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836" r:id="rId3"/>
    <p:sldId id="961" r:id="rId5"/>
    <p:sldId id="963" r:id="rId6"/>
    <p:sldId id="1082" r:id="rId7"/>
    <p:sldId id="1093" r:id="rId8"/>
    <p:sldId id="1080" r:id="rId9"/>
    <p:sldId id="1092" r:id="rId10"/>
    <p:sldId id="1098" r:id="rId11"/>
    <p:sldId id="1076" r:id="rId12"/>
    <p:sldId id="1060" r:id="rId13"/>
    <p:sldId id="1095" r:id="rId14"/>
    <p:sldId id="1087" r:id="rId15"/>
    <p:sldId id="1088" r:id="rId16"/>
    <p:sldId id="1077" r:id="rId17"/>
    <p:sldId id="1097" r:id="rId18"/>
    <p:sldId id="1079" r:id="rId19"/>
    <p:sldId id="1083" r:id="rId20"/>
    <p:sldId id="1086" r:id="rId21"/>
    <p:sldId id="1096" r:id="rId22"/>
    <p:sldId id="1078" r:id="rId23"/>
    <p:sldId id="1085" r:id="rId24"/>
    <p:sldId id="1084" r:id="rId25"/>
    <p:sldId id="1089" r:id="rId26"/>
    <p:sldId id="1099" r:id="rId27"/>
    <p:sldId id="1075" r:id="rId28"/>
  </p:sldIdLst>
  <p:sldSz cx="9144000" cy="5143500" type="screen16x9"/>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84" autoAdjust="0"/>
    <p:restoredTop sz="93354" autoAdjust="0"/>
  </p:normalViewPr>
  <p:slideViewPr>
    <p:cSldViewPr>
      <p:cViewPr>
        <p:scale>
          <a:sx n="75" d="100"/>
          <a:sy n="75" d="100"/>
        </p:scale>
        <p:origin x="-1000" y="-21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fld id="{8EBE660E-5CC2-4A50-916A-880C808B748D}" type="slidenum">
              <a:rPr lang="zh-CN"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22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8B52645-467B-4F0A-A626-DCCA3DE7DD8B}" type="slidenum">
              <a:rPr lang="zh-CN" altLang="en-US"/>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317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6F6F62E-842D-4825-91B5-13F21A01D40D}" type="slidenum">
              <a:rPr lang="zh-CN" altLang="en-US"/>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BA9555-B347-4E65-9B80-32C3F751CC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BA9555-B347-4E65-9B80-32C3F751CC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E1E66FC-7E9D-486E-9E29-D07D11C2F480}" type="slidenum">
              <a:rPr lang="zh-CN" altLang="en-US"/>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6E18864-C5DB-461A-A0E4-8A48C96AF4E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9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5" name="文本框 12"/>
          <p:cNvSpPr txBox="1">
            <a:spLocks noChangeArrowheads="1"/>
          </p:cNvSpPr>
          <p:nvPr userDrawn="1"/>
        </p:nvSpPr>
        <p:spPr bwMode="auto">
          <a:xfrm>
            <a:off x="255630" y="370296"/>
            <a:ext cx="1796090" cy="25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200" dirty="0">
              <a:solidFill>
                <a:schemeClr val="accent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467544" y="239588"/>
            <a:ext cx="912897" cy="312819"/>
          </a:xfrm>
          <a:prstGeom prst="rect">
            <a:avLst/>
          </a:prstGeom>
          <a:noFill/>
        </p:spPr>
        <p:txBody>
          <a:bodyPr wrap="none" lIns="96434" tIns="48217" rIns="96434" bIns="48217" rtlCol="0">
            <a:spAutoFit/>
          </a:bodyPr>
          <a:lstStyle/>
          <a:p>
            <a:pPr defTabSz="963930"/>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工作回顾</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467544" y="432889"/>
            <a:ext cx="892058" cy="258958"/>
          </a:xfrm>
          <a:prstGeom prst="rect">
            <a:avLst/>
          </a:prstGeom>
          <a:noFill/>
        </p:spPr>
        <p:txBody>
          <a:bodyPr wrap="none" lIns="96434" tIns="48217" rIns="96434" bIns="48217" rtlCol="0">
            <a:spAutoFit/>
          </a:bodyPr>
          <a:lstStyle/>
          <a:p>
            <a:pPr defTabSz="963930"/>
            <a:r>
              <a:rPr lang="en-US" altLang="zh-CN" sz="1050" dirty="0" smtClean="0">
                <a:solidFill>
                  <a:schemeClr val="tx1">
                    <a:lumMod val="50000"/>
                    <a:lumOff val="50000"/>
                  </a:schemeClr>
                </a:solidFill>
                <a:cs typeface="+mn-ea"/>
                <a:sym typeface="+mn-lt"/>
              </a:rPr>
              <a:t>Work review</a:t>
            </a:r>
            <a:endParaRPr lang="zh-CN" altLang="en-US" sz="1050" dirty="0">
              <a:solidFill>
                <a:schemeClr val="tx1">
                  <a:lumMod val="50000"/>
                  <a:lumOff val="50000"/>
                </a:schemeClr>
              </a:solidFill>
              <a:cs typeface="+mn-ea"/>
              <a:sym typeface="+mn-lt"/>
            </a:endParaRPr>
          </a:p>
        </p:txBody>
      </p:sp>
      <p:sp>
        <p:nvSpPr>
          <p:cNvPr id="10" name="流程图: 延期 9"/>
          <p:cNvSpPr/>
          <p:nvPr userDrawn="1"/>
        </p:nvSpPr>
        <p:spPr>
          <a:xfrm>
            <a:off x="0" y="267494"/>
            <a:ext cx="395536" cy="360040"/>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467544" y="239588"/>
            <a:ext cx="912897" cy="312819"/>
          </a:xfrm>
          <a:prstGeom prst="rect">
            <a:avLst/>
          </a:prstGeom>
          <a:noFill/>
        </p:spPr>
        <p:txBody>
          <a:bodyPr wrap="none" lIns="96434" tIns="48217" rIns="96434" bIns="48217" rtlCol="0">
            <a:spAutoFit/>
          </a:bodyPr>
          <a:lstStyle/>
          <a:p>
            <a:pPr defTabSz="963930"/>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自我评价</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467544" y="432889"/>
            <a:ext cx="1012283" cy="258958"/>
          </a:xfrm>
          <a:prstGeom prst="rect">
            <a:avLst/>
          </a:prstGeom>
          <a:noFill/>
        </p:spPr>
        <p:txBody>
          <a:bodyPr wrap="none" lIns="96434" tIns="48217" rIns="96434" bIns="48217" rtlCol="0">
            <a:spAutoFit/>
          </a:bodyPr>
          <a:lstStyle/>
          <a:p>
            <a:pPr defTabSz="963930"/>
            <a:r>
              <a:rPr lang="en-US" altLang="zh-CN" sz="1050" dirty="0" smtClean="0">
                <a:solidFill>
                  <a:schemeClr val="tx1">
                    <a:lumMod val="50000"/>
                    <a:lumOff val="50000"/>
                  </a:schemeClr>
                </a:solidFill>
                <a:cs typeface="+mn-ea"/>
                <a:sym typeface="+mn-lt"/>
              </a:rPr>
              <a:t>Self-evaluation</a:t>
            </a:r>
            <a:endParaRPr lang="zh-CN" altLang="en-US" sz="1050" dirty="0">
              <a:solidFill>
                <a:schemeClr val="tx1">
                  <a:lumMod val="50000"/>
                  <a:lumOff val="50000"/>
                </a:schemeClr>
              </a:solidFill>
              <a:cs typeface="+mn-ea"/>
              <a:sym typeface="+mn-lt"/>
            </a:endParaRPr>
          </a:p>
        </p:txBody>
      </p:sp>
      <p:sp>
        <p:nvSpPr>
          <p:cNvPr id="7" name="流程图: 延期 6"/>
          <p:cNvSpPr/>
          <p:nvPr userDrawn="1"/>
        </p:nvSpPr>
        <p:spPr>
          <a:xfrm>
            <a:off x="0" y="267494"/>
            <a:ext cx="395536" cy="360040"/>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467544" y="239588"/>
            <a:ext cx="912897" cy="312819"/>
          </a:xfrm>
          <a:prstGeom prst="rect">
            <a:avLst/>
          </a:prstGeom>
          <a:noFill/>
        </p:spPr>
        <p:txBody>
          <a:bodyPr wrap="none" lIns="96434" tIns="48217" rIns="96434" bIns="48217" rtlCol="0">
            <a:spAutoFit/>
          </a:bodyPr>
          <a:lstStyle/>
          <a:p>
            <a:pPr defTabSz="963930"/>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工作体会</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467544" y="432889"/>
            <a:ext cx="1126097" cy="258958"/>
          </a:xfrm>
          <a:prstGeom prst="rect">
            <a:avLst/>
          </a:prstGeom>
          <a:noFill/>
        </p:spPr>
        <p:txBody>
          <a:bodyPr wrap="none" lIns="96434" tIns="48217" rIns="96434" bIns="48217" rtlCol="0">
            <a:spAutoFit/>
          </a:bodyPr>
          <a:lstStyle/>
          <a:p>
            <a:pPr defTabSz="963930"/>
            <a:r>
              <a:rPr lang="en-US" altLang="zh-CN" sz="1050" dirty="0" smtClean="0">
                <a:solidFill>
                  <a:schemeClr val="tx1">
                    <a:lumMod val="50000"/>
                    <a:lumOff val="50000"/>
                  </a:schemeClr>
                </a:solidFill>
                <a:cs typeface="+mn-ea"/>
                <a:sym typeface="+mn-lt"/>
              </a:rPr>
              <a:t>Work experience</a:t>
            </a:r>
            <a:endParaRPr lang="zh-CN" altLang="en-US" sz="1050" dirty="0">
              <a:solidFill>
                <a:schemeClr val="tx1">
                  <a:lumMod val="50000"/>
                  <a:lumOff val="50000"/>
                </a:schemeClr>
              </a:solidFill>
              <a:cs typeface="+mn-ea"/>
              <a:sym typeface="+mn-lt"/>
            </a:endParaRPr>
          </a:p>
        </p:txBody>
      </p:sp>
      <p:sp>
        <p:nvSpPr>
          <p:cNvPr id="7" name="流程图: 延期 6"/>
          <p:cNvSpPr/>
          <p:nvPr userDrawn="1"/>
        </p:nvSpPr>
        <p:spPr>
          <a:xfrm>
            <a:off x="0" y="267494"/>
            <a:ext cx="395536" cy="360040"/>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467544" y="239588"/>
            <a:ext cx="1451506" cy="312819"/>
          </a:xfrm>
          <a:prstGeom prst="rect">
            <a:avLst/>
          </a:prstGeom>
          <a:noFill/>
        </p:spPr>
        <p:txBody>
          <a:bodyPr wrap="none" lIns="96434" tIns="48217" rIns="96434" bIns="48217" rtlCol="0">
            <a:spAutoFit/>
          </a:bodyPr>
          <a:lstStyle/>
          <a:p>
            <a:pPr defTabSz="963930"/>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工作规划和展望</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467544" y="432889"/>
            <a:ext cx="1584556" cy="258958"/>
          </a:xfrm>
          <a:prstGeom prst="rect">
            <a:avLst/>
          </a:prstGeom>
          <a:noFill/>
        </p:spPr>
        <p:txBody>
          <a:bodyPr wrap="none" lIns="96434" tIns="48217" rIns="96434" bIns="48217" rtlCol="0">
            <a:spAutoFit/>
          </a:bodyPr>
          <a:lstStyle/>
          <a:p>
            <a:pPr defTabSz="963930"/>
            <a:r>
              <a:rPr lang="en-US" altLang="zh-CN" sz="1050" dirty="0" smtClean="0">
                <a:solidFill>
                  <a:schemeClr val="tx1">
                    <a:lumMod val="50000"/>
                    <a:lumOff val="50000"/>
                  </a:schemeClr>
                </a:solidFill>
                <a:cs typeface="+mn-ea"/>
                <a:sym typeface="+mn-lt"/>
              </a:rPr>
              <a:t>Job planning and Outlook</a:t>
            </a:r>
            <a:endParaRPr lang="zh-CN" altLang="en-US" sz="1050" dirty="0">
              <a:solidFill>
                <a:schemeClr val="tx1">
                  <a:lumMod val="50000"/>
                  <a:lumOff val="50000"/>
                </a:schemeClr>
              </a:solidFill>
              <a:cs typeface="+mn-ea"/>
              <a:sym typeface="+mn-lt"/>
            </a:endParaRPr>
          </a:p>
        </p:txBody>
      </p:sp>
      <p:sp>
        <p:nvSpPr>
          <p:cNvPr id="7" name="流程图: 延期 6"/>
          <p:cNvSpPr/>
          <p:nvPr userDrawn="1"/>
        </p:nvSpPr>
        <p:spPr>
          <a:xfrm>
            <a:off x="0" y="267494"/>
            <a:ext cx="395536" cy="360040"/>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61BD0C8-D35A-439E-96FB-C8D4A643055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70F15A6-E82C-4E1E-834E-C415C51F7DF3}"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3" name="矩形 2"/>
          <p:cNvSpPr/>
          <p:nvPr userDrawn="1"/>
        </p:nvSpPr>
        <p:spPr>
          <a:xfrm>
            <a:off x="0" y="0"/>
            <a:ext cx="9143436" cy="5143184"/>
          </a:xfrm>
          <a:prstGeom prst="rect">
            <a:avLst/>
          </a:prstGeom>
          <a:solidFill>
            <a:srgbClr val="FBFAF8"/>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nLst>
      <p:par>
        <p:cTn id="1" dur="indefinite" restart="never" nodeType="tmRoot"/>
      </p:par>
    </p:tnLst>
  </p:timing>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5.png"/><Relationship Id="rId3" Type="http://schemas.microsoft.com/office/2007/relationships/media" Target="file:///E:\&#21315;&#22270;&#32593;\&#12304;&#38899;&#20048;&#32032;&#26448;&#24211;&#12305;\&#31616;&#21333;&#30340;&#31036;&#29289;%20simple%20gifts.mp3" TargetMode="External"/><Relationship Id="rId2" Type="http://schemas.openxmlformats.org/officeDocument/2006/relationships/audio" Target="file:///E:\&#21315;&#22270;&#32593;\&#12304;&#38899;&#20048;&#32032;&#26448;&#24211;&#12305;\&#31616;&#21333;&#30340;&#31036;&#29289;%20simple%20gifts.mp3" TargetMode="Externa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1" Type="http://schemas.openxmlformats.org/officeDocument/2006/relationships/notesSlide" Target="../notesSlides/notesSlide2.xml"/><Relationship Id="rId20" Type="http://schemas.openxmlformats.org/officeDocument/2006/relationships/slideLayout" Target="../slideLayouts/slideLayout8.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jpeg"/><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xml"/><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5" Type="http://schemas.openxmlformats.org/officeDocument/2006/relationships/notesSlide" Target="../notesSlides/notesSlide13.xml"/><Relationship Id="rId14" Type="http://schemas.openxmlformats.org/officeDocument/2006/relationships/slideLayout" Target="../slideLayouts/slideLayout12.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tags" Target="../tags/tag2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image" Target="../media/image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00\v.jpg"/>
          <p:cNvPicPr>
            <a:picLocks noChangeAspect="1" noChangeArrowheads="1"/>
          </p:cNvPicPr>
          <p:nvPr/>
        </p:nvPicPr>
        <p:blipFill>
          <a:blip r:embed="rId1" cstate="print"/>
          <a:srcRect/>
          <a:stretch>
            <a:fillRect/>
          </a:stretch>
        </p:blipFill>
        <p:spPr bwMode="auto">
          <a:xfrm>
            <a:off x="0" y="0"/>
            <a:ext cx="9144000" cy="5148262"/>
          </a:xfrm>
          <a:prstGeom prst="rect">
            <a:avLst/>
          </a:prstGeom>
          <a:noFill/>
        </p:spPr>
      </p:pic>
      <p:sp>
        <p:nvSpPr>
          <p:cNvPr id="9" name="矩形 8"/>
          <p:cNvSpPr/>
          <p:nvPr/>
        </p:nvSpPr>
        <p:spPr>
          <a:xfrm>
            <a:off x="899592" y="483518"/>
            <a:ext cx="7488832" cy="4176464"/>
          </a:xfrm>
          <a:prstGeom prst="rect">
            <a:avLst/>
          </a:prstGeom>
          <a:solidFill>
            <a:schemeClr val="bg1"/>
          </a:solidFill>
          <a:ln>
            <a:noFill/>
          </a:ln>
          <a:effectLst>
            <a:outerShdw blurRad="609600" sx="107000" sy="107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259"/>
          <p:cNvSpPr>
            <a:spLocks noChangeArrowheads="1"/>
          </p:cNvSpPr>
          <p:nvPr/>
        </p:nvSpPr>
        <p:spPr bwMode="auto">
          <a:xfrm>
            <a:off x="2449164" y="3150877"/>
            <a:ext cx="4352484"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dirty="0" smtClean="0">
                <a:solidFill>
                  <a:schemeClr val="tx1">
                    <a:lumMod val="75000"/>
                    <a:lumOff val="25000"/>
                  </a:schemeClr>
                </a:solidFill>
                <a:latin typeface="Arial" panose="020B0604020202020204" pitchFamily="34" charset="0"/>
                <a:cs typeface="Arial" panose="020B0604020202020204" pitchFamily="34" charset="0"/>
              </a:rPr>
              <a:t>BUSINESS FINANCING PPT</a:t>
            </a:r>
            <a:endParaRPr lang="en-US" altLang="zh-CN" sz="2000" dirty="0" smtClean="0">
              <a:solidFill>
                <a:schemeClr val="tx1">
                  <a:lumMod val="75000"/>
                  <a:lumOff val="25000"/>
                </a:schemeClr>
              </a:solidFill>
              <a:latin typeface="Arial" panose="020B0604020202020204" pitchFamily="34" charset="0"/>
              <a:cs typeface="Arial" panose="020B0604020202020204" pitchFamily="34" charset="0"/>
            </a:endParaRPr>
          </a:p>
          <a:p>
            <a:pPr algn="ctr">
              <a:buNone/>
            </a:pPr>
            <a:r>
              <a:rPr lang="zh-CN" altLang="en-US" sz="900" dirty="0" smtClean="0">
                <a:solidFill>
                  <a:schemeClr val="tx1">
                    <a:lumMod val="75000"/>
                    <a:lumOff val="25000"/>
                  </a:schemeClr>
                </a:solidFill>
                <a:latin typeface="Arial" panose="020B0604020202020204" pitchFamily="34" charset="0"/>
                <a:cs typeface="Arial" panose="020B0604020202020204" pitchFamily="34" charset="0"/>
              </a:rPr>
              <a:t>工作</a:t>
            </a:r>
            <a:r>
              <a:rPr lang="zh-CN" altLang="en-US" sz="900" dirty="0">
                <a:solidFill>
                  <a:schemeClr val="tx1">
                    <a:lumMod val="75000"/>
                    <a:lumOff val="25000"/>
                  </a:schemeClr>
                </a:solidFill>
                <a:latin typeface="Arial" panose="020B0604020202020204" pitchFamily="34" charset="0"/>
                <a:cs typeface="Arial" panose="020B0604020202020204" pitchFamily="34" charset="0"/>
              </a:rPr>
              <a:t>计划 工作报告 销售</a:t>
            </a:r>
            <a:r>
              <a:rPr lang="zh-CN" altLang="en-US" sz="900" dirty="0" smtClean="0">
                <a:solidFill>
                  <a:schemeClr val="tx1">
                    <a:lumMod val="75000"/>
                    <a:lumOff val="25000"/>
                  </a:schemeClr>
                </a:solidFill>
                <a:latin typeface="Arial" panose="020B0604020202020204" pitchFamily="34" charset="0"/>
                <a:cs typeface="Arial" panose="020B0604020202020204" pitchFamily="34" charset="0"/>
              </a:rPr>
              <a:t>培训 年终</a:t>
            </a:r>
            <a:r>
              <a:rPr lang="zh-CN" altLang="en-US" sz="900" dirty="0">
                <a:solidFill>
                  <a:schemeClr val="tx1">
                    <a:lumMod val="75000"/>
                    <a:lumOff val="25000"/>
                  </a:schemeClr>
                </a:solidFill>
                <a:latin typeface="Arial" panose="020B0604020202020204" pitchFamily="34" charset="0"/>
                <a:cs typeface="Arial" panose="020B0604020202020204" pitchFamily="34" charset="0"/>
              </a:rPr>
              <a:t>总结</a:t>
            </a:r>
            <a:endParaRPr lang="en-US" altLang="zh-CN" sz="9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1" name="矩形 259"/>
          <p:cNvSpPr>
            <a:spLocks noChangeArrowheads="1"/>
          </p:cNvSpPr>
          <p:nvPr/>
        </p:nvSpPr>
        <p:spPr bwMode="auto">
          <a:xfrm>
            <a:off x="1835696" y="2454953"/>
            <a:ext cx="5616624" cy="6153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000" b="1" dirty="0" smtClean="0">
                <a:solidFill>
                  <a:schemeClr val="tx1">
                    <a:lumMod val="75000"/>
                    <a:lumOff val="25000"/>
                  </a:schemeClr>
                </a:solidFill>
                <a:latin typeface="Arial" panose="020B0604020202020204" pitchFamily="34" charset="0"/>
                <a:cs typeface="Arial" panose="020B0604020202020204" pitchFamily="34" charset="0"/>
              </a:rPr>
              <a:t>文艺小清新工作报告</a:t>
            </a:r>
            <a:r>
              <a:rPr lang="en-US" altLang="zh-CN" sz="4000" b="1" dirty="0" smtClean="0">
                <a:solidFill>
                  <a:schemeClr val="tx1">
                    <a:lumMod val="75000"/>
                    <a:lumOff val="25000"/>
                  </a:schemeClr>
                </a:solidFill>
                <a:latin typeface="Arial" panose="020B0604020202020204" pitchFamily="34" charset="0"/>
                <a:cs typeface="Arial" panose="020B0604020202020204" pitchFamily="34" charset="0"/>
              </a:rPr>
              <a:t>PPT</a:t>
            </a:r>
            <a:endParaRPr lang="en-US" altLang="zh-CN" sz="4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矩形 259"/>
          <p:cNvSpPr>
            <a:spLocks noChangeArrowheads="1"/>
          </p:cNvSpPr>
          <p:nvPr/>
        </p:nvSpPr>
        <p:spPr bwMode="auto">
          <a:xfrm>
            <a:off x="3635896" y="1381805"/>
            <a:ext cx="2664296" cy="1015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600" b="1" dirty="0" smtClean="0">
                <a:solidFill>
                  <a:schemeClr val="accent1"/>
                </a:solidFill>
                <a:cs typeface="Arial" panose="020B0604020202020204" pitchFamily="34" charset="0"/>
              </a:rPr>
              <a:t>20XX</a:t>
            </a:r>
            <a:endParaRPr lang="en-US" altLang="zh-CN" sz="6600" b="1" dirty="0">
              <a:solidFill>
                <a:schemeClr val="accent1"/>
              </a:solidFill>
              <a:cs typeface="Arial" panose="020B0604020202020204" pitchFamily="34" charset="0"/>
            </a:endParaRPr>
          </a:p>
        </p:txBody>
      </p:sp>
      <p:pic>
        <p:nvPicPr>
          <p:cNvPr id="7" name="简单的礼物 simple gifts.mp3">
            <a:hlinkClick r:id="" action="ppaction://media"/>
          </p:cNvPr>
          <p:cNvPicPr>
            <a:picLocks noRot="1" noChangeAspect="1"/>
          </p:cNvPicPr>
          <p:nvPr>
            <a:audioFile r:link="rId2"/>
            <p:extLst>
              <p:ext uri="{DAA4B4D4-6D71-4841-9C94-3DE7FCFB9230}">
                <p14:media xmlns:p14="http://schemas.microsoft.com/office/powerpoint/2010/main" r:link="rId3"/>
              </p:ext>
            </p:extLst>
          </p:nvPr>
        </p:nvPicPr>
        <p:blipFill>
          <a:blip r:embed="rId4" cstate="print"/>
          <a:stretch>
            <a:fillRect/>
          </a:stretch>
        </p:blipFill>
        <p:spPr>
          <a:xfrm>
            <a:off x="-304800" y="0"/>
            <a:ext cx="304800" cy="304800"/>
          </a:xfrm>
          <a:prstGeom prst="rect">
            <a:avLst/>
          </a:prstGeom>
        </p:spPr>
      </p:pic>
    </p:spTree>
  </p:cSld>
  <p:clrMapOvr>
    <a:masterClrMapping/>
  </p:clrMapOvr>
  <p:transition spd="med" advClick="0" advTm="0">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p:cTn id="11" dur="1000" fill="hold"/>
                                        <p:tgtEl>
                                          <p:spTgt spid="1026"/>
                                        </p:tgtEl>
                                        <p:attrNameLst>
                                          <p:attrName>ppt_w</p:attrName>
                                        </p:attrNameLst>
                                      </p:cBhvr>
                                      <p:tavLst>
                                        <p:tav tm="0">
                                          <p:val>
                                            <p:strVal val="#ppt_w+.3"/>
                                          </p:val>
                                        </p:tav>
                                        <p:tav tm="100000">
                                          <p:val>
                                            <p:strVal val="#ppt_w"/>
                                          </p:val>
                                        </p:tav>
                                      </p:tavLst>
                                    </p:anim>
                                    <p:anim calcmode="lin" valueType="num">
                                      <p:cBhvr>
                                        <p:cTn id="12" dur="1000" fill="hold"/>
                                        <p:tgtEl>
                                          <p:spTgt spid="1026"/>
                                        </p:tgtEl>
                                        <p:attrNameLst>
                                          <p:attrName>ppt_h</p:attrName>
                                        </p:attrNameLst>
                                      </p:cBhvr>
                                      <p:tavLst>
                                        <p:tav tm="0">
                                          <p:val>
                                            <p:strVal val="#ppt_h"/>
                                          </p:val>
                                        </p:tav>
                                        <p:tav tm="100000">
                                          <p:val>
                                            <p:strVal val="#ppt_h"/>
                                          </p:val>
                                        </p:tav>
                                      </p:tavLst>
                                    </p:anim>
                                    <p:animEffect transition="in" filter="fade">
                                      <p:cBhvr>
                                        <p:cTn id="13" dur="10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2"/>
                                        </p:tgtEl>
                                        <p:attrNameLst>
                                          <p:attrName>ppt_y</p:attrName>
                                        </p:attrNameLst>
                                      </p:cBhvr>
                                      <p:tavLst>
                                        <p:tav tm="0">
                                          <p:val>
                                            <p:strVal val="#ppt_y"/>
                                          </p:val>
                                        </p:tav>
                                        <p:tav tm="100000">
                                          <p:val>
                                            <p:strVal val="#ppt_y"/>
                                          </p:val>
                                        </p:tav>
                                      </p:tavLst>
                                    </p:anim>
                                    <p:anim calcmode="lin" valueType="num">
                                      <p:cBhvr>
                                        <p:cTn id="25"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2"/>
                                        </p:tgtEl>
                                      </p:cBhvr>
                                    </p:animEffect>
                                  </p:childTnLst>
                                </p:cTn>
                              </p:par>
                            </p:childTnLst>
                          </p:cTn>
                        </p:par>
                        <p:par>
                          <p:cTn id="28" fill="hold">
                            <p:stCondLst>
                              <p:cond delay="649"/>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22"/>
                                        </p:tgtEl>
                                      </p:cBhvr>
                                    </p:animEffect>
                                    <p:animScale>
                                      <p:cBhvr>
                                        <p:cTn id="31" dur="250" autoRev="1" fill="hold"/>
                                        <p:tgtEl>
                                          <p:spTgt spid="22"/>
                                        </p:tgtEl>
                                      </p:cBhvr>
                                      <p:by x="105000" y="105000"/>
                                    </p:animScale>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1"/>
                                        </p:tgtEl>
                                        <p:attrNameLst>
                                          <p:attrName>ppt_y</p:attrName>
                                        </p:attrNameLst>
                                      </p:cBhvr>
                                      <p:tavLst>
                                        <p:tav tm="0">
                                          <p:val>
                                            <p:strVal val="#ppt_y"/>
                                          </p:val>
                                        </p:tav>
                                        <p:tav tm="100000">
                                          <p:val>
                                            <p:strVal val="#ppt_y"/>
                                          </p:val>
                                        </p:tav>
                                      </p:tavLst>
                                    </p:anim>
                                    <p:anim calcmode="lin" valueType="num">
                                      <p:cBhvr>
                                        <p:cTn id="3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21"/>
                                        </p:tgtEl>
                                      </p:cBhvr>
                                    </p:animEffect>
                                  </p:childTnLst>
                                </p:cTn>
                              </p:par>
                            </p:childTnLst>
                          </p:cTn>
                        </p:par>
                        <p:par>
                          <p:cTn id="41" fill="hold">
                            <p:stCondLst>
                              <p:cond delay="1049"/>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21"/>
                                        </p:tgtEl>
                                      </p:cBhvr>
                                    </p:animEffect>
                                    <p:animScale>
                                      <p:cBhvr>
                                        <p:cTn id="44" dur="250" autoRev="1" fill="hold"/>
                                        <p:tgtEl>
                                          <p:spTgt spid="21"/>
                                        </p:tgtEl>
                                      </p:cBhvr>
                                      <p:by x="105000" y="105000"/>
                                    </p:animScale>
                                  </p:childTnLst>
                                </p:cTn>
                              </p:par>
                            </p:childTnLst>
                          </p:cTn>
                        </p:par>
                      </p:childTnLst>
                    </p:cTn>
                  </p:par>
                  <p:par>
                    <p:cTn id="45" fill="hold">
                      <p:stCondLst>
                        <p:cond delay="indefinite"/>
                      </p:stCondLst>
                      <p:childTnLst>
                        <p:par>
                          <p:cTn id="46" fill="hold">
                            <p:stCondLst>
                              <p:cond delay="0"/>
                            </p:stCondLst>
                            <p:childTnLst>
                              <p:par>
                                <p:cTn id="47" presetID="41" presetClass="entr" presetSubtype="0" fill="hold" grpId="0" nodeType="clickEffect">
                                  <p:stCondLst>
                                    <p:cond delay="0"/>
                                  </p:stCondLst>
                                  <p:iterate type="lt">
                                    <p:tmPct val="10000"/>
                                  </p:iterate>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20"/>
                                        </p:tgtEl>
                                        <p:attrNameLst>
                                          <p:attrName>ppt_y</p:attrName>
                                        </p:attrNameLst>
                                      </p:cBhvr>
                                      <p:tavLst>
                                        <p:tav tm="0">
                                          <p:val>
                                            <p:strVal val="#ppt_y"/>
                                          </p:val>
                                        </p:tav>
                                        <p:tav tm="100000">
                                          <p:val>
                                            <p:strVal val="#ppt_y"/>
                                          </p:val>
                                        </p:tav>
                                      </p:tavLst>
                                    </p:anim>
                                    <p:anim calcmode="lin" valueType="num">
                                      <p:cBhvr>
                                        <p:cTn id="51"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20"/>
                                        </p:tgtEl>
                                      </p:cBhvr>
                                    </p:animEffect>
                                  </p:childTnLst>
                                </p:cTn>
                              </p:par>
                            </p:childTnLst>
                          </p:cTn>
                        </p:par>
                        <p:par>
                          <p:cTn id="54" fill="hold">
                            <p:stCondLst>
                              <p:cond delay="2500"/>
                            </p:stCondLst>
                            <p:childTnLst>
                              <p:par>
                                <p:cTn id="55" presetID="26" presetClass="emph" presetSubtype="0" fill="hold" grpId="1" nodeType="afterEffect">
                                  <p:stCondLst>
                                    <p:cond delay="0"/>
                                  </p:stCondLst>
                                  <p:iterate type="lt">
                                    <p:tmPct val="0"/>
                                  </p:iterate>
                                  <p:childTnLst>
                                    <p:animEffect transition="out" filter="fade">
                                      <p:cBhvr>
                                        <p:cTn id="56" dur="500" tmFilter="0, 0; .2, .5; .8, .5; 1, 0"/>
                                        <p:tgtEl>
                                          <p:spTgt spid="20"/>
                                        </p:tgtEl>
                                      </p:cBhvr>
                                    </p:animEffect>
                                    <p:animScale>
                                      <p:cBhvr>
                                        <p:cTn id="57" dur="25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58" repeatCount="indefinite" fill="hold" display="0">
                  <p:stCondLst>
                    <p:cond delay="indefinite"/>
                  </p:stCondLst>
                  <p:endCondLst>
                    <p:cond evt="onPrev" delay="0">
                      <p:tgtEl>
                        <p:sldTgt/>
                      </p:tgtEl>
                    </p:cond>
                    <p:cond evt="onStopAudio" delay="0">
                      <p:tgtEl>
                        <p:sldTgt/>
                      </p:tgtEl>
                    </p:cond>
                  </p:endCondLst>
                </p:cTn>
                <p:tgtEl>
                  <p:spTgt spid="7"/>
                </p:tgtEl>
              </p:cMediaNode>
            </p:audio>
          </p:childTnLst>
        </p:cTn>
      </p:par>
    </p:tnLst>
    <p:bldLst>
      <p:bldP spid="9" grpId="0" animBg="1"/>
      <p:bldP spid="20" grpId="0"/>
      <p:bldP spid="20" grpId="1"/>
      <p:bldP spid="21" grpId="0" bldLvl="0" animBg="1"/>
      <p:bldP spid="21" grpId="1" bldLvl="0" animBg="1"/>
      <p:bldP spid="22" grpId="0" bldLvl="0" animBg="1"/>
      <p:bldP spid="22" grpId="1"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2" descr="C:\Users\Administrator\Desktop\00\v.jpg"/>
          <p:cNvPicPr>
            <a:picLocks noChangeAspect="1" noChangeArrowheads="1"/>
          </p:cNvPicPr>
          <p:nvPr/>
        </p:nvPicPr>
        <p:blipFill>
          <a:blip r:embed="rId1" cstate="print"/>
          <a:srcRect/>
          <a:stretch>
            <a:fillRect/>
          </a:stretch>
        </p:blipFill>
        <p:spPr bwMode="auto">
          <a:xfrm>
            <a:off x="0" y="0"/>
            <a:ext cx="9144000" cy="5148262"/>
          </a:xfrm>
          <a:prstGeom prst="rect">
            <a:avLst/>
          </a:prstGeom>
          <a:noFill/>
        </p:spPr>
      </p:pic>
      <p:sp>
        <p:nvSpPr>
          <p:cNvPr id="47" name="矩形 46"/>
          <p:cNvSpPr/>
          <p:nvPr/>
        </p:nvSpPr>
        <p:spPr>
          <a:xfrm>
            <a:off x="899592" y="483518"/>
            <a:ext cx="7488832" cy="4176464"/>
          </a:xfrm>
          <a:prstGeom prst="rect">
            <a:avLst/>
          </a:prstGeom>
          <a:solidFill>
            <a:schemeClr val="bg1"/>
          </a:solidFill>
          <a:ln>
            <a:noFill/>
          </a:ln>
          <a:effectLst>
            <a:outerShdw blurRad="609600" sx="107000" sy="107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1691680" y="1491630"/>
            <a:ext cx="2088232" cy="20882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MH_Others_1"/>
          <p:cNvSpPr txBox="1"/>
          <p:nvPr>
            <p:custDataLst>
              <p:tags r:id="rId2"/>
            </p:custDataLst>
          </p:nvPr>
        </p:nvSpPr>
        <p:spPr>
          <a:xfrm>
            <a:off x="2195736" y="2067278"/>
            <a:ext cx="1141603" cy="615425"/>
          </a:xfrm>
          <a:prstGeom prst="rect">
            <a:avLst/>
          </a:prstGeom>
          <a:noFill/>
        </p:spPr>
        <p:txBody>
          <a:bodyPr vert="horz" wrap="square" lIns="0" tIns="0" rIns="0" bIns="0" rtlCol="0" anchor="ctr" anchorCtr="0">
            <a:spAutoFit/>
          </a:bodyPr>
          <a:lstStyle/>
          <a:p>
            <a:pPr algn="ctr"/>
            <a:r>
              <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Others_2"/>
          <p:cNvSpPr txBox="1"/>
          <p:nvPr>
            <p:custDataLst>
              <p:tags r:id="rId3"/>
            </p:custDataLst>
          </p:nvPr>
        </p:nvSpPr>
        <p:spPr>
          <a:xfrm>
            <a:off x="1763688" y="2695605"/>
            <a:ext cx="1872208" cy="307777"/>
          </a:xfrm>
          <a:prstGeom prst="rect">
            <a:avLst/>
          </a:prstGeom>
          <a:noFill/>
        </p:spPr>
        <p:txBody>
          <a:bodyPr wrap="square" lIns="0" tIns="0" rIns="0" bIns="0">
            <a:spAutoFit/>
          </a:bodyPr>
          <a:lstStyle/>
          <a:p>
            <a:pPr algn="ctr">
              <a:defRPr/>
            </a:pPr>
            <a:r>
              <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23"/>
          <p:cNvGrpSpPr/>
          <p:nvPr/>
        </p:nvGrpSpPr>
        <p:grpSpPr>
          <a:xfrm>
            <a:off x="4308502" y="1203598"/>
            <a:ext cx="3215826" cy="488307"/>
            <a:chOff x="4357092" y="1347614"/>
            <a:chExt cx="3215268" cy="488156"/>
          </a:xfrm>
        </p:grpSpPr>
        <p:sp>
          <p:nvSpPr>
            <p:cNvPr id="20" name="MH_SubTitle_1"/>
            <p:cNvSpPr txBox="1"/>
            <p:nvPr>
              <p:custDataLst>
                <p:tags r:id="rId4"/>
              </p:custDataLst>
            </p:nvPr>
          </p:nvSpPr>
          <p:spPr>
            <a:xfrm>
              <a:off x="5391574" y="1485928"/>
              <a:ext cx="2180786" cy="276913"/>
            </a:xfrm>
            <a:prstGeom prst="rect">
              <a:avLst/>
            </a:prstGeom>
            <a:noFill/>
          </p:spPr>
          <p:txBody>
            <a:bodyPr wrap="square" lIns="0" tIns="0" rIns="0" bIns="0" anchor="ctr">
              <a:spAutoFit/>
            </a:bodyPr>
            <a:lstStyle/>
            <a:p>
              <a:r>
                <a:rPr lang="zh-CN" altLang="en-US"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工作回顾</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1" name="组合 2"/>
            <p:cNvGrpSpPr/>
            <p:nvPr/>
          </p:nvGrpSpPr>
          <p:grpSpPr>
            <a:xfrm>
              <a:off x="4357092" y="1347614"/>
              <a:ext cx="802436" cy="488156"/>
              <a:chOff x="6127160" y="2096130"/>
              <a:chExt cx="1128426" cy="686432"/>
            </a:xfrm>
          </p:grpSpPr>
          <p:cxnSp>
            <p:nvCxnSpPr>
              <p:cNvPr id="22" name="MH_Other_1"/>
              <p:cNvCxnSpPr/>
              <p:nvPr>
                <p:custDataLst>
                  <p:tags r:id="rId5"/>
                </p:custDataLst>
              </p:nvPr>
            </p:nvCxnSpPr>
            <p:spPr>
              <a:xfrm flipH="1">
                <a:off x="6525624" y="2096130"/>
                <a:ext cx="729962" cy="68643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MH_Other_2"/>
              <p:cNvSpPr/>
              <p:nvPr>
                <p:custDataLst>
                  <p:tags r:id="rId6"/>
                </p:custDataLst>
              </p:nvPr>
            </p:nvSpPr>
            <p:spPr>
              <a:xfrm>
                <a:off x="6145577" y="2497943"/>
                <a:ext cx="532403" cy="242763"/>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Other_3"/>
              <p:cNvSpPr txBox="1">
                <a:spLocks noChangeArrowheads="1"/>
              </p:cNvSpPr>
              <p:nvPr>
                <p:custDataLst>
                  <p:tags r:id="rId7"/>
                </p:custDataLst>
              </p:nvPr>
            </p:nvSpPr>
            <p:spPr bwMode="auto">
              <a:xfrm>
                <a:off x="6127160" y="2108477"/>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da-DK"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5" name="组合 24"/>
          <p:cNvGrpSpPr/>
          <p:nvPr/>
        </p:nvGrpSpPr>
        <p:grpSpPr>
          <a:xfrm>
            <a:off x="4308502" y="1947572"/>
            <a:ext cx="3215826" cy="488307"/>
            <a:chOff x="4357092" y="2091358"/>
            <a:chExt cx="3215268" cy="488156"/>
          </a:xfrm>
        </p:grpSpPr>
        <p:sp>
          <p:nvSpPr>
            <p:cNvPr id="26" name="MH_SubTitle_2"/>
            <p:cNvSpPr txBox="1"/>
            <p:nvPr>
              <p:custDataLst>
                <p:tags r:id="rId8"/>
              </p:custDataLst>
            </p:nvPr>
          </p:nvSpPr>
          <p:spPr>
            <a:xfrm>
              <a:off x="5391574" y="2229275"/>
              <a:ext cx="2180786" cy="276913"/>
            </a:xfrm>
            <a:prstGeom prst="rect">
              <a:avLst/>
            </a:prstGeom>
            <a:noFill/>
          </p:spPr>
          <p:txBody>
            <a:bodyPr wrap="square" lIns="0" tIns="0" rIns="0" bIns="0" anchor="ctr">
              <a:spAutoFit/>
            </a:bodyPr>
            <a:lstStyle/>
            <a:p>
              <a:pPr lvl="0"/>
              <a:r>
                <a:rPr lang="zh-CN" altLang="en-US"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自我评价</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7" name="组合 6"/>
            <p:cNvGrpSpPr/>
            <p:nvPr/>
          </p:nvGrpSpPr>
          <p:grpSpPr>
            <a:xfrm>
              <a:off x="4357092" y="2091358"/>
              <a:ext cx="802436" cy="488156"/>
              <a:chOff x="6127160" y="3142521"/>
              <a:chExt cx="1128426" cy="686432"/>
            </a:xfrm>
          </p:grpSpPr>
          <p:cxnSp>
            <p:nvCxnSpPr>
              <p:cNvPr id="28" name="MH_Other_4"/>
              <p:cNvCxnSpPr/>
              <p:nvPr>
                <p:custDataLst>
                  <p:tags r:id="rId9"/>
                </p:custDataLst>
              </p:nvPr>
            </p:nvCxnSpPr>
            <p:spPr>
              <a:xfrm flipH="1">
                <a:off x="6525624" y="3142521"/>
                <a:ext cx="729962" cy="686432"/>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MH_Other_5"/>
              <p:cNvSpPr/>
              <p:nvPr>
                <p:custDataLst>
                  <p:tags r:id="rId10"/>
                </p:custDataLst>
              </p:nvPr>
            </p:nvSpPr>
            <p:spPr>
              <a:xfrm>
                <a:off x="6145577" y="3544334"/>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Other_6"/>
              <p:cNvSpPr txBox="1">
                <a:spLocks noChangeArrowheads="1"/>
              </p:cNvSpPr>
              <p:nvPr>
                <p:custDataLst>
                  <p:tags r:id="rId11"/>
                </p:custDataLst>
              </p:nvPr>
            </p:nvSpPr>
            <p:spPr bwMode="auto">
              <a:xfrm>
                <a:off x="6127160" y="3154868"/>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B</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3" name="组合 25"/>
          <p:cNvGrpSpPr/>
          <p:nvPr/>
        </p:nvGrpSpPr>
        <p:grpSpPr>
          <a:xfrm>
            <a:off x="4308502" y="2691543"/>
            <a:ext cx="3215826" cy="488307"/>
            <a:chOff x="4357092" y="2835101"/>
            <a:chExt cx="3215268" cy="488156"/>
          </a:xfrm>
        </p:grpSpPr>
        <p:sp>
          <p:nvSpPr>
            <p:cNvPr id="34" name="MH_SubTitle_3"/>
            <p:cNvSpPr txBox="1"/>
            <p:nvPr>
              <p:custDataLst>
                <p:tags r:id="rId12"/>
              </p:custDataLst>
            </p:nvPr>
          </p:nvSpPr>
          <p:spPr>
            <a:xfrm>
              <a:off x="5391574" y="2972623"/>
              <a:ext cx="2180786" cy="276913"/>
            </a:xfrm>
            <a:prstGeom prst="rect">
              <a:avLst/>
            </a:prstGeom>
            <a:noFill/>
          </p:spPr>
          <p:txBody>
            <a:bodyPr wrap="square" lIns="0" tIns="0" rIns="0" bIns="0" anchor="ctr">
              <a:spAutoFit/>
            </a:bodyPr>
            <a:lstStyle/>
            <a:p>
              <a:pPr lvl="0"/>
              <a:r>
                <a:rPr lang="zh-CN" altLang="en-US"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工作体会</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5" name="组合 7"/>
            <p:cNvGrpSpPr/>
            <p:nvPr/>
          </p:nvGrpSpPr>
          <p:grpSpPr>
            <a:xfrm>
              <a:off x="4357092" y="2835101"/>
              <a:ext cx="802436" cy="488156"/>
              <a:chOff x="6127160" y="4187237"/>
              <a:chExt cx="1128426" cy="686432"/>
            </a:xfrm>
          </p:grpSpPr>
          <p:cxnSp>
            <p:nvCxnSpPr>
              <p:cNvPr id="36" name="MH_Other_7"/>
              <p:cNvCxnSpPr/>
              <p:nvPr>
                <p:custDataLst>
                  <p:tags r:id="rId13"/>
                </p:custDataLst>
              </p:nvPr>
            </p:nvCxnSpPr>
            <p:spPr>
              <a:xfrm flipH="1">
                <a:off x="6525624" y="4187237"/>
                <a:ext cx="729962" cy="68643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7" name="MH_Other_8"/>
              <p:cNvSpPr/>
              <p:nvPr>
                <p:custDataLst>
                  <p:tags r:id="rId14"/>
                </p:custDataLst>
              </p:nvPr>
            </p:nvSpPr>
            <p:spPr>
              <a:xfrm>
                <a:off x="6145577" y="4589050"/>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MH_Other_9"/>
              <p:cNvSpPr txBox="1">
                <a:spLocks noChangeArrowheads="1"/>
              </p:cNvSpPr>
              <p:nvPr>
                <p:custDataLst>
                  <p:tags r:id="rId15"/>
                </p:custDataLst>
              </p:nvPr>
            </p:nvSpPr>
            <p:spPr bwMode="auto">
              <a:xfrm>
                <a:off x="6127160" y="4199584"/>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9" name="组合 26"/>
          <p:cNvGrpSpPr/>
          <p:nvPr/>
        </p:nvGrpSpPr>
        <p:grpSpPr>
          <a:xfrm>
            <a:off x="4308502" y="3435519"/>
            <a:ext cx="3215826" cy="487116"/>
            <a:chOff x="4357092" y="3578845"/>
            <a:chExt cx="3215268" cy="486966"/>
          </a:xfrm>
        </p:grpSpPr>
        <p:sp>
          <p:nvSpPr>
            <p:cNvPr id="40" name="MH_SubTitle_4"/>
            <p:cNvSpPr txBox="1"/>
            <p:nvPr>
              <p:custDataLst>
                <p:tags r:id="rId16"/>
              </p:custDataLst>
            </p:nvPr>
          </p:nvSpPr>
          <p:spPr>
            <a:xfrm>
              <a:off x="5391574" y="3715970"/>
              <a:ext cx="2180786" cy="276914"/>
            </a:xfrm>
            <a:prstGeom prst="rect">
              <a:avLst/>
            </a:prstGeom>
            <a:noFill/>
          </p:spPr>
          <p:txBody>
            <a:bodyPr wrap="square" lIns="0" tIns="0" rIns="0" bIns="0" anchor="ctr">
              <a:spAutoFit/>
            </a:bodyPr>
            <a:lstStyle/>
            <a:p>
              <a:pPr lvl="0"/>
              <a:r>
                <a:rPr lang="zh-CN" altLang="en-US"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工作规划和展望</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1" name="组合 9"/>
            <p:cNvGrpSpPr/>
            <p:nvPr/>
          </p:nvGrpSpPr>
          <p:grpSpPr>
            <a:xfrm>
              <a:off x="4357092" y="3578845"/>
              <a:ext cx="802436" cy="486966"/>
              <a:chOff x="6127160" y="5233626"/>
              <a:chExt cx="1128426" cy="684758"/>
            </a:xfrm>
          </p:grpSpPr>
          <p:cxnSp>
            <p:nvCxnSpPr>
              <p:cNvPr id="42" name="MH_Other_10"/>
              <p:cNvCxnSpPr/>
              <p:nvPr>
                <p:custDataLst>
                  <p:tags r:id="rId17"/>
                </p:custDataLst>
              </p:nvPr>
            </p:nvCxnSpPr>
            <p:spPr>
              <a:xfrm flipH="1">
                <a:off x="6525624" y="5233626"/>
                <a:ext cx="729962" cy="684758"/>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3" name="MH_Other_11"/>
              <p:cNvSpPr/>
              <p:nvPr>
                <p:custDataLst>
                  <p:tags r:id="rId18"/>
                </p:custDataLst>
              </p:nvPr>
            </p:nvSpPr>
            <p:spPr>
              <a:xfrm>
                <a:off x="6145577" y="5635440"/>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MH_Other_12"/>
              <p:cNvSpPr txBox="1">
                <a:spLocks noChangeArrowheads="1"/>
              </p:cNvSpPr>
              <p:nvPr>
                <p:custDataLst>
                  <p:tags r:id="rId19"/>
                </p:custDataLst>
              </p:nvPr>
            </p:nvSpPr>
            <p:spPr bwMode="auto">
              <a:xfrm>
                <a:off x="6127160" y="5245974"/>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000" fill="hold"/>
                                        <p:tgtEl>
                                          <p:spTgt spid="46"/>
                                        </p:tgtEl>
                                        <p:attrNameLst>
                                          <p:attrName>ppt_x</p:attrName>
                                        </p:attrNameLst>
                                      </p:cBhvr>
                                      <p:tavLst>
                                        <p:tav tm="0">
                                          <p:val>
                                            <p:strVal val="0-#ppt_w/2"/>
                                          </p:val>
                                        </p:tav>
                                        <p:tav tm="100000">
                                          <p:val>
                                            <p:strVal val="#ppt_x"/>
                                          </p:val>
                                        </p:tav>
                                      </p:tavLst>
                                    </p:anim>
                                    <p:anim calcmode="lin" valueType="num">
                                      <p:cBhvr additive="base">
                                        <p:cTn id="8" dur="10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ppt_x"/>
                                          </p:val>
                                        </p:tav>
                                        <p:tav tm="100000">
                                          <p:val>
                                            <p:strVal val="#ppt_x"/>
                                          </p:val>
                                        </p:tav>
                                      </p:tavLst>
                                    </p:anim>
                                    <p:anim calcmode="lin" valueType="num">
                                      <p:cBhvr additive="base">
                                        <p:cTn id="33" dur="500" fill="hold"/>
                                        <p:tgtEl>
                                          <p:spTgt spid="33"/>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ppt_x"/>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0" presetClass="entr" presetSubtype="0" decel="100000" fill="hold" nodeType="click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p:cTn id="43" dur="1000" fill="hold"/>
                                        <p:tgtEl>
                                          <p:spTgt spid="45"/>
                                        </p:tgtEl>
                                        <p:attrNameLst>
                                          <p:attrName>ppt_w</p:attrName>
                                        </p:attrNameLst>
                                      </p:cBhvr>
                                      <p:tavLst>
                                        <p:tav tm="0">
                                          <p:val>
                                            <p:strVal val="#ppt_w+.3"/>
                                          </p:val>
                                        </p:tav>
                                        <p:tav tm="100000">
                                          <p:val>
                                            <p:strVal val="#ppt_w"/>
                                          </p:val>
                                        </p:tav>
                                      </p:tavLst>
                                    </p:anim>
                                    <p:anim calcmode="lin" valueType="num">
                                      <p:cBhvr>
                                        <p:cTn id="44" dur="1000" fill="hold"/>
                                        <p:tgtEl>
                                          <p:spTgt spid="45"/>
                                        </p:tgtEl>
                                        <p:attrNameLst>
                                          <p:attrName>ppt_h</p:attrName>
                                        </p:attrNameLst>
                                      </p:cBhvr>
                                      <p:tavLst>
                                        <p:tav tm="0">
                                          <p:val>
                                            <p:strVal val="#ppt_h"/>
                                          </p:val>
                                        </p:tav>
                                        <p:tav tm="100000">
                                          <p:val>
                                            <p:strVal val="#ppt_h"/>
                                          </p:val>
                                        </p:tav>
                                      </p:tavLst>
                                    </p:anim>
                                    <p:animEffect transition="in" filter="fade">
                                      <p:cBhvr>
                                        <p:cTn id="45" dur="1000"/>
                                        <p:tgtEl>
                                          <p:spTgt spid="45"/>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randombar(horizontal)">
                                      <p:cBhvr>
                                        <p:cTn id="5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6" grpId="0" animBg="1"/>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dministrator\Desktop\00\v.jpg"/>
          <p:cNvPicPr>
            <a:picLocks noChangeAspect="1" noChangeArrowheads="1"/>
          </p:cNvPicPr>
          <p:nvPr/>
        </p:nvPicPr>
        <p:blipFill>
          <a:blip r:embed="rId1" cstate="print"/>
          <a:srcRect/>
          <a:stretch>
            <a:fillRect/>
          </a:stretch>
        </p:blipFill>
        <p:spPr bwMode="auto">
          <a:xfrm>
            <a:off x="0" y="0"/>
            <a:ext cx="9144000" cy="5148262"/>
          </a:xfrm>
          <a:prstGeom prst="rect">
            <a:avLst/>
          </a:prstGeom>
          <a:noFill/>
        </p:spPr>
      </p:pic>
      <p:sp>
        <p:nvSpPr>
          <p:cNvPr id="8" name="矩形 7"/>
          <p:cNvSpPr/>
          <p:nvPr/>
        </p:nvSpPr>
        <p:spPr>
          <a:xfrm>
            <a:off x="899592" y="483518"/>
            <a:ext cx="7488832" cy="4176464"/>
          </a:xfrm>
          <a:prstGeom prst="rect">
            <a:avLst/>
          </a:prstGeom>
          <a:solidFill>
            <a:schemeClr val="bg1"/>
          </a:solidFill>
          <a:ln>
            <a:noFill/>
          </a:ln>
          <a:effectLst>
            <a:outerShdw blurRad="609600" sx="107000" sy="107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48"/>
          <p:cNvSpPr txBox="1"/>
          <p:nvPr/>
        </p:nvSpPr>
        <p:spPr>
          <a:xfrm>
            <a:off x="4040741" y="2240686"/>
            <a:ext cx="2816312" cy="492443"/>
          </a:xfrm>
          <a:prstGeom prst="rect">
            <a:avLst/>
          </a:prstGeom>
          <a:noFill/>
        </p:spPr>
        <p:txBody>
          <a:bodyPr wrap="square" lIns="0" tIns="0" rIns="0" bIns="0" rtlCol="0">
            <a:spAutoFit/>
          </a:bodyPr>
          <a:lstStyle/>
          <a:p>
            <a:r>
              <a:rPr lang="zh-CN" altLang="en-US" sz="32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a:t>
            </a:r>
            <a:endPar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49"/>
          <p:cNvSpPr txBox="1"/>
          <p:nvPr/>
        </p:nvSpPr>
        <p:spPr>
          <a:xfrm>
            <a:off x="4040741" y="2820286"/>
            <a:ext cx="2389911" cy="276999"/>
          </a:xfrm>
          <a:prstGeom prst="rect">
            <a:avLst/>
          </a:prstGeom>
          <a:noFill/>
        </p:spPr>
        <p:txBody>
          <a:bodyPr wrap="square" lIns="0" tIns="0" rIns="0" bIns="0" rtlCol="0">
            <a:spAutoFit/>
          </a:bodyPr>
          <a:lstStyle/>
          <a:p>
            <a:pPr eaLnBrk="0" hangingPunct="0"/>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8" name="矩形 259"/>
          <p:cNvSpPr>
            <a:spLocks noChangeArrowheads="1"/>
          </p:cNvSpPr>
          <p:nvPr/>
        </p:nvSpPr>
        <p:spPr bwMode="auto">
          <a:xfrm>
            <a:off x="2555776" y="1787936"/>
            <a:ext cx="1561914" cy="15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01</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par>
                          <p:cTn id="15" fill="hold">
                            <p:stCondLst>
                              <p:cond delay="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8"/>
                                        </p:tgtEl>
                                        <p:attrNameLst>
                                          <p:attrName>ppt_y</p:attrName>
                                        </p:attrNameLst>
                                      </p:cBhvr>
                                      <p:tavLst>
                                        <p:tav tm="0">
                                          <p:val>
                                            <p:strVal val="#ppt_y"/>
                                          </p:val>
                                        </p:tav>
                                        <p:tav tm="100000">
                                          <p:val>
                                            <p:strVal val="#ppt_y"/>
                                          </p:val>
                                        </p:tav>
                                      </p:tavLst>
                                    </p:anim>
                                    <p:anim calcmode="lin" valueType="num">
                                      <p:cBhvr>
                                        <p:cTn id="20"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8"/>
                                        </p:tgtEl>
                                      </p:cBhvr>
                                    </p:animEffect>
                                  </p:childTnLst>
                                </p:cTn>
                              </p:par>
                            </p:childTnLst>
                          </p:cTn>
                        </p:par>
                        <p:par>
                          <p:cTn id="23" fill="hold">
                            <p:stCondLst>
                              <p:cond delay="1049"/>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28"/>
                                        </p:tgtEl>
                                      </p:cBhvr>
                                    </p:animEffect>
                                    <p:animScale>
                                      <p:cBhvr>
                                        <p:cTn id="26" dur="250" autoRev="1" fill="hold"/>
                                        <p:tgtEl>
                                          <p:spTgt spid="28"/>
                                        </p:tgtEl>
                                      </p:cBhvr>
                                      <p:by x="105000" y="105000"/>
                                    </p:animScale>
                                  </p:childTnLst>
                                </p:cTn>
                              </p:par>
                            </p:childTnLst>
                          </p:cTn>
                        </p:par>
                        <p:par>
                          <p:cTn id="27" fill="hold">
                            <p:stCondLst>
                              <p:cond delay="1549"/>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26"/>
                                        </p:tgtEl>
                                        <p:attrNameLst>
                                          <p:attrName>style.visibility</p:attrName>
                                        </p:attrNameLst>
                                      </p:cBhvr>
                                      <p:to>
                                        <p:strVal val="visible"/>
                                      </p:to>
                                    </p:set>
                                    <p:animEffect transition="in" filter="wipe(left)">
                                      <p:cBhvr>
                                        <p:cTn id="30" dur="200"/>
                                        <p:tgtEl>
                                          <p:spTgt spid="26"/>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26"/>
                                        </p:tgtEl>
                                      </p:cBhvr>
                                      <p:to x="80000" y="100000"/>
                                    </p:animScale>
                                    <p:anim by="(#ppt_w*0.10)" calcmode="lin" valueType="num">
                                      <p:cBhvr>
                                        <p:cTn id="33" dur="50" autoRev="1" fill="hold">
                                          <p:stCondLst>
                                            <p:cond delay="0"/>
                                          </p:stCondLst>
                                        </p:cTn>
                                        <p:tgtEl>
                                          <p:spTgt spid="26"/>
                                        </p:tgtEl>
                                        <p:attrNameLst>
                                          <p:attrName>ppt_x</p:attrName>
                                        </p:attrNameLst>
                                      </p:cBhvr>
                                    </p:anim>
                                    <p:anim by="(-#ppt_w*0.10)" calcmode="lin" valueType="num">
                                      <p:cBhvr>
                                        <p:cTn id="34" dur="50" autoRev="1" fill="hold">
                                          <p:stCondLst>
                                            <p:cond delay="0"/>
                                          </p:stCondLst>
                                        </p:cTn>
                                        <p:tgtEl>
                                          <p:spTgt spid="26"/>
                                        </p:tgtEl>
                                        <p:attrNameLst>
                                          <p:attrName>ppt_y</p:attrName>
                                        </p:attrNameLst>
                                      </p:cBhvr>
                                    </p:anim>
                                    <p:animRot by="-480000">
                                      <p:cBhvr>
                                        <p:cTn id="35" dur="50" autoRev="1" fill="hold">
                                          <p:stCondLst>
                                            <p:cond delay="0"/>
                                          </p:stCondLst>
                                        </p:cTn>
                                        <p:tgtEl>
                                          <p:spTgt spid="26"/>
                                        </p:tgtEl>
                                        <p:attrNameLst>
                                          <p:attrName>r</p:attrName>
                                        </p:attrNameLst>
                                      </p:cBhvr>
                                    </p:animRot>
                                  </p:childTnLst>
                                </p:cTn>
                              </p:par>
                            </p:childTnLst>
                          </p:cTn>
                        </p:par>
                        <p:par>
                          <p:cTn id="36" fill="hold">
                            <p:stCondLst>
                              <p:cond delay="2049"/>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27"/>
                                        </p:tgtEl>
                                        <p:attrNameLst>
                                          <p:attrName>style.visibility</p:attrName>
                                        </p:attrNameLst>
                                      </p:cBhvr>
                                      <p:to>
                                        <p:strVal val="visible"/>
                                      </p:to>
                                    </p:set>
                                    <p:animEffect transition="in" filter="wipe(left)">
                                      <p:cBhvr>
                                        <p:cTn id="39" dur="200"/>
                                        <p:tgtEl>
                                          <p:spTgt spid="27"/>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27"/>
                                        </p:tgtEl>
                                      </p:cBhvr>
                                      <p:to x="80000" y="100000"/>
                                    </p:animScale>
                                    <p:anim by="(#ppt_w*0.10)" calcmode="lin" valueType="num">
                                      <p:cBhvr>
                                        <p:cTn id="42" dur="50" autoRev="1" fill="hold">
                                          <p:stCondLst>
                                            <p:cond delay="0"/>
                                          </p:stCondLst>
                                        </p:cTn>
                                        <p:tgtEl>
                                          <p:spTgt spid="27"/>
                                        </p:tgtEl>
                                        <p:attrNameLst>
                                          <p:attrName>ppt_x</p:attrName>
                                        </p:attrNameLst>
                                      </p:cBhvr>
                                    </p:anim>
                                    <p:anim by="(-#ppt_w*0.10)" calcmode="lin" valueType="num">
                                      <p:cBhvr>
                                        <p:cTn id="43" dur="50" autoRev="1" fill="hold">
                                          <p:stCondLst>
                                            <p:cond delay="0"/>
                                          </p:stCondLst>
                                        </p:cTn>
                                        <p:tgtEl>
                                          <p:spTgt spid="27"/>
                                        </p:tgtEl>
                                        <p:attrNameLst>
                                          <p:attrName>ppt_y</p:attrName>
                                        </p:attrNameLst>
                                      </p:cBhvr>
                                    </p:anim>
                                    <p:animRot by="-480000">
                                      <p:cBhvr>
                                        <p:cTn id="44"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6" grpId="0"/>
      <p:bldP spid="26" grpId="1"/>
      <p:bldP spid="27" grpId="0"/>
      <p:bldP spid="27" grpId="1"/>
      <p:bldP spid="28" grpId="0"/>
      <p:bldP spid="2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hape 1460"/>
          <p:cNvSpPr/>
          <p:nvPr/>
        </p:nvSpPr>
        <p:spPr>
          <a:xfrm>
            <a:off x="925714" y="1525589"/>
            <a:ext cx="1779489" cy="17795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lIns="20089" tIns="20089" rIns="20089" bIns="20089" anchor="ctr"/>
          <a:lstStyle/>
          <a:p>
            <a:pPr algn="ctr" eaLnBrk="1" hangingPunct="1">
              <a:lnSpc>
                <a:spcPct val="120000"/>
              </a:lnSpc>
              <a:buFont typeface="Arial" panose="020B0604020202020204" pitchFamily="34" charset="0"/>
              <a:buNone/>
              <a:defRPr/>
            </a:pPr>
            <a:endParaRPr dirty="0">
              <a:ea typeface="微软雅黑" panose="020B0503020204020204" pitchFamily="34" charset="-122"/>
              <a:cs typeface="+mn-ea"/>
              <a:sym typeface="Arial" panose="020B0604020202020204" pitchFamily="34" charset="0"/>
            </a:endParaRPr>
          </a:p>
        </p:txBody>
      </p:sp>
      <p:grpSp>
        <p:nvGrpSpPr>
          <p:cNvPr id="2" name="Group 20"/>
          <p:cNvGrpSpPr/>
          <p:nvPr/>
        </p:nvGrpSpPr>
        <p:grpSpPr bwMode="auto">
          <a:xfrm>
            <a:off x="849517" y="1566863"/>
            <a:ext cx="500035" cy="500062"/>
            <a:chOff x="1369087" y="2088729"/>
            <a:chExt cx="474017" cy="474016"/>
          </a:xfrm>
        </p:grpSpPr>
        <p:sp>
          <p:nvSpPr>
            <p:cNvPr id="39" name="Shape 1463"/>
            <p:cNvSpPr/>
            <p:nvPr/>
          </p:nvSpPr>
          <p:spPr>
            <a:xfrm>
              <a:off x="1369087" y="2088729"/>
              <a:ext cx="474017" cy="4740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37667" tIns="37667" rIns="37667" bIns="37667" anchor="ctr"/>
            <a:lstStyle/>
            <a:p>
              <a:pPr algn="ctr" eaLnBrk="1" hangingPunct="1">
                <a:lnSpc>
                  <a:spcPct val="120000"/>
                </a:lnSpc>
                <a:buFont typeface="Arial" panose="020B0604020202020204" pitchFamily="34" charset="0"/>
                <a:buNone/>
                <a:defRPr/>
              </a:pPr>
              <a:endParaRPr dirty="0">
                <a:ea typeface="微软雅黑" panose="020B0503020204020204" pitchFamily="34" charset="-122"/>
                <a:cs typeface="+mn-ea"/>
                <a:sym typeface="Arial" panose="020B0604020202020204" pitchFamily="34" charset="0"/>
              </a:endParaRPr>
            </a:p>
          </p:txBody>
        </p:sp>
        <p:sp>
          <p:nvSpPr>
            <p:cNvPr id="40" name="Shape 1464"/>
            <p:cNvSpPr/>
            <p:nvPr/>
          </p:nvSpPr>
          <p:spPr>
            <a:xfrm>
              <a:off x="1477434" y="2233191"/>
              <a:ext cx="231742" cy="185092"/>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a:miter lim="400000"/>
            </a:ln>
          </p:spPr>
          <p:txBody>
            <a:bodyPr lIns="0" tIns="0" rIns="0" bIns="0" anchor="ctr"/>
            <a:lstStyle/>
            <a:p>
              <a:pPr algn="ctr" eaLnBrk="1" hangingPunct="1">
                <a:lnSpc>
                  <a:spcPct val="120000"/>
                </a:lnSpc>
                <a:buFont typeface="Arial" panose="020B0604020202020204" pitchFamily="34" charset="0"/>
                <a:buNone/>
                <a:defRPr/>
              </a:pPr>
              <a:endParaRPr dirty="0">
                <a:ea typeface="微软雅黑" panose="020B0503020204020204" pitchFamily="34" charset="-122"/>
                <a:cs typeface="+mn-ea"/>
                <a:sym typeface="Arial" panose="020B0604020202020204" pitchFamily="34" charset="0"/>
              </a:endParaRPr>
            </a:p>
          </p:txBody>
        </p:sp>
      </p:grpSp>
      <p:sp>
        <p:nvSpPr>
          <p:cNvPr id="41" name="Shape 1465"/>
          <p:cNvSpPr/>
          <p:nvPr/>
        </p:nvSpPr>
        <p:spPr>
          <a:xfrm>
            <a:off x="3611616" y="1525589"/>
            <a:ext cx="1781077" cy="17795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lIns="20089" tIns="20089" rIns="20089" bIns="20089" anchor="ctr"/>
          <a:lstStyle/>
          <a:p>
            <a:pPr algn="ctr" eaLnBrk="1" hangingPunct="1">
              <a:lnSpc>
                <a:spcPct val="120000"/>
              </a:lnSpc>
              <a:buFont typeface="Arial" panose="020B0604020202020204" pitchFamily="34" charset="0"/>
              <a:buNone/>
              <a:defRPr/>
            </a:pPr>
            <a:endParaRPr dirty="0">
              <a:ea typeface="微软雅黑" panose="020B0503020204020204" pitchFamily="34" charset="-122"/>
              <a:cs typeface="+mn-ea"/>
              <a:sym typeface="Arial" panose="020B0604020202020204" pitchFamily="34" charset="0"/>
            </a:endParaRPr>
          </a:p>
        </p:txBody>
      </p:sp>
      <p:sp>
        <p:nvSpPr>
          <p:cNvPr id="42" name="Shape 1468"/>
          <p:cNvSpPr/>
          <p:nvPr/>
        </p:nvSpPr>
        <p:spPr>
          <a:xfrm>
            <a:off x="6295931" y="1525588"/>
            <a:ext cx="1776316" cy="17764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lIns="20089" tIns="20089" rIns="20089" bIns="20089" anchor="ctr"/>
          <a:lstStyle/>
          <a:p>
            <a:pPr algn="ctr" eaLnBrk="1" hangingPunct="1">
              <a:lnSpc>
                <a:spcPct val="120000"/>
              </a:lnSpc>
              <a:buFont typeface="Arial" panose="020B0604020202020204" pitchFamily="34" charset="0"/>
              <a:buNone/>
              <a:defRPr/>
            </a:pPr>
            <a:endParaRPr dirty="0">
              <a:ea typeface="微软雅黑" panose="020B0503020204020204" pitchFamily="34" charset="-122"/>
              <a:cs typeface="+mn-ea"/>
              <a:sym typeface="Arial" panose="020B0604020202020204" pitchFamily="34" charset="0"/>
            </a:endParaRPr>
          </a:p>
        </p:txBody>
      </p:sp>
      <p:grpSp>
        <p:nvGrpSpPr>
          <p:cNvPr id="3" name="Group 32"/>
          <p:cNvGrpSpPr/>
          <p:nvPr/>
        </p:nvGrpSpPr>
        <p:grpSpPr bwMode="auto">
          <a:xfrm>
            <a:off x="3525895" y="1566863"/>
            <a:ext cx="500035" cy="500062"/>
            <a:chOff x="3906591" y="2088732"/>
            <a:chExt cx="474017" cy="474017"/>
          </a:xfrm>
        </p:grpSpPr>
        <p:sp>
          <p:nvSpPr>
            <p:cNvPr id="45" name="Shape 1474"/>
            <p:cNvSpPr/>
            <p:nvPr/>
          </p:nvSpPr>
          <p:spPr>
            <a:xfrm>
              <a:off x="3906591" y="2088732"/>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37667" tIns="37667" rIns="37667" bIns="37667" anchor="ctr"/>
            <a:lstStyle/>
            <a:p>
              <a:pPr algn="ctr" eaLnBrk="1" hangingPunct="1">
                <a:lnSpc>
                  <a:spcPct val="120000"/>
                </a:lnSpc>
                <a:buFont typeface="Arial" panose="020B0604020202020204" pitchFamily="34" charset="0"/>
                <a:buNone/>
                <a:defRPr/>
              </a:pPr>
              <a:endParaRPr dirty="0">
                <a:ea typeface="微软雅黑" panose="020B0503020204020204" pitchFamily="34" charset="-122"/>
                <a:cs typeface="+mn-ea"/>
                <a:sym typeface="Arial" panose="020B0604020202020204" pitchFamily="34" charset="0"/>
              </a:endParaRPr>
            </a:p>
          </p:txBody>
        </p:sp>
        <p:grpSp>
          <p:nvGrpSpPr>
            <p:cNvPr id="4" name="Group 1479"/>
            <p:cNvGrpSpPr/>
            <p:nvPr/>
          </p:nvGrpSpPr>
          <p:grpSpPr bwMode="auto">
            <a:xfrm>
              <a:off x="4031314" y="2211790"/>
              <a:ext cx="199171" cy="186335"/>
              <a:chOff x="0" y="0"/>
              <a:chExt cx="398340" cy="372667"/>
            </a:xfrm>
          </p:grpSpPr>
          <p:sp>
            <p:nvSpPr>
              <p:cNvPr id="47" name="Shape 1477"/>
              <p:cNvSpPr/>
              <p:nvPr/>
            </p:nvSpPr>
            <p:spPr>
              <a:xfrm>
                <a:off x="353" y="675"/>
                <a:ext cx="346106" cy="243778"/>
              </a:xfrm>
              <a:custGeom>
                <a:avLst/>
                <a:gdLst/>
                <a:ahLst/>
                <a:cxnLst>
                  <a:cxn ang="0">
                    <a:pos x="wd2" y="hd2"/>
                  </a:cxn>
                  <a:cxn ang="5400000">
                    <a:pos x="wd2" y="hd2"/>
                  </a:cxn>
                  <a:cxn ang="10800000">
                    <a:pos x="wd2" y="hd2"/>
                  </a:cxn>
                  <a:cxn ang="16200000">
                    <a:pos x="wd2" y="hd2"/>
                  </a:cxn>
                </a:cxnLst>
                <a:rect l="0" t="0" r="r" b="b"/>
                <a:pathLst>
                  <a:path w="21474" h="21420" extrusionOk="0">
                    <a:moveTo>
                      <a:pt x="21474" y="11049"/>
                    </a:moveTo>
                    <a:lnTo>
                      <a:pt x="18909" y="958"/>
                    </a:lnTo>
                    <a:cubicBezTo>
                      <a:pt x="18720" y="217"/>
                      <a:pt x="18164" y="-180"/>
                      <a:pt x="17669" y="79"/>
                    </a:cubicBezTo>
                    <a:lnTo>
                      <a:pt x="618" y="8962"/>
                    </a:lnTo>
                    <a:cubicBezTo>
                      <a:pt x="123" y="9221"/>
                      <a:pt x="-126" y="10036"/>
                      <a:pt x="64" y="10782"/>
                    </a:cubicBezTo>
                    <a:lnTo>
                      <a:pt x="2769" y="21420"/>
                    </a:lnTo>
                    <a:lnTo>
                      <a:pt x="2769" y="15715"/>
                    </a:lnTo>
                    <a:cubicBezTo>
                      <a:pt x="2769" y="13145"/>
                      <a:pt x="4209" y="11049"/>
                      <a:pt x="5979" y="11049"/>
                    </a:cubicBezTo>
                    <a:lnTo>
                      <a:pt x="10484" y="11049"/>
                    </a:lnTo>
                    <a:lnTo>
                      <a:pt x="15858" y="5663"/>
                    </a:lnTo>
                    <a:lnTo>
                      <a:pt x="18967" y="11049"/>
                    </a:lnTo>
                    <a:cubicBezTo>
                      <a:pt x="18967" y="11049"/>
                      <a:pt x="21474" y="11049"/>
                      <a:pt x="21474" y="11049"/>
                    </a:cubicBezTo>
                    <a:close/>
                  </a:path>
                </a:pathLst>
              </a:custGeom>
              <a:solidFill>
                <a:schemeClr val="bg1"/>
              </a:solidFill>
              <a:ln w="12700" cap="flat">
                <a:noFill/>
                <a:miter lim="400000"/>
              </a:ln>
              <a:effectLst/>
            </p:spPr>
            <p:txBody>
              <a:bodyPr lIns="0" tIns="0" rIns="0" bIns="0" anchor="ctr"/>
              <a:lstStyle/>
              <a:p>
                <a:pPr algn="ctr" eaLnBrk="1" hangingPunct="1">
                  <a:lnSpc>
                    <a:spcPct val="120000"/>
                  </a:lnSpc>
                  <a:buFont typeface="Arial" panose="020B0604020202020204" pitchFamily="34" charset="0"/>
                  <a:buNone/>
                  <a:defRPr/>
                </a:pPr>
                <a:endParaRPr dirty="0">
                  <a:ea typeface="微软雅黑" panose="020B0503020204020204" pitchFamily="34" charset="-122"/>
                  <a:cs typeface="+mn-ea"/>
                  <a:sym typeface="Arial" panose="020B0604020202020204" pitchFamily="34" charset="0"/>
                </a:endParaRPr>
              </a:p>
            </p:txBody>
          </p:sp>
          <p:sp>
            <p:nvSpPr>
              <p:cNvPr id="48" name="Shape 1478"/>
              <p:cNvSpPr/>
              <p:nvPr/>
            </p:nvSpPr>
            <p:spPr>
              <a:xfrm>
                <a:off x="75594" y="151156"/>
                <a:ext cx="322028" cy="222711"/>
              </a:xfrm>
              <a:custGeom>
                <a:avLst/>
                <a:gdLst/>
                <a:ahLst/>
                <a:cxnLst>
                  <a:cxn ang="0">
                    <a:pos x="wd2" y="hd2"/>
                  </a:cxn>
                  <a:cxn ang="5400000">
                    <a:pos x="wd2" y="hd2"/>
                  </a:cxn>
                  <a:cxn ang="10800000">
                    <a:pos x="wd2" y="hd2"/>
                  </a:cxn>
                  <a:cxn ang="16200000">
                    <a:pos x="wd2" y="hd2"/>
                  </a:cxn>
                </a:cxnLst>
                <a:rect l="0" t="0" r="r" b="b"/>
                <a:pathLst>
                  <a:path w="21600" h="21600" extrusionOk="0">
                    <a:moveTo>
                      <a:pt x="20571" y="0"/>
                    </a:moveTo>
                    <a:lnTo>
                      <a:pt x="1028" y="0"/>
                    </a:lnTo>
                    <a:cubicBezTo>
                      <a:pt x="460" y="0"/>
                      <a:pt x="0" y="708"/>
                      <a:pt x="0" y="1571"/>
                    </a:cubicBezTo>
                    <a:lnTo>
                      <a:pt x="0" y="20029"/>
                    </a:lnTo>
                    <a:cubicBezTo>
                      <a:pt x="0" y="20897"/>
                      <a:pt x="460" y="21600"/>
                      <a:pt x="1028" y="21600"/>
                    </a:cubicBezTo>
                    <a:lnTo>
                      <a:pt x="20571" y="21600"/>
                    </a:lnTo>
                    <a:cubicBezTo>
                      <a:pt x="21140" y="21600"/>
                      <a:pt x="21600" y="20897"/>
                      <a:pt x="21600" y="20029"/>
                    </a:cubicBezTo>
                    <a:lnTo>
                      <a:pt x="21600" y="1571"/>
                    </a:lnTo>
                    <a:cubicBezTo>
                      <a:pt x="21600" y="708"/>
                      <a:pt x="21140" y="0"/>
                      <a:pt x="20571" y="0"/>
                    </a:cubicBezTo>
                    <a:close/>
                  </a:path>
                </a:pathLst>
              </a:custGeom>
              <a:solidFill>
                <a:schemeClr val="bg1"/>
              </a:solidFill>
              <a:ln w="12700" cap="flat">
                <a:noFill/>
                <a:miter lim="400000"/>
              </a:ln>
              <a:effectLst/>
            </p:spPr>
            <p:txBody>
              <a:bodyPr lIns="0" tIns="0" rIns="0" bIns="0" anchor="ctr"/>
              <a:lstStyle/>
              <a:p>
                <a:pPr algn="ctr" eaLnBrk="1" hangingPunct="1">
                  <a:lnSpc>
                    <a:spcPct val="120000"/>
                  </a:lnSpc>
                  <a:buFont typeface="Arial" panose="020B0604020202020204" pitchFamily="34" charset="0"/>
                  <a:buNone/>
                  <a:defRPr/>
                </a:pPr>
                <a:endParaRPr dirty="0">
                  <a:ea typeface="微软雅黑" panose="020B0503020204020204" pitchFamily="34" charset="-122"/>
                  <a:cs typeface="+mn-ea"/>
                  <a:sym typeface="Arial" panose="020B0604020202020204" pitchFamily="34" charset="0"/>
                </a:endParaRPr>
              </a:p>
            </p:txBody>
          </p:sp>
        </p:grpSp>
      </p:grpSp>
      <p:sp>
        <p:nvSpPr>
          <p:cNvPr id="52" name="Text Placeholder 5"/>
          <p:cNvSpPr txBox="1"/>
          <p:nvPr/>
        </p:nvSpPr>
        <p:spPr>
          <a:xfrm>
            <a:off x="1092392" y="2209801"/>
            <a:ext cx="1379462" cy="411163"/>
          </a:xfrm>
          <a:prstGeom prst="rect">
            <a:avLst/>
          </a:prstGeom>
        </p:spPr>
        <p:txBody>
          <a:bodyPr lIns="65023" tIns="32511" rIns="65023" bIns="32511"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buNone/>
              <a:defRPr/>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 Placeholder 5"/>
          <p:cNvSpPr txBox="1"/>
          <p:nvPr/>
        </p:nvSpPr>
        <p:spPr>
          <a:xfrm>
            <a:off x="3954497" y="2239963"/>
            <a:ext cx="1146112" cy="411162"/>
          </a:xfrm>
          <a:prstGeom prst="rect">
            <a:avLst/>
          </a:prstGeom>
        </p:spPr>
        <p:txBody>
          <a:bodyPr lIns="0" tIns="0" rIns="0" bIns="0" anchor="ctr">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defRPr/>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 Placeholder 5"/>
          <p:cNvSpPr txBox="1"/>
          <p:nvPr/>
        </p:nvSpPr>
        <p:spPr>
          <a:xfrm>
            <a:off x="6665798" y="2217738"/>
            <a:ext cx="1128650" cy="411162"/>
          </a:xfrm>
          <a:prstGeom prst="rect">
            <a:avLst/>
          </a:prstGeom>
        </p:spPr>
        <p:txBody>
          <a:bodyPr lIns="0" tIns="0" rIns="0" bIns="0" anchor="ctr">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defRPr/>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1475"/>
          <p:cNvSpPr/>
          <p:nvPr/>
        </p:nvSpPr>
        <p:spPr>
          <a:xfrm>
            <a:off x="6208623" y="1576388"/>
            <a:ext cx="500035" cy="5000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20089" tIns="20089" rIns="20089" bIns="20089" anchor="ctr"/>
          <a:lstStyle/>
          <a:p>
            <a:pPr algn="ctr" eaLnBrk="1" hangingPunct="1">
              <a:lnSpc>
                <a:spcPct val="120000"/>
              </a:lnSpc>
              <a:buFont typeface="Arial" panose="020B0604020202020204" pitchFamily="34" charset="0"/>
              <a:buNone/>
              <a:defRPr/>
            </a:pPr>
            <a:endParaRPr dirty="0">
              <a:ea typeface="微软雅黑" panose="020B0503020204020204" pitchFamily="34" charset="-122"/>
              <a:cs typeface="+mn-ea"/>
              <a:sym typeface="Arial" panose="020B0604020202020204" pitchFamily="34" charset="0"/>
            </a:endParaRPr>
          </a:p>
        </p:txBody>
      </p:sp>
      <p:sp>
        <p:nvSpPr>
          <p:cNvPr id="57" name="Shape 1480"/>
          <p:cNvSpPr/>
          <p:nvPr/>
        </p:nvSpPr>
        <p:spPr>
          <a:xfrm>
            <a:off x="6359427" y="1697038"/>
            <a:ext cx="196839" cy="196850"/>
          </a:xfrm>
          <a:custGeom>
            <a:avLst/>
            <a:gdLst/>
            <a:ahLst/>
            <a:cxnLst>
              <a:cxn ang="0">
                <a:pos x="wd2" y="hd2"/>
              </a:cxn>
              <a:cxn ang="5400000">
                <a:pos x="wd2" y="hd2"/>
              </a:cxn>
              <a:cxn ang="10800000">
                <a:pos x="wd2" y="hd2"/>
              </a:cxn>
              <a:cxn ang="16200000">
                <a:pos x="wd2" y="hd2"/>
              </a:cxn>
            </a:cxnLst>
            <a:rect l="0" t="0" r="r" b="b"/>
            <a:pathLst>
              <a:path w="21600" h="21600" extrusionOk="0">
                <a:moveTo>
                  <a:pt x="18843" y="20435"/>
                </a:moveTo>
                <a:cubicBezTo>
                  <a:pt x="17964" y="20435"/>
                  <a:pt x="17252" y="19721"/>
                  <a:pt x="17252" y="18844"/>
                </a:cubicBezTo>
                <a:cubicBezTo>
                  <a:pt x="17252" y="17964"/>
                  <a:pt x="17964" y="17253"/>
                  <a:pt x="18843" y="17253"/>
                </a:cubicBezTo>
                <a:cubicBezTo>
                  <a:pt x="19721" y="17253"/>
                  <a:pt x="20434" y="17964"/>
                  <a:pt x="20434" y="18844"/>
                </a:cubicBezTo>
                <a:cubicBezTo>
                  <a:pt x="20434" y="19721"/>
                  <a:pt x="19721" y="20435"/>
                  <a:pt x="18843" y="20435"/>
                </a:cubicBezTo>
                <a:close/>
                <a:moveTo>
                  <a:pt x="12390" y="18844"/>
                </a:moveTo>
                <a:cubicBezTo>
                  <a:pt x="12390" y="19721"/>
                  <a:pt x="11679" y="20435"/>
                  <a:pt x="10801" y="20435"/>
                </a:cubicBezTo>
                <a:cubicBezTo>
                  <a:pt x="9922" y="20435"/>
                  <a:pt x="9210" y="19721"/>
                  <a:pt x="9210" y="18844"/>
                </a:cubicBezTo>
                <a:cubicBezTo>
                  <a:pt x="9210" y="17964"/>
                  <a:pt x="9922" y="17253"/>
                  <a:pt x="10801" y="17253"/>
                </a:cubicBezTo>
                <a:cubicBezTo>
                  <a:pt x="11679" y="17253"/>
                  <a:pt x="12390" y="17964"/>
                  <a:pt x="12390" y="18844"/>
                </a:cubicBezTo>
                <a:close/>
                <a:moveTo>
                  <a:pt x="9210" y="2756"/>
                </a:moveTo>
                <a:cubicBezTo>
                  <a:pt x="9210" y="1879"/>
                  <a:pt x="9922" y="1165"/>
                  <a:pt x="10801" y="1165"/>
                </a:cubicBezTo>
                <a:cubicBezTo>
                  <a:pt x="11679" y="1165"/>
                  <a:pt x="12390" y="1879"/>
                  <a:pt x="12390" y="2756"/>
                </a:cubicBezTo>
                <a:cubicBezTo>
                  <a:pt x="12390" y="3636"/>
                  <a:pt x="11679" y="4347"/>
                  <a:pt x="10801" y="4347"/>
                </a:cubicBezTo>
                <a:cubicBezTo>
                  <a:pt x="9922" y="4347"/>
                  <a:pt x="9210" y="3636"/>
                  <a:pt x="9210" y="2756"/>
                </a:cubicBezTo>
                <a:close/>
                <a:moveTo>
                  <a:pt x="4348" y="18844"/>
                </a:moveTo>
                <a:cubicBezTo>
                  <a:pt x="4348" y="19721"/>
                  <a:pt x="3636" y="20435"/>
                  <a:pt x="2757" y="20435"/>
                </a:cubicBezTo>
                <a:cubicBezTo>
                  <a:pt x="1879" y="20435"/>
                  <a:pt x="1168" y="19721"/>
                  <a:pt x="1168" y="18844"/>
                </a:cubicBezTo>
                <a:cubicBezTo>
                  <a:pt x="1168" y="17964"/>
                  <a:pt x="1879" y="17253"/>
                  <a:pt x="2757" y="17253"/>
                </a:cubicBezTo>
                <a:cubicBezTo>
                  <a:pt x="3636" y="17253"/>
                  <a:pt x="4348" y="17964"/>
                  <a:pt x="4348" y="18844"/>
                </a:cubicBezTo>
                <a:close/>
                <a:moveTo>
                  <a:pt x="19934" y="16312"/>
                </a:moveTo>
                <a:lnTo>
                  <a:pt x="19934" y="13672"/>
                </a:lnTo>
                <a:cubicBezTo>
                  <a:pt x="19934" y="12078"/>
                  <a:pt x="18879" y="9707"/>
                  <a:pt x="15971" y="9707"/>
                </a:cubicBezTo>
                <a:lnTo>
                  <a:pt x="13673" y="9707"/>
                </a:lnTo>
                <a:cubicBezTo>
                  <a:pt x="12050" y="9707"/>
                  <a:pt x="11899" y="8913"/>
                  <a:pt x="11892" y="8503"/>
                </a:cubicBezTo>
                <a:lnTo>
                  <a:pt x="11892" y="5288"/>
                </a:lnTo>
                <a:cubicBezTo>
                  <a:pt x="12872" y="4867"/>
                  <a:pt x="13558" y="3893"/>
                  <a:pt x="13558" y="2756"/>
                </a:cubicBezTo>
                <a:cubicBezTo>
                  <a:pt x="13558" y="1234"/>
                  <a:pt x="12323" y="0"/>
                  <a:pt x="10801" y="0"/>
                </a:cubicBezTo>
                <a:cubicBezTo>
                  <a:pt x="9277" y="0"/>
                  <a:pt x="8043" y="1234"/>
                  <a:pt x="8043" y="2756"/>
                </a:cubicBezTo>
                <a:cubicBezTo>
                  <a:pt x="8043" y="3893"/>
                  <a:pt x="8730" y="4867"/>
                  <a:pt x="9709" y="5288"/>
                </a:cubicBezTo>
                <a:lnTo>
                  <a:pt x="9709" y="8503"/>
                </a:lnTo>
                <a:cubicBezTo>
                  <a:pt x="9709" y="8799"/>
                  <a:pt x="9623" y="9707"/>
                  <a:pt x="7927" y="9707"/>
                </a:cubicBezTo>
                <a:lnTo>
                  <a:pt x="5631" y="9707"/>
                </a:lnTo>
                <a:cubicBezTo>
                  <a:pt x="2723" y="9707"/>
                  <a:pt x="1666" y="12078"/>
                  <a:pt x="1666" y="13672"/>
                </a:cubicBezTo>
                <a:lnTo>
                  <a:pt x="1666" y="16312"/>
                </a:lnTo>
                <a:cubicBezTo>
                  <a:pt x="686" y="16733"/>
                  <a:pt x="0" y="17707"/>
                  <a:pt x="0" y="18844"/>
                </a:cubicBezTo>
                <a:cubicBezTo>
                  <a:pt x="0" y="20366"/>
                  <a:pt x="1235" y="21600"/>
                  <a:pt x="2757" y="21600"/>
                </a:cubicBezTo>
                <a:cubicBezTo>
                  <a:pt x="4280" y="21600"/>
                  <a:pt x="5516" y="20366"/>
                  <a:pt x="5516" y="18844"/>
                </a:cubicBezTo>
                <a:cubicBezTo>
                  <a:pt x="5516" y="17707"/>
                  <a:pt x="4828" y="16733"/>
                  <a:pt x="3849" y="16312"/>
                </a:cubicBezTo>
                <a:lnTo>
                  <a:pt x="3849" y="13672"/>
                </a:lnTo>
                <a:cubicBezTo>
                  <a:pt x="3849" y="13376"/>
                  <a:pt x="3935" y="11890"/>
                  <a:pt x="5631" y="11890"/>
                </a:cubicBezTo>
                <a:lnTo>
                  <a:pt x="7927" y="11890"/>
                </a:lnTo>
                <a:cubicBezTo>
                  <a:pt x="8626" y="11890"/>
                  <a:pt x="9214" y="11785"/>
                  <a:pt x="9709" y="11608"/>
                </a:cubicBezTo>
                <a:lnTo>
                  <a:pt x="9709" y="16312"/>
                </a:lnTo>
                <a:cubicBezTo>
                  <a:pt x="8730" y="16733"/>
                  <a:pt x="8043" y="17707"/>
                  <a:pt x="8043" y="18844"/>
                </a:cubicBezTo>
                <a:cubicBezTo>
                  <a:pt x="8043" y="20366"/>
                  <a:pt x="9277" y="21600"/>
                  <a:pt x="10801" y="21600"/>
                </a:cubicBezTo>
                <a:cubicBezTo>
                  <a:pt x="12323" y="21600"/>
                  <a:pt x="13558" y="20366"/>
                  <a:pt x="13558" y="18844"/>
                </a:cubicBezTo>
                <a:cubicBezTo>
                  <a:pt x="13558" y="17707"/>
                  <a:pt x="12872" y="16733"/>
                  <a:pt x="11892" y="16312"/>
                </a:cubicBezTo>
                <a:lnTo>
                  <a:pt x="11892" y="11608"/>
                </a:lnTo>
                <a:cubicBezTo>
                  <a:pt x="12388" y="11785"/>
                  <a:pt x="12975" y="11890"/>
                  <a:pt x="13673" y="11890"/>
                </a:cubicBezTo>
                <a:lnTo>
                  <a:pt x="15971" y="11890"/>
                </a:lnTo>
                <a:cubicBezTo>
                  <a:pt x="17592" y="11890"/>
                  <a:pt x="17743" y="13263"/>
                  <a:pt x="17751" y="13672"/>
                </a:cubicBezTo>
                <a:lnTo>
                  <a:pt x="17751" y="16312"/>
                </a:lnTo>
                <a:cubicBezTo>
                  <a:pt x="16772" y="16733"/>
                  <a:pt x="16086" y="17707"/>
                  <a:pt x="16086" y="18844"/>
                </a:cubicBezTo>
                <a:cubicBezTo>
                  <a:pt x="16086" y="20366"/>
                  <a:pt x="17320" y="21600"/>
                  <a:pt x="18843" y="21600"/>
                </a:cubicBezTo>
                <a:cubicBezTo>
                  <a:pt x="20366" y="21600"/>
                  <a:pt x="21600" y="20366"/>
                  <a:pt x="21600" y="18844"/>
                </a:cubicBezTo>
                <a:cubicBezTo>
                  <a:pt x="21600" y="17707"/>
                  <a:pt x="20914" y="16733"/>
                  <a:pt x="19934" y="16312"/>
                </a:cubicBezTo>
                <a:close/>
              </a:path>
            </a:pathLst>
          </a:custGeom>
          <a:solidFill>
            <a:schemeClr val="bg1"/>
          </a:solidFill>
          <a:ln w="12700">
            <a:miter lim="400000"/>
          </a:ln>
        </p:spPr>
        <p:txBody>
          <a:bodyPr lIns="0" tIns="0" rIns="0" bIns="0" anchor="ctr"/>
          <a:lstStyle/>
          <a:p>
            <a:pPr algn="ctr" eaLnBrk="1" hangingPunct="1">
              <a:lnSpc>
                <a:spcPct val="120000"/>
              </a:lnSpc>
              <a:buFont typeface="Arial" panose="020B0604020202020204" pitchFamily="34" charset="0"/>
              <a:buNone/>
              <a:defRPr/>
            </a:pPr>
            <a:endParaRPr dirty="0">
              <a:ea typeface="微软雅黑" panose="020B0503020204020204" pitchFamily="34" charset="-122"/>
              <a:cs typeface="+mn-ea"/>
              <a:sym typeface="Arial" panose="020B0604020202020204" pitchFamily="34" charset="0"/>
            </a:endParaRPr>
          </a:p>
        </p:txBody>
      </p:sp>
      <p:sp>
        <p:nvSpPr>
          <p:cNvPr id="58" name="Content Placeholder 2"/>
          <p:cNvSpPr txBox="1">
            <a:spLocks noChangeArrowheads="1"/>
          </p:cNvSpPr>
          <p:nvPr/>
        </p:nvSpPr>
        <p:spPr bwMode="auto">
          <a:xfrm>
            <a:off x="3525896" y="3646488"/>
            <a:ext cx="209538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28" tIns="48215" rIns="96428" bIns="48215"/>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0"/>
              </a:spcBef>
              <a:buClr>
                <a:srgbClr val="376092"/>
              </a:buClr>
              <a:buSzPct val="145000"/>
              <a:buFont typeface="Arial" panose="020B0604020202020204" pitchFamily="34" charset="0"/>
              <a:buNone/>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Arial" panose="020B0604020202020204" pitchFamily="34" charset="0"/>
              </a:rPr>
              <a:t>请在此输入您的文字内容，说明情况及详情内容。请在此输入您的文字内容，说明情况及详情内容。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Arial" panose="020B0604020202020204" pitchFamily="34" charset="0"/>
            </a:endParaRPr>
          </a:p>
          <a:p>
            <a:pPr algn="ctr" eaLnBrk="1" hangingPunct="1">
              <a:lnSpc>
                <a:spcPct val="120000"/>
              </a:lnSpc>
              <a:spcBef>
                <a:spcPct val="0"/>
              </a:spcBef>
              <a:buClr>
                <a:srgbClr val="376092"/>
              </a:buClr>
              <a:buSzPct val="145000"/>
              <a:buFont typeface="Arial" panose="020B0604020202020204" pitchFamily="34" charset="0"/>
              <a:buNone/>
            </a:pPr>
            <a:endParaRPr lang="en-US" altLang="zh-CN" sz="1300" b="1" dirty="0">
              <a:solidFill>
                <a:schemeClr val="bg1">
                  <a:lumMod val="50000"/>
                </a:schemeClr>
              </a:solidFill>
              <a:latin typeface="Ebrima" panose="02000000000000000000" pitchFamily="2" charset="0"/>
              <a:cs typeface="Ebrima" panose="02000000000000000000" pitchFamily="2" charset="0"/>
              <a:sym typeface="Arial" panose="020B0604020202020204" pitchFamily="34" charset="0"/>
            </a:endParaRPr>
          </a:p>
        </p:txBody>
      </p:sp>
      <p:sp>
        <p:nvSpPr>
          <p:cNvPr id="59" name="Content Placeholder 2"/>
          <p:cNvSpPr txBox="1">
            <a:spLocks noChangeArrowheads="1"/>
          </p:cNvSpPr>
          <p:nvPr/>
        </p:nvSpPr>
        <p:spPr bwMode="auto">
          <a:xfrm>
            <a:off x="806657" y="3648076"/>
            <a:ext cx="209538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28" tIns="48215" rIns="96428" bIns="48215"/>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0"/>
              </a:spcBef>
              <a:buClr>
                <a:srgbClr val="376092"/>
              </a:buClr>
              <a:buSzPct val="145000"/>
              <a:buFont typeface="Arial" panose="020B0604020202020204" pitchFamily="34" charset="0"/>
              <a:buNone/>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Arial" panose="020B0604020202020204" pitchFamily="34" charset="0"/>
              </a:rPr>
              <a:t>请在此输入您的文字内容，说明情况及详情内容。请在此输入您的文字内容，说明情况及详情内容。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Arial" panose="020B0604020202020204" pitchFamily="34" charset="0"/>
            </a:endParaRPr>
          </a:p>
          <a:p>
            <a:pPr algn="ctr" eaLnBrk="1" hangingPunct="1">
              <a:lnSpc>
                <a:spcPct val="120000"/>
              </a:lnSpc>
              <a:spcBef>
                <a:spcPct val="0"/>
              </a:spcBef>
              <a:buClr>
                <a:srgbClr val="376092"/>
              </a:buClr>
              <a:buSzPct val="145000"/>
              <a:buFont typeface="Arial" panose="020B0604020202020204" pitchFamily="34" charset="0"/>
              <a:buNone/>
            </a:pPr>
            <a:endParaRPr lang="en-US" altLang="zh-CN" sz="1300" b="1" dirty="0">
              <a:solidFill>
                <a:schemeClr val="bg1">
                  <a:lumMod val="50000"/>
                </a:schemeClr>
              </a:solidFill>
              <a:latin typeface="Ebrima" panose="02000000000000000000" pitchFamily="2" charset="0"/>
              <a:cs typeface="Ebrima" panose="02000000000000000000" pitchFamily="2" charset="0"/>
              <a:sym typeface="Arial" panose="020B0604020202020204" pitchFamily="34" charset="0"/>
            </a:endParaRPr>
          </a:p>
        </p:txBody>
      </p:sp>
      <p:sp>
        <p:nvSpPr>
          <p:cNvPr id="60" name="Content Placeholder 2"/>
          <p:cNvSpPr txBox="1">
            <a:spLocks noChangeArrowheads="1"/>
          </p:cNvSpPr>
          <p:nvPr/>
        </p:nvSpPr>
        <p:spPr bwMode="auto">
          <a:xfrm>
            <a:off x="6208623" y="3643313"/>
            <a:ext cx="2095385"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28" tIns="48215" rIns="96428" bIns="48215"/>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0"/>
              </a:spcBef>
              <a:buClr>
                <a:srgbClr val="376092"/>
              </a:buClr>
              <a:buSzPct val="145000"/>
              <a:buFont typeface="Arial" panose="020B0604020202020204" pitchFamily="34" charset="0"/>
              <a:buNone/>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Arial" panose="020B0604020202020204" pitchFamily="34" charset="0"/>
              </a:rPr>
              <a:t>请在此输入您的文字内容，说明情况及详情内容。请在此输入您的文字内容，说明情况及详情内容。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Arial" panose="020B0604020202020204" pitchFamily="34" charset="0"/>
            </a:endParaRPr>
          </a:p>
          <a:p>
            <a:pPr algn="ctr" eaLnBrk="1" hangingPunct="1">
              <a:lnSpc>
                <a:spcPct val="120000"/>
              </a:lnSpc>
              <a:spcBef>
                <a:spcPct val="0"/>
              </a:spcBef>
              <a:buClr>
                <a:srgbClr val="376092"/>
              </a:buClr>
              <a:buSzPct val="145000"/>
              <a:buFont typeface="Arial" panose="020B0604020202020204" pitchFamily="34" charset="0"/>
              <a:buNone/>
            </a:pPr>
            <a:endParaRPr lang="en-US" altLang="zh-CN" sz="1300" b="1" dirty="0">
              <a:solidFill>
                <a:schemeClr val="bg1">
                  <a:lumMod val="50000"/>
                </a:schemeClr>
              </a:solidFill>
              <a:latin typeface="Ebrima" panose="02000000000000000000" pitchFamily="2" charset="0"/>
              <a:cs typeface="Ebrima" panose="02000000000000000000" pitchFamily="2" charset="0"/>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barn(inVertical)">
                                      <p:cBhvr>
                                        <p:cTn id="10" dur="500"/>
                                        <p:tgtEl>
                                          <p:spTgt spid="52"/>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par>
                                <p:cTn id="14" presetID="16" presetClass="entr" presetSubtype="21"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barn(inVertical)">
                                      <p:cBhvr>
                                        <p:cTn id="16" dur="500"/>
                                        <p:tgtEl>
                                          <p:spTgt spid="41"/>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barn(inVertical)">
                                      <p:cBhvr>
                                        <p:cTn id="19" dur="500"/>
                                        <p:tgtEl>
                                          <p:spTgt spid="53"/>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par>
                                <p:cTn id="23" presetID="16" presetClass="entr" presetSubtype="21"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barn(inVertical)">
                                      <p:cBhvr>
                                        <p:cTn id="25" dur="500"/>
                                        <p:tgtEl>
                                          <p:spTgt spid="4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barn(inVertical)">
                                      <p:cBhvr>
                                        <p:cTn id="28" dur="500"/>
                                        <p:tgtEl>
                                          <p:spTgt spid="55"/>
                                        </p:tgtEl>
                                      </p:cBhvr>
                                    </p:animEffect>
                                  </p:childTnLst>
                                </p:cTn>
                              </p:par>
                              <p:par>
                                <p:cTn id="29" presetID="16" presetClass="entr" presetSubtype="21" fill="hold" nodeType="with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barn(inVertical)">
                                      <p:cBhvr>
                                        <p:cTn id="31" dur="500"/>
                                        <p:tgtEl>
                                          <p:spTgt spid="56"/>
                                        </p:tgtEl>
                                      </p:cBhvr>
                                    </p:animEffect>
                                  </p:childTnLst>
                                </p:cTn>
                              </p:par>
                              <p:par>
                                <p:cTn id="32" presetID="16" presetClass="entr" presetSubtype="21" fill="hold"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barn(inVertical)">
                                      <p:cBhvr>
                                        <p:cTn id="34" dur="500"/>
                                        <p:tgtEl>
                                          <p:spTgt spid="57"/>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barn(inVertical)">
                                      <p:cBhvr>
                                        <p:cTn id="37" dur="500"/>
                                        <p:tgtEl>
                                          <p:spTgt spid="58"/>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barn(inVertical)">
                                      <p:cBhvr>
                                        <p:cTn id="40" dur="500"/>
                                        <p:tgtEl>
                                          <p:spTgt spid="59"/>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barn(inVertical)">
                                      <p:cBhvr>
                                        <p:cTn id="4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5" grpId="0"/>
      <p:bldP spid="58" grpId="0"/>
      <p:bldP spid="59" grpId="0"/>
      <p:bldP spid="6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1" cstate="print"/>
          <a:stretch>
            <a:fillRect/>
          </a:stretch>
        </p:blipFill>
        <p:spPr bwMode="auto">
          <a:xfrm>
            <a:off x="1074469" y="1275608"/>
            <a:ext cx="2314542" cy="3132348"/>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p:nvPr/>
        </p:nvSpPr>
        <p:spPr bwMode="auto">
          <a:xfrm>
            <a:off x="3911545" y="2783012"/>
            <a:ext cx="4224853" cy="30587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D9D9D9">
              <a:alpha val="40000"/>
            </a:srgbClr>
          </a:solidFill>
          <a:ln>
            <a:noFill/>
          </a:ln>
        </p:spPr>
        <p:txBody>
          <a:bodyPr vert="horz" wrap="square" lIns="68573" tIns="34287" rIns="68573" bIns="34287" numCol="1" anchor="t" anchorCtr="0" compatLnSpc="1"/>
          <a:lstStyle/>
          <a:p>
            <a:endParaRPr lang="zh-CN" altLang="en-US" sz="1000" dirty="0"/>
          </a:p>
        </p:txBody>
      </p:sp>
      <p:sp>
        <p:nvSpPr>
          <p:cNvPr id="11" name="Freeform 7"/>
          <p:cNvSpPr/>
          <p:nvPr/>
        </p:nvSpPr>
        <p:spPr bwMode="auto">
          <a:xfrm>
            <a:off x="3911544" y="2783012"/>
            <a:ext cx="1730087" cy="30587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accent1"/>
          </a:solidFill>
          <a:ln>
            <a:noFill/>
          </a:ln>
        </p:spPr>
        <p:txBody>
          <a:bodyPr vert="horz" wrap="square" lIns="68573" tIns="34287" rIns="68573" bIns="34287" numCol="1" anchor="ctr" anchorCtr="0" compatLnSpc="1"/>
          <a:lstStyle/>
          <a:p>
            <a:pPr algn="r"/>
            <a:r>
              <a:rPr lang="en-US" altLang="zh-CN" sz="1200" dirty="0">
                <a:solidFill>
                  <a:schemeClr val="bg1"/>
                </a:solidFill>
                <a:latin typeface="微软雅黑" panose="020B0503020204020204" pitchFamily="34" charset="-122"/>
                <a:ea typeface="微软雅黑" panose="020B0503020204020204" pitchFamily="34" charset="-122"/>
              </a:rPr>
              <a:t>28743.76</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3" name="Freeform 8"/>
          <p:cNvSpPr/>
          <p:nvPr/>
        </p:nvSpPr>
        <p:spPr bwMode="auto">
          <a:xfrm>
            <a:off x="3911545" y="3437769"/>
            <a:ext cx="4224853" cy="315430"/>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rgbClr val="D9D9D9">
              <a:alpha val="40000"/>
            </a:srgbClr>
          </a:solidFill>
          <a:ln>
            <a:noFill/>
          </a:ln>
        </p:spPr>
        <p:txBody>
          <a:bodyPr vert="horz" wrap="square" lIns="68573" tIns="34287" rIns="68573" bIns="34287" numCol="1" anchor="t" anchorCtr="0" compatLnSpc="1"/>
          <a:lstStyle/>
          <a:p>
            <a:endParaRPr lang="zh-CN" altLang="en-US" sz="1000" dirty="0"/>
          </a:p>
        </p:txBody>
      </p:sp>
      <p:sp>
        <p:nvSpPr>
          <p:cNvPr id="14" name="Freeform 9"/>
          <p:cNvSpPr/>
          <p:nvPr/>
        </p:nvSpPr>
        <p:spPr bwMode="auto">
          <a:xfrm>
            <a:off x="3911545" y="4092526"/>
            <a:ext cx="4224853" cy="315430"/>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D9D9D9">
              <a:alpha val="40000"/>
            </a:srgbClr>
          </a:solidFill>
          <a:ln>
            <a:noFill/>
          </a:ln>
        </p:spPr>
        <p:txBody>
          <a:bodyPr vert="horz" wrap="square" lIns="68573" tIns="34287" rIns="68573" bIns="34287" numCol="1" anchor="t" anchorCtr="0" compatLnSpc="1"/>
          <a:lstStyle/>
          <a:p>
            <a:endParaRPr lang="zh-CN" altLang="en-US" sz="1000" dirty="0"/>
          </a:p>
        </p:txBody>
      </p:sp>
      <p:sp>
        <p:nvSpPr>
          <p:cNvPr id="15" name="Freeform 10"/>
          <p:cNvSpPr/>
          <p:nvPr/>
        </p:nvSpPr>
        <p:spPr bwMode="auto">
          <a:xfrm>
            <a:off x="3911544" y="3437769"/>
            <a:ext cx="3187757" cy="315430"/>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chemeClr val="accent2"/>
          </a:solidFill>
          <a:ln>
            <a:noFill/>
          </a:ln>
        </p:spPr>
        <p:txBody>
          <a:bodyPr vert="horz" wrap="square" lIns="68573" tIns="34287" rIns="68573" bIns="34287" numCol="1" anchor="ctr" anchorCtr="0" compatLnSpc="1"/>
          <a:lstStyle/>
          <a:p>
            <a:pPr algn="r"/>
            <a:r>
              <a:rPr lang="en-US" altLang="zh-CN" sz="1200" dirty="0">
                <a:solidFill>
                  <a:schemeClr val="bg1"/>
                </a:solidFill>
                <a:latin typeface="微软雅黑" panose="020B0503020204020204" pitchFamily="34" charset="-122"/>
                <a:ea typeface="微软雅黑" panose="020B0503020204020204" pitchFamily="34" charset="-122"/>
              </a:rPr>
              <a:t>51443.98</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6" name="Freeform 11"/>
          <p:cNvSpPr/>
          <p:nvPr/>
        </p:nvSpPr>
        <p:spPr bwMode="auto">
          <a:xfrm>
            <a:off x="3911545" y="4092526"/>
            <a:ext cx="2351389" cy="315430"/>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accent3"/>
          </a:solidFill>
          <a:ln>
            <a:noFill/>
          </a:ln>
        </p:spPr>
        <p:txBody>
          <a:bodyPr vert="horz" wrap="square" lIns="68573" tIns="34287" rIns="68573" bIns="34287" numCol="1" anchor="ctr" anchorCtr="0" compatLnSpc="1"/>
          <a:lstStyle/>
          <a:p>
            <a:pPr algn="r"/>
            <a:r>
              <a:rPr lang="en-US" altLang="zh-CN" sz="1200" dirty="0">
                <a:solidFill>
                  <a:schemeClr val="bg1"/>
                </a:solidFill>
                <a:latin typeface="微软雅黑" panose="020B0503020204020204" pitchFamily="34" charset="-122"/>
                <a:ea typeface="微软雅黑" panose="020B0503020204020204" pitchFamily="34" charset="-122"/>
              </a:rPr>
              <a:t>36618.46</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852904" y="1166025"/>
            <a:ext cx="2220800" cy="276999"/>
          </a:xfrm>
          <a:prstGeom prst="rect">
            <a:avLst/>
          </a:prstGeom>
          <a:noFill/>
        </p:spPr>
        <p:txBody>
          <a:bodyPr wrap="square" lIns="91431" tIns="0" rIns="91431" bIns="0" rtlCol="0" anchor="t">
            <a:spAutoFit/>
          </a:bodyPr>
          <a:lstStyle/>
          <a:p>
            <a:pP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8" name="TextBox 17"/>
          <p:cNvSpPr txBox="1"/>
          <p:nvPr/>
        </p:nvSpPr>
        <p:spPr>
          <a:xfrm>
            <a:off x="3853606" y="1512273"/>
            <a:ext cx="4282791" cy="732498"/>
          </a:xfrm>
          <a:prstGeom prst="rect">
            <a:avLst/>
          </a:prstGeom>
          <a:noFill/>
        </p:spPr>
        <p:txBody>
          <a:bodyPr wrap="square" lIns="91431" tIns="45715" rIns="91431" bIns="45715"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890131" y="2510972"/>
            <a:ext cx="1008219" cy="230832"/>
          </a:xfrm>
          <a:prstGeom prst="rect">
            <a:avLst/>
          </a:prstGeom>
          <a:noFill/>
        </p:spPr>
        <p:txBody>
          <a:bodyPr wrap="square" lIns="91431" tIns="0" rIns="91431" bIns="0" rtlCol="0" anchor="t">
            <a:spAutoFit/>
          </a:bodyPr>
          <a:lstStyle/>
          <a:p>
            <a:pPr>
              <a:lnSpc>
                <a:spcPct val="150000"/>
              </a:lnSpc>
            </a:pPr>
            <a:r>
              <a:rPr lang="zh-CN" altLang="en-US" sz="10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a:t>
            </a: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题</a:t>
            </a:r>
            <a:endPar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0" name="TextBox 19"/>
          <p:cNvSpPr txBox="1"/>
          <p:nvPr/>
        </p:nvSpPr>
        <p:spPr>
          <a:xfrm>
            <a:off x="3890131" y="3173333"/>
            <a:ext cx="1401824" cy="230832"/>
          </a:xfrm>
          <a:prstGeom prst="rect">
            <a:avLst/>
          </a:prstGeom>
          <a:noFill/>
        </p:spPr>
        <p:txBody>
          <a:bodyPr wrap="square" lIns="91431" tIns="0" rIns="91431" bIns="0" rtlCol="0" anchor="t">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1" name="TextBox 20"/>
          <p:cNvSpPr txBox="1"/>
          <p:nvPr/>
        </p:nvSpPr>
        <p:spPr>
          <a:xfrm>
            <a:off x="3890131" y="3842430"/>
            <a:ext cx="1008219" cy="230832"/>
          </a:xfrm>
          <a:prstGeom prst="rect">
            <a:avLst/>
          </a:prstGeom>
          <a:noFill/>
        </p:spPr>
        <p:txBody>
          <a:bodyPr wrap="square" lIns="91431" tIns="0" rIns="91431" bIns="0" rtlCol="0" anchor="t">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1000" fill="hold"/>
                                        <p:tgtEl>
                                          <p:spTgt spid="21"/>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3" grpId="0" animBg="1"/>
      <p:bldP spid="14" grpId="0" animBg="1"/>
      <p:bldP spid="15" grpId="0" animBg="1"/>
      <p:bldP spid="16" grpId="0" animBg="1"/>
      <p:bldP spid="17" grpId="0"/>
      <p:bldP spid="18"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bwMode="auto">
          <a:xfrm>
            <a:off x="4465644" y="1552575"/>
            <a:ext cx="1130238" cy="1128713"/>
            <a:chOff x="3036358" y="2244725"/>
            <a:chExt cx="1130300" cy="1128712"/>
          </a:xfrm>
        </p:grpSpPr>
        <p:sp>
          <p:nvSpPr>
            <p:cNvPr id="5" name="MH_Other_2"/>
            <p:cNvSpPr/>
            <p:nvPr>
              <p:custDataLst>
                <p:tags r:id="rId1"/>
              </p:custDataLst>
            </p:nvPr>
          </p:nvSpPr>
          <p:spPr>
            <a:xfrm rot="10800000">
              <a:off x="3036358" y="2244725"/>
              <a:ext cx="1130300" cy="1128712"/>
            </a:xfrm>
            <a:prstGeom prst="teardrop">
              <a:avLst/>
            </a:prstGeom>
            <a:solidFill>
              <a:schemeClr val="accent2"/>
            </a:solidFill>
            <a:ln w="12700" cap="flat" cmpd="sng" algn="ctr">
              <a:noFill/>
              <a:prstDash val="solid"/>
              <a:miter lim="800000"/>
            </a:ln>
            <a:effectLst>
              <a:outerShdw blurRad="76200" dist="50800" dir="8100000" algn="tr" rotWithShape="0">
                <a:prstClr val="black">
                  <a:alpha val="40000"/>
                </a:prstClr>
              </a:outerShdw>
            </a:effectLst>
          </p:spPr>
          <p:txBody>
            <a:bodyPr vert="vert270" tIns="50622" rIns="50622" anchor="ctr"/>
            <a:lstStyle/>
            <a:p>
              <a:pPr algn="ctr" defTabSz="1217930">
                <a:defRPr/>
              </a:pPr>
              <a:endParaRPr lang="th-TH" sz="3400" kern="0" dirty="0">
                <a:solidFill>
                  <a:schemeClr val="bg1">
                    <a:lumMod val="50000"/>
                  </a:schemeClr>
                </a:solidFill>
                <a:latin typeface="Calibri" panose="020F0502020204030204"/>
                <a:cs typeface="Cordia New" panose="020B0304020202020204"/>
              </a:endParaRPr>
            </a:p>
          </p:txBody>
        </p:sp>
        <p:sp>
          <p:nvSpPr>
            <p:cNvPr id="6" name="KSO_Shape"/>
            <p:cNvSpPr/>
            <p:nvPr/>
          </p:nvSpPr>
          <p:spPr bwMode="auto">
            <a:xfrm>
              <a:off x="3196695" y="2619375"/>
              <a:ext cx="742950" cy="593724"/>
            </a:xfrm>
            <a:custGeom>
              <a:avLst/>
              <a:gdLst>
                <a:gd name="T0" fmla="*/ 2911524 w 2965450"/>
                <a:gd name="T1" fmla="*/ 1176430 h 2371725"/>
                <a:gd name="T2" fmla="*/ 2844910 w 2965450"/>
                <a:gd name="T3" fmla="*/ 1344914 h 2371725"/>
                <a:gd name="T4" fmla="*/ 2700182 w 2965450"/>
                <a:gd name="T5" fmla="*/ 1530484 h 2371725"/>
                <a:gd name="T6" fmla="*/ 2505493 w 2965450"/>
                <a:gd name="T7" fmla="*/ 1695392 h 2371725"/>
                <a:gd name="T8" fmla="*/ 2169249 w 2965450"/>
                <a:gd name="T9" fmla="*/ 1741487 h 2371725"/>
                <a:gd name="T10" fmla="*/ 2397918 w 2965450"/>
                <a:gd name="T11" fmla="*/ 1682545 h 2371725"/>
                <a:gd name="T12" fmla="*/ 2183396 w 2965450"/>
                <a:gd name="T13" fmla="*/ 1677899 h 2371725"/>
                <a:gd name="T14" fmla="*/ 2373611 w 2965450"/>
                <a:gd name="T15" fmla="*/ 1414368 h 2371725"/>
                <a:gd name="T16" fmla="*/ 2721080 w 2965450"/>
                <a:gd name="T17" fmla="*/ 1383353 h 2371725"/>
                <a:gd name="T18" fmla="*/ 2440569 w 2965450"/>
                <a:gd name="T19" fmla="*/ 1405507 h 2371725"/>
                <a:gd name="T20" fmla="*/ 2455069 w 2965450"/>
                <a:gd name="T21" fmla="*/ 1215232 h 2371725"/>
                <a:gd name="T22" fmla="*/ 2696586 w 2965450"/>
                <a:gd name="T23" fmla="*/ 1129193 h 2371725"/>
                <a:gd name="T24" fmla="*/ 2758194 w 2965450"/>
                <a:gd name="T25" fmla="*/ 1109896 h 2371725"/>
                <a:gd name="T26" fmla="*/ 2763441 w 2965450"/>
                <a:gd name="T27" fmla="*/ 1002109 h 2371725"/>
                <a:gd name="T28" fmla="*/ 2520156 w 2965450"/>
                <a:gd name="T29" fmla="*/ 1140619 h 2371725"/>
                <a:gd name="T30" fmla="*/ 2435225 w 2965450"/>
                <a:gd name="T31" fmla="*/ 1138127 h 2371725"/>
                <a:gd name="T32" fmla="*/ 2273366 w 2965450"/>
                <a:gd name="T33" fmla="*/ 1398873 h 2371725"/>
                <a:gd name="T34" fmla="*/ 2248535 w 2965450"/>
                <a:gd name="T35" fmla="*/ 1342760 h 2371725"/>
                <a:gd name="T36" fmla="*/ 2140347 w 2965450"/>
                <a:gd name="T37" fmla="*/ 1706960 h 2371725"/>
                <a:gd name="T38" fmla="*/ 2156319 w 2965450"/>
                <a:gd name="T39" fmla="*/ 1989138 h 2371725"/>
                <a:gd name="T40" fmla="*/ 2108394 w 2965450"/>
                <a:gd name="T41" fmla="*/ 2305487 h 2371725"/>
                <a:gd name="T42" fmla="*/ 2061097 w 2965450"/>
                <a:gd name="T43" fmla="*/ 2135726 h 2371725"/>
                <a:gd name="T44" fmla="*/ 2000687 w 2965450"/>
                <a:gd name="T45" fmla="*/ 1772047 h 2371725"/>
                <a:gd name="T46" fmla="*/ 2089714 w 2965450"/>
                <a:gd name="T47" fmla="*/ 2246313 h 2371725"/>
                <a:gd name="T48" fmla="*/ 2094704 w 2965450"/>
                <a:gd name="T49" fmla="*/ 1581347 h 2371725"/>
                <a:gd name="T50" fmla="*/ 2137131 w 2965450"/>
                <a:gd name="T51" fmla="*/ 1287295 h 2371725"/>
                <a:gd name="T52" fmla="*/ 2250138 w 2965450"/>
                <a:gd name="T53" fmla="*/ 1082253 h 2371725"/>
                <a:gd name="T54" fmla="*/ 2491615 w 2965450"/>
                <a:gd name="T55" fmla="*/ 949135 h 2371725"/>
                <a:gd name="T56" fmla="*/ 2867511 w 2965450"/>
                <a:gd name="T57" fmla="*/ 858138 h 2371725"/>
                <a:gd name="T58" fmla="*/ 54801 w 2965450"/>
                <a:gd name="T59" fmla="*/ 42863 h 2371725"/>
                <a:gd name="T60" fmla="*/ 445550 w 2965450"/>
                <a:gd name="T61" fmla="*/ 177403 h 2371725"/>
                <a:gd name="T62" fmla="*/ 1146040 w 2965450"/>
                <a:gd name="T63" fmla="*/ 211931 h 2371725"/>
                <a:gd name="T64" fmla="*/ 1476430 w 2965450"/>
                <a:gd name="T65" fmla="*/ 317500 h 2371725"/>
                <a:gd name="T66" fmla="*/ 1681733 w 2965450"/>
                <a:gd name="T67" fmla="*/ 431800 h 2371725"/>
                <a:gd name="T68" fmla="*/ 1896566 w 2965450"/>
                <a:gd name="T69" fmla="*/ 822325 h 2371725"/>
                <a:gd name="T70" fmla="*/ 2062158 w 2965450"/>
                <a:gd name="T71" fmla="*/ 1324769 h 2371725"/>
                <a:gd name="T72" fmla="*/ 2045082 w 2965450"/>
                <a:gd name="T73" fmla="*/ 1670050 h 2371725"/>
                <a:gd name="T74" fmla="*/ 1928813 w 2965450"/>
                <a:gd name="T75" fmla="*/ 1036638 h 2371725"/>
                <a:gd name="T76" fmla="*/ 1674012 w 2965450"/>
                <a:gd name="T77" fmla="*/ 718227 h 2371725"/>
                <a:gd name="T78" fmla="*/ 1652012 w 2965450"/>
                <a:gd name="T79" fmla="*/ 960562 h 2371725"/>
                <a:gd name="T80" fmla="*/ 1286636 w 2965450"/>
                <a:gd name="T81" fmla="*/ 759967 h 2371725"/>
                <a:gd name="T82" fmla="*/ 1217106 w 2965450"/>
                <a:gd name="T83" fmla="*/ 633824 h 2371725"/>
                <a:gd name="T84" fmla="*/ 1017290 w 2965450"/>
                <a:gd name="T85" fmla="*/ 600686 h 2371725"/>
                <a:gd name="T86" fmla="*/ 413939 w 2965450"/>
                <a:gd name="T87" fmla="*/ 350444 h 2371725"/>
                <a:gd name="T88" fmla="*/ 875769 w 2965450"/>
                <a:gd name="T89" fmla="*/ 603018 h 2371725"/>
                <a:gd name="T90" fmla="*/ 446145 w 2965450"/>
                <a:gd name="T91" fmla="*/ 604954 h 2371725"/>
                <a:gd name="T92" fmla="*/ 690963 w 2965450"/>
                <a:gd name="T93" fmla="*/ 640576 h 2371725"/>
                <a:gd name="T94" fmla="*/ 1151765 w 2965450"/>
                <a:gd name="T95" fmla="*/ 708727 h 2371725"/>
                <a:gd name="T96" fmla="*/ 1509729 w 2965450"/>
                <a:gd name="T97" fmla="*/ 1046212 h 2371725"/>
                <a:gd name="T98" fmla="*/ 1193150 w 2965450"/>
                <a:gd name="T99" fmla="*/ 1156311 h 2371725"/>
                <a:gd name="T100" fmla="*/ 561975 w 2965450"/>
                <a:gd name="T101" fmla="*/ 1164688 h 2371725"/>
                <a:gd name="T102" fmla="*/ 1203068 w 2965450"/>
                <a:gd name="T103" fmla="*/ 1180645 h 2371725"/>
                <a:gd name="T104" fmla="*/ 1549400 w 2965450"/>
                <a:gd name="T105" fmla="*/ 1084507 h 2371725"/>
                <a:gd name="T106" fmla="*/ 1912343 w 2965450"/>
                <a:gd name="T107" fmla="*/ 1625032 h 2371725"/>
                <a:gd name="T108" fmla="*/ 1486345 w 2965450"/>
                <a:gd name="T109" fmla="*/ 1701422 h 2371725"/>
                <a:gd name="T110" fmla="*/ 1810040 w 2965450"/>
                <a:gd name="T111" fmla="*/ 1689234 h 2371725"/>
                <a:gd name="T112" fmla="*/ 1744475 w 2965450"/>
                <a:gd name="T113" fmla="*/ 1785938 h 2371725"/>
                <a:gd name="T114" fmla="*/ 1260803 w 2965450"/>
                <a:gd name="T115" fmla="*/ 1730772 h 2371725"/>
                <a:gd name="T116" fmla="*/ 791427 w 2965450"/>
                <a:gd name="T117" fmla="*/ 1547019 h 2371725"/>
                <a:gd name="T118" fmla="*/ 594464 w 2965450"/>
                <a:gd name="T119" fmla="*/ 1349375 h 2371725"/>
                <a:gd name="T120" fmla="*/ 459846 w 2965450"/>
                <a:gd name="T121" fmla="*/ 1043384 h 2371725"/>
                <a:gd name="T122" fmla="*/ 240645 w 2965450"/>
                <a:gd name="T123" fmla="*/ 821928 h 2371725"/>
                <a:gd name="T124" fmla="*/ 65522 w 2965450"/>
                <a:gd name="T125" fmla="*/ 402431 h 237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65450" h="2371725">
                  <a:moveTo>
                    <a:pt x="2962674" y="782638"/>
                  </a:moveTo>
                  <a:lnTo>
                    <a:pt x="2963467" y="802904"/>
                  </a:lnTo>
                  <a:lnTo>
                    <a:pt x="2964657" y="822375"/>
                  </a:lnTo>
                  <a:lnTo>
                    <a:pt x="2965450" y="841051"/>
                  </a:lnTo>
                  <a:lnTo>
                    <a:pt x="2965450" y="859727"/>
                  </a:lnTo>
                  <a:lnTo>
                    <a:pt x="2965450" y="877609"/>
                  </a:lnTo>
                  <a:lnTo>
                    <a:pt x="2965450" y="895093"/>
                  </a:lnTo>
                  <a:lnTo>
                    <a:pt x="2964260" y="928869"/>
                  </a:lnTo>
                  <a:lnTo>
                    <a:pt x="2961881" y="960261"/>
                  </a:lnTo>
                  <a:lnTo>
                    <a:pt x="2958709" y="990859"/>
                  </a:lnTo>
                  <a:lnTo>
                    <a:pt x="2954744" y="1019072"/>
                  </a:lnTo>
                  <a:lnTo>
                    <a:pt x="2949986" y="1046490"/>
                  </a:lnTo>
                  <a:lnTo>
                    <a:pt x="2945228" y="1071922"/>
                  </a:lnTo>
                  <a:lnTo>
                    <a:pt x="2939280" y="1095764"/>
                  </a:lnTo>
                  <a:lnTo>
                    <a:pt x="2932936" y="1118017"/>
                  </a:lnTo>
                  <a:lnTo>
                    <a:pt x="2925799" y="1138680"/>
                  </a:lnTo>
                  <a:lnTo>
                    <a:pt x="2919058" y="1158151"/>
                  </a:lnTo>
                  <a:lnTo>
                    <a:pt x="2911524" y="1176430"/>
                  </a:lnTo>
                  <a:lnTo>
                    <a:pt x="2903990" y="1193119"/>
                  </a:lnTo>
                  <a:lnTo>
                    <a:pt x="2896060" y="1208219"/>
                  </a:lnTo>
                  <a:lnTo>
                    <a:pt x="2888526" y="1222524"/>
                  </a:lnTo>
                  <a:lnTo>
                    <a:pt x="2880596" y="1235637"/>
                  </a:lnTo>
                  <a:lnTo>
                    <a:pt x="2872666" y="1246764"/>
                  </a:lnTo>
                  <a:lnTo>
                    <a:pt x="2865132" y="1257890"/>
                  </a:lnTo>
                  <a:lnTo>
                    <a:pt x="2857598" y="1267030"/>
                  </a:lnTo>
                  <a:lnTo>
                    <a:pt x="2850858" y="1275772"/>
                  </a:lnTo>
                  <a:lnTo>
                    <a:pt x="2843720" y="1283322"/>
                  </a:lnTo>
                  <a:lnTo>
                    <a:pt x="2836980" y="1290077"/>
                  </a:lnTo>
                  <a:lnTo>
                    <a:pt x="2831428" y="1295243"/>
                  </a:lnTo>
                  <a:lnTo>
                    <a:pt x="2825877" y="1300011"/>
                  </a:lnTo>
                  <a:lnTo>
                    <a:pt x="2817154" y="1307164"/>
                  </a:lnTo>
                  <a:lnTo>
                    <a:pt x="2811206" y="1311137"/>
                  </a:lnTo>
                  <a:lnTo>
                    <a:pt x="2809620" y="1312329"/>
                  </a:lnTo>
                  <a:lnTo>
                    <a:pt x="2811603" y="1328622"/>
                  </a:lnTo>
                  <a:lnTo>
                    <a:pt x="2850064" y="1330608"/>
                  </a:lnTo>
                  <a:lnTo>
                    <a:pt x="2844910" y="1344914"/>
                  </a:lnTo>
                  <a:lnTo>
                    <a:pt x="2839359" y="1358424"/>
                  </a:lnTo>
                  <a:lnTo>
                    <a:pt x="2833807" y="1371537"/>
                  </a:lnTo>
                  <a:lnTo>
                    <a:pt x="2827067" y="1383856"/>
                  </a:lnTo>
                  <a:lnTo>
                    <a:pt x="2820722" y="1395777"/>
                  </a:lnTo>
                  <a:lnTo>
                    <a:pt x="2814378" y="1407300"/>
                  </a:lnTo>
                  <a:lnTo>
                    <a:pt x="2807637" y="1418029"/>
                  </a:lnTo>
                  <a:lnTo>
                    <a:pt x="2800897" y="1428758"/>
                  </a:lnTo>
                  <a:lnTo>
                    <a:pt x="2793759" y="1438295"/>
                  </a:lnTo>
                  <a:lnTo>
                    <a:pt x="2786622" y="1447832"/>
                  </a:lnTo>
                  <a:lnTo>
                    <a:pt x="2779881" y="1456574"/>
                  </a:lnTo>
                  <a:lnTo>
                    <a:pt x="2772744" y="1464919"/>
                  </a:lnTo>
                  <a:lnTo>
                    <a:pt x="2765607" y="1472866"/>
                  </a:lnTo>
                  <a:lnTo>
                    <a:pt x="2758866" y="1480416"/>
                  </a:lnTo>
                  <a:lnTo>
                    <a:pt x="2744988" y="1493927"/>
                  </a:lnTo>
                  <a:lnTo>
                    <a:pt x="2732300" y="1505450"/>
                  </a:lnTo>
                  <a:lnTo>
                    <a:pt x="2720801" y="1515384"/>
                  </a:lnTo>
                  <a:lnTo>
                    <a:pt x="2709698" y="1523729"/>
                  </a:lnTo>
                  <a:lnTo>
                    <a:pt x="2700182" y="1530484"/>
                  </a:lnTo>
                  <a:lnTo>
                    <a:pt x="2692648" y="1535253"/>
                  </a:lnTo>
                  <a:lnTo>
                    <a:pt x="2686304" y="1538829"/>
                  </a:lnTo>
                  <a:lnTo>
                    <a:pt x="2681546" y="1541611"/>
                  </a:lnTo>
                  <a:lnTo>
                    <a:pt x="2723180" y="1546379"/>
                  </a:lnTo>
                  <a:lnTo>
                    <a:pt x="2701768" y="1563466"/>
                  </a:lnTo>
                  <a:lnTo>
                    <a:pt x="2680356" y="1578963"/>
                  </a:lnTo>
                  <a:lnTo>
                    <a:pt x="2658944" y="1594063"/>
                  </a:lnTo>
                  <a:lnTo>
                    <a:pt x="2637929" y="1607176"/>
                  </a:lnTo>
                  <a:lnTo>
                    <a:pt x="2618103" y="1619892"/>
                  </a:lnTo>
                  <a:lnTo>
                    <a:pt x="2598674" y="1631416"/>
                  </a:lnTo>
                  <a:lnTo>
                    <a:pt x="2580435" y="1641350"/>
                  </a:lnTo>
                  <a:lnTo>
                    <a:pt x="2563384" y="1650092"/>
                  </a:lnTo>
                  <a:lnTo>
                    <a:pt x="2547524" y="1658437"/>
                  </a:lnTo>
                  <a:lnTo>
                    <a:pt x="2533249" y="1665192"/>
                  </a:lnTo>
                  <a:lnTo>
                    <a:pt x="2509855" y="1675524"/>
                  </a:lnTo>
                  <a:lnTo>
                    <a:pt x="2495184" y="1681882"/>
                  </a:lnTo>
                  <a:lnTo>
                    <a:pt x="2490029" y="1683868"/>
                  </a:lnTo>
                  <a:lnTo>
                    <a:pt x="2505493" y="1695392"/>
                  </a:lnTo>
                  <a:lnTo>
                    <a:pt x="2489633" y="1700955"/>
                  </a:lnTo>
                  <a:lnTo>
                    <a:pt x="2473772" y="1706518"/>
                  </a:lnTo>
                  <a:lnTo>
                    <a:pt x="2457515" y="1711287"/>
                  </a:lnTo>
                  <a:lnTo>
                    <a:pt x="2441655" y="1715658"/>
                  </a:lnTo>
                  <a:lnTo>
                    <a:pt x="2426587" y="1719631"/>
                  </a:lnTo>
                  <a:lnTo>
                    <a:pt x="2411123" y="1723208"/>
                  </a:lnTo>
                  <a:lnTo>
                    <a:pt x="2395659" y="1725989"/>
                  </a:lnTo>
                  <a:lnTo>
                    <a:pt x="2380988" y="1729168"/>
                  </a:lnTo>
                  <a:lnTo>
                    <a:pt x="2351646" y="1733937"/>
                  </a:lnTo>
                  <a:lnTo>
                    <a:pt x="2323890" y="1737513"/>
                  </a:lnTo>
                  <a:lnTo>
                    <a:pt x="2297720" y="1740295"/>
                  </a:lnTo>
                  <a:lnTo>
                    <a:pt x="2273136" y="1741884"/>
                  </a:lnTo>
                  <a:lnTo>
                    <a:pt x="2250931" y="1742679"/>
                  </a:lnTo>
                  <a:lnTo>
                    <a:pt x="2230709" y="1743076"/>
                  </a:lnTo>
                  <a:lnTo>
                    <a:pt x="2212866" y="1743076"/>
                  </a:lnTo>
                  <a:lnTo>
                    <a:pt x="2197798" y="1742679"/>
                  </a:lnTo>
                  <a:lnTo>
                    <a:pt x="2176783" y="1741884"/>
                  </a:lnTo>
                  <a:lnTo>
                    <a:pt x="2169249" y="1741487"/>
                  </a:lnTo>
                  <a:lnTo>
                    <a:pt x="2162614" y="1738582"/>
                  </a:lnTo>
                  <a:lnTo>
                    <a:pt x="2166540" y="1726804"/>
                  </a:lnTo>
                  <a:lnTo>
                    <a:pt x="2173287" y="1706166"/>
                  </a:lnTo>
                  <a:lnTo>
                    <a:pt x="2176615" y="1696849"/>
                  </a:lnTo>
                  <a:lnTo>
                    <a:pt x="2185193" y="1698293"/>
                  </a:lnTo>
                  <a:lnTo>
                    <a:pt x="2195115" y="1699061"/>
                  </a:lnTo>
                  <a:lnTo>
                    <a:pt x="2205037" y="1699829"/>
                  </a:lnTo>
                  <a:lnTo>
                    <a:pt x="2225278" y="1700213"/>
                  </a:lnTo>
                  <a:lnTo>
                    <a:pt x="2246312" y="1699829"/>
                  </a:lnTo>
                  <a:lnTo>
                    <a:pt x="2266950" y="1699061"/>
                  </a:lnTo>
                  <a:lnTo>
                    <a:pt x="2287984" y="1697525"/>
                  </a:lnTo>
                  <a:lnTo>
                    <a:pt x="2307828" y="1695604"/>
                  </a:lnTo>
                  <a:lnTo>
                    <a:pt x="2327672" y="1693684"/>
                  </a:lnTo>
                  <a:lnTo>
                    <a:pt x="2346325" y="1690995"/>
                  </a:lnTo>
                  <a:lnTo>
                    <a:pt x="2363390" y="1688307"/>
                  </a:lnTo>
                  <a:lnTo>
                    <a:pt x="2391568" y="1683314"/>
                  </a:lnTo>
                  <a:lnTo>
                    <a:pt x="2392416" y="1683160"/>
                  </a:lnTo>
                  <a:lnTo>
                    <a:pt x="2397918" y="1682545"/>
                  </a:lnTo>
                  <a:lnTo>
                    <a:pt x="2405477" y="1680790"/>
                  </a:lnTo>
                  <a:lnTo>
                    <a:pt x="2410618" y="1679857"/>
                  </a:lnTo>
                  <a:lnTo>
                    <a:pt x="2417762" y="1678705"/>
                  </a:lnTo>
                  <a:lnTo>
                    <a:pt x="2407840" y="1680241"/>
                  </a:lnTo>
                  <a:lnTo>
                    <a:pt x="2405477" y="1680790"/>
                  </a:lnTo>
                  <a:lnTo>
                    <a:pt x="2392416" y="1683160"/>
                  </a:lnTo>
                  <a:lnTo>
                    <a:pt x="2387600" y="1683698"/>
                  </a:lnTo>
                  <a:lnTo>
                    <a:pt x="2377678" y="1685234"/>
                  </a:lnTo>
                  <a:lnTo>
                    <a:pt x="2356643" y="1687154"/>
                  </a:lnTo>
                  <a:lnTo>
                    <a:pt x="2336006" y="1687923"/>
                  </a:lnTo>
                  <a:lnTo>
                    <a:pt x="2315368" y="1688307"/>
                  </a:lnTo>
                  <a:lnTo>
                    <a:pt x="2295128" y="1687923"/>
                  </a:lnTo>
                  <a:lnTo>
                    <a:pt x="2276078" y="1687538"/>
                  </a:lnTo>
                  <a:lnTo>
                    <a:pt x="2257425" y="1686386"/>
                  </a:lnTo>
                  <a:lnTo>
                    <a:pt x="2239962" y="1685234"/>
                  </a:lnTo>
                  <a:lnTo>
                    <a:pt x="2224484" y="1683314"/>
                  </a:lnTo>
                  <a:lnTo>
                    <a:pt x="2197893" y="1679857"/>
                  </a:lnTo>
                  <a:lnTo>
                    <a:pt x="2183396" y="1677899"/>
                  </a:lnTo>
                  <a:lnTo>
                    <a:pt x="2195909" y="1645444"/>
                  </a:lnTo>
                  <a:lnTo>
                    <a:pt x="2210990" y="1607344"/>
                  </a:lnTo>
                  <a:lnTo>
                    <a:pt x="2219722" y="1586707"/>
                  </a:lnTo>
                  <a:lnTo>
                    <a:pt x="2229644" y="1565276"/>
                  </a:lnTo>
                  <a:lnTo>
                    <a:pt x="2239565" y="1543051"/>
                  </a:lnTo>
                  <a:lnTo>
                    <a:pt x="2250678" y="1520032"/>
                  </a:lnTo>
                  <a:lnTo>
                    <a:pt x="2261790" y="1496616"/>
                  </a:lnTo>
                  <a:lnTo>
                    <a:pt x="2274094" y="1472804"/>
                  </a:lnTo>
                  <a:lnTo>
                    <a:pt x="2287190" y="1448991"/>
                  </a:lnTo>
                  <a:lnTo>
                    <a:pt x="2301081" y="1424385"/>
                  </a:lnTo>
                  <a:lnTo>
                    <a:pt x="2315369" y="1399779"/>
                  </a:lnTo>
                  <a:lnTo>
                    <a:pt x="2316953" y="1397235"/>
                  </a:lnTo>
                  <a:lnTo>
                    <a:pt x="2316162" y="1399465"/>
                  </a:lnTo>
                  <a:lnTo>
                    <a:pt x="2321709" y="1401479"/>
                  </a:lnTo>
                  <a:lnTo>
                    <a:pt x="2329633" y="1404701"/>
                  </a:lnTo>
                  <a:lnTo>
                    <a:pt x="2340727" y="1407924"/>
                  </a:lnTo>
                  <a:lnTo>
                    <a:pt x="2354990" y="1411549"/>
                  </a:lnTo>
                  <a:lnTo>
                    <a:pt x="2373611" y="1414368"/>
                  </a:lnTo>
                  <a:lnTo>
                    <a:pt x="2383516" y="1416382"/>
                  </a:lnTo>
                  <a:lnTo>
                    <a:pt x="2395402" y="1417591"/>
                  </a:lnTo>
                  <a:lnTo>
                    <a:pt x="2407685" y="1418396"/>
                  </a:lnTo>
                  <a:lnTo>
                    <a:pt x="2420759" y="1419202"/>
                  </a:lnTo>
                  <a:lnTo>
                    <a:pt x="2435023" y="1420410"/>
                  </a:lnTo>
                  <a:lnTo>
                    <a:pt x="2450474" y="1420813"/>
                  </a:lnTo>
                  <a:lnTo>
                    <a:pt x="2467115" y="1420410"/>
                  </a:lnTo>
                  <a:lnTo>
                    <a:pt x="2484548" y="1420008"/>
                  </a:lnTo>
                  <a:lnTo>
                    <a:pt x="2503169" y="1418799"/>
                  </a:lnTo>
                  <a:lnTo>
                    <a:pt x="2522583" y="1417591"/>
                  </a:lnTo>
                  <a:lnTo>
                    <a:pt x="2543186" y="1415174"/>
                  </a:lnTo>
                  <a:lnTo>
                    <a:pt x="2564977" y="1413160"/>
                  </a:lnTo>
                  <a:lnTo>
                    <a:pt x="2588352" y="1409938"/>
                  </a:lnTo>
                  <a:lnTo>
                    <a:pt x="2612521" y="1405910"/>
                  </a:lnTo>
                  <a:lnTo>
                    <a:pt x="2637878" y="1401479"/>
                  </a:lnTo>
                  <a:lnTo>
                    <a:pt x="2664423" y="1396242"/>
                  </a:lnTo>
                  <a:lnTo>
                    <a:pt x="2692157" y="1390200"/>
                  </a:lnTo>
                  <a:lnTo>
                    <a:pt x="2721080" y="1383353"/>
                  </a:lnTo>
                  <a:lnTo>
                    <a:pt x="2751587" y="1375297"/>
                  </a:lnTo>
                  <a:lnTo>
                    <a:pt x="2782887" y="1366838"/>
                  </a:lnTo>
                  <a:lnTo>
                    <a:pt x="2769416" y="1370463"/>
                  </a:lnTo>
                  <a:lnTo>
                    <a:pt x="2753172" y="1374491"/>
                  </a:lnTo>
                  <a:lnTo>
                    <a:pt x="2732173" y="1378922"/>
                  </a:lnTo>
                  <a:lnTo>
                    <a:pt x="2706420" y="1384561"/>
                  </a:lnTo>
                  <a:lnTo>
                    <a:pt x="2677102" y="1390200"/>
                  </a:lnTo>
                  <a:lnTo>
                    <a:pt x="2644217" y="1395437"/>
                  </a:lnTo>
                  <a:lnTo>
                    <a:pt x="2609351" y="1400270"/>
                  </a:lnTo>
                  <a:lnTo>
                    <a:pt x="2591522" y="1402284"/>
                  </a:lnTo>
                  <a:lnTo>
                    <a:pt x="2572901" y="1404298"/>
                  </a:lnTo>
                  <a:lnTo>
                    <a:pt x="2554279" y="1405910"/>
                  </a:lnTo>
                  <a:lnTo>
                    <a:pt x="2534865" y="1407118"/>
                  </a:lnTo>
                  <a:lnTo>
                    <a:pt x="2516244" y="1407924"/>
                  </a:lnTo>
                  <a:lnTo>
                    <a:pt x="2496830" y="1407924"/>
                  </a:lnTo>
                  <a:lnTo>
                    <a:pt x="2478209" y="1407924"/>
                  </a:lnTo>
                  <a:lnTo>
                    <a:pt x="2459191" y="1407118"/>
                  </a:lnTo>
                  <a:lnTo>
                    <a:pt x="2440569" y="1405507"/>
                  </a:lnTo>
                  <a:lnTo>
                    <a:pt x="2422344" y="1403493"/>
                  </a:lnTo>
                  <a:lnTo>
                    <a:pt x="2404515" y="1400673"/>
                  </a:lnTo>
                  <a:lnTo>
                    <a:pt x="2387082" y="1397048"/>
                  </a:lnTo>
                  <a:lnTo>
                    <a:pt x="2370442" y="1392617"/>
                  </a:lnTo>
                  <a:lnTo>
                    <a:pt x="2354594" y="1387784"/>
                  </a:lnTo>
                  <a:lnTo>
                    <a:pt x="2346670" y="1384561"/>
                  </a:lnTo>
                  <a:lnTo>
                    <a:pt x="2339538" y="1381742"/>
                  </a:lnTo>
                  <a:lnTo>
                    <a:pt x="2332010" y="1378519"/>
                  </a:lnTo>
                  <a:lnTo>
                    <a:pt x="2329429" y="1377207"/>
                  </a:lnTo>
                  <a:lnTo>
                    <a:pt x="2330450" y="1375569"/>
                  </a:lnTo>
                  <a:lnTo>
                    <a:pt x="2345928" y="1350963"/>
                  </a:lnTo>
                  <a:lnTo>
                    <a:pt x="2362200" y="1327150"/>
                  </a:lnTo>
                  <a:lnTo>
                    <a:pt x="2379662" y="1303735"/>
                  </a:lnTo>
                  <a:lnTo>
                    <a:pt x="2397522" y="1280716"/>
                  </a:lnTo>
                  <a:lnTo>
                    <a:pt x="2416175" y="1257697"/>
                  </a:lnTo>
                  <a:lnTo>
                    <a:pt x="2434828" y="1236266"/>
                  </a:lnTo>
                  <a:lnTo>
                    <a:pt x="2445147" y="1225550"/>
                  </a:lnTo>
                  <a:lnTo>
                    <a:pt x="2455069" y="1215232"/>
                  </a:lnTo>
                  <a:lnTo>
                    <a:pt x="2465387" y="1205310"/>
                  </a:lnTo>
                  <a:lnTo>
                    <a:pt x="2475706" y="1194991"/>
                  </a:lnTo>
                  <a:lnTo>
                    <a:pt x="2486422" y="1185466"/>
                  </a:lnTo>
                  <a:lnTo>
                    <a:pt x="2497138" y="1176338"/>
                  </a:lnTo>
                  <a:lnTo>
                    <a:pt x="2508250" y="1167210"/>
                  </a:lnTo>
                  <a:lnTo>
                    <a:pt x="2518966" y="1158875"/>
                  </a:lnTo>
                  <a:lnTo>
                    <a:pt x="2553515" y="1137536"/>
                  </a:lnTo>
                  <a:lnTo>
                    <a:pt x="2565817" y="1138644"/>
                  </a:lnTo>
                  <a:lnTo>
                    <a:pt x="2578536" y="1139431"/>
                  </a:lnTo>
                  <a:lnTo>
                    <a:pt x="2591255" y="1139825"/>
                  </a:lnTo>
                  <a:lnTo>
                    <a:pt x="2603577" y="1139825"/>
                  </a:lnTo>
                  <a:lnTo>
                    <a:pt x="2615899" y="1139431"/>
                  </a:lnTo>
                  <a:lnTo>
                    <a:pt x="2628220" y="1138644"/>
                  </a:lnTo>
                  <a:lnTo>
                    <a:pt x="2640144" y="1137856"/>
                  </a:lnTo>
                  <a:lnTo>
                    <a:pt x="2652069" y="1136281"/>
                  </a:lnTo>
                  <a:lnTo>
                    <a:pt x="2663595" y="1134706"/>
                  </a:lnTo>
                  <a:lnTo>
                    <a:pt x="2675122" y="1133131"/>
                  </a:lnTo>
                  <a:lnTo>
                    <a:pt x="2696586" y="1129193"/>
                  </a:lnTo>
                  <a:lnTo>
                    <a:pt x="2717254" y="1124073"/>
                  </a:lnTo>
                  <a:lnTo>
                    <a:pt x="2736333" y="1118954"/>
                  </a:lnTo>
                  <a:lnTo>
                    <a:pt x="2753424" y="1113834"/>
                  </a:lnTo>
                  <a:lnTo>
                    <a:pt x="2769323" y="1108715"/>
                  </a:lnTo>
                  <a:lnTo>
                    <a:pt x="2782837" y="1103202"/>
                  </a:lnTo>
                  <a:lnTo>
                    <a:pt x="2790519" y="1100052"/>
                  </a:lnTo>
                  <a:lnTo>
                    <a:pt x="2797941" y="1097295"/>
                  </a:lnTo>
                  <a:lnTo>
                    <a:pt x="2807481" y="1093357"/>
                  </a:lnTo>
                  <a:lnTo>
                    <a:pt x="2810659" y="1091782"/>
                  </a:lnTo>
                  <a:lnTo>
                    <a:pt x="2810661" y="1091782"/>
                  </a:lnTo>
                  <a:lnTo>
                    <a:pt x="2816225" y="1089025"/>
                  </a:lnTo>
                  <a:lnTo>
                    <a:pt x="2810659" y="1091782"/>
                  </a:lnTo>
                  <a:lnTo>
                    <a:pt x="2794364" y="1098476"/>
                  </a:lnTo>
                  <a:lnTo>
                    <a:pt x="2790519" y="1100052"/>
                  </a:lnTo>
                  <a:lnTo>
                    <a:pt x="2788402" y="1100839"/>
                  </a:lnTo>
                  <a:lnTo>
                    <a:pt x="2778465" y="1103989"/>
                  </a:lnTo>
                  <a:lnTo>
                    <a:pt x="2768528" y="1106746"/>
                  </a:lnTo>
                  <a:lnTo>
                    <a:pt x="2758194" y="1109896"/>
                  </a:lnTo>
                  <a:lnTo>
                    <a:pt x="2748257" y="1112259"/>
                  </a:lnTo>
                  <a:lnTo>
                    <a:pt x="2738320" y="1114228"/>
                  </a:lnTo>
                  <a:lnTo>
                    <a:pt x="2717652" y="1118166"/>
                  </a:lnTo>
                  <a:lnTo>
                    <a:pt x="2697381" y="1121317"/>
                  </a:lnTo>
                  <a:lnTo>
                    <a:pt x="2677507" y="1123286"/>
                  </a:lnTo>
                  <a:lnTo>
                    <a:pt x="2658826" y="1124861"/>
                  </a:lnTo>
                  <a:lnTo>
                    <a:pt x="2640939" y="1125648"/>
                  </a:lnTo>
                  <a:lnTo>
                    <a:pt x="2624643" y="1126042"/>
                  </a:lnTo>
                  <a:lnTo>
                    <a:pt x="2609539" y="1126436"/>
                  </a:lnTo>
                  <a:lnTo>
                    <a:pt x="2596820" y="1126436"/>
                  </a:lnTo>
                  <a:lnTo>
                    <a:pt x="2578934" y="1125648"/>
                  </a:lnTo>
                  <a:lnTo>
                    <a:pt x="2573192" y="1125314"/>
                  </a:lnTo>
                  <a:lnTo>
                    <a:pt x="2601516" y="1107678"/>
                  </a:lnTo>
                  <a:lnTo>
                    <a:pt x="2650331" y="1077119"/>
                  </a:lnTo>
                  <a:lnTo>
                    <a:pt x="2699544" y="1045766"/>
                  </a:lnTo>
                  <a:lnTo>
                    <a:pt x="2722960" y="1029891"/>
                  </a:lnTo>
                  <a:lnTo>
                    <a:pt x="2744391" y="1015603"/>
                  </a:lnTo>
                  <a:lnTo>
                    <a:pt x="2763441" y="1002109"/>
                  </a:lnTo>
                  <a:lnTo>
                    <a:pt x="2778919" y="990997"/>
                  </a:lnTo>
                  <a:lnTo>
                    <a:pt x="2790428" y="981075"/>
                  </a:lnTo>
                  <a:lnTo>
                    <a:pt x="2794397" y="977900"/>
                  </a:lnTo>
                  <a:lnTo>
                    <a:pt x="2797175" y="974725"/>
                  </a:lnTo>
                  <a:lnTo>
                    <a:pt x="2770188" y="992584"/>
                  </a:lnTo>
                  <a:lnTo>
                    <a:pt x="2740025" y="1012428"/>
                  </a:lnTo>
                  <a:lnTo>
                    <a:pt x="2702322" y="1036638"/>
                  </a:lnTo>
                  <a:lnTo>
                    <a:pt x="2676635" y="1052427"/>
                  </a:lnTo>
                  <a:lnTo>
                    <a:pt x="2677429" y="1051322"/>
                  </a:lnTo>
                  <a:lnTo>
                    <a:pt x="2700337" y="987425"/>
                  </a:lnTo>
                  <a:lnTo>
                    <a:pt x="2672089" y="1055221"/>
                  </a:lnTo>
                  <a:lnTo>
                    <a:pt x="2659063" y="1063228"/>
                  </a:lnTo>
                  <a:lnTo>
                    <a:pt x="2636044" y="1077119"/>
                  </a:lnTo>
                  <a:lnTo>
                    <a:pt x="2612628" y="1090613"/>
                  </a:lnTo>
                  <a:lnTo>
                    <a:pt x="2588816" y="1104503"/>
                  </a:lnTo>
                  <a:lnTo>
                    <a:pt x="2565003" y="1117600"/>
                  </a:lnTo>
                  <a:lnTo>
                    <a:pt x="2542381" y="1129903"/>
                  </a:lnTo>
                  <a:lnTo>
                    <a:pt x="2520156" y="1140619"/>
                  </a:lnTo>
                  <a:lnTo>
                    <a:pt x="2514203" y="1143794"/>
                  </a:lnTo>
                  <a:lnTo>
                    <a:pt x="2508647" y="1147366"/>
                  </a:lnTo>
                  <a:lnTo>
                    <a:pt x="2496344" y="1154906"/>
                  </a:lnTo>
                  <a:lnTo>
                    <a:pt x="2484041" y="1164035"/>
                  </a:lnTo>
                  <a:lnTo>
                    <a:pt x="2470944" y="1174353"/>
                  </a:lnTo>
                  <a:lnTo>
                    <a:pt x="2457847" y="1186260"/>
                  </a:lnTo>
                  <a:lnTo>
                    <a:pt x="2444859" y="1198866"/>
                  </a:lnTo>
                  <a:lnTo>
                    <a:pt x="2444354" y="1197054"/>
                  </a:lnTo>
                  <a:lnTo>
                    <a:pt x="2442766" y="1189144"/>
                  </a:lnTo>
                  <a:lnTo>
                    <a:pt x="2441179" y="1180839"/>
                  </a:lnTo>
                  <a:lnTo>
                    <a:pt x="2440385" y="1172929"/>
                  </a:lnTo>
                  <a:lnTo>
                    <a:pt x="2438400" y="1156319"/>
                  </a:lnTo>
                  <a:lnTo>
                    <a:pt x="2437607" y="1140895"/>
                  </a:lnTo>
                  <a:lnTo>
                    <a:pt x="2437210" y="1127449"/>
                  </a:lnTo>
                  <a:lnTo>
                    <a:pt x="2436813" y="1116771"/>
                  </a:lnTo>
                  <a:lnTo>
                    <a:pt x="2437210" y="1106488"/>
                  </a:lnTo>
                  <a:lnTo>
                    <a:pt x="2436019" y="1121121"/>
                  </a:lnTo>
                  <a:lnTo>
                    <a:pt x="2435225" y="1138127"/>
                  </a:lnTo>
                  <a:lnTo>
                    <a:pt x="2435225" y="1156715"/>
                  </a:lnTo>
                  <a:lnTo>
                    <a:pt x="2435225" y="1175302"/>
                  </a:lnTo>
                  <a:lnTo>
                    <a:pt x="2435622" y="1206150"/>
                  </a:lnTo>
                  <a:lnTo>
                    <a:pt x="2435679" y="1208030"/>
                  </a:lnTo>
                  <a:lnTo>
                    <a:pt x="2430066" y="1213644"/>
                  </a:lnTo>
                  <a:lnTo>
                    <a:pt x="2416175" y="1228725"/>
                  </a:lnTo>
                  <a:lnTo>
                    <a:pt x="2401887" y="1244997"/>
                  </a:lnTo>
                  <a:lnTo>
                    <a:pt x="2387203" y="1262063"/>
                  </a:lnTo>
                  <a:lnTo>
                    <a:pt x="2372916" y="1279922"/>
                  </a:lnTo>
                  <a:lnTo>
                    <a:pt x="2358231" y="1298972"/>
                  </a:lnTo>
                  <a:lnTo>
                    <a:pt x="2343944" y="1318022"/>
                  </a:lnTo>
                  <a:lnTo>
                    <a:pt x="2329259" y="1338263"/>
                  </a:lnTo>
                  <a:lnTo>
                    <a:pt x="2314972" y="1359297"/>
                  </a:lnTo>
                  <a:lnTo>
                    <a:pt x="2300287" y="1380332"/>
                  </a:lnTo>
                  <a:lnTo>
                    <a:pt x="2286794" y="1401763"/>
                  </a:lnTo>
                  <a:lnTo>
                    <a:pt x="2279164" y="1413970"/>
                  </a:lnTo>
                  <a:lnTo>
                    <a:pt x="2276519" y="1407628"/>
                  </a:lnTo>
                  <a:lnTo>
                    <a:pt x="2273366" y="1398873"/>
                  </a:lnTo>
                  <a:lnTo>
                    <a:pt x="2270213" y="1389322"/>
                  </a:lnTo>
                  <a:lnTo>
                    <a:pt x="2264301" y="1369822"/>
                  </a:lnTo>
                  <a:lnTo>
                    <a:pt x="2259177" y="1348730"/>
                  </a:lnTo>
                  <a:lnTo>
                    <a:pt x="2253659" y="1326046"/>
                  </a:lnTo>
                  <a:lnTo>
                    <a:pt x="2248929" y="1303760"/>
                  </a:lnTo>
                  <a:lnTo>
                    <a:pt x="2244594" y="1281076"/>
                  </a:lnTo>
                  <a:lnTo>
                    <a:pt x="2240652" y="1257994"/>
                  </a:lnTo>
                  <a:lnTo>
                    <a:pt x="2234346" y="1216208"/>
                  </a:lnTo>
                  <a:lnTo>
                    <a:pt x="2229617" y="1181585"/>
                  </a:lnTo>
                  <a:lnTo>
                    <a:pt x="2225675" y="1149350"/>
                  </a:lnTo>
                  <a:lnTo>
                    <a:pt x="2226464" y="1174024"/>
                  </a:lnTo>
                  <a:lnTo>
                    <a:pt x="2228040" y="1198698"/>
                  </a:lnTo>
                  <a:lnTo>
                    <a:pt x="2230405" y="1223769"/>
                  </a:lnTo>
                  <a:lnTo>
                    <a:pt x="2233558" y="1248841"/>
                  </a:lnTo>
                  <a:lnTo>
                    <a:pt x="2236711" y="1273515"/>
                  </a:lnTo>
                  <a:lnTo>
                    <a:pt x="2240652" y="1297790"/>
                  </a:lnTo>
                  <a:lnTo>
                    <a:pt x="2244594" y="1320872"/>
                  </a:lnTo>
                  <a:lnTo>
                    <a:pt x="2248535" y="1342760"/>
                  </a:lnTo>
                  <a:lnTo>
                    <a:pt x="2256812" y="1381363"/>
                  </a:lnTo>
                  <a:lnTo>
                    <a:pt x="2263907" y="1412404"/>
                  </a:lnTo>
                  <a:lnTo>
                    <a:pt x="2268391" y="1431645"/>
                  </a:lnTo>
                  <a:lnTo>
                    <a:pt x="2259806" y="1446213"/>
                  </a:lnTo>
                  <a:lnTo>
                    <a:pt x="2246709" y="1468438"/>
                  </a:lnTo>
                  <a:lnTo>
                    <a:pt x="2234009" y="1491060"/>
                  </a:lnTo>
                  <a:lnTo>
                    <a:pt x="2221706" y="1513285"/>
                  </a:lnTo>
                  <a:lnTo>
                    <a:pt x="2209800" y="1535907"/>
                  </a:lnTo>
                  <a:lnTo>
                    <a:pt x="2198687" y="1558529"/>
                  </a:lnTo>
                  <a:lnTo>
                    <a:pt x="2191857" y="1573239"/>
                  </a:lnTo>
                  <a:lnTo>
                    <a:pt x="2135187" y="1403350"/>
                  </a:lnTo>
                  <a:lnTo>
                    <a:pt x="2179944" y="1598574"/>
                  </a:lnTo>
                  <a:lnTo>
                    <a:pt x="2178050" y="1602582"/>
                  </a:lnTo>
                  <a:lnTo>
                    <a:pt x="2168922" y="1624410"/>
                  </a:lnTo>
                  <a:lnTo>
                    <a:pt x="2160587" y="1645444"/>
                  </a:lnTo>
                  <a:lnTo>
                    <a:pt x="2153047" y="1666479"/>
                  </a:lnTo>
                  <a:lnTo>
                    <a:pt x="2146300" y="1686719"/>
                  </a:lnTo>
                  <a:lnTo>
                    <a:pt x="2140347" y="1706960"/>
                  </a:lnTo>
                  <a:lnTo>
                    <a:pt x="2135187" y="1725613"/>
                  </a:lnTo>
                  <a:lnTo>
                    <a:pt x="2135900" y="1726148"/>
                  </a:lnTo>
                  <a:lnTo>
                    <a:pt x="2162225" y="1737519"/>
                  </a:lnTo>
                  <a:lnTo>
                    <a:pt x="2160650" y="1745457"/>
                  </a:lnTo>
                  <a:lnTo>
                    <a:pt x="2157500" y="1767285"/>
                  </a:lnTo>
                  <a:lnTo>
                    <a:pt x="2155531" y="1782763"/>
                  </a:lnTo>
                  <a:lnTo>
                    <a:pt x="2153563" y="1800226"/>
                  </a:lnTo>
                  <a:lnTo>
                    <a:pt x="2151594" y="1820466"/>
                  </a:lnTo>
                  <a:lnTo>
                    <a:pt x="2150019" y="1841898"/>
                  </a:lnTo>
                  <a:lnTo>
                    <a:pt x="2149231" y="1864916"/>
                  </a:lnTo>
                  <a:lnTo>
                    <a:pt x="2148838" y="1889126"/>
                  </a:lnTo>
                  <a:lnTo>
                    <a:pt x="2149231" y="1913732"/>
                  </a:lnTo>
                  <a:lnTo>
                    <a:pt x="2149625" y="1926432"/>
                  </a:lnTo>
                  <a:lnTo>
                    <a:pt x="2150413" y="1939132"/>
                  </a:lnTo>
                  <a:lnTo>
                    <a:pt x="2151200" y="1951832"/>
                  </a:lnTo>
                  <a:lnTo>
                    <a:pt x="2153169" y="1964135"/>
                  </a:lnTo>
                  <a:lnTo>
                    <a:pt x="2154744" y="1976835"/>
                  </a:lnTo>
                  <a:lnTo>
                    <a:pt x="2156319" y="1989138"/>
                  </a:lnTo>
                  <a:lnTo>
                    <a:pt x="2159075" y="2001441"/>
                  </a:lnTo>
                  <a:lnTo>
                    <a:pt x="2161831" y="2013744"/>
                  </a:lnTo>
                  <a:lnTo>
                    <a:pt x="2164981" y="2024857"/>
                  </a:lnTo>
                  <a:lnTo>
                    <a:pt x="2166838" y="2031096"/>
                  </a:lnTo>
                  <a:lnTo>
                    <a:pt x="2247900" y="2219020"/>
                  </a:lnTo>
                  <a:lnTo>
                    <a:pt x="2234387" y="2224573"/>
                  </a:lnTo>
                  <a:lnTo>
                    <a:pt x="2221271" y="2230126"/>
                  </a:lnTo>
                  <a:lnTo>
                    <a:pt x="2208950" y="2236472"/>
                  </a:lnTo>
                  <a:lnTo>
                    <a:pt x="2197026" y="2242422"/>
                  </a:lnTo>
                  <a:lnTo>
                    <a:pt x="2185898" y="2248768"/>
                  </a:lnTo>
                  <a:lnTo>
                    <a:pt x="2175166" y="2255114"/>
                  </a:lnTo>
                  <a:lnTo>
                    <a:pt x="2164833" y="2261460"/>
                  </a:lnTo>
                  <a:lnTo>
                    <a:pt x="2155294" y="2267806"/>
                  </a:lnTo>
                  <a:lnTo>
                    <a:pt x="2146550" y="2274549"/>
                  </a:lnTo>
                  <a:lnTo>
                    <a:pt x="2137806" y="2280499"/>
                  </a:lnTo>
                  <a:lnTo>
                    <a:pt x="2129857" y="2287242"/>
                  </a:lnTo>
                  <a:lnTo>
                    <a:pt x="2121908" y="2293191"/>
                  </a:lnTo>
                  <a:lnTo>
                    <a:pt x="2108394" y="2305487"/>
                  </a:lnTo>
                  <a:lnTo>
                    <a:pt x="2096073" y="2317783"/>
                  </a:lnTo>
                  <a:lnTo>
                    <a:pt x="2086137" y="2328888"/>
                  </a:lnTo>
                  <a:lnTo>
                    <a:pt x="2076996" y="2338804"/>
                  </a:lnTo>
                  <a:lnTo>
                    <a:pt x="2070239" y="2347927"/>
                  </a:lnTo>
                  <a:lnTo>
                    <a:pt x="2065072" y="2356256"/>
                  </a:lnTo>
                  <a:lnTo>
                    <a:pt x="2060303" y="2362603"/>
                  </a:lnTo>
                  <a:lnTo>
                    <a:pt x="2057520" y="2367759"/>
                  </a:lnTo>
                  <a:lnTo>
                    <a:pt x="2055136" y="2371725"/>
                  </a:lnTo>
                  <a:lnTo>
                    <a:pt x="2057520" y="2359033"/>
                  </a:lnTo>
                  <a:lnTo>
                    <a:pt x="2059508" y="2346737"/>
                  </a:lnTo>
                  <a:lnTo>
                    <a:pt x="2062687" y="2320956"/>
                  </a:lnTo>
                  <a:lnTo>
                    <a:pt x="2064277" y="2295174"/>
                  </a:lnTo>
                  <a:lnTo>
                    <a:pt x="2065867" y="2268600"/>
                  </a:lnTo>
                  <a:lnTo>
                    <a:pt x="2066264" y="2242025"/>
                  </a:lnTo>
                  <a:lnTo>
                    <a:pt x="2066264" y="2215450"/>
                  </a:lnTo>
                  <a:lnTo>
                    <a:pt x="2065072" y="2188479"/>
                  </a:lnTo>
                  <a:lnTo>
                    <a:pt x="2063085" y="2161904"/>
                  </a:lnTo>
                  <a:lnTo>
                    <a:pt x="2061097" y="2135726"/>
                  </a:lnTo>
                  <a:lnTo>
                    <a:pt x="2058315" y="2108755"/>
                  </a:lnTo>
                  <a:lnTo>
                    <a:pt x="2054738" y="2082577"/>
                  </a:lnTo>
                  <a:lnTo>
                    <a:pt x="2051161" y="2056796"/>
                  </a:lnTo>
                  <a:lnTo>
                    <a:pt x="2047187" y="2031411"/>
                  </a:lnTo>
                  <a:lnTo>
                    <a:pt x="2042815" y="2006819"/>
                  </a:lnTo>
                  <a:lnTo>
                    <a:pt x="2038045" y="1982228"/>
                  </a:lnTo>
                  <a:lnTo>
                    <a:pt x="2033276" y="1959223"/>
                  </a:lnTo>
                  <a:lnTo>
                    <a:pt x="2028506" y="1936218"/>
                  </a:lnTo>
                  <a:lnTo>
                    <a:pt x="2023339" y="1914006"/>
                  </a:lnTo>
                  <a:lnTo>
                    <a:pt x="2013006" y="1873153"/>
                  </a:lnTo>
                  <a:lnTo>
                    <a:pt x="2003467" y="1837059"/>
                  </a:lnTo>
                  <a:lnTo>
                    <a:pt x="1994325" y="1805328"/>
                  </a:lnTo>
                  <a:lnTo>
                    <a:pt x="1986376" y="1779943"/>
                  </a:lnTo>
                  <a:lnTo>
                    <a:pt x="1980017" y="1760905"/>
                  </a:lnTo>
                  <a:lnTo>
                    <a:pt x="1974850" y="1744643"/>
                  </a:lnTo>
                  <a:lnTo>
                    <a:pt x="1994510" y="1732525"/>
                  </a:lnTo>
                  <a:lnTo>
                    <a:pt x="1995497" y="1756569"/>
                  </a:lnTo>
                  <a:lnTo>
                    <a:pt x="2000687" y="1772047"/>
                  </a:lnTo>
                  <a:lnTo>
                    <a:pt x="2014261" y="1814513"/>
                  </a:lnTo>
                  <a:lnTo>
                    <a:pt x="2022644" y="1844278"/>
                  </a:lnTo>
                  <a:lnTo>
                    <a:pt x="2031827" y="1878013"/>
                  </a:lnTo>
                  <a:lnTo>
                    <a:pt x="2041807" y="1915716"/>
                  </a:lnTo>
                  <a:lnTo>
                    <a:pt x="2051389" y="1956197"/>
                  </a:lnTo>
                  <a:lnTo>
                    <a:pt x="2061369" y="1998266"/>
                  </a:lnTo>
                  <a:lnTo>
                    <a:pt x="2065761" y="2019697"/>
                  </a:lnTo>
                  <a:lnTo>
                    <a:pt x="2070152" y="2041128"/>
                  </a:lnTo>
                  <a:lnTo>
                    <a:pt x="2074144" y="2062956"/>
                  </a:lnTo>
                  <a:lnTo>
                    <a:pt x="2078137" y="2085181"/>
                  </a:lnTo>
                  <a:lnTo>
                    <a:pt x="2080931" y="2106613"/>
                  </a:lnTo>
                  <a:lnTo>
                    <a:pt x="2084125" y="2128044"/>
                  </a:lnTo>
                  <a:lnTo>
                    <a:pt x="2086520" y="2149078"/>
                  </a:lnTo>
                  <a:lnTo>
                    <a:pt x="2088117" y="2170113"/>
                  </a:lnTo>
                  <a:lnTo>
                    <a:pt x="2089714" y="2190353"/>
                  </a:lnTo>
                  <a:lnTo>
                    <a:pt x="2090513" y="2209403"/>
                  </a:lnTo>
                  <a:lnTo>
                    <a:pt x="2090513" y="2228453"/>
                  </a:lnTo>
                  <a:lnTo>
                    <a:pt x="2089714" y="2246313"/>
                  </a:lnTo>
                  <a:lnTo>
                    <a:pt x="2088117" y="2263378"/>
                  </a:lnTo>
                  <a:lnTo>
                    <a:pt x="2086121" y="2279650"/>
                  </a:lnTo>
                  <a:lnTo>
                    <a:pt x="2128838" y="2218135"/>
                  </a:lnTo>
                  <a:lnTo>
                    <a:pt x="1997420" y="1730731"/>
                  </a:lnTo>
                  <a:lnTo>
                    <a:pt x="2028904" y="1711325"/>
                  </a:lnTo>
                  <a:lnTo>
                    <a:pt x="2097058" y="1869327"/>
                  </a:lnTo>
                  <a:lnTo>
                    <a:pt x="2134545" y="1726064"/>
                  </a:lnTo>
                  <a:lnTo>
                    <a:pt x="2131184" y="1720824"/>
                  </a:lnTo>
                  <a:lnTo>
                    <a:pt x="2128012" y="1714863"/>
                  </a:lnTo>
                  <a:lnTo>
                    <a:pt x="2121667" y="1702545"/>
                  </a:lnTo>
                  <a:lnTo>
                    <a:pt x="2116116" y="1688637"/>
                  </a:lnTo>
                  <a:lnTo>
                    <a:pt x="2111358" y="1675126"/>
                  </a:lnTo>
                  <a:lnTo>
                    <a:pt x="2107393" y="1660424"/>
                  </a:lnTo>
                  <a:lnTo>
                    <a:pt x="2103428" y="1645324"/>
                  </a:lnTo>
                  <a:lnTo>
                    <a:pt x="2100256" y="1629429"/>
                  </a:lnTo>
                  <a:lnTo>
                    <a:pt x="2097876" y="1613932"/>
                  </a:lnTo>
                  <a:lnTo>
                    <a:pt x="2095894" y="1597640"/>
                  </a:lnTo>
                  <a:lnTo>
                    <a:pt x="2094704" y="1581347"/>
                  </a:lnTo>
                  <a:lnTo>
                    <a:pt x="2093118" y="1564658"/>
                  </a:lnTo>
                  <a:lnTo>
                    <a:pt x="2092722" y="1548366"/>
                  </a:lnTo>
                  <a:lnTo>
                    <a:pt x="2092325" y="1531676"/>
                  </a:lnTo>
                  <a:lnTo>
                    <a:pt x="2092325" y="1514987"/>
                  </a:lnTo>
                  <a:lnTo>
                    <a:pt x="2092722" y="1498695"/>
                  </a:lnTo>
                  <a:lnTo>
                    <a:pt x="2093118" y="1483198"/>
                  </a:lnTo>
                  <a:lnTo>
                    <a:pt x="2095101" y="1452203"/>
                  </a:lnTo>
                  <a:lnTo>
                    <a:pt x="2097480" y="1423592"/>
                  </a:lnTo>
                  <a:lnTo>
                    <a:pt x="2100652" y="1397366"/>
                  </a:lnTo>
                  <a:lnTo>
                    <a:pt x="2103824" y="1374716"/>
                  </a:lnTo>
                  <a:lnTo>
                    <a:pt x="2106203" y="1356040"/>
                  </a:lnTo>
                  <a:lnTo>
                    <a:pt x="2108582" y="1341735"/>
                  </a:lnTo>
                  <a:lnTo>
                    <a:pt x="2110565" y="1329814"/>
                  </a:lnTo>
                  <a:lnTo>
                    <a:pt x="2129994" y="1343324"/>
                  </a:lnTo>
                  <a:lnTo>
                    <a:pt x="2131184" y="1329416"/>
                  </a:lnTo>
                  <a:lnTo>
                    <a:pt x="2132770" y="1315111"/>
                  </a:lnTo>
                  <a:lnTo>
                    <a:pt x="2134752" y="1300806"/>
                  </a:lnTo>
                  <a:lnTo>
                    <a:pt x="2137131" y="1287295"/>
                  </a:lnTo>
                  <a:lnTo>
                    <a:pt x="2139907" y="1274182"/>
                  </a:lnTo>
                  <a:lnTo>
                    <a:pt x="2142683" y="1261069"/>
                  </a:lnTo>
                  <a:lnTo>
                    <a:pt x="2146251" y="1248353"/>
                  </a:lnTo>
                  <a:lnTo>
                    <a:pt x="2149820" y="1235637"/>
                  </a:lnTo>
                  <a:lnTo>
                    <a:pt x="2153785" y="1223716"/>
                  </a:lnTo>
                  <a:lnTo>
                    <a:pt x="2157750" y="1211795"/>
                  </a:lnTo>
                  <a:lnTo>
                    <a:pt x="2166077" y="1189543"/>
                  </a:lnTo>
                  <a:lnTo>
                    <a:pt x="2174404" y="1168482"/>
                  </a:lnTo>
                  <a:lnTo>
                    <a:pt x="2183127" y="1149011"/>
                  </a:lnTo>
                  <a:lnTo>
                    <a:pt x="2191850" y="1131924"/>
                  </a:lnTo>
                  <a:lnTo>
                    <a:pt x="2200177" y="1116824"/>
                  </a:lnTo>
                  <a:lnTo>
                    <a:pt x="2208107" y="1102917"/>
                  </a:lnTo>
                  <a:lnTo>
                    <a:pt x="2214452" y="1092188"/>
                  </a:lnTo>
                  <a:lnTo>
                    <a:pt x="2224761" y="1076293"/>
                  </a:lnTo>
                  <a:lnTo>
                    <a:pt x="2228330" y="1071127"/>
                  </a:lnTo>
                  <a:lnTo>
                    <a:pt x="2233881" y="1106890"/>
                  </a:lnTo>
                  <a:lnTo>
                    <a:pt x="2241811" y="1094174"/>
                  </a:lnTo>
                  <a:lnTo>
                    <a:pt x="2250138" y="1082253"/>
                  </a:lnTo>
                  <a:lnTo>
                    <a:pt x="2259258" y="1071127"/>
                  </a:lnTo>
                  <a:lnTo>
                    <a:pt x="2268774" y="1060001"/>
                  </a:lnTo>
                  <a:lnTo>
                    <a:pt x="2279480" y="1049669"/>
                  </a:lnTo>
                  <a:lnTo>
                    <a:pt x="2290186" y="1039735"/>
                  </a:lnTo>
                  <a:lnTo>
                    <a:pt x="2301685" y="1030596"/>
                  </a:lnTo>
                  <a:lnTo>
                    <a:pt x="2313977" y="1021853"/>
                  </a:lnTo>
                  <a:lnTo>
                    <a:pt x="2326269" y="1013509"/>
                  </a:lnTo>
                  <a:lnTo>
                    <a:pt x="2339354" y="1005561"/>
                  </a:lnTo>
                  <a:lnTo>
                    <a:pt x="2352835" y="998011"/>
                  </a:lnTo>
                  <a:lnTo>
                    <a:pt x="2366713" y="991654"/>
                  </a:lnTo>
                  <a:lnTo>
                    <a:pt x="2381384" y="984898"/>
                  </a:lnTo>
                  <a:lnTo>
                    <a:pt x="2396055" y="978938"/>
                  </a:lnTo>
                  <a:lnTo>
                    <a:pt x="2411123" y="973375"/>
                  </a:lnTo>
                  <a:lnTo>
                    <a:pt x="2426983" y="967414"/>
                  </a:lnTo>
                  <a:lnTo>
                    <a:pt x="2442448" y="962248"/>
                  </a:lnTo>
                  <a:lnTo>
                    <a:pt x="2458705" y="957877"/>
                  </a:lnTo>
                  <a:lnTo>
                    <a:pt x="2474962" y="953109"/>
                  </a:lnTo>
                  <a:lnTo>
                    <a:pt x="2491615" y="949135"/>
                  </a:lnTo>
                  <a:lnTo>
                    <a:pt x="2508665" y="944764"/>
                  </a:lnTo>
                  <a:lnTo>
                    <a:pt x="2525716" y="941188"/>
                  </a:lnTo>
                  <a:lnTo>
                    <a:pt x="2560212" y="934035"/>
                  </a:lnTo>
                  <a:lnTo>
                    <a:pt x="2595502" y="927677"/>
                  </a:lnTo>
                  <a:lnTo>
                    <a:pt x="2630792" y="921717"/>
                  </a:lnTo>
                  <a:lnTo>
                    <a:pt x="2702165" y="910988"/>
                  </a:lnTo>
                  <a:lnTo>
                    <a:pt x="2719215" y="908206"/>
                  </a:lnTo>
                  <a:lnTo>
                    <a:pt x="2735868" y="904630"/>
                  </a:lnTo>
                  <a:lnTo>
                    <a:pt x="2752125" y="901054"/>
                  </a:lnTo>
                  <a:lnTo>
                    <a:pt x="2767589" y="897080"/>
                  </a:lnTo>
                  <a:lnTo>
                    <a:pt x="2781864" y="893504"/>
                  </a:lnTo>
                  <a:lnTo>
                    <a:pt x="2796139" y="888338"/>
                  </a:lnTo>
                  <a:lnTo>
                    <a:pt x="2809620" y="883967"/>
                  </a:lnTo>
                  <a:lnTo>
                    <a:pt x="2822308" y="878801"/>
                  </a:lnTo>
                  <a:lnTo>
                    <a:pt x="2834600" y="874033"/>
                  </a:lnTo>
                  <a:lnTo>
                    <a:pt x="2845703" y="868867"/>
                  </a:lnTo>
                  <a:lnTo>
                    <a:pt x="2856805" y="863304"/>
                  </a:lnTo>
                  <a:lnTo>
                    <a:pt x="2867511" y="858138"/>
                  </a:lnTo>
                  <a:lnTo>
                    <a:pt x="2877027" y="852575"/>
                  </a:lnTo>
                  <a:lnTo>
                    <a:pt x="2886147" y="847409"/>
                  </a:lnTo>
                  <a:lnTo>
                    <a:pt x="2894871" y="841449"/>
                  </a:lnTo>
                  <a:lnTo>
                    <a:pt x="2903197" y="836283"/>
                  </a:lnTo>
                  <a:lnTo>
                    <a:pt x="2917868" y="825951"/>
                  </a:lnTo>
                  <a:lnTo>
                    <a:pt x="2929764" y="816017"/>
                  </a:lnTo>
                  <a:lnTo>
                    <a:pt x="2940470" y="806877"/>
                  </a:lnTo>
                  <a:lnTo>
                    <a:pt x="2948400" y="798930"/>
                  </a:lnTo>
                  <a:lnTo>
                    <a:pt x="2954744" y="792572"/>
                  </a:lnTo>
                  <a:lnTo>
                    <a:pt x="2959106" y="787009"/>
                  </a:lnTo>
                  <a:lnTo>
                    <a:pt x="2962674" y="782638"/>
                  </a:lnTo>
                  <a:close/>
                  <a:moveTo>
                    <a:pt x="0" y="0"/>
                  </a:moveTo>
                  <a:lnTo>
                    <a:pt x="1986" y="1984"/>
                  </a:lnTo>
                  <a:lnTo>
                    <a:pt x="8737" y="7938"/>
                  </a:lnTo>
                  <a:lnTo>
                    <a:pt x="19458" y="17066"/>
                  </a:lnTo>
                  <a:lnTo>
                    <a:pt x="34945" y="28972"/>
                  </a:lnTo>
                  <a:lnTo>
                    <a:pt x="44079" y="35719"/>
                  </a:lnTo>
                  <a:lnTo>
                    <a:pt x="54801" y="42863"/>
                  </a:lnTo>
                  <a:lnTo>
                    <a:pt x="66714" y="50403"/>
                  </a:lnTo>
                  <a:lnTo>
                    <a:pt x="79421" y="58738"/>
                  </a:lnTo>
                  <a:lnTo>
                    <a:pt x="93320" y="67072"/>
                  </a:lnTo>
                  <a:lnTo>
                    <a:pt x="108012" y="75406"/>
                  </a:lnTo>
                  <a:lnTo>
                    <a:pt x="124294" y="84138"/>
                  </a:lnTo>
                  <a:lnTo>
                    <a:pt x="141766" y="92869"/>
                  </a:lnTo>
                  <a:lnTo>
                    <a:pt x="160430" y="101203"/>
                  </a:lnTo>
                  <a:lnTo>
                    <a:pt x="180285" y="109934"/>
                  </a:lnTo>
                  <a:lnTo>
                    <a:pt x="201332" y="119063"/>
                  </a:lnTo>
                  <a:lnTo>
                    <a:pt x="223569" y="126603"/>
                  </a:lnTo>
                  <a:lnTo>
                    <a:pt x="246601" y="134938"/>
                  </a:lnTo>
                  <a:lnTo>
                    <a:pt x="271619" y="142478"/>
                  </a:lnTo>
                  <a:lnTo>
                    <a:pt x="297431" y="150019"/>
                  </a:lnTo>
                  <a:lnTo>
                    <a:pt x="324434" y="156369"/>
                  </a:lnTo>
                  <a:lnTo>
                    <a:pt x="353025" y="163116"/>
                  </a:lnTo>
                  <a:lnTo>
                    <a:pt x="382808" y="168275"/>
                  </a:lnTo>
                  <a:lnTo>
                    <a:pt x="413385" y="173831"/>
                  </a:lnTo>
                  <a:lnTo>
                    <a:pt x="445550" y="177403"/>
                  </a:lnTo>
                  <a:lnTo>
                    <a:pt x="478510" y="180975"/>
                  </a:lnTo>
                  <a:lnTo>
                    <a:pt x="513455" y="183753"/>
                  </a:lnTo>
                  <a:lnTo>
                    <a:pt x="531324" y="184547"/>
                  </a:lnTo>
                  <a:lnTo>
                    <a:pt x="549194" y="184944"/>
                  </a:lnTo>
                  <a:lnTo>
                    <a:pt x="567858" y="185341"/>
                  </a:lnTo>
                  <a:lnTo>
                    <a:pt x="586522" y="185738"/>
                  </a:lnTo>
                  <a:lnTo>
                    <a:pt x="662369" y="185738"/>
                  </a:lnTo>
                  <a:lnTo>
                    <a:pt x="738612" y="185738"/>
                  </a:lnTo>
                  <a:lnTo>
                    <a:pt x="814856" y="187325"/>
                  </a:lnTo>
                  <a:lnTo>
                    <a:pt x="852581" y="188119"/>
                  </a:lnTo>
                  <a:lnTo>
                    <a:pt x="890306" y="189309"/>
                  </a:lnTo>
                  <a:lnTo>
                    <a:pt x="928031" y="191294"/>
                  </a:lnTo>
                  <a:lnTo>
                    <a:pt x="965358" y="192881"/>
                  </a:lnTo>
                  <a:lnTo>
                    <a:pt x="1002289" y="195659"/>
                  </a:lnTo>
                  <a:lnTo>
                    <a:pt x="1038822" y="198438"/>
                  </a:lnTo>
                  <a:lnTo>
                    <a:pt x="1074959" y="202406"/>
                  </a:lnTo>
                  <a:lnTo>
                    <a:pt x="1110698" y="206375"/>
                  </a:lnTo>
                  <a:lnTo>
                    <a:pt x="1146040" y="211931"/>
                  </a:lnTo>
                  <a:lnTo>
                    <a:pt x="1180588" y="217488"/>
                  </a:lnTo>
                  <a:lnTo>
                    <a:pt x="1214739" y="224234"/>
                  </a:lnTo>
                  <a:lnTo>
                    <a:pt x="1248493" y="230981"/>
                  </a:lnTo>
                  <a:lnTo>
                    <a:pt x="1264774" y="234950"/>
                  </a:lnTo>
                  <a:lnTo>
                    <a:pt x="1281453" y="239316"/>
                  </a:lnTo>
                  <a:lnTo>
                    <a:pt x="1297734" y="243681"/>
                  </a:lnTo>
                  <a:lnTo>
                    <a:pt x="1313618" y="248444"/>
                  </a:lnTo>
                  <a:lnTo>
                    <a:pt x="1329502" y="253206"/>
                  </a:lnTo>
                  <a:lnTo>
                    <a:pt x="1344989" y="258763"/>
                  </a:lnTo>
                  <a:lnTo>
                    <a:pt x="1360476" y="263922"/>
                  </a:lnTo>
                  <a:lnTo>
                    <a:pt x="1375963" y="269478"/>
                  </a:lnTo>
                  <a:lnTo>
                    <a:pt x="1390656" y="275828"/>
                  </a:lnTo>
                  <a:lnTo>
                    <a:pt x="1405746" y="281781"/>
                  </a:lnTo>
                  <a:lnTo>
                    <a:pt x="1420042" y="288528"/>
                  </a:lnTo>
                  <a:lnTo>
                    <a:pt x="1434734" y="294878"/>
                  </a:lnTo>
                  <a:lnTo>
                    <a:pt x="1448633" y="302419"/>
                  </a:lnTo>
                  <a:lnTo>
                    <a:pt x="1462532" y="309959"/>
                  </a:lnTo>
                  <a:lnTo>
                    <a:pt x="1476430" y="317500"/>
                  </a:lnTo>
                  <a:lnTo>
                    <a:pt x="1489535" y="325438"/>
                  </a:lnTo>
                  <a:lnTo>
                    <a:pt x="1502639" y="334169"/>
                  </a:lnTo>
                  <a:lnTo>
                    <a:pt x="1515346" y="342503"/>
                  </a:lnTo>
                  <a:lnTo>
                    <a:pt x="1528054" y="351631"/>
                  </a:lnTo>
                  <a:lnTo>
                    <a:pt x="1540364" y="360759"/>
                  </a:lnTo>
                  <a:lnTo>
                    <a:pt x="1552674" y="370284"/>
                  </a:lnTo>
                  <a:lnTo>
                    <a:pt x="1563793" y="380603"/>
                  </a:lnTo>
                  <a:lnTo>
                    <a:pt x="1575706" y="390922"/>
                  </a:lnTo>
                  <a:lnTo>
                    <a:pt x="1586825" y="401638"/>
                  </a:lnTo>
                  <a:lnTo>
                    <a:pt x="1597547" y="412750"/>
                  </a:lnTo>
                  <a:lnTo>
                    <a:pt x="1608269" y="424259"/>
                  </a:lnTo>
                  <a:lnTo>
                    <a:pt x="1618196" y="436166"/>
                  </a:lnTo>
                  <a:lnTo>
                    <a:pt x="1628521" y="448469"/>
                  </a:lnTo>
                  <a:lnTo>
                    <a:pt x="1628521" y="371872"/>
                  </a:lnTo>
                  <a:lnTo>
                    <a:pt x="1638051" y="381397"/>
                  </a:lnTo>
                  <a:lnTo>
                    <a:pt x="1649567" y="393700"/>
                  </a:lnTo>
                  <a:lnTo>
                    <a:pt x="1663863" y="410766"/>
                  </a:lnTo>
                  <a:lnTo>
                    <a:pt x="1681733" y="431800"/>
                  </a:lnTo>
                  <a:lnTo>
                    <a:pt x="1701985" y="457200"/>
                  </a:lnTo>
                  <a:lnTo>
                    <a:pt x="1713104" y="471488"/>
                  </a:lnTo>
                  <a:lnTo>
                    <a:pt x="1724620" y="486966"/>
                  </a:lnTo>
                  <a:lnTo>
                    <a:pt x="1735739" y="503238"/>
                  </a:lnTo>
                  <a:lnTo>
                    <a:pt x="1747652" y="520303"/>
                  </a:lnTo>
                  <a:lnTo>
                    <a:pt x="1759962" y="538559"/>
                  </a:lnTo>
                  <a:lnTo>
                    <a:pt x="1772272" y="558006"/>
                  </a:lnTo>
                  <a:lnTo>
                    <a:pt x="1784582" y="577850"/>
                  </a:lnTo>
                  <a:lnTo>
                    <a:pt x="1796893" y="598884"/>
                  </a:lnTo>
                  <a:lnTo>
                    <a:pt x="1809203" y="620316"/>
                  </a:lnTo>
                  <a:lnTo>
                    <a:pt x="1821513" y="642938"/>
                  </a:lnTo>
                  <a:lnTo>
                    <a:pt x="1833029" y="666353"/>
                  </a:lnTo>
                  <a:lnTo>
                    <a:pt x="1844545" y="690166"/>
                  </a:lnTo>
                  <a:lnTo>
                    <a:pt x="1856061" y="715169"/>
                  </a:lnTo>
                  <a:lnTo>
                    <a:pt x="1866783" y="740966"/>
                  </a:lnTo>
                  <a:lnTo>
                    <a:pt x="1877505" y="767556"/>
                  </a:lnTo>
                  <a:lnTo>
                    <a:pt x="1887035" y="794544"/>
                  </a:lnTo>
                  <a:lnTo>
                    <a:pt x="1896566" y="822325"/>
                  </a:lnTo>
                  <a:lnTo>
                    <a:pt x="1904905" y="850503"/>
                  </a:lnTo>
                  <a:lnTo>
                    <a:pt x="1912847" y="879872"/>
                  </a:lnTo>
                  <a:lnTo>
                    <a:pt x="1919995" y="910034"/>
                  </a:lnTo>
                  <a:lnTo>
                    <a:pt x="1955337" y="874316"/>
                  </a:lnTo>
                  <a:lnTo>
                    <a:pt x="1963676" y="898922"/>
                  </a:lnTo>
                  <a:lnTo>
                    <a:pt x="1973207" y="927894"/>
                  </a:lnTo>
                  <a:lnTo>
                    <a:pt x="1984723" y="966391"/>
                  </a:lnTo>
                  <a:lnTo>
                    <a:pt x="1998621" y="1012825"/>
                  </a:lnTo>
                  <a:lnTo>
                    <a:pt x="2005372" y="1038622"/>
                  </a:lnTo>
                  <a:lnTo>
                    <a:pt x="2012520" y="1066403"/>
                  </a:lnTo>
                  <a:lnTo>
                    <a:pt x="2019668" y="1095375"/>
                  </a:lnTo>
                  <a:lnTo>
                    <a:pt x="2026816" y="1125538"/>
                  </a:lnTo>
                  <a:lnTo>
                    <a:pt x="2033566" y="1156891"/>
                  </a:lnTo>
                  <a:lnTo>
                    <a:pt x="2040317" y="1189435"/>
                  </a:lnTo>
                  <a:lnTo>
                    <a:pt x="2046671" y="1222375"/>
                  </a:lnTo>
                  <a:lnTo>
                    <a:pt x="2052230" y="1256110"/>
                  </a:lnTo>
                  <a:lnTo>
                    <a:pt x="2057790" y="1290241"/>
                  </a:lnTo>
                  <a:lnTo>
                    <a:pt x="2062158" y="1324769"/>
                  </a:lnTo>
                  <a:lnTo>
                    <a:pt x="2066129" y="1359694"/>
                  </a:lnTo>
                  <a:lnTo>
                    <a:pt x="2068511" y="1394619"/>
                  </a:lnTo>
                  <a:lnTo>
                    <a:pt x="2070894" y="1429147"/>
                  </a:lnTo>
                  <a:lnTo>
                    <a:pt x="2071291" y="1446610"/>
                  </a:lnTo>
                  <a:lnTo>
                    <a:pt x="2071688" y="1463675"/>
                  </a:lnTo>
                  <a:lnTo>
                    <a:pt x="2071688" y="1480741"/>
                  </a:lnTo>
                  <a:lnTo>
                    <a:pt x="2071291" y="1497806"/>
                  </a:lnTo>
                  <a:lnTo>
                    <a:pt x="2070894" y="1514475"/>
                  </a:lnTo>
                  <a:lnTo>
                    <a:pt x="2070100" y="1531144"/>
                  </a:lnTo>
                  <a:lnTo>
                    <a:pt x="2068511" y="1547416"/>
                  </a:lnTo>
                  <a:lnTo>
                    <a:pt x="2066923" y="1563688"/>
                  </a:lnTo>
                  <a:lnTo>
                    <a:pt x="2065335" y="1579960"/>
                  </a:lnTo>
                  <a:lnTo>
                    <a:pt x="2062555" y="1595835"/>
                  </a:lnTo>
                  <a:lnTo>
                    <a:pt x="2059775" y="1610916"/>
                  </a:lnTo>
                  <a:lnTo>
                    <a:pt x="2056995" y="1626394"/>
                  </a:lnTo>
                  <a:lnTo>
                    <a:pt x="2053421" y="1641078"/>
                  </a:lnTo>
                  <a:lnTo>
                    <a:pt x="2049450" y="1655763"/>
                  </a:lnTo>
                  <a:lnTo>
                    <a:pt x="2045082" y="1670050"/>
                  </a:lnTo>
                  <a:lnTo>
                    <a:pt x="2040317" y="1684338"/>
                  </a:lnTo>
                  <a:lnTo>
                    <a:pt x="2034758" y="1697435"/>
                  </a:lnTo>
                  <a:lnTo>
                    <a:pt x="2029198" y="1710531"/>
                  </a:lnTo>
                  <a:lnTo>
                    <a:pt x="2028520" y="1710950"/>
                  </a:lnTo>
                  <a:lnTo>
                    <a:pt x="2020892" y="1692617"/>
                  </a:lnTo>
                  <a:lnTo>
                    <a:pt x="2012561" y="1673551"/>
                  </a:lnTo>
                  <a:lnTo>
                    <a:pt x="2003438" y="1653690"/>
                  </a:lnTo>
                  <a:lnTo>
                    <a:pt x="1993917" y="1633830"/>
                  </a:lnTo>
                  <a:lnTo>
                    <a:pt x="1983604" y="1613969"/>
                  </a:lnTo>
                  <a:lnTo>
                    <a:pt x="1973290" y="1593712"/>
                  </a:lnTo>
                  <a:lnTo>
                    <a:pt x="1962183" y="1573057"/>
                  </a:lnTo>
                  <a:lnTo>
                    <a:pt x="1950679" y="1552402"/>
                  </a:lnTo>
                  <a:lnTo>
                    <a:pt x="1939175" y="1531350"/>
                  </a:lnTo>
                  <a:lnTo>
                    <a:pt x="1926878" y="1510298"/>
                  </a:lnTo>
                  <a:lnTo>
                    <a:pt x="1914185" y="1488848"/>
                  </a:lnTo>
                  <a:lnTo>
                    <a:pt x="1900301" y="1467796"/>
                  </a:lnTo>
                  <a:lnTo>
                    <a:pt x="1894260" y="1458189"/>
                  </a:lnTo>
                  <a:lnTo>
                    <a:pt x="1928813" y="1036638"/>
                  </a:lnTo>
                  <a:lnTo>
                    <a:pt x="1862051" y="1408114"/>
                  </a:lnTo>
                  <a:lnTo>
                    <a:pt x="1843972" y="1381204"/>
                  </a:lnTo>
                  <a:lnTo>
                    <a:pt x="1813824" y="1337908"/>
                  </a:lnTo>
                  <a:lnTo>
                    <a:pt x="1782090" y="1294612"/>
                  </a:lnTo>
                  <a:lnTo>
                    <a:pt x="1749959" y="1250919"/>
                  </a:lnTo>
                  <a:lnTo>
                    <a:pt x="1716638" y="1208021"/>
                  </a:lnTo>
                  <a:lnTo>
                    <a:pt x="1681730" y="1165122"/>
                  </a:lnTo>
                  <a:lnTo>
                    <a:pt x="1658188" y="1136727"/>
                  </a:lnTo>
                  <a:lnTo>
                    <a:pt x="1662012" y="1095017"/>
                  </a:lnTo>
                  <a:lnTo>
                    <a:pt x="1664012" y="1064080"/>
                  </a:lnTo>
                  <a:lnTo>
                    <a:pt x="1666812" y="1028781"/>
                  </a:lnTo>
                  <a:lnTo>
                    <a:pt x="1669612" y="988722"/>
                  </a:lnTo>
                  <a:lnTo>
                    <a:pt x="1671612" y="945094"/>
                  </a:lnTo>
                  <a:lnTo>
                    <a:pt x="1673212" y="897896"/>
                  </a:lnTo>
                  <a:lnTo>
                    <a:pt x="1674412" y="848715"/>
                  </a:lnTo>
                  <a:lnTo>
                    <a:pt x="1674812" y="797154"/>
                  </a:lnTo>
                  <a:lnTo>
                    <a:pt x="1674412" y="744800"/>
                  </a:lnTo>
                  <a:lnTo>
                    <a:pt x="1674012" y="718227"/>
                  </a:lnTo>
                  <a:lnTo>
                    <a:pt x="1672812" y="691653"/>
                  </a:lnTo>
                  <a:lnTo>
                    <a:pt x="1671612" y="665080"/>
                  </a:lnTo>
                  <a:lnTo>
                    <a:pt x="1670012" y="638506"/>
                  </a:lnTo>
                  <a:lnTo>
                    <a:pt x="1668012" y="612329"/>
                  </a:lnTo>
                  <a:lnTo>
                    <a:pt x="1666012" y="586549"/>
                  </a:lnTo>
                  <a:lnTo>
                    <a:pt x="1663212" y="560372"/>
                  </a:lnTo>
                  <a:lnTo>
                    <a:pt x="1659612" y="534988"/>
                  </a:lnTo>
                  <a:lnTo>
                    <a:pt x="1660412" y="553629"/>
                  </a:lnTo>
                  <a:lnTo>
                    <a:pt x="1662012" y="603603"/>
                  </a:lnTo>
                  <a:lnTo>
                    <a:pt x="1662412" y="638109"/>
                  </a:lnTo>
                  <a:lnTo>
                    <a:pt x="1662412" y="676978"/>
                  </a:lnTo>
                  <a:lnTo>
                    <a:pt x="1662412" y="720607"/>
                  </a:lnTo>
                  <a:lnTo>
                    <a:pt x="1662012" y="766218"/>
                  </a:lnTo>
                  <a:lnTo>
                    <a:pt x="1660412" y="814606"/>
                  </a:lnTo>
                  <a:lnTo>
                    <a:pt x="1658812" y="863787"/>
                  </a:lnTo>
                  <a:lnTo>
                    <a:pt x="1655612" y="912174"/>
                  </a:lnTo>
                  <a:lnTo>
                    <a:pt x="1654012" y="936765"/>
                  </a:lnTo>
                  <a:lnTo>
                    <a:pt x="1652012" y="960562"/>
                  </a:lnTo>
                  <a:lnTo>
                    <a:pt x="1649612" y="983566"/>
                  </a:lnTo>
                  <a:lnTo>
                    <a:pt x="1646812" y="1006570"/>
                  </a:lnTo>
                  <a:lnTo>
                    <a:pt x="1644412" y="1028384"/>
                  </a:lnTo>
                  <a:lnTo>
                    <a:pt x="1640812" y="1049405"/>
                  </a:lnTo>
                  <a:lnTo>
                    <a:pt x="1637212" y="1069633"/>
                  </a:lnTo>
                  <a:lnTo>
                    <a:pt x="1633212" y="1088274"/>
                  </a:lnTo>
                  <a:lnTo>
                    <a:pt x="1629548" y="1102806"/>
                  </a:lnTo>
                  <a:lnTo>
                    <a:pt x="1611517" y="1081708"/>
                  </a:lnTo>
                  <a:lnTo>
                    <a:pt x="1575419" y="1041192"/>
                  </a:lnTo>
                  <a:lnTo>
                    <a:pt x="1538925" y="1001074"/>
                  </a:lnTo>
                  <a:lnTo>
                    <a:pt x="1502827" y="962545"/>
                  </a:lnTo>
                  <a:lnTo>
                    <a:pt x="1465936" y="924810"/>
                  </a:lnTo>
                  <a:lnTo>
                    <a:pt x="1429441" y="888663"/>
                  </a:lnTo>
                  <a:lnTo>
                    <a:pt x="1393343" y="853709"/>
                  </a:lnTo>
                  <a:lnTo>
                    <a:pt x="1357245" y="820740"/>
                  </a:lnTo>
                  <a:lnTo>
                    <a:pt x="1321941" y="789758"/>
                  </a:lnTo>
                  <a:lnTo>
                    <a:pt x="1304487" y="774267"/>
                  </a:lnTo>
                  <a:lnTo>
                    <a:pt x="1286636" y="759967"/>
                  </a:lnTo>
                  <a:lnTo>
                    <a:pt x="1269579" y="745668"/>
                  </a:lnTo>
                  <a:lnTo>
                    <a:pt x="1252522" y="732560"/>
                  </a:lnTo>
                  <a:lnTo>
                    <a:pt x="1238401" y="721708"/>
                  </a:lnTo>
                  <a:lnTo>
                    <a:pt x="1238183" y="719838"/>
                  </a:lnTo>
                  <a:lnTo>
                    <a:pt x="1234535" y="690371"/>
                  </a:lnTo>
                  <a:lnTo>
                    <a:pt x="1229671" y="654531"/>
                  </a:lnTo>
                  <a:lnTo>
                    <a:pt x="1223997" y="615108"/>
                  </a:lnTo>
                  <a:lnTo>
                    <a:pt x="1217106" y="576482"/>
                  </a:lnTo>
                  <a:lnTo>
                    <a:pt x="1213864" y="557766"/>
                  </a:lnTo>
                  <a:lnTo>
                    <a:pt x="1210216" y="540643"/>
                  </a:lnTo>
                  <a:lnTo>
                    <a:pt x="1206973" y="524714"/>
                  </a:lnTo>
                  <a:lnTo>
                    <a:pt x="1203325" y="511175"/>
                  </a:lnTo>
                  <a:lnTo>
                    <a:pt x="1206973" y="531882"/>
                  </a:lnTo>
                  <a:lnTo>
                    <a:pt x="1209810" y="554580"/>
                  </a:lnTo>
                  <a:lnTo>
                    <a:pt x="1213053" y="583650"/>
                  </a:lnTo>
                  <a:lnTo>
                    <a:pt x="1214674" y="599578"/>
                  </a:lnTo>
                  <a:lnTo>
                    <a:pt x="1216295" y="616303"/>
                  </a:lnTo>
                  <a:lnTo>
                    <a:pt x="1217106" y="633824"/>
                  </a:lnTo>
                  <a:lnTo>
                    <a:pt x="1217511" y="650948"/>
                  </a:lnTo>
                  <a:lnTo>
                    <a:pt x="1217917" y="668469"/>
                  </a:lnTo>
                  <a:lnTo>
                    <a:pt x="1217511" y="685990"/>
                  </a:lnTo>
                  <a:lnTo>
                    <a:pt x="1216295" y="703113"/>
                  </a:lnTo>
                  <a:lnTo>
                    <a:pt x="1216046" y="705118"/>
                  </a:lnTo>
                  <a:lnTo>
                    <a:pt x="1202540" y="695222"/>
                  </a:lnTo>
                  <a:lnTo>
                    <a:pt x="1186673" y="684497"/>
                  </a:lnTo>
                  <a:lnTo>
                    <a:pt x="1170805" y="673773"/>
                  </a:lnTo>
                  <a:lnTo>
                    <a:pt x="1154938" y="663842"/>
                  </a:lnTo>
                  <a:lnTo>
                    <a:pt x="1139468" y="654707"/>
                  </a:lnTo>
                  <a:lnTo>
                    <a:pt x="1124790" y="645968"/>
                  </a:lnTo>
                  <a:lnTo>
                    <a:pt x="1110113" y="638024"/>
                  </a:lnTo>
                  <a:lnTo>
                    <a:pt x="1095833" y="630477"/>
                  </a:lnTo>
                  <a:lnTo>
                    <a:pt x="1081949" y="623724"/>
                  </a:lnTo>
                  <a:lnTo>
                    <a:pt x="1068065" y="618163"/>
                  </a:lnTo>
                  <a:lnTo>
                    <a:pt x="1054975" y="613000"/>
                  </a:lnTo>
                  <a:lnTo>
                    <a:pt x="1042281" y="608630"/>
                  </a:lnTo>
                  <a:lnTo>
                    <a:pt x="1017290" y="600686"/>
                  </a:lnTo>
                  <a:lnTo>
                    <a:pt x="991902" y="592345"/>
                  </a:lnTo>
                  <a:lnTo>
                    <a:pt x="966118" y="583209"/>
                  </a:lnTo>
                  <a:lnTo>
                    <a:pt x="939937" y="574073"/>
                  </a:lnTo>
                  <a:lnTo>
                    <a:pt x="886782" y="553815"/>
                  </a:lnTo>
                  <a:lnTo>
                    <a:pt x="833627" y="533160"/>
                  </a:lnTo>
                  <a:lnTo>
                    <a:pt x="780075" y="511711"/>
                  </a:lnTo>
                  <a:lnTo>
                    <a:pt x="727317" y="489864"/>
                  </a:lnTo>
                  <a:lnTo>
                    <a:pt x="694143" y="475740"/>
                  </a:lnTo>
                  <a:lnTo>
                    <a:pt x="615950" y="344488"/>
                  </a:lnTo>
                  <a:lnTo>
                    <a:pt x="682265" y="470683"/>
                  </a:lnTo>
                  <a:lnTo>
                    <a:pt x="676938" y="468415"/>
                  </a:lnTo>
                  <a:lnTo>
                    <a:pt x="628543" y="447363"/>
                  </a:lnTo>
                  <a:lnTo>
                    <a:pt x="583322" y="427105"/>
                  </a:lnTo>
                  <a:lnTo>
                    <a:pt x="541670" y="408436"/>
                  </a:lnTo>
                  <a:lnTo>
                    <a:pt x="473044" y="376659"/>
                  </a:lnTo>
                  <a:lnTo>
                    <a:pt x="427426" y="355607"/>
                  </a:lnTo>
                  <a:lnTo>
                    <a:pt x="411162" y="347663"/>
                  </a:lnTo>
                  <a:lnTo>
                    <a:pt x="413939" y="350444"/>
                  </a:lnTo>
                  <a:lnTo>
                    <a:pt x="417906" y="352827"/>
                  </a:lnTo>
                  <a:lnTo>
                    <a:pt x="427029" y="359977"/>
                  </a:lnTo>
                  <a:lnTo>
                    <a:pt x="439327" y="367524"/>
                  </a:lnTo>
                  <a:lnTo>
                    <a:pt x="453607" y="375865"/>
                  </a:lnTo>
                  <a:lnTo>
                    <a:pt x="470664" y="385001"/>
                  </a:lnTo>
                  <a:lnTo>
                    <a:pt x="490102" y="394931"/>
                  </a:lnTo>
                  <a:lnTo>
                    <a:pt x="533340" y="416380"/>
                  </a:lnTo>
                  <a:lnTo>
                    <a:pt x="582925" y="440213"/>
                  </a:lnTo>
                  <a:lnTo>
                    <a:pt x="636873" y="465237"/>
                  </a:lnTo>
                  <a:lnTo>
                    <a:pt x="692805" y="491056"/>
                  </a:lnTo>
                  <a:lnTo>
                    <a:pt x="750721" y="516477"/>
                  </a:lnTo>
                  <a:lnTo>
                    <a:pt x="807049" y="541502"/>
                  </a:lnTo>
                  <a:lnTo>
                    <a:pt x="861791" y="565334"/>
                  </a:lnTo>
                  <a:lnTo>
                    <a:pt x="928558" y="593908"/>
                  </a:lnTo>
                  <a:lnTo>
                    <a:pt x="927038" y="593725"/>
                  </a:lnTo>
                  <a:lnTo>
                    <a:pt x="913525" y="596435"/>
                  </a:lnTo>
                  <a:lnTo>
                    <a:pt x="897230" y="599533"/>
                  </a:lnTo>
                  <a:lnTo>
                    <a:pt x="875769" y="603018"/>
                  </a:lnTo>
                  <a:lnTo>
                    <a:pt x="848744" y="607664"/>
                  </a:lnTo>
                  <a:lnTo>
                    <a:pt x="818141" y="611149"/>
                  </a:lnTo>
                  <a:lnTo>
                    <a:pt x="783565" y="615795"/>
                  </a:lnTo>
                  <a:lnTo>
                    <a:pt x="746206" y="618893"/>
                  </a:lnTo>
                  <a:lnTo>
                    <a:pt x="725937" y="620442"/>
                  </a:lnTo>
                  <a:lnTo>
                    <a:pt x="705668" y="621603"/>
                  </a:lnTo>
                  <a:lnTo>
                    <a:pt x="685002" y="622765"/>
                  </a:lnTo>
                  <a:lnTo>
                    <a:pt x="663540" y="623152"/>
                  </a:lnTo>
                  <a:lnTo>
                    <a:pt x="642079" y="623539"/>
                  </a:lnTo>
                  <a:lnTo>
                    <a:pt x="620618" y="623539"/>
                  </a:lnTo>
                  <a:lnTo>
                    <a:pt x="598759" y="623152"/>
                  </a:lnTo>
                  <a:lnTo>
                    <a:pt x="576503" y="621990"/>
                  </a:lnTo>
                  <a:lnTo>
                    <a:pt x="554247" y="620829"/>
                  </a:lnTo>
                  <a:lnTo>
                    <a:pt x="532388" y="618506"/>
                  </a:lnTo>
                  <a:lnTo>
                    <a:pt x="510132" y="616182"/>
                  </a:lnTo>
                  <a:lnTo>
                    <a:pt x="488670" y="613085"/>
                  </a:lnTo>
                  <a:lnTo>
                    <a:pt x="467209" y="609213"/>
                  </a:lnTo>
                  <a:lnTo>
                    <a:pt x="446145" y="604954"/>
                  </a:lnTo>
                  <a:lnTo>
                    <a:pt x="429576" y="600994"/>
                  </a:lnTo>
                  <a:lnTo>
                    <a:pt x="417530" y="597597"/>
                  </a:lnTo>
                  <a:lnTo>
                    <a:pt x="404812" y="593725"/>
                  </a:lnTo>
                  <a:lnTo>
                    <a:pt x="425081" y="599920"/>
                  </a:lnTo>
                  <a:lnTo>
                    <a:pt x="429576" y="600994"/>
                  </a:lnTo>
                  <a:lnTo>
                    <a:pt x="432632" y="601856"/>
                  </a:lnTo>
                  <a:lnTo>
                    <a:pt x="453299" y="606890"/>
                  </a:lnTo>
                  <a:lnTo>
                    <a:pt x="479132" y="613085"/>
                  </a:lnTo>
                  <a:lnTo>
                    <a:pt x="509734" y="619280"/>
                  </a:lnTo>
                  <a:lnTo>
                    <a:pt x="526426" y="622378"/>
                  </a:lnTo>
                  <a:lnTo>
                    <a:pt x="543913" y="625475"/>
                  </a:lnTo>
                  <a:lnTo>
                    <a:pt x="562195" y="628573"/>
                  </a:lnTo>
                  <a:lnTo>
                    <a:pt x="582067" y="630896"/>
                  </a:lnTo>
                  <a:lnTo>
                    <a:pt x="602336" y="633606"/>
                  </a:lnTo>
                  <a:lnTo>
                    <a:pt x="623400" y="636317"/>
                  </a:lnTo>
                  <a:lnTo>
                    <a:pt x="645259" y="637865"/>
                  </a:lnTo>
                  <a:lnTo>
                    <a:pt x="667515" y="639414"/>
                  </a:lnTo>
                  <a:lnTo>
                    <a:pt x="690963" y="640576"/>
                  </a:lnTo>
                  <a:lnTo>
                    <a:pt x="714412" y="641350"/>
                  </a:lnTo>
                  <a:lnTo>
                    <a:pt x="739053" y="641350"/>
                  </a:lnTo>
                  <a:lnTo>
                    <a:pt x="763693" y="641350"/>
                  </a:lnTo>
                  <a:lnTo>
                    <a:pt x="788732" y="639801"/>
                  </a:lnTo>
                  <a:lnTo>
                    <a:pt x="814167" y="638640"/>
                  </a:lnTo>
                  <a:lnTo>
                    <a:pt x="840000" y="636317"/>
                  </a:lnTo>
                  <a:lnTo>
                    <a:pt x="865833" y="633219"/>
                  </a:lnTo>
                  <a:lnTo>
                    <a:pt x="892461" y="629347"/>
                  </a:lnTo>
                  <a:lnTo>
                    <a:pt x="918692" y="624701"/>
                  </a:lnTo>
                  <a:lnTo>
                    <a:pt x="945320" y="618893"/>
                  </a:lnTo>
                  <a:lnTo>
                    <a:pt x="971550" y="612310"/>
                  </a:lnTo>
                  <a:lnTo>
                    <a:pt x="971357" y="612122"/>
                  </a:lnTo>
                  <a:lnTo>
                    <a:pt x="1024430" y="634449"/>
                  </a:lnTo>
                  <a:lnTo>
                    <a:pt x="1049818" y="645571"/>
                  </a:lnTo>
                  <a:lnTo>
                    <a:pt x="1075602" y="659870"/>
                  </a:lnTo>
                  <a:lnTo>
                    <a:pt x="1100990" y="675759"/>
                  </a:lnTo>
                  <a:lnTo>
                    <a:pt x="1126377" y="691647"/>
                  </a:lnTo>
                  <a:lnTo>
                    <a:pt x="1151765" y="708727"/>
                  </a:lnTo>
                  <a:lnTo>
                    <a:pt x="1176359" y="725807"/>
                  </a:lnTo>
                  <a:lnTo>
                    <a:pt x="1200953" y="743682"/>
                  </a:lnTo>
                  <a:lnTo>
                    <a:pt x="1225547" y="762351"/>
                  </a:lnTo>
                  <a:lnTo>
                    <a:pt x="1248951" y="781417"/>
                  </a:lnTo>
                  <a:lnTo>
                    <a:pt x="1272752" y="801277"/>
                  </a:lnTo>
                  <a:lnTo>
                    <a:pt x="1296553" y="820740"/>
                  </a:lnTo>
                  <a:lnTo>
                    <a:pt x="1319164" y="841395"/>
                  </a:lnTo>
                  <a:lnTo>
                    <a:pt x="1342171" y="862050"/>
                  </a:lnTo>
                  <a:lnTo>
                    <a:pt x="1364385" y="883500"/>
                  </a:lnTo>
                  <a:lnTo>
                    <a:pt x="1386600" y="904949"/>
                  </a:lnTo>
                  <a:lnTo>
                    <a:pt x="1408020" y="926796"/>
                  </a:lnTo>
                  <a:lnTo>
                    <a:pt x="1429441" y="949039"/>
                  </a:lnTo>
                  <a:lnTo>
                    <a:pt x="1450465" y="971283"/>
                  </a:lnTo>
                  <a:lnTo>
                    <a:pt x="1471489" y="993924"/>
                  </a:lnTo>
                  <a:lnTo>
                    <a:pt x="1491720" y="1016962"/>
                  </a:lnTo>
                  <a:lnTo>
                    <a:pt x="1511951" y="1039603"/>
                  </a:lnTo>
                  <a:lnTo>
                    <a:pt x="1514611" y="1042747"/>
                  </a:lnTo>
                  <a:lnTo>
                    <a:pt x="1509729" y="1046212"/>
                  </a:lnTo>
                  <a:lnTo>
                    <a:pt x="1495050" y="1055387"/>
                  </a:lnTo>
                  <a:lnTo>
                    <a:pt x="1480372" y="1064163"/>
                  </a:lnTo>
                  <a:lnTo>
                    <a:pt x="1465297" y="1072540"/>
                  </a:lnTo>
                  <a:lnTo>
                    <a:pt x="1449428" y="1080917"/>
                  </a:lnTo>
                  <a:lnTo>
                    <a:pt x="1433163" y="1088496"/>
                  </a:lnTo>
                  <a:lnTo>
                    <a:pt x="1416501" y="1095677"/>
                  </a:lnTo>
                  <a:lnTo>
                    <a:pt x="1399442" y="1102458"/>
                  </a:lnTo>
                  <a:lnTo>
                    <a:pt x="1381986" y="1109240"/>
                  </a:lnTo>
                  <a:lnTo>
                    <a:pt x="1364531" y="1115223"/>
                  </a:lnTo>
                  <a:lnTo>
                    <a:pt x="1346679" y="1121207"/>
                  </a:lnTo>
                  <a:lnTo>
                    <a:pt x="1328033" y="1126792"/>
                  </a:lnTo>
                  <a:lnTo>
                    <a:pt x="1309387" y="1131579"/>
                  </a:lnTo>
                  <a:lnTo>
                    <a:pt x="1290345" y="1136366"/>
                  </a:lnTo>
                  <a:lnTo>
                    <a:pt x="1271699" y="1141153"/>
                  </a:lnTo>
                  <a:lnTo>
                    <a:pt x="1251864" y="1145142"/>
                  </a:lnTo>
                  <a:lnTo>
                    <a:pt x="1232821" y="1149131"/>
                  </a:lnTo>
                  <a:lnTo>
                    <a:pt x="1212985" y="1153120"/>
                  </a:lnTo>
                  <a:lnTo>
                    <a:pt x="1193150" y="1156311"/>
                  </a:lnTo>
                  <a:lnTo>
                    <a:pt x="1173711" y="1159502"/>
                  </a:lnTo>
                  <a:lnTo>
                    <a:pt x="1133246" y="1165087"/>
                  </a:lnTo>
                  <a:lnTo>
                    <a:pt x="1093574" y="1169475"/>
                  </a:lnTo>
                  <a:lnTo>
                    <a:pt x="1053109" y="1173065"/>
                  </a:lnTo>
                  <a:lnTo>
                    <a:pt x="1013438" y="1176257"/>
                  </a:lnTo>
                  <a:lnTo>
                    <a:pt x="973766" y="1178251"/>
                  </a:lnTo>
                  <a:lnTo>
                    <a:pt x="935285" y="1179448"/>
                  </a:lnTo>
                  <a:lnTo>
                    <a:pt x="897200" y="1180246"/>
                  </a:lnTo>
                  <a:lnTo>
                    <a:pt x="860305" y="1180645"/>
                  </a:lnTo>
                  <a:lnTo>
                    <a:pt x="824998" y="1180246"/>
                  </a:lnTo>
                  <a:lnTo>
                    <a:pt x="790880" y="1179448"/>
                  </a:lnTo>
                  <a:lnTo>
                    <a:pt x="757953" y="1178251"/>
                  </a:lnTo>
                  <a:lnTo>
                    <a:pt x="727009" y="1177453"/>
                  </a:lnTo>
                  <a:lnTo>
                    <a:pt x="698445" y="1175858"/>
                  </a:lnTo>
                  <a:lnTo>
                    <a:pt x="671865" y="1173863"/>
                  </a:lnTo>
                  <a:lnTo>
                    <a:pt x="625846" y="1170672"/>
                  </a:lnTo>
                  <a:lnTo>
                    <a:pt x="591332" y="1167880"/>
                  </a:lnTo>
                  <a:lnTo>
                    <a:pt x="561975" y="1164688"/>
                  </a:lnTo>
                  <a:lnTo>
                    <a:pt x="596490" y="1168677"/>
                  </a:lnTo>
                  <a:lnTo>
                    <a:pt x="630210" y="1172667"/>
                  </a:lnTo>
                  <a:lnTo>
                    <a:pt x="663534" y="1176257"/>
                  </a:lnTo>
                  <a:lnTo>
                    <a:pt x="696065" y="1179049"/>
                  </a:lnTo>
                  <a:lnTo>
                    <a:pt x="728199" y="1181841"/>
                  </a:lnTo>
                  <a:lnTo>
                    <a:pt x="759143" y="1183836"/>
                  </a:lnTo>
                  <a:lnTo>
                    <a:pt x="789293" y="1186229"/>
                  </a:lnTo>
                  <a:lnTo>
                    <a:pt x="819047" y="1187825"/>
                  </a:lnTo>
                  <a:lnTo>
                    <a:pt x="848007" y="1189421"/>
                  </a:lnTo>
                  <a:lnTo>
                    <a:pt x="876174" y="1190617"/>
                  </a:lnTo>
                  <a:lnTo>
                    <a:pt x="903547" y="1191415"/>
                  </a:lnTo>
                  <a:lnTo>
                    <a:pt x="930921" y="1191814"/>
                  </a:lnTo>
                  <a:lnTo>
                    <a:pt x="982494" y="1192213"/>
                  </a:lnTo>
                  <a:lnTo>
                    <a:pt x="1031686" y="1191415"/>
                  </a:lnTo>
                  <a:lnTo>
                    <a:pt x="1078499" y="1190219"/>
                  </a:lnTo>
                  <a:lnTo>
                    <a:pt x="1122138" y="1187426"/>
                  </a:lnTo>
                  <a:lnTo>
                    <a:pt x="1163793" y="1184634"/>
                  </a:lnTo>
                  <a:lnTo>
                    <a:pt x="1203068" y="1180645"/>
                  </a:lnTo>
                  <a:lnTo>
                    <a:pt x="1239565" y="1176257"/>
                  </a:lnTo>
                  <a:lnTo>
                    <a:pt x="1274476" y="1170672"/>
                  </a:lnTo>
                  <a:lnTo>
                    <a:pt x="1306214" y="1165486"/>
                  </a:lnTo>
                  <a:lnTo>
                    <a:pt x="1335967" y="1159901"/>
                  </a:lnTo>
                  <a:lnTo>
                    <a:pt x="1363737" y="1153519"/>
                  </a:lnTo>
                  <a:lnTo>
                    <a:pt x="1389524" y="1147535"/>
                  </a:lnTo>
                  <a:lnTo>
                    <a:pt x="1412930" y="1140754"/>
                  </a:lnTo>
                  <a:lnTo>
                    <a:pt x="1434353" y="1134770"/>
                  </a:lnTo>
                  <a:lnTo>
                    <a:pt x="1453395" y="1127989"/>
                  </a:lnTo>
                  <a:lnTo>
                    <a:pt x="1470851" y="1122005"/>
                  </a:lnTo>
                  <a:lnTo>
                    <a:pt x="1486719" y="1115622"/>
                  </a:lnTo>
                  <a:lnTo>
                    <a:pt x="1500207" y="1110038"/>
                  </a:lnTo>
                  <a:lnTo>
                    <a:pt x="1512109" y="1104852"/>
                  </a:lnTo>
                  <a:lnTo>
                    <a:pt x="1522424" y="1100065"/>
                  </a:lnTo>
                  <a:lnTo>
                    <a:pt x="1531151" y="1095677"/>
                  </a:lnTo>
                  <a:lnTo>
                    <a:pt x="1537499" y="1091688"/>
                  </a:lnTo>
                  <a:lnTo>
                    <a:pt x="1546226" y="1086103"/>
                  </a:lnTo>
                  <a:lnTo>
                    <a:pt x="1549400" y="1084507"/>
                  </a:lnTo>
                  <a:lnTo>
                    <a:pt x="1549151" y="1084051"/>
                  </a:lnTo>
                  <a:lnTo>
                    <a:pt x="1550825" y="1086077"/>
                  </a:lnTo>
                  <a:lnTo>
                    <a:pt x="1570263" y="1109512"/>
                  </a:lnTo>
                  <a:lnTo>
                    <a:pt x="1588510" y="1132551"/>
                  </a:lnTo>
                  <a:lnTo>
                    <a:pt x="1607154" y="1155986"/>
                  </a:lnTo>
                  <a:lnTo>
                    <a:pt x="1625004" y="1179421"/>
                  </a:lnTo>
                  <a:lnTo>
                    <a:pt x="1642458" y="1202857"/>
                  </a:lnTo>
                  <a:lnTo>
                    <a:pt x="1659516" y="1225895"/>
                  </a:lnTo>
                  <a:lnTo>
                    <a:pt x="1692440" y="1271971"/>
                  </a:lnTo>
                  <a:lnTo>
                    <a:pt x="1723778" y="1317253"/>
                  </a:lnTo>
                  <a:lnTo>
                    <a:pt x="1753926" y="1362138"/>
                  </a:lnTo>
                  <a:lnTo>
                    <a:pt x="1782090" y="1405037"/>
                  </a:lnTo>
                  <a:lnTo>
                    <a:pt x="1808668" y="1447141"/>
                  </a:lnTo>
                  <a:lnTo>
                    <a:pt x="1833262" y="1487657"/>
                  </a:lnTo>
                  <a:lnTo>
                    <a:pt x="1856269" y="1526186"/>
                  </a:lnTo>
                  <a:lnTo>
                    <a:pt x="1877293" y="1562332"/>
                  </a:lnTo>
                  <a:lnTo>
                    <a:pt x="1896334" y="1596889"/>
                  </a:lnTo>
                  <a:lnTo>
                    <a:pt x="1912343" y="1625032"/>
                  </a:lnTo>
                  <a:lnTo>
                    <a:pt x="1902184" y="1628293"/>
                  </a:lnTo>
                  <a:lnTo>
                    <a:pt x="1881929" y="1634584"/>
                  </a:lnTo>
                  <a:lnTo>
                    <a:pt x="1856907" y="1641268"/>
                  </a:lnTo>
                  <a:lnTo>
                    <a:pt x="1827913" y="1649131"/>
                  </a:lnTo>
                  <a:lnTo>
                    <a:pt x="1795345" y="1657387"/>
                  </a:lnTo>
                  <a:lnTo>
                    <a:pt x="1759600" y="1666037"/>
                  </a:lnTo>
                  <a:lnTo>
                    <a:pt x="1721471" y="1674294"/>
                  </a:lnTo>
                  <a:lnTo>
                    <a:pt x="1701215" y="1678225"/>
                  </a:lnTo>
                  <a:lnTo>
                    <a:pt x="1680959" y="1681764"/>
                  </a:lnTo>
                  <a:lnTo>
                    <a:pt x="1659909" y="1685302"/>
                  </a:lnTo>
                  <a:lnTo>
                    <a:pt x="1638859" y="1688841"/>
                  </a:lnTo>
                  <a:lnTo>
                    <a:pt x="1617412" y="1691593"/>
                  </a:lnTo>
                  <a:lnTo>
                    <a:pt x="1595965" y="1694345"/>
                  </a:lnTo>
                  <a:lnTo>
                    <a:pt x="1574120" y="1696311"/>
                  </a:lnTo>
                  <a:lnTo>
                    <a:pt x="1552276" y="1698277"/>
                  </a:lnTo>
                  <a:lnTo>
                    <a:pt x="1530034" y="1699850"/>
                  </a:lnTo>
                  <a:lnTo>
                    <a:pt x="1508189" y="1701029"/>
                  </a:lnTo>
                  <a:lnTo>
                    <a:pt x="1486345" y="1701422"/>
                  </a:lnTo>
                  <a:lnTo>
                    <a:pt x="1469825" y="1701422"/>
                  </a:lnTo>
                  <a:lnTo>
                    <a:pt x="1437096" y="1699850"/>
                  </a:lnTo>
                  <a:lnTo>
                    <a:pt x="1422400" y="1699063"/>
                  </a:lnTo>
                  <a:lnTo>
                    <a:pt x="1443450" y="1700243"/>
                  </a:lnTo>
                  <a:lnTo>
                    <a:pt x="1464898" y="1701422"/>
                  </a:lnTo>
                  <a:lnTo>
                    <a:pt x="1469825" y="1701422"/>
                  </a:lnTo>
                  <a:lnTo>
                    <a:pt x="1478004" y="1701815"/>
                  </a:lnTo>
                  <a:lnTo>
                    <a:pt x="1506601" y="1702602"/>
                  </a:lnTo>
                  <a:lnTo>
                    <a:pt x="1539566" y="1702995"/>
                  </a:lnTo>
                  <a:lnTo>
                    <a:pt x="1575709" y="1703388"/>
                  </a:lnTo>
                  <a:lnTo>
                    <a:pt x="1615426" y="1702995"/>
                  </a:lnTo>
                  <a:lnTo>
                    <a:pt x="1656732" y="1701815"/>
                  </a:lnTo>
                  <a:lnTo>
                    <a:pt x="1700024" y="1699456"/>
                  </a:lnTo>
                  <a:lnTo>
                    <a:pt x="1721868" y="1698277"/>
                  </a:lnTo>
                  <a:lnTo>
                    <a:pt x="1743713" y="1696311"/>
                  </a:lnTo>
                  <a:lnTo>
                    <a:pt x="1765954" y="1694345"/>
                  </a:lnTo>
                  <a:lnTo>
                    <a:pt x="1788196" y="1691593"/>
                  </a:lnTo>
                  <a:lnTo>
                    <a:pt x="1810040" y="1689234"/>
                  </a:lnTo>
                  <a:lnTo>
                    <a:pt x="1831885" y="1686089"/>
                  </a:lnTo>
                  <a:lnTo>
                    <a:pt x="1853332" y="1682550"/>
                  </a:lnTo>
                  <a:lnTo>
                    <a:pt x="1873985" y="1678619"/>
                  </a:lnTo>
                  <a:lnTo>
                    <a:pt x="1894638" y="1673901"/>
                  </a:lnTo>
                  <a:lnTo>
                    <a:pt x="1914497" y="1669182"/>
                  </a:lnTo>
                  <a:lnTo>
                    <a:pt x="1933533" y="1664079"/>
                  </a:lnTo>
                  <a:lnTo>
                    <a:pt x="1943539" y="1682687"/>
                  </a:lnTo>
                  <a:lnTo>
                    <a:pt x="1964563" y="1723997"/>
                  </a:lnTo>
                  <a:lnTo>
                    <a:pt x="1974533" y="1744276"/>
                  </a:lnTo>
                  <a:lnTo>
                    <a:pt x="1961691" y="1752203"/>
                  </a:lnTo>
                  <a:lnTo>
                    <a:pt x="1946204" y="1755775"/>
                  </a:lnTo>
                  <a:lnTo>
                    <a:pt x="1927937" y="1759347"/>
                  </a:lnTo>
                  <a:lnTo>
                    <a:pt x="1902919" y="1764506"/>
                  </a:lnTo>
                  <a:lnTo>
                    <a:pt x="1871151" y="1770063"/>
                  </a:lnTo>
                  <a:lnTo>
                    <a:pt x="1834618" y="1775619"/>
                  </a:lnTo>
                  <a:lnTo>
                    <a:pt x="1792127" y="1781175"/>
                  </a:lnTo>
                  <a:lnTo>
                    <a:pt x="1768698" y="1783556"/>
                  </a:lnTo>
                  <a:lnTo>
                    <a:pt x="1744475" y="1785938"/>
                  </a:lnTo>
                  <a:lnTo>
                    <a:pt x="1719060" y="1787922"/>
                  </a:lnTo>
                  <a:lnTo>
                    <a:pt x="1692852" y="1789906"/>
                  </a:lnTo>
                  <a:lnTo>
                    <a:pt x="1665849" y="1791494"/>
                  </a:lnTo>
                  <a:lnTo>
                    <a:pt x="1637257" y="1792288"/>
                  </a:lnTo>
                  <a:lnTo>
                    <a:pt x="1607872" y="1793081"/>
                  </a:lnTo>
                  <a:lnTo>
                    <a:pt x="1578089" y="1793875"/>
                  </a:lnTo>
                  <a:lnTo>
                    <a:pt x="1546718" y="1793081"/>
                  </a:lnTo>
                  <a:lnTo>
                    <a:pt x="1515346" y="1792685"/>
                  </a:lnTo>
                  <a:lnTo>
                    <a:pt x="1483181" y="1791494"/>
                  </a:lnTo>
                  <a:lnTo>
                    <a:pt x="1450221" y="1789510"/>
                  </a:lnTo>
                  <a:lnTo>
                    <a:pt x="1416865" y="1786731"/>
                  </a:lnTo>
                  <a:lnTo>
                    <a:pt x="1383111" y="1783556"/>
                  </a:lnTo>
                  <a:lnTo>
                    <a:pt x="1348563" y="1779191"/>
                  </a:lnTo>
                  <a:lnTo>
                    <a:pt x="1314015" y="1774428"/>
                  </a:lnTo>
                  <a:lnTo>
                    <a:pt x="1279070" y="1768872"/>
                  </a:lnTo>
                  <a:lnTo>
                    <a:pt x="1243728" y="1761728"/>
                  </a:lnTo>
                  <a:lnTo>
                    <a:pt x="1272319" y="1733153"/>
                  </a:lnTo>
                  <a:lnTo>
                    <a:pt x="1260803" y="1730772"/>
                  </a:lnTo>
                  <a:lnTo>
                    <a:pt x="1246905" y="1727200"/>
                  </a:lnTo>
                  <a:lnTo>
                    <a:pt x="1227447" y="1722041"/>
                  </a:lnTo>
                  <a:lnTo>
                    <a:pt x="1204017" y="1715691"/>
                  </a:lnTo>
                  <a:lnTo>
                    <a:pt x="1175823" y="1707356"/>
                  </a:lnTo>
                  <a:lnTo>
                    <a:pt x="1144452" y="1697435"/>
                  </a:lnTo>
                  <a:lnTo>
                    <a:pt x="1108713" y="1685925"/>
                  </a:lnTo>
                  <a:lnTo>
                    <a:pt x="1070194" y="1672431"/>
                  </a:lnTo>
                  <a:lnTo>
                    <a:pt x="1028498" y="1656556"/>
                  </a:lnTo>
                  <a:lnTo>
                    <a:pt x="1007054" y="1648222"/>
                  </a:lnTo>
                  <a:lnTo>
                    <a:pt x="984816" y="1639094"/>
                  </a:lnTo>
                  <a:lnTo>
                    <a:pt x="961784" y="1629966"/>
                  </a:lnTo>
                  <a:lnTo>
                    <a:pt x="938752" y="1619250"/>
                  </a:lnTo>
                  <a:lnTo>
                    <a:pt x="914926" y="1608931"/>
                  </a:lnTo>
                  <a:lnTo>
                    <a:pt x="890703" y="1597819"/>
                  </a:lnTo>
                  <a:lnTo>
                    <a:pt x="866480" y="1585913"/>
                  </a:lnTo>
                  <a:lnTo>
                    <a:pt x="841859" y="1573610"/>
                  </a:lnTo>
                  <a:lnTo>
                    <a:pt x="816842" y="1560513"/>
                  </a:lnTo>
                  <a:lnTo>
                    <a:pt x="791427" y="1547019"/>
                  </a:lnTo>
                  <a:lnTo>
                    <a:pt x="766013" y="1533128"/>
                  </a:lnTo>
                  <a:lnTo>
                    <a:pt x="740598" y="1518444"/>
                  </a:lnTo>
                  <a:lnTo>
                    <a:pt x="826769" y="1496219"/>
                  </a:lnTo>
                  <a:lnTo>
                    <a:pt x="815650" y="1491853"/>
                  </a:lnTo>
                  <a:lnTo>
                    <a:pt x="802149" y="1485900"/>
                  </a:lnTo>
                  <a:lnTo>
                    <a:pt x="784279" y="1478360"/>
                  </a:lnTo>
                  <a:lnTo>
                    <a:pt x="762439" y="1467247"/>
                  </a:lnTo>
                  <a:lnTo>
                    <a:pt x="750128" y="1460500"/>
                  </a:lnTo>
                  <a:lnTo>
                    <a:pt x="737421" y="1453753"/>
                  </a:lnTo>
                  <a:lnTo>
                    <a:pt x="723522" y="1445419"/>
                  </a:lnTo>
                  <a:lnTo>
                    <a:pt x="708830" y="1436688"/>
                  </a:lnTo>
                  <a:lnTo>
                    <a:pt x="694137" y="1426766"/>
                  </a:lnTo>
                  <a:lnTo>
                    <a:pt x="678253" y="1416447"/>
                  </a:lnTo>
                  <a:lnTo>
                    <a:pt x="662369" y="1404541"/>
                  </a:lnTo>
                  <a:lnTo>
                    <a:pt x="645690" y="1392238"/>
                  </a:lnTo>
                  <a:lnTo>
                    <a:pt x="629012" y="1379141"/>
                  </a:lnTo>
                  <a:lnTo>
                    <a:pt x="611936" y="1364853"/>
                  </a:lnTo>
                  <a:lnTo>
                    <a:pt x="594464" y="1349375"/>
                  </a:lnTo>
                  <a:lnTo>
                    <a:pt x="576991" y="1333103"/>
                  </a:lnTo>
                  <a:lnTo>
                    <a:pt x="559519" y="1315641"/>
                  </a:lnTo>
                  <a:lnTo>
                    <a:pt x="541649" y="1297385"/>
                  </a:lnTo>
                  <a:lnTo>
                    <a:pt x="523780" y="1277938"/>
                  </a:lnTo>
                  <a:lnTo>
                    <a:pt x="506704" y="1257300"/>
                  </a:lnTo>
                  <a:lnTo>
                    <a:pt x="489232" y="1235472"/>
                  </a:lnTo>
                  <a:lnTo>
                    <a:pt x="472156" y="1212056"/>
                  </a:lnTo>
                  <a:lnTo>
                    <a:pt x="455081" y="1188244"/>
                  </a:lnTo>
                  <a:lnTo>
                    <a:pt x="438799" y="1162844"/>
                  </a:lnTo>
                  <a:lnTo>
                    <a:pt x="422518" y="1136253"/>
                  </a:lnTo>
                  <a:lnTo>
                    <a:pt x="414576" y="1122363"/>
                  </a:lnTo>
                  <a:lnTo>
                    <a:pt x="407428" y="1108472"/>
                  </a:lnTo>
                  <a:lnTo>
                    <a:pt x="486849" y="1092200"/>
                  </a:lnTo>
                  <a:lnTo>
                    <a:pt x="486849" y="1057275"/>
                  </a:lnTo>
                  <a:lnTo>
                    <a:pt x="482481" y="1055291"/>
                  </a:lnTo>
                  <a:lnTo>
                    <a:pt x="476921" y="1052513"/>
                  </a:lnTo>
                  <a:lnTo>
                    <a:pt x="469376" y="1048941"/>
                  </a:lnTo>
                  <a:lnTo>
                    <a:pt x="459846" y="1043384"/>
                  </a:lnTo>
                  <a:lnTo>
                    <a:pt x="448727" y="1037034"/>
                  </a:lnTo>
                  <a:lnTo>
                    <a:pt x="436020" y="1028700"/>
                  </a:lnTo>
                  <a:lnTo>
                    <a:pt x="422121" y="1018778"/>
                  </a:lnTo>
                  <a:lnTo>
                    <a:pt x="406237" y="1007269"/>
                  </a:lnTo>
                  <a:lnTo>
                    <a:pt x="389559" y="994172"/>
                  </a:lnTo>
                  <a:lnTo>
                    <a:pt x="372086" y="978297"/>
                  </a:lnTo>
                  <a:lnTo>
                    <a:pt x="353422" y="960834"/>
                  </a:lnTo>
                  <a:lnTo>
                    <a:pt x="343495" y="950913"/>
                  </a:lnTo>
                  <a:lnTo>
                    <a:pt x="333964" y="940991"/>
                  </a:lnTo>
                  <a:lnTo>
                    <a:pt x="324037" y="930275"/>
                  </a:lnTo>
                  <a:lnTo>
                    <a:pt x="313712" y="919163"/>
                  </a:lnTo>
                  <a:lnTo>
                    <a:pt x="303784" y="906859"/>
                  </a:lnTo>
                  <a:lnTo>
                    <a:pt x="293062" y="894556"/>
                  </a:lnTo>
                  <a:lnTo>
                    <a:pt x="283135" y="881063"/>
                  </a:lnTo>
                  <a:lnTo>
                    <a:pt x="272810" y="867172"/>
                  </a:lnTo>
                  <a:lnTo>
                    <a:pt x="262088" y="852884"/>
                  </a:lnTo>
                  <a:lnTo>
                    <a:pt x="251764" y="837406"/>
                  </a:lnTo>
                  <a:lnTo>
                    <a:pt x="240645" y="821928"/>
                  </a:lnTo>
                  <a:lnTo>
                    <a:pt x="229923" y="805259"/>
                  </a:lnTo>
                  <a:lnTo>
                    <a:pt x="219598" y="787400"/>
                  </a:lnTo>
                  <a:lnTo>
                    <a:pt x="208877" y="769541"/>
                  </a:lnTo>
                  <a:lnTo>
                    <a:pt x="198552" y="750888"/>
                  </a:lnTo>
                  <a:lnTo>
                    <a:pt x="187830" y="731441"/>
                  </a:lnTo>
                  <a:lnTo>
                    <a:pt x="177505" y="710803"/>
                  </a:lnTo>
                  <a:lnTo>
                    <a:pt x="167181" y="689769"/>
                  </a:lnTo>
                  <a:lnTo>
                    <a:pt x="157253" y="667941"/>
                  </a:lnTo>
                  <a:lnTo>
                    <a:pt x="147326" y="645716"/>
                  </a:lnTo>
                  <a:lnTo>
                    <a:pt x="137001" y="621903"/>
                  </a:lnTo>
                  <a:lnTo>
                    <a:pt x="127470" y="597297"/>
                  </a:lnTo>
                  <a:lnTo>
                    <a:pt x="117940" y="572294"/>
                  </a:lnTo>
                  <a:lnTo>
                    <a:pt x="108807" y="546100"/>
                  </a:lnTo>
                  <a:lnTo>
                    <a:pt x="99276" y="519509"/>
                  </a:lnTo>
                  <a:lnTo>
                    <a:pt x="90540" y="491331"/>
                  </a:lnTo>
                  <a:lnTo>
                    <a:pt x="81804" y="462359"/>
                  </a:lnTo>
                  <a:lnTo>
                    <a:pt x="73464" y="432991"/>
                  </a:lnTo>
                  <a:lnTo>
                    <a:pt x="65522" y="402431"/>
                  </a:lnTo>
                  <a:lnTo>
                    <a:pt x="57580" y="370681"/>
                  </a:lnTo>
                  <a:lnTo>
                    <a:pt x="50432" y="338534"/>
                  </a:lnTo>
                  <a:lnTo>
                    <a:pt x="42887" y="304800"/>
                  </a:lnTo>
                  <a:lnTo>
                    <a:pt x="36137" y="269875"/>
                  </a:lnTo>
                  <a:lnTo>
                    <a:pt x="29783" y="234553"/>
                  </a:lnTo>
                  <a:lnTo>
                    <a:pt x="23826" y="198041"/>
                  </a:lnTo>
                  <a:lnTo>
                    <a:pt x="18267" y="160338"/>
                  </a:lnTo>
                  <a:lnTo>
                    <a:pt x="13105" y="121841"/>
                  </a:lnTo>
                  <a:lnTo>
                    <a:pt x="8339" y="82550"/>
                  </a:lnTo>
                  <a:lnTo>
                    <a:pt x="3971" y="41672"/>
                  </a:lnTo>
                  <a:lnTo>
                    <a:pt x="0"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algn="ctr" defTabSz="1217930">
                <a:defRPr/>
              </a:pPr>
              <a:endParaRPr lang="zh-CN" altLang="en-US" sz="1000" kern="0" dirty="0">
                <a:solidFill>
                  <a:schemeClr val="bg1">
                    <a:lumMod val="50000"/>
                  </a:schemeClr>
                </a:solidFill>
              </a:endParaRPr>
            </a:p>
          </p:txBody>
        </p:sp>
      </p:grpSp>
      <p:grpSp>
        <p:nvGrpSpPr>
          <p:cNvPr id="3" name="组合 6"/>
          <p:cNvGrpSpPr/>
          <p:nvPr/>
        </p:nvGrpSpPr>
        <p:grpSpPr bwMode="auto">
          <a:xfrm>
            <a:off x="3283021" y="2736850"/>
            <a:ext cx="1127063" cy="1130300"/>
            <a:chOff x="1852084" y="3429000"/>
            <a:chExt cx="1128713" cy="1130300"/>
          </a:xfrm>
        </p:grpSpPr>
        <p:sp>
          <p:nvSpPr>
            <p:cNvPr id="8" name="MH_Other_3"/>
            <p:cNvSpPr/>
            <p:nvPr>
              <p:custDataLst>
                <p:tags r:id="rId2"/>
              </p:custDataLst>
            </p:nvPr>
          </p:nvSpPr>
          <p:spPr>
            <a:xfrm>
              <a:off x="1852084" y="3429000"/>
              <a:ext cx="1128713" cy="1130300"/>
            </a:xfrm>
            <a:prstGeom prst="teardrop">
              <a:avLst/>
            </a:prstGeom>
            <a:solidFill>
              <a:schemeClr val="accent4"/>
            </a:solidFill>
            <a:ln w="12700" cap="flat" cmpd="sng" algn="ctr">
              <a:noFill/>
              <a:prstDash val="solid"/>
              <a:miter lim="800000"/>
            </a:ln>
            <a:effectLst>
              <a:outerShdw blurRad="76200" dist="50800" dir="8100000" algn="tr" rotWithShape="0">
                <a:prstClr val="black">
                  <a:alpha val="40000"/>
                </a:prstClr>
              </a:outerShdw>
            </a:effectLst>
          </p:spPr>
          <p:txBody>
            <a:bodyPr tIns="101244" rIns="151867" anchor="ctr"/>
            <a:lstStyle/>
            <a:p>
              <a:pPr algn="ctr" defTabSz="1217930">
                <a:defRPr/>
              </a:pPr>
              <a:endParaRPr lang="th-TH" sz="3100" kern="0" dirty="0">
                <a:solidFill>
                  <a:schemeClr val="bg1">
                    <a:lumMod val="50000"/>
                  </a:schemeClr>
                </a:solidFill>
                <a:latin typeface="Calibri" panose="020F0502020204030204"/>
                <a:cs typeface="Cordia New" panose="020B0304020202020204"/>
              </a:endParaRPr>
            </a:p>
          </p:txBody>
        </p:sp>
        <p:sp>
          <p:nvSpPr>
            <p:cNvPr id="9" name="KSO_Shape"/>
            <p:cNvSpPr/>
            <p:nvPr/>
          </p:nvSpPr>
          <p:spPr bwMode="auto">
            <a:xfrm>
              <a:off x="2149365" y="3748088"/>
              <a:ext cx="537331" cy="482600"/>
            </a:xfrm>
            <a:custGeom>
              <a:avLst/>
              <a:gdLst>
                <a:gd name="T0" fmla="*/ 37594658 w 8267"/>
                <a:gd name="T1" fmla="*/ 11268577 h 7406"/>
                <a:gd name="T2" fmla="*/ 70038879 w 8267"/>
                <a:gd name="T3" fmla="*/ 13554260 h 7406"/>
                <a:gd name="T4" fmla="*/ 109916910 w 8267"/>
                <a:gd name="T5" fmla="*/ 29022174 h 7406"/>
                <a:gd name="T6" fmla="*/ 137104004 w 8267"/>
                <a:gd name="T7" fmla="*/ 51771983 h 7406"/>
                <a:gd name="T8" fmla="*/ 159884044 w 8267"/>
                <a:gd name="T9" fmla="*/ 74787724 h 7406"/>
                <a:gd name="T10" fmla="*/ 177088265 w 8267"/>
                <a:gd name="T11" fmla="*/ 89564398 h 7406"/>
                <a:gd name="T12" fmla="*/ 191053503 w 8267"/>
                <a:gd name="T13" fmla="*/ 121988342 h 7406"/>
                <a:gd name="T14" fmla="*/ 200345995 w 8267"/>
                <a:gd name="T15" fmla="*/ 147077112 h 7406"/>
                <a:gd name="T16" fmla="*/ 195620249 w 8267"/>
                <a:gd name="T17" fmla="*/ 111782803 h 7406"/>
                <a:gd name="T18" fmla="*/ 206877423 w 8267"/>
                <a:gd name="T19" fmla="*/ 64156878 h 7406"/>
                <a:gd name="T20" fmla="*/ 222594883 w 8267"/>
                <a:gd name="T21" fmla="*/ 36357348 h 7406"/>
                <a:gd name="T22" fmla="*/ 263057065 w 8267"/>
                <a:gd name="T23" fmla="*/ 10790222 h 7406"/>
                <a:gd name="T24" fmla="*/ 303041326 w 8267"/>
                <a:gd name="T25" fmla="*/ 26630165 h 7406"/>
                <a:gd name="T26" fmla="*/ 327839047 w 8267"/>
                <a:gd name="T27" fmla="*/ 25673453 h 7406"/>
                <a:gd name="T28" fmla="*/ 350831317 w 8267"/>
                <a:gd name="T29" fmla="*/ 21740049 h 7406"/>
                <a:gd name="T30" fmla="*/ 382054006 w 8267"/>
                <a:gd name="T31" fmla="*/ 15308308 h 7406"/>
                <a:gd name="T32" fmla="*/ 394691943 w 8267"/>
                <a:gd name="T33" fmla="*/ 25248145 h 7406"/>
                <a:gd name="T34" fmla="*/ 420339275 w 8267"/>
                <a:gd name="T35" fmla="*/ 49379973 h 7406"/>
                <a:gd name="T36" fmla="*/ 418162133 w 8267"/>
                <a:gd name="T37" fmla="*/ 75691388 h 7406"/>
                <a:gd name="T38" fmla="*/ 415560069 w 8267"/>
                <a:gd name="T39" fmla="*/ 103862947 h 7406"/>
                <a:gd name="T40" fmla="*/ 395700784 w 8267"/>
                <a:gd name="T41" fmla="*/ 123529967 h 7406"/>
                <a:gd name="T42" fmla="*/ 357415745 w 8267"/>
                <a:gd name="T43" fmla="*/ 141177006 h 7406"/>
                <a:gd name="T44" fmla="*/ 318865246 w 8267"/>
                <a:gd name="T45" fmla="*/ 160206065 h 7406"/>
                <a:gd name="T46" fmla="*/ 292739993 w 8267"/>
                <a:gd name="T47" fmla="*/ 171740575 h 7406"/>
                <a:gd name="T48" fmla="*/ 229763463 w 8267"/>
                <a:gd name="T49" fmla="*/ 161216055 h 7406"/>
                <a:gd name="T50" fmla="*/ 252808732 w 8267"/>
                <a:gd name="T51" fmla="*/ 204908576 h 7406"/>
                <a:gd name="T52" fmla="*/ 293908294 w 8267"/>
                <a:gd name="T53" fmla="*/ 223778260 h 7406"/>
                <a:gd name="T54" fmla="*/ 309201064 w 8267"/>
                <a:gd name="T55" fmla="*/ 253119415 h 7406"/>
                <a:gd name="T56" fmla="*/ 335219857 w 8267"/>
                <a:gd name="T57" fmla="*/ 280546685 h 7406"/>
                <a:gd name="T58" fmla="*/ 353486380 w 8267"/>
                <a:gd name="T59" fmla="*/ 300320032 h 7406"/>
                <a:gd name="T60" fmla="*/ 361292110 w 8267"/>
                <a:gd name="T61" fmla="*/ 332159293 h 7406"/>
                <a:gd name="T62" fmla="*/ 351840158 w 8267"/>
                <a:gd name="T63" fmla="*/ 362669583 h 7406"/>
                <a:gd name="T64" fmla="*/ 338565301 w 8267"/>
                <a:gd name="T65" fmla="*/ 386588988 h 7406"/>
                <a:gd name="T66" fmla="*/ 304900008 w 8267"/>
                <a:gd name="T67" fmla="*/ 380741930 h 7406"/>
                <a:gd name="T68" fmla="*/ 280102287 w 8267"/>
                <a:gd name="T69" fmla="*/ 380210526 h 7406"/>
                <a:gd name="T70" fmla="*/ 265446668 w 8267"/>
                <a:gd name="T71" fmla="*/ 356716429 h 7406"/>
                <a:gd name="T72" fmla="*/ 253552343 w 8267"/>
                <a:gd name="T73" fmla="*/ 340663832 h 7406"/>
                <a:gd name="T74" fmla="*/ 242613629 w 8267"/>
                <a:gd name="T75" fmla="*/ 328438543 h 7406"/>
                <a:gd name="T76" fmla="*/ 229126312 w 8267"/>
                <a:gd name="T77" fmla="*/ 297396619 h 7406"/>
                <a:gd name="T78" fmla="*/ 216913296 w 8267"/>
                <a:gd name="T79" fmla="*/ 198636441 h 7406"/>
                <a:gd name="T80" fmla="*/ 197850392 w 8267"/>
                <a:gd name="T81" fmla="*/ 199646432 h 7406"/>
                <a:gd name="T82" fmla="*/ 194929868 w 8267"/>
                <a:gd name="T83" fmla="*/ 252003097 h 7406"/>
                <a:gd name="T84" fmla="*/ 178999948 w 8267"/>
                <a:gd name="T85" fmla="*/ 283629704 h 7406"/>
                <a:gd name="T86" fmla="*/ 154520917 w 8267"/>
                <a:gd name="T87" fmla="*/ 304147109 h 7406"/>
                <a:gd name="T88" fmla="*/ 134130481 w 8267"/>
                <a:gd name="T89" fmla="*/ 322804139 h 7406"/>
                <a:gd name="T90" fmla="*/ 107261846 w 8267"/>
                <a:gd name="T91" fmla="*/ 336677380 h 7406"/>
                <a:gd name="T92" fmla="*/ 70357339 w 8267"/>
                <a:gd name="T93" fmla="*/ 344118880 h 7406"/>
                <a:gd name="T94" fmla="*/ 53524808 w 8267"/>
                <a:gd name="T95" fmla="*/ 336358399 h 7406"/>
                <a:gd name="T96" fmla="*/ 32072301 w 8267"/>
                <a:gd name="T97" fmla="*/ 320943764 h 7406"/>
                <a:gd name="T98" fmla="*/ 38815959 w 8267"/>
                <a:gd name="T99" fmla="*/ 302765090 h 7406"/>
                <a:gd name="T100" fmla="*/ 48108451 w 8267"/>
                <a:gd name="T101" fmla="*/ 267364684 h 7406"/>
                <a:gd name="T102" fmla="*/ 57241713 w 8267"/>
                <a:gd name="T103" fmla="*/ 238236183 h 7406"/>
                <a:gd name="T104" fmla="*/ 76463847 w 8267"/>
                <a:gd name="T105" fmla="*/ 208735653 h 7406"/>
                <a:gd name="T106" fmla="*/ 102642101 w 8267"/>
                <a:gd name="T107" fmla="*/ 192789614 h 7406"/>
                <a:gd name="T108" fmla="*/ 139174917 w 8267"/>
                <a:gd name="T109" fmla="*/ 179447777 h 7406"/>
                <a:gd name="T110" fmla="*/ 195620249 w 8267"/>
                <a:gd name="T111" fmla="*/ 180989402 h 7406"/>
                <a:gd name="T112" fmla="*/ 143953893 w 8267"/>
                <a:gd name="T113" fmla="*/ 171527921 h 7406"/>
                <a:gd name="T114" fmla="*/ 117722640 w 8267"/>
                <a:gd name="T115" fmla="*/ 153402526 h 7406"/>
                <a:gd name="T116" fmla="*/ 71206951 w 8267"/>
                <a:gd name="T117" fmla="*/ 136552592 h 7406"/>
                <a:gd name="T118" fmla="*/ 59578086 w 8267"/>
                <a:gd name="T119" fmla="*/ 119755938 h 7406"/>
                <a:gd name="T120" fmla="*/ 26815404 w 8267"/>
                <a:gd name="T121" fmla="*/ 98334870 h 7406"/>
                <a:gd name="T122" fmla="*/ 12903397 w 8267"/>
                <a:gd name="T123" fmla="*/ 74203042 h 7406"/>
                <a:gd name="T124" fmla="*/ 15027309 w 8267"/>
                <a:gd name="T125" fmla="*/ 50921598 h 74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267" h="7406">
                  <a:moveTo>
                    <a:pt x="1" y="133"/>
                  </a:moveTo>
                  <a:lnTo>
                    <a:pt x="1" y="133"/>
                  </a:lnTo>
                  <a:lnTo>
                    <a:pt x="8" y="131"/>
                  </a:lnTo>
                  <a:lnTo>
                    <a:pt x="15" y="129"/>
                  </a:lnTo>
                  <a:lnTo>
                    <a:pt x="23" y="129"/>
                  </a:lnTo>
                  <a:lnTo>
                    <a:pt x="34" y="131"/>
                  </a:lnTo>
                  <a:lnTo>
                    <a:pt x="47" y="133"/>
                  </a:lnTo>
                  <a:lnTo>
                    <a:pt x="59" y="137"/>
                  </a:lnTo>
                  <a:lnTo>
                    <a:pt x="88" y="146"/>
                  </a:lnTo>
                  <a:lnTo>
                    <a:pt x="120" y="160"/>
                  </a:lnTo>
                  <a:lnTo>
                    <a:pt x="155" y="176"/>
                  </a:lnTo>
                  <a:lnTo>
                    <a:pt x="192" y="194"/>
                  </a:lnTo>
                  <a:lnTo>
                    <a:pt x="230" y="214"/>
                  </a:lnTo>
                  <a:lnTo>
                    <a:pt x="305" y="254"/>
                  </a:lnTo>
                  <a:lnTo>
                    <a:pt x="373" y="293"/>
                  </a:lnTo>
                  <a:lnTo>
                    <a:pt x="429" y="324"/>
                  </a:lnTo>
                  <a:lnTo>
                    <a:pt x="451" y="335"/>
                  </a:lnTo>
                  <a:lnTo>
                    <a:pt x="467" y="342"/>
                  </a:lnTo>
                  <a:lnTo>
                    <a:pt x="520" y="363"/>
                  </a:lnTo>
                  <a:lnTo>
                    <a:pt x="565" y="377"/>
                  </a:lnTo>
                  <a:lnTo>
                    <a:pt x="603" y="388"/>
                  </a:lnTo>
                  <a:lnTo>
                    <a:pt x="618" y="392"/>
                  </a:lnTo>
                  <a:lnTo>
                    <a:pt x="632" y="393"/>
                  </a:lnTo>
                  <a:lnTo>
                    <a:pt x="644" y="396"/>
                  </a:lnTo>
                  <a:lnTo>
                    <a:pt x="655" y="396"/>
                  </a:lnTo>
                  <a:lnTo>
                    <a:pt x="665" y="395"/>
                  </a:lnTo>
                  <a:lnTo>
                    <a:pt x="674" y="393"/>
                  </a:lnTo>
                  <a:lnTo>
                    <a:pt x="680" y="390"/>
                  </a:lnTo>
                  <a:lnTo>
                    <a:pt x="686" y="386"/>
                  </a:lnTo>
                  <a:lnTo>
                    <a:pt x="691" y="381"/>
                  </a:lnTo>
                  <a:lnTo>
                    <a:pt x="695" y="376"/>
                  </a:lnTo>
                  <a:lnTo>
                    <a:pt x="698" y="370"/>
                  </a:lnTo>
                  <a:lnTo>
                    <a:pt x="701" y="363"/>
                  </a:lnTo>
                  <a:lnTo>
                    <a:pt x="703" y="346"/>
                  </a:lnTo>
                  <a:lnTo>
                    <a:pt x="704" y="326"/>
                  </a:lnTo>
                  <a:lnTo>
                    <a:pt x="704" y="303"/>
                  </a:lnTo>
                  <a:lnTo>
                    <a:pt x="703" y="250"/>
                  </a:lnTo>
                  <a:lnTo>
                    <a:pt x="704" y="222"/>
                  </a:lnTo>
                  <a:lnTo>
                    <a:pt x="707" y="190"/>
                  </a:lnTo>
                  <a:lnTo>
                    <a:pt x="707" y="198"/>
                  </a:lnTo>
                  <a:lnTo>
                    <a:pt x="707" y="205"/>
                  </a:lnTo>
                  <a:lnTo>
                    <a:pt x="708" y="212"/>
                  </a:lnTo>
                  <a:lnTo>
                    <a:pt x="710" y="219"/>
                  </a:lnTo>
                  <a:lnTo>
                    <a:pt x="715" y="233"/>
                  </a:lnTo>
                  <a:lnTo>
                    <a:pt x="725" y="248"/>
                  </a:lnTo>
                  <a:lnTo>
                    <a:pt x="736" y="263"/>
                  </a:lnTo>
                  <a:lnTo>
                    <a:pt x="750" y="276"/>
                  </a:lnTo>
                  <a:lnTo>
                    <a:pt x="765" y="289"/>
                  </a:lnTo>
                  <a:lnTo>
                    <a:pt x="784" y="303"/>
                  </a:lnTo>
                  <a:lnTo>
                    <a:pt x="803" y="315"/>
                  </a:lnTo>
                  <a:lnTo>
                    <a:pt x="824" y="327"/>
                  </a:lnTo>
                  <a:lnTo>
                    <a:pt x="847" y="338"/>
                  </a:lnTo>
                  <a:lnTo>
                    <a:pt x="871" y="348"/>
                  </a:lnTo>
                  <a:lnTo>
                    <a:pt x="896" y="358"/>
                  </a:lnTo>
                  <a:lnTo>
                    <a:pt x="922" y="366"/>
                  </a:lnTo>
                  <a:lnTo>
                    <a:pt x="948" y="373"/>
                  </a:lnTo>
                  <a:lnTo>
                    <a:pt x="975" y="379"/>
                  </a:lnTo>
                  <a:lnTo>
                    <a:pt x="1001" y="382"/>
                  </a:lnTo>
                  <a:lnTo>
                    <a:pt x="1030" y="385"/>
                  </a:lnTo>
                  <a:lnTo>
                    <a:pt x="1056" y="386"/>
                  </a:lnTo>
                  <a:lnTo>
                    <a:pt x="1083" y="386"/>
                  </a:lnTo>
                  <a:lnTo>
                    <a:pt x="1109" y="384"/>
                  </a:lnTo>
                  <a:lnTo>
                    <a:pt x="1135" y="379"/>
                  </a:lnTo>
                  <a:lnTo>
                    <a:pt x="1159" y="373"/>
                  </a:lnTo>
                  <a:lnTo>
                    <a:pt x="1182" y="363"/>
                  </a:lnTo>
                  <a:lnTo>
                    <a:pt x="1204" y="352"/>
                  </a:lnTo>
                  <a:lnTo>
                    <a:pt x="1215" y="346"/>
                  </a:lnTo>
                  <a:lnTo>
                    <a:pt x="1225" y="338"/>
                  </a:lnTo>
                  <a:lnTo>
                    <a:pt x="1235" y="331"/>
                  </a:lnTo>
                  <a:lnTo>
                    <a:pt x="1245" y="324"/>
                  </a:lnTo>
                  <a:lnTo>
                    <a:pt x="1253" y="314"/>
                  </a:lnTo>
                  <a:lnTo>
                    <a:pt x="1262" y="304"/>
                  </a:lnTo>
                  <a:lnTo>
                    <a:pt x="1269" y="294"/>
                  </a:lnTo>
                  <a:lnTo>
                    <a:pt x="1277" y="283"/>
                  </a:lnTo>
                  <a:lnTo>
                    <a:pt x="1284" y="272"/>
                  </a:lnTo>
                  <a:lnTo>
                    <a:pt x="1290" y="260"/>
                  </a:lnTo>
                  <a:lnTo>
                    <a:pt x="1295" y="247"/>
                  </a:lnTo>
                  <a:lnTo>
                    <a:pt x="1300" y="233"/>
                  </a:lnTo>
                  <a:lnTo>
                    <a:pt x="1303" y="219"/>
                  </a:lnTo>
                  <a:lnTo>
                    <a:pt x="1307" y="203"/>
                  </a:lnTo>
                  <a:lnTo>
                    <a:pt x="1307" y="211"/>
                  </a:lnTo>
                  <a:lnTo>
                    <a:pt x="1308" y="220"/>
                  </a:lnTo>
                  <a:lnTo>
                    <a:pt x="1310" y="228"/>
                  </a:lnTo>
                  <a:lnTo>
                    <a:pt x="1312" y="238"/>
                  </a:lnTo>
                  <a:lnTo>
                    <a:pt x="1319" y="255"/>
                  </a:lnTo>
                  <a:lnTo>
                    <a:pt x="1329" y="274"/>
                  </a:lnTo>
                  <a:lnTo>
                    <a:pt x="1343" y="293"/>
                  </a:lnTo>
                  <a:lnTo>
                    <a:pt x="1358" y="311"/>
                  </a:lnTo>
                  <a:lnTo>
                    <a:pt x="1378" y="330"/>
                  </a:lnTo>
                  <a:lnTo>
                    <a:pt x="1399" y="348"/>
                  </a:lnTo>
                  <a:lnTo>
                    <a:pt x="1421" y="366"/>
                  </a:lnTo>
                  <a:lnTo>
                    <a:pt x="1446" y="384"/>
                  </a:lnTo>
                  <a:lnTo>
                    <a:pt x="1472" y="401"/>
                  </a:lnTo>
                  <a:lnTo>
                    <a:pt x="1500" y="418"/>
                  </a:lnTo>
                  <a:lnTo>
                    <a:pt x="1530" y="432"/>
                  </a:lnTo>
                  <a:lnTo>
                    <a:pt x="1560" y="447"/>
                  </a:lnTo>
                  <a:lnTo>
                    <a:pt x="1591" y="462"/>
                  </a:lnTo>
                  <a:lnTo>
                    <a:pt x="1622" y="474"/>
                  </a:lnTo>
                  <a:lnTo>
                    <a:pt x="1654" y="485"/>
                  </a:lnTo>
                  <a:lnTo>
                    <a:pt x="1686" y="494"/>
                  </a:lnTo>
                  <a:lnTo>
                    <a:pt x="1718" y="502"/>
                  </a:lnTo>
                  <a:lnTo>
                    <a:pt x="1750" y="508"/>
                  </a:lnTo>
                  <a:lnTo>
                    <a:pt x="1780" y="513"/>
                  </a:lnTo>
                  <a:lnTo>
                    <a:pt x="1811" y="516"/>
                  </a:lnTo>
                  <a:lnTo>
                    <a:pt x="1840" y="516"/>
                  </a:lnTo>
                  <a:lnTo>
                    <a:pt x="1868" y="513"/>
                  </a:lnTo>
                  <a:lnTo>
                    <a:pt x="1895" y="509"/>
                  </a:lnTo>
                  <a:lnTo>
                    <a:pt x="1921" y="503"/>
                  </a:lnTo>
                  <a:lnTo>
                    <a:pt x="1933" y="498"/>
                  </a:lnTo>
                  <a:lnTo>
                    <a:pt x="1945" y="494"/>
                  </a:lnTo>
                  <a:lnTo>
                    <a:pt x="1956" y="487"/>
                  </a:lnTo>
                  <a:lnTo>
                    <a:pt x="1966" y="481"/>
                  </a:lnTo>
                  <a:lnTo>
                    <a:pt x="1976" y="474"/>
                  </a:lnTo>
                  <a:lnTo>
                    <a:pt x="1986" y="467"/>
                  </a:lnTo>
                  <a:lnTo>
                    <a:pt x="1994" y="458"/>
                  </a:lnTo>
                  <a:lnTo>
                    <a:pt x="2003" y="448"/>
                  </a:lnTo>
                  <a:lnTo>
                    <a:pt x="2010" y="439"/>
                  </a:lnTo>
                  <a:lnTo>
                    <a:pt x="2017" y="428"/>
                  </a:lnTo>
                  <a:lnTo>
                    <a:pt x="2023" y="417"/>
                  </a:lnTo>
                  <a:lnTo>
                    <a:pt x="2028" y="403"/>
                  </a:lnTo>
                  <a:lnTo>
                    <a:pt x="2026" y="415"/>
                  </a:lnTo>
                  <a:lnTo>
                    <a:pt x="2026" y="430"/>
                  </a:lnTo>
                  <a:lnTo>
                    <a:pt x="2028" y="446"/>
                  </a:lnTo>
                  <a:lnTo>
                    <a:pt x="2033" y="463"/>
                  </a:lnTo>
                  <a:lnTo>
                    <a:pt x="2039" y="483"/>
                  </a:lnTo>
                  <a:lnTo>
                    <a:pt x="2048" y="503"/>
                  </a:lnTo>
                  <a:lnTo>
                    <a:pt x="2058" y="524"/>
                  </a:lnTo>
                  <a:lnTo>
                    <a:pt x="2070" y="546"/>
                  </a:lnTo>
                  <a:lnTo>
                    <a:pt x="2083" y="568"/>
                  </a:lnTo>
                  <a:lnTo>
                    <a:pt x="2098" y="591"/>
                  </a:lnTo>
                  <a:lnTo>
                    <a:pt x="2115" y="615"/>
                  </a:lnTo>
                  <a:lnTo>
                    <a:pt x="2132" y="637"/>
                  </a:lnTo>
                  <a:lnTo>
                    <a:pt x="2151" y="660"/>
                  </a:lnTo>
                  <a:lnTo>
                    <a:pt x="2170" y="682"/>
                  </a:lnTo>
                  <a:lnTo>
                    <a:pt x="2190" y="704"/>
                  </a:lnTo>
                  <a:lnTo>
                    <a:pt x="2211" y="725"/>
                  </a:lnTo>
                  <a:lnTo>
                    <a:pt x="2233" y="744"/>
                  </a:lnTo>
                  <a:lnTo>
                    <a:pt x="2253" y="761"/>
                  </a:lnTo>
                  <a:lnTo>
                    <a:pt x="2275" y="778"/>
                  </a:lnTo>
                  <a:lnTo>
                    <a:pt x="2297" y="793"/>
                  </a:lnTo>
                  <a:lnTo>
                    <a:pt x="2319" y="807"/>
                  </a:lnTo>
                  <a:lnTo>
                    <a:pt x="2341" y="818"/>
                  </a:lnTo>
                  <a:lnTo>
                    <a:pt x="2363" y="826"/>
                  </a:lnTo>
                  <a:lnTo>
                    <a:pt x="2384" y="831"/>
                  </a:lnTo>
                  <a:lnTo>
                    <a:pt x="2405" y="835"/>
                  </a:lnTo>
                  <a:lnTo>
                    <a:pt x="2416" y="835"/>
                  </a:lnTo>
                  <a:lnTo>
                    <a:pt x="2426" y="835"/>
                  </a:lnTo>
                  <a:lnTo>
                    <a:pt x="2435" y="833"/>
                  </a:lnTo>
                  <a:lnTo>
                    <a:pt x="2445" y="832"/>
                  </a:lnTo>
                  <a:lnTo>
                    <a:pt x="2455" y="829"/>
                  </a:lnTo>
                  <a:lnTo>
                    <a:pt x="2464" y="825"/>
                  </a:lnTo>
                  <a:lnTo>
                    <a:pt x="2472" y="821"/>
                  </a:lnTo>
                  <a:lnTo>
                    <a:pt x="2481" y="815"/>
                  </a:lnTo>
                  <a:lnTo>
                    <a:pt x="2489" y="809"/>
                  </a:lnTo>
                  <a:lnTo>
                    <a:pt x="2498" y="802"/>
                  </a:lnTo>
                  <a:lnTo>
                    <a:pt x="2505" y="793"/>
                  </a:lnTo>
                  <a:lnTo>
                    <a:pt x="2513" y="783"/>
                  </a:lnTo>
                  <a:lnTo>
                    <a:pt x="2520" y="772"/>
                  </a:lnTo>
                  <a:lnTo>
                    <a:pt x="2526" y="761"/>
                  </a:lnTo>
                  <a:lnTo>
                    <a:pt x="2524" y="770"/>
                  </a:lnTo>
                  <a:lnTo>
                    <a:pt x="2520" y="778"/>
                  </a:lnTo>
                  <a:lnTo>
                    <a:pt x="2516" y="796"/>
                  </a:lnTo>
                  <a:lnTo>
                    <a:pt x="2516" y="815"/>
                  </a:lnTo>
                  <a:lnTo>
                    <a:pt x="2517" y="833"/>
                  </a:lnTo>
                  <a:lnTo>
                    <a:pt x="2521" y="853"/>
                  </a:lnTo>
                  <a:lnTo>
                    <a:pt x="2527" y="874"/>
                  </a:lnTo>
                  <a:lnTo>
                    <a:pt x="2535" y="893"/>
                  </a:lnTo>
                  <a:lnTo>
                    <a:pt x="2544" y="914"/>
                  </a:lnTo>
                  <a:lnTo>
                    <a:pt x="2555" y="934"/>
                  </a:lnTo>
                  <a:lnTo>
                    <a:pt x="2569" y="954"/>
                  </a:lnTo>
                  <a:lnTo>
                    <a:pt x="2582" y="974"/>
                  </a:lnTo>
                  <a:lnTo>
                    <a:pt x="2598" y="992"/>
                  </a:lnTo>
                  <a:lnTo>
                    <a:pt x="2614" y="1012"/>
                  </a:lnTo>
                  <a:lnTo>
                    <a:pt x="2630" y="1029"/>
                  </a:lnTo>
                  <a:lnTo>
                    <a:pt x="2648" y="1046"/>
                  </a:lnTo>
                  <a:lnTo>
                    <a:pt x="2665" y="1062"/>
                  </a:lnTo>
                  <a:lnTo>
                    <a:pt x="2684" y="1078"/>
                  </a:lnTo>
                  <a:lnTo>
                    <a:pt x="2702" y="1091"/>
                  </a:lnTo>
                  <a:lnTo>
                    <a:pt x="2720" y="1104"/>
                  </a:lnTo>
                  <a:lnTo>
                    <a:pt x="2737" y="1115"/>
                  </a:lnTo>
                  <a:lnTo>
                    <a:pt x="2755" y="1123"/>
                  </a:lnTo>
                  <a:lnTo>
                    <a:pt x="2772" y="1132"/>
                  </a:lnTo>
                  <a:lnTo>
                    <a:pt x="2788" y="1137"/>
                  </a:lnTo>
                  <a:lnTo>
                    <a:pt x="2803" y="1140"/>
                  </a:lnTo>
                  <a:lnTo>
                    <a:pt x="2817" y="1143"/>
                  </a:lnTo>
                  <a:lnTo>
                    <a:pt x="2829" y="1141"/>
                  </a:lnTo>
                  <a:lnTo>
                    <a:pt x="2841" y="1138"/>
                  </a:lnTo>
                  <a:lnTo>
                    <a:pt x="2846" y="1135"/>
                  </a:lnTo>
                  <a:lnTo>
                    <a:pt x="2851" y="1133"/>
                  </a:lnTo>
                  <a:lnTo>
                    <a:pt x="2855" y="1129"/>
                  </a:lnTo>
                  <a:lnTo>
                    <a:pt x="2858" y="1124"/>
                  </a:lnTo>
                  <a:lnTo>
                    <a:pt x="2862" y="1119"/>
                  </a:lnTo>
                  <a:lnTo>
                    <a:pt x="2865" y="1113"/>
                  </a:lnTo>
                  <a:lnTo>
                    <a:pt x="2867" y="1107"/>
                  </a:lnTo>
                  <a:lnTo>
                    <a:pt x="2868" y="1100"/>
                  </a:lnTo>
                  <a:lnTo>
                    <a:pt x="2869" y="1083"/>
                  </a:lnTo>
                  <a:lnTo>
                    <a:pt x="2869" y="1107"/>
                  </a:lnTo>
                  <a:lnTo>
                    <a:pt x="2869" y="1137"/>
                  </a:lnTo>
                  <a:lnTo>
                    <a:pt x="2873" y="1167"/>
                  </a:lnTo>
                  <a:lnTo>
                    <a:pt x="2878" y="1200"/>
                  </a:lnTo>
                  <a:lnTo>
                    <a:pt x="2885" y="1233"/>
                  </a:lnTo>
                  <a:lnTo>
                    <a:pt x="2894" y="1265"/>
                  </a:lnTo>
                  <a:lnTo>
                    <a:pt x="2905" y="1297"/>
                  </a:lnTo>
                  <a:lnTo>
                    <a:pt x="2917" y="1326"/>
                  </a:lnTo>
                  <a:lnTo>
                    <a:pt x="2924" y="1339"/>
                  </a:lnTo>
                  <a:lnTo>
                    <a:pt x="2932" y="1353"/>
                  </a:lnTo>
                  <a:lnTo>
                    <a:pt x="2940" y="1364"/>
                  </a:lnTo>
                  <a:lnTo>
                    <a:pt x="2949" y="1375"/>
                  </a:lnTo>
                  <a:lnTo>
                    <a:pt x="2958" y="1384"/>
                  </a:lnTo>
                  <a:lnTo>
                    <a:pt x="2967" y="1392"/>
                  </a:lnTo>
                  <a:lnTo>
                    <a:pt x="2978" y="1398"/>
                  </a:lnTo>
                  <a:lnTo>
                    <a:pt x="2988" y="1403"/>
                  </a:lnTo>
                  <a:lnTo>
                    <a:pt x="2999" y="1406"/>
                  </a:lnTo>
                  <a:lnTo>
                    <a:pt x="3011" y="1407"/>
                  </a:lnTo>
                  <a:lnTo>
                    <a:pt x="3024" y="1407"/>
                  </a:lnTo>
                  <a:lnTo>
                    <a:pt x="3036" y="1403"/>
                  </a:lnTo>
                  <a:lnTo>
                    <a:pt x="3048" y="1398"/>
                  </a:lnTo>
                  <a:lnTo>
                    <a:pt x="3061" y="1391"/>
                  </a:lnTo>
                  <a:lnTo>
                    <a:pt x="3076" y="1381"/>
                  </a:lnTo>
                  <a:lnTo>
                    <a:pt x="3091" y="1369"/>
                  </a:lnTo>
                  <a:lnTo>
                    <a:pt x="3080" y="1380"/>
                  </a:lnTo>
                  <a:lnTo>
                    <a:pt x="3072" y="1392"/>
                  </a:lnTo>
                  <a:lnTo>
                    <a:pt x="3066" y="1404"/>
                  </a:lnTo>
                  <a:lnTo>
                    <a:pt x="3063" y="1418"/>
                  </a:lnTo>
                  <a:lnTo>
                    <a:pt x="3061" y="1432"/>
                  </a:lnTo>
                  <a:lnTo>
                    <a:pt x="3061" y="1447"/>
                  </a:lnTo>
                  <a:lnTo>
                    <a:pt x="3064" y="1463"/>
                  </a:lnTo>
                  <a:lnTo>
                    <a:pt x="3069" y="1478"/>
                  </a:lnTo>
                  <a:lnTo>
                    <a:pt x="3075" y="1494"/>
                  </a:lnTo>
                  <a:lnTo>
                    <a:pt x="3081" y="1509"/>
                  </a:lnTo>
                  <a:lnTo>
                    <a:pt x="3090" y="1525"/>
                  </a:lnTo>
                  <a:lnTo>
                    <a:pt x="3099" y="1541"/>
                  </a:lnTo>
                  <a:lnTo>
                    <a:pt x="3110" y="1556"/>
                  </a:lnTo>
                  <a:lnTo>
                    <a:pt x="3123" y="1571"/>
                  </a:lnTo>
                  <a:lnTo>
                    <a:pt x="3135" y="1585"/>
                  </a:lnTo>
                  <a:lnTo>
                    <a:pt x="3148" y="1599"/>
                  </a:lnTo>
                  <a:lnTo>
                    <a:pt x="3162" y="1611"/>
                  </a:lnTo>
                  <a:lnTo>
                    <a:pt x="3176" y="1622"/>
                  </a:lnTo>
                  <a:lnTo>
                    <a:pt x="3191" y="1632"/>
                  </a:lnTo>
                  <a:lnTo>
                    <a:pt x="3206" y="1641"/>
                  </a:lnTo>
                  <a:lnTo>
                    <a:pt x="3220" y="1649"/>
                  </a:lnTo>
                  <a:lnTo>
                    <a:pt x="3235" y="1655"/>
                  </a:lnTo>
                  <a:lnTo>
                    <a:pt x="3250" y="1659"/>
                  </a:lnTo>
                  <a:lnTo>
                    <a:pt x="3263" y="1661"/>
                  </a:lnTo>
                  <a:lnTo>
                    <a:pt x="3277" y="1661"/>
                  </a:lnTo>
                  <a:lnTo>
                    <a:pt x="3290" y="1660"/>
                  </a:lnTo>
                  <a:lnTo>
                    <a:pt x="3302" y="1655"/>
                  </a:lnTo>
                  <a:lnTo>
                    <a:pt x="3313" y="1649"/>
                  </a:lnTo>
                  <a:lnTo>
                    <a:pt x="3324" y="1640"/>
                  </a:lnTo>
                  <a:lnTo>
                    <a:pt x="3334" y="1628"/>
                  </a:lnTo>
                  <a:lnTo>
                    <a:pt x="3341" y="1615"/>
                  </a:lnTo>
                  <a:lnTo>
                    <a:pt x="3349" y="1596"/>
                  </a:lnTo>
                  <a:lnTo>
                    <a:pt x="3343" y="1619"/>
                  </a:lnTo>
                  <a:lnTo>
                    <a:pt x="3339" y="1641"/>
                  </a:lnTo>
                  <a:lnTo>
                    <a:pt x="3336" y="1663"/>
                  </a:lnTo>
                  <a:lnTo>
                    <a:pt x="3335" y="1685"/>
                  </a:lnTo>
                  <a:lnTo>
                    <a:pt x="3335" y="1706"/>
                  </a:lnTo>
                  <a:lnTo>
                    <a:pt x="3336" y="1728"/>
                  </a:lnTo>
                  <a:lnTo>
                    <a:pt x="3339" y="1749"/>
                  </a:lnTo>
                  <a:lnTo>
                    <a:pt x="3343" y="1770"/>
                  </a:lnTo>
                  <a:lnTo>
                    <a:pt x="3346" y="1791"/>
                  </a:lnTo>
                  <a:lnTo>
                    <a:pt x="3352" y="1811"/>
                  </a:lnTo>
                  <a:lnTo>
                    <a:pt x="3365" y="1853"/>
                  </a:lnTo>
                  <a:lnTo>
                    <a:pt x="3378" y="1896"/>
                  </a:lnTo>
                  <a:lnTo>
                    <a:pt x="3394" y="1938"/>
                  </a:lnTo>
                  <a:lnTo>
                    <a:pt x="3410" y="1980"/>
                  </a:lnTo>
                  <a:lnTo>
                    <a:pt x="3417" y="1996"/>
                  </a:lnTo>
                  <a:lnTo>
                    <a:pt x="3425" y="2011"/>
                  </a:lnTo>
                  <a:lnTo>
                    <a:pt x="3431" y="2023"/>
                  </a:lnTo>
                  <a:lnTo>
                    <a:pt x="3437" y="2033"/>
                  </a:lnTo>
                  <a:lnTo>
                    <a:pt x="3444" y="2040"/>
                  </a:lnTo>
                  <a:lnTo>
                    <a:pt x="3450" y="2046"/>
                  </a:lnTo>
                  <a:lnTo>
                    <a:pt x="3456" y="2051"/>
                  </a:lnTo>
                  <a:lnTo>
                    <a:pt x="3461" y="2053"/>
                  </a:lnTo>
                  <a:lnTo>
                    <a:pt x="3467" y="2056"/>
                  </a:lnTo>
                  <a:lnTo>
                    <a:pt x="3472" y="2056"/>
                  </a:lnTo>
                  <a:lnTo>
                    <a:pt x="3478" y="2055"/>
                  </a:lnTo>
                  <a:lnTo>
                    <a:pt x="3483" y="2052"/>
                  </a:lnTo>
                  <a:lnTo>
                    <a:pt x="3494" y="2046"/>
                  </a:lnTo>
                  <a:lnTo>
                    <a:pt x="3504" y="2037"/>
                  </a:lnTo>
                  <a:lnTo>
                    <a:pt x="3514" y="2028"/>
                  </a:lnTo>
                  <a:lnTo>
                    <a:pt x="3524" y="2018"/>
                  </a:lnTo>
                  <a:lnTo>
                    <a:pt x="3535" y="2009"/>
                  </a:lnTo>
                  <a:lnTo>
                    <a:pt x="3546" y="2002"/>
                  </a:lnTo>
                  <a:lnTo>
                    <a:pt x="3550" y="2000"/>
                  </a:lnTo>
                  <a:lnTo>
                    <a:pt x="3557" y="1998"/>
                  </a:lnTo>
                  <a:lnTo>
                    <a:pt x="3563" y="1998"/>
                  </a:lnTo>
                  <a:lnTo>
                    <a:pt x="3569" y="2000"/>
                  </a:lnTo>
                  <a:lnTo>
                    <a:pt x="3575" y="2001"/>
                  </a:lnTo>
                  <a:lnTo>
                    <a:pt x="3581" y="2004"/>
                  </a:lnTo>
                  <a:lnTo>
                    <a:pt x="3580" y="2006"/>
                  </a:lnTo>
                  <a:lnTo>
                    <a:pt x="3579" y="2009"/>
                  </a:lnTo>
                  <a:lnTo>
                    <a:pt x="3579" y="2026"/>
                  </a:lnTo>
                  <a:lnTo>
                    <a:pt x="3579" y="2055"/>
                  </a:lnTo>
                  <a:lnTo>
                    <a:pt x="3581" y="2091"/>
                  </a:lnTo>
                  <a:lnTo>
                    <a:pt x="3588" y="2184"/>
                  </a:lnTo>
                  <a:lnTo>
                    <a:pt x="3598" y="2295"/>
                  </a:lnTo>
                  <a:lnTo>
                    <a:pt x="3618" y="2511"/>
                  </a:lnTo>
                  <a:lnTo>
                    <a:pt x="3625" y="2590"/>
                  </a:lnTo>
                  <a:lnTo>
                    <a:pt x="3629" y="2632"/>
                  </a:lnTo>
                  <a:lnTo>
                    <a:pt x="3632" y="2729"/>
                  </a:lnTo>
                  <a:lnTo>
                    <a:pt x="3635" y="2775"/>
                  </a:lnTo>
                  <a:lnTo>
                    <a:pt x="3637" y="2819"/>
                  </a:lnTo>
                  <a:lnTo>
                    <a:pt x="3642" y="2860"/>
                  </a:lnTo>
                  <a:lnTo>
                    <a:pt x="3647" y="2902"/>
                  </a:lnTo>
                  <a:lnTo>
                    <a:pt x="3652" y="2921"/>
                  </a:lnTo>
                  <a:lnTo>
                    <a:pt x="3656" y="2940"/>
                  </a:lnTo>
                  <a:lnTo>
                    <a:pt x="3660" y="2958"/>
                  </a:lnTo>
                  <a:lnTo>
                    <a:pt x="3667" y="2976"/>
                  </a:lnTo>
                  <a:lnTo>
                    <a:pt x="3674" y="2995"/>
                  </a:lnTo>
                  <a:lnTo>
                    <a:pt x="3681" y="3012"/>
                  </a:lnTo>
                  <a:lnTo>
                    <a:pt x="3690" y="3028"/>
                  </a:lnTo>
                  <a:lnTo>
                    <a:pt x="3700" y="3045"/>
                  </a:lnTo>
                  <a:lnTo>
                    <a:pt x="3711" y="3059"/>
                  </a:lnTo>
                  <a:lnTo>
                    <a:pt x="3723" y="3075"/>
                  </a:lnTo>
                  <a:lnTo>
                    <a:pt x="3735" y="3090"/>
                  </a:lnTo>
                  <a:lnTo>
                    <a:pt x="3750" y="3105"/>
                  </a:lnTo>
                  <a:lnTo>
                    <a:pt x="3766" y="3118"/>
                  </a:lnTo>
                  <a:lnTo>
                    <a:pt x="3783" y="3132"/>
                  </a:lnTo>
                  <a:lnTo>
                    <a:pt x="3802" y="3144"/>
                  </a:lnTo>
                  <a:lnTo>
                    <a:pt x="3822" y="3156"/>
                  </a:lnTo>
                  <a:lnTo>
                    <a:pt x="3844" y="3168"/>
                  </a:lnTo>
                  <a:lnTo>
                    <a:pt x="3867" y="3179"/>
                  </a:lnTo>
                  <a:lnTo>
                    <a:pt x="3893" y="3190"/>
                  </a:lnTo>
                  <a:lnTo>
                    <a:pt x="3920" y="3200"/>
                  </a:lnTo>
                  <a:lnTo>
                    <a:pt x="3922" y="3182"/>
                  </a:lnTo>
                  <a:lnTo>
                    <a:pt x="3922" y="3162"/>
                  </a:lnTo>
                  <a:lnTo>
                    <a:pt x="3921" y="3143"/>
                  </a:lnTo>
                  <a:lnTo>
                    <a:pt x="3918" y="3123"/>
                  </a:lnTo>
                  <a:lnTo>
                    <a:pt x="3914" y="3102"/>
                  </a:lnTo>
                  <a:lnTo>
                    <a:pt x="3909" y="3080"/>
                  </a:lnTo>
                  <a:lnTo>
                    <a:pt x="3903" y="3059"/>
                  </a:lnTo>
                  <a:lnTo>
                    <a:pt x="3895" y="3037"/>
                  </a:lnTo>
                  <a:lnTo>
                    <a:pt x="3878" y="2992"/>
                  </a:lnTo>
                  <a:lnTo>
                    <a:pt x="3859" y="2946"/>
                  </a:lnTo>
                  <a:lnTo>
                    <a:pt x="3837" y="2900"/>
                  </a:lnTo>
                  <a:lnTo>
                    <a:pt x="3815" y="2855"/>
                  </a:lnTo>
                  <a:lnTo>
                    <a:pt x="3793" y="2810"/>
                  </a:lnTo>
                  <a:lnTo>
                    <a:pt x="3773" y="2767"/>
                  </a:lnTo>
                  <a:lnTo>
                    <a:pt x="3755" y="2726"/>
                  </a:lnTo>
                  <a:lnTo>
                    <a:pt x="3739" y="2688"/>
                  </a:lnTo>
                  <a:lnTo>
                    <a:pt x="3734" y="2669"/>
                  </a:lnTo>
                  <a:lnTo>
                    <a:pt x="3729" y="2651"/>
                  </a:lnTo>
                  <a:lnTo>
                    <a:pt x="3725" y="2635"/>
                  </a:lnTo>
                  <a:lnTo>
                    <a:pt x="3723" y="2619"/>
                  </a:lnTo>
                  <a:lnTo>
                    <a:pt x="3723" y="2605"/>
                  </a:lnTo>
                  <a:lnTo>
                    <a:pt x="3723" y="2591"/>
                  </a:lnTo>
                  <a:lnTo>
                    <a:pt x="3726" y="2579"/>
                  </a:lnTo>
                  <a:lnTo>
                    <a:pt x="3730" y="2568"/>
                  </a:lnTo>
                  <a:lnTo>
                    <a:pt x="3734" y="2558"/>
                  </a:lnTo>
                  <a:lnTo>
                    <a:pt x="3736" y="2550"/>
                  </a:lnTo>
                  <a:lnTo>
                    <a:pt x="3739" y="2541"/>
                  </a:lnTo>
                  <a:lnTo>
                    <a:pt x="3740" y="2533"/>
                  </a:lnTo>
                  <a:lnTo>
                    <a:pt x="3740" y="2517"/>
                  </a:lnTo>
                  <a:lnTo>
                    <a:pt x="3736" y="2501"/>
                  </a:lnTo>
                  <a:lnTo>
                    <a:pt x="3733" y="2485"/>
                  </a:lnTo>
                  <a:lnTo>
                    <a:pt x="3726" y="2470"/>
                  </a:lnTo>
                  <a:lnTo>
                    <a:pt x="3719" y="2456"/>
                  </a:lnTo>
                  <a:lnTo>
                    <a:pt x="3711" y="2442"/>
                  </a:lnTo>
                  <a:lnTo>
                    <a:pt x="3696" y="2416"/>
                  </a:lnTo>
                  <a:lnTo>
                    <a:pt x="3690" y="2404"/>
                  </a:lnTo>
                  <a:lnTo>
                    <a:pt x="3684" y="2393"/>
                  </a:lnTo>
                  <a:lnTo>
                    <a:pt x="3681" y="2382"/>
                  </a:lnTo>
                  <a:lnTo>
                    <a:pt x="3680" y="2372"/>
                  </a:lnTo>
                  <a:lnTo>
                    <a:pt x="3680" y="2368"/>
                  </a:lnTo>
                  <a:lnTo>
                    <a:pt x="3681" y="2363"/>
                  </a:lnTo>
                  <a:lnTo>
                    <a:pt x="3684" y="2359"/>
                  </a:lnTo>
                  <a:lnTo>
                    <a:pt x="3686" y="2354"/>
                  </a:lnTo>
                  <a:lnTo>
                    <a:pt x="3692" y="2346"/>
                  </a:lnTo>
                  <a:lnTo>
                    <a:pt x="3698" y="2336"/>
                  </a:lnTo>
                  <a:lnTo>
                    <a:pt x="3702" y="2325"/>
                  </a:lnTo>
                  <a:lnTo>
                    <a:pt x="3706" y="2314"/>
                  </a:lnTo>
                  <a:lnTo>
                    <a:pt x="3708" y="2302"/>
                  </a:lnTo>
                  <a:lnTo>
                    <a:pt x="3709" y="2288"/>
                  </a:lnTo>
                  <a:lnTo>
                    <a:pt x="3711" y="2275"/>
                  </a:lnTo>
                  <a:lnTo>
                    <a:pt x="3711" y="2260"/>
                  </a:lnTo>
                  <a:lnTo>
                    <a:pt x="3709" y="2231"/>
                  </a:lnTo>
                  <a:lnTo>
                    <a:pt x="3704" y="2200"/>
                  </a:lnTo>
                  <a:lnTo>
                    <a:pt x="3700" y="2168"/>
                  </a:lnTo>
                  <a:lnTo>
                    <a:pt x="3692" y="2135"/>
                  </a:lnTo>
                  <a:lnTo>
                    <a:pt x="3684" y="2103"/>
                  </a:lnTo>
                  <a:lnTo>
                    <a:pt x="3675" y="2072"/>
                  </a:lnTo>
                  <a:lnTo>
                    <a:pt x="3658" y="2012"/>
                  </a:lnTo>
                  <a:lnTo>
                    <a:pt x="3642" y="1960"/>
                  </a:lnTo>
                  <a:lnTo>
                    <a:pt x="3636" y="1938"/>
                  </a:lnTo>
                  <a:lnTo>
                    <a:pt x="3631" y="1920"/>
                  </a:lnTo>
                  <a:lnTo>
                    <a:pt x="3634" y="1929"/>
                  </a:lnTo>
                  <a:lnTo>
                    <a:pt x="3636" y="1934"/>
                  </a:lnTo>
                  <a:lnTo>
                    <a:pt x="3638" y="1936"/>
                  </a:lnTo>
                  <a:lnTo>
                    <a:pt x="3642" y="1937"/>
                  </a:lnTo>
                  <a:lnTo>
                    <a:pt x="3647" y="1936"/>
                  </a:lnTo>
                  <a:lnTo>
                    <a:pt x="3652" y="1932"/>
                  </a:lnTo>
                  <a:lnTo>
                    <a:pt x="3657" y="1926"/>
                  </a:lnTo>
                  <a:lnTo>
                    <a:pt x="3662" y="1920"/>
                  </a:lnTo>
                  <a:lnTo>
                    <a:pt x="3674" y="1902"/>
                  </a:lnTo>
                  <a:lnTo>
                    <a:pt x="3687" y="1880"/>
                  </a:lnTo>
                  <a:lnTo>
                    <a:pt x="3700" y="1853"/>
                  </a:lnTo>
                  <a:lnTo>
                    <a:pt x="3713" y="1825"/>
                  </a:lnTo>
                  <a:lnTo>
                    <a:pt x="3740" y="1765"/>
                  </a:lnTo>
                  <a:lnTo>
                    <a:pt x="3762" y="1711"/>
                  </a:lnTo>
                  <a:lnTo>
                    <a:pt x="3783" y="1659"/>
                  </a:lnTo>
                  <a:lnTo>
                    <a:pt x="3800" y="1596"/>
                  </a:lnTo>
                  <a:lnTo>
                    <a:pt x="3818" y="1538"/>
                  </a:lnTo>
                  <a:lnTo>
                    <a:pt x="3834" y="1480"/>
                  </a:lnTo>
                  <a:lnTo>
                    <a:pt x="3841" y="1452"/>
                  </a:lnTo>
                  <a:lnTo>
                    <a:pt x="3849" y="1424"/>
                  </a:lnTo>
                  <a:lnTo>
                    <a:pt x="3855" y="1396"/>
                  </a:lnTo>
                  <a:lnTo>
                    <a:pt x="3859" y="1368"/>
                  </a:lnTo>
                  <a:lnTo>
                    <a:pt x="3862" y="1338"/>
                  </a:lnTo>
                  <a:lnTo>
                    <a:pt x="3865" y="1310"/>
                  </a:lnTo>
                  <a:lnTo>
                    <a:pt x="3866" y="1281"/>
                  </a:lnTo>
                  <a:lnTo>
                    <a:pt x="3865" y="1250"/>
                  </a:lnTo>
                  <a:lnTo>
                    <a:pt x="3862" y="1220"/>
                  </a:lnTo>
                  <a:lnTo>
                    <a:pt x="3859" y="1188"/>
                  </a:lnTo>
                  <a:lnTo>
                    <a:pt x="3861" y="1199"/>
                  </a:lnTo>
                  <a:lnTo>
                    <a:pt x="3863" y="1206"/>
                  </a:lnTo>
                  <a:lnTo>
                    <a:pt x="3868" y="1212"/>
                  </a:lnTo>
                  <a:lnTo>
                    <a:pt x="3872" y="1215"/>
                  </a:lnTo>
                  <a:lnTo>
                    <a:pt x="3877" y="1216"/>
                  </a:lnTo>
                  <a:lnTo>
                    <a:pt x="3883" y="1215"/>
                  </a:lnTo>
                  <a:lnTo>
                    <a:pt x="3889" y="1212"/>
                  </a:lnTo>
                  <a:lnTo>
                    <a:pt x="3896" y="1207"/>
                  </a:lnTo>
                  <a:lnTo>
                    <a:pt x="3903" y="1201"/>
                  </a:lnTo>
                  <a:lnTo>
                    <a:pt x="3910" y="1194"/>
                  </a:lnTo>
                  <a:lnTo>
                    <a:pt x="3926" y="1173"/>
                  </a:lnTo>
                  <a:lnTo>
                    <a:pt x="3942" y="1149"/>
                  </a:lnTo>
                  <a:lnTo>
                    <a:pt x="3958" y="1121"/>
                  </a:lnTo>
                  <a:lnTo>
                    <a:pt x="3972" y="1089"/>
                  </a:lnTo>
                  <a:lnTo>
                    <a:pt x="3987" y="1056"/>
                  </a:lnTo>
                  <a:lnTo>
                    <a:pt x="4000" y="1023"/>
                  </a:lnTo>
                  <a:lnTo>
                    <a:pt x="4011" y="989"/>
                  </a:lnTo>
                  <a:lnTo>
                    <a:pt x="4020" y="956"/>
                  </a:lnTo>
                  <a:lnTo>
                    <a:pt x="4027" y="925"/>
                  </a:lnTo>
                  <a:lnTo>
                    <a:pt x="4028" y="912"/>
                  </a:lnTo>
                  <a:lnTo>
                    <a:pt x="4030" y="898"/>
                  </a:lnTo>
                  <a:lnTo>
                    <a:pt x="4030" y="886"/>
                  </a:lnTo>
                  <a:lnTo>
                    <a:pt x="4028" y="874"/>
                  </a:lnTo>
                  <a:lnTo>
                    <a:pt x="4030" y="885"/>
                  </a:lnTo>
                  <a:lnTo>
                    <a:pt x="4031" y="892"/>
                  </a:lnTo>
                  <a:lnTo>
                    <a:pt x="4033" y="898"/>
                  </a:lnTo>
                  <a:lnTo>
                    <a:pt x="4036" y="902"/>
                  </a:lnTo>
                  <a:lnTo>
                    <a:pt x="4039" y="904"/>
                  </a:lnTo>
                  <a:lnTo>
                    <a:pt x="4043" y="904"/>
                  </a:lnTo>
                  <a:lnTo>
                    <a:pt x="4047" y="903"/>
                  </a:lnTo>
                  <a:lnTo>
                    <a:pt x="4052" y="899"/>
                  </a:lnTo>
                  <a:lnTo>
                    <a:pt x="4057" y="896"/>
                  </a:lnTo>
                  <a:lnTo>
                    <a:pt x="4061" y="890"/>
                  </a:lnTo>
                  <a:lnTo>
                    <a:pt x="4072" y="875"/>
                  </a:lnTo>
                  <a:lnTo>
                    <a:pt x="4085" y="855"/>
                  </a:lnTo>
                  <a:lnTo>
                    <a:pt x="4097" y="832"/>
                  </a:lnTo>
                  <a:lnTo>
                    <a:pt x="4109" y="808"/>
                  </a:lnTo>
                  <a:lnTo>
                    <a:pt x="4121" y="781"/>
                  </a:lnTo>
                  <a:lnTo>
                    <a:pt x="4132" y="753"/>
                  </a:lnTo>
                  <a:lnTo>
                    <a:pt x="4142" y="726"/>
                  </a:lnTo>
                  <a:lnTo>
                    <a:pt x="4151" y="699"/>
                  </a:lnTo>
                  <a:lnTo>
                    <a:pt x="4157" y="673"/>
                  </a:lnTo>
                  <a:lnTo>
                    <a:pt x="4162" y="651"/>
                  </a:lnTo>
                  <a:lnTo>
                    <a:pt x="4163" y="632"/>
                  </a:lnTo>
                  <a:lnTo>
                    <a:pt x="4164" y="646"/>
                  </a:lnTo>
                  <a:lnTo>
                    <a:pt x="4167" y="659"/>
                  </a:lnTo>
                  <a:lnTo>
                    <a:pt x="4170" y="668"/>
                  </a:lnTo>
                  <a:lnTo>
                    <a:pt x="4176" y="676"/>
                  </a:lnTo>
                  <a:lnTo>
                    <a:pt x="4184" y="681"/>
                  </a:lnTo>
                  <a:lnTo>
                    <a:pt x="4192" y="684"/>
                  </a:lnTo>
                  <a:lnTo>
                    <a:pt x="4201" y="684"/>
                  </a:lnTo>
                  <a:lnTo>
                    <a:pt x="4212" y="684"/>
                  </a:lnTo>
                  <a:lnTo>
                    <a:pt x="4224" y="682"/>
                  </a:lnTo>
                  <a:lnTo>
                    <a:pt x="4236" y="678"/>
                  </a:lnTo>
                  <a:lnTo>
                    <a:pt x="4250" y="672"/>
                  </a:lnTo>
                  <a:lnTo>
                    <a:pt x="4263" y="666"/>
                  </a:lnTo>
                  <a:lnTo>
                    <a:pt x="4291" y="649"/>
                  </a:lnTo>
                  <a:lnTo>
                    <a:pt x="4322" y="629"/>
                  </a:lnTo>
                  <a:lnTo>
                    <a:pt x="4352" y="607"/>
                  </a:lnTo>
                  <a:lnTo>
                    <a:pt x="4382" y="584"/>
                  </a:lnTo>
                  <a:lnTo>
                    <a:pt x="4436" y="539"/>
                  </a:lnTo>
                  <a:lnTo>
                    <a:pt x="4477" y="503"/>
                  </a:lnTo>
                  <a:lnTo>
                    <a:pt x="4498" y="485"/>
                  </a:lnTo>
                  <a:lnTo>
                    <a:pt x="4516" y="473"/>
                  </a:lnTo>
                  <a:lnTo>
                    <a:pt x="4535" y="459"/>
                  </a:lnTo>
                  <a:lnTo>
                    <a:pt x="4553" y="446"/>
                  </a:lnTo>
                  <a:lnTo>
                    <a:pt x="4570" y="431"/>
                  </a:lnTo>
                  <a:lnTo>
                    <a:pt x="4602" y="402"/>
                  </a:lnTo>
                  <a:lnTo>
                    <a:pt x="4631" y="371"/>
                  </a:lnTo>
                  <a:lnTo>
                    <a:pt x="4659" y="341"/>
                  </a:lnTo>
                  <a:lnTo>
                    <a:pt x="4686" y="308"/>
                  </a:lnTo>
                  <a:lnTo>
                    <a:pt x="4712" y="275"/>
                  </a:lnTo>
                  <a:lnTo>
                    <a:pt x="4736" y="242"/>
                  </a:lnTo>
                  <a:lnTo>
                    <a:pt x="4784" y="176"/>
                  </a:lnTo>
                  <a:lnTo>
                    <a:pt x="4808" y="144"/>
                  </a:lnTo>
                  <a:lnTo>
                    <a:pt x="4833" y="112"/>
                  </a:lnTo>
                  <a:lnTo>
                    <a:pt x="4859" y="82"/>
                  </a:lnTo>
                  <a:lnTo>
                    <a:pt x="4885" y="54"/>
                  </a:lnTo>
                  <a:lnTo>
                    <a:pt x="4914" y="25"/>
                  </a:lnTo>
                  <a:lnTo>
                    <a:pt x="4943" y="0"/>
                  </a:lnTo>
                  <a:lnTo>
                    <a:pt x="4939" y="3"/>
                  </a:lnTo>
                  <a:lnTo>
                    <a:pt x="4936" y="8"/>
                  </a:lnTo>
                  <a:lnTo>
                    <a:pt x="4933" y="13"/>
                  </a:lnTo>
                  <a:lnTo>
                    <a:pt x="4931" y="19"/>
                  </a:lnTo>
                  <a:lnTo>
                    <a:pt x="4928" y="34"/>
                  </a:lnTo>
                  <a:lnTo>
                    <a:pt x="4927" y="51"/>
                  </a:lnTo>
                  <a:lnTo>
                    <a:pt x="4928" y="72"/>
                  </a:lnTo>
                  <a:lnTo>
                    <a:pt x="4931" y="94"/>
                  </a:lnTo>
                  <a:lnTo>
                    <a:pt x="4934" y="118"/>
                  </a:lnTo>
                  <a:lnTo>
                    <a:pt x="4939" y="145"/>
                  </a:lnTo>
                  <a:lnTo>
                    <a:pt x="4945" y="173"/>
                  </a:lnTo>
                  <a:lnTo>
                    <a:pt x="4954" y="203"/>
                  </a:lnTo>
                  <a:lnTo>
                    <a:pt x="4972" y="266"/>
                  </a:lnTo>
                  <a:lnTo>
                    <a:pt x="4994" y="333"/>
                  </a:lnTo>
                  <a:lnTo>
                    <a:pt x="5019" y="403"/>
                  </a:lnTo>
                  <a:lnTo>
                    <a:pt x="5044" y="472"/>
                  </a:lnTo>
                  <a:lnTo>
                    <a:pt x="5071" y="540"/>
                  </a:lnTo>
                  <a:lnTo>
                    <a:pt x="5121" y="665"/>
                  </a:lnTo>
                  <a:lnTo>
                    <a:pt x="5163" y="763"/>
                  </a:lnTo>
                  <a:lnTo>
                    <a:pt x="5189" y="819"/>
                  </a:lnTo>
                  <a:lnTo>
                    <a:pt x="5195" y="831"/>
                  </a:lnTo>
                  <a:lnTo>
                    <a:pt x="5201" y="841"/>
                  </a:lnTo>
                  <a:lnTo>
                    <a:pt x="5207" y="851"/>
                  </a:lnTo>
                  <a:lnTo>
                    <a:pt x="5214" y="858"/>
                  </a:lnTo>
                  <a:lnTo>
                    <a:pt x="5222" y="865"/>
                  </a:lnTo>
                  <a:lnTo>
                    <a:pt x="5229" y="870"/>
                  </a:lnTo>
                  <a:lnTo>
                    <a:pt x="5236" y="875"/>
                  </a:lnTo>
                  <a:lnTo>
                    <a:pt x="5245" y="879"/>
                  </a:lnTo>
                  <a:lnTo>
                    <a:pt x="5253" y="881"/>
                  </a:lnTo>
                  <a:lnTo>
                    <a:pt x="5262" y="882"/>
                  </a:lnTo>
                  <a:lnTo>
                    <a:pt x="5271" y="884"/>
                  </a:lnTo>
                  <a:lnTo>
                    <a:pt x="5280" y="884"/>
                  </a:lnTo>
                  <a:lnTo>
                    <a:pt x="5289" y="882"/>
                  </a:lnTo>
                  <a:lnTo>
                    <a:pt x="5299" y="880"/>
                  </a:lnTo>
                  <a:lnTo>
                    <a:pt x="5318" y="874"/>
                  </a:lnTo>
                  <a:lnTo>
                    <a:pt x="5338" y="865"/>
                  </a:lnTo>
                  <a:lnTo>
                    <a:pt x="5359" y="853"/>
                  </a:lnTo>
                  <a:lnTo>
                    <a:pt x="5379" y="838"/>
                  </a:lnTo>
                  <a:lnTo>
                    <a:pt x="5401" y="822"/>
                  </a:lnTo>
                  <a:lnTo>
                    <a:pt x="5422" y="804"/>
                  </a:lnTo>
                  <a:lnTo>
                    <a:pt x="5443" y="785"/>
                  </a:lnTo>
                  <a:lnTo>
                    <a:pt x="5465" y="763"/>
                  </a:lnTo>
                  <a:lnTo>
                    <a:pt x="5486" y="741"/>
                  </a:lnTo>
                  <a:lnTo>
                    <a:pt x="5526" y="695"/>
                  </a:lnTo>
                  <a:lnTo>
                    <a:pt x="5564" y="648"/>
                  </a:lnTo>
                  <a:lnTo>
                    <a:pt x="5598" y="601"/>
                  </a:lnTo>
                  <a:lnTo>
                    <a:pt x="5629" y="560"/>
                  </a:lnTo>
                  <a:lnTo>
                    <a:pt x="5654" y="523"/>
                  </a:lnTo>
                  <a:lnTo>
                    <a:pt x="5673" y="494"/>
                  </a:lnTo>
                  <a:lnTo>
                    <a:pt x="5689" y="467"/>
                  </a:lnTo>
                  <a:lnTo>
                    <a:pt x="5694" y="472"/>
                  </a:lnTo>
                  <a:lnTo>
                    <a:pt x="5697" y="476"/>
                  </a:lnTo>
                  <a:lnTo>
                    <a:pt x="5703" y="487"/>
                  </a:lnTo>
                  <a:lnTo>
                    <a:pt x="5707" y="501"/>
                  </a:lnTo>
                  <a:lnTo>
                    <a:pt x="5709" y="516"/>
                  </a:lnTo>
                  <a:lnTo>
                    <a:pt x="5713" y="549"/>
                  </a:lnTo>
                  <a:lnTo>
                    <a:pt x="5714" y="566"/>
                  </a:lnTo>
                  <a:lnTo>
                    <a:pt x="5717" y="582"/>
                  </a:lnTo>
                  <a:lnTo>
                    <a:pt x="5720" y="597"/>
                  </a:lnTo>
                  <a:lnTo>
                    <a:pt x="5725" y="612"/>
                  </a:lnTo>
                  <a:lnTo>
                    <a:pt x="5729" y="618"/>
                  </a:lnTo>
                  <a:lnTo>
                    <a:pt x="5733" y="623"/>
                  </a:lnTo>
                  <a:lnTo>
                    <a:pt x="5738" y="629"/>
                  </a:lnTo>
                  <a:lnTo>
                    <a:pt x="5742" y="633"/>
                  </a:lnTo>
                  <a:lnTo>
                    <a:pt x="5749" y="637"/>
                  </a:lnTo>
                  <a:lnTo>
                    <a:pt x="5755" y="640"/>
                  </a:lnTo>
                  <a:lnTo>
                    <a:pt x="5762" y="643"/>
                  </a:lnTo>
                  <a:lnTo>
                    <a:pt x="5771" y="644"/>
                  </a:lnTo>
                  <a:lnTo>
                    <a:pt x="5780" y="644"/>
                  </a:lnTo>
                  <a:lnTo>
                    <a:pt x="5791" y="643"/>
                  </a:lnTo>
                  <a:lnTo>
                    <a:pt x="5802" y="640"/>
                  </a:lnTo>
                  <a:lnTo>
                    <a:pt x="5816" y="638"/>
                  </a:lnTo>
                  <a:lnTo>
                    <a:pt x="5851" y="627"/>
                  </a:lnTo>
                  <a:lnTo>
                    <a:pt x="5882" y="616"/>
                  </a:lnTo>
                  <a:lnTo>
                    <a:pt x="5909" y="604"/>
                  </a:lnTo>
                  <a:lnTo>
                    <a:pt x="5933" y="591"/>
                  </a:lnTo>
                  <a:lnTo>
                    <a:pt x="5954" y="578"/>
                  </a:lnTo>
                  <a:lnTo>
                    <a:pt x="5972" y="563"/>
                  </a:lnTo>
                  <a:lnTo>
                    <a:pt x="5989" y="547"/>
                  </a:lnTo>
                  <a:lnTo>
                    <a:pt x="6004" y="531"/>
                  </a:lnTo>
                  <a:lnTo>
                    <a:pt x="6018" y="514"/>
                  </a:lnTo>
                  <a:lnTo>
                    <a:pt x="6031" y="496"/>
                  </a:lnTo>
                  <a:lnTo>
                    <a:pt x="6057" y="458"/>
                  </a:lnTo>
                  <a:lnTo>
                    <a:pt x="6086" y="417"/>
                  </a:lnTo>
                  <a:lnTo>
                    <a:pt x="6103" y="396"/>
                  </a:lnTo>
                  <a:lnTo>
                    <a:pt x="6121" y="373"/>
                  </a:lnTo>
                  <a:lnTo>
                    <a:pt x="6119" y="376"/>
                  </a:lnTo>
                  <a:lnTo>
                    <a:pt x="6119" y="382"/>
                  </a:lnTo>
                  <a:lnTo>
                    <a:pt x="6120" y="390"/>
                  </a:lnTo>
                  <a:lnTo>
                    <a:pt x="6123" y="398"/>
                  </a:lnTo>
                  <a:lnTo>
                    <a:pt x="6129" y="418"/>
                  </a:lnTo>
                  <a:lnTo>
                    <a:pt x="6140" y="439"/>
                  </a:lnTo>
                  <a:lnTo>
                    <a:pt x="6152" y="458"/>
                  </a:lnTo>
                  <a:lnTo>
                    <a:pt x="6159" y="468"/>
                  </a:lnTo>
                  <a:lnTo>
                    <a:pt x="6167" y="475"/>
                  </a:lnTo>
                  <a:lnTo>
                    <a:pt x="6174" y="483"/>
                  </a:lnTo>
                  <a:lnTo>
                    <a:pt x="6181" y="487"/>
                  </a:lnTo>
                  <a:lnTo>
                    <a:pt x="6189" y="491"/>
                  </a:lnTo>
                  <a:lnTo>
                    <a:pt x="6196" y="492"/>
                  </a:lnTo>
                  <a:lnTo>
                    <a:pt x="6206" y="492"/>
                  </a:lnTo>
                  <a:lnTo>
                    <a:pt x="6216" y="491"/>
                  </a:lnTo>
                  <a:lnTo>
                    <a:pt x="6224" y="489"/>
                  </a:lnTo>
                  <a:lnTo>
                    <a:pt x="6234" y="486"/>
                  </a:lnTo>
                  <a:lnTo>
                    <a:pt x="6251" y="479"/>
                  </a:lnTo>
                  <a:lnTo>
                    <a:pt x="6268" y="469"/>
                  </a:lnTo>
                  <a:lnTo>
                    <a:pt x="6284" y="457"/>
                  </a:lnTo>
                  <a:lnTo>
                    <a:pt x="6300" y="443"/>
                  </a:lnTo>
                  <a:lnTo>
                    <a:pt x="6315" y="429"/>
                  </a:lnTo>
                  <a:lnTo>
                    <a:pt x="6328" y="413"/>
                  </a:lnTo>
                  <a:lnTo>
                    <a:pt x="6340" y="396"/>
                  </a:lnTo>
                  <a:lnTo>
                    <a:pt x="6354" y="377"/>
                  </a:lnTo>
                  <a:lnTo>
                    <a:pt x="6376" y="343"/>
                  </a:lnTo>
                  <a:lnTo>
                    <a:pt x="6397" y="309"/>
                  </a:lnTo>
                  <a:lnTo>
                    <a:pt x="6416" y="280"/>
                  </a:lnTo>
                  <a:lnTo>
                    <a:pt x="6415" y="285"/>
                  </a:lnTo>
                  <a:lnTo>
                    <a:pt x="6415" y="292"/>
                  </a:lnTo>
                  <a:lnTo>
                    <a:pt x="6417" y="318"/>
                  </a:lnTo>
                  <a:lnTo>
                    <a:pt x="6420" y="333"/>
                  </a:lnTo>
                  <a:lnTo>
                    <a:pt x="6423" y="349"/>
                  </a:lnTo>
                  <a:lnTo>
                    <a:pt x="6428" y="368"/>
                  </a:lnTo>
                  <a:lnTo>
                    <a:pt x="6433" y="385"/>
                  </a:lnTo>
                  <a:lnTo>
                    <a:pt x="6441" y="402"/>
                  </a:lnTo>
                  <a:lnTo>
                    <a:pt x="6448" y="418"/>
                  </a:lnTo>
                  <a:lnTo>
                    <a:pt x="6458" y="432"/>
                  </a:lnTo>
                  <a:lnTo>
                    <a:pt x="6467" y="445"/>
                  </a:lnTo>
                  <a:lnTo>
                    <a:pt x="6472" y="450"/>
                  </a:lnTo>
                  <a:lnTo>
                    <a:pt x="6478" y="453"/>
                  </a:lnTo>
                  <a:lnTo>
                    <a:pt x="6485" y="457"/>
                  </a:lnTo>
                  <a:lnTo>
                    <a:pt x="6491" y="459"/>
                  </a:lnTo>
                  <a:lnTo>
                    <a:pt x="6497" y="461"/>
                  </a:lnTo>
                  <a:lnTo>
                    <a:pt x="6504" y="461"/>
                  </a:lnTo>
                  <a:lnTo>
                    <a:pt x="6511" y="459"/>
                  </a:lnTo>
                  <a:lnTo>
                    <a:pt x="6519" y="457"/>
                  </a:lnTo>
                  <a:lnTo>
                    <a:pt x="6543" y="447"/>
                  </a:lnTo>
                  <a:lnTo>
                    <a:pt x="6565" y="436"/>
                  </a:lnTo>
                  <a:lnTo>
                    <a:pt x="6587" y="423"/>
                  </a:lnTo>
                  <a:lnTo>
                    <a:pt x="6607" y="409"/>
                  </a:lnTo>
                  <a:lnTo>
                    <a:pt x="6626" y="395"/>
                  </a:lnTo>
                  <a:lnTo>
                    <a:pt x="6645" y="380"/>
                  </a:lnTo>
                  <a:lnTo>
                    <a:pt x="6680" y="348"/>
                  </a:lnTo>
                  <a:lnTo>
                    <a:pt x="6714" y="315"/>
                  </a:lnTo>
                  <a:lnTo>
                    <a:pt x="6747" y="285"/>
                  </a:lnTo>
                  <a:lnTo>
                    <a:pt x="6764" y="270"/>
                  </a:lnTo>
                  <a:lnTo>
                    <a:pt x="6783" y="255"/>
                  </a:lnTo>
                  <a:lnTo>
                    <a:pt x="6801" y="242"/>
                  </a:lnTo>
                  <a:lnTo>
                    <a:pt x="6821" y="230"/>
                  </a:lnTo>
                  <a:lnTo>
                    <a:pt x="6818" y="232"/>
                  </a:lnTo>
                  <a:lnTo>
                    <a:pt x="6816" y="234"/>
                  </a:lnTo>
                  <a:lnTo>
                    <a:pt x="6812" y="244"/>
                  </a:lnTo>
                  <a:lnTo>
                    <a:pt x="6811" y="255"/>
                  </a:lnTo>
                  <a:lnTo>
                    <a:pt x="6811" y="270"/>
                  </a:lnTo>
                  <a:lnTo>
                    <a:pt x="6811" y="287"/>
                  </a:lnTo>
                  <a:lnTo>
                    <a:pt x="6813" y="305"/>
                  </a:lnTo>
                  <a:lnTo>
                    <a:pt x="6817" y="324"/>
                  </a:lnTo>
                  <a:lnTo>
                    <a:pt x="6821" y="343"/>
                  </a:lnTo>
                  <a:lnTo>
                    <a:pt x="6826" y="363"/>
                  </a:lnTo>
                  <a:lnTo>
                    <a:pt x="6833" y="381"/>
                  </a:lnTo>
                  <a:lnTo>
                    <a:pt x="6840" y="399"/>
                  </a:lnTo>
                  <a:lnTo>
                    <a:pt x="6848" y="414"/>
                  </a:lnTo>
                  <a:lnTo>
                    <a:pt x="6856" y="428"/>
                  </a:lnTo>
                  <a:lnTo>
                    <a:pt x="6866" y="439"/>
                  </a:lnTo>
                  <a:lnTo>
                    <a:pt x="6871" y="442"/>
                  </a:lnTo>
                  <a:lnTo>
                    <a:pt x="6877" y="446"/>
                  </a:lnTo>
                  <a:lnTo>
                    <a:pt x="6882" y="447"/>
                  </a:lnTo>
                  <a:lnTo>
                    <a:pt x="6888" y="448"/>
                  </a:lnTo>
                  <a:lnTo>
                    <a:pt x="6915" y="448"/>
                  </a:lnTo>
                  <a:lnTo>
                    <a:pt x="6939" y="446"/>
                  </a:lnTo>
                  <a:lnTo>
                    <a:pt x="6963" y="440"/>
                  </a:lnTo>
                  <a:lnTo>
                    <a:pt x="6983" y="432"/>
                  </a:lnTo>
                  <a:lnTo>
                    <a:pt x="7003" y="424"/>
                  </a:lnTo>
                  <a:lnTo>
                    <a:pt x="7021" y="413"/>
                  </a:lnTo>
                  <a:lnTo>
                    <a:pt x="7038" y="401"/>
                  </a:lnTo>
                  <a:lnTo>
                    <a:pt x="7055" y="388"/>
                  </a:lnTo>
                  <a:lnTo>
                    <a:pt x="7087" y="362"/>
                  </a:lnTo>
                  <a:lnTo>
                    <a:pt x="7120" y="333"/>
                  </a:lnTo>
                  <a:lnTo>
                    <a:pt x="7136" y="321"/>
                  </a:lnTo>
                  <a:lnTo>
                    <a:pt x="7154" y="309"/>
                  </a:lnTo>
                  <a:lnTo>
                    <a:pt x="7174" y="297"/>
                  </a:lnTo>
                  <a:lnTo>
                    <a:pt x="7195" y="288"/>
                  </a:lnTo>
                  <a:lnTo>
                    <a:pt x="7186" y="293"/>
                  </a:lnTo>
                  <a:lnTo>
                    <a:pt x="7179" y="299"/>
                  </a:lnTo>
                  <a:lnTo>
                    <a:pt x="7174" y="307"/>
                  </a:lnTo>
                  <a:lnTo>
                    <a:pt x="7170" y="316"/>
                  </a:lnTo>
                  <a:lnTo>
                    <a:pt x="7169" y="325"/>
                  </a:lnTo>
                  <a:lnTo>
                    <a:pt x="7169" y="336"/>
                  </a:lnTo>
                  <a:lnTo>
                    <a:pt x="7170" y="347"/>
                  </a:lnTo>
                  <a:lnTo>
                    <a:pt x="7174" y="358"/>
                  </a:lnTo>
                  <a:lnTo>
                    <a:pt x="7178" y="369"/>
                  </a:lnTo>
                  <a:lnTo>
                    <a:pt x="7183" y="380"/>
                  </a:lnTo>
                  <a:lnTo>
                    <a:pt x="7189" y="392"/>
                  </a:lnTo>
                  <a:lnTo>
                    <a:pt x="7197" y="403"/>
                  </a:lnTo>
                  <a:lnTo>
                    <a:pt x="7205" y="414"/>
                  </a:lnTo>
                  <a:lnTo>
                    <a:pt x="7214" y="424"/>
                  </a:lnTo>
                  <a:lnTo>
                    <a:pt x="7224" y="434"/>
                  </a:lnTo>
                  <a:lnTo>
                    <a:pt x="7235" y="443"/>
                  </a:lnTo>
                  <a:lnTo>
                    <a:pt x="7246" y="451"/>
                  </a:lnTo>
                  <a:lnTo>
                    <a:pt x="7258" y="458"/>
                  </a:lnTo>
                  <a:lnTo>
                    <a:pt x="7269" y="463"/>
                  </a:lnTo>
                  <a:lnTo>
                    <a:pt x="7283" y="467"/>
                  </a:lnTo>
                  <a:lnTo>
                    <a:pt x="7295" y="470"/>
                  </a:lnTo>
                  <a:lnTo>
                    <a:pt x="7309" y="470"/>
                  </a:lnTo>
                  <a:lnTo>
                    <a:pt x="7321" y="469"/>
                  </a:lnTo>
                  <a:lnTo>
                    <a:pt x="7334" y="467"/>
                  </a:lnTo>
                  <a:lnTo>
                    <a:pt x="7346" y="461"/>
                  </a:lnTo>
                  <a:lnTo>
                    <a:pt x="7359" y="453"/>
                  </a:lnTo>
                  <a:lnTo>
                    <a:pt x="7371" y="443"/>
                  </a:lnTo>
                  <a:lnTo>
                    <a:pt x="7383" y="431"/>
                  </a:lnTo>
                  <a:lnTo>
                    <a:pt x="7395" y="415"/>
                  </a:lnTo>
                  <a:lnTo>
                    <a:pt x="7406" y="397"/>
                  </a:lnTo>
                  <a:lnTo>
                    <a:pt x="7416" y="375"/>
                  </a:lnTo>
                  <a:lnTo>
                    <a:pt x="7426" y="351"/>
                  </a:lnTo>
                  <a:lnTo>
                    <a:pt x="7420" y="368"/>
                  </a:lnTo>
                  <a:lnTo>
                    <a:pt x="7416" y="385"/>
                  </a:lnTo>
                  <a:lnTo>
                    <a:pt x="7414" y="399"/>
                  </a:lnTo>
                  <a:lnTo>
                    <a:pt x="7412" y="414"/>
                  </a:lnTo>
                  <a:lnTo>
                    <a:pt x="7412" y="428"/>
                  </a:lnTo>
                  <a:lnTo>
                    <a:pt x="7415" y="439"/>
                  </a:lnTo>
                  <a:lnTo>
                    <a:pt x="7417" y="450"/>
                  </a:lnTo>
                  <a:lnTo>
                    <a:pt x="7422" y="459"/>
                  </a:lnTo>
                  <a:lnTo>
                    <a:pt x="7427" y="468"/>
                  </a:lnTo>
                  <a:lnTo>
                    <a:pt x="7433" y="475"/>
                  </a:lnTo>
                  <a:lnTo>
                    <a:pt x="7442" y="483"/>
                  </a:lnTo>
                  <a:lnTo>
                    <a:pt x="7450" y="487"/>
                  </a:lnTo>
                  <a:lnTo>
                    <a:pt x="7460" y="492"/>
                  </a:lnTo>
                  <a:lnTo>
                    <a:pt x="7471" y="497"/>
                  </a:lnTo>
                  <a:lnTo>
                    <a:pt x="7482" y="500"/>
                  </a:lnTo>
                  <a:lnTo>
                    <a:pt x="7494" y="502"/>
                  </a:lnTo>
                  <a:lnTo>
                    <a:pt x="7508" y="503"/>
                  </a:lnTo>
                  <a:lnTo>
                    <a:pt x="7522" y="505"/>
                  </a:lnTo>
                  <a:lnTo>
                    <a:pt x="7553" y="505"/>
                  </a:lnTo>
                  <a:lnTo>
                    <a:pt x="7586" y="501"/>
                  </a:lnTo>
                  <a:lnTo>
                    <a:pt x="7621" y="496"/>
                  </a:lnTo>
                  <a:lnTo>
                    <a:pt x="7659" y="489"/>
                  </a:lnTo>
                  <a:lnTo>
                    <a:pt x="7699" y="480"/>
                  </a:lnTo>
                  <a:lnTo>
                    <a:pt x="7739" y="469"/>
                  </a:lnTo>
                  <a:lnTo>
                    <a:pt x="7780" y="457"/>
                  </a:lnTo>
                  <a:lnTo>
                    <a:pt x="7864" y="431"/>
                  </a:lnTo>
                  <a:lnTo>
                    <a:pt x="7947" y="402"/>
                  </a:lnTo>
                  <a:lnTo>
                    <a:pt x="8098" y="347"/>
                  </a:lnTo>
                  <a:lnTo>
                    <a:pt x="8162" y="325"/>
                  </a:lnTo>
                  <a:lnTo>
                    <a:pt x="8189" y="316"/>
                  </a:lnTo>
                  <a:lnTo>
                    <a:pt x="8212" y="309"/>
                  </a:lnTo>
                  <a:lnTo>
                    <a:pt x="8233" y="304"/>
                  </a:lnTo>
                  <a:lnTo>
                    <a:pt x="8247" y="302"/>
                  </a:lnTo>
                  <a:lnTo>
                    <a:pt x="8260" y="302"/>
                  </a:lnTo>
                  <a:lnTo>
                    <a:pt x="8263" y="303"/>
                  </a:lnTo>
                  <a:lnTo>
                    <a:pt x="8266" y="304"/>
                  </a:lnTo>
                  <a:lnTo>
                    <a:pt x="8267" y="308"/>
                  </a:lnTo>
                  <a:lnTo>
                    <a:pt x="8266" y="313"/>
                  </a:lnTo>
                  <a:lnTo>
                    <a:pt x="8263" y="320"/>
                  </a:lnTo>
                  <a:lnTo>
                    <a:pt x="8260" y="330"/>
                  </a:lnTo>
                  <a:lnTo>
                    <a:pt x="8247" y="354"/>
                  </a:lnTo>
                  <a:lnTo>
                    <a:pt x="8230" y="384"/>
                  </a:lnTo>
                  <a:lnTo>
                    <a:pt x="8211" y="418"/>
                  </a:lnTo>
                  <a:lnTo>
                    <a:pt x="8186" y="457"/>
                  </a:lnTo>
                  <a:lnTo>
                    <a:pt x="8134" y="540"/>
                  </a:lnTo>
                  <a:lnTo>
                    <a:pt x="8029" y="703"/>
                  </a:lnTo>
                  <a:lnTo>
                    <a:pt x="7989" y="764"/>
                  </a:lnTo>
                  <a:lnTo>
                    <a:pt x="7976" y="786"/>
                  </a:lnTo>
                  <a:lnTo>
                    <a:pt x="7969" y="800"/>
                  </a:lnTo>
                  <a:lnTo>
                    <a:pt x="7942" y="862"/>
                  </a:lnTo>
                  <a:lnTo>
                    <a:pt x="7928" y="895"/>
                  </a:lnTo>
                  <a:lnTo>
                    <a:pt x="7916" y="929"/>
                  </a:lnTo>
                  <a:lnTo>
                    <a:pt x="7905" y="964"/>
                  </a:lnTo>
                  <a:lnTo>
                    <a:pt x="7897" y="998"/>
                  </a:lnTo>
                  <a:lnTo>
                    <a:pt x="7894" y="1016"/>
                  </a:lnTo>
                  <a:lnTo>
                    <a:pt x="7892" y="1033"/>
                  </a:lnTo>
                  <a:lnTo>
                    <a:pt x="7892" y="1050"/>
                  </a:lnTo>
                  <a:lnTo>
                    <a:pt x="7892" y="1067"/>
                  </a:lnTo>
                  <a:lnTo>
                    <a:pt x="7893" y="1074"/>
                  </a:lnTo>
                  <a:lnTo>
                    <a:pt x="7897" y="1083"/>
                  </a:lnTo>
                  <a:lnTo>
                    <a:pt x="7901" y="1091"/>
                  </a:lnTo>
                  <a:lnTo>
                    <a:pt x="7909" y="1101"/>
                  </a:lnTo>
                  <a:lnTo>
                    <a:pt x="7917" y="1111"/>
                  </a:lnTo>
                  <a:lnTo>
                    <a:pt x="7926" y="1121"/>
                  </a:lnTo>
                  <a:lnTo>
                    <a:pt x="7945" y="1138"/>
                  </a:lnTo>
                  <a:lnTo>
                    <a:pt x="7956" y="1146"/>
                  </a:lnTo>
                  <a:lnTo>
                    <a:pt x="7966" y="1152"/>
                  </a:lnTo>
                  <a:lnTo>
                    <a:pt x="7976" y="1157"/>
                  </a:lnTo>
                  <a:lnTo>
                    <a:pt x="7985" y="1162"/>
                  </a:lnTo>
                  <a:lnTo>
                    <a:pt x="7993" y="1163"/>
                  </a:lnTo>
                  <a:lnTo>
                    <a:pt x="7999" y="1165"/>
                  </a:lnTo>
                  <a:lnTo>
                    <a:pt x="8004" y="1162"/>
                  </a:lnTo>
                  <a:lnTo>
                    <a:pt x="8007" y="1160"/>
                  </a:lnTo>
                  <a:lnTo>
                    <a:pt x="8008" y="1157"/>
                  </a:lnTo>
                  <a:lnTo>
                    <a:pt x="8003" y="1172"/>
                  </a:lnTo>
                  <a:lnTo>
                    <a:pt x="7996" y="1185"/>
                  </a:lnTo>
                  <a:lnTo>
                    <a:pt x="7988" y="1199"/>
                  </a:lnTo>
                  <a:lnTo>
                    <a:pt x="7980" y="1211"/>
                  </a:lnTo>
                  <a:lnTo>
                    <a:pt x="7971" y="1223"/>
                  </a:lnTo>
                  <a:lnTo>
                    <a:pt x="7961" y="1234"/>
                  </a:lnTo>
                  <a:lnTo>
                    <a:pt x="7941" y="1256"/>
                  </a:lnTo>
                  <a:lnTo>
                    <a:pt x="7899" y="1295"/>
                  </a:lnTo>
                  <a:lnTo>
                    <a:pt x="7881" y="1314"/>
                  </a:lnTo>
                  <a:lnTo>
                    <a:pt x="7865" y="1332"/>
                  </a:lnTo>
                  <a:lnTo>
                    <a:pt x="7859" y="1341"/>
                  </a:lnTo>
                  <a:lnTo>
                    <a:pt x="7854" y="1349"/>
                  </a:lnTo>
                  <a:lnTo>
                    <a:pt x="7850" y="1358"/>
                  </a:lnTo>
                  <a:lnTo>
                    <a:pt x="7848" y="1368"/>
                  </a:lnTo>
                  <a:lnTo>
                    <a:pt x="7848" y="1376"/>
                  </a:lnTo>
                  <a:lnTo>
                    <a:pt x="7849" y="1386"/>
                  </a:lnTo>
                  <a:lnTo>
                    <a:pt x="7853" y="1395"/>
                  </a:lnTo>
                  <a:lnTo>
                    <a:pt x="7857" y="1404"/>
                  </a:lnTo>
                  <a:lnTo>
                    <a:pt x="7865" y="1414"/>
                  </a:lnTo>
                  <a:lnTo>
                    <a:pt x="7875" y="1424"/>
                  </a:lnTo>
                  <a:lnTo>
                    <a:pt x="7887" y="1435"/>
                  </a:lnTo>
                  <a:lnTo>
                    <a:pt x="7901" y="1446"/>
                  </a:lnTo>
                  <a:lnTo>
                    <a:pt x="7920" y="1457"/>
                  </a:lnTo>
                  <a:lnTo>
                    <a:pt x="7941" y="1468"/>
                  </a:lnTo>
                  <a:lnTo>
                    <a:pt x="7964" y="1480"/>
                  </a:lnTo>
                  <a:lnTo>
                    <a:pt x="7991" y="1492"/>
                  </a:lnTo>
                  <a:lnTo>
                    <a:pt x="7985" y="1491"/>
                  </a:lnTo>
                  <a:lnTo>
                    <a:pt x="7977" y="1490"/>
                  </a:lnTo>
                  <a:lnTo>
                    <a:pt x="7970" y="1490"/>
                  </a:lnTo>
                  <a:lnTo>
                    <a:pt x="7961" y="1492"/>
                  </a:lnTo>
                  <a:lnTo>
                    <a:pt x="7953" y="1495"/>
                  </a:lnTo>
                  <a:lnTo>
                    <a:pt x="7943" y="1498"/>
                  </a:lnTo>
                  <a:lnTo>
                    <a:pt x="7923" y="1508"/>
                  </a:lnTo>
                  <a:lnTo>
                    <a:pt x="7903" y="1522"/>
                  </a:lnTo>
                  <a:lnTo>
                    <a:pt x="7882" y="1538"/>
                  </a:lnTo>
                  <a:lnTo>
                    <a:pt x="7860" y="1555"/>
                  </a:lnTo>
                  <a:lnTo>
                    <a:pt x="7838" y="1574"/>
                  </a:lnTo>
                  <a:lnTo>
                    <a:pt x="7817" y="1595"/>
                  </a:lnTo>
                  <a:lnTo>
                    <a:pt x="7796" y="1615"/>
                  </a:lnTo>
                  <a:lnTo>
                    <a:pt x="7760" y="1655"/>
                  </a:lnTo>
                  <a:lnTo>
                    <a:pt x="7732" y="1690"/>
                  </a:lnTo>
                  <a:lnTo>
                    <a:pt x="7721" y="1704"/>
                  </a:lnTo>
                  <a:lnTo>
                    <a:pt x="7713" y="1715"/>
                  </a:lnTo>
                  <a:lnTo>
                    <a:pt x="7707" y="1728"/>
                  </a:lnTo>
                  <a:lnTo>
                    <a:pt x="7702" y="1742"/>
                  </a:lnTo>
                  <a:lnTo>
                    <a:pt x="7699" y="1755"/>
                  </a:lnTo>
                  <a:lnTo>
                    <a:pt x="7696" y="1767"/>
                  </a:lnTo>
                  <a:lnTo>
                    <a:pt x="7695" y="1780"/>
                  </a:lnTo>
                  <a:lnTo>
                    <a:pt x="7695" y="1791"/>
                  </a:lnTo>
                  <a:lnTo>
                    <a:pt x="7696" y="1802"/>
                  </a:lnTo>
                  <a:lnTo>
                    <a:pt x="7700" y="1813"/>
                  </a:lnTo>
                  <a:lnTo>
                    <a:pt x="7702" y="1822"/>
                  </a:lnTo>
                  <a:lnTo>
                    <a:pt x="7707" y="1832"/>
                  </a:lnTo>
                  <a:lnTo>
                    <a:pt x="7712" y="1842"/>
                  </a:lnTo>
                  <a:lnTo>
                    <a:pt x="7718" y="1852"/>
                  </a:lnTo>
                  <a:lnTo>
                    <a:pt x="7732" y="1869"/>
                  </a:lnTo>
                  <a:lnTo>
                    <a:pt x="7746" y="1885"/>
                  </a:lnTo>
                  <a:lnTo>
                    <a:pt x="7762" y="1899"/>
                  </a:lnTo>
                  <a:lnTo>
                    <a:pt x="7778" y="1912"/>
                  </a:lnTo>
                  <a:lnTo>
                    <a:pt x="7806" y="1935"/>
                  </a:lnTo>
                  <a:lnTo>
                    <a:pt x="7818" y="1945"/>
                  </a:lnTo>
                  <a:lnTo>
                    <a:pt x="7826" y="1954"/>
                  </a:lnTo>
                  <a:lnTo>
                    <a:pt x="7829" y="1958"/>
                  </a:lnTo>
                  <a:lnTo>
                    <a:pt x="7831" y="1962"/>
                  </a:lnTo>
                  <a:lnTo>
                    <a:pt x="7832" y="1965"/>
                  </a:lnTo>
                  <a:lnTo>
                    <a:pt x="7831" y="1969"/>
                  </a:lnTo>
                  <a:lnTo>
                    <a:pt x="7832" y="1968"/>
                  </a:lnTo>
                  <a:lnTo>
                    <a:pt x="7831" y="1967"/>
                  </a:lnTo>
                  <a:lnTo>
                    <a:pt x="7826" y="1967"/>
                  </a:lnTo>
                  <a:lnTo>
                    <a:pt x="7817" y="1967"/>
                  </a:lnTo>
                  <a:lnTo>
                    <a:pt x="7806" y="1970"/>
                  </a:lnTo>
                  <a:lnTo>
                    <a:pt x="7773" y="1980"/>
                  </a:lnTo>
                  <a:lnTo>
                    <a:pt x="7732" y="1996"/>
                  </a:lnTo>
                  <a:lnTo>
                    <a:pt x="7683" y="2017"/>
                  </a:lnTo>
                  <a:lnTo>
                    <a:pt x="7630" y="2042"/>
                  </a:lnTo>
                  <a:lnTo>
                    <a:pt x="7575" y="2069"/>
                  </a:lnTo>
                  <a:lnTo>
                    <a:pt x="7548" y="2085"/>
                  </a:lnTo>
                  <a:lnTo>
                    <a:pt x="7522" y="2100"/>
                  </a:lnTo>
                  <a:lnTo>
                    <a:pt x="7497" y="2116"/>
                  </a:lnTo>
                  <a:lnTo>
                    <a:pt x="7474" y="2132"/>
                  </a:lnTo>
                  <a:lnTo>
                    <a:pt x="7452" y="2149"/>
                  </a:lnTo>
                  <a:lnTo>
                    <a:pt x="7432" y="2165"/>
                  </a:lnTo>
                  <a:lnTo>
                    <a:pt x="7414" y="2181"/>
                  </a:lnTo>
                  <a:lnTo>
                    <a:pt x="7399" y="2198"/>
                  </a:lnTo>
                  <a:lnTo>
                    <a:pt x="7388" y="2214"/>
                  </a:lnTo>
                  <a:lnTo>
                    <a:pt x="7383" y="2221"/>
                  </a:lnTo>
                  <a:lnTo>
                    <a:pt x="7379" y="2228"/>
                  </a:lnTo>
                  <a:lnTo>
                    <a:pt x="7377" y="2237"/>
                  </a:lnTo>
                  <a:lnTo>
                    <a:pt x="7376" y="2244"/>
                  </a:lnTo>
                  <a:lnTo>
                    <a:pt x="7375" y="2251"/>
                  </a:lnTo>
                  <a:lnTo>
                    <a:pt x="7375" y="2259"/>
                  </a:lnTo>
                  <a:lnTo>
                    <a:pt x="7377" y="2266"/>
                  </a:lnTo>
                  <a:lnTo>
                    <a:pt x="7379" y="2272"/>
                  </a:lnTo>
                  <a:lnTo>
                    <a:pt x="7383" y="2280"/>
                  </a:lnTo>
                  <a:lnTo>
                    <a:pt x="7388" y="2286"/>
                  </a:lnTo>
                  <a:lnTo>
                    <a:pt x="7394" y="2292"/>
                  </a:lnTo>
                  <a:lnTo>
                    <a:pt x="7403" y="2298"/>
                  </a:lnTo>
                  <a:lnTo>
                    <a:pt x="7411" y="2304"/>
                  </a:lnTo>
                  <a:lnTo>
                    <a:pt x="7422" y="2310"/>
                  </a:lnTo>
                  <a:lnTo>
                    <a:pt x="7433" y="2315"/>
                  </a:lnTo>
                  <a:lnTo>
                    <a:pt x="7447" y="2320"/>
                  </a:lnTo>
                  <a:lnTo>
                    <a:pt x="7463" y="2325"/>
                  </a:lnTo>
                  <a:lnTo>
                    <a:pt x="7478" y="2330"/>
                  </a:lnTo>
                  <a:lnTo>
                    <a:pt x="7452" y="2324"/>
                  </a:lnTo>
                  <a:lnTo>
                    <a:pt x="7425" y="2320"/>
                  </a:lnTo>
                  <a:lnTo>
                    <a:pt x="7399" y="2316"/>
                  </a:lnTo>
                  <a:lnTo>
                    <a:pt x="7372" y="2315"/>
                  </a:lnTo>
                  <a:lnTo>
                    <a:pt x="7346" y="2314"/>
                  </a:lnTo>
                  <a:lnTo>
                    <a:pt x="7322" y="2315"/>
                  </a:lnTo>
                  <a:lnTo>
                    <a:pt x="7298" y="2316"/>
                  </a:lnTo>
                  <a:lnTo>
                    <a:pt x="7273" y="2319"/>
                  </a:lnTo>
                  <a:lnTo>
                    <a:pt x="7250" y="2324"/>
                  </a:lnTo>
                  <a:lnTo>
                    <a:pt x="7227" y="2328"/>
                  </a:lnTo>
                  <a:lnTo>
                    <a:pt x="7205" y="2335"/>
                  </a:lnTo>
                  <a:lnTo>
                    <a:pt x="7184" y="2342"/>
                  </a:lnTo>
                  <a:lnTo>
                    <a:pt x="7164" y="2349"/>
                  </a:lnTo>
                  <a:lnTo>
                    <a:pt x="7145" y="2359"/>
                  </a:lnTo>
                  <a:lnTo>
                    <a:pt x="7126" y="2369"/>
                  </a:lnTo>
                  <a:lnTo>
                    <a:pt x="7109" y="2380"/>
                  </a:lnTo>
                  <a:lnTo>
                    <a:pt x="7093" y="2392"/>
                  </a:lnTo>
                  <a:lnTo>
                    <a:pt x="7079" y="2404"/>
                  </a:lnTo>
                  <a:lnTo>
                    <a:pt x="7064" y="2418"/>
                  </a:lnTo>
                  <a:lnTo>
                    <a:pt x="7052" y="2432"/>
                  </a:lnTo>
                  <a:lnTo>
                    <a:pt x="7041" y="2448"/>
                  </a:lnTo>
                  <a:lnTo>
                    <a:pt x="7031" y="2464"/>
                  </a:lnTo>
                  <a:lnTo>
                    <a:pt x="7022" y="2481"/>
                  </a:lnTo>
                  <a:lnTo>
                    <a:pt x="7016" y="2498"/>
                  </a:lnTo>
                  <a:lnTo>
                    <a:pt x="7010" y="2517"/>
                  </a:lnTo>
                  <a:lnTo>
                    <a:pt x="7007" y="2535"/>
                  </a:lnTo>
                  <a:lnTo>
                    <a:pt x="7004" y="2555"/>
                  </a:lnTo>
                  <a:lnTo>
                    <a:pt x="7004" y="2575"/>
                  </a:lnTo>
                  <a:lnTo>
                    <a:pt x="7005" y="2596"/>
                  </a:lnTo>
                  <a:lnTo>
                    <a:pt x="7008" y="2617"/>
                  </a:lnTo>
                  <a:lnTo>
                    <a:pt x="7013" y="2639"/>
                  </a:lnTo>
                  <a:lnTo>
                    <a:pt x="7020" y="2661"/>
                  </a:lnTo>
                  <a:lnTo>
                    <a:pt x="7018" y="2656"/>
                  </a:lnTo>
                  <a:lnTo>
                    <a:pt x="7013" y="2652"/>
                  </a:lnTo>
                  <a:lnTo>
                    <a:pt x="7005" y="2650"/>
                  </a:lnTo>
                  <a:lnTo>
                    <a:pt x="6998" y="2647"/>
                  </a:lnTo>
                  <a:lnTo>
                    <a:pt x="6987" y="2645"/>
                  </a:lnTo>
                  <a:lnTo>
                    <a:pt x="6976" y="2644"/>
                  </a:lnTo>
                  <a:lnTo>
                    <a:pt x="6949" y="2641"/>
                  </a:lnTo>
                  <a:lnTo>
                    <a:pt x="6917" y="2641"/>
                  </a:lnTo>
                  <a:lnTo>
                    <a:pt x="6883" y="2643"/>
                  </a:lnTo>
                  <a:lnTo>
                    <a:pt x="6845" y="2645"/>
                  </a:lnTo>
                  <a:lnTo>
                    <a:pt x="6807" y="2647"/>
                  </a:lnTo>
                  <a:lnTo>
                    <a:pt x="6731" y="2656"/>
                  </a:lnTo>
                  <a:lnTo>
                    <a:pt x="6663" y="2665"/>
                  </a:lnTo>
                  <a:lnTo>
                    <a:pt x="6612" y="2672"/>
                  </a:lnTo>
                  <a:lnTo>
                    <a:pt x="6586" y="2676"/>
                  </a:lnTo>
                  <a:lnTo>
                    <a:pt x="6546" y="2684"/>
                  </a:lnTo>
                  <a:lnTo>
                    <a:pt x="6511" y="2693"/>
                  </a:lnTo>
                  <a:lnTo>
                    <a:pt x="6483" y="2700"/>
                  </a:lnTo>
                  <a:lnTo>
                    <a:pt x="6459" y="2710"/>
                  </a:lnTo>
                  <a:lnTo>
                    <a:pt x="6439" y="2718"/>
                  </a:lnTo>
                  <a:lnTo>
                    <a:pt x="6425" y="2729"/>
                  </a:lnTo>
                  <a:lnTo>
                    <a:pt x="6417" y="2734"/>
                  </a:lnTo>
                  <a:lnTo>
                    <a:pt x="6412" y="2740"/>
                  </a:lnTo>
                  <a:lnTo>
                    <a:pt x="6408" y="2746"/>
                  </a:lnTo>
                  <a:lnTo>
                    <a:pt x="6404" y="2753"/>
                  </a:lnTo>
                  <a:lnTo>
                    <a:pt x="6398" y="2767"/>
                  </a:lnTo>
                  <a:lnTo>
                    <a:pt x="6393" y="2783"/>
                  </a:lnTo>
                  <a:lnTo>
                    <a:pt x="6390" y="2800"/>
                  </a:lnTo>
                  <a:lnTo>
                    <a:pt x="6388" y="2820"/>
                  </a:lnTo>
                  <a:lnTo>
                    <a:pt x="6386" y="2866"/>
                  </a:lnTo>
                  <a:lnTo>
                    <a:pt x="6384" y="2894"/>
                  </a:lnTo>
                  <a:lnTo>
                    <a:pt x="6381" y="2924"/>
                  </a:lnTo>
                  <a:lnTo>
                    <a:pt x="6379" y="2926"/>
                  </a:lnTo>
                  <a:lnTo>
                    <a:pt x="6375" y="2926"/>
                  </a:lnTo>
                  <a:lnTo>
                    <a:pt x="6359" y="2926"/>
                  </a:lnTo>
                  <a:lnTo>
                    <a:pt x="6301" y="2923"/>
                  </a:lnTo>
                  <a:lnTo>
                    <a:pt x="6264" y="2920"/>
                  </a:lnTo>
                  <a:lnTo>
                    <a:pt x="6224" y="2919"/>
                  </a:lnTo>
                  <a:lnTo>
                    <a:pt x="6184" y="2920"/>
                  </a:lnTo>
                  <a:lnTo>
                    <a:pt x="6163" y="2921"/>
                  </a:lnTo>
                  <a:lnTo>
                    <a:pt x="6142" y="2924"/>
                  </a:lnTo>
                  <a:lnTo>
                    <a:pt x="6123" y="2926"/>
                  </a:lnTo>
                  <a:lnTo>
                    <a:pt x="6103" y="2930"/>
                  </a:lnTo>
                  <a:lnTo>
                    <a:pt x="6086" y="2935"/>
                  </a:lnTo>
                  <a:lnTo>
                    <a:pt x="6069" y="2941"/>
                  </a:lnTo>
                  <a:lnTo>
                    <a:pt x="6053" y="2948"/>
                  </a:lnTo>
                  <a:lnTo>
                    <a:pt x="6040" y="2957"/>
                  </a:lnTo>
                  <a:lnTo>
                    <a:pt x="6029" y="2967"/>
                  </a:lnTo>
                  <a:lnTo>
                    <a:pt x="6019" y="2979"/>
                  </a:lnTo>
                  <a:lnTo>
                    <a:pt x="6014" y="2985"/>
                  </a:lnTo>
                  <a:lnTo>
                    <a:pt x="6011" y="2991"/>
                  </a:lnTo>
                  <a:lnTo>
                    <a:pt x="6009" y="2998"/>
                  </a:lnTo>
                  <a:lnTo>
                    <a:pt x="6007" y="3006"/>
                  </a:lnTo>
                  <a:lnTo>
                    <a:pt x="6005" y="3014"/>
                  </a:lnTo>
                  <a:lnTo>
                    <a:pt x="6004" y="3023"/>
                  </a:lnTo>
                  <a:lnTo>
                    <a:pt x="6004" y="3033"/>
                  </a:lnTo>
                  <a:lnTo>
                    <a:pt x="6005" y="3041"/>
                  </a:lnTo>
                  <a:lnTo>
                    <a:pt x="6010" y="3062"/>
                  </a:lnTo>
                  <a:lnTo>
                    <a:pt x="6018" y="3085"/>
                  </a:lnTo>
                  <a:lnTo>
                    <a:pt x="6030" y="3110"/>
                  </a:lnTo>
                  <a:lnTo>
                    <a:pt x="6046" y="3138"/>
                  </a:lnTo>
                  <a:lnTo>
                    <a:pt x="6041" y="3130"/>
                  </a:lnTo>
                  <a:lnTo>
                    <a:pt x="6036" y="3124"/>
                  </a:lnTo>
                  <a:lnTo>
                    <a:pt x="6030" y="3118"/>
                  </a:lnTo>
                  <a:lnTo>
                    <a:pt x="6022" y="3113"/>
                  </a:lnTo>
                  <a:lnTo>
                    <a:pt x="6008" y="3103"/>
                  </a:lnTo>
                  <a:lnTo>
                    <a:pt x="5991" y="3096"/>
                  </a:lnTo>
                  <a:lnTo>
                    <a:pt x="5971" y="3090"/>
                  </a:lnTo>
                  <a:lnTo>
                    <a:pt x="5949" y="3085"/>
                  </a:lnTo>
                  <a:lnTo>
                    <a:pt x="5927" y="3083"/>
                  </a:lnTo>
                  <a:lnTo>
                    <a:pt x="5903" y="3080"/>
                  </a:lnTo>
                  <a:lnTo>
                    <a:pt x="5877" y="3080"/>
                  </a:lnTo>
                  <a:lnTo>
                    <a:pt x="5851" y="3080"/>
                  </a:lnTo>
                  <a:lnTo>
                    <a:pt x="5824" y="3083"/>
                  </a:lnTo>
                  <a:lnTo>
                    <a:pt x="5796" y="3085"/>
                  </a:lnTo>
                  <a:lnTo>
                    <a:pt x="5769" y="3089"/>
                  </a:lnTo>
                  <a:lnTo>
                    <a:pt x="5742" y="3094"/>
                  </a:lnTo>
                  <a:lnTo>
                    <a:pt x="5716" y="3099"/>
                  </a:lnTo>
                  <a:lnTo>
                    <a:pt x="5689" y="3105"/>
                  </a:lnTo>
                  <a:lnTo>
                    <a:pt x="5663" y="3112"/>
                  </a:lnTo>
                  <a:lnTo>
                    <a:pt x="5639" y="3119"/>
                  </a:lnTo>
                  <a:lnTo>
                    <a:pt x="5614" y="3128"/>
                  </a:lnTo>
                  <a:lnTo>
                    <a:pt x="5592" y="3136"/>
                  </a:lnTo>
                  <a:lnTo>
                    <a:pt x="5573" y="3145"/>
                  </a:lnTo>
                  <a:lnTo>
                    <a:pt x="5554" y="3154"/>
                  </a:lnTo>
                  <a:lnTo>
                    <a:pt x="5538" y="3163"/>
                  </a:lnTo>
                  <a:lnTo>
                    <a:pt x="5525" y="3173"/>
                  </a:lnTo>
                  <a:lnTo>
                    <a:pt x="5514" y="3182"/>
                  </a:lnTo>
                  <a:lnTo>
                    <a:pt x="5507" y="3191"/>
                  </a:lnTo>
                  <a:lnTo>
                    <a:pt x="5502" y="3200"/>
                  </a:lnTo>
                  <a:lnTo>
                    <a:pt x="5500" y="3205"/>
                  </a:lnTo>
                  <a:lnTo>
                    <a:pt x="5500" y="3210"/>
                  </a:lnTo>
                  <a:lnTo>
                    <a:pt x="5500" y="3215"/>
                  </a:lnTo>
                  <a:lnTo>
                    <a:pt x="5503" y="3218"/>
                  </a:lnTo>
                  <a:lnTo>
                    <a:pt x="5505" y="3223"/>
                  </a:lnTo>
                  <a:lnTo>
                    <a:pt x="5509" y="3227"/>
                  </a:lnTo>
                  <a:lnTo>
                    <a:pt x="5513" y="3231"/>
                  </a:lnTo>
                  <a:lnTo>
                    <a:pt x="5519" y="3235"/>
                  </a:lnTo>
                  <a:lnTo>
                    <a:pt x="5533" y="3243"/>
                  </a:lnTo>
                  <a:lnTo>
                    <a:pt x="5522" y="3238"/>
                  </a:lnTo>
                  <a:lnTo>
                    <a:pt x="5508" y="3232"/>
                  </a:lnTo>
                  <a:lnTo>
                    <a:pt x="5470" y="3222"/>
                  </a:lnTo>
                  <a:lnTo>
                    <a:pt x="5425" y="3211"/>
                  </a:lnTo>
                  <a:lnTo>
                    <a:pt x="5371" y="3200"/>
                  </a:lnTo>
                  <a:lnTo>
                    <a:pt x="5313" y="3190"/>
                  </a:lnTo>
                  <a:lnTo>
                    <a:pt x="5252" y="3180"/>
                  </a:lnTo>
                  <a:lnTo>
                    <a:pt x="5189" y="3172"/>
                  </a:lnTo>
                  <a:lnTo>
                    <a:pt x="5126" y="3165"/>
                  </a:lnTo>
                  <a:lnTo>
                    <a:pt x="5066" y="3160"/>
                  </a:lnTo>
                  <a:lnTo>
                    <a:pt x="5010" y="3156"/>
                  </a:lnTo>
                  <a:lnTo>
                    <a:pt x="4960" y="3154"/>
                  </a:lnTo>
                  <a:lnTo>
                    <a:pt x="4918" y="3155"/>
                  </a:lnTo>
                  <a:lnTo>
                    <a:pt x="4900" y="3156"/>
                  </a:lnTo>
                  <a:lnTo>
                    <a:pt x="4885" y="3158"/>
                  </a:lnTo>
                  <a:lnTo>
                    <a:pt x="4873" y="3161"/>
                  </a:lnTo>
                  <a:lnTo>
                    <a:pt x="4865" y="3166"/>
                  </a:lnTo>
                  <a:lnTo>
                    <a:pt x="4859" y="3169"/>
                  </a:lnTo>
                  <a:lnTo>
                    <a:pt x="4857" y="3172"/>
                  </a:lnTo>
                  <a:lnTo>
                    <a:pt x="4857" y="3176"/>
                  </a:lnTo>
                  <a:lnTo>
                    <a:pt x="4857" y="3178"/>
                  </a:lnTo>
                  <a:lnTo>
                    <a:pt x="4859" y="3182"/>
                  </a:lnTo>
                  <a:lnTo>
                    <a:pt x="4865" y="3189"/>
                  </a:lnTo>
                  <a:lnTo>
                    <a:pt x="4839" y="3163"/>
                  </a:lnTo>
                  <a:lnTo>
                    <a:pt x="4815" y="3141"/>
                  </a:lnTo>
                  <a:lnTo>
                    <a:pt x="4790" y="3121"/>
                  </a:lnTo>
                  <a:lnTo>
                    <a:pt x="4766" y="3102"/>
                  </a:lnTo>
                  <a:lnTo>
                    <a:pt x="4742" y="3086"/>
                  </a:lnTo>
                  <a:lnTo>
                    <a:pt x="4717" y="3070"/>
                  </a:lnTo>
                  <a:lnTo>
                    <a:pt x="4692" y="3057"/>
                  </a:lnTo>
                  <a:lnTo>
                    <a:pt x="4667" y="3045"/>
                  </a:lnTo>
                  <a:lnTo>
                    <a:pt x="4641" y="3034"/>
                  </a:lnTo>
                  <a:lnTo>
                    <a:pt x="4614" y="3023"/>
                  </a:lnTo>
                  <a:lnTo>
                    <a:pt x="4586" y="3012"/>
                  </a:lnTo>
                  <a:lnTo>
                    <a:pt x="4557" y="3002"/>
                  </a:lnTo>
                  <a:lnTo>
                    <a:pt x="4493" y="2982"/>
                  </a:lnTo>
                  <a:lnTo>
                    <a:pt x="4423" y="2962"/>
                  </a:lnTo>
                  <a:lnTo>
                    <a:pt x="4376" y="2998"/>
                  </a:lnTo>
                  <a:lnTo>
                    <a:pt x="4327" y="3033"/>
                  </a:lnTo>
                  <a:lnTo>
                    <a:pt x="4280" y="3064"/>
                  </a:lnTo>
                  <a:lnTo>
                    <a:pt x="4235" y="3095"/>
                  </a:lnTo>
                  <a:lnTo>
                    <a:pt x="4195" y="3125"/>
                  </a:lnTo>
                  <a:lnTo>
                    <a:pt x="4175" y="3141"/>
                  </a:lnTo>
                  <a:lnTo>
                    <a:pt x="4157" y="3156"/>
                  </a:lnTo>
                  <a:lnTo>
                    <a:pt x="4141" y="3172"/>
                  </a:lnTo>
                  <a:lnTo>
                    <a:pt x="4125" y="3189"/>
                  </a:lnTo>
                  <a:lnTo>
                    <a:pt x="4112" y="3205"/>
                  </a:lnTo>
                  <a:lnTo>
                    <a:pt x="4099" y="3222"/>
                  </a:lnTo>
                  <a:lnTo>
                    <a:pt x="4090" y="3240"/>
                  </a:lnTo>
                  <a:lnTo>
                    <a:pt x="4081" y="3260"/>
                  </a:lnTo>
                  <a:lnTo>
                    <a:pt x="4075" y="3279"/>
                  </a:lnTo>
                  <a:lnTo>
                    <a:pt x="4070" y="3300"/>
                  </a:lnTo>
                  <a:lnTo>
                    <a:pt x="4068" y="3321"/>
                  </a:lnTo>
                  <a:lnTo>
                    <a:pt x="4069" y="3344"/>
                  </a:lnTo>
                  <a:lnTo>
                    <a:pt x="4071" y="3369"/>
                  </a:lnTo>
                  <a:lnTo>
                    <a:pt x="4076" y="3394"/>
                  </a:lnTo>
                  <a:lnTo>
                    <a:pt x="4085" y="3421"/>
                  </a:lnTo>
                  <a:lnTo>
                    <a:pt x="4094" y="3451"/>
                  </a:lnTo>
                  <a:lnTo>
                    <a:pt x="4109" y="3480"/>
                  </a:lnTo>
                  <a:lnTo>
                    <a:pt x="4125" y="3513"/>
                  </a:lnTo>
                  <a:lnTo>
                    <a:pt x="4146" y="3546"/>
                  </a:lnTo>
                  <a:lnTo>
                    <a:pt x="4169" y="3583"/>
                  </a:lnTo>
                  <a:lnTo>
                    <a:pt x="4195" y="3620"/>
                  </a:lnTo>
                  <a:lnTo>
                    <a:pt x="4225" y="3661"/>
                  </a:lnTo>
                  <a:lnTo>
                    <a:pt x="4242" y="3680"/>
                  </a:lnTo>
                  <a:lnTo>
                    <a:pt x="4262" y="3700"/>
                  </a:lnTo>
                  <a:lnTo>
                    <a:pt x="4282" y="3717"/>
                  </a:lnTo>
                  <a:lnTo>
                    <a:pt x="4304" y="3734"/>
                  </a:lnTo>
                  <a:lnTo>
                    <a:pt x="4327" y="3749"/>
                  </a:lnTo>
                  <a:lnTo>
                    <a:pt x="4351" y="3762"/>
                  </a:lnTo>
                  <a:lnTo>
                    <a:pt x="4376" y="3775"/>
                  </a:lnTo>
                  <a:lnTo>
                    <a:pt x="4403" y="3787"/>
                  </a:lnTo>
                  <a:lnTo>
                    <a:pt x="4429" y="3797"/>
                  </a:lnTo>
                  <a:lnTo>
                    <a:pt x="4458" y="3806"/>
                  </a:lnTo>
                  <a:lnTo>
                    <a:pt x="4487" y="3815"/>
                  </a:lnTo>
                  <a:lnTo>
                    <a:pt x="4516" y="3822"/>
                  </a:lnTo>
                  <a:lnTo>
                    <a:pt x="4546" y="3830"/>
                  </a:lnTo>
                  <a:lnTo>
                    <a:pt x="4576" y="3834"/>
                  </a:lnTo>
                  <a:lnTo>
                    <a:pt x="4607" y="3841"/>
                  </a:lnTo>
                  <a:lnTo>
                    <a:pt x="4637" y="3844"/>
                  </a:lnTo>
                  <a:lnTo>
                    <a:pt x="4700" y="3852"/>
                  </a:lnTo>
                  <a:lnTo>
                    <a:pt x="4761" y="3855"/>
                  </a:lnTo>
                  <a:lnTo>
                    <a:pt x="4822" y="3859"/>
                  </a:lnTo>
                  <a:lnTo>
                    <a:pt x="4881" y="3860"/>
                  </a:lnTo>
                  <a:lnTo>
                    <a:pt x="4937" y="3860"/>
                  </a:lnTo>
                  <a:lnTo>
                    <a:pt x="4989" y="3860"/>
                  </a:lnTo>
                  <a:lnTo>
                    <a:pt x="5081" y="3859"/>
                  </a:lnTo>
                  <a:lnTo>
                    <a:pt x="5066" y="3860"/>
                  </a:lnTo>
                  <a:lnTo>
                    <a:pt x="5055" y="3861"/>
                  </a:lnTo>
                  <a:lnTo>
                    <a:pt x="5047" y="3865"/>
                  </a:lnTo>
                  <a:lnTo>
                    <a:pt x="5041" y="3869"/>
                  </a:lnTo>
                  <a:lnTo>
                    <a:pt x="5037" y="3874"/>
                  </a:lnTo>
                  <a:lnTo>
                    <a:pt x="5035" y="3880"/>
                  </a:lnTo>
                  <a:lnTo>
                    <a:pt x="5036" y="3887"/>
                  </a:lnTo>
                  <a:lnTo>
                    <a:pt x="5037" y="3894"/>
                  </a:lnTo>
                  <a:lnTo>
                    <a:pt x="5042" y="3902"/>
                  </a:lnTo>
                  <a:lnTo>
                    <a:pt x="5047" y="3910"/>
                  </a:lnTo>
                  <a:lnTo>
                    <a:pt x="5054" y="3920"/>
                  </a:lnTo>
                  <a:lnTo>
                    <a:pt x="5063" y="3930"/>
                  </a:lnTo>
                  <a:lnTo>
                    <a:pt x="5081" y="3949"/>
                  </a:lnTo>
                  <a:lnTo>
                    <a:pt x="5104" y="3970"/>
                  </a:lnTo>
                  <a:lnTo>
                    <a:pt x="5129" y="3991"/>
                  </a:lnTo>
                  <a:lnTo>
                    <a:pt x="5153" y="4010"/>
                  </a:lnTo>
                  <a:lnTo>
                    <a:pt x="5200" y="4045"/>
                  </a:lnTo>
                  <a:lnTo>
                    <a:pt x="5233" y="4069"/>
                  </a:lnTo>
                  <a:lnTo>
                    <a:pt x="5244" y="4078"/>
                  </a:lnTo>
                  <a:lnTo>
                    <a:pt x="5283" y="4095"/>
                  </a:lnTo>
                  <a:lnTo>
                    <a:pt x="5327" y="4114"/>
                  </a:lnTo>
                  <a:lnTo>
                    <a:pt x="5374" y="4135"/>
                  </a:lnTo>
                  <a:lnTo>
                    <a:pt x="5422" y="4155"/>
                  </a:lnTo>
                  <a:lnTo>
                    <a:pt x="5447" y="4163"/>
                  </a:lnTo>
                  <a:lnTo>
                    <a:pt x="5471" y="4171"/>
                  </a:lnTo>
                  <a:lnTo>
                    <a:pt x="5494" y="4177"/>
                  </a:lnTo>
                  <a:lnTo>
                    <a:pt x="5518" y="4180"/>
                  </a:lnTo>
                  <a:lnTo>
                    <a:pt x="5540" y="4183"/>
                  </a:lnTo>
                  <a:lnTo>
                    <a:pt x="5562" y="4183"/>
                  </a:lnTo>
                  <a:lnTo>
                    <a:pt x="5581" y="4179"/>
                  </a:lnTo>
                  <a:lnTo>
                    <a:pt x="5591" y="4177"/>
                  </a:lnTo>
                  <a:lnTo>
                    <a:pt x="5601" y="4174"/>
                  </a:lnTo>
                  <a:lnTo>
                    <a:pt x="5574" y="4185"/>
                  </a:lnTo>
                  <a:lnTo>
                    <a:pt x="5552" y="4196"/>
                  </a:lnTo>
                  <a:lnTo>
                    <a:pt x="5543" y="4202"/>
                  </a:lnTo>
                  <a:lnTo>
                    <a:pt x="5535" y="4210"/>
                  </a:lnTo>
                  <a:lnTo>
                    <a:pt x="5527" y="4216"/>
                  </a:lnTo>
                  <a:lnTo>
                    <a:pt x="5520" y="4223"/>
                  </a:lnTo>
                  <a:lnTo>
                    <a:pt x="5515" y="4229"/>
                  </a:lnTo>
                  <a:lnTo>
                    <a:pt x="5510" y="4237"/>
                  </a:lnTo>
                  <a:lnTo>
                    <a:pt x="5507" y="4244"/>
                  </a:lnTo>
                  <a:lnTo>
                    <a:pt x="5503" y="4251"/>
                  </a:lnTo>
                  <a:lnTo>
                    <a:pt x="5502" y="4260"/>
                  </a:lnTo>
                  <a:lnTo>
                    <a:pt x="5500" y="4267"/>
                  </a:lnTo>
                  <a:lnTo>
                    <a:pt x="5499" y="4274"/>
                  </a:lnTo>
                  <a:lnTo>
                    <a:pt x="5499" y="4283"/>
                  </a:lnTo>
                  <a:lnTo>
                    <a:pt x="5503" y="4299"/>
                  </a:lnTo>
                  <a:lnTo>
                    <a:pt x="5508" y="4316"/>
                  </a:lnTo>
                  <a:lnTo>
                    <a:pt x="5515" y="4333"/>
                  </a:lnTo>
                  <a:lnTo>
                    <a:pt x="5525" y="4350"/>
                  </a:lnTo>
                  <a:lnTo>
                    <a:pt x="5537" y="4367"/>
                  </a:lnTo>
                  <a:lnTo>
                    <a:pt x="5551" y="4384"/>
                  </a:lnTo>
                  <a:lnTo>
                    <a:pt x="5566" y="4402"/>
                  </a:lnTo>
                  <a:lnTo>
                    <a:pt x="5584" y="4419"/>
                  </a:lnTo>
                  <a:lnTo>
                    <a:pt x="5602" y="4436"/>
                  </a:lnTo>
                  <a:lnTo>
                    <a:pt x="5621" y="4453"/>
                  </a:lnTo>
                  <a:lnTo>
                    <a:pt x="5662" y="4486"/>
                  </a:lnTo>
                  <a:lnTo>
                    <a:pt x="5705" y="4517"/>
                  </a:lnTo>
                  <a:lnTo>
                    <a:pt x="5746" y="4545"/>
                  </a:lnTo>
                  <a:lnTo>
                    <a:pt x="5786" y="4570"/>
                  </a:lnTo>
                  <a:lnTo>
                    <a:pt x="5824" y="4592"/>
                  </a:lnTo>
                  <a:lnTo>
                    <a:pt x="5856" y="4611"/>
                  </a:lnTo>
                  <a:lnTo>
                    <a:pt x="5882" y="4624"/>
                  </a:lnTo>
                  <a:lnTo>
                    <a:pt x="5874" y="4622"/>
                  </a:lnTo>
                  <a:lnTo>
                    <a:pt x="5868" y="4619"/>
                  </a:lnTo>
                  <a:lnTo>
                    <a:pt x="5862" y="4619"/>
                  </a:lnTo>
                  <a:lnTo>
                    <a:pt x="5856" y="4620"/>
                  </a:lnTo>
                  <a:lnTo>
                    <a:pt x="5851" y="4622"/>
                  </a:lnTo>
                  <a:lnTo>
                    <a:pt x="5846" y="4624"/>
                  </a:lnTo>
                  <a:lnTo>
                    <a:pt x="5841" y="4628"/>
                  </a:lnTo>
                  <a:lnTo>
                    <a:pt x="5838" y="4633"/>
                  </a:lnTo>
                  <a:lnTo>
                    <a:pt x="5830" y="4644"/>
                  </a:lnTo>
                  <a:lnTo>
                    <a:pt x="5826" y="4657"/>
                  </a:lnTo>
                  <a:lnTo>
                    <a:pt x="5822" y="4673"/>
                  </a:lnTo>
                  <a:lnTo>
                    <a:pt x="5819" y="4690"/>
                  </a:lnTo>
                  <a:lnTo>
                    <a:pt x="5818" y="4708"/>
                  </a:lnTo>
                  <a:lnTo>
                    <a:pt x="5819" y="4727"/>
                  </a:lnTo>
                  <a:lnTo>
                    <a:pt x="5821" y="4745"/>
                  </a:lnTo>
                  <a:lnTo>
                    <a:pt x="5823" y="4762"/>
                  </a:lnTo>
                  <a:lnTo>
                    <a:pt x="5827" y="4779"/>
                  </a:lnTo>
                  <a:lnTo>
                    <a:pt x="5832" y="4794"/>
                  </a:lnTo>
                  <a:lnTo>
                    <a:pt x="5837" y="4806"/>
                  </a:lnTo>
                  <a:lnTo>
                    <a:pt x="5843" y="4816"/>
                  </a:lnTo>
                  <a:lnTo>
                    <a:pt x="5859" y="4834"/>
                  </a:lnTo>
                  <a:lnTo>
                    <a:pt x="5879" y="4856"/>
                  </a:lnTo>
                  <a:lnTo>
                    <a:pt x="5904" y="4881"/>
                  </a:lnTo>
                  <a:lnTo>
                    <a:pt x="5931" y="4906"/>
                  </a:lnTo>
                  <a:lnTo>
                    <a:pt x="5960" y="4933"/>
                  </a:lnTo>
                  <a:lnTo>
                    <a:pt x="5991" y="4961"/>
                  </a:lnTo>
                  <a:lnTo>
                    <a:pt x="6024" y="4988"/>
                  </a:lnTo>
                  <a:lnTo>
                    <a:pt x="6058" y="5015"/>
                  </a:lnTo>
                  <a:lnTo>
                    <a:pt x="6092" y="5041"/>
                  </a:lnTo>
                  <a:lnTo>
                    <a:pt x="6126" y="5064"/>
                  </a:lnTo>
                  <a:lnTo>
                    <a:pt x="6161" y="5085"/>
                  </a:lnTo>
                  <a:lnTo>
                    <a:pt x="6195" y="5103"/>
                  </a:lnTo>
                  <a:lnTo>
                    <a:pt x="6211" y="5111"/>
                  </a:lnTo>
                  <a:lnTo>
                    <a:pt x="6227" y="5117"/>
                  </a:lnTo>
                  <a:lnTo>
                    <a:pt x="6241" y="5123"/>
                  </a:lnTo>
                  <a:lnTo>
                    <a:pt x="6256" y="5126"/>
                  </a:lnTo>
                  <a:lnTo>
                    <a:pt x="6271" y="5130"/>
                  </a:lnTo>
                  <a:lnTo>
                    <a:pt x="6284" y="5133"/>
                  </a:lnTo>
                  <a:lnTo>
                    <a:pt x="6297" y="5133"/>
                  </a:lnTo>
                  <a:lnTo>
                    <a:pt x="6308" y="5131"/>
                  </a:lnTo>
                  <a:lnTo>
                    <a:pt x="6284" y="5135"/>
                  </a:lnTo>
                  <a:lnTo>
                    <a:pt x="6262" y="5139"/>
                  </a:lnTo>
                  <a:lnTo>
                    <a:pt x="6245" y="5144"/>
                  </a:lnTo>
                  <a:lnTo>
                    <a:pt x="6231" y="5148"/>
                  </a:lnTo>
                  <a:lnTo>
                    <a:pt x="6222" y="5156"/>
                  </a:lnTo>
                  <a:lnTo>
                    <a:pt x="6214" y="5163"/>
                  </a:lnTo>
                  <a:lnTo>
                    <a:pt x="6213" y="5167"/>
                  </a:lnTo>
                  <a:lnTo>
                    <a:pt x="6211" y="5170"/>
                  </a:lnTo>
                  <a:lnTo>
                    <a:pt x="6211" y="5179"/>
                  </a:lnTo>
                  <a:lnTo>
                    <a:pt x="6213" y="5189"/>
                  </a:lnTo>
                  <a:lnTo>
                    <a:pt x="6217" y="5199"/>
                  </a:lnTo>
                  <a:lnTo>
                    <a:pt x="6224" y="5208"/>
                  </a:lnTo>
                  <a:lnTo>
                    <a:pt x="6233" y="5218"/>
                  </a:lnTo>
                  <a:lnTo>
                    <a:pt x="6242" y="5228"/>
                  </a:lnTo>
                  <a:lnTo>
                    <a:pt x="6255" y="5239"/>
                  </a:lnTo>
                  <a:lnTo>
                    <a:pt x="6268" y="5249"/>
                  </a:lnTo>
                  <a:lnTo>
                    <a:pt x="6282" y="5259"/>
                  </a:lnTo>
                  <a:lnTo>
                    <a:pt x="6313" y="5278"/>
                  </a:lnTo>
                  <a:lnTo>
                    <a:pt x="6345" y="5296"/>
                  </a:lnTo>
                  <a:lnTo>
                    <a:pt x="6378" y="5312"/>
                  </a:lnTo>
                  <a:lnTo>
                    <a:pt x="6409" y="5325"/>
                  </a:lnTo>
                  <a:lnTo>
                    <a:pt x="6436" y="5334"/>
                  </a:lnTo>
                  <a:lnTo>
                    <a:pt x="6448" y="5337"/>
                  </a:lnTo>
                  <a:lnTo>
                    <a:pt x="6458" y="5339"/>
                  </a:lnTo>
                  <a:lnTo>
                    <a:pt x="6465" y="5339"/>
                  </a:lnTo>
                  <a:lnTo>
                    <a:pt x="6471" y="5339"/>
                  </a:lnTo>
                  <a:lnTo>
                    <a:pt x="6475" y="5337"/>
                  </a:lnTo>
                  <a:lnTo>
                    <a:pt x="6476" y="5336"/>
                  </a:lnTo>
                  <a:lnTo>
                    <a:pt x="6477" y="5333"/>
                  </a:lnTo>
                  <a:lnTo>
                    <a:pt x="6476" y="5337"/>
                  </a:lnTo>
                  <a:lnTo>
                    <a:pt x="6475" y="5340"/>
                  </a:lnTo>
                  <a:lnTo>
                    <a:pt x="6471" y="5347"/>
                  </a:lnTo>
                  <a:lnTo>
                    <a:pt x="6465" y="5350"/>
                  </a:lnTo>
                  <a:lnTo>
                    <a:pt x="6458" y="5354"/>
                  </a:lnTo>
                  <a:lnTo>
                    <a:pt x="6438" y="5360"/>
                  </a:lnTo>
                  <a:lnTo>
                    <a:pt x="6417" y="5366"/>
                  </a:lnTo>
                  <a:lnTo>
                    <a:pt x="6408" y="5370"/>
                  </a:lnTo>
                  <a:lnTo>
                    <a:pt x="6398" y="5373"/>
                  </a:lnTo>
                  <a:lnTo>
                    <a:pt x="6389" y="5380"/>
                  </a:lnTo>
                  <a:lnTo>
                    <a:pt x="6383" y="5386"/>
                  </a:lnTo>
                  <a:lnTo>
                    <a:pt x="6378" y="5393"/>
                  </a:lnTo>
                  <a:lnTo>
                    <a:pt x="6377" y="5398"/>
                  </a:lnTo>
                  <a:lnTo>
                    <a:pt x="6376" y="5403"/>
                  </a:lnTo>
                  <a:lnTo>
                    <a:pt x="6376" y="5408"/>
                  </a:lnTo>
                  <a:lnTo>
                    <a:pt x="6377" y="5414"/>
                  </a:lnTo>
                  <a:lnTo>
                    <a:pt x="6381" y="5427"/>
                  </a:lnTo>
                  <a:lnTo>
                    <a:pt x="6386" y="5441"/>
                  </a:lnTo>
                  <a:lnTo>
                    <a:pt x="6392" y="5453"/>
                  </a:lnTo>
                  <a:lnTo>
                    <a:pt x="6399" y="5465"/>
                  </a:lnTo>
                  <a:lnTo>
                    <a:pt x="6406" y="5476"/>
                  </a:lnTo>
                  <a:lnTo>
                    <a:pt x="6415" y="5487"/>
                  </a:lnTo>
                  <a:lnTo>
                    <a:pt x="6423" y="5497"/>
                  </a:lnTo>
                  <a:lnTo>
                    <a:pt x="6443" y="5516"/>
                  </a:lnTo>
                  <a:lnTo>
                    <a:pt x="6464" y="5534"/>
                  </a:lnTo>
                  <a:lnTo>
                    <a:pt x="6486" y="5551"/>
                  </a:lnTo>
                  <a:lnTo>
                    <a:pt x="6510" y="5565"/>
                  </a:lnTo>
                  <a:lnTo>
                    <a:pt x="6535" y="5580"/>
                  </a:lnTo>
                  <a:lnTo>
                    <a:pt x="6585" y="5608"/>
                  </a:lnTo>
                  <a:lnTo>
                    <a:pt x="6634" y="5635"/>
                  </a:lnTo>
                  <a:lnTo>
                    <a:pt x="6657" y="5650"/>
                  </a:lnTo>
                  <a:lnTo>
                    <a:pt x="6680" y="5664"/>
                  </a:lnTo>
                  <a:lnTo>
                    <a:pt x="6701" y="5680"/>
                  </a:lnTo>
                  <a:lnTo>
                    <a:pt x="6720" y="5696"/>
                  </a:lnTo>
                  <a:lnTo>
                    <a:pt x="6702" y="5684"/>
                  </a:lnTo>
                  <a:lnTo>
                    <a:pt x="6694" y="5680"/>
                  </a:lnTo>
                  <a:lnTo>
                    <a:pt x="6685" y="5677"/>
                  </a:lnTo>
                  <a:lnTo>
                    <a:pt x="6678" y="5674"/>
                  </a:lnTo>
                  <a:lnTo>
                    <a:pt x="6670" y="5673"/>
                  </a:lnTo>
                  <a:lnTo>
                    <a:pt x="6663" y="5673"/>
                  </a:lnTo>
                  <a:lnTo>
                    <a:pt x="6657" y="5674"/>
                  </a:lnTo>
                  <a:lnTo>
                    <a:pt x="6651" y="5675"/>
                  </a:lnTo>
                  <a:lnTo>
                    <a:pt x="6645" y="5678"/>
                  </a:lnTo>
                  <a:lnTo>
                    <a:pt x="6640" y="5681"/>
                  </a:lnTo>
                  <a:lnTo>
                    <a:pt x="6635" y="5685"/>
                  </a:lnTo>
                  <a:lnTo>
                    <a:pt x="6631" y="5690"/>
                  </a:lnTo>
                  <a:lnTo>
                    <a:pt x="6628" y="5696"/>
                  </a:lnTo>
                  <a:lnTo>
                    <a:pt x="6620" y="5708"/>
                  </a:lnTo>
                  <a:lnTo>
                    <a:pt x="6615" y="5724"/>
                  </a:lnTo>
                  <a:lnTo>
                    <a:pt x="6612" y="5743"/>
                  </a:lnTo>
                  <a:lnTo>
                    <a:pt x="6609" y="5763"/>
                  </a:lnTo>
                  <a:lnTo>
                    <a:pt x="6608" y="5785"/>
                  </a:lnTo>
                  <a:lnTo>
                    <a:pt x="6608" y="5810"/>
                  </a:lnTo>
                  <a:lnTo>
                    <a:pt x="6610" y="5834"/>
                  </a:lnTo>
                  <a:lnTo>
                    <a:pt x="6613" y="5861"/>
                  </a:lnTo>
                  <a:lnTo>
                    <a:pt x="6617" y="5888"/>
                  </a:lnTo>
                  <a:lnTo>
                    <a:pt x="6621" y="5916"/>
                  </a:lnTo>
                  <a:lnTo>
                    <a:pt x="6629" y="5944"/>
                  </a:lnTo>
                  <a:lnTo>
                    <a:pt x="6636" y="5974"/>
                  </a:lnTo>
                  <a:lnTo>
                    <a:pt x="6643" y="6002"/>
                  </a:lnTo>
                  <a:lnTo>
                    <a:pt x="6653" y="6030"/>
                  </a:lnTo>
                  <a:lnTo>
                    <a:pt x="6663" y="6057"/>
                  </a:lnTo>
                  <a:lnTo>
                    <a:pt x="6674" y="6084"/>
                  </a:lnTo>
                  <a:lnTo>
                    <a:pt x="6686" y="6109"/>
                  </a:lnTo>
                  <a:lnTo>
                    <a:pt x="6698" y="6134"/>
                  </a:lnTo>
                  <a:lnTo>
                    <a:pt x="6712" y="6157"/>
                  </a:lnTo>
                  <a:lnTo>
                    <a:pt x="6727" y="6178"/>
                  </a:lnTo>
                  <a:lnTo>
                    <a:pt x="6740" y="6197"/>
                  </a:lnTo>
                  <a:lnTo>
                    <a:pt x="6756" y="6214"/>
                  </a:lnTo>
                  <a:lnTo>
                    <a:pt x="6772" y="6228"/>
                  </a:lnTo>
                  <a:lnTo>
                    <a:pt x="6788" y="6240"/>
                  </a:lnTo>
                  <a:lnTo>
                    <a:pt x="6795" y="6245"/>
                  </a:lnTo>
                  <a:lnTo>
                    <a:pt x="6804" y="6249"/>
                  </a:lnTo>
                  <a:lnTo>
                    <a:pt x="6785" y="6241"/>
                  </a:lnTo>
                  <a:lnTo>
                    <a:pt x="6768" y="6235"/>
                  </a:lnTo>
                  <a:lnTo>
                    <a:pt x="6751" y="6230"/>
                  </a:lnTo>
                  <a:lnTo>
                    <a:pt x="6736" y="6227"/>
                  </a:lnTo>
                  <a:lnTo>
                    <a:pt x="6722" y="6225"/>
                  </a:lnTo>
                  <a:lnTo>
                    <a:pt x="6708" y="6224"/>
                  </a:lnTo>
                  <a:lnTo>
                    <a:pt x="6696" y="6224"/>
                  </a:lnTo>
                  <a:lnTo>
                    <a:pt x="6684" y="6224"/>
                  </a:lnTo>
                  <a:lnTo>
                    <a:pt x="6673" y="6227"/>
                  </a:lnTo>
                  <a:lnTo>
                    <a:pt x="6663" y="6230"/>
                  </a:lnTo>
                  <a:lnTo>
                    <a:pt x="6654" y="6234"/>
                  </a:lnTo>
                  <a:lnTo>
                    <a:pt x="6646" y="6239"/>
                  </a:lnTo>
                  <a:lnTo>
                    <a:pt x="6639" y="6245"/>
                  </a:lnTo>
                  <a:lnTo>
                    <a:pt x="6632" y="6251"/>
                  </a:lnTo>
                  <a:lnTo>
                    <a:pt x="6626" y="6258"/>
                  </a:lnTo>
                  <a:lnTo>
                    <a:pt x="6621" y="6267"/>
                  </a:lnTo>
                  <a:lnTo>
                    <a:pt x="6618" y="6277"/>
                  </a:lnTo>
                  <a:lnTo>
                    <a:pt x="6614" y="6287"/>
                  </a:lnTo>
                  <a:lnTo>
                    <a:pt x="6610" y="6296"/>
                  </a:lnTo>
                  <a:lnTo>
                    <a:pt x="6608" y="6307"/>
                  </a:lnTo>
                  <a:lnTo>
                    <a:pt x="6606" y="6332"/>
                  </a:lnTo>
                  <a:lnTo>
                    <a:pt x="6604" y="6357"/>
                  </a:lnTo>
                  <a:lnTo>
                    <a:pt x="6606" y="6386"/>
                  </a:lnTo>
                  <a:lnTo>
                    <a:pt x="6609" y="6415"/>
                  </a:lnTo>
                  <a:lnTo>
                    <a:pt x="6613" y="6444"/>
                  </a:lnTo>
                  <a:lnTo>
                    <a:pt x="6619" y="6476"/>
                  </a:lnTo>
                  <a:lnTo>
                    <a:pt x="6626" y="6508"/>
                  </a:lnTo>
                  <a:lnTo>
                    <a:pt x="6635" y="6541"/>
                  </a:lnTo>
                  <a:lnTo>
                    <a:pt x="6653" y="6606"/>
                  </a:lnTo>
                  <a:lnTo>
                    <a:pt x="6674" y="6668"/>
                  </a:lnTo>
                  <a:lnTo>
                    <a:pt x="6694" y="6727"/>
                  </a:lnTo>
                  <a:lnTo>
                    <a:pt x="6728" y="6821"/>
                  </a:lnTo>
                  <a:lnTo>
                    <a:pt x="6739" y="6853"/>
                  </a:lnTo>
                  <a:lnTo>
                    <a:pt x="6741" y="6862"/>
                  </a:lnTo>
                  <a:lnTo>
                    <a:pt x="6742" y="6870"/>
                  </a:lnTo>
                  <a:lnTo>
                    <a:pt x="6741" y="6867"/>
                  </a:lnTo>
                  <a:lnTo>
                    <a:pt x="6739" y="6865"/>
                  </a:lnTo>
                  <a:lnTo>
                    <a:pt x="6729" y="6859"/>
                  </a:lnTo>
                  <a:lnTo>
                    <a:pt x="6714" y="6850"/>
                  </a:lnTo>
                  <a:lnTo>
                    <a:pt x="6696" y="6843"/>
                  </a:lnTo>
                  <a:lnTo>
                    <a:pt x="6675" y="6835"/>
                  </a:lnTo>
                  <a:lnTo>
                    <a:pt x="6651" y="6828"/>
                  </a:lnTo>
                  <a:lnTo>
                    <a:pt x="6626" y="6823"/>
                  </a:lnTo>
                  <a:lnTo>
                    <a:pt x="6613" y="6822"/>
                  </a:lnTo>
                  <a:lnTo>
                    <a:pt x="6601" y="6822"/>
                  </a:lnTo>
                  <a:lnTo>
                    <a:pt x="6588" y="6822"/>
                  </a:lnTo>
                  <a:lnTo>
                    <a:pt x="6576" y="6823"/>
                  </a:lnTo>
                  <a:lnTo>
                    <a:pt x="6565" y="6824"/>
                  </a:lnTo>
                  <a:lnTo>
                    <a:pt x="6554" y="6828"/>
                  </a:lnTo>
                  <a:lnTo>
                    <a:pt x="6544" y="6832"/>
                  </a:lnTo>
                  <a:lnTo>
                    <a:pt x="6535" y="6838"/>
                  </a:lnTo>
                  <a:lnTo>
                    <a:pt x="6526" y="6844"/>
                  </a:lnTo>
                  <a:lnTo>
                    <a:pt x="6519" y="6853"/>
                  </a:lnTo>
                  <a:lnTo>
                    <a:pt x="6513" y="6862"/>
                  </a:lnTo>
                  <a:lnTo>
                    <a:pt x="6508" y="6873"/>
                  </a:lnTo>
                  <a:lnTo>
                    <a:pt x="6504" y="6887"/>
                  </a:lnTo>
                  <a:lnTo>
                    <a:pt x="6503" y="6901"/>
                  </a:lnTo>
                  <a:lnTo>
                    <a:pt x="6502" y="6919"/>
                  </a:lnTo>
                  <a:lnTo>
                    <a:pt x="6504" y="6938"/>
                  </a:lnTo>
                  <a:lnTo>
                    <a:pt x="6508" y="6959"/>
                  </a:lnTo>
                  <a:lnTo>
                    <a:pt x="6513" y="6982"/>
                  </a:lnTo>
                  <a:lnTo>
                    <a:pt x="6520" y="7005"/>
                  </a:lnTo>
                  <a:lnTo>
                    <a:pt x="6529" y="7030"/>
                  </a:lnTo>
                  <a:lnTo>
                    <a:pt x="6540" y="7057"/>
                  </a:lnTo>
                  <a:lnTo>
                    <a:pt x="6552" y="7082"/>
                  </a:lnTo>
                  <a:lnTo>
                    <a:pt x="6579" y="7137"/>
                  </a:lnTo>
                  <a:lnTo>
                    <a:pt x="6608" y="7194"/>
                  </a:lnTo>
                  <a:lnTo>
                    <a:pt x="6635" y="7250"/>
                  </a:lnTo>
                  <a:lnTo>
                    <a:pt x="6647" y="7278"/>
                  </a:lnTo>
                  <a:lnTo>
                    <a:pt x="6658" y="7305"/>
                  </a:lnTo>
                  <a:lnTo>
                    <a:pt x="6667" y="7330"/>
                  </a:lnTo>
                  <a:lnTo>
                    <a:pt x="6674" y="7356"/>
                  </a:lnTo>
                  <a:lnTo>
                    <a:pt x="6679" y="7381"/>
                  </a:lnTo>
                  <a:lnTo>
                    <a:pt x="6680" y="7393"/>
                  </a:lnTo>
                  <a:lnTo>
                    <a:pt x="6680" y="7404"/>
                  </a:lnTo>
                  <a:lnTo>
                    <a:pt x="6679" y="7406"/>
                  </a:lnTo>
                  <a:lnTo>
                    <a:pt x="6676" y="7406"/>
                  </a:lnTo>
                  <a:lnTo>
                    <a:pt x="6672" y="7406"/>
                  </a:lnTo>
                  <a:lnTo>
                    <a:pt x="6665" y="7405"/>
                  </a:lnTo>
                  <a:lnTo>
                    <a:pt x="6648" y="7400"/>
                  </a:lnTo>
                  <a:lnTo>
                    <a:pt x="6625" y="7392"/>
                  </a:lnTo>
                  <a:lnTo>
                    <a:pt x="6569" y="7367"/>
                  </a:lnTo>
                  <a:lnTo>
                    <a:pt x="6503" y="7337"/>
                  </a:lnTo>
                  <a:lnTo>
                    <a:pt x="6436" y="7304"/>
                  </a:lnTo>
                  <a:lnTo>
                    <a:pt x="6376" y="7273"/>
                  </a:lnTo>
                  <a:lnTo>
                    <a:pt x="6305" y="7236"/>
                  </a:lnTo>
                  <a:lnTo>
                    <a:pt x="6291" y="7230"/>
                  </a:lnTo>
                  <a:lnTo>
                    <a:pt x="6278" y="7225"/>
                  </a:lnTo>
                  <a:lnTo>
                    <a:pt x="6263" y="7220"/>
                  </a:lnTo>
                  <a:lnTo>
                    <a:pt x="6249" y="7218"/>
                  </a:lnTo>
                  <a:lnTo>
                    <a:pt x="6235" y="7216"/>
                  </a:lnTo>
                  <a:lnTo>
                    <a:pt x="6220" y="7216"/>
                  </a:lnTo>
                  <a:lnTo>
                    <a:pt x="6206" y="7214"/>
                  </a:lnTo>
                  <a:lnTo>
                    <a:pt x="6191" y="7216"/>
                  </a:lnTo>
                  <a:lnTo>
                    <a:pt x="6163" y="7219"/>
                  </a:lnTo>
                  <a:lnTo>
                    <a:pt x="6136" y="7224"/>
                  </a:lnTo>
                  <a:lnTo>
                    <a:pt x="6109" y="7233"/>
                  </a:lnTo>
                  <a:lnTo>
                    <a:pt x="6085" y="7241"/>
                  </a:lnTo>
                  <a:lnTo>
                    <a:pt x="6062" y="7251"/>
                  </a:lnTo>
                  <a:lnTo>
                    <a:pt x="6040" y="7262"/>
                  </a:lnTo>
                  <a:lnTo>
                    <a:pt x="6021" y="7272"/>
                  </a:lnTo>
                  <a:lnTo>
                    <a:pt x="6004" y="7282"/>
                  </a:lnTo>
                  <a:lnTo>
                    <a:pt x="5981" y="7296"/>
                  </a:lnTo>
                  <a:lnTo>
                    <a:pt x="5971" y="7301"/>
                  </a:lnTo>
                  <a:lnTo>
                    <a:pt x="5964" y="7299"/>
                  </a:lnTo>
                  <a:lnTo>
                    <a:pt x="5956" y="7294"/>
                  </a:lnTo>
                  <a:lnTo>
                    <a:pt x="5944" y="7285"/>
                  </a:lnTo>
                  <a:lnTo>
                    <a:pt x="5932" y="7274"/>
                  </a:lnTo>
                  <a:lnTo>
                    <a:pt x="5921" y="7261"/>
                  </a:lnTo>
                  <a:lnTo>
                    <a:pt x="5911" y="7247"/>
                  </a:lnTo>
                  <a:lnTo>
                    <a:pt x="5901" y="7234"/>
                  </a:lnTo>
                  <a:lnTo>
                    <a:pt x="5882" y="7206"/>
                  </a:lnTo>
                  <a:lnTo>
                    <a:pt x="5872" y="7194"/>
                  </a:lnTo>
                  <a:lnTo>
                    <a:pt x="5860" y="7181"/>
                  </a:lnTo>
                  <a:lnTo>
                    <a:pt x="5848" y="7172"/>
                  </a:lnTo>
                  <a:lnTo>
                    <a:pt x="5833" y="7163"/>
                  </a:lnTo>
                  <a:lnTo>
                    <a:pt x="5824" y="7161"/>
                  </a:lnTo>
                  <a:lnTo>
                    <a:pt x="5816" y="7157"/>
                  </a:lnTo>
                  <a:lnTo>
                    <a:pt x="5807" y="7156"/>
                  </a:lnTo>
                  <a:lnTo>
                    <a:pt x="5797" y="7154"/>
                  </a:lnTo>
                  <a:lnTo>
                    <a:pt x="5786" y="7154"/>
                  </a:lnTo>
                  <a:lnTo>
                    <a:pt x="5775" y="7154"/>
                  </a:lnTo>
                  <a:lnTo>
                    <a:pt x="5763" y="7157"/>
                  </a:lnTo>
                  <a:lnTo>
                    <a:pt x="5751" y="7159"/>
                  </a:lnTo>
                  <a:lnTo>
                    <a:pt x="5746" y="7161"/>
                  </a:lnTo>
                  <a:lnTo>
                    <a:pt x="5742" y="7163"/>
                  </a:lnTo>
                  <a:lnTo>
                    <a:pt x="5733" y="7169"/>
                  </a:lnTo>
                  <a:lnTo>
                    <a:pt x="5725" y="7179"/>
                  </a:lnTo>
                  <a:lnTo>
                    <a:pt x="5717" y="7191"/>
                  </a:lnTo>
                  <a:lnTo>
                    <a:pt x="5709" y="7203"/>
                  </a:lnTo>
                  <a:lnTo>
                    <a:pt x="5702" y="7218"/>
                  </a:lnTo>
                  <a:lnTo>
                    <a:pt x="5689" y="7250"/>
                  </a:lnTo>
                  <a:lnTo>
                    <a:pt x="5667" y="7306"/>
                  </a:lnTo>
                  <a:lnTo>
                    <a:pt x="5662" y="7316"/>
                  </a:lnTo>
                  <a:lnTo>
                    <a:pt x="5658" y="7324"/>
                  </a:lnTo>
                  <a:lnTo>
                    <a:pt x="5654" y="7329"/>
                  </a:lnTo>
                  <a:lnTo>
                    <a:pt x="5653" y="7330"/>
                  </a:lnTo>
                  <a:lnTo>
                    <a:pt x="5651" y="7330"/>
                  </a:lnTo>
                  <a:lnTo>
                    <a:pt x="5651" y="7329"/>
                  </a:lnTo>
                  <a:lnTo>
                    <a:pt x="5648" y="7324"/>
                  </a:lnTo>
                  <a:lnTo>
                    <a:pt x="5639" y="7310"/>
                  </a:lnTo>
                  <a:lnTo>
                    <a:pt x="5623" y="7288"/>
                  </a:lnTo>
                  <a:lnTo>
                    <a:pt x="5601" y="7258"/>
                  </a:lnTo>
                  <a:lnTo>
                    <a:pt x="5574" y="7227"/>
                  </a:lnTo>
                  <a:lnTo>
                    <a:pt x="5543" y="7191"/>
                  </a:lnTo>
                  <a:lnTo>
                    <a:pt x="5511" y="7157"/>
                  </a:lnTo>
                  <a:lnTo>
                    <a:pt x="5477" y="7124"/>
                  </a:lnTo>
                  <a:lnTo>
                    <a:pt x="5460" y="7109"/>
                  </a:lnTo>
                  <a:lnTo>
                    <a:pt x="5443" y="7095"/>
                  </a:lnTo>
                  <a:lnTo>
                    <a:pt x="5426" y="7082"/>
                  </a:lnTo>
                  <a:lnTo>
                    <a:pt x="5409" y="7071"/>
                  </a:lnTo>
                  <a:lnTo>
                    <a:pt x="5393" y="7062"/>
                  </a:lnTo>
                  <a:lnTo>
                    <a:pt x="5377" y="7055"/>
                  </a:lnTo>
                  <a:lnTo>
                    <a:pt x="5361" y="7051"/>
                  </a:lnTo>
                  <a:lnTo>
                    <a:pt x="5346" y="7048"/>
                  </a:lnTo>
                  <a:lnTo>
                    <a:pt x="5340" y="7048"/>
                  </a:lnTo>
                  <a:lnTo>
                    <a:pt x="5333" y="7049"/>
                  </a:lnTo>
                  <a:lnTo>
                    <a:pt x="5327" y="7051"/>
                  </a:lnTo>
                  <a:lnTo>
                    <a:pt x="5321" y="7053"/>
                  </a:lnTo>
                  <a:lnTo>
                    <a:pt x="5315" y="7055"/>
                  </a:lnTo>
                  <a:lnTo>
                    <a:pt x="5310" y="7059"/>
                  </a:lnTo>
                  <a:lnTo>
                    <a:pt x="5305" y="7064"/>
                  </a:lnTo>
                  <a:lnTo>
                    <a:pt x="5300" y="7070"/>
                  </a:lnTo>
                  <a:lnTo>
                    <a:pt x="5295" y="7077"/>
                  </a:lnTo>
                  <a:lnTo>
                    <a:pt x="5291" y="7085"/>
                  </a:lnTo>
                  <a:lnTo>
                    <a:pt x="5288" y="7093"/>
                  </a:lnTo>
                  <a:lnTo>
                    <a:pt x="5284" y="7103"/>
                  </a:lnTo>
                  <a:lnTo>
                    <a:pt x="5279" y="7125"/>
                  </a:lnTo>
                  <a:lnTo>
                    <a:pt x="5275" y="7153"/>
                  </a:lnTo>
                  <a:lnTo>
                    <a:pt x="5279" y="7098"/>
                  </a:lnTo>
                  <a:lnTo>
                    <a:pt x="5279" y="7075"/>
                  </a:lnTo>
                  <a:lnTo>
                    <a:pt x="5279" y="7054"/>
                  </a:lnTo>
                  <a:lnTo>
                    <a:pt x="5278" y="7036"/>
                  </a:lnTo>
                  <a:lnTo>
                    <a:pt x="5275" y="7020"/>
                  </a:lnTo>
                  <a:lnTo>
                    <a:pt x="5273" y="7007"/>
                  </a:lnTo>
                  <a:lnTo>
                    <a:pt x="5269" y="6996"/>
                  </a:lnTo>
                  <a:lnTo>
                    <a:pt x="5266" y="6986"/>
                  </a:lnTo>
                  <a:lnTo>
                    <a:pt x="5261" y="6978"/>
                  </a:lnTo>
                  <a:lnTo>
                    <a:pt x="5256" y="6972"/>
                  </a:lnTo>
                  <a:lnTo>
                    <a:pt x="5250" y="6969"/>
                  </a:lnTo>
                  <a:lnTo>
                    <a:pt x="5244" y="6966"/>
                  </a:lnTo>
                  <a:lnTo>
                    <a:pt x="5238" y="6965"/>
                  </a:lnTo>
                  <a:lnTo>
                    <a:pt x="5230" y="6965"/>
                  </a:lnTo>
                  <a:lnTo>
                    <a:pt x="5223" y="6966"/>
                  </a:lnTo>
                  <a:lnTo>
                    <a:pt x="5214" y="6969"/>
                  </a:lnTo>
                  <a:lnTo>
                    <a:pt x="5206" y="6972"/>
                  </a:lnTo>
                  <a:lnTo>
                    <a:pt x="5189" y="6981"/>
                  </a:lnTo>
                  <a:lnTo>
                    <a:pt x="5170" y="6992"/>
                  </a:lnTo>
                  <a:lnTo>
                    <a:pt x="5151" y="7004"/>
                  </a:lnTo>
                  <a:lnTo>
                    <a:pt x="5132" y="7016"/>
                  </a:lnTo>
                  <a:lnTo>
                    <a:pt x="5113" y="7027"/>
                  </a:lnTo>
                  <a:lnTo>
                    <a:pt x="5093" y="7038"/>
                  </a:lnTo>
                  <a:lnTo>
                    <a:pt x="5075" y="7044"/>
                  </a:lnTo>
                  <a:lnTo>
                    <a:pt x="5077" y="7043"/>
                  </a:lnTo>
                  <a:lnTo>
                    <a:pt x="5081" y="7040"/>
                  </a:lnTo>
                  <a:lnTo>
                    <a:pt x="5084" y="7036"/>
                  </a:lnTo>
                  <a:lnTo>
                    <a:pt x="5085" y="7030"/>
                  </a:lnTo>
                  <a:lnTo>
                    <a:pt x="5086" y="7015"/>
                  </a:lnTo>
                  <a:lnTo>
                    <a:pt x="5085" y="6998"/>
                  </a:lnTo>
                  <a:lnTo>
                    <a:pt x="5082" y="6976"/>
                  </a:lnTo>
                  <a:lnTo>
                    <a:pt x="5079" y="6953"/>
                  </a:lnTo>
                  <a:lnTo>
                    <a:pt x="5074" y="6928"/>
                  </a:lnTo>
                  <a:lnTo>
                    <a:pt x="5066" y="6903"/>
                  </a:lnTo>
                  <a:lnTo>
                    <a:pt x="5053" y="6851"/>
                  </a:lnTo>
                  <a:lnTo>
                    <a:pt x="5038" y="6804"/>
                  </a:lnTo>
                  <a:lnTo>
                    <a:pt x="5026" y="6767"/>
                  </a:lnTo>
                  <a:lnTo>
                    <a:pt x="5017" y="6745"/>
                  </a:lnTo>
                  <a:lnTo>
                    <a:pt x="5011" y="6731"/>
                  </a:lnTo>
                  <a:lnTo>
                    <a:pt x="5005" y="6720"/>
                  </a:lnTo>
                  <a:lnTo>
                    <a:pt x="4999" y="6711"/>
                  </a:lnTo>
                  <a:lnTo>
                    <a:pt x="4993" y="6702"/>
                  </a:lnTo>
                  <a:lnTo>
                    <a:pt x="4988" y="6696"/>
                  </a:lnTo>
                  <a:lnTo>
                    <a:pt x="4982" y="6691"/>
                  </a:lnTo>
                  <a:lnTo>
                    <a:pt x="4977" y="6689"/>
                  </a:lnTo>
                  <a:lnTo>
                    <a:pt x="4971" y="6686"/>
                  </a:lnTo>
                  <a:lnTo>
                    <a:pt x="4966" y="6685"/>
                  </a:lnTo>
                  <a:lnTo>
                    <a:pt x="4960" y="6686"/>
                  </a:lnTo>
                  <a:lnTo>
                    <a:pt x="4955" y="6687"/>
                  </a:lnTo>
                  <a:lnTo>
                    <a:pt x="4950" y="6690"/>
                  </a:lnTo>
                  <a:lnTo>
                    <a:pt x="4939" y="6697"/>
                  </a:lnTo>
                  <a:lnTo>
                    <a:pt x="4929" y="6708"/>
                  </a:lnTo>
                  <a:lnTo>
                    <a:pt x="4920" y="6720"/>
                  </a:lnTo>
                  <a:lnTo>
                    <a:pt x="4910" y="6735"/>
                  </a:lnTo>
                  <a:lnTo>
                    <a:pt x="4889" y="6765"/>
                  </a:lnTo>
                  <a:lnTo>
                    <a:pt x="4879" y="6778"/>
                  </a:lnTo>
                  <a:lnTo>
                    <a:pt x="4868" y="6790"/>
                  </a:lnTo>
                  <a:lnTo>
                    <a:pt x="4859" y="6800"/>
                  </a:lnTo>
                  <a:lnTo>
                    <a:pt x="4852" y="6804"/>
                  </a:lnTo>
                  <a:lnTo>
                    <a:pt x="4848" y="6807"/>
                  </a:lnTo>
                  <a:lnTo>
                    <a:pt x="4849" y="6805"/>
                  </a:lnTo>
                  <a:lnTo>
                    <a:pt x="4851" y="6800"/>
                  </a:lnTo>
                  <a:lnTo>
                    <a:pt x="4855" y="6782"/>
                  </a:lnTo>
                  <a:lnTo>
                    <a:pt x="4860" y="6756"/>
                  </a:lnTo>
                  <a:lnTo>
                    <a:pt x="4863" y="6723"/>
                  </a:lnTo>
                  <a:lnTo>
                    <a:pt x="4867" y="6685"/>
                  </a:lnTo>
                  <a:lnTo>
                    <a:pt x="4870" y="6643"/>
                  </a:lnTo>
                  <a:lnTo>
                    <a:pt x="4870" y="6601"/>
                  </a:lnTo>
                  <a:lnTo>
                    <a:pt x="4868" y="6579"/>
                  </a:lnTo>
                  <a:lnTo>
                    <a:pt x="4867" y="6558"/>
                  </a:lnTo>
                  <a:lnTo>
                    <a:pt x="4865" y="6537"/>
                  </a:lnTo>
                  <a:lnTo>
                    <a:pt x="4861" y="6518"/>
                  </a:lnTo>
                  <a:lnTo>
                    <a:pt x="4857" y="6498"/>
                  </a:lnTo>
                  <a:lnTo>
                    <a:pt x="4851" y="6481"/>
                  </a:lnTo>
                  <a:lnTo>
                    <a:pt x="4845" y="6465"/>
                  </a:lnTo>
                  <a:lnTo>
                    <a:pt x="4839" y="6450"/>
                  </a:lnTo>
                  <a:lnTo>
                    <a:pt x="4830" y="6437"/>
                  </a:lnTo>
                  <a:lnTo>
                    <a:pt x="4821" y="6426"/>
                  </a:lnTo>
                  <a:lnTo>
                    <a:pt x="4810" y="6419"/>
                  </a:lnTo>
                  <a:lnTo>
                    <a:pt x="4804" y="6415"/>
                  </a:lnTo>
                  <a:lnTo>
                    <a:pt x="4797" y="6412"/>
                  </a:lnTo>
                  <a:lnTo>
                    <a:pt x="4790" y="6410"/>
                  </a:lnTo>
                  <a:lnTo>
                    <a:pt x="4783" y="6410"/>
                  </a:lnTo>
                  <a:lnTo>
                    <a:pt x="4775" y="6409"/>
                  </a:lnTo>
                  <a:lnTo>
                    <a:pt x="4768" y="6410"/>
                  </a:lnTo>
                  <a:lnTo>
                    <a:pt x="4760" y="6410"/>
                  </a:lnTo>
                  <a:lnTo>
                    <a:pt x="4751" y="6412"/>
                  </a:lnTo>
                  <a:lnTo>
                    <a:pt x="4733" y="6420"/>
                  </a:lnTo>
                  <a:lnTo>
                    <a:pt x="4712" y="6430"/>
                  </a:lnTo>
                  <a:lnTo>
                    <a:pt x="4690" y="6444"/>
                  </a:lnTo>
                  <a:lnTo>
                    <a:pt x="4692" y="6441"/>
                  </a:lnTo>
                  <a:lnTo>
                    <a:pt x="4695" y="6432"/>
                  </a:lnTo>
                  <a:lnTo>
                    <a:pt x="4697" y="6405"/>
                  </a:lnTo>
                  <a:lnTo>
                    <a:pt x="4698" y="6368"/>
                  </a:lnTo>
                  <a:lnTo>
                    <a:pt x="4698" y="6326"/>
                  </a:lnTo>
                  <a:lnTo>
                    <a:pt x="4698" y="6283"/>
                  </a:lnTo>
                  <a:lnTo>
                    <a:pt x="4696" y="6243"/>
                  </a:lnTo>
                  <a:lnTo>
                    <a:pt x="4694" y="6212"/>
                  </a:lnTo>
                  <a:lnTo>
                    <a:pt x="4692" y="6201"/>
                  </a:lnTo>
                  <a:lnTo>
                    <a:pt x="4690" y="6192"/>
                  </a:lnTo>
                  <a:lnTo>
                    <a:pt x="4680" y="6167"/>
                  </a:lnTo>
                  <a:lnTo>
                    <a:pt x="4669" y="6147"/>
                  </a:lnTo>
                  <a:lnTo>
                    <a:pt x="4664" y="6140"/>
                  </a:lnTo>
                  <a:lnTo>
                    <a:pt x="4659" y="6134"/>
                  </a:lnTo>
                  <a:lnTo>
                    <a:pt x="4654" y="6129"/>
                  </a:lnTo>
                  <a:lnTo>
                    <a:pt x="4650" y="6125"/>
                  </a:lnTo>
                  <a:lnTo>
                    <a:pt x="4645" y="6123"/>
                  </a:lnTo>
                  <a:lnTo>
                    <a:pt x="4640" y="6122"/>
                  </a:lnTo>
                  <a:lnTo>
                    <a:pt x="4636" y="6122"/>
                  </a:lnTo>
                  <a:lnTo>
                    <a:pt x="4631" y="6123"/>
                  </a:lnTo>
                  <a:lnTo>
                    <a:pt x="4621" y="6126"/>
                  </a:lnTo>
                  <a:lnTo>
                    <a:pt x="4613" y="6133"/>
                  </a:lnTo>
                  <a:lnTo>
                    <a:pt x="4604" y="6140"/>
                  </a:lnTo>
                  <a:lnTo>
                    <a:pt x="4594" y="6150"/>
                  </a:lnTo>
                  <a:lnTo>
                    <a:pt x="4576" y="6170"/>
                  </a:lnTo>
                  <a:lnTo>
                    <a:pt x="4566" y="6180"/>
                  </a:lnTo>
                  <a:lnTo>
                    <a:pt x="4557" y="6188"/>
                  </a:lnTo>
                  <a:lnTo>
                    <a:pt x="4546" y="6194"/>
                  </a:lnTo>
                  <a:lnTo>
                    <a:pt x="4541" y="6196"/>
                  </a:lnTo>
                  <a:lnTo>
                    <a:pt x="4535" y="6197"/>
                  </a:lnTo>
                  <a:lnTo>
                    <a:pt x="4543" y="6195"/>
                  </a:lnTo>
                  <a:lnTo>
                    <a:pt x="4550" y="6192"/>
                  </a:lnTo>
                  <a:lnTo>
                    <a:pt x="4558" y="6189"/>
                  </a:lnTo>
                  <a:lnTo>
                    <a:pt x="4564" y="6184"/>
                  </a:lnTo>
                  <a:lnTo>
                    <a:pt x="4569" y="6179"/>
                  </a:lnTo>
                  <a:lnTo>
                    <a:pt x="4574" y="6173"/>
                  </a:lnTo>
                  <a:lnTo>
                    <a:pt x="4577" y="6166"/>
                  </a:lnTo>
                  <a:lnTo>
                    <a:pt x="4581" y="6158"/>
                  </a:lnTo>
                  <a:lnTo>
                    <a:pt x="4583" y="6150"/>
                  </a:lnTo>
                  <a:lnTo>
                    <a:pt x="4586" y="6140"/>
                  </a:lnTo>
                  <a:lnTo>
                    <a:pt x="4587" y="6120"/>
                  </a:lnTo>
                  <a:lnTo>
                    <a:pt x="4587" y="6098"/>
                  </a:lnTo>
                  <a:lnTo>
                    <a:pt x="4585" y="6074"/>
                  </a:lnTo>
                  <a:lnTo>
                    <a:pt x="4581" y="6048"/>
                  </a:lnTo>
                  <a:lnTo>
                    <a:pt x="4575" y="6021"/>
                  </a:lnTo>
                  <a:lnTo>
                    <a:pt x="4566" y="5993"/>
                  </a:lnTo>
                  <a:lnTo>
                    <a:pt x="4557" y="5964"/>
                  </a:lnTo>
                  <a:lnTo>
                    <a:pt x="4547" y="5936"/>
                  </a:lnTo>
                  <a:lnTo>
                    <a:pt x="4535" y="5906"/>
                  </a:lnTo>
                  <a:lnTo>
                    <a:pt x="4522" y="5877"/>
                  </a:lnTo>
                  <a:lnTo>
                    <a:pt x="4508" y="5849"/>
                  </a:lnTo>
                  <a:lnTo>
                    <a:pt x="4494" y="5821"/>
                  </a:lnTo>
                  <a:lnTo>
                    <a:pt x="4478" y="5795"/>
                  </a:lnTo>
                  <a:lnTo>
                    <a:pt x="4464" y="5771"/>
                  </a:lnTo>
                  <a:lnTo>
                    <a:pt x="4448" y="5747"/>
                  </a:lnTo>
                  <a:lnTo>
                    <a:pt x="4433" y="5727"/>
                  </a:lnTo>
                  <a:lnTo>
                    <a:pt x="4417" y="5707"/>
                  </a:lnTo>
                  <a:lnTo>
                    <a:pt x="4403" y="5691"/>
                  </a:lnTo>
                  <a:lnTo>
                    <a:pt x="4388" y="5679"/>
                  </a:lnTo>
                  <a:lnTo>
                    <a:pt x="4373" y="5669"/>
                  </a:lnTo>
                  <a:lnTo>
                    <a:pt x="4367" y="5666"/>
                  </a:lnTo>
                  <a:lnTo>
                    <a:pt x="4360" y="5663"/>
                  </a:lnTo>
                  <a:lnTo>
                    <a:pt x="4354" y="5661"/>
                  </a:lnTo>
                  <a:lnTo>
                    <a:pt x="4348" y="5661"/>
                  </a:lnTo>
                  <a:lnTo>
                    <a:pt x="4343" y="5661"/>
                  </a:lnTo>
                  <a:lnTo>
                    <a:pt x="4337" y="5662"/>
                  </a:lnTo>
                  <a:lnTo>
                    <a:pt x="4332" y="5666"/>
                  </a:lnTo>
                  <a:lnTo>
                    <a:pt x="4327" y="5669"/>
                  </a:lnTo>
                  <a:lnTo>
                    <a:pt x="4322" y="5674"/>
                  </a:lnTo>
                  <a:lnTo>
                    <a:pt x="4318" y="5680"/>
                  </a:lnTo>
                  <a:lnTo>
                    <a:pt x="4315" y="5688"/>
                  </a:lnTo>
                  <a:lnTo>
                    <a:pt x="4311" y="5696"/>
                  </a:lnTo>
                  <a:lnTo>
                    <a:pt x="4308" y="5707"/>
                  </a:lnTo>
                  <a:lnTo>
                    <a:pt x="4306" y="5718"/>
                  </a:lnTo>
                  <a:lnTo>
                    <a:pt x="4310" y="5686"/>
                  </a:lnTo>
                  <a:lnTo>
                    <a:pt x="4313" y="5656"/>
                  </a:lnTo>
                  <a:lnTo>
                    <a:pt x="4315" y="5625"/>
                  </a:lnTo>
                  <a:lnTo>
                    <a:pt x="4315" y="5595"/>
                  </a:lnTo>
                  <a:lnTo>
                    <a:pt x="4313" y="5565"/>
                  </a:lnTo>
                  <a:lnTo>
                    <a:pt x="4311" y="5536"/>
                  </a:lnTo>
                  <a:lnTo>
                    <a:pt x="4307" y="5507"/>
                  </a:lnTo>
                  <a:lnTo>
                    <a:pt x="4302" y="5477"/>
                  </a:lnTo>
                  <a:lnTo>
                    <a:pt x="4296" y="5449"/>
                  </a:lnTo>
                  <a:lnTo>
                    <a:pt x="4290" y="5420"/>
                  </a:lnTo>
                  <a:lnTo>
                    <a:pt x="4282" y="5392"/>
                  </a:lnTo>
                  <a:lnTo>
                    <a:pt x="4273" y="5362"/>
                  </a:lnTo>
                  <a:lnTo>
                    <a:pt x="4263" y="5333"/>
                  </a:lnTo>
                  <a:lnTo>
                    <a:pt x="4252" y="5304"/>
                  </a:lnTo>
                  <a:lnTo>
                    <a:pt x="4228" y="5245"/>
                  </a:lnTo>
                  <a:lnTo>
                    <a:pt x="4209" y="5207"/>
                  </a:lnTo>
                  <a:lnTo>
                    <a:pt x="4195" y="5177"/>
                  </a:lnTo>
                  <a:lnTo>
                    <a:pt x="4181" y="5151"/>
                  </a:lnTo>
                  <a:lnTo>
                    <a:pt x="4170" y="5131"/>
                  </a:lnTo>
                  <a:lnTo>
                    <a:pt x="4159" y="5115"/>
                  </a:lnTo>
                  <a:lnTo>
                    <a:pt x="4149" y="5103"/>
                  </a:lnTo>
                  <a:lnTo>
                    <a:pt x="4140" y="5095"/>
                  </a:lnTo>
                  <a:lnTo>
                    <a:pt x="4130" y="5089"/>
                  </a:lnTo>
                  <a:lnTo>
                    <a:pt x="4120" y="5085"/>
                  </a:lnTo>
                  <a:lnTo>
                    <a:pt x="4109" y="5081"/>
                  </a:lnTo>
                  <a:lnTo>
                    <a:pt x="4083" y="5074"/>
                  </a:lnTo>
                  <a:lnTo>
                    <a:pt x="4068" y="5070"/>
                  </a:lnTo>
                  <a:lnTo>
                    <a:pt x="4048" y="5064"/>
                  </a:lnTo>
                  <a:lnTo>
                    <a:pt x="4027" y="5056"/>
                  </a:lnTo>
                  <a:lnTo>
                    <a:pt x="4003" y="5045"/>
                  </a:lnTo>
                  <a:lnTo>
                    <a:pt x="4002" y="5043"/>
                  </a:lnTo>
                  <a:lnTo>
                    <a:pt x="4002" y="5040"/>
                  </a:lnTo>
                  <a:lnTo>
                    <a:pt x="4002" y="5029"/>
                  </a:lnTo>
                  <a:lnTo>
                    <a:pt x="4003" y="4987"/>
                  </a:lnTo>
                  <a:lnTo>
                    <a:pt x="4008" y="4924"/>
                  </a:lnTo>
                  <a:lnTo>
                    <a:pt x="4015" y="4842"/>
                  </a:lnTo>
                  <a:lnTo>
                    <a:pt x="4033" y="4635"/>
                  </a:lnTo>
                  <a:lnTo>
                    <a:pt x="4055" y="4394"/>
                  </a:lnTo>
                  <a:lnTo>
                    <a:pt x="4065" y="4270"/>
                  </a:lnTo>
                  <a:lnTo>
                    <a:pt x="4074" y="4146"/>
                  </a:lnTo>
                  <a:lnTo>
                    <a:pt x="4081" y="4028"/>
                  </a:lnTo>
                  <a:lnTo>
                    <a:pt x="4085" y="3918"/>
                  </a:lnTo>
                  <a:lnTo>
                    <a:pt x="4086" y="3867"/>
                  </a:lnTo>
                  <a:lnTo>
                    <a:pt x="4087" y="3820"/>
                  </a:lnTo>
                  <a:lnTo>
                    <a:pt x="4086" y="3777"/>
                  </a:lnTo>
                  <a:lnTo>
                    <a:pt x="4085" y="3737"/>
                  </a:lnTo>
                  <a:lnTo>
                    <a:pt x="4081" y="3702"/>
                  </a:lnTo>
                  <a:lnTo>
                    <a:pt x="4077" y="3673"/>
                  </a:lnTo>
                  <a:lnTo>
                    <a:pt x="4072" y="3649"/>
                  </a:lnTo>
                  <a:lnTo>
                    <a:pt x="4070" y="3639"/>
                  </a:lnTo>
                  <a:lnTo>
                    <a:pt x="4066" y="3631"/>
                  </a:lnTo>
                  <a:lnTo>
                    <a:pt x="4053" y="3606"/>
                  </a:lnTo>
                  <a:lnTo>
                    <a:pt x="4039" y="3580"/>
                  </a:lnTo>
                  <a:lnTo>
                    <a:pt x="4026" y="3557"/>
                  </a:lnTo>
                  <a:lnTo>
                    <a:pt x="4010" y="3535"/>
                  </a:lnTo>
                  <a:lnTo>
                    <a:pt x="3994" y="3515"/>
                  </a:lnTo>
                  <a:lnTo>
                    <a:pt x="3978" y="3498"/>
                  </a:lnTo>
                  <a:lnTo>
                    <a:pt x="3970" y="3491"/>
                  </a:lnTo>
                  <a:lnTo>
                    <a:pt x="3960" y="3485"/>
                  </a:lnTo>
                  <a:lnTo>
                    <a:pt x="3951" y="3479"/>
                  </a:lnTo>
                  <a:lnTo>
                    <a:pt x="3942" y="3474"/>
                  </a:lnTo>
                  <a:lnTo>
                    <a:pt x="3932" y="3470"/>
                  </a:lnTo>
                  <a:lnTo>
                    <a:pt x="3922" y="3466"/>
                  </a:lnTo>
                  <a:lnTo>
                    <a:pt x="3912" y="3465"/>
                  </a:lnTo>
                  <a:lnTo>
                    <a:pt x="3903" y="3464"/>
                  </a:lnTo>
                  <a:lnTo>
                    <a:pt x="3893" y="3464"/>
                  </a:lnTo>
                  <a:lnTo>
                    <a:pt x="3882" y="3466"/>
                  </a:lnTo>
                  <a:lnTo>
                    <a:pt x="3871" y="3469"/>
                  </a:lnTo>
                  <a:lnTo>
                    <a:pt x="3860" y="3474"/>
                  </a:lnTo>
                  <a:lnTo>
                    <a:pt x="3849" y="3480"/>
                  </a:lnTo>
                  <a:lnTo>
                    <a:pt x="3838" y="3486"/>
                  </a:lnTo>
                  <a:lnTo>
                    <a:pt x="3826" y="3496"/>
                  </a:lnTo>
                  <a:lnTo>
                    <a:pt x="3815" y="3506"/>
                  </a:lnTo>
                  <a:lnTo>
                    <a:pt x="3802" y="3518"/>
                  </a:lnTo>
                  <a:lnTo>
                    <a:pt x="3790" y="3531"/>
                  </a:lnTo>
                  <a:lnTo>
                    <a:pt x="3778" y="3547"/>
                  </a:lnTo>
                  <a:lnTo>
                    <a:pt x="3766" y="3564"/>
                  </a:lnTo>
                  <a:lnTo>
                    <a:pt x="3752" y="3584"/>
                  </a:lnTo>
                  <a:lnTo>
                    <a:pt x="3742" y="3602"/>
                  </a:lnTo>
                  <a:lnTo>
                    <a:pt x="3734" y="3622"/>
                  </a:lnTo>
                  <a:lnTo>
                    <a:pt x="3726" y="3639"/>
                  </a:lnTo>
                  <a:lnTo>
                    <a:pt x="3723" y="3657"/>
                  </a:lnTo>
                  <a:lnTo>
                    <a:pt x="3719" y="3674"/>
                  </a:lnTo>
                  <a:lnTo>
                    <a:pt x="3718" y="3691"/>
                  </a:lnTo>
                  <a:lnTo>
                    <a:pt x="3718" y="3709"/>
                  </a:lnTo>
                  <a:lnTo>
                    <a:pt x="3719" y="3724"/>
                  </a:lnTo>
                  <a:lnTo>
                    <a:pt x="3723" y="3740"/>
                  </a:lnTo>
                  <a:lnTo>
                    <a:pt x="3726" y="3756"/>
                  </a:lnTo>
                  <a:lnTo>
                    <a:pt x="3731" y="3771"/>
                  </a:lnTo>
                  <a:lnTo>
                    <a:pt x="3736" y="3786"/>
                  </a:lnTo>
                  <a:lnTo>
                    <a:pt x="3742" y="3800"/>
                  </a:lnTo>
                  <a:lnTo>
                    <a:pt x="3757" y="3830"/>
                  </a:lnTo>
                  <a:lnTo>
                    <a:pt x="3772" y="3856"/>
                  </a:lnTo>
                  <a:lnTo>
                    <a:pt x="3788" y="3883"/>
                  </a:lnTo>
                  <a:lnTo>
                    <a:pt x="3804" y="3910"/>
                  </a:lnTo>
                  <a:lnTo>
                    <a:pt x="3817" y="3936"/>
                  </a:lnTo>
                  <a:lnTo>
                    <a:pt x="3822" y="3949"/>
                  </a:lnTo>
                  <a:lnTo>
                    <a:pt x="3827" y="3962"/>
                  </a:lnTo>
                  <a:lnTo>
                    <a:pt x="3830" y="3974"/>
                  </a:lnTo>
                  <a:lnTo>
                    <a:pt x="3834" y="3987"/>
                  </a:lnTo>
                  <a:lnTo>
                    <a:pt x="3835" y="3999"/>
                  </a:lnTo>
                  <a:lnTo>
                    <a:pt x="3837" y="4012"/>
                  </a:lnTo>
                  <a:lnTo>
                    <a:pt x="3835" y="4025"/>
                  </a:lnTo>
                  <a:lnTo>
                    <a:pt x="3833" y="4037"/>
                  </a:lnTo>
                  <a:lnTo>
                    <a:pt x="3830" y="4039"/>
                  </a:lnTo>
                  <a:lnTo>
                    <a:pt x="3828" y="4040"/>
                  </a:lnTo>
                  <a:lnTo>
                    <a:pt x="3816" y="4042"/>
                  </a:lnTo>
                  <a:lnTo>
                    <a:pt x="3807" y="4045"/>
                  </a:lnTo>
                  <a:lnTo>
                    <a:pt x="3799" y="4047"/>
                  </a:lnTo>
                  <a:lnTo>
                    <a:pt x="3789" y="4052"/>
                  </a:lnTo>
                  <a:lnTo>
                    <a:pt x="3779" y="4058"/>
                  </a:lnTo>
                  <a:lnTo>
                    <a:pt x="3768" y="4067"/>
                  </a:lnTo>
                  <a:lnTo>
                    <a:pt x="3758" y="4076"/>
                  </a:lnTo>
                  <a:lnTo>
                    <a:pt x="3748" y="4090"/>
                  </a:lnTo>
                  <a:lnTo>
                    <a:pt x="3739" y="4106"/>
                  </a:lnTo>
                  <a:lnTo>
                    <a:pt x="3731" y="4125"/>
                  </a:lnTo>
                  <a:lnTo>
                    <a:pt x="3724" y="4149"/>
                  </a:lnTo>
                  <a:lnTo>
                    <a:pt x="3718" y="4175"/>
                  </a:lnTo>
                  <a:lnTo>
                    <a:pt x="3714" y="4206"/>
                  </a:lnTo>
                  <a:lnTo>
                    <a:pt x="3702" y="4307"/>
                  </a:lnTo>
                  <a:lnTo>
                    <a:pt x="3692" y="4394"/>
                  </a:lnTo>
                  <a:lnTo>
                    <a:pt x="3682" y="4490"/>
                  </a:lnTo>
                  <a:lnTo>
                    <a:pt x="3674" y="4584"/>
                  </a:lnTo>
                  <a:lnTo>
                    <a:pt x="3668" y="4664"/>
                  </a:lnTo>
                  <a:lnTo>
                    <a:pt x="3667" y="4696"/>
                  </a:lnTo>
                  <a:lnTo>
                    <a:pt x="3667" y="4721"/>
                  </a:lnTo>
                  <a:lnTo>
                    <a:pt x="3668" y="4737"/>
                  </a:lnTo>
                  <a:lnTo>
                    <a:pt x="3670" y="4740"/>
                  </a:lnTo>
                  <a:lnTo>
                    <a:pt x="3671" y="4741"/>
                  </a:lnTo>
                  <a:lnTo>
                    <a:pt x="3642" y="4743"/>
                  </a:lnTo>
                  <a:lnTo>
                    <a:pt x="3627" y="4745"/>
                  </a:lnTo>
                  <a:lnTo>
                    <a:pt x="3614" y="4748"/>
                  </a:lnTo>
                  <a:lnTo>
                    <a:pt x="3602" y="4750"/>
                  </a:lnTo>
                  <a:lnTo>
                    <a:pt x="3590" y="4754"/>
                  </a:lnTo>
                  <a:lnTo>
                    <a:pt x="3577" y="4759"/>
                  </a:lnTo>
                  <a:lnTo>
                    <a:pt x="3566" y="4762"/>
                  </a:lnTo>
                  <a:lnTo>
                    <a:pt x="3557" y="4768"/>
                  </a:lnTo>
                  <a:lnTo>
                    <a:pt x="3547" y="4774"/>
                  </a:lnTo>
                  <a:lnTo>
                    <a:pt x="3528" y="4788"/>
                  </a:lnTo>
                  <a:lnTo>
                    <a:pt x="3511" y="4803"/>
                  </a:lnTo>
                  <a:lnTo>
                    <a:pt x="3498" y="4821"/>
                  </a:lnTo>
                  <a:lnTo>
                    <a:pt x="3484" y="4839"/>
                  </a:lnTo>
                  <a:lnTo>
                    <a:pt x="3473" y="4860"/>
                  </a:lnTo>
                  <a:lnTo>
                    <a:pt x="3464" y="4882"/>
                  </a:lnTo>
                  <a:lnTo>
                    <a:pt x="3456" y="4905"/>
                  </a:lnTo>
                  <a:lnTo>
                    <a:pt x="3449" y="4930"/>
                  </a:lnTo>
                  <a:lnTo>
                    <a:pt x="3443" y="4955"/>
                  </a:lnTo>
                  <a:lnTo>
                    <a:pt x="3438" y="4981"/>
                  </a:lnTo>
                  <a:lnTo>
                    <a:pt x="3434" y="5008"/>
                  </a:lnTo>
                  <a:lnTo>
                    <a:pt x="3428" y="5064"/>
                  </a:lnTo>
                  <a:lnTo>
                    <a:pt x="3425" y="5120"/>
                  </a:lnTo>
                  <a:lnTo>
                    <a:pt x="3420" y="5233"/>
                  </a:lnTo>
                  <a:lnTo>
                    <a:pt x="3416" y="5285"/>
                  </a:lnTo>
                  <a:lnTo>
                    <a:pt x="3414" y="5311"/>
                  </a:lnTo>
                  <a:lnTo>
                    <a:pt x="3411" y="5336"/>
                  </a:lnTo>
                  <a:lnTo>
                    <a:pt x="3407" y="5359"/>
                  </a:lnTo>
                  <a:lnTo>
                    <a:pt x="3403" y="5381"/>
                  </a:lnTo>
                  <a:lnTo>
                    <a:pt x="3396" y="5402"/>
                  </a:lnTo>
                  <a:lnTo>
                    <a:pt x="3390" y="5421"/>
                  </a:lnTo>
                  <a:lnTo>
                    <a:pt x="3395" y="5406"/>
                  </a:lnTo>
                  <a:lnTo>
                    <a:pt x="3399" y="5394"/>
                  </a:lnTo>
                  <a:lnTo>
                    <a:pt x="3403" y="5382"/>
                  </a:lnTo>
                  <a:lnTo>
                    <a:pt x="3404" y="5372"/>
                  </a:lnTo>
                  <a:lnTo>
                    <a:pt x="3404" y="5364"/>
                  </a:lnTo>
                  <a:lnTo>
                    <a:pt x="3404" y="5356"/>
                  </a:lnTo>
                  <a:lnTo>
                    <a:pt x="3401" y="5350"/>
                  </a:lnTo>
                  <a:lnTo>
                    <a:pt x="3399" y="5345"/>
                  </a:lnTo>
                  <a:lnTo>
                    <a:pt x="3395" y="5340"/>
                  </a:lnTo>
                  <a:lnTo>
                    <a:pt x="3390" y="5338"/>
                  </a:lnTo>
                  <a:lnTo>
                    <a:pt x="3384" y="5337"/>
                  </a:lnTo>
                  <a:lnTo>
                    <a:pt x="3378" y="5336"/>
                  </a:lnTo>
                  <a:lnTo>
                    <a:pt x="3371" y="5336"/>
                  </a:lnTo>
                  <a:lnTo>
                    <a:pt x="3362" y="5338"/>
                  </a:lnTo>
                  <a:lnTo>
                    <a:pt x="3344" y="5343"/>
                  </a:lnTo>
                  <a:lnTo>
                    <a:pt x="3323" y="5351"/>
                  </a:lnTo>
                  <a:lnTo>
                    <a:pt x="3301" y="5364"/>
                  </a:lnTo>
                  <a:lnTo>
                    <a:pt x="3277" y="5378"/>
                  </a:lnTo>
                  <a:lnTo>
                    <a:pt x="3250" y="5397"/>
                  </a:lnTo>
                  <a:lnTo>
                    <a:pt x="3223" y="5416"/>
                  </a:lnTo>
                  <a:lnTo>
                    <a:pt x="3196" y="5437"/>
                  </a:lnTo>
                  <a:lnTo>
                    <a:pt x="3168" y="5460"/>
                  </a:lnTo>
                  <a:lnTo>
                    <a:pt x="3140" y="5485"/>
                  </a:lnTo>
                  <a:lnTo>
                    <a:pt x="3112" y="5510"/>
                  </a:lnTo>
                  <a:lnTo>
                    <a:pt x="3085" y="5536"/>
                  </a:lnTo>
                  <a:lnTo>
                    <a:pt x="3059" y="5563"/>
                  </a:lnTo>
                  <a:lnTo>
                    <a:pt x="3035" y="5590"/>
                  </a:lnTo>
                  <a:lnTo>
                    <a:pt x="3011" y="5617"/>
                  </a:lnTo>
                  <a:lnTo>
                    <a:pt x="2991" y="5642"/>
                  </a:lnTo>
                  <a:lnTo>
                    <a:pt x="2972" y="5667"/>
                  </a:lnTo>
                  <a:lnTo>
                    <a:pt x="2958" y="5691"/>
                  </a:lnTo>
                  <a:lnTo>
                    <a:pt x="2945" y="5713"/>
                  </a:lnTo>
                  <a:lnTo>
                    <a:pt x="2937" y="5734"/>
                  </a:lnTo>
                  <a:lnTo>
                    <a:pt x="2934" y="5744"/>
                  </a:lnTo>
                  <a:lnTo>
                    <a:pt x="2933" y="5754"/>
                  </a:lnTo>
                  <a:lnTo>
                    <a:pt x="2932" y="5762"/>
                  </a:lnTo>
                  <a:lnTo>
                    <a:pt x="2933" y="5769"/>
                  </a:lnTo>
                  <a:lnTo>
                    <a:pt x="2934" y="5777"/>
                  </a:lnTo>
                  <a:lnTo>
                    <a:pt x="2937" y="5784"/>
                  </a:lnTo>
                  <a:lnTo>
                    <a:pt x="2942" y="5789"/>
                  </a:lnTo>
                  <a:lnTo>
                    <a:pt x="2947" y="5794"/>
                  </a:lnTo>
                  <a:lnTo>
                    <a:pt x="2953" y="5799"/>
                  </a:lnTo>
                  <a:lnTo>
                    <a:pt x="2961" y="5802"/>
                  </a:lnTo>
                  <a:lnTo>
                    <a:pt x="2971" y="5805"/>
                  </a:lnTo>
                  <a:lnTo>
                    <a:pt x="2982" y="5806"/>
                  </a:lnTo>
                  <a:lnTo>
                    <a:pt x="2975" y="5804"/>
                  </a:lnTo>
                  <a:lnTo>
                    <a:pt x="2969" y="5801"/>
                  </a:lnTo>
                  <a:lnTo>
                    <a:pt x="2962" y="5799"/>
                  </a:lnTo>
                  <a:lnTo>
                    <a:pt x="2958" y="5795"/>
                  </a:lnTo>
                  <a:lnTo>
                    <a:pt x="2948" y="5787"/>
                  </a:lnTo>
                  <a:lnTo>
                    <a:pt x="2940" y="5776"/>
                  </a:lnTo>
                  <a:lnTo>
                    <a:pt x="2934" y="5765"/>
                  </a:lnTo>
                  <a:lnTo>
                    <a:pt x="2928" y="5752"/>
                  </a:lnTo>
                  <a:lnTo>
                    <a:pt x="2922" y="5741"/>
                  </a:lnTo>
                  <a:lnTo>
                    <a:pt x="2917" y="5730"/>
                  </a:lnTo>
                  <a:lnTo>
                    <a:pt x="2910" y="5722"/>
                  </a:lnTo>
                  <a:lnTo>
                    <a:pt x="2902" y="5714"/>
                  </a:lnTo>
                  <a:lnTo>
                    <a:pt x="2898" y="5711"/>
                  </a:lnTo>
                  <a:lnTo>
                    <a:pt x="2894" y="5708"/>
                  </a:lnTo>
                  <a:lnTo>
                    <a:pt x="2888" y="5707"/>
                  </a:lnTo>
                  <a:lnTo>
                    <a:pt x="2882" y="5707"/>
                  </a:lnTo>
                  <a:lnTo>
                    <a:pt x="2876" y="5707"/>
                  </a:lnTo>
                  <a:lnTo>
                    <a:pt x="2868" y="5708"/>
                  </a:lnTo>
                  <a:lnTo>
                    <a:pt x="2861" y="5711"/>
                  </a:lnTo>
                  <a:lnTo>
                    <a:pt x="2852" y="5714"/>
                  </a:lnTo>
                  <a:lnTo>
                    <a:pt x="2832" y="5725"/>
                  </a:lnTo>
                  <a:lnTo>
                    <a:pt x="2808" y="5741"/>
                  </a:lnTo>
                  <a:lnTo>
                    <a:pt x="2802" y="5745"/>
                  </a:lnTo>
                  <a:lnTo>
                    <a:pt x="2796" y="5752"/>
                  </a:lnTo>
                  <a:lnTo>
                    <a:pt x="2780" y="5769"/>
                  </a:lnTo>
                  <a:lnTo>
                    <a:pt x="2762" y="5794"/>
                  </a:lnTo>
                  <a:lnTo>
                    <a:pt x="2742" y="5822"/>
                  </a:lnTo>
                  <a:lnTo>
                    <a:pt x="2720" y="5855"/>
                  </a:lnTo>
                  <a:lnTo>
                    <a:pt x="2698" y="5890"/>
                  </a:lnTo>
                  <a:lnTo>
                    <a:pt x="2676" y="5928"/>
                  </a:lnTo>
                  <a:lnTo>
                    <a:pt x="2654" y="5966"/>
                  </a:lnTo>
                  <a:lnTo>
                    <a:pt x="2634" y="6004"/>
                  </a:lnTo>
                  <a:lnTo>
                    <a:pt x="2614" y="6042"/>
                  </a:lnTo>
                  <a:lnTo>
                    <a:pt x="2598" y="6078"/>
                  </a:lnTo>
                  <a:lnTo>
                    <a:pt x="2585" y="6109"/>
                  </a:lnTo>
                  <a:lnTo>
                    <a:pt x="2575" y="6139"/>
                  </a:lnTo>
                  <a:lnTo>
                    <a:pt x="2572" y="6151"/>
                  </a:lnTo>
                  <a:lnTo>
                    <a:pt x="2570" y="6162"/>
                  </a:lnTo>
                  <a:lnTo>
                    <a:pt x="2569" y="6172"/>
                  </a:lnTo>
                  <a:lnTo>
                    <a:pt x="2570" y="6180"/>
                  </a:lnTo>
                  <a:lnTo>
                    <a:pt x="2572" y="6186"/>
                  </a:lnTo>
                  <a:lnTo>
                    <a:pt x="2576" y="6191"/>
                  </a:lnTo>
                  <a:lnTo>
                    <a:pt x="2566" y="6183"/>
                  </a:lnTo>
                  <a:lnTo>
                    <a:pt x="2560" y="6174"/>
                  </a:lnTo>
                  <a:lnTo>
                    <a:pt x="2555" y="6164"/>
                  </a:lnTo>
                  <a:lnTo>
                    <a:pt x="2550" y="6155"/>
                  </a:lnTo>
                  <a:lnTo>
                    <a:pt x="2548" y="6144"/>
                  </a:lnTo>
                  <a:lnTo>
                    <a:pt x="2547" y="6133"/>
                  </a:lnTo>
                  <a:lnTo>
                    <a:pt x="2543" y="6112"/>
                  </a:lnTo>
                  <a:lnTo>
                    <a:pt x="2541" y="6102"/>
                  </a:lnTo>
                  <a:lnTo>
                    <a:pt x="2537" y="6091"/>
                  </a:lnTo>
                  <a:lnTo>
                    <a:pt x="2532" y="6081"/>
                  </a:lnTo>
                  <a:lnTo>
                    <a:pt x="2526" y="6073"/>
                  </a:lnTo>
                  <a:lnTo>
                    <a:pt x="2517" y="6064"/>
                  </a:lnTo>
                  <a:lnTo>
                    <a:pt x="2506" y="6057"/>
                  </a:lnTo>
                  <a:lnTo>
                    <a:pt x="2493" y="6051"/>
                  </a:lnTo>
                  <a:lnTo>
                    <a:pt x="2476" y="6045"/>
                  </a:lnTo>
                  <a:lnTo>
                    <a:pt x="2462" y="6043"/>
                  </a:lnTo>
                  <a:lnTo>
                    <a:pt x="2449" y="6043"/>
                  </a:lnTo>
                  <a:lnTo>
                    <a:pt x="2435" y="6045"/>
                  </a:lnTo>
                  <a:lnTo>
                    <a:pt x="2422" y="6048"/>
                  </a:lnTo>
                  <a:lnTo>
                    <a:pt x="2409" y="6053"/>
                  </a:lnTo>
                  <a:lnTo>
                    <a:pt x="2396" y="6059"/>
                  </a:lnTo>
                  <a:lnTo>
                    <a:pt x="2384" y="6067"/>
                  </a:lnTo>
                  <a:lnTo>
                    <a:pt x="2372" y="6075"/>
                  </a:lnTo>
                  <a:lnTo>
                    <a:pt x="2360" y="6086"/>
                  </a:lnTo>
                  <a:lnTo>
                    <a:pt x="2349" y="6097"/>
                  </a:lnTo>
                  <a:lnTo>
                    <a:pt x="2336" y="6109"/>
                  </a:lnTo>
                  <a:lnTo>
                    <a:pt x="2325" y="6123"/>
                  </a:lnTo>
                  <a:lnTo>
                    <a:pt x="2303" y="6151"/>
                  </a:lnTo>
                  <a:lnTo>
                    <a:pt x="2284" y="6181"/>
                  </a:lnTo>
                  <a:lnTo>
                    <a:pt x="2264" y="6213"/>
                  </a:lnTo>
                  <a:lnTo>
                    <a:pt x="2246" y="6246"/>
                  </a:lnTo>
                  <a:lnTo>
                    <a:pt x="2229" y="6279"/>
                  </a:lnTo>
                  <a:lnTo>
                    <a:pt x="2214" y="6312"/>
                  </a:lnTo>
                  <a:lnTo>
                    <a:pt x="2187" y="6370"/>
                  </a:lnTo>
                  <a:lnTo>
                    <a:pt x="2165" y="6415"/>
                  </a:lnTo>
                  <a:lnTo>
                    <a:pt x="2175" y="6398"/>
                  </a:lnTo>
                  <a:lnTo>
                    <a:pt x="2181" y="6383"/>
                  </a:lnTo>
                  <a:lnTo>
                    <a:pt x="2184" y="6370"/>
                  </a:lnTo>
                  <a:lnTo>
                    <a:pt x="2184" y="6357"/>
                  </a:lnTo>
                  <a:lnTo>
                    <a:pt x="2182" y="6353"/>
                  </a:lnTo>
                  <a:lnTo>
                    <a:pt x="2181" y="6348"/>
                  </a:lnTo>
                  <a:lnTo>
                    <a:pt x="2179" y="6344"/>
                  </a:lnTo>
                  <a:lnTo>
                    <a:pt x="2175" y="6340"/>
                  </a:lnTo>
                  <a:lnTo>
                    <a:pt x="2168" y="6333"/>
                  </a:lnTo>
                  <a:lnTo>
                    <a:pt x="2158" y="6328"/>
                  </a:lnTo>
                  <a:lnTo>
                    <a:pt x="2146" y="6324"/>
                  </a:lnTo>
                  <a:lnTo>
                    <a:pt x="2132" y="6322"/>
                  </a:lnTo>
                  <a:lnTo>
                    <a:pt x="2116" y="6321"/>
                  </a:lnTo>
                  <a:lnTo>
                    <a:pt x="2099" y="6321"/>
                  </a:lnTo>
                  <a:lnTo>
                    <a:pt x="2081" y="6323"/>
                  </a:lnTo>
                  <a:lnTo>
                    <a:pt x="2061" y="6326"/>
                  </a:lnTo>
                  <a:lnTo>
                    <a:pt x="2042" y="6329"/>
                  </a:lnTo>
                  <a:lnTo>
                    <a:pt x="2020" y="6334"/>
                  </a:lnTo>
                  <a:lnTo>
                    <a:pt x="1998" y="6340"/>
                  </a:lnTo>
                  <a:lnTo>
                    <a:pt x="1976" y="6348"/>
                  </a:lnTo>
                  <a:lnTo>
                    <a:pt x="1953" y="6355"/>
                  </a:lnTo>
                  <a:lnTo>
                    <a:pt x="1931" y="6365"/>
                  </a:lnTo>
                  <a:lnTo>
                    <a:pt x="1907" y="6373"/>
                  </a:lnTo>
                  <a:lnTo>
                    <a:pt x="1885" y="6384"/>
                  </a:lnTo>
                  <a:lnTo>
                    <a:pt x="1863" y="6394"/>
                  </a:lnTo>
                  <a:lnTo>
                    <a:pt x="1841" y="6406"/>
                  </a:lnTo>
                  <a:lnTo>
                    <a:pt x="1821" y="6419"/>
                  </a:lnTo>
                  <a:lnTo>
                    <a:pt x="1801" y="6431"/>
                  </a:lnTo>
                  <a:lnTo>
                    <a:pt x="1783" y="6443"/>
                  </a:lnTo>
                  <a:lnTo>
                    <a:pt x="1766" y="6456"/>
                  </a:lnTo>
                  <a:lnTo>
                    <a:pt x="1750" y="6470"/>
                  </a:lnTo>
                  <a:lnTo>
                    <a:pt x="1736" y="6485"/>
                  </a:lnTo>
                  <a:lnTo>
                    <a:pt x="1724" y="6498"/>
                  </a:lnTo>
                  <a:lnTo>
                    <a:pt x="1713" y="6513"/>
                  </a:lnTo>
                  <a:lnTo>
                    <a:pt x="1728" y="6485"/>
                  </a:lnTo>
                  <a:lnTo>
                    <a:pt x="1734" y="6471"/>
                  </a:lnTo>
                  <a:lnTo>
                    <a:pt x="1739" y="6459"/>
                  </a:lnTo>
                  <a:lnTo>
                    <a:pt x="1741" y="6449"/>
                  </a:lnTo>
                  <a:lnTo>
                    <a:pt x="1744" y="6438"/>
                  </a:lnTo>
                  <a:lnTo>
                    <a:pt x="1745" y="6430"/>
                  </a:lnTo>
                  <a:lnTo>
                    <a:pt x="1745" y="6421"/>
                  </a:lnTo>
                  <a:lnTo>
                    <a:pt x="1744" y="6412"/>
                  </a:lnTo>
                  <a:lnTo>
                    <a:pt x="1742" y="6406"/>
                  </a:lnTo>
                  <a:lnTo>
                    <a:pt x="1739" y="6399"/>
                  </a:lnTo>
                  <a:lnTo>
                    <a:pt x="1735" y="6394"/>
                  </a:lnTo>
                  <a:lnTo>
                    <a:pt x="1731" y="6389"/>
                  </a:lnTo>
                  <a:lnTo>
                    <a:pt x="1725" y="6384"/>
                  </a:lnTo>
                  <a:lnTo>
                    <a:pt x="1719" y="6381"/>
                  </a:lnTo>
                  <a:lnTo>
                    <a:pt x="1712" y="6378"/>
                  </a:lnTo>
                  <a:lnTo>
                    <a:pt x="1696" y="6375"/>
                  </a:lnTo>
                  <a:lnTo>
                    <a:pt x="1678" y="6372"/>
                  </a:lnTo>
                  <a:lnTo>
                    <a:pt x="1658" y="6372"/>
                  </a:lnTo>
                  <a:lnTo>
                    <a:pt x="1635" y="6375"/>
                  </a:lnTo>
                  <a:lnTo>
                    <a:pt x="1610" y="6377"/>
                  </a:lnTo>
                  <a:lnTo>
                    <a:pt x="1586" y="6382"/>
                  </a:lnTo>
                  <a:lnTo>
                    <a:pt x="1559" y="6389"/>
                  </a:lnTo>
                  <a:lnTo>
                    <a:pt x="1532" y="6397"/>
                  </a:lnTo>
                  <a:lnTo>
                    <a:pt x="1477" y="6414"/>
                  </a:lnTo>
                  <a:lnTo>
                    <a:pt x="1422" y="6433"/>
                  </a:lnTo>
                  <a:lnTo>
                    <a:pt x="1372" y="6454"/>
                  </a:lnTo>
                  <a:lnTo>
                    <a:pt x="1325" y="6474"/>
                  </a:lnTo>
                  <a:lnTo>
                    <a:pt x="1289" y="6491"/>
                  </a:lnTo>
                  <a:lnTo>
                    <a:pt x="1262" y="6505"/>
                  </a:lnTo>
                  <a:lnTo>
                    <a:pt x="1252" y="6511"/>
                  </a:lnTo>
                  <a:lnTo>
                    <a:pt x="1247" y="6515"/>
                  </a:lnTo>
                  <a:lnTo>
                    <a:pt x="1246" y="6518"/>
                  </a:lnTo>
                  <a:lnTo>
                    <a:pt x="1246" y="6519"/>
                  </a:lnTo>
                  <a:lnTo>
                    <a:pt x="1248" y="6519"/>
                  </a:lnTo>
                  <a:lnTo>
                    <a:pt x="1245" y="6518"/>
                  </a:lnTo>
                  <a:lnTo>
                    <a:pt x="1242" y="6515"/>
                  </a:lnTo>
                  <a:lnTo>
                    <a:pt x="1239" y="6513"/>
                  </a:lnTo>
                  <a:lnTo>
                    <a:pt x="1237" y="6508"/>
                  </a:lnTo>
                  <a:lnTo>
                    <a:pt x="1233" y="6496"/>
                  </a:lnTo>
                  <a:lnTo>
                    <a:pt x="1230" y="6480"/>
                  </a:lnTo>
                  <a:lnTo>
                    <a:pt x="1221" y="6442"/>
                  </a:lnTo>
                  <a:lnTo>
                    <a:pt x="1215" y="6422"/>
                  </a:lnTo>
                  <a:lnTo>
                    <a:pt x="1209" y="6403"/>
                  </a:lnTo>
                  <a:lnTo>
                    <a:pt x="1204" y="6394"/>
                  </a:lnTo>
                  <a:lnTo>
                    <a:pt x="1199" y="6386"/>
                  </a:lnTo>
                  <a:lnTo>
                    <a:pt x="1193" y="6378"/>
                  </a:lnTo>
                  <a:lnTo>
                    <a:pt x="1187" y="6371"/>
                  </a:lnTo>
                  <a:lnTo>
                    <a:pt x="1180" y="6365"/>
                  </a:lnTo>
                  <a:lnTo>
                    <a:pt x="1171" y="6360"/>
                  </a:lnTo>
                  <a:lnTo>
                    <a:pt x="1163" y="6355"/>
                  </a:lnTo>
                  <a:lnTo>
                    <a:pt x="1153" y="6353"/>
                  </a:lnTo>
                  <a:lnTo>
                    <a:pt x="1141" y="6351"/>
                  </a:lnTo>
                  <a:lnTo>
                    <a:pt x="1129" y="6351"/>
                  </a:lnTo>
                  <a:lnTo>
                    <a:pt x="1115" y="6354"/>
                  </a:lnTo>
                  <a:lnTo>
                    <a:pt x="1100" y="6357"/>
                  </a:lnTo>
                  <a:lnTo>
                    <a:pt x="1085" y="6364"/>
                  </a:lnTo>
                  <a:lnTo>
                    <a:pt x="1067" y="6371"/>
                  </a:lnTo>
                  <a:lnTo>
                    <a:pt x="1048" y="6381"/>
                  </a:lnTo>
                  <a:lnTo>
                    <a:pt x="1028" y="6393"/>
                  </a:lnTo>
                  <a:lnTo>
                    <a:pt x="1038" y="6384"/>
                  </a:lnTo>
                  <a:lnTo>
                    <a:pt x="1045" y="6376"/>
                  </a:lnTo>
                  <a:lnTo>
                    <a:pt x="1049" y="6368"/>
                  </a:lnTo>
                  <a:lnTo>
                    <a:pt x="1050" y="6361"/>
                  </a:lnTo>
                  <a:lnTo>
                    <a:pt x="1049" y="6354"/>
                  </a:lnTo>
                  <a:lnTo>
                    <a:pt x="1045" y="6348"/>
                  </a:lnTo>
                  <a:lnTo>
                    <a:pt x="1039" y="6343"/>
                  </a:lnTo>
                  <a:lnTo>
                    <a:pt x="1031" y="6337"/>
                  </a:lnTo>
                  <a:lnTo>
                    <a:pt x="1020" y="6332"/>
                  </a:lnTo>
                  <a:lnTo>
                    <a:pt x="1008" y="6328"/>
                  </a:lnTo>
                  <a:lnTo>
                    <a:pt x="994" y="6324"/>
                  </a:lnTo>
                  <a:lnTo>
                    <a:pt x="979" y="6321"/>
                  </a:lnTo>
                  <a:lnTo>
                    <a:pt x="945" y="6315"/>
                  </a:lnTo>
                  <a:lnTo>
                    <a:pt x="909" y="6310"/>
                  </a:lnTo>
                  <a:lnTo>
                    <a:pt x="871" y="6306"/>
                  </a:lnTo>
                  <a:lnTo>
                    <a:pt x="832" y="6302"/>
                  </a:lnTo>
                  <a:lnTo>
                    <a:pt x="761" y="6300"/>
                  </a:lnTo>
                  <a:lnTo>
                    <a:pt x="707" y="6299"/>
                  </a:lnTo>
                  <a:lnTo>
                    <a:pt x="684" y="6300"/>
                  </a:lnTo>
                  <a:lnTo>
                    <a:pt x="646" y="6306"/>
                  </a:lnTo>
                  <a:lnTo>
                    <a:pt x="607" y="6316"/>
                  </a:lnTo>
                  <a:lnTo>
                    <a:pt x="567" y="6328"/>
                  </a:lnTo>
                  <a:lnTo>
                    <a:pt x="526" y="6343"/>
                  </a:lnTo>
                  <a:lnTo>
                    <a:pt x="484" y="6357"/>
                  </a:lnTo>
                  <a:lnTo>
                    <a:pt x="442" y="6373"/>
                  </a:lnTo>
                  <a:lnTo>
                    <a:pt x="356" y="6408"/>
                  </a:lnTo>
                  <a:lnTo>
                    <a:pt x="313" y="6423"/>
                  </a:lnTo>
                  <a:lnTo>
                    <a:pt x="270" y="6438"/>
                  </a:lnTo>
                  <a:lnTo>
                    <a:pt x="229" y="6452"/>
                  </a:lnTo>
                  <a:lnTo>
                    <a:pt x="187" y="6464"/>
                  </a:lnTo>
                  <a:lnTo>
                    <a:pt x="146" y="6474"/>
                  </a:lnTo>
                  <a:lnTo>
                    <a:pt x="105" y="6480"/>
                  </a:lnTo>
                  <a:lnTo>
                    <a:pt x="86" y="6482"/>
                  </a:lnTo>
                  <a:lnTo>
                    <a:pt x="66" y="6483"/>
                  </a:lnTo>
                  <a:lnTo>
                    <a:pt x="48" y="6483"/>
                  </a:lnTo>
                  <a:lnTo>
                    <a:pt x="28" y="6482"/>
                  </a:lnTo>
                  <a:lnTo>
                    <a:pt x="37" y="6482"/>
                  </a:lnTo>
                  <a:lnTo>
                    <a:pt x="48" y="6478"/>
                  </a:lnTo>
                  <a:lnTo>
                    <a:pt x="61" y="6472"/>
                  </a:lnTo>
                  <a:lnTo>
                    <a:pt x="77" y="6465"/>
                  </a:lnTo>
                  <a:lnTo>
                    <a:pt x="115" y="6442"/>
                  </a:lnTo>
                  <a:lnTo>
                    <a:pt x="162" y="6412"/>
                  </a:lnTo>
                  <a:lnTo>
                    <a:pt x="213" y="6376"/>
                  </a:lnTo>
                  <a:lnTo>
                    <a:pt x="269" y="6335"/>
                  </a:lnTo>
                  <a:lnTo>
                    <a:pt x="327" y="6291"/>
                  </a:lnTo>
                  <a:lnTo>
                    <a:pt x="384" y="6244"/>
                  </a:lnTo>
                  <a:lnTo>
                    <a:pt x="442" y="6196"/>
                  </a:lnTo>
                  <a:lnTo>
                    <a:pt x="495" y="6148"/>
                  </a:lnTo>
                  <a:lnTo>
                    <a:pt x="544" y="6102"/>
                  </a:lnTo>
                  <a:lnTo>
                    <a:pt x="566" y="6080"/>
                  </a:lnTo>
                  <a:lnTo>
                    <a:pt x="586" y="6059"/>
                  </a:lnTo>
                  <a:lnTo>
                    <a:pt x="604" y="6038"/>
                  </a:lnTo>
                  <a:lnTo>
                    <a:pt x="620" y="6020"/>
                  </a:lnTo>
                  <a:lnTo>
                    <a:pt x="633" y="6002"/>
                  </a:lnTo>
                  <a:lnTo>
                    <a:pt x="643" y="5986"/>
                  </a:lnTo>
                  <a:lnTo>
                    <a:pt x="651" y="5970"/>
                  </a:lnTo>
                  <a:lnTo>
                    <a:pt x="655" y="5958"/>
                  </a:lnTo>
                  <a:lnTo>
                    <a:pt x="657" y="5952"/>
                  </a:lnTo>
                  <a:lnTo>
                    <a:pt x="657" y="5947"/>
                  </a:lnTo>
                  <a:lnTo>
                    <a:pt x="655" y="5942"/>
                  </a:lnTo>
                  <a:lnTo>
                    <a:pt x="654" y="5938"/>
                  </a:lnTo>
                  <a:lnTo>
                    <a:pt x="648" y="5928"/>
                  </a:lnTo>
                  <a:lnTo>
                    <a:pt x="641" y="5922"/>
                  </a:lnTo>
                  <a:lnTo>
                    <a:pt x="633" y="5917"/>
                  </a:lnTo>
                  <a:lnTo>
                    <a:pt x="624" y="5915"/>
                  </a:lnTo>
                  <a:lnTo>
                    <a:pt x="615" y="5914"/>
                  </a:lnTo>
                  <a:lnTo>
                    <a:pt x="605" y="5914"/>
                  </a:lnTo>
                  <a:lnTo>
                    <a:pt x="596" y="5915"/>
                  </a:lnTo>
                  <a:lnTo>
                    <a:pt x="585" y="5916"/>
                  </a:lnTo>
                  <a:lnTo>
                    <a:pt x="544" y="5925"/>
                  </a:lnTo>
                  <a:lnTo>
                    <a:pt x="534" y="5926"/>
                  </a:lnTo>
                  <a:lnTo>
                    <a:pt x="526" y="5926"/>
                  </a:lnTo>
                  <a:lnTo>
                    <a:pt x="517" y="5926"/>
                  </a:lnTo>
                  <a:lnTo>
                    <a:pt x="510" y="5925"/>
                  </a:lnTo>
                  <a:lnTo>
                    <a:pt x="521" y="5928"/>
                  </a:lnTo>
                  <a:lnTo>
                    <a:pt x="531" y="5931"/>
                  </a:lnTo>
                  <a:lnTo>
                    <a:pt x="542" y="5932"/>
                  </a:lnTo>
                  <a:lnTo>
                    <a:pt x="552" y="5932"/>
                  </a:lnTo>
                  <a:lnTo>
                    <a:pt x="561" y="5931"/>
                  </a:lnTo>
                  <a:lnTo>
                    <a:pt x="571" y="5928"/>
                  </a:lnTo>
                  <a:lnTo>
                    <a:pt x="581" y="5926"/>
                  </a:lnTo>
                  <a:lnTo>
                    <a:pt x="591" y="5921"/>
                  </a:lnTo>
                  <a:lnTo>
                    <a:pt x="599" y="5916"/>
                  </a:lnTo>
                  <a:lnTo>
                    <a:pt x="608" y="5910"/>
                  </a:lnTo>
                  <a:lnTo>
                    <a:pt x="618" y="5904"/>
                  </a:lnTo>
                  <a:lnTo>
                    <a:pt x="626" y="5895"/>
                  </a:lnTo>
                  <a:lnTo>
                    <a:pt x="642" y="5878"/>
                  </a:lnTo>
                  <a:lnTo>
                    <a:pt x="658" y="5859"/>
                  </a:lnTo>
                  <a:lnTo>
                    <a:pt x="673" y="5835"/>
                  </a:lnTo>
                  <a:lnTo>
                    <a:pt x="687" y="5811"/>
                  </a:lnTo>
                  <a:lnTo>
                    <a:pt x="699" y="5784"/>
                  </a:lnTo>
                  <a:lnTo>
                    <a:pt x="712" y="5756"/>
                  </a:lnTo>
                  <a:lnTo>
                    <a:pt x="721" y="5727"/>
                  </a:lnTo>
                  <a:lnTo>
                    <a:pt x="731" y="5696"/>
                  </a:lnTo>
                  <a:lnTo>
                    <a:pt x="740" y="5667"/>
                  </a:lnTo>
                  <a:lnTo>
                    <a:pt x="746" y="5635"/>
                  </a:lnTo>
                  <a:lnTo>
                    <a:pt x="752" y="5604"/>
                  </a:lnTo>
                  <a:lnTo>
                    <a:pt x="757" y="5575"/>
                  </a:lnTo>
                  <a:lnTo>
                    <a:pt x="759" y="5546"/>
                  </a:lnTo>
                  <a:lnTo>
                    <a:pt x="761" y="5518"/>
                  </a:lnTo>
                  <a:lnTo>
                    <a:pt x="761" y="5491"/>
                  </a:lnTo>
                  <a:lnTo>
                    <a:pt x="758" y="5466"/>
                  </a:lnTo>
                  <a:lnTo>
                    <a:pt x="756" y="5443"/>
                  </a:lnTo>
                  <a:lnTo>
                    <a:pt x="750" y="5424"/>
                  </a:lnTo>
                  <a:lnTo>
                    <a:pt x="743" y="5406"/>
                  </a:lnTo>
                  <a:lnTo>
                    <a:pt x="740" y="5398"/>
                  </a:lnTo>
                  <a:lnTo>
                    <a:pt x="735" y="5392"/>
                  </a:lnTo>
                  <a:lnTo>
                    <a:pt x="730" y="5386"/>
                  </a:lnTo>
                  <a:lnTo>
                    <a:pt x="725" y="5381"/>
                  </a:lnTo>
                  <a:lnTo>
                    <a:pt x="719" y="5376"/>
                  </a:lnTo>
                  <a:lnTo>
                    <a:pt x="713" y="5373"/>
                  </a:lnTo>
                  <a:lnTo>
                    <a:pt x="706" y="5371"/>
                  </a:lnTo>
                  <a:lnTo>
                    <a:pt x="698" y="5370"/>
                  </a:lnTo>
                  <a:lnTo>
                    <a:pt x="691" y="5370"/>
                  </a:lnTo>
                  <a:lnTo>
                    <a:pt x="682" y="5371"/>
                  </a:lnTo>
                  <a:lnTo>
                    <a:pt x="674" y="5373"/>
                  </a:lnTo>
                  <a:lnTo>
                    <a:pt x="664" y="5377"/>
                  </a:lnTo>
                  <a:lnTo>
                    <a:pt x="654" y="5382"/>
                  </a:lnTo>
                  <a:lnTo>
                    <a:pt x="643" y="5388"/>
                  </a:lnTo>
                  <a:lnTo>
                    <a:pt x="677" y="5367"/>
                  </a:lnTo>
                  <a:lnTo>
                    <a:pt x="710" y="5343"/>
                  </a:lnTo>
                  <a:lnTo>
                    <a:pt x="743" y="5315"/>
                  </a:lnTo>
                  <a:lnTo>
                    <a:pt x="775" y="5285"/>
                  </a:lnTo>
                  <a:lnTo>
                    <a:pt x="806" y="5254"/>
                  </a:lnTo>
                  <a:lnTo>
                    <a:pt x="819" y="5237"/>
                  </a:lnTo>
                  <a:lnTo>
                    <a:pt x="833" y="5219"/>
                  </a:lnTo>
                  <a:lnTo>
                    <a:pt x="845" y="5202"/>
                  </a:lnTo>
                  <a:lnTo>
                    <a:pt x="857" y="5185"/>
                  </a:lnTo>
                  <a:lnTo>
                    <a:pt x="868" y="5168"/>
                  </a:lnTo>
                  <a:lnTo>
                    <a:pt x="877" y="5150"/>
                  </a:lnTo>
                  <a:lnTo>
                    <a:pt x="885" y="5133"/>
                  </a:lnTo>
                  <a:lnTo>
                    <a:pt x="893" y="5114"/>
                  </a:lnTo>
                  <a:lnTo>
                    <a:pt x="899" y="5097"/>
                  </a:lnTo>
                  <a:lnTo>
                    <a:pt x="902" y="5080"/>
                  </a:lnTo>
                  <a:lnTo>
                    <a:pt x="905" y="5063"/>
                  </a:lnTo>
                  <a:lnTo>
                    <a:pt x="906" y="5046"/>
                  </a:lnTo>
                  <a:lnTo>
                    <a:pt x="906" y="5030"/>
                  </a:lnTo>
                  <a:lnTo>
                    <a:pt x="902" y="5014"/>
                  </a:lnTo>
                  <a:lnTo>
                    <a:pt x="899" y="4998"/>
                  </a:lnTo>
                  <a:lnTo>
                    <a:pt x="891" y="4983"/>
                  </a:lnTo>
                  <a:lnTo>
                    <a:pt x="883" y="4969"/>
                  </a:lnTo>
                  <a:lnTo>
                    <a:pt x="873" y="4955"/>
                  </a:lnTo>
                  <a:lnTo>
                    <a:pt x="860" y="4943"/>
                  </a:lnTo>
                  <a:lnTo>
                    <a:pt x="844" y="4931"/>
                  </a:lnTo>
                  <a:lnTo>
                    <a:pt x="827" y="4920"/>
                  </a:lnTo>
                  <a:lnTo>
                    <a:pt x="806" y="4909"/>
                  </a:lnTo>
                  <a:lnTo>
                    <a:pt x="814" y="4911"/>
                  </a:lnTo>
                  <a:lnTo>
                    <a:pt x="825" y="4913"/>
                  </a:lnTo>
                  <a:lnTo>
                    <a:pt x="838" y="4910"/>
                  </a:lnTo>
                  <a:lnTo>
                    <a:pt x="851" y="4906"/>
                  </a:lnTo>
                  <a:lnTo>
                    <a:pt x="866" y="4902"/>
                  </a:lnTo>
                  <a:lnTo>
                    <a:pt x="882" y="4894"/>
                  </a:lnTo>
                  <a:lnTo>
                    <a:pt x="899" y="4886"/>
                  </a:lnTo>
                  <a:lnTo>
                    <a:pt x="916" y="4875"/>
                  </a:lnTo>
                  <a:lnTo>
                    <a:pt x="933" y="4864"/>
                  </a:lnTo>
                  <a:lnTo>
                    <a:pt x="950" y="4850"/>
                  </a:lnTo>
                  <a:lnTo>
                    <a:pt x="968" y="4837"/>
                  </a:lnTo>
                  <a:lnTo>
                    <a:pt x="986" y="4821"/>
                  </a:lnTo>
                  <a:lnTo>
                    <a:pt x="1003" y="4805"/>
                  </a:lnTo>
                  <a:lnTo>
                    <a:pt x="1020" y="4788"/>
                  </a:lnTo>
                  <a:lnTo>
                    <a:pt x="1036" y="4770"/>
                  </a:lnTo>
                  <a:lnTo>
                    <a:pt x="1052" y="4751"/>
                  </a:lnTo>
                  <a:lnTo>
                    <a:pt x="1066" y="4732"/>
                  </a:lnTo>
                  <a:lnTo>
                    <a:pt x="1078" y="4712"/>
                  </a:lnTo>
                  <a:lnTo>
                    <a:pt x="1091" y="4693"/>
                  </a:lnTo>
                  <a:lnTo>
                    <a:pt x="1100" y="4673"/>
                  </a:lnTo>
                  <a:lnTo>
                    <a:pt x="1109" y="4652"/>
                  </a:lnTo>
                  <a:lnTo>
                    <a:pt x="1116" y="4633"/>
                  </a:lnTo>
                  <a:lnTo>
                    <a:pt x="1120" y="4612"/>
                  </a:lnTo>
                  <a:lnTo>
                    <a:pt x="1122" y="4592"/>
                  </a:lnTo>
                  <a:lnTo>
                    <a:pt x="1122" y="4573"/>
                  </a:lnTo>
                  <a:lnTo>
                    <a:pt x="1120" y="4553"/>
                  </a:lnTo>
                  <a:lnTo>
                    <a:pt x="1118" y="4543"/>
                  </a:lnTo>
                  <a:lnTo>
                    <a:pt x="1114" y="4535"/>
                  </a:lnTo>
                  <a:lnTo>
                    <a:pt x="1110" y="4525"/>
                  </a:lnTo>
                  <a:lnTo>
                    <a:pt x="1105" y="4517"/>
                  </a:lnTo>
                  <a:lnTo>
                    <a:pt x="1099" y="4507"/>
                  </a:lnTo>
                  <a:lnTo>
                    <a:pt x="1093" y="4498"/>
                  </a:lnTo>
                  <a:lnTo>
                    <a:pt x="1087" y="4491"/>
                  </a:lnTo>
                  <a:lnTo>
                    <a:pt x="1078" y="4482"/>
                  </a:lnTo>
                  <a:lnTo>
                    <a:pt x="1070" y="4474"/>
                  </a:lnTo>
                  <a:lnTo>
                    <a:pt x="1060" y="4466"/>
                  </a:lnTo>
                  <a:lnTo>
                    <a:pt x="1049" y="4459"/>
                  </a:lnTo>
                  <a:lnTo>
                    <a:pt x="1038" y="4452"/>
                  </a:lnTo>
                  <a:lnTo>
                    <a:pt x="1045" y="4455"/>
                  </a:lnTo>
                  <a:lnTo>
                    <a:pt x="1054" y="4457"/>
                  </a:lnTo>
                  <a:lnTo>
                    <a:pt x="1063" y="4457"/>
                  </a:lnTo>
                  <a:lnTo>
                    <a:pt x="1074" y="4455"/>
                  </a:lnTo>
                  <a:lnTo>
                    <a:pt x="1085" y="4454"/>
                  </a:lnTo>
                  <a:lnTo>
                    <a:pt x="1097" y="4451"/>
                  </a:lnTo>
                  <a:lnTo>
                    <a:pt x="1122" y="4442"/>
                  </a:lnTo>
                  <a:lnTo>
                    <a:pt x="1152" y="4428"/>
                  </a:lnTo>
                  <a:lnTo>
                    <a:pt x="1181" y="4414"/>
                  </a:lnTo>
                  <a:lnTo>
                    <a:pt x="1212" y="4395"/>
                  </a:lnTo>
                  <a:lnTo>
                    <a:pt x="1244" y="4377"/>
                  </a:lnTo>
                  <a:lnTo>
                    <a:pt x="1274" y="4356"/>
                  </a:lnTo>
                  <a:lnTo>
                    <a:pt x="1305" y="4336"/>
                  </a:lnTo>
                  <a:lnTo>
                    <a:pt x="1334" y="4314"/>
                  </a:lnTo>
                  <a:lnTo>
                    <a:pt x="1360" y="4294"/>
                  </a:lnTo>
                  <a:lnTo>
                    <a:pt x="1384" y="4274"/>
                  </a:lnTo>
                  <a:lnTo>
                    <a:pt x="1405" y="4257"/>
                  </a:lnTo>
                  <a:lnTo>
                    <a:pt x="1421" y="4241"/>
                  </a:lnTo>
                  <a:lnTo>
                    <a:pt x="1433" y="4229"/>
                  </a:lnTo>
                  <a:lnTo>
                    <a:pt x="1459" y="4200"/>
                  </a:lnTo>
                  <a:lnTo>
                    <a:pt x="1479" y="4174"/>
                  </a:lnTo>
                  <a:lnTo>
                    <a:pt x="1495" y="4152"/>
                  </a:lnTo>
                  <a:lnTo>
                    <a:pt x="1509" y="4133"/>
                  </a:lnTo>
                  <a:lnTo>
                    <a:pt x="1517" y="4117"/>
                  </a:lnTo>
                  <a:lnTo>
                    <a:pt x="1522" y="4101"/>
                  </a:lnTo>
                  <a:lnTo>
                    <a:pt x="1525" y="4094"/>
                  </a:lnTo>
                  <a:lnTo>
                    <a:pt x="1525" y="4087"/>
                  </a:lnTo>
                  <a:lnTo>
                    <a:pt x="1525" y="4080"/>
                  </a:lnTo>
                  <a:lnTo>
                    <a:pt x="1525" y="4074"/>
                  </a:lnTo>
                  <a:lnTo>
                    <a:pt x="1521" y="4061"/>
                  </a:lnTo>
                  <a:lnTo>
                    <a:pt x="1515" y="4047"/>
                  </a:lnTo>
                  <a:lnTo>
                    <a:pt x="1506" y="4032"/>
                  </a:lnTo>
                  <a:lnTo>
                    <a:pt x="1495" y="4015"/>
                  </a:lnTo>
                  <a:lnTo>
                    <a:pt x="1470" y="3976"/>
                  </a:lnTo>
                  <a:lnTo>
                    <a:pt x="1455" y="3952"/>
                  </a:lnTo>
                  <a:lnTo>
                    <a:pt x="1439" y="3925"/>
                  </a:lnTo>
                  <a:lnTo>
                    <a:pt x="1440" y="3927"/>
                  </a:lnTo>
                  <a:lnTo>
                    <a:pt x="1444" y="3931"/>
                  </a:lnTo>
                  <a:lnTo>
                    <a:pt x="1453" y="3936"/>
                  </a:lnTo>
                  <a:lnTo>
                    <a:pt x="1462" y="3940"/>
                  </a:lnTo>
                  <a:lnTo>
                    <a:pt x="1475" y="3942"/>
                  </a:lnTo>
                  <a:lnTo>
                    <a:pt x="1489" y="3942"/>
                  </a:lnTo>
                  <a:lnTo>
                    <a:pt x="1505" y="3942"/>
                  </a:lnTo>
                  <a:lnTo>
                    <a:pt x="1522" y="3941"/>
                  </a:lnTo>
                  <a:lnTo>
                    <a:pt x="1542" y="3937"/>
                  </a:lnTo>
                  <a:lnTo>
                    <a:pt x="1561" y="3933"/>
                  </a:lnTo>
                  <a:lnTo>
                    <a:pt x="1582" y="3929"/>
                  </a:lnTo>
                  <a:lnTo>
                    <a:pt x="1604" y="3922"/>
                  </a:lnTo>
                  <a:lnTo>
                    <a:pt x="1626" y="3915"/>
                  </a:lnTo>
                  <a:lnTo>
                    <a:pt x="1648" y="3907"/>
                  </a:lnTo>
                  <a:lnTo>
                    <a:pt x="1670" y="3897"/>
                  </a:lnTo>
                  <a:lnTo>
                    <a:pt x="1693" y="3886"/>
                  </a:lnTo>
                  <a:lnTo>
                    <a:pt x="1715" y="3875"/>
                  </a:lnTo>
                  <a:lnTo>
                    <a:pt x="1736" y="3863"/>
                  </a:lnTo>
                  <a:lnTo>
                    <a:pt x="1757" y="3849"/>
                  </a:lnTo>
                  <a:lnTo>
                    <a:pt x="1777" y="3834"/>
                  </a:lnTo>
                  <a:lnTo>
                    <a:pt x="1796" y="3820"/>
                  </a:lnTo>
                  <a:lnTo>
                    <a:pt x="1813" y="3804"/>
                  </a:lnTo>
                  <a:lnTo>
                    <a:pt x="1829" y="3787"/>
                  </a:lnTo>
                  <a:lnTo>
                    <a:pt x="1843" y="3770"/>
                  </a:lnTo>
                  <a:lnTo>
                    <a:pt x="1855" y="3751"/>
                  </a:lnTo>
                  <a:lnTo>
                    <a:pt x="1865" y="3732"/>
                  </a:lnTo>
                  <a:lnTo>
                    <a:pt x="1873" y="3712"/>
                  </a:lnTo>
                  <a:lnTo>
                    <a:pt x="1878" y="3693"/>
                  </a:lnTo>
                  <a:lnTo>
                    <a:pt x="1879" y="3682"/>
                  </a:lnTo>
                  <a:lnTo>
                    <a:pt x="1880" y="3672"/>
                  </a:lnTo>
                  <a:lnTo>
                    <a:pt x="1880" y="3661"/>
                  </a:lnTo>
                  <a:lnTo>
                    <a:pt x="1879" y="3650"/>
                  </a:lnTo>
                  <a:lnTo>
                    <a:pt x="1878" y="3640"/>
                  </a:lnTo>
                  <a:lnTo>
                    <a:pt x="1876" y="3629"/>
                  </a:lnTo>
                  <a:lnTo>
                    <a:pt x="1873" y="3617"/>
                  </a:lnTo>
                  <a:lnTo>
                    <a:pt x="1868" y="3606"/>
                  </a:lnTo>
                  <a:lnTo>
                    <a:pt x="1863" y="3595"/>
                  </a:lnTo>
                  <a:lnTo>
                    <a:pt x="1858" y="3584"/>
                  </a:lnTo>
                  <a:lnTo>
                    <a:pt x="1867" y="3596"/>
                  </a:lnTo>
                  <a:lnTo>
                    <a:pt x="1877" y="3606"/>
                  </a:lnTo>
                  <a:lnTo>
                    <a:pt x="1889" y="3613"/>
                  </a:lnTo>
                  <a:lnTo>
                    <a:pt x="1902" y="3619"/>
                  </a:lnTo>
                  <a:lnTo>
                    <a:pt x="1917" y="3624"/>
                  </a:lnTo>
                  <a:lnTo>
                    <a:pt x="1933" y="3627"/>
                  </a:lnTo>
                  <a:lnTo>
                    <a:pt x="1949" y="3627"/>
                  </a:lnTo>
                  <a:lnTo>
                    <a:pt x="1966" y="3627"/>
                  </a:lnTo>
                  <a:lnTo>
                    <a:pt x="1983" y="3624"/>
                  </a:lnTo>
                  <a:lnTo>
                    <a:pt x="2000" y="3622"/>
                  </a:lnTo>
                  <a:lnTo>
                    <a:pt x="2019" y="3617"/>
                  </a:lnTo>
                  <a:lnTo>
                    <a:pt x="2036" y="3611"/>
                  </a:lnTo>
                  <a:lnTo>
                    <a:pt x="2054" y="3605"/>
                  </a:lnTo>
                  <a:lnTo>
                    <a:pt x="2070" y="3596"/>
                  </a:lnTo>
                  <a:lnTo>
                    <a:pt x="2087" y="3587"/>
                  </a:lnTo>
                  <a:lnTo>
                    <a:pt x="2103" y="3579"/>
                  </a:lnTo>
                  <a:lnTo>
                    <a:pt x="2118" y="3569"/>
                  </a:lnTo>
                  <a:lnTo>
                    <a:pt x="2131" y="3558"/>
                  </a:lnTo>
                  <a:lnTo>
                    <a:pt x="2145" y="3547"/>
                  </a:lnTo>
                  <a:lnTo>
                    <a:pt x="2156" y="3536"/>
                  </a:lnTo>
                  <a:lnTo>
                    <a:pt x="2165" y="3525"/>
                  </a:lnTo>
                  <a:lnTo>
                    <a:pt x="2173" y="3513"/>
                  </a:lnTo>
                  <a:lnTo>
                    <a:pt x="2179" y="3502"/>
                  </a:lnTo>
                  <a:lnTo>
                    <a:pt x="2182" y="3490"/>
                  </a:lnTo>
                  <a:lnTo>
                    <a:pt x="2184" y="3479"/>
                  </a:lnTo>
                  <a:lnTo>
                    <a:pt x="2184" y="3468"/>
                  </a:lnTo>
                  <a:lnTo>
                    <a:pt x="2180" y="3457"/>
                  </a:lnTo>
                  <a:lnTo>
                    <a:pt x="2174" y="3447"/>
                  </a:lnTo>
                  <a:lnTo>
                    <a:pt x="2164" y="3437"/>
                  </a:lnTo>
                  <a:lnTo>
                    <a:pt x="2152" y="3429"/>
                  </a:lnTo>
                  <a:lnTo>
                    <a:pt x="2136" y="3420"/>
                  </a:lnTo>
                  <a:lnTo>
                    <a:pt x="2118" y="3413"/>
                  </a:lnTo>
                  <a:lnTo>
                    <a:pt x="2145" y="3421"/>
                  </a:lnTo>
                  <a:lnTo>
                    <a:pt x="2170" y="3429"/>
                  </a:lnTo>
                  <a:lnTo>
                    <a:pt x="2196" y="3433"/>
                  </a:lnTo>
                  <a:lnTo>
                    <a:pt x="2220" y="3437"/>
                  </a:lnTo>
                  <a:lnTo>
                    <a:pt x="2244" y="3441"/>
                  </a:lnTo>
                  <a:lnTo>
                    <a:pt x="2267" y="3442"/>
                  </a:lnTo>
                  <a:lnTo>
                    <a:pt x="2289" y="3442"/>
                  </a:lnTo>
                  <a:lnTo>
                    <a:pt x="2312" y="3441"/>
                  </a:lnTo>
                  <a:lnTo>
                    <a:pt x="2334" y="3440"/>
                  </a:lnTo>
                  <a:lnTo>
                    <a:pt x="2357" y="3437"/>
                  </a:lnTo>
                  <a:lnTo>
                    <a:pt x="2402" y="3430"/>
                  </a:lnTo>
                  <a:lnTo>
                    <a:pt x="2505" y="3410"/>
                  </a:lnTo>
                  <a:lnTo>
                    <a:pt x="2549" y="3400"/>
                  </a:lnTo>
                  <a:lnTo>
                    <a:pt x="2583" y="3391"/>
                  </a:lnTo>
                  <a:lnTo>
                    <a:pt x="2610" y="3381"/>
                  </a:lnTo>
                  <a:lnTo>
                    <a:pt x="2621" y="3376"/>
                  </a:lnTo>
                  <a:lnTo>
                    <a:pt x="2630" y="3371"/>
                  </a:lnTo>
                  <a:lnTo>
                    <a:pt x="2637" y="3366"/>
                  </a:lnTo>
                  <a:lnTo>
                    <a:pt x="2643" y="3361"/>
                  </a:lnTo>
                  <a:lnTo>
                    <a:pt x="2648" y="3356"/>
                  </a:lnTo>
                  <a:lnTo>
                    <a:pt x="2651" y="3352"/>
                  </a:lnTo>
                  <a:lnTo>
                    <a:pt x="2653" y="3347"/>
                  </a:lnTo>
                  <a:lnTo>
                    <a:pt x="2654" y="3342"/>
                  </a:lnTo>
                  <a:lnTo>
                    <a:pt x="2656" y="3337"/>
                  </a:lnTo>
                  <a:lnTo>
                    <a:pt x="2656" y="3332"/>
                  </a:lnTo>
                  <a:lnTo>
                    <a:pt x="2653" y="3322"/>
                  </a:lnTo>
                  <a:lnTo>
                    <a:pt x="2649" y="3312"/>
                  </a:lnTo>
                  <a:lnTo>
                    <a:pt x="2646" y="3303"/>
                  </a:lnTo>
                  <a:lnTo>
                    <a:pt x="2643" y="3293"/>
                  </a:lnTo>
                  <a:lnTo>
                    <a:pt x="2641" y="3283"/>
                  </a:lnTo>
                  <a:lnTo>
                    <a:pt x="2642" y="3278"/>
                  </a:lnTo>
                  <a:lnTo>
                    <a:pt x="2642" y="3272"/>
                  </a:lnTo>
                  <a:lnTo>
                    <a:pt x="2645" y="3267"/>
                  </a:lnTo>
                  <a:lnTo>
                    <a:pt x="2647" y="3262"/>
                  </a:lnTo>
                  <a:lnTo>
                    <a:pt x="2651" y="3257"/>
                  </a:lnTo>
                  <a:lnTo>
                    <a:pt x="2656" y="3251"/>
                  </a:lnTo>
                  <a:lnTo>
                    <a:pt x="2679" y="3257"/>
                  </a:lnTo>
                  <a:lnTo>
                    <a:pt x="2745" y="3272"/>
                  </a:lnTo>
                  <a:lnTo>
                    <a:pt x="2944" y="3316"/>
                  </a:lnTo>
                  <a:lnTo>
                    <a:pt x="3152" y="3361"/>
                  </a:lnTo>
                  <a:lnTo>
                    <a:pt x="3224" y="3377"/>
                  </a:lnTo>
                  <a:lnTo>
                    <a:pt x="3259" y="3386"/>
                  </a:lnTo>
                  <a:lnTo>
                    <a:pt x="3319" y="3403"/>
                  </a:lnTo>
                  <a:lnTo>
                    <a:pt x="3352" y="3411"/>
                  </a:lnTo>
                  <a:lnTo>
                    <a:pt x="3388" y="3420"/>
                  </a:lnTo>
                  <a:lnTo>
                    <a:pt x="3423" y="3429"/>
                  </a:lnTo>
                  <a:lnTo>
                    <a:pt x="3460" y="3435"/>
                  </a:lnTo>
                  <a:lnTo>
                    <a:pt x="3498" y="3440"/>
                  </a:lnTo>
                  <a:lnTo>
                    <a:pt x="3535" y="3442"/>
                  </a:lnTo>
                  <a:lnTo>
                    <a:pt x="3552" y="3441"/>
                  </a:lnTo>
                  <a:lnTo>
                    <a:pt x="3570" y="3441"/>
                  </a:lnTo>
                  <a:lnTo>
                    <a:pt x="3588" y="3438"/>
                  </a:lnTo>
                  <a:lnTo>
                    <a:pt x="3605" y="3436"/>
                  </a:lnTo>
                  <a:lnTo>
                    <a:pt x="3621" y="3432"/>
                  </a:lnTo>
                  <a:lnTo>
                    <a:pt x="3638" y="3427"/>
                  </a:lnTo>
                  <a:lnTo>
                    <a:pt x="3654" y="3421"/>
                  </a:lnTo>
                  <a:lnTo>
                    <a:pt x="3669" y="3414"/>
                  </a:lnTo>
                  <a:lnTo>
                    <a:pt x="3684" y="3405"/>
                  </a:lnTo>
                  <a:lnTo>
                    <a:pt x="3698" y="3396"/>
                  </a:lnTo>
                  <a:lnTo>
                    <a:pt x="3712" y="3385"/>
                  </a:lnTo>
                  <a:lnTo>
                    <a:pt x="3724" y="3371"/>
                  </a:lnTo>
                  <a:lnTo>
                    <a:pt x="3735" y="3356"/>
                  </a:lnTo>
                  <a:lnTo>
                    <a:pt x="3746" y="3341"/>
                  </a:lnTo>
                  <a:lnTo>
                    <a:pt x="3756" y="3323"/>
                  </a:lnTo>
                  <a:lnTo>
                    <a:pt x="3764" y="3304"/>
                  </a:lnTo>
                  <a:lnTo>
                    <a:pt x="3770" y="3288"/>
                  </a:lnTo>
                  <a:lnTo>
                    <a:pt x="3774" y="3273"/>
                  </a:lnTo>
                  <a:lnTo>
                    <a:pt x="3775" y="3259"/>
                  </a:lnTo>
                  <a:lnTo>
                    <a:pt x="3775" y="3245"/>
                  </a:lnTo>
                  <a:lnTo>
                    <a:pt x="3774" y="3233"/>
                  </a:lnTo>
                  <a:lnTo>
                    <a:pt x="3770" y="3221"/>
                  </a:lnTo>
                  <a:lnTo>
                    <a:pt x="3766" y="3210"/>
                  </a:lnTo>
                  <a:lnTo>
                    <a:pt x="3759" y="3200"/>
                  </a:lnTo>
                  <a:lnTo>
                    <a:pt x="3751" y="3190"/>
                  </a:lnTo>
                  <a:lnTo>
                    <a:pt x="3742" y="3182"/>
                  </a:lnTo>
                  <a:lnTo>
                    <a:pt x="3731" y="3174"/>
                  </a:lnTo>
                  <a:lnTo>
                    <a:pt x="3719" y="3167"/>
                  </a:lnTo>
                  <a:lnTo>
                    <a:pt x="3706" y="3160"/>
                  </a:lnTo>
                  <a:lnTo>
                    <a:pt x="3691" y="3155"/>
                  </a:lnTo>
                  <a:lnTo>
                    <a:pt x="3675" y="3149"/>
                  </a:lnTo>
                  <a:lnTo>
                    <a:pt x="3659" y="3144"/>
                  </a:lnTo>
                  <a:lnTo>
                    <a:pt x="3641" y="3140"/>
                  </a:lnTo>
                  <a:lnTo>
                    <a:pt x="3623" y="3136"/>
                  </a:lnTo>
                  <a:lnTo>
                    <a:pt x="3582" y="3132"/>
                  </a:lnTo>
                  <a:lnTo>
                    <a:pt x="3538" y="3128"/>
                  </a:lnTo>
                  <a:lnTo>
                    <a:pt x="3492" y="3125"/>
                  </a:lnTo>
                  <a:lnTo>
                    <a:pt x="3443" y="3125"/>
                  </a:lnTo>
                  <a:lnTo>
                    <a:pt x="3393" y="3128"/>
                  </a:lnTo>
                  <a:lnTo>
                    <a:pt x="3341" y="3130"/>
                  </a:lnTo>
                  <a:lnTo>
                    <a:pt x="3288" y="3134"/>
                  </a:lnTo>
                  <a:lnTo>
                    <a:pt x="3235" y="3139"/>
                  </a:lnTo>
                  <a:lnTo>
                    <a:pt x="3181" y="3145"/>
                  </a:lnTo>
                  <a:lnTo>
                    <a:pt x="3076" y="3160"/>
                  </a:lnTo>
                  <a:lnTo>
                    <a:pt x="2977" y="3174"/>
                  </a:lnTo>
                  <a:lnTo>
                    <a:pt x="2887" y="3190"/>
                  </a:lnTo>
                  <a:lnTo>
                    <a:pt x="2808" y="3204"/>
                  </a:lnTo>
                  <a:lnTo>
                    <a:pt x="2747" y="3216"/>
                  </a:lnTo>
                  <a:lnTo>
                    <a:pt x="2706" y="3224"/>
                  </a:lnTo>
                  <a:lnTo>
                    <a:pt x="2689" y="3227"/>
                  </a:lnTo>
                  <a:lnTo>
                    <a:pt x="2711" y="3227"/>
                  </a:lnTo>
                  <a:lnTo>
                    <a:pt x="2726" y="3224"/>
                  </a:lnTo>
                  <a:lnTo>
                    <a:pt x="2733" y="3222"/>
                  </a:lnTo>
                  <a:lnTo>
                    <a:pt x="2737" y="3221"/>
                  </a:lnTo>
                  <a:lnTo>
                    <a:pt x="2741" y="3218"/>
                  </a:lnTo>
                  <a:lnTo>
                    <a:pt x="2744" y="3216"/>
                  </a:lnTo>
                  <a:lnTo>
                    <a:pt x="2745" y="3212"/>
                  </a:lnTo>
                  <a:lnTo>
                    <a:pt x="2745" y="3209"/>
                  </a:lnTo>
                  <a:lnTo>
                    <a:pt x="2744" y="3205"/>
                  </a:lnTo>
                  <a:lnTo>
                    <a:pt x="2742" y="3201"/>
                  </a:lnTo>
                  <a:lnTo>
                    <a:pt x="2735" y="3191"/>
                  </a:lnTo>
                  <a:lnTo>
                    <a:pt x="2724" y="3182"/>
                  </a:lnTo>
                  <a:lnTo>
                    <a:pt x="2709" y="3172"/>
                  </a:lnTo>
                  <a:lnTo>
                    <a:pt x="2692" y="3160"/>
                  </a:lnTo>
                  <a:lnTo>
                    <a:pt x="2673" y="3149"/>
                  </a:lnTo>
                  <a:lnTo>
                    <a:pt x="2651" y="3136"/>
                  </a:lnTo>
                  <a:lnTo>
                    <a:pt x="2601" y="3111"/>
                  </a:lnTo>
                  <a:lnTo>
                    <a:pt x="2546" y="3085"/>
                  </a:lnTo>
                  <a:lnTo>
                    <a:pt x="2489" y="3061"/>
                  </a:lnTo>
                  <a:lnTo>
                    <a:pt x="2433" y="3039"/>
                  </a:lnTo>
                  <a:lnTo>
                    <a:pt x="2382" y="3020"/>
                  </a:lnTo>
                  <a:lnTo>
                    <a:pt x="2335" y="3006"/>
                  </a:lnTo>
                  <a:lnTo>
                    <a:pt x="2316" y="3000"/>
                  </a:lnTo>
                  <a:lnTo>
                    <a:pt x="2300" y="2996"/>
                  </a:lnTo>
                  <a:lnTo>
                    <a:pt x="2286" y="2993"/>
                  </a:lnTo>
                  <a:lnTo>
                    <a:pt x="2275" y="2993"/>
                  </a:lnTo>
                  <a:lnTo>
                    <a:pt x="2269" y="2995"/>
                  </a:lnTo>
                  <a:lnTo>
                    <a:pt x="2267" y="2996"/>
                  </a:lnTo>
                  <a:lnTo>
                    <a:pt x="2267" y="2998"/>
                  </a:lnTo>
                  <a:lnTo>
                    <a:pt x="2267" y="3000"/>
                  </a:lnTo>
                  <a:lnTo>
                    <a:pt x="2268" y="3003"/>
                  </a:lnTo>
                  <a:lnTo>
                    <a:pt x="2275" y="3011"/>
                  </a:lnTo>
                  <a:lnTo>
                    <a:pt x="2264" y="3000"/>
                  </a:lnTo>
                  <a:lnTo>
                    <a:pt x="2256" y="2990"/>
                  </a:lnTo>
                  <a:lnTo>
                    <a:pt x="2251" y="2979"/>
                  </a:lnTo>
                  <a:lnTo>
                    <a:pt x="2248" y="2968"/>
                  </a:lnTo>
                  <a:lnTo>
                    <a:pt x="2246" y="2958"/>
                  </a:lnTo>
                  <a:lnTo>
                    <a:pt x="2246" y="2948"/>
                  </a:lnTo>
                  <a:lnTo>
                    <a:pt x="2245" y="2937"/>
                  </a:lnTo>
                  <a:lnTo>
                    <a:pt x="2244" y="2927"/>
                  </a:lnTo>
                  <a:lnTo>
                    <a:pt x="2240" y="2916"/>
                  </a:lnTo>
                  <a:lnTo>
                    <a:pt x="2235" y="2907"/>
                  </a:lnTo>
                  <a:lnTo>
                    <a:pt x="2228" y="2896"/>
                  </a:lnTo>
                  <a:lnTo>
                    <a:pt x="2217" y="2886"/>
                  </a:lnTo>
                  <a:lnTo>
                    <a:pt x="2201" y="2875"/>
                  </a:lnTo>
                  <a:lnTo>
                    <a:pt x="2181" y="2864"/>
                  </a:lnTo>
                  <a:lnTo>
                    <a:pt x="2156" y="2854"/>
                  </a:lnTo>
                  <a:lnTo>
                    <a:pt x="2124" y="2842"/>
                  </a:lnTo>
                  <a:lnTo>
                    <a:pt x="2074" y="2827"/>
                  </a:lnTo>
                  <a:lnTo>
                    <a:pt x="2026" y="2816"/>
                  </a:lnTo>
                  <a:lnTo>
                    <a:pt x="1979" y="2808"/>
                  </a:lnTo>
                  <a:lnTo>
                    <a:pt x="1933" y="2800"/>
                  </a:lnTo>
                  <a:lnTo>
                    <a:pt x="1888" y="2797"/>
                  </a:lnTo>
                  <a:lnTo>
                    <a:pt x="1840" y="2793"/>
                  </a:lnTo>
                  <a:lnTo>
                    <a:pt x="1791" y="2792"/>
                  </a:lnTo>
                  <a:lnTo>
                    <a:pt x="1740" y="2792"/>
                  </a:lnTo>
                  <a:lnTo>
                    <a:pt x="1746" y="2792"/>
                  </a:lnTo>
                  <a:lnTo>
                    <a:pt x="1751" y="2790"/>
                  </a:lnTo>
                  <a:lnTo>
                    <a:pt x="1759" y="2786"/>
                  </a:lnTo>
                  <a:lnTo>
                    <a:pt x="1768" y="2779"/>
                  </a:lnTo>
                  <a:lnTo>
                    <a:pt x="1774" y="2771"/>
                  </a:lnTo>
                  <a:lnTo>
                    <a:pt x="1779" y="2761"/>
                  </a:lnTo>
                  <a:lnTo>
                    <a:pt x="1783" y="2749"/>
                  </a:lnTo>
                  <a:lnTo>
                    <a:pt x="1785" y="2737"/>
                  </a:lnTo>
                  <a:lnTo>
                    <a:pt x="1786" y="2723"/>
                  </a:lnTo>
                  <a:lnTo>
                    <a:pt x="1785" y="2710"/>
                  </a:lnTo>
                  <a:lnTo>
                    <a:pt x="1783" y="2696"/>
                  </a:lnTo>
                  <a:lnTo>
                    <a:pt x="1779" y="2683"/>
                  </a:lnTo>
                  <a:lnTo>
                    <a:pt x="1773" y="2671"/>
                  </a:lnTo>
                  <a:lnTo>
                    <a:pt x="1766" y="2658"/>
                  </a:lnTo>
                  <a:lnTo>
                    <a:pt x="1757" y="2649"/>
                  </a:lnTo>
                  <a:lnTo>
                    <a:pt x="1746" y="2640"/>
                  </a:lnTo>
                  <a:lnTo>
                    <a:pt x="1734" y="2634"/>
                  </a:lnTo>
                  <a:lnTo>
                    <a:pt x="1708" y="2624"/>
                  </a:lnTo>
                  <a:lnTo>
                    <a:pt x="1682" y="2616"/>
                  </a:lnTo>
                  <a:lnTo>
                    <a:pt x="1657" y="2610"/>
                  </a:lnTo>
                  <a:lnTo>
                    <a:pt x="1632" y="2603"/>
                  </a:lnTo>
                  <a:lnTo>
                    <a:pt x="1608" y="2600"/>
                  </a:lnTo>
                  <a:lnTo>
                    <a:pt x="1585" y="2596"/>
                  </a:lnTo>
                  <a:lnTo>
                    <a:pt x="1537" y="2590"/>
                  </a:lnTo>
                  <a:lnTo>
                    <a:pt x="1442" y="2583"/>
                  </a:lnTo>
                  <a:lnTo>
                    <a:pt x="1393" y="2578"/>
                  </a:lnTo>
                  <a:lnTo>
                    <a:pt x="1367" y="2574"/>
                  </a:lnTo>
                  <a:lnTo>
                    <a:pt x="1341" y="2569"/>
                  </a:lnTo>
                  <a:lnTo>
                    <a:pt x="1349" y="2569"/>
                  </a:lnTo>
                  <a:lnTo>
                    <a:pt x="1356" y="2569"/>
                  </a:lnTo>
                  <a:lnTo>
                    <a:pt x="1362" y="2568"/>
                  </a:lnTo>
                  <a:lnTo>
                    <a:pt x="1367" y="2567"/>
                  </a:lnTo>
                  <a:lnTo>
                    <a:pt x="1373" y="2564"/>
                  </a:lnTo>
                  <a:lnTo>
                    <a:pt x="1378" y="2561"/>
                  </a:lnTo>
                  <a:lnTo>
                    <a:pt x="1387" y="2552"/>
                  </a:lnTo>
                  <a:lnTo>
                    <a:pt x="1395" y="2542"/>
                  </a:lnTo>
                  <a:lnTo>
                    <a:pt x="1400" y="2531"/>
                  </a:lnTo>
                  <a:lnTo>
                    <a:pt x="1405" y="2518"/>
                  </a:lnTo>
                  <a:lnTo>
                    <a:pt x="1407" y="2503"/>
                  </a:lnTo>
                  <a:lnTo>
                    <a:pt x="1409" y="2490"/>
                  </a:lnTo>
                  <a:lnTo>
                    <a:pt x="1409" y="2474"/>
                  </a:lnTo>
                  <a:lnTo>
                    <a:pt x="1406" y="2460"/>
                  </a:lnTo>
                  <a:lnTo>
                    <a:pt x="1402" y="2446"/>
                  </a:lnTo>
                  <a:lnTo>
                    <a:pt x="1398" y="2432"/>
                  </a:lnTo>
                  <a:lnTo>
                    <a:pt x="1390" y="2421"/>
                  </a:lnTo>
                  <a:lnTo>
                    <a:pt x="1382" y="2410"/>
                  </a:lnTo>
                  <a:lnTo>
                    <a:pt x="1372" y="2402"/>
                  </a:lnTo>
                  <a:lnTo>
                    <a:pt x="1351" y="2390"/>
                  </a:lnTo>
                  <a:lnTo>
                    <a:pt x="1330" y="2379"/>
                  </a:lnTo>
                  <a:lnTo>
                    <a:pt x="1310" y="2370"/>
                  </a:lnTo>
                  <a:lnTo>
                    <a:pt x="1290" y="2363"/>
                  </a:lnTo>
                  <a:lnTo>
                    <a:pt x="1270" y="2358"/>
                  </a:lnTo>
                  <a:lnTo>
                    <a:pt x="1251" y="2353"/>
                  </a:lnTo>
                  <a:lnTo>
                    <a:pt x="1231" y="2349"/>
                  </a:lnTo>
                  <a:lnTo>
                    <a:pt x="1212" y="2348"/>
                  </a:lnTo>
                  <a:lnTo>
                    <a:pt x="1174" y="2344"/>
                  </a:lnTo>
                  <a:lnTo>
                    <a:pt x="1133" y="2342"/>
                  </a:lnTo>
                  <a:lnTo>
                    <a:pt x="1093" y="2339"/>
                  </a:lnTo>
                  <a:lnTo>
                    <a:pt x="1072" y="2336"/>
                  </a:lnTo>
                  <a:lnTo>
                    <a:pt x="1050" y="2333"/>
                  </a:lnTo>
                  <a:lnTo>
                    <a:pt x="1049" y="2332"/>
                  </a:lnTo>
                  <a:lnTo>
                    <a:pt x="1049" y="2331"/>
                  </a:lnTo>
                  <a:lnTo>
                    <a:pt x="1056" y="2324"/>
                  </a:lnTo>
                  <a:lnTo>
                    <a:pt x="1083" y="2304"/>
                  </a:lnTo>
                  <a:lnTo>
                    <a:pt x="1098" y="2291"/>
                  </a:lnTo>
                  <a:lnTo>
                    <a:pt x="1111" y="2277"/>
                  </a:lnTo>
                  <a:lnTo>
                    <a:pt x="1116" y="2271"/>
                  </a:lnTo>
                  <a:lnTo>
                    <a:pt x="1120" y="2264"/>
                  </a:lnTo>
                  <a:lnTo>
                    <a:pt x="1122" y="2258"/>
                  </a:lnTo>
                  <a:lnTo>
                    <a:pt x="1122" y="2253"/>
                  </a:lnTo>
                  <a:lnTo>
                    <a:pt x="1120" y="2242"/>
                  </a:lnTo>
                  <a:lnTo>
                    <a:pt x="1115" y="2231"/>
                  </a:lnTo>
                  <a:lnTo>
                    <a:pt x="1110" y="2222"/>
                  </a:lnTo>
                  <a:lnTo>
                    <a:pt x="1104" y="2214"/>
                  </a:lnTo>
                  <a:lnTo>
                    <a:pt x="1096" y="2205"/>
                  </a:lnTo>
                  <a:lnTo>
                    <a:pt x="1087" y="2199"/>
                  </a:lnTo>
                  <a:lnTo>
                    <a:pt x="1077" y="2192"/>
                  </a:lnTo>
                  <a:lnTo>
                    <a:pt x="1066" y="2187"/>
                  </a:lnTo>
                  <a:lnTo>
                    <a:pt x="1054" y="2181"/>
                  </a:lnTo>
                  <a:lnTo>
                    <a:pt x="1042" y="2176"/>
                  </a:lnTo>
                  <a:lnTo>
                    <a:pt x="1014" y="2168"/>
                  </a:lnTo>
                  <a:lnTo>
                    <a:pt x="986" y="2162"/>
                  </a:lnTo>
                  <a:lnTo>
                    <a:pt x="955" y="2157"/>
                  </a:lnTo>
                  <a:lnTo>
                    <a:pt x="923" y="2154"/>
                  </a:lnTo>
                  <a:lnTo>
                    <a:pt x="891" y="2151"/>
                  </a:lnTo>
                  <a:lnTo>
                    <a:pt x="832" y="2148"/>
                  </a:lnTo>
                  <a:lnTo>
                    <a:pt x="780" y="2145"/>
                  </a:lnTo>
                  <a:lnTo>
                    <a:pt x="759" y="2143"/>
                  </a:lnTo>
                  <a:lnTo>
                    <a:pt x="742" y="2140"/>
                  </a:lnTo>
                  <a:lnTo>
                    <a:pt x="772" y="2144"/>
                  </a:lnTo>
                  <a:lnTo>
                    <a:pt x="795" y="2145"/>
                  </a:lnTo>
                  <a:lnTo>
                    <a:pt x="805" y="2145"/>
                  </a:lnTo>
                  <a:lnTo>
                    <a:pt x="812" y="2144"/>
                  </a:lnTo>
                  <a:lnTo>
                    <a:pt x="819" y="2141"/>
                  </a:lnTo>
                  <a:lnTo>
                    <a:pt x="824" y="2139"/>
                  </a:lnTo>
                  <a:lnTo>
                    <a:pt x="828" y="2136"/>
                  </a:lnTo>
                  <a:lnTo>
                    <a:pt x="832" y="2133"/>
                  </a:lnTo>
                  <a:lnTo>
                    <a:pt x="833" y="2128"/>
                  </a:lnTo>
                  <a:lnTo>
                    <a:pt x="833" y="2123"/>
                  </a:lnTo>
                  <a:lnTo>
                    <a:pt x="833" y="2118"/>
                  </a:lnTo>
                  <a:lnTo>
                    <a:pt x="830" y="2112"/>
                  </a:lnTo>
                  <a:lnTo>
                    <a:pt x="824" y="2100"/>
                  </a:lnTo>
                  <a:lnTo>
                    <a:pt x="814" y="2085"/>
                  </a:lnTo>
                  <a:lnTo>
                    <a:pt x="801" y="2069"/>
                  </a:lnTo>
                  <a:lnTo>
                    <a:pt x="785" y="2053"/>
                  </a:lnTo>
                  <a:lnTo>
                    <a:pt x="765" y="2035"/>
                  </a:lnTo>
                  <a:lnTo>
                    <a:pt x="743" y="2017"/>
                  </a:lnTo>
                  <a:lnTo>
                    <a:pt x="720" y="1997"/>
                  </a:lnTo>
                  <a:lnTo>
                    <a:pt x="669" y="1958"/>
                  </a:lnTo>
                  <a:lnTo>
                    <a:pt x="615" y="1920"/>
                  </a:lnTo>
                  <a:lnTo>
                    <a:pt x="559" y="1883"/>
                  </a:lnTo>
                  <a:lnTo>
                    <a:pt x="505" y="1850"/>
                  </a:lnTo>
                  <a:lnTo>
                    <a:pt x="456" y="1822"/>
                  </a:lnTo>
                  <a:lnTo>
                    <a:pt x="434" y="1811"/>
                  </a:lnTo>
                  <a:lnTo>
                    <a:pt x="415" y="1802"/>
                  </a:lnTo>
                  <a:lnTo>
                    <a:pt x="398" y="1794"/>
                  </a:lnTo>
                  <a:lnTo>
                    <a:pt x="384" y="1789"/>
                  </a:lnTo>
                  <a:lnTo>
                    <a:pt x="373" y="1787"/>
                  </a:lnTo>
                  <a:lnTo>
                    <a:pt x="369" y="1787"/>
                  </a:lnTo>
                  <a:lnTo>
                    <a:pt x="366" y="1787"/>
                  </a:lnTo>
                  <a:lnTo>
                    <a:pt x="363" y="1788"/>
                  </a:lnTo>
                  <a:lnTo>
                    <a:pt x="362" y="1791"/>
                  </a:lnTo>
                  <a:lnTo>
                    <a:pt x="362" y="1793"/>
                  </a:lnTo>
                  <a:lnTo>
                    <a:pt x="363" y="1797"/>
                  </a:lnTo>
                  <a:lnTo>
                    <a:pt x="363" y="1795"/>
                  </a:lnTo>
                  <a:lnTo>
                    <a:pt x="364" y="1793"/>
                  </a:lnTo>
                  <a:lnTo>
                    <a:pt x="371" y="1788"/>
                  </a:lnTo>
                  <a:lnTo>
                    <a:pt x="390" y="1772"/>
                  </a:lnTo>
                  <a:lnTo>
                    <a:pt x="404" y="1762"/>
                  </a:lnTo>
                  <a:lnTo>
                    <a:pt x="417" y="1751"/>
                  </a:lnTo>
                  <a:lnTo>
                    <a:pt x="432" y="1739"/>
                  </a:lnTo>
                  <a:lnTo>
                    <a:pt x="445" y="1725"/>
                  </a:lnTo>
                  <a:lnTo>
                    <a:pt x="459" y="1709"/>
                  </a:lnTo>
                  <a:lnTo>
                    <a:pt x="464" y="1700"/>
                  </a:lnTo>
                  <a:lnTo>
                    <a:pt x="468" y="1692"/>
                  </a:lnTo>
                  <a:lnTo>
                    <a:pt x="472" y="1682"/>
                  </a:lnTo>
                  <a:lnTo>
                    <a:pt x="476" y="1672"/>
                  </a:lnTo>
                  <a:lnTo>
                    <a:pt x="477" y="1662"/>
                  </a:lnTo>
                  <a:lnTo>
                    <a:pt x="478" y="1652"/>
                  </a:lnTo>
                  <a:lnTo>
                    <a:pt x="478" y="1641"/>
                  </a:lnTo>
                  <a:lnTo>
                    <a:pt x="477" y="1630"/>
                  </a:lnTo>
                  <a:lnTo>
                    <a:pt x="475" y="1619"/>
                  </a:lnTo>
                  <a:lnTo>
                    <a:pt x="471" y="1607"/>
                  </a:lnTo>
                  <a:lnTo>
                    <a:pt x="465" y="1595"/>
                  </a:lnTo>
                  <a:lnTo>
                    <a:pt x="457" y="1583"/>
                  </a:lnTo>
                  <a:lnTo>
                    <a:pt x="449" y="1569"/>
                  </a:lnTo>
                  <a:lnTo>
                    <a:pt x="438" y="1557"/>
                  </a:lnTo>
                  <a:lnTo>
                    <a:pt x="416" y="1533"/>
                  </a:lnTo>
                  <a:lnTo>
                    <a:pt x="387" y="1505"/>
                  </a:lnTo>
                  <a:lnTo>
                    <a:pt x="352" y="1474"/>
                  </a:lnTo>
                  <a:lnTo>
                    <a:pt x="316" y="1445"/>
                  </a:lnTo>
                  <a:lnTo>
                    <a:pt x="279" y="1418"/>
                  </a:lnTo>
                  <a:lnTo>
                    <a:pt x="261" y="1406"/>
                  </a:lnTo>
                  <a:lnTo>
                    <a:pt x="243" y="1396"/>
                  </a:lnTo>
                  <a:lnTo>
                    <a:pt x="228" y="1387"/>
                  </a:lnTo>
                  <a:lnTo>
                    <a:pt x="213" y="1381"/>
                  </a:lnTo>
                  <a:lnTo>
                    <a:pt x="199" y="1377"/>
                  </a:lnTo>
                  <a:lnTo>
                    <a:pt x="188" y="1376"/>
                  </a:lnTo>
                  <a:lnTo>
                    <a:pt x="213" y="1375"/>
                  </a:lnTo>
                  <a:lnTo>
                    <a:pt x="236" y="1370"/>
                  </a:lnTo>
                  <a:lnTo>
                    <a:pt x="257" y="1364"/>
                  </a:lnTo>
                  <a:lnTo>
                    <a:pt x="274" y="1357"/>
                  </a:lnTo>
                  <a:lnTo>
                    <a:pt x="290" y="1347"/>
                  </a:lnTo>
                  <a:lnTo>
                    <a:pt x="305" y="1336"/>
                  </a:lnTo>
                  <a:lnTo>
                    <a:pt x="316" y="1324"/>
                  </a:lnTo>
                  <a:lnTo>
                    <a:pt x="325" y="1309"/>
                  </a:lnTo>
                  <a:lnTo>
                    <a:pt x="333" y="1294"/>
                  </a:lnTo>
                  <a:lnTo>
                    <a:pt x="339" y="1278"/>
                  </a:lnTo>
                  <a:lnTo>
                    <a:pt x="342" y="1261"/>
                  </a:lnTo>
                  <a:lnTo>
                    <a:pt x="345" y="1244"/>
                  </a:lnTo>
                  <a:lnTo>
                    <a:pt x="346" y="1226"/>
                  </a:lnTo>
                  <a:lnTo>
                    <a:pt x="345" y="1207"/>
                  </a:lnTo>
                  <a:lnTo>
                    <a:pt x="342" y="1189"/>
                  </a:lnTo>
                  <a:lnTo>
                    <a:pt x="339" y="1170"/>
                  </a:lnTo>
                  <a:lnTo>
                    <a:pt x="334" y="1151"/>
                  </a:lnTo>
                  <a:lnTo>
                    <a:pt x="328" y="1132"/>
                  </a:lnTo>
                  <a:lnTo>
                    <a:pt x="322" y="1113"/>
                  </a:lnTo>
                  <a:lnTo>
                    <a:pt x="313" y="1095"/>
                  </a:lnTo>
                  <a:lnTo>
                    <a:pt x="305" y="1078"/>
                  </a:lnTo>
                  <a:lnTo>
                    <a:pt x="294" y="1061"/>
                  </a:lnTo>
                  <a:lnTo>
                    <a:pt x="284" y="1045"/>
                  </a:lnTo>
                  <a:lnTo>
                    <a:pt x="272" y="1030"/>
                  </a:lnTo>
                  <a:lnTo>
                    <a:pt x="261" y="1016"/>
                  </a:lnTo>
                  <a:lnTo>
                    <a:pt x="248" y="1003"/>
                  </a:lnTo>
                  <a:lnTo>
                    <a:pt x="235" y="992"/>
                  </a:lnTo>
                  <a:lnTo>
                    <a:pt x="221" y="983"/>
                  </a:lnTo>
                  <a:lnTo>
                    <a:pt x="208" y="974"/>
                  </a:lnTo>
                  <a:lnTo>
                    <a:pt x="195" y="968"/>
                  </a:lnTo>
                  <a:lnTo>
                    <a:pt x="181" y="964"/>
                  </a:lnTo>
                  <a:lnTo>
                    <a:pt x="166" y="962"/>
                  </a:lnTo>
                  <a:lnTo>
                    <a:pt x="191" y="964"/>
                  </a:lnTo>
                  <a:lnTo>
                    <a:pt x="212" y="964"/>
                  </a:lnTo>
                  <a:lnTo>
                    <a:pt x="232" y="964"/>
                  </a:lnTo>
                  <a:lnTo>
                    <a:pt x="251" y="963"/>
                  </a:lnTo>
                  <a:lnTo>
                    <a:pt x="267" y="961"/>
                  </a:lnTo>
                  <a:lnTo>
                    <a:pt x="283" y="958"/>
                  </a:lnTo>
                  <a:lnTo>
                    <a:pt x="296" y="953"/>
                  </a:lnTo>
                  <a:lnTo>
                    <a:pt x="307" y="948"/>
                  </a:lnTo>
                  <a:lnTo>
                    <a:pt x="318" y="941"/>
                  </a:lnTo>
                  <a:lnTo>
                    <a:pt x="328" y="935"/>
                  </a:lnTo>
                  <a:lnTo>
                    <a:pt x="335" y="926"/>
                  </a:lnTo>
                  <a:lnTo>
                    <a:pt x="341" y="917"/>
                  </a:lnTo>
                  <a:lnTo>
                    <a:pt x="347" y="907"/>
                  </a:lnTo>
                  <a:lnTo>
                    <a:pt x="351" y="897"/>
                  </a:lnTo>
                  <a:lnTo>
                    <a:pt x="353" y="885"/>
                  </a:lnTo>
                  <a:lnTo>
                    <a:pt x="356" y="874"/>
                  </a:lnTo>
                  <a:lnTo>
                    <a:pt x="356" y="860"/>
                  </a:lnTo>
                  <a:lnTo>
                    <a:pt x="356" y="847"/>
                  </a:lnTo>
                  <a:lnTo>
                    <a:pt x="355" y="833"/>
                  </a:lnTo>
                  <a:lnTo>
                    <a:pt x="352" y="819"/>
                  </a:lnTo>
                  <a:lnTo>
                    <a:pt x="345" y="788"/>
                  </a:lnTo>
                  <a:lnTo>
                    <a:pt x="335" y="755"/>
                  </a:lnTo>
                  <a:lnTo>
                    <a:pt x="322" y="721"/>
                  </a:lnTo>
                  <a:lnTo>
                    <a:pt x="306" y="686"/>
                  </a:lnTo>
                  <a:lnTo>
                    <a:pt x="287" y="649"/>
                  </a:lnTo>
                  <a:lnTo>
                    <a:pt x="268" y="611"/>
                  </a:lnTo>
                  <a:lnTo>
                    <a:pt x="246" y="573"/>
                  </a:lnTo>
                  <a:lnTo>
                    <a:pt x="224" y="535"/>
                  </a:lnTo>
                  <a:lnTo>
                    <a:pt x="177" y="459"/>
                  </a:lnTo>
                  <a:lnTo>
                    <a:pt x="88" y="318"/>
                  </a:lnTo>
                  <a:lnTo>
                    <a:pt x="50" y="255"/>
                  </a:lnTo>
                  <a:lnTo>
                    <a:pt x="34" y="228"/>
                  </a:lnTo>
                  <a:lnTo>
                    <a:pt x="21" y="203"/>
                  </a:lnTo>
                  <a:lnTo>
                    <a:pt x="11" y="181"/>
                  </a:lnTo>
                  <a:lnTo>
                    <a:pt x="4" y="161"/>
                  </a:lnTo>
                  <a:lnTo>
                    <a:pt x="1" y="153"/>
                  </a:lnTo>
                  <a:lnTo>
                    <a:pt x="0" y="145"/>
                  </a:lnTo>
                  <a:lnTo>
                    <a:pt x="0" y="139"/>
                  </a:lnTo>
                  <a:lnTo>
                    <a:pt x="1" y="133"/>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algn="ctr" defTabSz="1217930">
                <a:defRPr/>
              </a:pPr>
              <a:endParaRPr lang="zh-CN" altLang="en-US" sz="1000" kern="0" dirty="0">
                <a:solidFill>
                  <a:schemeClr val="bg1">
                    <a:lumMod val="50000"/>
                  </a:schemeClr>
                </a:solidFill>
              </a:endParaRPr>
            </a:p>
          </p:txBody>
        </p:sp>
      </p:grpSp>
      <p:grpSp>
        <p:nvGrpSpPr>
          <p:cNvPr id="4" name="组合 9"/>
          <p:cNvGrpSpPr/>
          <p:nvPr/>
        </p:nvGrpSpPr>
        <p:grpSpPr bwMode="auto">
          <a:xfrm>
            <a:off x="3276672" y="1563688"/>
            <a:ext cx="1127063" cy="1128712"/>
            <a:chOff x="1845734" y="2255838"/>
            <a:chExt cx="1128713" cy="1128713"/>
          </a:xfrm>
        </p:grpSpPr>
        <p:sp>
          <p:nvSpPr>
            <p:cNvPr id="11" name="MH_Other_4"/>
            <p:cNvSpPr/>
            <p:nvPr>
              <p:custDataLst>
                <p:tags r:id="rId3"/>
              </p:custDataLst>
            </p:nvPr>
          </p:nvSpPr>
          <p:spPr>
            <a:xfrm rot="5400000">
              <a:off x="1845735" y="2255837"/>
              <a:ext cx="1128713" cy="1128713"/>
            </a:xfrm>
            <a:prstGeom prst="teardrop">
              <a:avLst/>
            </a:prstGeom>
            <a:solidFill>
              <a:schemeClr val="accent1"/>
            </a:solidFill>
            <a:ln w="12700" cap="flat" cmpd="sng" algn="ctr">
              <a:noFill/>
              <a:prstDash val="solid"/>
              <a:miter lim="800000"/>
            </a:ln>
            <a:effectLst>
              <a:outerShdw blurRad="76200" dist="50800" dir="8100000" algn="tr" rotWithShape="0">
                <a:prstClr val="black">
                  <a:alpha val="40000"/>
                </a:prstClr>
              </a:outerShdw>
            </a:effectLst>
          </p:spPr>
          <p:txBody>
            <a:bodyPr vert="vert270" lIns="151867" tIns="50622" rIns="0" anchor="ctr"/>
            <a:lstStyle/>
            <a:p>
              <a:pPr algn="ctr" defTabSz="1217930">
                <a:defRPr/>
              </a:pPr>
              <a:endParaRPr lang="th-TH" sz="3100" kern="0" dirty="0">
                <a:solidFill>
                  <a:schemeClr val="bg1">
                    <a:lumMod val="50000"/>
                  </a:schemeClr>
                </a:solidFill>
                <a:latin typeface="Calibri" panose="020F0502020204030204"/>
                <a:cs typeface="Cordia New" panose="020B0304020202020204"/>
              </a:endParaRPr>
            </a:p>
          </p:txBody>
        </p:sp>
        <p:sp>
          <p:nvSpPr>
            <p:cNvPr id="12" name="KSO_Shape"/>
            <p:cNvSpPr/>
            <p:nvPr/>
          </p:nvSpPr>
          <p:spPr bwMode="auto">
            <a:xfrm>
              <a:off x="2279733" y="2513013"/>
              <a:ext cx="322716" cy="700088"/>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algn="ctr" defTabSz="1217930">
                <a:defRPr/>
              </a:pPr>
              <a:endParaRPr lang="zh-CN" altLang="en-US" sz="1000" kern="0" dirty="0">
                <a:solidFill>
                  <a:schemeClr val="bg1">
                    <a:lumMod val="50000"/>
                  </a:schemeClr>
                </a:solidFill>
              </a:endParaRPr>
            </a:p>
          </p:txBody>
        </p:sp>
      </p:grpSp>
      <p:grpSp>
        <p:nvGrpSpPr>
          <p:cNvPr id="7" name="组合 12"/>
          <p:cNvGrpSpPr/>
          <p:nvPr/>
        </p:nvGrpSpPr>
        <p:grpSpPr bwMode="auto">
          <a:xfrm>
            <a:off x="4465644" y="2736850"/>
            <a:ext cx="1587413" cy="1587500"/>
            <a:chOff x="3036358" y="3429000"/>
            <a:chExt cx="1587500" cy="1587500"/>
          </a:xfrm>
        </p:grpSpPr>
        <p:sp>
          <p:nvSpPr>
            <p:cNvPr id="14" name="MH_Other_1"/>
            <p:cNvSpPr/>
            <p:nvPr>
              <p:custDataLst>
                <p:tags r:id="rId4"/>
              </p:custDataLst>
            </p:nvPr>
          </p:nvSpPr>
          <p:spPr>
            <a:xfrm rot="16200000">
              <a:off x="3036358" y="3429000"/>
              <a:ext cx="1587500" cy="1587500"/>
            </a:xfrm>
            <a:prstGeom prst="teardrop">
              <a:avLst/>
            </a:prstGeom>
            <a:solidFill>
              <a:schemeClr val="accent3"/>
            </a:solidFill>
            <a:ln w="12700" cap="flat" cmpd="sng" algn="ctr">
              <a:noFill/>
              <a:prstDash val="solid"/>
              <a:miter lim="800000"/>
            </a:ln>
            <a:effectLst>
              <a:outerShdw blurRad="76200" dist="50800" dir="8100000" algn="tr" rotWithShape="0">
                <a:prstClr val="black">
                  <a:alpha val="40000"/>
                </a:prstClr>
              </a:outerShdw>
            </a:effectLst>
          </p:spPr>
          <p:txBody>
            <a:bodyPr vert="vert" lIns="50622" tIns="50622" rIns="151867" anchor="ctr"/>
            <a:lstStyle/>
            <a:p>
              <a:pPr algn="ctr" defTabSz="1217930">
                <a:defRPr/>
              </a:pPr>
              <a:endParaRPr lang="th-TH" sz="3100" kern="0" dirty="0">
                <a:solidFill>
                  <a:schemeClr val="bg1">
                    <a:lumMod val="50000"/>
                  </a:schemeClr>
                </a:solidFill>
                <a:latin typeface="Calibri" panose="020F0502020204030204"/>
                <a:cs typeface="Cordia New" panose="020B0304020202020204"/>
              </a:endParaRPr>
            </a:p>
          </p:txBody>
        </p:sp>
        <p:sp>
          <p:nvSpPr>
            <p:cNvPr id="15" name="KSO_Shape"/>
            <p:cNvSpPr/>
            <p:nvPr/>
          </p:nvSpPr>
          <p:spPr bwMode="auto">
            <a:xfrm>
              <a:off x="3306233" y="3748088"/>
              <a:ext cx="860425" cy="649287"/>
            </a:xfrm>
            <a:custGeom>
              <a:avLst/>
              <a:gdLst>
                <a:gd name="T0" fmla="*/ 131779585 w 12600"/>
                <a:gd name="T1" fmla="*/ 176296350 h 9505"/>
                <a:gd name="T2" fmla="*/ 126659217 w 12600"/>
                <a:gd name="T3" fmla="*/ 185424592 h 9505"/>
                <a:gd name="T4" fmla="*/ 115184313 w 12600"/>
                <a:gd name="T5" fmla="*/ 191281345 h 9505"/>
                <a:gd name="T6" fmla="*/ 105766507 w 12600"/>
                <a:gd name="T7" fmla="*/ 195056117 h 9505"/>
                <a:gd name="T8" fmla="*/ 94337263 w 12600"/>
                <a:gd name="T9" fmla="*/ 177325916 h 9505"/>
                <a:gd name="T10" fmla="*/ 85239527 w 12600"/>
                <a:gd name="T11" fmla="*/ 172155540 h 9505"/>
                <a:gd name="T12" fmla="*/ 77970592 w 12600"/>
                <a:gd name="T13" fmla="*/ 203063397 h 9505"/>
                <a:gd name="T14" fmla="*/ 72827394 w 12600"/>
                <a:gd name="T15" fmla="*/ 215142940 h 9505"/>
                <a:gd name="T16" fmla="*/ 77719162 w 12600"/>
                <a:gd name="T17" fmla="*/ 174443313 h 9505"/>
                <a:gd name="T18" fmla="*/ 74518913 w 12600"/>
                <a:gd name="T19" fmla="*/ 164354204 h 9505"/>
                <a:gd name="T20" fmla="*/ 55591982 w 12600"/>
                <a:gd name="T21" fmla="*/ 173688389 h 9505"/>
                <a:gd name="T22" fmla="*/ 37968011 w 12600"/>
                <a:gd name="T23" fmla="*/ 165200675 h 9505"/>
                <a:gd name="T24" fmla="*/ 32344935 w 12600"/>
                <a:gd name="T25" fmla="*/ 158085716 h 9505"/>
                <a:gd name="T26" fmla="*/ 17441031 w 12600"/>
                <a:gd name="T27" fmla="*/ 141247533 h 9505"/>
                <a:gd name="T28" fmla="*/ 8891965 w 12600"/>
                <a:gd name="T29" fmla="*/ 130014613 h 9505"/>
                <a:gd name="T30" fmla="*/ 1371449 w 12600"/>
                <a:gd name="T31" fmla="*/ 117202995 h 9505"/>
                <a:gd name="T32" fmla="*/ 7703306 w 12600"/>
                <a:gd name="T33" fmla="*/ 112398657 h 9505"/>
                <a:gd name="T34" fmla="*/ 24207258 w 12600"/>
                <a:gd name="T35" fmla="*/ 112375808 h 9505"/>
                <a:gd name="T36" fmla="*/ 37670921 w 12600"/>
                <a:gd name="T37" fmla="*/ 112009770 h 9505"/>
                <a:gd name="T38" fmla="*/ 57054901 w 12600"/>
                <a:gd name="T39" fmla="*/ 116173580 h 9505"/>
                <a:gd name="T40" fmla="*/ 72713094 w 12600"/>
                <a:gd name="T41" fmla="*/ 126216840 h 9505"/>
                <a:gd name="T42" fmla="*/ 82839379 w 12600"/>
                <a:gd name="T43" fmla="*/ 138593722 h 9505"/>
                <a:gd name="T44" fmla="*/ 82496479 w 12600"/>
                <a:gd name="T45" fmla="*/ 159732809 h 9505"/>
                <a:gd name="T46" fmla="*/ 87959746 w 12600"/>
                <a:gd name="T47" fmla="*/ 142208400 h 9505"/>
                <a:gd name="T48" fmla="*/ 77170492 w 12600"/>
                <a:gd name="T49" fmla="*/ 114205996 h 9505"/>
                <a:gd name="T50" fmla="*/ 81239330 w 12600"/>
                <a:gd name="T51" fmla="*/ 81216159 h 9505"/>
                <a:gd name="T52" fmla="*/ 89034106 w 12600"/>
                <a:gd name="T53" fmla="*/ 62593637 h 9505"/>
                <a:gd name="T54" fmla="*/ 95365963 w 12600"/>
                <a:gd name="T55" fmla="*/ 47013964 h 9505"/>
                <a:gd name="T56" fmla="*/ 98451761 w 12600"/>
                <a:gd name="T57" fmla="*/ 40699627 h 9505"/>
                <a:gd name="T58" fmla="*/ 117904381 w 12600"/>
                <a:gd name="T59" fmla="*/ 14664655 h 9505"/>
                <a:gd name="T60" fmla="*/ 129310946 w 12600"/>
                <a:gd name="T61" fmla="*/ 983717 h 9505"/>
                <a:gd name="T62" fmla="*/ 140305820 w 12600"/>
                <a:gd name="T63" fmla="*/ 24570821 h 9505"/>
                <a:gd name="T64" fmla="*/ 146409077 w 12600"/>
                <a:gd name="T65" fmla="*/ 44405852 h 9505"/>
                <a:gd name="T66" fmla="*/ 149632156 w 12600"/>
                <a:gd name="T67" fmla="*/ 62319147 h 9505"/>
                <a:gd name="T68" fmla="*/ 152992364 w 12600"/>
                <a:gd name="T69" fmla="*/ 78379405 h 9505"/>
                <a:gd name="T70" fmla="*/ 151643745 w 12600"/>
                <a:gd name="T71" fmla="*/ 96795983 h 9505"/>
                <a:gd name="T72" fmla="*/ 145860407 w 12600"/>
                <a:gd name="T73" fmla="*/ 113039185 h 9505"/>
                <a:gd name="T74" fmla="*/ 139734320 w 12600"/>
                <a:gd name="T75" fmla="*/ 126102444 h 9505"/>
                <a:gd name="T76" fmla="*/ 122933279 w 12600"/>
                <a:gd name="T77" fmla="*/ 143581155 h 9505"/>
                <a:gd name="T78" fmla="*/ 98131842 w 12600"/>
                <a:gd name="T79" fmla="*/ 146463757 h 9505"/>
                <a:gd name="T80" fmla="*/ 87753976 w 12600"/>
                <a:gd name="T81" fmla="*/ 163736525 h 9505"/>
                <a:gd name="T82" fmla="*/ 96737412 w 12600"/>
                <a:gd name="T83" fmla="*/ 171034427 h 9505"/>
                <a:gd name="T84" fmla="*/ 107298067 w 12600"/>
                <a:gd name="T85" fmla="*/ 166870769 h 9505"/>
                <a:gd name="T86" fmla="*/ 125013508 w 12600"/>
                <a:gd name="T87" fmla="*/ 174077276 h 9505"/>
                <a:gd name="T88" fmla="*/ 133699704 w 12600"/>
                <a:gd name="T89" fmla="*/ 157856923 h 9505"/>
                <a:gd name="T90" fmla="*/ 145106118 w 12600"/>
                <a:gd name="T91" fmla="*/ 141545023 h 9505"/>
                <a:gd name="T92" fmla="*/ 159735611 w 12600"/>
                <a:gd name="T93" fmla="*/ 144633570 h 9505"/>
                <a:gd name="T94" fmla="*/ 150775005 w 12600"/>
                <a:gd name="T95" fmla="*/ 163141695 h 9505"/>
                <a:gd name="T96" fmla="*/ 146203307 w 12600"/>
                <a:gd name="T97" fmla="*/ 173139257 h 9505"/>
                <a:gd name="T98" fmla="*/ 161907160 w 12600"/>
                <a:gd name="T99" fmla="*/ 163072996 h 9505"/>
                <a:gd name="T100" fmla="*/ 172033595 w 12600"/>
                <a:gd name="T101" fmla="*/ 133286102 h 9505"/>
                <a:gd name="T102" fmla="*/ 205658508 w 12600"/>
                <a:gd name="T103" fmla="*/ 113885656 h 9505"/>
                <a:gd name="T104" fmla="*/ 239374892 w 12600"/>
                <a:gd name="T105" fmla="*/ 110660016 h 9505"/>
                <a:gd name="T106" fmla="*/ 255330174 w 12600"/>
                <a:gd name="T107" fmla="*/ 107983205 h 9505"/>
                <a:gd name="T108" fmla="*/ 271742505 w 12600"/>
                <a:gd name="T109" fmla="*/ 105741282 h 9505"/>
                <a:gd name="T110" fmla="*/ 288017857 w 12600"/>
                <a:gd name="T111" fmla="*/ 101302982 h 9505"/>
                <a:gd name="T112" fmla="*/ 245981008 w 12600"/>
                <a:gd name="T113" fmla="*/ 161700393 h 9505"/>
                <a:gd name="T114" fmla="*/ 228379867 w 12600"/>
                <a:gd name="T115" fmla="*/ 177691953 h 9505"/>
                <a:gd name="T116" fmla="*/ 210275865 w 12600"/>
                <a:gd name="T117" fmla="*/ 186980290 h 9505"/>
                <a:gd name="T118" fmla="*/ 194640654 w 12600"/>
                <a:gd name="T119" fmla="*/ 189862892 h 9505"/>
                <a:gd name="T120" fmla="*/ 170159136 w 12600"/>
                <a:gd name="T121" fmla="*/ 182038707 h 950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600" h="9505">
                  <a:moveTo>
                    <a:pt x="7155" y="7617"/>
                  </a:moveTo>
                  <a:lnTo>
                    <a:pt x="7155" y="7617"/>
                  </a:lnTo>
                  <a:lnTo>
                    <a:pt x="7091" y="7633"/>
                  </a:lnTo>
                  <a:lnTo>
                    <a:pt x="7028" y="7649"/>
                  </a:lnTo>
                  <a:lnTo>
                    <a:pt x="6964" y="7663"/>
                  </a:lnTo>
                  <a:lnTo>
                    <a:pt x="6899" y="7675"/>
                  </a:lnTo>
                  <a:lnTo>
                    <a:pt x="6836" y="7688"/>
                  </a:lnTo>
                  <a:lnTo>
                    <a:pt x="6771" y="7699"/>
                  </a:lnTo>
                  <a:lnTo>
                    <a:pt x="6706" y="7708"/>
                  </a:lnTo>
                  <a:lnTo>
                    <a:pt x="6641" y="7717"/>
                  </a:lnTo>
                  <a:lnTo>
                    <a:pt x="6575" y="7724"/>
                  </a:lnTo>
                  <a:lnTo>
                    <a:pt x="6510" y="7730"/>
                  </a:lnTo>
                  <a:lnTo>
                    <a:pt x="6444" y="7735"/>
                  </a:lnTo>
                  <a:lnTo>
                    <a:pt x="6380" y="7738"/>
                  </a:lnTo>
                  <a:lnTo>
                    <a:pt x="6314" y="7739"/>
                  </a:lnTo>
                  <a:lnTo>
                    <a:pt x="6249" y="7739"/>
                  </a:lnTo>
                  <a:lnTo>
                    <a:pt x="6183" y="7738"/>
                  </a:lnTo>
                  <a:lnTo>
                    <a:pt x="6118" y="7734"/>
                  </a:lnTo>
                  <a:lnTo>
                    <a:pt x="6076" y="7732"/>
                  </a:lnTo>
                  <a:lnTo>
                    <a:pt x="6032" y="7727"/>
                  </a:lnTo>
                  <a:lnTo>
                    <a:pt x="5944" y="7716"/>
                  </a:lnTo>
                  <a:lnTo>
                    <a:pt x="5899" y="7711"/>
                  </a:lnTo>
                  <a:lnTo>
                    <a:pt x="5854" y="7707"/>
                  </a:lnTo>
                  <a:lnTo>
                    <a:pt x="5810" y="7706"/>
                  </a:lnTo>
                  <a:lnTo>
                    <a:pt x="5765" y="7706"/>
                  </a:lnTo>
                  <a:lnTo>
                    <a:pt x="5743" y="7706"/>
                  </a:lnTo>
                  <a:lnTo>
                    <a:pt x="5721" y="7708"/>
                  </a:lnTo>
                  <a:lnTo>
                    <a:pt x="5700" y="7711"/>
                  </a:lnTo>
                  <a:lnTo>
                    <a:pt x="5678" y="7715"/>
                  </a:lnTo>
                  <a:lnTo>
                    <a:pt x="5657" y="7718"/>
                  </a:lnTo>
                  <a:lnTo>
                    <a:pt x="5636" y="7723"/>
                  </a:lnTo>
                  <a:lnTo>
                    <a:pt x="5617" y="7729"/>
                  </a:lnTo>
                  <a:lnTo>
                    <a:pt x="5597" y="7737"/>
                  </a:lnTo>
                  <a:lnTo>
                    <a:pt x="5578" y="7745"/>
                  </a:lnTo>
                  <a:lnTo>
                    <a:pt x="5558" y="7755"/>
                  </a:lnTo>
                  <a:lnTo>
                    <a:pt x="5540" y="7766"/>
                  </a:lnTo>
                  <a:lnTo>
                    <a:pt x="5523" y="7779"/>
                  </a:lnTo>
                  <a:lnTo>
                    <a:pt x="5506" y="7793"/>
                  </a:lnTo>
                  <a:lnTo>
                    <a:pt x="5488" y="7809"/>
                  </a:lnTo>
                  <a:lnTo>
                    <a:pt x="5473" y="7825"/>
                  </a:lnTo>
                  <a:lnTo>
                    <a:pt x="5458" y="7844"/>
                  </a:lnTo>
                  <a:lnTo>
                    <a:pt x="5487" y="7905"/>
                  </a:lnTo>
                  <a:lnTo>
                    <a:pt x="5501" y="7937"/>
                  </a:lnTo>
                  <a:lnTo>
                    <a:pt x="5514" y="7970"/>
                  </a:lnTo>
                  <a:lnTo>
                    <a:pt x="5525" y="8005"/>
                  </a:lnTo>
                  <a:lnTo>
                    <a:pt x="5529" y="8024"/>
                  </a:lnTo>
                  <a:lnTo>
                    <a:pt x="5534" y="8042"/>
                  </a:lnTo>
                  <a:lnTo>
                    <a:pt x="5536" y="8062"/>
                  </a:lnTo>
                  <a:lnTo>
                    <a:pt x="5539" y="8083"/>
                  </a:lnTo>
                  <a:lnTo>
                    <a:pt x="5541" y="8105"/>
                  </a:lnTo>
                  <a:lnTo>
                    <a:pt x="5541" y="8128"/>
                  </a:lnTo>
                  <a:lnTo>
                    <a:pt x="5518" y="8130"/>
                  </a:lnTo>
                  <a:lnTo>
                    <a:pt x="5495" y="8133"/>
                  </a:lnTo>
                  <a:lnTo>
                    <a:pt x="5471" y="8133"/>
                  </a:lnTo>
                  <a:lnTo>
                    <a:pt x="5448" y="8134"/>
                  </a:lnTo>
                  <a:lnTo>
                    <a:pt x="5402" y="8131"/>
                  </a:lnTo>
                  <a:lnTo>
                    <a:pt x="5355" y="8128"/>
                  </a:lnTo>
                  <a:lnTo>
                    <a:pt x="5310" y="8122"/>
                  </a:lnTo>
                  <a:lnTo>
                    <a:pt x="5265" y="8114"/>
                  </a:lnTo>
                  <a:lnTo>
                    <a:pt x="5219" y="8106"/>
                  </a:lnTo>
                  <a:lnTo>
                    <a:pt x="5174" y="8096"/>
                  </a:lnTo>
                  <a:lnTo>
                    <a:pt x="5087" y="8076"/>
                  </a:lnTo>
                  <a:lnTo>
                    <a:pt x="5045" y="8067"/>
                  </a:lnTo>
                  <a:lnTo>
                    <a:pt x="5003" y="8058"/>
                  </a:lnTo>
                  <a:lnTo>
                    <a:pt x="4962" y="8052"/>
                  </a:lnTo>
                  <a:lnTo>
                    <a:pt x="4921" y="8047"/>
                  </a:lnTo>
                  <a:lnTo>
                    <a:pt x="4882" y="8043"/>
                  </a:lnTo>
                  <a:lnTo>
                    <a:pt x="4844" y="8043"/>
                  </a:lnTo>
                  <a:lnTo>
                    <a:pt x="4865" y="8085"/>
                  </a:lnTo>
                  <a:lnTo>
                    <a:pt x="4887" y="8127"/>
                  </a:lnTo>
                  <a:lnTo>
                    <a:pt x="4910" y="8166"/>
                  </a:lnTo>
                  <a:lnTo>
                    <a:pt x="4935" y="8205"/>
                  </a:lnTo>
                  <a:lnTo>
                    <a:pt x="4987" y="8283"/>
                  </a:lnTo>
                  <a:lnTo>
                    <a:pt x="5039" y="8361"/>
                  </a:lnTo>
                  <a:lnTo>
                    <a:pt x="5063" y="8400"/>
                  </a:lnTo>
                  <a:lnTo>
                    <a:pt x="5086" y="8442"/>
                  </a:lnTo>
                  <a:lnTo>
                    <a:pt x="5108" y="8482"/>
                  </a:lnTo>
                  <a:lnTo>
                    <a:pt x="5128" y="8525"/>
                  </a:lnTo>
                  <a:lnTo>
                    <a:pt x="5136" y="8547"/>
                  </a:lnTo>
                  <a:lnTo>
                    <a:pt x="5144" y="8569"/>
                  </a:lnTo>
                  <a:lnTo>
                    <a:pt x="5151" y="8591"/>
                  </a:lnTo>
                  <a:lnTo>
                    <a:pt x="5158" y="8614"/>
                  </a:lnTo>
                  <a:lnTo>
                    <a:pt x="5164" y="8637"/>
                  </a:lnTo>
                  <a:lnTo>
                    <a:pt x="5168" y="8662"/>
                  </a:lnTo>
                  <a:lnTo>
                    <a:pt x="5173" y="8686"/>
                  </a:lnTo>
                  <a:lnTo>
                    <a:pt x="5175" y="8711"/>
                  </a:lnTo>
                  <a:lnTo>
                    <a:pt x="5108" y="8699"/>
                  </a:lnTo>
                  <a:lnTo>
                    <a:pt x="5041" y="8684"/>
                  </a:lnTo>
                  <a:lnTo>
                    <a:pt x="4975" y="8667"/>
                  </a:lnTo>
                  <a:lnTo>
                    <a:pt x="4909" y="8647"/>
                  </a:lnTo>
                  <a:lnTo>
                    <a:pt x="4876" y="8637"/>
                  </a:lnTo>
                  <a:lnTo>
                    <a:pt x="4843" y="8625"/>
                  </a:lnTo>
                  <a:lnTo>
                    <a:pt x="4811" y="8614"/>
                  </a:lnTo>
                  <a:lnTo>
                    <a:pt x="4779" y="8601"/>
                  </a:lnTo>
                  <a:lnTo>
                    <a:pt x="4748" y="8587"/>
                  </a:lnTo>
                  <a:lnTo>
                    <a:pt x="4717" y="8574"/>
                  </a:lnTo>
                  <a:lnTo>
                    <a:pt x="4686" y="8558"/>
                  </a:lnTo>
                  <a:lnTo>
                    <a:pt x="4656" y="8543"/>
                  </a:lnTo>
                  <a:lnTo>
                    <a:pt x="4627" y="8526"/>
                  </a:lnTo>
                  <a:lnTo>
                    <a:pt x="4597" y="8509"/>
                  </a:lnTo>
                  <a:lnTo>
                    <a:pt x="4569" y="8491"/>
                  </a:lnTo>
                  <a:lnTo>
                    <a:pt x="4541" y="8471"/>
                  </a:lnTo>
                  <a:lnTo>
                    <a:pt x="4514" y="8452"/>
                  </a:lnTo>
                  <a:lnTo>
                    <a:pt x="4488" y="8431"/>
                  </a:lnTo>
                  <a:lnTo>
                    <a:pt x="4463" y="8409"/>
                  </a:lnTo>
                  <a:lnTo>
                    <a:pt x="4437" y="8386"/>
                  </a:lnTo>
                  <a:lnTo>
                    <a:pt x="4414" y="8362"/>
                  </a:lnTo>
                  <a:lnTo>
                    <a:pt x="4389" y="8338"/>
                  </a:lnTo>
                  <a:lnTo>
                    <a:pt x="4367" y="8312"/>
                  </a:lnTo>
                  <a:lnTo>
                    <a:pt x="4347" y="8285"/>
                  </a:lnTo>
                  <a:lnTo>
                    <a:pt x="4326" y="8257"/>
                  </a:lnTo>
                  <a:lnTo>
                    <a:pt x="4306" y="8229"/>
                  </a:lnTo>
                  <a:lnTo>
                    <a:pt x="4288" y="8200"/>
                  </a:lnTo>
                  <a:lnTo>
                    <a:pt x="4270" y="8168"/>
                  </a:lnTo>
                  <a:lnTo>
                    <a:pt x="4257" y="8144"/>
                  </a:lnTo>
                  <a:lnTo>
                    <a:pt x="4246" y="8118"/>
                  </a:lnTo>
                  <a:lnTo>
                    <a:pt x="4235" y="8091"/>
                  </a:lnTo>
                  <a:lnTo>
                    <a:pt x="4226" y="8063"/>
                  </a:lnTo>
                  <a:lnTo>
                    <a:pt x="4207" y="8002"/>
                  </a:lnTo>
                  <a:lnTo>
                    <a:pt x="4188" y="7939"/>
                  </a:lnTo>
                  <a:lnTo>
                    <a:pt x="4169" y="7876"/>
                  </a:lnTo>
                  <a:lnTo>
                    <a:pt x="4150" y="7812"/>
                  </a:lnTo>
                  <a:lnTo>
                    <a:pt x="4139" y="7782"/>
                  </a:lnTo>
                  <a:lnTo>
                    <a:pt x="4127" y="7751"/>
                  </a:lnTo>
                  <a:lnTo>
                    <a:pt x="4114" y="7722"/>
                  </a:lnTo>
                  <a:lnTo>
                    <a:pt x="4102" y="7693"/>
                  </a:lnTo>
                  <a:lnTo>
                    <a:pt x="4087" y="7666"/>
                  </a:lnTo>
                  <a:lnTo>
                    <a:pt x="4072" y="7640"/>
                  </a:lnTo>
                  <a:lnTo>
                    <a:pt x="4056" y="7617"/>
                  </a:lnTo>
                  <a:lnTo>
                    <a:pt x="4037" y="7595"/>
                  </a:lnTo>
                  <a:lnTo>
                    <a:pt x="4018" y="7574"/>
                  </a:lnTo>
                  <a:lnTo>
                    <a:pt x="4007" y="7565"/>
                  </a:lnTo>
                  <a:lnTo>
                    <a:pt x="3996" y="7557"/>
                  </a:lnTo>
                  <a:lnTo>
                    <a:pt x="3985" y="7548"/>
                  </a:lnTo>
                  <a:lnTo>
                    <a:pt x="3972" y="7541"/>
                  </a:lnTo>
                  <a:lnTo>
                    <a:pt x="3960" y="7535"/>
                  </a:lnTo>
                  <a:lnTo>
                    <a:pt x="3948" y="7529"/>
                  </a:lnTo>
                  <a:lnTo>
                    <a:pt x="3935" y="7524"/>
                  </a:lnTo>
                  <a:lnTo>
                    <a:pt x="3920" y="7519"/>
                  </a:lnTo>
                  <a:lnTo>
                    <a:pt x="3906" y="7515"/>
                  </a:lnTo>
                  <a:lnTo>
                    <a:pt x="3891" y="7512"/>
                  </a:lnTo>
                  <a:lnTo>
                    <a:pt x="3876" y="7510"/>
                  </a:lnTo>
                  <a:lnTo>
                    <a:pt x="3860" y="7509"/>
                  </a:lnTo>
                  <a:lnTo>
                    <a:pt x="3843" y="7508"/>
                  </a:lnTo>
                  <a:lnTo>
                    <a:pt x="3826" y="7509"/>
                  </a:lnTo>
                  <a:lnTo>
                    <a:pt x="3807" y="7510"/>
                  </a:lnTo>
                  <a:lnTo>
                    <a:pt x="3789" y="7512"/>
                  </a:lnTo>
                  <a:lnTo>
                    <a:pt x="3770" y="7515"/>
                  </a:lnTo>
                  <a:lnTo>
                    <a:pt x="3750" y="7519"/>
                  </a:lnTo>
                  <a:lnTo>
                    <a:pt x="3729" y="7525"/>
                  </a:lnTo>
                  <a:lnTo>
                    <a:pt x="3708" y="7531"/>
                  </a:lnTo>
                  <a:lnTo>
                    <a:pt x="3686" y="7539"/>
                  </a:lnTo>
                  <a:lnTo>
                    <a:pt x="3663" y="7547"/>
                  </a:lnTo>
                  <a:lnTo>
                    <a:pt x="3636" y="7606"/>
                  </a:lnTo>
                  <a:lnTo>
                    <a:pt x="3611" y="7664"/>
                  </a:lnTo>
                  <a:lnTo>
                    <a:pt x="3587" y="7724"/>
                  </a:lnTo>
                  <a:lnTo>
                    <a:pt x="3567" y="7783"/>
                  </a:lnTo>
                  <a:lnTo>
                    <a:pt x="3546" y="7843"/>
                  </a:lnTo>
                  <a:lnTo>
                    <a:pt x="3527" y="7903"/>
                  </a:lnTo>
                  <a:lnTo>
                    <a:pt x="3512" y="7963"/>
                  </a:lnTo>
                  <a:lnTo>
                    <a:pt x="3496" y="8023"/>
                  </a:lnTo>
                  <a:lnTo>
                    <a:pt x="3482" y="8083"/>
                  </a:lnTo>
                  <a:lnTo>
                    <a:pt x="3470" y="8142"/>
                  </a:lnTo>
                  <a:lnTo>
                    <a:pt x="3459" y="8204"/>
                  </a:lnTo>
                  <a:lnTo>
                    <a:pt x="3449" y="8263"/>
                  </a:lnTo>
                  <a:lnTo>
                    <a:pt x="3441" y="8325"/>
                  </a:lnTo>
                  <a:lnTo>
                    <a:pt x="3433" y="8386"/>
                  </a:lnTo>
                  <a:lnTo>
                    <a:pt x="3428" y="8447"/>
                  </a:lnTo>
                  <a:lnTo>
                    <a:pt x="3422" y="8507"/>
                  </a:lnTo>
                  <a:lnTo>
                    <a:pt x="3419" y="8568"/>
                  </a:lnTo>
                  <a:lnTo>
                    <a:pt x="3416" y="8630"/>
                  </a:lnTo>
                  <a:lnTo>
                    <a:pt x="3414" y="8691"/>
                  </a:lnTo>
                  <a:lnTo>
                    <a:pt x="3413" y="8752"/>
                  </a:lnTo>
                  <a:lnTo>
                    <a:pt x="3411" y="8815"/>
                  </a:lnTo>
                  <a:lnTo>
                    <a:pt x="3411" y="8876"/>
                  </a:lnTo>
                  <a:lnTo>
                    <a:pt x="3414" y="8999"/>
                  </a:lnTo>
                  <a:lnTo>
                    <a:pt x="3419" y="9124"/>
                  </a:lnTo>
                  <a:lnTo>
                    <a:pt x="3425" y="9249"/>
                  </a:lnTo>
                  <a:lnTo>
                    <a:pt x="3432" y="9375"/>
                  </a:lnTo>
                  <a:lnTo>
                    <a:pt x="3441" y="9499"/>
                  </a:lnTo>
                  <a:lnTo>
                    <a:pt x="3422" y="9502"/>
                  </a:lnTo>
                  <a:lnTo>
                    <a:pt x="3404" y="9504"/>
                  </a:lnTo>
                  <a:lnTo>
                    <a:pt x="3387" y="9505"/>
                  </a:lnTo>
                  <a:lnTo>
                    <a:pt x="3370" y="9505"/>
                  </a:lnTo>
                  <a:lnTo>
                    <a:pt x="3354" y="9505"/>
                  </a:lnTo>
                  <a:lnTo>
                    <a:pt x="3339" y="9503"/>
                  </a:lnTo>
                  <a:lnTo>
                    <a:pt x="3325" y="9500"/>
                  </a:lnTo>
                  <a:lnTo>
                    <a:pt x="3310" y="9498"/>
                  </a:lnTo>
                  <a:lnTo>
                    <a:pt x="3296" y="9494"/>
                  </a:lnTo>
                  <a:lnTo>
                    <a:pt x="3284" y="9489"/>
                  </a:lnTo>
                  <a:lnTo>
                    <a:pt x="3272" y="9485"/>
                  </a:lnTo>
                  <a:lnTo>
                    <a:pt x="3260" y="9478"/>
                  </a:lnTo>
                  <a:lnTo>
                    <a:pt x="3249" y="9471"/>
                  </a:lnTo>
                  <a:lnTo>
                    <a:pt x="3239" y="9464"/>
                  </a:lnTo>
                  <a:lnTo>
                    <a:pt x="3229" y="9455"/>
                  </a:lnTo>
                  <a:lnTo>
                    <a:pt x="3219" y="9447"/>
                  </a:lnTo>
                  <a:lnTo>
                    <a:pt x="3211" y="9437"/>
                  </a:lnTo>
                  <a:lnTo>
                    <a:pt x="3202" y="9426"/>
                  </a:lnTo>
                  <a:lnTo>
                    <a:pt x="3194" y="9415"/>
                  </a:lnTo>
                  <a:lnTo>
                    <a:pt x="3186" y="9404"/>
                  </a:lnTo>
                  <a:lnTo>
                    <a:pt x="3174" y="9378"/>
                  </a:lnTo>
                  <a:lnTo>
                    <a:pt x="3162" y="9351"/>
                  </a:lnTo>
                  <a:lnTo>
                    <a:pt x="3153" y="9321"/>
                  </a:lnTo>
                  <a:lnTo>
                    <a:pt x="3145" y="9289"/>
                  </a:lnTo>
                  <a:lnTo>
                    <a:pt x="3139" y="9255"/>
                  </a:lnTo>
                  <a:lnTo>
                    <a:pt x="3135" y="9218"/>
                  </a:lnTo>
                  <a:lnTo>
                    <a:pt x="3133" y="9180"/>
                  </a:lnTo>
                  <a:lnTo>
                    <a:pt x="3130" y="9141"/>
                  </a:lnTo>
                  <a:lnTo>
                    <a:pt x="3130" y="9100"/>
                  </a:lnTo>
                  <a:lnTo>
                    <a:pt x="3131" y="9056"/>
                  </a:lnTo>
                  <a:lnTo>
                    <a:pt x="3135" y="9012"/>
                  </a:lnTo>
                  <a:lnTo>
                    <a:pt x="3139" y="8965"/>
                  </a:lnTo>
                  <a:lnTo>
                    <a:pt x="3144" y="8919"/>
                  </a:lnTo>
                  <a:lnTo>
                    <a:pt x="3148" y="8870"/>
                  </a:lnTo>
                  <a:lnTo>
                    <a:pt x="3156" y="8820"/>
                  </a:lnTo>
                  <a:lnTo>
                    <a:pt x="3163" y="8769"/>
                  </a:lnTo>
                  <a:lnTo>
                    <a:pt x="3180" y="8667"/>
                  </a:lnTo>
                  <a:lnTo>
                    <a:pt x="3201" y="8560"/>
                  </a:lnTo>
                  <a:lnTo>
                    <a:pt x="3223" y="8453"/>
                  </a:lnTo>
                  <a:lnTo>
                    <a:pt x="3246" y="8344"/>
                  </a:lnTo>
                  <a:lnTo>
                    <a:pt x="3271" y="8235"/>
                  </a:lnTo>
                  <a:lnTo>
                    <a:pt x="3320" y="8020"/>
                  </a:lnTo>
                  <a:lnTo>
                    <a:pt x="3343" y="7916"/>
                  </a:lnTo>
                  <a:lnTo>
                    <a:pt x="3364" y="7815"/>
                  </a:lnTo>
                  <a:lnTo>
                    <a:pt x="3383" y="7718"/>
                  </a:lnTo>
                  <a:lnTo>
                    <a:pt x="3400" y="7625"/>
                  </a:lnTo>
                  <a:lnTo>
                    <a:pt x="3414" y="7540"/>
                  </a:lnTo>
                  <a:lnTo>
                    <a:pt x="3419" y="7498"/>
                  </a:lnTo>
                  <a:lnTo>
                    <a:pt x="3422" y="7459"/>
                  </a:lnTo>
                  <a:lnTo>
                    <a:pt x="3426" y="7422"/>
                  </a:lnTo>
                  <a:lnTo>
                    <a:pt x="3427" y="7387"/>
                  </a:lnTo>
                  <a:lnTo>
                    <a:pt x="3427" y="7353"/>
                  </a:lnTo>
                  <a:lnTo>
                    <a:pt x="3427" y="7322"/>
                  </a:lnTo>
                  <a:lnTo>
                    <a:pt x="3425" y="7293"/>
                  </a:lnTo>
                  <a:lnTo>
                    <a:pt x="3420" y="7267"/>
                  </a:lnTo>
                  <a:lnTo>
                    <a:pt x="3415" y="7243"/>
                  </a:lnTo>
                  <a:lnTo>
                    <a:pt x="3408" y="7221"/>
                  </a:lnTo>
                  <a:lnTo>
                    <a:pt x="3399" y="7202"/>
                  </a:lnTo>
                  <a:lnTo>
                    <a:pt x="3394" y="7194"/>
                  </a:lnTo>
                  <a:lnTo>
                    <a:pt x="3388" y="7185"/>
                  </a:lnTo>
                  <a:lnTo>
                    <a:pt x="3382" y="7179"/>
                  </a:lnTo>
                  <a:lnTo>
                    <a:pt x="3376" y="7173"/>
                  </a:lnTo>
                  <a:lnTo>
                    <a:pt x="3369" y="7167"/>
                  </a:lnTo>
                  <a:lnTo>
                    <a:pt x="3361" y="7162"/>
                  </a:lnTo>
                  <a:lnTo>
                    <a:pt x="3345" y="7161"/>
                  </a:lnTo>
                  <a:lnTo>
                    <a:pt x="3331" y="7162"/>
                  </a:lnTo>
                  <a:lnTo>
                    <a:pt x="3316" y="7164"/>
                  </a:lnTo>
                  <a:lnTo>
                    <a:pt x="3301" y="7167"/>
                  </a:lnTo>
                  <a:lnTo>
                    <a:pt x="3287" y="7172"/>
                  </a:lnTo>
                  <a:lnTo>
                    <a:pt x="3273" y="7178"/>
                  </a:lnTo>
                  <a:lnTo>
                    <a:pt x="3260" y="7184"/>
                  </a:lnTo>
                  <a:lnTo>
                    <a:pt x="3248" y="7193"/>
                  </a:lnTo>
                  <a:lnTo>
                    <a:pt x="3234" y="7201"/>
                  </a:lnTo>
                  <a:lnTo>
                    <a:pt x="3222" y="7210"/>
                  </a:lnTo>
                  <a:lnTo>
                    <a:pt x="3197" y="7230"/>
                  </a:lnTo>
                  <a:lnTo>
                    <a:pt x="3174" y="7254"/>
                  </a:lnTo>
                  <a:lnTo>
                    <a:pt x="3151" y="7278"/>
                  </a:lnTo>
                  <a:lnTo>
                    <a:pt x="3107" y="7331"/>
                  </a:lnTo>
                  <a:lnTo>
                    <a:pt x="3085" y="7356"/>
                  </a:lnTo>
                  <a:lnTo>
                    <a:pt x="3063" y="7382"/>
                  </a:lnTo>
                  <a:lnTo>
                    <a:pt x="3041" y="7405"/>
                  </a:lnTo>
                  <a:lnTo>
                    <a:pt x="3019" y="7426"/>
                  </a:lnTo>
                  <a:lnTo>
                    <a:pt x="2996" y="7446"/>
                  </a:lnTo>
                  <a:lnTo>
                    <a:pt x="2985" y="7453"/>
                  </a:lnTo>
                  <a:lnTo>
                    <a:pt x="2972" y="7460"/>
                  </a:lnTo>
                  <a:lnTo>
                    <a:pt x="2935" y="7480"/>
                  </a:lnTo>
                  <a:lnTo>
                    <a:pt x="2892" y="7498"/>
                  </a:lnTo>
                  <a:lnTo>
                    <a:pt x="2845" y="7515"/>
                  </a:lnTo>
                  <a:lnTo>
                    <a:pt x="2795" y="7531"/>
                  </a:lnTo>
                  <a:lnTo>
                    <a:pt x="2743" y="7546"/>
                  </a:lnTo>
                  <a:lnTo>
                    <a:pt x="2688" y="7559"/>
                  </a:lnTo>
                  <a:lnTo>
                    <a:pt x="2631" y="7570"/>
                  </a:lnTo>
                  <a:lnTo>
                    <a:pt x="2574" y="7580"/>
                  </a:lnTo>
                  <a:lnTo>
                    <a:pt x="2516" y="7587"/>
                  </a:lnTo>
                  <a:lnTo>
                    <a:pt x="2459" y="7591"/>
                  </a:lnTo>
                  <a:lnTo>
                    <a:pt x="2432" y="7592"/>
                  </a:lnTo>
                  <a:lnTo>
                    <a:pt x="2404" y="7592"/>
                  </a:lnTo>
                  <a:lnTo>
                    <a:pt x="2377" y="7592"/>
                  </a:lnTo>
                  <a:lnTo>
                    <a:pt x="2350" y="7591"/>
                  </a:lnTo>
                  <a:lnTo>
                    <a:pt x="2324" y="7589"/>
                  </a:lnTo>
                  <a:lnTo>
                    <a:pt x="2300" y="7586"/>
                  </a:lnTo>
                  <a:lnTo>
                    <a:pt x="2276" y="7583"/>
                  </a:lnTo>
                  <a:lnTo>
                    <a:pt x="2252" y="7578"/>
                  </a:lnTo>
                  <a:lnTo>
                    <a:pt x="2229" y="7572"/>
                  </a:lnTo>
                  <a:lnTo>
                    <a:pt x="2208" y="7565"/>
                  </a:lnTo>
                  <a:lnTo>
                    <a:pt x="2188" y="7557"/>
                  </a:lnTo>
                  <a:lnTo>
                    <a:pt x="2169" y="7548"/>
                  </a:lnTo>
                  <a:lnTo>
                    <a:pt x="2135" y="7530"/>
                  </a:lnTo>
                  <a:lnTo>
                    <a:pt x="2102" y="7510"/>
                  </a:lnTo>
                  <a:lnTo>
                    <a:pt x="2070" y="7488"/>
                  </a:lnTo>
                  <a:lnTo>
                    <a:pt x="2037" y="7465"/>
                  </a:lnTo>
                  <a:lnTo>
                    <a:pt x="1974" y="7418"/>
                  </a:lnTo>
                  <a:lnTo>
                    <a:pt x="1910" y="7369"/>
                  </a:lnTo>
                  <a:lnTo>
                    <a:pt x="1878" y="7344"/>
                  </a:lnTo>
                  <a:lnTo>
                    <a:pt x="1846" y="7321"/>
                  </a:lnTo>
                  <a:lnTo>
                    <a:pt x="1815" y="7299"/>
                  </a:lnTo>
                  <a:lnTo>
                    <a:pt x="1782" y="7278"/>
                  </a:lnTo>
                  <a:lnTo>
                    <a:pt x="1747" y="7260"/>
                  </a:lnTo>
                  <a:lnTo>
                    <a:pt x="1713" y="7241"/>
                  </a:lnTo>
                  <a:lnTo>
                    <a:pt x="1679" y="7227"/>
                  </a:lnTo>
                  <a:lnTo>
                    <a:pt x="1661" y="7221"/>
                  </a:lnTo>
                  <a:lnTo>
                    <a:pt x="1644" y="7215"/>
                  </a:lnTo>
                  <a:lnTo>
                    <a:pt x="1624" y="7208"/>
                  </a:lnTo>
                  <a:lnTo>
                    <a:pt x="1607" y="7202"/>
                  </a:lnTo>
                  <a:lnTo>
                    <a:pt x="1592" y="7195"/>
                  </a:lnTo>
                  <a:lnTo>
                    <a:pt x="1579" y="7188"/>
                  </a:lnTo>
                  <a:lnTo>
                    <a:pt x="1567" y="7179"/>
                  </a:lnTo>
                  <a:lnTo>
                    <a:pt x="1556" y="7171"/>
                  </a:lnTo>
                  <a:lnTo>
                    <a:pt x="1547" y="7162"/>
                  </a:lnTo>
                  <a:lnTo>
                    <a:pt x="1538" y="7152"/>
                  </a:lnTo>
                  <a:lnTo>
                    <a:pt x="1532" y="7142"/>
                  </a:lnTo>
                  <a:lnTo>
                    <a:pt x="1526" y="7133"/>
                  </a:lnTo>
                  <a:lnTo>
                    <a:pt x="1520" y="7123"/>
                  </a:lnTo>
                  <a:lnTo>
                    <a:pt x="1516" y="7112"/>
                  </a:lnTo>
                  <a:lnTo>
                    <a:pt x="1508" y="7090"/>
                  </a:lnTo>
                  <a:lnTo>
                    <a:pt x="1502" y="7068"/>
                  </a:lnTo>
                  <a:lnTo>
                    <a:pt x="1496" y="7043"/>
                  </a:lnTo>
                  <a:lnTo>
                    <a:pt x="1487" y="7020"/>
                  </a:lnTo>
                  <a:lnTo>
                    <a:pt x="1478" y="6996"/>
                  </a:lnTo>
                  <a:lnTo>
                    <a:pt x="1472" y="6984"/>
                  </a:lnTo>
                  <a:lnTo>
                    <a:pt x="1466" y="6971"/>
                  </a:lnTo>
                  <a:lnTo>
                    <a:pt x="1459" y="6959"/>
                  </a:lnTo>
                  <a:lnTo>
                    <a:pt x="1449" y="6947"/>
                  </a:lnTo>
                  <a:lnTo>
                    <a:pt x="1439" y="6935"/>
                  </a:lnTo>
                  <a:lnTo>
                    <a:pt x="1428" y="6922"/>
                  </a:lnTo>
                  <a:lnTo>
                    <a:pt x="1415" y="6910"/>
                  </a:lnTo>
                  <a:lnTo>
                    <a:pt x="1401" y="6898"/>
                  </a:lnTo>
                  <a:lnTo>
                    <a:pt x="1384" y="6887"/>
                  </a:lnTo>
                  <a:lnTo>
                    <a:pt x="1366" y="6875"/>
                  </a:lnTo>
                  <a:lnTo>
                    <a:pt x="1351" y="6865"/>
                  </a:lnTo>
                  <a:lnTo>
                    <a:pt x="1335" y="6854"/>
                  </a:lnTo>
                  <a:lnTo>
                    <a:pt x="1320" y="6842"/>
                  </a:lnTo>
                  <a:lnTo>
                    <a:pt x="1304" y="6828"/>
                  </a:lnTo>
                  <a:lnTo>
                    <a:pt x="1272" y="6799"/>
                  </a:lnTo>
                  <a:lnTo>
                    <a:pt x="1240" y="6766"/>
                  </a:lnTo>
                  <a:lnTo>
                    <a:pt x="1208" y="6732"/>
                  </a:lnTo>
                  <a:lnTo>
                    <a:pt x="1178" y="6694"/>
                  </a:lnTo>
                  <a:lnTo>
                    <a:pt x="1147" y="6655"/>
                  </a:lnTo>
                  <a:lnTo>
                    <a:pt x="1117" y="6614"/>
                  </a:lnTo>
                  <a:lnTo>
                    <a:pt x="1087" y="6574"/>
                  </a:lnTo>
                  <a:lnTo>
                    <a:pt x="1059" y="6533"/>
                  </a:lnTo>
                  <a:lnTo>
                    <a:pt x="1004" y="6449"/>
                  </a:lnTo>
                  <a:lnTo>
                    <a:pt x="909" y="6301"/>
                  </a:lnTo>
                  <a:lnTo>
                    <a:pt x="893" y="6279"/>
                  </a:lnTo>
                  <a:lnTo>
                    <a:pt x="877" y="6261"/>
                  </a:lnTo>
                  <a:lnTo>
                    <a:pt x="859" y="6244"/>
                  </a:lnTo>
                  <a:lnTo>
                    <a:pt x="840" y="6228"/>
                  </a:lnTo>
                  <a:lnTo>
                    <a:pt x="822" y="6213"/>
                  </a:lnTo>
                  <a:lnTo>
                    <a:pt x="802" y="6200"/>
                  </a:lnTo>
                  <a:lnTo>
                    <a:pt x="763" y="6174"/>
                  </a:lnTo>
                  <a:lnTo>
                    <a:pt x="745" y="6161"/>
                  </a:lnTo>
                  <a:lnTo>
                    <a:pt x="725" y="6147"/>
                  </a:lnTo>
                  <a:lnTo>
                    <a:pt x="708" y="6133"/>
                  </a:lnTo>
                  <a:lnTo>
                    <a:pt x="691" y="6116"/>
                  </a:lnTo>
                  <a:lnTo>
                    <a:pt x="675" y="6099"/>
                  </a:lnTo>
                  <a:lnTo>
                    <a:pt x="661" y="6078"/>
                  </a:lnTo>
                  <a:lnTo>
                    <a:pt x="648" y="6056"/>
                  </a:lnTo>
                  <a:lnTo>
                    <a:pt x="642" y="6042"/>
                  </a:lnTo>
                  <a:lnTo>
                    <a:pt x="637" y="6030"/>
                  </a:lnTo>
                  <a:lnTo>
                    <a:pt x="615" y="5971"/>
                  </a:lnTo>
                  <a:lnTo>
                    <a:pt x="603" y="5937"/>
                  </a:lnTo>
                  <a:lnTo>
                    <a:pt x="588" y="5902"/>
                  </a:lnTo>
                  <a:lnTo>
                    <a:pt x="573" y="5868"/>
                  </a:lnTo>
                  <a:lnTo>
                    <a:pt x="557" y="5835"/>
                  </a:lnTo>
                  <a:lnTo>
                    <a:pt x="548" y="5820"/>
                  </a:lnTo>
                  <a:lnTo>
                    <a:pt x="538" y="5806"/>
                  </a:lnTo>
                  <a:lnTo>
                    <a:pt x="530" y="5794"/>
                  </a:lnTo>
                  <a:lnTo>
                    <a:pt x="521" y="5783"/>
                  </a:lnTo>
                  <a:lnTo>
                    <a:pt x="507" y="5769"/>
                  </a:lnTo>
                  <a:lnTo>
                    <a:pt x="491" y="5755"/>
                  </a:lnTo>
                  <a:lnTo>
                    <a:pt x="475" y="5742"/>
                  </a:lnTo>
                  <a:lnTo>
                    <a:pt x="458" y="5729"/>
                  </a:lnTo>
                  <a:lnTo>
                    <a:pt x="425" y="5705"/>
                  </a:lnTo>
                  <a:lnTo>
                    <a:pt x="389" y="5683"/>
                  </a:lnTo>
                  <a:lnTo>
                    <a:pt x="355" y="5660"/>
                  </a:lnTo>
                  <a:lnTo>
                    <a:pt x="321" y="5636"/>
                  </a:lnTo>
                  <a:lnTo>
                    <a:pt x="305" y="5623"/>
                  </a:lnTo>
                  <a:lnTo>
                    <a:pt x="289" y="5610"/>
                  </a:lnTo>
                  <a:lnTo>
                    <a:pt x="274" y="5595"/>
                  </a:lnTo>
                  <a:lnTo>
                    <a:pt x="261" y="5580"/>
                  </a:lnTo>
                  <a:lnTo>
                    <a:pt x="245" y="5561"/>
                  </a:lnTo>
                  <a:lnTo>
                    <a:pt x="232" y="5540"/>
                  </a:lnTo>
                  <a:lnTo>
                    <a:pt x="221" y="5520"/>
                  </a:lnTo>
                  <a:lnTo>
                    <a:pt x="211" y="5498"/>
                  </a:lnTo>
                  <a:lnTo>
                    <a:pt x="203" y="5478"/>
                  </a:lnTo>
                  <a:lnTo>
                    <a:pt x="196" y="5456"/>
                  </a:lnTo>
                  <a:lnTo>
                    <a:pt x="185" y="5413"/>
                  </a:lnTo>
                  <a:lnTo>
                    <a:pt x="173" y="5368"/>
                  </a:lnTo>
                  <a:lnTo>
                    <a:pt x="167" y="5346"/>
                  </a:lnTo>
                  <a:lnTo>
                    <a:pt x="159" y="5324"/>
                  </a:lnTo>
                  <a:lnTo>
                    <a:pt x="151" y="5302"/>
                  </a:lnTo>
                  <a:lnTo>
                    <a:pt x="141" y="5278"/>
                  </a:lnTo>
                  <a:lnTo>
                    <a:pt x="130" y="5256"/>
                  </a:lnTo>
                  <a:lnTo>
                    <a:pt x="115" y="5234"/>
                  </a:lnTo>
                  <a:lnTo>
                    <a:pt x="104" y="5216"/>
                  </a:lnTo>
                  <a:lnTo>
                    <a:pt x="91" y="5190"/>
                  </a:lnTo>
                  <a:lnTo>
                    <a:pt x="76" y="5159"/>
                  </a:lnTo>
                  <a:lnTo>
                    <a:pt x="60" y="5123"/>
                  </a:lnTo>
                  <a:lnTo>
                    <a:pt x="46" y="5084"/>
                  </a:lnTo>
                  <a:lnTo>
                    <a:pt x="32" y="5042"/>
                  </a:lnTo>
                  <a:lnTo>
                    <a:pt x="20" y="4998"/>
                  </a:lnTo>
                  <a:lnTo>
                    <a:pt x="10" y="4954"/>
                  </a:lnTo>
                  <a:lnTo>
                    <a:pt x="7" y="4932"/>
                  </a:lnTo>
                  <a:lnTo>
                    <a:pt x="3" y="4910"/>
                  </a:lnTo>
                  <a:lnTo>
                    <a:pt x="0" y="4890"/>
                  </a:lnTo>
                  <a:lnTo>
                    <a:pt x="0" y="4868"/>
                  </a:lnTo>
                  <a:lnTo>
                    <a:pt x="0" y="4848"/>
                  </a:lnTo>
                  <a:lnTo>
                    <a:pt x="2" y="4828"/>
                  </a:lnTo>
                  <a:lnTo>
                    <a:pt x="4" y="4809"/>
                  </a:lnTo>
                  <a:lnTo>
                    <a:pt x="8" y="4792"/>
                  </a:lnTo>
                  <a:lnTo>
                    <a:pt x="14" y="4775"/>
                  </a:lnTo>
                  <a:lnTo>
                    <a:pt x="21" y="4759"/>
                  </a:lnTo>
                  <a:lnTo>
                    <a:pt x="30" y="4745"/>
                  </a:lnTo>
                  <a:lnTo>
                    <a:pt x="40" y="4733"/>
                  </a:lnTo>
                  <a:lnTo>
                    <a:pt x="52" y="4722"/>
                  </a:lnTo>
                  <a:lnTo>
                    <a:pt x="66" y="4712"/>
                  </a:lnTo>
                  <a:lnTo>
                    <a:pt x="82" y="4705"/>
                  </a:lnTo>
                  <a:lnTo>
                    <a:pt x="101" y="4699"/>
                  </a:lnTo>
                  <a:lnTo>
                    <a:pt x="157" y="4755"/>
                  </a:lnTo>
                  <a:lnTo>
                    <a:pt x="216" y="4810"/>
                  </a:lnTo>
                  <a:lnTo>
                    <a:pt x="276" y="4863"/>
                  </a:lnTo>
                  <a:lnTo>
                    <a:pt x="337" y="4913"/>
                  </a:lnTo>
                  <a:lnTo>
                    <a:pt x="356" y="4919"/>
                  </a:lnTo>
                  <a:lnTo>
                    <a:pt x="376" y="4923"/>
                  </a:lnTo>
                  <a:lnTo>
                    <a:pt x="395" y="4925"/>
                  </a:lnTo>
                  <a:lnTo>
                    <a:pt x="416" y="4926"/>
                  </a:lnTo>
                  <a:lnTo>
                    <a:pt x="459" y="4926"/>
                  </a:lnTo>
                  <a:lnTo>
                    <a:pt x="502" y="4926"/>
                  </a:lnTo>
                  <a:lnTo>
                    <a:pt x="522" y="4926"/>
                  </a:lnTo>
                  <a:lnTo>
                    <a:pt x="543" y="4929"/>
                  </a:lnTo>
                  <a:lnTo>
                    <a:pt x="564" y="4931"/>
                  </a:lnTo>
                  <a:lnTo>
                    <a:pt x="584" y="4936"/>
                  </a:lnTo>
                  <a:lnTo>
                    <a:pt x="603" y="4942"/>
                  </a:lnTo>
                  <a:lnTo>
                    <a:pt x="621" y="4951"/>
                  </a:lnTo>
                  <a:lnTo>
                    <a:pt x="630" y="4957"/>
                  </a:lnTo>
                  <a:lnTo>
                    <a:pt x="639" y="4963"/>
                  </a:lnTo>
                  <a:lnTo>
                    <a:pt x="646" y="4970"/>
                  </a:lnTo>
                  <a:lnTo>
                    <a:pt x="655" y="4978"/>
                  </a:lnTo>
                  <a:lnTo>
                    <a:pt x="684" y="4969"/>
                  </a:lnTo>
                  <a:lnTo>
                    <a:pt x="718" y="4960"/>
                  </a:lnTo>
                  <a:lnTo>
                    <a:pt x="758" y="4952"/>
                  </a:lnTo>
                  <a:lnTo>
                    <a:pt x="804" y="4943"/>
                  </a:lnTo>
                  <a:lnTo>
                    <a:pt x="851" y="4935"/>
                  </a:lnTo>
                  <a:lnTo>
                    <a:pt x="903" y="4927"/>
                  </a:lnTo>
                  <a:lnTo>
                    <a:pt x="954" y="4920"/>
                  </a:lnTo>
                  <a:lnTo>
                    <a:pt x="1007" y="4915"/>
                  </a:lnTo>
                  <a:lnTo>
                    <a:pt x="1059" y="4912"/>
                  </a:lnTo>
                  <a:lnTo>
                    <a:pt x="1111" y="4909"/>
                  </a:lnTo>
                  <a:lnTo>
                    <a:pt x="1159" y="4909"/>
                  </a:lnTo>
                  <a:lnTo>
                    <a:pt x="1206" y="4912"/>
                  </a:lnTo>
                  <a:lnTo>
                    <a:pt x="1228" y="4914"/>
                  </a:lnTo>
                  <a:lnTo>
                    <a:pt x="1249" y="4916"/>
                  </a:lnTo>
                  <a:lnTo>
                    <a:pt x="1268" y="4920"/>
                  </a:lnTo>
                  <a:lnTo>
                    <a:pt x="1287" y="4924"/>
                  </a:lnTo>
                  <a:lnTo>
                    <a:pt x="1304" y="4930"/>
                  </a:lnTo>
                  <a:lnTo>
                    <a:pt x="1318" y="4935"/>
                  </a:lnTo>
                  <a:lnTo>
                    <a:pt x="1332" y="4942"/>
                  </a:lnTo>
                  <a:lnTo>
                    <a:pt x="1344" y="4949"/>
                  </a:lnTo>
                  <a:lnTo>
                    <a:pt x="1366" y="4956"/>
                  </a:lnTo>
                  <a:lnTo>
                    <a:pt x="1387" y="4958"/>
                  </a:lnTo>
                  <a:lnTo>
                    <a:pt x="1408" y="4958"/>
                  </a:lnTo>
                  <a:lnTo>
                    <a:pt x="1428" y="4956"/>
                  </a:lnTo>
                  <a:lnTo>
                    <a:pt x="1449" y="4953"/>
                  </a:lnTo>
                  <a:lnTo>
                    <a:pt x="1469" y="4948"/>
                  </a:lnTo>
                  <a:lnTo>
                    <a:pt x="1488" y="4942"/>
                  </a:lnTo>
                  <a:lnTo>
                    <a:pt x="1508" y="4935"/>
                  </a:lnTo>
                  <a:lnTo>
                    <a:pt x="1547" y="4921"/>
                  </a:lnTo>
                  <a:lnTo>
                    <a:pt x="1567" y="4914"/>
                  </a:lnTo>
                  <a:lnTo>
                    <a:pt x="1587" y="4908"/>
                  </a:lnTo>
                  <a:lnTo>
                    <a:pt x="1607" y="4902"/>
                  </a:lnTo>
                  <a:lnTo>
                    <a:pt x="1628" y="4898"/>
                  </a:lnTo>
                  <a:lnTo>
                    <a:pt x="1648" y="4896"/>
                  </a:lnTo>
                  <a:lnTo>
                    <a:pt x="1670" y="4896"/>
                  </a:lnTo>
                  <a:lnTo>
                    <a:pt x="1691" y="4897"/>
                  </a:lnTo>
                  <a:lnTo>
                    <a:pt x="1713" y="4902"/>
                  </a:lnTo>
                  <a:lnTo>
                    <a:pt x="1733" y="4907"/>
                  </a:lnTo>
                  <a:lnTo>
                    <a:pt x="1752" y="4915"/>
                  </a:lnTo>
                  <a:lnTo>
                    <a:pt x="1772" y="4924"/>
                  </a:lnTo>
                  <a:lnTo>
                    <a:pt x="1790" y="4934"/>
                  </a:lnTo>
                  <a:lnTo>
                    <a:pt x="1827" y="4954"/>
                  </a:lnTo>
                  <a:lnTo>
                    <a:pt x="1864" y="4976"/>
                  </a:lnTo>
                  <a:lnTo>
                    <a:pt x="1883" y="4986"/>
                  </a:lnTo>
                  <a:lnTo>
                    <a:pt x="1901" y="4996"/>
                  </a:lnTo>
                  <a:lnTo>
                    <a:pt x="1921" y="5005"/>
                  </a:lnTo>
                  <a:lnTo>
                    <a:pt x="1941" y="5011"/>
                  </a:lnTo>
                  <a:lnTo>
                    <a:pt x="1961" y="5016"/>
                  </a:lnTo>
                  <a:lnTo>
                    <a:pt x="1982" y="5019"/>
                  </a:lnTo>
                  <a:lnTo>
                    <a:pt x="2069" y="5024"/>
                  </a:lnTo>
                  <a:lnTo>
                    <a:pt x="2156" y="5029"/>
                  </a:lnTo>
                  <a:lnTo>
                    <a:pt x="2241" y="5036"/>
                  </a:lnTo>
                  <a:lnTo>
                    <a:pt x="2284" y="5040"/>
                  </a:lnTo>
                  <a:lnTo>
                    <a:pt x="2327" y="5046"/>
                  </a:lnTo>
                  <a:lnTo>
                    <a:pt x="2370" y="5052"/>
                  </a:lnTo>
                  <a:lnTo>
                    <a:pt x="2411" y="5060"/>
                  </a:lnTo>
                  <a:lnTo>
                    <a:pt x="2454" y="5068"/>
                  </a:lnTo>
                  <a:lnTo>
                    <a:pt x="2496" y="5078"/>
                  </a:lnTo>
                  <a:lnTo>
                    <a:pt x="2537" y="5090"/>
                  </a:lnTo>
                  <a:lnTo>
                    <a:pt x="2579" y="5102"/>
                  </a:lnTo>
                  <a:lnTo>
                    <a:pt x="2619" y="5117"/>
                  </a:lnTo>
                  <a:lnTo>
                    <a:pt x="2661" y="5134"/>
                  </a:lnTo>
                  <a:lnTo>
                    <a:pt x="2854" y="5314"/>
                  </a:lnTo>
                  <a:lnTo>
                    <a:pt x="2880" y="5311"/>
                  </a:lnTo>
                  <a:lnTo>
                    <a:pt x="2904" y="5313"/>
                  </a:lnTo>
                  <a:lnTo>
                    <a:pt x="2930" y="5314"/>
                  </a:lnTo>
                  <a:lnTo>
                    <a:pt x="2953" y="5319"/>
                  </a:lnTo>
                  <a:lnTo>
                    <a:pt x="2977" y="5325"/>
                  </a:lnTo>
                  <a:lnTo>
                    <a:pt x="2999" y="5333"/>
                  </a:lnTo>
                  <a:lnTo>
                    <a:pt x="3021" y="5343"/>
                  </a:lnTo>
                  <a:lnTo>
                    <a:pt x="3043" y="5355"/>
                  </a:lnTo>
                  <a:lnTo>
                    <a:pt x="3064" y="5368"/>
                  </a:lnTo>
                  <a:lnTo>
                    <a:pt x="3084" y="5382"/>
                  </a:lnTo>
                  <a:lnTo>
                    <a:pt x="3102" y="5399"/>
                  </a:lnTo>
                  <a:lnTo>
                    <a:pt x="3119" y="5416"/>
                  </a:lnTo>
                  <a:lnTo>
                    <a:pt x="3136" y="5435"/>
                  </a:lnTo>
                  <a:lnTo>
                    <a:pt x="3151" y="5454"/>
                  </a:lnTo>
                  <a:lnTo>
                    <a:pt x="3166" y="5474"/>
                  </a:lnTo>
                  <a:lnTo>
                    <a:pt x="3178" y="5495"/>
                  </a:lnTo>
                  <a:lnTo>
                    <a:pt x="3179" y="5506"/>
                  </a:lnTo>
                  <a:lnTo>
                    <a:pt x="3181" y="5517"/>
                  </a:lnTo>
                  <a:lnTo>
                    <a:pt x="3186" y="5529"/>
                  </a:lnTo>
                  <a:lnTo>
                    <a:pt x="3191" y="5544"/>
                  </a:lnTo>
                  <a:lnTo>
                    <a:pt x="3199" y="5558"/>
                  </a:lnTo>
                  <a:lnTo>
                    <a:pt x="3208" y="5574"/>
                  </a:lnTo>
                  <a:lnTo>
                    <a:pt x="3229" y="5608"/>
                  </a:lnTo>
                  <a:lnTo>
                    <a:pt x="3255" y="5645"/>
                  </a:lnTo>
                  <a:lnTo>
                    <a:pt x="3284" y="5683"/>
                  </a:lnTo>
                  <a:lnTo>
                    <a:pt x="3315" y="5722"/>
                  </a:lnTo>
                  <a:lnTo>
                    <a:pt x="3349" y="5760"/>
                  </a:lnTo>
                  <a:lnTo>
                    <a:pt x="3382" y="5798"/>
                  </a:lnTo>
                  <a:lnTo>
                    <a:pt x="3416" y="5833"/>
                  </a:lnTo>
                  <a:lnTo>
                    <a:pt x="3448" y="5865"/>
                  </a:lnTo>
                  <a:lnTo>
                    <a:pt x="3480" y="5893"/>
                  </a:lnTo>
                  <a:lnTo>
                    <a:pt x="3507" y="5918"/>
                  </a:lnTo>
                  <a:lnTo>
                    <a:pt x="3531" y="5935"/>
                  </a:lnTo>
                  <a:lnTo>
                    <a:pt x="3542" y="5942"/>
                  </a:lnTo>
                  <a:lnTo>
                    <a:pt x="3551" y="5947"/>
                  </a:lnTo>
                  <a:lnTo>
                    <a:pt x="3558" y="5949"/>
                  </a:lnTo>
                  <a:lnTo>
                    <a:pt x="3565" y="5951"/>
                  </a:lnTo>
                  <a:lnTo>
                    <a:pt x="3574" y="5962"/>
                  </a:lnTo>
                  <a:lnTo>
                    <a:pt x="3582" y="5975"/>
                  </a:lnTo>
                  <a:lnTo>
                    <a:pt x="3591" y="5987"/>
                  </a:lnTo>
                  <a:lnTo>
                    <a:pt x="3598" y="6001"/>
                  </a:lnTo>
                  <a:lnTo>
                    <a:pt x="3612" y="6029"/>
                  </a:lnTo>
                  <a:lnTo>
                    <a:pt x="3624" y="6058"/>
                  </a:lnTo>
                  <a:lnTo>
                    <a:pt x="3634" y="6090"/>
                  </a:lnTo>
                  <a:lnTo>
                    <a:pt x="3641" y="6122"/>
                  </a:lnTo>
                  <a:lnTo>
                    <a:pt x="3649" y="6155"/>
                  </a:lnTo>
                  <a:lnTo>
                    <a:pt x="3655" y="6189"/>
                  </a:lnTo>
                  <a:lnTo>
                    <a:pt x="3664" y="6257"/>
                  </a:lnTo>
                  <a:lnTo>
                    <a:pt x="3672" y="6325"/>
                  </a:lnTo>
                  <a:lnTo>
                    <a:pt x="3680" y="6391"/>
                  </a:lnTo>
                  <a:lnTo>
                    <a:pt x="3685" y="6422"/>
                  </a:lnTo>
                  <a:lnTo>
                    <a:pt x="3691" y="6453"/>
                  </a:lnTo>
                  <a:lnTo>
                    <a:pt x="3694" y="6466"/>
                  </a:lnTo>
                  <a:lnTo>
                    <a:pt x="3694" y="6482"/>
                  </a:lnTo>
                  <a:lnTo>
                    <a:pt x="3694" y="6499"/>
                  </a:lnTo>
                  <a:lnTo>
                    <a:pt x="3693" y="6518"/>
                  </a:lnTo>
                  <a:lnTo>
                    <a:pt x="3688" y="6557"/>
                  </a:lnTo>
                  <a:lnTo>
                    <a:pt x="3679" y="6600"/>
                  </a:lnTo>
                  <a:lnTo>
                    <a:pt x="3669" y="6644"/>
                  </a:lnTo>
                  <a:lnTo>
                    <a:pt x="3658" y="6690"/>
                  </a:lnTo>
                  <a:lnTo>
                    <a:pt x="3635" y="6784"/>
                  </a:lnTo>
                  <a:lnTo>
                    <a:pt x="3624" y="6830"/>
                  </a:lnTo>
                  <a:lnTo>
                    <a:pt x="3615" y="6874"/>
                  </a:lnTo>
                  <a:lnTo>
                    <a:pt x="3609" y="6914"/>
                  </a:lnTo>
                  <a:lnTo>
                    <a:pt x="3608" y="6932"/>
                  </a:lnTo>
                  <a:lnTo>
                    <a:pt x="3607" y="6951"/>
                  </a:lnTo>
                  <a:lnTo>
                    <a:pt x="3608" y="6966"/>
                  </a:lnTo>
                  <a:lnTo>
                    <a:pt x="3609" y="6982"/>
                  </a:lnTo>
                  <a:lnTo>
                    <a:pt x="3612" y="6996"/>
                  </a:lnTo>
                  <a:lnTo>
                    <a:pt x="3617" y="7008"/>
                  </a:lnTo>
                  <a:lnTo>
                    <a:pt x="3622" y="7018"/>
                  </a:lnTo>
                  <a:lnTo>
                    <a:pt x="3629" y="7026"/>
                  </a:lnTo>
                  <a:lnTo>
                    <a:pt x="3639" y="7034"/>
                  </a:lnTo>
                  <a:lnTo>
                    <a:pt x="3649" y="7039"/>
                  </a:lnTo>
                  <a:lnTo>
                    <a:pt x="3649" y="7025"/>
                  </a:lnTo>
                  <a:lnTo>
                    <a:pt x="3650" y="7012"/>
                  </a:lnTo>
                  <a:lnTo>
                    <a:pt x="3651" y="6996"/>
                  </a:lnTo>
                  <a:lnTo>
                    <a:pt x="3653" y="6981"/>
                  </a:lnTo>
                  <a:lnTo>
                    <a:pt x="3661" y="6947"/>
                  </a:lnTo>
                  <a:lnTo>
                    <a:pt x="3671" y="6911"/>
                  </a:lnTo>
                  <a:lnTo>
                    <a:pt x="3683" y="6874"/>
                  </a:lnTo>
                  <a:lnTo>
                    <a:pt x="3697" y="6834"/>
                  </a:lnTo>
                  <a:lnTo>
                    <a:pt x="3713" y="6794"/>
                  </a:lnTo>
                  <a:lnTo>
                    <a:pt x="3730" y="6754"/>
                  </a:lnTo>
                  <a:lnTo>
                    <a:pt x="3768" y="6672"/>
                  </a:lnTo>
                  <a:lnTo>
                    <a:pt x="3806" y="6592"/>
                  </a:lnTo>
                  <a:lnTo>
                    <a:pt x="3875" y="6457"/>
                  </a:lnTo>
                  <a:lnTo>
                    <a:pt x="3872" y="6398"/>
                  </a:lnTo>
                  <a:lnTo>
                    <a:pt x="3867" y="6344"/>
                  </a:lnTo>
                  <a:lnTo>
                    <a:pt x="3862" y="6297"/>
                  </a:lnTo>
                  <a:lnTo>
                    <a:pt x="3855" y="6255"/>
                  </a:lnTo>
                  <a:lnTo>
                    <a:pt x="3848" y="6216"/>
                  </a:lnTo>
                  <a:lnTo>
                    <a:pt x="3837" y="6180"/>
                  </a:lnTo>
                  <a:lnTo>
                    <a:pt x="3826" y="6146"/>
                  </a:lnTo>
                  <a:lnTo>
                    <a:pt x="3812" y="6114"/>
                  </a:lnTo>
                  <a:lnTo>
                    <a:pt x="3798" y="6083"/>
                  </a:lnTo>
                  <a:lnTo>
                    <a:pt x="3782" y="6051"/>
                  </a:lnTo>
                  <a:lnTo>
                    <a:pt x="3745" y="5982"/>
                  </a:lnTo>
                  <a:lnTo>
                    <a:pt x="3701" y="5903"/>
                  </a:lnTo>
                  <a:lnTo>
                    <a:pt x="3677" y="5857"/>
                  </a:lnTo>
                  <a:lnTo>
                    <a:pt x="3651" y="5805"/>
                  </a:lnTo>
                  <a:lnTo>
                    <a:pt x="3624" y="5750"/>
                  </a:lnTo>
                  <a:lnTo>
                    <a:pt x="3598" y="5695"/>
                  </a:lnTo>
                  <a:lnTo>
                    <a:pt x="3574" y="5641"/>
                  </a:lnTo>
                  <a:lnTo>
                    <a:pt x="3551" y="5589"/>
                  </a:lnTo>
                  <a:lnTo>
                    <a:pt x="3529" y="5536"/>
                  </a:lnTo>
                  <a:lnTo>
                    <a:pt x="3509" y="5485"/>
                  </a:lnTo>
                  <a:lnTo>
                    <a:pt x="3490" y="5434"/>
                  </a:lnTo>
                  <a:lnTo>
                    <a:pt x="3472" y="5383"/>
                  </a:lnTo>
                  <a:lnTo>
                    <a:pt x="3455" y="5335"/>
                  </a:lnTo>
                  <a:lnTo>
                    <a:pt x="3441" y="5284"/>
                  </a:lnTo>
                  <a:lnTo>
                    <a:pt x="3426" y="5236"/>
                  </a:lnTo>
                  <a:lnTo>
                    <a:pt x="3414" y="5187"/>
                  </a:lnTo>
                  <a:lnTo>
                    <a:pt x="3403" y="5138"/>
                  </a:lnTo>
                  <a:lnTo>
                    <a:pt x="3392" y="5090"/>
                  </a:lnTo>
                  <a:lnTo>
                    <a:pt x="3383" y="5041"/>
                  </a:lnTo>
                  <a:lnTo>
                    <a:pt x="3376" y="4992"/>
                  </a:lnTo>
                  <a:lnTo>
                    <a:pt x="3369" y="4945"/>
                  </a:lnTo>
                  <a:lnTo>
                    <a:pt x="3364" y="4896"/>
                  </a:lnTo>
                  <a:lnTo>
                    <a:pt x="3359" y="4847"/>
                  </a:lnTo>
                  <a:lnTo>
                    <a:pt x="3356" y="4797"/>
                  </a:lnTo>
                  <a:lnTo>
                    <a:pt x="3355" y="4747"/>
                  </a:lnTo>
                  <a:lnTo>
                    <a:pt x="3354" y="4696"/>
                  </a:lnTo>
                  <a:lnTo>
                    <a:pt x="3355" y="4646"/>
                  </a:lnTo>
                  <a:lnTo>
                    <a:pt x="3356" y="4595"/>
                  </a:lnTo>
                  <a:lnTo>
                    <a:pt x="3359" y="4542"/>
                  </a:lnTo>
                  <a:lnTo>
                    <a:pt x="3364" y="4490"/>
                  </a:lnTo>
                  <a:lnTo>
                    <a:pt x="3369" y="4436"/>
                  </a:lnTo>
                  <a:lnTo>
                    <a:pt x="3375" y="4381"/>
                  </a:lnTo>
                  <a:lnTo>
                    <a:pt x="3382" y="4326"/>
                  </a:lnTo>
                  <a:lnTo>
                    <a:pt x="3391" y="4270"/>
                  </a:lnTo>
                  <a:lnTo>
                    <a:pt x="3400" y="4211"/>
                  </a:lnTo>
                  <a:lnTo>
                    <a:pt x="3411" y="4152"/>
                  </a:lnTo>
                  <a:lnTo>
                    <a:pt x="3443" y="3979"/>
                  </a:lnTo>
                  <a:lnTo>
                    <a:pt x="3461" y="3882"/>
                  </a:lnTo>
                  <a:lnTo>
                    <a:pt x="3472" y="3832"/>
                  </a:lnTo>
                  <a:lnTo>
                    <a:pt x="3483" y="3782"/>
                  </a:lnTo>
                  <a:lnTo>
                    <a:pt x="3496" y="3733"/>
                  </a:lnTo>
                  <a:lnTo>
                    <a:pt x="3509" y="3684"/>
                  </a:lnTo>
                  <a:lnTo>
                    <a:pt x="3523" y="3638"/>
                  </a:lnTo>
                  <a:lnTo>
                    <a:pt x="3537" y="3593"/>
                  </a:lnTo>
                  <a:lnTo>
                    <a:pt x="3554" y="3550"/>
                  </a:lnTo>
                  <a:lnTo>
                    <a:pt x="3571" y="3510"/>
                  </a:lnTo>
                  <a:lnTo>
                    <a:pt x="3590" y="3473"/>
                  </a:lnTo>
                  <a:lnTo>
                    <a:pt x="3600" y="3456"/>
                  </a:lnTo>
                  <a:lnTo>
                    <a:pt x="3609" y="3440"/>
                  </a:lnTo>
                  <a:lnTo>
                    <a:pt x="3631" y="3404"/>
                  </a:lnTo>
                  <a:lnTo>
                    <a:pt x="3651" y="3370"/>
                  </a:lnTo>
                  <a:lnTo>
                    <a:pt x="3667" y="3337"/>
                  </a:lnTo>
                  <a:lnTo>
                    <a:pt x="3680" y="3304"/>
                  </a:lnTo>
                  <a:lnTo>
                    <a:pt x="3693" y="3271"/>
                  </a:lnTo>
                  <a:lnTo>
                    <a:pt x="3702" y="3239"/>
                  </a:lnTo>
                  <a:lnTo>
                    <a:pt x="3711" y="3208"/>
                  </a:lnTo>
                  <a:lnTo>
                    <a:pt x="3718" y="3176"/>
                  </a:lnTo>
                  <a:lnTo>
                    <a:pt x="3732" y="3113"/>
                  </a:lnTo>
                  <a:lnTo>
                    <a:pt x="3746" y="3050"/>
                  </a:lnTo>
                  <a:lnTo>
                    <a:pt x="3755" y="3018"/>
                  </a:lnTo>
                  <a:lnTo>
                    <a:pt x="3763" y="2985"/>
                  </a:lnTo>
                  <a:lnTo>
                    <a:pt x="3774" y="2952"/>
                  </a:lnTo>
                  <a:lnTo>
                    <a:pt x="3787" y="2919"/>
                  </a:lnTo>
                  <a:lnTo>
                    <a:pt x="3798" y="2893"/>
                  </a:lnTo>
                  <a:lnTo>
                    <a:pt x="3810" y="2869"/>
                  </a:lnTo>
                  <a:lnTo>
                    <a:pt x="3823" y="2845"/>
                  </a:lnTo>
                  <a:lnTo>
                    <a:pt x="3837" y="2823"/>
                  </a:lnTo>
                  <a:lnTo>
                    <a:pt x="3866" y="2779"/>
                  </a:lnTo>
                  <a:lnTo>
                    <a:pt x="3895" y="2736"/>
                  </a:lnTo>
                  <a:lnTo>
                    <a:pt x="3924" y="2693"/>
                  </a:lnTo>
                  <a:lnTo>
                    <a:pt x="3937" y="2670"/>
                  </a:lnTo>
                  <a:lnTo>
                    <a:pt x="3949" y="2646"/>
                  </a:lnTo>
                  <a:lnTo>
                    <a:pt x="3960" y="2623"/>
                  </a:lnTo>
                  <a:lnTo>
                    <a:pt x="3970" y="2598"/>
                  </a:lnTo>
                  <a:lnTo>
                    <a:pt x="3979" y="2571"/>
                  </a:lnTo>
                  <a:lnTo>
                    <a:pt x="3986" y="2543"/>
                  </a:lnTo>
                  <a:lnTo>
                    <a:pt x="3990" y="2517"/>
                  </a:lnTo>
                  <a:lnTo>
                    <a:pt x="3993" y="2492"/>
                  </a:lnTo>
                  <a:lnTo>
                    <a:pt x="3998" y="2445"/>
                  </a:lnTo>
                  <a:lnTo>
                    <a:pt x="4003" y="2398"/>
                  </a:lnTo>
                  <a:lnTo>
                    <a:pt x="4007" y="2353"/>
                  </a:lnTo>
                  <a:lnTo>
                    <a:pt x="4010" y="2331"/>
                  </a:lnTo>
                  <a:lnTo>
                    <a:pt x="4014" y="2310"/>
                  </a:lnTo>
                  <a:lnTo>
                    <a:pt x="4019" y="2288"/>
                  </a:lnTo>
                  <a:lnTo>
                    <a:pt x="4025" y="2266"/>
                  </a:lnTo>
                  <a:lnTo>
                    <a:pt x="4032" y="2246"/>
                  </a:lnTo>
                  <a:lnTo>
                    <a:pt x="4042" y="2225"/>
                  </a:lnTo>
                  <a:lnTo>
                    <a:pt x="4053" y="2203"/>
                  </a:lnTo>
                  <a:lnTo>
                    <a:pt x="4067" y="2182"/>
                  </a:lnTo>
                  <a:lnTo>
                    <a:pt x="4083" y="2161"/>
                  </a:lnTo>
                  <a:lnTo>
                    <a:pt x="4098" y="2140"/>
                  </a:lnTo>
                  <a:lnTo>
                    <a:pt x="4134" y="2099"/>
                  </a:lnTo>
                  <a:lnTo>
                    <a:pt x="4172" y="2055"/>
                  </a:lnTo>
                  <a:lnTo>
                    <a:pt x="4211" y="2011"/>
                  </a:lnTo>
                  <a:lnTo>
                    <a:pt x="4230" y="1988"/>
                  </a:lnTo>
                  <a:lnTo>
                    <a:pt x="4249" y="1963"/>
                  </a:lnTo>
                  <a:lnTo>
                    <a:pt x="4266" y="1939"/>
                  </a:lnTo>
                  <a:lnTo>
                    <a:pt x="4283" y="1913"/>
                  </a:lnTo>
                  <a:lnTo>
                    <a:pt x="4298" y="1887"/>
                  </a:lnTo>
                  <a:lnTo>
                    <a:pt x="4311" y="1860"/>
                  </a:lnTo>
                  <a:lnTo>
                    <a:pt x="4323" y="1832"/>
                  </a:lnTo>
                  <a:lnTo>
                    <a:pt x="4333" y="1803"/>
                  </a:lnTo>
                  <a:lnTo>
                    <a:pt x="4326" y="1804"/>
                  </a:lnTo>
                  <a:lnTo>
                    <a:pt x="4318" y="1805"/>
                  </a:lnTo>
                  <a:lnTo>
                    <a:pt x="4314" y="1807"/>
                  </a:lnTo>
                  <a:lnTo>
                    <a:pt x="4310" y="1810"/>
                  </a:lnTo>
                  <a:lnTo>
                    <a:pt x="4307" y="1813"/>
                  </a:lnTo>
                  <a:lnTo>
                    <a:pt x="4305" y="1816"/>
                  </a:lnTo>
                  <a:lnTo>
                    <a:pt x="4303" y="1824"/>
                  </a:lnTo>
                  <a:lnTo>
                    <a:pt x="4301" y="1831"/>
                  </a:lnTo>
                  <a:lnTo>
                    <a:pt x="4299" y="1834"/>
                  </a:lnTo>
                  <a:lnTo>
                    <a:pt x="4298" y="1837"/>
                  </a:lnTo>
                  <a:lnTo>
                    <a:pt x="4295" y="1838"/>
                  </a:lnTo>
                  <a:lnTo>
                    <a:pt x="4290" y="1840"/>
                  </a:lnTo>
                  <a:lnTo>
                    <a:pt x="4285" y="1841"/>
                  </a:lnTo>
                  <a:lnTo>
                    <a:pt x="4279" y="1840"/>
                  </a:lnTo>
                  <a:lnTo>
                    <a:pt x="4307" y="1779"/>
                  </a:lnTo>
                  <a:lnTo>
                    <a:pt x="4337" y="1715"/>
                  </a:lnTo>
                  <a:lnTo>
                    <a:pt x="4369" y="1651"/>
                  </a:lnTo>
                  <a:lnTo>
                    <a:pt x="4403" y="1585"/>
                  </a:lnTo>
                  <a:lnTo>
                    <a:pt x="4437" y="1521"/>
                  </a:lnTo>
                  <a:lnTo>
                    <a:pt x="4474" y="1455"/>
                  </a:lnTo>
                  <a:lnTo>
                    <a:pt x="4512" y="1389"/>
                  </a:lnTo>
                  <a:lnTo>
                    <a:pt x="4550" y="1324"/>
                  </a:lnTo>
                  <a:lnTo>
                    <a:pt x="4590" y="1259"/>
                  </a:lnTo>
                  <a:lnTo>
                    <a:pt x="4630" y="1196"/>
                  </a:lnTo>
                  <a:lnTo>
                    <a:pt x="4672" y="1133"/>
                  </a:lnTo>
                  <a:lnTo>
                    <a:pt x="4715" y="1073"/>
                  </a:lnTo>
                  <a:lnTo>
                    <a:pt x="4757" y="1015"/>
                  </a:lnTo>
                  <a:lnTo>
                    <a:pt x="4801" y="958"/>
                  </a:lnTo>
                  <a:lnTo>
                    <a:pt x="4844" y="906"/>
                  </a:lnTo>
                  <a:lnTo>
                    <a:pt x="4889" y="856"/>
                  </a:lnTo>
                  <a:lnTo>
                    <a:pt x="4908" y="847"/>
                  </a:lnTo>
                  <a:lnTo>
                    <a:pt x="4925" y="839"/>
                  </a:lnTo>
                  <a:lnTo>
                    <a:pt x="4959" y="820"/>
                  </a:lnTo>
                  <a:lnTo>
                    <a:pt x="4992" y="799"/>
                  </a:lnTo>
                  <a:lnTo>
                    <a:pt x="5023" y="776"/>
                  </a:lnTo>
                  <a:lnTo>
                    <a:pt x="5052" y="752"/>
                  </a:lnTo>
                  <a:lnTo>
                    <a:pt x="5080" y="726"/>
                  </a:lnTo>
                  <a:lnTo>
                    <a:pt x="5107" y="698"/>
                  </a:lnTo>
                  <a:lnTo>
                    <a:pt x="5134" y="670"/>
                  </a:lnTo>
                  <a:lnTo>
                    <a:pt x="5158" y="641"/>
                  </a:lnTo>
                  <a:lnTo>
                    <a:pt x="5183" y="611"/>
                  </a:lnTo>
                  <a:lnTo>
                    <a:pt x="5230" y="549"/>
                  </a:lnTo>
                  <a:lnTo>
                    <a:pt x="5278" y="488"/>
                  </a:lnTo>
                  <a:lnTo>
                    <a:pt x="5326" y="428"/>
                  </a:lnTo>
                  <a:lnTo>
                    <a:pt x="5344" y="405"/>
                  </a:lnTo>
                  <a:lnTo>
                    <a:pt x="5360" y="379"/>
                  </a:lnTo>
                  <a:lnTo>
                    <a:pt x="5377" y="352"/>
                  </a:lnTo>
                  <a:lnTo>
                    <a:pt x="5392" y="323"/>
                  </a:lnTo>
                  <a:lnTo>
                    <a:pt x="5424" y="262"/>
                  </a:lnTo>
                  <a:lnTo>
                    <a:pt x="5455" y="198"/>
                  </a:lnTo>
                  <a:lnTo>
                    <a:pt x="5471" y="167"/>
                  </a:lnTo>
                  <a:lnTo>
                    <a:pt x="5488" y="137"/>
                  </a:lnTo>
                  <a:lnTo>
                    <a:pt x="5506" y="109"/>
                  </a:lnTo>
                  <a:lnTo>
                    <a:pt x="5525" y="82"/>
                  </a:lnTo>
                  <a:lnTo>
                    <a:pt x="5545" y="57"/>
                  </a:lnTo>
                  <a:lnTo>
                    <a:pt x="5554" y="45"/>
                  </a:lnTo>
                  <a:lnTo>
                    <a:pt x="5565" y="34"/>
                  </a:lnTo>
                  <a:lnTo>
                    <a:pt x="5576" y="24"/>
                  </a:lnTo>
                  <a:lnTo>
                    <a:pt x="5587" y="16"/>
                  </a:lnTo>
                  <a:lnTo>
                    <a:pt x="5600" y="7"/>
                  </a:lnTo>
                  <a:lnTo>
                    <a:pt x="5612" y="0"/>
                  </a:lnTo>
                  <a:lnTo>
                    <a:pt x="5628" y="12"/>
                  </a:lnTo>
                  <a:lnTo>
                    <a:pt x="5642" y="27"/>
                  </a:lnTo>
                  <a:lnTo>
                    <a:pt x="5657" y="43"/>
                  </a:lnTo>
                  <a:lnTo>
                    <a:pt x="5671" y="59"/>
                  </a:lnTo>
                  <a:lnTo>
                    <a:pt x="5684" y="77"/>
                  </a:lnTo>
                  <a:lnTo>
                    <a:pt x="5696" y="95"/>
                  </a:lnTo>
                  <a:lnTo>
                    <a:pt x="5708" y="115"/>
                  </a:lnTo>
                  <a:lnTo>
                    <a:pt x="5719" y="134"/>
                  </a:lnTo>
                  <a:lnTo>
                    <a:pt x="5730" y="155"/>
                  </a:lnTo>
                  <a:lnTo>
                    <a:pt x="5740" y="177"/>
                  </a:lnTo>
                  <a:lnTo>
                    <a:pt x="5760" y="222"/>
                  </a:lnTo>
                  <a:lnTo>
                    <a:pt x="5777" y="269"/>
                  </a:lnTo>
                  <a:lnTo>
                    <a:pt x="5794" y="318"/>
                  </a:lnTo>
                  <a:lnTo>
                    <a:pt x="5826" y="414"/>
                  </a:lnTo>
                  <a:lnTo>
                    <a:pt x="5842" y="463"/>
                  </a:lnTo>
                  <a:lnTo>
                    <a:pt x="5858" y="510"/>
                  </a:lnTo>
                  <a:lnTo>
                    <a:pt x="5875" y="555"/>
                  </a:lnTo>
                  <a:lnTo>
                    <a:pt x="5892" y="598"/>
                  </a:lnTo>
                  <a:lnTo>
                    <a:pt x="5910" y="637"/>
                  </a:lnTo>
                  <a:lnTo>
                    <a:pt x="5921" y="656"/>
                  </a:lnTo>
                  <a:lnTo>
                    <a:pt x="5931" y="674"/>
                  </a:lnTo>
                  <a:lnTo>
                    <a:pt x="5953" y="709"/>
                  </a:lnTo>
                  <a:lnTo>
                    <a:pt x="5974" y="746"/>
                  </a:lnTo>
                  <a:lnTo>
                    <a:pt x="5996" y="785"/>
                  </a:lnTo>
                  <a:lnTo>
                    <a:pt x="6017" y="824"/>
                  </a:lnTo>
                  <a:lnTo>
                    <a:pt x="6058" y="905"/>
                  </a:lnTo>
                  <a:lnTo>
                    <a:pt x="6098" y="989"/>
                  </a:lnTo>
                  <a:lnTo>
                    <a:pt x="6138" y="1074"/>
                  </a:lnTo>
                  <a:lnTo>
                    <a:pt x="6175" y="1159"/>
                  </a:lnTo>
                  <a:lnTo>
                    <a:pt x="6248" y="1320"/>
                  </a:lnTo>
                  <a:lnTo>
                    <a:pt x="6275" y="1379"/>
                  </a:lnTo>
                  <a:lnTo>
                    <a:pt x="6308" y="1458"/>
                  </a:lnTo>
                  <a:lnTo>
                    <a:pt x="6326" y="1504"/>
                  </a:lnTo>
                  <a:lnTo>
                    <a:pt x="6344" y="1550"/>
                  </a:lnTo>
                  <a:lnTo>
                    <a:pt x="6361" y="1598"/>
                  </a:lnTo>
                  <a:lnTo>
                    <a:pt x="6376" y="1645"/>
                  </a:lnTo>
                  <a:lnTo>
                    <a:pt x="6391" y="1692"/>
                  </a:lnTo>
                  <a:lnTo>
                    <a:pt x="6400" y="1736"/>
                  </a:lnTo>
                  <a:lnTo>
                    <a:pt x="6405" y="1757"/>
                  </a:lnTo>
                  <a:lnTo>
                    <a:pt x="6408" y="1776"/>
                  </a:lnTo>
                  <a:lnTo>
                    <a:pt x="6410" y="1794"/>
                  </a:lnTo>
                  <a:lnTo>
                    <a:pt x="6411" y="1813"/>
                  </a:lnTo>
                  <a:lnTo>
                    <a:pt x="6411" y="1829"/>
                  </a:lnTo>
                  <a:lnTo>
                    <a:pt x="6410" y="1843"/>
                  </a:lnTo>
                  <a:lnTo>
                    <a:pt x="6407" y="1856"/>
                  </a:lnTo>
                  <a:lnTo>
                    <a:pt x="6403" y="1867"/>
                  </a:lnTo>
                  <a:lnTo>
                    <a:pt x="6397" y="1876"/>
                  </a:lnTo>
                  <a:lnTo>
                    <a:pt x="6389" y="1884"/>
                  </a:lnTo>
                  <a:lnTo>
                    <a:pt x="6381" y="1889"/>
                  </a:lnTo>
                  <a:lnTo>
                    <a:pt x="6370" y="1891"/>
                  </a:lnTo>
                  <a:lnTo>
                    <a:pt x="6388" y="1917"/>
                  </a:lnTo>
                  <a:lnTo>
                    <a:pt x="6405" y="1941"/>
                  </a:lnTo>
                  <a:lnTo>
                    <a:pt x="6421" y="1964"/>
                  </a:lnTo>
                  <a:lnTo>
                    <a:pt x="6436" y="1988"/>
                  </a:lnTo>
                  <a:lnTo>
                    <a:pt x="6449" y="2010"/>
                  </a:lnTo>
                  <a:lnTo>
                    <a:pt x="6462" y="2032"/>
                  </a:lnTo>
                  <a:lnTo>
                    <a:pt x="6471" y="2052"/>
                  </a:lnTo>
                  <a:lnTo>
                    <a:pt x="6481" y="2073"/>
                  </a:lnTo>
                  <a:lnTo>
                    <a:pt x="6490" y="2094"/>
                  </a:lnTo>
                  <a:lnTo>
                    <a:pt x="6496" y="2114"/>
                  </a:lnTo>
                  <a:lnTo>
                    <a:pt x="6502" y="2133"/>
                  </a:lnTo>
                  <a:lnTo>
                    <a:pt x="6508" y="2153"/>
                  </a:lnTo>
                  <a:lnTo>
                    <a:pt x="6512" y="2172"/>
                  </a:lnTo>
                  <a:lnTo>
                    <a:pt x="6515" y="2192"/>
                  </a:lnTo>
                  <a:lnTo>
                    <a:pt x="6520" y="2231"/>
                  </a:lnTo>
                  <a:lnTo>
                    <a:pt x="6523" y="2270"/>
                  </a:lnTo>
                  <a:lnTo>
                    <a:pt x="6524" y="2310"/>
                  </a:lnTo>
                  <a:lnTo>
                    <a:pt x="6524" y="2353"/>
                  </a:lnTo>
                  <a:lnTo>
                    <a:pt x="6521" y="2398"/>
                  </a:lnTo>
                  <a:lnTo>
                    <a:pt x="6519" y="2496"/>
                  </a:lnTo>
                  <a:lnTo>
                    <a:pt x="6518" y="2551"/>
                  </a:lnTo>
                  <a:lnTo>
                    <a:pt x="6518" y="2610"/>
                  </a:lnTo>
                  <a:lnTo>
                    <a:pt x="6519" y="2637"/>
                  </a:lnTo>
                  <a:lnTo>
                    <a:pt x="6523" y="2661"/>
                  </a:lnTo>
                  <a:lnTo>
                    <a:pt x="6529" y="2684"/>
                  </a:lnTo>
                  <a:lnTo>
                    <a:pt x="6537" y="2704"/>
                  </a:lnTo>
                  <a:lnTo>
                    <a:pt x="6546" y="2724"/>
                  </a:lnTo>
                  <a:lnTo>
                    <a:pt x="6558" y="2741"/>
                  </a:lnTo>
                  <a:lnTo>
                    <a:pt x="6570" y="2757"/>
                  </a:lnTo>
                  <a:lnTo>
                    <a:pt x="6584" y="2771"/>
                  </a:lnTo>
                  <a:lnTo>
                    <a:pt x="6600" y="2785"/>
                  </a:lnTo>
                  <a:lnTo>
                    <a:pt x="6616" y="2798"/>
                  </a:lnTo>
                  <a:lnTo>
                    <a:pt x="6651" y="2823"/>
                  </a:lnTo>
                  <a:lnTo>
                    <a:pt x="6689" y="2848"/>
                  </a:lnTo>
                  <a:lnTo>
                    <a:pt x="6728" y="2876"/>
                  </a:lnTo>
                  <a:lnTo>
                    <a:pt x="6738" y="2898"/>
                  </a:lnTo>
                  <a:lnTo>
                    <a:pt x="6746" y="2920"/>
                  </a:lnTo>
                  <a:lnTo>
                    <a:pt x="6753" y="2942"/>
                  </a:lnTo>
                  <a:lnTo>
                    <a:pt x="6757" y="2964"/>
                  </a:lnTo>
                  <a:lnTo>
                    <a:pt x="6761" y="2986"/>
                  </a:lnTo>
                  <a:lnTo>
                    <a:pt x="6764" y="3008"/>
                  </a:lnTo>
                  <a:lnTo>
                    <a:pt x="6765" y="3030"/>
                  </a:lnTo>
                  <a:lnTo>
                    <a:pt x="6765" y="3052"/>
                  </a:lnTo>
                  <a:lnTo>
                    <a:pt x="6764" y="3074"/>
                  </a:lnTo>
                  <a:lnTo>
                    <a:pt x="6761" y="3096"/>
                  </a:lnTo>
                  <a:lnTo>
                    <a:pt x="6755" y="3140"/>
                  </a:lnTo>
                  <a:lnTo>
                    <a:pt x="6746" y="3184"/>
                  </a:lnTo>
                  <a:lnTo>
                    <a:pt x="6737" y="3228"/>
                  </a:lnTo>
                  <a:lnTo>
                    <a:pt x="6715" y="3316"/>
                  </a:lnTo>
                  <a:lnTo>
                    <a:pt x="6705" y="3360"/>
                  </a:lnTo>
                  <a:lnTo>
                    <a:pt x="6696" y="3404"/>
                  </a:lnTo>
                  <a:lnTo>
                    <a:pt x="6693" y="3426"/>
                  </a:lnTo>
                  <a:lnTo>
                    <a:pt x="6690" y="3448"/>
                  </a:lnTo>
                  <a:lnTo>
                    <a:pt x="6689" y="3470"/>
                  </a:lnTo>
                  <a:lnTo>
                    <a:pt x="6688" y="3494"/>
                  </a:lnTo>
                  <a:lnTo>
                    <a:pt x="6688" y="3516"/>
                  </a:lnTo>
                  <a:lnTo>
                    <a:pt x="6689" y="3538"/>
                  </a:lnTo>
                  <a:lnTo>
                    <a:pt x="6693" y="3561"/>
                  </a:lnTo>
                  <a:lnTo>
                    <a:pt x="6696" y="3583"/>
                  </a:lnTo>
                  <a:lnTo>
                    <a:pt x="6701" y="3611"/>
                  </a:lnTo>
                  <a:lnTo>
                    <a:pt x="6705" y="3638"/>
                  </a:lnTo>
                  <a:lnTo>
                    <a:pt x="6707" y="3664"/>
                  </a:lnTo>
                  <a:lnTo>
                    <a:pt x="6709" y="3689"/>
                  </a:lnTo>
                  <a:lnTo>
                    <a:pt x="6710" y="3714"/>
                  </a:lnTo>
                  <a:lnTo>
                    <a:pt x="6710" y="3737"/>
                  </a:lnTo>
                  <a:lnTo>
                    <a:pt x="6710" y="3760"/>
                  </a:lnTo>
                  <a:lnTo>
                    <a:pt x="6707" y="3783"/>
                  </a:lnTo>
                  <a:lnTo>
                    <a:pt x="6704" y="3826"/>
                  </a:lnTo>
                  <a:lnTo>
                    <a:pt x="6696" y="3869"/>
                  </a:lnTo>
                  <a:lnTo>
                    <a:pt x="6689" y="3909"/>
                  </a:lnTo>
                  <a:lnTo>
                    <a:pt x="6679" y="3950"/>
                  </a:lnTo>
                  <a:lnTo>
                    <a:pt x="6661" y="4031"/>
                  </a:lnTo>
                  <a:lnTo>
                    <a:pt x="6652" y="4073"/>
                  </a:lnTo>
                  <a:lnTo>
                    <a:pt x="6645" y="4116"/>
                  </a:lnTo>
                  <a:lnTo>
                    <a:pt x="6639" y="4160"/>
                  </a:lnTo>
                  <a:lnTo>
                    <a:pt x="6635" y="4206"/>
                  </a:lnTo>
                  <a:lnTo>
                    <a:pt x="6634" y="4231"/>
                  </a:lnTo>
                  <a:lnTo>
                    <a:pt x="6634" y="4256"/>
                  </a:lnTo>
                  <a:lnTo>
                    <a:pt x="6634" y="4282"/>
                  </a:lnTo>
                  <a:lnTo>
                    <a:pt x="6636" y="4309"/>
                  </a:lnTo>
                  <a:lnTo>
                    <a:pt x="6638" y="4337"/>
                  </a:lnTo>
                  <a:lnTo>
                    <a:pt x="6638" y="4364"/>
                  </a:lnTo>
                  <a:lnTo>
                    <a:pt x="6636" y="4388"/>
                  </a:lnTo>
                  <a:lnTo>
                    <a:pt x="6635" y="4413"/>
                  </a:lnTo>
                  <a:lnTo>
                    <a:pt x="6633" y="4436"/>
                  </a:lnTo>
                  <a:lnTo>
                    <a:pt x="6629" y="4459"/>
                  </a:lnTo>
                  <a:lnTo>
                    <a:pt x="6624" y="4480"/>
                  </a:lnTo>
                  <a:lnTo>
                    <a:pt x="6618" y="4501"/>
                  </a:lnTo>
                  <a:lnTo>
                    <a:pt x="6612" y="4522"/>
                  </a:lnTo>
                  <a:lnTo>
                    <a:pt x="6605" y="4541"/>
                  </a:lnTo>
                  <a:lnTo>
                    <a:pt x="6597" y="4560"/>
                  </a:lnTo>
                  <a:lnTo>
                    <a:pt x="6589" y="4578"/>
                  </a:lnTo>
                  <a:lnTo>
                    <a:pt x="6570" y="4613"/>
                  </a:lnTo>
                  <a:lnTo>
                    <a:pt x="6551" y="4649"/>
                  </a:lnTo>
                  <a:lnTo>
                    <a:pt x="6529" y="4683"/>
                  </a:lnTo>
                  <a:lnTo>
                    <a:pt x="6506" y="4718"/>
                  </a:lnTo>
                  <a:lnTo>
                    <a:pt x="6482" y="4754"/>
                  </a:lnTo>
                  <a:lnTo>
                    <a:pt x="6459" y="4791"/>
                  </a:lnTo>
                  <a:lnTo>
                    <a:pt x="6436" y="4830"/>
                  </a:lnTo>
                  <a:lnTo>
                    <a:pt x="6413" y="4871"/>
                  </a:lnTo>
                  <a:lnTo>
                    <a:pt x="6392" y="4916"/>
                  </a:lnTo>
                  <a:lnTo>
                    <a:pt x="6381" y="4941"/>
                  </a:lnTo>
                  <a:lnTo>
                    <a:pt x="6371" y="4967"/>
                  </a:lnTo>
                  <a:lnTo>
                    <a:pt x="6363" y="4994"/>
                  </a:lnTo>
                  <a:lnTo>
                    <a:pt x="6356" y="5019"/>
                  </a:lnTo>
                  <a:lnTo>
                    <a:pt x="6353" y="5045"/>
                  </a:lnTo>
                  <a:lnTo>
                    <a:pt x="6350" y="5069"/>
                  </a:lnTo>
                  <a:lnTo>
                    <a:pt x="6349" y="5094"/>
                  </a:lnTo>
                  <a:lnTo>
                    <a:pt x="6348" y="5118"/>
                  </a:lnTo>
                  <a:lnTo>
                    <a:pt x="6347" y="5165"/>
                  </a:lnTo>
                  <a:lnTo>
                    <a:pt x="6345" y="5188"/>
                  </a:lnTo>
                  <a:lnTo>
                    <a:pt x="6342" y="5210"/>
                  </a:lnTo>
                  <a:lnTo>
                    <a:pt x="6337" y="5232"/>
                  </a:lnTo>
                  <a:lnTo>
                    <a:pt x="6331" y="5254"/>
                  </a:lnTo>
                  <a:lnTo>
                    <a:pt x="6321" y="5277"/>
                  </a:lnTo>
                  <a:lnTo>
                    <a:pt x="6315" y="5288"/>
                  </a:lnTo>
                  <a:lnTo>
                    <a:pt x="6308" y="5299"/>
                  </a:lnTo>
                  <a:lnTo>
                    <a:pt x="6300" y="5310"/>
                  </a:lnTo>
                  <a:lnTo>
                    <a:pt x="6292" y="5321"/>
                  </a:lnTo>
                  <a:lnTo>
                    <a:pt x="6282" y="5332"/>
                  </a:lnTo>
                  <a:lnTo>
                    <a:pt x="6271" y="5343"/>
                  </a:lnTo>
                  <a:lnTo>
                    <a:pt x="6200" y="5412"/>
                  </a:lnTo>
                  <a:lnTo>
                    <a:pt x="6169" y="5445"/>
                  </a:lnTo>
                  <a:lnTo>
                    <a:pt x="6140" y="5476"/>
                  </a:lnTo>
                  <a:lnTo>
                    <a:pt x="6127" y="5493"/>
                  </a:lnTo>
                  <a:lnTo>
                    <a:pt x="6113" y="5512"/>
                  </a:lnTo>
                  <a:lnTo>
                    <a:pt x="6101" y="5530"/>
                  </a:lnTo>
                  <a:lnTo>
                    <a:pt x="6089" y="5550"/>
                  </a:lnTo>
                  <a:lnTo>
                    <a:pt x="6078" y="5569"/>
                  </a:lnTo>
                  <a:lnTo>
                    <a:pt x="6067" y="5591"/>
                  </a:lnTo>
                  <a:lnTo>
                    <a:pt x="6057" y="5616"/>
                  </a:lnTo>
                  <a:lnTo>
                    <a:pt x="6048" y="5640"/>
                  </a:lnTo>
                  <a:lnTo>
                    <a:pt x="6041" y="5660"/>
                  </a:lnTo>
                  <a:lnTo>
                    <a:pt x="6031" y="5679"/>
                  </a:lnTo>
                  <a:lnTo>
                    <a:pt x="6019" y="5700"/>
                  </a:lnTo>
                  <a:lnTo>
                    <a:pt x="6006" y="5722"/>
                  </a:lnTo>
                  <a:lnTo>
                    <a:pt x="5990" y="5744"/>
                  </a:lnTo>
                  <a:lnTo>
                    <a:pt x="5973" y="5767"/>
                  </a:lnTo>
                  <a:lnTo>
                    <a:pt x="5953" y="5792"/>
                  </a:lnTo>
                  <a:lnTo>
                    <a:pt x="5933" y="5816"/>
                  </a:lnTo>
                  <a:lnTo>
                    <a:pt x="5888" y="5866"/>
                  </a:lnTo>
                  <a:lnTo>
                    <a:pt x="5838" y="5918"/>
                  </a:lnTo>
                  <a:lnTo>
                    <a:pt x="5784" y="5968"/>
                  </a:lnTo>
                  <a:lnTo>
                    <a:pt x="5729" y="6019"/>
                  </a:lnTo>
                  <a:lnTo>
                    <a:pt x="5672" y="6068"/>
                  </a:lnTo>
                  <a:lnTo>
                    <a:pt x="5614" y="6114"/>
                  </a:lnTo>
                  <a:lnTo>
                    <a:pt x="5558" y="6158"/>
                  </a:lnTo>
                  <a:lnTo>
                    <a:pt x="5502" y="6198"/>
                  </a:lnTo>
                  <a:lnTo>
                    <a:pt x="5449" y="6233"/>
                  </a:lnTo>
                  <a:lnTo>
                    <a:pt x="5400" y="6262"/>
                  </a:lnTo>
                  <a:lnTo>
                    <a:pt x="5378" y="6276"/>
                  </a:lnTo>
                  <a:lnTo>
                    <a:pt x="5356" y="6287"/>
                  </a:lnTo>
                  <a:lnTo>
                    <a:pt x="5337" y="6295"/>
                  </a:lnTo>
                  <a:lnTo>
                    <a:pt x="5318" y="6303"/>
                  </a:lnTo>
                  <a:lnTo>
                    <a:pt x="5257" y="6325"/>
                  </a:lnTo>
                  <a:lnTo>
                    <a:pt x="5196" y="6345"/>
                  </a:lnTo>
                  <a:lnTo>
                    <a:pt x="5135" y="6364"/>
                  </a:lnTo>
                  <a:lnTo>
                    <a:pt x="5073" y="6381"/>
                  </a:lnTo>
                  <a:lnTo>
                    <a:pt x="5010" y="6396"/>
                  </a:lnTo>
                  <a:lnTo>
                    <a:pt x="4948" y="6409"/>
                  </a:lnTo>
                  <a:lnTo>
                    <a:pt x="4886" y="6420"/>
                  </a:lnTo>
                  <a:lnTo>
                    <a:pt x="4822" y="6429"/>
                  </a:lnTo>
                  <a:lnTo>
                    <a:pt x="4759" y="6435"/>
                  </a:lnTo>
                  <a:lnTo>
                    <a:pt x="4696" y="6438"/>
                  </a:lnTo>
                  <a:lnTo>
                    <a:pt x="4633" y="6441"/>
                  </a:lnTo>
                  <a:lnTo>
                    <a:pt x="4569" y="6440"/>
                  </a:lnTo>
                  <a:lnTo>
                    <a:pt x="4507" y="6435"/>
                  </a:lnTo>
                  <a:lnTo>
                    <a:pt x="4475" y="6432"/>
                  </a:lnTo>
                  <a:lnTo>
                    <a:pt x="4443" y="6429"/>
                  </a:lnTo>
                  <a:lnTo>
                    <a:pt x="4413" y="6424"/>
                  </a:lnTo>
                  <a:lnTo>
                    <a:pt x="4381" y="6418"/>
                  </a:lnTo>
                  <a:lnTo>
                    <a:pt x="4350" y="6411"/>
                  </a:lnTo>
                  <a:lnTo>
                    <a:pt x="4320" y="6405"/>
                  </a:lnTo>
                  <a:lnTo>
                    <a:pt x="4306" y="6403"/>
                  </a:lnTo>
                  <a:lnTo>
                    <a:pt x="4293" y="6402"/>
                  </a:lnTo>
                  <a:lnTo>
                    <a:pt x="4281" y="6400"/>
                  </a:lnTo>
                  <a:lnTo>
                    <a:pt x="4267" y="6402"/>
                  </a:lnTo>
                  <a:lnTo>
                    <a:pt x="4255" y="6403"/>
                  </a:lnTo>
                  <a:lnTo>
                    <a:pt x="4243" y="6407"/>
                  </a:lnTo>
                  <a:lnTo>
                    <a:pt x="4232" y="6410"/>
                  </a:lnTo>
                  <a:lnTo>
                    <a:pt x="4219" y="6415"/>
                  </a:lnTo>
                  <a:lnTo>
                    <a:pt x="4208" y="6420"/>
                  </a:lnTo>
                  <a:lnTo>
                    <a:pt x="4197" y="6426"/>
                  </a:lnTo>
                  <a:lnTo>
                    <a:pt x="4186" y="6435"/>
                  </a:lnTo>
                  <a:lnTo>
                    <a:pt x="4175" y="6442"/>
                  </a:lnTo>
                  <a:lnTo>
                    <a:pt x="4155" y="6462"/>
                  </a:lnTo>
                  <a:lnTo>
                    <a:pt x="4135" y="6484"/>
                  </a:lnTo>
                  <a:lnTo>
                    <a:pt x="4116" y="6508"/>
                  </a:lnTo>
                  <a:lnTo>
                    <a:pt x="4097" y="6535"/>
                  </a:lnTo>
                  <a:lnTo>
                    <a:pt x="4079" y="6564"/>
                  </a:lnTo>
                  <a:lnTo>
                    <a:pt x="4062" y="6596"/>
                  </a:lnTo>
                  <a:lnTo>
                    <a:pt x="4045" y="6629"/>
                  </a:lnTo>
                  <a:lnTo>
                    <a:pt x="4029" y="6665"/>
                  </a:lnTo>
                  <a:lnTo>
                    <a:pt x="4013" y="6701"/>
                  </a:lnTo>
                  <a:lnTo>
                    <a:pt x="3997" y="6738"/>
                  </a:lnTo>
                  <a:lnTo>
                    <a:pt x="3968" y="6816"/>
                  </a:lnTo>
                  <a:lnTo>
                    <a:pt x="3938" y="6894"/>
                  </a:lnTo>
                  <a:lnTo>
                    <a:pt x="3910" y="6974"/>
                  </a:lnTo>
                  <a:lnTo>
                    <a:pt x="3882" y="7051"/>
                  </a:lnTo>
                  <a:lnTo>
                    <a:pt x="3854" y="7123"/>
                  </a:lnTo>
                  <a:lnTo>
                    <a:pt x="3839" y="7157"/>
                  </a:lnTo>
                  <a:lnTo>
                    <a:pt x="3825" y="7190"/>
                  </a:lnTo>
                  <a:lnTo>
                    <a:pt x="3810" y="7221"/>
                  </a:lnTo>
                  <a:lnTo>
                    <a:pt x="3795" y="7249"/>
                  </a:lnTo>
                  <a:lnTo>
                    <a:pt x="3781" y="7276"/>
                  </a:lnTo>
                  <a:lnTo>
                    <a:pt x="3765" y="7299"/>
                  </a:lnTo>
                  <a:lnTo>
                    <a:pt x="3794" y="7298"/>
                  </a:lnTo>
                  <a:lnTo>
                    <a:pt x="3823" y="7298"/>
                  </a:lnTo>
                  <a:lnTo>
                    <a:pt x="3850" y="7300"/>
                  </a:lnTo>
                  <a:lnTo>
                    <a:pt x="3877" y="7304"/>
                  </a:lnTo>
                  <a:lnTo>
                    <a:pt x="3904" y="7309"/>
                  </a:lnTo>
                  <a:lnTo>
                    <a:pt x="3930" y="7315"/>
                  </a:lnTo>
                  <a:lnTo>
                    <a:pt x="3955" y="7323"/>
                  </a:lnTo>
                  <a:lnTo>
                    <a:pt x="3980" y="7332"/>
                  </a:lnTo>
                  <a:lnTo>
                    <a:pt x="4004" y="7342"/>
                  </a:lnTo>
                  <a:lnTo>
                    <a:pt x="4027" y="7353"/>
                  </a:lnTo>
                  <a:lnTo>
                    <a:pt x="4051" y="7365"/>
                  </a:lnTo>
                  <a:lnTo>
                    <a:pt x="4075" y="7378"/>
                  </a:lnTo>
                  <a:lnTo>
                    <a:pt x="4098" y="7393"/>
                  </a:lnTo>
                  <a:lnTo>
                    <a:pt x="4120" y="7409"/>
                  </a:lnTo>
                  <a:lnTo>
                    <a:pt x="4167" y="7442"/>
                  </a:lnTo>
                  <a:lnTo>
                    <a:pt x="4184" y="7453"/>
                  </a:lnTo>
                  <a:lnTo>
                    <a:pt x="4200" y="7463"/>
                  </a:lnTo>
                  <a:lnTo>
                    <a:pt x="4216" y="7470"/>
                  </a:lnTo>
                  <a:lnTo>
                    <a:pt x="4232" y="7476"/>
                  </a:lnTo>
                  <a:lnTo>
                    <a:pt x="4246" y="7480"/>
                  </a:lnTo>
                  <a:lnTo>
                    <a:pt x="4260" y="7482"/>
                  </a:lnTo>
                  <a:lnTo>
                    <a:pt x="4274" y="7482"/>
                  </a:lnTo>
                  <a:lnTo>
                    <a:pt x="4288" y="7481"/>
                  </a:lnTo>
                  <a:lnTo>
                    <a:pt x="4301" y="7479"/>
                  </a:lnTo>
                  <a:lnTo>
                    <a:pt x="4314" y="7475"/>
                  </a:lnTo>
                  <a:lnTo>
                    <a:pt x="4327" y="7470"/>
                  </a:lnTo>
                  <a:lnTo>
                    <a:pt x="4339" y="7465"/>
                  </a:lnTo>
                  <a:lnTo>
                    <a:pt x="4351" y="7458"/>
                  </a:lnTo>
                  <a:lnTo>
                    <a:pt x="4365" y="7451"/>
                  </a:lnTo>
                  <a:lnTo>
                    <a:pt x="4389" y="7433"/>
                  </a:lnTo>
                  <a:lnTo>
                    <a:pt x="4441" y="7394"/>
                  </a:lnTo>
                  <a:lnTo>
                    <a:pt x="4469" y="7374"/>
                  </a:lnTo>
                  <a:lnTo>
                    <a:pt x="4498" y="7354"/>
                  </a:lnTo>
                  <a:lnTo>
                    <a:pt x="4513" y="7344"/>
                  </a:lnTo>
                  <a:lnTo>
                    <a:pt x="4529" y="7336"/>
                  </a:lnTo>
                  <a:lnTo>
                    <a:pt x="4545" y="7327"/>
                  </a:lnTo>
                  <a:lnTo>
                    <a:pt x="4562" y="7320"/>
                  </a:lnTo>
                  <a:lnTo>
                    <a:pt x="4579" y="7314"/>
                  </a:lnTo>
                  <a:lnTo>
                    <a:pt x="4597" y="7308"/>
                  </a:lnTo>
                  <a:lnTo>
                    <a:pt x="4617" y="7303"/>
                  </a:lnTo>
                  <a:lnTo>
                    <a:pt x="4636" y="7299"/>
                  </a:lnTo>
                  <a:lnTo>
                    <a:pt x="4656" y="7297"/>
                  </a:lnTo>
                  <a:lnTo>
                    <a:pt x="4675" y="7295"/>
                  </a:lnTo>
                  <a:lnTo>
                    <a:pt x="4694" y="7294"/>
                  </a:lnTo>
                  <a:lnTo>
                    <a:pt x="4713" y="7294"/>
                  </a:lnTo>
                  <a:lnTo>
                    <a:pt x="4732" y="7295"/>
                  </a:lnTo>
                  <a:lnTo>
                    <a:pt x="4750" y="7297"/>
                  </a:lnTo>
                  <a:lnTo>
                    <a:pt x="4785" y="7301"/>
                  </a:lnTo>
                  <a:lnTo>
                    <a:pt x="4821" y="7310"/>
                  </a:lnTo>
                  <a:lnTo>
                    <a:pt x="4855" y="7320"/>
                  </a:lnTo>
                  <a:lnTo>
                    <a:pt x="4889" y="7332"/>
                  </a:lnTo>
                  <a:lnTo>
                    <a:pt x="4921" y="7347"/>
                  </a:lnTo>
                  <a:lnTo>
                    <a:pt x="4954" y="7363"/>
                  </a:lnTo>
                  <a:lnTo>
                    <a:pt x="4985" y="7380"/>
                  </a:lnTo>
                  <a:lnTo>
                    <a:pt x="5017" y="7397"/>
                  </a:lnTo>
                  <a:lnTo>
                    <a:pt x="5046" y="7416"/>
                  </a:lnTo>
                  <a:lnTo>
                    <a:pt x="5106" y="7455"/>
                  </a:lnTo>
                  <a:lnTo>
                    <a:pt x="5163" y="7493"/>
                  </a:lnTo>
                  <a:lnTo>
                    <a:pt x="5219" y="7530"/>
                  </a:lnTo>
                  <a:lnTo>
                    <a:pt x="5248" y="7547"/>
                  </a:lnTo>
                  <a:lnTo>
                    <a:pt x="5276" y="7562"/>
                  </a:lnTo>
                  <a:lnTo>
                    <a:pt x="5303" y="7575"/>
                  </a:lnTo>
                  <a:lnTo>
                    <a:pt x="5331" y="7587"/>
                  </a:lnTo>
                  <a:lnTo>
                    <a:pt x="5358" y="7597"/>
                  </a:lnTo>
                  <a:lnTo>
                    <a:pt x="5386" y="7605"/>
                  </a:lnTo>
                  <a:lnTo>
                    <a:pt x="5413" y="7609"/>
                  </a:lnTo>
                  <a:lnTo>
                    <a:pt x="5427" y="7611"/>
                  </a:lnTo>
                  <a:lnTo>
                    <a:pt x="5441" y="7611"/>
                  </a:lnTo>
                  <a:lnTo>
                    <a:pt x="5455" y="7611"/>
                  </a:lnTo>
                  <a:lnTo>
                    <a:pt x="5469" y="7609"/>
                  </a:lnTo>
                  <a:lnTo>
                    <a:pt x="5484" y="7608"/>
                  </a:lnTo>
                  <a:lnTo>
                    <a:pt x="5497" y="7605"/>
                  </a:lnTo>
                  <a:lnTo>
                    <a:pt x="5512" y="7601"/>
                  </a:lnTo>
                  <a:lnTo>
                    <a:pt x="5526" y="7596"/>
                  </a:lnTo>
                  <a:lnTo>
                    <a:pt x="5540" y="7590"/>
                  </a:lnTo>
                  <a:lnTo>
                    <a:pt x="5554" y="7584"/>
                  </a:lnTo>
                  <a:lnTo>
                    <a:pt x="5569" y="7575"/>
                  </a:lnTo>
                  <a:lnTo>
                    <a:pt x="5584" y="7567"/>
                  </a:lnTo>
                  <a:lnTo>
                    <a:pt x="5598" y="7557"/>
                  </a:lnTo>
                  <a:lnTo>
                    <a:pt x="5613" y="7546"/>
                  </a:lnTo>
                  <a:lnTo>
                    <a:pt x="5639" y="7524"/>
                  </a:lnTo>
                  <a:lnTo>
                    <a:pt x="5661" y="7501"/>
                  </a:lnTo>
                  <a:lnTo>
                    <a:pt x="5682" y="7476"/>
                  </a:lnTo>
                  <a:lnTo>
                    <a:pt x="5700" y="7451"/>
                  </a:lnTo>
                  <a:lnTo>
                    <a:pt x="5717" y="7422"/>
                  </a:lnTo>
                  <a:lnTo>
                    <a:pt x="5732" y="7393"/>
                  </a:lnTo>
                  <a:lnTo>
                    <a:pt x="5746" y="7363"/>
                  </a:lnTo>
                  <a:lnTo>
                    <a:pt x="5759" y="7332"/>
                  </a:lnTo>
                  <a:lnTo>
                    <a:pt x="5770" y="7299"/>
                  </a:lnTo>
                  <a:lnTo>
                    <a:pt x="5779" y="7266"/>
                  </a:lnTo>
                  <a:lnTo>
                    <a:pt x="5789" y="7232"/>
                  </a:lnTo>
                  <a:lnTo>
                    <a:pt x="5798" y="7196"/>
                  </a:lnTo>
                  <a:lnTo>
                    <a:pt x="5812" y="7124"/>
                  </a:lnTo>
                  <a:lnTo>
                    <a:pt x="5825" y="7051"/>
                  </a:lnTo>
                  <a:lnTo>
                    <a:pt x="5849" y="6900"/>
                  </a:lnTo>
                  <a:lnTo>
                    <a:pt x="5863" y="6826"/>
                  </a:lnTo>
                  <a:lnTo>
                    <a:pt x="5871" y="6789"/>
                  </a:lnTo>
                  <a:lnTo>
                    <a:pt x="5878" y="6754"/>
                  </a:lnTo>
                  <a:lnTo>
                    <a:pt x="5888" y="6717"/>
                  </a:lnTo>
                  <a:lnTo>
                    <a:pt x="5898" y="6683"/>
                  </a:lnTo>
                  <a:lnTo>
                    <a:pt x="5909" y="6649"/>
                  </a:lnTo>
                  <a:lnTo>
                    <a:pt x="5922" y="6614"/>
                  </a:lnTo>
                  <a:lnTo>
                    <a:pt x="5936" y="6581"/>
                  </a:lnTo>
                  <a:lnTo>
                    <a:pt x="5951" y="6551"/>
                  </a:lnTo>
                  <a:lnTo>
                    <a:pt x="5968" y="6520"/>
                  </a:lnTo>
                  <a:lnTo>
                    <a:pt x="5987" y="6491"/>
                  </a:lnTo>
                  <a:lnTo>
                    <a:pt x="6008" y="6462"/>
                  </a:lnTo>
                  <a:lnTo>
                    <a:pt x="6029" y="6433"/>
                  </a:lnTo>
                  <a:lnTo>
                    <a:pt x="6052" y="6407"/>
                  </a:lnTo>
                  <a:lnTo>
                    <a:pt x="6075" y="6381"/>
                  </a:lnTo>
                  <a:lnTo>
                    <a:pt x="6100" y="6356"/>
                  </a:lnTo>
                  <a:lnTo>
                    <a:pt x="6124" y="6332"/>
                  </a:lnTo>
                  <a:lnTo>
                    <a:pt x="6150" y="6310"/>
                  </a:lnTo>
                  <a:lnTo>
                    <a:pt x="6177" y="6289"/>
                  </a:lnTo>
                  <a:lnTo>
                    <a:pt x="6204" y="6270"/>
                  </a:lnTo>
                  <a:lnTo>
                    <a:pt x="6231" y="6250"/>
                  </a:lnTo>
                  <a:lnTo>
                    <a:pt x="6260" y="6233"/>
                  </a:lnTo>
                  <a:lnTo>
                    <a:pt x="6288" y="6216"/>
                  </a:lnTo>
                  <a:lnTo>
                    <a:pt x="6317" y="6200"/>
                  </a:lnTo>
                  <a:lnTo>
                    <a:pt x="6348" y="6187"/>
                  </a:lnTo>
                  <a:lnTo>
                    <a:pt x="6378" y="6173"/>
                  </a:lnTo>
                  <a:lnTo>
                    <a:pt x="6409" y="6161"/>
                  </a:lnTo>
                  <a:lnTo>
                    <a:pt x="6441" y="6150"/>
                  </a:lnTo>
                  <a:lnTo>
                    <a:pt x="6473" y="6140"/>
                  </a:lnTo>
                  <a:lnTo>
                    <a:pt x="6504" y="6130"/>
                  </a:lnTo>
                  <a:lnTo>
                    <a:pt x="6536" y="6123"/>
                  </a:lnTo>
                  <a:lnTo>
                    <a:pt x="6569" y="6117"/>
                  </a:lnTo>
                  <a:lnTo>
                    <a:pt x="6603" y="6111"/>
                  </a:lnTo>
                  <a:lnTo>
                    <a:pt x="6636" y="6106"/>
                  </a:lnTo>
                  <a:lnTo>
                    <a:pt x="6671" y="6102"/>
                  </a:lnTo>
                  <a:lnTo>
                    <a:pt x="6704" y="6100"/>
                  </a:lnTo>
                  <a:lnTo>
                    <a:pt x="6738" y="6099"/>
                  </a:lnTo>
                  <a:lnTo>
                    <a:pt x="6773" y="6099"/>
                  </a:lnTo>
                  <a:lnTo>
                    <a:pt x="6808" y="6100"/>
                  </a:lnTo>
                  <a:lnTo>
                    <a:pt x="6842" y="6101"/>
                  </a:lnTo>
                  <a:lnTo>
                    <a:pt x="6877" y="6105"/>
                  </a:lnTo>
                  <a:lnTo>
                    <a:pt x="6911" y="6108"/>
                  </a:lnTo>
                  <a:lnTo>
                    <a:pt x="6947" y="6113"/>
                  </a:lnTo>
                  <a:lnTo>
                    <a:pt x="6957" y="6143"/>
                  </a:lnTo>
                  <a:lnTo>
                    <a:pt x="6965" y="6173"/>
                  </a:lnTo>
                  <a:lnTo>
                    <a:pt x="6973" y="6204"/>
                  </a:lnTo>
                  <a:lnTo>
                    <a:pt x="6979" y="6233"/>
                  </a:lnTo>
                  <a:lnTo>
                    <a:pt x="6984" y="6262"/>
                  </a:lnTo>
                  <a:lnTo>
                    <a:pt x="6987" y="6293"/>
                  </a:lnTo>
                  <a:lnTo>
                    <a:pt x="6988" y="6322"/>
                  </a:lnTo>
                  <a:lnTo>
                    <a:pt x="6990" y="6352"/>
                  </a:lnTo>
                  <a:lnTo>
                    <a:pt x="6990" y="6381"/>
                  </a:lnTo>
                  <a:lnTo>
                    <a:pt x="6988" y="6410"/>
                  </a:lnTo>
                  <a:lnTo>
                    <a:pt x="6986" y="6440"/>
                  </a:lnTo>
                  <a:lnTo>
                    <a:pt x="6984" y="6468"/>
                  </a:lnTo>
                  <a:lnTo>
                    <a:pt x="6979" y="6497"/>
                  </a:lnTo>
                  <a:lnTo>
                    <a:pt x="6974" y="6525"/>
                  </a:lnTo>
                  <a:lnTo>
                    <a:pt x="6966" y="6553"/>
                  </a:lnTo>
                  <a:lnTo>
                    <a:pt x="6959" y="6581"/>
                  </a:lnTo>
                  <a:lnTo>
                    <a:pt x="6951" y="6610"/>
                  </a:lnTo>
                  <a:lnTo>
                    <a:pt x="6942" y="6638"/>
                  </a:lnTo>
                  <a:lnTo>
                    <a:pt x="6931" y="6665"/>
                  </a:lnTo>
                  <a:lnTo>
                    <a:pt x="6920" y="6691"/>
                  </a:lnTo>
                  <a:lnTo>
                    <a:pt x="6908" y="6718"/>
                  </a:lnTo>
                  <a:lnTo>
                    <a:pt x="6896" y="6745"/>
                  </a:lnTo>
                  <a:lnTo>
                    <a:pt x="6881" y="6772"/>
                  </a:lnTo>
                  <a:lnTo>
                    <a:pt x="6867" y="6798"/>
                  </a:lnTo>
                  <a:lnTo>
                    <a:pt x="6852" y="6825"/>
                  </a:lnTo>
                  <a:lnTo>
                    <a:pt x="6836" y="6850"/>
                  </a:lnTo>
                  <a:lnTo>
                    <a:pt x="6819" y="6875"/>
                  </a:lnTo>
                  <a:lnTo>
                    <a:pt x="6801" y="6900"/>
                  </a:lnTo>
                  <a:lnTo>
                    <a:pt x="6765" y="6949"/>
                  </a:lnTo>
                  <a:lnTo>
                    <a:pt x="6726" y="6997"/>
                  </a:lnTo>
                  <a:lnTo>
                    <a:pt x="6684" y="7043"/>
                  </a:lnTo>
                  <a:lnTo>
                    <a:pt x="6641" y="7089"/>
                  </a:lnTo>
                  <a:lnTo>
                    <a:pt x="6596" y="7131"/>
                  </a:lnTo>
                  <a:lnTo>
                    <a:pt x="6548" y="7173"/>
                  </a:lnTo>
                  <a:lnTo>
                    <a:pt x="6501" y="7213"/>
                  </a:lnTo>
                  <a:lnTo>
                    <a:pt x="6451" y="7251"/>
                  </a:lnTo>
                  <a:lnTo>
                    <a:pt x="6400" y="7288"/>
                  </a:lnTo>
                  <a:lnTo>
                    <a:pt x="6349" y="7322"/>
                  </a:lnTo>
                  <a:lnTo>
                    <a:pt x="6298" y="7354"/>
                  </a:lnTo>
                  <a:lnTo>
                    <a:pt x="6245" y="7385"/>
                  </a:lnTo>
                  <a:lnTo>
                    <a:pt x="6193" y="7413"/>
                  </a:lnTo>
                  <a:lnTo>
                    <a:pt x="6140" y="7438"/>
                  </a:lnTo>
                  <a:lnTo>
                    <a:pt x="6087" y="7463"/>
                  </a:lnTo>
                  <a:lnTo>
                    <a:pt x="6035" y="7484"/>
                  </a:lnTo>
                  <a:lnTo>
                    <a:pt x="5984" y="7503"/>
                  </a:lnTo>
                  <a:lnTo>
                    <a:pt x="5932" y="7519"/>
                  </a:lnTo>
                  <a:lnTo>
                    <a:pt x="5966" y="7526"/>
                  </a:lnTo>
                  <a:lnTo>
                    <a:pt x="6001" y="7534"/>
                  </a:lnTo>
                  <a:lnTo>
                    <a:pt x="6037" y="7541"/>
                  </a:lnTo>
                  <a:lnTo>
                    <a:pt x="6074" y="7546"/>
                  </a:lnTo>
                  <a:lnTo>
                    <a:pt x="6112" y="7552"/>
                  </a:lnTo>
                  <a:lnTo>
                    <a:pt x="6151" y="7556"/>
                  </a:lnTo>
                  <a:lnTo>
                    <a:pt x="6190" y="7559"/>
                  </a:lnTo>
                  <a:lnTo>
                    <a:pt x="6231" y="7563"/>
                  </a:lnTo>
                  <a:lnTo>
                    <a:pt x="6272" y="7565"/>
                  </a:lnTo>
                  <a:lnTo>
                    <a:pt x="6312" y="7567"/>
                  </a:lnTo>
                  <a:lnTo>
                    <a:pt x="6354" y="7568"/>
                  </a:lnTo>
                  <a:lnTo>
                    <a:pt x="6396" y="7568"/>
                  </a:lnTo>
                  <a:lnTo>
                    <a:pt x="6438" y="7567"/>
                  </a:lnTo>
                  <a:lnTo>
                    <a:pt x="6480" y="7565"/>
                  </a:lnTo>
                  <a:lnTo>
                    <a:pt x="6521" y="7563"/>
                  </a:lnTo>
                  <a:lnTo>
                    <a:pt x="6563" y="7561"/>
                  </a:lnTo>
                  <a:lnTo>
                    <a:pt x="6605" y="7557"/>
                  </a:lnTo>
                  <a:lnTo>
                    <a:pt x="6646" y="7552"/>
                  </a:lnTo>
                  <a:lnTo>
                    <a:pt x="6688" y="7547"/>
                  </a:lnTo>
                  <a:lnTo>
                    <a:pt x="6728" y="7541"/>
                  </a:lnTo>
                  <a:lnTo>
                    <a:pt x="6767" y="7534"/>
                  </a:lnTo>
                  <a:lnTo>
                    <a:pt x="6806" y="7525"/>
                  </a:lnTo>
                  <a:lnTo>
                    <a:pt x="6844" y="7517"/>
                  </a:lnTo>
                  <a:lnTo>
                    <a:pt x="6882" y="7508"/>
                  </a:lnTo>
                  <a:lnTo>
                    <a:pt x="6919" y="7497"/>
                  </a:lnTo>
                  <a:lnTo>
                    <a:pt x="6953" y="7486"/>
                  </a:lnTo>
                  <a:lnTo>
                    <a:pt x="6987" y="7474"/>
                  </a:lnTo>
                  <a:lnTo>
                    <a:pt x="7020" y="7462"/>
                  </a:lnTo>
                  <a:lnTo>
                    <a:pt x="7052" y="7448"/>
                  </a:lnTo>
                  <a:lnTo>
                    <a:pt x="7081" y="7433"/>
                  </a:lnTo>
                  <a:lnTo>
                    <a:pt x="7110" y="7418"/>
                  </a:lnTo>
                  <a:lnTo>
                    <a:pt x="7136" y="7402"/>
                  </a:lnTo>
                  <a:lnTo>
                    <a:pt x="7123" y="7347"/>
                  </a:lnTo>
                  <a:lnTo>
                    <a:pt x="7110" y="7292"/>
                  </a:lnTo>
                  <a:lnTo>
                    <a:pt x="7099" y="7237"/>
                  </a:lnTo>
                  <a:lnTo>
                    <a:pt x="7090" y="7183"/>
                  </a:lnTo>
                  <a:lnTo>
                    <a:pt x="7083" y="7128"/>
                  </a:lnTo>
                  <a:lnTo>
                    <a:pt x="7077" y="7073"/>
                  </a:lnTo>
                  <a:lnTo>
                    <a:pt x="7073" y="7019"/>
                  </a:lnTo>
                  <a:lnTo>
                    <a:pt x="7070" y="6964"/>
                  </a:lnTo>
                  <a:lnTo>
                    <a:pt x="7069" y="6910"/>
                  </a:lnTo>
                  <a:lnTo>
                    <a:pt x="7070" y="6855"/>
                  </a:lnTo>
                  <a:lnTo>
                    <a:pt x="7073" y="6801"/>
                  </a:lnTo>
                  <a:lnTo>
                    <a:pt x="7078" y="6749"/>
                  </a:lnTo>
                  <a:lnTo>
                    <a:pt x="7085" y="6695"/>
                  </a:lnTo>
                  <a:lnTo>
                    <a:pt x="7094" y="6643"/>
                  </a:lnTo>
                  <a:lnTo>
                    <a:pt x="7103" y="6590"/>
                  </a:lnTo>
                  <a:lnTo>
                    <a:pt x="7116" y="6537"/>
                  </a:lnTo>
                  <a:lnTo>
                    <a:pt x="7129" y="6486"/>
                  </a:lnTo>
                  <a:lnTo>
                    <a:pt x="7145" y="6435"/>
                  </a:lnTo>
                  <a:lnTo>
                    <a:pt x="7162" y="6383"/>
                  </a:lnTo>
                  <a:lnTo>
                    <a:pt x="7182" y="6333"/>
                  </a:lnTo>
                  <a:lnTo>
                    <a:pt x="7204" y="6283"/>
                  </a:lnTo>
                  <a:lnTo>
                    <a:pt x="7227" y="6234"/>
                  </a:lnTo>
                  <a:lnTo>
                    <a:pt x="7253" y="6187"/>
                  </a:lnTo>
                  <a:lnTo>
                    <a:pt x="7279" y="6139"/>
                  </a:lnTo>
                  <a:lnTo>
                    <a:pt x="7309" y="6091"/>
                  </a:lnTo>
                  <a:lnTo>
                    <a:pt x="7341" y="6045"/>
                  </a:lnTo>
                  <a:lnTo>
                    <a:pt x="7374" y="6000"/>
                  </a:lnTo>
                  <a:lnTo>
                    <a:pt x="7409" y="5956"/>
                  </a:lnTo>
                  <a:lnTo>
                    <a:pt x="7446" y="5912"/>
                  </a:lnTo>
                  <a:lnTo>
                    <a:pt x="7485" y="5869"/>
                  </a:lnTo>
                  <a:lnTo>
                    <a:pt x="7526" y="5826"/>
                  </a:lnTo>
                  <a:lnTo>
                    <a:pt x="7569" y="5786"/>
                  </a:lnTo>
                  <a:lnTo>
                    <a:pt x="7644" y="5717"/>
                  </a:lnTo>
                  <a:lnTo>
                    <a:pt x="7718" y="5654"/>
                  </a:lnTo>
                  <a:lnTo>
                    <a:pt x="7755" y="5622"/>
                  </a:lnTo>
                  <a:lnTo>
                    <a:pt x="7793" y="5592"/>
                  </a:lnTo>
                  <a:lnTo>
                    <a:pt x="7831" y="5563"/>
                  </a:lnTo>
                  <a:lnTo>
                    <a:pt x="7869" y="5534"/>
                  </a:lnTo>
                  <a:lnTo>
                    <a:pt x="7908" y="5507"/>
                  </a:lnTo>
                  <a:lnTo>
                    <a:pt x="7947" y="5480"/>
                  </a:lnTo>
                  <a:lnTo>
                    <a:pt x="7986" y="5454"/>
                  </a:lnTo>
                  <a:lnTo>
                    <a:pt x="8028" y="5430"/>
                  </a:lnTo>
                  <a:lnTo>
                    <a:pt x="8069" y="5405"/>
                  </a:lnTo>
                  <a:lnTo>
                    <a:pt x="8112" y="5383"/>
                  </a:lnTo>
                  <a:lnTo>
                    <a:pt x="8156" y="5361"/>
                  </a:lnTo>
                  <a:lnTo>
                    <a:pt x="8201" y="5341"/>
                  </a:lnTo>
                  <a:lnTo>
                    <a:pt x="8303" y="5295"/>
                  </a:lnTo>
                  <a:lnTo>
                    <a:pt x="8403" y="5251"/>
                  </a:lnTo>
                  <a:lnTo>
                    <a:pt x="8603" y="5165"/>
                  </a:lnTo>
                  <a:lnTo>
                    <a:pt x="8704" y="5122"/>
                  </a:lnTo>
                  <a:lnTo>
                    <a:pt x="8803" y="5077"/>
                  </a:lnTo>
                  <a:lnTo>
                    <a:pt x="8852" y="5053"/>
                  </a:lnTo>
                  <a:lnTo>
                    <a:pt x="8901" y="5029"/>
                  </a:lnTo>
                  <a:lnTo>
                    <a:pt x="8948" y="5003"/>
                  </a:lnTo>
                  <a:lnTo>
                    <a:pt x="8997" y="4978"/>
                  </a:lnTo>
                  <a:lnTo>
                    <a:pt x="9012" y="4969"/>
                  </a:lnTo>
                  <a:lnTo>
                    <a:pt x="9029" y="4962"/>
                  </a:lnTo>
                  <a:lnTo>
                    <a:pt x="9068" y="4946"/>
                  </a:lnTo>
                  <a:lnTo>
                    <a:pt x="9111" y="4931"/>
                  </a:lnTo>
                  <a:lnTo>
                    <a:pt x="9158" y="4916"/>
                  </a:lnTo>
                  <a:lnTo>
                    <a:pt x="9210" y="4903"/>
                  </a:lnTo>
                  <a:lnTo>
                    <a:pt x="9264" y="4891"/>
                  </a:lnTo>
                  <a:lnTo>
                    <a:pt x="9320" y="4879"/>
                  </a:lnTo>
                  <a:lnTo>
                    <a:pt x="9376" y="4868"/>
                  </a:lnTo>
                  <a:lnTo>
                    <a:pt x="9434" y="4857"/>
                  </a:lnTo>
                  <a:lnTo>
                    <a:pt x="9490" y="4847"/>
                  </a:lnTo>
                  <a:lnTo>
                    <a:pt x="9599" y="4830"/>
                  </a:lnTo>
                  <a:lnTo>
                    <a:pt x="9696" y="4817"/>
                  </a:lnTo>
                  <a:lnTo>
                    <a:pt x="9777" y="4808"/>
                  </a:lnTo>
                  <a:lnTo>
                    <a:pt x="9806" y="4804"/>
                  </a:lnTo>
                  <a:lnTo>
                    <a:pt x="9837" y="4803"/>
                  </a:lnTo>
                  <a:lnTo>
                    <a:pt x="9897" y="4800"/>
                  </a:lnTo>
                  <a:lnTo>
                    <a:pt x="9959" y="4800"/>
                  </a:lnTo>
                  <a:lnTo>
                    <a:pt x="10022" y="4802"/>
                  </a:lnTo>
                  <a:lnTo>
                    <a:pt x="10085" y="4805"/>
                  </a:lnTo>
                  <a:lnTo>
                    <a:pt x="10149" y="4810"/>
                  </a:lnTo>
                  <a:lnTo>
                    <a:pt x="10278" y="4822"/>
                  </a:lnTo>
                  <a:lnTo>
                    <a:pt x="10407" y="4833"/>
                  </a:lnTo>
                  <a:lnTo>
                    <a:pt x="10472" y="4837"/>
                  </a:lnTo>
                  <a:lnTo>
                    <a:pt x="10535" y="4841"/>
                  </a:lnTo>
                  <a:lnTo>
                    <a:pt x="10599" y="4842"/>
                  </a:lnTo>
                  <a:lnTo>
                    <a:pt x="10661" y="4841"/>
                  </a:lnTo>
                  <a:lnTo>
                    <a:pt x="10693" y="4839"/>
                  </a:lnTo>
                  <a:lnTo>
                    <a:pt x="10723" y="4837"/>
                  </a:lnTo>
                  <a:lnTo>
                    <a:pt x="10754" y="4833"/>
                  </a:lnTo>
                  <a:lnTo>
                    <a:pt x="10783" y="4830"/>
                  </a:lnTo>
                  <a:lnTo>
                    <a:pt x="10799" y="4828"/>
                  </a:lnTo>
                  <a:lnTo>
                    <a:pt x="10813" y="4826"/>
                  </a:lnTo>
                  <a:lnTo>
                    <a:pt x="10841" y="4819"/>
                  </a:lnTo>
                  <a:lnTo>
                    <a:pt x="10868" y="4810"/>
                  </a:lnTo>
                  <a:lnTo>
                    <a:pt x="10892" y="4800"/>
                  </a:lnTo>
                  <a:lnTo>
                    <a:pt x="10917" y="4789"/>
                  </a:lnTo>
                  <a:lnTo>
                    <a:pt x="10941" y="4777"/>
                  </a:lnTo>
                  <a:lnTo>
                    <a:pt x="10987" y="4754"/>
                  </a:lnTo>
                  <a:lnTo>
                    <a:pt x="11012" y="4743"/>
                  </a:lnTo>
                  <a:lnTo>
                    <a:pt x="11035" y="4733"/>
                  </a:lnTo>
                  <a:lnTo>
                    <a:pt x="11060" y="4726"/>
                  </a:lnTo>
                  <a:lnTo>
                    <a:pt x="11085" y="4720"/>
                  </a:lnTo>
                  <a:lnTo>
                    <a:pt x="11099" y="4717"/>
                  </a:lnTo>
                  <a:lnTo>
                    <a:pt x="11112" y="4716"/>
                  </a:lnTo>
                  <a:lnTo>
                    <a:pt x="11126" y="4716"/>
                  </a:lnTo>
                  <a:lnTo>
                    <a:pt x="11140" y="4716"/>
                  </a:lnTo>
                  <a:lnTo>
                    <a:pt x="11155" y="4717"/>
                  </a:lnTo>
                  <a:lnTo>
                    <a:pt x="11170" y="4720"/>
                  </a:lnTo>
                  <a:lnTo>
                    <a:pt x="11185" y="4722"/>
                  </a:lnTo>
                  <a:lnTo>
                    <a:pt x="11201" y="4727"/>
                  </a:lnTo>
                  <a:lnTo>
                    <a:pt x="11227" y="4733"/>
                  </a:lnTo>
                  <a:lnTo>
                    <a:pt x="11253" y="4738"/>
                  </a:lnTo>
                  <a:lnTo>
                    <a:pt x="11277" y="4742"/>
                  </a:lnTo>
                  <a:lnTo>
                    <a:pt x="11300" y="4742"/>
                  </a:lnTo>
                  <a:lnTo>
                    <a:pt x="11322" y="4742"/>
                  </a:lnTo>
                  <a:lnTo>
                    <a:pt x="11344" y="4739"/>
                  </a:lnTo>
                  <a:lnTo>
                    <a:pt x="11365" y="4734"/>
                  </a:lnTo>
                  <a:lnTo>
                    <a:pt x="11386" y="4729"/>
                  </a:lnTo>
                  <a:lnTo>
                    <a:pt x="11408" y="4723"/>
                  </a:lnTo>
                  <a:lnTo>
                    <a:pt x="11429" y="4716"/>
                  </a:lnTo>
                  <a:lnTo>
                    <a:pt x="11470" y="4699"/>
                  </a:lnTo>
                  <a:lnTo>
                    <a:pt x="11561" y="4657"/>
                  </a:lnTo>
                  <a:lnTo>
                    <a:pt x="11588" y="4648"/>
                  </a:lnTo>
                  <a:lnTo>
                    <a:pt x="11615" y="4639"/>
                  </a:lnTo>
                  <a:lnTo>
                    <a:pt x="11643" y="4633"/>
                  </a:lnTo>
                  <a:lnTo>
                    <a:pt x="11670" y="4629"/>
                  </a:lnTo>
                  <a:lnTo>
                    <a:pt x="11696" y="4626"/>
                  </a:lnTo>
                  <a:lnTo>
                    <a:pt x="11723" y="4624"/>
                  </a:lnTo>
                  <a:lnTo>
                    <a:pt x="11778" y="4623"/>
                  </a:lnTo>
                  <a:lnTo>
                    <a:pt x="11833" y="4623"/>
                  </a:lnTo>
                  <a:lnTo>
                    <a:pt x="11862" y="4623"/>
                  </a:lnTo>
                  <a:lnTo>
                    <a:pt x="11888" y="4622"/>
                  </a:lnTo>
                  <a:lnTo>
                    <a:pt x="11917" y="4619"/>
                  </a:lnTo>
                  <a:lnTo>
                    <a:pt x="11943" y="4616"/>
                  </a:lnTo>
                  <a:lnTo>
                    <a:pt x="11972" y="4611"/>
                  </a:lnTo>
                  <a:lnTo>
                    <a:pt x="11998" y="4605"/>
                  </a:lnTo>
                  <a:lnTo>
                    <a:pt x="12034" y="4591"/>
                  </a:lnTo>
                  <a:lnTo>
                    <a:pt x="12069" y="4577"/>
                  </a:lnTo>
                  <a:lnTo>
                    <a:pt x="12140" y="4545"/>
                  </a:lnTo>
                  <a:lnTo>
                    <a:pt x="12212" y="4513"/>
                  </a:lnTo>
                  <a:lnTo>
                    <a:pt x="12285" y="4480"/>
                  </a:lnTo>
                  <a:lnTo>
                    <a:pt x="12321" y="4464"/>
                  </a:lnTo>
                  <a:lnTo>
                    <a:pt x="12358" y="4450"/>
                  </a:lnTo>
                  <a:lnTo>
                    <a:pt x="12396" y="4435"/>
                  </a:lnTo>
                  <a:lnTo>
                    <a:pt x="12432" y="4423"/>
                  </a:lnTo>
                  <a:lnTo>
                    <a:pt x="12469" y="4412"/>
                  </a:lnTo>
                  <a:lnTo>
                    <a:pt x="12506" y="4401"/>
                  </a:lnTo>
                  <a:lnTo>
                    <a:pt x="12544" y="4393"/>
                  </a:lnTo>
                  <a:lnTo>
                    <a:pt x="12580" y="4387"/>
                  </a:lnTo>
                  <a:lnTo>
                    <a:pt x="12587" y="4390"/>
                  </a:lnTo>
                  <a:lnTo>
                    <a:pt x="12590" y="4395"/>
                  </a:lnTo>
                  <a:lnTo>
                    <a:pt x="12594" y="4399"/>
                  </a:lnTo>
                  <a:lnTo>
                    <a:pt x="12596" y="4406"/>
                  </a:lnTo>
                  <a:lnTo>
                    <a:pt x="12599" y="4412"/>
                  </a:lnTo>
                  <a:lnTo>
                    <a:pt x="12600" y="4419"/>
                  </a:lnTo>
                  <a:lnTo>
                    <a:pt x="12600" y="4428"/>
                  </a:lnTo>
                  <a:lnTo>
                    <a:pt x="12600" y="4436"/>
                  </a:lnTo>
                  <a:lnTo>
                    <a:pt x="12596" y="4456"/>
                  </a:lnTo>
                  <a:lnTo>
                    <a:pt x="12591" y="4479"/>
                  </a:lnTo>
                  <a:lnTo>
                    <a:pt x="12583" y="4505"/>
                  </a:lnTo>
                  <a:lnTo>
                    <a:pt x="12572" y="4534"/>
                  </a:lnTo>
                  <a:lnTo>
                    <a:pt x="12558" y="4564"/>
                  </a:lnTo>
                  <a:lnTo>
                    <a:pt x="12542" y="4599"/>
                  </a:lnTo>
                  <a:lnTo>
                    <a:pt x="12523" y="4635"/>
                  </a:lnTo>
                  <a:lnTo>
                    <a:pt x="12502" y="4673"/>
                  </a:lnTo>
                  <a:lnTo>
                    <a:pt x="12480" y="4714"/>
                  </a:lnTo>
                  <a:lnTo>
                    <a:pt x="12454" y="4756"/>
                  </a:lnTo>
                  <a:lnTo>
                    <a:pt x="12398" y="4848"/>
                  </a:lnTo>
                  <a:lnTo>
                    <a:pt x="12336" y="4947"/>
                  </a:lnTo>
                  <a:lnTo>
                    <a:pt x="12266" y="5052"/>
                  </a:lnTo>
                  <a:lnTo>
                    <a:pt x="12190" y="5162"/>
                  </a:lnTo>
                  <a:lnTo>
                    <a:pt x="12110" y="5278"/>
                  </a:lnTo>
                  <a:lnTo>
                    <a:pt x="12025" y="5397"/>
                  </a:lnTo>
                  <a:lnTo>
                    <a:pt x="11937" y="5519"/>
                  </a:lnTo>
                  <a:lnTo>
                    <a:pt x="11847" y="5643"/>
                  </a:lnTo>
                  <a:lnTo>
                    <a:pt x="11754" y="5769"/>
                  </a:lnTo>
                  <a:lnTo>
                    <a:pt x="11566" y="6019"/>
                  </a:lnTo>
                  <a:lnTo>
                    <a:pt x="11379" y="6266"/>
                  </a:lnTo>
                  <a:lnTo>
                    <a:pt x="11199" y="6501"/>
                  </a:lnTo>
                  <a:lnTo>
                    <a:pt x="11031" y="6717"/>
                  </a:lnTo>
                  <a:lnTo>
                    <a:pt x="10885" y="6909"/>
                  </a:lnTo>
                  <a:lnTo>
                    <a:pt x="10761" y="7068"/>
                  </a:lnTo>
                  <a:lnTo>
                    <a:pt x="10671" y="7190"/>
                  </a:lnTo>
                  <a:lnTo>
                    <a:pt x="10639" y="7234"/>
                  </a:lnTo>
                  <a:lnTo>
                    <a:pt x="10617" y="7266"/>
                  </a:lnTo>
                  <a:lnTo>
                    <a:pt x="10602" y="7287"/>
                  </a:lnTo>
                  <a:lnTo>
                    <a:pt x="10588" y="7306"/>
                  </a:lnTo>
                  <a:lnTo>
                    <a:pt x="10572" y="7325"/>
                  </a:lnTo>
                  <a:lnTo>
                    <a:pt x="10556" y="7343"/>
                  </a:lnTo>
                  <a:lnTo>
                    <a:pt x="10539" y="7360"/>
                  </a:lnTo>
                  <a:lnTo>
                    <a:pt x="10522" y="7377"/>
                  </a:lnTo>
                  <a:lnTo>
                    <a:pt x="10503" y="7393"/>
                  </a:lnTo>
                  <a:lnTo>
                    <a:pt x="10484" y="7409"/>
                  </a:lnTo>
                  <a:lnTo>
                    <a:pt x="10445" y="7440"/>
                  </a:lnTo>
                  <a:lnTo>
                    <a:pt x="10404" y="7468"/>
                  </a:lnTo>
                  <a:lnTo>
                    <a:pt x="10361" y="7496"/>
                  </a:lnTo>
                  <a:lnTo>
                    <a:pt x="10319" y="7523"/>
                  </a:lnTo>
                  <a:lnTo>
                    <a:pt x="10232" y="7578"/>
                  </a:lnTo>
                  <a:lnTo>
                    <a:pt x="10188" y="7605"/>
                  </a:lnTo>
                  <a:lnTo>
                    <a:pt x="10145" y="7634"/>
                  </a:lnTo>
                  <a:lnTo>
                    <a:pt x="10105" y="7663"/>
                  </a:lnTo>
                  <a:lnTo>
                    <a:pt x="10064" y="7696"/>
                  </a:lnTo>
                  <a:lnTo>
                    <a:pt x="10045" y="7712"/>
                  </a:lnTo>
                  <a:lnTo>
                    <a:pt x="10027" y="7730"/>
                  </a:lnTo>
                  <a:lnTo>
                    <a:pt x="10008" y="7748"/>
                  </a:lnTo>
                  <a:lnTo>
                    <a:pt x="9991" y="7767"/>
                  </a:lnTo>
                  <a:lnTo>
                    <a:pt x="9969" y="7789"/>
                  </a:lnTo>
                  <a:lnTo>
                    <a:pt x="9947" y="7809"/>
                  </a:lnTo>
                  <a:lnTo>
                    <a:pt x="9924" y="7825"/>
                  </a:lnTo>
                  <a:lnTo>
                    <a:pt x="9902" y="7839"/>
                  </a:lnTo>
                  <a:lnTo>
                    <a:pt x="9877" y="7851"/>
                  </a:lnTo>
                  <a:lnTo>
                    <a:pt x="9854" y="7862"/>
                  </a:lnTo>
                  <a:lnTo>
                    <a:pt x="9830" y="7871"/>
                  </a:lnTo>
                  <a:lnTo>
                    <a:pt x="9805" y="7880"/>
                  </a:lnTo>
                  <a:lnTo>
                    <a:pt x="9755" y="7893"/>
                  </a:lnTo>
                  <a:lnTo>
                    <a:pt x="9703" y="7906"/>
                  </a:lnTo>
                  <a:lnTo>
                    <a:pt x="9676" y="7915"/>
                  </a:lnTo>
                  <a:lnTo>
                    <a:pt x="9649" y="7924"/>
                  </a:lnTo>
                  <a:lnTo>
                    <a:pt x="9622" y="7933"/>
                  </a:lnTo>
                  <a:lnTo>
                    <a:pt x="9595" y="7944"/>
                  </a:lnTo>
                  <a:lnTo>
                    <a:pt x="9556" y="7964"/>
                  </a:lnTo>
                  <a:lnTo>
                    <a:pt x="9520" y="7985"/>
                  </a:lnTo>
                  <a:lnTo>
                    <a:pt x="9485" y="8007"/>
                  </a:lnTo>
                  <a:lnTo>
                    <a:pt x="9451" y="8029"/>
                  </a:lnTo>
                  <a:lnTo>
                    <a:pt x="9385" y="8073"/>
                  </a:lnTo>
                  <a:lnTo>
                    <a:pt x="9352" y="8095"/>
                  </a:lnTo>
                  <a:lnTo>
                    <a:pt x="9320" y="8114"/>
                  </a:lnTo>
                  <a:lnTo>
                    <a:pt x="9287" y="8134"/>
                  </a:lnTo>
                  <a:lnTo>
                    <a:pt x="9253" y="8151"/>
                  </a:lnTo>
                  <a:lnTo>
                    <a:pt x="9217" y="8166"/>
                  </a:lnTo>
                  <a:lnTo>
                    <a:pt x="9199" y="8173"/>
                  </a:lnTo>
                  <a:lnTo>
                    <a:pt x="9181" y="8178"/>
                  </a:lnTo>
                  <a:lnTo>
                    <a:pt x="9161" y="8184"/>
                  </a:lnTo>
                  <a:lnTo>
                    <a:pt x="9141" y="8189"/>
                  </a:lnTo>
                  <a:lnTo>
                    <a:pt x="9122" y="8193"/>
                  </a:lnTo>
                  <a:lnTo>
                    <a:pt x="9101" y="8195"/>
                  </a:lnTo>
                  <a:lnTo>
                    <a:pt x="9080" y="8197"/>
                  </a:lnTo>
                  <a:lnTo>
                    <a:pt x="9058" y="8199"/>
                  </a:lnTo>
                  <a:lnTo>
                    <a:pt x="9035" y="8199"/>
                  </a:lnTo>
                  <a:lnTo>
                    <a:pt x="9012" y="8197"/>
                  </a:lnTo>
                  <a:lnTo>
                    <a:pt x="8995" y="8197"/>
                  </a:lnTo>
                  <a:lnTo>
                    <a:pt x="8978" y="8197"/>
                  </a:lnTo>
                  <a:lnTo>
                    <a:pt x="8945" y="8200"/>
                  </a:lnTo>
                  <a:lnTo>
                    <a:pt x="8913" y="8205"/>
                  </a:lnTo>
                  <a:lnTo>
                    <a:pt x="8880" y="8211"/>
                  </a:lnTo>
                  <a:lnTo>
                    <a:pt x="8848" y="8219"/>
                  </a:lnTo>
                  <a:lnTo>
                    <a:pt x="8817" y="8229"/>
                  </a:lnTo>
                  <a:lnTo>
                    <a:pt x="8755" y="8251"/>
                  </a:lnTo>
                  <a:lnTo>
                    <a:pt x="8693" y="8272"/>
                  </a:lnTo>
                  <a:lnTo>
                    <a:pt x="8662" y="8281"/>
                  </a:lnTo>
                  <a:lnTo>
                    <a:pt x="8630" y="8289"/>
                  </a:lnTo>
                  <a:lnTo>
                    <a:pt x="8599" y="8294"/>
                  </a:lnTo>
                  <a:lnTo>
                    <a:pt x="8566" y="8298"/>
                  </a:lnTo>
                  <a:lnTo>
                    <a:pt x="8548" y="8299"/>
                  </a:lnTo>
                  <a:lnTo>
                    <a:pt x="8533" y="8299"/>
                  </a:lnTo>
                  <a:lnTo>
                    <a:pt x="8515" y="8299"/>
                  </a:lnTo>
                  <a:lnTo>
                    <a:pt x="8498" y="8296"/>
                  </a:lnTo>
                  <a:lnTo>
                    <a:pt x="8425" y="8288"/>
                  </a:lnTo>
                  <a:lnTo>
                    <a:pt x="8348" y="8277"/>
                  </a:lnTo>
                  <a:lnTo>
                    <a:pt x="8267" y="8263"/>
                  </a:lnTo>
                  <a:lnTo>
                    <a:pt x="8185" y="8249"/>
                  </a:lnTo>
                  <a:lnTo>
                    <a:pt x="8103" y="8232"/>
                  </a:lnTo>
                  <a:lnTo>
                    <a:pt x="8024" y="8215"/>
                  </a:lnTo>
                  <a:lnTo>
                    <a:pt x="7948" y="8196"/>
                  </a:lnTo>
                  <a:lnTo>
                    <a:pt x="7877" y="8177"/>
                  </a:lnTo>
                  <a:lnTo>
                    <a:pt x="7841" y="8164"/>
                  </a:lnTo>
                  <a:lnTo>
                    <a:pt x="7806" y="8151"/>
                  </a:lnTo>
                  <a:lnTo>
                    <a:pt x="7776" y="8136"/>
                  </a:lnTo>
                  <a:lnTo>
                    <a:pt x="7746" y="8120"/>
                  </a:lnTo>
                  <a:lnTo>
                    <a:pt x="7718" y="8103"/>
                  </a:lnTo>
                  <a:lnTo>
                    <a:pt x="7693" y="8086"/>
                  </a:lnTo>
                  <a:lnTo>
                    <a:pt x="7643" y="8051"/>
                  </a:lnTo>
                  <a:lnTo>
                    <a:pt x="7618" y="8034"/>
                  </a:lnTo>
                  <a:lnTo>
                    <a:pt x="7592" y="8018"/>
                  </a:lnTo>
                  <a:lnTo>
                    <a:pt x="7567" y="8002"/>
                  </a:lnTo>
                  <a:lnTo>
                    <a:pt x="7539" y="7988"/>
                  </a:lnTo>
                  <a:lnTo>
                    <a:pt x="7509" y="7976"/>
                  </a:lnTo>
                  <a:lnTo>
                    <a:pt x="7479" y="7965"/>
                  </a:lnTo>
                  <a:lnTo>
                    <a:pt x="7462" y="7961"/>
                  </a:lnTo>
                  <a:lnTo>
                    <a:pt x="7444" y="7957"/>
                  </a:lnTo>
                  <a:lnTo>
                    <a:pt x="7426" y="7954"/>
                  </a:lnTo>
                  <a:lnTo>
                    <a:pt x="7407" y="7952"/>
                  </a:lnTo>
                  <a:lnTo>
                    <a:pt x="7391" y="7949"/>
                  </a:lnTo>
                  <a:lnTo>
                    <a:pt x="7376" y="7947"/>
                  </a:lnTo>
                  <a:lnTo>
                    <a:pt x="7361" y="7942"/>
                  </a:lnTo>
                  <a:lnTo>
                    <a:pt x="7347" y="7938"/>
                  </a:lnTo>
                  <a:lnTo>
                    <a:pt x="7333" y="7932"/>
                  </a:lnTo>
                  <a:lnTo>
                    <a:pt x="7320" y="7927"/>
                  </a:lnTo>
                  <a:lnTo>
                    <a:pt x="7308" y="7920"/>
                  </a:lnTo>
                  <a:lnTo>
                    <a:pt x="7297" y="7913"/>
                  </a:lnTo>
                  <a:lnTo>
                    <a:pt x="7284" y="7905"/>
                  </a:lnTo>
                  <a:lnTo>
                    <a:pt x="7275" y="7897"/>
                  </a:lnTo>
                  <a:lnTo>
                    <a:pt x="7264" y="7887"/>
                  </a:lnTo>
                  <a:lnTo>
                    <a:pt x="7254" y="7877"/>
                  </a:lnTo>
                  <a:lnTo>
                    <a:pt x="7235" y="7856"/>
                  </a:lnTo>
                  <a:lnTo>
                    <a:pt x="7220" y="7834"/>
                  </a:lnTo>
                  <a:lnTo>
                    <a:pt x="7206" y="7810"/>
                  </a:lnTo>
                  <a:lnTo>
                    <a:pt x="7194" y="7784"/>
                  </a:lnTo>
                  <a:lnTo>
                    <a:pt x="7183" y="7759"/>
                  </a:lnTo>
                  <a:lnTo>
                    <a:pt x="7174" y="7730"/>
                  </a:lnTo>
                  <a:lnTo>
                    <a:pt x="7167" y="7702"/>
                  </a:lnTo>
                  <a:lnTo>
                    <a:pt x="7161" y="7674"/>
                  </a:lnTo>
                  <a:lnTo>
                    <a:pt x="7157" y="7645"/>
                  </a:lnTo>
                  <a:lnTo>
                    <a:pt x="7155" y="7617"/>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algn="ctr" defTabSz="1217930">
                <a:defRPr/>
              </a:pPr>
              <a:endParaRPr lang="zh-CN" altLang="en-US" sz="1000" kern="0" dirty="0">
                <a:solidFill>
                  <a:schemeClr val="bg1">
                    <a:lumMod val="50000"/>
                  </a:schemeClr>
                </a:solidFill>
              </a:endParaRPr>
            </a:p>
          </p:txBody>
        </p:sp>
      </p:grpSp>
      <p:sp>
        <p:nvSpPr>
          <p:cNvPr id="16" name="矩形 1"/>
          <p:cNvSpPr>
            <a:spLocks noChangeArrowheads="1"/>
          </p:cNvSpPr>
          <p:nvPr/>
        </p:nvSpPr>
        <p:spPr bwMode="auto">
          <a:xfrm>
            <a:off x="1119377" y="3140075"/>
            <a:ext cx="2176343" cy="582684"/>
          </a:xfrm>
          <a:prstGeom prst="rect">
            <a:avLst/>
          </a:prstGeom>
          <a:noFill/>
          <a:ln>
            <a:noFill/>
          </a:ln>
        </p:spPr>
        <p:txBody>
          <a:bodyPr lIns="121849" tIns="60923" rIns="121849" bIns="60923">
            <a:spAutoFit/>
          </a:bodyPr>
          <a:lstStyle/>
          <a:p>
            <a:pPr algn="r">
              <a:defRPr/>
            </a:pPr>
            <a:r>
              <a:rPr lang="zh-CN" altLang="en-US" sz="1000" kern="0" dirty="0">
                <a:solidFill>
                  <a:schemeClr val="bg1">
                    <a:lumMod val="50000"/>
                  </a:schemeClr>
                </a:solidFill>
                <a:latin typeface="微软雅黑" panose="020B0503020204020204" pitchFamily="34" charset="-122"/>
                <a:ea typeface="微软雅黑" panose="020B0503020204020204" pitchFamily="34" charset="-122"/>
              </a:rPr>
              <a:t>随着计算机技术的发展及印刷技术进步，平面设计在视觉感观都提出问题。</a:t>
            </a:r>
            <a:endParaRPr lang="zh-CN" altLang="en-US" sz="10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1"/>
          <p:cNvSpPr>
            <a:spLocks noChangeArrowheads="1"/>
          </p:cNvSpPr>
          <p:nvPr/>
        </p:nvSpPr>
        <p:spPr bwMode="auto">
          <a:xfrm>
            <a:off x="1100328" y="1649413"/>
            <a:ext cx="2176343" cy="582684"/>
          </a:xfrm>
          <a:prstGeom prst="rect">
            <a:avLst/>
          </a:prstGeom>
          <a:noFill/>
          <a:ln>
            <a:noFill/>
          </a:ln>
        </p:spPr>
        <p:txBody>
          <a:bodyPr lIns="121849" tIns="60923" rIns="121849" bIns="60923">
            <a:spAutoFit/>
          </a:bodyPr>
          <a:lstStyle/>
          <a:p>
            <a:pPr algn="r">
              <a:defRPr/>
            </a:pPr>
            <a:r>
              <a:rPr lang="zh-CN" altLang="en-US" sz="1000" kern="0" dirty="0">
                <a:solidFill>
                  <a:schemeClr val="bg1">
                    <a:lumMod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随着计算机技术的发展及印刷技术进步，平面设计在视觉感观领域问题。</a:t>
            </a:r>
            <a:endParaRPr lang="zh-CN" altLang="en-US" sz="10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1"/>
          <p:cNvSpPr>
            <a:spLocks noChangeArrowheads="1"/>
          </p:cNvSpPr>
          <p:nvPr/>
        </p:nvSpPr>
        <p:spPr bwMode="auto">
          <a:xfrm>
            <a:off x="5773672" y="1622426"/>
            <a:ext cx="2176343" cy="429471"/>
          </a:xfrm>
          <a:prstGeom prst="rect">
            <a:avLst/>
          </a:prstGeom>
          <a:noFill/>
          <a:ln>
            <a:noFill/>
          </a:ln>
        </p:spPr>
        <p:txBody>
          <a:bodyPr lIns="121849" tIns="60923" rIns="121849" bIns="60923">
            <a:spAutoFit/>
          </a:bodyPr>
          <a:lstStyle/>
          <a:p>
            <a:pPr>
              <a:defRPr/>
            </a:pPr>
            <a:r>
              <a:rPr lang="zh-CN" altLang="en-US" sz="1000" kern="0" dirty="0">
                <a:solidFill>
                  <a:schemeClr val="bg1">
                    <a:lumMod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a:t>
            </a:r>
            <a:endParaRPr lang="zh-CN" altLang="en-US" sz="10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
          <p:cNvSpPr>
            <a:spLocks noChangeArrowheads="1"/>
          </p:cNvSpPr>
          <p:nvPr/>
        </p:nvSpPr>
        <p:spPr bwMode="auto">
          <a:xfrm>
            <a:off x="6108617" y="3281364"/>
            <a:ext cx="2176343" cy="429471"/>
          </a:xfrm>
          <a:prstGeom prst="rect">
            <a:avLst/>
          </a:prstGeom>
          <a:noFill/>
          <a:ln>
            <a:noFill/>
          </a:ln>
        </p:spPr>
        <p:txBody>
          <a:bodyPr lIns="121849" tIns="60923" rIns="121849" bIns="60923">
            <a:spAutoFit/>
          </a:bodyPr>
          <a:lstStyle/>
          <a:p>
            <a:pPr>
              <a:defRPr/>
            </a:pPr>
            <a:r>
              <a:rPr lang="zh-CN" altLang="en-US" sz="1000" kern="0" dirty="0">
                <a:solidFill>
                  <a:schemeClr val="bg1">
                    <a:lumMod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a:t>
            </a:r>
            <a:endParaRPr lang="zh-CN" altLang="en-US" sz="1000" kern="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2" accel="4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9" accel="40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6" accel="4000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300" fill="hold"/>
                                        <p:tgtEl>
                                          <p:spTgt spid="16"/>
                                        </p:tgtEl>
                                        <p:attrNameLst>
                                          <p:attrName>ppt_x</p:attrName>
                                        </p:attrNameLst>
                                      </p:cBhvr>
                                      <p:tavLst>
                                        <p:tav tm="0">
                                          <p:val>
                                            <p:strVal val="1+#ppt_w/2"/>
                                          </p:val>
                                        </p:tav>
                                        <p:tav tm="100000">
                                          <p:val>
                                            <p:strVal val="#ppt_x"/>
                                          </p:val>
                                        </p:tav>
                                      </p:tavLst>
                                    </p:anim>
                                    <p:anim calcmode="lin" valueType="num">
                                      <p:cBhvr additive="base">
                                        <p:cTn id="25" dur="300" fill="hold"/>
                                        <p:tgtEl>
                                          <p:spTgt spid="16"/>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2"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300" fill="hold"/>
                                        <p:tgtEl>
                                          <p:spTgt spid="17"/>
                                        </p:tgtEl>
                                        <p:attrNameLst>
                                          <p:attrName>ppt_x</p:attrName>
                                        </p:attrNameLst>
                                      </p:cBhvr>
                                      <p:tavLst>
                                        <p:tav tm="0">
                                          <p:val>
                                            <p:strVal val="1+#ppt_w/2"/>
                                          </p:val>
                                        </p:tav>
                                        <p:tav tm="100000">
                                          <p:val>
                                            <p:strVal val="#ppt_x"/>
                                          </p:val>
                                        </p:tav>
                                      </p:tavLst>
                                    </p:anim>
                                    <p:anim calcmode="lin" valueType="num">
                                      <p:cBhvr additive="base">
                                        <p:cTn id="30" dur="300" fill="hold"/>
                                        <p:tgtEl>
                                          <p:spTgt spid="17"/>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300" fill="hold"/>
                                        <p:tgtEl>
                                          <p:spTgt spid="18"/>
                                        </p:tgtEl>
                                        <p:attrNameLst>
                                          <p:attrName>ppt_x</p:attrName>
                                        </p:attrNameLst>
                                      </p:cBhvr>
                                      <p:tavLst>
                                        <p:tav tm="0">
                                          <p:val>
                                            <p:strVal val="1+#ppt_w/2"/>
                                          </p:val>
                                        </p:tav>
                                        <p:tav tm="100000">
                                          <p:val>
                                            <p:strVal val="#ppt_x"/>
                                          </p:val>
                                        </p:tav>
                                      </p:tavLst>
                                    </p:anim>
                                    <p:anim calcmode="lin" valueType="num">
                                      <p:cBhvr additive="base">
                                        <p:cTn id="35" dur="3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300" fill="hold"/>
                                        <p:tgtEl>
                                          <p:spTgt spid="19"/>
                                        </p:tgtEl>
                                        <p:attrNameLst>
                                          <p:attrName>ppt_x</p:attrName>
                                        </p:attrNameLst>
                                      </p:cBhvr>
                                      <p:tavLst>
                                        <p:tav tm="0">
                                          <p:val>
                                            <p:strVal val="1+#ppt_w/2"/>
                                          </p:val>
                                        </p:tav>
                                        <p:tav tm="100000">
                                          <p:val>
                                            <p:strVal val="#ppt_x"/>
                                          </p:val>
                                        </p:tav>
                                      </p:tavLst>
                                    </p:anim>
                                    <p:anim calcmode="lin" valueType="num">
                                      <p:cBhvr additive="base">
                                        <p:cTn id="40" dur="3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226835" y="1592349"/>
            <a:ext cx="6912768" cy="1800200"/>
          </a:xfrm>
          <a:prstGeom prst="round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zh-CN" altLang="en-US"/>
          </a:p>
        </p:txBody>
      </p:sp>
      <p:grpSp>
        <p:nvGrpSpPr>
          <p:cNvPr id="3" name="组合 2"/>
          <p:cNvGrpSpPr/>
          <p:nvPr/>
        </p:nvGrpSpPr>
        <p:grpSpPr>
          <a:xfrm>
            <a:off x="1619673" y="3109821"/>
            <a:ext cx="6264696" cy="585862"/>
            <a:chOff x="1619672" y="3325841"/>
            <a:chExt cx="6264696" cy="585861"/>
          </a:xfrm>
          <a:solidFill>
            <a:srgbClr val="C42A13"/>
          </a:solidFill>
        </p:grpSpPr>
        <p:sp>
          <p:nvSpPr>
            <p:cNvPr id="4" name="圆角矩形 3"/>
            <p:cNvSpPr/>
            <p:nvPr/>
          </p:nvSpPr>
          <p:spPr>
            <a:xfrm>
              <a:off x="1619672" y="3325841"/>
              <a:ext cx="6264696" cy="46384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691680" y="3403872"/>
              <a:ext cx="6192688" cy="507830"/>
            </a:xfrm>
            <a:prstGeom prst="rect">
              <a:avLst/>
            </a:prstGeom>
            <a:noFill/>
          </p:spPr>
          <p:txBody>
            <a:bodyPr wrap="square">
              <a:spAutoFit/>
            </a:bodyPr>
            <a:lstStyle/>
            <a:p>
              <a:r>
                <a:rPr lang="zh-CN" altLang="en-US" sz="9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a:t>
              </a:r>
              <a:r>
                <a:rPr lang="zh-CN" altLang="en-US" sz="900" dirty="0" smtClean="0">
                  <a:solidFill>
                    <a:schemeClr val="bg1"/>
                  </a:solidFill>
                  <a:latin typeface="微软雅黑" panose="020B0503020204020204" pitchFamily="34" charset="-122"/>
                  <a:ea typeface="微软雅黑" panose="020B0503020204020204" pitchFamily="34" charset="-122"/>
                </a:rPr>
                <a:t>处请在此处输入您的文本，或者复制您的文本粘贴到此处请在此处</a:t>
              </a:r>
              <a:endParaRPr lang="zh-CN" altLang="en-US" sz="900" dirty="0" smtClean="0">
                <a:solidFill>
                  <a:schemeClr val="bg1"/>
                </a:solidFill>
                <a:latin typeface="微软雅黑" panose="020B0503020204020204" pitchFamily="34" charset="-122"/>
                <a:ea typeface="微软雅黑" panose="020B0503020204020204" pitchFamily="34" charset="-122"/>
              </a:endParaRPr>
            </a:p>
            <a:p>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510936" y="1347614"/>
            <a:ext cx="1377351" cy="1741822"/>
            <a:chOff x="1510934" y="1563638"/>
            <a:chExt cx="1377351" cy="1741822"/>
          </a:xfrm>
        </p:grpSpPr>
        <p:sp>
          <p:nvSpPr>
            <p:cNvPr id="7" name="矩形 6"/>
            <p:cNvSpPr/>
            <p:nvPr/>
          </p:nvSpPr>
          <p:spPr>
            <a:xfrm>
              <a:off x="1510934" y="280582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输入文本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椭圆 7"/>
            <p:cNvSpPr/>
            <p:nvPr/>
          </p:nvSpPr>
          <p:spPr>
            <a:xfrm>
              <a:off x="1568005" y="1563638"/>
              <a:ext cx="1246474" cy="1246474"/>
            </a:xfrm>
            <a:prstGeom prst="ellipse">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0"/>
            <p:cNvSpPr>
              <a:spLocks noEditPoints="1"/>
            </p:cNvSpPr>
            <p:nvPr/>
          </p:nvSpPr>
          <p:spPr bwMode="auto">
            <a:xfrm>
              <a:off x="1763688" y="1994101"/>
              <a:ext cx="714523" cy="385548"/>
            </a:xfrm>
            <a:custGeom>
              <a:avLst/>
              <a:gdLst>
                <a:gd name="T0" fmla="*/ 20 w 192"/>
                <a:gd name="T1" fmla="*/ 0 h 104"/>
                <a:gd name="T2" fmla="*/ 0 w 192"/>
                <a:gd name="T3" fmla="*/ 84 h 104"/>
                <a:gd name="T4" fmla="*/ 172 w 192"/>
                <a:gd name="T5" fmla="*/ 104 h 104"/>
                <a:gd name="T6" fmla="*/ 192 w 192"/>
                <a:gd name="T7" fmla="*/ 20 h 104"/>
                <a:gd name="T8" fmla="*/ 92 w 192"/>
                <a:gd name="T9" fmla="*/ 24 h 104"/>
                <a:gd name="T10" fmla="*/ 104 w 192"/>
                <a:gd name="T11" fmla="*/ 28 h 104"/>
                <a:gd name="T12" fmla="*/ 92 w 192"/>
                <a:gd name="T13" fmla="*/ 32 h 104"/>
                <a:gd name="T14" fmla="*/ 92 w 192"/>
                <a:gd name="T15" fmla="*/ 24 h 104"/>
                <a:gd name="T16" fmla="*/ 100 w 192"/>
                <a:gd name="T17" fmla="*/ 48 h 104"/>
                <a:gd name="T18" fmla="*/ 100 w 192"/>
                <a:gd name="T19" fmla="*/ 56 h 104"/>
                <a:gd name="T20" fmla="*/ 88 w 192"/>
                <a:gd name="T21" fmla="*/ 52 h 104"/>
                <a:gd name="T22" fmla="*/ 68 w 192"/>
                <a:gd name="T23" fmla="*/ 24 h 104"/>
                <a:gd name="T24" fmla="*/ 80 w 192"/>
                <a:gd name="T25" fmla="*/ 28 h 104"/>
                <a:gd name="T26" fmla="*/ 68 w 192"/>
                <a:gd name="T27" fmla="*/ 32 h 104"/>
                <a:gd name="T28" fmla="*/ 68 w 192"/>
                <a:gd name="T29" fmla="*/ 24 h 104"/>
                <a:gd name="T30" fmla="*/ 76 w 192"/>
                <a:gd name="T31" fmla="*/ 48 h 104"/>
                <a:gd name="T32" fmla="*/ 76 w 192"/>
                <a:gd name="T33" fmla="*/ 56 h 104"/>
                <a:gd name="T34" fmla="*/ 64 w 192"/>
                <a:gd name="T35" fmla="*/ 52 h 104"/>
                <a:gd name="T36" fmla="*/ 52 w 192"/>
                <a:gd name="T37" fmla="*/ 80 h 104"/>
                <a:gd name="T38" fmla="*/ 40 w 192"/>
                <a:gd name="T39" fmla="*/ 76 h 104"/>
                <a:gd name="T40" fmla="*/ 52 w 192"/>
                <a:gd name="T41" fmla="*/ 72 h 104"/>
                <a:gd name="T42" fmla="*/ 52 w 192"/>
                <a:gd name="T43" fmla="*/ 80 h 104"/>
                <a:gd name="T44" fmla="*/ 44 w 192"/>
                <a:gd name="T45" fmla="*/ 56 h 104"/>
                <a:gd name="T46" fmla="*/ 44 w 192"/>
                <a:gd name="T47" fmla="*/ 48 h 104"/>
                <a:gd name="T48" fmla="*/ 56 w 192"/>
                <a:gd name="T49" fmla="*/ 52 h 104"/>
                <a:gd name="T50" fmla="*/ 52 w 192"/>
                <a:gd name="T51" fmla="*/ 32 h 104"/>
                <a:gd name="T52" fmla="*/ 40 w 192"/>
                <a:gd name="T53" fmla="*/ 28 h 104"/>
                <a:gd name="T54" fmla="*/ 52 w 192"/>
                <a:gd name="T55" fmla="*/ 24 h 104"/>
                <a:gd name="T56" fmla="*/ 52 w 192"/>
                <a:gd name="T57" fmla="*/ 32 h 104"/>
                <a:gd name="T58" fmla="*/ 68 w 192"/>
                <a:gd name="T59" fmla="*/ 80 h 104"/>
                <a:gd name="T60" fmla="*/ 68 w 192"/>
                <a:gd name="T61" fmla="*/ 72 h 104"/>
                <a:gd name="T62" fmla="*/ 128 w 192"/>
                <a:gd name="T63" fmla="*/ 76 h 104"/>
                <a:gd name="T64" fmla="*/ 124 w 192"/>
                <a:gd name="T65" fmla="*/ 56 h 104"/>
                <a:gd name="T66" fmla="*/ 112 w 192"/>
                <a:gd name="T67" fmla="*/ 52 h 104"/>
                <a:gd name="T68" fmla="*/ 124 w 192"/>
                <a:gd name="T69" fmla="*/ 48 h 104"/>
                <a:gd name="T70" fmla="*/ 124 w 192"/>
                <a:gd name="T71" fmla="*/ 56 h 104"/>
                <a:gd name="T72" fmla="*/ 116 w 192"/>
                <a:gd name="T73" fmla="*/ 32 h 104"/>
                <a:gd name="T74" fmla="*/ 116 w 192"/>
                <a:gd name="T75" fmla="*/ 24 h 104"/>
                <a:gd name="T76" fmla="*/ 128 w 192"/>
                <a:gd name="T77" fmla="*/ 28 h 104"/>
                <a:gd name="T78" fmla="*/ 148 w 192"/>
                <a:gd name="T79" fmla="*/ 80 h 104"/>
                <a:gd name="T80" fmla="*/ 136 w 192"/>
                <a:gd name="T81" fmla="*/ 76 h 104"/>
                <a:gd name="T82" fmla="*/ 148 w 192"/>
                <a:gd name="T83" fmla="*/ 72 h 104"/>
                <a:gd name="T84" fmla="*/ 148 w 192"/>
                <a:gd name="T85" fmla="*/ 80 h 104"/>
                <a:gd name="T86" fmla="*/ 140 w 192"/>
                <a:gd name="T87" fmla="*/ 56 h 104"/>
                <a:gd name="T88" fmla="*/ 140 w 192"/>
                <a:gd name="T89" fmla="*/ 48 h 104"/>
                <a:gd name="T90" fmla="*/ 152 w 192"/>
                <a:gd name="T91" fmla="*/ 52 h 104"/>
                <a:gd name="T92" fmla="*/ 148 w 192"/>
                <a:gd name="T93" fmla="*/ 32 h 104"/>
                <a:gd name="T94" fmla="*/ 136 w 192"/>
                <a:gd name="T95" fmla="*/ 28 h 104"/>
                <a:gd name="T96" fmla="*/ 148 w 192"/>
                <a:gd name="T97" fmla="*/ 24 h 104"/>
                <a:gd name="T98" fmla="*/ 148 w 192"/>
                <a:gd name="T99" fmla="*/ 3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2" h="104">
                  <a:moveTo>
                    <a:pt x="172" y="0"/>
                  </a:moveTo>
                  <a:cubicBezTo>
                    <a:pt x="20" y="0"/>
                    <a:pt x="20" y="0"/>
                    <a:pt x="20" y="0"/>
                  </a:cubicBezTo>
                  <a:cubicBezTo>
                    <a:pt x="9" y="0"/>
                    <a:pt x="0" y="9"/>
                    <a:pt x="0" y="20"/>
                  </a:cubicBezTo>
                  <a:cubicBezTo>
                    <a:pt x="0" y="84"/>
                    <a:pt x="0" y="84"/>
                    <a:pt x="0" y="84"/>
                  </a:cubicBezTo>
                  <a:cubicBezTo>
                    <a:pt x="0" y="95"/>
                    <a:pt x="9" y="104"/>
                    <a:pt x="20" y="104"/>
                  </a:cubicBezTo>
                  <a:cubicBezTo>
                    <a:pt x="172" y="104"/>
                    <a:pt x="172" y="104"/>
                    <a:pt x="172" y="104"/>
                  </a:cubicBezTo>
                  <a:cubicBezTo>
                    <a:pt x="183" y="104"/>
                    <a:pt x="192" y="95"/>
                    <a:pt x="192" y="84"/>
                  </a:cubicBezTo>
                  <a:cubicBezTo>
                    <a:pt x="192" y="20"/>
                    <a:pt x="192" y="20"/>
                    <a:pt x="192" y="20"/>
                  </a:cubicBezTo>
                  <a:cubicBezTo>
                    <a:pt x="192" y="9"/>
                    <a:pt x="183" y="0"/>
                    <a:pt x="172" y="0"/>
                  </a:cubicBezTo>
                  <a:close/>
                  <a:moveTo>
                    <a:pt x="92" y="24"/>
                  </a:moveTo>
                  <a:cubicBezTo>
                    <a:pt x="100" y="24"/>
                    <a:pt x="100" y="24"/>
                    <a:pt x="100" y="24"/>
                  </a:cubicBezTo>
                  <a:cubicBezTo>
                    <a:pt x="102" y="24"/>
                    <a:pt x="104" y="26"/>
                    <a:pt x="104" y="28"/>
                  </a:cubicBezTo>
                  <a:cubicBezTo>
                    <a:pt x="104" y="30"/>
                    <a:pt x="102" y="32"/>
                    <a:pt x="100" y="32"/>
                  </a:cubicBezTo>
                  <a:cubicBezTo>
                    <a:pt x="92" y="32"/>
                    <a:pt x="92" y="32"/>
                    <a:pt x="92" y="32"/>
                  </a:cubicBezTo>
                  <a:cubicBezTo>
                    <a:pt x="90" y="32"/>
                    <a:pt x="88" y="30"/>
                    <a:pt x="88" y="28"/>
                  </a:cubicBezTo>
                  <a:cubicBezTo>
                    <a:pt x="88" y="26"/>
                    <a:pt x="90" y="24"/>
                    <a:pt x="92" y="24"/>
                  </a:cubicBezTo>
                  <a:close/>
                  <a:moveTo>
                    <a:pt x="92" y="48"/>
                  </a:moveTo>
                  <a:cubicBezTo>
                    <a:pt x="100" y="48"/>
                    <a:pt x="100" y="48"/>
                    <a:pt x="100" y="48"/>
                  </a:cubicBezTo>
                  <a:cubicBezTo>
                    <a:pt x="102" y="48"/>
                    <a:pt x="104" y="50"/>
                    <a:pt x="104" y="52"/>
                  </a:cubicBezTo>
                  <a:cubicBezTo>
                    <a:pt x="104" y="54"/>
                    <a:pt x="102" y="56"/>
                    <a:pt x="100" y="56"/>
                  </a:cubicBezTo>
                  <a:cubicBezTo>
                    <a:pt x="92" y="56"/>
                    <a:pt x="92" y="56"/>
                    <a:pt x="92" y="56"/>
                  </a:cubicBezTo>
                  <a:cubicBezTo>
                    <a:pt x="90" y="56"/>
                    <a:pt x="88" y="54"/>
                    <a:pt x="88" y="52"/>
                  </a:cubicBezTo>
                  <a:cubicBezTo>
                    <a:pt x="88" y="50"/>
                    <a:pt x="90" y="48"/>
                    <a:pt x="92" y="48"/>
                  </a:cubicBezTo>
                  <a:close/>
                  <a:moveTo>
                    <a:pt x="68" y="24"/>
                  </a:moveTo>
                  <a:cubicBezTo>
                    <a:pt x="76" y="24"/>
                    <a:pt x="76" y="24"/>
                    <a:pt x="76" y="24"/>
                  </a:cubicBezTo>
                  <a:cubicBezTo>
                    <a:pt x="78" y="24"/>
                    <a:pt x="80" y="26"/>
                    <a:pt x="80" y="28"/>
                  </a:cubicBezTo>
                  <a:cubicBezTo>
                    <a:pt x="80" y="30"/>
                    <a:pt x="78" y="32"/>
                    <a:pt x="76" y="32"/>
                  </a:cubicBezTo>
                  <a:cubicBezTo>
                    <a:pt x="68" y="32"/>
                    <a:pt x="68" y="32"/>
                    <a:pt x="68" y="32"/>
                  </a:cubicBezTo>
                  <a:cubicBezTo>
                    <a:pt x="66" y="32"/>
                    <a:pt x="64" y="30"/>
                    <a:pt x="64" y="28"/>
                  </a:cubicBezTo>
                  <a:cubicBezTo>
                    <a:pt x="64" y="26"/>
                    <a:pt x="66" y="24"/>
                    <a:pt x="68" y="24"/>
                  </a:cubicBezTo>
                  <a:close/>
                  <a:moveTo>
                    <a:pt x="68" y="48"/>
                  </a:moveTo>
                  <a:cubicBezTo>
                    <a:pt x="76" y="48"/>
                    <a:pt x="76" y="48"/>
                    <a:pt x="76" y="48"/>
                  </a:cubicBezTo>
                  <a:cubicBezTo>
                    <a:pt x="78" y="48"/>
                    <a:pt x="80" y="50"/>
                    <a:pt x="80" y="52"/>
                  </a:cubicBezTo>
                  <a:cubicBezTo>
                    <a:pt x="80" y="54"/>
                    <a:pt x="78" y="56"/>
                    <a:pt x="76" y="56"/>
                  </a:cubicBezTo>
                  <a:cubicBezTo>
                    <a:pt x="68" y="56"/>
                    <a:pt x="68" y="56"/>
                    <a:pt x="68" y="56"/>
                  </a:cubicBezTo>
                  <a:cubicBezTo>
                    <a:pt x="66" y="56"/>
                    <a:pt x="64" y="54"/>
                    <a:pt x="64" y="52"/>
                  </a:cubicBezTo>
                  <a:cubicBezTo>
                    <a:pt x="64" y="50"/>
                    <a:pt x="66" y="48"/>
                    <a:pt x="68" y="48"/>
                  </a:cubicBezTo>
                  <a:close/>
                  <a:moveTo>
                    <a:pt x="52" y="80"/>
                  </a:moveTo>
                  <a:cubicBezTo>
                    <a:pt x="44" y="80"/>
                    <a:pt x="44" y="80"/>
                    <a:pt x="44" y="80"/>
                  </a:cubicBezTo>
                  <a:cubicBezTo>
                    <a:pt x="42" y="80"/>
                    <a:pt x="40" y="78"/>
                    <a:pt x="40" y="76"/>
                  </a:cubicBezTo>
                  <a:cubicBezTo>
                    <a:pt x="40" y="74"/>
                    <a:pt x="42" y="72"/>
                    <a:pt x="44" y="72"/>
                  </a:cubicBezTo>
                  <a:cubicBezTo>
                    <a:pt x="52" y="72"/>
                    <a:pt x="52" y="72"/>
                    <a:pt x="52" y="72"/>
                  </a:cubicBezTo>
                  <a:cubicBezTo>
                    <a:pt x="54" y="72"/>
                    <a:pt x="56" y="74"/>
                    <a:pt x="56" y="76"/>
                  </a:cubicBezTo>
                  <a:cubicBezTo>
                    <a:pt x="56" y="78"/>
                    <a:pt x="54" y="80"/>
                    <a:pt x="52" y="80"/>
                  </a:cubicBezTo>
                  <a:close/>
                  <a:moveTo>
                    <a:pt x="52" y="56"/>
                  </a:moveTo>
                  <a:cubicBezTo>
                    <a:pt x="44" y="56"/>
                    <a:pt x="44" y="56"/>
                    <a:pt x="44" y="56"/>
                  </a:cubicBezTo>
                  <a:cubicBezTo>
                    <a:pt x="42" y="56"/>
                    <a:pt x="40" y="54"/>
                    <a:pt x="40" y="52"/>
                  </a:cubicBezTo>
                  <a:cubicBezTo>
                    <a:pt x="40" y="50"/>
                    <a:pt x="42" y="48"/>
                    <a:pt x="44" y="48"/>
                  </a:cubicBezTo>
                  <a:cubicBezTo>
                    <a:pt x="52" y="48"/>
                    <a:pt x="52" y="48"/>
                    <a:pt x="52" y="48"/>
                  </a:cubicBezTo>
                  <a:cubicBezTo>
                    <a:pt x="54" y="48"/>
                    <a:pt x="56" y="50"/>
                    <a:pt x="56" y="52"/>
                  </a:cubicBezTo>
                  <a:cubicBezTo>
                    <a:pt x="56" y="54"/>
                    <a:pt x="54" y="56"/>
                    <a:pt x="52" y="56"/>
                  </a:cubicBezTo>
                  <a:close/>
                  <a:moveTo>
                    <a:pt x="52" y="32"/>
                  </a:moveTo>
                  <a:cubicBezTo>
                    <a:pt x="44" y="32"/>
                    <a:pt x="44" y="32"/>
                    <a:pt x="44" y="32"/>
                  </a:cubicBezTo>
                  <a:cubicBezTo>
                    <a:pt x="42" y="32"/>
                    <a:pt x="40" y="30"/>
                    <a:pt x="40" y="28"/>
                  </a:cubicBezTo>
                  <a:cubicBezTo>
                    <a:pt x="40" y="26"/>
                    <a:pt x="42" y="24"/>
                    <a:pt x="44" y="24"/>
                  </a:cubicBezTo>
                  <a:cubicBezTo>
                    <a:pt x="52" y="24"/>
                    <a:pt x="52" y="24"/>
                    <a:pt x="52" y="24"/>
                  </a:cubicBezTo>
                  <a:cubicBezTo>
                    <a:pt x="54" y="24"/>
                    <a:pt x="56" y="26"/>
                    <a:pt x="56" y="28"/>
                  </a:cubicBezTo>
                  <a:cubicBezTo>
                    <a:pt x="56" y="30"/>
                    <a:pt x="54" y="32"/>
                    <a:pt x="52" y="32"/>
                  </a:cubicBezTo>
                  <a:close/>
                  <a:moveTo>
                    <a:pt x="124" y="80"/>
                  </a:moveTo>
                  <a:cubicBezTo>
                    <a:pt x="68" y="80"/>
                    <a:pt x="68" y="80"/>
                    <a:pt x="68" y="80"/>
                  </a:cubicBezTo>
                  <a:cubicBezTo>
                    <a:pt x="66" y="80"/>
                    <a:pt x="64" y="78"/>
                    <a:pt x="64" y="76"/>
                  </a:cubicBezTo>
                  <a:cubicBezTo>
                    <a:pt x="64" y="74"/>
                    <a:pt x="66" y="72"/>
                    <a:pt x="68" y="72"/>
                  </a:cubicBezTo>
                  <a:cubicBezTo>
                    <a:pt x="124" y="72"/>
                    <a:pt x="124" y="72"/>
                    <a:pt x="124" y="72"/>
                  </a:cubicBezTo>
                  <a:cubicBezTo>
                    <a:pt x="126" y="72"/>
                    <a:pt x="128" y="74"/>
                    <a:pt x="128" y="76"/>
                  </a:cubicBezTo>
                  <a:cubicBezTo>
                    <a:pt x="128" y="78"/>
                    <a:pt x="126" y="80"/>
                    <a:pt x="124" y="80"/>
                  </a:cubicBezTo>
                  <a:close/>
                  <a:moveTo>
                    <a:pt x="124" y="56"/>
                  </a:moveTo>
                  <a:cubicBezTo>
                    <a:pt x="116" y="56"/>
                    <a:pt x="116" y="56"/>
                    <a:pt x="116" y="56"/>
                  </a:cubicBezTo>
                  <a:cubicBezTo>
                    <a:pt x="114" y="56"/>
                    <a:pt x="112" y="54"/>
                    <a:pt x="112" y="52"/>
                  </a:cubicBezTo>
                  <a:cubicBezTo>
                    <a:pt x="112" y="50"/>
                    <a:pt x="114" y="48"/>
                    <a:pt x="116" y="48"/>
                  </a:cubicBezTo>
                  <a:cubicBezTo>
                    <a:pt x="124" y="48"/>
                    <a:pt x="124" y="48"/>
                    <a:pt x="124" y="48"/>
                  </a:cubicBezTo>
                  <a:cubicBezTo>
                    <a:pt x="126" y="48"/>
                    <a:pt x="128" y="50"/>
                    <a:pt x="128" y="52"/>
                  </a:cubicBezTo>
                  <a:cubicBezTo>
                    <a:pt x="128" y="54"/>
                    <a:pt x="126" y="56"/>
                    <a:pt x="124" y="56"/>
                  </a:cubicBezTo>
                  <a:close/>
                  <a:moveTo>
                    <a:pt x="124" y="32"/>
                  </a:moveTo>
                  <a:cubicBezTo>
                    <a:pt x="116" y="32"/>
                    <a:pt x="116" y="32"/>
                    <a:pt x="116" y="32"/>
                  </a:cubicBezTo>
                  <a:cubicBezTo>
                    <a:pt x="114" y="32"/>
                    <a:pt x="112" y="30"/>
                    <a:pt x="112" y="28"/>
                  </a:cubicBezTo>
                  <a:cubicBezTo>
                    <a:pt x="112" y="26"/>
                    <a:pt x="114" y="24"/>
                    <a:pt x="116" y="24"/>
                  </a:cubicBezTo>
                  <a:cubicBezTo>
                    <a:pt x="124" y="24"/>
                    <a:pt x="124" y="24"/>
                    <a:pt x="124" y="24"/>
                  </a:cubicBezTo>
                  <a:cubicBezTo>
                    <a:pt x="126" y="24"/>
                    <a:pt x="128" y="26"/>
                    <a:pt x="128" y="28"/>
                  </a:cubicBezTo>
                  <a:cubicBezTo>
                    <a:pt x="128" y="30"/>
                    <a:pt x="126" y="32"/>
                    <a:pt x="124" y="32"/>
                  </a:cubicBezTo>
                  <a:close/>
                  <a:moveTo>
                    <a:pt x="148" y="80"/>
                  </a:moveTo>
                  <a:cubicBezTo>
                    <a:pt x="140" y="80"/>
                    <a:pt x="140" y="80"/>
                    <a:pt x="140" y="80"/>
                  </a:cubicBezTo>
                  <a:cubicBezTo>
                    <a:pt x="138" y="80"/>
                    <a:pt x="136" y="78"/>
                    <a:pt x="136" y="76"/>
                  </a:cubicBezTo>
                  <a:cubicBezTo>
                    <a:pt x="136" y="74"/>
                    <a:pt x="138" y="72"/>
                    <a:pt x="140" y="72"/>
                  </a:cubicBezTo>
                  <a:cubicBezTo>
                    <a:pt x="148" y="72"/>
                    <a:pt x="148" y="72"/>
                    <a:pt x="148" y="72"/>
                  </a:cubicBezTo>
                  <a:cubicBezTo>
                    <a:pt x="150" y="72"/>
                    <a:pt x="152" y="74"/>
                    <a:pt x="152" y="76"/>
                  </a:cubicBezTo>
                  <a:cubicBezTo>
                    <a:pt x="152" y="78"/>
                    <a:pt x="150" y="80"/>
                    <a:pt x="148" y="80"/>
                  </a:cubicBezTo>
                  <a:close/>
                  <a:moveTo>
                    <a:pt x="148" y="56"/>
                  </a:moveTo>
                  <a:cubicBezTo>
                    <a:pt x="140" y="56"/>
                    <a:pt x="140" y="56"/>
                    <a:pt x="140" y="56"/>
                  </a:cubicBezTo>
                  <a:cubicBezTo>
                    <a:pt x="138" y="56"/>
                    <a:pt x="136" y="54"/>
                    <a:pt x="136" y="52"/>
                  </a:cubicBezTo>
                  <a:cubicBezTo>
                    <a:pt x="136" y="50"/>
                    <a:pt x="138" y="48"/>
                    <a:pt x="140" y="48"/>
                  </a:cubicBezTo>
                  <a:cubicBezTo>
                    <a:pt x="148" y="48"/>
                    <a:pt x="148" y="48"/>
                    <a:pt x="148" y="48"/>
                  </a:cubicBezTo>
                  <a:cubicBezTo>
                    <a:pt x="150" y="48"/>
                    <a:pt x="152" y="50"/>
                    <a:pt x="152" y="52"/>
                  </a:cubicBezTo>
                  <a:cubicBezTo>
                    <a:pt x="152" y="54"/>
                    <a:pt x="150" y="56"/>
                    <a:pt x="148" y="56"/>
                  </a:cubicBezTo>
                  <a:close/>
                  <a:moveTo>
                    <a:pt x="148" y="32"/>
                  </a:moveTo>
                  <a:cubicBezTo>
                    <a:pt x="140" y="32"/>
                    <a:pt x="140" y="32"/>
                    <a:pt x="140" y="32"/>
                  </a:cubicBezTo>
                  <a:cubicBezTo>
                    <a:pt x="138" y="32"/>
                    <a:pt x="136" y="30"/>
                    <a:pt x="136" y="28"/>
                  </a:cubicBezTo>
                  <a:cubicBezTo>
                    <a:pt x="136" y="26"/>
                    <a:pt x="138" y="24"/>
                    <a:pt x="140" y="24"/>
                  </a:cubicBezTo>
                  <a:cubicBezTo>
                    <a:pt x="148" y="24"/>
                    <a:pt x="148" y="24"/>
                    <a:pt x="148" y="24"/>
                  </a:cubicBezTo>
                  <a:cubicBezTo>
                    <a:pt x="150" y="24"/>
                    <a:pt x="152" y="26"/>
                    <a:pt x="152" y="28"/>
                  </a:cubicBezTo>
                  <a:cubicBezTo>
                    <a:pt x="152" y="30"/>
                    <a:pt x="150" y="32"/>
                    <a:pt x="148"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dirty="0"/>
            </a:p>
          </p:txBody>
        </p:sp>
      </p:grpSp>
      <p:grpSp>
        <p:nvGrpSpPr>
          <p:cNvPr id="10" name="组合 9"/>
          <p:cNvGrpSpPr/>
          <p:nvPr/>
        </p:nvGrpSpPr>
        <p:grpSpPr>
          <a:xfrm>
            <a:off x="3305870" y="1347614"/>
            <a:ext cx="1377351" cy="1741822"/>
            <a:chOff x="3305868" y="1563638"/>
            <a:chExt cx="1377351" cy="1741822"/>
          </a:xfrm>
        </p:grpSpPr>
        <p:sp>
          <p:nvSpPr>
            <p:cNvPr id="11" name="矩形 10"/>
            <p:cNvSpPr/>
            <p:nvPr/>
          </p:nvSpPr>
          <p:spPr>
            <a:xfrm>
              <a:off x="3305868" y="280582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输入文本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椭圆 11"/>
            <p:cNvSpPr/>
            <p:nvPr/>
          </p:nvSpPr>
          <p:spPr>
            <a:xfrm>
              <a:off x="3362939" y="1563638"/>
              <a:ext cx="1246474" cy="1246474"/>
            </a:xfrm>
            <a:prstGeom prst="ellipse">
              <a:avLst/>
            </a:prstGeom>
            <a:solidFill>
              <a:schemeClr val="accent2"/>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3632043" y="1837032"/>
              <a:ext cx="724999" cy="716617"/>
              <a:chOff x="11145838" y="3187700"/>
              <a:chExt cx="549276" cy="542925"/>
            </a:xfrm>
          </p:grpSpPr>
          <p:sp>
            <p:nvSpPr>
              <p:cNvPr id="14"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dirty="0"/>
              </a:p>
            </p:txBody>
          </p:sp>
          <p:sp>
            <p:nvSpPr>
              <p:cNvPr id="15"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dirty="0"/>
              </a:p>
            </p:txBody>
          </p:sp>
        </p:grpSp>
      </p:grpSp>
      <p:grpSp>
        <p:nvGrpSpPr>
          <p:cNvPr id="16" name="组合 15"/>
          <p:cNvGrpSpPr/>
          <p:nvPr/>
        </p:nvGrpSpPr>
        <p:grpSpPr>
          <a:xfrm>
            <a:off x="5143135" y="1347614"/>
            <a:ext cx="1377351" cy="1741822"/>
            <a:chOff x="5143134" y="1563638"/>
            <a:chExt cx="1377351" cy="1741822"/>
          </a:xfrm>
        </p:grpSpPr>
        <p:sp>
          <p:nvSpPr>
            <p:cNvPr id="17" name="矩形 16"/>
            <p:cNvSpPr/>
            <p:nvPr/>
          </p:nvSpPr>
          <p:spPr>
            <a:xfrm>
              <a:off x="5143134" y="280582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输入文本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椭圆 17"/>
            <p:cNvSpPr/>
            <p:nvPr/>
          </p:nvSpPr>
          <p:spPr>
            <a:xfrm>
              <a:off x="5200205" y="1563638"/>
              <a:ext cx="1246474" cy="1246474"/>
            </a:xfrm>
            <a:prstGeom prst="ellipse">
              <a:avLst/>
            </a:prstGeom>
            <a:solidFill>
              <a:schemeClr val="accent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8"/>
            <p:cNvGrpSpPr/>
            <p:nvPr/>
          </p:nvGrpSpPr>
          <p:grpSpPr>
            <a:xfrm>
              <a:off x="5475618" y="1967415"/>
              <a:ext cx="714523" cy="592990"/>
              <a:chOff x="7150101" y="5892800"/>
              <a:chExt cx="541338" cy="449263"/>
            </a:xfrm>
          </p:grpSpPr>
          <p:sp>
            <p:nvSpPr>
              <p:cNvPr id="20" name="Freeform 64"/>
              <p:cNvSpPr/>
              <p:nvPr/>
            </p:nvSpPr>
            <p:spPr bwMode="auto">
              <a:xfrm>
                <a:off x="7240588" y="6027738"/>
                <a:ext cx="112713" cy="157163"/>
              </a:xfrm>
              <a:custGeom>
                <a:avLst/>
                <a:gdLst>
                  <a:gd name="T0" fmla="*/ 28 w 40"/>
                  <a:gd name="T1" fmla="*/ 23 h 56"/>
                  <a:gd name="T2" fmla="*/ 28 w 40"/>
                  <a:gd name="T3" fmla="*/ 8 h 56"/>
                  <a:gd name="T4" fmla="*/ 20 w 40"/>
                  <a:gd name="T5" fmla="*/ 0 h 56"/>
                  <a:gd name="T6" fmla="*/ 12 w 40"/>
                  <a:gd name="T7" fmla="*/ 8 h 56"/>
                  <a:gd name="T8" fmla="*/ 12 w 40"/>
                  <a:gd name="T9" fmla="*/ 23 h 56"/>
                  <a:gd name="T10" fmla="*/ 16 w 40"/>
                  <a:gd name="T11" fmla="*/ 30 h 56"/>
                  <a:gd name="T12" fmla="*/ 16 w 40"/>
                  <a:gd name="T13" fmla="*/ 33 h 56"/>
                  <a:gd name="T14" fmla="*/ 14 w 40"/>
                  <a:gd name="T15" fmla="*/ 35 h 56"/>
                  <a:gd name="T16" fmla="*/ 0 w 40"/>
                  <a:gd name="T17" fmla="*/ 42 h 56"/>
                  <a:gd name="T18" fmla="*/ 0 w 40"/>
                  <a:gd name="T19" fmla="*/ 52 h 56"/>
                  <a:gd name="T20" fmla="*/ 4 w 40"/>
                  <a:gd name="T21" fmla="*/ 56 h 56"/>
                  <a:gd name="T22" fmla="*/ 36 w 40"/>
                  <a:gd name="T23" fmla="*/ 56 h 56"/>
                  <a:gd name="T24" fmla="*/ 40 w 40"/>
                  <a:gd name="T25" fmla="*/ 52 h 56"/>
                  <a:gd name="T26" fmla="*/ 40 w 40"/>
                  <a:gd name="T27" fmla="*/ 42 h 56"/>
                  <a:gd name="T28" fmla="*/ 24 w 40"/>
                  <a:gd name="T29" fmla="*/ 30 h 56"/>
                  <a:gd name="T30" fmla="*/ 28 w 40"/>
                  <a:gd name="T31" fmla="*/ 2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28" y="23"/>
                    </a:moveTo>
                    <a:cubicBezTo>
                      <a:pt x="28" y="8"/>
                      <a:pt x="28" y="8"/>
                      <a:pt x="28" y="8"/>
                    </a:cubicBezTo>
                    <a:cubicBezTo>
                      <a:pt x="28" y="3"/>
                      <a:pt x="25" y="0"/>
                      <a:pt x="20" y="0"/>
                    </a:cubicBezTo>
                    <a:cubicBezTo>
                      <a:pt x="16" y="0"/>
                      <a:pt x="12" y="3"/>
                      <a:pt x="12" y="8"/>
                    </a:cubicBezTo>
                    <a:cubicBezTo>
                      <a:pt x="12" y="23"/>
                      <a:pt x="12" y="23"/>
                      <a:pt x="12" y="23"/>
                    </a:cubicBezTo>
                    <a:cubicBezTo>
                      <a:pt x="16" y="30"/>
                      <a:pt x="16" y="30"/>
                      <a:pt x="16" y="30"/>
                    </a:cubicBezTo>
                    <a:cubicBezTo>
                      <a:pt x="16" y="31"/>
                      <a:pt x="17" y="32"/>
                      <a:pt x="16" y="33"/>
                    </a:cubicBezTo>
                    <a:cubicBezTo>
                      <a:pt x="16" y="34"/>
                      <a:pt x="15" y="35"/>
                      <a:pt x="14" y="35"/>
                    </a:cubicBezTo>
                    <a:cubicBezTo>
                      <a:pt x="0" y="42"/>
                      <a:pt x="0" y="42"/>
                      <a:pt x="0" y="42"/>
                    </a:cubicBezTo>
                    <a:cubicBezTo>
                      <a:pt x="0" y="52"/>
                      <a:pt x="0" y="52"/>
                      <a:pt x="0" y="52"/>
                    </a:cubicBezTo>
                    <a:cubicBezTo>
                      <a:pt x="0" y="54"/>
                      <a:pt x="2" y="56"/>
                      <a:pt x="4" y="56"/>
                    </a:cubicBezTo>
                    <a:cubicBezTo>
                      <a:pt x="36" y="56"/>
                      <a:pt x="36" y="56"/>
                      <a:pt x="36" y="56"/>
                    </a:cubicBezTo>
                    <a:cubicBezTo>
                      <a:pt x="38" y="56"/>
                      <a:pt x="40" y="54"/>
                      <a:pt x="40" y="52"/>
                    </a:cubicBezTo>
                    <a:cubicBezTo>
                      <a:pt x="40" y="42"/>
                      <a:pt x="40" y="42"/>
                      <a:pt x="40" y="42"/>
                    </a:cubicBezTo>
                    <a:cubicBezTo>
                      <a:pt x="24" y="30"/>
                      <a:pt x="24" y="30"/>
                      <a:pt x="24" y="30"/>
                    </a:cubicBezTo>
                    <a:lnTo>
                      <a:pt x="28"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dirty="0"/>
              </a:p>
            </p:txBody>
          </p:sp>
          <p:sp>
            <p:nvSpPr>
              <p:cNvPr id="21" name="Freeform 65"/>
              <p:cNvSpPr>
                <a:spLocks noEditPoints="1"/>
              </p:cNvSpPr>
              <p:nvPr/>
            </p:nvSpPr>
            <p:spPr bwMode="auto">
              <a:xfrm>
                <a:off x="7150101" y="5892800"/>
                <a:ext cx="541338" cy="449263"/>
              </a:xfrm>
              <a:custGeom>
                <a:avLst/>
                <a:gdLst>
                  <a:gd name="T0" fmla="*/ 188 w 192"/>
                  <a:gd name="T1" fmla="*/ 24 h 160"/>
                  <a:gd name="T2" fmla="*/ 104 w 192"/>
                  <a:gd name="T3" fmla="*/ 24 h 160"/>
                  <a:gd name="T4" fmla="*/ 104 w 192"/>
                  <a:gd name="T5" fmla="*/ 4 h 160"/>
                  <a:gd name="T6" fmla="*/ 100 w 192"/>
                  <a:gd name="T7" fmla="*/ 0 h 160"/>
                  <a:gd name="T8" fmla="*/ 4 w 192"/>
                  <a:gd name="T9" fmla="*/ 0 h 160"/>
                  <a:gd name="T10" fmla="*/ 0 w 192"/>
                  <a:gd name="T11" fmla="*/ 4 h 160"/>
                  <a:gd name="T12" fmla="*/ 0 w 192"/>
                  <a:gd name="T13" fmla="*/ 156 h 160"/>
                  <a:gd name="T14" fmla="*/ 4 w 192"/>
                  <a:gd name="T15" fmla="*/ 160 h 160"/>
                  <a:gd name="T16" fmla="*/ 60 w 192"/>
                  <a:gd name="T17" fmla="*/ 160 h 160"/>
                  <a:gd name="T18" fmla="*/ 64 w 192"/>
                  <a:gd name="T19" fmla="*/ 156 h 160"/>
                  <a:gd name="T20" fmla="*/ 64 w 192"/>
                  <a:gd name="T21" fmla="*/ 136 h 160"/>
                  <a:gd name="T22" fmla="*/ 72 w 192"/>
                  <a:gd name="T23" fmla="*/ 136 h 160"/>
                  <a:gd name="T24" fmla="*/ 72 w 192"/>
                  <a:gd name="T25" fmla="*/ 156 h 160"/>
                  <a:gd name="T26" fmla="*/ 76 w 192"/>
                  <a:gd name="T27" fmla="*/ 160 h 160"/>
                  <a:gd name="T28" fmla="*/ 116 w 192"/>
                  <a:gd name="T29" fmla="*/ 160 h 160"/>
                  <a:gd name="T30" fmla="*/ 120 w 192"/>
                  <a:gd name="T31" fmla="*/ 156 h 160"/>
                  <a:gd name="T32" fmla="*/ 120 w 192"/>
                  <a:gd name="T33" fmla="*/ 136 h 160"/>
                  <a:gd name="T34" fmla="*/ 128 w 192"/>
                  <a:gd name="T35" fmla="*/ 136 h 160"/>
                  <a:gd name="T36" fmla="*/ 128 w 192"/>
                  <a:gd name="T37" fmla="*/ 156 h 160"/>
                  <a:gd name="T38" fmla="*/ 132 w 192"/>
                  <a:gd name="T39" fmla="*/ 160 h 160"/>
                  <a:gd name="T40" fmla="*/ 188 w 192"/>
                  <a:gd name="T41" fmla="*/ 160 h 160"/>
                  <a:gd name="T42" fmla="*/ 192 w 192"/>
                  <a:gd name="T43" fmla="*/ 156 h 160"/>
                  <a:gd name="T44" fmla="*/ 192 w 192"/>
                  <a:gd name="T45" fmla="*/ 28 h 160"/>
                  <a:gd name="T46" fmla="*/ 188 w 192"/>
                  <a:gd name="T47" fmla="*/ 24 h 160"/>
                  <a:gd name="T48" fmla="*/ 80 w 192"/>
                  <a:gd name="T49" fmla="*/ 100 h 160"/>
                  <a:gd name="T50" fmla="*/ 68 w 192"/>
                  <a:gd name="T51" fmla="*/ 112 h 160"/>
                  <a:gd name="T52" fmla="*/ 36 w 192"/>
                  <a:gd name="T53" fmla="*/ 112 h 160"/>
                  <a:gd name="T54" fmla="*/ 24 w 192"/>
                  <a:gd name="T55" fmla="*/ 100 h 160"/>
                  <a:gd name="T56" fmla="*/ 24 w 192"/>
                  <a:gd name="T57" fmla="*/ 88 h 160"/>
                  <a:gd name="T58" fmla="*/ 26 w 192"/>
                  <a:gd name="T59" fmla="*/ 84 h 160"/>
                  <a:gd name="T60" fmla="*/ 39 w 192"/>
                  <a:gd name="T61" fmla="*/ 78 h 160"/>
                  <a:gd name="T62" fmla="*/ 37 w 192"/>
                  <a:gd name="T63" fmla="*/ 74 h 160"/>
                  <a:gd name="T64" fmla="*/ 36 w 192"/>
                  <a:gd name="T65" fmla="*/ 72 h 160"/>
                  <a:gd name="T66" fmla="*/ 36 w 192"/>
                  <a:gd name="T67" fmla="*/ 56 h 160"/>
                  <a:gd name="T68" fmla="*/ 52 w 192"/>
                  <a:gd name="T69" fmla="*/ 40 h 160"/>
                  <a:gd name="T70" fmla="*/ 68 w 192"/>
                  <a:gd name="T71" fmla="*/ 56 h 160"/>
                  <a:gd name="T72" fmla="*/ 68 w 192"/>
                  <a:gd name="T73" fmla="*/ 72 h 160"/>
                  <a:gd name="T74" fmla="*/ 68 w 192"/>
                  <a:gd name="T75" fmla="*/ 74 h 160"/>
                  <a:gd name="T76" fmla="*/ 65 w 192"/>
                  <a:gd name="T77" fmla="*/ 78 h 160"/>
                  <a:gd name="T78" fmla="*/ 78 w 192"/>
                  <a:gd name="T79" fmla="*/ 84 h 160"/>
                  <a:gd name="T80" fmla="*/ 80 w 192"/>
                  <a:gd name="T81" fmla="*/ 88 h 160"/>
                  <a:gd name="T82" fmla="*/ 80 w 192"/>
                  <a:gd name="T83" fmla="*/ 100 h 160"/>
                  <a:gd name="T84" fmla="*/ 164 w 192"/>
                  <a:gd name="T85" fmla="*/ 112 h 160"/>
                  <a:gd name="T86" fmla="*/ 100 w 192"/>
                  <a:gd name="T87" fmla="*/ 112 h 160"/>
                  <a:gd name="T88" fmla="*/ 96 w 192"/>
                  <a:gd name="T89" fmla="*/ 108 h 160"/>
                  <a:gd name="T90" fmla="*/ 100 w 192"/>
                  <a:gd name="T91" fmla="*/ 104 h 160"/>
                  <a:gd name="T92" fmla="*/ 164 w 192"/>
                  <a:gd name="T93" fmla="*/ 104 h 160"/>
                  <a:gd name="T94" fmla="*/ 168 w 192"/>
                  <a:gd name="T95" fmla="*/ 108 h 160"/>
                  <a:gd name="T96" fmla="*/ 164 w 192"/>
                  <a:gd name="T97" fmla="*/ 112 h 160"/>
                  <a:gd name="T98" fmla="*/ 164 w 192"/>
                  <a:gd name="T99" fmla="*/ 88 h 160"/>
                  <a:gd name="T100" fmla="*/ 100 w 192"/>
                  <a:gd name="T101" fmla="*/ 88 h 160"/>
                  <a:gd name="T102" fmla="*/ 96 w 192"/>
                  <a:gd name="T103" fmla="*/ 84 h 160"/>
                  <a:gd name="T104" fmla="*/ 100 w 192"/>
                  <a:gd name="T105" fmla="*/ 80 h 160"/>
                  <a:gd name="T106" fmla="*/ 164 w 192"/>
                  <a:gd name="T107" fmla="*/ 80 h 160"/>
                  <a:gd name="T108" fmla="*/ 168 w 192"/>
                  <a:gd name="T109" fmla="*/ 84 h 160"/>
                  <a:gd name="T110" fmla="*/ 164 w 192"/>
                  <a:gd name="T111" fmla="*/ 88 h 160"/>
                  <a:gd name="T112" fmla="*/ 164 w 192"/>
                  <a:gd name="T113" fmla="*/ 64 h 160"/>
                  <a:gd name="T114" fmla="*/ 100 w 192"/>
                  <a:gd name="T115" fmla="*/ 64 h 160"/>
                  <a:gd name="T116" fmla="*/ 96 w 192"/>
                  <a:gd name="T117" fmla="*/ 60 h 160"/>
                  <a:gd name="T118" fmla="*/ 100 w 192"/>
                  <a:gd name="T119" fmla="*/ 56 h 160"/>
                  <a:gd name="T120" fmla="*/ 164 w 192"/>
                  <a:gd name="T121" fmla="*/ 56 h 160"/>
                  <a:gd name="T122" fmla="*/ 168 w 192"/>
                  <a:gd name="T123" fmla="*/ 60 h 160"/>
                  <a:gd name="T124" fmla="*/ 164 w 192"/>
                  <a:gd name="T125"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2" h="160">
                    <a:moveTo>
                      <a:pt x="188" y="24"/>
                    </a:moveTo>
                    <a:cubicBezTo>
                      <a:pt x="104" y="24"/>
                      <a:pt x="104" y="24"/>
                      <a:pt x="104" y="24"/>
                    </a:cubicBezTo>
                    <a:cubicBezTo>
                      <a:pt x="104" y="4"/>
                      <a:pt x="104" y="4"/>
                      <a:pt x="104" y="4"/>
                    </a:cubicBezTo>
                    <a:cubicBezTo>
                      <a:pt x="104" y="2"/>
                      <a:pt x="102" y="0"/>
                      <a:pt x="100" y="0"/>
                    </a:cubicBezTo>
                    <a:cubicBezTo>
                      <a:pt x="4" y="0"/>
                      <a:pt x="4" y="0"/>
                      <a:pt x="4" y="0"/>
                    </a:cubicBezTo>
                    <a:cubicBezTo>
                      <a:pt x="2" y="0"/>
                      <a:pt x="0" y="2"/>
                      <a:pt x="0" y="4"/>
                    </a:cubicBezTo>
                    <a:cubicBezTo>
                      <a:pt x="0" y="156"/>
                      <a:pt x="0" y="156"/>
                      <a:pt x="0" y="156"/>
                    </a:cubicBezTo>
                    <a:cubicBezTo>
                      <a:pt x="0" y="158"/>
                      <a:pt x="2" y="160"/>
                      <a:pt x="4" y="160"/>
                    </a:cubicBezTo>
                    <a:cubicBezTo>
                      <a:pt x="60" y="160"/>
                      <a:pt x="60" y="160"/>
                      <a:pt x="60" y="160"/>
                    </a:cubicBezTo>
                    <a:cubicBezTo>
                      <a:pt x="62" y="160"/>
                      <a:pt x="64" y="158"/>
                      <a:pt x="64" y="156"/>
                    </a:cubicBezTo>
                    <a:cubicBezTo>
                      <a:pt x="64" y="136"/>
                      <a:pt x="64" y="136"/>
                      <a:pt x="64" y="136"/>
                    </a:cubicBezTo>
                    <a:cubicBezTo>
                      <a:pt x="72" y="136"/>
                      <a:pt x="72" y="136"/>
                      <a:pt x="72" y="136"/>
                    </a:cubicBezTo>
                    <a:cubicBezTo>
                      <a:pt x="72" y="156"/>
                      <a:pt x="72" y="156"/>
                      <a:pt x="72" y="156"/>
                    </a:cubicBezTo>
                    <a:cubicBezTo>
                      <a:pt x="72" y="158"/>
                      <a:pt x="74" y="160"/>
                      <a:pt x="76" y="160"/>
                    </a:cubicBezTo>
                    <a:cubicBezTo>
                      <a:pt x="116" y="160"/>
                      <a:pt x="116" y="160"/>
                      <a:pt x="116" y="160"/>
                    </a:cubicBezTo>
                    <a:cubicBezTo>
                      <a:pt x="118" y="160"/>
                      <a:pt x="120" y="158"/>
                      <a:pt x="120" y="156"/>
                    </a:cubicBezTo>
                    <a:cubicBezTo>
                      <a:pt x="120" y="136"/>
                      <a:pt x="120" y="136"/>
                      <a:pt x="120" y="136"/>
                    </a:cubicBezTo>
                    <a:cubicBezTo>
                      <a:pt x="128" y="136"/>
                      <a:pt x="128" y="136"/>
                      <a:pt x="128" y="136"/>
                    </a:cubicBezTo>
                    <a:cubicBezTo>
                      <a:pt x="128" y="156"/>
                      <a:pt x="128" y="156"/>
                      <a:pt x="128" y="156"/>
                    </a:cubicBezTo>
                    <a:cubicBezTo>
                      <a:pt x="128" y="158"/>
                      <a:pt x="130" y="160"/>
                      <a:pt x="132" y="160"/>
                    </a:cubicBezTo>
                    <a:cubicBezTo>
                      <a:pt x="188" y="160"/>
                      <a:pt x="188" y="160"/>
                      <a:pt x="188" y="160"/>
                    </a:cubicBezTo>
                    <a:cubicBezTo>
                      <a:pt x="190" y="160"/>
                      <a:pt x="192" y="158"/>
                      <a:pt x="192" y="156"/>
                    </a:cubicBezTo>
                    <a:cubicBezTo>
                      <a:pt x="192" y="28"/>
                      <a:pt x="192" y="28"/>
                      <a:pt x="192" y="28"/>
                    </a:cubicBezTo>
                    <a:cubicBezTo>
                      <a:pt x="192" y="26"/>
                      <a:pt x="190" y="24"/>
                      <a:pt x="188" y="24"/>
                    </a:cubicBezTo>
                    <a:close/>
                    <a:moveTo>
                      <a:pt x="80" y="100"/>
                    </a:moveTo>
                    <a:cubicBezTo>
                      <a:pt x="80" y="106"/>
                      <a:pt x="75" y="112"/>
                      <a:pt x="68" y="112"/>
                    </a:cubicBezTo>
                    <a:cubicBezTo>
                      <a:pt x="36" y="112"/>
                      <a:pt x="36" y="112"/>
                      <a:pt x="36" y="112"/>
                    </a:cubicBezTo>
                    <a:cubicBezTo>
                      <a:pt x="30" y="112"/>
                      <a:pt x="24" y="106"/>
                      <a:pt x="24" y="100"/>
                    </a:cubicBezTo>
                    <a:cubicBezTo>
                      <a:pt x="24" y="88"/>
                      <a:pt x="24" y="88"/>
                      <a:pt x="24" y="88"/>
                    </a:cubicBezTo>
                    <a:cubicBezTo>
                      <a:pt x="24" y="86"/>
                      <a:pt x="25" y="85"/>
                      <a:pt x="26" y="84"/>
                    </a:cubicBezTo>
                    <a:cubicBezTo>
                      <a:pt x="39" y="78"/>
                      <a:pt x="39" y="78"/>
                      <a:pt x="39" y="78"/>
                    </a:cubicBezTo>
                    <a:cubicBezTo>
                      <a:pt x="37" y="74"/>
                      <a:pt x="37" y="74"/>
                      <a:pt x="37" y="74"/>
                    </a:cubicBezTo>
                    <a:cubicBezTo>
                      <a:pt x="36" y="73"/>
                      <a:pt x="36" y="73"/>
                      <a:pt x="36" y="72"/>
                    </a:cubicBezTo>
                    <a:cubicBezTo>
                      <a:pt x="36" y="56"/>
                      <a:pt x="36" y="56"/>
                      <a:pt x="36" y="56"/>
                    </a:cubicBezTo>
                    <a:cubicBezTo>
                      <a:pt x="36" y="47"/>
                      <a:pt x="43" y="40"/>
                      <a:pt x="52" y="40"/>
                    </a:cubicBezTo>
                    <a:cubicBezTo>
                      <a:pt x="61" y="40"/>
                      <a:pt x="68" y="47"/>
                      <a:pt x="68" y="56"/>
                    </a:cubicBezTo>
                    <a:cubicBezTo>
                      <a:pt x="68" y="72"/>
                      <a:pt x="68" y="72"/>
                      <a:pt x="68" y="72"/>
                    </a:cubicBezTo>
                    <a:cubicBezTo>
                      <a:pt x="68" y="73"/>
                      <a:pt x="68" y="73"/>
                      <a:pt x="68" y="74"/>
                    </a:cubicBezTo>
                    <a:cubicBezTo>
                      <a:pt x="65" y="78"/>
                      <a:pt x="65" y="78"/>
                      <a:pt x="65" y="78"/>
                    </a:cubicBezTo>
                    <a:cubicBezTo>
                      <a:pt x="78" y="84"/>
                      <a:pt x="78" y="84"/>
                      <a:pt x="78" y="84"/>
                    </a:cubicBezTo>
                    <a:cubicBezTo>
                      <a:pt x="79" y="85"/>
                      <a:pt x="80" y="86"/>
                      <a:pt x="80" y="88"/>
                    </a:cubicBezTo>
                    <a:lnTo>
                      <a:pt x="80" y="100"/>
                    </a:lnTo>
                    <a:close/>
                    <a:moveTo>
                      <a:pt x="164" y="112"/>
                    </a:moveTo>
                    <a:cubicBezTo>
                      <a:pt x="100" y="112"/>
                      <a:pt x="100" y="112"/>
                      <a:pt x="100" y="112"/>
                    </a:cubicBezTo>
                    <a:cubicBezTo>
                      <a:pt x="98" y="112"/>
                      <a:pt x="96" y="110"/>
                      <a:pt x="96" y="108"/>
                    </a:cubicBezTo>
                    <a:cubicBezTo>
                      <a:pt x="96" y="106"/>
                      <a:pt x="98" y="104"/>
                      <a:pt x="100" y="104"/>
                    </a:cubicBezTo>
                    <a:cubicBezTo>
                      <a:pt x="164" y="104"/>
                      <a:pt x="164" y="104"/>
                      <a:pt x="164" y="104"/>
                    </a:cubicBezTo>
                    <a:cubicBezTo>
                      <a:pt x="166" y="104"/>
                      <a:pt x="168" y="106"/>
                      <a:pt x="168" y="108"/>
                    </a:cubicBezTo>
                    <a:cubicBezTo>
                      <a:pt x="168" y="110"/>
                      <a:pt x="166" y="112"/>
                      <a:pt x="164" y="112"/>
                    </a:cubicBezTo>
                    <a:close/>
                    <a:moveTo>
                      <a:pt x="164" y="88"/>
                    </a:moveTo>
                    <a:cubicBezTo>
                      <a:pt x="100" y="88"/>
                      <a:pt x="100" y="88"/>
                      <a:pt x="100" y="88"/>
                    </a:cubicBezTo>
                    <a:cubicBezTo>
                      <a:pt x="98" y="88"/>
                      <a:pt x="96" y="86"/>
                      <a:pt x="96" y="84"/>
                    </a:cubicBezTo>
                    <a:cubicBezTo>
                      <a:pt x="96" y="82"/>
                      <a:pt x="98" y="80"/>
                      <a:pt x="100" y="80"/>
                    </a:cubicBezTo>
                    <a:cubicBezTo>
                      <a:pt x="164" y="80"/>
                      <a:pt x="164" y="80"/>
                      <a:pt x="164" y="80"/>
                    </a:cubicBezTo>
                    <a:cubicBezTo>
                      <a:pt x="166" y="80"/>
                      <a:pt x="168" y="82"/>
                      <a:pt x="168" y="84"/>
                    </a:cubicBezTo>
                    <a:cubicBezTo>
                      <a:pt x="168" y="86"/>
                      <a:pt x="166" y="88"/>
                      <a:pt x="164" y="88"/>
                    </a:cubicBezTo>
                    <a:close/>
                    <a:moveTo>
                      <a:pt x="164" y="64"/>
                    </a:moveTo>
                    <a:cubicBezTo>
                      <a:pt x="100" y="64"/>
                      <a:pt x="100" y="64"/>
                      <a:pt x="100" y="64"/>
                    </a:cubicBezTo>
                    <a:cubicBezTo>
                      <a:pt x="98" y="64"/>
                      <a:pt x="96" y="62"/>
                      <a:pt x="96" y="60"/>
                    </a:cubicBezTo>
                    <a:cubicBezTo>
                      <a:pt x="96" y="58"/>
                      <a:pt x="98" y="56"/>
                      <a:pt x="100" y="56"/>
                    </a:cubicBezTo>
                    <a:cubicBezTo>
                      <a:pt x="164" y="56"/>
                      <a:pt x="164" y="56"/>
                      <a:pt x="164" y="56"/>
                    </a:cubicBezTo>
                    <a:cubicBezTo>
                      <a:pt x="166" y="56"/>
                      <a:pt x="168" y="58"/>
                      <a:pt x="168" y="60"/>
                    </a:cubicBezTo>
                    <a:cubicBezTo>
                      <a:pt x="168" y="62"/>
                      <a:pt x="166" y="64"/>
                      <a:pt x="164" y="6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dirty="0"/>
              </a:p>
            </p:txBody>
          </p:sp>
        </p:grpSp>
      </p:grpSp>
      <p:grpSp>
        <p:nvGrpSpPr>
          <p:cNvPr id="22" name="组合 21"/>
          <p:cNvGrpSpPr/>
          <p:nvPr/>
        </p:nvGrpSpPr>
        <p:grpSpPr>
          <a:xfrm>
            <a:off x="6785668" y="1356081"/>
            <a:ext cx="1377351" cy="1741822"/>
            <a:chOff x="6785667" y="1572104"/>
            <a:chExt cx="1377351" cy="1741822"/>
          </a:xfrm>
        </p:grpSpPr>
        <p:sp>
          <p:nvSpPr>
            <p:cNvPr id="23" name="矩形 22"/>
            <p:cNvSpPr/>
            <p:nvPr/>
          </p:nvSpPr>
          <p:spPr>
            <a:xfrm>
              <a:off x="6785667" y="2814287"/>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输入文本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椭圆 23"/>
            <p:cNvSpPr/>
            <p:nvPr/>
          </p:nvSpPr>
          <p:spPr>
            <a:xfrm>
              <a:off x="6842738" y="1572104"/>
              <a:ext cx="1246474" cy="1246474"/>
            </a:xfrm>
            <a:prstGeom prst="ellipse">
              <a:avLst/>
            </a:prstGeom>
            <a:solidFill>
              <a:schemeClr val="accent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7228150" y="1853158"/>
              <a:ext cx="475649" cy="712427"/>
              <a:chOff x="658813" y="3189288"/>
              <a:chExt cx="360363" cy="539750"/>
            </a:xfrm>
          </p:grpSpPr>
          <p:sp>
            <p:nvSpPr>
              <p:cNvPr id="26" name="Freeform 35"/>
              <p:cNvSpPr/>
              <p:nvPr/>
            </p:nvSpPr>
            <p:spPr bwMode="auto">
              <a:xfrm>
                <a:off x="749300" y="3594100"/>
                <a:ext cx="179388" cy="134938"/>
              </a:xfrm>
              <a:custGeom>
                <a:avLst/>
                <a:gdLst>
                  <a:gd name="T0" fmla="*/ 0 w 64"/>
                  <a:gd name="T1" fmla="*/ 4 h 48"/>
                  <a:gd name="T2" fmla="*/ 0 w 64"/>
                  <a:gd name="T3" fmla="*/ 28 h 48"/>
                  <a:gd name="T4" fmla="*/ 4 w 64"/>
                  <a:gd name="T5" fmla="*/ 32 h 48"/>
                  <a:gd name="T6" fmla="*/ 8 w 64"/>
                  <a:gd name="T7" fmla="*/ 32 h 48"/>
                  <a:gd name="T8" fmla="*/ 8 w 64"/>
                  <a:gd name="T9" fmla="*/ 36 h 48"/>
                  <a:gd name="T10" fmla="*/ 20 w 64"/>
                  <a:gd name="T11" fmla="*/ 48 h 48"/>
                  <a:gd name="T12" fmla="*/ 44 w 64"/>
                  <a:gd name="T13" fmla="*/ 48 h 48"/>
                  <a:gd name="T14" fmla="*/ 56 w 64"/>
                  <a:gd name="T15" fmla="*/ 36 h 48"/>
                  <a:gd name="T16" fmla="*/ 56 w 64"/>
                  <a:gd name="T17" fmla="*/ 32 h 48"/>
                  <a:gd name="T18" fmla="*/ 60 w 64"/>
                  <a:gd name="T19" fmla="*/ 32 h 48"/>
                  <a:gd name="T20" fmla="*/ 64 w 64"/>
                  <a:gd name="T21" fmla="*/ 28 h 48"/>
                  <a:gd name="T22" fmla="*/ 64 w 64"/>
                  <a:gd name="T23" fmla="*/ 4 h 48"/>
                  <a:gd name="T24" fmla="*/ 64 w 64"/>
                  <a:gd name="T25" fmla="*/ 0 h 48"/>
                  <a:gd name="T26" fmla="*/ 0 w 64"/>
                  <a:gd name="T27" fmla="*/ 0 h 48"/>
                  <a:gd name="T28" fmla="*/ 0 w 64"/>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dirty="0"/>
              </a:p>
            </p:txBody>
          </p:sp>
          <p:sp>
            <p:nvSpPr>
              <p:cNvPr id="27" name="Freeform 36"/>
              <p:cNvSpPr>
                <a:spLocks noEditPoints="1"/>
              </p:cNvSpPr>
              <p:nvPr/>
            </p:nvSpPr>
            <p:spPr bwMode="auto">
              <a:xfrm>
                <a:off x="658813" y="3189288"/>
                <a:ext cx="360363" cy="382588"/>
              </a:xfrm>
              <a:custGeom>
                <a:avLst/>
                <a:gdLst>
                  <a:gd name="T0" fmla="*/ 64 w 128"/>
                  <a:gd name="T1" fmla="*/ 0 h 136"/>
                  <a:gd name="T2" fmla="*/ 0 w 128"/>
                  <a:gd name="T3" fmla="*/ 64 h 136"/>
                  <a:gd name="T4" fmla="*/ 19 w 128"/>
                  <a:gd name="T5" fmla="*/ 115 h 136"/>
                  <a:gd name="T6" fmla="*/ 30 w 128"/>
                  <a:gd name="T7" fmla="*/ 136 h 136"/>
                  <a:gd name="T8" fmla="*/ 99 w 128"/>
                  <a:gd name="T9" fmla="*/ 136 h 136"/>
                  <a:gd name="T10" fmla="*/ 110 w 128"/>
                  <a:gd name="T11" fmla="*/ 115 h 136"/>
                  <a:gd name="T12" fmla="*/ 128 w 128"/>
                  <a:gd name="T13" fmla="*/ 64 h 136"/>
                  <a:gd name="T14" fmla="*/ 64 w 128"/>
                  <a:gd name="T15" fmla="*/ 0 h 136"/>
                  <a:gd name="T16" fmla="*/ 61 w 128"/>
                  <a:gd name="T17" fmla="*/ 32 h 136"/>
                  <a:gd name="T18" fmla="*/ 32 w 128"/>
                  <a:gd name="T19" fmla="*/ 64 h 136"/>
                  <a:gd name="T20" fmla="*/ 45 w 128"/>
                  <a:gd name="T21" fmla="*/ 94 h 136"/>
                  <a:gd name="T22" fmla="*/ 48 w 128"/>
                  <a:gd name="T23" fmla="*/ 98 h 136"/>
                  <a:gd name="T24" fmla="*/ 46 w 128"/>
                  <a:gd name="T25" fmla="*/ 104 h 136"/>
                  <a:gd name="T26" fmla="*/ 44 w 128"/>
                  <a:gd name="T27" fmla="*/ 104 h 136"/>
                  <a:gd name="T28" fmla="*/ 41 w 128"/>
                  <a:gd name="T29" fmla="*/ 102 h 136"/>
                  <a:gd name="T30" fmla="*/ 38 w 128"/>
                  <a:gd name="T31" fmla="*/ 98 h 136"/>
                  <a:gd name="T32" fmla="*/ 24 w 128"/>
                  <a:gd name="T33" fmla="*/ 64 h 136"/>
                  <a:gd name="T34" fmla="*/ 60 w 128"/>
                  <a:gd name="T35" fmla="*/ 24 h 136"/>
                  <a:gd name="T36" fmla="*/ 64 w 128"/>
                  <a:gd name="T37" fmla="*/ 28 h 136"/>
                  <a:gd name="T38" fmla="*/ 61 w 128"/>
                  <a:gd name="T3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6">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dirty="0"/>
              </a:p>
            </p:txBody>
          </p:sp>
        </p:grpSp>
      </p:grpSp>
      <p:sp>
        <p:nvSpPr>
          <p:cNvPr id="28" name="TextBox 80"/>
          <p:cNvSpPr>
            <a:spLocks noChangeArrowheads="1"/>
          </p:cNvSpPr>
          <p:nvPr/>
        </p:nvSpPr>
        <p:spPr bwMode="auto">
          <a:xfrm>
            <a:off x="1292585" y="3719860"/>
            <a:ext cx="6796629" cy="47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3" tIns="45711" rIns="91423" bIns="45711">
            <a:spAutoFit/>
          </a:bodyPr>
          <a:lstStyle/>
          <a:p>
            <a:pPr algn="just">
              <a:lnSpc>
                <a:spcPts val="1500"/>
              </a:lnSpc>
              <a:spcBef>
                <a:spcPts val="600"/>
              </a:spcBef>
              <a:spcAft>
                <a:spcPts val="600"/>
              </a:spcAft>
              <a:buClr>
                <a:srgbClr val="074AA1"/>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arn(inVertical)">
                                      <p:cBhvr>
                                        <p:cTn id="31" dur="500"/>
                                        <p:tgtEl>
                                          <p:spTgt spid="2"/>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1250"/>
                                        <p:tgtEl>
                                          <p:spTgt spid="3"/>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p:cBhvr>
                                        <p:cTn id="39"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ufeils\ppt\PIC\image 1753.png"/>
          <p:cNvPicPr>
            <a:picLocks noChangeAspect="1" noChangeArrowheads="1"/>
          </p:cNvPicPr>
          <p:nvPr/>
        </p:nvPicPr>
        <p:blipFill>
          <a:blip r:embed="rId1" cstate="print"/>
          <a:stretch>
            <a:fillRect/>
          </a:stretch>
        </p:blipFill>
        <p:spPr bwMode="auto">
          <a:xfrm>
            <a:off x="845506" y="1795806"/>
            <a:ext cx="2998287" cy="2408968"/>
          </a:xfrm>
          <a:prstGeom prst="rect">
            <a:avLst/>
          </a:prstGeom>
          <a:blipFill dpi="0" rotWithShape="1">
            <a:blip r:embed="rId2" cstate="print"/>
            <a:srcRect/>
            <a:tile tx="0" ty="0" sx="100000" sy="100000" flip="none" algn="tl"/>
          </a:blipFill>
        </p:spPr>
      </p:pic>
      <p:grpSp>
        <p:nvGrpSpPr>
          <p:cNvPr id="2" name="8"/>
          <p:cNvGrpSpPr/>
          <p:nvPr/>
        </p:nvGrpSpPr>
        <p:grpSpPr>
          <a:xfrm>
            <a:off x="4190155" y="1476013"/>
            <a:ext cx="4236482" cy="3048554"/>
            <a:chOff x="4943871" y="1701800"/>
            <a:chExt cx="6552804" cy="4390504"/>
          </a:xfrm>
        </p:grpSpPr>
        <p:sp>
          <p:nvSpPr>
            <p:cNvPr id="9" name="3"/>
            <p:cNvSpPr/>
            <p:nvPr/>
          </p:nvSpPr>
          <p:spPr>
            <a:xfrm>
              <a:off x="5447928" y="1701800"/>
              <a:ext cx="6048747" cy="43905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25"/>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9"/>
          <p:cNvSpPr txBox="1"/>
          <p:nvPr/>
        </p:nvSpPr>
        <p:spPr>
          <a:xfrm>
            <a:off x="4912516" y="1870683"/>
            <a:ext cx="2735417" cy="276934"/>
          </a:xfrm>
          <a:prstGeom prst="rect">
            <a:avLst/>
          </a:prstGeom>
          <a:noFill/>
        </p:spPr>
        <p:txBody>
          <a:bodyPr wrap="square" lIns="0" tIns="0" rIns="0" bIns="0"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基本情况简介</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2" name="TextBox 106"/>
          <p:cNvSpPr txBox="1"/>
          <p:nvPr/>
        </p:nvSpPr>
        <p:spPr>
          <a:xfrm>
            <a:off x="4887269" y="2362150"/>
            <a:ext cx="3124311" cy="564083"/>
          </a:xfrm>
          <a:prstGeom prst="rect">
            <a:avLst/>
          </a:prstGeom>
          <a:noFill/>
        </p:spPr>
        <p:txBody>
          <a:bodyPr wrap="square" lIns="0" tIns="0" rIns="0" bIns="0" rtlCol="0">
            <a:spAutoFit/>
          </a:bodyPr>
          <a:lstStyle/>
          <a:p>
            <a:pPr algn="just">
              <a:lnSpc>
                <a:spcPts val="1125"/>
              </a:lnSpc>
            </a:pPr>
            <a:r>
              <a:rPr lang="zh-CN" altLang="en-US" sz="11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a:t>
            </a:r>
            <a:r>
              <a:rPr lang="zh-CN" altLang="en-US" sz="1100" dirty="0" smtClean="0">
                <a:solidFill>
                  <a:schemeClr val="bg1"/>
                </a:solidFill>
                <a:latin typeface="微软雅黑" panose="020B0503020204020204" pitchFamily="34" charset="-122"/>
                <a:ea typeface="微软雅黑" panose="020B0503020204020204" pitchFamily="34" charset="-122"/>
              </a:rPr>
              <a:t>项专业</a:t>
            </a:r>
            <a:r>
              <a:rPr lang="zh-CN" altLang="en-US" sz="1100" dirty="0">
                <a:solidFill>
                  <a:schemeClr val="bg1"/>
                </a:solidFill>
                <a:latin typeface="微软雅黑" panose="020B0503020204020204" pitchFamily="34" charset="-122"/>
                <a:ea typeface="微软雅黑" panose="020B0503020204020204" pitchFamily="34" charset="-122"/>
              </a:rPr>
              <a:t>设计</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4912516" y="3165445"/>
            <a:ext cx="2735417" cy="276914"/>
          </a:xfrm>
          <a:prstGeom prst="rect">
            <a:avLst/>
          </a:prstGeom>
          <a:noFill/>
        </p:spPr>
        <p:txBody>
          <a:bodyPr wrap="square" lIns="0" tIns="0" rIns="0" bIns="0"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加入你的标题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4" name="TextBox 106"/>
          <p:cNvSpPr txBox="1"/>
          <p:nvPr/>
        </p:nvSpPr>
        <p:spPr>
          <a:xfrm>
            <a:off x="4887269" y="3614229"/>
            <a:ext cx="3124311" cy="564083"/>
          </a:xfrm>
          <a:prstGeom prst="rect">
            <a:avLst/>
          </a:prstGeom>
          <a:noFill/>
        </p:spPr>
        <p:txBody>
          <a:bodyPr wrap="square" lIns="0" tIns="0" rIns="0" bIns="0" rtlCol="0">
            <a:spAutoFit/>
          </a:bodyPr>
          <a:lstStyle/>
          <a:p>
            <a:pPr algn="just">
              <a:lnSpc>
                <a:spcPts val="1125"/>
              </a:lnSpc>
            </a:pPr>
            <a:r>
              <a:rPr lang="zh-CN" altLang="en-US" sz="11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a:t>
            </a:r>
            <a:r>
              <a:rPr lang="zh-CN" altLang="en-US" sz="1100" dirty="0" smtClean="0">
                <a:solidFill>
                  <a:schemeClr val="bg1"/>
                </a:solidFill>
                <a:latin typeface="微软雅黑" panose="020B0503020204020204" pitchFamily="34" charset="-122"/>
                <a:ea typeface="微软雅黑" panose="020B0503020204020204" pitchFamily="34" charset="-122"/>
              </a:rPr>
              <a:t>项专业</a:t>
            </a:r>
            <a:r>
              <a:rPr lang="zh-CN" altLang="en-US" sz="1100" dirty="0">
                <a:solidFill>
                  <a:schemeClr val="bg1"/>
                </a:solidFill>
                <a:latin typeface="微软雅黑" panose="020B0503020204020204" pitchFamily="34" charset="-122"/>
                <a:ea typeface="微软雅黑" panose="020B0503020204020204" pitchFamily="34" charset="-122"/>
              </a:rPr>
              <a:t>设计</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100" dirty="0">
              <a:solidFill>
                <a:schemeClr val="bg1"/>
              </a:solidFill>
              <a:latin typeface="微软雅黑" panose="020B0503020204020204" pitchFamily="34" charset="-122"/>
              <a:ea typeface="微软雅黑" panose="020B0503020204020204" pitchFamily="34" charset="-122"/>
            </a:endParaRPr>
          </a:p>
        </p:txBody>
      </p:sp>
      <p:cxnSp>
        <p:nvCxnSpPr>
          <p:cNvPr id="15" name="30"/>
          <p:cNvCxnSpPr/>
          <p:nvPr/>
        </p:nvCxnSpPr>
        <p:spPr>
          <a:xfrm>
            <a:off x="4937678" y="2226042"/>
            <a:ext cx="2916642"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31"/>
          <p:cNvCxnSpPr/>
          <p:nvPr/>
        </p:nvCxnSpPr>
        <p:spPr>
          <a:xfrm>
            <a:off x="4937678" y="3516089"/>
            <a:ext cx="2916642"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p:tgtEl>
                                          <p:spTgt spid="7"/>
                                        </p:tgtEl>
                                      </p:cBhvr>
                                    </p:animEffect>
                                    <p:anim calcmode="lin" valueType="num">
                                      <p:cBhvr>
                                        <p:cTn id="8" dur="800" fill="hold"/>
                                        <p:tgtEl>
                                          <p:spTgt spid="7"/>
                                        </p:tgtEl>
                                        <p:attrNameLst>
                                          <p:attrName>ppt_x</p:attrName>
                                        </p:attrNameLst>
                                      </p:cBhvr>
                                      <p:tavLst>
                                        <p:tav tm="0">
                                          <p:val>
                                            <p:strVal val="#ppt_x"/>
                                          </p:val>
                                        </p:tav>
                                        <p:tav tm="100000">
                                          <p:val>
                                            <p:strVal val="#ppt_x"/>
                                          </p:val>
                                        </p:tav>
                                      </p:tavLst>
                                    </p:anim>
                                    <p:anim calcmode="lin" valueType="num">
                                      <p:cBhvr>
                                        <p:cTn id="9" dur="8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dministrator\Desktop\00\v.jpg"/>
          <p:cNvPicPr>
            <a:picLocks noChangeAspect="1" noChangeArrowheads="1"/>
          </p:cNvPicPr>
          <p:nvPr/>
        </p:nvPicPr>
        <p:blipFill>
          <a:blip r:embed="rId1" cstate="print"/>
          <a:srcRect/>
          <a:stretch>
            <a:fillRect/>
          </a:stretch>
        </p:blipFill>
        <p:spPr bwMode="auto">
          <a:xfrm>
            <a:off x="0" y="0"/>
            <a:ext cx="9144000" cy="5148262"/>
          </a:xfrm>
          <a:prstGeom prst="rect">
            <a:avLst/>
          </a:prstGeom>
          <a:noFill/>
        </p:spPr>
      </p:pic>
      <p:sp>
        <p:nvSpPr>
          <p:cNvPr id="8" name="矩形 7"/>
          <p:cNvSpPr/>
          <p:nvPr/>
        </p:nvSpPr>
        <p:spPr>
          <a:xfrm>
            <a:off x="899592" y="483518"/>
            <a:ext cx="7488832" cy="4176464"/>
          </a:xfrm>
          <a:prstGeom prst="rect">
            <a:avLst/>
          </a:prstGeom>
          <a:solidFill>
            <a:schemeClr val="bg1"/>
          </a:solidFill>
          <a:ln>
            <a:noFill/>
          </a:ln>
          <a:effectLst>
            <a:outerShdw blurRad="609600" sx="107000" sy="107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48"/>
          <p:cNvSpPr txBox="1"/>
          <p:nvPr/>
        </p:nvSpPr>
        <p:spPr>
          <a:xfrm>
            <a:off x="4040741" y="2240686"/>
            <a:ext cx="2816312" cy="492443"/>
          </a:xfrm>
          <a:prstGeom prst="rect">
            <a:avLst/>
          </a:prstGeom>
          <a:noFill/>
        </p:spPr>
        <p:txBody>
          <a:bodyPr wrap="square" lIns="0" tIns="0" rIns="0" bIns="0" rtlCol="0">
            <a:spAutoFit/>
          </a:bodyPr>
          <a:lstStyle/>
          <a:p>
            <a:r>
              <a:rPr lang="zh-CN" altLang="en-US" sz="32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a:t>
            </a:r>
            <a:endPar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49"/>
          <p:cNvSpPr txBox="1"/>
          <p:nvPr/>
        </p:nvSpPr>
        <p:spPr>
          <a:xfrm>
            <a:off x="4040741" y="2820286"/>
            <a:ext cx="2389911" cy="276999"/>
          </a:xfrm>
          <a:prstGeom prst="rect">
            <a:avLst/>
          </a:prstGeom>
          <a:noFill/>
        </p:spPr>
        <p:txBody>
          <a:bodyPr wrap="square" lIns="0" tIns="0" rIns="0" bIns="0" rtlCol="0">
            <a:spAutoFit/>
          </a:bodyPr>
          <a:lstStyle/>
          <a:p>
            <a:pPr eaLnBrk="0" hangingPunct="0"/>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8" name="矩形 259"/>
          <p:cNvSpPr>
            <a:spLocks noChangeArrowheads="1"/>
          </p:cNvSpPr>
          <p:nvPr/>
        </p:nvSpPr>
        <p:spPr bwMode="auto">
          <a:xfrm>
            <a:off x="2555776" y="1787936"/>
            <a:ext cx="1561914" cy="15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02</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par>
                          <p:cTn id="15" fill="hold">
                            <p:stCondLst>
                              <p:cond delay="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8"/>
                                        </p:tgtEl>
                                        <p:attrNameLst>
                                          <p:attrName>ppt_y</p:attrName>
                                        </p:attrNameLst>
                                      </p:cBhvr>
                                      <p:tavLst>
                                        <p:tav tm="0">
                                          <p:val>
                                            <p:strVal val="#ppt_y"/>
                                          </p:val>
                                        </p:tav>
                                        <p:tav tm="100000">
                                          <p:val>
                                            <p:strVal val="#ppt_y"/>
                                          </p:val>
                                        </p:tav>
                                      </p:tavLst>
                                    </p:anim>
                                    <p:anim calcmode="lin" valueType="num">
                                      <p:cBhvr>
                                        <p:cTn id="20"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8"/>
                                        </p:tgtEl>
                                      </p:cBhvr>
                                    </p:animEffect>
                                  </p:childTnLst>
                                </p:cTn>
                              </p:par>
                            </p:childTnLst>
                          </p:cTn>
                        </p:par>
                        <p:par>
                          <p:cTn id="23" fill="hold">
                            <p:stCondLst>
                              <p:cond delay="1049"/>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28"/>
                                        </p:tgtEl>
                                      </p:cBhvr>
                                    </p:animEffect>
                                    <p:animScale>
                                      <p:cBhvr>
                                        <p:cTn id="26" dur="250" autoRev="1" fill="hold"/>
                                        <p:tgtEl>
                                          <p:spTgt spid="28"/>
                                        </p:tgtEl>
                                      </p:cBhvr>
                                      <p:by x="105000" y="105000"/>
                                    </p:animScale>
                                  </p:childTnLst>
                                </p:cTn>
                              </p:par>
                            </p:childTnLst>
                          </p:cTn>
                        </p:par>
                        <p:par>
                          <p:cTn id="27" fill="hold">
                            <p:stCondLst>
                              <p:cond delay="1549"/>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26"/>
                                        </p:tgtEl>
                                        <p:attrNameLst>
                                          <p:attrName>style.visibility</p:attrName>
                                        </p:attrNameLst>
                                      </p:cBhvr>
                                      <p:to>
                                        <p:strVal val="visible"/>
                                      </p:to>
                                    </p:set>
                                    <p:animEffect transition="in" filter="wipe(left)">
                                      <p:cBhvr>
                                        <p:cTn id="30" dur="200"/>
                                        <p:tgtEl>
                                          <p:spTgt spid="26"/>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26"/>
                                        </p:tgtEl>
                                      </p:cBhvr>
                                      <p:to x="80000" y="100000"/>
                                    </p:animScale>
                                    <p:anim by="(#ppt_w*0.10)" calcmode="lin" valueType="num">
                                      <p:cBhvr>
                                        <p:cTn id="33" dur="50" autoRev="1" fill="hold">
                                          <p:stCondLst>
                                            <p:cond delay="0"/>
                                          </p:stCondLst>
                                        </p:cTn>
                                        <p:tgtEl>
                                          <p:spTgt spid="26"/>
                                        </p:tgtEl>
                                        <p:attrNameLst>
                                          <p:attrName>ppt_x</p:attrName>
                                        </p:attrNameLst>
                                      </p:cBhvr>
                                    </p:anim>
                                    <p:anim by="(-#ppt_w*0.10)" calcmode="lin" valueType="num">
                                      <p:cBhvr>
                                        <p:cTn id="34" dur="50" autoRev="1" fill="hold">
                                          <p:stCondLst>
                                            <p:cond delay="0"/>
                                          </p:stCondLst>
                                        </p:cTn>
                                        <p:tgtEl>
                                          <p:spTgt spid="26"/>
                                        </p:tgtEl>
                                        <p:attrNameLst>
                                          <p:attrName>ppt_y</p:attrName>
                                        </p:attrNameLst>
                                      </p:cBhvr>
                                    </p:anim>
                                    <p:animRot by="-480000">
                                      <p:cBhvr>
                                        <p:cTn id="35" dur="50" autoRev="1" fill="hold">
                                          <p:stCondLst>
                                            <p:cond delay="0"/>
                                          </p:stCondLst>
                                        </p:cTn>
                                        <p:tgtEl>
                                          <p:spTgt spid="26"/>
                                        </p:tgtEl>
                                        <p:attrNameLst>
                                          <p:attrName>r</p:attrName>
                                        </p:attrNameLst>
                                      </p:cBhvr>
                                    </p:animRot>
                                  </p:childTnLst>
                                </p:cTn>
                              </p:par>
                            </p:childTnLst>
                          </p:cTn>
                        </p:par>
                        <p:par>
                          <p:cTn id="36" fill="hold">
                            <p:stCondLst>
                              <p:cond delay="2049"/>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27"/>
                                        </p:tgtEl>
                                        <p:attrNameLst>
                                          <p:attrName>style.visibility</p:attrName>
                                        </p:attrNameLst>
                                      </p:cBhvr>
                                      <p:to>
                                        <p:strVal val="visible"/>
                                      </p:to>
                                    </p:set>
                                    <p:animEffect transition="in" filter="wipe(left)">
                                      <p:cBhvr>
                                        <p:cTn id="39" dur="200"/>
                                        <p:tgtEl>
                                          <p:spTgt spid="27"/>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27"/>
                                        </p:tgtEl>
                                      </p:cBhvr>
                                      <p:to x="80000" y="100000"/>
                                    </p:animScale>
                                    <p:anim by="(#ppt_w*0.10)" calcmode="lin" valueType="num">
                                      <p:cBhvr>
                                        <p:cTn id="42" dur="50" autoRev="1" fill="hold">
                                          <p:stCondLst>
                                            <p:cond delay="0"/>
                                          </p:stCondLst>
                                        </p:cTn>
                                        <p:tgtEl>
                                          <p:spTgt spid="27"/>
                                        </p:tgtEl>
                                        <p:attrNameLst>
                                          <p:attrName>ppt_x</p:attrName>
                                        </p:attrNameLst>
                                      </p:cBhvr>
                                    </p:anim>
                                    <p:anim by="(-#ppt_w*0.10)" calcmode="lin" valueType="num">
                                      <p:cBhvr>
                                        <p:cTn id="43" dur="50" autoRev="1" fill="hold">
                                          <p:stCondLst>
                                            <p:cond delay="0"/>
                                          </p:stCondLst>
                                        </p:cTn>
                                        <p:tgtEl>
                                          <p:spTgt spid="27"/>
                                        </p:tgtEl>
                                        <p:attrNameLst>
                                          <p:attrName>ppt_y</p:attrName>
                                        </p:attrNameLst>
                                      </p:cBhvr>
                                    </p:anim>
                                    <p:animRot by="-480000">
                                      <p:cBhvr>
                                        <p:cTn id="44"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6" grpId="0"/>
      <p:bldP spid="26" grpId="1"/>
      <p:bldP spid="27" grpId="0"/>
      <p:bldP spid="27" grpId="1"/>
      <p:bldP spid="28" grpId="0"/>
      <p:bldP spid="28"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接连接符 23"/>
          <p:cNvCxnSpPr/>
          <p:nvPr/>
        </p:nvCxnSpPr>
        <p:spPr>
          <a:xfrm>
            <a:off x="1969583" y="1780126"/>
            <a:ext cx="1596589"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1178682" y="1780128"/>
            <a:ext cx="798295" cy="7987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6730218" y="2578919"/>
            <a:ext cx="798295" cy="7987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556745" y="1780126"/>
            <a:ext cx="1596589"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143148" y="1780126"/>
            <a:ext cx="1596589"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0" name="Rectangle 13" descr="FD1DDF730CE4456e89755B07FE1653D0# #Rectangle 13"/>
          <p:cNvSpPr>
            <a:spLocks noChangeArrowheads="1"/>
          </p:cNvSpPr>
          <p:nvPr/>
        </p:nvSpPr>
        <p:spPr bwMode="auto">
          <a:xfrm>
            <a:off x="1429088" y="3731046"/>
            <a:ext cx="1739447"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0" tIns="45694" rIns="91390" bIns="4569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单击此处添加简短说明，</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添加简短说明文字，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具体说明文字添加此处。</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30"/>
          <p:cNvGrpSpPr/>
          <p:nvPr/>
        </p:nvGrpSpPr>
        <p:grpSpPr>
          <a:xfrm>
            <a:off x="1191146" y="2074862"/>
            <a:ext cx="1583191" cy="1584176"/>
            <a:chOff x="1369994" y="2067694"/>
            <a:chExt cx="1584176" cy="1584176"/>
          </a:xfrm>
          <a:solidFill>
            <a:srgbClr val="2B83E5"/>
          </a:solidFill>
        </p:grpSpPr>
        <p:sp>
          <p:nvSpPr>
            <p:cNvPr id="32" name="菱形 31"/>
            <p:cNvSpPr/>
            <p:nvPr/>
          </p:nvSpPr>
          <p:spPr>
            <a:xfrm>
              <a:off x="1369994" y="2067694"/>
              <a:ext cx="1584176" cy="158417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flipH="1">
              <a:off x="1608084" y="2721283"/>
              <a:ext cx="1108493" cy="276914"/>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点击输入标题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33"/>
          <p:cNvGrpSpPr/>
          <p:nvPr/>
        </p:nvGrpSpPr>
        <p:grpSpPr>
          <a:xfrm>
            <a:off x="2787663" y="1498798"/>
            <a:ext cx="1583191" cy="1584176"/>
            <a:chOff x="3029144" y="1491630"/>
            <a:chExt cx="1584176" cy="1584176"/>
          </a:xfrm>
          <a:solidFill>
            <a:schemeClr val="accent1">
              <a:lumMod val="75000"/>
            </a:schemeClr>
          </a:solidFill>
        </p:grpSpPr>
        <p:sp>
          <p:nvSpPr>
            <p:cNvPr id="35" name="菱形 34"/>
            <p:cNvSpPr/>
            <p:nvPr/>
          </p:nvSpPr>
          <p:spPr>
            <a:xfrm>
              <a:off x="3029144" y="1491630"/>
              <a:ext cx="1584176" cy="158417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flipH="1">
              <a:off x="3267234" y="2145219"/>
              <a:ext cx="1108493" cy="276914"/>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点击输入标题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6"/>
          <p:cNvGrpSpPr/>
          <p:nvPr/>
        </p:nvGrpSpPr>
        <p:grpSpPr>
          <a:xfrm>
            <a:off x="4376020" y="2074862"/>
            <a:ext cx="1583191" cy="1584176"/>
            <a:chOff x="4577170" y="2067694"/>
            <a:chExt cx="1584176" cy="1584176"/>
          </a:xfrm>
          <a:solidFill>
            <a:srgbClr val="2B83E5"/>
          </a:solidFill>
        </p:grpSpPr>
        <p:sp>
          <p:nvSpPr>
            <p:cNvPr id="38" name="菱形 37"/>
            <p:cNvSpPr/>
            <p:nvPr/>
          </p:nvSpPr>
          <p:spPr>
            <a:xfrm>
              <a:off x="4577170" y="2067694"/>
              <a:ext cx="1584176" cy="158417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8"/>
            <p:cNvSpPr txBox="1"/>
            <p:nvPr/>
          </p:nvSpPr>
          <p:spPr>
            <a:xfrm flipH="1">
              <a:off x="4815260" y="2721283"/>
              <a:ext cx="1108493" cy="276914"/>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点击输入标题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39"/>
          <p:cNvGrpSpPr/>
          <p:nvPr/>
        </p:nvGrpSpPr>
        <p:grpSpPr>
          <a:xfrm>
            <a:off x="5953306" y="1498798"/>
            <a:ext cx="1583191" cy="1584176"/>
            <a:chOff x="6145277" y="1491630"/>
            <a:chExt cx="1584176" cy="1584176"/>
          </a:xfrm>
          <a:solidFill>
            <a:schemeClr val="accent1">
              <a:lumMod val="75000"/>
            </a:schemeClr>
          </a:solidFill>
        </p:grpSpPr>
        <p:sp>
          <p:nvSpPr>
            <p:cNvPr id="41" name="菱形 40"/>
            <p:cNvSpPr/>
            <p:nvPr/>
          </p:nvSpPr>
          <p:spPr>
            <a:xfrm>
              <a:off x="6145277" y="1491630"/>
              <a:ext cx="1584176" cy="1584176"/>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flipH="1">
              <a:off x="6383367" y="2145219"/>
              <a:ext cx="1108493" cy="276914"/>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点击输入标题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43" name="Rectangle 13" descr="FD1DDF730CE4456e89755B07FE1653D0# #Rectangle 13"/>
          <p:cNvSpPr>
            <a:spLocks noChangeArrowheads="1"/>
          </p:cNvSpPr>
          <p:nvPr/>
        </p:nvSpPr>
        <p:spPr bwMode="auto">
          <a:xfrm>
            <a:off x="3025605" y="922734"/>
            <a:ext cx="1739447"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0" tIns="45694" rIns="91390" bIns="4569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单击此处添加简短说明，</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添加简短说明文字，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具体说明文字添加此</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处</a:t>
            </a:r>
            <a:endParaRPr lang="en-US" altLang="zh-CN" sz="1100" dirty="0">
              <a:solidFill>
                <a:schemeClr val="bg1">
                  <a:lumMod val="50000"/>
                </a:schemeClr>
              </a:solidFill>
              <a:latin typeface="+mj-ea"/>
              <a:ea typeface="+mj-ea"/>
            </a:endParaRPr>
          </a:p>
        </p:txBody>
      </p:sp>
      <p:sp>
        <p:nvSpPr>
          <p:cNvPr id="44" name="Rectangle 13" descr="FD1DDF730CE4456e89755B07FE1653D0# #Rectangle 13"/>
          <p:cNvSpPr>
            <a:spLocks noChangeArrowheads="1"/>
          </p:cNvSpPr>
          <p:nvPr/>
        </p:nvSpPr>
        <p:spPr bwMode="auto">
          <a:xfrm>
            <a:off x="4613963" y="3731046"/>
            <a:ext cx="1739447"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0" tIns="45694" rIns="91390" bIns="4569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单击此处添加简短说明，</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添加简短说明文字，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具体说明文字添加此处。</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Rectangle 13" descr="FD1DDF730CE4456e89755B07FE1653D0# #Rectangle 13"/>
          <p:cNvSpPr>
            <a:spLocks noChangeArrowheads="1"/>
          </p:cNvSpPr>
          <p:nvPr/>
        </p:nvSpPr>
        <p:spPr bwMode="auto">
          <a:xfrm>
            <a:off x="6191248" y="922734"/>
            <a:ext cx="1739447"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0" tIns="45694" rIns="91390" bIns="4569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单击此处添加简短说明，</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添加简短说明文字，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具体说明文字添加此</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处</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300"/>
                                        <p:tgtEl>
                                          <p:spTgt spid="2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300"/>
                                        <p:tgtEl>
                                          <p:spTgt spid="2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300"/>
                                        <p:tgtEl>
                                          <p:spTgt spid="2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300"/>
                                        <p:tgtEl>
                                          <p:spTgt spid="27"/>
                                        </p:tgtEl>
                                      </p:cBhvr>
                                    </p:animEffect>
                                  </p:childTnLst>
                                </p:cTn>
                              </p:par>
                            </p:childTnLst>
                          </p:cTn>
                        </p:par>
                        <p:par>
                          <p:cTn id="24" fill="hold">
                            <p:stCondLst>
                              <p:cond delay="2500"/>
                            </p:stCondLst>
                            <p:childTnLst>
                              <p:par>
                                <p:cTn id="25" presetID="47"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800"/>
                                        <p:tgtEl>
                                          <p:spTgt spid="2"/>
                                        </p:tgtEl>
                                      </p:cBhvr>
                                    </p:animEffect>
                                    <p:anim calcmode="lin" valueType="num">
                                      <p:cBhvr>
                                        <p:cTn id="28" dur="800" fill="hold"/>
                                        <p:tgtEl>
                                          <p:spTgt spid="2"/>
                                        </p:tgtEl>
                                        <p:attrNameLst>
                                          <p:attrName>ppt_x</p:attrName>
                                        </p:attrNameLst>
                                      </p:cBhvr>
                                      <p:tavLst>
                                        <p:tav tm="0">
                                          <p:val>
                                            <p:strVal val="#ppt_x"/>
                                          </p:val>
                                        </p:tav>
                                        <p:tav tm="100000">
                                          <p:val>
                                            <p:strVal val="#ppt_x"/>
                                          </p:val>
                                        </p:tav>
                                      </p:tavLst>
                                    </p:anim>
                                    <p:anim calcmode="lin" valueType="num">
                                      <p:cBhvr>
                                        <p:cTn id="29" dur="8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800"/>
                                        <p:tgtEl>
                                          <p:spTgt spid="30"/>
                                        </p:tgtEl>
                                      </p:cBhvr>
                                    </p:animEffect>
                                    <p:anim calcmode="lin" valueType="num">
                                      <p:cBhvr>
                                        <p:cTn id="33" dur="800" fill="hold"/>
                                        <p:tgtEl>
                                          <p:spTgt spid="30"/>
                                        </p:tgtEl>
                                        <p:attrNameLst>
                                          <p:attrName>ppt_x</p:attrName>
                                        </p:attrNameLst>
                                      </p:cBhvr>
                                      <p:tavLst>
                                        <p:tav tm="0">
                                          <p:val>
                                            <p:strVal val="#ppt_x"/>
                                          </p:val>
                                        </p:tav>
                                        <p:tav tm="100000">
                                          <p:val>
                                            <p:strVal val="#ppt_x"/>
                                          </p:val>
                                        </p:tav>
                                      </p:tavLst>
                                    </p:anim>
                                    <p:anim calcmode="lin" valueType="num">
                                      <p:cBhvr>
                                        <p:cTn id="34" dur="800" fill="hold"/>
                                        <p:tgtEl>
                                          <p:spTgt spid="30"/>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800"/>
                                        <p:tgtEl>
                                          <p:spTgt spid="3"/>
                                        </p:tgtEl>
                                      </p:cBhvr>
                                    </p:animEffect>
                                    <p:anim calcmode="lin" valueType="num">
                                      <p:cBhvr>
                                        <p:cTn id="39" dur="800" fill="hold"/>
                                        <p:tgtEl>
                                          <p:spTgt spid="3"/>
                                        </p:tgtEl>
                                        <p:attrNameLst>
                                          <p:attrName>ppt_x</p:attrName>
                                        </p:attrNameLst>
                                      </p:cBhvr>
                                      <p:tavLst>
                                        <p:tav tm="0">
                                          <p:val>
                                            <p:strVal val="#ppt_x"/>
                                          </p:val>
                                        </p:tav>
                                        <p:tav tm="100000">
                                          <p:val>
                                            <p:strVal val="#ppt_x"/>
                                          </p:val>
                                        </p:tav>
                                      </p:tavLst>
                                    </p:anim>
                                    <p:anim calcmode="lin" valueType="num">
                                      <p:cBhvr>
                                        <p:cTn id="40" dur="800" fill="hold"/>
                                        <p:tgtEl>
                                          <p:spTgt spid="3"/>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800"/>
                                        <p:tgtEl>
                                          <p:spTgt spid="43"/>
                                        </p:tgtEl>
                                      </p:cBhvr>
                                    </p:animEffect>
                                    <p:anim calcmode="lin" valueType="num">
                                      <p:cBhvr>
                                        <p:cTn id="44" dur="800" fill="hold"/>
                                        <p:tgtEl>
                                          <p:spTgt spid="43"/>
                                        </p:tgtEl>
                                        <p:attrNameLst>
                                          <p:attrName>ppt_x</p:attrName>
                                        </p:attrNameLst>
                                      </p:cBhvr>
                                      <p:tavLst>
                                        <p:tav tm="0">
                                          <p:val>
                                            <p:strVal val="#ppt_x"/>
                                          </p:val>
                                        </p:tav>
                                        <p:tav tm="100000">
                                          <p:val>
                                            <p:strVal val="#ppt_x"/>
                                          </p:val>
                                        </p:tav>
                                      </p:tavLst>
                                    </p:anim>
                                    <p:anim calcmode="lin" valueType="num">
                                      <p:cBhvr>
                                        <p:cTn id="45" dur="800" fill="hold"/>
                                        <p:tgtEl>
                                          <p:spTgt spid="43"/>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7" presetClass="entr" presetSubtype="0"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800"/>
                                        <p:tgtEl>
                                          <p:spTgt spid="4"/>
                                        </p:tgtEl>
                                      </p:cBhvr>
                                    </p:animEffect>
                                    <p:anim calcmode="lin" valueType="num">
                                      <p:cBhvr>
                                        <p:cTn id="50" dur="800" fill="hold"/>
                                        <p:tgtEl>
                                          <p:spTgt spid="4"/>
                                        </p:tgtEl>
                                        <p:attrNameLst>
                                          <p:attrName>ppt_x</p:attrName>
                                        </p:attrNameLst>
                                      </p:cBhvr>
                                      <p:tavLst>
                                        <p:tav tm="0">
                                          <p:val>
                                            <p:strVal val="#ppt_x"/>
                                          </p:val>
                                        </p:tav>
                                        <p:tav tm="100000">
                                          <p:val>
                                            <p:strVal val="#ppt_x"/>
                                          </p:val>
                                        </p:tav>
                                      </p:tavLst>
                                    </p:anim>
                                    <p:anim calcmode="lin" valueType="num">
                                      <p:cBhvr>
                                        <p:cTn id="51" dur="800" fill="hold"/>
                                        <p:tgtEl>
                                          <p:spTgt spid="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800"/>
                                        <p:tgtEl>
                                          <p:spTgt spid="44"/>
                                        </p:tgtEl>
                                      </p:cBhvr>
                                    </p:animEffect>
                                    <p:anim calcmode="lin" valueType="num">
                                      <p:cBhvr>
                                        <p:cTn id="55" dur="800" fill="hold"/>
                                        <p:tgtEl>
                                          <p:spTgt spid="44"/>
                                        </p:tgtEl>
                                        <p:attrNameLst>
                                          <p:attrName>ppt_x</p:attrName>
                                        </p:attrNameLst>
                                      </p:cBhvr>
                                      <p:tavLst>
                                        <p:tav tm="0">
                                          <p:val>
                                            <p:strVal val="#ppt_x"/>
                                          </p:val>
                                        </p:tav>
                                        <p:tav tm="100000">
                                          <p:val>
                                            <p:strVal val="#ppt_x"/>
                                          </p:val>
                                        </p:tav>
                                      </p:tavLst>
                                    </p:anim>
                                    <p:anim calcmode="lin" valueType="num">
                                      <p:cBhvr>
                                        <p:cTn id="56" dur="800" fill="hold"/>
                                        <p:tgtEl>
                                          <p:spTgt spid="44"/>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2" presetClass="entr" presetSubtype="0"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800"/>
                                        <p:tgtEl>
                                          <p:spTgt spid="5"/>
                                        </p:tgtEl>
                                      </p:cBhvr>
                                    </p:animEffect>
                                    <p:anim calcmode="lin" valueType="num">
                                      <p:cBhvr>
                                        <p:cTn id="61" dur="800" fill="hold"/>
                                        <p:tgtEl>
                                          <p:spTgt spid="5"/>
                                        </p:tgtEl>
                                        <p:attrNameLst>
                                          <p:attrName>ppt_x</p:attrName>
                                        </p:attrNameLst>
                                      </p:cBhvr>
                                      <p:tavLst>
                                        <p:tav tm="0">
                                          <p:val>
                                            <p:strVal val="#ppt_x"/>
                                          </p:val>
                                        </p:tav>
                                        <p:tav tm="100000">
                                          <p:val>
                                            <p:strVal val="#ppt_x"/>
                                          </p:val>
                                        </p:tav>
                                      </p:tavLst>
                                    </p:anim>
                                    <p:anim calcmode="lin" valueType="num">
                                      <p:cBhvr>
                                        <p:cTn id="62" dur="800" fill="hold"/>
                                        <p:tgtEl>
                                          <p:spTgt spid="5"/>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800"/>
                                        <p:tgtEl>
                                          <p:spTgt spid="45"/>
                                        </p:tgtEl>
                                      </p:cBhvr>
                                    </p:animEffect>
                                    <p:anim calcmode="lin" valueType="num">
                                      <p:cBhvr>
                                        <p:cTn id="66" dur="800" fill="hold"/>
                                        <p:tgtEl>
                                          <p:spTgt spid="45"/>
                                        </p:tgtEl>
                                        <p:attrNameLst>
                                          <p:attrName>ppt_x</p:attrName>
                                        </p:attrNameLst>
                                      </p:cBhvr>
                                      <p:tavLst>
                                        <p:tav tm="0">
                                          <p:val>
                                            <p:strVal val="#ppt_x"/>
                                          </p:val>
                                        </p:tav>
                                        <p:tav tm="100000">
                                          <p:val>
                                            <p:strVal val="#ppt_x"/>
                                          </p:val>
                                        </p:tav>
                                      </p:tavLst>
                                    </p:anim>
                                    <p:anim calcmode="lin" valueType="num">
                                      <p:cBhvr>
                                        <p:cTn id="67" dur="8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7584" y="1447078"/>
            <a:ext cx="3384376" cy="2665118"/>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3" name="矩形 2"/>
          <p:cNvSpPr/>
          <p:nvPr/>
        </p:nvSpPr>
        <p:spPr>
          <a:xfrm>
            <a:off x="4572000" y="3683227"/>
            <a:ext cx="432048" cy="4321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4" name="矩形 3"/>
          <p:cNvSpPr/>
          <p:nvPr/>
        </p:nvSpPr>
        <p:spPr>
          <a:xfrm>
            <a:off x="5004049" y="3683227"/>
            <a:ext cx="3312367" cy="432182"/>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5" name="Rectangle 24"/>
          <p:cNvSpPr>
            <a:spLocks noChangeArrowheads="1"/>
          </p:cNvSpPr>
          <p:nvPr/>
        </p:nvSpPr>
        <p:spPr bwMode="auto">
          <a:xfrm>
            <a:off x="4572000" y="1447077"/>
            <a:ext cx="3744416" cy="7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Rectangle 24"/>
          <p:cNvSpPr>
            <a:spLocks noChangeArrowheads="1"/>
          </p:cNvSpPr>
          <p:nvPr/>
        </p:nvSpPr>
        <p:spPr bwMode="auto">
          <a:xfrm>
            <a:off x="4991743" y="2170590"/>
            <a:ext cx="3324673" cy="17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spcBef>
                <a:spcPts val="1800"/>
              </a:spcBef>
            </a:pPr>
            <a:r>
              <a:rPr lang="en-US" altLang="zh-CN" sz="800" dirty="0" smtClean="0">
                <a:solidFill>
                  <a:schemeClr val="bg1">
                    <a:lumMod val="50000"/>
                  </a:schemeClr>
                </a:solidFill>
              </a:rPr>
              <a:t>.  </a:t>
            </a:r>
            <a:endParaRPr lang="en-US" altLang="zh-CN" sz="800" dirty="0" smtClean="0">
              <a:solidFill>
                <a:schemeClr val="bg1">
                  <a:lumMod val="50000"/>
                </a:schemeClr>
              </a:solidFill>
            </a:endParaRPr>
          </a:p>
        </p:txBody>
      </p:sp>
      <p:sp>
        <p:nvSpPr>
          <p:cNvPr id="7" name="Rectangle 24"/>
          <p:cNvSpPr>
            <a:spLocks noChangeArrowheads="1"/>
          </p:cNvSpPr>
          <p:nvPr/>
        </p:nvSpPr>
        <p:spPr bwMode="auto">
          <a:xfrm>
            <a:off x="5148064" y="3751540"/>
            <a:ext cx="3024337"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4652964" y="2265991"/>
            <a:ext cx="214313"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9" name="任意多边形 8"/>
          <p:cNvSpPr/>
          <p:nvPr/>
        </p:nvSpPr>
        <p:spPr>
          <a:xfrm>
            <a:off x="4652964" y="2785264"/>
            <a:ext cx="214313"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10" name="任意多边形 9"/>
          <p:cNvSpPr/>
          <p:nvPr/>
        </p:nvSpPr>
        <p:spPr>
          <a:xfrm>
            <a:off x="4652964" y="3299773"/>
            <a:ext cx="214313"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11" name="Freeform 10"/>
          <p:cNvSpPr>
            <a:spLocks noEditPoints="1"/>
          </p:cNvSpPr>
          <p:nvPr/>
        </p:nvSpPr>
        <p:spPr bwMode="auto">
          <a:xfrm>
            <a:off x="4699248" y="3779999"/>
            <a:ext cx="177552" cy="238639"/>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9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110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grpId="0" nodeType="withEffect">
                                  <p:stCondLst>
                                    <p:cond delay="13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22" presetClass="entr" presetSubtype="8" fill="hold" grpId="0" nodeType="withEffect">
                                  <p:stCondLst>
                                    <p:cond delay="160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12" presetClass="entr" presetSubtype="2" fill="hold" grpId="0" nodeType="withEffect">
                                  <p:stCondLst>
                                    <p:cond delay="16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p:tgtEl>
                                          <p:spTgt spid="7"/>
                                        </p:tgtEl>
                                        <p:attrNameLst>
                                          <p:attrName>ppt_x</p:attrName>
                                        </p:attrNameLst>
                                      </p:cBhvr>
                                      <p:tavLst>
                                        <p:tav tm="0">
                                          <p:val>
                                            <p:strVal val="#ppt_x+#ppt_w*1.125000"/>
                                          </p:val>
                                        </p:tav>
                                        <p:tav tm="100000">
                                          <p:val>
                                            <p:strVal val="#ppt_x"/>
                                          </p:val>
                                        </p:tav>
                                      </p:tavLst>
                                    </p:anim>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p:nvPr/>
        </p:nvSpPr>
        <p:spPr>
          <a:xfrm>
            <a:off x="6786422" y="1061681"/>
            <a:ext cx="1768564" cy="1847453"/>
          </a:xfrm>
          <a:prstGeom prst="rect">
            <a:avLst/>
          </a:prstGeom>
          <a:solidFill>
            <a:schemeClr val="accent4"/>
          </a:solidFill>
          <a:ln w="6350" cmpd="sng">
            <a:noFill/>
          </a:ln>
          <a:effectLst/>
        </p:spPr>
        <p:style>
          <a:lnRef idx="1">
            <a:schemeClr val="accent1"/>
          </a:lnRef>
          <a:fillRef idx="3">
            <a:schemeClr val="accent1"/>
          </a:fillRef>
          <a:effectRef idx="2">
            <a:schemeClr val="accent1"/>
          </a:effectRef>
          <a:fontRef idx="minor">
            <a:schemeClr val="lt1"/>
          </a:fontRef>
        </p:style>
        <p:txBody>
          <a:bodyPr lIns="68574" tIns="34286" rIns="68574" bIns="34286" anchor="ctr">
            <a:normAutofit/>
          </a:bodyPr>
          <a:lstStyle/>
          <a:p>
            <a:pPr algn="ctr"/>
            <a:br>
              <a:rPr lang="zh-CN" altLang="en-US" sz="1500" b="1" dirty="0">
                <a:solidFill>
                  <a:schemeClr val="bg1"/>
                </a:solidFill>
              </a:rPr>
            </a:br>
            <a:br>
              <a:rPr lang="zh-CN" altLang="en-US" sz="1500" b="1" dirty="0">
                <a:solidFill>
                  <a:schemeClr val="bg1"/>
                </a:solidFill>
              </a:rPr>
            </a:br>
            <a:r>
              <a:rPr lang="zh-CN" altLang="en-US" sz="1500" b="1" dirty="0">
                <a:solidFill>
                  <a:schemeClr val="bg1"/>
                </a:solidFill>
              </a:rPr>
              <a:t>标题文本预设</a:t>
            </a:r>
            <a:endParaRPr lang="zh-CN" altLang="en-US" sz="1500" b="1" dirty="0">
              <a:solidFill>
                <a:schemeClr val="bg1"/>
              </a:solidFill>
            </a:endParaRPr>
          </a:p>
        </p:txBody>
      </p:sp>
      <p:sp>
        <p:nvSpPr>
          <p:cNvPr id="10" name="Rectangle 5"/>
          <p:cNvSpPr/>
          <p:nvPr/>
        </p:nvSpPr>
        <p:spPr>
          <a:xfrm>
            <a:off x="589019" y="1061681"/>
            <a:ext cx="1768564" cy="1847454"/>
          </a:xfrm>
          <a:prstGeom prst="rect">
            <a:avLst/>
          </a:prstGeom>
          <a:solidFill>
            <a:schemeClr val="accent1"/>
          </a:solidFill>
          <a:ln w="6350" cmpd="sng">
            <a:noFill/>
          </a:ln>
          <a:effectLst/>
        </p:spPr>
        <p:style>
          <a:lnRef idx="1">
            <a:schemeClr val="accent1"/>
          </a:lnRef>
          <a:fillRef idx="3">
            <a:schemeClr val="accent1"/>
          </a:fillRef>
          <a:effectRef idx="2">
            <a:schemeClr val="accent1"/>
          </a:effectRef>
          <a:fontRef idx="minor">
            <a:schemeClr val="lt1"/>
          </a:fontRef>
        </p:style>
        <p:txBody>
          <a:bodyPr lIns="68574" tIns="34286" rIns="68574" bIns="34286" anchor="ctr">
            <a:normAutofit/>
          </a:bodyPr>
          <a:lstStyle/>
          <a:p>
            <a:pPr algn="ctr"/>
            <a:br>
              <a:rPr lang="zh-CN" altLang="en-US" sz="1500" b="1" dirty="0">
                <a:solidFill>
                  <a:schemeClr val="bg1"/>
                </a:solidFill>
              </a:rPr>
            </a:br>
            <a:br>
              <a:rPr lang="zh-CN" altLang="en-US" sz="1500" b="1" dirty="0">
                <a:solidFill>
                  <a:schemeClr val="bg1"/>
                </a:solidFill>
              </a:rPr>
            </a:br>
            <a:r>
              <a:rPr lang="zh-CN" altLang="en-US" sz="1500" b="1" dirty="0">
                <a:solidFill>
                  <a:schemeClr val="bg1"/>
                </a:solidFill>
              </a:rPr>
              <a:t>标题文本预设</a:t>
            </a:r>
            <a:endParaRPr lang="zh-CN" altLang="en-US" sz="1500" b="1" dirty="0">
              <a:solidFill>
                <a:schemeClr val="bg1"/>
              </a:solidFill>
            </a:endParaRPr>
          </a:p>
        </p:txBody>
      </p:sp>
      <p:sp>
        <p:nvSpPr>
          <p:cNvPr id="11" name="Rectangle 6"/>
          <p:cNvSpPr/>
          <p:nvPr/>
        </p:nvSpPr>
        <p:spPr>
          <a:xfrm>
            <a:off x="4720620" y="1061681"/>
            <a:ext cx="1768564" cy="1847454"/>
          </a:xfrm>
          <a:prstGeom prst="rect">
            <a:avLst/>
          </a:prstGeom>
          <a:solidFill>
            <a:schemeClr val="accent3"/>
          </a:solidFill>
          <a:ln w="6350" cmpd="sng">
            <a:noFill/>
          </a:ln>
          <a:effectLst/>
        </p:spPr>
        <p:style>
          <a:lnRef idx="1">
            <a:schemeClr val="accent1"/>
          </a:lnRef>
          <a:fillRef idx="3">
            <a:schemeClr val="accent1"/>
          </a:fillRef>
          <a:effectRef idx="2">
            <a:schemeClr val="accent1"/>
          </a:effectRef>
          <a:fontRef idx="minor">
            <a:schemeClr val="lt1"/>
          </a:fontRef>
        </p:style>
        <p:txBody>
          <a:bodyPr lIns="68574" tIns="34286" rIns="68574" bIns="34286" anchor="ctr">
            <a:normAutofit/>
          </a:bodyPr>
          <a:lstStyle/>
          <a:p>
            <a:pPr algn="ctr"/>
            <a:br>
              <a:rPr lang="zh-CN" altLang="en-US" sz="1500" b="1" dirty="0">
                <a:solidFill>
                  <a:schemeClr val="bg1"/>
                </a:solidFill>
              </a:rPr>
            </a:br>
            <a:br>
              <a:rPr lang="zh-CN" altLang="en-US" sz="1500" b="1" dirty="0">
                <a:solidFill>
                  <a:schemeClr val="bg1"/>
                </a:solidFill>
              </a:rPr>
            </a:br>
            <a:r>
              <a:rPr lang="zh-CN" altLang="en-US" sz="1500" b="1" dirty="0">
                <a:solidFill>
                  <a:schemeClr val="bg1"/>
                </a:solidFill>
              </a:rPr>
              <a:t>标题文本预设</a:t>
            </a:r>
            <a:endParaRPr lang="zh-CN" altLang="en-US" sz="1500" b="1" dirty="0">
              <a:solidFill>
                <a:schemeClr val="bg1"/>
              </a:solidFill>
            </a:endParaRPr>
          </a:p>
        </p:txBody>
      </p:sp>
      <p:sp>
        <p:nvSpPr>
          <p:cNvPr id="12" name="Rectangle 7"/>
          <p:cNvSpPr/>
          <p:nvPr/>
        </p:nvSpPr>
        <p:spPr>
          <a:xfrm>
            <a:off x="2654819" y="1061681"/>
            <a:ext cx="1768564" cy="1847454"/>
          </a:xfrm>
          <a:prstGeom prst="rect">
            <a:avLst/>
          </a:prstGeom>
          <a:solidFill>
            <a:schemeClr val="accent2"/>
          </a:solidFill>
          <a:ln w="6350" cmpd="sng">
            <a:noFill/>
          </a:ln>
          <a:effectLst/>
        </p:spPr>
        <p:style>
          <a:lnRef idx="1">
            <a:schemeClr val="accent1"/>
          </a:lnRef>
          <a:fillRef idx="3">
            <a:schemeClr val="accent1"/>
          </a:fillRef>
          <a:effectRef idx="2">
            <a:schemeClr val="accent1"/>
          </a:effectRef>
          <a:fontRef idx="minor">
            <a:schemeClr val="lt1"/>
          </a:fontRef>
        </p:style>
        <p:txBody>
          <a:bodyPr lIns="68574" tIns="34286" rIns="68574" bIns="34286" anchor="ctr">
            <a:normAutofit/>
          </a:bodyPr>
          <a:lstStyle/>
          <a:p>
            <a:pPr algn="ctr"/>
            <a:br>
              <a:rPr lang="zh-CN" altLang="en-US" sz="1500" b="1" dirty="0">
                <a:solidFill>
                  <a:schemeClr val="bg1"/>
                </a:solidFill>
              </a:rPr>
            </a:br>
            <a:br>
              <a:rPr lang="zh-CN" altLang="en-US" sz="1500" b="1" dirty="0">
                <a:solidFill>
                  <a:schemeClr val="bg1"/>
                </a:solidFill>
              </a:rPr>
            </a:br>
            <a:r>
              <a:rPr lang="zh-CN" altLang="en-US" sz="1500" b="1" dirty="0">
                <a:solidFill>
                  <a:schemeClr val="bg1"/>
                </a:solidFill>
              </a:rPr>
              <a:t>标题文本预设</a:t>
            </a:r>
            <a:endParaRPr lang="zh-CN" altLang="en-US" sz="1500" b="1" dirty="0">
              <a:solidFill>
                <a:schemeClr val="bg1"/>
              </a:solidFill>
            </a:endParaRPr>
          </a:p>
        </p:txBody>
      </p:sp>
      <p:sp>
        <p:nvSpPr>
          <p:cNvPr id="13" name="Freeform: Shape 8"/>
          <p:cNvSpPr/>
          <p:nvPr/>
        </p:nvSpPr>
        <p:spPr bwMode="auto">
          <a:xfrm>
            <a:off x="1259348" y="1562802"/>
            <a:ext cx="446267" cy="447587"/>
          </a:xfrm>
          <a:custGeom>
            <a:avLst/>
            <a:gdLst>
              <a:gd name="T0" fmla="*/ 186 w 186"/>
              <a:gd name="T1" fmla="*/ 55 h 186"/>
              <a:gd name="T2" fmla="*/ 185 w 186"/>
              <a:gd name="T3" fmla="*/ 53 h 186"/>
              <a:gd name="T4" fmla="*/ 185 w 186"/>
              <a:gd name="T5" fmla="*/ 53 h 186"/>
              <a:gd name="T6" fmla="*/ 185 w 186"/>
              <a:gd name="T7" fmla="*/ 52 h 186"/>
              <a:gd name="T8" fmla="*/ 184 w 186"/>
              <a:gd name="T9" fmla="*/ 52 h 186"/>
              <a:gd name="T10" fmla="*/ 134 w 186"/>
              <a:gd name="T11" fmla="*/ 2 h 186"/>
              <a:gd name="T12" fmla="*/ 134 w 186"/>
              <a:gd name="T13" fmla="*/ 2 h 186"/>
              <a:gd name="T14" fmla="*/ 131 w 186"/>
              <a:gd name="T15" fmla="*/ 0 h 186"/>
              <a:gd name="T16" fmla="*/ 55 w 186"/>
              <a:gd name="T17" fmla="*/ 0 h 186"/>
              <a:gd name="T18" fmla="*/ 52 w 186"/>
              <a:gd name="T19" fmla="*/ 2 h 186"/>
              <a:gd name="T20" fmla="*/ 52 w 186"/>
              <a:gd name="T21" fmla="*/ 2 h 186"/>
              <a:gd name="T22" fmla="*/ 2 w 186"/>
              <a:gd name="T23" fmla="*/ 52 h 186"/>
              <a:gd name="T24" fmla="*/ 1 w 186"/>
              <a:gd name="T25" fmla="*/ 52 h 186"/>
              <a:gd name="T26" fmla="*/ 1 w 186"/>
              <a:gd name="T27" fmla="*/ 53 h 186"/>
              <a:gd name="T28" fmla="*/ 1 w 186"/>
              <a:gd name="T29" fmla="*/ 53 h 186"/>
              <a:gd name="T30" fmla="*/ 0 w 186"/>
              <a:gd name="T31" fmla="*/ 55 h 186"/>
              <a:gd name="T32" fmla="*/ 1 w 186"/>
              <a:gd name="T33" fmla="*/ 58 h 186"/>
              <a:gd name="T34" fmla="*/ 1 w 186"/>
              <a:gd name="T35" fmla="*/ 58 h 186"/>
              <a:gd name="T36" fmla="*/ 90 w 186"/>
              <a:gd name="T37" fmla="*/ 184 h 186"/>
              <a:gd name="T38" fmla="*/ 90 w 186"/>
              <a:gd name="T39" fmla="*/ 184 h 186"/>
              <a:gd name="T40" fmla="*/ 93 w 186"/>
              <a:gd name="T41" fmla="*/ 186 h 186"/>
              <a:gd name="T42" fmla="*/ 96 w 186"/>
              <a:gd name="T43" fmla="*/ 184 h 186"/>
              <a:gd name="T44" fmla="*/ 96 w 186"/>
              <a:gd name="T45" fmla="*/ 184 h 186"/>
              <a:gd name="T46" fmla="*/ 185 w 186"/>
              <a:gd name="T47" fmla="*/ 58 h 186"/>
              <a:gd name="T48" fmla="*/ 185 w 186"/>
              <a:gd name="T49" fmla="*/ 58 h 186"/>
              <a:gd name="T50" fmla="*/ 186 w 186"/>
              <a:gd name="T51" fmla="*/ 55 h 186"/>
              <a:gd name="T52" fmla="*/ 129 w 186"/>
              <a:gd name="T53" fmla="*/ 9 h 186"/>
              <a:gd name="T54" fmla="*/ 171 w 186"/>
              <a:gd name="T55" fmla="*/ 51 h 186"/>
              <a:gd name="T56" fmla="*/ 134 w 186"/>
              <a:gd name="T57" fmla="*/ 51 h 186"/>
              <a:gd name="T58" fmla="*/ 112 w 186"/>
              <a:gd name="T59" fmla="*/ 9 h 186"/>
              <a:gd name="T60" fmla="*/ 129 w 186"/>
              <a:gd name="T61" fmla="*/ 9 h 186"/>
              <a:gd name="T62" fmla="*/ 103 w 186"/>
              <a:gd name="T63" fmla="*/ 9 h 186"/>
              <a:gd name="T64" fmla="*/ 124 w 186"/>
              <a:gd name="T65" fmla="*/ 51 h 186"/>
              <a:gd name="T66" fmla="*/ 62 w 186"/>
              <a:gd name="T67" fmla="*/ 51 h 186"/>
              <a:gd name="T68" fmla="*/ 83 w 186"/>
              <a:gd name="T69" fmla="*/ 9 h 186"/>
              <a:gd name="T70" fmla="*/ 103 w 186"/>
              <a:gd name="T71" fmla="*/ 9 h 186"/>
              <a:gd name="T72" fmla="*/ 57 w 186"/>
              <a:gd name="T73" fmla="*/ 9 h 186"/>
              <a:gd name="T74" fmla="*/ 74 w 186"/>
              <a:gd name="T75" fmla="*/ 9 h 186"/>
              <a:gd name="T76" fmla="*/ 52 w 186"/>
              <a:gd name="T77" fmla="*/ 51 h 186"/>
              <a:gd name="T78" fmla="*/ 14 w 186"/>
              <a:gd name="T79" fmla="*/ 51 h 186"/>
              <a:gd name="T80" fmla="*/ 57 w 186"/>
              <a:gd name="T81" fmla="*/ 9 h 186"/>
              <a:gd name="T82" fmla="*/ 12 w 186"/>
              <a:gd name="T83" fmla="*/ 59 h 186"/>
              <a:gd name="T84" fmla="*/ 52 w 186"/>
              <a:gd name="T85" fmla="*/ 59 h 186"/>
              <a:gd name="T86" fmla="*/ 81 w 186"/>
              <a:gd name="T87" fmla="*/ 158 h 186"/>
              <a:gd name="T88" fmla="*/ 12 w 186"/>
              <a:gd name="T89" fmla="*/ 59 h 186"/>
              <a:gd name="T90" fmla="*/ 93 w 186"/>
              <a:gd name="T91" fmla="*/ 167 h 186"/>
              <a:gd name="T92" fmla="*/ 61 w 186"/>
              <a:gd name="T93" fmla="*/ 59 h 186"/>
              <a:gd name="T94" fmla="*/ 125 w 186"/>
              <a:gd name="T95" fmla="*/ 59 h 186"/>
              <a:gd name="T96" fmla="*/ 93 w 186"/>
              <a:gd name="T97" fmla="*/ 167 h 186"/>
              <a:gd name="T98" fmla="*/ 105 w 186"/>
              <a:gd name="T99" fmla="*/ 158 h 186"/>
              <a:gd name="T100" fmla="*/ 134 w 186"/>
              <a:gd name="T101" fmla="*/ 59 h 186"/>
              <a:gd name="T102" fmla="*/ 173 w 186"/>
              <a:gd name="T103" fmla="*/ 59 h 186"/>
              <a:gd name="T104" fmla="*/ 105 w 186"/>
              <a:gd name="T105" fmla="*/ 15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6" h="186">
                <a:moveTo>
                  <a:pt x="186" y="55"/>
                </a:moveTo>
                <a:cubicBezTo>
                  <a:pt x="186" y="54"/>
                  <a:pt x="185" y="53"/>
                  <a:pt x="185" y="53"/>
                </a:cubicBezTo>
                <a:cubicBezTo>
                  <a:pt x="185" y="53"/>
                  <a:pt x="185" y="53"/>
                  <a:pt x="185" y="53"/>
                </a:cubicBezTo>
                <a:cubicBezTo>
                  <a:pt x="185" y="52"/>
                  <a:pt x="185" y="52"/>
                  <a:pt x="185" y="52"/>
                </a:cubicBezTo>
                <a:cubicBezTo>
                  <a:pt x="185" y="52"/>
                  <a:pt x="184" y="52"/>
                  <a:pt x="184" y="52"/>
                </a:cubicBezTo>
                <a:cubicBezTo>
                  <a:pt x="134" y="2"/>
                  <a:pt x="134" y="2"/>
                  <a:pt x="134" y="2"/>
                </a:cubicBezTo>
                <a:cubicBezTo>
                  <a:pt x="134" y="2"/>
                  <a:pt x="134" y="2"/>
                  <a:pt x="134" y="2"/>
                </a:cubicBezTo>
                <a:cubicBezTo>
                  <a:pt x="133" y="1"/>
                  <a:pt x="132" y="0"/>
                  <a:pt x="131" y="0"/>
                </a:cubicBezTo>
                <a:cubicBezTo>
                  <a:pt x="55" y="0"/>
                  <a:pt x="55" y="0"/>
                  <a:pt x="55" y="0"/>
                </a:cubicBezTo>
                <a:cubicBezTo>
                  <a:pt x="54" y="0"/>
                  <a:pt x="52" y="1"/>
                  <a:pt x="52" y="2"/>
                </a:cubicBezTo>
                <a:cubicBezTo>
                  <a:pt x="52" y="2"/>
                  <a:pt x="52" y="2"/>
                  <a:pt x="52" y="2"/>
                </a:cubicBezTo>
                <a:cubicBezTo>
                  <a:pt x="2" y="52"/>
                  <a:pt x="2" y="52"/>
                  <a:pt x="2" y="52"/>
                </a:cubicBezTo>
                <a:cubicBezTo>
                  <a:pt x="1" y="52"/>
                  <a:pt x="1" y="52"/>
                  <a:pt x="1" y="52"/>
                </a:cubicBezTo>
                <a:cubicBezTo>
                  <a:pt x="1" y="53"/>
                  <a:pt x="1" y="53"/>
                  <a:pt x="1" y="53"/>
                </a:cubicBezTo>
                <a:cubicBezTo>
                  <a:pt x="1" y="53"/>
                  <a:pt x="1" y="53"/>
                  <a:pt x="1" y="53"/>
                </a:cubicBezTo>
                <a:cubicBezTo>
                  <a:pt x="1" y="53"/>
                  <a:pt x="0" y="54"/>
                  <a:pt x="0" y="55"/>
                </a:cubicBezTo>
                <a:cubicBezTo>
                  <a:pt x="0" y="56"/>
                  <a:pt x="1" y="57"/>
                  <a:pt x="1" y="58"/>
                </a:cubicBezTo>
                <a:cubicBezTo>
                  <a:pt x="1" y="58"/>
                  <a:pt x="1" y="58"/>
                  <a:pt x="1" y="58"/>
                </a:cubicBezTo>
                <a:cubicBezTo>
                  <a:pt x="90" y="184"/>
                  <a:pt x="90" y="184"/>
                  <a:pt x="90" y="184"/>
                </a:cubicBezTo>
                <a:cubicBezTo>
                  <a:pt x="90" y="184"/>
                  <a:pt x="90" y="184"/>
                  <a:pt x="90" y="184"/>
                </a:cubicBezTo>
                <a:cubicBezTo>
                  <a:pt x="90" y="185"/>
                  <a:pt x="92" y="186"/>
                  <a:pt x="93" y="186"/>
                </a:cubicBezTo>
                <a:cubicBezTo>
                  <a:pt x="94" y="186"/>
                  <a:pt x="95" y="185"/>
                  <a:pt x="96" y="184"/>
                </a:cubicBezTo>
                <a:cubicBezTo>
                  <a:pt x="96" y="184"/>
                  <a:pt x="96" y="184"/>
                  <a:pt x="96" y="184"/>
                </a:cubicBezTo>
                <a:cubicBezTo>
                  <a:pt x="185" y="58"/>
                  <a:pt x="185" y="58"/>
                  <a:pt x="185" y="58"/>
                </a:cubicBezTo>
                <a:cubicBezTo>
                  <a:pt x="185" y="58"/>
                  <a:pt x="185" y="58"/>
                  <a:pt x="185" y="58"/>
                </a:cubicBezTo>
                <a:cubicBezTo>
                  <a:pt x="185" y="57"/>
                  <a:pt x="186" y="56"/>
                  <a:pt x="186" y="55"/>
                </a:cubicBezTo>
                <a:close/>
                <a:moveTo>
                  <a:pt x="129" y="9"/>
                </a:moveTo>
                <a:cubicBezTo>
                  <a:pt x="171" y="51"/>
                  <a:pt x="171" y="51"/>
                  <a:pt x="171" y="51"/>
                </a:cubicBezTo>
                <a:cubicBezTo>
                  <a:pt x="134" y="51"/>
                  <a:pt x="134" y="51"/>
                  <a:pt x="134" y="51"/>
                </a:cubicBezTo>
                <a:cubicBezTo>
                  <a:pt x="112" y="9"/>
                  <a:pt x="112" y="9"/>
                  <a:pt x="112" y="9"/>
                </a:cubicBezTo>
                <a:lnTo>
                  <a:pt x="129" y="9"/>
                </a:lnTo>
                <a:close/>
                <a:moveTo>
                  <a:pt x="103" y="9"/>
                </a:moveTo>
                <a:cubicBezTo>
                  <a:pt x="124" y="51"/>
                  <a:pt x="124" y="51"/>
                  <a:pt x="124" y="51"/>
                </a:cubicBezTo>
                <a:cubicBezTo>
                  <a:pt x="62" y="51"/>
                  <a:pt x="62" y="51"/>
                  <a:pt x="62" y="51"/>
                </a:cubicBezTo>
                <a:cubicBezTo>
                  <a:pt x="83" y="9"/>
                  <a:pt x="83" y="9"/>
                  <a:pt x="83" y="9"/>
                </a:cubicBezTo>
                <a:lnTo>
                  <a:pt x="103" y="9"/>
                </a:lnTo>
                <a:close/>
                <a:moveTo>
                  <a:pt x="57" y="9"/>
                </a:moveTo>
                <a:cubicBezTo>
                  <a:pt x="74" y="9"/>
                  <a:pt x="74" y="9"/>
                  <a:pt x="74" y="9"/>
                </a:cubicBezTo>
                <a:cubicBezTo>
                  <a:pt x="52" y="51"/>
                  <a:pt x="52" y="51"/>
                  <a:pt x="52" y="51"/>
                </a:cubicBezTo>
                <a:cubicBezTo>
                  <a:pt x="14" y="51"/>
                  <a:pt x="14" y="51"/>
                  <a:pt x="14" y="51"/>
                </a:cubicBezTo>
                <a:lnTo>
                  <a:pt x="57" y="9"/>
                </a:lnTo>
                <a:close/>
                <a:moveTo>
                  <a:pt x="12" y="59"/>
                </a:moveTo>
                <a:cubicBezTo>
                  <a:pt x="52" y="59"/>
                  <a:pt x="52" y="59"/>
                  <a:pt x="52" y="59"/>
                </a:cubicBezTo>
                <a:cubicBezTo>
                  <a:pt x="81" y="158"/>
                  <a:pt x="81" y="158"/>
                  <a:pt x="81" y="158"/>
                </a:cubicBezTo>
                <a:lnTo>
                  <a:pt x="12" y="59"/>
                </a:lnTo>
                <a:close/>
                <a:moveTo>
                  <a:pt x="93" y="167"/>
                </a:moveTo>
                <a:cubicBezTo>
                  <a:pt x="61" y="59"/>
                  <a:pt x="61" y="59"/>
                  <a:pt x="61" y="59"/>
                </a:cubicBezTo>
                <a:cubicBezTo>
                  <a:pt x="125" y="59"/>
                  <a:pt x="125" y="59"/>
                  <a:pt x="125" y="59"/>
                </a:cubicBezTo>
                <a:lnTo>
                  <a:pt x="93" y="167"/>
                </a:lnTo>
                <a:close/>
                <a:moveTo>
                  <a:pt x="105" y="158"/>
                </a:moveTo>
                <a:cubicBezTo>
                  <a:pt x="134" y="59"/>
                  <a:pt x="134" y="59"/>
                  <a:pt x="134" y="59"/>
                </a:cubicBezTo>
                <a:cubicBezTo>
                  <a:pt x="173" y="59"/>
                  <a:pt x="173" y="59"/>
                  <a:pt x="173" y="59"/>
                </a:cubicBezTo>
                <a:lnTo>
                  <a:pt x="105" y="158"/>
                </a:lnTo>
                <a:close/>
              </a:path>
            </a:pathLst>
          </a:custGeom>
          <a:solidFill>
            <a:schemeClr val="bg1"/>
          </a:solidFill>
          <a:ln>
            <a:noFill/>
          </a:ln>
        </p:spPr>
        <p:txBody>
          <a:bodyPr lIns="68574" tIns="34286" rIns="68574" bIns="34286" anchor="ctr"/>
          <a:lstStyle/>
          <a:p>
            <a:pPr algn="ctr"/>
          </a:p>
        </p:txBody>
      </p:sp>
      <p:sp>
        <p:nvSpPr>
          <p:cNvPr id="14" name="Freeform: Shape 9"/>
          <p:cNvSpPr/>
          <p:nvPr/>
        </p:nvSpPr>
        <p:spPr bwMode="auto">
          <a:xfrm>
            <a:off x="3315893" y="1562801"/>
            <a:ext cx="446415" cy="447736"/>
          </a:xfrm>
          <a:custGeom>
            <a:avLst/>
            <a:gdLst>
              <a:gd name="T0" fmla="*/ 186 w 186"/>
              <a:gd name="T1" fmla="*/ 55 h 186"/>
              <a:gd name="T2" fmla="*/ 131 w 186"/>
              <a:gd name="T3" fmla="*/ 0 h 186"/>
              <a:gd name="T4" fmla="*/ 93 w 186"/>
              <a:gd name="T5" fmla="*/ 15 h 186"/>
              <a:gd name="T6" fmla="*/ 55 w 186"/>
              <a:gd name="T7" fmla="*/ 0 h 186"/>
              <a:gd name="T8" fmla="*/ 0 w 186"/>
              <a:gd name="T9" fmla="*/ 55 h 186"/>
              <a:gd name="T10" fmla="*/ 0 w 186"/>
              <a:gd name="T11" fmla="*/ 61 h 186"/>
              <a:gd name="T12" fmla="*/ 93 w 186"/>
              <a:gd name="T13" fmla="*/ 186 h 186"/>
              <a:gd name="T14" fmla="*/ 185 w 186"/>
              <a:gd name="T15" fmla="*/ 61 h 186"/>
              <a:gd name="T16" fmla="*/ 186 w 186"/>
              <a:gd name="T17" fmla="*/ 55 h 186"/>
              <a:gd name="T18" fmla="*/ 177 w 186"/>
              <a:gd name="T19" fmla="*/ 60 h 186"/>
              <a:gd name="T20" fmla="*/ 93 w 186"/>
              <a:gd name="T21" fmla="*/ 177 h 186"/>
              <a:gd name="T22" fmla="*/ 9 w 186"/>
              <a:gd name="T23" fmla="*/ 60 h 186"/>
              <a:gd name="T24" fmla="*/ 8 w 186"/>
              <a:gd name="T25" fmla="*/ 55 h 186"/>
              <a:gd name="T26" fmla="*/ 55 w 186"/>
              <a:gd name="T27" fmla="*/ 9 h 186"/>
              <a:gd name="T28" fmla="*/ 87 w 186"/>
              <a:gd name="T29" fmla="*/ 22 h 186"/>
              <a:gd name="T30" fmla="*/ 91 w 186"/>
              <a:gd name="T31" fmla="*/ 25 h 186"/>
              <a:gd name="T32" fmla="*/ 76 w 186"/>
              <a:gd name="T33" fmla="*/ 59 h 186"/>
              <a:gd name="T34" fmla="*/ 97 w 186"/>
              <a:gd name="T35" fmla="*/ 84 h 186"/>
              <a:gd name="T36" fmla="*/ 80 w 186"/>
              <a:gd name="T37" fmla="*/ 122 h 186"/>
              <a:gd name="T38" fmla="*/ 93 w 186"/>
              <a:gd name="T39" fmla="*/ 144 h 186"/>
              <a:gd name="T40" fmla="*/ 90 w 186"/>
              <a:gd name="T41" fmla="*/ 122 h 186"/>
              <a:gd name="T42" fmla="*/ 106 w 186"/>
              <a:gd name="T43" fmla="*/ 82 h 186"/>
              <a:gd name="T44" fmla="*/ 86 w 186"/>
              <a:gd name="T45" fmla="*/ 58 h 186"/>
              <a:gd name="T46" fmla="*/ 104 w 186"/>
              <a:gd name="T47" fmla="*/ 17 h 186"/>
              <a:gd name="T48" fmla="*/ 131 w 186"/>
              <a:gd name="T49" fmla="*/ 9 h 186"/>
              <a:gd name="T50" fmla="*/ 177 w 186"/>
              <a:gd name="T51" fmla="*/ 55 h 186"/>
              <a:gd name="T52" fmla="*/ 177 w 186"/>
              <a:gd name="T53" fmla="*/ 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86">
                <a:moveTo>
                  <a:pt x="186" y="55"/>
                </a:moveTo>
                <a:cubicBezTo>
                  <a:pt x="186" y="25"/>
                  <a:pt x="161" y="0"/>
                  <a:pt x="131" y="0"/>
                </a:cubicBezTo>
                <a:cubicBezTo>
                  <a:pt x="116" y="0"/>
                  <a:pt x="103" y="6"/>
                  <a:pt x="93" y="15"/>
                </a:cubicBezTo>
                <a:cubicBezTo>
                  <a:pt x="83" y="6"/>
                  <a:pt x="70" y="0"/>
                  <a:pt x="55" y="0"/>
                </a:cubicBezTo>
                <a:cubicBezTo>
                  <a:pt x="25" y="0"/>
                  <a:pt x="0" y="25"/>
                  <a:pt x="0" y="55"/>
                </a:cubicBezTo>
                <a:cubicBezTo>
                  <a:pt x="0" y="58"/>
                  <a:pt x="1" y="63"/>
                  <a:pt x="0" y="61"/>
                </a:cubicBezTo>
                <a:cubicBezTo>
                  <a:pt x="6" y="115"/>
                  <a:pt x="85" y="186"/>
                  <a:pt x="93" y="186"/>
                </a:cubicBezTo>
                <a:cubicBezTo>
                  <a:pt x="101" y="186"/>
                  <a:pt x="179" y="115"/>
                  <a:pt x="185" y="61"/>
                </a:cubicBezTo>
                <a:cubicBezTo>
                  <a:pt x="185" y="63"/>
                  <a:pt x="186" y="58"/>
                  <a:pt x="186" y="55"/>
                </a:cubicBezTo>
                <a:close/>
                <a:moveTo>
                  <a:pt x="177" y="60"/>
                </a:moveTo>
                <a:cubicBezTo>
                  <a:pt x="172" y="105"/>
                  <a:pt x="109" y="167"/>
                  <a:pt x="93" y="177"/>
                </a:cubicBezTo>
                <a:cubicBezTo>
                  <a:pt x="77" y="167"/>
                  <a:pt x="14" y="105"/>
                  <a:pt x="9" y="60"/>
                </a:cubicBezTo>
                <a:cubicBezTo>
                  <a:pt x="9" y="60"/>
                  <a:pt x="8" y="58"/>
                  <a:pt x="8" y="55"/>
                </a:cubicBezTo>
                <a:cubicBezTo>
                  <a:pt x="8" y="29"/>
                  <a:pt x="29" y="9"/>
                  <a:pt x="55" y="9"/>
                </a:cubicBezTo>
                <a:cubicBezTo>
                  <a:pt x="67" y="9"/>
                  <a:pt x="78" y="13"/>
                  <a:pt x="87" y="22"/>
                </a:cubicBezTo>
                <a:cubicBezTo>
                  <a:pt x="91" y="25"/>
                  <a:pt x="91" y="25"/>
                  <a:pt x="91" y="25"/>
                </a:cubicBezTo>
                <a:cubicBezTo>
                  <a:pt x="76" y="59"/>
                  <a:pt x="76" y="59"/>
                  <a:pt x="76" y="59"/>
                </a:cubicBezTo>
                <a:cubicBezTo>
                  <a:pt x="97" y="84"/>
                  <a:pt x="97" y="84"/>
                  <a:pt x="97" y="84"/>
                </a:cubicBezTo>
                <a:cubicBezTo>
                  <a:pt x="80" y="122"/>
                  <a:pt x="80" y="122"/>
                  <a:pt x="80" y="122"/>
                </a:cubicBezTo>
                <a:cubicBezTo>
                  <a:pt x="93" y="144"/>
                  <a:pt x="93" y="144"/>
                  <a:pt x="93" y="144"/>
                </a:cubicBezTo>
                <a:cubicBezTo>
                  <a:pt x="90" y="122"/>
                  <a:pt x="90" y="122"/>
                  <a:pt x="90" y="122"/>
                </a:cubicBezTo>
                <a:cubicBezTo>
                  <a:pt x="106" y="82"/>
                  <a:pt x="106" y="82"/>
                  <a:pt x="106" y="82"/>
                </a:cubicBezTo>
                <a:cubicBezTo>
                  <a:pt x="86" y="58"/>
                  <a:pt x="86" y="58"/>
                  <a:pt x="86" y="58"/>
                </a:cubicBezTo>
                <a:cubicBezTo>
                  <a:pt x="104" y="17"/>
                  <a:pt x="104" y="17"/>
                  <a:pt x="104" y="17"/>
                </a:cubicBezTo>
                <a:cubicBezTo>
                  <a:pt x="112" y="12"/>
                  <a:pt x="121" y="9"/>
                  <a:pt x="131" y="9"/>
                </a:cubicBezTo>
                <a:cubicBezTo>
                  <a:pt x="156" y="9"/>
                  <a:pt x="177" y="29"/>
                  <a:pt x="177" y="55"/>
                </a:cubicBezTo>
                <a:cubicBezTo>
                  <a:pt x="177" y="58"/>
                  <a:pt x="177" y="60"/>
                  <a:pt x="177" y="60"/>
                </a:cubicBezTo>
                <a:close/>
              </a:path>
            </a:pathLst>
          </a:custGeom>
          <a:solidFill>
            <a:schemeClr val="bg1"/>
          </a:solidFill>
          <a:ln>
            <a:noFill/>
          </a:ln>
        </p:spPr>
        <p:txBody>
          <a:bodyPr lIns="68574" tIns="34286" rIns="68574" bIns="34286" anchor="ctr"/>
          <a:lstStyle/>
          <a:p>
            <a:pPr algn="ctr"/>
          </a:p>
        </p:txBody>
      </p:sp>
      <p:sp>
        <p:nvSpPr>
          <p:cNvPr id="15" name="Freeform: Shape 10"/>
          <p:cNvSpPr/>
          <p:nvPr/>
        </p:nvSpPr>
        <p:spPr bwMode="auto">
          <a:xfrm>
            <a:off x="7446835" y="1566616"/>
            <a:ext cx="447735" cy="443773"/>
          </a:xfrm>
          <a:custGeom>
            <a:avLst/>
            <a:gdLst>
              <a:gd name="T0" fmla="*/ 157 w 186"/>
              <a:gd name="T1" fmla="*/ 159 h 185"/>
              <a:gd name="T2" fmla="*/ 186 w 186"/>
              <a:gd name="T3" fmla="*/ 93 h 185"/>
              <a:gd name="T4" fmla="*/ 93 w 186"/>
              <a:gd name="T5" fmla="*/ 0 h 185"/>
              <a:gd name="T6" fmla="*/ 0 w 186"/>
              <a:gd name="T7" fmla="*/ 93 h 185"/>
              <a:gd name="T8" fmla="*/ 29 w 186"/>
              <a:gd name="T9" fmla="*/ 159 h 185"/>
              <a:gd name="T10" fmla="*/ 18 w 186"/>
              <a:gd name="T11" fmla="*/ 178 h 185"/>
              <a:gd name="T12" fmla="*/ 17 w 186"/>
              <a:gd name="T13" fmla="*/ 181 h 185"/>
              <a:gd name="T14" fmla="*/ 21 w 186"/>
              <a:gd name="T15" fmla="*/ 185 h 185"/>
              <a:gd name="T16" fmla="*/ 24 w 186"/>
              <a:gd name="T17" fmla="*/ 184 h 185"/>
              <a:gd name="T18" fmla="*/ 25 w 186"/>
              <a:gd name="T19" fmla="*/ 182 h 185"/>
              <a:gd name="T20" fmla="*/ 35 w 186"/>
              <a:gd name="T21" fmla="*/ 165 h 185"/>
              <a:gd name="T22" fmla="*/ 93 w 186"/>
              <a:gd name="T23" fmla="*/ 185 h 185"/>
              <a:gd name="T24" fmla="*/ 151 w 186"/>
              <a:gd name="T25" fmla="*/ 165 h 185"/>
              <a:gd name="T26" fmla="*/ 161 w 186"/>
              <a:gd name="T27" fmla="*/ 182 h 185"/>
              <a:gd name="T28" fmla="*/ 165 w 186"/>
              <a:gd name="T29" fmla="*/ 185 h 185"/>
              <a:gd name="T30" fmla="*/ 169 w 186"/>
              <a:gd name="T31" fmla="*/ 181 h 185"/>
              <a:gd name="T32" fmla="*/ 168 w 186"/>
              <a:gd name="T33" fmla="*/ 178 h 185"/>
              <a:gd name="T34" fmla="*/ 157 w 186"/>
              <a:gd name="T35" fmla="*/ 159 h 185"/>
              <a:gd name="T36" fmla="*/ 93 w 186"/>
              <a:gd name="T37" fmla="*/ 177 h 185"/>
              <a:gd name="T38" fmla="*/ 9 w 186"/>
              <a:gd name="T39" fmla="*/ 93 h 185"/>
              <a:gd name="T40" fmla="*/ 93 w 186"/>
              <a:gd name="T41" fmla="*/ 8 h 185"/>
              <a:gd name="T42" fmla="*/ 177 w 186"/>
              <a:gd name="T43" fmla="*/ 93 h 185"/>
              <a:gd name="T44" fmla="*/ 93 w 186"/>
              <a:gd name="T45" fmla="*/ 177 h 185"/>
              <a:gd name="T46" fmla="*/ 93 w 186"/>
              <a:gd name="T47" fmla="*/ 34 h 185"/>
              <a:gd name="T48" fmla="*/ 34 w 186"/>
              <a:gd name="T49" fmla="*/ 93 h 185"/>
              <a:gd name="T50" fmla="*/ 93 w 186"/>
              <a:gd name="T51" fmla="*/ 152 h 185"/>
              <a:gd name="T52" fmla="*/ 152 w 186"/>
              <a:gd name="T53" fmla="*/ 93 h 185"/>
              <a:gd name="T54" fmla="*/ 93 w 186"/>
              <a:gd name="T55" fmla="*/ 34 h 185"/>
              <a:gd name="T56" fmla="*/ 93 w 186"/>
              <a:gd name="T57" fmla="*/ 143 h 185"/>
              <a:gd name="T58" fmla="*/ 42 w 186"/>
              <a:gd name="T59" fmla="*/ 93 h 185"/>
              <a:gd name="T60" fmla="*/ 93 w 186"/>
              <a:gd name="T61" fmla="*/ 42 h 185"/>
              <a:gd name="T62" fmla="*/ 144 w 186"/>
              <a:gd name="T63" fmla="*/ 93 h 185"/>
              <a:gd name="T64" fmla="*/ 93 w 186"/>
              <a:gd name="T65" fmla="*/ 143 h 185"/>
              <a:gd name="T66" fmla="*/ 93 w 186"/>
              <a:gd name="T67" fmla="*/ 67 h 185"/>
              <a:gd name="T68" fmla="*/ 68 w 186"/>
              <a:gd name="T69" fmla="*/ 93 h 185"/>
              <a:gd name="T70" fmla="*/ 93 w 186"/>
              <a:gd name="T71" fmla="*/ 118 h 185"/>
              <a:gd name="T72" fmla="*/ 118 w 186"/>
              <a:gd name="T73" fmla="*/ 93 h 185"/>
              <a:gd name="T74" fmla="*/ 93 w 186"/>
              <a:gd name="T75" fmla="*/ 67 h 185"/>
              <a:gd name="T76" fmla="*/ 93 w 186"/>
              <a:gd name="T77" fmla="*/ 109 h 185"/>
              <a:gd name="T78" fmla="*/ 76 w 186"/>
              <a:gd name="T79" fmla="*/ 93 h 185"/>
              <a:gd name="T80" fmla="*/ 93 w 186"/>
              <a:gd name="T81" fmla="*/ 76 h 185"/>
              <a:gd name="T82" fmla="*/ 110 w 186"/>
              <a:gd name="T83" fmla="*/ 93 h 185"/>
              <a:gd name="T84" fmla="*/ 93 w 186"/>
              <a:gd name="T85" fmla="*/ 10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5">
                <a:moveTo>
                  <a:pt x="157" y="159"/>
                </a:moveTo>
                <a:cubicBezTo>
                  <a:pt x="175" y="143"/>
                  <a:pt x="186" y="119"/>
                  <a:pt x="186" y="93"/>
                </a:cubicBezTo>
                <a:cubicBezTo>
                  <a:pt x="186" y="41"/>
                  <a:pt x="144" y="0"/>
                  <a:pt x="93" y="0"/>
                </a:cubicBezTo>
                <a:cubicBezTo>
                  <a:pt x="42" y="0"/>
                  <a:pt x="0" y="41"/>
                  <a:pt x="0" y="93"/>
                </a:cubicBezTo>
                <a:cubicBezTo>
                  <a:pt x="0" y="119"/>
                  <a:pt x="11" y="143"/>
                  <a:pt x="29" y="159"/>
                </a:cubicBezTo>
                <a:cubicBezTo>
                  <a:pt x="18" y="178"/>
                  <a:pt x="18" y="178"/>
                  <a:pt x="18" y="178"/>
                </a:cubicBezTo>
                <a:cubicBezTo>
                  <a:pt x="18" y="179"/>
                  <a:pt x="17" y="180"/>
                  <a:pt x="17" y="181"/>
                </a:cubicBezTo>
                <a:cubicBezTo>
                  <a:pt x="17" y="183"/>
                  <a:pt x="19" y="185"/>
                  <a:pt x="21" y="185"/>
                </a:cubicBezTo>
                <a:cubicBezTo>
                  <a:pt x="22" y="185"/>
                  <a:pt x="24" y="185"/>
                  <a:pt x="24" y="184"/>
                </a:cubicBezTo>
                <a:cubicBezTo>
                  <a:pt x="25" y="184"/>
                  <a:pt x="25" y="183"/>
                  <a:pt x="25" y="182"/>
                </a:cubicBezTo>
                <a:cubicBezTo>
                  <a:pt x="35" y="165"/>
                  <a:pt x="35" y="165"/>
                  <a:pt x="35" y="165"/>
                </a:cubicBezTo>
                <a:cubicBezTo>
                  <a:pt x="51" y="178"/>
                  <a:pt x="71" y="185"/>
                  <a:pt x="93" y="185"/>
                </a:cubicBezTo>
                <a:cubicBezTo>
                  <a:pt x="115" y="185"/>
                  <a:pt x="135" y="178"/>
                  <a:pt x="151" y="165"/>
                </a:cubicBezTo>
                <a:cubicBezTo>
                  <a:pt x="161" y="182"/>
                  <a:pt x="161" y="182"/>
                  <a:pt x="161" y="182"/>
                </a:cubicBezTo>
                <a:cubicBezTo>
                  <a:pt x="161" y="184"/>
                  <a:pt x="163" y="185"/>
                  <a:pt x="165" y="185"/>
                </a:cubicBezTo>
                <a:cubicBezTo>
                  <a:pt x="167" y="185"/>
                  <a:pt x="169" y="183"/>
                  <a:pt x="169" y="181"/>
                </a:cubicBezTo>
                <a:cubicBezTo>
                  <a:pt x="169" y="180"/>
                  <a:pt x="168" y="179"/>
                  <a:pt x="168" y="178"/>
                </a:cubicBezTo>
                <a:lnTo>
                  <a:pt x="157" y="159"/>
                </a:ln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93" y="34"/>
                </a:moveTo>
                <a:cubicBezTo>
                  <a:pt x="60" y="34"/>
                  <a:pt x="34" y="60"/>
                  <a:pt x="34" y="93"/>
                </a:cubicBezTo>
                <a:cubicBezTo>
                  <a:pt x="34" y="125"/>
                  <a:pt x="60" y="152"/>
                  <a:pt x="93" y="152"/>
                </a:cubicBezTo>
                <a:cubicBezTo>
                  <a:pt x="126" y="152"/>
                  <a:pt x="152" y="125"/>
                  <a:pt x="152" y="93"/>
                </a:cubicBezTo>
                <a:cubicBezTo>
                  <a:pt x="152" y="60"/>
                  <a:pt x="126" y="34"/>
                  <a:pt x="93" y="34"/>
                </a:cubicBezTo>
                <a:close/>
                <a:moveTo>
                  <a:pt x="93" y="143"/>
                </a:moveTo>
                <a:cubicBezTo>
                  <a:pt x="65" y="143"/>
                  <a:pt x="42" y="121"/>
                  <a:pt x="42" y="93"/>
                </a:cubicBezTo>
                <a:cubicBezTo>
                  <a:pt x="42" y="65"/>
                  <a:pt x="65" y="42"/>
                  <a:pt x="93" y="42"/>
                </a:cubicBezTo>
                <a:cubicBezTo>
                  <a:pt x="121" y="42"/>
                  <a:pt x="144" y="65"/>
                  <a:pt x="144" y="93"/>
                </a:cubicBezTo>
                <a:cubicBezTo>
                  <a:pt x="144" y="121"/>
                  <a:pt x="121" y="143"/>
                  <a:pt x="93" y="143"/>
                </a:cubicBezTo>
                <a:close/>
                <a:moveTo>
                  <a:pt x="93" y="67"/>
                </a:moveTo>
                <a:cubicBezTo>
                  <a:pt x="79" y="67"/>
                  <a:pt x="68" y="79"/>
                  <a:pt x="68" y="93"/>
                </a:cubicBezTo>
                <a:cubicBezTo>
                  <a:pt x="68" y="107"/>
                  <a:pt x="79" y="118"/>
                  <a:pt x="93" y="118"/>
                </a:cubicBezTo>
                <a:cubicBezTo>
                  <a:pt x="107" y="118"/>
                  <a:pt x="118" y="107"/>
                  <a:pt x="118" y="93"/>
                </a:cubicBezTo>
                <a:cubicBezTo>
                  <a:pt x="118" y="79"/>
                  <a:pt x="107" y="67"/>
                  <a:pt x="93" y="67"/>
                </a:cubicBezTo>
                <a:close/>
                <a:moveTo>
                  <a:pt x="93" y="109"/>
                </a:moveTo>
                <a:cubicBezTo>
                  <a:pt x="84" y="109"/>
                  <a:pt x="76" y="102"/>
                  <a:pt x="76" y="93"/>
                </a:cubicBezTo>
                <a:cubicBezTo>
                  <a:pt x="76" y="83"/>
                  <a:pt x="84" y="76"/>
                  <a:pt x="93" y="76"/>
                </a:cubicBezTo>
                <a:cubicBezTo>
                  <a:pt x="102" y="76"/>
                  <a:pt x="110" y="83"/>
                  <a:pt x="110" y="93"/>
                </a:cubicBezTo>
                <a:cubicBezTo>
                  <a:pt x="110" y="102"/>
                  <a:pt x="102" y="109"/>
                  <a:pt x="93" y="109"/>
                </a:cubicBezTo>
                <a:close/>
              </a:path>
            </a:pathLst>
          </a:custGeom>
          <a:solidFill>
            <a:schemeClr val="bg1"/>
          </a:solidFill>
          <a:ln>
            <a:noFill/>
          </a:ln>
        </p:spPr>
        <p:txBody>
          <a:bodyPr lIns="68574" tIns="34286" rIns="68574" bIns="34286" anchor="ctr"/>
          <a:lstStyle/>
          <a:p>
            <a:pPr algn="ctr"/>
          </a:p>
        </p:txBody>
      </p:sp>
      <p:sp>
        <p:nvSpPr>
          <p:cNvPr id="16" name="Freeform: Shape 11"/>
          <p:cNvSpPr/>
          <p:nvPr/>
        </p:nvSpPr>
        <p:spPr bwMode="auto">
          <a:xfrm>
            <a:off x="5376411" y="1565442"/>
            <a:ext cx="456982" cy="445095"/>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solidFill>
            <a:schemeClr val="bg1"/>
          </a:solidFill>
          <a:ln>
            <a:noFill/>
          </a:ln>
        </p:spPr>
        <p:txBody>
          <a:bodyPr lIns="68574" tIns="34286" rIns="68574" bIns="34286" anchor="ctr"/>
          <a:lstStyle/>
          <a:p>
            <a:pPr algn="ctr"/>
          </a:p>
        </p:txBody>
      </p:sp>
      <p:grpSp>
        <p:nvGrpSpPr>
          <p:cNvPr id="2" name="Group 23"/>
          <p:cNvGrpSpPr/>
          <p:nvPr/>
        </p:nvGrpSpPr>
        <p:grpSpPr>
          <a:xfrm>
            <a:off x="548553" y="3431183"/>
            <a:ext cx="1577951" cy="650638"/>
            <a:chOff x="719138" y="5249121"/>
            <a:chExt cx="2103935" cy="867517"/>
          </a:xfrm>
        </p:grpSpPr>
        <p:sp>
          <p:nvSpPr>
            <p:cNvPr id="27" name="TextBox 24"/>
            <p:cNvSpPr txBox="1"/>
            <p:nvPr/>
          </p:nvSpPr>
          <p:spPr>
            <a:xfrm>
              <a:off x="749351" y="5249121"/>
              <a:ext cx="2073722" cy="196103"/>
            </a:xfrm>
            <a:prstGeom prst="rect">
              <a:avLst/>
            </a:prstGeom>
            <a:noFill/>
          </p:spPr>
          <p:txBody>
            <a:bodyPr wrap="none" lIns="0" tIns="0" rIns="0" bIns="0">
              <a:normAutofit fontScale="92500" lnSpcReduction="20000"/>
            </a:bodyPr>
            <a:lstStyle/>
            <a:p>
              <a:pPr algn="ctr"/>
              <a:r>
                <a:rPr lang="zh-CN" altLang="en-US" sz="600" b="1" dirty="0">
                  <a:solidFill>
                    <a:schemeClr val="bg1">
                      <a:lumMod val="50000"/>
                    </a:schemeClr>
                  </a:solidFill>
                  <a:latin typeface="微软雅黑" panose="020B0503020204020204" pitchFamily="34" charset="-122"/>
                  <a:ea typeface="微软雅黑" panose="020B0503020204020204" pitchFamily="34" charset="-122"/>
                </a:rPr>
                <a:t>标题文本预设</a:t>
              </a:r>
              <a:br>
                <a:rPr lang="zh-CN" altLang="en-US" sz="600" b="1" dirty="0">
                  <a:solidFill>
                    <a:schemeClr val="bg1">
                      <a:lumMod val="50000"/>
                    </a:schemeClr>
                  </a:solidFill>
                  <a:latin typeface="微软雅黑" panose="020B0503020204020204" pitchFamily="34" charset="-122"/>
                  <a:ea typeface="微软雅黑" panose="020B0503020204020204" pitchFamily="34" charset="-122"/>
                </a:rPr>
              </a:br>
              <a:endParaRPr lang="zh-CN" altLang="en-US" sz="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Rectangle 30"/>
            <p:cNvSpPr/>
            <p:nvPr/>
          </p:nvSpPr>
          <p:spPr>
            <a:xfrm>
              <a:off x="719138" y="5445224"/>
              <a:ext cx="2103935" cy="671414"/>
            </a:xfrm>
            <a:prstGeom prst="rect">
              <a:avLst/>
            </a:prstGeom>
          </p:spPr>
          <p:txBody>
            <a:bodyPr wrap="square" lIns="0" tIns="0" rIns="0" bIns="0" anchor="t" anchorCtr="1">
              <a:normAutofit/>
            </a:bodyPr>
            <a:lstStyle/>
            <a:p>
              <a:pPr algn="ctr">
                <a:lnSpc>
                  <a:spcPct val="12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 name="Group 31"/>
          <p:cNvGrpSpPr/>
          <p:nvPr/>
        </p:nvGrpSpPr>
        <p:grpSpPr>
          <a:xfrm>
            <a:off x="2713869" y="3431183"/>
            <a:ext cx="1577951" cy="650638"/>
            <a:chOff x="719138" y="5249121"/>
            <a:chExt cx="2103935" cy="867517"/>
          </a:xfrm>
        </p:grpSpPr>
        <p:sp>
          <p:nvSpPr>
            <p:cNvPr id="25" name="TextBox 32"/>
            <p:cNvSpPr txBox="1"/>
            <p:nvPr/>
          </p:nvSpPr>
          <p:spPr>
            <a:xfrm>
              <a:off x="749351" y="5249121"/>
              <a:ext cx="2073722" cy="196103"/>
            </a:xfrm>
            <a:prstGeom prst="rect">
              <a:avLst/>
            </a:prstGeom>
            <a:noFill/>
          </p:spPr>
          <p:txBody>
            <a:bodyPr wrap="none" lIns="0" tIns="0" rIns="0" bIns="0">
              <a:normAutofit fontScale="92500" lnSpcReduction="20000"/>
            </a:bodyPr>
            <a:lstStyle/>
            <a:p>
              <a:pPr algn="ctr"/>
              <a:r>
                <a:rPr lang="zh-CN" altLang="en-US" sz="600" b="1" dirty="0">
                  <a:solidFill>
                    <a:schemeClr val="bg1">
                      <a:lumMod val="50000"/>
                    </a:schemeClr>
                  </a:solidFill>
                  <a:latin typeface="微软雅黑" panose="020B0503020204020204" pitchFamily="34" charset="-122"/>
                  <a:ea typeface="微软雅黑" panose="020B0503020204020204" pitchFamily="34" charset="-122"/>
                </a:rPr>
                <a:t>标题文本预设</a:t>
              </a:r>
              <a:br>
                <a:rPr lang="zh-CN" altLang="en-US" sz="600" b="1" dirty="0">
                  <a:solidFill>
                    <a:schemeClr val="bg1">
                      <a:lumMod val="50000"/>
                    </a:schemeClr>
                  </a:solidFill>
                  <a:latin typeface="微软雅黑" panose="020B0503020204020204" pitchFamily="34" charset="-122"/>
                  <a:ea typeface="微软雅黑" panose="020B0503020204020204" pitchFamily="34" charset="-122"/>
                </a:rPr>
              </a:br>
              <a:endParaRPr lang="zh-CN" altLang="en-US" sz="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Rectangle 33"/>
            <p:cNvSpPr/>
            <p:nvPr/>
          </p:nvSpPr>
          <p:spPr>
            <a:xfrm>
              <a:off x="719138" y="5445224"/>
              <a:ext cx="2103935" cy="671414"/>
            </a:xfrm>
            <a:prstGeom prst="rect">
              <a:avLst/>
            </a:prstGeom>
          </p:spPr>
          <p:txBody>
            <a:bodyPr wrap="square" lIns="0" tIns="0" rIns="0" bIns="0" anchor="t" anchorCtr="1">
              <a:normAutofit/>
            </a:bodyPr>
            <a:lstStyle/>
            <a:p>
              <a:pPr algn="ctr">
                <a:lnSpc>
                  <a:spcPct val="12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 name="Group 34"/>
          <p:cNvGrpSpPr/>
          <p:nvPr/>
        </p:nvGrpSpPr>
        <p:grpSpPr>
          <a:xfrm>
            <a:off x="4879184" y="3431183"/>
            <a:ext cx="1577951" cy="650638"/>
            <a:chOff x="719138" y="5249121"/>
            <a:chExt cx="2103935" cy="867517"/>
          </a:xfrm>
        </p:grpSpPr>
        <p:sp>
          <p:nvSpPr>
            <p:cNvPr id="23" name="TextBox 35"/>
            <p:cNvSpPr txBox="1"/>
            <p:nvPr/>
          </p:nvSpPr>
          <p:spPr>
            <a:xfrm>
              <a:off x="749351" y="5249121"/>
              <a:ext cx="2073722" cy="196103"/>
            </a:xfrm>
            <a:prstGeom prst="rect">
              <a:avLst/>
            </a:prstGeom>
            <a:noFill/>
          </p:spPr>
          <p:txBody>
            <a:bodyPr wrap="none" lIns="0" tIns="0" rIns="0" bIns="0">
              <a:normAutofit fontScale="92500" lnSpcReduction="20000"/>
            </a:bodyPr>
            <a:lstStyle/>
            <a:p>
              <a:pPr algn="ctr"/>
              <a:r>
                <a:rPr lang="zh-CN" altLang="en-US" sz="600" b="1" dirty="0">
                  <a:solidFill>
                    <a:schemeClr val="bg1">
                      <a:lumMod val="50000"/>
                    </a:schemeClr>
                  </a:solidFill>
                  <a:latin typeface="微软雅黑" panose="020B0503020204020204" pitchFamily="34" charset="-122"/>
                  <a:ea typeface="微软雅黑" panose="020B0503020204020204" pitchFamily="34" charset="-122"/>
                </a:rPr>
                <a:t>标题文本预设</a:t>
              </a:r>
              <a:br>
                <a:rPr lang="zh-CN" altLang="en-US" sz="600" b="1" dirty="0">
                  <a:solidFill>
                    <a:schemeClr val="bg1">
                      <a:lumMod val="50000"/>
                    </a:schemeClr>
                  </a:solidFill>
                  <a:latin typeface="微软雅黑" panose="020B0503020204020204" pitchFamily="34" charset="-122"/>
                  <a:ea typeface="微软雅黑" panose="020B0503020204020204" pitchFamily="34" charset="-122"/>
                </a:rPr>
              </a:br>
              <a:endParaRPr lang="zh-CN" altLang="en-US" sz="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Rectangle 36"/>
            <p:cNvSpPr/>
            <p:nvPr/>
          </p:nvSpPr>
          <p:spPr>
            <a:xfrm>
              <a:off x="719138" y="5445224"/>
              <a:ext cx="2103935" cy="671414"/>
            </a:xfrm>
            <a:prstGeom prst="rect">
              <a:avLst/>
            </a:prstGeom>
          </p:spPr>
          <p:txBody>
            <a:bodyPr wrap="square" lIns="0" tIns="0" rIns="0" bIns="0" anchor="t" anchorCtr="1">
              <a:normAutofit/>
            </a:bodyPr>
            <a:lstStyle/>
            <a:p>
              <a:pPr algn="ctr">
                <a:lnSpc>
                  <a:spcPct val="12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37"/>
          <p:cNvGrpSpPr/>
          <p:nvPr/>
        </p:nvGrpSpPr>
        <p:grpSpPr>
          <a:xfrm>
            <a:off x="7044499" y="3431183"/>
            <a:ext cx="1577951" cy="650638"/>
            <a:chOff x="719138" y="5249121"/>
            <a:chExt cx="2103935" cy="867517"/>
          </a:xfrm>
        </p:grpSpPr>
        <p:sp>
          <p:nvSpPr>
            <p:cNvPr id="21" name="TextBox 38"/>
            <p:cNvSpPr txBox="1"/>
            <p:nvPr/>
          </p:nvSpPr>
          <p:spPr>
            <a:xfrm>
              <a:off x="749351" y="5249121"/>
              <a:ext cx="2073722" cy="196103"/>
            </a:xfrm>
            <a:prstGeom prst="rect">
              <a:avLst/>
            </a:prstGeom>
            <a:noFill/>
          </p:spPr>
          <p:txBody>
            <a:bodyPr wrap="none" lIns="0" tIns="0" rIns="0" bIns="0">
              <a:normAutofit fontScale="92500" lnSpcReduction="20000"/>
            </a:bodyPr>
            <a:lstStyle/>
            <a:p>
              <a:pPr algn="ctr"/>
              <a:r>
                <a:rPr lang="zh-CN" altLang="en-US" sz="600" b="1" dirty="0">
                  <a:solidFill>
                    <a:schemeClr val="bg1">
                      <a:lumMod val="50000"/>
                    </a:schemeClr>
                  </a:solidFill>
                  <a:latin typeface="微软雅黑" panose="020B0503020204020204" pitchFamily="34" charset="-122"/>
                  <a:ea typeface="微软雅黑" panose="020B0503020204020204" pitchFamily="34" charset="-122"/>
                </a:rPr>
                <a:t>标题文本预设</a:t>
              </a:r>
              <a:br>
                <a:rPr lang="zh-CN" altLang="en-US" sz="600" b="1" dirty="0">
                  <a:solidFill>
                    <a:schemeClr val="bg1">
                      <a:lumMod val="50000"/>
                    </a:schemeClr>
                  </a:solidFill>
                  <a:latin typeface="微软雅黑" panose="020B0503020204020204" pitchFamily="34" charset="-122"/>
                  <a:ea typeface="微软雅黑" panose="020B0503020204020204" pitchFamily="34" charset="-122"/>
                </a:rPr>
              </a:br>
              <a:endParaRPr lang="zh-CN" altLang="en-US" sz="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Rectangle 39"/>
            <p:cNvSpPr/>
            <p:nvPr/>
          </p:nvSpPr>
          <p:spPr>
            <a:xfrm>
              <a:off x="719138" y="5445224"/>
              <a:ext cx="2103935" cy="671414"/>
            </a:xfrm>
            <a:prstGeom prst="rect">
              <a:avLst/>
            </a:prstGeom>
          </p:spPr>
          <p:txBody>
            <a:bodyPr wrap="square" lIns="0" tIns="0" rIns="0" bIns="0" anchor="t" anchorCtr="1">
              <a:normAutofit/>
            </a:bodyPr>
            <a:lstStyle/>
            <a:p>
              <a:pPr algn="ctr">
                <a:lnSpc>
                  <a:spcPct val="12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Effect transition="in" filter="fade">
                                      <p:cBhvr>
                                        <p:cTn id="45" dur="500"/>
                                        <p:tgtEl>
                                          <p:spTgt spid="16"/>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ppt_w</p:attrName>
                                        </p:attrNameLst>
                                      </p:cBhvr>
                                      <p:tavLst>
                                        <p:tav tm="0">
                                          <p:val>
                                            <p:fltVal val="0"/>
                                          </p:val>
                                        </p:tav>
                                        <p:tav tm="100000">
                                          <p:val>
                                            <p:strVal val="#ppt_w"/>
                                          </p:val>
                                        </p:tav>
                                      </p:tavLst>
                                    </p:anim>
                                    <p:anim calcmode="lin" valueType="num">
                                      <p:cBhvr>
                                        <p:cTn id="56" dur="500" fill="hold"/>
                                        <p:tgtEl>
                                          <p:spTgt spid="2"/>
                                        </p:tgtEl>
                                        <p:attrNameLst>
                                          <p:attrName>ppt_h</p:attrName>
                                        </p:attrNameLst>
                                      </p:cBhvr>
                                      <p:tavLst>
                                        <p:tav tm="0">
                                          <p:val>
                                            <p:fltVal val="0"/>
                                          </p:val>
                                        </p:tav>
                                        <p:tav tm="100000">
                                          <p:val>
                                            <p:strVal val="#ppt_h"/>
                                          </p:val>
                                        </p:tav>
                                      </p:tavLst>
                                    </p:anim>
                                    <p:animEffect transition="in" filter="fade">
                                      <p:cBhvr>
                                        <p:cTn id="57" dur="500"/>
                                        <p:tgtEl>
                                          <p:spTgt spid="2"/>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p:cTn id="61" dur="500" fill="hold"/>
                                        <p:tgtEl>
                                          <p:spTgt spid="3"/>
                                        </p:tgtEl>
                                        <p:attrNameLst>
                                          <p:attrName>ppt_w</p:attrName>
                                        </p:attrNameLst>
                                      </p:cBhvr>
                                      <p:tavLst>
                                        <p:tav tm="0">
                                          <p:val>
                                            <p:fltVal val="0"/>
                                          </p:val>
                                        </p:tav>
                                        <p:tav tm="100000">
                                          <p:val>
                                            <p:strVal val="#ppt_w"/>
                                          </p:val>
                                        </p:tav>
                                      </p:tavLst>
                                    </p:anim>
                                    <p:anim calcmode="lin" valueType="num">
                                      <p:cBhvr>
                                        <p:cTn id="62" dur="500" fill="hold"/>
                                        <p:tgtEl>
                                          <p:spTgt spid="3"/>
                                        </p:tgtEl>
                                        <p:attrNameLst>
                                          <p:attrName>ppt_h</p:attrName>
                                        </p:attrNameLst>
                                      </p:cBhvr>
                                      <p:tavLst>
                                        <p:tav tm="0">
                                          <p:val>
                                            <p:fltVal val="0"/>
                                          </p:val>
                                        </p:tav>
                                        <p:tav tm="100000">
                                          <p:val>
                                            <p:strVal val="#ppt_h"/>
                                          </p:val>
                                        </p:tav>
                                      </p:tavLst>
                                    </p:anim>
                                    <p:animEffect transition="in" filter="fade">
                                      <p:cBhvr>
                                        <p:cTn id="63" dur="500"/>
                                        <p:tgtEl>
                                          <p:spTgt spid="3"/>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p:cTn id="67" dur="500" fill="hold"/>
                                        <p:tgtEl>
                                          <p:spTgt spid="4"/>
                                        </p:tgtEl>
                                        <p:attrNameLst>
                                          <p:attrName>ppt_w</p:attrName>
                                        </p:attrNameLst>
                                      </p:cBhvr>
                                      <p:tavLst>
                                        <p:tav tm="0">
                                          <p:val>
                                            <p:fltVal val="0"/>
                                          </p:val>
                                        </p:tav>
                                        <p:tav tm="100000">
                                          <p:val>
                                            <p:strVal val="#ppt_w"/>
                                          </p:val>
                                        </p:tav>
                                      </p:tavLst>
                                    </p:anim>
                                    <p:anim calcmode="lin" valueType="num">
                                      <p:cBhvr>
                                        <p:cTn id="68" dur="500" fill="hold"/>
                                        <p:tgtEl>
                                          <p:spTgt spid="4"/>
                                        </p:tgtEl>
                                        <p:attrNameLst>
                                          <p:attrName>ppt_h</p:attrName>
                                        </p:attrNameLst>
                                      </p:cBhvr>
                                      <p:tavLst>
                                        <p:tav tm="0">
                                          <p:val>
                                            <p:fltVal val="0"/>
                                          </p:val>
                                        </p:tav>
                                        <p:tav tm="100000">
                                          <p:val>
                                            <p:strVal val="#ppt_h"/>
                                          </p:val>
                                        </p:tav>
                                      </p:tavLst>
                                    </p:anim>
                                    <p:animEffect transition="in" filter="fade">
                                      <p:cBhvr>
                                        <p:cTn id="69" dur="500"/>
                                        <p:tgtEl>
                                          <p:spTgt spid="4"/>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p:cTn id="73" dur="500" fill="hold"/>
                                        <p:tgtEl>
                                          <p:spTgt spid="5"/>
                                        </p:tgtEl>
                                        <p:attrNameLst>
                                          <p:attrName>ppt_w</p:attrName>
                                        </p:attrNameLst>
                                      </p:cBhvr>
                                      <p:tavLst>
                                        <p:tav tm="0">
                                          <p:val>
                                            <p:fltVal val="0"/>
                                          </p:val>
                                        </p:tav>
                                        <p:tav tm="100000">
                                          <p:val>
                                            <p:strVal val="#ppt_w"/>
                                          </p:val>
                                        </p:tav>
                                      </p:tavLst>
                                    </p:anim>
                                    <p:anim calcmode="lin" valueType="num">
                                      <p:cBhvr>
                                        <p:cTn id="74" dur="500" fill="hold"/>
                                        <p:tgtEl>
                                          <p:spTgt spid="5"/>
                                        </p:tgtEl>
                                        <p:attrNameLst>
                                          <p:attrName>ppt_h</p:attrName>
                                        </p:attrNameLst>
                                      </p:cBhvr>
                                      <p:tavLst>
                                        <p:tav tm="0">
                                          <p:val>
                                            <p:fltVal val="0"/>
                                          </p:val>
                                        </p:tav>
                                        <p:tav tm="100000">
                                          <p:val>
                                            <p:strVal val="#ppt_h"/>
                                          </p:val>
                                        </p:tav>
                                      </p:tavLst>
                                    </p:anim>
                                    <p:animEffect transition="in" filter="fade">
                                      <p:cBhvr>
                                        <p:cTn id="7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Shape 2"/>
          <p:cNvSpPr/>
          <p:nvPr/>
        </p:nvSpPr>
        <p:spPr bwMode="auto">
          <a:xfrm>
            <a:off x="764577" y="2605743"/>
            <a:ext cx="1917213" cy="382045"/>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1"/>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TextBox 7"/>
          <p:cNvSpPr txBox="1"/>
          <p:nvPr/>
        </p:nvSpPr>
        <p:spPr bwMode="auto">
          <a:xfrm>
            <a:off x="1566891" y="2176990"/>
            <a:ext cx="312586" cy="276999"/>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dirty="0">
                <a:solidFill>
                  <a:schemeClr val="bg1">
                    <a:lumMod val="50000"/>
                  </a:schemeClr>
                </a:solidFill>
                <a:latin typeface="微软雅黑" panose="020B0503020204020204" pitchFamily="34" charset="-122"/>
                <a:ea typeface="微软雅黑" panose="020B0503020204020204" pitchFamily="34" charset="-122"/>
              </a:rPr>
              <a:t>20%</a:t>
            </a:r>
            <a:endParaRPr lang="en-US" altLang="ko-KR"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Freeform: Shape 3"/>
          <p:cNvSpPr/>
          <p:nvPr/>
        </p:nvSpPr>
        <p:spPr bwMode="auto">
          <a:xfrm>
            <a:off x="2174035" y="1841648"/>
            <a:ext cx="1917213" cy="1146142"/>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2"/>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TextBox 8"/>
          <p:cNvSpPr txBox="1"/>
          <p:nvPr/>
        </p:nvSpPr>
        <p:spPr bwMode="auto">
          <a:xfrm>
            <a:off x="2971540" y="1450167"/>
            <a:ext cx="322204" cy="276999"/>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dirty="0">
                <a:solidFill>
                  <a:schemeClr val="bg1">
                    <a:lumMod val="50000"/>
                  </a:schemeClr>
                </a:solidFill>
                <a:latin typeface="微软雅黑" panose="020B0503020204020204" pitchFamily="34" charset="-122"/>
                <a:ea typeface="微软雅黑" panose="020B0503020204020204" pitchFamily="34" charset="-122"/>
              </a:rPr>
              <a:t>60%</a:t>
            </a:r>
            <a:endParaRPr lang="en-US" altLang="ko-KR"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Freeform: Shape 4"/>
          <p:cNvSpPr/>
          <p:nvPr/>
        </p:nvSpPr>
        <p:spPr bwMode="auto">
          <a:xfrm>
            <a:off x="3583493" y="2030121"/>
            <a:ext cx="1917213" cy="957668"/>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3"/>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TextBox 9"/>
          <p:cNvSpPr txBox="1"/>
          <p:nvPr/>
        </p:nvSpPr>
        <p:spPr bwMode="auto">
          <a:xfrm>
            <a:off x="4381597" y="1655943"/>
            <a:ext cx="321001" cy="276999"/>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dirty="0">
                <a:solidFill>
                  <a:schemeClr val="bg1">
                    <a:lumMod val="50000"/>
                  </a:schemeClr>
                </a:solidFill>
                <a:latin typeface="微软雅黑" panose="020B0503020204020204" pitchFamily="34" charset="-122"/>
                <a:ea typeface="微软雅黑" panose="020B0503020204020204" pitchFamily="34" charset="-122"/>
              </a:rPr>
              <a:t>50%</a:t>
            </a:r>
            <a:endParaRPr lang="en-US" altLang="ko-KR"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Freeform: Shape 5"/>
          <p:cNvSpPr/>
          <p:nvPr/>
        </p:nvSpPr>
        <p:spPr bwMode="auto">
          <a:xfrm>
            <a:off x="4992950" y="1284102"/>
            <a:ext cx="1917213" cy="1703687"/>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4">
              <a:alpha val="90000"/>
            </a:schemeClr>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Box 10"/>
          <p:cNvSpPr txBox="1"/>
          <p:nvPr/>
        </p:nvSpPr>
        <p:spPr bwMode="auto">
          <a:xfrm>
            <a:off x="5790454" y="922548"/>
            <a:ext cx="322204" cy="276999"/>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dirty="0">
                <a:solidFill>
                  <a:schemeClr val="bg1">
                    <a:lumMod val="50000"/>
                  </a:schemeClr>
                </a:solidFill>
                <a:latin typeface="微软雅黑" panose="020B0503020204020204" pitchFamily="34" charset="-122"/>
                <a:ea typeface="微软雅黑" panose="020B0503020204020204" pitchFamily="34" charset="-122"/>
              </a:rPr>
              <a:t>90%</a:t>
            </a:r>
            <a:endParaRPr lang="en-US" altLang="ko-KR"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Freeform: Shape 6"/>
          <p:cNvSpPr/>
          <p:nvPr/>
        </p:nvSpPr>
        <p:spPr bwMode="auto">
          <a:xfrm>
            <a:off x="6402408" y="1652771"/>
            <a:ext cx="1917213" cy="1335019"/>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5"/>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TextBox 11"/>
          <p:cNvSpPr txBox="1"/>
          <p:nvPr/>
        </p:nvSpPr>
        <p:spPr bwMode="auto">
          <a:xfrm>
            <a:off x="7217345" y="1273894"/>
            <a:ext cx="287339" cy="276999"/>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dirty="0">
                <a:solidFill>
                  <a:schemeClr val="bg1">
                    <a:lumMod val="50000"/>
                  </a:schemeClr>
                </a:solidFill>
                <a:latin typeface="微软雅黑" panose="020B0503020204020204" pitchFamily="34" charset="-122"/>
                <a:ea typeface="微软雅黑" panose="020B0503020204020204" pitchFamily="34" charset="-122"/>
              </a:rPr>
              <a:t>70%</a:t>
            </a:r>
            <a:endParaRPr lang="en-US" altLang="ko-KR"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Shape 46"/>
          <p:cNvSpPr/>
          <p:nvPr/>
        </p:nvSpPr>
        <p:spPr bwMode="auto">
          <a:xfrm>
            <a:off x="7218289" y="3094404"/>
            <a:ext cx="285451" cy="285451"/>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5"/>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Freeform: Shape 47"/>
          <p:cNvSpPr/>
          <p:nvPr/>
        </p:nvSpPr>
        <p:spPr bwMode="auto">
          <a:xfrm>
            <a:off x="4383272" y="3094404"/>
            <a:ext cx="285451" cy="285451"/>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3"/>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Freeform: Shape 48"/>
          <p:cNvSpPr/>
          <p:nvPr/>
        </p:nvSpPr>
        <p:spPr bwMode="auto">
          <a:xfrm>
            <a:off x="5800781" y="3094404"/>
            <a:ext cx="285451" cy="285451"/>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accent4"/>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Freeform: Shape 49"/>
          <p:cNvSpPr/>
          <p:nvPr/>
        </p:nvSpPr>
        <p:spPr bwMode="auto">
          <a:xfrm>
            <a:off x="1548254" y="3094404"/>
            <a:ext cx="285451" cy="285451"/>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1"/>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Freeform: Shape 50"/>
          <p:cNvSpPr/>
          <p:nvPr/>
        </p:nvSpPr>
        <p:spPr bwMode="auto">
          <a:xfrm>
            <a:off x="2965763" y="3094404"/>
            <a:ext cx="285451" cy="285451"/>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4" name="Straight Connector 54"/>
          <p:cNvCxnSpPr/>
          <p:nvPr/>
        </p:nvCxnSpPr>
        <p:spPr>
          <a:xfrm>
            <a:off x="1913680" y="3234596"/>
            <a:ext cx="97210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25" name="Straight Connector 55"/>
          <p:cNvCxnSpPr/>
          <p:nvPr/>
        </p:nvCxnSpPr>
        <p:spPr>
          <a:xfrm>
            <a:off x="3331189" y="3234844"/>
            <a:ext cx="97210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26" name="Straight Connector 56"/>
          <p:cNvCxnSpPr/>
          <p:nvPr/>
        </p:nvCxnSpPr>
        <p:spPr>
          <a:xfrm>
            <a:off x="4748698" y="3234596"/>
            <a:ext cx="97210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27" name="Straight Connector 57"/>
          <p:cNvCxnSpPr/>
          <p:nvPr/>
        </p:nvCxnSpPr>
        <p:spPr>
          <a:xfrm>
            <a:off x="6166207" y="3234596"/>
            <a:ext cx="97210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sp>
        <p:nvSpPr>
          <p:cNvPr id="41" name="TextBox 33"/>
          <p:cNvSpPr txBox="1"/>
          <p:nvPr/>
        </p:nvSpPr>
        <p:spPr bwMode="auto">
          <a:xfrm>
            <a:off x="1007604" y="337985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TextBox 34"/>
          <p:cNvSpPr txBox="1"/>
          <p:nvPr/>
        </p:nvSpPr>
        <p:spPr bwMode="auto">
          <a:xfrm>
            <a:off x="1007604" y="3698689"/>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TextBox 37"/>
          <p:cNvSpPr txBox="1"/>
          <p:nvPr/>
        </p:nvSpPr>
        <p:spPr bwMode="auto">
          <a:xfrm>
            <a:off x="2455321" y="337985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TextBox 38"/>
          <p:cNvSpPr txBox="1"/>
          <p:nvPr/>
        </p:nvSpPr>
        <p:spPr bwMode="auto">
          <a:xfrm>
            <a:off x="2455321" y="3698689"/>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TextBox 40"/>
          <p:cNvSpPr txBox="1"/>
          <p:nvPr/>
        </p:nvSpPr>
        <p:spPr bwMode="auto">
          <a:xfrm>
            <a:off x="3856053" y="337985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Box 45"/>
          <p:cNvSpPr txBox="1"/>
          <p:nvPr/>
        </p:nvSpPr>
        <p:spPr bwMode="auto">
          <a:xfrm>
            <a:off x="3856053" y="3698689"/>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Box 53"/>
          <p:cNvSpPr txBox="1"/>
          <p:nvPr/>
        </p:nvSpPr>
        <p:spPr bwMode="auto">
          <a:xfrm>
            <a:off x="5290339" y="337985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TextBox 59"/>
          <p:cNvSpPr txBox="1"/>
          <p:nvPr/>
        </p:nvSpPr>
        <p:spPr bwMode="auto">
          <a:xfrm>
            <a:off x="5290339" y="3698689"/>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61"/>
          <p:cNvSpPr txBox="1"/>
          <p:nvPr/>
        </p:nvSpPr>
        <p:spPr bwMode="auto">
          <a:xfrm>
            <a:off x="6707847" y="337985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TextBox 62"/>
          <p:cNvSpPr txBox="1"/>
          <p:nvPr/>
        </p:nvSpPr>
        <p:spPr bwMode="auto">
          <a:xfrm>
            <a:off x="6707847" y="3698689"/>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fltVal val="0"/>
                                          </p:val>
                                        </p:tav>
                                        <p:tav tm="100000">
                                          <p:val>
                                            <p:strVal val="#ppt_w"/>
                                          </p:val>
                                        </p:tav>
                                      </p:tavLst>
                                    </p:anim>
                                    <p:anim calcmode="lin" valueType="num">
                                      <p:cBhvr>
                                        <p:cTn id="20" dur="500" fill="hold"/>
                                        <p:tgtEl>
                                          <p:spTgt spid="55"/>
                                        </p:tgtEl>
                                        <p:attrNameLst>
                                          <p:attrName>ppt_h</p:attrName>
                                        </p:attrNameLst>
                                      </p:cBhvr>
                                      <p:tavLst>
                                        <p:tav tm="0">
                                          <p:val>
                                            <p:fltVal val="0"/>
                                          </p:val>
                                        </p:tav>
                                        <p:tav tm="100000">
                                          <p:val>
                                            <p:strVal val="#ppt_h"/>
                                          </p:val>
                                        </p:tav>
                                      </p:tavLst>
                                    </p:anim>
                                    <p:animEffect transition="in" filter="fade">
                                      <p:cBhvr>
                                        <p:cTn id="21" dur="500"/>
                                        <p:tgtEl>
                                          <p:spTgt spid="5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ppt_w</p:attrName>
                                        </p:attrNameLst>
                                      </p:cBhvr>
                                      <p:tavLst>
                                        <p:tav tm="0">
                                          <p:val>
                                            <p:fltVal val="0"/>
                                          </p:val>
                                        </p:tav>
                                        <p:tav tm="100000">
                                          <p:val>
                                            <p:strVal val="#ppt_w"/>
                                          </p:val>
                                        </p:tav>
                                      </p:tavLst>
                                    </p:anim>
                                    <p:anim calcmode="lin" valueType="num">
                                      <p:cBhvr>
                                        <p:cTn id="26" dur="500" fill="hold"/>
                                        <p:tgtEl>
                                          <p:spTgt spid="56"/>
                                        </p:tgtEl>
                                        <p:attrNameLst>
                                          <p:attrName>ppt_h</p:attrName>
                                        </p:attrNameLst>
                                      </p:cBhvr>
                                      <p:tavLst>
                                        <p:tav tm="0">
                                          <p:val>
                                            <p:fltVal val="0"/>
                                          </p:val>
                                        </p:tav>
                                        <p:tav tm="100000">
                                          <p:val>
                                            <p:strVal val="#ppt_h"/>
                                          </p:val>
                                        </p:tav>
                                      </p:tavLst>
                                    </p:anim>
                                    <p:animEffect transition="in" filter="fade">
                                      <p:cBhvr>
                                        <p:cTn id="27" dur="500"/>
                                        <p:tgtEl>
                                          <p:spTgt spid="5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Effect transition="in" filter="fade">
                                      <p:cBhvr>
                                        <p:cTn id="33" dur="500"/>
                                        <p:tgtEl>
                                          <p:spTgt spid="5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p:cTn id="37" dur="500" fill="hold"/>
                                        <p:tgtEl>
                                          <p:spTgt spid="58"/>
                                        </p:tgtEl>
                                        <p:attrNameLst>
                                          <p:attrName>ppt_w</p:attrName>
                                        </p:attrNameLst>
                                      </p:cBhvr>
                                      <p:tavLst>
                                        <p:tav tm="0">
                                          <p:val>
                                            <p:fltVal val="0"/>
                                          </p:val>
                                        </p:tav>
                                        <p:tav tm="100000">
                                          <p:val>
                                            <p:strVal val="#ppt_w"/>
                                          </p:val>
                                        </p:tav>
                                      </p:tavLst>
                                    </p:anim>
                                    <p:anim calcmode="lin" valueType="num">
                                      <p:cBhvr>
                                        <p:cTn id="38" dur="500" fill="hold"/>
                                        <p:tgtEl>
                                          <p:spTgt spid="58"/>
                                        </p:tgtEl>
                                        <p:attrNameLst>
                                          <p:attrName>ppt_h</p:attrName>
                                        </p:attrNameLst>
                                      </p:cBhvr>
                                      <p:tavLst>
                                        <p:tav tm="0">
                                          <p:val>
                                            <p:fltVal val="0"/>
                                          </p:val>
                                        </p:tav>
                                        <p:tav tm="100000">
                                          <p:val>
                                            <p:strVal val="#ppt_h"/>
                                          </p:val>
                                        </p:tav>
                                      </p:tavLst>
                                    </p:anim>
                                    <p:animEffect transition="in" filter="fade">
                                      <p:cBhvr>
                                        <p:cTn id="39" dur="500"/>
                                        <p:tgtEl>
                                          <p:spTgt spid="5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p:cTn id="43" dur="500" fill="hold"/>
                                        <p:tgtEl>
                                          <p:spTgt spid="59"/>
                                        </p:tgtEl>
                                        <p:attrNameLst>
                                          <p:attrName>ppt_w</p:attrName>
                                        </p:attrNameLst>
                                      </p:cBhvr>
                                      <p:tavLst>
                                        <p:tav tm="0">
                                          <p:val>
                                            <p:fltVal val="0"/>
                                          </p:val>
                                        </p:tav>
                                        <p:tav tm="100000">
                                          <p:val>
                                            <p:strVal val="#ppt_w"/>
                                          </p:val>
                                        </p:tav>
                                      </p:tavLst>
                                    </p:anim>
                                    <p:anim calcmode="lin" valueType="num">
                                      <p:cBhvr>
                                        <p:cTn id="44" dur="500" fill="hold"/>
                                        <p:tgtEl>
                                          <p:spTgt spid="59"/>
                                        </p:tgtEl>
                                        <p:attrNameLst>
                                          <p:attrName>ppt_h</p:attrName>
                                        </p:attrNameLst>
                                      </p:cBhvr>
                                      <p:tavLst>
                                        <p:tav tm="0">
                                          <p:val>
                                            <p:fltVal val="0"/>
                                          </p:val>
                                        </p:tav>
                                        <p:tav tm="100000">
                                          <p:val>
                                            <p:strVal val="#ppt_h"/>
                                          </p:val>
                                        </p:tav>
                                      </p:tavLst>
                                    </p:anim>
                                    <p:animEffect transition="in" filter="fade">
                                      <p:cBhvr>
                                        <p:cTn id="45" dur="500"/>
                                        <p:tgtEl>
                                          <p:spTgt spid="5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p:cTn id="55" dur="500" fill="hold"/>
                                        <p:tgtEl>
                                          <p:spTgt spid="61"/>
                                        </p:tgtEl>
                                        <p:attrNameLst>
                                          <p:attrName>ppt_w</p:attrName>
                                        </p:attrNameLst>
                                      </p:cBhvr>
                                      <p:tavLst>
                                        <p:tav tm="0">
                                          <p:val>
                                            <p:fltVal val="0"/>
                                          </p:val>
                                        </p:tav>
                                        <p:tav tm="100000">
                                          <p:val>
                                            <p:strVal val="#ppt_w"/>
                                          </p:val>
                                        </p:tav>
                                      </p:tavLst>
                                    </p:anim>
                                    <p:anim calcmode="lin" valueType="num">
                                      <p:cBhvr>
                                        <p:cTn id="56" dur="500" fill="hold"/>
                                        <p:tgtEl>
                                          <p:spTgt spid="61"/>
                                        </p:tgtEl>
                                        <p:attrNameLst>
                                          <p:attrName>ppt_h</p:attrName>
                                        </p:attrNameLst>
                                      </p:cBhvr>
                                      <p:tavLst>
                                        <p:tav tm="0">
                                          <p:val>
                                            <p:fltVal val="0"/>
                                          </p:val>
                                        </p:tav>
                                        <p:tav tm="100000">
                                          <p:val>
                                            <p:strVal val="#ppt_h"/>
                                          </p:val>
                                        </p:tav>
                                      </p:tavLst>
                                    </p:anim>
                                    <p:animEffect transition="in" filter="fade">
                                      <p:cBhvr>
                                        <p:cTn id="57" dur="500"/>
                                        <p:tgtEl>
                                          <p:spTgt spid="61"/>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62"/>
                                        </p:tgtEl>
                                        <p:attrNameLst>
                                          <p:attrName>style.visibility</p:attrName>
                                        </p:attrNameLst>
                                      </p:cBhvr>
                                      <p:to>
                                        <p:strVal val="visible"/>
                                      </p:to>
                                    </p:set>
                                    <p:anim calcmode="lin" valueType="num">
                                      <p:cBhvr>
                                        <p:cTn id="61" dur="500" fill="hold"/>
                                        <p:tgtEl>
                                          <p:spTgt spid="62"/>
                                        </p:tgtEl>
                                        <p:attrNameLst>
                                          <p:attrName>ppt_w</p:attrName>
                                        </p:attrNameLst>
                                      </p:cBhvr>
                                      <p:tavLst>
                                        <p:tav tm="0">
                                          <p:val>
                                            <p:fltVal val="0"/>
                                          </p:val>
                                        </p:tav>
                                        <p:tav tm="100000">
                                          <p:val>
                                            <p:strVal val="#ppt_w"/>
                                          </p:val>
                                        </p:tav>
                                      </p:tavLst>
                                    </p:anim>
                                    <p:anim calcmode="lin" valueType="num">
                                      <p:cBhvr>
                                        <p:cTn id="62" dur="500" fill="hold"/>
                                        <p:tgtEl>
                                          <p:spTgt spid="62"/>
                                        </p:tgtEl>
                                        <p:attrNameLst>
                                          <p:attrName>ppt_h</p:attrName>
                                        </p:attrNameLst>
                                      </p:cBhvr>
                                      <p:tavLst>
                                        <p:tav tm="0">
                                          <p:val>
                                            <p:fltVal val="0"/>
                                          </p:val>
                                        </p:tav>
                                        <p:tav tm="100000">
                                          <p:val>
                                            <p:strVal val="#ppt_h"/>
                                          </p:val>
                                        </p:tav>
                                      </p:tavLst>
                                    </p:anim>
                                    <p:animEffect transition="in" filter="fade">
                                      <p:cBhvr>
                                        <p:cTn id="63" dur="500"/>
                                        <p:tgtEl>
                                          <p:spTgt spid="62"/>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Effect transition="in" filter="fade">
                                      <p:cBhvr>
                                        <p:cTn id="75" dur="500"/>
                                        <p:tgtEl>
                                          <p:spTgt spid="20"/>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p:cTn id="79" dur="500" fill="hold"/>
                                        <p:tgtEl>
                                          <p:spTgt spid="21"/>
                                        </p:tgtEl>
                                        <p:attrNameLst>
                                          <p:attrName>ppt_w</p:attrName>
                                        </p:attrNameLst>
                                      </p:cBhvr>
                                      <p:tavLst>
                                        <p:tav tm="0">
                                          <p:val>
                                            <p:fltVal val="0"/>
                                          </p:val>
                                        </p:tav>
                                        <p:tav tm="100000">
                                          <p:val>
                                            <p:strVal val="#ppt_w"/>
                                          </p:val>
                                        </p:tav>
                                      </p:tavLst>
                                    </p:anim>
                                    <p:anim calcmode="lin" valueType="num">
                                      <p:cBhvr>
                                        <p:cTn id="80" dur="500" fill="hold"/>
                                        <p:tgtEl>
                                          <p:spTgt spid="21"/>
                                        </p:tgtEl>
                                        <p:attrNameLst>
                                          <p:attrName>ppt_h</p:attrName>
                                        </p:attrNameLst>
                                      </p:cBhvr>
                                      <p:tavLst>
                                        <p:tav tm="0">
                                          <p:val>
                                            <p:fltVal val="0"/>
                                          </p:val>
                                        </p:tav>
                                        <p:tav tm="100000">
                                          <p:val>
                                            <p:strVal val="#ppt_h"/>
                                          </p:val>
                                        </p:tav>
                                      </p:tavLst>
                                    </p:anim>
                                    <p:animEffect transition="in" filter="fade">
                                      <p:cBhvr>
                                        <p:cTn id="81" dur="500"/>
                                        <p:tgtEl>
                                          <p:spTgt spid="21"/>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p:cTn id="91" dur="500" fill="hold"/>
                                        <p:tgtEl>
                                          <p:spTgt spid="23"/>
                                        </p:tgtEl>
                                        <p:attrNameLst>
                                          <p:attrName>ppt_w</p:attrName>
                                        </p:attrNameLst>
                                      </p:cBhvr>
                                      <p:tavLst>
                                        <p:tav tm="0">
                                          <p:val>
                                            <p:fltVal val="0"/>
                                          </p:val>
                                        </p:tav>
                                        <p:tav tm="100000">
                                          <p:val>
                                            <p:strVal val="#ppt_w"/>
                                          </p:val>
                                        </p:tav>
                                      </p:tavLst>
                                    </p:anim>
                                    <p:anim calcmode="lin" valueType="num">
                                      <p:cBhvr>
                                        <p:cTn id="92" dur="500" fill="hold"/>
                                        <p:tgtEl>
                                          <p:spTgt spid="23"/>
                                        </p:tgtEl>
                                        <p:attrNameLst>
                                          <p:attrName>ppt_h</p:attrName>
                                        </p:attrNameLst>
                                      </p:cBhvr>
                                      <p:tavLst>
                                        <p:tav tm="0">
                                          <p:val>
                                            <p:fltVal val="0"/>
                                          </p:val>
                                        </p:tav>
                                        <p:tav tm="100000">
                                          <p:val>
                                            <p:strVal val="#ppt_h"/>
                                          </p:val>
                                        </p:tav>
                                      </p:tavLst>
                                    </p:anim>
                                    <p:animEffect transition="in" filter="fade">
                                      <p:cBhvr>
                                        <p:cTn id="93" dur="500"/>
                                        <p:tgtEl>
                                          <p:spTgt spid="23"/>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animEffect transition="in" filter="fade">
                                      <p:cBhvr>
                                        <p:cTn id="105" dur="500"/>
                                        <p:tgtEl>
                                          <p:spTgt spid="25"/>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p:cTn id="109" dur="500" fill="hold"/>
                                        <p:tgtEl>
                                          <p:spTgt spid="26"/>
                                        </p:tgtEl>
                                        <p:attrNameLst>
                                          <p:attrName>ppt_w</p:attrName>
                                        </p:attrNameLst>
                                      </p:cBhvr>
                                      <p:tavLst>
                                        <p:tav tm="0">
                                          <p:val>
                                            <p:fltVal val="0"/>
                                          </p:val>
                                        </p:tav>
                                        <p:tav tm="100000">
                                          <p:val>
                                            <p:strVal val="#ppt_w"/>
                                          </p:val>
                                        </p:tav>
                                      </p:tavLst>
                                    </p:anim>
                                    <p:anim calcmode="lin" valueType="num">
                                      <p:cBhvr>
                                        <p:cTn id="110" dur="500" fill="hold"/>
                                        <p:tgtEl>
                                          <p:spTgt spid="26"/>
                                        </p:tgtEl>
                                        <p:attrNameLst>
                                          <p:attrName>ppt_h</p:attrName>
                                        </p:attrNameLst>
                                      </p:cBhvr>
                                      <p:tavLst>
                                        <p:tav tm="0">
                                          <p:val>
                                            <p:fltVal val="0"/>
                                          </p:val>
                                        </p:tav>
                                        <p:tav tm="100000">
                                          <p:val>
                                            <p:strVal val="#ppt_h"/>
                                          </p:val>
                                        </p:tav>
                                      </p:tavLst>
                                    </p:anim>
                                    <p:animEffect transition="in" filter="fade">
                                      <p:cBhvr>
                                        <p:cTn id="111" dur="500"/>
                                        <p:tgtEl>
                                          <p:spTgt spid="26"/>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27"/>
                                        </p:tgtEl>
                                        <p:attrNameLst>
                                          <p:attrName>style.visibility</p:attrName>
                                        </p:attrNameLst>
                                      </p:cBhvr>
                                      <p:to>
                                        <p:strVal val="visible"/>
                                      </p:to>
                                    </p:set>
                                    <p:anim calcmode="lin" valueType="num">
                                      <p:cBhvr>
                                        <p:cTn id="115" dur="500" fill="hold"/>
                                        <p:tgtEl>
                                          <p:spTgt spid="27"/>
                                        </p:tgtEl>
                                        <p:attrNameLst>
                                          <p:attrName>ppt_w</p:attrName>
                                        </p:attrNameLst>
                                      </p:cBhvr>
                                      <p:tavLst>
                                        <p:tav tm="0">
                                          <p:val>
                                            <p:fltVal val="0"/>
                                          </p:val>
                                        </p:tav>
                                        <p:tav tm="100000">
                                          <p:val>
                                            <p:strVal val="#ppt_w"/>
                                          </p:val>
                                        </p:tav>
                                      </p:tavLst>
                                    </p:anim>
                                    <p:anim calcmode="lin" valueType="num">
                                      <p:cBhvr>
                                        <p:cTn id="116" dur="500" fill="hold"/>
                                        <p:tgtEl>
                                          <p:spTgt spid="27"/>
                                        </p:tgtEl>
                                        <p:attrNameLst>
                                          <p:attrName>ppt_h</p:attrName>
                                        </p:attrNameLst>
                                      </p:cBhvr>
                                      <p:tavLst>
                                        <p:tav tm="0">
                                          <p:val>
                                            <p:fltVal val="0"/>
                                          </p:val>
                                        </p:tav>
                                        <p:tav tm="100000">
                                          <p:val>
                                            <p:strVal val="#ppt_h"/>
                                          </p:val>
                                        </p:tav>
                                      </p:tavLst>
                                    </p:anim>
                                    <p:animEffect transition="in" filter="fade">
                                      <p:cBhvr>
                                        <p:cTn id="117" dur="500"/>
                                        <p:tgtEl>
                                          <p:spTgt spid="27"/>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 calcmode="lin" valueType="num">
                                      <p:cBhvr>
                                        <p:cTn id="121" dur="500" fill="hold"/>
                                        <p:tgtEl>
                                          <p:spTgt spid="41"/>
                                        </p:tgtEl>
                                        <p:attrNameLst>
                                          <p:attrName>ppt_w</p:attrName>
                                        </p:attrNameLst>
                                      </p:cBhvr>
                                      <p:tavLst>
                                        <p:tav tm="0">
                                          <p:val>
                                            <p:fltVal val="0"/>
                                          </p:val>
                                        </p:tav>
                                        <p:tav tm="100000">
                                          <p:val>
                                            <p:strVal val="#ppt_w"/>
                                          </p:val>
                                        </p:tav>
                                      </p:tavLst>
                                    </p:anim>
                                    <p:anim calcmode="lin" valueType="num">
                                      <p:cBhvr>
                                        <p:cTn id="122" dur="500" fill="hold"/>
                                        <p:tgtEl>
                                          <p:spTgt spid="41"/>
                                        </p:tgtEl>
                                        <p:attrNameLst>
                                          <p:attrName>ppt_h</p:attrName>
                                        </p:attrNameLst>
                                      </p:cBhvr>
                                      <p:tavLst>
                                        <p:tav tm="0">
                                          <p:val>
                                            <p:fltVal val="0"/>
                                          </p:val>
                                        </p:tav>
                                        <p:tav tm="100000">
                                          <p:val>
                                            <p:strVal val="#ppt_h"/>
                                          </p:val>
                                        </p:tav>
                                      </p:tavLst>
                                    </p:anim>
                                    <p:animEffect transition="in" filter="fade">
                                      <p:cBhvr>
                                        <p:cTn id="123" dur="500"/>
                                        <p:tgtEl>
                                          <p:spTgt spid="41"/>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42"/>
                                        </p:tgtEl>
                                        <p:attrNameLst>
                                          <p:attrName>style.visibility</p:attrName>
                                        </p:attrNameLst>
                                      </p:cBhvr>
                                      <p:to>
                                        <p:strVal val="visible"/>
                                      </p:to>
                                    </p:set>
                                    <p:anim calcmode="lin" valueType="num">
                                      <p:cBhvr>
                                        <p:cTn id="127" dur="500" fill="hold"/>
                                        <p:tgtEl>
                                          <p:spTgt spid="42"/>
                                        </p:tgtEl>
                                        <p:attrNameLst>
                                          <p:attrName>ppt_w</p:attrName>
                                        </p:attrNameLst>
                                      </p:cBhvr>
                                      <p:tavLst>
                                        <p:tav tm="0">
                                          <p:val>
                                            <p:fltVal val="0"/>
                                          </p:val>
                                        </p:tav>
                                        <p:tav tm="100000">
                                          <p:val>
                                            <p:strVal val="#ppt_w"/>
                                          </p:val>
                                        </p:tav>
                                      </p:tavLst>
                                    </p:anim>
                                    <p:anim calcmode="lin" valueType="num">
                                      <p:cBhvr>
                                        <p:cTn id="128" dur="500" fill="hold"/>
                                        <p:tgtEl>
                                          <p:spTgt spid="42"/>
                                        </p:tgtEl>
                                        <p:attrNameLst>
                                          <p:attrName>ppt_h</p:attrName>
                                        </p:attrNameLst>
                                      </p:cBhvr>
                                      <p:tavLst>
                                        <p:tav tm="0">
                                          <p:val>
                                            <p:fltVal val="0"/>
                                          </p:val>
                                        </p:tav>
                                        <p:tav tm="100000">
                                          <p:val>
                                            <p:strVal val="#ppt_h"/>
                                          </p:val>
                                        </p:tav>
                                      </p:tavLst>
                                    </p:anim>
                                    <p:animEffect transition="in" filter="fade">
                                      <p:cBhvr>
                                        <p:cTn id="129" dur="500"/>
                                        <p:tgtEl>
                                          <p:spTgt spid="42"/>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39"/>
                                        </p:tgtEl>
                                        <p:attrNameLst>
                                          <p:attrName>style.visibility</p:attrName>
                                        </p:attrNameLst>
                                      </p:cBhvr>
                                      <p:to>
                                        <p:strVal val="visible"/>
                                      </p:to>
                                    </p:set>
                                    <p:anim calcmode="lin" valueType="num">
                                      <p:cBhvr>
                                        <p:cTn id="133" dur="500" fill="hold"/>
                                        <p:tgtEl>
                                          <p:spTgt spid="39"/>
                                        </p:tgtEl>
                                        <p:attrNameLst>
                                          <p:attrName>ppt_w</p:attrName>
                                        </p:attrNameLst>
                                      </p:cBhvr>
                                      <p:tavLst>
                                        <p:tav tm="0">
                                          <p:val>
                                            <p:fltVal val="0"/>
                                          </p:val>
                                        </p:tav>
                                        <p:tav tm="100000">
                                          <p:val>
                                            <p:strVal val="#ppt_w"/>
                                          </p:val>
                                        </p:tav>
                                      </p:tavLst>
                                    </p:anim>
                                    <p:anim calcmode="lin" valueType="num">
                                      <p:cBhvr>
                                        <p:cTn id="134" dur="500" fill="hold"/>
                                        <p:tgtEl>
                                          <p:spTgt spid="39"/>
                                        </p:tgtEl>
                                        <p:attrNameLst>
                                          <p:attrName>ppt_h</p:attrName>
                                        </p:attrNameLst>
                                      </p:cBhvr>
                                      <p:tavLst>
                                        <p:tav tm="0">
                                          <p:val>
                                            <p:fltVal val="0"/>
                                          </p:val>
                                        </p:tav>
                                        <p:tav tm="100000">
                                          <p:val>
                                            <p:strVal val="#ppt_h"/>
                                          </p:val>
                                        </p:tav>
                                      </p:tavLst>
                                    </p:anim>
                                    <p:animEffect transition="in" filter="fade">
                                      <p:cBhvr>
                                        <p:cTn id="135" dur="500"/>
                                        <p:tgtEl>
                                          <p:spTgt spid="39"/>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40"/>
                                        </p:tgtEl>
                                        <p:attrNameLst>
                                          <p:attrName>style.visibility</p:attrName>
                                        </p:attrNameLst>
                                      </p:cBhvr>
                                      <p:to>
                                        <p:strVal val="visible"/>
                                      </p:to>
                                    </p:set>
                                    <p:anim calcmode="lin" valueType="num">
                                      <p:cBhvr>
                                        <p:cTn id="139" dur="500" fill="hold"/>
                                        <p:tgtEl>
                                          <p:spTgt spid="40"/>
                                        </p:tgtEl>
                                        <p:attrNameLst>
                                          <p:attrName>ppt_w</p:attrName>
                                        </p:attrNameLst>
                                      </p:cBhvr>
                                      <p:tavLst>
                                        <p:tav tm="0">
                                          <p:val>
                                            <p:fltVal val="0"/>
                                          </p:val>
                                        </p:tav>
                                        <p:tav tm="100000">
                                          <p:val>
                                            <p:strVal val="#ppt_w"/>
                                          </p:val>
                                        </p:tav>
                                      </p:tavLst>
                                    </p:anim>
                                    <p:anim calcmode="lin" valueType="num">
                                      <p:cBhvr>
                                        <p:cTn id="140" dur="500" fill="hold"/>
                                        <p:tgtEl>
                                          <p:spTgt spid="40"/>
                                        </p:tgtEl>
                                        <p:attrNameLst>
                                          <p:attrName>ppt_h</p:attrName>
                                        </p:attrNameLst>
                                      </p:cBhvr>
                                      <p:tavLst>
                                        <p:tav tm="0">
                                          <p:val>
                                            <p:fltVal val="0"/>
                                          </p:val>
                                        </p:tav>
                                        <p:tav tm="100000">
                                          <p:val>
                                            <p:strVal val="#ppt_h"/>
                                          </p:val>
                                        </p:tav>
                                      </p:tavLst>
                                    </p:anim>
                                    <p:animEffect transition="in" filter="fade">
                                      <p:cBhvr>
                                        <p:cTn id="141" dur="500"/>
                                        <p:tgtEl>
                                          <p:spTgt spid="40"/>
                                        </p:tgtEl>
                                      </p:cBhvr>
                                    </p:animEffect>
                                  </p:childTnLst>
                                </p:cTn>
                              </p:par>
                            </p:childTnLst>
                          </p:cTn>
                        </p:par>
                        <p:par>
                          <p:cTn id="142" fill="hold">
                            <p:stCondLst>
                              <p:cond delay="11500"/>
                            </p:stCondLst>
                            <p:childTnLst>
                              <p:par>
                                <p:cTn id="143" presetID="53" presetClass="entr" presetSubtype="16" fill="hold" grpId="0" nodeType="afterEffect">
                                  <p:stCondLst>
                                    <p:cond delay="0"/>
                                  </p:stCondLst>
                                  <p:childTnLst>
                                    <p:set>
                                      <p:cBhvr>
                                        <p:cTn id="144" dur="1" fill="hold">
                                          <p:stCondLst>
                                            <p:cond delay="0"/>
                                          </p:stCondLst>
                                        </p:cTn>
                                        <p:tgtEl>
                                          <p:spTgt spid="37"/>
                                        </p:tgtEl>
                                        <p:attrNameLst>
                                          <p:attrName>style.visibility</p:attrName>
                                        </p:attrNameLst>
                                      </p:cBhvr>
                                      <p:to>
                                        <p:strVal val="visible"/>
                                      </p:to>
                                    </p:set>
                                    <p:anim calcmode="lin" valueType="num">
                                      <p:cBhvr>
                                        <p:cTn id="145" dur="500" fill="hold"/>
                                        <p:tgtEl>
                                          <p:spTgt spid="37"/>
                                        </p:tgtEl>
                                        <p:attrNameLst>
                                          <p:attrName>ppt_w</p:attrName>
                                        </p:attrNameLst>
                                      </p:cBhvr>
                                      <p:tavLst>
                                        <p:tav tm="0">
                                          <p:val>
                                            <p:fltVal val="0"/>
                                          </p:val>
                                        </p:tav>
                                        <p:tav tm="100000">
                                          <p:val>
                                            <p:strVal val="#ppt_w"/>
                                          </p:val>
                                        </p:tav>
                                      </p:tavLst>
                                    </p:anim>
                                    <p:anim calcmode="lin" valueType="num">
                                      <p:cBhvr>
                                        <p:cTn id="146" dur="500" fill="hold"/>
                                        <p:tgtEl>
                                          <p:spTgt spid="37"/>
                                        </p:tgtEl>
                                        <p:attrNameLst>
                                          <p:attrName>ppt_h</p:attrName>
                                        </p:attrNameLst>
                                      </p:cBhvr>
                                      <p:tavLst>
                                        <p:tav tm="0">
                                          <p:val>
                                            <p:fltVal val="0"/>
                                          </p:val>
                                        </p:tav>
                                        <p:tav tm="100000">
                                          <p:val>
                                            <p:strVal val="#ppt_h"/>
                                          </p:val>
                                        </p:tav>
                                      </p:tavLst>
                                    </p:anim>
                                    <p:animEffect transition="in" filter="fade">
                                      <p:cBhvr>
                                        <p:cTn id="147" dur="500"/>
                                        <p:tgtEl>
                                          <p:spTgt spid="37"/>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38"/>
                                        </p:tgtEl>
                                        <p:attrNameLst>
                                          <p:attrName>style.visibility</p:attrName>
                                        </p:attrNameLst>
                                      </p:cBhvr>
                                      <p:to>
                                        <p:strVal val="visible"/>
                                      </p:to>
                                    </p:set>
                                    <p:anim calcmode="lin" valueType="num">
                                      <p:cBhvr>
                                        <p:cTn id="151" dur="500" fill="hold"/>
                                        <p:tgtEl>
                                          <p:spTgt spid="38"/>
                                        </p:tgtEl>
                                        <p:attrNameLst>
                                          <p:attrName>ppt_w</p:attrName>
                                        </p:attrNameLst>
                                      </p:cBhvr>
                                      <p:tavLst>
                                        <p:tav tm="0">
                                          <p:val>
                                            <p:fltVal val="0"/>
                                          </p:val>
                                        </p:tav>
                                        <p:tav tm="100000">
                                          <p:val>
                                            <p:strVal val="#ppt_w"/>
                                          </p:val>
                                        </p:tav>
                                      </p:tavLst>
                                    </p:anim>
                                    <p:anim calcmode="lin" valueType="num">
                                      <p:cBhvr>
                                        <p:cTn id="152" dur="500" fill="hold"/>
                                        <p:tgtEl>
                                          <p:spTgt spid="38"/>
                                        </p:tgtEl>
                                        <p:attrNameLst>
                                          <p:attrName>ppt_h</p:attrName>
                                        </p:attrNameLst>
                                      </p:cBhvr>
                                      <p:tavLst>
                                        <p:tav tm="0">
                                          <p:val>
                                            <p:fltVal val="0"/>
                                          </p:val>
                                        </p:tav>
                                        <p:tav tm="100000">
                                          <p:val>
                                            <p:strVal val="#ppt_h"/>
                                          </p:val>
                                        </p:tav>
                                      </p:tavLst>
                                    </p:anim>
                                    <p:animEffect transition="in" filter="fade">
                                      <p:cBhvr>
                                        <p:cTn id="153" dur="500"/>
                                        <p:tgtEl>
                                          <p:spTgt spid="38"/>
                                        </p:tgtEl>
                                      </p:cBhvr>
                                    </p:animEffect>
                                  </p:childTnLst>
                                </p:cTn>
                              </p:par>
                            </p:childTnLst>
                          </p:cTn>
                        </p:par>
                        <p:par>
                          <p:cTn id="154" fill="hold">
                            <p:stCondLst>
                              <p:cond delay="12500"/>
                            </p:stCondLst>
                            <p:childTnLst>
                              <p:par>
                                <p:cTn id="155" presetID="53" presetClass="entr" presetSubtype="16" fill="hold" grpId="0" nodeType="afterEffect">
                                  <p:stCondLst>
                                    <p:cond delay="0"/>
                                  </p:stCondLst>
                                  <p:childTnLst>
                                    <p:set>
                                      <p:cBhvr>
                                        <p:cTn id="156" dur="1" fill="hold">
                                          <p:stCondLst>
                                            <p:cond delay="0"/>
                                          </p:stCondLst>
                                        </p:cTn>
                                        <p:tgtEl>
                                          <p:spTgt spid="35"/>
                                        </p:tgtEl>
                                        <p:attrNameLst>
                                          <p:attrName>style.visibility</p:attrName>
                                        </p:attrNameLst>
                                      </p:cBhvr>
                                      <p:to>
                                        <p:strVal val="visible"/>
                                      </p:to>
                                    </p:set>
                                    <p:anim calcmode="lin" valueType="num">
                                      <p:cBhvr>
                                        <p:cTn id="157" dur="500" fill="hold"/>
                                        <p:tgtEl>
                                          <p:spTgt spid="35"/>
                                        </p:tgtEl>
                                        <p:attrNameLst>
                                          <p:attrName>ppt_w</p:attrName>
                                        </p:attrNameLst>
                                      </p:cBhvr>
                                      <p:tavLst>
                                        <p:tav tm="0">
                                          <p:val>
                                            <p:fltVal val="0"/>
                                          </p:val>
                                        </p:tav>
                                        <p:tav tm="100000">
                                          <p:val>
                                            <p:strVal val="#ppt_w"/>
                                          </p:val>
                                        </p:tav>
                                      </p:tavLst>
                                    </p:anim>
                                    <p:anim calcmode="lin" valueType="num">
                                      <p:cBhvr>
                                        <p:cTn id="158" dur="500" fill="hold"/>
                                        <p:tgtEl>
                                          <p:spTgt spid="35"/>
                                        </p:tgtEl>
                                        <p:attrNameLst>
                                          <p:attrName>ppt_h</p:attrName>
                                        </p:attrNameLst>
                                      </p:cBhvr>
                                      <p:tavLst>
                                        <p:tav tm="0">
                                          <p:val>
                                            <p:fltVal val="0"/>
                                          </p:val>
                                        </p:tav>
                                        <p:tav tm="100000">
                                          <p:val>
                                            <p:strVal val="#ppt_h"/>
                                          </p:val>
                                        </p:tav>
                                      </p:tavLst>
                                    </p:anim>
                                    <p:animEffect transition="in" filter="fade">
                                      <p:cBhvr>
                                        <p:cTn id="159" dur="500"/>
                                        <p:tgtEl>
                                          <p:spTgt spid="35"/>
                                        </p:tgtEl>
                                      </p:cBhvr>
                                    </p:animEffect>
                                  </p:childTnLst>
                                </p:cTn>
                              </p:par>
                            </p:childTnLst>
                          </p:cTn>
                        </p:par>
                        <p:par>
                          <p:cTn id="160" fill="hold">
                            <p:stCondLst>
                              <p:cond delay="13000"/>
                            </p:stCondLst>
                            <p:childTnLst>
                              <p:par>
                                <p:cTn id="161" presetID="53" presetClass="entr" presetSubtype="16" fill="hold" grpId="0" nodeType="afterEffect">
                                  <p:stCondLst>
                                    <p:cond delay="0"/>
                                  </p:stCondLst>
                                  <p:childTnLst>
                                    <p:set>
                                      <p:cBhvr>
                                        <p:cTn id="162" dur="1" fill="hold">
                                          <p:stCondLst>
                                            <p:cond delay="0"/>
                                          </p:stCondLst>
                                        </p:cTn>
                                        <p:tgtEl>
                                          <p:spTgt spid="36"/>
                                        </p:tgtEl>
                                        <p:attrNameLst>
                                          <p:attrName>style.visibility</p:attrName>
                                        </p:attrNameLst>
                                      </p:cBhvr>
                                      <p:to>
                                        <p:strVal val="visible"/>
                                      </p:to>
                                    </p:set>
                                    <p:anim calcmode="lin" valueType="num">
                                      <p:cBhvr>
                                        <p:cTn id="163" dur="500" fill="hold"/>
                                        <p:tgtEl>
                                          <p:spTgt spid="36"/>
                                        </p:tgtEl>
                                        <p:attrNameLst>
                                          <p:attrName>ppt_w</p:attrName>
                                        </p:attrNameLst>
                                      </p:cBhvr>
                                      <p:tavLst>
                                        <p:tav tm="0">
                                          <p:val>
                                            <p:fltVal val="0"/>
                                          </p:val>
                                        </p:tav>
                                        <p:tav tm="100000">
                                          <p:val>
                                            <p:strVal val="#ppt_w"/>
                                          </p:val>
                                        </p:tav>
                                      </p:tavLst>
                                    </p:anim>
                                    <p:anim calcmode="lin" valueType="num">
                                      <p:cBhvr>
                                        <p:cTn id="164" dur="500" fill="hold"/>
                                        <p:tgtEl>
                                          <p:spTgt spid="36"/>
                                        </p:tgtEl>
                                        <p:attrNameLst>
                                          <p:attrName>ppt_h</p:attrName>
                                        </p:attrNameLst>
                                      </p:cBhvr>
                                      <p:tavLst>
                                        <p:tav tm="0">
                                          <p:val>
                                            <p:fltVal val="0"/>
                                          </p:val>
                                        </p:tav>
                                        <p:tav tm="100000">
                                          <p:val>
                                            <p:strVal val="#ppt_h"/>
                                          </p:val>
                                        </p:tav>
                                      </p:tavLst>
                                    </p:anim>
                                    <p:animEffect transition="in" filter="fade">
                                      <p:cBhvr>
                                        <p:cTn id="165" dur="500"/>
                                        <p:tgtEl>
                                          <p:spTgt spid="36"/>
                                        </p:tgtEl>
                                      </p:cBhvr>
                                    </p:animEffect>
                                  </p:childTnLst>
                                </p:cTn>
                              </p:par>
                            </p:childTnLst>
                          </p:cTn>
                        </p:par>
                        <p:par>
                          <p:cTn id="166" fill="hold">
                            <p:stCondLst>
                              <p:cond delay="13500"/>
                            </p:stCondLst>
                            <p:childTnLst>
                              <p:par>
                                <p:cTn id="167" presetID="53" presetClass="entr" presetSubtype="16" fill="hold" grpId="0" nodeType="afterEffect">
                                  <p:stCondLst>
                                    <p:cond delay="0"/>
                                  </p:stCondLst>
                                  <p:childTnLst>
                                    <p:set>
                                      <p:cBhvr>
                                        <p:cTn id="168" dur="1" fill="hold">
                                          <p:stCondLst>
                                            <p:cond delay="0"/>
                                          </p:stCondLst>
                                        </p:cTn>
                                        <p:tgtEl>
                                          <p:spTgt spid="33"/>
                                        </p:tgtEl>
                                        <p:attrNameLst>
                                          <p:attrName>style.visibility</p:attrName>
                                        </p:attrNameLst>
                                      </p:cBhvr>
                                      <p:to>
                                        <p:strVal val="visible"/>
                                      </p:to>
                                    </p:set>
                                    <p:anim calcmode="lin" valueType="num">
                                      <p:cBhvr>
                                        <p:cTn id="169" dur="500" fill="hold"/>
                                        <p:tgtEl>
                                          <p:spTgt spid="33"/>
                                        </p:tgtEl>
                                        <p:attrNameLst>
                                          <p:attrName>ppt_w</p:attrName>
                                        </p:attrNameLst>
                                      </p:cBhvr>
                                      <p:tavLst>
                                        <p:tav tm="0">
                                          <p:val>
                                            <p:fltVal val="0"/>
                                          </p:val>
                                        </p:tav>
                                        <p:tav tm="100000">
                                          <p:val>
                                            <p:strVal val="#ppt_w"/>
                                          </p:val>
                                        </p:tav>
                                      </p:tavLst>
                                    </p:anim>
                                    <p:anim calcmode="lin" valueType="num">
                                      <p:cBhvr>
                                        <p:cTn id="170" dur="500" fill="hold"/>
                                        <p:tgtEl>
                                          <p:spTgt spid="33"/>
                                        </p:tgtEl>
                                        <p:attrNameLst>
                                          <p:attrName>ppt_h</p:attrName>
                                        </p:attrNameLst>
                                      </p:cBhvr>
                                      <p:tavLst>
                                        <p:tav tm="0">
                                          <p:val>
                                            <p:fltVal val="0"/>
                                          </p:val>
                                        </p:tav>
                                        <p:tav tm="100000">
                                          <p:val>
                                            <p:strVal val="#ppt_h"/>
                                          </p:val>
                                        </p:tav>
                                      </p:tavLst>
                                    </p:anim>
                                    <p:animEffect transition="in" filter="fade">
                                      <p:cBhvr>
                                        <p:cTn id="171" dur="500"/>
                                        <p:tgtEl>
                                          <p:spTgt spid="33"/>
                                        </p:tgtEl>
                                      </p:cBhvr>
                                    </p:animEffect>
                                  </p:childTnLst>
                                </p:cTn>
                              </p:par>
                            </p:childTnLst>
                          </p:cTn>
                        </p:par>
                        <p:par>
                          <p:cTn id="172" fill="hold">
                            <p:stCondLst>
                              <p:cond delay="14000"/>
                            </p:stCondLst>
                            <p:childTnLst>
                              <p:par>
                                <p:cTn id="173" presetID="53" presetClass="entr" presetSubtype="16" fill="hold" grpId="0" nodeType="afterEffect">
                                  <p:stCondLst>
                                    <p:cond delay="0"/>
                                  </p:stCondLst>
                                  <p:childTnLst>
                                    <p:set>
                                      <p:cBhvr>
                                        <p:cTn id="174" dur="1" fill="hold">
                                          <p:stCondLst>
                                            <p:cond delay="0"/>
                                          </p:stCondLst>
                                        </p:cTn>
                                        <p:tgtEl>
                                          <p:spTgt spid="34"/>
                                        </p:tgtEl>
                                        <p:attrNameLst>
                                          <p:attrName>style.visibility</p:attrName>
                                        </p:attrNameLst>
                                      </p:cBhvr>
                                      <p:to>
                                        <p:strVal val="visible"/>
                                      </p:to>
                                    </p:set>
                                    <p:anim calcmode="lin" valueType="num">
                                      <p:cBhvr>
                                        <p:cTn id="175" dur="500" fill="hold"/>
                                        <p:tgtEl>
                                          <p:spTgt spid="34"/>
                                        </p:tgtEl>
                                        <p:attrNameLst>
                                          <p:attrName>ppt_w</p:attrName>
                                        </p:attrNameLst>
                                      </p:cBhvr>
                                      <p:tavLst>
                                        <p:tav tm="0">
                                          <p:val>
                                            <p:fltVal val="0"/>
                                          </p:val>
                                        </p:tav>
                                        <p:tav tm="100000">
                                          <p:val>
                                            <p:strVal val="#ppt_w"/>
                                          </p:val>
                                        </p:tav>
                                      </p:tavLst>
                                    </p:anim>
                                    <p:anim calcmode="lin" valueType="num">
                                      <p:cBhvr>
                                        <p:cTn id="176" dur="500" fill="hold"/>
                                        <p:tgtEl>
                                          <p:spTgt spid="34"/>
                                        </p:tgtEl>
                                        <p:attrNameLst>
                                          <p:attrName>ppt_h</p:attrName>
                                        </p:attrNameLst>
                                      </p:cBhvr>
                                      <p:tavLst>
                                        <p:tav tm="0">
                                          <p:val>
                                            <p:fltVal val="0"/>
                                          </p:val>
                                        </p:tav>
                                        <p:tav tm="100000">
                                          <p:val>
                                            <p:strVal val="#ppt_h"/>
                                          </p:val>
                                        </p:tav>
                                      </p:tavLst>
                                    </p:anim>
                                    <p:animEffect transition="in" filter="fade">
                                      <p:cBhvr>
                                        <p:cTn id="1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p:bldP spid="55" grpId="0" animBg="1"/>
      <p:bldP spid="56" grpId="0"/>
      <p:bldP spid="57" grpId="0" animBg="1"/>
      <p:bldP spid="58" grpId="0"/>
      <p:bldP spid="59" grpId="0" animBg="1"/>
      <p:bldP spid="60" grpId="0"/>
      <p:bldP spid="61" grpId="0" animBg="1"/>
      <p:bldP spid="62" grpId="0"/>
      <p:bldP spid="19" grpId="0" animBg="1"/>
      <p:bldP spid="20" grpId="0" animBg="1"/>
      <p:bldP spid="21" grpId="0" animBg="1"/>
      <p:bldP spid="22" grpId="0" animBg="1"/>
      <p:bldP spid="23" grpId="0" animBg="1"/>
      <p:bldP spid="41" grpId="0"/>
      <p:bldP spid="42" grpId="0"/>
      <p:bldP spid="39" grpId="0"/>
      <p:bldP spid="40" grpId="0"/>
      <p:bldP spid="37" grpId="0"/>
      <p:bldP spid="38" grpId="0"/>
      <p:bldP spid="35" grpId="0"/>
      <p:bldP spid="36"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dministrator\Desktop\00\v.jpg"/>
          <p:cNvPicPr>
            <a:picLocks noChangeAspect="1" noChangeArrowheads="1"/>
          </p:cNvPicPr>
          <p:nvPr/>
        </p:nvPicPr>
        <p:blipFill>
          <a:blip r:embed="rId1" cstate="print"/>
          <a:srcRect/>
          <a:stretch>
            <a:fillRect/>
          </a:stretch>
        </p:blipFill>
        <p:spPr bwMode="auto">
          <a:xfrm>
            <a:off x="0" y="0"/>
            <a:ext cx="9144000" cy="5148262"/>
          </a:xfrm>
          <a:prstGeom prst="rect">
            <a:avLst/>
          </a:prstGeom>
          <a:noFill/>
        </p:spPr>
      </p:pic>
      <p:sp>
        <p:nvSpPr>
          <p:cNvPr id="8" name="矩形 7"/>
          <p:cNvSpPr/>
          <p:nvPr/>
        </p:nvSpPr>
        <p:spPr>
          <a:xfrm>
            <a:off x="899592" y="483518"/>
            <a:ext cx="7488832" cy="4176464"/>
          </a:xfrm>
          <a:prstGeom prst="rect">
            <a:avLst/>
          </a:prstGeom>
          <a:solidFill>
            <a:schemeClr val="bg1"/>
          </a:solidFill>
          <a:ln>
            <a:noFill/>
          </a:ln>
          <a:effectLst>
            <a:outerShdw blurRad="609600" sx="107000" sy="107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48"/>
          <p:cNvSpPr txBox="1"/>
          <p:nvPr/>
        </p:nvSpPr>
        <p:spPr>
          <a:xfrm>
            <a:off x="4040741" y="2240686"/>
            <a:ext cx="2816312" cy="492443"/>
          </a:xfrm>
          <a:prstGeom prst="rect">
            <a:avLst/>
          </a:prstGeom>
          <a:noFill/>
        </p:spPr>
        <p:txBody>
          <a:bodyPr wrap="square" lIns="0" tIns="0" rIns="0" bIns="0" rtlCol="0">
            <a:spAutoFit/>
          </a:bodyPr>
          <a:lstStyle/>
          <a:p>
            <a:r>
              <a:rPr lang="zh-CN" altLang="en-US" sz="32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a:t>
            </a:r>
            <a:endPar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49"/>
          <p:cNvSpPr txBox="1"/>
          <p:nvPr/>
        </p:nvSpPr>
        <p:spPr>
          <a:xfrm>
            <a:off x="4040741" y="2820286"/>
            <a:ext cx="2389911" cy="276999"/>
          </a:xfrm>
          <a:prstGeom prst="rect">
            <a:avLst/>
          </a:prstGeom>
          <a:noFill/>
        </p:spPr>
        <p:txBody>
          <a:bodyPr wrap="square" lIns="0" tIns="0" rIns="0" bIns="0" rtlCol="0">
            <a:spAutoFit/>
          </a:bodyPr>
          <a:lstStyle/>
          <a:p>
            <a:pPr eaLnBrk="0" hangingPunct="0"/>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8" name="矩形 259"/>
          <p:cNvSpPr>
            <a:spLocks noChangeArrowheads="1"/>
          </p:cNvSpPr>
          <p:nvPr/>
        </p:nvSpPr>
        <p:spPr bwMode="auto">
          <a:xfrm>
            <a:off x="2555776" y="1787936"/>
            <a:ext cx="1561914" cy="15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03</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par>
                          <p:cTn id="15" fill="hold">
                            <p:stCondLst>
                              <p:cond delay="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8"/>
                                        </p:tgtEl>
                                        <p:attrNameLst>
                                          <p:attrName>ppt_y</p:attrName>
                                        </p:attrNameLst>
                                      </p:cBhvr>
                                      <p:tavLst>
                                        <p:tav tm="0">
                                          <p:val>
                                            <p:strVal val="#ppt_y"/>
                                          </p:val>
                                        </p:tav>
                                        <p:tav tm="100000">
                                          <p:val>
                                            <p:strVal val="#ppt_y"/>
                                          </p:val>
                                        </p:tav>
                                      </p:tavLst>
                                    </p:anim>
                                    <p:anim calcmode="lin" valueType="num">
                                      <p:cBhvr>
                                        <p:cTn id="20"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8"/>
                                        </p:tgtEl>
                                      </p:cBhvr>
                                    </p:animEffect>
                                  </p:childTnLst>
                                </p:cTn>
                              </p:par>
                            </p:childTnLst>
                          </p:cTn>
                        </p:par>
                        <p:par>
                          <p:cTn id="23" fill="hold">
                            <p:stCondLst>
                              <p:cond delay="1049"/>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28"/>
                                        </p:tgtEl>
                                      </p:cBhvr>
                                    </p:animEffect>
                                    <p:animScale>
                                      <p:cBhvr>
                                        <p:cTn id="26" dur="250" autoRev="1" fill="hold"/>
                                        <p:tgtEl>
                                          <p:spTgt spid="28"/>
                                        </p:tgtEl>
                                      </p:cBhvr>
                                      <p:by x="105000" y="105000"/>
                                    </p:animScale>
                                  </p:childTnLst>
                                </p:cTn>
                              </p:par>
                            </p:childTnLst>
                          </p:cTn>
                        </p:par>
                        <p:par>
                          <p:cTn id="27" fill="hold">
                            <p:stCondLst>
                              <p:cond delay="1549"/>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26"/>
                                        </p:tgtEl>
                                        <p:attrNameLst>
                                          <p:attrName>style.visibility</p:attrName>
                                        </p:attrNameLst>
                                      </p:cBhvr>
                                      <p:to>
                                        <p:strVal val="visible"/>
                                      </p:to>
                                    </p:set>
                                    <p:animEffect transition="in" filter="wipe(left)">
                                      <p:cBhvr>
                                        <p:cTn id="30" dur="200"/>
                                        <p:tgtEl>
                                          <p:spTgt spid="26"/>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26"/>
                                        </p:tgtEl>
                                      </p:cBhvr>
                                      <p:to x="80000" y="100000"/>
                                    </p:animScale>
                                    <p:anim by="(#ppt_w*0.10)" calcmode="lin" valueType="num">
                                      <p:cBhvr>
                                        <p:cTn id="33" dur="50" autoRev="1" fill="hold">
                                          <p:stCondLst>
                                            <p:cond delay="0"/>
                                          </p:stCondLst>
                                        </p:cTn>
                                        <p:tgtEl>
                                          <p:spTgt spid="26"/>
                                        </p:tgtEl>
                                        <p:attrNameLst>
                                          <p:attrName>ppt_x</p:attrName>
                                        </p:attrNameLst>
                                      </p:cBhvr>
                                    </p:anim>
                                    <p:anim by="(-#ppt_w*0.10)" calcmode="lin" valueType="num">
                                      <p:cBhvr>
                                        <p:cTn id="34" dur="50" autoRev="1" fill="hold">
                                          <p:stCondLst>
                                            <p:cond delay="0"/>
                                          </p:stCondLst>
                                        </p:cTn>
                                        <p:tgtEl>
                                          <p:spTgt spid="26"/>
                                        </p:tgtEl>
                                        <p:attrNameLst>
                                          <p:attrName>ppt_y</p:attrName>
                                        </p:attrNameLst>
                                      </p:cBhvr>
                                    </p:anim>
                                    <p:animRot by="-480000">
                                      <p:cBhvr>
                                        <p:cTn id="35" dur="50" autoRev="1" fill="hold">
                                          <p:stCondLst>
                                            <p:cond delay="0"/>
                                          </p:stCondLst>
                                        </p:cTn>
                                        <p:tgtEl>
                                          <p:spTgt spid="26"/>
                                        </p:tgtEl>
                                        <p:attrNameLst>
                                          <p:attrName>r</p:attrName>
                                        </p:attrNameLst>
                                      </p:cBhvr>
                                    </p:animRot>
                                  </p:childTnLst>
                                </p:cTn>
                              </p:par>
                            </p:childTnLst>
                          </p:cTn>
                        </p:par>
                        <p:par>
                          <p:cTn id="36" fill="hold">
                            <p:stCondLst>
                              <p:cond delay="2049"/>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27"/>
                                        </p:tgtEl>
                                        <p:attrNameLst>
                                          <p:attrName>style.visibility</p:attrName>
                                        </p:attrNameLst>
                                      </p:cBhvr>
                                      <p:to>
                                        <p:strVal val="visible"/>
                                      </p:to>
                                    </p:set>
                                    <p:animEffect transition="in" filter="wipe(left)">
                                      <p:cBhvr>
                                        <p:cTn id="39" dur="200"/>
                                        <p:tgtEl>
                                          <p:spTgt spid="27"/>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27"/>
                                        </p:tgtEl>
                                      </p:cBhvr>
                                      <p:to x="80000" y="100000"/>
                                    </p:animScale>
                                    <p:anim by="(#ppt_w*0.10)" calcmode="lin" valueType="num">
                                      <p:cBhvr>
                                        <p:cTn id="42" dur="50" autoRev="1" fill="hold">
                                          <p:stCondLst>
                                            <p:cond delay="0"/>
                                          </p:stCondLst>
                                        </p:cTn>
                                        <p:tgtEl>
                                          <p:spTgt spid="27"/>
                                        </p:tgtEl>
                                        <p:attrNameLst>
                                          <p:attrName>ppt_x</p:attrName>
                                        </p:attrNameLst>
                                      </p:cBhvr>
                                    </p:anim>
                                    <p:anim by="(-#ppt_w*0.10)" calcmode="lin" valueType="num">
                                      <p:cBhvr>
                                        <p:cTn id="43" dur="50" autoRev="1" fill="hold">
                                          <p:stCondLst>
                                            <p:cond delay="0"/>
                                          </p:stCondLst>
                                        </p:cTn>
                                        <p:tgtEl>
                                          <p:spTgt spid="27"/>
                                        </p:tgtEl>
                                        <p:attrNameLst>
                                          <p:attrName>ppt_y</p:attrName>
                                        </p:attrNameLst>
                                      </p:cBhvr>
                                    </p:anim>
                                    <p:animRot by="-480000">
                                      <p:cBhvr>
                                        <p:cTn id="44"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6" grpId="0"/>
      <p:bldP spid="26" grpId="1"/>
      <p:bldP spid="27" grpId="0"/>
      <p:bldP spid="27" grpId="1"/>
      <p:bldP spid="28" grpId="0"/>
      <p:bldP spid="28"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1195505" y="1111217"/>
            <a:ext cx="6752991" cy="3485319"/>
            <a:chOff x="1195504" y="1110874"/>
            <a:chExt cx="6752991" cy="3484244"/>
          </a:xfrm>
        </p:grpSpPr>
        <p:grpSp>
          <p:nvGrpSpPr>
            <p:cNvPr id="3" name="组合 6"/>
            <p:cNvGrpSpPr/>
            <p:nvPr/>
          </p:nvGrpSpPr>
          <p:grpSpPr>
            <a:xfrm>
              <a:off x="1195504" y="1110874"/>
              <a:ext cx="6752991" cy="245553"/>
              <a:chOff x="1195504" y="1043941"/>
              <a:chExt cx="6752991" cy="245553"/>
            </a:xfrm>
          </p:grpSpPr>
          <p:sp>
            <p:nvSpPr>
              <p:cNvPr id="9" name="Freeform 7"/>
              <p:cNvSpPr/>
              <p:nvPr/>
            </p:nvSpPr>
            <p:spPr bwMode="auto">
              <a:xfrm>
                <a:off x="1195504" y="1043941"/>
                <a:ext cx="6752991" cy="245553"/>
              </a:xfrm>
              <a:custGeom>
                <a:avLst/>
                <a:gdLst>
                  <a:gd name="T0" fmla="*/ 5903 w 5951"/>
                  <a:gd name="T1" fmla="*/ 0 h 216"/>
                  <a:gd name="T2" fmla="*/ 48 w 5951"/>
                  <a:gd name="T3" fmla="*/ 0 h 216"/>
                  <a:gd name="T4" fmla="*/ 0 w 5951"/>
                  <a:gd name="T5" fmla="*/ 48 h 216"/>
                  <a:gd name="T6" fmla="*/ 0 w 5951"/>
                  <a:gd name="T7" fmla="*/ 216 h 216"/>
                  <a:gd name="T8" fmla="*/ 5951 w 5951"/>
                  <a:gd name="T9" fmla="*/ 216 h 216"/>
                  <a:gd name="T10" fmla="*/ 5951 w 5951"/>
                  <a:gd name="T11" fmla="*/ 48 h 216"/>
                  <a:gd name="T12" fmla="*/ 5903 w 5951"/>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5951" h="216">
                    <a:moveTo>
                      <a:pt x="5903" y="0"/>
                    </a:moveTo>
                    <a:cubicBezTo>
                      <a:pt x="48" y="0"/>
                      <a:pt x="48" y="0"/>
                      <a:pt x="48" y="0"/>
                    </a:cubicBezTo>
                    <a:cubicBezTo>
                      <a:pt x="21" y="0"/>
                      <a:pt x="0" y="22"/>
                      <a:pt x="0" y="48"/>
                    </a:cubicBezTo>
                    <a:cubicBezTo>
                      <a:pt x="0" y="216"/>
                      <a:pt x="0" y="216"/>
                      <a:pt x="0" y="216"/>
                    </a:cubicBezTo>
                    <a:cubicBezTo>
                      <a:pt x="5951" y="216"/>
                      <a:pt x="5951" y="216"/>
                      <a:pt x="5951" y="216"/>
                    </a:cubicBezTo>
                    <a:cubicBezTo>
                      <a:pt x="5951" y="48"/>
                      <a:pt x="5951" y="48"/>
                      <a:pt x="5951" y="48"/>
                    </a:cubicBezTo>
                    <a:cubicBezTo>
                      <a:pt x="5951" y="22"/>
                      <a:pt x="5930" y="0"/>
                      <a:pt x="5903" y="0"/>
                    </a:cubicBezTo>
                    <a:close/>
                  </a:path>
                </a:pathLst>
              </a:custGeom>
              <a:gradFill>
                <a:gsLst>
                  <a:gs pos="100000">
                    <a:srgbClr val="E4E4E4"/>
                  </a:gs>
                  <a:gs pos="0">
                    <a:schemeClr val="bg1">
                      <a:lumMod val="95000"/>
                    </a:schemeClr>
                  </a:gs>
                </a:gsLst>
                <a:lin ang="5400000" scaled="0"/>
              </a:gradFill>
              <a:ln>
                <a:noFill/>
              </a:ln>
              <a:effectLst>
                <a:outerShdw blurRad="38100" dist="12700" dir="2700000" algn="tl"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0" name="Oval 9"/>
              <p:cNvSpPr>
                <a:spLocks noChangeArrowheads="1"/>
              </p:cNvSpPr>
              <p:nvPr/>
            </p:nvSpPr>
            <p:spPr bwMode="auto">
              <a:xfrm>
                <a:off x="1305521" y="1138079"/>
                <a:ext cx="72588" cy="73156"/>
              </a:xfrm>
              <a:prstGeom prst="ellipse">
                <a:avLst/>
              </a:pr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1" name="Oval 10"/>
              <p:cNvSpPr>
                <a:spLocks noChangeArrowheads="1"/>
              </p:cNvSpPr>
              <p:nvPr/>
            </p:nvSpPr>
            <p:spPr bwMode="auto">
              <a:xfrm>
                <a:off x="1417806" y="1138079"/>
                <a:ext cx="72588" cy="73156"/>
              </a:xfrm>
              <a:prstGeom prst="ellipse">
                <a:avLst/>
              </a:prstGeom>
              <a:solidFill>
                <a:schemeClr val="bg1">
                  <a:lumMod val="85000"/>
                </a:schemeClr>
              </a:solidFill>
              <a:ln>
                <a:noFill/>
              </a:ln>
            </p:spPr>
            <p:txBody>
              <a:bodyPr vert="horz" wrap="square" lIns="91440" tIns="45720" rIns="91440" bIns="45720" numCol="1" anchor="t" anchorCtr="0" compatLnSpc="1"/>
              <a:lstStyle/>
              <a:p>
                <a:endParaRPr lang="zh-CN" altLang="en-US"/>
              </a:p>
            </p:txBody>
          </p:sp>
          <p:sp>
            <p:nvSpPr>
              <p:cNvPr id="16" name="Oval 11"/>
              <p:cNvSpPr>
                <a:spLocks noChangeArrowheads="1"/>
              </p:cNvSpPr>
              <p:nvPr/>
            </p:nvSpPr>
            <p:spPr bwMode="auto">
              <a:xfrm>
                <a:off x="1531226" y="1138079"/>
                <a:ext cx="73156" cy="73156"/>
              </a:xfrm>
              <a:prstGeom prst="ellipse">
                <a:avLst/>
              </a:pr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17" name="Freeform 12"/>
              <p:cNvSpPr/>
              <p:nvPr/>
            </p:nvSpPr>
            <p:spPr bwMode="auto">
              <a:xfrm>
                <a:off x="7710315" y="1132408"/>
                <a:ext cx="79394" cy="84498"/>
              </a:xfrm>
              <a:custGeom>
                <a:avLst/>
                <a:gdLst>
                  <a:gd name="T0" fmla="*/ 67 w 70"/>
                  <a:gd name="T1" fmla="*/ 25 h 74"/>
                  <a:gd name="T2" fmla="*/ 65 w 70"/>
                  <a:gd name="T3" fmla="*/ 24 h 74"/>
                  <a:gd name="T4" fmla="*/ 64 w 70"/>
                  <a:gd name="T5" fmla="*/ 26 h 74"/>
                  <a:gd name="T6" fmla="*/ 67 w 70"/>
                  <a:gd name="T7" fmla="*/ 39 h 74"/>
                  <a:gd name="T8" fmla="*/ 35 w 70"/>
                  <a:gd name="T9" fmla="*/ 71 h 74"/>
                  <a:gd name="T10" fmla="*/ 3 w 70"/>
                  <a:gd name="T11" fmla="*/ 39 h 74"/>
                  <a:gd name="T12" fmla="*/ 16 w 70"/>
                  <a:gd name="T13" fmla="*/ 13 h 74"/>
                  <a:gd name="T14" fmla="*/ 19 w 70"/>
                  <a:gd name="T15" fmla="*/ 23 h 74"/>
                  <a:gd name="T16" fmla="*/ 35 w 70"/>
                  <a:gd name="T17" fmla="*/ 5 h 74"/>
                  <a:gd name="T18" fmla="*/ 12 w 70"/>
                  <a:gd name="T19" fmla="*/ 0 h 74"/>
                  <a:gd name="T20" fmla="*/ 15 w 70"/>
                  <a:gd name="T21" fmla="*/ 10 h 74"/>
                  <a:gd name="T22" fmla="*/ 0 w 70"/>
                  <a:gd name="T23" fmla="*/ 39 h 74"/>
                  <a:gd name="T24" fmla="*/ 35 w 70"/>
                  <a:gd name="T25" fmla="*/ 74 h 74"/>
                  <a:gd name="T26" fmla="*/ 70 w 70"/>
                  <a:gd name="T27" fmla="*/ 39 h 74"/>
                  <a:gd name="T28" fmla="*/ 67 w 70"/>
                  <a:gd name="T29" fmla="*/ 2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74">
                    <a:moveTo>
                      <a:pt x="67" y="25"/>
                    </a:moveTo>
                    <a:cubicBezTo>
                      <a:pt x="67" y="24"/>
                      <a:pt x="66" y="24"/>
                      <a:pt x="65" y="24"/>
                    </a:cubicBezTo>
                    <a:cubicBezTo>
                      <a:pt x="64" y="24"/>
                      <a:pt x="64" y="25"/>
                      <a:pt x="64" y="26"/>
                    </a:cubicBezTo>
                    <a:cubicBezTo>
                      <a:pt x="66" y="30"/>
                      <a:pt x="67" y="34"/>
                      <a:pt x="67" y="39"/>
                    </a:cubicBezTo>
                    <a:cubicBezTo>
                      <a:pt x="67" y="57"/>
                      <a:pt x="53" y="71"/>
                      <a:pt x="35" y="71"/>
                    </a:cubicBezTo>
                    <a:cubicBezTo>
                      <a:pt x="18" y="71"/>
                      <a:pt x="3" y="57"/>
                      <a:pt x="3" y="39"/>
                    </a:cubicBezTo>
                    <a:cubicBezTo>
                      <a:pt x="3" y="29"/>
                      <a:pt x="8" y="19"/>
                      <a:pt x="16" y="13"/>
                    </a:cubicBezTo>
                    <a:cubicBezTo>
                      <a:pt x="19" y="23"/>
                      <a:pt x="19" y="23"/>
                      <a:pt x="19" y="23"/>
                    </a:cubicBezTo>
                    <a:cubicBezTo>
                      <a:pt x="35" y="5"/>
                      <a:pt x="35" y="5"/>
                      <a:pt x="35" y="5"/>
                    </a:cubicBezTo>
                    <a:cubicBezTo>
                      <a:pt x="12" y="0"/>
                      <a:pt x="12" y="0"/>
                      <a:pt x="12" y="0"/>
                    </a:cubicBezTo>
                    <a:cubicBezTo>
                      <a:pt x="15" y="10"/>
                      <a:pt x="15" y="10"/>
                      <a:pt x="15" y="10"/>
                    </a:cubicBezTo>
                    <a:cubicBezTo>
                      <a:pt x="6" y="17"/>
                      <a:pt x="0" y="28"/>
                      <a:pt x="0" y="39"/>
                    </a:cubicBezTo>
                    <a:cubicBezTo>
                      <a:pt x="0" y="58"/>
                      <a:pt x="16" y="74"/>
                      <a:pt x="35" y="74"/>
                    </a:cubicBezTo>
                    <a:cubicBezTo>
                      <a:pt x="54" y="74"/>
                      <a:pt x="70" y="58"/>
                      <a:pt x="70" y="39"/>
                    </a:cubicBezTo>
                    <a:cubicBezTo>
                      <a:pt x="70" y="34"/>
                      <a:pt x="69" y="29"/>
                      <a:pt x="67" y="2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sp>
          <p:nvSpPr>
            <p:cNvPr id="8" name="Freeform 8"/>
            <p:cNvSpPr/>
            <p:nvPr/>
          </p:nvSpPr>
          <p:spPr bwMode="auto">
            <a:xfrm>
              <a:off x="1195504" y="1356427"/>
              <a:ext cx="6752991" cy="3238691"/>
            </a:xfrm>
            <a:custGeom>
              <a:avLst/>
              <a:gdLst>
                <a:gd name="T0" fmla="*/ 0 w 11908"/>
                <a:gd name="T1" fmla="*/ 0 h 5711"/>
                <a:gd name="T2" fmla="*/ 0 w 11908"/>
                <a:gd name="T3" fmla="*/ 144 h 5711"/>
                <a:gd name="T4" fmla="*/ 0 w 11908"/>
                <a:gd name="T5" fmla="*/ 5711 h 5711"/>
                <a:gd name="T6" fmla="*/ 11908 w 11908"/>
                <a:gd name="T7" fmla="*/ 5711 h 5711"/>
                <a:gd name="T8" fmla="*/ 11908 w 11908"/>
                <a:gd name="T9" fmla="*/ 144 h 5711"/>
                <a:gd name="T10" fmla="*/ 11908 w 11908"/>
                <a:gd name="T11" fmla="*/ 0 h 5711"/>
                <a:gd name="T12" fmla="*/ 0 w 11908"/>
                <a:gd name="T13" fmla="*/ 0 h 5711"/>
              </a:gdLst>
              <a:ahLst/>
              <a:cxnLst>
                <a:cxn ang="0">
                  <a:pos x="T0" y="T1"/>
                </a:cxn>
                <a:cxn ang="0">
                  <a:pos x="T2" y="T3"/>
                </a:cxn>
                <a:cxn ang="0">
                  <a:pos x="T4" y="T5"/>
                </a:cxn>
                <a:cxn ang="0">
                  <a:pos x="T6" y="T7"/>
                </a:cxn>
                <a:cxn ang="0">
                  <a:pos x="T8" y="T9"/>
                </a:cxn>
                <a:cxn ang="0">
                  <a:pos x="T10" y="T11"/>
                </a:cxn>
                <a:cxn ang="0">
                  <a:pos x="T12" y="T13"/>
                </a:cxn>
              </a:cxnLst>
              <a:rect l="0" t="0" r="r" b="b"/>
              <a:pathLst>
                <a:path w="11908" h="5711">
                  <a:moveTo>
                    <a:pt x="0" y="0"/>
                  </a:moveTo>
                  <a:lnTo>
                    <a:pt x="0" y="144"/>
                  </a:lnTo>
                  <a:lnTo>
                    <a:pt x="0" y="5711"/>
                  </a:lnTo>
                  <a:lnTo>
                    <a:pt x="11908" y="5711"/>
                  </a:lnTo>
                  <a:lnTo>
                    <a:pt x="11908" y="144"/>
                  </a:lnTo>
                  <a:lnTo>
                    <a:pt x="11908" y="0"/>
                  </a:lnTo>
                  <a:lnTo>
                    <a:pt x="0" y="0"/>
                  </a:lnTo>
                  <a:close/>
                </a:path>
              </a:pathLst>
            </a:custGeom>
            <a:solidFill>
              <a:srgbClr val="FFFFFF"/>
            </a:solidFill>
            <a:ln>
              <a:noFill/>
            </a:ln>
            <a:effectLst>
              <a:outerShdw blurRad="38100" dist="12700" dir="2700000" algn="tl" rotWithShape="0">
                <a:prstClr val="black">
                  <a:alpha val="2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组合 17"/>
          <p:cNvGrpSpPr/>
          <p:nvPr/>
        </p:nvGrpSpPr>
        <p:grpSpPr>
          <a:xfrm>
            <a:off x="1018570" y="2705251"/>
            <a:ext cx="352734" cy="354546"/>
            <a:chOff x="1018570" y="2637483"/>
            <a:chExt cx="352734" cy="354436"/>
          </a:xfrm>
        </p:grpSpPr>
        <p:sp>
          <p:nvSpPr>
            <p:cNvPr id="19" name="Oval 13"/>
            <p:cNvSpPr>
              <a:spLocks noChangeArrowheads="1"/>
            </p:cNvSpPr>
            <p:nvPr/>
          </p:nvSpPr>
          <p:spPr bwMode="auto">
            <a:xfrm>
              <a:off x="1018570" y="2637483"/>
              <a:ext cx="352734" cy="354436"/>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20" name="Freeform 14"/>
            <p:cNvSpPr/>
            <p:nvPr/>
          </p:nvSpPr>
          <p:spPr bwMode="auto">
            <a:xfrm>
              <a:off x="1147868" y="2749769"/>
              <a:ext cx="95272" cy="132701"/>
            </a:xfrm>
            <a:custGeom>
              <a:avLst/>
              <a:gdLst>
                <a:gd name="T0" fmla="*/ 75 w 84"/>
                <a:gd name="T1" fmla="*/ 117 h 117"/>
                <a:gd name="T2" fmla="*/ 70 w 84"/>
                <a:gd name="T3" fmla="*/ 115 h 117"/>
                <a:gd name="T4" fmla="*/ 3 w 84"/>
                <a:gd name="T5" fmla="*/ 65 h 117"/>
                <a:gd name="T6" fmla="*/ 0 w 84"/>
                <a:gd name="T7" fmla="*/ 59 h 117"/>
                <a:gd name="T8" fmla="*/ 3 w 84"/>
                <a:gd name="T9" fmla="*/ 52 h 117"/>
                <a:gd name="T10" fmla="*/ 70 w 84"/>
                <a:gd name="T11" fmla="*/ 3 h 117"/>
                <a:gd name="T12" fmla="*/ 82 w 84"/>
                <a:gd name="T13" fmla="*/ 5 h 117"/>
                <a:gd name="T14" fmla="*/ 80 w 84"/>
                <a:gd name="T15" fmla="*/ 16 h 117"/>
                <a:gd name="T16" fmla="*/ 21 w 84"/>
                <a:gd name="T17" fmla="*/ 59 h 117"/>
                <a:gd name="T18" fmla="*/ 80 w 84"/>
                <a:gd name="T19" fmla="*/ 102 h 117"/>
                <a:gd name="T20" fmla="*/ 82 w 84"/>
                <a:gd name="T21" fmla="*/ 113 h 117"/>
                <a:gd name="T22" fmla="*/ 75 w 84"/>
                <a:gd name="T23"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7">
                  <a:moveTo>
                    <a:pt x="75" y="117"/>
                  </a:moveTo>
                  <a:cubicBezTo>
                    <a:pt x="73" y="117"/>
                    <a:pt x="72" y="116"/>
                    <a:pt x="70" y="115"/>
                  </a:cubicBezTo>
                  <a:cubicBezTo>
                    <a:pt x="3" y="65"/>
                    <a:pt x="3" y="65"/>
                    <a:pt x="3" y="65"/>
                  </a:cubicBezTo>
                  <a:cubicBezTo>
                    <a:pt x="1" y="64"/>
                    <a:pt x="0" y="61"/>
                    <a:pt x="0" y="59"/>
                  </a:cubicBezTo>
                  <a:cubicBezTo>
                    <a:pt x="0" y="56"/>
                    <a:pt x="1" y="54"/>
                    <a:pt x="3" y="52"/>
                  </a:cubicBezTo>
                  <a:cubicBezTo>
                    <a:pt x="70" y="3"/>
                    <a:pt x="70" y="3"/>
                    <a:pt x="70" y="3"/>
                  </a:cubicBezTo>
                  <a:cubicBezTo>
                    <a:pt x="74" y="0"/>
                    <a:pt x="79" y="1"/>
                    <a:pt x="82" y="5"/>
                  </a:cubicBezTo>
                  <a:cubicBezTo>
                    <a:pt x="84" y="8"/>
                    <a:pt x="83" y="13"/>
                    <a:pt x="80" y="16"/>
                  </a:cubicBezTo>
                  <a:cubicBezTo>
                    <a:pt x="21" y="59"/>
                    <a:pt x="21" y="59"/>
                    <a:pt x="21" y="59"/>
                  </a:cubicBezTo>
                  <a:cubicBezTo>
                    <a:pt x="80" y="102"/>
                    <a:pt x="80" y="102"/>
                    <a:pt x="80" y="102"/>
                  </a:cubicBezTo>
                  <a:cubicBezTo>
                    <a:pt x="83" y="105"/>
                    <a:pt x="84" y="110"/>
                    <a:pt x="82" y="113"/>
                  </a:cubicBezTo>
                  <a:cubicBezTo>
                    <a:pt x="80" y="116"/>
                    <a:pt x="78" y="117"/>
                    <a:pt x="75" y="1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 name="组合 20"/>
          <p:cNvGrpSpPr/>
          <p:nvPr/>
        </p:nvGrpSpPr>
        <p:grpSpPr>
          <a:xfrm>
            <a:off x="7771561" y="2705251"/>
            <a:ext cx="353869" cy="354546"/>
            <a:chOff x="7771561" y="2637483"/>
            <a:chExt cx="353869" cy="354436"/>
          </a:xfrm>
        </p:grpSpPr>
        <p:sp>
          <p:nvSpPr>
            <p:cNvPr id="22" name="Oval 15"/>
            <p:cNvSpPr>
              <a:spLocks noChangeArrowheads="1"/>
            </p:cNvSpPr>
            <p:nvPr/>
          </p:nvSpPr>
          <p:spPr bwMode="auto">
            <a:xfrm>
              <a:off x="7771561" y="2637483"/>
              <a:ext cx="353869" cy="354436"/>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23" name="Freeform 16"/>
            <p:cNvSpPr/>
            <p:nvPr/>
          </p:nvSpPr>
          <p:spPr bwMode="auto">
            <a:xfrm>
              <a:off x="7900860" y="2746366"/>
              <a:ext cx="95272" cy="132701"/>
            </a:xfrm>
            <a:custGeom>
              <a:avLst/>
              <a:gdLst>
                <a:gd name="T0" fmla="*/ 9 w 84"/>
                <a:gd name="T1" fmla="*/ 0 h 117"/>
                <a:gd name="T2" fmla="*/ 13 w 84"/>
                <a:gd name="T3" fmla="*/ 2 h 117"/>
                <a:gd name="T4" fmla="*/ 81 w 84"/>
                <a:gd name="T5" fmla="*/ 52 h 117"/>
                <a:gd name="T6" fmla="*/ 84 w 84"/>
                <a:gd name="T7" fmla="*/ 58 h 117"/>
                <a:gd name="T8" fmla="*/ 81 w 84"/>
                <a:gd name="T9" fmla="*/ 65 h 117"/>
                <a:gd name="T10" fmla="*/ 13 w 84"/>
                <a:gd name="T11" fmla="*/ 114 h 117"/>
                <a:gd name="T12" fmla="*/ 2 w 84"/>
                <a:gd name="T13" fmla="*/ 112 h 117"/>
                <a:gd name="T14" fmla="*/ 4 w 84"/>
                <a:gd name="T15" fmla="*/ 101 h 117"/>
                <a:gd name="T16" fmla="*/ 62 w 84"/>
                <a:gd name="T17" fmla="*/ 58 h 117"/>
                <a:gd name="T18" fmla="*/ 4 w 84"/>
                <a:gd name="T19" fmla="*/ 15 h 117"/>
                <a:gd name="T20" fmla="*/ 2 w 84"/>
                <a:gd name="T21" fmla="*/ 4 h 117"/>
                <a:gd name="T22" fmla="*/ 9 w 84"/>
                <a:gd name="T2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7">
                  <a:moveTo>
                    <a:pt x="9" y="0"/>
                  </a:moveTo>
                  <a:cubicBezTo>
                    <a:pt x="10" y="0"/>
                    <a:pt x="12" y="1"/>
                    <a:pt x="13" y="2"/>
                  </a:cubicBezTo>
                  <a:cubicBezTo>
                    <a:pt x="81" y="52"/>
                    <a:pt x="81" y="52"/>
                    <a:pt x="81" y="52"/>
                  </a:cubicBezTo>
                  <a:cubicBezTo>
                    <a:pt x="83" y="53"/>
                    <a:pt x="84" y="56"/>
                    <a:pt x="84" y="58"/>
                  </a:cubicBezTo>
                  <a:cubicBezTo>
                    <a:pt x="84" y="61"/>
                    <a:pt x="83" y="63"/>
                    <a:pt x="81" y="65"/>
                  </a:cubicBezTo>
                  <a:cubicBezTo>
                    <a:pt x="13" y="114"/>
                    <a:pt x="13" y="114"/>
                    <a:pt x="13" y="114"/>
                  </a:cubicBezTo>
                  <a:cubicBezTo>
                    <a:pt x="10" y="117"/>
                    <a:pt x="5" y="116"/>
                    <a:pt x="2" y="112"/>
                  </a:cubicBezTo>
                  <a:cubicBezTo>
                    <a:pt x="0" y="109"/>
                    <a:pt x="0" y="104"/>
                    <a:pt x="4" y="101"/>
                  </a:cubicBezTo>
                  <a:cubicBezTo>
                    <a:pt x="62" y="58"/>
                    <a:pt x="62" y="58"/>
                    <a:pt x="62" y="58"/>
                  </a:cubicBezTo>
                  <a:cubicBezTo>
                    <a:pt x="4" y="15"/>
                    <a:pt x="4" y="15"/>
                    <a:pt x="4" y="15"/>
                  </a:cubicBezTo>
                  <a:cubicBezTo>
                    <a:pt x="0" y="12"/>
                    <a:pt x="0" y="7"/>
                    <a:pt x="2" y="4"/>
                  </a:cubicBezTo>
                  <a:cubicBezTo>
                    <a:pt x="4" y="1"/>
                    <a:pt x="6"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4" name="Freeform 8"/>
          <p:cNvSpPr/>
          <p:nvPr/>
        </p:nvSpPr>
        <p:spPr bwMode="auto">
          <a:xfrm>
            <a:off x="1598652" y="1635356"/>
            <a:ext cx="1934553" cy="1610121"/>
          </a:xfrm>
          <a:custGeom>
            <a:avLst/>
            <a:gdLst>
              <a:gd name="T0" fmla="*/ 0 w 11908"/>
              <a:gd name="T1" fmla="*/ 0 h 5711"/>
              <a:gd name="T2" fmla="*/ 0 w 11908"/>
              <a:gd name="T3" fmla="*/ 144 h 5711"/>
              <a:gd name="T4" fmla="*/ 0 w 11908"/>
              <a:gd name="T5" fmla="*/ 5711 h 5711"/>
              <a:gd name="T6" fmla="*/ 11908 w 11908"/>
              <a:gd name="T7" fmla="*/ 5711 h 5711"/>
              <a:gd name="T8" fmla="*/ 11908 w 11908"/>
              <a:gd name="T9" fmla="*/ 144 h 5711"/>
              <a:gd name="T10" fmla="*/ 11908 w 11908"/>
              <a:gd name="T11" fmla="*/ 0 h 5711"/>
              <a:gd name="T12" fmla="*/ 0 w 11908"/>
              <a:gd name="T13" fmla="*/ 0 h 5711"/>
            </a:gdLst>
            <a:ahLst/>
            <a:cxnLst>
              <a:cxn ang="0">
                <a:pos x="T0" y="T1"/>
              </a:cxn>
              <a:cxn ang="0">
                <a:pos x="T2" y="T3"/>
              </a:cxn>
              <a:cxn ang="0">
                <a:pos x="T4" y="T5"/>
              </a:cxn>
              <a:cxn ang="0">
                <a:pos x="T6" y="T7"/>
              </a:cxn>
              <a:cxn ang="0">
                <a:pos x="T8" y="T9"/>
              </a:cxn>
              <a:cxn ang="0">
                <a:pos x="T10" y="T11"/>
              </a:cxn>
              <a:cxn ang="0">
                <a:pos x="T12" y="T13"/>
              </a:cxn>
            </a:cxnLst>
            <a:rect l="0" t="0" r="r" b="b"/>
            <a:pathLst>
              <a:path w="11908" h="5711">
                <a:moveTo>
                  <a:pt x="0" y="0"/>
                </a:moveTo>
                <a:lnTo>
                  <a:pt x="0" y="144"/>
                </a:lnTo>
                <a:lnTo>
                  <a:pt x="0" y="5711"/>
                </a:lnTo>
                <a:lnTo>
                  <a:pt x="11908" y="5711"/>
                </a:lnTo>
                <a:lnTo>
                  <a:pt x="11908" y="144"/>
                </a:lnTo>
                <a:lnTo>
                  <a:pt x="11908" y="0"/>
                </a:lnTo>
                <a:lnTo>
                  <a:pt x="0" y="0"/>
                </a:lnTo>
                <a:close/>
              </a:path>
            </a:pathLst>
          </a:custGeom>
          <a:blipFill dpi="0" rotWithShape="1">
            <a:blip r:embed="rId1" cstate="print"/>
            <a:srcRect/>
            <a:stretch>
              <a:fillRect/>
            </a:stretch>
          </a:blipFill>
          <a:ln>
            <a:noFill/>
          </a:ln>
          <a:effectLst/>
        </p:spPr>
        <p:txBody>
          <a:bodyPr vert="horz" wrap="square" lIns="91440" tIns="45720" rIns="91440" bIns="45720" numCol="1" anchor="t" anchorCtr="0" compatLnSpc="1"/>
          <a:lstStyle/>
          <a:p>
            <a:endParaRPr lang="zh-CN" altLang="en-US"/>
          </a:p>
        </p:txBody>
      </p:sp>
      <p:sp>
        <p:nvSpPr>
          <p:cNvPr id="25" name="Rectangle 24"/>
          <p:cNvSpPr>
            <a:spLocks noChangeArrowheads="1"/>
          </p:cNvSpPr>
          <p:nvPr/>
        </p:nvSpPr>
        <p:spPr bwMode="auto">
          <a:xfrm>
            <a:off x="1650505" y="3762728"/>
            <a:ext cx="1806776"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indent="-171450">
              <a:lnSpc>
                <a:spcPct val="120000"/>
              </a:lnSpc>
              <a:spcBef>
                <a:spcPts val="500"/>
              </a:spcBef>
              <a:buClr>
                <a:schemeClr val="bg1">
                  <a:lumMod val="50000"/>
                </a:schemeClr>
              </a:buClr>
              <a:buFont typeface="Wingdings" panose="05000000000000000000" pitchFamily="2" charset="2"/>
              <a:buChar char="n"/>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1926764" y="3381711"/>
            <a:ext cx="125425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lumMod val="50000"/>
                </a:schemeClr>
              </a:solidFill>
            </a:endParaRPr>
          </a:p>
        </p:txBody>
      </p:sp>
      <p:cxnSp>
        <p:nvCxnSpPr>
          <p:cNvPr id="27" name="直接连接符 26"/>
          <p:cNvCxnSpPr/>
          <p:nvPr/>
        </p:nvCxnSpPr>
        <p:spPr>
          <a:xfrm>
            <a:off x="1926764" y="3652585"/>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直角三角形 27"/>
          <p:cNvSpPr/>
          <p:nvPr/>
        </p:nvSpPr>
        <p:spPr>
          <a:xfrm rot="5400000">
            <a:off x="1598574" y="1635434"/>
            <a:ext cx="504211" cy="504056"/>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solidFill>
                <a:schemeClr val="accent2"/>
              </a:solidFill>
            </a:endParaRPr>
          </a:p>
        </p:txBody>
      </p:sp>
      <p:sp>
        <p:nvSpPr>
          <p:cNvPr id="29" name="TextBox 28"/>
          <p:cNvSpPr txBox="1"/>
          <p:nvPr/>
        </p:nvSpPr>
        <p:spPr>
          <a:xfrm>
            <a:off x="1596352" y="1669370"/>
            <a:ext cx="316112" cy="246297"/>
          </a:xfrm>
          <a:prstGeom prst="rect">
            <a:avLst/>
          </a:prstGeom>
          <a:noFill/>
        </p:spPr>
        <p:txBody>
          <a:bodyPr wrap="none" lIns="91440" tIns="45720" rIns="91440" bIns="45720" rtlCol="0">
            <a:spAutoFit/>
          </a:bodyPr>
          <a:lstStyle/>
          <a:p>
            <a:r>
              <a:rPr lang="en-US" altLang="zh-CN" sz="1000" dirty="0" smtClean="0">
                <a:solidFill>
                  <a:schemeClr val="bg1"/>
                </a:solidFill>
              </a:rPr>
              <a:t>01</a:t>
            </a:r>
            <a:endParaRPr lang="zh-CN" altLang="en-US" sz="1000" dirty="0">
              <a:solidFill>
                <a:schemeClr val="bg1"/>
              </a:solidFill>
            </a:endParaRPr>
          </a:p>
        </p:txBody>
      </p:sp>
      <p:sp>
        <p:nvSpPr>
          <p:cNvPr id="30" name="Freeform 8"/>
          <p:cNvSpPr/>
          <p:nvPr/>
        </p:nvSpPr>
        <p:spPr bwMode="auto">
          <a:xfrm>
            <a:off x="3626235" y="1635356"/>
            <a:ext cx="1934553" cy="1610121"/>
          </a:xfrm>
          <a:custGeom>
            <a:avLst/>
            <a:gdLst>
              <a:gd name="T0" fmla="*/ 0 w 11908"/>
              <a:gd name="T1" fmla="*/ 0 h 5711"/>
              <a:gd name="T2" fmla="*/ 0 w 11908"/>
              <a:gd name="T3" fmla="*/ 144 h 5711"/>
              <a:gd name="T4" fmla="*/ 0 w 11908"/>
              <a:gd name="T5" fmla="*/ 5711 h 5711"/>
              <a:gd name="T6" fmla="*/ 11908 w 11908"/>
              <a:gd name="T7" fmla="*/ 5711 h 5711"/>
              <a:gd name="T8" fmla="*/ 11908 w 11908"/>
              <a:gd name="T9" fmla="*/ 144 h 5711"/>
              <a:gd name="T10" fmla="*/ 11908 w 11908"/>
              <a:gd name="T11" fmla="*/ 0 h 5711"/>
              <a:gd name="T12" fmla="*/ 0 w 11908"/>
              <a:gd name="T13" fmla="*/ 0 h 5711"/>
            </a:gdLst>
            <a:ahLst/>
            <a:cxnLst>
              <a:cxn ang="0">
                <a:pos x="T0" y="T1"/>
              </a:cxn>
              <a:cxn ang="0">
                <a:pos x="T2" y="T3"/>
              </a:cxn>
              <a:cxn ang="0">
                <a:pos x="T4" y="T5"/>
              </a:cxn>
              <a:cxn ang="0">
                <a:pos x="T6" y="T7"/>
              </a:cxn>
              <a:cxn ang="0">
                <a:pos x="T8" y="T9"/>
              </a:cxn>
              <a:cxn ang="0">
                <a:pos x="T10" y="T11"/>
              </a:cxn>
              <a:cxn ang="0">
                <a:pos x="T12" y="T13"/>
              </a:cxn>
            </a:cxnLst>
            <a:rect l="0" t="0" r="r" b="b"/>
            <a:pathLst>
              <a:path w="11908" h="5711">
                <a:moveTo>
                  <a:pt x="0" y="0"/>
                </a:moveTo>
                <a:lnTo>
                  <a:pt x="0" y="144"/>
                </a:lnTo>
                <a:lnTo>
                  <a:pt x="0" y="5711"/>
                </a:lnTo>
                <a:lnTo>
                  <a:pt x="11908" y="5711"/>
                </a:lnTo>
                <a:lnTo>
                  <a:pt x="11908" y="144"/>
                </a:lnTo>
                <a:lnTo>
                  <a:pt x="11908" y="0"/>
                </a:lnTo>
                <a:lnTo>
                  <a:pt x="0" y="0"/>
                </a:lnTo>
                <a:close/>
              </a:path>
            </a:pathLst>
          </a:custGeom>
          <a:blipFill dpi="0" rotWithShape="1">
            <a:blip r:embed="rId2" cstate="print"/>
            <a:srcRect/>
            <a:stretch>
              <a:fillRect/>
            </a:stretch>
          </a:blipFill>
          <a:ln>
            <a:noFill/>
          </a:ln>
          <a:effectLst/>
        </p:spPr>
        <p:txBody>
          <a:bodyPr vert="horz" wrap="square" lIns="91440" tIns="45720" rIns="91440" bIns="45720" numCol="1" anchor="t" anchorCtr="0" compatLnSpc="1"/>
          <a:lstStyle/>
          <a:p>
            <a:endParaRPr lang="zh-CN" altLang="en-US"/>
          </a:p>
        </p:txBody>
      </p:sp>
      <p:sp>
        <p:nvSpPr>
          <p:cNvPr id="31" name="Rectangle 24"/>
          <p:cNvSpPr>
            <a:spLocks noChangeArrowheads="1"/>
          </p:cNvSpPr>
          <p:nvPr/>
        </p:nvSpPr>
        <p:spPr bwMode="auto">
          <a:xfrm>
            <a:off x="3678088" y="3762728"/>
            <a:ext cx="1806776"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indent="-171450">
              <a:lnSpc>
                <a:spcPct val="120000"/>
              </a:lnSpc>
              <a:spcBef>
                <a:spcPts val="500"/>
              </a:spcBef>
              <a:buClr>
                <a:schemeClr val="bg1">
                  <a:lumMod val="50000"/>
                </a:schemeClr>
              </a:buClr>
              <a:buFont typeface="Wingdings" panose="05000000000000000000" pitchFamily="2" charset="2"/>
              <a:buChar char="n"/>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Rectangle 24"/>
          <p:cNvSpPr>
            <a:spLocks noChangeArrowheads="1"/>
          </p:cNvSpPr>
          <p:nvPr/>
        </p:nvSpPr>
        <p:spPr bwMode="auto">
          <a:xfrm>
            <a:off x="3954347" y="3381711"/>
            <a:ext cx="125425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lumMod val="50000"/>
                </a:schemeClr>
              </a:solidFill>
            </a:endParaRPr>
          </a:p>
        </p:txBody>
      </p:sp>
      <p:cxnSp>
        <p:nvCxnSpPr>
          <p:cNvPr id="33" name="直接连接符 32"/>
          <p:cNvCxnSpPr/>
          <p:nvPr/>
        </p:nvCxnSpPr>
        <p:spPr>
          <a:xfrm>
            <a:off x="3954347" y="3652585"/>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4" name="直角三角形 33"/>
          <p:cNvSpPr/>
          <p:nvPr/>
        </p:nvSpPr>
        <p:spPr>
          <a:xfrm rot="5400000">
            <a:off x="3626157" y="1635434"/>
            <a:ext cx="504211" cy="504056"/>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35" name="TextBox 34"/>
          <p:cNvSpPr txBox="1"/>
          <p:nvPr/>
        </p:nvSpPr>
        <p:spPr>
          <a:xfrm>
            <a:off x="3623935" y="1669370"/>
            <a:ext cx="316112" cy="246297"/>
          </a:xfrm>
          <a:prstGeom prst="rect">
            <a:avLst/>
          </a:prstGeom>
          <a:noFill/>
        </p:spPr>
        <p:txBody>
          <a:bodyPr wrap="none" lIns="91440" tIns="45720" rIns="91440" bIns="45720" rtlCol="0">
            <a:spAutoFit/>
          </a:bodyPr>
          <a:lstStyle/>
          <a:p>
            <a:r>
              <a:rPr lang="en-US" altLang="zh-CN" sz="1000" dirty="0" smtClean="0">
                <a:solidFill>
                  <a:schemeClr val="bg1"/>
                </a:solidFill>
              </a:rPr>
              <a:t>02</a:t>
            </a:r>
            <a:endParaRPr lang="zh-CN" altLang="en-US" sz="1000" dirty="0">
              <a:solidFill>
                <a:schemeClr val="bg1"/>
              </a:solidFill>
            </a:endParaRPr>
          </a:p>
        </p:txBody>
      </p:sp>
      <p:sp>
        <p:nvSpPr>
          <p:cNvPr id="36" name="Freeform 8"/>
          <p:cNvSpPr/>
          <p:nvPr/>
        </p:nvSpPr>
        <p:spPr bwMode="auto">
          <a:xfrm>
            <a:off x="5653817" y="1635356"/>
            <a:ext cx="1934553" cy="1610121"/>
          </a:xfrm>
          <a:custGeom>
            <a:avLst/>
            <a:gdLst>
              <a:gd name="T0" fmla="*/ 0 w 11908"/>
              <a:gd name="T1" fmla="*/ 0 h 5711"/>
              <a:gd name="T2" fmla="*/ 0 w 11908"/>
              <a:gd name="T3" fmla="*/ 144 h 5711"/>
              <a:gd name="T4" fmla="*/ 0 w 11908"/>
              <a:gd name="T5" fmla="*/ 5711 h 5711"/>
              <a:gd name="T6" fmla="*/ 11908 w 11908"/>
              <a:gd name="T7" fmla="*/ 5711 h 5711"/>
              <a:gd name="T8" fmla="*/ 11908 w 11908"/>
              <a:gd name="T9" fmla="*/ 144 h 5711"/>
              <a:gd name="T10" fmla="*/ 11908 w 11908"/>
              <a:gd name="T11" fmla="*/ 0 h 5711"/>
              <a:gd name="T12" fmla="*/ 0 w 11908"/>
              <a:gd name="T13" fmla="*/ 0 h 5711"/>
            </a:gdLst>
            <a:ahLst/>
            <a:cxnLst>
              <a:cxn ang="0">
                <a:pos x="T0" y="T1"/>
              </a:cxn>
              <a:cxn ang="0">
                <a:pos x="T2" y="T3"/>
              </a:cxn>
              <a:cxn ang="0">
                <a:pos x="T4" y="T5"/>
              </a:cxn>
              <a:cxn ang="0">
                <a:pos x="T6" y="T7"/>
              </a:cxn>
              <a:cxn ang="0">
                <a:pos x="T8" y="T9"/>
              </a:cxn>
              <a:cxn ang="0">
                <a:pos x="T10" y="T11"/>
              </a:cxn>
              <a:cxn ang="0">
                <a:pos x="T12" y="T13"/>
              </a:cxn>
            </a:cxnLst>
            <a:rect l="0" t="0" r="r" b="b"/>
            <a:pathLst>
              <a:path w="11908" h="5711">
                <a:moveTo>
                  <a:pt x="0" y="0"/>
                </a:moveTo>
                <a:lnTo>
                  <a:pt x="0" y="144"/>
                </a:lnTo>
                <a:lnTo>
                  <a:pt x="0" y="5711"/>
                </a:lnTo>
                <a:lnTo>
                  <a:pt x="11908" y="5711"/>
                </a:lnTo>
                <a:lnTo>
                  <a:pt x="11908" y="144"/>
                </a:lnTo>
                <a:lnTo>
                  <a:pt x="11908" y="0"/>
                </a:lnTo>
                <a:lnTo>
                  <a:pt x="0" y="0"/>
                </a:lnTo>
                <a:close/>
              </a:path>
            </a:pathLst>
          </a:custGeom>
          <a:blipFill dpi="0" rotWithShape="1">
            <a:blip r:embed="rId3" cstate="print"/>
            <a:srcRect/>
            <a:stretch>
              <a:fillRect/>
            </a:stretch>
          </a:blipFill>
          <a:ln>
            <a:noFill/>
          </a:ln>
          <a:effectLst/>
        </p:spPr>
        <p:txBody>
          <a:bodyPr vert="horz" wrap="square" lIns="91440" tIns="45720" rIns="91440" bIns="45720" numCol="1" anchor="t" anchorCtr="0" compatLnSpc="1"/>
          <a:lstStyle/>
          <a:p>
            <a:endParaRPr lang="zh-CN" altLang="en-US"/>
          </a:p>
        </p:txBody>
      </p:sp>
      <p:sp>
        <p:nvSpPr>
          <p:cNvPr id="37" name="Rectangle 24"/>
          <p:cNvSpPr>
            <a:spLocks noChangeArrowheads="1"/>
          </p:cNvSpPr>
          <p:nvPr/>
        </p:nvSpPr>
        <p:spPr bwMode="auto">
          <a:xfrm>
            <a:off x="5705670" y="3762728"/>
            <a:ext cx="1806776"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indent="-171450">
              <a:lnSpc>
                <a:spcPct val="120000"/>
              </a:lnSpc>
              <a:spcBef>
                <a:spcPts val="500"/>
              </a:spcBef>
              <a:buClr>
                <a:schemeClr val="bg1">
                  <a:lumMod val="50000"/>
                </a:schemeClr>
              </a:buClr>
              <a:buFont typeface="Wingdings" panose="05000000000000000000" pitchFamily="2" charset="2"/>
              <a:buChar char="n"/>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Rectangle 24"/>
          <p:cNvSpPr>
            <a:spLocks noChangeArrowheads="1"/>
          </p:cNvSpPr>
          <p:nvPr/>
        </p:nvSpPr>
        <p:spPr bwMode="auto">
          <a:xfrm>
            <a:off x="5981929" y="3381711"/>
            <a:ext cx="125425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lumMod val="50000"/>
                </a:schemeClr>
              </a:solidFill>
            </a:endParaRPr>
          </a:p>
        </p:txBody>
      </p:sp>
      <p:cxnSp>
        <p:nvCxnSpPr>
          <p:cNvPr id="39" name="直接连接符 38"/>
          <p:cNvCxnSpPr/>
          <p:nvPr/>
        </p:nvCxnSpPr>
        <p:spPr>
          <a:xfrm>
            <a:off x="5981929" y="3652585"/>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直角三角形 39"/>
          <p:cNvSpPr/>
          <p:nvPr/>
        </p:nvSpPr>
        <p:spPr>
          <a:xfrm rot="5400000">
            <a:off x="5653739" y="1635434"/>
            <a:ext cx="504211" cy="504056"/>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41" name="TextBox 40"/>
          <p:cNvSpPr txBox="1"/>
          <p:nvPr/>
        </p:nvSpPr>
        <p:spPr>
          <a:xfrm>
            <a:off x="5651517" y="1669370"/>
            <a:ext cx="316112" cy="246297"/>
          </a:xfrm>
          <a:prstGeom prst="rect">
            <a:avLst/>
          </a:prstGeom>
          <a:noFill/>
        </p:spPr>
        <p:txBody>
          <a:bodyPr wrap="none" lIns="91440" tIns="45720" rIns="91440" bIns="45720" rtlCol="0">
            <a:spAutoFit/>
          </a:bodyPr>
          <a:lstStyle/>
          <a:p>
            <a:r>
              <a:rPr lang="en-US" altLang="zh-CN" sz="1000" dirty="0" smtClean="0">
                <a:solidFill>
                  <a:schemeClr val="bg1"/>
                </a:solidFill>
              </a:rPr>
              <a:t>03</a:t>
            </a:r>
            <a:endParaRPr lang="zh-CN" altLang="en-US" sz="1000" dirty="0">
              <a:solidFill>
                <a:schemeClr val="bg1"/>
              </a:solidFill>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6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11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110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47" presetClass="entr" presetSubtype="0" fill="hold" grpId="0" nodeType="withEffect">
                                  <p:stCondLst>
                                    <p:cond delay="160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anim calcmode="lin" valueType="num">
                                      <p:cBhvr>
                                        <p:cTn id="21" dur="500" fill="hold"/>
                                        <p:tgtEl>
                                          <p:spTgt spid="24"/>
                                        </p:tgtEl>
                                        <p:attrNameLst>
                                          <p:attrName>ppt_x</p:attrName>
                                        </p:attrNameLst>
                                      </p:cBhvr>
                                      <p:tavLst>
                                        <p:tav tm="0">
                                          <p:val>
                                            <p:strVal val="#ppt_x"/>
                                          </p:val>
                                        </p:tav>
                                        <p:tav tm="100000">
                                          <p:val>
                                            <p:strVal val="#ppt_x"/>
                                          </p:val>
                                        </p:tav>
                                      </p:tavLst>
                                    </p:anim>
                                    <p:anim calcmode="lin" valueType="num">
                                      <p:cBhvr>
                                        <p:cTn id="22" dur="500" fill="hold"/>
                                        <p:tgtEl>
                                          <p:spTgt spid="24"/>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16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anim calcmode="lin" valueType="num">
                                      <p:cBhvr>
                                        <p:cTn id="26" dur="500" fill="hold"/>
                                        <p:tgtEl>
                                          <p:spTgt spid="28"/>
                                        </p:tgtEl>
                                        <p:attrNameLst>
                                          <p:attrName>ppt_x</p:attrName>
                                        </p:attrNameLst>
                                      </p:cBhvr>
                                      <p:tavLst>
                                        <p:tav tm="0">
                                          <p:val>
                                            <p:strVal val="#ppt_x"/>
                                          </p:val>
                                        </p:tav>
                                        <p:tav tm="100000">
                                          <p:val>
                                            <p:strVal val="#ppt_x"/>
                                          </p:val>
                                        </p:tav>
                                      </p:tavLst>
                                    </p:anim>
                                    <p:anim calcmode="lin" valueType="num">
                                      <p:cBhvr>
                                        <p:cTn id="27" dur="500" fill="hold"/>
                                        <p:tgtEl>
                                          <p:spTgt spid="28"/>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16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anim calcmode="lin" valueType="num">
                                      <p:cBhvr>
                                        <p:cTn id="31" dur="500" fill="hold"/>
                                        <p:tgtEl>
                                          <p:spTgt spid="29"/>
                                        </p:tgtEl>
                                        <p:attrNameLst>
                                          <p:attrName>ppt_x</p:attrName>
                                        </p:attrNameLst>
                                      </p:cBhvr>
                                      <p:tavLst>
                                        <p:tav tm="0">
                                          <p:val>
                                            <p:strVal val="#ppt_x"/>
                                          </p:val>
                                        </p:tav>
                                        <p:tav tm="100000">
                                          <p:val>
                                            <p:strVal val="#ppt_x"/>
                                          </p:val>
                                        </p:tav>
                                      </p:tavLst>
                                    </p:anim>
                                    <p:anim calcmode="lin" valueType="num">
                                      <p:cBhvr>
                                        <p:cTn id="32" dur="500" fill="hold"/>
                                        <p:tgtEl>
                                          <p:spTgt spid="2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60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anim calcmode="lin" valueType="num">
                                      <p:cBhvr>
                                        <p:cTn id="36" dur="500" fill="hold"/>
                                        <p:tgtEl>
                                          <p:spTgt spid="25"/>
                                        </p:tgtEl>
                                        <p:attrNameLst>
                                          <p:attrName>ppt_x</p:attrName>
                                        </p:attrNameLst>
                                      </p:cBhvr>
                                      <p:tavLst>
                                        <p:tav tm="0">
                                          <p:val>
                                            <p:strVal val="#ppt_x"/>
                                          </p:val>
                                        </p:tav>
                                        <p:tav tm="100000">
                                          <p:val>
                                            <p:strVal val="#ppt_x"/>
                                          </p:val>
                                        </p:tav>
                                      </p:tavLst>
                                    </p:anim>
                                    <p:anim calcmode="lin" valueType="num">
                                      <p:cBhvr>
                                        <p:cTn id="37" dur="500" fill="hold"/>
                                        <p:tgtEl>
                                          <p:spTgt spid="25"/>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60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anim calcmode="lin" valueType="num">
                                      <p:cBhvr>
                                        <p:cTn id="41" dur="500" fill="hold"/>
                                        <p:tgtEl>
                                          <p:spTgt spid="26"/>
                                        </p:tgtEl>
                                        <p:attrNameLst>
                                          <p:attrName>ppt_x</p:attrName>
                                        </p:attrNameLst>
                                      </p:cBhvr>
                                      <p:tavLst>
                                        <p:tav tm="0">
                                          <p:val>
                                            <p:strVal val="#ppt_x"/>
                                          </p:val>
                                        </p:tav>
                                        <p:tav tm="100000">
                                          <p:val>
                                            <p:strVal val="#ppt_x"/>
                                          </p:val>
                                        </p:tav>
                                      </p:tavLst>
                                    </p:anim>
                                    <p:anim calcmode="lin" valueType="num">
                                      <p:cBhvr>
                                        <p:cTn id="42" dur="500" fill="hold"/>
                                        <p:tgtEl>
                                          <p:spTgt spid="26"/>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60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anim calcmode="lin" valueType="num">
                                      <p:cBhvr>
                                        <p:cTn id="46" dur="500" fill="hold"/>
                                        <p:tgtEl>
                                          <p:spTgt spid="27"/>
                                        </p:tgtEl>
                                        <p:attrNameLst>
                                          <p:attrName>ppt_x</p:attrName>
                                        </p:attrNameLst>
                                      </p:cBhvr>
                                      <p:tavLst>
                                        <p:tav tm="0">
                                          <p:val>
                                            <p:strVal val="#ppt_x"/>
                                          </p:val>
                                        </p:tav>
                                        <p:tav tm="100000">
                                          <p:val>
                                            <p:strVal val="#ppt_x"/>
                                          </p:val>
                                        </p:tav>
                                      </p:tavLst>
                                    </p:anim>
                                    <p:anim calcmode="lin" valueType="num">
                                      <p:cBhvr>
                                        <p:cTn id="47" dur="500" fill="hold"/>
                                        <p:tgtEl>
                                          <p:spTgt spid="2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20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anim calcmode="lin" valueType="num">
                                      <p:cBhvr>
                                        <p:cTn id="51" dur="500" fill="hold"/>
                                        <p:tgtEl>
                                          <p:spTgt spid="30"/>
                                        </p:tgtEl>
                                        <p:attrNameLst>
                                          <p:attrName>ppt_x</p:attrName>
                                        </p:attrNameLst>
                                      </p:cBhvr>
                                      <p:tavLst>
                                        <p:tav tm="0">
                                          <p:val>
                                            <p:strVal val="#ppt_x"/>
                                          </p:val>
                                        </p:tav>
                                        <p:tav tm="100000">
                                          <p:val>
                                            <p:strVal val="#ppt_x"/>
                                          </p:val>
                                        </p:tav>
                                      </p:tavLst>
                                    </p:anim>
                                    <p:anim calcmode="lin" valueType="num">
                                      <p:cBhvr>
                                        <p:cTn id="52" dur="500" fill="hold"/>
                                        <p:tgtEl>
                                          <p:spTgt spid="30"/>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22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220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anim calcmode="lin" valueType="num">
                                      <p:cBhvr>
                                        <p:cTn id="61" dur="500" fill="hold"/>
                                        <p:tgtEl>
                                          <p:spTgt spid="35"/>
                                        </p:tgtEl>
                                        <p:attrNameLst>
                                          <p:attrName>ppt_x</p:attrName>
                                        </p:attrNameLst>
                                      </p:cBhvr>
                                      <p:tavLst>
                                        <p:tav tm="0">
                                          <p:val>
                                            <p:strVal val="#ppt_x"/>
                                          </p:val>
                                        </p:tav>
                                        <p:tav tm="100000">
                                          <p:val>
                                            <p:strVal val="#ppt_x"/>
                                          </p:val>
                                        </p:tav>
                                      </p:tavLst>
                                    </p:anim>
                                    <p:anim calcmode="lin" valueType="num">
                                      <p:cBhvr>
                                        <p:cTn id="62" dur="500" fill="hold"/>
                                        <p:tgtEl>
                                          <p:spTgt spid="3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220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500"/>
                                        <p:tgtEl>
                                          <p:spTgt spid="31"/>
                                        </p:tgtEl>
                                      </p:cBhvr>
                                    </p:animEffect>
                                    <p:anim calcmode="lin" valueType="num">
                                      <p:cBhvr>
                                        <p:cTn id="66" dur="500" fill="hold"/>
                                        <p:tgtEl>
                                          <p:spTgt spid="31"/>
                                        </p:tgtEl>
                                        <p:attrNameLst>
                                          <p:attrName>ppt_x</p:attrName>
                                        </p:attrNameLst>
                                      </p:cBhvr>
                                      <p:tavLst>
                                        <p:tav tm="0">
                                          <p:val>
                                            <p:strVal val="#ppt_x"/>
                                          </p:val>
                                        </p:tav>
                                        <p:tav tm="100000">
                                          <p:val>
                                            <p:strVal val="#ppt_x"/>
                                          </p:val>
                                        </p:tav>
                                      </p:tavLst>
                                    </p:anim>
                                    <p:anim calcmode="lin" valueType="num">
                                      <p:cBhvr>
                                        <p:cTn id="67" dur="500" fill="hold"/>
                                        <p:tgtEl>
                                          <p:spTgt spid="3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20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anim calcmode="lin" valueType="num">
                                      <p:cBhvr>
                                        <p:cTn id="71" dur="500" fill="hold"/>
                                        <p:tgtEl>
                                          <p:spTgt spid="32"/>
                                        </p:tgtEl>
                                        <p:attrNameLst>
                                          <p:attrName>ppt_x</p:attrName>
                                        </p:attrNameLst>
                                      </p:cBhvr>
                                      <p:tavLst>
                                        <p:tav tm="0">
                                          <p:val>
                                            <p:strVal val="#ppt_x"/>
                                          </p:val>
                                        </p:tav>
                                        <p:tav tm="100000">
                                          <p:val>
                                            <p:strVal val="#ppt_x"/>
                                          </p:val>
                                        </p:tav>
                                      </p:tavLst>
                                    </p:anim>
                                    <p:anim calcmode="lin" valueType="num">
                                      <p:cBhvr>
                                        <p:cTn id="72" dur="500" fill="hold"/>
                                        <p:tgtEl>
                                          <p:spTgt spid="32"/>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220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anim calcmode="lin" valueType="num">
                                      <p:cBhvr>
                                        <p:cTn id="76" dur="500" fill="hold"/>
                                        <p:tgtEl>
                                          <p:spTgt spid="33"/>
                                        </p:tgtEl>
                                        <p:attrNameLst>
                                          <p:attrName>ppt_x</p:attrName>
                                        </p:attrNameLst>
                                      </p:cBhvr>
                                      <p:tavLst>
                                        <p:tav tm="0">
                                          <p:val>
                                            <p:strVal val="#ppt_x"/>
                                          </p:val>
                                        </p:tav>
                                        <p:tav tm="100000">
                                          <p:val>
                                            <p:strVal val="#ppt_x"/>
                                          </p:val>
                                        </p:tav>
                                      </p:tavLst>
                                    </p:anim>
                                    <p:anim calcmode="lin" valueType="num">
                                      <p:cBhvr>
                                        <p:cTn id="77" dur="500" fill="hold"/>
                                        <p:tgtEl>
                                          <p:spTgt spid="33"/>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2700"/>
                                  </p:stCondLst>
                                  <p:childTnLst>
                                    <p:set>
                                      <p:cBhvr>
                                        <p:cTn id="79" dur="1" fill="hold">
                                          <p:stCondLst>
                                            <p:cond delay="0"/>
                                          </p:stCondLst>
                                        </p:cTn>
                                        <p:tgtEl>
                                          <p:spTgt spid="36"/>
                                        </p:tgtEl>
                                        <p:attrNameLst>
                                          <p:attrName>style.visibility</p:attrName>
                                        </p:attrNameLst>
                                      </p:cBhvr>
                                      <p:to>
                                        <p:strVal val="visible"/>
                                      </p:to>
                                    </p:set>
                                    <p:animEffect transition="in" filter="fade">
                                      <p:cBhvr>
                                        <p:cTn id="80" dur="500"/>
                                        <p:tgtEl>
                                          <p:spTgt spid="36"/>
                                        </p:tgtEl>
                                      </p:cBhvr>
                                    </p:animEffect>
                                    <p:anim calcmode="lin" valueType="num">
                                      <p:cBhvr>
                                        <p:cTn id="81" dur="500" fill="hold"/>
                                        <p:tgtEl>
                                          <p:spTgt spid="36"/>
                                        </p:tgtEl>
                                        <p:attrNameLst>
                                          <p:attrName>ppt_x</p:attrName>
                                        </p:attrNameLst>
                                      </p:cBhvr>
                                      <p:tavLst>
                                        <p:tav tm="0">
                                          <p:val>
                                            <p:strVal val="#ppt_x"/>
                                          </p:val>
                                        </p:tav>
                                        <p:tav tm="100000">
                                          <p:val>
                                            <p:strVal val="#ppt_x"/>
                                          </p:val>
                                        </p:tav>
                                      </p:tavLst>
                                    </p:anim>
                                    <p:anim calcmode="lin" valueType="num">
                                      <p:cBhvr>
                                        <p:cTn id="82" dur="500" fill="hold"/>
                                        <p:tgtEl>
                                          <p:spTgt spid="36"/>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270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500"/>
                                        <p:tgtEl>
                                          <p:spTgt spid="40"/>
                                        </p:tgtEl>
                                      </p:cBhvr>
                                    </p:animEffect>
                                    <p:anim calcmode="lin" valueType="num">
                                      <p:cBhvr>
                                        <p:cTn id="86" dur="500" fill="hold"/>
                                        <p:tgtEl>
                                          <p:spTgt spid="40"/>
                                        </p:tgtEl>
                                        <p:attrNameLst>
                                          <p:attrName>ppt_x</p:attrName>
                                        </p:attrNameLst>
                                      </p:cBhvr>
                                      <p:tavLst>
                                        <p:tav tm="0">
                                          <p:val>
                                            <p:strVal val="#ppt_x"/>
                                          </p:val>
                                        </p:tav>
                                        <p:tav tm="100000">
                                          <p:val>
                                            <p:strVal val="#ppt_x"/>
                                          </p:val>
                                        </p:tav>
                                      </p:tavLst>
                                    </p:anim>
                                    <p:anim calcmode="lin" valueType="num">
                                      <p:cBhvr>
                                        <p:cTn id="87" dur="500" fill="hold"/>
                                        <p:tgtEl>
                                          <p:spTgt spid="40"/>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2700"/>
                                  </p:stCondLst>
                                  <p:childTnLst>
                                    <p:set>
                                      <p:cBhvr>
                                        <p:cTn id="89" dur="1" fill="hold">
                                          <p:stCondLst>
                                            <p:cond delay="0"/>
                                          </p:stCondLst>
                                        </p:cTn>
                                        <p:tgtEl>
                                          <p:spTgt spid="41"/>
                                        </p:tgtEl>
                                        <p:attrNameLst>
                                          <p:attrName>style.visibility</p:attrName>
                                        </p:attrNameLst>
                                      </p:cBhvr>
                                      <p:to>
                                        <p:strVal val="visible"/>
                                      </p:to>
                                    </p:set>
                                    <p:animEffect transition="in" filter="fade">
                                      <p:cBhvr>
                                        <p:cTn id="90" dur="500"/>
                                        <p:tgtEl>
                                          <p:spTgt spid="41"/>
                                        </p:tgtEl>
                                      </p:cBhvr>
                                    </p:animEffect>
                                    <p:anim calcmode="lin" valueType="num">
                                      <p:cBhvr>
                                        <p:cTn id="91" dur="500" fill="hold"/>
                                        <p:tgtEl>
                                          <p:spTgt spid="41"/>
                                        </p:tgtEl>
                                        <p:attrNameLst>
                                          <p:attrName>ppt_x</p:attrName>
                                        </p:attrNameLst>
                                      </p:cBhvr>
                                      <p:tavLst>
                                        <p:tav tm="0">
                                          <p:val>
                                            <p:strVal val="#ppt_x"/>
                                          </p:val>
                                        </p:tav>
                                        <p:tav tm="100000">
                                          <p:val>
                                            <p:strVal val="#ppt_x"/>
                                          </p:val>
                                        </p:tav>
                                      </p:tavLst>
                                    </p:anim>
                                    <p:anim calcmode="lin" valueType="num">
                                      <p:cBhvr>
                                        <p:cTn id="92" dur="500" fill="hold"/>
                                        <p:tgtEl>
                                          <p:spTgt spid="41"/>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2700"/>
                                  </p:stCondLst>
                                  <p:childTnLst>
                                    <p:set>
                                      <p:cBhvr>
                                        <p:cTn id="94" dur="1" fill="hold">
                                          <p:stCondLst>
                                            <p:cond delay="0"/>
                                          </p:stCondLst>
                                        </p:cTn>
                                        <p:tgtEl>
                                          <p:spTgt spid="37"/>
                                        </p:tgtEl>
                                        <p:attrNameLst>
                                          <p:attrName>style.visibility</p:attrName>
                                        </p:attrNameLst>
                                      </p:cBhvr>
                                      <p:to>
                                        <p:strVal val="visible"/>
                                      </p:to>
                                    </p:set>
                                    <p:animEffect transition="in" filter="fade">
                                      <p:cBhvr>
                                        <p:cTn id="95" dur="500"/>
                                        <p:tgtEl>
                                          <p:spTgt spid="37"/>
                                        </p:tgtEl>
                                      </p:cBhvr>
                                    </p:animEffect>
                                    <p:anim calcmode="lin" valueType="num">
                                      <p:cBhvr>
                                        <p:cTn id="96" dur="500" fill="hold"/>
                                        <p:tgtEl>
                                          <p:spTgt spid="37"/>
                                        </p:tgtEl>
                                        <p:attrNameLst>
                                          <p:attrName>ppt_x</p:attrName>
                                        </p:attrNameLst>
                                      </p:cBhvr>
                                      <p:tavLst>
                                        <p:tav tm="0">
                                          <p:val>
                                            <p:strVal val="#ppt_x"/>
                                          </p:val>
                                        </p:tav>
                                        <p:tav tm="100000">
                                          <p:val>
                                            <p:strVal val="#ppt_x"/>
                                          </p:val>
                                        </p:tav>
                                      </p:tavLst>
                                    </p:anim>
                                    <p:anim calcmode="lin" valueType="num">
                                      <p:cBhvr>
                                        <p:cTn id="97" dur="500" fill="hold"/>
                                        <p:tgtEl>
                                          <p:spTgt spid="37"/>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2700"/>
                                  </p:stCondLst>
                                  <p:childTnLst>
                                    <p:set>
                                      <p:cBhvr>
                                        <p:cTn id="99" dur="1" fill="hold">
                                          <p:stCondLst>
                                            <p:cond delay="0"/>
                                          </p:stCondLst>
                                        </p:cTn>
                                        <p:tgtEl>
                                          <p:spTgt spid="38"/>
                                        </p:tgtEl>
                                        <p:attrNameLst>
                                          <p:attrName>style.visibility</p:attrName>
                                        </p:attrNameLst>
                                      </p:cBhvr>
                                      <p:to>
                                        <p:strVal val="visible"/>
                                      </p:to>
                                    </p:set>
                                    <p:animEffect transition="in" filter="fade">
                                      <p:cBhvr>
                                        <p:cTn id="100" dur="500"/>
                                        <p:tgtEl>
                                          <p:spTgt spid="38"/>
                                        </p:tgtEl>
                                      </p:cBhvr>
                                    </p:animEffect>
                                    <p:anim calcmode="lin" valueType="num">
                                      <p:cBhvr>
                                        <p:cTn id="101" dur="500" fill="hold"/>
                                        <p:tgtEl>
                                          <p:spTgt spid="38"/>
                                        </p:tgtEl>
                                        <p:attrNameLst>
                                          <p:attrName>ppt_x</p:attrName>
                                        </p:attrNameLst>
                                      </p:cBhvr>
                                      <p:tavLst>
                                        <p:tav tm="0">
                                          <p:val>
                                            <p:strVal val="#ppt_x"/>
                                          </p:val>
                                        </p:tav>
                                        <p:tav tm="100000">
                                          <p:val>
                                            <p:strVal val="#ppt_x"/>
                                          </p:val>
                                        </p:tav>
                                      </p:tavLst>
                                    </p:anim>
                                    <p:anim calcmode="lin" valueType="num">
                                      <p:cBhvr>
                                        <p:cTn id="102" dur="500" fill="hold"/>
                                        <p:tgtEl>
                                          <p:spTgt spid="38"/>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270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anim calcmode="lin" valueType="num">
                                      <p:cBhvr>
                                        <p:cTn id="106" dur="500" fill="hold"/>
                                        <p:tgtEl>
                                          <p:spTgt spid="39"/>
                                        </p:tgtEl>
                                        <p:attrNameLst>
                                          <p:attrName>ppt_x</p:attrName>
                                        </p:attrNameLst>
                                      </p:cBhvr>
                                      <p:tavLst>
                                        <p:tav tm="0">
                                          <p:val>
                                            <p:strVal val="#ppt_x"/>
                                          </p:val>
                                        </p:tav>
                                        <p:tav tm="100000">
                                          <p:val>
                                            <p:strVal val="#ppt_x"/>
                                          </p:val>
                                        </p:tav>
                                      </p:tavLst>
                                    </p:anim>
                                    <p:anim calcmode="lin" valueType="num">
                                      <p:cBhvr>
                                        <p:cTn id="107"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p:bldP spid="28" grpId="0" animBg="1"/>
      <p:bldP spid="29" grpId="0"/>
      <p:bldP spid="30" grpId="0" animBg="1"/>
      <p:bldP spid="31" grpId="0"/>
      <p:bldP spid="32" grpId="0"/>
      <p:bldP spid="34" grpId="0" animBg="1"/>
      <p:bldP spid="35" grpId="0"/>
      <p:bldP spid="36" grpId="0" animBg="1"/>
      <p:bldP spid="37" grpId="0"/>
      <p:bldP spid="38" grpId="0"/>
      <p:bldP spid="40" grpId="0" animBg="1"/>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986100" y="1572640"/>
            <a:ext cx="3390486" cy="2817595"/>
            <a:chOff x="3981466" y="2096852"/>
            <a:chExt cx="4520648" cy="3756793"/>
          </a:xfrm>
        </p:grpSpPr>
        <p:grpSp>
          <p:nvGrpSpPr>
            <p:cNvPr id="3" name="Group 47"/>
            <p:cNvGrpSpPr/>
            <p:nvPr/>
          </p:nvGrpSpPr>
          <p:grpSpPr>
            <a:xfrm>
              <a:off x="5728045" y="2096852"/>
              <a:ext cx="913032" cy="852330"/>
              <a:chOff x="4156859" y="1335233"/>
              <a:chExt cx="756519" cy="706222"/>
            </a:xfrm>
          </p:grpSpPr>
          <p:sp>
            <p:nvSpPr>
              <p:cNvPr id="49" name="Freeform: Shape 32"/>
              <p:cNvSpPr/>
              <p:nvPr/>
            </p:nvSpPr>
            <p:spPr bwMode="auto">
              <a:xfrm rot="2651534" flipV="1">
                <a:off x="4247020" y="1373774"/>
                <a:ext cx="665101" cy="667681"/>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1"/>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0" name="Freeform: Shape 33"/>
              <p:cNvSpPr/>
              <p:nvPr/>
            </p:nvSpPr>
            <p:spPr bwMode="auto">
              <a:xfrm rot="2651534" flipV="1">
                <a:off x="4156859" y="1335233"/>
                <a:ext cx="756519" cy="705062"/>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1">
                  <a:lumMod val="75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 name="Group 42"/>
            <p:cNvGrpSpPr/>
            <p:nvPr/>
          </p:nvGrpSpPr>
          <p:grpSpPr>
            <a:xfrm>
              <a:off x="5617889" y="3501593"/>
              <a:ext cx="1269614" cy="2352052"/>
              <a:chOff x="4065589" y="2499171"/>
              <a:chExt cx="1051976" cy="1948860"/>
            </a:xfrm>
            <a:solidFill>
              <a:schemeClr val="tx2">
                <a:lumMod val="20000"/>
                <a:lumOff val="80000"/>
              </a:schemeClr>
            </a:solidFill>
          </p:grpSpPr>
          <p:sp>
            <p:nvSpPr>
              <p:cNvPr id="46" name="Freeform: Shape 6"/>
              <p:cNvSpPr/>
              <p:nvPr/>
            </p:nvSpPr>
            <p:spPr bwMode="auto">
              <a:xfrm>
                <a:off x="4366497" y="2499171"/>
                <a:ext cx="467369" cy="1948860"/>
              </a:xfrm>
              <a:custGeom>
                <a:avLst/>
                <a:gdLst>
                  <a:gd name="T0" fmla="*/ 192 w 192"/>
                  <a:gd name="T1" fmla="*/ 804 h 804"/>
                  <a:gd name="T2" fmla="*/ 86 w 192"/>
                  <a:gd name="T3" fmla="*/ 0 h 804"/>
                  <a:gd name="T4" fmla="*/ 0 w 192"/>
                  <a:gd name="T5" fmla="*/ 804 h 804"/>
                  <a:gd name="T6" fmla="*/ 192 w 192"/>
                  <a:gd name="T7" fmla="*/ 804 h 804"/>
                </a:gdLst>
                <a:ahLst/>
                <a:cxnLst>
                  <a:cxn ang="0">
                    <a:pos x="T0" y="T1"/>
                  </a:cxn>
                  <a:cxn ang="0">
                    <a:pos x="T2" y="T3"/>
                  </a:cxn>
                  <a:cxn ang="0">
                    <a:pos x="T4" y="T5"/>
                  </a:cxn>
                  <a:cxn ang="0">
                    <a:pos x="T6" y="T7"/>
                  </a:cxn>
                </a:cxnLst>
                <a:rect l="0" t="0" r="r" b="b"/>
                <a:pathLst>
                  <a:path w="192" h="804">
                    <a:moveTo>
                      <a:pt x="192" y="804"/>
                    </a:moveTo>
                    <a:cubicBezTo>
                      <a:pt x="192" y="804"/>
                      <a:pt x="145" y="519"/>
                      <a:pt x="86" y="0"/>
                    </a:cubicBezTo>
                    <a:cubicBezTo>
                      <a:pt x="86" y="0"/>
                      <a:pt x="44" y="660"/>
                      <a:pt x="0" y="804"/>
                    </a:cubicBezTo>
                    <a:cubicBezTo>
                      <a:pt x="0" y="804"/>
                      <a:pt x="98" y="766"/>
                      <a:pt x="192" y="804"/>
                    </a:cubicBezTo>
                    <a:close/>
                  </a:path>
                </a:pathLst>
              </a:custGeom>
              <a:grp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7" name="Freeform: Shape 7"/>
              <p:cNvSpPr/>
              <p:nvPr/>
            </p:nvSpPr>
            <p:spPr bwMode="auto">
              <a:xfrm>
                <a:off x="4625868" y="2960137"/>
                <a:ext cx="491697" cy="513465"/>
              </a:xfrm>
              <a:custGeom>
                <a:avLst/>
                <a:gdLst>
                  <a:gd name="T0" fmla="*/ 23 w 202"/>
                  <a:gd name="T1" fmla="*/ 212 h 212"/>
                  <a:gd name="T2" fmla="*/ 202 w 202"/>
                  <a:gd name="T3" fmla="*/ 26 h 212"/>
                  <a:gd name="T4" fmla="*/ 7 w 202"/>
                  <a:gd name="T5" fmla="*/ 90 h 212"/>
                  <a:gd name="T6" fmla="*/ 23 w 202"/>
                  <a:gd name="T7" fmla="*/ 212 h 212"/>
                </a:gdLst>
                <a:ahLst/>
                <a:cxnLst>
                  <a:cxn ang="0">
                    <a:pos x="T0" y="T1"/>
                  </a:cxn>
                  <a:cxn ang="0">
                    <a:pos x="T2" y="T3"/>
                  </a:cxn>
                  <a:cxn ang="0">
                    <a:pos x="T4" y="T5"/>
                  </a:cxn>
                  <a:cxn ang="0">
                    <a:pos x="T6" y="T7"/>
                  </a:cxn>
                </a:cxnLst>
                <a:rect l="0" t="0" r="r" b="b"/>
                <a:pathLst>
                  <a:path w="202" h="212">
                    <a:moveTo>
                      <a:pt x="23" y="212"/>
                    </a:moveTo>
                    <a:cubicBezTo>
                      <a:pt x="23" y="212"/>
                      <a:pt x="0" y="122"/>
                      <a:pt x="202" y="26"/>
                    </a:cubicBezTo>
                    <a:cubicBezTo>
                      <a:pt x="202" y="26"/>
                      <a:pt x="112" y="0"/>
                      <a:pt x="7" y="90"/>
                    </a:cubicBezTo>
                    <a:lnTo>
                      <a:pt x="23" y="212"/>
                    </a:lnTo>
                    <a:close/>
                  </a:path>
                </a:pathLst>
              </a:custGeom>
              <a:grp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8" name="Freeform: Shape 9"/>
              <p:cNvSpPr/>
              <p:nvPr/>
            </p:nvSpPr>
            <p:spPr bwMode="auto">
              <a:xfrm flipH="1">
                <a:off x="4065589" y="2967821"/>
                <a:ext cx="491697" cy="513465"/>
              </a:xfrm>
              <a:custGeom>
                <a:avLst/>
                <a:gdLst>
                  <a:gd name="T0" fmla="*/ 23 w 202"/>
                  <a:gd name="T1" fmla="*/ 212 h 212"/>
                  <a:gd name="T2" fmla="*/ 202 w 202"/>
                  <a:gd name="T3" fmla="*/ 26 h 212"/>
                  <a:gd name="T4" fmla="*/ 7 w 202"/>
                  <a:gd name="T5" fmla="*/ 90 h 212"/>
                  <a:gd name="T6" fmla="*/ 23 w 202"/>
                  <a:gd name="T7" fmla="*/ 212 h 212"/>
                </a:gdLst>
                <a:ahLst/>
                <a:cxnLst>
                  <a:cxn ang="0">
                    <a:pos x="T0" y="T1"/>
                  </a:cxn>
                  <a:cxn ang="0">
                    <a:pos x="T2" y="T3"/>
                  </a:cxn>
                  <a:cxn ang="0">
                    <a:pos x="T4" y="T5"/>
                  </a:cxn>
                  <a:cxn ang="0">
                    <a:pos x="T6" y="T7"/>
                  </a:cxn>
                </a:cxnLst>
                <a:rect l="0" t="0" r="r" b="b"/>
                <a:pathLst>
                  <a:path w="202" h="212">
                    <a:moveTo>
                      <a:pt x="23" y="212"/>
                    </a:moveTo>
                    <a:cubicBezTo>
                      <a:pt x="23" y="212"/>
                      <a:pt x="0" y="122"/>
                      <a:pt x="202" y="26"/>
                    </a:cubicBezTo>
                    <a:cubicBezTo>
                      <a:pt x="202" y="26"/>
                      <a:pt x="112" y="0"/>
                      <a:pt x="7" y="90"/>
                    </a:cubicBezTo>
                    <a:lnTo>
                      <a:pt x="23" y="212"/>
                    </a:lnTo>
                    <a:close/>
                  </a:path>
                </a:pathLst>
              </a:custGeom>
              <a:grp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 name="Group 13"/>
            <p:cNvGrpSpPr/>
            <p:nvPr/>
          </p:nvGrpSpPr>
          <p:grpSpPr>
            <a:xfrm rot="16456420">
              <a:off x="6520826" y="3809095"/>
              <a:ext cx="850930" cy="913032"/>
              <a:chOff x="5311775" y="1575259"/>
              <a:chExt cx="1022350" cy="1096963"/>
            </a:xfrm>
          </p:grpSpPr>
          <p:sp>
            <p:nvSpPr>
              <p:cNvPr id="44" name="Freeform: Shape 12"/>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6"/>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5" name="Freeform: Shape 11"/>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6">
                  <a:lumMod val="75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 name="Group 14"/>
            <p:cNvGrpSpPr/>
            <p:nvPr/>
          </p:nvGrpSpPr>
          <p:grpSpPr>
            <a:xfrm rot="5143580" flipH="1">
              <a:off x="5068959" y="3809095"/>
              <a:ext cx="850930" cy="913032"/>
              <a:chOff x="5311775" y="1575259"/>
              <a:chExt cx="1022350" cy="1096963"/>
            </a:xfrm>
          </p:grpSpPr>
          <p:sp>
            <p:nvSpPr>
              <p:cNvPr id="42" name="Freeform: Shape 15"/>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5">
                  <a:lumMod val="75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3" name="Freeform: Shape 16"/>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5"/>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21" name="Oval 17"/>
            <p:cNvSpPr/>
            <p:nvPr/>
          </p:nvSpPr>
          <p:spPr>
            <a:xfrm>
              <a:off x="6087455" y="3404234"/>
              <a:ext cx="265803" cy="26580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7" name="Group 19"/>
            <p:cNvGrpSpPr/>
            <p:nvPr/>
          </p:nvGrpSpPr>
          <p:grpSpPr>
            <a:xfrm rot="13676870">
              <a:off x="6726911" y="2998041"/>
              <a:ext cx="850930" cy="913032"/>
              <a:chOff x="5311775" y="1575258"/>
              <a:chExt cx="1022350" cy="1096963"/>
            </a:xfrm>
          </p:grpSpPr>
          <p:sp>
            <p:nvSpPr>
              <p:cNvPr id="40" name="Freeform: Shape 20"/>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3"/>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1" name="Freeform: Shape 21"/>
              <p:cNvSpPr/>
              <p:nvPr/>
            </p:nvSpPr>
            <p:spPr bwMode="auto">
              <a:xfrm rot="16200000" flipV="1">
                <a:off x="5274468" y="1612565"/>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3">
                  <a:lumMod val="75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8" name="Group 22"/>
            <p:cNvGrpSpPr/>
            <p:nvPr/>
          </p:nvGrpSpPr>
          <p:grpSpPr>
            <a:xfrm rot="13676870">
              <a:off x="4931631" y="2998041"/>
              <a:ext cx="850930" cy="913032"/>
              <a:chOff x="5311775" y="1575259"/>
              <a:chExt cx="1022350" cy="1096963"/>
            </a:xfrm>
          </p:grpSpPr>
          <p:sp>
            <p:nvSpPr>
              <p:cNvPr id="38" name="Freeform: Shape 23"/>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4"/>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9" name="Freeform: Shape 24"/>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4">
                  <a:lumMod val="75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7" name="Group 25"/>
            <p:cNvGrpSpPr/>
            <p:nvPr/>
          </p:nvGrpSpPr>
          <p:grpSpPr>
            <a:xfrm rot="10977025">
              <a:off x="6459160" y="2292311"/>
              <a:ext cx="850929" cy="913032"/>
              <a:chOff x="5311775" y="1575259"/>
              <a:chExt cx="1022350" cy="1096963"/>
            </a:xfrm>
          </p:grpSpPr>
          <p:sp>
            <p:nvSpPr>
              <p:cNvPr id="36" name="Freeform: Shape 26"/>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6"/>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7" name="Freeform: Shape 27"/>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6">
                  <a:lumMod val="75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8" name="Group 28"/>
            <p:cNvGrpSpPr/>
            <p:nvPr/>
          </p:nvGrpSpPr>
          <p:grpSpPr>
            <a:xfrm rot="10622975" flipH="1">
              <a:off x="5130624" y="2292312"/>
              <a:ext cx="850929" cy="913032"/>
              <a:chOff x="5311775" y="1575259"/>
              <a:chExt cx="1022350" cy="1096963"/>
            </a:xfrm>
          </p:grpSpPr>
          <p:sp>
            <p:nvSpPr>
              <p:cNvPr id="34" name="Freeform: Shape 29"/>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5"/>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 name="Freeform: Shape 30"/>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5">
                  <a:lumMod val="75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26" name="Freeform: Shape 35"/>
            <p:cNvSpPr/>
            <p:nvPr/>
          </p:nvSpPr>
          <p:spPr bwMode="auto">
            <a:xfrm rot="10090687" flipV="1">
              <a:off x="7345241" y="3846488"/>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2"/>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7" name="Freeform: Shape 37"/>
            <p:cNvSpPr/>
            <p:nvPr/>
          </p:nvSpPr>
          <p:spPr bwMode="auto">
            <a:xfrm rot="11509313" flipH="1" flipV="1">
              <a:off x="4441221" y="3846488"/>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1"/>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8" name="Freeform: Shape 38"/>
            <p:cNvSpPr/>
            <p:nvPr/>
          </p:nvSpPr>
          <p:spPr bwMode="auto">
            <a:xfrm rot="11509313">
              <a:off x="7345241" y="2548072"/>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4"/>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9" name="Freeform: Shape 39"/>
            <p:cNvSpPr/>
            <p:nvPr/>
          </p:nvSpPr>
          <p:spPr bwMode="auto">
            <a:xfrm rot="10090687" flipH="1">
              <a:off x="4440282" y="2548071"/>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3"/>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Oval 43"/>
            <p:cNvSpPr/>
            <p:nvPr/>
          </p:nvSpPr>
          <p:spPr bwMode="auto">
            <a:xfrm flipH="1">
              <a:off x="8298195" y="2602316"/>
              <a:ext cx="203919" cy="203915"/>
            </a:xfrm>
            <a:prstGeom prst="ellipse">
              <a:avLst/>
            </a:prstGeom>
            <a:solidFill>
              <a:schemeClr val="accent4"/>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Oval 45"/>
            <p:cNvSpPr/>
            <p:nvPr/>
          </p:nvSpPr>
          <p:spPr bwMode="auto">
            <a:xfrm flipH="1">
              <a:off x="3981466" y="2602316"/>
              <a:ext cx="203919" cy="203915"/>
            </a:xfrm>
            <a:prstGeom prst="ellipse">
              <a:avLst/>
            </a:prstGeom>
            <a:solidFill>
              <a:schemeClr val="accent3"/>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Oval 48"/>
            <p:cNvSpPr/>
            <p:nvPr/>
          </p:nvSpPr>
          <p:spPr bwMode="auto">
            <a:xfrm flipH="1">
              <a:off x="8298195" y="4175739"/>
              <a:ext cx="203919" cy="203915"/>
            </a:xfrm>
            <a:prstGeom prst="ellipse">
              <a:avLst/>
            </a:prstGeom>
            <a:solidFill>
              <a:schemeClr val="accent2"/>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3" name="Oval 50"/>
            <p:cNvSpPr/>
            <p:nvPr/>
          </p:nvSpPr>
          <p:spPr bwMode="auto">
            <a:xfrm flipH="1">
              <a:off x="3981466" y="4175739"/>
              <a:ext cx="203919" cy="203915"/>
            </a:xfrm>
            <a:prstGeom prst="ellipse">
              <a:avLst/>
            </a:prstGeom>
            <a:solidFill>
              <a:schemeClr val="accent1"/>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9" name="Group 46"/>
          <p:cNvGrpSpPr/>
          <p:nvPr/>
        </p:nvGrpSpPr>
        <p:grpSpPr>
          <a:xfrm>
            <a:off x="6376586" y="3004640"/>
            <a:ext cx="2117690" cy="755243"/>
            <a:chOff x="1197898" y="2503545"/>
            <a:chExt cx="2198693" cy="1006991"/>
          </a:xfrm>
        </p:grpSpPr>
        <p:sp>
          <p:nvSpPr>
            <p:cNvPr id="15" name="TextBox 49"/>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 name="TextBox 51"/>
            <p:cNvSpPr txBox="1"/>
            <p:nvPr/>
          </p:nvSpPr>
          <p:spPr>
            <a:xfrm>
              <a:off x="1197898" y="2891770"/>
              <a:ext cx="2198693" cy="618766"/>
            </a:xfrm>
            <a:prstGeom prst="rect">
              <a:avLst/>
            </a:prstGeom>
          </p:spPr>
          <p:txBody>
            <a:bodyPr vert="horz" wrap="square" lIns="288000" tIns="0" rIns="0" bIns="0" anchor="ctr" anchorCtr="0">
              <a:normAutofit fontScale="92500" lnSpcReduction="20000"/>
            </a:bodyPr>
            <a:lstStyle/>
            <a:p>
              <a:pPr algn="l">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a:t>
              </a:r>
              <a:b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0" name="Group 53"/>
          <p:cNvGrpSpPr/>
          <p:nvPr/>
        </p:nvGrpSpPr>
        <p:grpSpPr>
          <a:xfrm>
            <a:off x="6376586" y="1826268"/>
            <a:ext cx="2117690" cy="755243"/>
            <a:chOff x="1197898" y="2503545"/>
            <a:chExt cx="2198693" cy="1006991"/>
          </a:xfrm>
        </p:grpSpPr>
        <p:sp>
          <p:nvSpPr>
            <p:cNvPr id="13" name="TextBox 54"/>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55"/>
            <p:cNvSpPr txBox="1"/>
            <p:nvPr/>
          </p:nvSpPr>
          <p:spPr>
            <a:xfrm>
              <a:off x="1197898" y="2891770"/>
              <a:ext cx="2198693" cy="618766"/>
            </a:xfrm>
            <a:prstGeom prst="rect">
              <a:avLst/>
            </a:prstGeom>
          </p:spPr>
          <p:txBody>
            <a:bodyPr vert="horz" wrap="square" lIns="288000" tIns="0" rIns="0" bIns="0" anchor="ctr" anchorCtr="0">
              <a:normAutofit fontScale="92500" lnSpcReduction="20000"/>
            </a:bodyPr>
            <a:lstStyle/>
            <a:p>
              <a:pPr algn="l">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a:t>
              </a:r>
              <a:b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2" name="Group 67"/>
          <p:cNvGrpSpPr/>
          <p:nvPr/>
        </p:nvGrpSpPr>
        <p:grpSpPr>
          <a:xfrm>
            <a:off x="784180" y="3006406"/>
            <a:ext cx="2201920" cy="755243"/>
            <a:chOff x="8328246" y="2276873"/>
            <a:chExt cx="2198694" cy="1006991"/>
          </a:xfrm>
        </p:grpSpPr>
        <p:sp>
          <p:nvSpPr>
            <p:cNvPr id="11" name="TextBox 68"/>
            <p:cNvSpPr txBox="1"/>
            <p:nvPr/>
          </p:nvSpPr>
          <p:spPr>
            <a:xfrm>
              <a:off x="8328247" y="2276873"/>
              <a:ext cx="2198693" cy="388226"/>
            </a:xfrm>
            <a:prstGeom prst="rect">
              <a:avLst/>
            </a:prstGeom>
            <a:noFill/>
          </p:spPr>
          <p:txBody>
            <a:bodyPr wrap="none" lIns="0" tIns="0" rIns="288000" bIns="0" anchor="b" anchorCtr="0">
              <a:normAutofit/>
            </a:bodyPr>
            <a:lstStyle/>
            <a:p>
              <a:pPr algn="r"/>
              <a:r>
                <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 name="TextBox 69"/>
            <p:cNvSpPr txBox="1"/>
            <p:nvPr/>
          </p:nvSpPr>
          <p:spPr>
            <a:xfrm>
              <a:off x="8328246" y="2665098"/>
              <a:ext cx="2198693" cy="618766"/>
            </a:xfrm>
            <a:prstGeom prst="rect">
              <a:avLst/>
            </a:prstGeom>
          </p:spPr>
          <p:txBody>
            <a:bodyPr vert="horz" wrap="square" lIns="0" tIns="0" rIns="288000" bIns="0" anchor="ctr">
              <a:normAutofit fontScale="92500"/>
            </a:bodyPr>
            <a:lstStyle/>
            <a:p>
              <a:pPr algn="r">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a:t>
              </a:r>
              <a:b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3" name="Group 70"/>
          <p:cNvGrpSpPr/>
          <p:nvPr/>
        </p:nvGrpSpPr>
        <p:grpSpPr>
          <a:xfrm>
            <a:off x="784180" y="1826268"/>
            <a:ext cx="2201920" cy="755243"/>
            <a:chOff x="8328246" y="2276873"/>
            <a:chExt cx="2198694" cy="1006991"/>
          </a:xfrm>
        </p:grpSpPr>
        <p:sp>
          <p:nvSpPr>
            <p:cNvPr id="9" name="TextBox 71"/>
            <p:cNvSpPr txBox="1"/>
            <p:nvPr/>
          </p:nvSpPr>
          <p:spPr>
            <a:xfrm>
              <a:off x="8328247" y="2276873"/>
              <a:ext cx="2198693" cy="388226"/>
            </a:xfrm>
            <a:prstGeom prst="rect">
              <a:avLst/>
            </a:prstGeom>
            <a:noFill/>
          </p:spPr>
          <p:txBody>
            <a:bodyPr wrap="none" lIns="0" tIns="0" rIns="288000" bIns="0" anchor="b" anchorCtr="0">
              <a:normAutofit/>
            </a:bodyPr>
            <a:lstStyle/>
            <a:p>
              <a:pPr algn="r"/>
              <a:r>
                <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 name="TextBox 72"/>
            <p:cNvSpPr txBox="1"/>
            <p:nvPr/>
          </p:nvSpPr>
          <p:spPr>
            <a:xfrm>
              <a:off x="8328246" y="2665098"/>
              <a:ext cx="2198693" cy="618766"/>
            </a:xfrm>
            <a:prstGeom prst="rect">
              <a:avLst/>
            </a:prstGeom>
          </p:spPr>
          <p:txBody>
            <a:bodyPr vert="horz" wrap="square" lIns="0" tIns="0" rIns="288000" bIns="0" anchor="ctr">
              <a:normAutofit fontScale="92500"/>
            </a:bodyPr>
            <a:lstStyle/>
            <a:p>
              <a:pPr algn="r">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a:t>
              </a:r>
              <a:b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多边形 25"/>
          <p:cNvSpPr/>
          <p:nvPr/>
        </p:nvSpPr>
        <p:spPr>
          <a:xfrm>
            <a:off x="4067203" y="2716213"/>
            <a:ext cx="2204917" cy="2203450"/>
          </a:xfrm>
          <a:custGeom>
            <a:avLst/>
            <a:gdLst>
              <a:gd name="connsiteX0" fmla="*/ 1801344 w 2537804"/>
              <a:gd name="connsiteY0" fmla="*/ 404624 h 2537804"/>
              <a:gd name="connsiteX1" fmla="*/ 1998745 w 2537804"/>
              <a:gd name="connsiteY1" fmla="*/ 238976 h 2537804"/>
              <a:gd name="connsiteX2" fmla="*/ 2156445 w 2537804"/>
              <a:gd name="connsiteY2" fmla="*/ 371302 h 2537804"/>
              <a:gd name="connsiteX3" fmla="*/ 2027593 w 2537804"/>
              <a:gd name="connsiteY3" fmla="*/ 594468 h 2537804"/>
              <a:gd name="connsiteX4" fmla="*/ 2232324 w 2537804"/>
              <a:gd name="connsiteY4" fmla="*/ 949073 h 2537804"/>
              <a:gd name="connsiteX5" fmla="*/ 2490018 w 2537804"/>
              <a:gd name="connsiteY5" fmla="*/ 949067 h 2537804"/>
              <a:gd name="connsiteX6" fmla="*/ 2525766 w 2537804"/>
              <a:gd name="connsiteY6" fmla="*/ 1151803 h 2537804"/>
              <a:gd name="connsiteX7" fmla="*/ 2283610 w 2537804"/>
              <a:gd name="connsiteY7" fmla="*/ 1239933 h 2537804"/>
              <a:gd name="connsiteX8" fmla="*/ 2212508 w 2537804"/>
              <a:gd name="connsiteY8" fmla="*/ 1643175 h 2537804"/>
              <a:gd name="connsiteX9" fmla="*/ 2409917 w 2537804"/>
              <a:gd name="connsiteY9" fmla="*/ 1808812 h 2537804"/>
              <a:gd name="connsiteX10" fmla="*/ 2306986 w 2537804"/>
              <a:gd name="connsiteY10" fmla="*/ 1987095 h 2537804"/>
              <a:gd name="connsiteX11" fmla="*/ 2064835 w 2537804"/>
              <a:gd name="connsiteY11" fmla="*/ 1898952 h 2537804"/>
              <a:gd name="connsiteX12" fmla="*/ 1751168 w 2537804"/>
              <a:gd name="connsiteY12" fmla="*/ 2162150 h 2537804"/>
              <a:gd name="connsiteX13" fmla="*/ 1795923 w 2537804"/>
              <a:gd name="connsiteY13" fmla="*/ 2415928 h 2537804"/>
              <a:gd name="connsiteX14" fmla="*/ 1602475 w 2537804"/>
              <a:gd name="connsiteY14" fmla="*/ 2486337 h 2537804"/>
              <a:gd name="connsiteX15" fmla="*/ 1473633 w 2537804"/>
              <a:gd name="connsiteY15" fmla="*/ 2263164 h 2537804"/>
              <a:gd name="connsiteX16" fmla="*/ 1064170 w 2537804"/>
              <a:gd name="connsiteY16" fmla="*/ 2263164 h 2537804"/>
              <a:gd name="connsiteX17" fmla="*/ 935329 w 2537804"/>
              <a:gd name="connsiteY17" fmla="*/ 2486337 h 2537804"/>
              <a:gd name="connsiteX18" fmla="*/ 741881 w 2537804"/>
              <a:gd name="connsiteY18" fmla="*/ 2415928 h 2537804"/>
              <a:gd name="connsiteX19" fmla="*/ 786636 w 2537804"/>
              <a:gd name="connsiteY19" fmla="*/ 2162150 h 2537804"/>
              <a:gd name="connsiteX20" fmla="*/ 472969 w 2537804"/>
              <a:gd name="connsiteY20" fmla="*/ 1898952 h 2537804"/>
              <a:gd name="connsiteX21" fmla="*/ 230818 w 2537804"/>
              <a:gd name="connsiteY21" fmla="*/ 1987095 h 2537804"/>
              <a:gd name="connsiteX22" fmla="*/ 127887 w 2537804"/>
              <a:gd name="connsiteY22" fmla="*/ 1808812 h 2537804"/>
              <a:gd name="connsiteX23" fmla="*/ 325296 w 2537804"/>
              <a:gd name="connsiteY23" fmla="*/ 1643175 h 2537804"/>
              <a:gd name="connsiteX24" fmla="*/ 254193 w 2537804"/>
              <a:gd name="connsiteY24" fmla="*/ 1239933 h 2537804"/>
              <a:gd name="connsiteX25" fmla="*/ 12038 w 2537804"/>
              <a:gd name="connsiteY25" fmla="*/ 1151803 h 2537804"/>
              <a:gd name="connsiteX26" fmla="*/ 47786 w 2537804"/>
              <a:gd name="connsiteY26" fmla="*/ 949067 h 2537804"/>
              <a:gd name="connsiteX27" fmla="*/ 305480 w 2537804"/>
              <a:gd name="connsiteY27" fmla="*/ 949074 h 2537804"/>
              <a:gd name="connsiteX28" fmla="*/ 510211 w 2537804"/>
              <a:gd name="connsiteY28" fmla="*/ 594469 h 2537804"/>
              <a:gd name="connsiteX29" fmla="*/ 381359 w 2537804"/>
              <a:gd name="connsiteY29" fmla="*/ 371302 h 2537804"/>
              <a:gd name="connsiteX30" fmla="*/ 539059 w 2537804"/>
              <a:gd name="connsiteY30" fmla="*/ 238976 h 2537804"/>
              <a:gd name="connsiteX31" fmla="*/ 736460 w 2537804"/>
              <a:gd name="connsiteY31" fmla="*/ 404624 h 2537804"/>
              <a:gd name="connsiteX32" fmla="*/ 1121229 w 2537804"/>
              <a:gd name="connsiteY32" fmla="*/ 264579 h 2537804"/>
              <a:gd name="connsiteX33" fmla="*/ 1165970 w 2537804"/>
              <a:gd name="connsiteY33" fmla="*/ 10799 h 2537804"/>
              <a:gd name="connsiteX34" fmla="*/ 1371834 w 2537804"/>
              <a:gd name="connsiteY34" fmla="*/ 10799 h 2537804"/>
              <a:gd name="connsiteX35" fmla="*/ 1416575 w 2537804"/>
              <a:gd name="connsiteY35" fmla="*/ 264579 h 2537804"/>
              <a:gd name="connsiteX36" fmla="*/ 1801344 w 2537804"/>
              <a:gd name="connsiteY36" fmla="*/ 404623 h 2537804"/>
              <a:gd name="connsiteX37" fmla="*/ 1801344 w 2537804"/>
              <a:gd name="connsiteY37" fmla="*/ 404624 h 253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37804" h="2537804">
                <a:moveTo>
                  <a:pt x="1801344" y="404624"/>
                </a:moveTo>
                <a:lnTo>
                  <a:pt x="1998745" y="238976"/>
                </a:lnTo>
                <a:lnTo>
                  <a:pt x="2156445" y="371302"/>
                </a:lnTo>
                <a:lnTo>
                  <a:pt x="2027593" y="594468"/>
                </a:lnTo>
                <a:cubicBezTo>
                  <a:pt x="2119215" y="697536"/>
                  <a:pt x="2188876" y="818192"/>
                  <a:pt x="2232324" y="949073"/>
                </a:cubicBezTo>
                <a:lnTo>
                  <a:pt x="2490018" y="949067"/>
                </a:lnTo>
                <a:lnTo>
                  <a:pt x="2525766" y="1151803"/>
                </a:lnTo>
                <a:lnTo>
                  <a:pt x="2283610" y="1239933"/>
                </a:lnTo>
                <a:cubicBezTo>
                  <a:pt x="2287545" y="1377781"/>
                  <a:pt x="2263353" y="1514986"/>
                  <a:pt x="2212508" y="1643175"/>
                </a:cubicBezTo>
                <a:lnTo>
                  <a:pt x="2409917" y="1808812"/>
                </a:lnTo>
                <a:lnTo>
                  <a:pt x="2306986" y="1987095"/>
                </a:lnTo>
                <a:lnTo>
                  <a:pt x="2064835" y="1898952"/>
                </a:lnTo>
                <a:cubicBezTo>
                  <a:pt x="1979243" y="2007080"/>
                  <a:pt x="1872516" y="2096634"/>
                  <a:pt x="1751168" y="2162150"/>
                </a:cubicBezTo>
                <a:lnTo>
                  <a:pt x="1795923" y="2415928"/>
                </a:lnTo>
                <a:lnTo>
                  <a:pt x="1602475" y="2486337"/>
                </a:lnTo>
                <a:lnTo>
                  <a:pt x="1473633" y="2263164"/>
                </a:lnTo>
                <a:cubicBezTo>
                  <a:pt x="1338562" y="2290977"/>
                  <a:pt x="1199241" y="2290977"/>
                  <a:pt x="1064170" y="2263164"/>
                </a:cubicBezTo>
                <a:lnTo>
                  <a:pt x="935329" y="2486337"/>
                </a:lnTo>
                <a:lnTo>
                  <a:pt x="741881" y="2415928"/>
                </a:lnTo>
                <a:lnTo>
                  <a:pt x="786636" y="2162150"/>
                </a:lnTo>
                <a:cubicBezTo>
                  <a:pt x="665288" y="2096634"/>
                  <a:pt x="558562" y="2007080"/>
                  <a:pt x="472969" y="1898952"/>
                </a:cubicBezTo>
                <a:lnTo>
                  <a:pt x="230818" y="1987095"/>
                </a:lnTo>
                <a:lnTo>
                  <a:pt x="127887" y="1808812"/>
                </a:lnTo>
                <a:lnTo>
                  <a:pt x="325296" y="1643175"/>
                </a:lnTo>
                <a:cubicBezTo>
                  <a:pt x="274451" y="1514986"/>
                  <a:pt x="250258" y="1377781"/>
                  <a:pt x="254193" y="1239933"/>
                </a:cubicBezTo>
                <a:lnTo>
                  <a:pt x="12038" y="1151803"/>
                </a:lnTo>
                <a:lnTo>
                  <a:pt x="47786" y="949067"/>
                </a:lnTo>
                <a:lnTo>
                  <a:pt x="305480" y="949074"/>
                </a:lnTo>
                <a:cubicBezTo>
                  <a:pt x="348929" y="818193"/>
                  <a:pt x="418589" y="697537"/>
                  <a:pt x="510211" y="594469"/>
                </a:cubicBezTo>
                <a:lnTo>
                  <a:pt x="381359" y="371302"/>
                </a:lnTo>
                <a:lnTo>
                  <a:pt x="539059" y="238976"/>
                </a:lnTo>
                <a:lnTo>
                  <a:pt x="736460" y="404624"/>
                </a:lnTo>
                <a:cubicBezTo>
                  <a:pt x="853872" y="332292"/>
                  <a:pt x="984792" y="284641"/>
                  <a:pt x="1121229" y="264579"/>
                </a:cubicBezTo>
                <a:lnTo>
                  <a:pt x="1165970" y="10799"/>
                </a:lnTo>
                <a:lnTo>
                  <a:pt x="1371834" y="10799"/>
                </a:lnTo>
                <a:lnTo>
                  <a:pt x="1416575" y="264579"/>
                </a:lnTo>
                <a:cubicBezTo>
                  <a:pt x="1553012" y="284640"/>
                  <a:pt x="1683932" y="332291"/>
                  <a:pt x="1801344" y="404623"/>
                </a:cubicBezTo>
                <a:lnTo>
                  <a:pt x="1801344" y="404624"/>
                </a:lnTo>
                <a:close/>
              </a:path>
            </a:pathLst>
          </a:custGeom>
          <a:solidFill>
            <a:schemeClr val="accent3"/>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473932" tIns="547098" rIns="473932" bIns="585641" spcCol="903" anchor="ctr"/>
          <a:lstStyle/>
          <a:p>
            <a:pPr algn="ctr" defTabSz="1080135">
              <a:lnSpc>
                <a:spcPct val="120000"/>
              </a:lnSpc>
              <a:defRPr/>
            </a:pPr>
            <a:r>
              <a:rPr lang="tr-TR" sz="2800" dirty="0">
                <a:latin typeface="Arial" panose="020B0604020202020204" pitchFamily="34" charset="0"/>
                <a:ea typeface="微软雅黑" panose="020B0503020204020204" pitchFamily="34" charset="-122"/>
                <a:cs typeface="+mn-ea"/>
                <a:sym typeface="Arial" panose="020B0604020202020204" pitchFamily="34" charset="0"/>
              </a:rPr>
              <a:t>50%</a:t>
            </a:r>
            <a:endParaRPr lang="tr-TR" sz="2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任意多边形 26"/>
          <p:cNvSpPr/>
          <p:nvPr/>
        </p:nvSpPr>
        <p:spPr>
          <a:xfrm>
            <a:off x="2786162" y="2195514"/>
            <a:ext cx="1601699" cy="1601787"/>
          </a:xfrm>
          <a:custGeom>
            <a:avLst/>
            <a:gdLst>
              <a:gd name="connsiteX0" fmla="*/ 1381022 w 1845676"/>
              <a:gd name="connsiteY0" fmla="*/ 467463 h 1845676"/>
              <a:gd name="connsiteX1" fmla="*/ 1653321 w 1845676"/>
              <a:gd name="connsiteY1" fmla="*/ 385397 h 1845676"/>
              <a:gd name="connsiteX2" fmla="*/ 1753517 w 1845676"/>
              <a:gd name="connsiteY2" fmla="*/ 558942 h 1845676"/>
              <a:gd name="connsiteX3" fmla="*/ 1546296 w 1845676"/>
              <a:gd name="connsiteY3" fmla="*/ 753727 h 1845676"/>
              <a:gd name="connsiteX4" fmla="*/ 1546296 w 1845676"/>
              <a:gd name="connsiteY4" fmla="*/ 1091949 h 1845676"/>
              <a:gd name="connsiteX5" fmla="*/ 1753517 w 1845676"/>
              <a:gd name="connsiteY5" fmla="*/ 1286734 h 1845676"/>
              <a:gd name="connsiteX6" fmla="*/ 1653321 w 1845676"/>
              <a:gd name="connsiteY6" fmla="*/ 1460279 h 1845676"/>
              <a:gd name="connsiteX7" fmla="*/ 1381022 w 1845676"/>
              <a:gd name="connsiteY7" fmla="*/ 1378213 h 1845676"/>
              <a:gd name="connsiteX8" fmla="*/ 1088113 w 1845676"/>
              <a:gd name="connsiteY8" fmla="*/ 1547324 h 1845676"/>
              <a:gd name="connsiteX9" fmla="*/ 1023034 w 1845676"/>
              <a:gd name="connsiteY9" fmla="*/ 1824176 h 1845676"/>
              <a:gd name="connsiteX10" fmla="*/ 822642 w 1845676"/>
              <a:gd name="connsiteY10" fmla="*/ 1824176 h 1845676"/>
              <a:gd name="connsiteX11" fmla="*/ 757563 w 1845676"/>
              <a:gd name="connsiteY11" fmla="*/ 1547324 h 1845676"/>
              <a:gd name="connsiteX12" fmla="*/ 464654 w 1845676"/>
              <a:gd name="connsiteY12" fmla="*/ 1378213 h 1845676"/>
              <a:gd name="connsiteX13" fmla="*/ 192355 w 1845676"/>
              <a:gd name="connsiteY13" fmla="*/ 1460279 h 1845676"/>
              <a:gd name="connsiteX14" fmla="*/ 92159 w 1845676"/>
              <a:gd name="connsiteY14" fmla="*/ 1286734 h 1845676"/>
              <a:gd name="connsiteX15" fmla="*/ 299380 w 1845676"/>
              <a:gd name="connsiteY15" fmla="*/ 1091949 h 1845676"/>
              <a:gd name="connsiteX16" fmla="*/ 299380 w 1845676"/>
              <a:gd name="connsiteY16" fmla="*/ 753727 h 1845676"/>
              <a:gd name="connsiteX17" fmla="*/ 92159 w 1845676"/>
              <a:gd name="connsiteY17" fmla="*/ 558942 h 1845676"/>
              <a:gd name="connsiteX18" fmla="*/ 192355 w 1845676"/>
              <a:gd name="connsiteY18" fmla="*/ 385397 h 1845676"/>
              <a:gd name="connsiteX19" fmla="*/ 464654 w 1845676"/>
              <a:gd name="connsiteY19" fmla="*/ 467463 h 1845676"/>
              <a:gd name="connsiteX20" fmla="*/ 757563 w 1845676"/>
              <a:gd name="connsiteY20" fmla="*/ 298352 h 1845676"/>
              <a:gd name="connsiteX21" fmla="*/ 822642 w 1845676"/>
              <a:gd name="connsiteY21" fmla="*/ 21500 h 1845676"/>
              <a:gd name="connsiteX22" fmla="*/ 1023034 w 1845676"/>
              <a:gd name="connsiteY22" fmla="*/ 21500 h 1845676"/>
              <a:gd name="connsiteX23" fmla="*/ 1088113 w 1845676"/>
              <a:gd name="connsiteY23" fmla="*/ 298352 h 1845676"/>
              <a:gd name="connsiteX24" fmla="*/ 1381022 w 1845676"/>
              <a:gd name="connsiteY24" fmla="*/ 467463 h 184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45676" h="1845676">
                <a:moveTo>
                  <a:pt x="1381022" y="467463"/>
                </a:moveTo>
                <a:lnTo>
                  <a:pt x="1653321" y="385397"/>
                </a:lnTo>
                <a:lnTo>
                  <a:pt x="1753517" y="558942"/>
                </a:lnTo>
                <a:lnTo>
                  <a:pt x="1546296" y="753727"/>
                </a:lnTo>
                <a:cubicBezTo>
                  <a:pt x="1576334" y="864467"/>
                  <a:pt x="1576334" y="981209"/>
                  <a:pt x="1546296" y="1091949"/>
                </a:cubicBezTo>
                <a:lnTo>
                  <a:pt x="1753517" y="1286734"/>
                </a:lnTo>
                <a:lnTo>
                  <a:pt x="1653321" y="1460279"/>
                </a:lnTo>
                <a:lnTo>
                  <a:pt x="1381022" y="1378213"/>
                </a:lnTo>
                <a:cubicBezTo>
                  <a:pt x="1300137" y="1459597"/>
                  <a:pt x="1199036" y="1517968"/>
                  <a:pt x="1088113" y="1547324"/>
                </a:cubicBezTo>
                <a:lnTo>
                  <a:pt x="1023034" y="1824176"/>
                </a:lnTo>
                <a:lnTo>
                  <a:pt x="822642" y="1824176"/>
                </a:lnTo>
                <a:lnTo>
                  <a:pt x="757563" y="1547324"/>
                </a:lnTo>
                <a:cubicBezTo>
                  <a:pt x="646640" y="1517968"/>
                  <a:pt x="545539" y="1459596"/>
                  <a:pt x="464654" y="1378213"/>
                </a:cubicBezTo>
                <a:lnTo>
                  <a:pt x="192355" y="1460279"/>
                </a:lnTo>
                <a:lnTo>
                  <a:pt x="92159" y="1286734"/>
                </a:lnTo>
                <a:lnTo>
                  <a:pt x="299380" y="1091949"/>
                </a:lnTo>
                <a:cubicBezTo>
                  <a:pt x="269342" y="981209"/>
                  <a:pt x="269342" y="864467"/>
                  <a:pt x="299380" y="753727"/>
                </a:cubicBezTo>
                <a:lnTo>
                  <a:pt x="92159" y="558942"/>
                </a:lnTo>
                <a:lnTo>
                  <a:pt x="192355" y="385397"/>
                </a:lnTo>
                <a:lnTo>
                  <a:pt x="464654" y="467463"/>
                </a:lnTo>
                <a:cubicBezTo>
                  <a:pt x="545539" y="386079"/>
                  <a:pt x="646640" y="327708"/>
                  <a:pt x="757563" y="298352"/>
                </a:cubicBezTo>
                <a:lnTo>
                  <a:pt x="822642" y="21500"/>
                </a:lnTo>
                <a:lnTo>
                  <a:pt x="1023034" y="21500"/>
                </a:lnTo>
                <a:lnTo>
                  <a:pt x="1088113" y="298352"/>
                </a:lnTo>
                <a:cubicBezTo>
                  <a:pt x="1199036" y="327708"/>
                  <a:pt x="1300137" y="386080"/>
                  <a:pt x="1381022" y="467463"/>
                </a:cubicBezTo>
                <a:close/>
              </a:path>
            </a:pathLst>
          </a:custGeom>
          <a:solidFill>
            <a:schemeClr val="accent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434371" tIns="436810" rIns="434371" bIns="436810" spcCol="903" anchor="ctr"/>
          <a:lstStyle/>
          <a:p>
            <a:pPr algn="ctr" defTabSz="1080135">
              <a:lnSpc>
                <a:spcPct val="120000"/>
              </a:lnSpc>
              <a:defRPr/>
            </a:pPr>
            <a:r>
              <a:rPr lang="tr-TR" sz="2800" dirty="0">
                <a:latin typeface="Arial" panose="020B0604020202020204" pitchFamily="34" charset="0"/>
                <a:ea typeface="微软雅黑" panose="020B0503020204020204" pitchFamily="34" charset="-122"/>
                <a:cs typeface="+mn-ea"/>
                <a:sym typeface="Arial" panose="020B0604020202020204" pitchFamily="34" charset="0"/>
              </a:rPr>
              <a:t>25%</a:t>
            </a:r>
            <a:endParaRPr lang="tr-TR" sz="2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任意多边形 27"/>
          <p:cNvSpPr/>
          <p:nvPr/>
        </p:nvSpPr>
        <p:spPr>
          <a:xfrm>
            <a:off x="3506847" y="912813"/>
            <a:ext cx="1923945" cy="1922462"/>
          </a:xfrm>
          <a:custGeom>
            <a:avLst/>
            <a:gdLst>
              <a:gd name="connsiteX0" fmla="*/ 1353119 w 1808385"/>
              <a:gd name="connsiteY0" fmla="*/ 458018 h 1808385"/>
              <a:gd name="connsiteX1" fmla="*/ 1619917 w 1808385"/>
              <a:gd name="connsiteY1" fmla="*/ 377610 h 1808385"/>
              <a:gd name="connsiteX2" fmla="*/ 1718088 w 1808385"/>
              <a:gd name="connsiteY2" fmla="*/ 547649 h 1808385"/>
              <a:gd name="connsiteX3" fmla="*/ 1515054 w 1808385"/>
              <a:gd name="connsiteY3" fmla="*/ 738498 h 1808385"/>
              <a:gd name="connsiteX4" fmla="*/ 1515054 w 1808385"/>
              <a:gd name="connsiteY4" fmla="*/ 1069887 h 1808385"/>
              <a:gd name="connsiteX5" fmla="*/ 1718088 w 1808385"/>
              <a:gd name="connsiteY5" fmla="*/ 1260736 h 1808385"/>
              <a:gd name="connsiteX6" fmla="*/ 1619917 w 1808385"/>
              <a:gd name="connsiteY6" fmla="*/ 1430775 h 1808385"/>
              <a:gd name="connsiteX7" fmla="*/ 1353119 w 1808385"/>
              <a:gd name="connsiteY7" fmla="*/ 1350367 h 1808385"/>
              <a:gd name="connsiteX8" fmla="*/ 1066128 w 1808385"/>
              <a:gd name="connsiteY8" fmla="*/ 1516061 h 1808385"/>
              <a:gd name="connsiteX9" fmla="*/ 1002364 w 1808385"/>
              <a:gd name="connsiteY9" fmla="*/ 1787319 h 1808385"/>
              <a:gd name="connsiteX10" fmla="*/ 806021 w 1808385"/>
              <a:gd name="connsiteY10" fmla="*/ 1787319 h 1808385"/>
              <a:gd name="connsiteX11" fmla="*/ 742257 w 1808385"/>
              <a:gd name="connsiteY11" fmla="*/ 1516061 h 1808385"/>
              <a:gd name="connsiteX12" fmla="*/ 455266 w 1808385"/>
              <a:gd name="connsiteY12" fmla="*/ 1350367 h 1808385"/>
              <a:gd name="connsiteX13" fmla="*/ 188468 w 1808385"/>
              <a:gd name="connsiteY13" fmla="*/ 1430775 h 1808385"/>
              <a:gd name="connsiteX14" fmla="*/ 90297 w 1808385"/>
              <a:gd name="connsiteY14" fmla="*/ 1260736 h 1808385"/>
              <a:gd name="connsiteX15" fmla="*/ 293331 w 1808385"/>
              <a:gd name="connsiteY15" fmla="*/ 1069887 h 1808385"/>
              <a:gd name="connsiteX16" fmla="*/ 293331 w 1808385"/>
              <a:gd name="connsiteY16" fmla="*/ 738498 h 1808385"/>
              <a:gd name="connsiteX17" fmla="*/ 90297 w 1808385"/>
              <a:gd name="connsiteY17" fmla="*/ 547649 h 1808385"/>
              <a:gd name="connsiteX18" fmla="*/ 188468 w 1808385"/>
              <a:gd name="connsiteY18" fmla="*/ 377610 h 1808385"/>
              <a:gd name="connsiteX19" fmla="*/ 455266 w 1808385"/>
              <a:gd name="connsiteY19" fmla="*/ 458018 h 1808385"/>
              <a:gd name="connsiteX20" fmla="*/ 742257 w 1808385"/>
              <a:gd name="connsiteY20" fmla="*/ 292324 h 1808385"/>
              <a:gd name="connsiteX21" fmla="*/ 806021 w 1808385"/>
              <a:gd name="connsiteY21" fmla="*/ 21066 h 1808385"/>
              <a:gd name="connsiteX22" fmla="*/ 1002364 w 1808385"/>
              <a:gd name="connsiteY22" fmla="*/ 21066 h 1808385"/>
              <a:gd name="connsiteX23" fmla="*/ 1066128 w 1808385"/>
              <a:gd name="connsiteY23" fmla="*/ 292324 h 1808385"/>
              <a:gd name="connsiteX24" fmla="*/ 1353119 w 1808385"/>
              <a:gd name="connsiteY24" fmla="*/ 458018 h 180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08385" h="1808385">
                <a:moveTo>
                  <a:pt x="1163962" y="457437"/>
                </a:moveTo>
                <a:lnTo>
                  <a:pt x="1357386" y="337640"/>
                </a:lnTo>
                <a:lnTo>
                  <a:pt x="1470745" y="450999"/>
                </a:lnTo>
                <a:lnTo>
                  <a:pt x="1350948" y="644423"/>
                </a:lnTo>
                <a:cubicBezTo>
                  <a:pt x="1397089" y="723777"/>
                  <a:pt x="1421261" y="813988"/>
                  <a:pt x="1420979" y="905781"/>
                </a:cubicBezTo>
                <a:lnTo>
                  <a:pt x="1621438" y="1013393"/>
                </a:lnTo>
                <a:lnTo>
                  <a:pt x="1579946" y="1168245"/>
                </a:lnTo>
                <a:lnTo>
                  <a:pt x="1352537" y="1161210"/>
                </a:lnTo>
                <a:cubicBezTo>
                  <a:pt x="1306886" y="1240845"/>
                  <a:pt x="1240846" y="1306885"/>
                  <a:pt x="1161210" y="1352537"/>
                </a:cubicBezTo>
                <a:lnTo>
                  <a:pt x="1168244" y="1579946"/>
                </a:lnTo>
                <a:lnTo>
                  <a:pt x="1013394" y="1621438"/>
                </a:lnTo>
                <a:lnTo>
                  <a:pt x="905781" y="1420979"/>
                </a:lnTo>
                <a:cubicBezTo>
                  <a:pt x="813989" y="1421261"/>
                  <a:pt x="723777" y="1397089"/>
                  <a:pt x="644423" y="1350948"/>
                </a:cubicBezTo>
                <a:lnTo>
                  <a:pt x="450999" y="1470745"/>
                </a:lnTo>
                <a:lnTo>
                  <a:pt x="337640" y="1357386"/>
                </a:lnTo>
                <a:lnTo>
                  <a:pt x="457437" y="1163962"/>
                </a:lnTo>
                <a:cubicBezTo>
                  <a:pt x="411296" y="1084608"/>
                  <a:pt x="387124" y="994397"/>
                  <a:pt x="387406" y="902604"/>
                </a:cubicBezTo>
                <a:lnTo>
                  <a:pt x="186947" y="794992"/>
                </a:lnTo>
                <a:lnTo>
                  <a:pt x="228439" y="640140"/>
                </a:lnTo>
                <a:lnTo>
                  <a:pt x="455848" y="647175"/>
                </a:lnTo>
                <a:cubicBezTo>
                  <a:pt x="501499" y="567540"/>
                  <a:pt x="567539" y="501500"/>
                  <a:pt x="647175" y="455848"/>
                </a:cubicBezTo>
                <a:lnTo>
                  <a:pt x="640141" y="228439"/>
                </a:lnTo>
                <a:lnTo>
                  <a:pt x="794991" y="186947"/>
                </a:lnTo>
                <a:lnTo>
                  <a:pt x="902604" y="387406"/>
                </a:lnTo>
                <a:cubicBezTo>
                  <a:pt x="994396" y="387124"/>
                  <a:pt x="1084608" y="411296"/>
                  <a:pt x="1163962" y="457437"/>
                </a:cubicBezTo>
                <a:close/>
              </a:path>
            </a:pathLst>
          </a:custGeom>
          <a:solidFill>
            <a:schemeClr val="accent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551768" tIns="551768" rIns="551768" bIns="551768" spcCol="903" anchor="ctr"/>
          <a:lstStyle/>
          <a:p>
            <a:pPr algn="ctr" defTabSz="1080135">
              <a:lnSpc>
                <a:spcPct val="120000"/>
              </a:lnSpc>
              <a:defRPr/>
            </a:pPr>
            <a:r>
              <a:rPr lang="tr-TR" sz="2800" dirty="0">
                <a:latin typeface="Arial" panose="020B0604020202020204" pitchFamily="34" charset="0"/>
                <a:ea typeface="微软雅黑" panose="020B0503020204020204" pitchFamily="34" charset="-122"/>
                <a:cs typeface="+mn-ea"/>
                <a:sym typeface="Arial" panose="020B0604020202020204" pitchFamily="34" charset="0"/>
              </a:rPr>
              <a:t>25%</a:t>
            </a:r>
            <a:endParaRPr lang="tr-TR" sz="2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环形箭头 28"/>
          <p:cNvSpPr/>
          <p:nvPr/>
        </p:nvSpPr>
        <p:spPr>
          <a:xfrm>
            <a:off x="3902113" y="2381250"/>
            <a:ext cx="2820833" cy="2820988"/>
          </a:xfrm>
          <a:prstGeom prst="circularArrow">
            <a:avLst>
              <a:gd name="adj1" fmla="val 4688"/>
              <a:gd name="adj2" fmla="val 299029"/>
              <a:gd name="adj3" fmla="val 2525365"/>
              <a:gd name="adj4" fmla="val 15841599"/>
              <a:gd name="adj5" fmla="val 5469"/>
            </a:avLst>
          </a:prstGeom>
          <a:solidFill>
            <a:schemeClr val="accent3"/>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lIns="65023" tIns="32511" rIns="65023" bIns="32511"/>
          <a:lstStyle/>
          <a:p>
            <a:pPr eaLnBrk="1" hangingPunct="1">
              <a:lnSpc>
                <a:spcPct val="120000"/>
              </a:lnSpc>
              <a:buFont typeface="Arial" panose="020B0604020202020204" pitchFamily="34" charset="0"/>
              <a:buNone/>
              <a:defRPr/>
            </a:pPr>
            <a:endParaRPr lang="zh-CN" alt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形状 29"/>
          <p:cNvSpPr/>
          <p:nvPr/>
        </p:nvSpPr>
        <p:spPr>
          <a:xfrm>
            <a:off x="2502014" y="1838326"/>
            <a:ext cx="2049350" cy="2049463"/>
          </a:xfrm>
          <a:prstGeom prst="leftCircularArrow">
            <a:avLst>
              <a:gd name="adj1" fmla="val 6452"/>
              <a:gd name="adj2" fmla="val 429999"/>
              <a:gd name="adj3" fmla="val 10489124"/>
              <a:gd name="adj4" fmla="val 14837806"/>
              <a:gd name="adj5" fmla="val 7527"/>
            </a:avLst>
          </a:prstGeom>
          <a:solidFill>
            <a:schemeClr val="accent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lIns="65023" tIns="32511" rIns="65023" bIns="32511"/>
          <a:lstStyle/>
          <a:p>
            <a:pPr eaLnBrk="1" hangingPunct="1">
              <a:lnSpc>
                <a:spcPct val="120000"/>
              </a:lnSpc>
              <a:buFont typeface="Arial" panose="020B0604020202020204" pitchFamily="34" charset="0"/>
              <a:buNone/>
              <a:defRPr/>
            </a:pPr>
            <a:endParaRPr lang="zh-CN" alt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环形箭头 30"/>
          <p:cNvSpPr/>
          <p:nvPr/>
        </p:nvSpPr>
        <p:spPr>
          <a:xfrm>
            <a:off x="3319532" y="742950"/>
            <a:ext cx="2211265" cy="2209800"/>
          </a:xfrm>
          <a:prstGeom prst="circularArrow">
            <a:avLst>
              <a:gd name="adj1" fmla="val 5984"/>
              <a:gd name="adj2" fmla="val 394124"/>
              <a:gd name="adj3" fmla="val 13313824"/>
              <a:gd name="adj4" fmla="val 10508221"/>
              <a:gd name="adj5" fmla="val 6981"/>
            </a:avLst>
          </a:prstGeom>
          <a:solidFill>
            <a:schemeClr val="accent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lIns="65023" tIns="32511" rIns="65023" bIns="32511"/>
          <a:lstStyle/>
          <a:p>
            <a:pPr eaLnBrk="1" hangingPunct="1">
              <a:lnSpc>
                <a:spcPct val="120000"/>
              </a:lnSpc>
              <a:buFont typeface="Arial" panose="020B0604020202020204" pitchFamily="34" charset="0"/>
              <a:buNone/>
              <a:defRPr/>
            </a:pPr>
            <a:endParaRPr lang="zh-CN" alt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Content Placeholder 2"/>
          <p:cNvSpPr txBox="1"/>
          <p:nvPr/>
        </p:nvSpPr>
        <p:spPr>
          <a:xfrm>
            <a:off x="1197161" y="982663"/>
            <a:ext cx="1808064" cy="284162"/>
          </a:xfrm>
          <a:prstGeom prst="rect">
            <a:avLst/>
          </a:prstGeom>
        </p:spPr>
        <p:txBody>
          <a:bodyPr lIns="96428" tIns="48215" rIns="96428" bIns="48215"/>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nSpc>
                <a:spcPct val="120000"/>
              </a:lnSpc>
              <a:spcBef>
                <a:spcPts val="0"/>
              </a:spcBef>
              <a:spcAft>
                <a:spcPts val="0"/>
              </a:spcAft>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请输入文字内容</a:t>
            </a:r>
            <a:endParaRPr lang="en-US" sz="900" b="1"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6" name="Content Placeholder 2"/>
          <p:cNvSpPr txBox="1">
            <a:spLocks noChangeArrowheads="1"/>
          </p:cNvSpPr>
          <p:nvPr/>
        </p:nvSpPr>
        <p:spPr bwMode="auto">
          <a:xfrm>
            <a:off x="903490" y="1233488"/>
            <a:ext cx="214935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28" tIns="48215" rIns="96428" bIns="48215"/>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spcBef>
                <a:spcPct val="0"/>
              </a:spcBef>
              <a:buClr>
                <a:srgbClr val="376092"/>
              </a:buClr>
              <a:buSzPct val="145000"/>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Arial" panose="020B0604020202020204" pitchFamily="34" charset="0"/>
              </a:rPr>
              <a:t>请在此输入您的文字内容，说明情况及详情内容。请在此输入您的文字内容，说明情况及详情内容。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Arial" panose="020B0604020202020204" pitchFamily="34" charset="0"/>
            </a:endParaRPr>
          </a:p>
        </p:txBody>
      </p:sp>
      <p:sp>
        <p:nvSpPr>
          <p:cNvPr id="50" name="Content Placeholder 2"/>
          <p:cNvSpPr txBox="1"/>
          <p:nvPr/>
        </p:nvSpPr>
        <p:spPr>
          <a:xfrm>
            <a:off x="2140084" y="3989388"/>
            <a:ext cx="1809650" cy="284162"/>
          </a:xfrm>
          <a:prstGeom prst="rect">
            <a:avLst/>
          </a:prstGeom>
        </p:spPr>
        <p:txBody>
          <a:bodyPr lIns="96428" tIns="48215" rIns="96428" bIns="48215"/>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nSpc>
                <a:spcPct val="120000"/>
              </a:lnSpc>
              <a:spcBef>
                <a:spcPts val="0"/>
              </a:spcBef>
              <a:spcAft>
                <a:spcPts val="0"/>
              </a:spcAft>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请输入文字内容</a:t>
            </a:r>
            <a:endParaRPr lang="en-US" sz="900" b="1"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1" name="Content Placeholder 2"/>
          <p:cNvSpPr txBox="1"/>
          <p:nvPr/>
        </p:nvSpPr>
        <p:spPr>
          <a:xfrm>
            <a:off x="1544804" y="4273550"/>
            <a:ext cx="2522399" cy="915988"/>
          </a:xfrm>
          <a:prstGeom prst="rect">
            <a:avLst/>
          </a:prstGeom>
        </p:spPr>
        <p:txBody>
          <a:bodyPr lIns="96428" tIns="48215" rIns="96428" bIns="48215"/>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nSpc>
                <a:spcPct val="120000"/>
              </a:lnSpc>
              <a:spcBef>
                <a:spcPts val="0"/>
              </a:spcBef>
              <a:spcAft>
                <a:spcPts val="0"/>
              </a:spcAft>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Arial" panose="020B0604020202020204" pitchFamily="34" charset="0"/>
              </a:rPr>
              <a:t>请在此输入您的文字内容，说明情况及详情内容。请在此输入您的文字内容，说明情况及详情内容。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Arial" panose="020B0604020202020204" pitchFamily="34" charset="0"/>
            </a:endParaRPr>
          </a:p>
        </p:txBody>
      </p:sp>
      <p:sp>
        <p:nvSpPr>
          <p:cNvPr id="54" name="Content Placeholder 2"/>
          <p:cNvSpPr txBox="1"/>
          <p:nvPr/>
        </p:nvSpPr>
        <p:spPr>
          <a:xfrm>
            <a:off x="5602231" y="1277939"/>
            <a:ext cx="1808063" cy="284162"/>
          </a:xfrm>
          <a:prstGeom prst="rect">
            <a:avLst/>
          </a:prstGeom>
        </p:spPr>
        <p:txBody>
          <a:bodyPr lIns="96428" tIns="48215" rIns="96428" bIns="48215"/>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请输入文字内容</a:t>
            </a:r>
            <a:endParaRPr lang="en-US" sz="900" b="1"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1" name="Content Placeholder 2"/>
          <p:cNvSpPr txBox="1"/>
          <p:nvPr/>
        </p:nvSpPr>
        <p:spPr>
          <a:xfrm>
            <a:off x="5602232" y="1530350"/>
            <a:ext cx="2785909" cy="915988"/>
          </a:xfrm>
          <a:prstGeom prst="rect">
            <a:avLst/>
          </a:prstGeom>
        </p:spPr>
        <p:txBody>
          <a:bodyPr lIns="96428" tIns="48215" rIns="96428" bIns="48215"/>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Arial" panose="020B0604020202020204" pitchFamily="34" charset="0"/>
              </a:rPr>
              <a:t>请在此输入您的文字内容，说明情况及详情内容。请在此输入您的文字内容，说明情况及详情内容。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inVertical)">
                                      <p:cBhvr>
                                        <p:cTn id="13" dur="500"/>
                                        <p:tgtEl>
                                          <p:spTgt spid="26"/>
                                        </p:tgtEl>
                                      </p:cBhvr>
                                    </p:animEffect>
                                  </p:childTnLst>
                                </p:cTn>
                              </p:par>
                              <p:par>
                                <p:cTn id="14" presetID="16" presetClass="entr" presetSubtype="21"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arn(inVertical)">
                                      <p:cBhvr>
                                        <p:cTn id="16" dur="500"/>
                                        <p:tgtEl>
                                          <p:spTgt spid="31"/>
                                        </p:tgtEl>
                                      </p:cBhvr>
                                    </p:animEffect>
                                  </p:childTnLst>
                                </p:cTn>
                              </p:par>
                              <p:par>
                                <p:cTn id="17" presetID="16" presetClass="entr" presetSubtype="21"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barn(inVertical)">
                                      <p:cBhvr>
                                        <p:cTn id="19" dur="500"/>
                                        <p:tgtEl>
                                          <p:spTgt spid="30"/>
                                        </p:tgtEl>
                                      </p:cBhvr>
                                    </p:animEffect>
                                  </p:childTnLst>
                                </p:cTn>
                              </p:par>
                              <p:par>
                                <p:cTn id="20" presetID="16" presetClass="entr" presetSubtype="21"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arn(inVertical)">
                                      <p:cBhvr>
                                        <p:cTn id="22" dur="500"/>
                                        <p:tgtEl>
                                          <p:spTgt spid="2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barn(inVertical)">
                                      <p:cBhvr>
                                        <p:cTn id="25" dur="500"/>
                                        <p:tgtEl>
                                          <p:spTgt spid="3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barn(inVertical)">
                                      <p:cBhvr>
                                        <p:cTn id="28" dur="500"/>
                                        <p:tgtEl>
                                          <p:spTgt spid="36"/>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barn(inVertical)">
                                      <p:cBhvr>
                                        <p:cTn id="31" dur="500"/>
                                        <p:tgtEl>
                                          <p:spTgt spid="50"/>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barn(inVertical)">
                                      <p:cBhvr>
                                        <p:cTn id="34" dur="500"/>
                                        <p:tgtEl>
                                          <p:spTgt spid="51"/>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barn(inVertical)">
                                      <p:cBhvr>
                                        <p:cTn id="37" dur="500"/>
                                        <p:tgtEl>
                                          <p:spTgt spid="54"/>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barn(inVertical)">
                                      <p:cBhvr>
                                        <p:cTn id="4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2" grpId="0"/>
      <p:bldP spid="36" grpId="0"/>
      <p:bldP spid="50" grpId="0"/>
      <p:bldP spid="51" grpId="0"/>
      <p:bldP spid="54" grpId="0"/>
      <p:bldP spid="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p:cNvGrpSpPr/>
          <p:nvPr/>
        </p:nvGrpSpPr>
        <p:grpSpPr>
          <a:xfrm>
            <a:off x="3926799" y="3426897"/>
            <a:ext cx="1181035" cy="1121569"/>
            <a:chOff x="5522061" y="4818809"/>
            <a:chExt cx="1660831" cy="1577120"/>
          </a:xfrm>
        </p:grpSpPr>
        <p:sp>
          <p:nvSpPr>
            <p:cNvPr id="36" name="MH_SubTitle_4"/>
            <p:cNvSpPr/>
            <p:nvPr>
              <p:custDataLst>
                <p:tags r:id="rId1"/>
              </p:custDataLst>
            </p:nvPr>
          </p:nvSpPr>
          <p:spPr bwMode="auto">
            <a:xfrm>
              <a:off x="5522061" y="4818809"/>
              <a:ext cx="1660831" cy="1577120"/>
            </a:xfrm>
            <a:custGeom>
              <a:avLst/>
              <a:gdLst>
                <a:gd name="T0" fmla="*/ 488 w 600"/>
                <a:gd name="T1" fmla="*/ 11 h 570"/>
                <a:gd name="T2" fmla="*/ 483 w 600"/>
                <a:gd name="T3" fmla="*/ 170 h 570"/>
                <a:gd name="T4" fmla="*/ 585 w 600"/>
                <a:gd name="T5" fmla="*/ 316 h 570"/>
                <a:gd name="T6" fmla="*/ 600 w 600"/>
                <a:gd name="T7" fmla="*/ 335 h 570"/>
                <a:gd name="T8" fmla="*/ 594 w 600"/>
                <a:gd name="T9" fmla="*/ 356 h 570"/>
                <a:gd name="T10" fmla="*/ 592 w 600"/>
                <a:gd name="T11" fmla="*/ 360 h 570"/>
                <a:gd name="T12" fmla="*/ 589 w 600"/>
                <a:gd name="T13" fmla="*/ 365 h 570"/>
                <a:gd name="T14" fmla="*/ 586 w 600"/>
                <a:gd name="T15" fmla="*/ 369 h 570"/>
                <a:gd name="T16" fmla="*/ 582 w 600"/>
                <a:gd name="T17" fmla="*/ 372 h 570"/>
                <a:gd name="T18" fmla="*/ 578 w 600"/>
                <a:gd name="T19" fmla="*/ 375 h 570"/>
                <a:gd name="T20" fmla="*/ 573 w 600"/>
                <a:gd name="T21" fmla="*/ 378 h 570"/>
                <a:gd name="T22" fmla="*/ 566 w 600"/>
                <a:gd name="T23" fmla="*/ 380 h 570"/>
                <a:gd name="T24" fmla="*/ 398 w 600"/>
                <a:gd name="T25" fmla="*/ 437 h 570"/>
                <a:gd name="T26" fmla="*/ 298 w 600"/>
                <a:gd name="T27" fmla="*/ 570 h 570"/>
                <a:gd name="T28" fmla="*/ 198 w 600"/>
                <a:gd name="T29" fmla="*/ 437 h 570"/>
                <a:gd name="T30" fmla="*/ 30 w 600"/>
                <a:gd name="T31" fmla="*/ 380 h 570"/>
                <a:gd name="T32" fmla="*/ 24 w 600"/>
                <a:gd name="T33" fmla="*/ 378 h 570"/>
                <a:gd name="T34" fmla="*/ 20 w 600"/>
                <a:gd name="T35" fmla="*/ 376 h 570"/>
                <a:gd name="T36" fmla="*/ 16 w 600"/>
                <a:gd name="T37" fmla="*/ 374 h 570"/>
                <a:gd name="T38" fmla="*/ 11 w 600"/>
                <a:gd name="T39" fmla="*/ 370 h 570"/>
                <a:gd name="T40" fmla="*/ 8 w 600"/>
                <a:gd name="T41" fmla="*/ 366 h 570"/>
                <a:gd name="T42" fmla="*/ 5 w 600"/>
                <a:gd name="T43" fmla="*/ 362 h 570"/>
                <a:gd name="T44" fmla="*/ 3 w 600"/>
                <a:gd name="T45" fmla="*/ 358 h 570"/>
                <a:gd name="T46" fmla="*/ 1 w 600"/>
                <a:gd name="T47" fmla="*/ 352 h 570"/>
                <a:gd name="T48" fmla="*/ 0 w 600"/>
                <a:gd name="T49" fmla="*/ 347 h 570"/>
                <a:gd name="T50" fmla="*/ 0 w 600"/>
                <a:gd name="T51" fmla="*/ 342 h 570"/>
                <a:gd name="T52" fmla="*/ 1 w 600"/>
                <a:gd name="T53" fmla="*/ 337 h 570"/>
                <a:gd name="T54" fmla="*/ 2 w 600"/>
                <a:gd name="T55" fmla="*/ 332 h 570"/>
                <a:gd name="T56" fmla="*/ 6 w 600"/>
                <a:gd name="T57" fmla="*/ 322 h 570"/>
                <a:gd name="T58" fmla="*/ 11 w 600"/>
                <a:gd name="T59" fmla="*/ 316 h 570"/>
                <a:gd name="T60" fmla="*/ 113 w 600"/>
                <a:gd name="T61" fmla="*/ 170 h 570"/>
                <a:gd name="T62" fmla="*/ 109 w 600"/>
                <a:gd name="T63" fmla="*/ 11 h 570"/>
                <a:gd name="T64" fmla="*/ 135 w 600"/>
                <a:gd name="T65" fmla="*/ 0 h 570"/>
                <a:gd name="T66" fmla="*/ 213 w 600"/>
                <a:gd name="T67" fmla="*/ 30 h 570"/>
                <a:gd name="T68" fmla="*/ 298 w 600"/>
                <a:gd name="T69" fmla="*/ 61 h 570"/>
                <a:gd name="T70" fmla="*/ 383 w 600"/>
                <a:gd name="T71" fmla="*/ 30 h 570"/>
                <a:gd name="T72" fmla="*/ 461 w 600"/>
                <a:gd name="T73"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0" h="570">
                  <a:moveTo>
                    <a:pt x="461" y="0"/>
                  </a:moveTo>
                  <a:cubicBezTo>
                    <a:pt x="472" y="0"/>
                    <a:pt x="481" y="4"/>
                    <a:pt x="488" y="11"/>
                  </a:cubicBezTo>
                  <a:cubicBezTo>
                    <a:pt x="493" y="16"/>
                    <a:pt x="498" y="26"/>
                    <a:pt x="497" y="42"/>
                  </a:cubicBezTo>
                  <a:cubicBezTo>
                    <a:pt x="493" y="85"/>
                    <a:pt x="488" y="128"/>
                    <a:pt x="483" y="170"/>
                  </a:cubicBezTo>
                  <a:cubicBezTo>
                    <a:pt x="481" y="183"/>
                    <a:pt x="489" y="207"/>
                    <a:pt x="499" y="217"/>
                  </a:cubicBezTo>
                  <a:cubicBezTo>
                    <a:pt x="528" y="248"/>
                    <a:pt x="556" y="280"/>
                    <a:pt x="585" y="316"/>
                  </a:cubicBezTo>
                  <a:cubicBezTo>
                    <a:pt x="589" y="321"/>
                    <a:pt x="592" y="327"/>
                    <a:pt x="594" y="333"/>
                  </a:cubicBezTo>
                  <a:cubicBezTo>
                    <a:pt x="600" y="335"/>
                    <a:pt x="600" y="335"/>
                    <a:pt x="600" y="335"/>
                  </a:cubicBezTo>
                  <a:cubicBezTo>
                    <a:pt x="595" y="354"/>
                    <a:pt x="595" y="354"/>
                    <a:pt x="595" y="354"/>
                  </a:cubicBezTo>
                  <a:cubicBezTo>
                    <a:pt x="595" y="354"/>
                    <a:pt x="594" y="355"/>
                    <a:pt x="594" y="356"/>
                  </a:cubicBezTo>
                  <a:cubicBezTo>
                    <a:pt x="594" y="356"/>
                    <a:pt x="594" y="357"/>
                    <a:pt x="593" y="358"/>
                  </a:cubicBezTo>
                  <a:cubicBezTo>
                    <a:pt x="593" y="359"/>
                    <a:pt x="593" y="360"/>
                    <a:pt x="592" y="360"/>
                  </a:cubicBezTo>
                  <a:cubicBezTo>
                    <a:pt x="592" y="361"/>
                    <a:pt x="591" y="362"/>
                    <a:pt x="591" y="363"/>
                  </a:cubicBezTo>
                  <a:cubicBezTo>
                    <a:pt x="590" y="364"/>
                    <a:pt x="590" y="364"/>
                    <a:pt x="589" y="365"/>
                  </a:cubicBezTo>
                  <a:cubicBezTo>
                    <a:pt x="589" y="366"/>
                    <a:pt x="588" y="367"/>
                    <a:pt x="588" y="367"/>
                  </a:cubicBezTo>
                  <a:cubicBezTo>
                    <a:pt x="587" y="368"/>
                    <a:pt x="587" y="368"/>
                    <a:pt x="586" y="369"/>
                  </a:cubicBezTo>
                  <a:cubicBezTo>
                    <a:pt x="585" y="370"/>
                    <a:pt x="585" y="370"/>
                    <a:pt x="584" y="371"/>
                  </a:cubicBezTo>
                  <a:cubicBezTo>
                    <a:pt x="583" y="372"/>
                    <a:pt x="583" y="372"/>
                    <a:pt x="582" y="372"/>
                  </a:cubicBezTo>
                  <a:cubicBezTo>
                    <a:pt x="581" y="373"/>
                    <a:pt x="581" y="374"/>
                    <a:pt x="580" y="374"/>
                  </a:cubicBezTo>
                  <a:cubicBezTo>
                    <a:pt x="579" y="375"/>
                    <a:pt x="578" y="375"/>
                    <a:pt x="578" y="375"/>
                  </a:cubicBezTo>
                  <a:cubicBezTo>
                    <a:pt x="577" y="376"/>
                    <a:pt x="576" y="376"/>
                    <a:pt x="575" y="377"/>
                  </a:cubicBezTo>
                  <a:cubicBezTo>
                    <a:pt x="575" y="377"/>
                    <a:pt x="574" y="377"/>
                    <a:pt x="573" y="378"/>
                  </a:cubicBezTo>
                  <a:cubicBezTo>
                    <a:pt x="572" y="378"/>
                    <a:pt x="572" y="378"/>
                    <a:pt x="571" y="379"/>
                  </a:cubicBezTo>
                  <a:cubicBezTo>
                    <a:pt x="569" y="379"/>
                    <a:pt x="568" y="380"/>
                    <a:pt x="566" y="380"/>
                  </a:cubicBezTo>
                  <a:cubicBezTo>
                    <a:pt x="531" y="389"/>
                    <a:pt x="488" y="398"/>
                    <a:pt x="439" y="407"/>
                  </a:cubicBezTo>
                  <a:cubicBezTo>
                    <a:pt x="425" y="410"/>
                    <a:pt x="405" y="424"/>
                    <a:pt x="398" y="437"/>
                  </a:cubicBezTo>
                  <a:cubicBezTo>
                    <a:pt x="375" y="480"/>
                    <a:pt x="352" y="519"/>
                    <a:pt x="332" y="550"/>
                  </a:cubicBezTo>
                  <a:cubicBezTo>
                    <a:pt x="323" y="563"/>
                    <a:pt x="311" y="570"/>
                    <a:pt x="298" y="570"/>
                  </a:cubicBezTo>
                  <a:cubicBezTo>
                    <a:pt x="285" y="570"/>
                    <a:pt x="273" y="563"/>
                    <a:pt x="265" y="550"/>
                  </a:cubicBezTo>
                  <a:cubicBezTo>
                    <a:pt x="244" y="519"/>
                    <a:pt x="221" y="480"/>
                    <a:pt x="198" y="437"/>
                  </a:cubicBezTo>
                  <a:cubicBezTo>
                    <a:pt x="191" y="424"/>
                    <a:pt x="171" y="410"/>
                    <a:pt x="157" y="407"/>
                  </a:cubicBezTo>
                  <a:cubicBezTo>
                    <a:pt x="108" y="398"/>
                    <a:pt x="65" y="389"/>
                    <a:pt x="30" y="380"/>
                  </a:cubicBezTo>
                  <a:cubicBezTo>
                    <a:pt x="29" y="380"/>
                    <a:pt x="27" y="379"/>
                    <a:pt x="26" y="379"/>
                  </a:cubicBezTo>
                  <a:cubicBezTo>
                    <a:pt x="25" y="379"/>
                    <a:pt x="25" y="379"/>
                    <a:pt x="24" y="378"/>
                  </a:cubicBezTo>
                  <a:cubicBezTo>
                    <a:pt x="23" y="378"/>
                    <a:pt x="22" y="378"/>
                    <a:pt x="21" y="377"/>
                  </a:cubicBezTo>
                  <a:cubicBezTo>
                    <a:pt x="21" y="377"/>
                    <a:pt x="20" y="377"/>
                    <a:pt x="20" y="376"/>
                  </a:cubicBezTo>
                  <a:cubicBezTo>
                    <a:pt x="19" y="376"/>
                    <a:pt x="18" y="375"/>
                    <a:pt x="17" y="375"/>
                  </a:cubicBezTo>
                  <a:cubicBezTo>
                    <a:pt x="17" y="374"/>
                    <a:pt x="16" y="374"/>
                    <a:pt x="16" y="374"/>
                  </a:cubicBezTo>
                  <a:cubicBezTo>
                    <a:pt x="15" y="373"/>
                    <a:pt x="13" y="372"/>
                    <a:pt x="12" y="371"/>
                  </a:cubicBezTo>
                  <a:cubicBezTo>
                    <a:pt x="12" y="371"/>
                    <a:pt x="11" y="370"/>
                    <a:pt x="11" y="370"/>
                  </a:cubicBezTo>
                  <a:cubicBezTo>
                    <a:pt x="10" y="369"/>
                    <a:pt x="10" y="369"/>
                    <a:pt x="9" y="368"/>
                  </a:cubicBezTo>
                  <a:cubicBezTo>
                    <a:pt x="8" y="367"/>
                    <a:pt x="8" y="367"/>
                    <a:pt x="8" y="366"/>
                  </a:cubicBezTo>
                  <a:cubicBezTo>
                    <a:pt x="7" y="365"/>
                    <a:pt x="6" y="365"/>
                    <a:pt x="6" y="364"/>
                  </a:cubicBezTo>
                  <a:cubicBezTo>
                    <a:pt x="5" y="363"/>
                    <a:pt x="5" y="363"/>
                    <a:pt x="5" y="362"/>
                  </a:cubicBezTo>
                  <a:cubicBezTo>
                    <a:pt x="4" y="361"/>
                    <a:pt x="4" y="360"/>
                    <a:pt x="3" y="359"/>
                  </a:cubicBezTo>
                  <a:cubicBezTo>
                    <a:pt x="3" y="359"/>
                    <a:pt x="3" y="358"/>
                    <a:pt x="3" y="358"/>
                  </a:cubicBezTo>
                  <a:cubicBezTo>
                    <a:pt x="2" y="356"/>
                    <a:pt x="2" y="355"/>
                    <a:pt x="1" y="353"/>
                  </a:cubicBezTo>
                  <a:cubicBezTo>
                    <a:pt x="1" y="353"/>
                    <a:pt x="1" y="352"/>
                    <a:pt x="1" y="352"/>
                  </a:cubicBezTo>
                  <a:cubicBezTo>
                    <a:pt x="1" y="351"/>
                    <a:pt x="1" y="350"/>
                    <a:pt x="0" y="349"/>
                  </a:cubicBezTo>
                  <a:cubicBezTo>
                    <a:pt x="0" y="348"/>
                    <a:pt x="0" y="348"/>
                    <a:pt x="0" y="347"/>
                  </a:cubicBezTo>
                  <a:cubicBezTo>
                    <a:pt x="0" y="346"/>
                    <a:pt x="0" y="345"/>
                    <a:pt x="0" y="344"/>
                  </a:cubicBezTo>
                  <a:cubicBezTo>
                    <a:pt x="0" y="343"/>
                    <a:pt x="0" y="343"/>
                    <a:pt x="0" y="342"/>
                  </a:cubicBezTo>
                  <a:cubicBezTo>
                    <a:pt x="0" y="341"/>
                    <a:pt x="0" y="339"/>
                    <a:pt x="1" y="338"/>
                  </a:cubicBezTo>
                  <a:cubicBezTo>
                    <a:pt x="1" y="338"/>
                    <a:pt x="1" y="337"/>
                    <a:pt x="1" y="337"/>
                  </a:cubicBezTo>
                  <a:cubicBezTo>
                    <a:pt x="1" y="336"/>
                    <a:pt x="1" y="335"/>
                    <a:pt x="2" y="333"/>
                  </a:cubicBezTo>
                  <a:cubicBezTo>
                    <a:pt x="2" y="333"/>
                    <a:pt x="2" y="332"/>
                    <a:pt x="2" y="332"/>
                  </a:cubicBezTo>
                  <a:cubicBezTo>
                    <a:pt x="2" y="331"/>
                    <a:pt x="3" y="331"/>
                    <a:pt x="3" y="330"/>
                  </a:cubicBezTo>
                  <a:cubicBezTo>
                    <a:pt x="6" y="322"/>
                    <a:pt x="6" y="322"/>
                    <a:pt x="6" y="322"/>
                  </a:cubicBezTo>
                  <a:cubicBezTo>
                    <a:pt x="7" y="321"/>
                    <a:pt x="7" y="321"/>
                    <a:pt x="7" y="321"/>
                  </a:cubicBezTo>
                  <a:cubicBezTo>
                    <a:pt x="9" y="319"/>
                    <a:pt x="10" y="318"/>
                    <a:pt x="11" y="316"/>
                  </a:cubicBezTo>
                  <a:cubicBezTo>
                    <a:pt x="40" y="280"/>
                    <a:pt x="68" y="248"/>
                    <a:pt x="97" y="217"/>
                  </a:cubicBezTo>
                  <a:cubicBezTo>
                    <a:pt x="107" y="207"/>
                    <a:pt x="115" y="183"/>
                    <a:pt x="113" y="170"/>
                  </a:cubicBezTo>
                  <a:cubicBezTo>
                    <a:pt x="108" y="127"/>
                    <a:pt x="103" y="85"/>
                    <a:pt x="99" y="42"/>
                  </a:cubicBezTo>
                  <a:cubicBezTo>
                    <a:pt x="98" y="26"/>
                    <a:pt x="103" y="16"/>
                    <a:pt x="109" y="11"/>
                  </a:cubicBezTo>
                  <a:cubicBezTo>
                    <a:pt x="115" y="4"/>
                    <a:pt x="124" y="0"/>
                    <a:pt x="135" y="0"/>
                  </a:cubicBezTo>
                  <a:cubicBezTo>
                    <a:pt x="135" y="0"/>
                    <a:pt x="135" y="0"/>
                    <a:pt x="135" y="0"/>
                  </a:cubicBezTo>
                  <a:cubicBezTo>
                    <a:pt x="142" y="0"/>
                    <a:pt x="149" y="1"/>
                    <a:pt x="156" y="5"/>
                  </a:cubicBezTo>
                  <a:cubicBezTo>
                    <a:pt x="175" y="13"/>
                    <a:pt x="193" y="22"/>
                    <a:pt x="213" y="30"/>
                  </a:cubicBezTo>
                  <a:cubicBezTo>
                    <a:pt x="233" y="39"/>
                    <a:pt x="253" y="47"/>
                    <a:pt x="273" y="57"/>
                  </a:cubicBezTo>
                  <a:cubicBezTo>
                    <a:pt x="279" y="60"/>
                    <a:pt x="288" y="61"/>
                    <a:pt x="298" y="61"/>
                  </a:cubicBezTo>
                  <a:cubicBezTo>
                    <a:pt x="308" y="61"/>
                    <a:pt x="317" y="60"/>
                    <a:pt x="323" y="57"/>
                  </a:cubicBezTo>
                  <a:cubicBezTo>
                    <a:pt x="344" y="47"/>
                    <a:pt x="363" y="39"/>
                    <a:pt x="383" y="30"/>
                  </a:cubicBezTo>
                  <a:cubicBezTo>
                    <a:pt x="403" y="21"/>
                    <a:pt x="421" y="13"/>
                    <a:pt x="440" y="5"/>
                  </a:cubicBezTo>
                  <a:cubicBezTo>
                    <a:pt x="447" y="1"/>
                    <a:pt x="454" y="0"/>
                    <a:pt x="461" y="0"/>
                  </a:cubicBezTo>
                  <a:close/>
                </a:path>
              </a:pathLst>
            </a:custGeom>
            <a:solidFill>
              <a:schemeClr val="accent1"/>
            </a:solidFill>
            <a:ln w="57150">
              <a:solidFill>
                <a:srgbClr val="FFFFFF"/>
              </a:solidFill>
            </a:ln>
            <a:effectLst>
              <a:outerShdw blurRad="215900" dist="76200" dir="2700000" sx="101000" sy="101000" algn="tl" rotWithShape="0">
                <a:prstClr val="black">
                  <a:alpha val="27000"/>
                </a:prstClr>
              </a:outerShdw>
            </a:effectLst>
          </p:spPr>
          <p:txBody>
            <a:bodyPr lIns="113900" tIns="303733" anchor="ctr" anchorCtr="1">
              <a:normAutofit/>
            </a:bodyPr>
            <a:lstStyle/>
            <a:p>
              <a:pPr>
                <a:defRPr/>
              </a:pPr>
              <a:r>
                <a:rPr lang="en-US" altLang="zh-CN" dirty="0">
                  <a:solidFill>
                    <a:srgbClr val="FFFFFF"/>
                  </a:solidFill>
                  <a:latin typeface="+mn-lt"/>
                  <a:ea typeface="+mn-ea"/>
                </a:rPr>
                <a:t>Lorem</a:t>
              </a:r>
              <a:endParaRPr lang="zh-CN" altLang="en-US" dirty="0">
                <a:solidFill>
                  <a:srgbClr val="FFFFFF"/>
                </a:solidFill>
                <a:latin typeface="+mn-lt"/>
                <a:ea typeface="+mn-ea"/>
              </a:endParaRPr>
            </a:p>
          </p:txBody>
        </p:sp>
        <p:sp>
          <p:nvSpPr>
            <p:cNvPr id="2057" name="MH_Other_1"/>
            <p:cNvSpPr>
              <a:spLocks noEditPoints="1"/>
            </p:cNvSpPr>
            <p:nvPr>
              <p:custDataLst>
                <p:tags r:id="rId2"/>
              </p:custDataLst>
            </p:nvPr>
          </p:nvSpPr>
          <p:spPr bwMode="auto">
            <a:xfrm>
              <a:off x="6205144" y="5133564"/>
              <a:ext cx="207604" cy="234391"/>
            </a:xfrm>
            <a:custGeom>
              <a:avLst/>
              <a:gdLst>
                <a:gd name="T0" fmla="*/ 2147483646 w 75"/>
                <a:gd name="T1" fmla="*/ 2147483646 h 85"/>
                <a:gd name="T2" fmla="*/ 2147483646 w 75"/>
                <a:gd name="T3" fmla="*/ 2147483646 h 85"/>
                <a:gd name="T4" fmla="*/ 2147483646 w 75"/>
                <a:gd name="T5" fmla="*/ 2147483646 h 85"/>
                <a:gd name="T6" fmla="*/ 2147483646 w 75"/>
                <a:gd name="T7" fmla="*/ 2147483646 h 85"/>
                <a:gd name="T8" fmla="*/ 2147483646 w 75"/>
                <a:gd name="T9" fmla="*/ 2147483646 h 85"/>
                <a:gd name="T10" fmla="*/ 2147483646 w 75"/>
                <a:gd name="T11" fmla="*/ 2147483646 h 85"/>
                <a:gd name="T12" fmla="*/ 2147483646 w 75"/>
                <a:gd name="T13" fmla="*/ 2147483646 h 85"/>
                <a:gd name="T14" fmla="*/ 2147483646 w 75"/>
                <a:gd name="T15" fmla="*/ 2147483646 h 85"/>
                <a:gd name="T16" fmla="*/ 2147483646 w 75"/>
                <a:gd name="T17" fmla="*/ 2147483646 h 85"/>
                <a:gd name="T18" fmla="*/ 2147483646 w 75"/>
                <a:gd name="T19" fmla="*/ 2147483646 h 85"/>
                <a:gd name="T20" fmla="*/ 2147483646 w 75"/>
                <a:gd name="T21" fmla="*/ 2147483646 h 85"/>
                <a:gd name="T22" fmla="*/ 0 w 75"/>
                <a:gd name="T23" fmla="*/ 2147483646 h 85"/>
                <a:gd name="T24" fmla="*/ 2147483646 w 75"/>
                <a:gd name="T25" fmla="*/ 2147483646 h 85"/>
                <a:gd name="T26" fmla="*/ 2147483646 w 75"/>
                <a:gd name="T27" fmla="*/ 2147483646 h 85"/>
                <a:gd name="T28" fmla="*/ 2147483646 w 75"/>
                <a:gd name="T29" fmla="*/ 2147483646 h 85"/>
                <a:gd name="T30" fmla="*/ 2147483646 w 75"/>
                <a:gd name="T31" fmla="*/ 2147483646 h 85"/>
                <a:gd name="T32" fmla="*/ 2147483646 w 75"/>
                <a:gd name="T33" fmla="*/ 2147483646 h 85"/>
                <a:gd name="T34" fmla="*/ 2147483646 w 75"/>
                <a:gd name="T35" fmla="*/ 2147483646 h 85"/>
                <a:gd name="T36" fmla="*/ 2147483646 w 75"/>
                <a:gd name="T37" fmla="*/ 2147483646 h 85"/>
                <a:gd name="T38" fmla="*/ 2147483646 w 75"/>
                <a:gd name="T39" fmla="*/ 2147483646 h 85"/>
                <a:gd name="T40" fmla="*/ 2147483646 w 75"/>
                <a:gd name="T41" fmla="*/ 2147483646 h 85"/>
                <a:gd name="T42" fmla="*/ 2147483646 w 75"/>
                <a:gd name="T43" fmla="*/ 2147483646 h 85"/>
                <a:gd name="T44" fmla="*/ 2147483646 w 75"/>
                <a:gd name="T45" fmla="*/ 2147483646 h 85"/>
                <a:gd name="T46" fmla="*/ 2147483646 w 75"/>
                <a:gd name="T47" fmla="*/ 2147483646 h 85"/>
                <a:gd name="T48" fmla="*/ 2147483646 w 75"/>
                <a:gd name="T49" fmla="*/ 2147483646 h 85"/>
                <a:gd name="T50" fmla="*/ 2147483646 w 75"/>
                <a:gd name="T51" fmla="*/ 2147483646 h 85"/>
                <a:gd name="T52" fmla="*/ 2147483646 w 75"/>
                <a:gd name="T53" fmla="*/ 2147483646 h 85"/>
                <a:gd name="T54" fmla="*/ 2147483646 w 75"/>
                <a:gd name="T55" fmla="*/ 2147483646 h 85"/>
                <a:gd name="T56" fmla="*/ 2147483646 w 75"/>
                <a:gd name="T57" fmla="*/ 2147483646 h 85"/>
                <a:gd name="T58" fmla="*/ 2147483646 w 75"/>
                <a:gd name="T59" fmla="*/ 2147483646 h 85"/>
                <a:gd name="T60" fmla="*/ 2147483646 w 75"/>
                <a:gd name="T61" fmla="*/ 2147483646 h 85"/>
                <a:gd name="T62" fmla="*/ 2147483646 w 75"/>
                <a:gd name="T63" fmla="*/ 2147483646 h 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5" h="85">
                  <a:moveTo>
                    <a:pt x="52" y="25"/>
                  </a:moveTo>
                  <a:cubicBezTo>
                    <a:pt x="50" y="24"/>
                    <a:pt x="50" y="24"/>
                    <a:pt x="50" y="24"/>
                  </a:cubicBezTo>
                  <a:cubicBezTo>
                    <a:pt x="47" y="21"/>
                    <a:pt x="45" y="19"/>
                    <a:pt x="46" y="16"/>
                  </a:cubicBezTo>
                  <a:cubicBezTo>
                    <a:pt x="46" y="13"/>
                    <a:pt x="47" y="9"/>
                    <a:pt x="51" y="5"/>
                  </a:cubicBezTo>
                  <a:cubicBezTo>
                    <a:pt x="53" y="2"/>
                    <a:pt x="55" y="1"/>
                    <a:pt x="57" y="1"/>
                  </a:cubicBezTo>
                  <a:cubicBezTo>
                    <a:pt x="58" y="0"/>
                    <a:pt x="61" y="1"/>
                    <a:pt x="63" y="3"/>
                  </a:cubicBezTo>
                  <a:cubicBezTo>
                    <a:pt x="65" y="5"/>
                    <a:pt x="65" y="5"/>
                    <a:pt x="65" y="5"/>
                  </a:cubicBezTo>
                  <a:cubicBezTo>
                    <a:pt x="62" y="7"/>
                    <a:pt x="60" y="9"/>
                    <a:pt x="58" y="11"/>
                  </a:cubicBezTo>
                  <a:cubicBezTo>
                    <a:pt x="55" y="15"/>
                    <a:pt x="53" y="20"/>
                    <a:pt x="52" y="25"/>
                  </a:cubicBezTo>
                  <a:close/>
                  <a:moveTo>
                    <a:pt x="6" y="78"/>
                  </a:moveTo>
                  <a:cubicBezTo>
                    <a:pt x="4" y="77"/>
                    <a:pt x="4" y="77"/>
                    <a:pt x="4" y="77"/>
                  </a:cubicBezTo>
                  <a:cubicBezTo>
                    <a:pt x="1" y="75"/>
                    <a:pt x="0" y="73"/>
                    <a:pt x="0" y="71"/>
                  </a:cubicBezTo>
                  <a:cubicBezTo>
                    <a:pt x="0" y="69"/>
                    <a:pt x="1" y="67"/>
                    <a:pt x="3" y="64"/>
                  </a:cubicBezTo>
                  <a:cubicBezTo>
                    <a:pt x="9" y="57"/>
                    <a:pt x="15" y="55"/>
                    <a:pt x="21" y="60"/>
                  </a:cubicBezTo>
                  <a:cubicBezTo>
                    <a:pt x="23" y="61"/>
                    <a:pt x="23" y="61"/>
                    <a:pt x="23" y="61"/>
                  </a:cubicBezTo>
                  <a:cubicBezTo>
                    <a:pt x="18" y="63"/>
                    <a:pt x="14" y="66"/>
                    <a:pt x="10" y="71"/>
                  </a:cubicBezTo>
                  <a:cubicBezTo>
                    <a:pt x="8" y="73"/>
                    <a:pt x="7" y="75"/>
                    <a:pt x="6" y="78"/>
                  </a:cubicBezTo>
                  <a:close/>
                  <a:moveTo>
                    <a:pt x="23" y="85"/>
                  </a:moveTo>
                  <a:cubicBezTo>
                    <a:pt x="18" y="84"/>
                    <a:pt x="12" y="82"/>
                    <a:pt x="7" y="79"/>
                  </a:cubicBezTo>
                  <a:cubicBezTo>
                    <a:pt x="9" y="77"/>
                    <a:pt x="10" y="74"/>
                    <a:pt x="12" y="72"/>
                  </a:cubicBezTo>
                  <a:cubicBezTo>
                    <a:pt x="15" y="68"/>
                    <a:pt x="19" y="65"/>
                    <a:pt x="25" y="63"/>
                  </a:cubicBezTo>
                  <a:cubicBezTo>
                    <a:pt x="26" y="63"/>
                    <a:pt x="26" y="63"/>
                    <a:pt x="26" y="63"/>
                  </a:cubicBezTo>
                  <a:cubicBezTo>
                    <a:pt x="30" y="66"/>
                    <a:pt x="36" y="62"/>
                    <a:pt x="46" y="50"/>
                  </a:cubicBezTo>
                  <a:cubicBezTo>
                    <a:pt x="56" y="38"/>
                    <a:pt x="59" y="31"/>
                    <a:pt x="55" y="28"/>
                  </a:cubicBezTo>
                  <a:cubicBezTo>
                    <a:pt x="54" y="27"/>
                    <a:pt x="54" y="27"/>
                    <a:pt x="54" y="27"/>
                  </a:cubicBezTo>
                  <a:cubicBezTo>
                    <a:pt x="55" y="21"/>
                    <a:pt x="57" y="16"/>
                    <a:pt x="60" y="12"/>
                  </a:cubicBezTo>
                  <a:cubicBezTo>
                    <a:pt x="62" y="10"/>
                    <a:pt x="64" y="8"/>
                    <a:pt x="67" y="6"/>
                  </a:cubicBezTo>
                  <a:cubicBezTo>
                    <a:pt x="71" y="10"/>
                    <a:pt x="73" y="15"/>
                    <a:pt x="75" y="20"/>
                  </a:cubicBezTo>
                  <a:cubicBezTo>
                    <a:pt x="73" y="27"/>
                    <a:pt x="70" y="33"/>
                    <a:pt x="67" y="39"/>
                  </a:cubicBezTo>
                  <a:cubicBezTo>
                    <a:pt x="64" y="45"/>
                    <a:pt x="59" y="51"/>
                    <a:pt x="55" y="57"/>
                  </a:cubicBezTo>
                  <a:cubicBezTo>
                    <a:pt x="50" y="63"/>
                    <a:pt x="45" y="68"/>
                    <a:pt x="39" y="73"/>
                  </a:cubicBezTo>
                  <a:cubicBezTo>
                    <a:pt x="34" y="78"/>
                    <a:pt x="29" y="82"/>
                    <a:pt x="23"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4" name="组合 4"/>
          <p:cNvGrpSpPr/>
          <p:nvPr/>
        </p:nvGrpSpPr>
        <p:grpSpPr>
          <a:xfrm>
            <a:off x="4939964" y="2755385"/>
            <a:ext cx="1157224" cy="1170384"/>
            <a:chOff x="6946825" y="3874547"/>
            <a:chExt cx="1627346" cy="1645762"/>
          </a:xfrm>
        </p:grpSpPr>
        <p:sp>
          <p:nvSpPr>
            <p:cNvPr id="38" name="MH_SubTitle_3"/>
            <p:cNvSpPr/>
            <p:nvPr>
              <p:custDataLst>
                <p:tags r:id="rId3"/>
              </p:custDataLst>
            </p:nvPr>
          </p:nvSpPr>
          <p:spPr bwMode="auto">
            <a:xfrm>
              <a:off x="6946825" y="3874547"/>
              <a:ext cx="1627346" cy="1645762"/>
            </a:xfrm>
            <a:custGeom>
              <a:avLst/>
              <a:gdLst>
                <a:gd name="T0" fmla="*/ 192 w 588"/>
                <a:gd name="T1" fmla="*/ 2 h 595"/>
                <a:gd name="T2" fmla="*/ 327 w 588"/>
                <a:gd name="T3" fmla="*/ 85 h 595"/>
                <a:gd name="T4" fmla="*/ 505 w 588"/>
                <a:gd name="T5" fmla="*/ 70 h 595"/>
                <a:gd name="T6" fmla="*/ 529 w 588"/>
                <a:gd name="T7" fmla="*/ 67 h 595"/>
                <a:gd name="T8" fmla="*/ 544 w 588"/>
                <a:gd name="T9" fmla="*/ 82 h 595"/>
                <a:gd name="T10" fmla="*/ 547 w 588"/>
                <a:gd name="T11" fmla="*/ 86 h 595"/>
                <a:gd name="T12" fmla="*/ 549 w 588"/>
                <a:gd name="T13" fmla="*/ 90 h 595"/>
                <a:gd name="T14" fmla="*/ 551 w 588"/>
                <a:gd name="T15" fmla="*/ 95 h 595"/>
                <a:gd name="T16" fmla="*/ 552 w 588"/>
                <a:gd name="T17" fmla="*/ 101 h 595"/>
                <a:gd name="T18" fmla="*/ 553 w 588"/>
                <a:gd name="T19" fmla="*/ 106 h 595"/>
                <a:gd name="T20" fmla="*/ 552 w 588"/>
                <a:gd name="T21" fmla="*/ 111 h 595"/>
                <a:gd name="T22" fmla="*/ 551 w 588"/>
                <a:gd name="T23" fmla="*/ 118 h 595"/>
                <a:gd name="T24" fmla="*/ 516 w 588"/>
                <a:gd name="T25" fmla="*/ 292 h 595"/>
                <a:gd name="T26" fmla="*/ 581 w 588"/>
                <a:gd name="T27" fmla="*/ 445 h 595"/>
                <a:gd name="T28" fmla="*/ 416 w 588"/>
                <a:gd name="T29" fmla="*/ 466 h 595"/>
                <a:gd name="T30" fmla="*/ 283 w 588"/>
                <a:gd name="T31" fmla="*/ 583 h 595"/>
                <a:gd name="T32" fmla="*/ 279 w 588"/>
                <a:gd name="T33" fmla="*/ 587 h 595"/>
                <a:gd name="T34" fmla="*/ 275 w 588"/>
                <a:gd name="T35" fmla="*/ 589 h 595"/>
                <a:gd name="T36" fmla="*/ 271 w 588"/>
                <a:gd name="T37" fmla="*/ 592 h 595"/>
                <a:gd name="T38" fmla="*/ 265 w 588"/>
                <a:gd name="T39" fmla="*/ 594 h 595"/>
                <a:gd name="T40" fmla="*/ 260 w 588"/>
                <a:gd name="T41" fmla="*/ 595 h 595"/>
                <a:gd name="T42" fmla="*/ 255 w 588"/>
                <a:gd name="T43" fmla="*/ 595 h 595"/>
                <a:gd name="T44" fmla="*/ 250 w 588"/>
                <a:gd name="T45" fmla="*/ 595 h 595"/>
                <a:gd name="T46" fmla="*/ 244 w 588"/>
                <a:gd name="T47" fmla="*/ 594 h 595"/>
                <a:gd name="T48" fmla="*/ 239 w 588"/>
                <a:gd name="T49" fmla="*/ 592 h 595"/>
                <a:gd name="T50" fmla="*/ 235 w 588"/>
                <a:gd name="T51" fmla="*/ 589 h 595"/>
                <a:gd name="T52" fmla="*/ 231 w 588"/>
                <a:gd name="T53" fmla="*/ 586 h 595"/>
                <a:gd name="T54" fmla="*/ 227 w 588"/>
                <a:gd name="T55" fmla="*/ 583 h 595"/>
                <a:gd name="T56" fmla="*/ 220 w 588"/>
                <a:gd name="T57" fmla="*/ 574 h 595"/>
                <a:gd name="T58" fmla="*/ 218 w 588"/>
                <a:gd name="T59" fmla="*/ 567 h 595"/>
                <a:gd name="T60" fmla="*/ 142 w 588"/>
                <a:gd name="T61" fmla="*/ 406 h 595"/>
                <a:gd name="T62" fmla="*/ 2 w 588"/>
                <a:gd name="T63" fmla="*/ 330 h 595"/>
                <a:gd name="T64" fmla="*/ 6 w 588"/>
                <a:gd name="T65" fmla="*/ 302 h 595"/>
                <a:gd name="T66" fmla="*/ 72 w 588"/>
                <a:gd name="T67" fmla="*/ 249 h 595"/>
                <a:gd name="T68" fmla="*/ 141 w 588"/>
                <a:gd name="T69" fmla="*/ 191 h 595"/>
                <a:gd name="T70" fmla="*/ 156 w 588"/>
                <a:gd name="T71" fmla="*/ 102 h 595"/>
                <a:gd name="T72" fmla="*/ 169 w 588"/>
                <a:gd name="T73" fmla="*/ 1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8" h="595">
                  <a:moveTo>
                    <a:pt x="169" y="19"/>
                  </a:moveTo>
                  <a:cubicBezTo>
                    <a:pt x="174" y="10"/>
                    <a:pt x="182" y="4"/>
                    <a:pt x="192" y="2"/>
                  </a:cubicBezTo>
                  <a:cubicBezTo>
                    <a:pt x="199" y="0"/>
                    <a:pt x="211" y="0"/>
                    <a:pt x="223" y="9"/>
                  </a:cubicBezTo>
                  <a:cubicBezTo>
                    <a:pt x="259" y="34"/>
                    <a:pt x="293" y="59"/>
                    <a:pt x="327" y="85"/>
                  </a:cubicBezTo>
                  <a:cubicBezTo>
                    <a:pt x="338" y="93"/>
                    <a:pt x="362" y="98"/>
                    <a:pt x="377" y="95"/>
                  </a:cubicBezTo>
                  <a:cubicBezTo>
                    <a:pt x="417" y="86"/>
                    <a:pt x="459" y="77"/>
                    <a:pt x="505" y="70"/>
                  </a:cubicBezTo>
                  <a:cubicBezTo>
                    <a:pt x="512" y="69"/>
                    <a:pt x="518" y="69"/>
                    <a:pt x="524" y="70"/>
                  </a:cubicBezTo>
                  <a:cubicBezTo>
                    <a:pt x="529" y="67"/>
                    <a:pt x="529" y="67"/>
                    <a:pt x="529" y="67"/>
                  </a:cubicBezTo>
                  <a:cubicBezTo>
                    <a:pt x="542" y="80"/>
                    <a:pt x="542" y="80"/>
                    <a:pt x="542" y="80"/>
                  </a:cubicBezTo>
                  <a:cubicBezTo>
                    <a:pt x="543" y="81"/>
                    <a:pt x="543" y="81"/>
                    <a:pt x="544" y="82"/>
                  </a:cubicBezTo>
                  <a:cubicBezTo>
                    <a:pt x="544" y="82"/>
                    <a:pt x="545" y="83"/>
                    <a:pt x="546" y="84"/>
                  </a:cubicBezTo>
                  <a:cubicBezTo>
                    <a:pt x="546" y="85"/>
                    <a:pt x="546" y="85"/>
                    <a:pt x="547" y="86"/>
                  </a:cubicBezTo>
                  <a:cubicBezTo>
                    <a:pt x="547" y="87"/>
                    <a:pt x="548" y="88"/>
                    <a:pt x="548" y="89"/>
                  </a:cubicBezTo>
                  <a:cubicBezTo>
                    <a:pt x="549" y="89"/>
                    <a:pt x="549" y="90"/>
                    <a:pt x="549" y="90"/>
                  </a:cubicBezTo>
                  <a:cubicBezTo>
                    <a:pt x="550" y="91"/>
                    <a:pt x="550" y="92"/>
                    <a:pt x="551" y="93"/>
                  </a:cubicBezTo>
                  <a:cubicBezTo>
                    <a:pt x="551" y="94"/>
                    <a:pt x="551" y="95"/>
                    <a:pt x="551" y="95"/>
                  </a:cubicBezTo>
                  <a:cubicBezTo>
                    <a:pt x="552" y="96"/>
                    <a:pt x="552" y="97"/>
                    <a:pt x="552" y="98"/>
                  </a:cubicBezTo>
                  <a:cubicBezTo>
                    <a:pt x="552" y="99"/>
                    <a:pt x="552" y="100"/>
                    <a:pt x="552" y="101"/>
                  </a:cubicBezTo>
                  <a:cubicBezTo>
                    <a:pt x="553" y="102"/>
                    <a:pt x="553" y="103"/>
                    <a:pt x="553" y="103"/>
                  </a:cubicBezTo>
                  <a:cubicBezTo>
                    <a:pt x="553" y="104"/>
                    <a:pt x="553" y="105"/>
                    <a:pt x="553" y="106"/>
                  </a:cubicBezTo>
                  <a:cubicBezTo>
                    <a:pt x="553" y="107"/>
                    <a:pt x="553" y="108"/>
                    <a:pt x="553" y="109"/>
                  </a:cubicBezTo>
                  <a:cubicBezTo>
                    <a:pt x="553" y="109"/>
                    <a:pt x="553" y="110"/>
                    <a:pt x="552" y="111"/>
                  </a:cubicBezTo>
                  <a:cubicBezTo>
                    <a:pt x="552" y="112"/>
                    <a:pt x="552" y="113"/>
                    <a:pt x="552" y="114"/>
                  </a:cubicBezTo>
                  <a:cubicBezTo>
                    <a:pt x="552" y="115"/>
                    <a:pt x="552" y="117"/>
                    <a:pt x="551" y="118"/>
                  </a:cubicBezTo>
                  <a:cubicBezTo>
                    <a:pt x="541" y="153"/>
                    <a:pt x="528" y="195"/>
                    <a:pt x="511" y="241"/>
                  </a:cubicBezTo>
                  <a:cubicBezTo>
                    <a:pt x="506" y="255"/>
                    <a:pt x="509" y="280"/>
                    <a:pt x="516" y="292"/>
                  </a:cubicBezTo>
                  <a:cubicBezTo>
                    <a:pt x="542" y="333"/>
                    <a:pt x="564" y="373"/>
                    <a:pt x="581" y="406"/>
                  </a:cubicBezTo>
                  <a:cubicBezTo>
                    <a:pt x="588" y="420"/>
                    <a:pt x="588" y="434"/>
                    <a:pt x="581" y="445"/>
                  </a:cubicBezTo>
                  <a:cubicBezTo>
                    <a:pt x="575" y="456"/>
                    <a:pt x="562" y="463"/>
                    <a:pt x="548" y="464"/>
                  </a:cubicBezTo>
                  <a:cubicBezTo>
                    <a:pt x="510" y="467"/>
                    <a:pt x="464" y="467"/>
                    <a:pt x="416" y="466"/>
                  </a:cubicBezTo>
                  <a:cubicBezTo>
                    <a:pt x="402" y="465"/>
                    <a:pt x="379" y="475"/>
                    <a:pt x="370" y="486"/>
                  </a:cubicBezTo>
                  <a:cubicBezTo>
                    <a:pt x="337" y="524"/>
                    <a:pt x="308" y="557"/>
                    <a:pt x="283" y="583"/>
                  </a:cubicBezTo>
                  <a:cubicBezTo>
                    <a:pt x="282" y="584"/>
                    <a:pt x="281" y="585"/>
                    <a:pt x="280" y="586"/>
                  </a:cubicBezTo>
                  <a:cubicBezTo>
                    <a:pt x="279" y="586"/>
                    <a:pt x="279" y="586"/>
                    <a:pt x="279" y="587"/>
                  </a:cubicBezTo>
                  <a:cubicBezTo>
                    <a:pt x="278" y="587"/>
                    <a:pt x="277" y="588"/>
                    <a:pt x="276" y="589"/>
                  </a:cubicBezTo>
                  <a:cubicBezTo>
                    <a:pt x="276" y="589"/>
                    <a:pt x="275" y="589"/>
                    <a:pt x="275" y="589"/>
                  </a:cubicBezTo>
                  <a:cubicBezTo>
                    <a:pt x="274" y="590"/>
                    <a:pt x="273" y="591"/>
                    <a:pt x="272" y="591"/>
                  </a:cubicBezTo>
                  <a:cubicBezTo>
                    <a:pt x="271" y="591"/>
                    <a:pt x="271" y="591"/>
                    <a:pt x="271" y="592"/>
                  </a:cubicBezTo>
                  <a:cubicBezTo>
                    <a:pt x="269" y="592"/>
                    <a:pt x="268" y="593"/>
                    <a:pt x="266" y="594"/>
                  </a:cubicBezTo>
                  <a:cubicBezTo>
                    <a:pt x="266" y="594"/>
                    <a:pt x="265" y="594"/>
                    <a:pt x="265" y="594"/>
                  </a:cubicBezTo>
                  <a:cubicBezTo>
                    <a:pt x="264" y="594"/>
                    <a:pt x="263" y="594"/>
                    <a:pt x="262" y="595"/>
                  </a:cubicBezTo>
                  <a:cubicBezTo>
                    <a:pt x="261" y="595"/>
                    <a:pt x="260" y="595"/>
                    <a:pt x="260" y="595"/>
                  </a:cubicBezTo>
                  <a:cubicBezTo>
                    <a:pt x="259" y="595"/>
                    <a:pt x="258" y="595"/>
                    <a:pt x="257" y="595"/>
                  </a:cubicBezTo>
                  <a:cubicBezTo>
                    <a:pt x="256" y="595"/>
                    <a:pt x="255" y="595"/>
                    <a:pt x="255" y="595"/>
                  </a:cubicBezTo>
                  <a:cubicBezTo>
                    <a:pt x="254" y="595"/>
                    <a:pt x="253" y="595"/>
                    <a:pt x="251" y="595"/>
                  </a:cubicBezTo>
                  <a:cubicBezTo>
                    <a:pt x="251" y="595"/>
                    <a:pt x="251" y="595"/>
                    <a:pt x="250" y="595"/>
                  </a:cubicBezTo>
                  <a:cubicBezTo>
                    <a:pt x="248" y="595"/>
                    <a:pt x="247" y="595"/>
                    <a:pt x="245" y="594"/>
                  </a:cubicBezTo>
                  <a:cubicBezTo>
                    <a:pt x="245" y="594"/>
                    <a:pt x="244" y="594"/>
                    <a:pt x="244" y="594"/>
                  </a:cubicBezTo>
                  <a:cubicBezTo>
                    <a:pt x="243" y="593"/>
                    <a:pt x="242" y="593"/>
                    <a:pt x="241" y="592"/>
                  </a:cubicBezTo>
                  <a:cubicBezTo>
                    <a:pt x="240" y="592"/>
                    <a:pt x="240" y="592"/>
                    <a:pt x="239" y="592"/>
                  </a:cubicBezTo>
                  <a:cubicBezTo>
                    <a:pt x="238" y="591"/>
                    <a:pt x="237" y="591"/>
                    <a:pt x="237" y="590"/>
                  </a:cubicBezTo>
                  <a:cubicBezTo>
                    <a:pt x="236" y="590"/>
                    <a:pt x="236" y="590"/>
                    <a:pt x="235" y="589"/>
                  </a:cubicBezTo>
                  <a:cubicBezTo>
                    <a:pt x="234" y="589"/>
                    <a:pt x="233" y="588"/>
                    <a:pt x="232" y="587"/>
                  </a:cubicBezTo>
                  <a:cubicBezTo>
                    <a:pt x="231" y="587"/>
                    <a:pt x="231" y="586"/>
                    <a:pt x="231" y="586"/>
                  </a:cubicBezTo>
                  <a:cubicBezTo>
                    <a:pt x="230" y="585"/>
                    <a:pt x="229" y="585"/>
                    <a:pt x="228" y="584"/>
                  </a:cubicBezTo>
                  <a:cubicBezTo>
                    <a:pt x="228" y="583"/>
                    <a:pt x="228" y="583"/>
                    <a:pt x="227" y="583"/>
                  </a:cubicBezTo>
                  <a:cubicBezTo>
                    <a:pt x="227" y="582"/>
                    <a:pt x="227" y="582"/>
                    <a:pt x="226" y="581"/>
                  </a:cubicBezTo>
                  <a:cubicBezTo>
                    <a:pt x="220" y="574"/>
                    <a:pt x="220" y="574"/>
                    <a:pt x="220" y="574"/>
                  </a:cubicBezTo>
                  <a:cubicBezTo>
                    <a:pt x="221" y="573"/>
                    <a:pt x="221" y="573"/>
                    <a:pt x="221" y="573"/>
                  </a:cubicBezTo>
                  <a:cubicBezTo>
                    <a:pt x="220" y="571"/>
                    <a:pt x="219" y="569"/>
                    <a:pt x="218" y="567"/>
                  </a:cubicBezTo>
                  <a:cubicBezTo>
                    <a:pt x="202" y="524"/>
                    <a:pt x="188" y="483"/>
                    <a:pt x="175" y="443"/>
                  </a:cubicBezTo>
                  <a:cubicBezTo>
                    <a:pt x="171" y="429"/>
                    <a:pt x="155" y="411"/>
                    <a:pt x="142" y="406"/>
                  </a:cubicBezTo>
                  <a:cubicBezTo>
                    <a:pt x="103" y="389"/>
                    <a:pt x="63" y="372"/>
                    <a:pt x="25" y="354"/>
                  </a:cubicBezTo>
                  <a:cubicBezTo>
                    <a:pt x="10" y="347"/>
                    <a:pt x="5" y="337"/>
                    <a:pt x="2" y="330"/>
                  </a:cubicBezTo>
                  <a:cubicBezTo>
                    <a:pt x="0" y="321"/>
                    <a:pt x="1" y="311"/>
                    <a:pt x="6" y="302"/>
                  </a:cubicBezTo>
                  <a:cubicBezTo>
                    <a:pt x="6" y="302"/>
                    <a:pt x="6" y="302"/>
                    <a:pt x="6" y="302"/>
                  </a:cubicBezTo>
                  <a:cubicBezTo>
                    <a:pt x="9" y="296"/>
                    <a:pt x="14" y="290"/>
                    <a:pt x="21" y="286"/>
                  </a:cubicBezTo>
                  <a:cubicBezTo>
                    <a:pt x="38" y="274"/>
                    <a:pt x="54" y="262"/>
                    <a:pt x="72" y="249"/>
                  </a:cubicBezTo>
                  <a:cubicBezTo>
                    <a:pt x="89" y="236"/>
                    <a:pt x="106" y="224"/>
                    <a:pt x="124" y="210"/>
                  </a:cubicBezTo>
                  <a:cubicBezTo>
                    <a:pt x="130" y="207"/>
                    <a:pt x="136" y="199"/>
                    <a:pt x="141" y="191"/>
                  </a:cubicBezTo>
                  <a:cubicBezTo>
                    <a:pt x="145" y="183"/>
                    <a:pt x="149" y="174"/>
                    <a:pt x="149" y="167"/>
                  </a:cubicBezTo>
                  <a:cubicBezTo>
                    <a:pt x="152" y="145"/>
                    <a:pt x="154" y="123"/>
                    <a:pt x="156" y="102"/>
                  </a:cubicBezTo>
                  <a:cubicBezTo>
                    <a:pt x="159" y="81"/>
                    <a:pt x="161" y="60"/>
                    <a:pt x="163" y="40"/>
                  </a:cubicBezTo>
                  <a:cubicBezTo>
                    <a:pt x="164" y="32"/>
                    <a:pt x="166" y="25"/>
                    <a:pt x="169" y="19"/>
                  </a:cubicBezTo>
                  <a:close/>
                </a:path>
              </a:pathLst>
            </a:custGeom>
            <a:solidFill>
              <a:schemeClr val="accent3"/>
            </a:solidFill>
            <a:ln w="57150">
              <a:solidFill>
                <a:srgbClr val="FFFFFF"/>
              </a:solidFill>
            </a:ln>
            <a:effectLst>
              <a:outerShdw blurRad="215900" dist="76200" dir="2700000" sx="101000" sy="101000" algn="tl" rotWithShape="0">
                <a:prstClr val="black">
                  <a:alpha val="27000"/>
                </a:prstClr>
              </a:outerShdw>
            </a:effectLst>
          </p:spPr>
          <p:txBody>
            <a:bodyPr lIns="113900" tIns="303733" anchor="ctr" anchorCtr="1">
              <a:normAutofit/>
            </a:bodyPr>
            <a:lstStyle/>
            <a:p>
              <a:pPr>
                <a:defRPr/>
              </a:pPr>
              <a:r>
                <a:rPr lang="en-US" altLang="zh-CN" dirty="0" err="1">
                  <a:solidFill>
                    <a:srgbClr val="FFFFFF"/>
                  </a:solidFill>
                  <a:latin typeface="+mn-lt"/>
                  <a:ea typeface="+mn-ea"/>
                </a:rPr>
                <a:t>Lorem</a:t>
              </a:r>
              <a:endParaRPr lang="zh-CN" altLang="en-US" dirty="0">
                <a:solidFill>
                  <a:srgbClr val="FFFFFF"/>
                </a:solidFill>
                <a:latin typeface="+mn-lt"/>
                <a:ea typeface="+mn-ea"/>
              </a:endParaRPr>
            </a:p>
          </p:txBody>
        </p:sp>
        <p:sp>
          <p:nvSpPr>
            <p:cNvPr id="2058" name="MH_Other_2"/>
            <p:cNvSpPr/>
            <p:nvPr>
              <p:custDataLst>
                <p:tags r:id="rId4"/>
              </p:custDataLst>
            </p:nvPr>
          </p:nvSpPr>
          <p:spPr bwMode="auto">
            <a:xfrm>
              <a:off x="7710272" y="4289754"/>
              <a:ext cx="279596" cy="246110"/>
            </a:xfrm>
            <a:custGeom>
              <a:avLst/>
              <a:gdLst>
                <a:gd name="T0" fmla="*/ 2147483646 w 101"/>
                <a:gd name="T1" fmla="*/ 2147483646 h 89"/>
                <a:gd name="T2" fmla="*/ 2147483646 w 101"/>
                <a:gd name="T3" fmla="*/ 2147483646 h 89"/>
                <a:gd name="T4" fmla="*/ 2147483646 w 101"/>
                <a:gd name="T5" fmla="*/ 2147483646 h 89"/>
                <a:gd name="T6" fmla="*/ 0 w 101"/>
                <a:gd name="T7" fmla="*/ 2147483646 h 89"/>
                <a:gd name="T8" fmla="*/ 2147483646 w 101"/>
                <a:gd name="T9" fmla="*/ 2147483646 h 89"/>
                <a:gd name="T10" fmla="*/ 2147483646 w 101"/>
                <a:gd name="T11" fmla="*/ 0 h 89"/>
                <a:gd name="T12" fmla="*/ 2147483646 w 101"/>
                <a:gd name="T13" fmla="*/ 0 h 89"/>
                <a:gd name="T14" fmla="*/ 2147483646 w 101"/>
                <a:gd name="T15" fmla="*/ 2147483646 h 89"/>
                <a:gd name="T16" fmla="*/ 2147483646 w 101"/>
                <a:gd name="T17" fmla="*/ 2147483646 h 89"/>
                <a:gd name="T18" fmla="*/ 2147483646 w 101"/>
                <a:gd name="T19" fmla="*/ 2147483646 h 89"/>
                <a:gd name="T20" fmla="*/ 2147483646 w 101"/>
                <a:gd name="T21" fmla="*/ 2147483646 h 89"/>
                <a:gd name="T22" fmla="*/ 2147483646 w 101"/>
                <a:gd name="T23" fmla="*/ 2147483646 h 89"/>
                <a:gd name="T24" fmla="*/ 2147483646 w 101"/>
                <a:gd name="T25" fmla="*/ 2147483646 h 89"/>
                <a:gd name="T26" fmla="*/ 2147483646 w 101"/>
                <a:gd name="T27" fmla="*/ 2147483646 h 89"/>
                <a:gd name="T28" fmla="*/ 2147483646 w 101"/>
                <a:gd name="T29" fmla="*/ 2147483646 h 89"/>
                <a:gd name="T30" fmla="*/ 2147483646 w 101"/>
                <a:gd name="T31" fmla="*/ 2147483646 h 89"/>
                <a:gd name="T32" fmla="*/ 2147483646 w 101"/>
                <a:gd name="T33" fmla="*/ 2147483646 h 89"/>
                <a:gd name="T34" fmla="*/ 2147483646 w 101"/>
                <a:gd name="T35" fmla="*/ 2147483646 h 89"/>
                <a:gd name="T36" fmla="*/ 2147483646 w 101"/>
                <a:gd name="T37" fmla="*/ 2147483646 h 8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1" h="89">
                  <a:moveTo>
                    <a:pt x="48" y="89"/>
                  </a:moveTo>
                  <a:cubicBezTo>
                    <a:pt x="44" y="88"/>
                    <a:pt x="41" y="86"/>
                    <a:pt x="38" y="84"/>
                  </a:cubicBezTo>
                  <a:cubicBezTo>
                    <a:pt x="29" y="78"/>
                    <a:pt x="19" y="70"/>
                    <a:pt x="12" y="60"/>
                  </a:cubicBezTo>
                  <a:cubicBezTo>
                    <a:pt x="4" y="50"/>
                    <a:pt x="0" y="39"/>
                    <a:pt x="0" y="26"/>
                  </a:cubicBezTo>
                  <a:cubicBezTo>
                    <a:pt x="0" y="17"/>
                    <a:pt x="3" y="9"/>
                    <a:pt x="9" y="4"/>
                  </a:cubicBezTo>
                  <a:cubicBezTo>
                    <a:pt x="12" y="2"/>
                    <a:pt x="15" y="1"/>
                    <a:pt x="19" y="0"/>
                  </a:cubicBezTo>
                  <a:cubicBezTo>
                    <a:pt x="21" y="0"/>
                    <a:pt x="23" y="0"/>
                    <a:pt x="24" y="0"/>
                  </a:cubicBezTo>
                  <a:cubicBezTo>
                    <a:pt x="27" y="0"/>
                    <a:pt x="29" y="0"/>
                    <a:pt x="32" y="1"/>
                  </a:cubicBezTo>
                  <a:cubicBezTo>
                    <a:pt x="38" y="3"/>
                    <a:pt x="43" y="7"/>
                    <a:pt x="49" y="12"/>
                  </a:cubicBezTo>
                  <a:cubicBezTo>
                    <a:pt x="50" y="12"/>
                    <a:pt x="50" y="12"/>
                    <a:pt x="50" y="12"/>
                  </a:cubicBezTo>
                  <a:cubicBezTo>
                    <a:pt x="51" y="12"/>
                    <a:pt x="51" y="12"/>
                    <a:pt x="51" y="12"/>
                  </a:cubicBezTo>
                  <a:cubicBezTo>
                    <a:pt x="57" y="7"/>
                    <a:pt x="63" y="3"/>
                    <a:pt x="69" y="2"/>
                  </a:cubicBezTo>
                  <a:cubicBezTo>
                    <a:pt x="72" y="1"/>
                    <a:pt x="74" y="1"/>
                    <a:pt x="77" y="1"/>
                  </a:cubicBezTo>
                  <a:cubicBezTo>
                    <a:pt x="79" y="1"/>
                    <a:pt x="80" y="1"/>
                    <a:pt x="82" y="1"/>
                  </a:cubicBezTo>
                  <a:cubicBezTo>
                    <a:pt x="86" y="2"/>
                    <a:pt x="89" y="4"/>
                    <a:pt x="92" y="6"/>
                  </a:cubicBezTo>
                  <a:cubicBezTo>
                    <a:pt x="98" y="11"/>
                    <a:pt x="101" y="19"/>
                    <a:pt x="100" y="28"/>
                  </a:cubicBezTo>
                  <a:cubicBezTo>
                    <a:pt x="99" y="41"/>
                    <a:pt x="94" y="52"/>
                    <a:pt x="86" y="62"/>
                  </a:cubicBezTo>
                  <a:cubicBezTo>
                    <a:pt x="78" y="71"/>
                    <a:pt x="68" y="79"/>
                    <a:pt x="58" y="84"/>
                  </a:cubicBezTo>
                  <a:cubicBezTo>
                    <a:pt x="55" y="86"/>
                    <a:pt x="52" y="88"/>
                    <a:pt x="48" y="8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5" name="组合 6"/>
          <p:cNvGrpSpPr/>
          <p:nvPr/>
        </p:nvGrpSpPr>
        <p:grpSpPr>
          <a:xfrm>
            <a:off x="2920776" y="2769672"/>
            <a:ext cx="1157224" cy="1170384"/>
            <a:chOff x="4107341" y="3894637"/>
            <a:chExt cx="1627346" cy="1645762"/>
          </a:xfrm>
        </p:grpSpPr>
        <p:sp>
          <p:nvSpPr>
            <p:cNvPr id="34" name="MH_SubTitle_5"/>
            <p:cNvSpPr/>
            <p:nvPr>
              <p:custDataLst>
                <p:tags r:id="rId5"/>
              </p:custDataLst>
            </p:nvPr>
          </p:nvSpPr>
          <p:spPr bwMode="auto">
            <a:xfrm>
              <a:off x="4107341" y="3894637"/>
              <a:ext cx="1627346" cy="1645762"/>
            </a:xfrm>
            <a:custGeom>
              <a:avLst/>
              <a:gdLst>
                <a:gd name="T0" fmla="*/ 586 w 588"/>
                <a:gd name="T1" fmla="*/ 330 h 595"/>
                <a:gd name="T2" fmla="*/ 446 w 588"/>
                <a:gd name="T3" fmla="*/ 406 h 595"/>
                <a:gd name="T4" fmla="*/ 370 w 588"/>
                <a:gd name="T5" fmla="*/ 567 h 595"/>
                <a:gd name="T6" fmla="*/ 361 w 588"/>
                <a:gd name="T7" fmla="*/ 589 h 595"/>
                <a:gd name="T8" fmla="*/ 340 w 588"/>
                <a:gd name="T9" fmla="*/ 595 h 595"/>
                <a:gd name="T10" fmla="*/ 335 w 588"/>
                <a:gd name="T11" fmla="*/ 595 h 595"/>
                <a:gd name="T12" fmla="*/ 330 w 588"/>
                <a:gd name="T13" fmla="*/ 595 h 595"/>
                <a:gd name="T14" fmla="*/ 325 w 588"/>
                <a:gd name="T15" fmla="*/ 594 h 595"/>
                <a:gd name="T16" fmla="*/ 320 w 588"/>
                <a:gd name="T17" fmla="*/ 593 h 595"/>
                <a:gd name="T18" fmla="*/ 315 w 588"/>
                <a:gd name="T19" fmla="*/ 590 h 595"/>
                <a:gd name="T20" fmla="*/ 311 w 588"/>
                <a:gd name="T21" fmla="*/ 588 h 595"/>
                <a:gd name="T22" fmla="*/ 305 w 588"/>
                <a:gd name="T23" fmla="*/ 583 h 595"/>
                <a:gd name="T24" fmla="*/ 172 w 588"/>
                <a:gd name="T25" fmla="*/ 466 h 595"/>
                <a:gd name="T26" fmla="*/ 7 w 588"/>
                <a:gd name="T27" fmla="*/ 445 h 595"/>
                <a:gd name="T28" fmla="*/ 72 w 588"/>
                <a:gd name="T29" fmla="*/ 292 h 595"/>
                <a:gd name="T30" fmla="*/ 37 w 588"/>
                <a:gd name="T31" fmla="*/ 119 h 595"/>
                <a:gd name="T32" fmla="*/ 36 w 588"/>
                <a:gd name="T33" fmla="*/ 113 h 595"/>
                <a:gd name="T34" fmla="*/ 35 w 588"/>
                <a:gd name="T35" fmla="*/ 108 h 595"/>
                <a:gd name="T36" fmla="*/ 35 w 588"/>
                <a:gd name="T37" fmla="*/ 103 h 595"/>
                <a:gd name="T38" fmla="*/ 36 w 588"/>
                <a:gd name="T39" fmla="*/ 97 h 595"/>
                <a:gd name="T40" fmla="*/ 38 w 588"/>
                <a:gd name="T41" fmla="*/ 92 h 595"/>
                <a:gd name="T42" fmla="*/ 40 w 588"/>
                <a:gd name="T43" fmla="*/ 88 h 595"/>
                <a:gd name="T44" fmla="*/ 43 w 588"/>
                <a:gd name="T45" fmla="*/ 84 h 595"/>
                <a:gd name="T46" fmla="*/ 47 w 588"/>
                <a:gd name="T47" fmla="*/ 79 h 595"/>
                <a:gd name="T48" fmla="*/ 51 w 588"/>
                <a:gd name="T49" fmla="*/ 76 h 595"/>
                <a:gd name="T50" fmla="*/ 55 w 588"/>
                <a:gd name="T51" fmla="*/ 74 h 595"/>
                <a:gd name="T52" fmla="*/ 60 w 588"/>
                <a:gd name="T53" fmla="*/ 72 h 595"/>
                <a:gd name="T54" fmla="*/ 65 w 588"/>
                <a:gd name="T55" fmla="*/ 70 h 595"/>
                <a:gd name="T56" fmla="*/ 76 w 588"/>
                <a:gd name="T57" fmla="*/ 68 h 595"/>
                <a:gd name="T58" fmla="*/ 83 w 588"/>
                <a:gd name="T59" fmla="*/ 70 h 595"/>
                <a:gd name="T60" fmla="*/ 261 w 588"/>
                <a:gd name="T61" fmla="*/ 85 h 595"/>
                <a:gd name="T62" fmla="*/ 396 w 588"/>
                <a:gd name="T63" fmla="*/ 2 h 595"/>
                <a:gd name="T64" fmla="*/ 419 w 588"/>
                <a:gd name="T65" fmla="*/ 19 h 595"/>
                <a:gd name="T66" fmla="*/ 432 w 588"/>
                <a:gd name="T67" fmla="*/ 102 h 595"/>
                <a:gd name="T68" fmla="*/ 447 w 588"/>
                <a:gd name="T69" fmla="*/ 191 h 595"/>
                <a:gd name="T70" fmla="*/ 516 w 588"/>
                <a:gd name="T71" fmla="*/ 249 h 595"/>
                <a:gd name="T72" fmla="*/ 582 w 588"/>
                <a:gd name="T73" fmla="*/ 302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8" h="595">
                  <a:moveTo>
                    <a:pt x="582" y="302"/>
                  </a:moveTo>
                  <a:cubicBezTo>
                    <a:pt x="587" y="311"/>
                    <a:pt x="588" y="321"/>
                    <a:pt x="586" y="330"/>
                  </a:cubicBezTo>
                  <a:cubicBezTo>
                    <a:pt x="583" y="337"/>
                    <a:pt x="578" y="347"/>
                    <a:pt x="563" y="354"/>
                  </a:cubicBezTo>
                  <a:cubicBezTo>
                    <a:pt x="524" y="372"/>
                    <a:pt x="485" y="389"/>
                    <a:pt x="446" y="406"/>
                  </a:cubicBezTo>
                  <a:cubicBezTo>
                    <a:pt x="433" y="411"/>
                    <a:pt x="417" y="429"/>
                    <a:pt x="413" y="443"/>
                  </a:cubicBezTo>
                  <a:cubicBezTo>
                    <a:pt x="400" y="483"/>
                    <a:pt x="386" y="524"/>
                    <a:pt x="370" y="567"/>
                  </a:cubicBezTo>
                  <a:cubicBezTo>
                    <a:pt x="368" y="573"/>
                    <a:pt x="364" y="579"/>
                    <a:pt x="360" y="583"/>
                  </a:cubicBezTo>
                  <a:cubicBezTo>
                    <a:pt x="361" y="589"/>
                    <a:pt x="361" y="589"/>
                    <a:pt x="361" y="589"/>
                  </a:cubicBezTo>
                  <a:cubicBezTo>
                    <a:pt x="342" y="594"/>
                    <a:pt x="342" y="594"/>
                    <a:pt x="342" y="594"/>
                  </a:cubicBezTo>
                  <a:cubicBezTo>
                    <a:pt x="342" y="594"/>
                    <a:pt x="341" y="595"/>
                    <a:pt x="340" y="595"/>
                  </a:cubicBezTo>
                  <a:cubicBezTo>
                    <a:pt x="340" y="595"/>
                    <a:pt x="339" y="595"/>
                    <a:pt x="337" y="595"/>
                  </a:cubicBezTo>
                  <a:cubicBezTo>
                    <a:pt x="337" y="595"/>
                    <a:pt x="336" y="595"/>
                    <a:pt x="335" y="595"/>
                  </a:cubicBezTo>
                  <a:cubicBezTo>
                    <a:pt x="334" y="595"/>
                    <a:pt x="333" y="595"/>
                    <a:pt x="332" y="595"/>
                  </a:cubicBezTo>
                  <a:cubicBezTo>
                    <a:pt x="331" y="595"/>
                    <a:pt x="331" y="595"/>
                    <a:pt x="330" y="595"/>
                  </a:cubicBezTo>
                  <a:cubicBezTo>
                    <a:pt x="329" y="595"/>
                    <a:pt x="328" y="595"/>
                    <a:pt x="327" y="595"/>
                  </a:cubicBezTo>
                  <a:cubicBezTo>
                    <a:pt x="326" y="595"/>
                    <a:pt x="325" y="595"/>
                    <a:pt x="325" y="594"/>
                  </a:cubicBezTo>
                  <a:cubicBezTo>
                    <a:pt x="324" y="594"/>
                    <a:pt x="323" y="594"/>
                    <a:pt x="322" y="594"/>
                  </a:cubicBezTo>
                  <a:cubicBezTo>
                    <a:pt x="321" y="593"/>
                    <a:pt x="320" y="593"/>
                    <a:pt x="320" y="593"/>
                  </a:cubicBezTo>
                  <a:cubicBezTo>
                    <a:pt x="319" y="592"/>
                    <a:pt x="318" y="592"/>
                    <a:pt x="317" y="592"/>
                  </a:cubicBezTo>
                  <a:cubicBezTo>
                    <a:pt x="316" y="591"/>
                    <a:pt x="316" y="591"/>
                    <a:pt x="315" y="590"/>
                  </a:cubicBezTo>
                  <a:cubicBezTo>
                    <a:pt x="314" y="590"/>
                    <a:pt x="313" y="590"/>
                    <a:pt x="313" y="589"/>
                  </a:cubicBezTo>
                  <a:cubicBezTo>
                    <a:pt x="312" y="589"/>
                    <a:pt x="311" y="588"/>
                    <a:pt x="311" y="588"/>
                  </a:cubicBezTo>
                  <a:cubicBezTo>
                    <a:pt x="310" y="587"/>
                    <a:pt x="309" y="587"/>
                    <a:pt x="309" y="586"/>
                  </a:cubicBezTo>
                  <a:cubicBezTo>
                    <a:pt x="307" y="585"/>
                    <a:pt x="306" y="584"/>
                    <a:pt x="305" y="583"/>
                  </a:cubicBezTo>
                  <a:cubicBezTo>
                    <a:pt x="280" y="557"/>
                    <a:pt x="251" y="524"/>
                    <a:pt x="218" y="486"/>
                  </a:cubicBezTo>
                  <a:cubicBezTo>
                    <a:pt x="209" y="475"/>
                    <a:pt x="186" y="465"/>
                    <a:pt x="172" y="466"/>
                  </a:cubicBezTo>
                  <a:cubicBezTo>
                    <a:pt x="124" y="467"/>
                    <a:pt x="78" y="467"/>
                    <a:pt x="41" y="465"/>
                  </a:cubicBezTo>
                  <a:cubicBezTo>
                    <a:pt x="26" y="463"/>
                    <a:pt x="13" y="456"/>
                    <a:pt x="7" y="445"/>
                  </a:cubicBezTo>
                  <a:cubicBezTo>
                    <a:pt x="0" y="434"/>
                    <a:pt x="0" y="420"/>
                    <a:pt x="7" y="407"/>
                  </a:cubicBezTo>
                  <a:cubicBezTo>
                    <a:pt x="24" y="373"/>
                    <a:pt x="46" y="333"/>
                    <a:pt x="72" y="292"/>
                  </a:cubicBezTo>
                  <a:cubicBezTo>
                    <a:pt x="79" y="280"/>
                    <a:pt x="82" y="255"/>
                    <a:pt x="77" y="241"/>
                  </a:cubicBezTo>
                  <a:cubicBezTo>
                    <a:pt x="60" y="195"/>
                    <a:pt x="47" y="153"/>
                    <a:pt x="37" y="119"/>
                  </a:cubicBezTo>
                  <a:cubicBezTo>
                    <a:pt x="37" y="117"/>
                    <a:pt x="36" y="115"/>
                    <a:pt x="36" y="114"/>
                  </a:cubicBezTo>
                  <a:cubicBezTo>
                    <a:pt x="36" y="113"/>
                    <a:pt x="36" y="113"/>
                    <a:pt x="36" y="113"/>
                  </a:cubicBezTo>
                  <a:cubicBezTo>
                    <a:pt x="36" y="111"/>
                    <a:pt x="35" y="110"/>
                    <a:pt x="35" y="109"/>
                  </a:cubicBezTo>
                  <a:cubicBezTo>
                    <a:pt x="35" y="109"/>
                    <a:pt x="35" y="108"/>
                    <a:pt x="35" y="108"/>
                  </a:cubicBezTo>
                  <a:cubicBezTo>
                    <a:pt x="35" y="107"/>
                    <a:pt x="35" y="105"/>
                    <a:pt x="35" y="104"/>
                  </a:cubicBezTo>
                  <a:cubicBezTo>
                    <a:pt x="35" y="104"/>
                    <a:pt x="35" y="104"/>
                    <a:pt x="35" y="103"/>
                  </a:cubicBezTo>
                  <a:cubicBezTo>
                    <a:pt x="35" y="101"/>
                    <a:pt x="36" y="100"/>
                    <a:pt x="36" y="98"/>
                  </a:cubicBezTo>
                  <a:cubicBezTo>
                    <a:pt x="36" y="98"/>
                    <a:pt x="36" y="97"/>
                    <a:pt x="36" y="97"/>
                  </a:cubicBezTo>
                  <a:cubicBezTo>
                    <a:pt x="37" y="96"/>
                    <a:pt x="37" y="95"/>
                    <a:pt x="37" y="94"/>
                  </a:cubicBezTo>
                  <a:cubicBezTo>
                    <a:pt x="37" y="93"/>
                    <a:pt x="38" y="93"/>
                    <a:pt x="38" y="92"/>
                  </a:cubicBezTo>
                  <a:cubicBezTo>
                    <a:pt x="38" y="91"/>
                    <a:pt x="39" y="90"/>
                    <a:pt x="39" y="89"/>
                  </a:cubicBezTo>
                  <a:cubicBezTo>
                    <a:pt x="39" y="89"/>
                    <a:pt x="40" y="88"/>
                    <a:pt x="40" y="88"/>
                  </a:cubicBezTo>
                  <a:cubicBezTo>
                    <a:pt x="41" y="87"/>
                    <a:pt x="41" y="86"/>
                    <a:pt x="42" y="85"/>
                  </a:cubicBezTo>
                  <a:cubicBezTo>
                    <a:pt x="42" y="84"/>
                    <a:pt x="42" y="84"/>
                    <a:pt x="43" y="84"/>
                  </a:cubicBezTo>
                  <a:cubicBezTo>
                    <a:pt x="44" y="82"/>
                    <a:pt x="45" y="81"/>
                    <a:pt x="46" y="80"/>
                  </a:cubicBezTo>
                  <a:cubicBezTo>
                    <a:pt x="46" y="80"/>
                    <a:pt x="47" y="79"/>
                    <a:pt x="47" y="79"/>
                  </a:cubicBezTo>
                  <a:cubicBezTo>
                    <a:pt x="48" y="78"/>
                    <a:pt x="49" y="78"/>
                    <a:pt x="50" y="77"/>
                  </a:cubicBezTo>
                  <a:cubicBezTo>
                    <a:pt x="50" y="77"/>
                    <a:pt x="50" y="76"/>
                    <a:pt x="51" y="76"/>
                  </a:cubicBezTo>
                  <a:cubicBezTo>
                    <a:pt x="52" y="75"/>
                    <a:pt x="53" y="75"/>
                    <a:pt x="54" y="74"/>
                  </a:cubicBezTo>
                  <a:cubicBezTo>
                    <a:pt x="54" y="74"/>
                    <a:pt x="55" y="74"/>
                    <a:pt x="55" y="74"/>
                  </a:cubicBezTo>
                  <a:cubicBezTo>
                    <a:pt x="56" y="73"/>
                    <a:pt x="58" y="72"/>
                    <a:pt x="59" y="72"/>
                  </a:cubicBezTo>
                  <a:cubicBezTo>
                    <a:pt x="59" y="72"/>
                    <a:pt x="60" y="72"/>
                    <a:pt x="60" y="72"/>
                  </a:cubicBezTo>
                  <a:cubicBezTo>
                    <a:pt x="61" y="71"/>
                    <a:pt x="62" y="71"/>
                    <a:pt x="63" y="71"/>
                  </a:cubicBezTo>
                  <a:cubicBezTo>
                    <a:pt x="64" y="70"/>
                    <a:pt x="64" y="70"/>
                    <a:pt x="65" y="70"/>
                  </a:cubicBezTo>
                  <a:cubicBezTo>
                    <a:pt x="65" y="70"/>
                    <a:pt x="66" y="70"/>
                    <a:pt x="67" y="70"/>
                  </a:cubicBezTo>
                  <a:cubicBezTo>
                    <a:pt x="76" y="68"/>
                    <a:pt x="76" y="68"/>
                    <a:pt x="76" y="68"/>
                  </a:cubicBezTo>
                  <a:cubicBezTo>
                    <a:pt x="77" y="69"/>
                    <a:pt x="77" y="69"/>
                    <a:pt x="77" y="69"/>
                  </a:cubicBezTo>
                  <a:cubicBezTo>
                    <a:pt x="79" y="69"/>
                    <a:pt x="81" y="70"/>
                    <a:pt x="83" y="70"/>
                  </a:cubicBezTo>
                  <a:cubicBezTo>
                    <a:pt x="129" y="77"/>
                    <a:pt x="171" y="86"/>
                    <a:pt x="211" y="95"/>
                  </a:cubicBezTo>
                  <a:cubicBezTo>
                    <a:pt x="226" y="98"/>
                    <a:pt x="250" y="93"/>
                    <a:pt x="261" y="85"/>
                  </a:cubicBezTo>
                  <a:cubicBezTo>
                    <a:pt x="295" y="59"/>
                    <a:pt x="330" y="34"/>
                    <a:pt x="365" y="9"/>
                  </a:cubicBezTo>
                  <a:cubicBezTo>
                    <a:pt x="377" y="0"/>
                    <a:pt x="389" y="0"/>
                    <a:pt x="396" y="2"/>
                  </a:cubicBezTo>
                  <a:cubicBezTo>
                    <a:pt x="406" y="4"/>
                    <a:pt x="414" y="10"/>
                    <a:pt x="419" y="19"/>
                  </a:cubicBezTo>
                  <a:cubicBezTo>
                    <a:pt x="419" y="19"/>
                    <a:pt x="419" y="19"/>
                    <a:pt x="419" y="19"/>
                  </a:cubicBezTo>
                  <a:cubicBezTo>
                    <a:pt x="422" y="25"/>
                    <a:pt x="424" y="32"/>
                    <a:pt x="425" y="40"/>
                  </a:cubicBezTo>
                  <a:cubicBezTo>
                    <a:pt x="427" y="60"/>
                    <a:pt x="429" y="81"/>
                    <a:pt x="432" y="102"/>
                  </a:cubicBezTo>
                  <a:cubicBezTo>
                    <a:pt x="434" y="123"/>
                    <a:pt x="436" y="145"/>
                    <a:pt x="439" y="167"/>
                  </a:cubicBezTo>
                  <a:cubicBezTo>
                    <a:pt x="439" y="174"/>
                    <a:pt x="443" y="183"/>
                    <a:pt x="447" y="191"/>
                  </a:cubicBezTo>
                  <a:cubicBezTo>
                    <a:pt x="452" y="199"/>
                    <a:pt x="458" y="207"/>
                    <a:pt x="464" y="210"/>
                  </a:cubicBezTo>
                  <a:cubicBezTo>
                    <a:pt x="482" y="224"/>
                    <a:pt x="499" y="236"/>
                    <a:pt x="516" y="249"/>
                  </a:cubicBezTo>
                  <a:cubicBezTo>
                    <a:pt x="534" y="262"/>
                    <a:pt x="550" y="274"/>
                    <a:pt x="567" y="286"/>
                  </a:cubicBezTo>
                  <a:cubicBezTo>
                    <a:pt x="574" y="290"/>
                    <a:pt x="579" y="296"/>
                    <a:pt x="582" y="302"/>
                  </a:cubicBezTo>
                  <a:close/>
                </a:path>
              </a:pathLst>
            </a:custGeom>
            <a:solidFill>
              <a:schemeClr val="accent2"/>
            </a:solidFill>
            <a:ln w="57150">
              <a:solidFill>
                <a:srgbClr val="FFFFFF"/>
              </a:solidFill>
            </a:ln>
            <a:effectLst>
              <a:outerShdw blurRad="215900" dist="76200" dir="2700000" sx="101000" sy="101000" algn="tl" rotWithShape="0">
                <a:prstClr val="black">
                  <a:alpha val="27000"/>
                </a:prstClr>
              </a:outerShdw>
            </a:effectLst>
          </p:spPr>
          <p:txBody>
            <a:bodyPr lIns="0" tIns="303733" anchor="ctr" anchorCtr="1">
              <a:normAutofit/>
            </a:bodyPr>
            <a:lstStyle/>
            <a:p>
              <a:pPr>
                <a:defRPr/>
              </a:pPr>
              <a:r>
                <a:rPr lang="en-US" altLang="zh-CN" dirty="0" err="1">
                  <a:solidFill>
                    <a:srgbClr val="FFFFFF"/>
                  </a:solidFill>
                  <a:latin typeface="+mn-lt"/>
                  <a:ea typeface="+mn-ea"/>
                </a:rPr>
                <a:t>Lorem</a:t>
              </a:r>
              <a:endParaRPr lang="zh-CN" altLang="en-US" dirty="0">
                <a:solidFill>
                  <a:srgbClr val="FFFFFF"/>
                </a:solidFill>
                <a:latin typeface="+mn-lt"/>
                <a:ea typeface="+mn-ea"/>
              </a:endParaRPr>
            </a:p>
          </p:txBody>
        </p:sp>
        <p:sp>
          <p:nvSpPr>
            <p:cNvPr id="2059" name="MH_Other_3"/>
            <p:cNvSpPr>
              <a:spLocks noEditPoints="1"/>
            </p:cNvSpPr>
            <p:nvPr>
              <p:custDataLst>
                <p:tags r:id="rId6"/>
              </p:custDataLst>
            </p:nvPr>
          </p:nvSpPr>
          <p:spPr bwMode="auto">
            <a:xfrm>
              <a:off x="4688297" y="4353375"/>
              <a:ext cx="237740" cy="249459"/>
            </a:xfrm>
            <a:custGeom>
              <a:avLst/>
              <a:gdLst>
                <a:gd name="T0" fmla="*/ 2147483646 w 86"/>
                <a:gd name="T1" fmla="*/ 0 h 90"/>
                <a:gd name="T2" fmla="*/ 2147483646 w 86"/>
                <a:gd name="T3" fmla="*/ 2147483646 h 90"/>
                <a:gd name="T4" fmla="*/ 2147483646 w 86"/>
                <a:gd name="T5" fmla="*/ 2147483646 h 90"/>
                <a:gd name="T6" fmla="*/ 2147483646 w 86"/>
                <a:gd name="T7" fmla="*/ 2147483646 h 90"/>
                <a:gd name="T8" fmla="*/ 0 w 86"/>
                <a:gd name="T9" fmla="*/ 2147483646 h 90"/>
                <a:gd name="T10" fmla="*/ 2147483646 w 86"/>
                <a:gd name="T11" fmla="*/ 2147483646 h 90"/>
                <a:gd name="T12" fmla="*/ 2147483646 w 86"/>
                <a:gd name="T13" fmla="*/ 2147483646 h 90"/>
                <a:gd name="T14" fmla="*/ 2147483646 w 86"/>
                <a:gd name="T15" fmla="*/ 2147483646 h 90"/>
                <a:gd name="T16" fmla="*/ 2147483646 w 86"/>
                <a:gd name="T17" fmla="*/ 2147483646 h 90"/>
                <a:gd name="T18" fmla="*/ 2147483646 w 86"/>
                <a:gd name="T19" fmla="*/ 2147483646 h 90"/>
                <a:gd name="T20" fmla="*/ 2147483646 w 86"/>
                <a:gd name="T21" fmla="*/ 0 h 90"/>
                <a:gd name="T22" fmla="*/ 2147483646 w 86"/>
                <a:gd name="T23" fmla="*/ 2147483646 h 90"/>
                <a:gd name="T24" fmla="*/ 2147483646 w 86"/>
                <a:gd name="T25" fmla="*/ 2147483646 h 90"/>
                <a:gd name="T26" fmla="*/ 2147483646 w 86"/>
                <a:gd name="T27" fmla="*/ 2147483646 h 90"/>
                <a:gd name="T28" fmla="*/ 2147483646 w 86"/>
                <a:gd name="T29" fmla="*/ 2147483646 h 90"/>
                <a:gd name="T30" fmla="*/ 2147483646 w 86"/>
                <a:gd name="T31" fmla="*/ 2147483646 h 9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6" h="90">
                  <a:moveTo>
                    <a:pt x="50" y="0"/>
                  </a:moveTo>
                  <a:cubicBezTo>
                    <a:pt x="30" y="0"/>
                    <a:pt x="14" y="16"/>
                    <a:pt x="14" y="36"/>
                  </a:cubicBezTo>
                  <a:cubicBezTo>
                    <a:pt x="14" y="45"/>
                    <a:pt x="18" y="54"/>
                    <a:pt x="23" y="60"/>
                  </a:cubicBezTo>
                  <a:cubicBezTo>
                    <a:pt x="2" y="82"/>
                    <a:pt x="2" y="82"/>
                    <a:pt x="2" y="82"/>
                  </a:cubicBezTo>
                  <a:cubicBezTo>
                    <a:pt x="1" y="83"/>
                    <a:pt x="0" y="84"/>
                    <a:pt x="0" y="85"/>
                  </a:cubicBezTo>
                  <a:cubicBezTo>
                    <a:pt x="0" y="86"/>
                    <a:pt x="1" y="88"/>
                    <a:pt x="2" y="88"/>
                  </a:cubicBezTo>
                  <a:cubicBezTo>
                    <a:pt x="3" y="90"/>
                    <a:pt x="6" y="90"/>
                    <a:pt x="8" y="88"/>
                  </a:cubicBezTo>
                  <a:cubicBezTo>
                    <a:pt x="30" y="66"/>
                    <a:pt x="30" y="66"/>
                    <a:pt x="30" y="66"/>
                  </a:cubicBezTo>
                  <a:cubicBezTo>
                    <a:pt x="36" y="70"/>
                    <a:pt x="43" y="72"/>
                    <a:pt x="50" y="72"/>
                  </a:cubicBezTo>
                  <a:cubicBezTo>
                    <a:pt x="70" y="72"/>
                    <a:pt x="86" y="56"/>
                    <a:pt x="86" y="36"/>
                  </a:cubicBezTo>
                  <a:cubicBezTo>
                    <a:pt x="86" y="16"/>
                    <a:pt x="70" y="0"/>
                    <a:pt x="50" y="0"/>
                  </a:cubicBezTo>
                  <a:close/>
                  <a:moveTo>
                    <a:pt x="50" y="6"/>
                  </a:moveTo>
                  <a:cubicBezTo>
                    <a:pt x="67" y="6"/>
                    <a:pt x="80" y="20"/>
                    <a:pt x="80" y="36"/>
                  </a:cubicBezTo>
                  <a:cubicBezTo>
                    <a:pt x="80" y="53"/>
                    <a:pt x="67" y="66"/>
                    <a:pt x="50" y="66"/>
                  </a:cubicBezTo>
                  <a:cubicBezTo>
                    <a:pt x="34" y="66"/>
                    <a:pt x="20" y="53"/>
                    <a:pt x="20" y="36"/>
                  </a:cubicBezTo>
                  <a:cubicBezTo>
                    <a:pt x="20" y="20"/>
                    <a:pt x="34" y="6"/>
                    <a:pt x="50"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6" name="组合 7"/>
          <p:cNvGrpSpPr/>
          <p:nvPr/>
        </p:nvGrpSpPr>
        <p:grpSpPr>
          <a:xfrm>
            <a:off x="2920776" y="1534993"/>
            <a:ext cx="1157224" cy="1172766"/>
            <a:chOff x="4107341" y="2158466"/>
            <a:chExt cx="1627346" cy="1649112"/>
          </a:xfrm>
        </p:grpSpPr>
        <p:sp>
          <p:nvSpPr>
            <p:cNvPr id="33" name="MH_SubTitle_6"/>
            <p:cNvSpPr/>
            <p:nvPr>
              <p:custDataLst>
                <p:tags r:id="rId7"/>
              </p:custDataLst>
            </p:nvPr>
          </p:nvSpPr>
          <p:spPr bwMode="auto">
            <a:xfrm>
              <a:off x="4107341" y="2158466"/>
              <a:ext cx="1627346" cy="1649112"/>
            </a:xfrm>
            <a:custGeom>
              <a:avLst/>
              <a:gdLst>
                <a:gd name="T0" fmla="*/ 8 w 552"/>
                <a:gd name="T1" fmla="*/ 164 h 563"/>
                <a:gd name="T2" fmla="*/ 24 w 552"/>
                <a:gd name="T3" fmla="*/ 136 h 563"/>
                <a:gd name="T4" fmla="*/ 153 w 552"/>
                <a:gd name="T5" fmla="*/ 135 h 563"/>
                <a:gd name="T6" fmla="*/ 216 w 552"/>
                <a:gd name="T7" fmla="*/ 107 h 563"/>
                <a:gd name="T8" fmla="*/ 302 w 552"/>
                <a:gd name="T9" fmla="*/ 12 h 563"/>
                <a:gd name="T10" fmla="*/ 333 w 552"/>
                <a:gd name="T11" fmla="*/ 20 h 563"/>
                <a:gd name="T12" fmla="*/ 375 w 552"/>
                <a:gd name="T13" fmla="*/ 142 h 563"/>
                <a:gd name="T14" fmla="*/ 420 w 552"/>
                <a:gd name="T15" fmla="*/ 193 h 563"/>
                <a:gd name="T16" fmla="*/ 537 w 552"/>
                <a:gd name="T17" fmla="*/ 245 h 563"/>
                <a:gd name="T18" fmla="*/ 537 w 552"/>
                <a:gd name="T19" fmla="*/ 277 h 563"/>
                <a:gd name="T20" fmla="*/ 433 w 552"/>
                <a:gd name="T21" fmla="*/ 352 h 563"/>
                <a:gd name="T22" fmla="*/ 400 w 552"/>
                <a:gd name="T23" fmla="*/ 410 h 563"/>
                <a:gd name="T24" fmla="*/ 386 w 552"/>
                <a:gd name="T25" fmla="*/ 538 h 563"/>
                <a:gd name="T26" fmla="*/ 358 w 552"/>
                <a:gd name="T27" fmla="*/ 553 h 563"/>
                <a:gd name="T28" fmla="*/ 255 w 552"/>
                <a:gd name="T29" fmla="*/ 478 h 563"/>
                <a:gd name="T30" fmla="*/ 189 w 552"/>
                <a:gd name="T31" fmla="*/ 464 h 563"/>
                <a:gd name="T32" fmla="*/ 62 w 552"/>
                <a:gd name="T33" fmla="*/ 489 h 563"/>
                <a:gd name="T34" fmla="*/ 39 w 552"/>
                <a:gd name="T35" fmla="*/ 467 h 563"/>
                <a:gd name="T36" fmla="*/ 79 w 552"/>
                <a:gd name="T37" fmla="*/ 345 h 563"/>
                <a:gd name="T38" fmla="*/ 71 w 552"/>
                <a:gd name="T39" fmla="*/ 276 h 563"/>
                <a:gd name="T40" fmla="*/ 8 w 552"/>
                <a:gd name="T41" fmla="*/ 164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2" h="563">
                  <a:moveTo>
                    <a:pt x="8" y="164"/>
                  </a:moveTo>
                  <a:cubicBezTo>
                    <a:pt x="0" y="149"/>
                    <a:pt x="7" y="137"/>
                    <a:pt x="24" y="136"/>
                  </a:cubicBezTo>
                  <a:cubicBezTo>
                    <a:pt x="61" y="134"/>
                    <a:pt x="106" y="133"/>
                    <a:pt x="153" y="135"/>
                  </a:cubicBezTo>
                  <a:cubicBezTo>
                    <a:pt x="174" y="135"/>
                    <a:pt x="203" y="123"/>
                    <a:pt x="216" y="107"/>
                  </a:cubicBezTo>
                  <a:cubicBezTo>
                    <a:pt x="247" y="71"/>
                    <a:pt x="276" y="38"/>
                    <a:pt x="302" y="12"/>
                  </a:cubicBezTo>
                  <a:cubicBezTo>
                    <a:pt x="313" y="0"/>
                    <a:pt x="326" y="4"/>
                    <a:pt x="333" y="20"/>
                  </a:cubicBezTo>
                  <a:cubicBezTo>
                    <a:pt x="346" y="57"/>
                    <a:pt x="361" y="98"/>
                    <a:pt x="375" y="142"/>
                  </a:cubicBezTo>
                  <a:cubicBezTo>
                    <a:pt x="381" y="162"/>
                    <a:pt x="401" y="185"/>
                    <a:pt x="420" y="193"/>
                  </a:cubicBezTo>
                  <a:cubicBezTo>
                    <a:pt x="462" y="211"/>
                    <a:pt x="501" y="229"/>
                    <a:pt x="537" y="245"/>
                  </a:cubicBezTo>
                  <a:cubicBezTo>
                    <a:pt x="552" y="252"/>
                    <a:pt x="552" y="266"/>
                    <a:pt x="537" y="277"/>
                  </a:cubicBezTo>
                  <a:cubicBezTo>
                    <a:pt x="504" y="301"/>
                    <a:pt x="470" y="326"/>
                    <a:pt x="433" y="352"/>
                  </a:cubicBezTo>
                  <a:cubicBezTo>
                    <a:pt x="417" y="364"/>
                    <a:pt x="402" y="391"/>
                    <a:pt x="400" y="410"/>
                  </a:cubicBezTo>
                  <a:cubicBezTo>
                    <a:pt x="395" y="455"/>
                    <a:pt x="390" y="497"/>
                    <a:pt x="386" y="538"/>
                  </a:cubicBezTo>
                  <a:cubicBezTo>
                    <a:pt x="385" y="556"/>
                    <a:pt x="373" y="563"/>
                    <a:pt x="358" y="553"/>
                  </a:cubicBezTo>
                  <a:cubicBezTo>
                    <a:pt x="327" y="531"/>
                    <a:pt x="292" y="506"/>
                    <a:pt x="255" y="478"/>
                  </a:cubicBezTo>
                  <a:cubicBezTo>
                    <a:pt x="239" y="466"/>
                    <a:pt x="209" y="460"/>
                    <a:pt x="189" y="464"/>
                  </a:cubicBezTo>
                  <a:cubicBezTo>
                    <a:pt x="143" y="475"/>
                    <a:pt x="100" y="483"/>
                    <a:pt x="62" y="489"/>
                  </a:cubicBezTo>
                  <a:cubicBezTo>
                    <a:pt x="45" y="492"/>
                    <a:pt x="35" y="482"/>
                    <a:pt x="39" y="467"/>
                  </a:cubicBezTo>
                  <a:cubicBezTo>
                    <a:pt x="49" y="431"/>
                    <a:pt x="63" y="389"/>
                    <a:pt x="79" y="345"/>
                  </a:cubicBezTo>
                  <a:cubicBezTo>
                    <a:pt x="86" y="326"/>
                    <a:pt x="82" y="294"/>
                    <a:pt x="71" y="276"/>
                  </a:cubicBezTo>
                  <a:cubicBezTo>
                    <a:pt x="46" y="236"/>
                    <a:pt x="24" y="197"/>
                    <a:pt x="8" y="164"/>
                  </a:cubicBezTo>
                  <a:close/>
                </a:path>
              </a:pathLst>
            </a:custGeom>
            <a:solidFill>
              <a:schemeClr val="accent3"/>
            </a:solidFill>
            <a:ln w="57150">
              <a:solidFill>
                <a:srgbClr val="FFFFFF"/>
              </a:solidFill>
            </a:ln>
            <a:effectLst>
              <a:outerShdw blurRad="215900" dist="76200" dir="2700000" sx="101000" sy="101000" algn="tl" rotWithShape="0">
                <a:prstClr val="black">
                  <a:alpha val="27000"/>
                </a:prstClr>
              </a:outerShdw>
            </a:effectLst>
          </p:spPr>
          <p:txBody>
            <a:bodyPr lIns="0" tIns="303733" anchor="ctr" anchorCtr="1">
              <a:normAutofit/>
            </a:bodyPr>
            <a:lstStyle/>
            <a:p>
              <a:pPr>
                <a:defRPr/>
              </a:pPr>
              <a:r>
                <a:rPr lang="en-US" altLang="zh-CN" dirty="0" err="1">
                  <a:solidFill>
                    <a:srgbClr val="FFFFFF"/>
                  </a:solidFill>
                  <a:latin typeface="+mn-lt"/>
                  <a:ea typeface="+mn-ea"/>
                </a:rPr>
                <a:t>Lorem</a:t>
              </a:r>
              <a:endParaRPr lang="zh-CN" altLang="en-US" dirty="0">
                <a:solidFill>
                  <a:srgbClr val="FFFFFF"/>
                </a:solidFill>
                <a:latin typeface="+mn-lt"/>
                <a:ea typeface="+mn-ea"/>
              </a:endParaRPr>
            </a:p>
          </p:txBody>
        </p:sp>
        <p:sp>
          <p:nvSpPr>
            <p:cNvPr id="2060" name="MH_Other_4"/>
            <p:cNvSpPr>
              <a:spLocks noEditPoints="1"/>
            </p:cNvSpPr>
            <p:nvPr>
              <p:custDataLst>
                <p:tags r:id="rId8"/>
              </p:custDataLst>
            </p:nvPr>
          </p:nvSpPr>
          <p:spPr bwMode="auto">
            <a:xfrm>
              <a:off x="4728478" y="2699241"/>
              <a:ext cx="287967" cy="195884"/>
            </a:xfrm>
            <a:custGeom>
              <a:avLst/>
              <a:gdLst>
                <a:gd name="T0" fmla="*/ 0 w 104"/>
                <a:gd name="T1" fmla="*/ 2147483646 h 71"/>
                <a:gd name="T2" fmla="*/ 0 w 104"/>
                <a:gd name="T3" fmla="*/ 2147483646 h 71"/>
                <a:gd name="T4" fmla="*/ 2147483646 w 104"/>
                <a:gd name="T5" fmla="*/ 2147483646 h 71"/>
                <a:gd name="T6" fmla="*/ 2147483646 w 104"/>
                <a:gd name="T7" fmla="*/ 2147483646 h 71"/>
                <a:gd name="T8" fmla="*/ 2147483646 w 104"/>
                <a:gd name="T9" fmla="*/ 2147483646 h 71"/>
                <a:gd name="T10" fmla="*/ 2147483646 w 104"/>
                <a:gd name="T11" fmla="*/ 2147483646 h 71"/>
                <a:gd name="T12" fmla="*/ 2147483646 w 104"/>
                <a:gd name="T13" fmla="*/ 0 h 71"/>
                <a:gd name="T14" fmla="*/ 2147483646 w 104"/>
                <a:gd name="T15" fmla="*/ 0 h 71"/>
                <a:gd name="T16" fmla="*/ 0 w 104"/>
                <a:gd name="T17" fmla="*/ 2147483646 h 71"/>
                <a:gd name="T18" fmla="*/ 2147483646 w 104"/>
                <a:gd name="T19" fmla="*/ 2147483646 h 71"/>
                <a:gd name="T20" fmla="*/ 2147483646 w 104"/>
                <a:gd name="T21" fmla="*/ 2147483646 h 71"/>
                <a:gd name="T22" fmla="*/ 2147483646 w 104"/>
                <a:gd name="T23" fmla="*/ 2147483646 h 71"/>
                <a:gd name="T24" fmla="*/ 2147483646 w 104"/>
                <a:gd name="T25" fmla="*/ 2147483646 h 71"/>
                <a:gd name="T26" fmla="*/ 2147483646 w 104"/>
                <a:gd name="T27" fmla="*/ 2147483646 h 71"/>
                <a:gd name="T28" fmla="*/ 2147483646 w 104"/>
                <a:gd name="T29" fmla="*/ 2147483646 h 71"/>
                <a:gd name="T30" fmla="*/ 2147483646 w 104"/>
                <a:gd name="T31" fmla="*/ 2147483646 h 71"/>
                <a:gd name="T32" fmla="*/ 2147483646 w 104"/>
                <a:gd name="T33" fmla="*/ 2147483646 h 71"/>
                <a:gd name="T34" fmla="*/ 2147483646 w 104"/>
                <a:gd name="T35" fmla="*/ 2147483646 h 71"/>
                <a:gd name="T36" fmla="*/ 2147483646 w 104"/>
                <a:gd name="T37" fmla="*/ 2147483646 h 71"/>
                <a:gd name="T38" fmla="*/ 2147483646 w 104"/>
                <a:gd name="T39" fmla="*/ 2147483646 h 71"/>
                <a:gd name="T40" fmla="*/ 2147483646 w 104"/>
                <a:gd name="T41" fmla="*/ 2147483646 h 71"/>
                <a:gd name="T42" fmla="*/ 2147483646 w 104"/>
                <a:gd name="T43" fmla="*/ 2147483646 h 71"/>
                <a:gd name="T44" fmla="*/ 2147483646 w 104"/>
                <a:gd name="T45" fmla="*/ 2147483646 h 71"/>
                <a:gd name="T46" fmla="*/ 2147483646 w 104"/>
                <a:gd name="T47" fmla="*/ 2147483646 h 71"/>
                <a:gd name="T48" fmla="*/ 2147483646 w 104"/>
                <a:gd name="T49" fmla="*/ 2147483646 h 71"/>
                <a:gd name="T50" fmla="*/ 2147483646 w 104"/>
                <a:gd name="T51" fmla="*/ 2147483646 h 71"/>
                <a:gd name="T52" fmla="*/ 2147483646 w 104"/>
                <a:gd name="T53" fmla="*/ 2147483646 h 71"/>
                <a:gd name="T54" fmla="*/ 2147483646 w 104"/>
                <a:gd name="T55" fmla="*/ 2147483646 h 71"/>
                <a:gd name="T56" fmla="*/ 2147483646 w 104"/>
                <a:gd name="T57" fmla="*/ 2147483646 h 71"/>
                <a:gd name="T58" fmla="*/ 2147483646 w 104"/>
                <a:gd name="T59" fmla="*/ 2147483646 h 71"/>
                <a:gd name="T60" fmla="*/ 2147483646 w 104"/>
                <a:gd name="T61" fmla="*/ 2147483646 h 71"/>
                <a:gd name="T62" fmla="*/ 2147483646 w 104"/>
                <a:gd name="T63" fmla="*/ 2147483646 h 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4" h="71">
                  <a:moveTo>
                    <a:pt x="0" y="10"/>
                  </a:moveTo>
                  <a:cubicBezTo>
                    <a:pt x="0" y="61"/>
                    <a:pt x="0" y="61"/>
                    <a:pt x="0" y="61"/>
                  </a:cubicBezTo>
                  <a:cubicBezTo>
                    <a:pt x="0" y="67"/>
                    <a:pt x="5" y="71"/>
                    <a:pt x="10" y="71"/>
                  </a:cubicBezTo>
                  <a:cubicBezTo>
                    <a:pt x="94" y="71"/>
                    <a:pt x="94" y="71"/>
                    <a:pt x="94" y="71"/>
                  </a:cubicBezTo>
                  <a:cubicBezTo>
                    <a:pt x="100" y="71"/>
                    <a:pt x="104" y="67"/>
                    <a:pt x="104" y="61"/>
                  </a:cubicBezTo>
                  <a:cubicBezTo>
                    <a:pt x="104" y="10"/>
                    <a:pt x="104" y="10"/>
                    <a:pt x="104" y="10"/>
                  </a:cubicBezTo>
                  <a:cubicBezTo>
                    <a:pt x="104" y="4"/>
                    <a:pt x="100" y="0"/>
                    <a:pt x="94" y="0"/>
                  </a:cubicBezTo>
                  <a:cubicBezTo>
                    <a:pt x="10" y="0"/>
                    <a:pt x="10" y="0"/>
                    <a:pt x="10" y="0"/>
                  </a:cubicBezTo>
                  <a:cubicBezTo>
                    <a:pt x="5" y="0"/>
                    <a:pt x="0" y="4"/>
                    <a:pt x="0" y="10"/>
                  </a:cubicBezTo>
                  <a:close/>
                  <a:moveTo>
                    <a:pt x="7" y="61"/>
                  </a:moveTo>
                  <a:cubicBezTo>
                    <a:pt x="7" y="10"/>
                    <a:pt x="7" y="10"/>
                    <a:pt x="7" y="10"/>
                  </a:cubicBezTo>
                  <a:cubicBezTo>
                    <a:pt x="39" y="37"/>
                    <a:pt x="39" y="37"/>
                    <a:pt x="39" y="37"/>
                  </a:cubicBezTo>
                  <a:cubicBezTo>
                    <a:pt x="7" y="62"/>
                    <a:pt x="7" y="62"/>
                    <a:pt x="7" y="62"/>
                  </a:cubicBezTo>
                  <a:cubicBezTo>
                    <a:pt x="7" y="62"/>
                    <a:pt x="7" y="61"/>
                    <a:pt x="7" y="61"/>
                  </a:cubicBezTo>
                  <a:close/>
                  <a:moveTo>
                    <a:pt x="98" y="62"/>
                  </a:moveTo>
                  <a:cubicBezTo>
                    <a:pt x="65" y="37"/>
                    <a:pt x="65" y="37"/>
                    <a:pt x="65" y="37"/>
                  </a:cubicBezTo>
                  <a:cubicBezTo>
                    <a:pt x="98" y="10"/>
                    <a:pt x="98" y="10"/>
                    <a:pt x="98" y="10"/>
                  </a:cubicBezTo>
                  <a:cubicBezTo>
                    <a:pt x="98" y="61"/>
                    <a:pt x="98" y="61"/>
                    <a:pt x="98" y="61"/>
                  </a:cubicBezTo>
                  <a:cubicBezTo>
                    <a:pt x="98" y="62"/>
                    <a:pt x="98" y="62"/>
                    <a:pt x="98" y="62"/>
                  </a:cubicBezTo>
                  <a:close/>
                  <a:moveTo>
                    <a:pt x="12" y="6"/>
                  </a:moveTo>
                  <a:cubicBezTo>
                    <a:pt x="93" y="6"/>
                    <a:pt x="93" y="6"/>
                    <a:pt x="93" y="6"/>
                  </a:cubicBezTo>
                  <a:cubicBezTo>
                    <a:pt x="55" y="37"/>
                    <a:pt x="55" y="37"/>
                    <a:pt x="55" y="37"/>
                  </a:cubicBezTo>
                  <a:cubicBezTo>
                    <a:pt x="54" y="38"/>
                    <a:pt x="51" y="38"/>
                    <a:pt x="49" y="37"/>
                  </a:cubicBezTo>
                  <a:lnTo>
                    <a:pt x="12" y="6"/>
                  </a:lnTo>
                  <a:close/>
                  <a:moveTo>
                    <a:pt x="91" y="65"/>
                  </a:moveTo>
                  <a:cubicBezTo>
                    <a:pt x="13" y="65"/>
                    <a:pt x="13" y="65"/>
                    <a:pt x="13" y="65"/>
                  </a:cubicBezTo>
                  <a:cubicBezTo>
                    <a:pt x="44" y="41"/>
                    <a:pt x="44" y="41"/>
                    <a:pt x="44" y="41"/>
                  </a:cubicBezTo>
                  <a:cubicBezTo>
                    <a:pt x="45" y="42"/>
                    <a:pt x="45" y="42"/>
                    <a:pt x="45" y="42"/>
                  </a:cubicBezTo>
                  <a:cubicBezTo>
                    <a:pt x="47" y="44"/>
                    <a:pt x="50" y="44"/>
                    <a:pt x="52" y="44"/>
                  </a:cubicBezTo>
                  <a:cubicBezTo>
                    <a:pt x="55" y="44"/>
                    <a:pt x="57" y="44"/>
                    <a:pt x="59" y="42"/>
                  </a:cubicBezTo>
                  <a:cubicBezTo>
                    <a:pt x="60" y="41"/>
                    <a:pt x="60" y="41"/>
                    <a:pt x="60" y="41"/>
                  </a:cubicBezTo>
                  <a:lnTo>
                    <a:pt x="91" y="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 name="组合 3"/>
          <p:cNvGrpSpPr/>
          <p:nvPr/>
        </p:nvGrpSpPr>
        <p:grpSpPr>
          <a:xfrm>
            <a:off x="4930440" y="1517134"/>
            <a:ext cx="1158415" cy="1170384"/>
            <a:chOff x="6933431" y="2133353"/>
            <a:chExt cx="1629021" cy="1645762"/>
          </a:xfrm>
        </p:grpSpPr>
        <p:sp>
          <p:nvSpPr>
            <p:cNvPr id="40" name="MH_SubTitle_2"/>
            <p:cNvSpPr/>
            <p:nvPr>
              <p:custDataLst>
                <p:tags r:id="rId9"/>
              </p:custDataLst>
            </p:nvPr>
          </p:nvSpPr>
          <p:spPr bwMode="auto">
            <a:xfrm>
              <a:off x="6933431" y="2133353"/>
              <a:ext cx="1629021" cy="1645762"/>
            </a:xfrm>
            <a:custGeom>
              <a:avLst/>
              <a:gdLst>
                <a:gd name="T0" fmla="*/ 3 w 589"/>
                <a:gd name="T1" fmla="*/ 266 h 595"/>
                <a:gd name="T2" fmla="*/ 143 w 589"/>
                <a:gd name="T3" fmla="*/ 190 h 595"/>
                <a:gd name="T4" fmla="*/ 219 w 589"/>
                <a:gd name="T5" fmla="*/ 29 h 595"/>
                <a:gd name="T6" fmla="*/ 228 w 589"/>
                <a:gd name="T7" fmla="*/ 7 h 595"/>
                <a:gd name="T8" fmla="*/ 249 w 589"/>
                <a:gd name="T9" fmla="*/ 1 h 595"/>
                <a:gd name="T10" fmla="*/ 254 w 589"/>
                <a:gd name="T11" fmla="*/ 0 h 595"/>
                <a:gd name="T12" fmla="*/ 259 w 589"/>
                <a:gd name="T13" fmla="*/ 0 h 595"/>
                <a:gd name="T14" fmla="*/ 264 w 589"/>
                <a:gd name="T15" fmla="*/ 1 h 595"/>
                <a:gd name="T16" fmla="*/ 269 w 589"/>
                <a:gd name="T17" fmla="*/ 3 h 595"/>
                <a:gd name="T18" fmla="*/ 274 w 589"/>
                <a:gd name="T19" fmla="*/ 5 h 595"/>
                <a:gd name="T20" fmla="*/ 278 w 589"/>
                <a:gd name="T21" fmla="*/ 8 h 595"/>
                <a:gd name="T22" fmla="*/ 284 w 589"/>
                <a:gd name="T23" fmla="*/ 13 h 595"/>
                <a:gd name="T24" fmla="*/ 417 w 589"/>
                <a:gd name="T25" fmla="*/ 130 h 595"/>
                <a:gd name="T26" fmla="*/ 582 w 589"/>
                <a:gd name="T27" fmla="*/ 150 h 595"/>
                <a:gd name="T28" fmla="*/ 517 w 589"/>
                <a:gd name="T29" fmla="*/ 303 h 595"/>
                <a:gd name="T30" fmla="*/ 552 w 589"/>
                <a:gd name="T31" fmla="*/ 477 h 595"/>
                <a:gd name="T32" fmla="*/ 553 w 589"/>
                <a:gd name="T33" fmla="*/ 483 h 595"/>
                <a:gd name="T34" fmla="*/ 554 w 589"/>
                <a:gd name="T35" fmla="*/ 488 h 595"/>
                <a:gd name="T36" fmla="*/ 554 w 589"/>
                <a:gd name="T37" fmla="*/ 493 h 595"/>
                <a:gd name="T38" fmla="*/ 553 w 589"/>
                <a:gd name="T39" fmla="*/ 499 h 595"/>
                <a:gd name="T40" fmla="*/ 551 w 589"/>
                <a:gd name="T41" fmla="*/ 503 h 595"/>
                <a:gd name="T42" fmla="*/ 549 w 589"/>
                <a:gd name="T43" fmla="*/ 508 h 595"/>
                <a:gd name="T44" fmla="*/ 546 w 589"/>
                <a:gd name="T45" fmla="*/ 512 h 595"/>
                <a:gd name="T46" fmla="*/ 542 w 589"/>
                <a:gd name="T47" fmla="*/ 517 h 595"/>
                <a:gd name="T48" fmla="*/ 538 w 589"/>
                <a:gd name="T49" fmla="*/ 520 h 595"/>
                <a:gd name="T50" fmla="*/ 534 w 589"/>
                <a:gd name="T51" fmla="*/ 522 h 595"/>
                <a:gd name="T52" fmla="*/ 529 w 589"/>
                <a:gd name="T53" fmla="*/ 524 h 595"/>
                <a:gd name="T54" fmla="*/ 524 w 589"/>
                <a:gd name="T55" fmla="*/ 525 h 595"/>
                <a:gd name="T56" fmla="*/ 513 w 589"/>
                <a:gd name="T57" fmla="*/ 527 h 595"/>
                <a:gd name="T58" fmla="*/ 506 w 589"/>
                <a:gd name="T59" fmla="*/ 526 h 595"/>
                <a:gd name="T60" fmla="*/ 328 w 589"/>
                <a:gd name="T61" fmla="*/ 511 h 595"/>
                <a:gd name="T62" fmla="*/ 193 w 589"/>
                <a:gd name="T63" fmla="*/ 594 h 595"/>
                <a:gd name="T64" fmla="*/ 170 w 589"/>
                <a:gd name="T65" fmla="*/ 577 h 595"/>
                <a:gd name="T66" fmla="*/ 157 w 589"/>
                <a:gd name="T67" fmla="*/ 493 h 595"/>
                <a:gd name="T68" fmla="*/ 142 w 589"/>
                <a:gd name="T69" fmla="*/ 405 h 595"/>
                <a:gd name="T70" fmla="*/ 72 w 589"/>
                <a:gd name="T71" fmla="*/ 347 h 595"/>
                <a:gd name="T72" fmla="*/ 7 w 589"/>
                <a:gd name="T73" fmla="*/ 294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9" h="595">
                  <a:moveTo>
                    <a:pt x="7" y="294"/>
                  </a:moveTo>
                  <a:cubicBezTo>
                    <a:pt x="2" y="285"/>
                    <a:pt x="0" y="275"/>
                    <a:pt x="3" y="266"/>
                  </a:cubicBezTo>
                  <a:cubicBezTo>
                    <a:pt x="6" y="259"/>
                    <a:pt x="11" y="249"/>
                    <a:pt x="26" y="242"/>
                  </a:cubicBezTo>
                  <a:cubicBezTo>
                    <a:pt x="64" y="224"/>
                    <a:pt x="104" y="206"/>
                    <a:pt x="143" y="190"/>
                  </a:cubicBezTo>
                  <a:cubicBezTo>
                    <a:pt x="156" y="185"/>
                    <a:pt x="172" y="166"/>
                    <a:pt x="176" y="152"/>
                  </a:cubicBezTo>
                  <a:cubicBezTo>
                    <a:pt x="189" y="112"/>
                    <a:pt x="202" y="72"/>
                    <a:pt x="219" y="29"/>
                  </a:cubicBezTo>
                  <a:cubicBezTo>
                    <a:pt x="221" y="22"/>
                    <a:pt x="225" y="17"/>
                    <a:pt x="229" y="12"/>
                  </a:cubicBezTo>
                  <a:cubicBezTo>
                    <a:pt x="228" y="7"/>
                    <a:pt x="228" y="7"/>
                    <a:pt x="228" y="7"/>
                  </a:cubicBezTo>
                  <a:cubicBezTo>
                    <a:pt x="247" y="1"/>
                    <a:pt x="247" y="1"/>
                    <a:pt x="247" y="1"/>
                  </a:cubicBezTo>
                  <a:cubicBezTo>
                    <a:pt x="247" y="1"/>
                    <a:pt x="248" y="1"/>
                    <a:pt x="249" y="1"/>
                  </a:cubicBezTo>
                  <a:cubicBezTo>
                    <a:pt x="249" y="1"/>
                    <a:pt x="250" y="1"/>
                    <a:pt x="252" y="0"/>
                  </a:cubicBezTo>
                  <a:cubicBezTo>
                    <a:pt x="252" y="0"/>
                    <a:pt x="253" y="0"/>
                    <a:pt x="254" y="0"/>
                  </a:cubicBezTo>
                  <a:cubicBezTo>
                    <a:pt x="255" y="0"/>
                    <a:pt x="256" y="0"/>
                    <a:pt x="257" y="0"/>
                  </a:cubicBezTo>
                  <a:cubicBezTo>
                    <a:pt x="258" y="0"/>
                    <a:pt x="258" y="0"/>
                    <a:pt x="259" y="0"/>
                  </a:cubicBezTo>
                  <a:cubicBezTo>
                    <a:pt x="260" y="1"/>
                    <a:pt x="261" y="1"/>
                    <a:pt x="262" y="1"/>
                  </a:cubicBezTo>
                  <a:cubicBezTo>
                    <a:pt x="263" y="1"/>
                    <a:pt x="263" y="1"/>
                    <a:pt x="264" y="1"/>
                  </a:cubicBezTo>
                  <a:cubicBezTo>
                    <a:pt x="265" y="2"/>
                    <a:pt x="266" y="2"/>
                    <a:pt x="267" y="2"/>
                  </a:cubicBezTo>
                  <a:cubicBezTo>
                    <a:pt x="268" y="2"/>
                    <a:pt x="268" y="3"/>
                    <a:pt x="269" y="3"/>
                  </a:cubicBezTo>
                  <a:cubicBezTo>
                    <a:pt x="270" y="3"/>
                    <a:pt x="271" y="4"/>
                    <a:pt x="272" y="4"/>
                  </a:cubicBezTo>
                  <a:cubicBezTo>
                    <a:pt x="273" y="4"/>
                    <a:pt x="273" y="5"/>
                    <a:pt x="274" y="5"/>
                  </a:cubicBezTo>
                  <a:cubicBezTo>
                    <a:pt x="275" y="6"/>
                    <a:pt x="276" y="6"/>
                    <a:pt x="276" y="7"/>
                  </a:cubicBezTo>
                  <a:cubicBezTo>
                    <a:pt x="277" y="7"/>
                    <a:pt x="278" y="8"/>
                    <a:pt x="278" y="8"/>
                  </a:cubicBezTo>
                  <a:cubicBezTo>
                    <a:pt x="279" y="9"/>
                    <a:pt x="280" y="9"/>
                    <a:pt x="280" y="10"/>
                  </a:cubicBezTo>
                  <a:cubicBezTo>
                    <a:pt x="282" y="11"/>
                    <a:pt x="283" y="12"/>
                    <a:pt x="284" y="13"/>
                  </a:cubicBezTo>
                  <a:cubicBezTo>
                    <a:pt x="309" y="39"/>
                    <a:pt x="338" y="71"/>
                    <a:pt x="370" y="109"/>
                  </a:cubicBezTo>
                  <a:cubicBezTo>
                    <a:pt x="380" y="120"/>
                    <a:pt x="402" y="130"/>
                    <a:pt x="417" y="130"/>
                  </a:cubicBezTo>
                  <a:cubicBezTo>
                    <a:pt x="465" y="129"/>
                    <a:pt x="511" y="129"/>
                    <a:pt x="548" y="131"/>
                  </a:cubicBezTo>
                  <a:cubicBezTo>
                    <a:pt x="563" y="132"/>
                    <a:pt x="576" y="139"/>
                    <a:pt x="582" y="150"/>
                  </a:cubicBezTo>
                  <a:cubicBezTo>
                    <a:pt x="589" y="162"/>
                    <a:pt x="589" y="176"/>
                    <a:pt x="582" y="189"/>
                  </a:cubicBezTo>
                  <a:cubicBezTo>
                    <a:pt x="565" y="223"/>
                    <a:pt x="543" y="262"/>
                    <a:pt x="517" y="303"/>
                  </a:cubicBezTo>
                  <a:cubicBezTo>
                    <a:pt x="510" y="316"/>
                    <a:pt x="507" y="341"/>
                    <a:pt x="512" y="354"/>
                  </a:cubicBezTo>
                  <a:cubicBezTo>
                    <a:pt x="529" y="401"/>
                    <a:pt x="542" y="442"/>
                    <a:pt x="552" y="477"/>
                  </a:cubicBezTo>
                  <a:cubicBezTo>
                    <a:pt x="552" y="479"/>
                    <a:pt x="553" y="480"/>
                    <a:pt x="553" y="482"/>
                  </a:cubicBezTo>
                  <a:cubicBezTo>
                    <a:pt x="553" y="482"/>
                    <a:pt x="553" y="483"/>
                    <a:pt x="553" y="483"/>
                  </a:cubicBezTo>
                  <a:cubicBezTo>
                    <a:pt x="553" y="484"/>
                    <a:pt x="554" y="485"/>
                    <a:pt x="554" y="486"/>
                  </a:cubicBezTo>
                  <a:cubicBezTo>
                    <a:pt x="554" y="487"/>
                    <a:pt x="554" y="487"/>
                    <a:pt x="554" y="488"/>
                  </a:cubicBezTo>
                  <a:cubicBezTo>
                    <a:pt x="554" y="489"/>
                    <a:pt x="554" y="490"/>
                    <a:pt x="554" y="491"/>
                  </a:cubicBezTo>
                  <a:cubicBezTo>
                    <a:pt x="554" y="492"/>
                    <a:pt x="554" y="492"/>
                    <a:pt x="554" y="493"/>
                  </a:cubicBezTo>
                  <a:cubicBezTo>
                    <a:pt x="553" y="494"/>
                    <a:pt x="553" y="496"/>
                    <a:pt x="553" y="497"/>
                  </a:cubicBezTo>
                  <a:cubicBezTo>
                    <a:pt x="553" y="498"/>
                    <a:pt x="553" y="498"/>
                    <a:pt x="553" y="499"/>
                  </a:cubicBezTo>
                  <a:cubicBezTo>
                    <a:pt x="552" y="500"/>
                    <a:pt x="552" y="501"/>
                    <a:pt x="552" y="502"/>
                  </a:cubicBezTo>
                  <a:cubicBezTo>
                    <a:pt x="551" y="502"/>
                    <a:pt x="551" y="503"/>
                    <a:pt x="551" y="503"/>
                  </a:cubicBezTo>
                  <a:cubicBezTo>
                    <a:pt x="551" y="505"/>
                    <a:pt x="550" y="505"/>
                    <a:pt x="550" y="506"/>
                  </a:cubicBezTo>
                  <a:cubicBezTo>
                    <a:pt x="549" y="507"/>
                    <a:pt x="549" y="507"/>
                    <a:pt x="549" y="508"/>
                  </a:cubicBezTo>
                  <a:cubicBezTo>
                    <a:pt x="548" y="509"/>
                    <a:pt x="548" y="510"/>
                    <a:pt x="547" y="511"/>
                  </a:cubicBezTo>
                  <a:cubicBezTo>
                    <a:pt x="547" y="511"/>
                    <a:pt x="547" y="512"/>
                    <a:pt x="546" y="512"/>
                  </a:cubicBezTo>
                  <a:cubicBezTo>
                    <a:pt x="545" y="513"/>
                    <a:pt x="544" y="514"/>
                    <a:pt x="543" y="516"/>
                  </a:cubicBezTo>
                  <a:cubicBezTo>
                    <a:pt x="543" y="516"/>
                    <a:pt x="542" y="516"/>
                    <a:pt x="542" y="517"/>
                  </a:cubicBezTo>
                  <a:cubicBezTo>
                    <a:pt x="541" y="517"/>
                    <a:pt x="540" y="518"/>
                    <a:pt x="539" y="519"/>
                  </a:cubicBezTo>
                  <a:cubicBezTo>
                    <a:pt x="539" y="519"/>
                    <a:pt x="539" y="519"/>
                    <a:pt x="538" y="520"/>
                  </a:cubicBezTo>
                  <a:cubicBezTo>
                    <a:pt x="537" y="520"/>
                    <a:pt x="536" y="521"/>
                    <a:pt x="535" y="521"/>
                  </a:cubicBezTo>
                  <a:cubicBezTo>
                    <a:pt x="535" y="522"/>
                    <a:pt x="534" y="522"/>
                    <a:pt x="534" y="522"/>
                  </a:cubicBezTo>
                  <a:cubicBezTo>
                    <a:pt x="533" y="523"/>
                    <a:pt x="531" y="523"/>
                    <a:pt x="530" y="524"/>
                  </a:cubicBezTo>
                  <a:cubicBezTo>
                    <a:pt x="530" y="524"/>
                    <a:pt x="529" y="524"/>
                    <a:pt x="529" y="524"/>
                  </a:cubicBezTo>
                  <a:cubicBezTo>
                    <a:pt x="528" y="524"/>
                    <a:pt x="527" y="525"/>
                    <a:pt x="526" y="525"/>
                  </a:cubicBezTo>
                  <a:cubicBezTo>
                    <a:pt x="525" y="525"/>
                    <a:pt x="525" y="525"/>
                    <a:pt x="524" y="525"/>
                  </a:cubicBezTo>
                  <a:cubicBezTo>
                    <a:pt x="524" y="526"/>
                    <a:pt x="523" y="526"/>
                    <a:pt x="522" y="526"/>
                  </a:cubicBezTo>
                  <a:cubicBezTo>
                    <a:pt x="513" y="527"/>
                    <a:pt x="513" y="527"/>
                    <a:pt x="513" y="527"/>
                  </a:cubicBezTo>
                  <a:cubicBezTo>
                    <a:pt x="512" y="526"/>
                    <a:pt x="512" y="526"/>
                    <a:pt x="512" y="526"/>
                  </a:cubicBezTo>
                  <a:cubicBezTo>
                    <a:pt x="510" y="526"/>
                    <a:pt x="508" y="526"/>
                    <a:pt x="506" y="526"/>
                  </a:cubicBezTo>
                  <a:cubicBezTo>
                    <a:pt x="460" y="518"/>
                    <a:pt x="418" y="510"/>
                    <a:pt x="378" y="501"/>
                  </a:cubicBezTo>
                  <a:cubicBezTo>
                    <a:pt x="363" y="497"/>
                    <a:pt x="339" y="502"/>
                    <a:pt x="328" y="511"/>
                  </a:cubicBezTo>
                  <a:cubicBezTo>
                    <a:pt x="294" y="536"/>
                    <a:pt x="259" y="562"/>
                    <a:pt x="224" y="586"/>
                  </a:cubicBezTo>
                  <a:cubicBezTo>
                    <a:pt x="212" y="595"/>
                    <a:pt x="200" y="595"/>
                    <a:pt x="193" y="594"/>
                  </a:cubicBezTo>
                  <a:cubicBezTo>
                    <a:pt x="183" y="592"/>
                    <a:pt x="175" y="586"/>
                    <a:pt x="170" y="577"/>
                  </a:cubicBezTo>
                  <a:cubicBezTo>
                    <a:pt x="170" y="577"/>
                    <a:pt x="170" y="577"/>
                    <a:pt x="170" y="577"/>
                  </a:cubicBezTo>
                  <a:cubicBezTo>
                    <a:pt x="167" y="571"/>
                    <a:pt x="165" y="564"/>
                    <a:pt x="164" y="556"/>
                  </a:cubicBezTo>
                  <a:cubicBezTo>
                    <a:pt x="162" y="535"/>
                    <a:pt x="160" y="515"/>
                    <a:pt x="157" y="493"/>
                  </a:cubicBezTo>
                  <a:cubicBezTo>
                    <a:pt x="155" y="473"/>
                    <a:pt x="153" y="451"/>
                    <a:pt x="150" y="428"/>
                  </a:cubicBezTo>
                  <a:cubicBezTo>
                    <a:pt x="150" y="422"/>
                    <a:pt x="146" y="413"/>
                    <a:pt x="142" y="405"/>
                  </a:cubicBezTo>
                  <a:cubicBezTo>
                    <a:pt x="137" y="396"/>
                    <a:pt x="131" y="389"/>
                    <a:pt x="125" y="385"/>
                  </a:cubicBezTo>
                  <a:cubicBezTo>
                    <a:pt x="107" y="372"/>
                    <a:pt x="89" y="359"/>
                    <a:pt x="72" y="347"/>
                  </a:cubicBezTo>
                  <a:cubicBezTo>
                    <a:pt x="55" y="334"/>
                    <a:pt x="38" y="322"/>
                    <a:pt x="22" y="310"/>
                  </a:cubicBezTo>
                  <a:cubicBezTo>
                    <a:pt x="15" y="305"/>
                    <a:pt x="10" y="300"/>
                    <a:pt x="7" y="294"/>
                  </a:cubicBezTo>
                  <a:close/>
                </a:path>
              </a:pathLst>
            </a:custGeom>
            <a:solidFill>
              <a:schemeClr val="accent2"/>
            </a:solidFill>
            <a:ln w="57150">
              <a:solidFill>
                <a:srgbClr val="FFFFFF"/>
              </a:solidFill>
            </a:ln>
            <a:effectLst>
              <a:outerShdw blurRad="215900" dist="76200" dir="2700000" sx="101000" sy="101000" algn="tl" rotWithShape="0">
                <a:prstClr val="black">
                  <a:alpha val="27000"/>
                </a:prstClr>
              </a:outerShdw>
            </a:effectLst>
          </p:spPr>
          <p:txBody>
            <a:bodyPr lIns="189833" tIns="303733" anchor="ctr" anchorCtr="1">
              <a:normAutofit/>
            </a:bodyPr>
            <a:lstStyle/>
            <a:p>
              <a:pPr>
                <a:defRPr/>
              </a:pPr>
              <a:r>
                <a:rPr lang="en-US" altLang="zh-CN" dirty="0" err="1">
                  <a:solidFill>
                    <a:srgbClr val="FFFFFF"/>
                  </a:solidFill>
                  <a:latin typeface="+mn-lt"/>
                  <a:ea typeface="+mn-ea"/>
                </a:rPr>
                <a:t>Lorem</a:t>
              </a:r>
              <a:endParaRPr lang="zh-CN" altLang="en-US" dirty="0">
                <a:solidFill>
                  <a:srgbClr val="FFFFFF"/>
                </a:solidFill>
                <a:latin typeface="+mn-lt"/>
                <a:ea typeface="+mn-ea"/>
              </a:endParaRPr>
            </a:p>
          </p:txBody>
        </p:sp>
        <p:sp>
          <p:nvSpPr>
            <p:cNvPr id="2061" name="MH_Other_5"/>
            <p:cNvSpPr/>
            <p:nvPr>
              <p:custDataLst>
                <p:tags r:id="rId10"/>
              </p:custDataLst>
            </p:nvPr>
          </p:nvSpPr>
          <p:spPr bwMode="auto">
            <a:xfrm>
              <a:off x="7733711" y="2560280"/>
              <a:ext cx="231043" cy="217649"/>
            </a:xfrm>
            <a:custGeom>
              <a:avLst/>
              <a:gdLst>
                <a:gd name="T0" fmla="*/ 71870 w 227595"/>
                <a:gd name="T1" fmla="*/ 21922 h 214064"/>
                <a:gd name="T2" fmla="*/ 120362 w 227595"/>
                <a:gd name="T3" fmla="*/ 71258 h 214064"/>
                <a:gd name="T4" fmla="*/ 120362 w 227595"/>
                <a:gd name="T5" fmla="*/ 137556 h 214064"/>
                <a:gd name="T6" fmla="*/ 89299 w 227595"/>
                <a:gd name="T7" fmla="*/ 137556 h 214064"/>
                <a:gd name="T8" fmla="*/ 89299 w 227595"/>
                <a:gd name="T9" fmla="*/ 88989 h 214064"/>
                <a:gd name="T10" fmla="*/ 55961 w 227595"/>
                <a:gd name="T11" fmla="*/ 88989 h 214064"/>
                <a:gd name="T12" fmla="*/ 55961 w 227595"/>
                <a:gd name="T13" fmla="*/ 137556 h 214064"/>
                <a:gd name="T14" fmla="*/ 23380 w 227595"/>
                <a:gd name="T15" fmla="*/ 137556 h 214064"/>
                <a:gd name="T16" fmla="*/ 23380 w 227595"/>
                <a:gd name="T17" fmla="*/ 71258 h 214064"/>
                <a:gd name="T18" fmla="*/ 72521 w 227595"/>
                <a:gd name="T19" fmla="*/ 0 h 214064"/>
                <a:gd name="T20" fmla="*/ 77067 w 227595"/>
                <a:gd name="T21" fmla="*/ 1308 h 214064"/>
                <a:gd name="T22" fmla="*/ 141145 w 227595"/>
                <a:gd name="T23" fmla="*/ 65795 h 214064"/>
                <a:gd name="T24" fmla="*/ 141145 w 227595"/>
                <a:gd name="T25" fmla="*/ 76252 h 214064"/>
                <a:gd name="T26" fmla="*/ 137680 w 227595"/>
                <a:gd name="T27" fmla="*/ 79738 h 214064"/>
                <a:gd name="T28" fmla="*/ 132485 w 227595"/>
                <a:gd name="T29" fmla="*/ 76252 h 214064"/>
                <a:gd name="T30" fmla="*/ 71870 w 227595"/>
                <a:gd name="T31" fmla="*/ 16993 h 214064"/>
                <a:gd name="T32" fmla="*/ 12990 w 227595"/>
                <a:gd name="T33" fmla="*/ 76252 h 214064"/>
                <a:gd name="T34" fmla="*/ 2598 w 227595"/>
                <a:gd name="T35" fmla="*/ 76252 h 214064"/>
                <a:gd name="T36" fmla="*/ 2598 w 227595"/>
                <a:gd name="T37" fmla="*/ 65795 h 214064"/>
                <a:gd name="T38" fmla="*/ 66675 w 227595"/>
                <a:gd name="T39" fmla="*/ 1308 h 214064"/>
                <a:gd name="T40" fmla="*/ 72521 w 227595"/>
                <a:gd name="T41" fmla="*/ 0 h 2140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27595" h="214064">
                  <a:moveTo>
                    <a:pt x="113798" y="34113"/>
                  </a:moveTo>
                  <a:lnTo>
                    <a:pt x="190577" y="110892"/>
                  </a:lnTo>
                  <a:lnTo>
                    <a:pt x="190577" y="214064"/>
                  </a:lnTo>
                  <a:lnTo>
                    <a:pt x="141391" y="214064"/>
                  </a:lnTo>
                  <a:lnTo>
                    <a:pt x="141391" y="138485"/>
                  </a:lnTo>
                  <a:lnTo>
                    <a:pt x="88605" y="138485"/>
                  </a:lnTo>
                  <a:lnTo>
                    <a:pt x="88605" y="214064"/>
                  </a:lnTo>
                  <a:lnTo>
                    <a:pt x="37019" y="214064"/>
                  </a:lnTo>
                  <a:lnTo>
                    <a:pt x="37019" y="110892"/>
                  </a:lnTo>
                  <a:lnTo>
                    <a:pt x="113798" y="34113"/>
                  </a:lnTo>
                  <a:close/>
                  <a:moveTo>
                    <a:pt x="114826" y="0"/>
                  </a:moveTo>
                  <a:cubicBezTo>
                    <a:pt x="117911" y="0"/>
                    <a:pt x="120653" y="678"/>
                    <a:pt x="122024" y="2034"/>
                  </a:cubicBezTo>
                  <a:cubicBezTo>
                    <a:pt x="223482" y="102390"/>
                    <a:pt x="223482" y="102390"/>
                    <a:pt x="223482" y="102390"/>
                  </a:cubicBezTo>
                  <a:cubicBezTo>
                    <a:pt x="228966" y="107814"/>
                    <a:pt x="228966" y="115951"/>
                    <a:pt x="223482" y="118664"/>
                  </a:cubicBezTo>
                  <a:cubicBezTo>
                    <a:pt x="223482" y="121376"/>
                    <a:pt x="220740" y="124088"/>
                    <a:pt x="217998" y="124088"/>
                  </a:cubicBezTo>
                  <a:cubicBezTo>
                    <a:pt x="212514" y="124088"/>
                    <a:pt x="209771" y="121376"/>
                    <a:pt x="209771" y="118664"/>
                  </a:cubicBezTo>
                  <a:cubicBezTo>
                    <a:pt x="113798" y="26445"/>
                    <a:pt x="113798" y="26445"/>
                    <a:pt x="113798" y="26445"/>
                  </a:cubicBezTo>
                  <a:cubicBezTo>
                    <a:pt x="20566" y="118664"/>
                    <a:pt x="20566" y="118664"/>
                    <a:pt x="20566" y="118664"/>
                  </a:cubicBezTo>
                  <a:cubicBezTo>
                    <a:pt x="15082" y="124088"/>
                    <a:pt x="9598" y="124088"/>
                    <a:pt x="4113" y="118664"/>
                  </a:cubicBezTo>
                  <a:cubicBezTo>
                    <a:pt x="-1371" y="115951"/>
                    <a:pt x="-1371" y="107814"/>
                    <a:pt x="4113" y="102390"/>
                  </a:cubicBezTo>
                  <a:cubicBezTo>
                    <a:pt x="105571" y="2034"/>
                    <a:pt x="105571" y="2034"/>
                    <a:pt x="105571" y="2034"/>
                  </a:cubicBezTo>
                  <a:cubicBezTo>
                    <a:pt x="108314" y="678"/>
                    <a:pt x="111741" y="0"/>
                    <a:pt x="11482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 name="组合 2"/>
          <p:cNvGrpSpPr/>
          <p:nvPr/>
        </p:nvGrpSpPr>
        <p:grpSpPr>
          <a:xfrm>
            <a:off x="3902988" y="911106"/>
            <a:ext cx="1181035" cy="1121569"/>
            <a:chOff x="5488576" y="1281173"/>
            <a:chExt cx="1660831" cy="1577120"/>
          </a:xfrm>
        </p:grpSpPr>
        <p:sp>
          <p:nvSpPr>
            <p:cNvPr id="30" name="MH_SubTitle_1"/>
            <p:cNvSpPr/>
            <p:nvPr>
              <p:custDataLst>
                <p:tags r:id="rId11"/>
              </p:custDataLst>
            </p:nvPr>
          </p:nvSpPr>
          <p:spPr bwMode="auto">
            <a:xfrm>
              <a:off x="5488576" y="1281173"/>
              <a:ext cx="1660831" cy="1577120"/>
            </a:xfrm>
            <a:custGeom>
              <a:avLst/>
              <a:gdLst>
                <a:gd name="T0" fmla="*/ 112 w 600"/>
                <a:gd name="T1" fmla="*/ 559 h 570"/>
                <a:gd name="T2" fmla="*/ 117 w 600"/>
                <a:gd name="T3" fmla="*/ 400 h 570"/>
                <a:gd name="T4" fmla="*/ 15 w 600"/>
                <a:gd name="T5" fmla="*/ 254 h 570"/>
                <a:gd name="T6" fmla="*/ 0 w 600"/>
                <a:gd name="T7" fmla="*/ 235 h 570"/>
                <a:gd name="T8" fmla="*/ 6 w 600"/>
                <a:gd name="T9" fmla="*/ 214 h 570"/>
                <a:gd name="T10" fmla="*/ 8 w 600"/>
                <a:gd name="T11" fmla="*/ 209 h 570"/>
                <a:gd name="T12" fmla="*/ 10 w 600"/>
                <a:gd name="T13" fmla="*/ 205 h 570"/>
                <a:gd name="T14" fmla="*/ 14 w 600"/>
                <a:gd name="T15" fmla="*/ 201 h 570"/>
                <a:gd name="T16" fmla="*/ 18 w 600"/>
                <a:gd name="T17" fmla="*/ 197 h 570"/>
                <a:gd name="T18" fmla="*/ 22 w 600"/>
                <a:gd name="T19" fmla="*/ 194 h 570"/>
                <a:gd name="T20" fmla="*/ 27 w 600"/>
                <a:gd name="T21" fmla="*/ 192 h 570"/>
                <a:gd name="T22" fmla="*/ 34 w 600"/>
                <a:gd name="T23" fmla="*/ 189 h 570"/>
                <a:gd name="T24" fmla="*/ 202 w 600"/>
                <a:gd name="T25" fmla="*/ 132 h 570"/>
                <a:gd name="T26" fmla="*/ 302 w 600"/>
                <a:gd name="T27" fmla="*/ 0 h 570"/>
                <a:gd name="T28" fmla="*/ 402 w 600"/>
                <a:gd name="T29" fmla="*/ 132 h 570"/>
                <a:gd name="T30" fmla="*/ 570 w 600"/>
                <a:gd name="T31" fmla="*/ 189 h 570"/>
                <a:gd name="T32" fmla="*/ 576 w 600"/>
                <a:gd name="T33" fmla="*/ 191 h 570"/>
                <a:gd name="T34" fmla="*/ 580 w 600"/>
                <a:gd name="T35" fmla="*/ 193 h 570"/>
                <a:gd name="T36" fmla="*/ 584 w 600"/>
                <a:gd name="T37" fmla="*/ 196 h 570"/>
                <a:gd name="T38" fmla="*/ 589 w 600"/>
                <a:gd name="T39" fmla="*/ 200 h 570"/>
                <a:gd name="T40" fmla="*/ 592 w 600"/>
                <a:gd name="T41" fmla="*/ 203 h 570"/>
                <a:gd name="T42" fmla="*/ 595 w 600"/>
                <a:gd name="T43" fmla="*/ 207 h 570"/>
                <a:gd name="T44" fmla="*/ 597 w 600"/>
                <a:gd name="T45" fmla="*/ 212 h 570"/>
                <a:gd name="T46" fmla="*/ 599 w 600"/>
                <a:gd name="T47" fmla="*/ 218 h 570"/>
                <a:gd name="T48" fmla="*/ 600 w 600"/>
                <a:gd name="T49" fmla="*/ 223 h 570"/>
                <a:gd name="T50" fmla="*/ 600 w 600"/>
                <a:gd name="T51" fmla="*/ 227 h 570"/>
                <a:gd name="T52" fmla="*/ 599 w 600"/>
                <a:gd name="T53" fmla="*/ 233 h 570"/>
                <a:gd name="T54" fmla="*/ 598 w 600"/>
                <a:gd name="T55" fmla="*/ 238 h 570"/>
                <a:gd name="T56" fmla="*/ 594 w 600"/>
                <a:gd name="T57" fmla="*/ 248 h 570"/>
                <a:gd name="T58" fmla="*/ 589 w 600"/>
                <a:gd name="T59" fmla="*/ 254 h 570"/>
                <a:gd name="T60" fmla="*/ 487 w 600"/>
                <a:gd name="T61" fmla="*/ 400 h 570"/>
                <a:gd name="T62" fmla="*/ 491 w 600"/>
                <a:gd name="T63" fmla="*/ 559 h 570"/>
                <a:gd name="T64" fmla="*/ 465 w 600"/>
                <a:gd name="T65" fmla="*/ 570 h 570"/>
                <a:gd name="T66" fmla="*/ 387 w 600"/>
                <a:gd name="T67" fmla="*/ 539 h 570"/>
                <a:gd name="T68" fmla="*/ 302 w 600"/>
                <a:gd name="T69" fmla="*/ 509 h 570"/>
                <a:gd name="T70" fmla="*/ 217 w 600"/>
                <a:gd name="T71" fmla="*/ 539 h 570"/>
                <a:gd name="T72" fmla="*/ 139 w 600"/>
                <a:gd name="T73" fmla="*/ 57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0" h="570">
                  <a:moveTo>
                    <a:pt x="139" y="570"/>
                  </a:moveTo>
                  <a:cubicBezTo>
                    <a:pt x="128" y="570"/>
                    <a:pt x="119" y="566"/>
                    <a:pt x="112" y="559"/>
                  </a:cubicBezTo>
                  <a:cubicBezTo>
                    <a:pt x="107" y="553"/>
                    <a:pt x="102" y="543"/>
                    <a:pt x="103" y="528"/>
                  </a:cubicBezTo>
                  <a:cubicBezTo>
                    <a:pt x="107" y="485"/>
                    <a:pt x="111" y="442"/>
                    <a:pt x="117" y="400"/>
                  </a:cubicBezTo>
                  <a:cubicBezTo>
                    <a:pt x="118" y="386"/>
                    <a:pt x="111" y="363"/>
                    <a:pt x="101" y="352"/>
                  </a:cubicBezTo>
                  <a:cubicBezTo>
                    <a:pt x="72" y="322"/>
                    <a:pt x="44" y="289"/>
                    <a:pt x="15" y="254"/>
                  </a:cubicBezTo>
                  <a:cubicBezTo>
                    <a:pt x="11" y="248"/>
                    <a:pt x="8" y="242"/>
                    <a:pt x="6" y="237"/>
                  </a:cubicBezTo>
                  <a:cubicBezTo>
                    <a:pt x="0" y="235"/>
                    <a:pt x="0" y="235"/>
                    <a:pt x="0" y="235"/>
                  </a:cubicBezTo>
                  <a:cubicBezTo>
                    <a:pt x="5" y="216"/>
                    <a:pt x="5" y="216"/>
                    <a:pt x="5" y="216"/>
                  </a:cubicBezTo>
                  <a:cubicBezTo>
                    <a:pt x="5" y="215"/>
                    <a:pt x="6" y="215"/>
                    <a:pt x="6" y="214"/>
                  </a:cubicBezTo>
                  <a:cubicBezTo>
                    <a:pt x="6" y="213"/>
                    <a:pt x="6" y="212"/>
                    <a:pt x="7" y="211"/>
                  </a:cubicBezTo>
                  <a:cubicBezTo>
                    <a:pt x="7" y="211"/>
                    <a:pt x="7" y="210"/>
                    <a:pt x="8" y="209"/>
                  </a:cubicBezTo>
                  <a:cubicBezTo>
                    <a:pt x="8" y="208"/>
                    <a:pt x="9" y="207"/>
                    <a:pt x="9" y="207"/>
                  </a:cubicBezTo>
                  <a:cubicBezTo>
                    <a:pt x="10" y="206"/>
                    <a:pt x="10" y="205"/>
                    <a:pt x="10" y="205"/>
                  </a:cubicBezTo>
                  <a:cubicBezTo>
                    <a:pt x="11" y="204"/>
                    <a:pt x="12" y="203"/>
                    <a:pt x="12" y="202"/>
                  </a:cubicBezTo>
                  <a:cubicBezTo>
                    <a:pt x="13" y="202"/>
                    <a:pt x="13" y="201"/>
                    <a:pt x="14" y="201"/>
                  </a:cubicBezTo>
                  <a:cubicBezTo>
                    <a:pt x="15" y="200"/>
                    <a:pt x="15" y="199"/>
                    <a:pt x="16" y="199"/>
                  </a:cubicBezTo>
                  <a:cubicBezTo>
                    <a:pt x="17" y="198"/>
                    <a:pt x="17" y="198"/>
                    <a:pt x="18" y="197"/>
                  </a:cubicBezTo>
                  <a:cubicBezTo>
                    <a:pt x="19" y="197"/>
                    <a:pt x="19" y="196"/>
                    <a:pt x="20" y="195"/>
                  </a:cubicBezTo>
                  <a:cubicBezTo>
                    <a:pt x="21" y="195"/>
                    <a:pt x="21" y="195"/>
                    <a:pt x="22" y="194"/>
                  </a:cubicBezTo>
                  <a:cubicBezTo>
                    <a:pt x="23" y="194"/>
                    <a:pt x="24" y="193"/>
                    <a:pt x="25" y="193"/>
                  </a:cubicBezTo>
                  <a:cubicBezTo>
                    <a:pt x="25" y="193"/>
                    <a:pt x="26" y="192"/>
                    <a:pt x="27" y="192"/>
                  </a:cubicBezTo>
                  <a:cubicBezTo>
                    <a:pt x="28" y="191"/>
                    <a:pt x="28" y="191"/>
                    <a:pt x="29" y="191"/>
                  </a:cubicBezTo>
                  <a:cubicBezTo>
                    <a:pt x="31" y="190"/>
                    <a:pt x="32" y="190"/>
                    <a:pt x="34" y="189"/>
                  </a:cubicBezTo>
                  <a:cubicBezTo>
                    <a:pt x="69" y="180"/>
                    <a:pt x="112" y="171"/>
                    <a:pt x="161" y="163"/>
                  </a:cubicBezTo>
                  <a:cubicBezTo>
                    <a:pt x="175" y="160"/>
                    <a:pt x="195" y="145"/>
                    <a:pt x="202" y="132"/>
                  </a:cubicBezTo>
                  <a:cubicBezTo>
                    <a:pt x="225" y="90"/>
                    <a:pt x="248" y="51"/>
                    <a:pt x="268" y="19"/>
                  </a:cubicBezTo>
                  <a:cubicBezTo>
                    <a:pt x="277" y="7"/>
                    <a:pt x="289" y="0"/>
                    <a:pt x="302" y="0"/>
                  </a:cubicBezTo>
                  <a:cubicBezTo>
                    <a:pt x="315" y="0"/>
                    <a:pt x="327" y="7"/>
                    <a:pt x="335" y="19"/>
                  </a:cubicBezTo>
                  <a:cubicBezTo>
                    <a:pt x="356" y="51"/>
                    <a:pt x="379" y="90"/>
                    <a:pt x="402" y="132"/>
                  </a:cubicBezTo>
                  <a:cubicBezTo>
                    <a:pt x="409" y="145"/>
                    <a:pt x="429" y="160"/>
                    <a:pt x="443" y="163"/>
                  </a:cubicBezTo>
                  <a:cubicBezTo>
                    <a:pt x="492" y="171"/>
                    <a:pt x="535" y="180"/>
                    <a:pt x="570" y="189"/>
                  </a:cubicBezTo>
                  <a:cubicBezTo>
                    <a:pt x="571" y="190"/>
                    <a:pt x="573" y="190"/>
                    <a:pt x="574" y="191"/>
                  </a:cubicBezTo>
                  <a:cubicBezTo>
                    <a:pt x="575" y="191"/>
                    <a:pt x="575" y="191"/>
                    <a:pt x="576" y="191"/>
                  </a:cubicBezTo>
                  <a:cubicBezTo>
                    <a:pt x="577" y="192"/>
                    <a:pt x="578" y="192"/>
                    <a:pt x="579" y="193"/>
                  </a:cubicBezTo>
                  <a:cubicBezTo>
                    <a:pt x="579" y="193"/>
                    <a:pt x="580" y="193"/>
                    <a:pt x="580" y="193"/>
                  </a:cubicBezTo>
                  <a:cubicBezTo>
                    <a:pt x="581" y="194"/>
                    <a:pt x="582" y="194"/>
                    <a:pt x="583" y="195"/>
                  </a:cubicBezTo>
                  <a:cubicBezTo>
                    <a:pt x="583" y="195"/>
                    <a:pt x="584" y="195"/>
                    <a:pt x="584" y="196"/>
                  </a:cubicBezTo>
                  <a:cubicBezTo>
                    <a:pt x="585" y="197"/>
                    <a:pt x="587" y="198"/>
                    <a:pt x="588" y="199"/>
                  </a:cubicBezTo>
                  <a:cubicBezTo>
                    <a:pt x="588" y="199"/>
                    <a:pt x="588" y="199"/>
                    <a:pt x="589" y="200"/>
                  </a:cubicBezTo>
                  <a:cubicBezTo>
                    <a:pt x="590" y="200"/>
                    <a:pt x="590" y="201"/>
                    <a:pt x="591" y="202"/>
                  </a:cubicBezTo>
                  <a:cubicBezTo>
                    <a:pt x="592" y="202"/>
                    <a:pt x="592" y="203"/>
                    <a:pt x="592" y="203"/>
                  </a:cubicBezTo>
                  <a:cubicBezTo>
                    <a:pt x="593" y="204"/>
                    <a:pt x="594" y="205"/>
                    <a:pt x="594" y="206"/>
                  </a:cubicBezTo>
                  <a:cubicBezTo>
                    <a:pt x="594" y="206"/>
                    <a:pt x="595" y="207"/>
                    <a:pt x="595" y="207"/>
                  </a:cubicBezTo>
                  <a:cubicBezTo>
                    <a:pt x="596" y="208"/>
                    <a:pt x="596" y="209"/>
                    <a:pt x="597" y="210"/>
                  </a:cubicBezTo>
                  <a:cubicBezTo>
                    <a:pt x="597" y="211"/>
                    <a:pt x="597" y="211"/>
                    <a:pt x="597" y="212"/>
                  </a:cubicBezTo>
                  <a:cubicBezTo>
                    <a:pt x="598" y="213"/>
                    <a:pt x="598" y="215"/>
                    <a:pt x="599" y="216"/>
                  </a:cubicBezTo>
                  <a:cubicBezTo>
                    <a:pt x="599" y="217"/>
                    <a:pt x="599" y="217"/>
                    <a:pt x="599" y="218"/>
                  </a:cubicBezTo>
                  <a:cubicBezTo>
                    <a:pt x="599" y="219"/>
                    <a:pt x="599" y="220"/>
                    <a:pt x="600" y="221"/>
                  </a:cubicBezTo>
                  <a:cubicBezTo>
                    <a:pt x="600" y="222"/>
                    <a:pt x="600" y="222"/>
                    <a:pt x="600" y="223"/>
                  </a:cubicBezTo>
                  <a:cubicBezTo>
                    <a:pt x="600" y="224"/>
                    <a:pt x="600" y="225"/>
                    <a:pt x="600" y="226"/>
                  </a:cubicBezTo>
                  <a:cubicBezTo>
                    <a:pt x="600" y="226"/>
                    <a:pt x="600" y="227"/>
                    <a:pt x="600" y="227"/>
                  </a:cubicBezTo>
                  <a:cubicBezTo>
                    <a:pt x="600" y="229"/>
                    <a:pt x="599" y="230"/>
                    <a:pt x="599" y="232"/>
                  </a:cubicBezTo>
                  <a:cubicBezTo>
                    <a:pt x="599" y="232"/>
                    <a:pt x="599" y="232"/>
                    <a:pt x="599" y="233"/>
                  </a:cubicBezTo>
                  <a:cubicBezTo>
                    <a:pt x="599" y="234"/>
                    <a:pt x="599" y="235"/>
                    <a:pt x="598" y="236"/>
                  </a:cubicBezTo>
                  <a:cubicBezTo>
                    <a:pt x="598" y="237"/>
                    <a:pt x="598" y="237"/>
                    <a:pt x="598" y="238"/>
                  </a:cubicBezTo>
                  <a:cubicBezTo>
                    <a:pt x="598" y="238"/>
                    <a:pt x="597" y="239"/>
                    <a:pt x="597" y="239"/>
                  </a:cubicBezTo>
                  <a:cubicBezTo>
                    <a:pt x="594" y="248"/>
                    <a:pt x="594" y="248"/>
                    <a:pt x="594" y="248"/>
                  </a:cubicBezTo>
                  <a:cubicBezTo>
                    <a:pt x="593" y="248"/>
                    <a:pt x="593" y="248"/>
                    <a:pt x="593" y="248"/>
                  </a:cubicBezTo>
                  <a:cubicBezTo>
                    <a:pt x="591" y="250"/>
                    <a:pt x="590" y="252"/>
                    <a:pt x="589" y="254"/>
                  </a:cubicBezTo>
                  <a:cubicBezTo>
                    <a:pt x="560" y="289"/>
                    <a:pt x="532" y="322"/>
                    <a:pt x="503" y="352"/>
                  </a:cubicBezTo>
                  <a:cubicBezTo>
                    <a:pt x="493" y="363"/>
                    <a:pt x="485" y="386"/>
                    <a:pt x="487" y="400"/>
                  </a:cubicBezTo>
                  <a:cubicBezTo>
                    <a:pt x="492" y="442"/>
                    <a:pt x="497" y="485"/>
                    <a:pt x="501" y="528"/>
                  </a:cubicBezTo>
                  <a:cubicBezTo>
                    <a:pt x="502" y="543"/>
                    <a:pt x="496" y="553"/>
                    <a:pt x="491" y="559"/>
                  </a:cubicBezTo>
                  <a:cubicBezTo>
                    <a:pt x="485" y="566"/>
                    <a:pt x="475" y="570"/>
                    <a:pt x="465" y="570"/>
                  </a:cubicBezTo>
                  <a:cubicBezTo>
                    <a:pt x="465" y="570"/>
                    <a:pt x="465" y="570"/>
                    <a:pt x="465" y="570"/>
                  </a:cubicBezTo>
                  <a:cubicBezTo>
                    <a:pt x="458" y="570"/>
                    <a:pt x="451" y="568"/>
                    <a:pt x="444" y="565"/>
                  </a:cubicBezTo>
                  <a:cubicBezTo>
                    <a:pt x="425" y="556"/>
                    <a:pt x="406" y="548"/>
                    <a:pt x="387" y="539"/>
                  </a:cubicBezTo>
                  <a:cubicBezTo>
                    <a:pt x="367" y="531"/>
                    <a:pt x="347" y="522"/>
                    <a:pt x="327" y="513"/>
                  </a:cubicBezTo>
                  <a:cubicBezTo>
                    <a:pt x="321" y="510"/>
                    <a:pt x="312" y="509"/>
                    <a:pt x="302" y="509"/>
                  </a:cubicBezTo>
                  <a:cubicBezTo>
                    <a:pt x="292" y="509"/>
                    <a:pt x="283" y="510"/>
                    <a:pt x="277" y="513"/>
                  </a:cubicBezTo>
                  <a:cubicBezTo>
                    <a:pt x="256" y="522"/>
                    <a:pt x="236" y="531"/>
                    <a:pt x="217" y="539"/>
                  </a:cubicBezTo>
                  <a:cubicBezTo>
                    <a:pt x="197" y="548"/>
                    <a:pt x="179" y="556"/>
                    <a:pt x="160" y="565"/>
                  </a:cubicBezTo>
                  <a:cubicBezTo>
                    <a:pt x="153" y="568"/>
                    <a:pt x="146" y="570"/>
                    <a:pt x="139" y="570"/>
                  </a:cubicBezTo>
                  <a:close/>
                </a:path>
              </a:pathLst>
            </a:custGeom>
            <a:solidFill>
              <a:schemeClr val="accent1"/>
            </a:solidFill>
            <a:ln w="57150">
              <a:solidFill>
                <a:srgbClr val="FFFFFF"/>
              </a:solidFill>
            </a:ln>
            <a:effectLst>
              <a:outerShdw blurRad="215900" dist="76200" dir="2700000" sx="101000" sy="101000" algn="tl" rotWithShape="0">
                <a:prstClr val="black">
                  <a:alpha val="27000"/>
                </a:prstClr>
              </a:outerShdw>
            </a:effectLst>
          </p:spPr>
          <p:txBody>
            <a:bodyPr tIns="569500" anchor="ctr" anchorCtr="1">
              <a:normAutofit/>
            </a:bodyPr>
            <a:lstStyle/>
            <a:p>
              <a:pPr>
                <a:defRPr/>
              </a:pPr>
              <a:r>
                <a:rPr lang="en-US" altLang="zh-CN" dirty="0" err="1">
                  <a:solidFill>
                    <a:srgbClr val="FFFFFF"/>
                  </a:solidFill>
                  <a:latin typeface="+mn-lt"/>
                  <a:ea typeface="+mn-ea"/>
                </a:rPr>
                <a:t>Lorem</a:t>
              </a:r>
              <a:endParaRPr lang="zh-CN" altLang="en-US" dirty="0">
                <a:solidFill>
                  <a:srgbClr val="FFFFFF"/>
                </a:solidFill>
                <a:latin typeface="+mn-lt"/>
                <a:ea typeface="+mn-ea"/>
              </a:endParaRPr>
            </a:p>
          </p:txBody>
        </p:sp>
        <p:sp>
          <p:nvSpPr>
            <p:cNvPr id="2062" name="MH_Other_6"/>
            <p:cNvSpPr/>
            <p:nvPr>
              <p:custDataLst>
                <p:tags r:id="rId12"/>
              </p:custDataLst>
            </p:nvPr>
          </p:nvSpPr>
          <p:spPr bwMode="auto">
            <a:xfrm>
              <a:off x="6287181" y="1704752"/>
              <a:ext cx="162400" cy="298012"/>
            </a:xfrm>
            <a:custGeom>
              <a:avLst/>
              <a:gdLst>
                <a:gd name="T0" fmla="*/ 29511 w 160975"/>
                <a:gd name="T1" fmla="*/ 44325 h 295119"/>
                <a:gd name="T2" fmla="*/ 34357 w 160975"/>
                <a:gd name="T3" fmla="*/ 44325 h 295119"/>
                <a:gd name="T4" fmla="*/ 34357 w 160975"/>
                <a:gd name="T5" fmla="*/ 49196 h 295119"/>
                <a:gd name="T6" fmla="*/ 37589 w 160975"/>
                <a:gd name="T7" fmla="*/ 63812 h 295119"/>
                <a:gd name="T8" fmla="*/ 40821 w 160975"/>
                <a:gd name="T9" fmla="*/ 52446 h 295119"/>
                <a:gd name="T10" fmla="*/ 40821 w 160975"/>
                <a:gd name="T11" fmla="*/ 50821 h 295119"/>
                <a:gd name="T12" fmla="*/ 37589 w 160975"/>
                <a:gd name="T13" fmla="*/ 44325 h 295119"/>
                <a:gd name="T14" fmla="*/ 39204 w 160975"/>
                <a:gd name="T15" fmla="*/ 44325 h 295119"/>
                <a:gd name="T16" fmla="*/ 48897 w 160975"/>
                <a:gd name="T17" fmla="*/ 44325 h 295119"/>
                <a:gd name="T18" fmla="*/ 47282 w 160975"/>
                <a:gd name="T19" fmla="*/ 50821 h 295119"/>
                <a:gd name="T20" fmla="*/ 47282 w 160975"/>
                <a:gd name="T21" fmla="*/ 52446 h 295119"/>
                <a:gd name="T22" fmla="*/ 48897 w 160975"/>
                <a:gd name="T23" fmla="*/ 63812 h 295119"/>
                <a:gd name="T24" fmla="*/ 53745 w 160975"/>
                <a:gd name="T25" fmla="*/ 49196 h 295119"/>
                <a:gd name="T26" fmla="*/ 53745 w 160975"/>
                <a:gd name="T27" fmla="*/ 44325 h 295119"/>
                <a:gd name="T28" fmla="*/ 58591 w 160975"/>
                <a:gd name="T29" fmla="*/ 44325 h 295119"/>
                <a:gd name="T30" fmla="*/ 66669 w 160975"/>
                <a:gd name="T31" fmla="*/ 45948 h 295119"/>
                <a:gd name="T32" fmla="*/ 69900 w 160975"/>
                <a:gd name="T33" fmla="*/ 49196 h 295119"/>
                <a:gd name="T34" fmla="*/ 71517 w 160975"/>
                <a:gd name="T35" fmla="*/ 55693 h 295119"/>
                <a:gd name="T36" fmla="*/ 76363 w 160975"/>
                <a:gd name="T37" fmla="*/ 68684 h 295119"/>
                <a:gd name="T38" fmla="*/ 84443 w 160975"/>
                <a:gd name="T39" fmla="*/ 60563 h 295119"/>
                <a:gd name="T40" fmla="*/ 92519 w 160975"/>
                <a:gd name="T41" fmla="*/ 58940 h 295119"/>
                <a:gd name="T42" fmla="*/ 92519 w 160975"/>
                <a:gd name="T43" fmla="*/ 68684 h 295119"/>
                <a:gd name="T44" fmla="*/ 81210 w 160975"/>
                <a:gd name="T45" fmla="*/ 81676 h 295119"/>
                <a:gd name="T46" fmla="*/ 76363 w 160975"/>
                <a:gd name="T47" fmla="*/ 86548 h 295119"/>
                <a:gd name="T48" fmla="*/ 68285 w 160975"/>
                <a:gd name="T49" fmla="*/ 86548 h 295119"/>
                <a:gd name="T50" fmla="*/ 66669 w 160975"/>
                <a:gd name="T51" fmla="*/ 83301 h 295119"/>
                <a:gd name="T52" fmla="*/ 63439 w 160975"/>
                <a:gd name="T53" fmla="*/ 75180 h 295119"/>
                <a:gd name="T54" fmla="*/ 63439 w 160975"/>
                <a:gd name="T55" fmla="*/ 91421 h 295119"/>
                <a:gd name="T56" fmla="*/ 63439 w 160975"/>
                <a:gd name="T57" fmla="*/ 166124 h 295119"/>
                <a:gd name="T58" fmla="*/ 53745 w 160975"/>
                <a:gd name="T59" fmla="*/ 175868 h 295119"/>
                <a:gd name="T60" fmla="*/ 45668 w 160975"/>
                <a:gd name="T61" fmla="*/ 166124 h 295119"/>
                <a:gd name="T62" fmla="*/ 45668 w 160975"/>
                <a:gd name="T63" fmla="*/ 106036 h 295119"/>
                <a:gd name="T64" fmla="*/ 40821 w 160975"/>
                <a:gd name="T65" fmla="*/ 106036 h 295119"/>
                <a:gd name="T66" fmla="*/ 40821 w 160975"/>
                <a:gd name="T67" fmla="*/ 166124 h 295119"/>
                <a:gd name="T68" fmla="*/ 32742 w 160975"/>
                <a:gd name="T69" fmla="*/ 175868 h 295119"/>
                <a:gd name="T70" fmla="*/ 24665 w 160975"/>
                <a:gd name="T71" fmla="*/ 166124 h 295119"/>
                <a:gd name="T72" fmla="*/ 24665 w 160975"/>
                <a:gd name="T73" fmla="*/ 91421 h 295119"/>
                <a:gd name="T74" fmla="*/ 24665 w 160975"/>
                <a:gd name="T75" fmla="*/ 76805 h 295119"/>
                <a:gd name="T76" fmla="*/ 14971 w 160975"/>
                <a:gd name="T77" fmla="*/ 101164 h 295119"/>
                <a:gd name="T78" fmla="*/ 5277 w 160975"/>
                <a:gd name="T79" fmla="*/ 106036 h 295119"/>
                <a:gd name="T80" fmla="*/ 432 w 160975"/>
                <a:gd name="T81" fmla="*/ 97915 h 295119"/>
                <a:gd name="T82" fmla="*/ 16585 w 160975"/>
                <a:gd name="T83" fmla="*/ 55693 h 295119"/>
                <a:gd name="T84" fmla="*/ 18202 w 160975"/>
                <a:gd name="T85" fmla="*/ 49196 h 295119"/>
                <a:gd name="T86" fmla="*/ 21433 w 160975"/>
                <a:gd name="T87" fmla="*/ 45948 h 295119"/>
                <a:gd name="T88" fmla="*/ 29511 w 160975"/>
                <a:gd name="T89" fmla="*/ 44325 h 295119"/>
                <a:gd name="T90" fmla="*/ 48923 w 160975"/>
                <a:gd name="T91" fmla="*/ 0 h 295119"/>
                <a:gd name="T92" fmla="*/ 45707 w 160975"/>
                <a:gd name="T93" fmla="*/ 1638 h 295119"/>
                <a:gd name="T94" fmla="*/ 60180 w 160975"/>
                <a:gd name="T95" fmla="*/ 14744 h 295119"/>
                <a:gd name="T96" fmla="*/ 61787 w 160975"/>
                <a:gd name="T97" fmla="*/ 19661 h 295119"/>
                <a:gd name="T98" fmla="*/ 60180 w 160975"/>
                <a:gd name="T99" fmla="*/ 22938 h 295119"/>
                <a:gd name="T100" fmla="*/ 44097 w 160975"/>
                <a:gd name="T101" fmla="*/ 39320 h 295119"/>
                <a:gd name="T102" fmla="*/ 28020 w 160975"/>
                <a:gd name="T103" fmla="*/ 22938 h 295119"/>
                <a:gd name="T104" fmla="*/ 26409 w 160975"/>
                <a:gd name="T105" fmla="*/ 19661 h 295119"/>
                <a:gd name="T106" fmla="*/ 28020 w 160975"/>
                <a:gd name="T107" fmla="*/ 14744 h 295119"/>
                <a:gd name="T108" fmla="*/ 39275 w 160975"/>
                <a:gd name="T109" fmla="*/ 3275 h 295119"/>
                <a:gd name="T110" fmla="*/ 36059 w 160975"/>
                <a:gd name="T111" fmla="*/ 3275 h 295119"/>
                <a:gd name="T112" fmla="*/ 42491 w 160975"/>
                <a:gd name="T113" fmla="*/ 1638 h 295119"/>
                <a:gd name="T114" fmla="*/ 44097 w 160975"/>
                <a:gd name="T115" fmla="*/ 1638 h 295119"/>
                <a:gd name="T116" fmla="*/ 48923 w 160975"/>
                <a:gd name="T117" fmla="*/ 0 h 2951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0975" h="295119">
                  <a:moveTo>
                    <a:pt x="50036" y="74379"/>
                  </a:moveTo>
                  <a:cubicBezTo>
                    <a:pt x="50036" y="74379"/>
                    <a:pt x="50036" y="74379"/>
                    <a:pt x="58254" y="74379"/>
                  </a:cubicBezTo>
                  <a:cubicBezTo>
                    <a:pt x="58254" y="77104"/>
                    <a:pt x="58254" y="79829"/>
                    <a:pt x="58254" y="82555"/>
                  </a:cubicBezTo>
                  <a:cubicBezTo>
                    <a:pt x="58254" y="93455"/>
                    <a:pt x="60993" y="101631"/>
                    <a:pt x="63732" y="107081"/>
                  </a:cubicBezTo>
                  <a:cubicBezTo>
                    <a:pt x="63732" y="107081"/>
                    <a:pt x="63732" y="107081"/>
                    <a:pt x="69211" y="88005"/>
                  </a:cubicBezTo>
                  <a:cubicBezTo>
                    <a:pt x="69211" y="88005"/>
                    <a:pt x="69211" y="85280"/>
                    <a:pt x="69211" y="85280"/>
                  </a:cubicBezTo>
                  <a:cubicBezTo>
                    <a:pt x="69211" y="85280"/>
                    <a:pt x="69211" y="85280"/>
                    <a:pt x="63732" y="74379"/>
                  </a:cubicBezTo>
                  <a:cubicBezTo>
                    <a:pt x="63732" y="74379"/>
                    <a:pt x="63732" y="74379"/>
                    <a:pt x="66471" y="74379"/>
                  </a:cubicBezTo>
                  <a:cubicBezTo>
                    <a:pt x="66471" y="74379"/>
                    <a:pt x="66471" y="74379"/>
                    <a:pt x="82907" y="74379"/>
                  </a:cubicBezTo>
                  <a:cubicBezTo>
                    <a:pt x="82907" y="74379"/>
                    <a:pt x="82907" y="74379"/>
                    <a:pt x="80168" y="85280"/>
                  </a:cubicBezTo>
                  <a:cubicBezTo>
                    <a:pt x="80168" y="85280"/>
                    <a:pt x="80168" y="88005"/>
                    <a:pt x="80168" y="88005"/>
                  </a:cubicBezTo>
                  <a:cubicBezTo>
                    <a:pt x="80168" y="88005"/>
                    <a:pt x="80168" y="88005"/>
                    <a:pt x="82907" y="107081"/>
                  </a:cubicBezTo>
                  <a:cubicBezTo>
                    <a:pt x="88385" y="101631"/>
                    <a:pt x="91125" y="93455"/>
                    <a:pt x="91125" y="82555"/>
                  </a:cubicBezTo>
                  <a:cubicBezTo>
                    <a:pt x="91125" y="79829"/>
                    <a:pt x="91125" y="77104"/>
                    <a:pt x="91125" y="74379"/>
                  </a:cubicBezTo>
                  <a:cubicBezTo>
                    <a:pt x="91125" y="74379"/>
                    <a:pt x="91125" y="74379"/>
                    <a:pt x="99342" y="74379"/>
                  </a:cubicBezTo>
                  <a:cubicBezTo>
                    <a:pt x="102082" y="74379"/>
                    <a:pt x="107560" y="74379"/>
                    <a:pt x="113039" y="77104"/>
                  </a:cubicBezTo>
                  <a:cubicBezTo>
                    <a:pt x="115778" y="79829"/>
                    <a:pt x="115778" y="79829"/>
                    <a:pt x="118517" y="82555"/>
                  </a:cubicBezTo>
                  <a:cubicBezTo>
                    <a:pt x="118517" y="82555"/>
                    <a:pt x="118517" y="82555"/>
                    <a:pt x="121256" y="93455"/>
                  </a:cubicBezTo>
                  <a:cubicBezTo>
                    <a:pt x="121256" y="93455"/>
                    <a:pt x="121256" y="93455"/>
                    <a:pt x="129474" y="115257"/>
                  </a:cubicBezTo>
                  <a:cubicBezTo>
                    <a:pt x="129474" y="115257"/>
                    <a:pt x="129474" y="115257"/>
                    <a:pt x="143170" y="101631"/>
                  </a:cubicBezTo>
                  <a:cubicBezTo>
                    <a:pt x="145910" y="96181"/>
                    <a:pt x="154127" y="96181"/>
                    <a:pt x="156867" y="98906"/>
                  </a:cubicBezTo>
                  <a:cubicBezTo>
                    <a:pt x="162345" y="104356"/>
                    <a:pt x="162345" y="109807"/>
                    <a:pt x="156867" y="115257"/>
                  </a:cubicBezTo>
                  <a:cubicBezTo>
                    <a:pt x="156867" y="115257"/>
                    <a:pt x="156867" y="115257"/>
                    <a:pt x="137692" y="137058"/>
                  </a:cubicBezTo>
                  <a:cubicBezTo>
                    <a:pt x="137692" y="137058"/>
                    <a:pt x="137692" y="137058"/>
                    <a:pt x="129474" y="145234"/>
                  </a:cubicBezTo>
                  <a:cubicBezTo>
                    <a:pt x="126735" y="150684"/>
                    <a:pt x="118517" y="150684"/>
                    <a:pt x="115778" y="145234"/>
                  </a:cubicBezTo>
                  <a:cubicBezTo>
                    <a:pt x="113039" y="145234"/>
                    <a:pt x="113039" y="142509"/>
                    <a:pt x="113039" y="139784"/>
                  </a:cubicBezTo>
                  <a:cubicBezTo>
                    <a:pt x="113039" y="139784"/>
                    <a:pt x="113039" y="139784"/>
                    <a:pt x="107560" y="126158"/>
                  </a:cubicBezTo>
                  <a:cubicBezTo>
                    <a:pt x="107560" y="126158"/>
                    <a:pt x="107560" y="126158"/>
                    <a:pt x="107560" y="153409"/>
                  </a:cubicBezTo>
                  <a:cubicBezTo>
                    <a:pt x="107560" y="153409"/>
                    <a:pt x="107560" y="153409"/>
                    <a:pt x="107560" y="278768"/>
                  </a:cubicBezTo>
                  <a:cubicBezTo>
                    <a:pt x="107560" y="286944"/>
                    <a:pt x="99342" y="295119"/>
                    <a:pt x="91125" y="295119"/>
                  </a:cubicBezTo>
                  <a:cubicBezTo>
                    <a:pt x="82907" y="295119"/>
                    <a:pt x="77428" y="286944"/>
                    <a:pt x="77428" y="278768"/>
                  </a:cubicBezTo>
                  <a:cubicBezTo>
                    <a:pt x="77428" y="278768"/>
                    <a:pt x="77428" y="278768"/>
                    <a:pt x="77428" y="177936"/>
                  </a:cubicBezTo>
                  <a:cubicBezTo>
                    <a:pt x="77428" y="177936"/>
                    <a:pt x="77428" y="177936"/>
                    <a:pt x="69211" y="177936"/>
                  </a:cubicBezTo>
                  <a:cubicBezTo>
                    <a:pt x="69211" y="177936"/>
                    <a:pt x="69211" y="177936"/>
                    <a:pt x="69211" y="278768"/>
                  </a:cubicBezTo>
                  <a:cubicBezTo>
                    <a:pt x="69211" y="286944"/>
                    <a:pt x="63732" y="295119"/>
                    <a:pt x="55514" y="295119"/>
                  </a:cubicBezTo>
                  <a:cubicBezTo>
                    <a:pt x="47297" y="295119"/>
                    <a:pt x="41818" y="286944"/>
                    <a:pt x="41818" y="278768"/>
                  </a:cubicBezTo>
                  <a:cubicBezTo>
                    <a:pt x="41818" y="278768"/>
                    <a:pt x="41818" y="278768"/>
                    <a:pt x="41818" y="153409"/>
                  </a:cubicBezTo>
                  <a:cubicBezTo>
                    <a:pt x="41818" y="153409"/>
                    <a:pt x="41818" y="153409"/>
                    <a:pt x="41818" y="128883"/>
                  </a:cubicBezTo>
                  <a:cubicBezTo>
                    <a:pt x="41818" y="128883"/>
                    <a:pt x="41818" y="128883"/>
                    <a:pt x="25383" y="169761"/>
                  </a:cubicBezTo>
                  <a:cubicBezTo>
                    <a:pt x="22643" y="175211"/>
                    <a:pt x="14426" y="177936"/>
                    <a:pt x="8947" y="177936"/>
                  </a:cubicBezTo>
                  <a:cubicBezTo>
                    <a:pt x="3469" y="175211"/>
                    <a:pt x="-2010" y="169761"/>
                    <a:pt x="729" y="164310"/>
                  </a:cubicBezTo>
                  <a:cubicBezTo>
                    <a:pt x="729" y="164310"/>
                    <a:pt x="729" y="164310"/>
                    <a:pt x="28122" y="93455"/>
                  </a:cubicBezTo>
                  <a:cubicBezTo>
                    <a:pt x="28122" y="93455"/>
                    <a:pt x="28122" y="93455"/>
                    <a:pt x="30861" y="82555"/>
                  </a:cubicBezTo>
                  <a:cubicBezTo>
                    <a:pt x="33600" y="79829"/>
                    <a:pt x="33600" y="79829"/>
                    <a:pt x="36340" y="77104"/>
                  </a:cubicBezTo>
                  <a:cubicBezTo>
                    <a:pt x="39079" y="74379"/>
                    <a:pt x="44557" y="74379"/>
                    <a:pt x="50036" y="74379"/>
                  </a:cubicBezTo>
                  <a:close/>
                  <a:moveTo>
                    <a:pt x="82949" y="0"/>
                  </a:moveTo>
                  <a:cubicBezTo>
                    <a:pt x="80222" y="0"/>
                    <a:pt x="80222" y="0"/>
                    <a:pt x="77496" y="2749"/>
                  </a:cubicBezTo>
                  <a:cubicBezTo>
                    <a:pt x="88402" y="2749"/>
                    <a:pt x="99308" y="13746"/>
                    <a:pt x="102035" y="24743"/>
                  </a:cubicBezTo>
                  <a:cubicBezTo>
                    <a:pt x="104761" y="24743"/>
                    <a:pt x="104761" y="27492"/>
                    <a:pt x="104761" y="32991"/>
                  </a:cubicBezTo>
                  <a:cubicBezTo>
                    <a:pt x="104761" y="35740"/>
                    <a:pt x="102035" y="38489"/>
                    <a:pt x="102035" y="38489"/>
                  </a:cubicBezTo>
                  <a:cubicBezTo>
                    <a:pt x="99308" y="54985"/>
                    <a:pt x="88402" y="65982"/>
                    <a:pt x="74769" y="65982"/>
                  </a:cubicBezTo>
                  <a:cubicBezTo>
                    <a:pt x="63863" y="65982"/>
                    <a:pt x="50230" y="54985"/>
                    <a:pt x="47504" y="38489"/>
                  </a:cubicBezTo>
                  <a:cubicBezTo>
                    <a:pt x="47504" y="38489"/>
                    <a:pt x="44777" y="35740"/>
                    <a:pt x="44777" y="32991"/>
                  </a:cubicBezTo>
                  <a:cubicBezTo>
                    <a:pt x="44777" y="27492"/>
                    <a:pt x="44777" y="24743"/>
                    <a:pt x="47504" y="24743"/>
                  </a:cubicBezTo>
                  <a:cubicBezTo>
                    <a:pt x="50230" y="16495"/>
                    <a:pt x="58410" y="8248"/>
                    <a:pt x="66590" y="5498"/>
                  </a:cubicBezTo>
                  <a:cubicBezTo>
                    <a:pt x="63863" y="2749"/>
                    <a:pt x="61137" y="5498"/>
                    <a:pt x="61137" y="5498"/>
                  </a:cubicBezTo>
                  <a:cubicBezTo>
                    <a:pt x="66590" y="2749"/>
                    <a:pt x="69316" y="2749"/>
                    <a:pt x="72043" y="2749"/>
                  </a:cubicBezTo>
                  <a:lnTo>
                    <a:pt x="74769" y="2749"/>
                  </a:lnTo>
                  <a:cubicBezTo>
                    <a:pt x="74769" y="2749"/>
                    <a:pt x="77496" y="0"/>
                    <a:pt x="8294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矩形 1"/>
          <p:cNvSpPr/>
          <p:nvPr/>
        </p:nvSpPr>
        <p:spPr>
          <a:xfrm>
            <a:off x="6066235" y="1945111"/>
            <a:ext cx="2653964" cy="433373"/>
          </a:xfrm>
          <a:prstGeom prst="rect">
            <a:avLst/>
          </a:prstGeom>
        </p:spPr>
        <p:txBody>
          <a:bodyPr wrap="square" lIns="65023" tIns="32511" rIns="65023" bIns="32511">
            <a:spAutoFit/>
          </a:bodyPr>
          <a:lstStyle/>
          <a:p>
            <a:pPr>
              <a:lnSpc>
                <a:spcPct val="120000"/>
              </a:lnSpc>
              <a:defRPr/>
            </a:pPr>
            <a:r>
              <a:rPr lang="zh-CN" altLang="en-US" sz="1000" kern="0" dirty="0">
                <a:solidFill>
                  <a:schemeClr val="tx1">
                    <a:lumMod val="50000"/>
                    <a:lumOff val="50000"/>
                  </a:schemeClr>
                </a:solidFill>
                <a:cs typeface="宋体" panose="02010600030101010101" pitchFamily="2" charset="-122"/>
              </a:rPr>
              <a:t>此部分内容作为文字排版占位显示 </a:t>
            </a:r>
            <a:br>
              <a:rPr lang="zh-CN" altLang="en-US" sz="1000" kern="0" dirty="0">
                <a:solidFill>
                  <a:schemeClr val="tx1">
                    <a:lumMod val="50000"/>
                    <a:lumOff val="50000"/>
                  </a:schemeClr>
                </a:solidFill>
                <a:cs typeface="宋体" panose="02010600030101010101" pitchFamily="2" charset="-122"/>
              </a:rPr>
            </a:br>
            <a:r>
              <a:rPr lang="zh-CN" altLang="en-US" sz="1000" kern="0" dirty="0">
                <a:solidFill>
                  <a:schemeClr val="tx1">
                    <a:lumMod val="50000"/>
                    <a:lumOff val="50000"/>
                  </a:schemeClr>
                </a:solidFill>
                <a:cs typeface="宋体" panose="02010600030101010101" pitchFamily="2" charset="-122"/>
              </a:rPr>
              <a:t>（建议使用主题字体）</a:t>
            </a:r>
            <a:endParaRPr lang="zh-CN" altLang="en-US" sz="1000" kern="0" dirty="0">
              <a:solidFill>
                <a:schemeClr val="tx1">
                  <a:lumMod val="50000"/>
                  <a:lumOff val="50000"/>
                </a:schemeClr>
              </a:solidFill>
              <a:cs typeface="宋体" panose="02010600030101010101" pitchFamily="2" charset="-122"/>
            </a:endParaRPr>
          </a:p>
        </p:txBody>
      </p:sp>
      <p:sp>
        <p:nvSpPr>
          <p:cNvPr id="31" name="矩形 30"/>
          <p:cNvSpPr/>
          <p:nvPr/>
        </p:nvSpPr>
        <p:spPr>
          <a:xfrm>
            <a:off x="6111476" y="3184604"/>
            <a:ext cx="2653964" cy="433373"/>
          </a:xfrm>
          <a:prstGeom prst="rect">
            <a:avLst/>
          </a:prstGeom>
        </p:spPr>
        <p:txBody>
          <a:bodyPr wrap="square" lIns="65023" tIns="32511" rIns="65023" bIns="32511">
            <a:spAutoFit/>
          </a:bodyPr>
          <a:lstStyle/>
          <a:p>
            <a:pPr>
              <a:lnSpc>
                <a:spcPct val="120000"/>
              </a:lnSpc>
              <a:defRPr/>
            </a:pPr>
            <a:r>
              <a:rPr lang="zh-CN" altLang="en-US" sz="1000" kern="0" dirty="0">
                <a:solidFill>
                  <a:schemeClr val="tx1">
                    <a:lumMod val="50000"/>
                    <a:lumOff val="50000"/>
                  </a:schemeClr>
                </a:solidFill>
                <a:cs typeface="宋体" panose="02010600030101010101" pitchFamily="2" charset="-122"/>
              </a:rPr>
              <a:t>此部分内容作为文字排版占位显示 </a:t>
            </a:r>
            <a:br>
              <a:rPr lang="zh-CN" altLang="en-US" sz="1000" kern="0" dirty="0">
                <a:solidFill>
                  <a:schemeClr val="tx1">
                    <a:lumMod val="50000"/>
                    <a:lumOff val="50000"/>
                  </a:schemeClr>
                </a:solidFill>
                <a:cs typeface="宋体" panose="02010600030101010101" pitchFamily="2" charset="-122"/>
              </a:rPr>
            </a:br>
            <a:r>
              <a:rPr lang="zh-CN" altLang="en-US" sz="1000" kern="0" dirty="0">
                <a:solidFill>
                  <a:schemeClr val="tx1">
                    <a:lumMod val="50000"/>
                    <a:lumOff val="50000"/>
                  </a:schemeClr>
                </a:solidFill>
                <a:cs typeface="宋体" panose="02010600030101010101" pitchFamily="2" charset="-122"/>
              </a:rPr>
              <a:t>（建议使用主题字体）</a:t>
            </a:r>
            <a:endParaRPr lang="zh-CN" altLang="en-US" sz="1000" kern="0" dirty="0">
              <a:solidFill>
                <a:schemeClr val="tx1">
                  <a:lumMod val="50000"/>
                  <a:lumOff val="50000"/>
                </a:schemeClr>
              </a:solidFill>
              <a:cs typeface="宋体" panose="02010600030101010101" pitchFamily="2" charset="-122"/>
            </a:endParaRPr>
          </a:p>
        </p:txBody>
      </p:sp>
      <p:sp>
        <p:nvSpPr>
          <p:cNvPr id="32" name="矩形 31"/>
          <p:cNvSpPr/>
          <p:nvPr/>
        </p:nvSpPr>
        <p:spPr>
          <a:xfrm>
            <a:off x="1660298" y="4343139"/>
            <a:ext cx="2653964" cy="433373"/>
          </a:xfrm>
          <a:prstGeom prst="rect">
            <a:avLst/>
          </a:prstGeom>
        </p:spPr>
        <p:txBody>
          <a:bodyPr wrap="square" lIns="65023" tIns="32511" rIns="65023" bIns="32511">
            <a:spAutoFit/>
          </a:bodyPr>
          <a:lstStyle/>
          <a:p>
            <a:pPr algn="r">
              <a:lnSpc>
                <a:spcPct val="120000"/>
              </a:lnSpc>
              <a:defRPr/>
            </a:pPr>
            <a:r>
              <a:rPr lang="zh-CN" altLang="en-US" sz="1000" kern="0" dirty="0">
                <a:solidFill>
                  <a:schemeClr val="tx1">
                    <a:lumMod val="50000"/>
                    <a:lumOff val="50000"/>
                  </a:schemeClr>
                </a:solidFill>
                <a:cs typeface="宋体" panose="02010600030101010101" pitchFamily="2" charset="-122"/>
              </a:rPr>
              <a:t>此部分内容作为文字排版占位显示 </a:t>
            </a:r>
            <a:br>
              <a:rPr lang="zh-CN" altLang="en-US" sz="1000" kern="0" dirty="0">
                <a:solidFill>
                  <a:schemeClr val="tx1">
                    <a:lumMod val="50000"/>
                    <a:lumOff val="50000"/>
                  </a:schemeClr>
                </a:solidFill>
                <a:cs typeface="宋体" panose="02010600030101010101" pitchFamily="2" charset="-122"/>
              </a:rPr>
            </a:br>
            <a:r>
              <a:rPr lang="zh-CN" altLang="en-US" sz="1000" kern="0" dirty="0">
                <a:solidFill>
                  <a:schemeClr val="tx1">
                    <a:lumMod val="50000"/>
                    <a:lumOff val="50000"/>
                  </a:schemeClr>
                </a:solidFill>
                <a:cs typeface="宋体" panose="02010600030101010101" pitchFamily="2" charset="-122"/>
              </a:rPr>
              <a:t>（建议使用主题字体）</a:t>
            </a:r>
            <a:endParaRPr lang="zh-CN" altLang="en-US" sz="1000" kern="0" dirty="0">
              <a:solidFill>
                <a:schemeClr val="tx1">
                  <a:lumMod val="50000"/>
                  <a:lumOff val="50000"/>
                </a:schemeClr>
              </a:solidFill>
              <a:cs typeface="宋体" panose="02010600030101010101" pitchFamily="2" charset="-122"/>
            </a:endParaRPr>
          </a:p>
        </p:txBody>
      </p:sp>
      <p:sp>
        <p:nvSpPr>
          <p:cNvPr id="35" name="矩形 34"/>
          <p:cNvSpPr/>
          <p:nvPr/>
        </p:nvSpPr>
        <p:spPr>
          <a:xfrm>
            <a:off x="241707" y="3184604"/>
            <a:ext cx="2653964" cy="433373"/>
          </a:xfrm>
          <a:prstGeom prst="rect">
            <a:avLst/>
          </a:prstGeom>
        </p:spPr>
        <p:txBody>
          <a:bodyPr wrap="square" lIns="65023" tIns="32511" rIns="65023" bIns="32511">
            <a:spAutoFit/>
          </a:bodyPr>
          <a:lstStyle/>
          <a:p>
            <a:pPr algn="r">
              <a:lnSpc>
                <a:spcPct val="120000"/>
              </a:lnSpc>
              <a:defRPr/>
            </a:pPr>
            <a:r>
              <a:rPr lang="zh-CN" altLang="en-US" sz="1000" kern="0" dirty="0">
                <a:solidFill>
                  <a:schemeClr val="tx1">
                    <a:lumMod val="50000"/>
                    <a:lumOff val="50000"/>
                  </a:schemeClr>
                </a:solidFill>
                <a:cs typeface="宋体" panose="02010600030101010101" pitchFamily="2" charset="-122"/>
              </a:rPr>
              <a:t>此部分内容作为文字排版占位显示 </a:t>
            </a:r>
            <a:br>
              <a:rPr lang="zh-CN" altLang="en-US" sz="1000" kern="0" dirty="0">
                <a:solidFill>
                  <a:schemeClr val="tx1">
                    <a:lumMod val="50000"/>
                    <a:lumOff val="50000"/>
                  </a:schemeClr>
                </a:solidFill>
                <a:cs typeface="宋体" panose="02010600030101010101" pitchFamily="2" charset="-122"/>
              </a:rPr>
            </a:br>
            <a:r>
              <a:rPr lang="zh-CN" altLang="en-US" sz="1000" kern="0" dirty="0">
                <a:solidFill>
                  <a:schemeClr val="tx1">
                    <a:lumMod val="50000"/>
                    <a:lumOff val="50000"/>
                  </a:schemeClr>
                </a:solidFill>
                <a:cs typeface="宋体" panose="02010600030101010101" pitchFamily="2" charset="-122"/>
              </a:rPr>
              <a:t>（建议使用主题字体）</a:t>
            </a:r>
            <a:endParaRPr lang="zh-CN" altLang="en-US" sz="1000" kern="0" dirty="0">
              <a:solidFill>
                <a:schemeClr val="tx1">
                  <a:lumMod val="50000"/>
                  <a:lumOff val="50000"/>
                </a:schemeClr>
              </a:solidFill>
              <a:cs typeface="宋体" panose="02010600030101010101" pitchFamily="2" charset="-122"/>
            </a:endParaRPr>
          </a:p>
        </p:txBody>
      </p:sp>
      <p:sp>
        <p:nvSpPr>
          <p:cNvPr id="37" name="矩形 36"/>
          <p:cNvSpPr/>
          <p:nvPr/>
        </p:nvSpPr>
        <p:spPr>
          <a:xfrm>
            <a:off x="217403" y="2026070"/>
            <a:ext cx="2653964" cy="433373"/>
          </a:xfrm>
          <a:prstGeom prst="rect">
            <a:avLst/>
          </a:prstGeom>
        </p:spPr>
        <p:txBody>
          <a:bodyPr wrap="square" lIns="65023" tIns="32511" rIns="65023" bIns="32511">
            <a:spAutoFit/>
          </a:bodyPr>
          <a:lstStyle/>
          <a:p>
            <a:pPr algn="r">
              <a:lnSpc>
                <a:spcPct val="120000"/>
              </a:lnSpc>
              <a:defRPr/>
            </a:pPr>
            <a:r>
              <a:rPr lang="zh-CN" altLang="en-US" sz="1000" kern="0" dirty="0">
                <a:solidFill>
                  <a:schemeClr val="tx1">
                    <a:lumMod val="50000"/>
                    <a:lumOff val="50000"/>
                  </a:schemeClr>
                </a:solidFill>
                <a:cs typeface="宋体" panose="02010600030101010101" pitchFamily="2" charset="-122"/>
              </a:rPr>
              <a:t>此部分内容作为文字排版占位显示 </a:t>
            </a:r>
            <a:br>
              <a:rPr lang="zh-CN" altLang="en-US" sz="1000" kern="0" dirty="0">
                <a:solidFill>
                  <a:schemeClr val="tx1">
                    <a:lumMod val="50000"/>
                    <a:lumOff val="50000"/>
                  </a:schemeClr>
                </a:solidFill>
                <a:cs typeface="宋体" panose="02010600030101010101" pitchFamily="2" charset="-122"/>
              </a:rPr>
            </a:br>
            <a:r>
              <a:rPr lang="zh-CN" altLang="en-US" sz="1000" kern="0" dirty="0">
                <a:solidFill>
                  <a:schemeClr val="tx1">
                    <a:lumMod val="50000"/>
                    <a:lumOff val="50000"/>
                  </a:schemeClr>
                </a:solidFill>
                <a:cs typeface="宋体" panose="02010600030101010101" pitchFamily="2" charset="-122"/>
              </a:rPr>
              <a:t>（建议使用主题字体）</a:t>
            </a:r>
            <a:endParaRPr lang="zh-CN" altLang="en-US" sz="1000" kern="0" dirty="0">
              <a:solidFill>
                <a:schemeClr val="tx1">
                  <a:lumMod val="50000"/>
                  <a:lumOff val="50000"/>
                </a:schemeClr>
              </a:solidFill>
              <a:cs typeface="宋体" panose="02010600030101010101" pitchFamily="2" charset="-122"/>
            </a:endParaRPr>
          </a:p>
        </p:txBody>
      </p:sp>
      <p:sp>
        <p:nvSpPr>
          <p:cNvPr id="39" name="矩形 38"/>
          <p:cNvSpPr/>
          <p:nvPr/>
        </p:nvSpPr>
        <p:spPr>
          <a:xfrm>
            <a:off x="4930440" y="867061"/>
            <a:ext cx="2653964" cy="433373"/>
          </a:xfrm>
          <a:prstGeom prst="rect">
            <a:avLst/>
          </a:prstGeom>
        </p:spPr>
        <p:txBody>
          <a:bodyPr wrap="square" lIns="65023" tIns="32511" rIns="65023" bIns="32511">
            <a:spAutoFit/>
          </a:bodyPr>
          <a:lstStyle/>
          <a:p>
            <a:pPr>
              <a:lnSpc>
                <a:spcPct val="120000"/>
              </a:lnSpc>
              <a:defRPr/>
            </a:pPr>
            <a:r>
              <a:rPr lang="zh-CN" altLang="en-US" sz="1000" kern="0" dirty="0">
                <a:solidFill>
                  <a:schemeClr val="tx1">
                    <a:lumMod val="50000"/>
                    <a:lumOff val="50000"/>
                  </a:schemeClr>
                </a:solidFill>
                <a:cs typeface="宋体" panose="02010600030101010101" pitchFamily="2" charset="-122"/>
              </a:rPr>
              <a:t>此部分内容作为文字排版占位显示 </a:t>
            </a:r>
            <a:br>
              <a:rPr lang="zh-CN" altLang="en-US" sz="1000" kern="0" dirty="0">
                <a:solidFill>
                  <a:schemeClr val="tx1">
                    <a:lumMod val="50000"/>
                    <a:lumOff val="50000"/>
                  </a:schemeClr>
                </a:solidFill>
                <a:cs typeface="宋体" panose="02010600030101010101" pitchFamily="2" charset="-122"/>
              </a:rPr>
            </a:br>
            <a:r>
              <a:rPr lang="zh-CN" altLang="en-US" sz="1000" kern="0" dirty="0">
                <a:solidFill>
                  <a:schemeClr val="tx1">
                    <a:lumMod val="50000"/>
                    <a:lumOff val="50000"/>
                  </a:schemeClr>
                </a:solidFill>
                <a:cs typeface="宋体" panose="02010600030101010101" pitchFamily="2" charset="-122"/>
              </a:rPr>
              <a:t>（建议使用主题字体）</a:t>
            </a:r>
            <a:endParaRPr lang="zh-CN" altLang="en-US" sz="1000" kern="0" dirty="0">
              <a:solidFill>
                <a:schemeClr val="tx1">
                  <a:lumMod val="50000"/>
                  <a:lumOff val="50000"/>
                </a:schemeClr>
              </a:solidFill>
              <a:cs typeface="宋体" panose="02010600030101010101" pitchFamily="2" charset="-122"/>
            </a:endParaRPr>
          </a:p>
        </p:txBody>
      </p:sp>
    </p:spTree>
    <p:custDataLst>
      <p:tags r:id="rId13"/>
    </p:custDataLst>
  </p:cSld>
  <p:clrMapOvr>
    <a:masterClrMapping/>
  </p:clrMapOvr>
  <p:transition spd="med"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anim calcmode="lin" valueType="num">
                                      <p:cBhvr>
                                        <p:cTn id="10" dur="500" fill="hold"/>
                                        <p:tgtEl>
                                          <p:spTgt spid="6"/>
                                        </p:tgtEl>
                                        <p:attrNameLst>
                                          <p:attrName>ppt_x</p:attrName>
                                        </p:attrNameLst>
                                      </p:cBhvr>
                                      <p:tavLst>
                                        <p:tav tm="0">
                                          <p:val>
                                            <p:fltVal val="0.5"/>
                                          </p:val>
                                        </p:tav>
                                        <p:tav tm="100000">
                                          <p:val>
                                            <p:strVal val="#ppt_x"/>
                                          </p:val>
                                        </p:tav>
                                      </p:tavLst>
                                    </p:anim>
                                    <p:anim calcmode="lin" valueType="num">
                                      <p:cBhvr>
                                        <p:cTn id="11" dur="500" fill="hold"/>
                                        <p:tgtEl>
                                          <p:spTgt spid="6"/>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anim calcmode="lin" valueType="num">
                                      <p:cBhvr>
                                        <p:cTn id="24" dur="500" fill="hold"/>
                                        <p:tgtEl>
                                          <p:spTgt spid="7"/>
                                        </p:tgtEl>
                                        <p:attrNameLst>
                                          <p:attrName>ppt_x</p:attrName>
                                        </p:attrNameLst>
                                      </p:cBhvr>
                                      <p:tavLst>
                                        <p:tav tm="0">
                                          <p:val>
                                            <p:fltVal val="0.5"/>
                                          </p:val>
                                        </p:tav>
                                        <p:tav tm="100000">
                                          <p:val>
                                            <p:strVal val="#ppt_x"/>
                                          </p:val>
                                        </p:tav>
                                      </p:tavLst>
                                    </p:anim>
                                    <p:anim calcmode="lin" valueType="num">
                                      <p:cBhvr>
                                        <p:cTn id="25" dur="500" fill="hold"/>
                                        <p:tgtEl>
                                          <p:spTgt spid="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anim calcmode="lin" valueType="num">
                                      <p:cBhvr>
                                        <p:cTn id="31" dur="500" fill="hold"/>
                                        <p:tgtEl>
                                          <p:spTgt spid="4"/>
                                        </p:tgtEl>
                                        <p:attrNameLst>
                                          <p:attrName>ppt_x</p:attrName>
                                        </p:attrNameLst>
                                      </p:cBhvr>
                                      <p:tavLst>
                                        <p:tav tm="0">
                                          <p:val>
                                            <p:fltVal val="0.5"/>
                                          </p:val>
                                        </p:tav>
                                        <p:tav tm="100000">
                                          <p:val>
                                            <p:strVal val="#ppt_x"/>
                                          </p:val>
                                        </p:tav>
                                      </p:tavLst>
                                    </p:anim>
                                    <p:anim calcmode="lin" valueType="num">
                                      <p:cBhvr>
                                        <p:cTn id="32" dur="500" fill="hold"/>
                                        <p:tgtEl>
                                          <p:spTgt spid="4"/>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anim calcmode="lin" valueType="num">
                                      <p:cBhvr>
                                        <p:cTn id="38" dur="500" fill="hold"/>
                                        <p:tgtEl>
                                          <p:spTgt spid="3"/>
                                        </p:tgtEl>
                                        <p:attrNameLst>
                                          <p:attrName>ppt_x</p:attrName>
                                        </p:attrNameLst>
                                      </p:cBhvr>
                                      <p:tavLst>
                                        <p:tav tm="0">
                                          <p:val>
                                            <p:fltVal val="0.5"/>
                                          </p:val>
                                        </p:tav>
                                        <p:tav tm="100000">
                                          <p:val>
                                            <p:strVal val="#ppt_x"/>
                                          </p:val>
                                        </p:tav>
                                      </p:tavLst>
                                    </p:anim>
                                    <p:anim calcmode="lin" valueType="num">
                                      <p:cBhvr>
                                        <p:cTn id="39" dur="500" fill="hold"/>
                                        <p:tgtEl>
                                          <p:spTgt spid="3"/>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anim calcmode="lin" valueType="num">
                                      <p:cBhvr>
                                        <p:cTn id="45" dur="500" fill="hold"/>
                                        <p:tgtEl>
                                          <p:spTgt spid="5"/>
                                        </p:tgtEl>
                                        <p:attrNameLst>
                                          <p:attrName>ppt_x</p:attrName>
                                        </p:attrNameLst>
                                      </p:cBhvr>
                                      <p:tavLst>
                                        <p:tav tm="0">
                                          <p:val>
                                            <p:fltVal val="0.5"/>
                                          </p:val>
                                        </p:tav>
                                        <p:tav tm="100000">
                                          <p:val>
                                            <p:strVal val="#ppt_x"/>
                                          </p:val>
                                        </p:tav>
                                      </p:tavLst>
                                    </p:anim>
                                    <p:anim calcmode="lin" valueType="num">
                                      <p:cBhvr>
                                        <p:cTn id="46" dur="500" fill="hold"/>
                                        <p:tgtEl>
                                          <p:spTgt spid="5"/>
                                        </p:tgtEl>
                                        <p:attrNameLst>
                                          <p:attrName>ppt_y</p:attrName>
                                        </p:attrNameLst>
                                      </p:cBhvr>
                                      <p:tavLst>
                                        <p:tav tm="0">
                                          <p:val>
                                            <p:fltVal val="0.5"/>
                                          </p:val>
                                        </p:tav>
                                        <p:tav tm="100000">
                                          <p:val>
                                            <p:strVal val="#ppt_y"/>
                                          </p:val>
                                        </p:tav>
                                      </p:tavLst>
                                    </p:anim>
                                  </p:childTnLst>
                                </p:cTn>
                              </p:par>
                              <p:par>
                                <p:cTn id="47" presetID="49" presetClass="entr" presetSubtype="0" decel="10000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 calcmode="lin" valueType="num">
                                      <p:cBhvr>
                                        <p:cTn id="51" dur="500" fill="hold"/>
                                        <p:tgtEl>
                                          <p:spTgt spid="6"/>
                                        </p:tgtEl>
                                        <p:attrNameLst>
                                          <p:attrName>style.rotation</p:attrName>
                                        </p:attrNameLst>
                                      </p:cBhvr>
                                      <p:tavLst>
                                        <p:tav tm="0">
                                          <p:val>
                                            <p:fltVal val="360"/>
                                          </p:val>
                                        </p:tav>
                                        <p:tav tm="100000">
                                          <p:val>
                                            <p:fltVal val="0"/>
                                          </p:val>
                                        </p:tav>
                                      </p:tavLst>
                                    </p:anim>
                                    <p:animEffect transition="in" filter="fade">
                                      <p:cBhvr>
                                        <p:cTn id="52" dur="500"/>
                                        <p:tgtEl>
                                          <p:spTgt spid="6"/>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 calcmode="lin" valueType="num">
                                      <p:cBhvr>
                                        <p:cTn id="57" dur="500" fill="hold"/>
                                        <p:tgtEl>
                                          <p:spTgt spid="8"/>
                                        </p:tgtEl>
                                        <p:attrNameLst>
                                          <p:attrName>style.rotation</p:attrName>
                                        </p:attrNameLst>
                                      </p:cBhvr>
                                      <p:tavLst>
                                        <p:tav tm="0">
                                          <p:val>
                                            <p:fltVal val="360"/>
                                          </p:val>
                                        </p:tav>
                                        <p:tav tm="100000">
                                          <p:val>
                                            <p:fltVal val="0"/>
                                          </p:val>
                                        </p:tav>
                                      </p:tavLst>
                                    </p:anim>
                                    <p:animEffect transition="in" filter="fade">
                                      <p:cBhvr>
                                        <p:cTn id="58" dur="500"/>
                                        <p:tgtEl>
                                          <p:spTgt spid="8"/>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anim calcmode="lin" valueType="num">
                                      <p:cBhvr>
                                        <p:cTn id="63" dur="500" fill="hold"/>
                                        <p:tgtEl>
                                          <p:spTgt spid="7"/>
                                        </p:tgtEl>
                                        <p:attrNameLst>
                                          <p:attrName>style.rotation</p:attrName>
                                        </p:attrNameLst>
                                      </p:cBhvr>
                                      <p:tavLst>
                                        <p:tav tm="0">
                                          <p:val>
                                            <p:fltVal val="360"/>
                                          </p:val>
                                        </p:tav>
                                        <p:tav tm="100000">
                                          <p:val>
                                            <p:fltVal val="0"/>
                                          </p:val>
                                        </p:tav>
                                      </p:tavLst>
                                    </p:anim>
                                    <p:animEffect transition="in" filter="fade">
                                      <p:cBhvr>
                                        <p:cTn id="64" dur="500"/>
                                        <p:tgtEl>
                                          <p:spTgt spid="7"/>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p:cTn id="67" dur="500" fill="hold"/>
                                        <p:tgtEl>
                                          <p:spTgt spid="4"/>
                                        </p:tgtEl>
                                        <p:attrNameLst>
                                          <p:attrName>ppt_w</p:attrName>
                                        </p:attrNameLst>
                                      </p:cBhvr>
                                      <p:tavLst>
                                        <p:tav tm="0">
                                          <p:val>
                                            <p:fltVal val="0"/>
                                          </p:val>
                                        </p:tav>
                                        <p:tav tm="100000">
                                          <p:val>
                                            <p:strVal val="#ppt_w"/>
                                          </p:val>
                                        </p:tav>
                                      </p:tavLst>
                                    </p:anim>
                                    <p:anim calcmode="lin" valueType="num">
                                      <p:cBhvr>
                                        <p:cTn id="68" dur="500" fill="hold"/>
                                        <p:tgtEl>
                                          <p:spTgt spid="4"/>
                                        </p:tgtEl>
                                        <p:attrNameLst>
                                          <p:attrName>ppt_h</p:attrName>
                                        </p:attrNameLst>
                                      </p:cBhvr>
                                      <p:tavLst>
                                        <p:tav tm="0">
                                          <p:val>
                                            <p:fltVal val="0"/>
                                          </p:val>
                                        </p:tav>
                                        <p:tav tm="100000">
                                          <p:val>
                                            <p:strVal val="#ppt_h"/>
                                          </p:val>
                                        </p:tav>
                                      </p:tavLst>
                                    </p:anim>
                                    <p:anim calcmode="lin" valueType="num">
                                      <p:cBhvr>
                                        <p:cTn id="69" dur="500" fill="hold"/>
                                        <p:tgtEl>
                                          <p:spTgt spid="4"/>
                                        </p:tgtEl>
                                        <p:attrNameLst>
                                          <p:attrName>style.rotation</p:attrName>
                                        </p:attrNameLst>
                                      </p:cBhvr>
                                      <p:tavLst>
                                        <p:tav tm="0">
                                          <p:val>
                                            <p:fltVal val="360"/>
                                          </p:val>
                                        </p:tav>
                                        <p:tav tm="100000">
                                          <p:val>
                                            <p:fltVal val="0"/>
                                          </p:val>
                                        </p:tav>
                                      </p:tavLst>
                                    </p:anim>
                                    <p:animEffect transition="in" filter="fade">
                                      <p:cBhvr>
                                        <p:cTn id="70" dur="500"/>
                                        <p:tgtEl>
                                          <p:spTgt spid="4"/>
                                        </p:tgtEl>
                                      </p:cBhvr>
                                    </p:animEffect>
                                  </p:childTnLst>
                                </p:cTn>
                              </p:par>
                              <p:par>
                                <p:cTn id="71" presetID="49" presetClass="entr" presetSubtype="0" decel="100000" fill="hold" nodeType="withEffect">
                                  <p:stCondLst>
                                    <p:cond delay="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 calcmode="lin" valueType="num">
                                      <p:cBhvr>
                                        <p:cTn id="75" dur="500" fill="hold"/>
                                        <p:tgtEl>
                                          <p:spTgt spid="3"/>
                                        </p:tgtEl>
                                        <p:attrNameLst>
                                          <p:attrName>style.rotation</p:attrName>
                                        </p:attrNameLst>
                                      </p:cBhvr>
                                      <p:tavLst>
                                        <p:tav tm="0">
                                          <p:val>
                                            <p:fltVal val="360"/>
                                          </p:val>
                                        </p:tav>
                                        <p:tav tm="100000">
                                          <p:val>
                                            <p:fltVal val="0"/>
                                          </p:val>
                                        </p:tav>
                                      </p:tavLst>
                                    </p:anim>
                                    <p:animEffect transition="in" filter="fade">
                                      <p:cBhvr>
                                        <p:cTn id="76" dur="500"/>
                                        <p:tgtEl>
                                          <p:spTgt spid="3"/>
                                        </p:tgtEl>
                                      </p:cBhvr>
                                    </p:animEffect>
                                  </p:childTnLst>
                                </p:cTn>
                              </p:par>
                              <p:par>
                                <p:cTn id="77" presetID="49" presetClass="entr" presetSubtype="0" decel="100000" fill="hold" nodeType="with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p:cTn id="79" dur="500" fill="hold"/>
                                        <p:tgtEl>
                                          <p:spTgt spid="5"/>
                                        </p:tgtEl>
                                        <p:attrNameLst>
                                          <p:attrName>ppt_w</p:attrName>
                                        </p:attrNameLst>
                                      </p:cBhvr>
                                      <p:tavLst>
                                        <p:tav tm="0">
                                          <p:val>
                                            <p:fltVal val="0"/>
                                          </p:val>
                                        </p:tav>
                                        <p:tav tm="100000">
                                          <p:val>
                                            <p:strVal val="#ppt_w"/>
                                          </p:val>
                                        </p:tav>
                                      </p:tavLst>
                                    </p:anim>
                                    <p:anim calcmode="lin" valueType="num">
                                      <p:cBhvr>
                                        <p:cTn id="80" dur="500" fill="hold"/>
                                        <p:tgtEl>
                                          <p:spTgt spid="5"/>
                                        </p:tgtEl>
                                        <p:attrNameLst>
                                          <p:attrName>ppt_h</p:attrName>
                                        </p:attrNameLst>
                                      </p:cBhvr>
                                      <p:tavLst>
                                        <p:tav tm="0">
                                          <p:val>
                                            <p:fltVal val="0"/>
                                          </p:val>
                                        </p:tav>
                                        <p:tav tm="100000">
                                          <p:val>
                                            <p:strVal val="#ppt_h"/>
                                          </p:val>
                                        </p:tav>
                                      </p:tavLst>
                                    </p:anim>
                                    <p:anim calcmode="lin" valueType="num">
                                      <p:cBhvr>
                                        <p:cTn id="81" dur="500" fill="hold"/>
                                        <p:tgtEl>
                                          <p:spTgt spid="5"/>
                                        </p:tgtEl>
                                        <p:attrNameLst>
                                          <p:attrName>style.rotation</p:attrName>
                                        </p:attrNameLst>
                                      </p:cBhvr>
                                      <p:tavLst>
                                        <p:tav tm="0">
                                          <p:val>
                                            <p:fltVal val="360"/>
                                          </p:val>
                                        </p:tav>
                                        <p:tav tm="100000">
                                          <p:val>
                                            <p:fltVal val="0"/>
                                          </p:val>
                                        </p:tav>
                                      </p:tavLst>
                                    </p:anim>
                                    <p:animEffect transition="in" filter="fade">
                                      <p:cBhvr>
                                        <p:cTn id="82" dur="500"/>
                                        <p:tgtEl>
                                          <p:spTgt spid="5"/>
                                        </p:tgtEl>
                                      </p:cBhvr>
                                    </p:animEffect>
                                  </p:childTnLst>
                                </p:cTn>
                              </p:par>
                            </p:childTnLst>
                          </p:cTn>
                        </p:par>
                        <p:par>
                          <p:cTn id="83" fill="hold">
                            <p:stCondLst>
                              <p:cond delay="500"/>
                            </p:stCondLst>
                            <p:childTnLst>
                              <p:par>
                                <p:cTn id="84" presetID="12" presetClass="entr" presetSubtype="8" fill="hold" grpId="0" nodeType="afterEffect">
                                  <p:stCondLst>
                                    <p:cond delay="0"/>
                                  </p:stCondLst>
                                  <p:childTnLst>
                                    <p:set>
                                      <p:cBhvr>
                                        <p:cTn id="85" dur="1" fill="hold">
                                          <p:stCondLst>
                                            <p:cond delay="0"/>
                                          </p:stCondLst>
                                        </p:cTn>
                                        <p:tgtEl>
                                          <p:spTgt spid="39"/>
                                        </p:tgtEl>
                                        <p:attrNameLst>
                                          <p:attrName>style.visibility</p:attrName>
                                        </p:attrNameLst>
                                      </p:cBhvr>
                                      <p:to>
                                        <p:strVal val="visible"/>
                                      </p:to>
                                    </p:set>
                                    <p:anim calcmode="lin" valueType="num">
                                      <p:cBhvr additive="base">
                                        <p:cTn id="86" dur="500"/>
                                        <p:tgtEl>
                                          <p:spTgt spid="39"/>
                                        </p:tgtEl>
                                        <p:attrNameLst>
                                          <p:attrName>ppt_x</p:attrName>
                                        </p:attrNameLst>
                                      </p:cBhvr>
                                      <p:tavLst>
                                        <p:tav tm="0">
                                          <p:val>
                                            <p:strVal val="#ppt_x-#ppt_w*1.125000"/>
                                          </p:val>
                                        </p:tav>
                                        <p:tav tm="100000">
                                          <p:val>
                                            <p:strVal val="#ppt_x"/>
                                          </p:val>
                                        </p:tav>
                                      </p:tavLst>
                                    </p:anim>
                                    <p:animEffect transition="in" filter="wipe(right)">
                                      <p:cBhvr>
                                        <p:cTn id="87" dur="500"/>
                                        <p:tgtEl>
                                          <p:spTgt spid="39"/>
                                        </p:tgtEl>
                                      </p:cBhvr>
                                    </p:animEffect>
                                  </p:childTnLst>
                                </p:cTn>
                              </p:par>
                              <p:par>
                                <p:cTn id="88" presetID="12" presetClass="entr" presetSubtype="8" fill="hold" grpId="0" nodeType="withEffect">
                                  <p:stCondLst>
                                    <p:cond delay="0"/>
                                  </p:stCondLst>
                                  <p:childTnLst>
                                    <p:set>
                                      <p:cBhvr>
                                        <p:cTn id="89" dur="1" fill="hold">
                                          <p:stCondLst>
                                            <p:cond delay="0"/>
                                          </p:stCondLst>
                                        </p:cTn>
                                        <p:tgtEl>
                                          <p:spTgt spid="2"/>
                                        </p:tgtEl>
                                        <p:attrNameLst>
                                          <p:attrName>style.visibility</p:attrName>
                                        </p:attrNameLst>
                                      </p:cBhvr>
                                      <p:to>
                                        <p:strVal val="visible"/>
                                      </p:to>
                                    </p:set>
                                    <p:anim calcmode="lin" valueType="num">
                                      <p:cBhvr additive="base">
                                        <p:cTn id="90" dur="500"/>
                                        <p:tgtEl>
                                          <p:spTgt spid="2"/>
                                        </p:tgtEl>
                                        <p:attrNameLst>
                                          <p:attrName>ppt_x</p:attrName>
                                        </p:attrNameLst>
                                      </p:cBhvr>
                                      <p:tavLst>
                                        <p:tav tm="0">
                                          <p:val>
                                            <p:strVal val="#ppt_x-#ppt_w*1.125000"/>
                                          </p:val>
                                        </p:tav>
                                        <p:tav tm="100000">
                                          <p:val>
                                            <p:strVal val="#ppt_x"/>
                                          </p:val>
                                        </p:tav>
                                      </p:tavLst>
                                    </p:anim>
                                    <p:animEffect transition="in" filter="wipe(right)">
                                      <p:cBhvr>
                                        <p:cTn id="91" dur="500"/>
                                        <p:tgtEl>
                                          <p:spTgt spid="2"/>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additive="base">
                                        <p:cTn id="94" dur="500"/>
                                        <p:tgtEl>
                                          <p:spTgt spid="31"/>
                                        </p:tgtEl>
                                        <p:attrNameLst>
                                          <p:attrName>ppt_x</p:attrName>
                                        </p:attrNameLst>
                                      </p:cBhvr>
                                      <p:tavLst>
                                        <p:tav tm="0">
                                          <p:val>
                                            <p:strVal val="#ppt_x-#ppt_w*1.125000"/>
                                          </p:val>
                                        </p:tav>
                                        <p:tav tm="100000">
                                          <p:val>
                                            <p:strVal val="#ppt_x"/>
                                          </p:val>
                                        </p:tav>
                                      </p:tavLst>
                                    </p:anim>
                                    <p:animEffect transition="in" filter="wipe(right)">
                                      <p:cBhvr>
                                        <p:cTn id="95" dur="500"/>
                                        <p:tgtEl>
                                          <p:spTgt spid="31"/>
                                        </p:tgtEl>
                                      </p:cBhvr>
                                    </p:animEffect>
                                  </p:childTnLst>
                                </p:cTn>
                              </p:par>
                              <p:par>
                                <p:cTn id="96" presetID="1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 calcmode="lin" valueType="num">
                                      <p:cBhvr additive="base">
                                        <p:cTn id="98" dur="500"/>
                                        <p:tgtEl>
                                          <p:spTgt spid="37"/>
                                        </p:tgtEl>
                                        <p:attrNameLst>
                                          <p:attrName>ppt_x</p:attrName>
                                        </p:attrNameLst>
                                      </p:cBhvr>
                                      <p:tavLst>
                                        <p:tav tm="0">
                                          <p:val>
                                            <p:strVal val="#ppt_x+#ppt_w*1.125000"/>
                                          </p:val>
                                        </p:tav>
                                        <p:tav tm="100000">
                                          <p:val>
                                            <p:strVal val="#ppt_x"/>
                                          </p:val>
                                        </p:tav>
                                      </p:tavLst>
                                    </p:anim>
                                    <p:animEffect transition="in" filter="wipe(left)">
                                      <p:cBhvr>
                                        <p:cTn id="99" dur="500"/>
                                        <p:tgtEl>
                                          <p:spTgt spid="37"/>
                                        </p:tgtEl>
                                      </p:cBhvr>
                                    </p:animEffect>
                                  </p:childTnLst>
                                </p:cTn>
                              </p:par>
                              <p:par>
                                <p:cTn id="100" presetID="12" presetClass="entr" presetSubtype="2" fill="hold" grpId="0" nodeType="withEffect">
                                  <p:stCondLst>
                                    <p:cond delay="0"/>
                                  </p:stCondLst>
                                  <p:childTnLst>
                                    <p:set>
                                      <p:cBhvr>
                                        <p:cTn id="101" dur="1" fill="hold">
                                          <p:stCondLst>
                                            <p:cond delay="0"/>
                                          </p:stCondLst>
                                        </p:cTn>
                                        <p:tgtEl>
                                          <p:spTgt spid="35"/>
                                        </p:tgtEl>
                                        <p:attrNameLst>
                                          <p:attrName>style.visibility</p:attrName>
                                        </p:attrNameLst>
                                      </p:cBhvr>
                                      <p:to>
                                        <p:strVal val="visible"/>
                                      </p:to>
                                    </p:set>
                                    <p:anim calcmode="lin" valueType="num">
                                      <p:cBhvr additive="base">
                                        <p:cTn id="102" dur="500"/>
                                        <p:tgtEl>
                                          <p:spTgt spid="35"/>
                                        </p:tgtEl>
                                        <p:attrNameLst>
                                          <p:attrName>ppt_x</p:attrName>
                                        </p:attrNameLst>
                                      </p:cBhvr>
                                      <p:tavLst>
                                        <p:tav tm="0">
                                          <p:val>
                                            <p:strVal val="#ppt_x+#ppt_w*1.125000"/>
                                          </p:val>
                                        </p:tav>
                                        <p:tav tm="100000">
                                          <p:val>
                                            <p:strVal val="#ppt_x"/>
                                          </p:val>
                                        </p:tav>
                                      </p:tavLst>
                                    </p:anim>
                                    <p:animEffect transition="in" filter="wipe(left)">
                                      <p:cBhvr>
                                        <p:cTn id="103" dur="500"/>
                                        <p:tgtEl>
                                          <p:spTgt spid="35"/>
                                        </p:tgtEl>
                                      </p:cBhvr>
                                    </p:animEffect>
                                  </p:childTnLst>
                                </p:cTn>
                              </p:par>
                              <p:par>
                                <p:cTn id="104" presetID="12" presetClass="entr" presetSubtype="2" fill="hold" grpId="0" nodeType="withEffect">
                                  <p:stCondLst>
                                    <p:cond delay="0"/>
                                  </p:stCondLst>
                                  <p:childTnLst>
                                    <p:set>
                                      <p:cBhvr>
                                        <p:cTn id="105" dur="1" fill="hold">
                                          <p:stCondLst>
                                            <p:cond delay="0"/>
                                          </p:stCondLst>
                                        </p:cTn>
                                        <p:tgtEl>
                                          <p:spTgt spid="32"/>
                                        </p:tgtEl>
                                        <p:attrNameLst>
                                          <p:attrName>style.visibility</p:attrName>
                                        </p:attrNameLst>
                                      </p:cBhvr>
                                      <p:to>
                                        <p:strVal val="visible"/>
                                      </p:to>
                                    </p:set>
                                    <p:anim calcmode="lin" valueType="num">
                                      <p:cBhvr additive="base">
                                        <p:cTn id="106" dur="500"/>
                                        <p:tgtEl>
                                          <p:spTgt spid="32"/>
                                        </p:tgtEl>
                                        <p:attrNameLst>
                                          <p:attrName>ppt_x</p:attrName>
                                        </p:attrNameLst>
                                      </p:cBhvr>
                                      <p:tavLst>
                                        <p:tav tm="0">
                                          <p:val>
                                            <p:strVal val="#ppt_x+#ppt_w*1.125000"/>
                                          </p:val>
                                        </p:tav>
                                        <p:tav tm="100000">
                                          <p:val>
                                            <p:strVal val="#ppt_x"/>
                                          </p:val>
                                        </p:tav>
                                      </p:tavLst>
                                    </p:anim>
                                    <p:animEffect transition="in" filter="wipe(left)">
                                      <p:cBhvr>
                                        <p:cTn id="10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1" grpId="0"/>
      <p:bldP spid="32" grpId="0"/>
      <p:bldP spid="35" grpId="0"/>
      <p:bldP spid="37" grpId="0"/>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11560" y="1594610"/>
            <a:ext cx="1078632" cy="1078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17" name="矩形 16"/>
          <p:cNvSpPr/>
          <p:nvPr/>
        </p:nvSpPr>
        <p:spPr>
          <a:xfrm>
            <a:off x="1709244" y="1594610"/>
            <a:ext cx="2862758"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18" name="Rectangle 24"/>
          <p:cNvSpPr>
            <a:spLocks noChangeArrowheads="1"/>
          </p:cNvSpPr>
          <p:nvPr/>
        </p:nvSpPr>
        <p:spPr bwMode="auto">
          <a:xfrm>
            <a:off x="1853257" y="1694502"/>
            <a:ext cx="2574727" cy="77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添加文本单击此处添加文本单击此处添加文本单击此处添加文本单击此处添加文本单击此处添加文本单击此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611560" y="2821809"/>
            <a:ext cx="1078632" cy="1078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20" name="矩形 19"/>
          <p:cNvSpPr/>
          <p:nvPr/>
        </p:nvSpPr>
        <p:spPr>
          <a:xfrm>
            <a:off x="1709244" y="2821809"/>
            <a:ext cx="2862758"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21" name="Rectangle 24"/>
          <p:cNvSpPr>
            <a:spLocks noChangeArrowheads="1"/>
          </p:cNvSpPr>
          <p:nvPr/>
        </p:nvSpPr>
        <p:spPr bwMode="auto">
          <a:xfrm>
            <a:off x="1853257" y="2921700"/>
            <a:ext cx="2574727" cy="77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添加文本单击此处添加文本单击此处添加文本单击此处添加文本单击此处添加文本单击此处添加文本单击此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4716016" y="1594610"/>
            <a:ext cx="3814915" cy="2306164"/>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
        <p:nvSpPr>
          <p:cNvPr id="23" name="Freeform 14"/>
          <p:cNvSpPr>
            <a:spLocks noEditPoints="1"/>
          </p:cNvSpPr>
          <p:nvPr/>
        </p:nvSpPr>
        <p:spPr bwMode="auto">
          <a:xfrm>
            <a:off x="1040291" y="2000461"/>
            <a:ext cx="221171" cy="267263"/>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a:spLocks noEditPoints="1"/>
          </p:cNvSpPr>
          <p:nvPr/>
        </p:nvSpPr>
        <p:spPr bwMode="auto">
          <a:xfrm>
            <a:off x="1017690" y="3226448"/>
            <a:ext cx="267181" cy="269686"/>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6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8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p:stCondLst>
                                    <p:cond delay="110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12" presetClass="entr" presetSubtype="2" fill="hold" grpId="0" nodeType="withEffect">
                                  <p:stCondLst>
                                    <p:cond delay="110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8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22" presetClass="entr" presetSubtype="8" fill="hold" grpId="0" nodeType="withEffect">
                                  <p:stCondLst>
                                    <p:cond delay="110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12" presetClass="entr" presetSubtype="2" fill="hold" grpId="0" nodeType="withEffect">
                                  <p:stCondLst>
                                    <p:cond delay="11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p:tgtEl>
                                          <p:spTgt spid="21"/>
                                        </p:tgtEl>
                                        <p:attrNameLst>
                                          <p:attrName>ppt_x</p:attrName>
                                        </p:attrNameLst>
                                      </p:cBhvr>
                                      <p:tavLst>
                                        <p:tav tm="0">
                                          <p:val>
                                            <p:strVal val="#ppt_x+#ppt_w*1.125000"/>
                                          </p:val>
                                        </p:tav>
                                        <p:tav tm="100000">
                                          <p:val>
                                            <p:strVal val="#ppt_x"/>
                                          </p:val>
                                        </p:tav>
                                      </p:tavLst>
                                    </p:anim>
                                    <p:animEffect transition="in" filter="wipe(left)">
                                      <p:cBhvr>
                                        <p:cTn id="38" dur="500"/>
                                        <p:tgtEl>
                                          <p:spTgt spid="21"/>
                                        </p:tgtEl>
                                      </p:cBhvr>
                                    </p:animEffect>
                                  </p:childTnLst>
                                </p:cTn>
                              </p:par>
                              <p:par>
                                <p:cTn id="39" presetID="42" presetClass="entr" presetSubtype="0" fill="hold" grpId="0" nodeType="withEffect">
                                  <p:stCondLst>
                                    <p:cond delay="16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animBg="1"/>
      <p:bldP spid="21" grpId="0"/>
      <p:bldP spid="22" grpId="0" animBg="1"/>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dministrator\Desktop\00\v.jpg"/>
          <p:cNvPicPr>
            <a:picLocks noChangeAspect="1" noChangeArrowheads="1"/>
          </p:cNvPicPr>
          <p:nvPr/>
        </p:nvPicPr>
        <p:blipFill>
          <a:blip r:embed="rId1" cstate="print"/>
          <a:srcRect/>
          <a:stretch>
            <a:fillRect/>
          </a:stretch>
        </p:blipFill>
        <p:spPr bwMode="auto">
          <a:xfrm>
            <a:off x="0" y="0"/>
            <a:ext cx="9144000" cy="5148262"/>
          </a:xfrm>
          <a:prstGeom prst="rect">
            <a:avLst/>
          </a:prstGeom>
          <a:noFill/>
        </p:spPr>
      </p:pic>
      <p:sp>
        <p:nvSpPr>
          <p:cNvPr id="8" name="矩形 7"/>
          <p:cNvSpPr/>
          <p:nvPr/>
        </p:nvSpPr>
        <p:spPr>
          <a:xfrm>
            <a:off x="899592" y="483518"/>
            <a:ext cx="7488832" cy="4176464"/>
          </a:xfrm>
          <a:prstGeom prst="rect">
            <a:avLst/>
          </a:prstGeom>
          <a:solidFill>
            <a:schemeClr val="bg1"/>
          </a:solidFill>
          <a:ln>
            <a:noFill/>
          </a:ln>
          <a:effectLst>
            <a:outerShdw blurRad="609600" sx="107000" sy="107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48"/>
          <p:cNvSpPr txBox="1"/>
          <p:nvPr/>
        </p:nvSpPr>
        <p:spPr>
          <a:xfrm>
            <a:off x="4040741" y="2240686"/>
            <a:ext cx="2816312" cy="492443"/>
          </a:xfrm>
          <a:prstGeom prst="rect">
            <a:avLst/>
          </a:prstGeom>
          <a:noFill/>
        </p:spPr>
        <p:txBody>
          <a:bodyPr wrap="square" lIns="0" tIns="0" rIns="0" bIns="0" rtlCol="0">
            <a:spAutoFit/>
          </a:bodyPr>
          <a:lstStyle/>
          <a:p>
            <a:r>
              <a:rPr lang="zh-CN" altLang="en-US" sz="32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a:t>
            </a:r>
            <a:endPar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49"/>
          <p:cNvSpPr txBox="1"/>
          <p:nvPr/>
        </p:nvSpPr>
        <p:spPr>
          <a:xfrm>
            <a:off x="4040741" y="2820286"/>
            <a:ext cx="2389911" cy="276999"/>
          </a:xfrm>
          <a:prstGeom prst="rect">
            <a:avLst/>
          </a:prstGeom>
          <a:noFill/>
        </p:spPr>
        <p:txBody>
          <a:bodyPr wrap="square" lIns="0" tIns="0" rIns="0" bIns="0" rtlCol="0">
            <a:spAutoFit/>
          </a:bodyPr>
          <a:lstStyle/>
          <a:p>
            <a:pPr eaLnBrk="0" hangingPunct="0"/>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8" name="矩形 259"/>
          <p:cNvSpPr>
            <a:spLocks noChangeArrowheads="1"/>
          </p:cNvSpPr>
          <p:nvPr/>
        </p:nvSpPr>
        <p:spPr bwMode="auto">
          <a:xfrm>
            <a:off x="2555776" y="1787936"/>
            <a:ext cx="1561914" cy="15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04</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par>
                          <p:cTn id="15" fill="hold">
                            <p:stCondLst>
                              <p:cond delay="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8"/>
                                        </p:tgtEl>
                                        <p:attrNameLst>
                                          <p:attrName>ppt_y</p:attrName>
                                        </p:attrNameLst>
                                      </p:cBhvr>
                                      <p:tavLst>
                                        <p:tav tm="0">
                                          <p:val>
                                            <p:strVal val="#ppt_y"/>
                                          </p:val>
                                        </p:tav>
                                        <p:tav tm="100000">
                                          <p:val>
                                            <p:strVal val="#ppt_y"/>
                                          </p:val>
                                        </p:tav>
                                      </p:tavLst>
                                    </p:anim>
                                    <p:anim calcmode="lin" valueType="num">
                                      <p:cBhvr>
                                        <p:cTn id="20"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8"/>
                                        </p:tgtEl>
                                      </p:cBhvr>
                                    </p:animEffect>
                                  </p:childTnLst>
                                </p:cTn>
                              </p:par>
                            </p:childTnLst>
                          </p:cTn>
                        </p:par>
                        <p:par>
                          <p:cTn id="23" fill="hold">
                            <p:stCondLst>
                              <p:cond delay="1049"/>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28"/>
                                        </p:tgtEl>
                                      </p:cBhvr>
                                    </p:animEffect>
                                    <p:animScale>
                                      <p:cBhvr>
                                        <p:cTn id="26" dur="250" autoRev="1" fill="hold"/>
                                        <p:tgtEl>
                                          <p:spTgt spid="28"/>
                                        </p:tgtEl>
                                      </p:cBhvr>
                                      <p:by x="105000" y="105000"/>
                                    </p:animScale>
                                  </p:childTnLst>
                                </p:cTn>
                              </p:par>
                            </p:childTnLst>
                          </p:cTn>
                        </p:par>
                        <p:par>
                          <p:cTn id="27" fill="hold">
                            <p:stCondLst>
                              <p:cond delay="1549"/>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26"/>
                                        </p:tgtEl>
                                        <p:attrNameLst>
                                          <p:attrName>style.visibility</p:attrName>
                                        </p:attrNameLst>
                                      </p:cBhvr>
                                      <p:to>
                                        <p:strVal val="visible"/>
                                      </p:to>
                                    </p:set>
                                    <p:animEffect transition="in" filter="wipe(left)">
                                      <p:cBhvr>
                                        <p:cTn id="30" dur="200"/>
                                        <p:tgtEl>
                                          <p:spTgt spid="26"/>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26"/>
                                        </p:tgtEl>
                                      </p:cBhvr>
                                      <p:to x="80000" y="100000"/>
                                    </p:animScale>
                                    <p:anim by="(#ppt_w*0.10)" calcmode="lin" valueType="num">
                                      <p:cBhvr>
                                        <p:cTn id="33" dur="50" autoRev="1" fill="hold">
                                          <p:stCondLst>
                                            <p:cond delay="0"/>
                                          </p:stCondLst>
                                        </p:cTn>
                                        <p:tgtEl>
                                          <p:spTgt spid="26"/>
                                        </p:tgtEl>
                                        <p:attrNameLst>
                                          <p:attrName>ppt_x</p:attrName>
                                        </p:attrNameLst>
                                      </p:cBhvr>
                                    </p:anim>
                                    <p:anim by="(-#ppt_w*0.10)" calcmode="lin" valueType="num">
                                      <p:cBhvr>
                                        <p:cTn id="34" dur="50" autoRev="1" fill="hold">
                                          <p:stCondLst>
                                            <p:cond delay="0"/>
                                          </p:stCondLst>
                                        </p:cTn>
                                        <p:tgtEl>
                                          <p:spTgt spid="26"/>
                                        </p:tgtEl>
                                        <p:attrNameLst>
                                          <p:attrName>ppt_y</p:attrName>
                                        </p:attrNameLst>
                                      </p:cBhvr>
                                    </p:anim>
                                    <p:animRot by="-480000">
                                      <p:cBhvr>
                                        <p:cTn id="35" dur="50" autoRev="1" fill="hold">
                                          <p:stCondLst>
                                            <p:cond delay="0"/>
                                          </p:stCondLst>
                                        </p:cTn>
                                        <p:tgtEl>
                                          <p:spTgt spid="26"/>
                                        </p:tgtEl>
                                        <p:attrNameLst>
                                          <p:attrName>r</p:attrName>
                                        </p:attrNameLst>
                                      </p:cBhvr>
                                    </p:animRot>
                                  </p:childTnLst>
                                </p:cTn>
                              </p:par>
                            </p:childTnLst>
                          </p:cTn>
                        </p:par>
                        <p:par>
                          <p:cTn id="36" fill="hold">
                            <p:stCondLst>
                              <p:cond delay="2049"/>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27"/>
                                        </p:tgtEl>
                                        <p:attrNameLst>
                                          <p:attrName>style.visibility</p:attrName>
                                        </p:attrNameLst>
                                      </p:cBhvr>
                                      <p:to>
                                        <p:strVal val="visible"/>
                                      </p:to>
                                    </p:set>
                                    <p:animEffect transition="in" filter="wipe(left)">
                                      <p:cBhvr>
                                        <p:cTn id="39" dur="200"/>
                                        <p:tgtEl>
                                          <p:spTgt spid="27"/>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27"/>
                                        </p:tgtEl>
                                      </p:cBhvr>
                                      <p:to x="80000" y="100000"/>
                                    </p:animScale>
                                    <p:anim by="(#ppt_w*0.10)" calcmode="lin" valueType="num">
                                      <p:cBhvr>
                                        <p:cTn id="42" dur="50" autoRev="1" fill="hold">
                                          <p:stCondLst>
                                            <p:cond delay="0"/>
                                          </p:stCondLst>
                                        </p:cTn>
                                        <p:tgtEl>
                                          <p:spTgt spid="27"/>
                                        </p:tgtEl>
                                        <p:attrNameLst>
                                          <p:attrName>ppt_x</p:attrName>
                                        </p:attrNameLst>
                                      </p:cBhvr>
                                    </p:anim>
                                    <p:anim by="(-#ppt_w*0.10)" calcmode="lin" valueType="num">
                                      <p:cBhvr>
                                        <p:cTn id="43" dur="50" autoRev="1" fill="hold">
                                          <p:stCondLst>
                                            <p:cond delay="0"/>
                                          </p:stCondLst>
                                        </p:cTn>
                                        <p:tgtEl>
                                          <p:spTgt spid="27"/>
                                        </p:tgtEl>
                                        <p:attrNameLst>
                                          <p:attrName>ppt_y</p:attrName>
                                        </p:attrNameLst>
                                      </p:cBhvr>
                                    </p:anim>
                                    <p:animRot by="-480000">
                                      <p:cBhvr>
                                        <p:cTn id="44"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6" grpId="0"/>
      <p:bldP spid="26" grpId="1"/>
      <p:bldP spid="27" grpId="0"/>
      <p:bldP spid="27" grpId="1"/>
      <p:bldP spid="28" grpId="0"/>
      <p:bldP spid="28"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2"/>
          <p:cNvGrpSpPr/>
          <p:nvPr/>
        </p:nvGrpSpPr>
        <p:grpSpPr>
          <a:xfrm>
            <a:off x="961103" y="2920322"/>
            <a:ext cx="7539533" cy="1244605"/>
            <a:chOff x="961102" y="2920322"/>
            <a:chExt cx="7539533" cy="1244605"/>
          </a:xfrm>
        </p:grpSpPr>
        <p:grpSp>
          <p:nvGrpSpPr>
            <p:cNvPr id="3" name="Group 41"/>
            <p:cNvGrpSpPr/>
            <p:nvPr/>
          </p:nvGrpSpPr>
          <p:grpSpPr>
            <a:xfrm>
              <a:off x="5094060" y="2920322"/>
              <a:ext cx="3406575" cy="1244605"/>
              <a:chOff x="6784559" y="3825303"/>
              <a:chExt cx="4493041" cy="1641549"/>
            </a:xfrm>
            <a:effectLst/>
          </p:grpSpPr>
          <p:sp>
            <p:nvSpPr>
              <p:cNvPr id="18" name="Arrow: Right 42"/>
              <p:cNvSpPr/>
              <p:nvPr/>
            </p:nvSpPr>
            <p:spPr>
              <a:xfrm>
                <a:off x="7154779" y="3825303"/>
                <a:ext cx="4122821" cy="1641549"/>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 name="Oval 43"/>
              <p:cNvSpPr/>
              <p:nvPr/>
            </p:nvSpPr>
            <p:spPr>
              <a:xfrm>
                <a:off x="6784559" y="4236883"/>
                <a:ext cx="818388" cy="818388"/>
              </a:xfrm>
              <a:prstGeom prst="ellipse">
                <a:avLst/>
              </a:prstGeom>
              <a:solidFill>
                <a:schemeClr val="accent2"/>
              </a:solidFill>
              <a:ln w="41275">
                <a:noFill/>
              </a:ln>
              <a:effectLst/>
            </p:spPr>
            <p:style>
              <a:lnRef idx="1">
                <a:schemeClr val="accent1"/>
              </a:lnRef>
              <a:fillRef idx="3">
                <a:schemeClr val="accent1"/>
              </a:fillRef>
              <a:effectRef idx="2">
                <a:schemeClr val="accent1"/>
              </a:effectRef>
              <a:fontRef idx="minor">
                <a:schemeClr val="lt1"/>
              </a:fontRef>
            </p:style>
            <p:txBody>
              <a:bodyPr wrap="none" anchor="ctr">
                <a:normAutofit lnSpcReduction="10000"/>
              </a:bodyPr>
              <a:lstStyle/>
              <a:p>
                <a:pPr algn="ctr"/>
                <a:r>
                  <a:rPr lang="en-US" sz="2400" dirty="0">
                    <a:solidFill>
                      <a:srgbClr val="FFFFFF"/>
                    </a:solidFill>
                    <a:cs typeface="+mn-ea"/>
                    <a:sym typeface="+mn-lt"/>
                  </a:rPr>
                  <a:t>02</a:t>
                </a:r>
                <a:endParaRPr lang="en-US" sz="2400" dirty="0">
                  <a:solidFill>
                    <a:srgbClr val="FFFFFF"/>
                  </a:solidFill>
                  <a:cs typeface="+mn-ea"/>
                  <a:sym typeface="+mn-lt"/>
                </a:endParaRPr>
              </a:p>
            </p:txBody>
          </p:sp>
        </p:grpSp>
        <p:grpSp>
          <p:nvGrpSpPr>
            <p:cNvPr id="4" name="Group 48"/>
            <p:cNvGrpSpPr/>
            <p:nvPr/>
          </p:nvGrpSpPr>
          <p:grpSpPr bwMode="auto">
            <a:xfrm>
              <a:off x="7797361" y="3371399"/>
              <a:ext cx="276773" cy="342447"/>
              <a:chOff x="0" y="0"/>
              <a:chExt cx="464" cy="573"/>
            </a:xfrm>
            <a:solidFill>
              <a:srgbClr val="FFFFFF"/>
            </a:solidFill>
            <a:effectLst/>
          </p:grpSpPr>
          <p:sp>
            <p:nvSpPr>
              <p:cNvPr id="14" name="Freeform: Shape 49"/>
              <p:cNvSpPr/>
              <p:nvPr/>
            </p:nvSpPr>
            <p:spPr bwMode="auto">
              <a:xfrm>
                <a:off x="88" y="24"/>
                <a:ext cx="376" cy="322"/>
              </a:xfrm>
              <a:custGeom>
                <a:avLst/>
                <a:gdLst>
                  <a:gd name="T0" fmla="*/ 0 w 21115"/>
                  <a:gd name="T1" fmla="*/ 0 h 18556"/>
                  <a:gd name="T2" fmla="*/ 0 w 21115"/>
                  <a:gd name="T3" fmla="*/ 0 h 18556"/>
                  <a:gd name="T4" fmla="*/ 0 w 21115"/>
                  <a:gd name="T5" fmla="*/ 0 h 18556"/>
                  <a:gd name="T6" fmla="*/ 0 w 21115"/>
                  <a:gd name="T7" fmla="*/ 0 h 18556"/>
                  <a:gd name="T8" fmla="*/ 0 w 21115"/>
                  <a:gd name="T9" fmla="*/ 0 h 18556"/>
                  <a:gd name="T10" fmla="*/ 0 w 21115"/>
                  <a:gd name="T11" fmla="*/ 0 h 18556"/>
                  <a:gd name="T12" fmla="*/ 0 w 21115"/>
                  <a:gd name="T13" fmla="*/ 0 h 18556"/>
                  <a:gd name="T14" fmla="*/ 0 w 21115"/>
                  <a:gd name="T15" fmla="*/ 0 h 18556"/>
                  <a:gd name="T16" fmla="*/ 0 w 21115"/>
                  <a:gd name="T17" fmla="*/ 0 h 18556"/>
                  <a:gd name="T18" fmla="*/ 0 w 21115"/>
                  <a:gd name="T19" fmla="*/ 0 h 18556"/>
                  <a:gd name="T20" fmla="*/ 0 w 21115"/>
                  <a:gd name="T21" fmla="*/ 0 h 185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115" h="18556">
                    <a:moveTo>
                      <a:pt x="20779" y="3635"/>
                    </a:moveTo>
                    <a:cubicBezTo>
                      <a:pt x="20779" y="3635"/>
                      <a:pt x="16054" y="3835"/>
                      <a:pt x="13538" y="4151"/>
                    </a:cubicBezTo>
                    <a:cubicBezTo>
                      <a:pt x="12114" y="4330"/>
                      <a:pt x="13006" y="1476"/>
                      <a:pt x="13006" y="911"/>
                    </a:cubicBezTo>
                    <a:cubicBezTo>
                      <a:pt x="13006" y="-1684"/>
                      <a:pt x="0" y="2094"/>
                      <a:pt x="0" y="2094"/>
                    </a:cubicBezTo>
                    <a:lnTo>
                      <a:pt x="0" y="17384"/>
                    </a:lnTo>
                    <a:cubicBezTo>
                      <a:pt x="0" y="17384"/>
                      <a:pt x="988" y="17824"/>
                      <a:pt x="2373" y="17286"/>
                    </a:cubicBezTo>
                    <a:cubicBezTo>
                      <a:pt x="5889" y="15919"/>
                      <a:pt x="11968" y="13959"/>
                      <a:pt x="10988" y="17189"/>
                    </a:cubicBezTo>
                    <a:cubicBezTo>
                      <a:pt x="10160" y="19916"/>
                      <a:pt x="20491" y="17722"/>
                      <a:pt x="20491" y="17722"/>
                    </a:cubicBezTo>
                    <a:cubicBezTo>
                      <a:pt x="20491" y="17722"/>
                      <a:pt x="19749" y="12037"/>
                      <a:pt x="20675" y="8735"/>
                    </a:cubicBezTo>
                    <a:cubicBezTo>
                      <a:pt x="21600" y="5433"/>
                      <a:pt x="20779" y="3635"/>
                      <a:pt x="20779" y="3635"/>
                    </a:cubicBezTo>
                    <a:close/>
                    <a:moveTo>
                      <a:pt x="20779" y="3635"/>
                    </a:moveTo>
                  </a:path>
                </a:pathLst>
              </a:custGeom>
              <a:grpFill/>
              <a:ln>
                <a:noFill/>
              </a:ln>
            </p:spPr>
            <p:txBody>
              <a:bodyPr anchor="ctr"/>
              <a:lstStyle/>
              <a:p>
                <a:pPr algn="ctr"/>
                <a:endParaRPr>
                  <a:cs typeface="+mn-ea"/>
                  <a:sym typeface="+mn-lt"/>
                </a:endParaRPr>
              </a:p>
            </p:txBody>
          </p:sp>
          <p:sp>
            <p:nvSpPr>
              <p:cNvPr id="15" name="Freeform: Shape 50"/>
              <p:cNvSpPr/>
              <p:nvPr/>
            </p:nvSpPr>
            <p:spPr bwMode="auto">
              <a:xfrm>
                <a:off x="0" y="0"/>
                <a:ext cx="56" cy="5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21600" y="1065"/>
                    </a:moveTo>
                    <a:cubicBezTo>
                      <a:pt x="21600" y="477"/>
                      <a:pt x="16763" y="0"/>
                      <a:pt x="10802" y="0"/>
                    </a:cubicBezTo>
                    <a:cubicBezTo>
                      <a:pt x="4834" y="0"/>
                      <a:pt x="0" y="477"/>
                      <a:pt x="0" y="1065"/>
                    </a:cubicBezTo>
                    <a:lnTo>
                      <a:pt x="0" y="21600"/>
                    </a:lnTo>
                    <a:lnTo>
                      <a:pt x="21600" y="21600"/>
                    </a:lnTo>
                    <a:lnTo>
                      <a:pt x="21600" y="1065"/>
                    </a:lnTo>
                    <a:close/>
                    <a:moveTo>
                      <a:pt x="21600" y="1065"/>
                    </a:moveTo>
                  </a:path>
                </a:pathLst>
              </a:custGeom>
              <a:grpFill/>
              <a:ln>
                <a:noFill/>
              </a:ln>
            </p:spPr>
            <p:txBody>
              <a:bodyPr anchor="ctr"/>
              <a:lstStyle/>
              <a:p>
                <a:pPr algn="ctr"/>
                <a:endParaRPr>
                  <a:cs typeface="+mn-ea"/>
                  <a:sym typeface="+mn-lt"/>
                </a:endParaRPr>
              </a:p>
            </p:txBody>
          </p:sp>
        </p:grpSp>
        <p:grpSp>
          <p:nvGrpSpPr>
            <p:cNvPr id="5" name="Group 3"/>
            <p:cNvGrpSpPr/>
            <p:nvPr/>
          </p:nvGrpSpPr>
          <p:grpSpPr>
            <a:xfrm>
              <a:off x="961102" y="3213544"/>
              <a:ext cx="4132958" cy="658161"/>
              <a:chOff x="2000166" y="4142805"/>
              <a:chExt cx="5510610" cy="877548"/>
            </a:xfrm>
          </p:grpSpPr>
          <p:sp>
            <p:nvSpPr>
              <p:cNvPr id="12" name="Rectangle 44"/>
              <p:cNvSpPr/>
              <p:nvPr/>
            </p:nvSpPr>
            <p:spPr>
              <a:xfrm>
                <a:off x="5373304" y="4142805"/>
                <a:ext cx="2137472" cy="328680"/>
              </a:xfrm>
              <a:prstGeom prst="rect">
                <a:avLst/>
              </a:prstGeom>
              <a:effectLst/>
            </p:spPr>
            <p:txBody>
              <a:bodyPr wrap="none" lIns="144000" tIns="0" rIns="144000" bIns="0">
                <a:normAutofit/>
              </a:bodyPr>
              <a:lstStyle/>
              <a:p>
                <a:pPr algn="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 name="Rectangle 2"/>
              <p:cNvSpPr/>
              <p:nvPr/>
            </p:nvSpPr>
            <p:spPr>
              <a:xfrm>
                <a:off x="2000166" y="4471485"/>
                <a:ext cx="5510610" cy="548868"/>
              </a:xfrm>
              <a:prstGeom prst="rect">
                <a:avLst/>
              </a:prstGeom>
            </p:spPr>
            <p:txBody>
              <a:bodyPr wrap="square" lIns="144000" tIns="0" rIns="144000" bIns="0">
                <a:normAutofit/>
              </a:bodyPr>
              <a:lstStyle/>
              <a:p>
                <a:pPr lvl="0" algn="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b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如需更改请在（设置形状格式）菜单下（文本选项）中调整</a:t>
                </a:r>
                <a:endPar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6" name="组合 21"/>
          <p:cNvGrpSpPr/>
          <p:nvPr/>
        </p:nvGrpSpPr>
        <p:grpSpPr>
          <a:xfrm>
            <a:off x="643368" y="1416293"/>
            <a:ext cx="7265869" cy="1244605"/>
            <a:chOff x="643367" y="1416293"/>
            <a:chExt cx="7265869" cy="1244605"/>
          </a:xfrm>
        </p:grpSpPr>
        <p:grpSp>
          <p:nvGrpSpPr>
            <p:cNvPr id="7" name="Group 38"/>
            <p:cNvGrpSpPr/>
            <p:nvPr/>
          </p:nvGrpSpPr>
          <p:grpSpPr>
            <a:xfrm>
              <a:off x="643367" y="1416293"/>
              <a:ext cx="3132911" cy="1244605"/>
              <a:chOff x="914399" y="1841591"/>
              <a:chExt cx="4132096" cy="1641549"/>
            </a:xfrm>
            <a:effectLst/>
          </p:grpSpPr>
          <p:sp>
            <p:nvSpPr>
              <p:cNvPr id="20" name="Arrow: Right 39"/>
              <p:cNvSpPr/>
              <p:nvPr/>
            </p:nvSpPr>
            <p:spPr>
              <a:xfrm rot="10800000">
                <a:off x="914399" y="1841591"/>
                <a:ext cx="3705726" cy="1641549"/>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Oval 40"/>
              <p:cNvSpPr/>
              <p:nvPr/>
            </p:nvSpPr>
            <p:spPr>
              <a:xfrm>
                <a:off x="4228107" y="2250566"/>
                <a:ext cx="818388" cy="818388"/>
              </a:xfrm>
              <a:prstGeom prst="ellipse">
                <a:avLst/>
              </a:prstGeom>
              <a:solidFill>
                <a:schemeClr val="accent1"/>
              </a:solidFill>
              <a:ln w="41275">
                <a:noFill/>
              </a:ln>
              <a:effectLst/>
            </p:spPr>
            <p:style>
              <a:lnRef idx="1">
                <a:schemeClr val="accent1"/>
              </a:lnRef>
              <a:fillRef idx="3">
                <a:schemeClr val="accent1"/>
              </a:fillRef>
              <a:effectRef idx="2">
                <a:schemeClr val="accent1"/>
              </a:effectRef>
              <a:fontRef idx="minor">
                <a:schemeClr val="lt1"/>
              </a:fontRef>
            </p:style>
            <p:txBody>
              <a:bodyPr wrap="none" anchor="ctr">
                <a:normAutofit lnSpcReduction="10000"/>
              </a:bodyPr>
              <a:lstStyle/>
              <a:p>
                <a:r>
                  <a:rPr lang="en-US" sz="2400" dirty="0">
                    <a:solidFill>
                      <a:srgbClr val="FFFFFF"/>
                    </a:solidFill>
                    <a:cs typeface="+mn-ea"/>
                    <a:sym typeface="+mn-lt"/>
                  </a:rPr>
                  <a:t>01</a:t>
                </a:r>
                <a:endParaRPr lang="en-US" sz="2400" dirty="0">
                  <a:solidFill>
                    <a:srgbClr val="FFFFFF"/>
                  </a:solidFill>
                  <a:cs typeface="+mn-ea"/>
                  <a:sym typeface="+mn-lt"/>
                </a:endParaRPr>
              </a:p>
            </p:txBody>
          </p:sp>
        </p:grpSp>
        <p:grpSp>
          <p:nvGrpSpPr>
            <p:cNvPr id="8" name="Group 45"/>
            <p:cNvGrpSpPr/>
            <p:nvPr/>
          </p:nvGrpSpPr>
          <p:grpSpPr bwMode="auto">
            <a:xfrm>
              <a:off x="1032450" y="1848490"/>
              <a:ext cx="342446" cy="342446"/>
              <a:chOff x="0" y="0"/>
              <a:chExt cx="575" cy="575"/>
            </a:xfrm>
            <a:solidFill>
              <a:srgbClr val="FFFFFF"/>
            </a:solidFill>
            <a:effectLst/>
          </p:grpSpPr>
          <p:sp>
            <p:nvSpPr>
              <p:cNvPr id="16" name="Freeform: Shape 46"/>
              <p:cNvSpPr/>
              <p:nvPr/>
            </p:nvSpPr>
            <p:spPr bwMode="auto">
              <a:xfrm>
                <a:off x="360" y="0"/>
                <a:ext cx="215" cy="2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1031" y="8861"/>
                    </a:moveTo>
                    <a:lnTo>
                      <a:pt x="17805" y="8267"/>
                    </a:lnTo>
                    <a:cubicBezTo>
                      <a:pt x="17492" y="8210"/>
                      <a:pt x="17382" y="7947"/>
                      <a:pt x="17559" y="7682"/>
                    </a:cubicBezTo>
                    <a:lnTo>
                      <a:pt x="19409" y="4939"/>
                    </a:lnTo>
                    <a:cubicBezTo>
                      <a:pt x="19588" y="4676"/>
                      <a:pt x="19549" y="4276"/>
                      <a:pt x="19324" y="4051"/>
                    </a:cubicBezTo>
                    <a:lnTo>
                      <a:pt x="17549" y="2276"/>
                    </a:lnTo>
                    <a:cubicBezTo>
                      <a:pt x="17324" y="2052"/>
                      <a:pt x="16924" y="2013"/>
                      <a:pt x="16661" y="2191"/>
                    </a:cubicBezTo>
                    <a:lnTo>
                      <a:pt x="13918" y="4042"/>
                    </a:lnTo>
                    <a:cubicBezTo>
                      <a:pt x="13654" y="4220"/>
                      <a:pt x="13391" y="4109"/>
                      <a:pt x="13333" y="3796"/>
                    </a:cubicBezTo>
                    <a:lnTo>
                      <a:pt x="12739" y="569"/>
                    </a:lnTo>
                    <a:cubicBezTo>
                      <a:pt x="12681" y="255"/>
                      <a:pt x="12374" y="0"/>
                      <a:pt x="12056" y="0"/>
                    </a:cubicBezTo>
                    <a:lnTo>
                      <a:pt x="9545" y="0"/>
                    </a:lnTo>
                    <a:cubicBezTo>
                      <a:pt x="9227" y="0"/>
                      <a:pt x="8919" y="255"/>
                      <a:pt x="8861" y="569"/>
                    </a:cubicBezTo>
                    <a:lnTo>
                      <a:pt x="8267" y="3796"/>
                    </a:lnTo>
                    <a:cubicBezTo>
                      <a:pt x="8210" y="4109"/>
                      <a:pt x="7947" y="4219"/>
                      <a:pt x="7682" y="4041"/>
                    </a:cubicBezTo>
                    <a:lnTo>
                      <a:pt x="4939" y="2191"/>
                    </a:lnTo>
                    <a:cubicBezTo>
                      <a:pt x="4676" y="2013"/>
                      <a:pt x="4276" y="2052"/>
                      <a:pt x="4051" y="2276"/>
                    </a:cubicBezTo>
                    <a:lnTo>
                      <a:pt x="2276" y="4051"/>
                    </a:lnTo>
                    <a:cubicBezTo>
                      <a:pt x="2051" y="4277"/>
                      <a:pt x="2012" y="4677"/>
                      <a:pt x="2191" y="4939"/>
                    </a:cubicBezTo>
                    <a:lnTo>
                      <a:pt x="4041" y="7682"/>
                    </a:lnTo>
                    <a:cubicBezTo>
                      <a:pt x="4220" y="7946"/>
                      <a:pt x="4108" y="8209"/>
                      <a:pt x="3796" y="8267"/>
                    </a:cubicBezTo>
                    <a:lnTo>
                      <a:pt x="569" y="8861"/>
                    </a:lnTo>
                    <a:cubicBezTo>
                      <a:pt x="255" y="8919"/>
                      <a:pt x="0" y="9226"/>
                      <a:pt x="0" y="9545"/>
                    </a:cubicBezTo>
                    <a:lnTo>
                      <a:pt x="0" y="12055"/>
                    </a:lnTo>
                    <a:cubicBezTo>
                      <a:pt x="0" y="12373"/>
                      <a:pt x="255" y="12681"/>
                      <a:pt x="569" y="12739"/>
                    </a:cubicBezTo>
                    <a:lnTo>
                      <a:pt x="3796" y="13333"/>
                    </a:lnTo>
                    <a:cubicBezTo>
                      <a:pt x="4110" y="13390"/>
                      <a:pt x="4219" y="13653"/>
                      <a:pt x="4042" y="13917"/>
                    </a:cubicBezTo>
                    <a:lnTo>
                      <a:pt x="2191" y="16661"/>
                    </a:lnTo>
                    <a:cubicBezTo>
                      <a:pt x="2012" y="16925"/>
                      <a:pt x="2051" y="17324"/>
                      <a:pt x="2276" y="17549"/>
                    </a:cubicBezTo>
                    <a:lnTo>
                      <a:pt x="4051" y="19324"/>
                    </a:lnTo>
                    <a:cubicBezTo>
                      <a:pt x="4276" y="19549"/>
                      <a:pt x="4676" y="19589"/>
                      <a:pt x="4939" y="19410"/>
                    </a:cubicBezTo>
                    <a:lnTo>
                      <a:pt x="7682" y="17559"/>
                    </a:lnTo>
                    <a:cubicBezTo>
                      <a:pt x="7946" y="17381"/>
                      <a:pt x="8209" y="17492"/>
                      <a:pt x="8267" y="17804"/>
                    </a:cubicBezTo>
                    <a:lnTo>
                      <a:pt x="8861" y="21031"/>
                    </a:lnTo>
                    <a:cubicBezTo>
                      <a:pt x="8919" y="21345"/>
                      <a:pt x="9226" y="21600"/>
                      <a:pt x="9545" y="21600"/>
                    </a:cubicBezTo>
                    <a:lnTo>
                      <a:pt x="12056" y="21600"/>
                    </a:lnTo>
                    <a:cubicBezTo>
                      <a:pt x="12374" y="21600"/>
                      <a:pt x="12681" y="21345"/>
                      <a:pt x="12739" y="21031"/>
                    </a:cubicBezTo>
                    <a:lnTo>
                      <a:pt x="13333" y="17804"/>
                    </a:lnTo>
                    <a:cubicBezTo>
                      <a:pt x="13390" y="17492"/>
                      <a:pt x="13653" y="17382"/>
                      <a:pt x="13918" y="17559"/>
                    </a:cubicBezTo>
                    <a:lnTo>
                      <a:pt x="16661" y="19410"/>
                    </a:lnTo>
                    <a:cubicBezTo>
                      <a:pt x="16924" y="19589"/>
                      <a:pt x="17324" y="19549"/>
                      <a:pt x="17549" y="19324"/>
                    </a:cubicBezTo>
                    <a:lnTo>
                      <a:pt x="19324" y="17551"/>
                    </a:lnTo>
                    <a:cubicBezTo>
                      <a:pt x="19549" y="17324"/>
                      <a:pt x="19588" y="16925"/>
                      <a:pt x="19409" y="16661"/>
                    </a:cubicBezTo>
                    <a:lnTo>
                      <a:pt x="17559" y="13917"/>
                    </a:lnTo>
                    <a:cubicBezTo>
                      <a:pt x="17380" y="13654"/>
                      <a:pt x="17491" y="13391"/>
                      <a:pt x="17804" y="13333"/>
                    </a:cubicBezTo>
                    <a:lnTo>
                      <a:pt x="21031" y="12739"/>
                    </a:lnTo>
                    <a:cubicBezTo>
                      <a:pt x="21344" y="12681"/>
                      <a:pt x="21600" y="12374"/>
                      <a:pt x="21600" y="12055"/>
                    </a:cubicBezTo>
                    <a:lnTo>
                      <a:pt x="21600" y="9545"/>
                    </a:lnTo>
                    <a:cubicBezTo>
                      <a:pt x="21600" y="9227"/>
                      <a:pt x="21344" y="8919"/>
                      <a:pt x="21031" y="8861"/>
                    </a:cubicBezTo>
                    <a:close/>
                    <a:moveTo>
                      <a:pt x="10826" y="14160"/>
                    </a:moveTo>
                    <a:cubicBezTo>
                      <a:pt x="8974" y="14160"/>
                      <a:pt x="7473" y="12659"/>
                      <a:pt x="7473" y="10807"/>
                    </a:cubicBezTo>
                    <a:cubicBezTo>
                      <a:pt x="7473" y="8956"/>
                      <a:pt x="8974" y="7456"/>
                      <a:pt x="10826" y="7456"/>
                    </a:cubicBezTo>
                    <a:cubicBezTo>
                      <a:pt x="12677" y="7456"/>
                      <a:pt x="14178" y="8956"/>
                      <a:pt x="14178" y="10807"/>
                    </a:cubicBezTo>
                    <a:cubicBezTo>
                      <a:pt x="14178" y="12659"/>
                      <a:pt x="12677" y="14160"/>
                      <a:pt x="10826" y="14160"/>
                    </a:cubicBezTo>
                    <a:close/>
                    <a:moveTo>
                      <a:pt x="10826" y="14160"/>
                    </a:moveTo>
                  </a:path>
                </a:pathLst>
              </a:custGeom>
              <a:grpFill/>
              <a:ln>
                <a:noFill/>
              </a:ln>
            </p:spPr>
            <p:txBody>
              <a:bodyPr anchor="ctr"/>
              <a:lstStyle/>
              <a:p>
                <a:pPr algn="ctr"/>
                <a:endParaRPr>
                  <a:cs typeface="+mn-ea"/>
                  <a:sym typeface="+mn-lt"/>
                </a:endParaRPr>
              </a:p>
            </p:txBody>
          </p:sp>
          <p:sp>
            <p:nvSpPr>
              <p:cNvPr id="17" name="Freeform: Shape 47"/>
              <p:cNvSpPr/>
              <p:nvPr/>
            </p:nvSpPr>
            <p:spPr bwMode="auto">
              <a:xfrm>
                <a:off x="0" y="143"/>
                <a:ext cx="431" cy="43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1032" y="8862"/>
                    </a:moveTo>
                    <a:lnTo>
                      <a:pt x="17805" y="8267"/>
                    </a:lnTo>
                    <a:cubicBezTo>
                      <a:pt x="17492" y="8210"/>
                      <a:pt x="17382" y="7947"/>
                      <a:pt x="17560" y="7684"/>
                    </a:cubicBezTo>
                    <a:lnTo>
                      <a:pt x="19410" y="4940"/>
                    </a:lnTo>
                    <a:cubicBezTo>
                      <a:pt x="19588" y="4676"/>
                      <a:pt x="19550" y="4276"/>
                      <a:pt x="19324" y="4051"/>
                    </a:cubicBezTo>
                    <a:lnTo>
                      <a:pt x="17549" y="2276"/>
                    </a:lnTo>
                    <a:cubicBezTo>
                      <a:pt x="17324" y="2051"/>
                      <a:pt x="16924" y="2013"/>
                      <a:pt x="16661" y="2191"/>
                    </a:cubicBezTo>
                    <a:lnTo>
                      <a:pt x="13917" y="4041"/>
                    </a:lnTo>
                    <a:cubicBezTo>
                      <a:pt x="13653" y="4219"/>
                      <a:pt x="13390" y="4108"/>
                      <a:pt x="13332" y="3796"/>
                    </a:cubicBezTo>
                    <a:lnTo>
                      <a:pt x="12739" y="569"/>
                    </a:lnTo>
                    <a:cubicBezTo>
                      <a:pt x="12681" y="256"/>
                      <a:pt x="12374" y="0"/>
                      <a:pt x="12055" y="0"/>
                    </a:cubicBezTo>
                    <a:lnTo>
                      <a:pt x="9545" y="0"/>
                    </a:lnTo>
                    <a:cubicBezTo>
                      <a:pt x="9226" y="0"/>
                      <a:pt x="8919" y="256"/>
                      <a:pt x="8861" y="569"/>
                    </a:cubicBezTo>
                    <a:lnTo>
                      <a:pt x="8268" y="3796"/>
                    </a:lnTo>
                    <a:cubicBezTo>
                      <a:pt x="8210" y="4108"/>
                      <a:pt x="7947" y="4219"/>
                      <a:pt x="7683" y="4041"/>
                    </a:cubicBezTo>
                    <a:lnTo>
                      <a:pt x="4940" y="2191"/>
                    </a:lnTo>
                    <a:cubicBezTo>
                      <a:pt x="4676" y="2013"/>
                      <a:pt x="4276" y="2051"/>
                      <a:pt x="4051" y="2276"/>
                    </a:cubicBezTo>
                    <a:lnTo>
                      <a:pt x="2276" y="4051"/>
                    </a:lnTo>
                    <a:cubicBezTo>
                      <a:pt x="2051" y="4276"/>
                      <a:pt x="2012" y="4677"/>
                      <a:pt x="2190" y="4940"/>
                    </a:cubicBezTo>
                    <a:lnTo>
                      <a:pt x="4040" y="7684"/>
                    </a:lnTo>
                    <a:cubicBezTo>
                      <a:pt x="4218" y="7947"/>
                      <a:pt x="4108" y="8210"/>
                      <a:pt x="3795" y="8267"/>
                    </a:cubicBezTo>
                    <a:lnTo>
                      <a:pt x="568" y="8862"/>
                    </a:lnTo>
                    <a:cubicBezTo>
                      <a:pt x="256" y="8920"/>
                      <a:pt x="0" y="9227"/>
                      <a:pt x="0" y="9545"/>
                    </a:cubicBezTo>
                    <a:lnTo>
                      <a:pt x="0" y="12055"/>
                    </a:lnTo>
                    <a:cubicBezTo>
                      <a:pt x="0" y="12374"/>
                      <a:pt x="256" y="12681"/>
                      <a:pt x="568" y="12738"/>
                    </a:cubicBezTo>
                    <a:lnTo>
                      <a:pt x="3796" y="13333"/>
                    </a:lnTo>
                    <a:cubicBezTo>
                      <a:pt x="4108" y="13391"/>
                      <a:pt x="4219" y="13654"/>
                      <a:pt x="4041" y="13917"/>
                    </a:cubicBezTo>
                    <a:lnTo>
                      <a:pt x="2190" y="16661"/>
                    </a:lnTo>
                    <a:cubicBezTo>
                      <a:pt x="2012" y="16924"/>
                      <a:pt x="2050" y="17324"/>
                      <a:pt x="2276" y="17549"/>
                    </a:cubicBezTo>
                    <a:lnTo>
                      <a:pt x="4051" y="19324"/>
                    </a:lnTo>
                    <a:cubicBezTo>
                      <a:pt x="4276" y="19549"/>
                      <a:pt x="4676" y="19588"/>
                      <a:pt x="4940" y="19410"/>
                    </a:cubicBezTo>
                    <a:lnTo>
                      <a:pt x="7683" y="17560"/>
                    </a:lnTo>
                    <a:cubicBezTo>
                      <a:pt x="7947" y="17382"/>
                      <a:pt x="8210" y="17493"/>
                      <a:pt x="8268" y="17805"/>
                    </a:cubicBezTo>
                    <a:lnTo>
                      <a:pt x="8861" y="21031"/>
                    </a:lnTo>
                    <a:cubicBezTo>
                      <a:pt x="8919" y="21344"/>
                      <a:pt x="9226" y="21600"/>
                      <a:pt x="9545" y="21600"/>
                    </a:cubicBezTo>
                    <a:lnTo>
                      <a:pt x="12055" y="21600"/>
                    </a:lnTo>
                    <a:cubicBezTo>
                      <a:pt x="12374" y="21600"/>
                      <a:pt x="12681" y="21344"/>
                      <a:pt x="12739" y="21031"/>
                    </a:cubicBezTo>
                    <a:lnTo>
                      <a:pt x="13332" y="17805"/>
                    </a:lnTo>
                    <a:cubicBezTo>
                      <a:pt x="13390" y="17492"/>
                      <a:pt x="13653" y="17381"/>
                      <a:pt x="13917" y="17560"/>
                    </a:cubicBezTo>
                    <a:lnTo>
                      <a:pt x="16661" y="19410"/>
                    </a:lnTo>
                    <a:cubicBezTo>
                      <a:pt x="16924" y="19588"/>
                      <a:pt x="17324" y="19550"/>
                      <a:pt x="17549" y="19324"/>
                    </a:cubicBezTo>
                    <a:lnTo>
                      <a:pt x="19324" y="17550"/>
                    </a:lnTo>
                    <a:cubicBezTo>
                      <a:pt x="19549" y="17324"/>
                      <a:pt x="19588" y="16924"/>
                      <a:pt x="19410" y="16661"/>
                    </a:cubicBezTo>
                    <a:lnTo>
                      <a:pt x="17559" y="13917"/>
                    </a:lnTo>
                    <a:cubicBezTo>
                      <a:pt x="17381" y="13654"/>
                      <a:pt x="17492" y="13391"/>
                      <a:pt x="17804" y="13333"/>
                    </a:cubicBezTo>
                    <a:lnTo>
                      <a:pt x="21032" y="12738"/>
                    </a:lnTo>
                    <a:cubicBezTo>
                      <a:pt x="21344" y="12681"/>
                      <a:pt x="21600" y="12374"/>
                      <a:pt x="21600" y="12055"/>
                    </a:cubicBezTo>
                    <a:lnTo>
                      <a:pt x="21600" y="9545"/>
                    </a:lnTo>
                    <a:cubicBezTo>
                      <a:pt x="21600" y="9227"/>
                      <a:pt x="21344" y="8920"/>
                      <a:pt x="21032" y="8862"/>
                    </a:cubicBezTo>
                    <a:close/>
                    <a:moveTo>
                      <a:pt x="10799" y="14712"/>
                    </a:moveTo>
                    <a:cubicBezTo>
                      <a:pt x="8643" y="14712"/>
                      <a:pt x="6896" y="12964"/>
                      <a:pt x="6896" y="10809"/>
                    </a:cubicBezTo>
                    <a:cubicBezTo>
                      <a:pt x="6896" y="8654"/>
                      <a:pt x="8643" y="6907"/>
                      <a:pt x="10799" y="6907"/>
                    </a:cubicBezTo>
                    <a:cubicBezTo>
                      <a:pt x="12954" y="6907"/>
                      <a:pt x="14701" y="8654"/>
                      <a:pt x="14701" y="10809"/>
                    </a:cubicBezTo>
                    <a:cubicBezTo>
                      <a:pt x="14701" y="12964"/>
                      <a:pt x="12954" y="14712"/>
                      <a:pt x="10799" y="14712"/>
                    </a:cubicBezTo>
                    <a:close/>
                    <a:moveTo>
                      <a:pt x="10799" y="14712"/>
                    </a:moveTo>
                  </a:path>
                </a:pathLst>
              </a:custGeom>
              <a:grpFill/>
              <a:ln>
                <a:noFill/>
              </a:ln>
            </p:spPr>
            <p:txBody>
              <a:bodyPr anchor="ctr"/>
              <a:lstStyle/>
              <a:p>
                <a:pPr algn="ctr"/>
                <a:endParaRPr>
                  <a:cs typeface="+mn-ea"/>
                  <a:sym typeface="+mn-lt"/>
                </a:endParaRPr>
              </a:p>
            </p:txBody>
          </p:sp>
        </p:grpSp>
        <p:grpSp>
          <p:nvGrpSpPr>
            <p:cNvPr id="9" name="Group 19"/>
            <p:cNvGrpSpPr/>
            <p:nvPr/>
          </p:nvGrpSpPr>
          <p:grpSpPr>
            <a:xfrm>
              <a:off x="3776278" y="1726374"/>
              <a:ext cx="4132958" cy="658161"/>
              <a:chOff x="2000166" y="4142805"/>
              <a:chExt cx="5510610" cy="877548"/>
            </a:xfrm>
          </p:grpSpPr>
          <p:sp>
            <p:nvSpPr>
              <p:cNvPr id="10" name="Rectangle 20"/>
              <p:cNvSpPr/>
              <p:nvPr/>
            </p:nvSpPr>
            <p:spPr>
              <a:xfrm>
                <a:off x="2000166" y="4142805"/>
                <a:ext cx="2137472" cy="328680"/>
              </a:xfrm>
              <a:prstGeom prst="rect">
                <a:avLst/>
              </a:prstGeom>
              <a:effectLst/>
            </p:spPr>
            <p:txBody>
              <a:bodyPr wrap="none" lIns="144000" tIns="0" rIns="144000" bIns="0">
                <a:norm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 name="Rectangle 21"/>
              <p:cNvSpPr/>
              <p:nvPr/>
            </p:nvSpPr>
            <p:spPr>
              <a:xfrm>
                <a:off x="2000166" y="4471485"/>
                <a:ext cx="5510610" cy="548868"/>
              </a:xfrm>
              <a:prstGeom prst="rect">
                <a:avLst/>
              </a:prstGeom>
            </p:spPr>
            <p:txBody>
              <a:bodyPr wrap="square" lIns="144000" tIns="0" rIns="144000" bIns="0">
                <a:normAutofit/>
              </a:bodyPr>
              <a:lstStyle/>
              <a:p>
                <a:pPr lvl="0">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b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如需更改请在（设置形状格式）菜单下（文本选项）中调整</a:t>
                </a:r>
                <a:endPar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Shape 8"/>
          <p:cNvSpPr/>
          <p:nvPr/>
        </p:nvSpPr>
        <p:spPr bwMode="auto">
          <a:xfrm rot="5400000">
            <a:off x="4731063" y="1769652"/>
            <a:ext cx="512112" cy="2865082"/>
          </a:xfrm>
          <a:custGeom>
            <a:avLst/>
            <a:gdLst>
              <a:gd name="T0" fmla="*/ 0 w 462"/>
              <a:gd name="T1" fmla="*/ 0 h 2068"/>
              <a:gd name="T2" fmla="*/ 0 w 462"/>
              <a:gd name="T3" fmla="*/ 2068 h 2068"/>
              <a:gd name="T4" fmla="*/ 462 w 462"/>
              <a:gd name="T5" fmla="*/ 1702 h 2068"/>
              <a:gd name="T6" fmla="*/ 462 w 462"/>
              <a:gd name="T7" fmla="*/ 0 h 2068"/>
              <a:gd name="T8" fmla="*/ 0 w 462"/>
              <a:gd name="T9" fmla="*/ 0 h 2068"/>
            </a:gdLst>
            <a:ahLst/>
            <a:cxnLst>
              <a:cxn ang="0">
                <a:pos x="T0" y="T1"/>
              </a:cxn>
              <a:cxn ang="0">
                <a:pos x="T2" y="T3"/>
              </a:cxn>
              <a:cxn ang="0">
                <a:pos x="T4" y="T5"/>
              </a:cxn>
              <a:cxn ang="0">
                <a:pos x="T6" y="T7"/>
              </a:cxn>
              <a:cxn ang="0">
                <a:pos x="T8" y="T9"/>
              </a:cxn>
            </a:cxnLst>
            <a:rect l="0" t="0" r="r" b="b"/>
            <a:pathLst>
              <a:path w="462" h="2068">
                <a:moveTo>
                  <a:pt x="0" y="0"/>
                </a:moveTo>
                <a:lnTo>
                  <a:pt x="0" y="2068"/>
                </a:lnTo>
                <a:lnTo>
                  <a:pt x="462" y="1702"/>
                </a:lnTo>
                <a:lnTo>
                  <a:pt x="46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32" name="Freeform: Shape 10"/>
          <p:cNvSpPr/>
          <p:nvPr/>
        </p:nvSpPr>
        <p:spPr bwMode="auto">
          <a:xfrm rot="5400000">
            <a:off x="6365629" y="3031196"/>
            <a:ext cx="1015357" cy="547247"/>
          </a:xfrm>
          <a:custGeom>
            <a:avLst/>
            <a:gdLst>
              <a:gd name="T0" fmla="*/ 458 w 916"/>
              <a:gd name="T1" fmla="*/ 0 h 395"/>
              <a:gd name="T2" fmla="*/ 916 w 916"/>
              <a:gd name="T3" fmla="*/ 395 h 395"/>
              <a:gd name="T4" fmla="*/ 458 w 916"/>
              <a:gd name="T5" fmla="*/ 395 h 395"/>
              <a:gd name="T6" fmla="*/ 0 w 916"/>
              <a:gd name="T7" fmla="*/ 395 h 395"/>
              <a:gd name="T8" fmla="*/ 458 w 916"/>
              <a:gd name="T9" fmla="*/ 0 h 395"/>
            </a:gdLst>
            <a:ahLst/>
            <a:cxnLst>
              <a:cxn ang="0">
                <a:pos x="T0" y="T1"/>
              </a:cxn>
              <a:cxn ang="0">
                <a:pos x="T2" y="T3"/>
              </a:cxn>
              <a:cxn ang="0">
                <a:pos x="T4" y="T5"/>
              </a:cxn>
              <a:cxn ang="0">
                <a:pos x="T6" y="T7"/>
              </a:cxn>
              <a:cxn ang="0">
                <a:pos x="T8" y="T9"/>
              </a:cxn>
            </a:cxnLst>
            <a:rect l="0" t="0" r="r" b="b"/>
            <a:pathLst>
              <a:path w="916" h="395">
                <a:moveTo>
                  <a:pt x="458" y="0"/>
                </a:moveTo>
                <a:lnTo>
                  <a:pt x="916" y="395"/>
                </a:lnTo>
                <a:lnTo>
                  <a:pt x="458" y="395"/>
                </a:lnTo>
                <a:lnTo>
                  <a:pt x="0" y="395"/>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endParaRPr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Freeform: Shape 11"/>
          <p:cNvSpPr/>
          <p:nvPr/>
        </p:nvSpPr>
        <p:spPr bwMode="auto">
          <a:xfrm rot="5400000">
            <a:off x="6619468" y="2777356"/>
            <a:ext cx="507678" cy="547247"/>
          </a:xfrm>
          <a:custGeom>
            <a:avLst/>
            <a:gdLst>
              <a:gd name="T0" fmla="*/ 458 w 458"/>
              <a:gd name="T1" fmla="*/ 0 h 395"/>
              <a:gd name="T2" fmla="*/ 0 w 458"/>
              <a:gd name="T3" fmla="*/ 395 h 395"/>
              <a:gd name="T4" fmla="*/ 227 w 458"/>
              <a:gd name="T5" fmla="*/ 395 h 395"/>
              <a:gd name="T6" fmla="*/ 0 w 458"/>
              <a:gd name="T7" fmla="*/ 395 h 395"/>
              <a:gd name="T8" fmla="*/ 210 w 458"/>
              <a:gd name="T9" fmla="*/ 214 h 395"/>
              <a:gd name="T10" fmla="*/ 458 w 458"/>
              <a:gd name="T11" fmla="*/ 0 h 395"/>
            </a:gdLst>
            <a:ahLst/>
            <a:cxnLst>
              <a:cxn ang="0">
                <a:pos x="T0" y="T1"/>
              </a:cxn>
              <a:cxn ang="0">
                <a:pos x="T2" y="T3"/>
              </a:cxn>
              <a:cxn ang="0">
                <a:pos x="T4" y="T5"/>
              </a:cxn>
              <a:cxn ang="0">
                <a:pos x="T6" y="T7"/>
              </a:cxn>
              <a:cxn ang="0">
                <a:pos x="T8" y="T9"/>
              </a:cxn>
              <a:cxn ang="0">
                <a:pos x="T10" y="T11"/>
              </a:cxn>
            </a:cxnLst>
            <a:rect l="0" t="0" r="r" b="b"/>
            <a:pathLst>
              <a:path w="458" h="395">
                <a:moveTo>
                  <a:pt x="458" y="0"/>
                </a:moveTo>
                <a:lnTo>
                  <a:pt x="0" y="395"/>
                </a:lnTo>
                <a:lnTo>
                  <a:pt x="227" y="395"/>
                </a:lnTo>
                <a:lnTo>
                  <a:pt x="0" y="395"/>
                </a:lnTo>
                <a:lnTo>
                  <a:pt x="210" y="214"/>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endParaRPr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Shape 12"/>
          <p:cNvSpPr/>
          <p:nvPr/>
        </p:nvSpPr>
        <p:spPr bwMode="auto">
          <a:xfrm rot="5400000">
            <a:off x="6619468" y="2777356"/>
            <a:ext cx="507678" cy="547247"/>
          </a:xfrm>
          <a:custGeom>
            <a:avLst/>
            <a:gdLst>
              <a:gd name="T0" fmla="*/ 458 w 458"/>
              <a:gd name="T1" fmla="*/ 0 h 395"/>
              <a:gd name="T2" fmla="*/ 0 w 458"/>
              <a:gd name="T3" fmla="*/ 395 h 395"/>
              <a:gd name="T4" fmla="*/ 227 w 458"/>
              <a:gd name="T5" fmla="*/ 395 h 395"/>
              <a:gd name="T6" fmla="*/ 0 w 458"/>
              <a:gd name="T7" fmla="*/ 395 h 395"/>
              <a:gd name="T8" fmla="*/ 210 w 458"/>
              <a:gd name="T9" fmla="*/ 214 h 395"/>
              <a:gd name="T10" fmla="*/ 458 w 458"/>
              <a:gd name="T11" fmla="*/ 0 h 395"/>
            </a:gdLst>
            <a:ahLst/>
            <a:cxnLst>
              <a:cxn ang="0">
                <a:pos x="T0" y="T1"/>
              </a:cxn>
              <a:cxn ang="0">
                <a:pos x="T2" y="T3"/>
              </a:cxn>
              <a:cxn ang="0">
                <a:pos x="T4" y="T5"/>
              </a:cxn>
              <a:cxn ang="0">
                <a:pos x="T6" y="T7"/>
              </a:cxn>
              <a:cxn ang="0">
                <a:pos x="T8" y="T9"/>
              </a:cxn>
              <a:cxn ang="0">
                <a:pos x="T10" y="T11"/>
              </a:cxn>
            </a:cxnLst>
            <a:rect l="0" t="0" r="r" b="b"/>
            <a:pathLst>
              <a:path w="458" h="395">
                <a:moveTo>
                  <a:pt x="458" y="0"/>
                </a:moveTo>
                <a:lnTo>
                  <a:pt x="0" y="395"/>
                </a:lnTo>
                <a:lnTo>
                  <a:pt x="227" y="395"/>
                </a:lnTo>
                <a:lnTo>
                  <a:pt x="0" y="395"/>
                </a:lnTo>
                <a:lnTo>
                  <a:pt x="210" y="214"/>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endParaRPr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Freeform: Shape 13"/>
          <p:cNvSpPr/>
          <p:nvPr/>
        </p:nvSpPr>
        <p:spPr bwMode="auto">
          <a:xfrm rot="5400000">
            <a:off x="6619468" y="3285036"/>
            <a:ext cx="507678" cy="547247"/>
          </a:xfrm>
          <a:custGeom>
            <a:avLst/>
            <a:gdLst>
              <a:gd name="T0" fmla="*/ 0 w 458"/>
              <a:gd name="T1" fmla="*/ 0 h 395"/>
              <a:gd name="T2" fmla="*/ 0 w 458"/>
              <a:gd name="T3" fmla="*/ 0 h 395"/>
              <a:gd name="T4" fmla="*/ 458 w 458"/>
              <a:gd name="T5" fmla="*/ 395 h 395"/>
              <a:gd name="T6" fmla="*/ 458 w 458"/>
              <a:gd name="T7" fmla="*/ 395 h 395"/>
              <a:gd name="T8" fmla="*/ 0 w 458"/>
              <a:gd name="T9" fmla="*/ 0 h 395"/>
            </a:gdLst>
            <a:ahLst/>
            <a:cxnLst>
              <a:cxn ang="0">
                <a:pos x="T0" y="T1"/>
              </a:cxn>
              <a:cxn ang="0">
                <a:pos x="T2" y="T3"/>
              </a:cxn>
              <a:cxn ang="0">
                <a:pos x="T4" y="T5"/>
              </a:cxn>
              <a:cxn ang="0">
                <a:pos x="T6" y="T7"/>
              </a:cxn>
              <a:cxn ang="0">
                <a:pos x="T8" y="T9"/>
              </a:cxn>
            </a:cxnLst>
            <a:rect l="0" t="0" r="r" b="b"/>
            <a:pathLst>
              <a:path w="458" h="395">
                <a:moveTo>
                  <a:pt x="0" y="0"/>
                </a:moveTo>
                <a:lnTo>
                  <a:pt x="0" y="0"/>
                </a:lnTo>
                <a:lnTo>
                  <a:pt x="458" y="395"/>
                </a:lnTo>
                <a:lnTo>
                  <a:pt x="458" y="395"/>
                </a:lnTo>
                <a:lnTo>
                  <a:pt x="0" y="0"/>
                </a:lnTo>
                <a:close/>
              </a:path>
            </a:pathLst>
          </a:custGeom>
          <a:solidFill>
            <a:srgbClr val="AEADCC"/>
          </a:solidFill>
          <a:ln>
            <a:noFill/>
          </a:ln>
          <a:extLs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endParaRPr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Freeform: Shape 14"/>
          <p:cNvSpPr/>
          <p:nvPr/>
        </p:nvSpPr>
        <p:spPr bwMode="auto">
          <a:xfrm rot="5400000">
            <a:off x="6619468" y="3285036"/>
            <a:ext cx="507678" cy="547247"/>
          </a:xfrm>
          <a:custGeom>
            <a:avLst/>
            <a:gdLst>
              <a:gd name="T0" fmla="*/ 0 w 458"/>
              <a:gd name="T1" fmla="*/ 0 h 395"/>
              <a:gd name="T2" fmla="*/ 0 w 458"/>
              <a:gd name="T3" fmla="*/ 0 h 395"/>
              <a:gd name="T4" fmla="*/ 458 w 458"/>
              <a:gd name="T5" fmla="*/ 395 h 395"/>
              <a:gd name="T6" fmla="*/ 458 w 458"/>
              <a:gd name="T7" fmla="*/ 395 h 395"/>
              <a:gd name="T8" fmla="*/ 0 w 458"/>
              <a:gd name="T9" fmla="*/ 0 h 395"/>
            </a:gdLst>
            <a:ahLst/>
            <a:cxnLst>
              <a:cxn ang="0">
                <a:pos x="T0" y="T1"/>
              </a:cxn>
              <a:cxn ang="0">
                <a:pos x="T2" y="T3"/>
              </a:cxn>
              <a:cxn ang="0">
                <a:pos x="T4" y="T5"/>
              </a:cxn>
              <a:cxn ang="0">
                <a:pos x="T6" y="T7"/>
              </a:cxn>
              <a:cxn ang="0">
                <a:pos x="T8" y="T9"/>
              </a:cxn>
            </a:cxnLst>
            <a:rect l="0" t="0" r="r" b="b"/>
            <a:pathLst>
              <a:path w="458" h="395">
                <a:moveTo>
                  <a:pt x="0" y="0"/>
                </a:moveTo>
                <a:lnTo>
                  <a:pt x="0" y="0"/>
                </a:lnTo>
                <a:lnTo>
                  <a:pt x="458" y="395"/>
                </a:lnTo>
                <a:lnTo>
                  <a:pt x="458" y="3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endParaRPr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Freeform: Shape 16"/>
          <p:cNvSpPr/>
          <p:nvPr/>
        </p:nvSpPr>
        <p:spPr bwMode="auto">
          <a:xfrm rot="5400000">
            <a:off x="4702662" y="1798054"/>
            <a:ext cx="512112" cy="2808279"/>
          </a:xfrm>
          <a:custGeom>
            <a:avLst/>
            <a:gdLst>
              <a:gd name="T0" fmla="*/ 462 w 462"/>
              <a:gd name="T1" fmla="*/ 0 h 2027"/>
              <a:gd name="T2" fmla="*/ 231 w 462"/>
              <a:gd name="T3" fmla="*/ 0 h 2027"/>
              <a:gd name="T4" fmla="*/ 0 w 462"/>
              <a:gd name="T5" fmla="*/ 0 h 2027"/>
              <a:gd name="T6" fmla="*/ 0 w 462"/>
              <a:gd name="T7" fmla="*/ 2027 h 2027"/>
              <a:gd name="T8" fmla="*/ 462 w 462"/>
              <a:gd name="T9" fmla="*/ 1661 h 2027"/>
              <a:gd name="T10" fmla="*/ 462 w 462"/>
              <a:gd name="T11" fmla="*/ 0 h 2027"/>
            </a:gdLst>
            <a:ahLst/>
            <a:cxnLst>
              <a:cxn ang="0">
                <a:pos x="T0" y="T1"/>
              </a:cxn>
              <a:cxn ang="0">
                <a:pos x="T2" y="T3"/>
              </a:cxn>
              <a:cxn ang="0">
                <a:pos x="T4" y="T5"/>
              </a:cxn>
              <a:cxn ang="0">
                <a:pos x="T6" y="T7"/>
              </a:cxn>
              <a:cxn ang="0">
                <a:pos x="T8" y="T9"/>
              </a:cxn>
              <a:cxn ang="0">
                <a:pos x="T10" y="T11"/>
              </a:cxn>
            </a:cxnLst>
            <a:rect l="0" t="0" r="r" b="b"/>
            <a:pathLst>
              <a:path w="462" h="2027">
                <a:moveTo>
                  <a:pt x="462" y="0"/>
                </a:moveTo>
                <a:lnTo>
                  <a:pt x="231" y="0"/>
                </a:lnTo>
                <a:lnTo>
                  <a:pt x="0" y="0"/>
                </a:lnTo>
                <a:lnTo>
                  <a:pt x="0" y="2027"/>
                </a:lnTo>
                <a:lnTo>
                  <a:pt x="462" y="1661"/>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40" name="Freeform: Shape 18"/>
          <p:cNvSpPr/>
          <p:nvPr/>
        </p:nvSpPr>
        <p:spPr bwMode="auto">
          <a:xfrm rot="5400000">
            <a:off x="6365629" y="3031196"/>
            <a:ext cx="1015357" cy="547247"/>
          </a:xfrm>
          <a:custGeom>
            <a:avLst/>
            <a:gdLst>
              <a:gd name="T0" fmla="*/ 458 w 916"/>
              <a:gd name="T1" fmla="*/ 0 h 395"/>
              <a:gd name="T2" fmla="*/ 458 w 916"/>
              <a:gd name="T3" fmla="*/ 0 h 395"/>
              <a:gd name="T4" fmla="*/ 210 w 916"/>
              <a:gd name="T5" fmla="*/ 214 h 395"/>
              <a:gd name="T6" fmla="*/ 0 w 916"/>
              <a:gd name="T7" fmla="*/ 395 h 395"/>
              <a:gd name="T8" fmla="*/ 227 w 916"/>
              <a:gd name="T9" fmla="*/ 395 h 395"/>
              <a:gd name="T10" fmla="*/ 458 w 916"/>
              <a:gd name="T11" fmla="*/ 395 h 395"/>
              <a:gd name="T12" fmla="*/ 689 w 916"/>
              <a:gd name="T13" fmla="*/ 395 h 395"/>
              <a:gd name="T14" fmla="*/ 916 w 916"/>
              <a:gd name="T15" fmla="*/ 395 h 395"/>
              <a:gd name="T16" fmla="*/ 458 w 916"/>
              <a:gd name="T17"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6" h="395">
                <a:moveTo>
                  <a:pt x="458" y="0"/>
                </a:moveTo>
                <a:lnTo>
                  <a:pt x="458" y="0"/>
                </a:lnTo>
                <a:lnTo>
                  <a:pt x="210" y="214"/>
                </a:lnTo>
                <a:lnTo>
                  <a:pt x="0" y="395"/>
                </a:lnTo>
                <a:lnTo>
                  <a:pt x="227" y="395"/>
                </a:lnTo>
                <a:lnTo>
                  <a:pt x="458" y="395"/>
                </a:lnTo>
                <a:lnTo>
                  <a:pt x="689" y="395"/>
                </a:lnTo>
                <a:lnTo>
                  <a:pt x="916" y="395"/>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endParaRPr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Shape 20"/>
          <p:cNvSpPr/>
          <p:nvPr/>
        </p:nvSpPr>
        <p:spPr bwMode="auto">
          <a:xfrm rot="5400000">
            <a:off x="4031418" y="1626066"/>
            <a:ext cx="517655" cy="2122488"/>
          </a:xfrm>
          <a:custGeom>
            <a:avLst/>
            <a:gdLst>
              <a:gd name="T0" fmla="*/ 0 w 467"/>
              <a:gd name="T1" fmla="*/ 1532 h 1532"/>
              <a:gd name="T2" fmla="*/ 0 w 467"/>
              <a:gd name="T3" fmla="*/ 0 h 1532"/>
              <a:gd name="T4" fmla="*/ 467 w 467"/>
              <a:gd name="T5" fmla="*/ 366 h 1532"/>
              <a:gd name="T6" fmla="*/ 467 w 467"/>
              <a:gd name="T7" fmla="*/ 1532 h 1532"/>
              <a:gd name="T8" fmla="*/ 0 w 467"/>
              <a:gd name="T9" fmla="*/ 1532 h 1532"/>
            </a:gdLst>
            <a:ahLst/>
            <a:cxnLst>
              <a:cxn ang="0">
                <a:pos x="T0" y="T1"/>
              </a:cxn>
              <a:cxn ang="0">
                <a:pos x="T2" y="T3"/>
              </a:cxn>
              <a:cxn ang="0">
                <a:pos x="T4" y="T5"/>
              </a:cxn>
              <a:cxn ang="0">
                <a:pos x="T6" y="T7"/>
              </a:cxn>
              <a:cxn ang="0">
                <a:pos x="T8" y="T9"/>
              </a:cxn>
            </a:cxnLst>
            <a:rect l="0" t="0" r="r" b="b"/>
            <a:pathLst>
              <a:path w="467" h="1532">
                <a:moveTo>
                  <a:pt x="0" y="1532"/>
                </a:moveTo>
                <a:lnTo>
                  <a:pt x="0" y="0"/>
                </a:lnTo>
                <a:lnTo>
                  <a:pt x="467" y="366"/>
                </a:lnTo>
                <a:lnTo>
                  <a:pt x="467" y="1532"/>
                </a:lnTo>
                <a:lnTo>
                  <a:pt x="0" y="15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44" name="Freeform: Shape 22"/>
          <p:cNvSpPr/>
          <p:nvPr/>
        </p:nvSpPr>
        <p:spPr bwMode="auto">
          <a:xfrm rot="5400000">
            <a:off x="2503256" y="2410777"/>
            <a:ext cx="1016465" cy="548633"/>
          </a:xfrm>
          <a:custGeom>
            <a:avLst/>
            <a:gdLst>
              <a:gd name="T0" fmla="*/ 458 w 917"/>
              <a:gd name="T1" fmla="*/ 396 h 396"/>
              <a:gd name="T2" fmla="*/ 917 w 917"/>
              <a:gd name="T3" fmla="*/ 0 h 396"/>
              <a:gd name="T4" fmla="*/ 458 w 917"/>
              <a:gd name="T5" fmla="*/ 0 h 396"/>
              <a:gd name="T6" fmla="*/ 0 w 917"/>
              <a:gd name="T7" fmla="*/ 0 h 396"/>
              <a:gd name="T8" fmla="*/ 458 w 917"/>
              <a:gd name="T9" fmla="*/ 396 h 396"/>
            </a:gdLst>
            <a:ahLst/>
            <a:cxnLst>
              <a:cxn ang="0">
                <a:pos x="T0" y="T1"/>
              </a:cxn>
              <a:cxn ang="0">
                <a:pos x="T2" y="T3"/>
              </a:cxn>
              <a:cxn ang="0">
                <a:pos x="T4" y="T5"/>
              </a:cxn>
              <a:cxn ang="0">
                <a:pos x="T6" y="T7"/>
              </a:cxn>
              <a:cxn ang="0">
                <a:pos x="T8" y="T9"/>
              </a:cxn>
            </a:cxnLst>
            <a:rect l="0" t="0" r="r" b="b"/>
            <a:pathLst>
              <a:path w="917" h="396">
                <a:moveTo>
                  <a:pt x="458" y="396"/>
                </a:moveTo>
                <a:lnTo>
                  <a:pt x="917" y="0"/>
                </a:lnTo>
                <a:lnTo>
                  <a:pt x="458" y="0"/>
                </a:lnTo>
                <a:lnTo>
                  <a:pt x="0" y="0"/>
                </a:lnTo>
                <a:lnTo>
                  <a:pt x="458" y="3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45" name="Freeform: Shape 23"/>
          <p:cNvSpPr/>
          <p:nvPr/>
        </p:nvSpPr>
        <p:spPr bwMode="auto">
          <a:xfrm rot="5400000">
            <a:off x="2503256" y="2410777"/>
            <a:ext cx="1016465" cy="548633"/>
          </a:xfrm>
          <a:custGeom>
            <a:avLst/>
            <a:gdLst>
              <a:gd name="T0" fmla="*/ 917 w 917"/>
              <a:gd name="T1" fmla="*/ 0 h 396"/>
              <a:gd name="T2" fmla="*/ 917 w 917"/>
              <a:gd name="T3" fmla="*/ 0 h 396"/>
              <a:gd name="T4" fmla="*/ 458 w 917"/>
              <a:gd name="T5" fmla="*/ 396 h 396"/>
              <a:gd name="T6" fmla="*/ 0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917" y="0"/>
                </a:lnTo>
                <a:lnTo>
                  <a:pt x="458" y="396"/>
                </a:lnTo>
                <a:lnTo>
                  <a:pt x="0" y="0"/>
                </a:lnTo>
                <a:lnTo>
                  <a:pt x="0" y="0"/>
                </a:lnTo>
                <a:lnTo>
                  <a:pt x="458" y="396"/>
                </a:lnTo>
                <a:lnTo>
                  <a:pt x="917"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46" name="Freeform: Shape 24"/>
          <p:cNvSpPr/>
          <p:nvPr/>
        </p:nvSpPr>
        <p:spPr bwMode="auto">
          <a:xfrm rot="5400000">
            <a:off x="2503256" y="2410777"/>
            <a:ext cx="1016465" cy="548633"/>
          </a:xfrm>
          <a:custGeom>
            <a:avLst/>
            <a:gdLst>
              <a:gd name="T0" fmla="*/ 917 w 917"/>
              <a:gd name="T1" fmla="*/ 0 h 396"/>
              <a:gd name="T2" fmla="*/ 917 w 917"/>
              <a:gd name="T3" fmla="*/ 0 h 396"/>
              <a:gd name="T4" fmla="*/ 458 w 917"/>
              <a:gd name="T5" fmla="*/ 396 h 396"/>
              <a:gd name="T6" fmla="*/ 0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917" y="0"/>
                </a:lnTo>
                <a:lnTo>
                  <a:pt x="458" y="396"/>
                </a:lnTo>
                <a:lnTo>
                  <a:pt x="0" y="0"/>
                </a:lnTo>
                <a:lnTo>
                  <a:pt x="0" y="0"/>
                </a:lnTo>
                <a:lnTo>
                  <a:pt x="458" y="396"/>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47" name="Freeform: Shape 25"/>
          <p:cNvSpPr/>
          <p:nvPr/>
        </p:nvSpPr>
        <p:spPr bwMode="auto">
          <a:xfrm rot="5400000">
            <a:off x="3810415" y="1652251"/>
            <a:ext cx="1016465" cy="2065685"/>
          </a:xfrm>
          <a:custGeom>
            <a:avLst/>
            <a:gdLst>
              <a:gd name="T0" fmla="*/ 227 w 917"/>
              <a:gd name="T1" fmla="*/ 1491 h 1491"/>
              <a:gd name="T2" fmla="*/ 0 w 917"/>
              <a:gd name="T3" fmla="*/ 1491 h 1491"/>
              <a:gd name="T4" fmla="*/ 227 w 917"/>
              <a:gd name="T5" fmla="*/ 1491 h 1491"/>
              <a:gd name="T6" fmla="*/ 227 w 917"/>
              <a:gd name="T7" fmla="*/ 1491 h 1491"/>
              <a:gd name="T8" fmla="*/ 227 w 917"/>
              <a:gd name="T9" fmla="*/ 0 h 1491"/>
              <a:gd name="T10" fmla="*/ 227 w 917"/>
              <a:gd name="T11" fmla="*/ 0 h 1491"/>
              <a:gd name="T12" fmla="*/ 694 w 917"/>
              <a:gd name="T13" fmla="*/ 366 h 1491"/>
              <a:gd name="T14" fmla="*/ 694 w 917"/>
              <a:gd name="T15" fmla="*/ 1491 h 1491"/>
              <a:gd name="T16" fmla="*/ 917 w 917"/>
              <a:gd name="T17" fmla="*/ 1491 h 1491"/>
              <a:gd name="T18" fmla="*/ 917 w 917"/>
              <a:gd name="T19" fmla="*/ 1491 h 1491"/>
              <a:gd name="T20" fmla="*/ 694 w 917"/>
              <a:gd name="T21" fmla="*/ 1491 h 1491"/>
              <a:gd name="T22" fmla="*/ 694 w 917"/>
              <a:gd name="T23" fmla="*/ 366 h 1491"/>
              <a:gd name="T24" fmla="*/ 227 w 917"/>
              <a:gd name="T25"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7" h="1491">
                <a:moveTo>
                  <a:pt x="227" y="1491"/>
                </a:moveTo>
                <a:lnTo>
                  <a:pt x="0" y="1491"/>
                </a:lnTo>
                <a:lnTo>
                  <a:pt x="227" y="1491"/>
                </a:lnTo>
                <a:lnTo>
                  <a:pt x="227" y="1491"/>
                </a:lnTo>
                <a:close/>
                <a:moveTo>
                  <a:pt x="227" y="0"/>
                </a:moveTo>
                <a:lnTo>
                  <a:pt x="227" y="0"/>
                </a:lnTo>
                <a:lnTo>
                  <a:pt x="694" y="366"/>
                </a:lnTo>
                <a:lnTo>
                  <a:pt x="694" y="1491"/>
                </a:lnTo>
                <a:lnTo>
                  <a:pt x="917" y="1491"/>
                </a:lnTo>
                <a:lnTo>
                  <a:pt x="917" y="1491"/>
                </a:lnTo>
                <a:lnTo>
                  <a:pt x="694" y="1491"/>
                </a:lnTo>
                <a:lnTo>
                  <a:pt x="694" y="366"/>
                </a:lnTo>
                <a:lnTo>
                  <a:pt x="227"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48" name="Freeform: Shape 26"/>
          <p:cNvSpPr/>
          <p:nvPr/>
        </p:nvSpPr>
        <p:spPr bwMode="auto">
          <a:xfrm rot="5400000">
            <a:off x="3810415" y="1652251"/>
            <a:ext cx="1016465" cy="2065685"/>
          </a:xfrm>
          <a:custGeom>
            <a:avLst/>
            <a:gdLst>
              <a:gd name="T0" fmla="*/ 227 w 917"/>
              <a:gd name="T1" fmla="*/ 1491 h 1491"/>
              <a:gd name="T2" fmla="*/ 0 w 917"/>
              <a:gd name="T3" fmla="*/ 1491 h 1491"/>
              <a:gd name="T4" fmla="*/ 227 w 917"/>
              <a:gd name="T5" fmla="*/ 1491 h 1491"/>
              <a:gd name="T6" fmla="*/ 227 w 917"/>
              <a:gd name="T7" fmla="*/ 1491 h 1491"/>
              <a:gd name="T8" fmla="*/ 227 w 917"/>
              <a:gd name="T9" fmla="*/ 0 h 1491"/>
              <a:gd name="T10" fmla="*/ 227 w 917"/>
              <a:gd name="T11" fmla="*/ 0 h 1491"/>
              <a:gd name="T12" fmla="*/ 694 w 917"/>
              <a:gd name="T13" fmla="*/ 366 h 1491"/>
              <a:gd name="T14" fmla="*/ 694 w 917"/>
              <a:gd name="T15" fmla="*/ 1491 h 1491"/>
              <a:gd name="T16" fmla="*/ 917 w 917"/>
              <a:gd name="T17" fmla="*/ 1491 h 1491"/>
              <a:gd name="T18" fmla="*/ 917 w 917"/>
              <a:gd name="T19" fmla="*/ 1491 h 1491"/>
              <a:gd name="T20" fmla="*/ 694 w 917"/>
              <a:gd name="T21" fmla="*/ 1491 h 1491"/>
              <a:gd name="T22" fmla="*/ 694 w 917"/>
              <a:gd name="T23" fmla="*/ 366 h 1491"/>
              <a:gd name="T24" fmla="*/ 227 w 917"/>
              <a:gd name="T25"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7" h="1491">
                <a:moveTo>
                  <a:pt x="227" y="1491"/>
                </a:moveTo>
                <a:lnTo>
                  <a:pt x="0" y="1491"/>
                </a:lnTo>
                <a:lnTo>
                  <a:pt x="227" y="1491"/>
                </a:lnTo>
                <a:lnTo>
                  <a:pt x="227" y="1491"/>
                </a:lnTo>
                <a:moveTo>
                  <a:pt x="227" y="0"/>
                </a:moveTo>
                <a:lnTo>
                  <a:pt x="227" y="0"/>
                </a:lnTo>
                <a:lnTo>
                  <a:pt x="694" y="366"/>
                </a:lnTo>
                <a:lnTo>
                  <a:pt x="694" y="1491"/>
                </a:lnTo>
                <a:lnTo>
                  <a:pt x="917" y="1491"/>
                </a:lnTo>
                <a:lnTo>
                  <a:pt x="917" y="1491"/>
                </a:lnTo>
                <a:lnTo>
                  <a:pt x="694" y="1491"/>
                </a:lnTo>
                <a:lnTo>
                  <a:pt x="694" y="366"/>
                </a:lnTo>
                <a:lnTo>
                  <a:pt x="2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51" name="Freeform: Shape 29"/>
          <p:cNvSpPr/>
          <p:nvPr/>
        </p:nvSpPr>
        <p:spPr bwMode="auto">
          <a:xfrm rot="5400000">
            <a:off x="2503256" y="2410777"/>
            <a:ext cx="1016465" cy="548633"/>
          </a:xfrm>
          <a:custGeom>
            <a:avLst/>
            <a:gdLst>
              <a:gd name="T0" fmla="*/ 917 w 917"/>
              <a:gd name="T1" fmla="*/ 0 h 396"/>
              <a:gd name="T2" fmla="*/ 694 w 917"/>
              <a:gd name="T3" fmla="*/ 0 h 396"/>
              <a:gd name="T4" fmla="*/ 458 w 917"/>
              <a:gd name="T5" fmla="*/ 0 h 396"/>
              <a:gd name="T6" fmla="*/ 227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694" y="0"/>
                </a:lnTo>
                <a:lnTo>
                  <a:pt x="458" y="0"/>
                </a:lnTo>
                <a:lnTo>
                  <a:pt x="227" y="0"/>
                </a:lnTo>
                <a:lnTo>
                  <a:pt x="0" y="0"/>
                </a:lnTo>
                <a:lnTo>
                  <a:pt x="458" y="396"/>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53" name="Freeform: Shape 31"/>
          <p:cNvSpPr/>
          <p:nvPr/>
        </p:nvSpPr>
        <p:spPr bwMode="auto">
          <a:xfrm rot="5400000">
            <a:off x="4717071" y="1068096"/>
            <a:ext cx="516546" cy="2204229"/>
          </a:xfrm>
          <a:custGeom>
            <a:avLst/>
            <a:gdLst>
              <a:gd name="T0" fmla="*/ 466 w 466"/>
              <a:gd name="T1" fmla="*/ 0 h 1591"/>
              <a:gd name="T2" fmla="*/ 466 w 466"/>
              <a:gd name="T3" fmla="*/ 1591 h 1591"/>
              <a:gd name="T4" fmla="*/ 0 w 466"/>
              <a:gd name="T5" fmla="*/ 1224 h 1591"/>
              <a:gd name="T6" fmla="*/ 0 w 466"/>
              <a:gd name="T7" fmla="*/ 0 h 1591"/>
              <a:gd name="T8" fmla="*/ 466 w 466"/>
              <a:gd name="T9" fmla="*/ 0 h 1591"/>
            </a:gdLst>
            <a:ahLst/>
            <a:cxnLst>
              <a:cxn ang="0">
                <a:pos x="T0" y="T1"/>
              </a:cxn>
              <a:cxn ang="0">
                <a:pos x="T2" y="T3"/>
              </a:cxn>
              <a:cxn ang="0">
                <a:pos x="T4" y="T5"/>
              </a:cxn>
              <a:cxn ang="0">
                <a:pos x="T6" y="T7"/>
              </a:cxn>
              <a:cxn ang="0">
                <a:pos x="T8" y="T9"/>
              </a:cxn>
            </a:cxnLst>
            <a:rect l="0" t="0" r="r" b="b"/>
            <a:pathLst>
              <a:path w="466" h="1591">
                <a:moveTo>
                  <a:pt x="466" y="0"/>
                </a:moveTo>
                <a:lnTo>
                  <a:pt x="466" y="1591"/>
                </a:lnTo>
                <a:lnTo>
                  <a:pt x="0" y="1224"/>
                </a:lnTo>
                <a:lnTo>
                  <a:pt x="0" y="0"/>
                </a:lnTo>
                <a:lnTo>
                  <a:pt x="4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55" name="Freeform: Shape 33"/>
          <p:cNvSpPr/>
          <p:nvPr/>
        </p:nvSpPr>
        <p:spPr bwMode="auto">
          <a:xfrm rot="5400000">
            <a:off x="5783690" y="1895894"/>
            <a:ext cx="1019791" cy="548633"/>
          </a:xfrm>
          <a:custGeom>
            <a:avLst/>
            <a:gdLst>
              <a:gd name="T0" fmla="*/ 462 w 920"/>
              <a:gd name="T1" fmla="*/ 0 h 396"/>
              <a:gd name="T2" fmla="*/ 0 w 920"/>
              <a:gd name="T3" fmla="*/ 396 h 396"/>
              <a:gd name="T4" fmla="*/ 462 w 920"/>
              <a:gd name="T5" fmla="*/ 396 h 396"/>
              <a:gd name="T6" fmla="*/ 920 w 920"/>
              <a:gd name="T7" fmla="*/ 396 h 396"/>
              <a:gd name="T8" fmla="*/ 462 w 920"/>
              <a:gd name="T9" fmla="*/ 0 h 396"/>
            </a:gdLst>
            <a:ahLst/>
            <a:cxnLst>
              <a:cxn ang="0">
                <a:pos x="T0" y="T1"/>
              </a:cxn>
              <a:cxn ang="0">
                <a:pos x="T2" y="T3"/>
              </a:cxn>
              <a:cxn ang="0">
                <a:pos x="T4" y="T5"/>
              </a:cxn>
              <a:cxn ang="0">
                <a:pos x="T6" y="T7"/>
              </a:cxn>
              <a:cxn ang="0">
                <a:pos x="T8" y="T9"/>
              </a:cxn>
            </a:cxnLst>
            <a:rect l="0" t="0" r="r" b="b"/>
            <a:pathLst>
              <a:path w="920" h="396">
                <a:moveTo>
                  <a:pt x="462" y="0"/>
                </a:moveTo>
                <a:lnTo>
                  <a:pt x="0" y="396"/>
                </a:lnTo>
                <a:lnTo>
                  <a:pt x="462" y="396"/>
                </a:lnTo>
                <a:lnTo>
                  <a:pt x="920" y="396"/>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57" name="Freeform: Shape 35"/>
          <p:cNvSpPr/>
          <p:nvPr/>
        </p:nvSpPr>
        <p:spPr bwMode="auto">
          <a:xfrm rot="5400000">
            <a:off x="4687976" y="1097190"/>
            <a:ext cx="516546" cy="2146040"/>
          </a:xfrm>
          <a:custGeom>
            <a:avLst/>
            <a:gdLst>
              <a:gd name="T0" fmla="*/ 466 w 466"/>
              <a:gd name="T1" fmla="*/ 0 h 1549"/>
              <a:gd name="T2" fmla="*/ 235 w 466"/>
              <a:gd name="T3" fmla="*/ 0 h 1549"/>
              <a:gd name="T4" fmla="*/ 0 w 466"/>
              <a:gd name="T5" fmla="*/ 0 h 1549"/>
              <a:gd name="T6" fmla="*/ 0 w 466"/>
              <a:gd name="T7" fmla="*/ 539 h 1549"/>
              <a:gd name="T8" fmla="*/ 0 w 466"/>
              <a:gd name="T9" fmla="*/ 539 h 1549"/>
              <a:gd name="T10" fmla="*/ 0 w 466"/>
              <a:gd name="T11" fmla="*/ 1182 h 1549"/>
              <a:gd name="T12" fmla="*/ 466 w 466"/>
              <a:gd name="T13" fmla="*/ 1549 h 1549"/>
              <a:gd name="T14" fmla="*/ 466 w 466"/>
              <a:gd name="T15" fmla="*/ 0 h 15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1549">
                <a:moveTo>
                  <a:pt x="466" y="0"/>
                </a:moveTo>
                <a:lnTo>
                  <a:pt x="235" y="0"/>
                </a:lnTo>
                <a:lnTo>
                  <a:pt x="0" y="0"/>
                </a:lnTo>
                <a:lnTo>
                  <a:pt x="0" y="539"/>
                </a:lnTo>
                <a:lnTo>
                  <a:pt x="0" y="539"/>
                </a:lnTo>
                <a:lnTo>
                  <a:pt x="0" y="1182"/>
                </a:lnTo>
                <a:lnTo>
                  <a:pt x="466" y="1549"/>
                </a:lnTo>
                <a:lnTo>
                  <a:pt x="4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58" name="Freeform: Shape 36"/>
          <p:cNvSpPr/>
          <p:nvPr/>
        </p:nvSpPr>
        <p:spPr bwMode="auto">
          <a:xfrm rot="5400000">
            <a:off x="5783690" y="1895894"/>
            <a:ext cx="1019791" cy="548633"/>
          </a:xfrm>
          <a:custGeom>
            <a:avLst/>
            <a:gdLst>
              <a:gd name="T0" fmla="*/ 462 w 920"/>
              <a:gd name="T1" fmla="*/ 0 h 396"/>
              <a:gd name="T2" fmla="*/ 0 w 920"/>
              <a:gd name="T3" fmla="*/ 396 h 396"/>
              <a:gd name="T4" fmla="*/ 227 w 920"/>
              <a:gd name="T5" fmla="*/ 396 h 396"/>
              <a:gd name="T6" fmla="*/ 462 w 920"/>
              <a:gd name="T7" fmla="*/ 396 h 396"/>
              <a:gd name="T8" fmla="*/ 693 w 920"/>
              <a:gd name="T9" fmla="*/ 396 h 396"/>
              <a:gd name="T10" fmla="*/ 920 w 920"/>
              <a:gd name="T11" fmla="*/ 396 h 396"/>
              <a:gd name="T12" fmla="*/ 462 w 920"/>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20" h="396">
                <a:moveTo>
                  <a:pt x="462" y="0"/>
                </a:moveTo>
                <a:lnTo>
                  <a:pt x="0" y="396"/>
                </a:lnTo>
                <a:lnTo>
                  <a:pt x="227" y="396"/>
                </a:lnTo>
                <a:lnTo>
                  <a:pt x="462" y="396"/>
                </a:lnTo>
                <a:lnTo>
                  <a:pt x="693" y="396"/>
                </a:lnTo>
                <a:lnTo>
                  <a:pt x="920" y="396"/>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60" name="Freeform: Shape 38"/>
          <p:cNvSpPr/>
          <p:nvPr/>
        </p:nvSpPr>
        <p:spPr bwMode="auto">
          <a:xfrm rot="5400000">
            <a:off x="3791737" y="431155"/>
            <a:ext cx="512112" cy="2449451"/>
          </a:xfrm>
          <a:custGeom>
            <a:avLst/>
            <a:gdLst>
              <a:gd name="T0" fmla="*/ 462 w 462"/>
              <a:gd name="T1" fmla="*/ 1768 h 1768"/>
              <a:gd name="T2" fmla="*/ 462 w 462"/>
              <a:gd name="T3" fmla="*/ 0 h 1768"/>
              <a:gd name="T4" fmla="*/ 0 w 462"/>
              <a:gd name="T5" fmla="*/ 367 h 1768"/>
              <a:gd name="T6" fmla="*/ 0 w 462"/>
              <a:gd name="T7" fmla="*/ 1768 h 1768"/>
              <a:gd name="T8" fmla="*/ 462 w 462"/>
              <a:gd name="T9" fmla="*/ 1768 h 1768"/>
            </a:gdLst>
            <a:ahLst/>
            <a:cxnLst>
              <a:cxn ang="0">
                <a:pos x="T0" y="T1"/>
              </a:cxn>
              <a:cxn ang="0">
                <a:pos x="T2" y="T3"/>
              </a:cxn>
              <a:cxn ang="0">
                <a:pos x="T4" y="T5"/>
              </a:cxn>
              <a:cxn ang="0">
                <a:pos x="T6" y="T7"/>
              </a:cxn>
              <a:cxn ang="0">
                <a:pos x="T8" y="T9"/>
              </a:cxn>
            </a:cxnLst>
            <a:rect l="0" t="0" r="r" b="b"/>
            <a:pathLst>
              <a:path w="462" h="1768">
                <a:moveTo>
                  <a:pt x="462" y="1768"/>
                </a:moveTo>
                <a:lnTo>
                  <a:pt x="462" y="0"/>
                </a:lnTo>
                <a:lnTo>
                  <a:pt x="0" y="367"/>
                </a:lnTo>
                <a:lnTo>
                  <a:pt x="0" y="1768"/>
                </a:lnTo>
                <a:lnTo>
                  <a:pt x="462" y="1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sp>
        <p:nvSpPr>
          <p:cNvPr id="66" name="Freeform: Shape 44"/>
          <p:cNvSpPr/>
          <p:nvPr/>
        </p:nvSpPr>
        <p:spPr bwMode="auto">
          <a:xfrm rot="5400000">
            <a:off x="3823602" y="463020"/>
            <a:ext cx="512112" cy="2385721"/>
          </a:xfrm>
          <a:custGeom>
            <a:avLst/>
            <a:gdLst>
              <a:gd name="T0" fmla="*/ 462 w 462"/>
              <a:gd name="T1" fmla="*/ 0 h 1722"/>
              <a:gd name="T2" fmla="*/ 0 w 462"/>
              <a:gd name="T3" fmla="*/ 367 h 1722"/>
              <a:gd name="T4" fmla="*/ 0 w 462"/>
              <a:gd name="T5" fmla="*/ 1722 h 1722"/>
              <a:gd name="T6" fmla="*/ 231 w 462"/>
              <a:gd name="T7" fmla="*/ 1722 h 1722"/>
              <a:gd name="T8" fmla="*/ 462 w 462"/>
              <a:gd name="T9" fmla="*/ 1722 h 1722"/>
              <a:gd name="T10" fmla="*/ 462 w 462"/>
              <a:gd name="T11" fmla="*/ 0 h 1722"/>
            </a:gdLst>
            <a:ahLst/>
            <a:cxnLst>
              <a:cxn ang="0">
                <a:pos x="T0" y="T1"/>
              </a:cxn>
              <a:cxn ang="0">
                <a:pos x="T2" y="T3"/>
              </a:cxn>
              <a:cxn ang="0">
                <a:pos x="T4" y="T5"/>
              </a:cxn>
              <a:cxn ang="0">
                <a:pos x="T6" y="T7"/>
              </a:cxn>
              <a:cxn ang="0">
                <a:pos x="T8" y="T9"/>
              </a:cxn>
              <a:cxn ang="0">
                <a:pos x="T10" y="T11"/>
              </a:cxn>
            </a:cxnLst>
            <a:rect l="0" t="0" r="r" b="b"/>
            <a:pathLst>
              <a:path w="462" h="1722">
                <a:moveTo>
                  <a:pt x="462" y="0"/>
                </a:moveTo>
                <a:lnTo>
                  <a:pt x="0" y="367"/>
                </a:lnTo>
                <a:lnTo>
                  <a:pt x="0" y="1722"/>
                </a:lnTo>
                <a:lnTo>
                  <a:pt x="231" y="1722"/>
                </a:lnTo>
                <a:lnTo>
                  <a:pt x="462" y="1722"/>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5" tIns="45717" rIns="91435" bIns="45717" anchor="ctr"/>
          <a:lstStyle/>
          <a:p>
            <a:pPr algn="ctr"/>
          </a:p>
        </p:txBody>
      </p:sp>
      <p:grpSp>
        <p:nvGrpSpPr>
          <p:cNvPr id="2" name="组合 72"/>
          <p:cNvGrpSpPr/>
          <p:nvPr/>
        </p:nvGrpSpPr>
        <p:grpSpPr>
          <a:xfrm>
            <a:off x="2338165" y="1180042"/>
            <a:ext cx="2934353" cy="1015357"/>
            <a:chOff x="2338165" y="1456384"/>
            <a:chExt cx="2934353" cy="1015357"/>
          </a:xfrm>
        </p:grpSpPr>
        <p:grpSp>
          <p:nvGrpSpPr>
            <p:cNvPr id="3" name="组合 71"/>
            <p:cNvGrpSpPr/>
            <p:nvPr/>
          </p:nvGrpSpPr>
          <p:grpSpPr>
            <a:xfrm>
              <a:off x="2338165" y="1456384"/>
              <a:ext cx="2934353" cy="1015357"/>
              <a:chOff x="2338165" y="1424545"/>
              <a:chExt cx="2934353" cy="1015357"/>
            </a:xfrm>
          </p:grpSpPr>
          <p:sp>
            <p:nvSpPr>
              <p:cNvPr id="65" name="Freeform: Shape 43"/>
              <p:cNvSpPr/>
              <p:nvPr/>
            </p:nvSpPr>
            <p:spPr bwMode="auto">
              <a:xfrm rot="5400000">
                <a:off x="3823602" y="739362"/>
                <a:ext cx="512112" cy="2385721"/>
              </a:xfrm>
              <a:custGeom>
                <a:avLst/>
                <a:gdLst>
                  <a:gd name="T0" fmla="*/ 462 w 462"/>
                  <a:gd name="T1" fmla="*/ 0 h 1722"/>
                  <a:gd name="T2" fmla="*/ 0 w 462"/>
                  <a:gd name="T3" fmla="*/ 367 h 1722"/>
                  <a:gd name="T4" fmla="*/ 0 w 462"/>
                  <a:gd name="T5" fmla="*/ 1722 h 1722"/>
                  <a:gd name="T6" fmla="*/ 231 w 462"/>
                  <a:gd name="T7" fmla="*/ 1722 h 1722"/>
                  <a:gd name="T8" fmla="*/ 462 w 462"/>
                  <a:gd name="T9" fmla="*/ 1722 h 1722"/>
                  <a:gd name="T10" fmla="*/ 462 w 462"/>
                  <a:gd name="T11" fmla="*/ 0 h 1722"/>
                </a:gdLst>
                <a:ahLst/>
                <a:cxnLst>
                  <a:cxn ang="0">
                    <a:pos x="T0" y="T1"/>
                  </a:cxn>
                  <a:cxn ang="0">
                    <a:pos x="T2" y="T3"/>
                  </a:cxn>
                  <a:cxn ang="0">
                    <a:pos x="T4" y="T5"/>
                  </a:cxn>
                  <a:cxn ang="0">
                    <a:pos x="T6" y="T7"/>
                  </a:cxn>
                  <a:cxn ang="0">
                    <a:pos x="T8" y="T9"/>
                  </a:cxn>
                  <a:cxn ang="0">
                    <a:pos x="T10" y="T11"/>
                  </a:cxn>
                </a:cxnLst>
                <a:rect l="0" t="0" r="r" b="b"/>
                <a:pathLst>
                  <a:path w="462" h="1722">
                    <a:moveTo>
                      <a:pt x="462" y="0"/>
                    </a:moveTo>
                    <a:lnTo>
                      <a:pt x="0" y="367"/>
                    </a:lnTo>
                    <a:lnTo>
                      <a:pt x="0" y="1722"/>
                    </a:lnTo>
                    <a:lnTo>
                      <a:pt x="231" y="1722"/>
                    </a:lnTo>
                    <a:lnTo>
                      <a:pt x="462" y="1722"/>
                    </a:lnTo>
                    <a:lnTo>
                      <a:pt x="46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Freeform: Shape 45"/>
              <p:cNvSpPr/>
              <p:nvPr/>
            </p:nvSpPr>
            <p:spPr bwMode="auto">
              <a:xfrm rot="5400000">
                <a:off x="2104803" y="1657907"/>
                <a:ext cx="1015357" cy="548633"/>
              </a:xfrm>
              <a:custGeom>
                <a:avLst/>
                <a:gdLst>
                  <a:gd name="T0" fmla="*/ 916 w 916"/>
                  <a:gd name="T1" fmla="*/ 0 h 396"/>
                  <a:gd name="T2" fmla="*/ 689 w 916"/>
                  <a:gd name="T3" fmla="*/ 0 h 396"/>
                  <a:gd name="T4" fmla="*/ 458 w 916"/>
                  <a:gd name="T5" fmla="*/ 0 h 396"/>
                  <a:gd name="T6" fmla="*/ 227 w 916"/>
                  <a:gd name="T7" fmla="*/ 0 h 396"/>
                  <a:gd name="T8" fmla="*/ 0 w 916"/>
                  <a:gd name="T9" fmla="*/ 0 h 396"/>
                  <a:gd name="T10" fmla="*/ 458 w 916"/>
                  <a:gd name="T11" fmla="*/ 396 h 396"/>
                  <a:gd name="T12" fmla="*/ 916 w 916"/>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6" h="396">
                    <a:moveTo>
                      <a:pt x="916" y="0"/>
                    </a:moveTo>
                    <a:lnTo>
                      <a:pt x="689" y="0"/>
                    </a:lnTo>
                    <a:lnTo>
                      <a:pt x="458" y="0"/>
                    </a:lnTo>
                    <a:lnTo>
                      <a:pt x="227" y="0"/>
                    </a:lnTo>
                    <a:lnTo>
                      <a:pt x="0" y="0"/>
                    </a:lnTo>
                    <a:lnTo>
                      <a:pt x="458" y="396"/>
                    </a:lnTo>
                    <a:lnTo>
                      <a:pt x="916"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25" name="TextBox 3"/>
            <p:cNvSpPr txBox="1"/>
            <p:nvPr/>
          </p:nvSpPr>
          <p:spPr>
            <a:xfrm>
              <a:off x="3140848" y="1814023"/>
              <a:ext cx="1061829" cy="253916"/>
            </a:xfrm>
            <a:prstGeom prst="rect">
              <a:avLst/>
            </a:prstGeom>
            <a:noFill/>
            <a:effectLst/>
          </p:spPr>
          <p:txBody>
            <a:bodyPr wrap="none">
              <a:normAutofit fontScale="77500" lnSpcReduction="20000"/>
            </a:bodyPr>
            <a:lstStyle/>
            <a:p>
              <a:pPr algn="ctr"/>
              <a:r>
                <a:rPr lang="zh-CN" altLang="en-US" sz="1600" b="1" dirty="0">
                  <a:solidFill>
                    <a:schemeClr val="bg1"/>
                  </a:solidFill>
                </a:rPr>
                <a:t>标题文本预设</a:t>
              </a:r>
              <a:endParaRPr lang="zh-CN" altLang="en-US" sz="1600" b="1" dirty="0">
                <a:solidFill>
                  <a:schemeClr val="bg1"/>
                </a:solidFill>
              </a:endParaRPr>
            </a:p>
          </p:txBody>
        </p:sp>
      </p:grpSp>
      <p:grpSp>
        <p:nvGrpSpPr>
          <p:cNvPr id="4" name="组合 73"/>
          <p:cNvGrpSpPr/>
          <p:nvPr/>
        </p:nvGrpSpPr>
        <p:grpSpPr>
          <a:xfrm>
            <a:off x="3873230" y="1692154"/>
            <a:ext cx="2694673" cy="1019791"/>
            <a:chOff x="3873229" y="1968496"/>
            <a:chExt cx="2694673" cy="1019791"/>
          </a:xfrm>
        </p:grpSpPr>
        <p:grpSp>
          <p:nvGrpSpPr>
            <p:cNvPr id="5" name="组合 70"/>
            <p:cNvGrpSpPr/>
            <p:nvPr/>
          </p:nvGrpSpPr>
          <p:grpSpPr>
            <a:xfrm>
              <a:off x="3873229" y="1968496"/>
              <a:ext cx="2694673" cy="1019791"/>
              <a:chOff x="3873229" y="1936657"/>
              <a:chExt cx="2694673" cy="1019791"/>
            </a:xfrm>
          </p:grpSpPr>
          <p:sp>
            <p:nvSpPr>
              <p:cNvPr id="54" name="Freeform: Shape 32"/>
              <p:cNvSpPr/>
              <p:nvPr/>
            </p:nvSpPr>
            <p:spPr bwMode="auto">
              <a:xfrm rot="5400000">
                <a:off x="5783690" y="2172236"/>
                <a:ext cx="1019791" cy="548633"/>
              </a:xfrm>
              <a:custGeom>
                <a:avLst/>
                <a:gdLst>
                  <a:gd name="T0" fmla="*/ 462 w 920"/>
                  <a:gd name="T1" fmla="*/ 0 h 396"/>
                  <a:gd name="T2" fmla="*/ 0 w 920"/>
                  <a:gd name="T3" fmla="*/ 396 h 396"/>
                  <a:gd name="T4" fmla="*/ 462 w 920"/>
                  <a:gd name="T5" fmla="*/ 396 h 396"/>
                  <a:gd name="T6" fmla="*/ 920 w 920"/>
                  <a:gd name="T7" fmla="*/ 396 h 396"/>
                  <a:gd name="T8" fmla="*/ 462 w 920"/>
                  <a:gd name="T9" fmla="*/ 0 h 396"/>
                </a:gdLst>
                <a:ahLst/>
                <a:cxnLst>
                  <a:cxn ang="0">
                    <a:pos x="T0" y="T1"/>
                  </a:cxn>
                  <a:cxn ang="0">
                    <a:pos x="T2" y="T3"/>
                  </a:cxn>
                  <a:cxn ang="0">
                    <a:pos x="T4" y="T5"/>
                  </a:cxn>
                  <a:cxn ang="0">
                    <a:pos x="T6" y="T7"/>
                  </a:cxn>
                  <a:cxn ang="0">
                    <a:pos x="T8" y="T9"/>
                  </a:cxn>
                </a:cxnLst>
                <a:rect l="0" t="0" r="r" b="b"/>
                <a:pathLst>
                  <a:path w="920" h="396">
                    <a:moveTo>
                      <a:pt x="462" y="0"/>
                    </a:moveTo>
                    <a:lnTo>
                      <a:pt x="0" y="396"/>
                    </a:lnTo>
                    <a:lnTo>
                      <a:pt x="462" y="396"/>
                    </a:lnTo>
                    <a:lnTo>
                      <a:pt x="920" y="396"/>
                    </a:lnTo>
                    <a:lnTo>
                      <a:pt x="462"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Freeform: Shape 34"/>
              <p:cNvSpPr/>
              <p:nvPr/>
            </p:nvSpPr>
            <p:spPr bwMode="auto">
              <a:xfrm rot="5400000">
                <a:off x="4687976" y="1373532"/>
                <a:ext cx="516546" cy="2146040"/>
              </a:xfrm>
              <a:custGeom>
                <a:avLst/>
                <a:gdLst>
                  <a:gd name="T0" fmla="*/ 466 w 466"/>
                  <a:gd name="T1" fmla="*/ 0 h 1549"/>
                  <a:gd name="T2" fmla="*/ 235 w 466"/>
                  <a:gd name="T3" fmla="*/ 0 h 1549"/>
                  <a:gd name="T4" fmla="*/ 0 w 466"/>
                  <a:gd name="T5" fmla="*/ 0 h 1549"/>
                  <a:gd name="T6" fmla="*/ 0 w 466"/>
                  <a:gd name="T7" fmla="*/ 539 h 1549"/>
                  <a:gd name="T8" fmla="*/ 0 w 466"/>
                  <a:gd name="T9" fmla="*/ 539 h 1549"/>
                  <a:gd name="T10" fmla="*/ 0 w 466"/>
                  <a:gd name="T11" fmla="*/ 1182 h 1549"/>
                  <a:gd name="T12" fmla="*/ 466 w 466"/>
                  <a:gd name="T13" fmla="*/ 1549 h 1549"/>
                  <a:gd name="T14" fmla="*/ 466 w 466"/>
                  <a:gd name="T15" fmla="*/ 0 h 15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1549">
                    <a:moveTo>
                      <a:pt x="466" y="0"/>
                    </a:moveTo>
                    <a:lnTo>
                      <a:pt x="235" y="0"/>
                    </a:lnTo>
                    <a:lnTo>
                      <a:pt x="0" y="0"/>
                    </a:lnTo>
                    <a:lnTo>
                      <a:pt x="0" y="539"/>
                    </a:lnTo>
                    <a:lnTo>
                      <a:pt x="0" y="539"/>
                    </a:lnTo>
                    <a:lnTo>
                      <a:pt x="0" y="1182"/>
                    </a:lnTo>
                    <a:lnTo>
                      <a:pt x="466" y="1549"/>
                    </a:lnTo>
                    <a:lnTo>
                      <a:pt x="466"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26" name="TextBox 4"/>
            <p:cNvSpPr txBox="1"/>
            <p:nvPr/>
          </p:nvSpPr>
          <p:spPr>
            <a:xfrm>
              <a:off x="4784173" y="2359652"/>
              <a:ext cx="1061829" cy="253916"/>
            </a:xfrm>
            <a:prstGeom prst="rect">
              <a:avLst/>
            </a:prstGeom>
            <a:noFill/>
            <a:effectLst/>
          </p:spPr>
          <p:txBody>
            <a:bodyPr wrap="none">
              <a:normAutofit fontScale="77500" lnSpcReduction="20000"/>
            </a:bodyPr>
            <a:lstStyle/>
            <a:p>
              <a:pPr algn="ctr"/>
              <a:r>
                <a:rPr lang="zh-CN" altLang="en-US" sz="1600" b="1" dirty="0">
                  <a:solidFill>
                    <a:schemeClr val="bg1"/>
                  </a:solidFill>
                </a:rPr>
                <a:t>标题文本预设</a:t>
              </a:r>
              <a:endParaRPr lang="zh-CN" altLang="en-US" sz="1600" b="1" dirty="0">
                <a:solidFill>
                  <a:schemeClr val="bg1"/>
                </a:solidFill>
              </a:endParaRPr>
            </a:p>
          </p:txBody>
        </p:sp>
      </p:grpSp>
      <p:grpSp>
        <p:nvGrpSpPr>
          <p:cNvPr id="6" name="组合 74"/>
          <p:cNvGrpSpPr/>
          <p:nvPr/>
        </p:nvGrpSpPr>
        <p:grpSpPr>
          <a:xfrm>
            <a:off x="2737172" y="2208700"/>
            <a:ext cx="2614318" cy="1016465"/>
            <a:chOff x="2737171" y="2485042"/>
            <a:chExt cx="2614318" cy="1016465"/>
          </a:xfrm>
        </p:grpSpPr>
        <p:grpSp>
          <p:nvGrpSpPr>
            <p:cNvPr id="7" name="组合 68"/>
            <p:cNvGrpSpPr/>
            <p:nvPr/>
          </p:nvGrpSpPr>
          <p:grpSpPr>
            <a:xfrm>
              <a:off x="2737171" y="2485042"/>
              <a:ext cx="2614318" cy="1016465"/>
              <a:chOff x="2737171" y="2453203"/>
              <a:chExt cx="2614318" cy="1016465"/>
            </a:xfrm>
          </p:grpSpPr>
          <p:sp>
            <p:nvSpPr>
              <p:cNvPr id="43" name="Freeform: Shape 21"/>
              <p:cNvSpPr/>
              <p:nvPr/>
            </p:nvSpPr>
            <p:spPr bwMode="auto">
              <a:xfrm rot="5400000">
                <a:off x="2503255" y="2687119"/>
                <a:ext cx="1016465" cy="548633"/>
              </a:xfrm>
              <a:custGeom>
                <a:avLst/>
                <a:gdLst>
                  <a:gd name="T0" fmla="*/ 458 w 917"/>
                  <a:gd name="T1" fmla="*/ 396 h 396"/>
                  <a:gd name="T2" fmla="*/ 917 w 917"/>
                  <a:gd name="T3" fmla="*/ 0 h 396"/>
                  <a:gd name="T4" fmla="*/ 458 w 917"/>
                  <a:gd name="T5" fmla="*/ 0 h 396"/>
                  <a:gd name="T6" fmla="*/ 0 w 917"/>
                  <a:gd name="T7" fmla="*/ 0 h 396"/>
                  <a:gd name="T8" fmla="*/ 458 w 917"/>
                  <a:gd name="T9" fmla="*/ 396 h 396"/>
                </a:gdLst>
                <a:ahLst/>
                <a:cxnLst>
                  <a:cxn ang="0">
                    <a:pos x="T0" y="T1"/>
                  </a:cxn>
                  <a:cxn ang="0">
                    <a:pos x="T2" y="T3"/>
                  </a:cxn>
                  <a:cxn ang="0">
                    <a:pos x="T4" y="T5"/>
                  </a:cxn>
                  <a:cxn ang="0">
                    <a:pos x="T6" y="T7"/>
                  </a:cxn>
                  <a:cxn ang="0">
                    <a:pos x="T8" y="T9"/>
                  </a:cxn>
                </a:cxnLst>
                <a:rect l="0" t="0" r="r" b="b"/>
                <a:pathLst>
                  <a:path w="917" h="396">
                    <a:moveTo>
                      <a:pt x="458" y="396"/>
                    </a:moveTo>
                    <a:lnTo>
                      <a:pt x="917" y="0"/>
                    </a:lnTo>
                    <a:lnTo>
                      <a:pt x="458" y="0"/>
                    </a:lnTo>
                    <a:lnTo>
                      <a:pt x="0" y="0"/>
                    </a:lnTo>
                    <a:lnTo>
                      <a:pt x="458" y="396"/>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 name="Freeform: Shape 27"/>
              <p:cNvSpPr/>
              <p:nvPr/>
            </p:nvSpPr>
            <p:spPr bwMode="auto">
              <a:xfrm rot="5400000">
                <a:off x="4059819" y="1930810"/>
                <a:ext cx="517655" cy="2065685"/>
              </a:xfrm>
              <a:custGeom>
                <a:avLst/>
                <a:gdLst>
                  <a:gd name="T0" fmla="*/ 0 w 467"/>
                  <a:gd name="T1" fmla="*/ 0 h 1491"/>
                  <a:gd name="T2" fmla="*/ 0 w 467"/>
                  <a:gd name="T3" fmla="*/ 1491 h 1491"/>
                  <a:gd name="T4" fmla="*/ 0 w 467"/>
                  <a:gd name="T5" fmla="*/ 1491 h 1491"/>
                  <a:gd name="T6" fmla="*/ 231 w 467"/>
                  <a:gd name="T7" fmla="*/ 1491 h 1491"/>
                  <a:gd name="T8" fmla="*/ 467 w 467"/>
                  <a:gd name="T9" fmla="*/ 1491 h 1491"/>
                  <a:gd name="T10" fmla="*/ 467 w 467"/>
                  <a:gd name="T11" fmla="*/ 366 h 1491"/>
                  <a:gd name="T12" fmla="*/ 0 w 467"/>
                  <a:gd name="T13" fmla="*/ 0 h 1491"/>
                </a:gdLst>
                <a:ahLst/>
                <a:cxnLst>
                  <a:cxn ang="0">
                    <a:pos x="T0" y="T1"/>
                  </a:cxn>
                  <a:cxn ang="0">
                    <a:pos x="T2" y="T3"/>
                  </a:cxn>
                  <a:cxn ang="0">
                    <a:pos x="T4" y="T5"/>
                  </a:cxn>
                  <a:cxn ang="0">
                    <a:pos x="T6" y="T7"/>
                  </a:cxn>
                  <a:cxn ang="0">
                    <a:pos x="T8" y="T9"/>
                  </a:cxn>
                  <a:cxn ang="0">
                    <a:pos x="T10" y="T11"/>
                  </a:cxn>
                  <a:cxn ang="0">
                    <a:pos x="T12" y="T13"/>
                  </a:cxn>
                </a:cxnLst>
                <a:rect l="0" t="0" r="r" b="b"/>
                <a:pathLst>
                  <a:path w="467" h="1491">
                    <a:moveTo>
                      <a:pt x="0" y="0"/>
                    </a:moveTo>
                    <a:lnTo>
                      <a:pt x="0" y="1491"/>
                    </a:lnTo>
                    <a:lnTo>
                      <a:pt x="0" y="1491"/>
                    </a:lnTo>
                    <a:lnTo>
                      <a:pt x="231" y="1491"/>
                    </a:lnTo>
                    <a:lnTo>
                      <a:pt x="467" y="1491"/>
                    </a:lnTo>
                    <a:lnTo>
                      <a:pt x="467" y="366"/>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27" name="TextBox 5"/>
            <p:cNvSpPr txBox="1"/>
            <p:nvPr/>
          </p:nvSpPr>
          <p:spPr>
            <a:xfrm>
              <a:off x="3422669" y="2863430"/>
              <a:ext cx="1061829" cy="253916"/>
            </a:xfrm>
            <a:prstGeom prst="rect">
              <a:avLst/>
            </a:prstGeom>
            <a:noFill/>
            <a:effectLst/>
          </p:spPr>
          <p:txBody>
            <a:bodyPr wrap="none">
              <a:normAutofit fontScale="77500" lnSpcReduction="20000"/>
            </a:bodyPr>
            <a:lstStyle/>
            <a:p>
              <a:pPr algn="ctr"/>
              <a:r>
                <a:rPr lang="zh-CN" altLang="en-US" sz="1600" b="1" dirty="0">
                  <a:solidFill>
                    <a:schemeClr val="bg1"/>
                  </a:solidFill>
                </a:rPr>
                <a:t>标题文本预设</a:t>
              </a:r>
              <a:endParaRPr lang="zh-CN" altLang="en-US" sz="1600" b="1" dirty="0">
                <a:solidFill>
                  <a:schemeClr val="bg1"/>
                </a:solidFill>
              </a:endParaRPr>
            </a:p>
          </p:txBody>
        </p:sp>
      </p:grpSp>
      <p:grpSp>
        <p:nvGrpSpPr>
          <p:cNvPr id="8" name="组合 75"/>
          <p:cNvGrpSpPr/>
          <p:nvPr/>
        </p:nvGrpSpPr>
        <p:grpSpPr>
          <a:xfrm>
            <a:off x="3554578" y="2726354"/>
            <a:ext cx="3355526" cy="1015357"/>
            <a:chOff x="3554578" y="3002696"/>
            <a:chExt cx="3355526" cy="1015357"/>
          </a:xfrm>
        </p:grpSpPr>
        <p:grpSp>
          <p:nvGrpSpPr>
            <p:cNvPr id="10" name="组合 69"/>
            <p:cNvGrpSpPr/>
            <p:nvPr/>
          </p:nvGrpSpPr>
          <p:grpSpPr>
            <a:xfrm>
              <a:off x="3554578" y="3002696"/>
              <a:ext cx="3355526" cy="1015357"/>
              <a:chOff x="3554578" y="2970857"/>
              <a:chExt cx="3355526" cy="1015357"/>
            </a:xfrm>
          </p:grpSpPr>
          <p:sp>
            <p:nvSpPr>
              <p:cNvPr id="37" name="Freeform: Shape 15"/>
              <p:cNvSpPr/>
              <p:nvPr/>
            </p:nvSpPr>
            <p:spPr bwMode="auto">
              <a:xfrm rot="5400000">
                <a:off x="4702662" y="2074397"/>
                <a:ext cx="512112" cy="2808279"/>
              </a:xfrm>
              <a:custGeom>
                <a:avLst/>
                <a:gdLst>
                  <a:gd name="T0" fmla="*/ 462 w 462"/>
                  <a:gd name="T1" fmla="*/ 0 h 2027"/>
                  <a:gd name="T2" fmla="*/ 231 w 462"/>
                  <a:gd name="T3" fmla="*/ 0 h 2027"/>
                  <a:gd name="T4" fmla="*/ 0 w 462"/>
                  <a:gd name="T5" fmla="*/ 0 h 2027"/>
                  <a:gd name="T6" fmla="*/ 0 w 462"/>
                  <a:gd name="T7" fmla="*/ 2027 h 2027"/>
                  <a:gd name="T8" fmla="*/ 462 w 462"/>
                  <a:gd name="T9" fmla="*/ 1661 h 2027"/>
                  <a:gd name="T10" fmla="*/ 462 w 462"/>
                  <a:gd name="T11" fmla="*/ 0 h 2027"/>
                </a:gdLst>
                <a:ahLst/>
                <a:cxnLst>
                  <a:cxn ang="0">
                    <a:pos x="T0" y="T1"/>
                  </a:cxn>
                  <a:cxn ang="0">
                    <a:pos x="T2" y="T3"/>
                  </a:cxn>
                  <a:cxn ang="0">
                    <a:pos x="T4" y="T5"/>
                  </a:cxn>
                  <a:cxn ang="0">
                    <a:pos x="T6" y="T7"/>
                  </a:cxn>
                  <a:cxn ang="0">
                    <a:pos x="T8" y="T9"/>
                  </a:cxn>
                  <a:cxn ang="0">
                    <a:pos x="T10" y="T11"/>
                  </a:cxn>
                </a:cxnLst>
                <a:rect l="0" t="0" r="r" b="b"/>
                <a:pathLst>
                  <a:path w="462" h="2027">
                    <a:moveTo>
                      <a:pt x="462" y="0"/>
                    </a:moveTo>
                    <a:lnTo>
                      <a:pt x="231" y="0"/>
                    </a:lnTo>
                    <a:lnTo>
                      <a:pt x="0" y="0"/>
                    </a:lnTo>
                    <a:lnTo>
                      <a:pt x="0" y="2027"/>
                    </a:lnTo>
                    <a:lnTo>
                      <a:pt x="462" y="1661"/>
                    </a:lnTo>
                    <a:lnTo>
                      <a:pt x="462"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Freeform: Shape 17"/>
              <p:cNvSpPr/>
              <p:nvPr/>
            </p:nvSpPr>
            <p:spPr bwMode="auto">
              <a:xfrm rot="5400000">
                <a:off x="6128802" y="3204912"/>
                <a:ext cx="1015357" cy="547247"/>
              </a:xfrm>
              <a:custGeom>
                <a:avLst/>
                <a:gdLst>
                  <a:gd name="T0" fmla="*/ 458 w 916"/>
                  <a:gd name="T1" fmla="*/ 0 h 395"/>
                  <a:gd name="T2" fmla="*/ 458 w 916"/>
                  <a:gd name="T3" fmla="*/ 0 h 395"/>
                  <a:gd name="T4" fmla="*/ 210 w 916"/>
                  <a:gd name="T5" fmla="*/ 214 h 395"/>
                  <a:gd name="T6" fmla="*/ 0 w 916"/>
                  <a:gd name="T7" fmla="*/ 395 h 395"/>
                  <a:gd name="T8" fmla="*/ 227 w 916"/>
                  <a:gd name="T9" fmla="*/ 395 h 395"/>
                  <a:gd name="T10" fmla="*/ 458 w 916"/>
                  <a:gd name="T11" fmla="*/ 395 h 395"/>
                  <a:gd name="T12" fmla="*/ 689 w 916"/>
                  <a:gd name="T13" fmla="*/ 395 h 395"/>
                  <a:gd name="T14" fmla="*/ 916 w 916"/>
                  <a:gd name="T15" fmla="*/ 395 h 395"/>
                  <a:gd name="T16" fmla="*/ 458 w 916"/>
                  <a:gd name="T17"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6" h="395">
                    <a:moveTo>
                      <a:pt x="458" y="0"/>
                    </a:moveTo>
                    <a:lnTo>
                      <a:pt x="458" y="0"/>
                    </a:lnTo>
                    <a:lnTo>
                      <a:pt x="210" y="214"/>
                    </a:lnTo>
                    <a:lnTo>
                      <a:pt x="0" y="395"/>
                    </a:lnTo>
                    <a:lnTo>
                      <a:pt x="227" y="395"/>
                    </a:lnTo>
                    <a:lnTo>
                      <a:pt x="458" y="395"/>
                    </a:lnTo>
                    <a:lnTo>
                      <a:pt x="689" y="395"/>
                    </a:lnTo>
                    <a:lnTo>
                      <a:pt x="916" y="395"/>
                    </a:lnTo>
                    <a:lnTo>
                      <a:pt x="458"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28" name="TextBox 6"/>
            <p:cNvSpPr txBox="1"/>
            <p:nvPr/>
          </p:nvSpPr>
          <p:spPr>
            <a:xfrm>
              <a:off x="4651380" y="3383018"/>
              <a:ext cx="1061829" cy="253916"/>
            </a:xfrm>
            <a:prstGeom prst="rect">
              <a:avLst/>
            </a:prstGeom>
            <a:noFill/>
            <a:effectLst/>
          </p:spPr>
          <p:txBody>
            <a:bodyPr wrap="none">
              <a:normAutofit fontScale="77500" lnSpcReduction="20000"/>
            </a:bodyPr>
            <a:lstStyle/>
            <a:p>
              <a:pPr algn="ctr"/>
              <a:r>
                <a:rPr lang="zh-CN" altLang="en-US" sz="1600" b="1" dirty="0">
                  <a:solidFill>
                    <a:schemeClr val="bg1"/>
                  </a:solidFill>
                </a:rPr>
                <a:t>标题文本预设</a:t>
              </a:r>
              <a:endParaRPr lang="zh-CN" altLang="en-US" sz="1600" b="1" dirty="0">
                <a:solidFill>
                  <a:schemeClr val="bg1"/>
                </a:solidFill>
              </a:endParaRPr>
            </a:p>
          </p:txBody>
        </p:sp>
      </p:grpSp>
      <p:grpSp>
        <p:nvGrpSpPr>
          <p:cNvPr id="11" name="Group 48"/>
          <p:cNvGrpSpPr/>
          <p:nvPr/>
        </p:nvGrpSpPr>
        <p:grpSpPr>
          <a:xfrm>
            <a:off x="6516217" y="1794780"/>
            <a:ext cx="2264535" cy="1604637"/>
            <a:chOff x="8170814" y="1912116"/>
            <a:chExt cx="2749722" cy="2139516"/>
          </a:xfrm>
        </p:grpSpPr>
        <p:grpSp>
          <p:nvGrpSpPr>
            <p:cNvPr id="16" name="Group 58"/>
            <p:cNvGrpSpPr/>
            <p:nvPr/>
          </p:nvGrpSpPr>
          <p:grpSpPr>
            <a:xfrm>
              <a:off x="8170814" y="1912116"/>
              <a:ext cx="2611177" cy="2139516"/>
              <a:chOff x="1193500" y="1491637"/>
              <a:chExt cx="3761195" cy="2139516"/>
            </a:xfrm>
          </p:grpSpPr>
          <p:grpSp>
            <p:nvGrpSpPr>
              <p:cNvPr id="18" name="Group 60"/>
              <p:cNvGrpSpPr/>
              <p:nvPr/>
            </p:nvGrpSpPr>
            <p:grpSpPr>
              <a:xfrm>
                <a:off x="1193500" y="1491637"/>
                <a:ext cx="3761195" cy="815608"/>
                <a:chOff x="1317257" y="1824875"/>
                <a:chExt cx="3761195" cy="815608"/>
              </a:xfrm>
            </p:grpSpPr>
            <p:sp>
              <p:nvSpPr>
                <p:cNvPr id="22" name="TextBox 64"/>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Rectangle 65"/>
                <p:cNvSpPr/>
                <p:nvPr/>
              </p:nvSpPr>
              <p:spPr>
                <a:xfrm>
                  <a:off x="1317257" y="1824875"/>
                  <a:ext cx="3761195" cy="307777"/>
                </a:xfrm>
                <a:prstGeom prst="rect">
                  <a:avLst/>
                </a:prstGeom>
              </p:spPr>
              <p:txBody>
                <a:bodyPr wrap="none" lIns="0" tIns="0" rIns="0" bIns="0">
                  <a:normAutofit fontScale="92500" lnSpcReduction="20000"/>
                </a:bodyPr>
                <a:lstStyle/>
                <a:p>
                  <a:pPr algn="r"/>
                  <a:r>
                    <a:rPr lang="zh-CN" altLang="en-US"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 name="Group 61"/>
              <p:cNvGrpSpPr/>
              <p:nvPr/>
            </p:nvGrpSpPr>
            <p:grpSpPr>
              <a:xfrm>
                <a:off x="1193500" y="2815545"/>
                <a:ext cx="3761195" cy="815608"/>
                <a:chOff x="1317257" y="1824875"/>
                <a:chExt cx="3761195" cy="815608"/>
              </a:xfrm>
            </p:grpSpPr>
            <p:sp>
              <p:nvSpPr>
                <p:cNvPr id="20" name="TextBox 62"/>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63"/>
                <p:cNvSpPr/>
                <p:nvPr/>
              </p:nvSpPr>
              <p:spPr>
                <a:xfrm>
                  <a:off x="1317257" y="1824875"/>
                  <a:ext cx="3761195" cy="307777"/>
                </a:xfrm>
                <a:prstGeom prst="rect">
                  <a:avLst/>
                </a:prstGeom>
              </p:spPr>
              <p:txBody>
                <a:bodyPr wrap="none" lIns="0" tIns="0" rIns="0" bIns="0">
                  <a:normAutofit fontScale="92500" lnSpcReduction="20000"/>
                </a:bodyPr>
                <a:lstStyle/>
                <a:p>
                  <a:pPr algn="r"/>
                  <a:r>
                    <a:rPr lang="zh-CN" altLang="en-US"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grpSp>
        <p:cxnSp>
          <p:nvCxnSpPr>
            <p:cNvPr id="17" name="Straight Connector 59"/>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24" name="组合 76"/>
          <p:cNvGrpSpPr/>
          <p:nvPr/>
        </p:nvGrpSpPr>
        <p:grpSpPr>
          <a:xfrm>
            <a:off x="2338165" y="3246274"/>
            <a:ext cx="2934353" cy="1015357"/>
            <a:chOff x="2338165" y="1456384"/>
            <a:chExt cx="2934353" cy="1015357"/>
          </a:xfrm>
          <a:solidFill>
            <a:schemeClr val="accent3"/>
          </a:solidFill>
        </p:grpSpPr>
        <p:grpSp>
          <p:nvGrpSpPr>
            <p:cNvPr id="29" name="组合 77"/>
            <p:cNvGrpSpPr/>
            <p:nvPr/>
          </p:nvGrpSpPr>
          <p:grpSpPr>
            <a:xfrm>
              <a:off x="2338165" y="1456384"/>
              <a:ext cx="2934353" cy="1015357"/>
              <a:chOff x="2338165" y="1424545"/>
              <a:chExt cx="2934353" cy="1015357"/>
            </a:xfrm>
            <a:grpFill/>
          </p:grpSpPr>
          <p:sp>
            <p:nvSpPr>
              <p:cNvPr id="80" name="Freeform: Shape 43"/>
              <p:cNvSpPr/>
              <p:nvPr/>
            </p:nvSpPr>
            <p:spPr bwMode="auto">
              <a:xfrm rot="5400000">
                <a:off x="3823602" y="739362"/>
                <a:ext cx="512112" cy="2385721"/>
              </a:xfrm>
              <a:custGeom>
                <a:avLst/>
                <a:gdLst>
                  <a:gd name="T0" fmla="*/ 462 w 462"/>
                  <a:gd name="T1" fmla="*/ 0 h 1722"/>
                  <a:gd name="T2" fmla="*/ 0 w 462"/>
                  <a:gd name="T3" fmla="*/ 367 h 1722"/>
                  <a:gd name="T4" fmla="*/ 0 w 462"/>
                  <a:gd name="T5" fmla="*/ 1722 h 1722"/>
                  <a:gd name="T6" fmla="*/ 231 w 462"/>
                  <a:gd name="T7" fmla="*/ 1722 h 1722"/>
                  <a:gd name="T8" fmla="*/ 462 w 462"/>
                  <a:gd name="T9" fmla="*/ 1722 h 1722"/>
                  <a:gd name="T10" fmla="*/ 462 w 462"/>
                  <a:gd name="T11" fmla="*/ 0 h 1722"/>
                </a:gdLst>
                <a:ahLst/>
                <a:cxnLst>
                  <a:cxn ang="0">
                    <a:pos x="T0" y="T1"/>
                  </a:cxn>
                  <a:cxn ang="0">
                    <a:pos x="T2" y="T3"/>
                  </a:cxn>
                  <a:cxn ang="0">
                    <a:pos x="T4" y="T5"/>
                  </a:cxn>
                  <a:cxn ang="0">
                    <a:pos x="T6" y="T7"/>
                  </a:cxn>
                  <a:cxn ang="0">
                    <a:pos x="T8" y="T9"/>
                  </a:cxn>
                  <a:cxn ang="0">
                    <a:pos x="T10" y="T11"/>
                  </a:cxn>
                </a:cxnLst>
                <a:rect l="0" t="0" r="r" b="b"/>
                <a:pathLst>
                  <a:path w="462" h="1722">
                    <a:moveTo>
                      <a:pt x="462" y="0"/>
                    </a:moveTo>
                    <a:lnTo>
                      <a:pt x="0" y="367"/>
                    </a:lnTo>
                    <a:lnTo>
                      <a:pt x="0" y="1722"/>
                    </a:lnTo>
                    <a:lnTo>
                      <a:pt x="231" y="1722"/>
                    </a:lnTo>
                    <a:lnTo>
                      <a:pt x="462" y="1722"/>
                    </a:lnTo>
                    <a:lnTo>
                      <a:pt x="4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Freeform: Shape 45"/>
              <p:cNvSpPr/>
              <p:nvPr/>
            </p:nvSpPr>
            <p:spPr bwMode="auto">
              <a:xfrm rot="5400000">
                <a:off x="2104803" y="1657907"/>
                <a:ext cx="1015357" cy="548633"/>
              </a:xfrm>
              <a:custGeom>
                <a:avLst/>
                <a:gdLst>
                  <a:gd name="T0" fmla="*/ 916 w 916"/>
                  <a:gd name="T1" fmla="*/ 0 h 396"/>
                  <a:gd name="T2" fmla="*/ 689 w 916"/>
                  <a:gd name="T3" fmla="*/ 0 h 396"/>
                  <a:gd name="T4" fmla="*/ 458 w 916"/>
                  <a:gd name="T5" fmla="*/ 0 h 396"/>
                  <a:gd name="T6" fmla="*/ 227 w 916"/>
                  <a:gd name="T7" fmla="*/ 0 h 396"/>
                  <a:gd name="T8" fmla="*/ 0 w 916"/>
                  <a:gd name="T9" fmla="*/ 0 h 396"/>
                  <a:gd name="T10" fmla="*/ 458 w 916"/>
                  <a:gd name="T11" fmla="*/ 396 h 396"/>
                  <a:gd name="T12" fmla="*/ 916 w 916"/>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6" h="396">
                    <a:moveTo>
                      <a:pt x="916" y="0"/>
                    </a:moveTo>
                    <a:lnTo>
                      <a:pt x="689" y="0"/>
                    </a:lnTo>
                    <a:lnTo>
                      <a:pt x="458" y="0"/>
                    </a:lnTo>
                    <a:lnTo>
                      <a:pt x="227" y="0"/>
                    </a:lnTo>
                    <a:lnTo>
                      <a:pt x="0" y="0"/>
                    </a:lnTo>
                    <a:lnTo>
                      <a:pt x="458" y="396"/>
                    </a:lnTo>
                    <a:lnTo>
                      <a:pt x="9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79" name="TextBox 3"/>
            <p:cNvSpPr txBox="1"/>
            <p:nvPr/>
          </p:nvSpPr>
          <p:spPr>
            <a:xfrm>
              <a:off x="3140848" y="1814023"/>
              <a:ext cx="1061829" cy="253916"/>
            </a:xfrm>
            <a:prstGeom prst="rect">
              <a:avLst/>
            </a:prstGeom>
            <a:grpFill/>
            <a:effectLst/>
          </p:spPr>
          <p:txBody>
            <a:bodyPr wrap="none">
              <a:normAutofit fontScale="77500" lnSpcReduction="20000"/>
            </a:bodyPr>
            <a:lstStyle/>
            <a:p>
              <a:pPr algn="ctr"/>
              <a:r>
                <a:rPr lang="zh-CN" altLang="en-US" sz="1600" b="1" dirty="0">
                  <a:solidFill>
                    <a:schemeClr val="bg1"/>
                  </a:solidFill>
                </a:rPr>
                <a:t>标题文本预设</a:t>
              </a:r>
              <a:endParaRPr lang="zh-CN" altLang="en-US" sz="1600" b="1" dirty="0">
                <a:solidFill>
                  <a:schemeClr val="bg1"/>
                </a:solidFill>
              </a:endParaRPr>
            </a:p>
          </p:txBody>
        </p:sp>
      </p:grpSp>
      <p:grpSp>
        <p:nvGrpSpPr>
          <p:cNvPr id="31" name="组合 91"/>
          <p:cNvGrpSpPr/>
          <p:nvPr/>
        </p:nvGrpSpPr>
        <p:grpSpPr>
          <a:xfrm>
            <a:off x="467544" y="1040552"/>
            <a:ext cx="2259720" cy="3203994"/>
            <a:chOff x="467544" y="879924"/>
            <a:chExt cx="2259720" cy="3203994"/>
          </a:xfrm>
        </p:grpSpPr>
        <p:sp>
          <p:nvSpPr>
            <p:cNvPr id="62" name="Freeform: Shape 40"/>
            <p:cNvSpPr/>
            <p:nvPr/>
          </p:nvSpPr>
          <p:spPr bwMode="auto">
            <a:xfrm rot="5400000">
              <a:off x="1945269" y="1113286"/>
              <a:ext cx="1015357" cy="548633"/>
            </a:xfrm>
            <a:custGeom>
              <a:avLst/>
              <a:gdLst>
                <a:gd name="T0" fmla="*/ 458 w 916"/>
                <a:gd name="T1" fmla="*/ 396 h 396"/>
                <a:gd name="T2" fmla="*/ 0 w 916"/>
                <a:gd name="T3" fmla="*/ 0 h 396"/>
                <a:gd name="T4" fmla="*/ 458 w 916"/>
                <a:gd name="T5" fmla="*/ 0 h 396"/>
                <a:gd name="T6" fmla="*/ 916 w 916"/>
                <a:gd name="T7" fmla="*/ 0 h 396"/>
                <a:gd name="T8" fmla="*/ 458 w 916"/>
                <a:gd name="T9" fmla="*/ 396 h 396"/>
              </a:gdLst>
              <a:ahLst/>
              <a:cxnLst>
                <a:cxn ang="0">
                  <a:pos x="T0" y="T1"/>
                </a:cxn>
                <a:cxn ang="0">
                  <a:pos x="T2" y="T3"/>
                </a:cxn>
                <a:cxn ang="0">
                  <a:pos x="T4" y="T5"/>
                </a:cxn>
                <a:cxn ang="0">
                  <a:pos x="T6" y="T7"/>
                </a:cxn>
                <a:cxn ang="0">
                  <a:pos x="T8" y="T9"/>
                </a:cxn>
              </a:cxnLst>
              <a:rect l="0" t="0" r="r" b="b"/>
              <a:pathLst>
                <a:path w="916" h="396">
                  <a:moveTo>
                    <a:pt x="458" y="396"/>
                  </a:moveTo>
                  <a:lnTo>
                    <a:pt x="0" y="0"/>
                  </a:lnTo>
                  <a:lnTo>
                    <a:pt x="458" y="0"/>
                  </a:lnTo>
                  <a:lnTo>
                    <a:pt x="916" y="0"/>
                  </a:lnTo>
                  <a:lnTo>
                    <a:pt x="458" y="3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Freeform: Shape 41"/>
            <p:cNvSpPr/>
            <p:nvPr/>
          </p:nvSpPr>
          <p:spPr bwMode="auto">
            <a:xfrm rot="5400000">
              <a:off x="2199109" y="1367125"/>
              <a:ext cx="507678" cy="548633"/>
            </a:xfrm>
            <a:custGeom>
              <a:avLst/>
              <a:gdLst>
                <a:gd name="T0" fmla="*/ 458 w 458"/>
                <a:gd name="T1" fmla="*/ 0 h 396"/>
                <a:gd name="T2" fmla="*/ 0 w 458"/>
                <a:gd name="T3" fmla="*/ 396 h 396"/>
                <a:gd name="T4" fmla="*/ 396 w 458"/>
                <a:gd name="T5" fmla="*/ 58 h 396"/>
                <a:gd name="T6" fmla="*/ 458 w 458"/>
                <a:gd name="T7" fmla="*/ 0 h 396"/>
              </a:gdLst>
              <a:ahLst/>
              <a:cxnLst>
                <a:cxn ang="0">
                  <a:pos x="T0" y="T1"/>
                </a:cxn>
                <a:cxn ang="0">
                  <a:pos x="T2" y="T3"/>
                </a:cxn>
                <a:cxn ang="0">
                  <a:pos x="T4" y="T5"/>
                </a:cxn>
                <a:cxn ang="0">
                  <a:pos x="T6" y="T7"/>
                </a:cxn>
              </a:cxnLst>
              <a:rect l="0" t="0" r="r" b="b"/>
              <a:pathLst>
                <a:path w="458" h="396">
                  <a:moveTo>
                    <a:pt x="458" y="0"/>
                  </a:moveTo>
                  <a:lnTo>
                    <a:pt x="0" y="396"/>
                  </a:lnTo>
                  <a:lnTo>
                    <a:pt x="396" y="58"/>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Freeform: Shape 42"/>
            <p:cNvSpPr/>
            <p:nvPr/>
          </p:nvSpPr>
          <p:spPr bwMode="auto">
            <a:xfrm rot="5400000">
              <a:off x="2199109" y="1367125"/>
              <a:ext cx="507678" cy="548633"/>
            </a:xfrm>
            <a:custGeom>
              <a:avLst/>
              <a:gdLst>
                <a:gd name="T0" fmla="*/ 458 w 458"/>
                <a:gd name="T1" fmla="*/ 0 h 396"/>
                <a:gd name="T2" fmla="*/ 0 w 458"/>
                <a:gd name="T3" fmla="*/ 396 h 396"/>
                <a:gd name="T4" fmla="*/ 396 w 458"/>
                <a:gd name="T5" fmla="*/ 58 h 396"/>
                <a:gd name="T6" fmla="*/ 458 w 458"/>
                <a:gd name="T7" fmla="*/ 0 h 396"/>
              </a:gdLst>
              <a:ahLst/>
              <a:cxnLst>
                <a:cxn ang="0">
                  <a:pos x="T0" y="T1"/>
                </a:cxn>
                <a:cxn ang="0">
                  <a:pos x="T2" y="T3"/>
                </a:cxn>
                <a:cxn ang="0">
                  <a:pos x="T4" y="T5"/>
                </a:cxn>
                <a:cxn ang="0">
                  <a:pos x="T6" y="T7"/>
                </a:cxn>
              </a:cxnLst>
              <a:rect l="0" t="0" r="r" b="b"/>
              <a:pathLst>
                <a:path w="458" h="396">
                  <a:moveTo>
                    <a:pt x="458" y="0"/>
                  </a:moveTo>
                  <a:lnTo>
                    <a:pt x="0" y="396"/>
                  </a:lnTo>
                  <a:lnTo>
                    <a:pt x="396" y="58"/>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1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1" name="Group 49"/>
            <p:cNvGrpSpPr/>
            <p:nvPr/>
          </p:nvGrpSpPr>
          <p:grpSpPr>
            <a:xfrm>
              <a:off x="467544" y="1423875"/>
              <a:ext cx="2234885" cy="1818880"/>
              <a:chOff x="1307468" y="1697288"/>
              <a:chExt cx="2713719" cy="2425173"/>
            </a:xfrm>
          </p:grpSpPr>
          <p:grpSp>
            <p:nvGrpSpPr>
              <p:cNvPr id="50" name="Group 50"/>
              <p:cNvGrpSpPr/>
              <p:nvPr/>
            </p:nvGrpSpPr>
            <p:grpSpPr>
              <a:xfrm>
                <a:off x="1410010" y="1697288"/>
                <a:ext cx="2611177" cy="2139516"/>
                <a:chOff x="1193500" y="1491637"/>
                <a:chExt cx="3761195" cy="2139516"/>
              </a:xfrm>
            </p:grpSpPr>
            <p:grpSp>
              <p:nvGrpSpPr>
                <p:cNvPr id="52" name="Group 52"/>
                <p:cNvGrpSpPr/>
                <p:nvPr/>
              </p:nvGrpSpPr>
              <p:grpSpPr>
                <a:xfrm>
                  <a:off x="1193500" y="1491637"/>
                  <a:ext cx="3761195" cy="815608"/>
                  <a:chOff x="1317257" y="1824875"/>
                  <a:chExt cx="3761195" cy="815608"/>
                </a:xfrm>
              </p:grpSpPr>
              <p:sp>
                <p:nvSpPr>
                  <p:cNvPr id="14" name="TextBox 56"/>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Rectangle 57"/>
                  <p:cNvSpPr/>
                  <p:nvPr/>
                </p:nvSpPr>
                <p:spPr>
                  <a:xfrm>
                    <a:off x="1317257" y="1824875"/>
                    <a:ext cx="3761195" cy="307777"/>
                  </a:xfrm>
                  <a:prstGeom prst="rect">
                    <a:avLst/>
                  </a:prstGeom>
                </p:spPr>
                <p:txBody>
                  <a:bodyPr wrap="none" lIns="0" tIns="0" rIns="0" bIns="0">
                    <a:normAutofit fontScale="92500" lnSpcReduction="20000"/>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9" name="Group 53"/>
                <p:cNvGrpSpPr/>
                <p:nvPr/>
              </p:nvGrpSpPr>
              <p:grpSpPr>
                <a:xfrm>
                  <a:off x="1193500" y="2815545"/>
                  <a:ext cx="3761195" cy="815608"/>
                  <a:chOff x="1317257" y="1824875"/>
                  <a:chExt cx="3761195" cy="815608"/>
                </a:xfrm>
              </p:grpSpPr>
              <p:sp>
                <p:nvSpPr>
                  <p:cNvPr id="12" name="TextBox 54"/>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Rectangle 55"/>
                  <p:cNvSpPr/>
                  <p:nvPr/>
                </p:nvSpPr>
                <p:spPr>
                  <a:xfrm>
                    <a:off x="1317257" y="1824875"/>
                    <a:ext cx="3761195" cy="307777"/>
                  </a:xfrm>
                  <a:prstGeom prst="rect">
                    <a:avLst/>
                  </a:prstGeom>
                </p:spPr>
                <p:txBody>
                  <a:bodyPr wrap="none" lIns="0" tIns="0" rIns="0" bIns="0">
                    <a:normAutofit fontScale="92500" lnSpcReduction="20000"/>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grpSp>
          <p:cxnSp>
            <p:nvCxnSpPr>
              <p:cNvPr id="9" name="Straight Connector 51"/>
              <p:cNvCxnSpPr/>
              <p:nvPr/>
            </p:nvCxnSpPr>
            <p:spPr>
              <a:xfrm>
                <a:off x="1307468" y="2710116"/>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51"/>
              <p:cNvCxnSpPr/>
              <p:nvPr/>
            </p:nvCxnSpPr>
            <p:spPr>
              <a:xfrm>
                <a:off x="1307468" y="412246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61" name="Group 52"/>
            <p:cNvGrpSpPr/>
            <p:nvPr/>
          </p:nvGrpSpPr>
          <p:grpSpPr>
            <a:xfrm>
              <a:off x="524034" y="3472212"/>
              <a:ext cx="2150436" cy="611706"/>
              <a:chOff x="1317257" y="1824875"/>
              <a:chExt cx="3761195" cy="815608"/>
            </a:xfrm>
          </p:grpSpPr>
          <p:sp>
            <p:nvSpPr>
              <p:cNvPr id="89" name="TextBox 56"/>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0" name="Rectangle 57"/>
              <p:cNvSpPr/>
              <p:nvPr/>
            </p:nvSpPr>
            <p:spPr>
              <a:xfrm>
                <a:off x="1317257" y="1824875"/>
                <a:ext cx="3761195" cy="307777"/>
              </a:xfrm>
              <a:prstGeom prst="rect">
                <a:avLst/>
              </a:prstGeom>
            </p:spPr>
            <p:txBody>
              <a:bodyPr wrap="none" lIns="0" tIns="0" rIns="0" bIns="0">
                <a:normAutofit fontScale="92500" lnSpcReduction="20000"/>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1+#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4"/>
          <p:cNvGrpSpPr/>
          <p:nvPr/>
        </p:nvGrpSpPr>
        <p:grpSpPr>
          <a:xfrm>
            <a:off x="5699342" y="1933545"/>
            <a:ext cx="1410197" cy="1708952"/>
            <a:chOff x="9683156" y="2245342"/>
            <a:chExt cx="1880262" cy="2278603"/>
          </a:xfrm>
          <a:effectLst>
            <a:outerShdw blurRad="368300" dir="13500000" sy="23000" kx="1200000" algn="br" rotWithShape="0">
              <a:prstClr val="black">
                <a:alpha val="25000"/>
              </a:prstClr>
            </a:outerShdw>
          </a:effectLst>
        </p:grpSpPr>
        <p:sp>
          <p:nvSpPr>
            <p:cNvPr id="46" name="Freeform 45"/>
            <p:cNvSpPr/>
            <p:nvPr/>
          </p:nvSpPr>
          <p:spPr bwMode="auto">
            <a:xfrm>
              <a:off x="9697382" y="2584406"/>
              <a:ext cx="1851810" cy="1939539"/>
            </a:xfrm>
            <a:custGeom>
              <a:avLst/>
              <a:gdLst>
                <a:gd name="T0" fmla="*/ 1516 w 1562"/>
                <a:gd name="T1" fmla="*/ 0 h 1636"/>
                <a:gd name="T2" fmla="*/ 1562 w 1562"/>
                <a:gd name="T3" fmla="*/ 11 h 1636"/>
                <a:gd name="T4" fmla="*/ 781 w 1562"/>
                <a:gd name="T5" fmla="*/ 1636 h 1636"/>
                <a:gd name="T6" fmla="*/ 0 w 1562"/>
                <a:gd name="T7" fmla="*/ 11 h 1636"/>
                <a:gd name="T8" fmla="*/ 57 w 1562"/>
                <a:gd name="T9" fmla="*/ 0 h 1636"/>
                <a:gd name="T10" fmla="*/ 1516 w 1562"/>
                <a:gd name="T11" fmla="*/ 0 h 1636"/>
              </a:gdLst>
              <a:ahLst/>
              <a:cxnLst>
                <a:cxn ang="0">
                  <a:pos x="T0" y="T1"/>
                </a:cxn>
                <a:cxn ang="0">
                  <a:pos x="T2" y="T3"/>
                </a:cxn>
                <a:cxn ang="0">
                  <a:pos x="T4" y="T5"/>
                </a:cxn>
                <a:cxn ang="0">
                  <a:pos x="T6" y="T7"/>
                </a:cxn>
                <a:cxn ang="0">
                  <a:pos x="T8" y="T9"/>
                </a:cxn>
                <a:cxn ang="0">
                  <a:pos x="T10" y="T11"/>
                </a:cxn>
              </a:cxnLst>
              <a:rect l="0" t="0" r="r" b="b"/>
              <a:pathLst>
                <a:path w="1562" h="1636">
                  <a:moveTo>
                    <a:pt x="1516" y="0"/>
                  </a:moveTo>
                  <a:lnTo>
                    <a:pt x="1562" y="11"/>
                  </a:lnTo>
                  <a:lnTo>
                    <a:pt x="781" y="1636"/>
                  </a:lnTo>
                  <a:lnTo>
                    <a:pt x="0" y="11"/>
                  </a:lnTo>
                  <a:lnTo>
                    <a:pt x="57" y="0"/>
                  </a:lnTo>
                  <a:lnTo>
                    <a:pt x="1516" y="0"/>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47" name="Oval 6"/>
            <p:cNvSpPr>
              <a:spLocks noChangeArrowheads="1"/>
            </p:cNvSpPr>
            <p:nvPr/>
          </p:nvSpPr>
          <p:spPr bwMode="auto">
            <a:xfrm>
              <a:off x="9683156"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91440" tIns="45720" rIns="91440" bIns="45720" numCol="1" anchor="t" anchorCtr="0" compatLnSpc="1"/>
            <a:lstStyle/>
            <a:p>
              <a:endParaRPr lang="id-ID"/>
            </a:p>
          </p:txBody>
        </p:sp>
      </p:grpSp>
      <p:grpSp>
        <p:nvGrpSpPr>
          <p:cNvPr id="3" name="Group 47"/>
          <p:cNvGrpSpPr/>
          <p:nvPr/>
        </p:nvGrpSpPr>
        <p:grpSpPr>
          <a:xfrm>
            <a:off x="4349447" y="2383768"/>
            <a:ext cx="1410197" cy="1708952"/>
            <a:chOff x="9683156" y="2245342"/>
            <a:chExt cx="1880262" cy="2278603"/>
          </a:xfrm>
          <a:effectLst>
            <a:outerShdw blurRad="368300" dir="13500000" sy="23000" kx="1200000" algn="br" rotWithShape="0">
              <a:prstClr val="black">
                <a:alpha val="25000"/>
              </a:prstClr>
            </a:outerShdw>
          </a:effectLst>
        </p:grpSpPr>
        <p:sp>
          <p:nvSpPr>
            <p:cNvPr id="49" name="Freeform 48"/>
            <p:cNvSpPr/>
            <p:nvPr/>
          </p:nvSpPr>
          <p:spPr bwMode="auto">
            <a:xfrm>
              <a:off x="9697382" y="2584406"/>
              <a:ext cx="1851810" cy="1939539"/>
            </a:xfrm>
            <a:custGeom>
              <a:avLst/>
              <a:gdLst>
                <a:gd name="T0" fmla="*/ 1516 w 1562"/>
                <a:gd name="T1" fmla="*/ 0 h 1636"/>
                <a:gd name="T2" fmla="*/ 1562 w 1562"/>
                <a:gd name="T3" fmla="*/ 11 h 1636"/>
                <a:gd name="T4" fmla="*/ 781 w 1562"/>
                <a:gd name="T5" fmla="*/ 1636 h 1636"/>
                <a:gd name="T6" fmla="*/ 0 w 1562"/>
                <a:gd name="T7" fmla="*/ 11 h 1636"/>
                <a:gd name="T8" fmla="*/ 57 w 1562"/>
                <a:gd name="T9" fmla="*/ 0 h 1636"/>
                <a:gd name="T10" fmla="*/ 1516 w 1562"/>
                <a:gd name="T11" fmla="*/ 0 h 1636"/>
              </a:gdLst>
              <a:ahLst/>
              <a:cxnLst>
                <a:cxn ang="0">
                  <a:pos x="T0" y="T1"/>
                </a:cxn>
                <a:cxn ang="0">
                  <a:pos x="T2" y="T3"/>
                </a:cxn>
                <a:cxn ang="0">
                  <a:pos x="T4" y="T5"/>
                </a:cxn>
                <a:cxn ang="0">
                  <a:pos x="T6" y="T7"/>
                </a:cxn>
                <a:cxn ang="0">
                  <a:pos x="T8" y="T9"/>
                </a:cxn>
                <a:cxn ang="0">
                  <a:pos x="T10" y="T11"/>
                </a:cxn>
              </a:cxnLst>
              <a:rect l="0" t="0" r="r" b="b"/>
              <a:pathLst>
                <a:path w="1562" h="1636">
                  <a:moveTo>
                    <a:pt x="1516" y="0"/>
                  </a:moveTo>
                  <a:lnTo>
                    <a:pt x="1562" y="11"/>
                  </a:lnTo>
                  <a:lnTo>
                    <a:pt x="781" y="1636"/>
                  </a:lnTo>
                  <a:lnTo>
                    <a:pt x="0" y="11"/>
                  </a:lnTo>
                  <a:lnTo>
                    <a:pt x="57" y="0"/>
                  </a:lnTo>
                  <a:lnTo>
                    <a:pt x="1516" y="0"/>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50" name="Oval 6"/>
            <p:cNvSpPr>
              <a:spLocks noChangeArrowheads="1"/>
            </p:cNvSpPr>
            <p:nvPr/>
          </p:nvSpPr>
          <p:spPr bwMode="auto">
            <a:xfrm>
              <a:off x="9683156"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91440" tIns="45720" rIns="91440" bIns="45720" numCol="1" anchor="t" anchorCtr="0" compatLnSpc="1"/>
            <a:lstStyle/>
            <a:p>
              <a:endParaRPr lang="id-ID"/>
            </a:p>
          </p:txBody>
        </p:sp>
      </p:grpSp>
      <p:grpSp>
        <p:nvGrpSpPr>
          <p:cNvPr id="4" name="Group 50"/>
          <p:cNvGrpSpPr/>
          <p:nvPr/>
        </p:nvGrpSpPr>
        <p:grpSpPr>
          <a:xfrm>
            <a:off x="2949919" y="2678524"/>
            <a:ext cx="1410197" cy="1708952"/>
            <a:chOff x="4666657" y="2245342"/>
            <a:chExt cx="1880262" cy="2278603"/>
          </a:xfrm>
          <a:effectLst>
            <a:outerShdw blurRad="368300" dir="13500000" sy="23000" kx="1200000" algn="br" rotWithShape="0">
              <a:prstClr val="black">
                <a:alpha val="25000"/>
              </a:prstClr>
            </a:outerShdw>
          </a:effectLst>
        </p:grpSpPr>
        <p:sp>
          <p:nvSpPr>
            <p:cNvPr id="52" name="Freeform 51"/>
            <p:cNvSpPr/>
            <p:nvPr/>
          </p:nvSpPr>
          <p:spPr bwMode="auto">
            <a:xfrm>
              <a:off x="4680883" y="2584406"/>
              <a:ext cx="1851810" cy="1939539"/>
            </a:xfrm>
            <a:custGeom>
              <a:avLst/>
              <a:gdLst>
                <a:gd name="T0" fmla="*/ 1516 w 1562"/>
                <a:gd name="T1" fmla="*/ 0 h 1636"/>
                <a:gd name="T2" fmla="*/ 1562 w 1562"/>
                <a:gd name="T3" fmla="*/ 11 h 1636"/>
                <a:gd name="T4" fmla="*/ 781 w 1562"/>
                <a:gd name="T5" fmla="*/ 1636 h 1636"/>
                <a:gd name="T6" fmla="*/ 0 w 1562"/>
                <a:gd name="T7" fmla="*/ 11 h 1636"/>
                <a:gd name="T8" fmla="*/ 57 w 1562"/>
                <a:gd name="T9" fmla="*/ 0 h 1636"/>
                <a:gd name="T10" fmla="*/ 1516 w 1562"/>
                <a:gd name="T11" fmla="*/ 0 h 1636"/>
              </a:gdLst>
              <a:ahLst/>
              <a:cxnLst>
                <a:cxn ang="0">
                  <a:pos x="T0" y="T1"/>
                </a:cxn>
                <a:cxn ang="0">
                  <a:pos x="T2" y="T3"/>
                </a:cxn>
                <a:cxn ang="0">
                  <a:pos x="T4" y="T5"/>
                </a:cxn>
                <a:cxn ang="0">
                  <a:pos x="T6" y="T7"/>
                </a:cxn>
                <a:cxn ang="0">
                  <a:pos x="T8" y="T9"/>
                </a:cxn>
                <a:cxn ang="0">
                  <a:pos x="T10" y="T11"/>
                </a:cxn>
              </a:cxnLst>
              <a:rect l="0" t="0" r="r" b="b"/>
              <a:pathLst>
                <a:path w="1562" h="1636">
                  <a:moveTo>
                    <a:pt x="1516" y="0"/>
                  </a:moveTo>
                  <a:lnTo>
                    <a:pt x="1562" y="11"/>
                  </a:lnTo>
                  <a:lnTo>
                    <a:pt x="781" y="1636"/>
                  </a:lnTo>
                  <a:lnTo>
                    <a:pt x="0" y="11"/>
                  </a:lnTo>
                  <a:lnTo>
                    <a:pt x="57" y="0"/>
                  </a:lnTo>
                  <a:lnTo>
                    <a:pt x="1516" y="0"/>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54" name="Oval 6"/>
            <p:cNvSpPr>
              <a:spLocks noChangeArrowheads="1"/>
            </p:cNvSpPr>
            <p:nvPr/>
          </p:nvSpPr>
          <p:spPr bwMode="auto">
            <a:xfrm>
              <a:off x="4666657"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91440" tIns="45720" rIns="91440" bIns="45720" numCol="1" anchor="t" anchorCtr="0" compatLnSpc="1"/>
            <a:lstStyle/>
            <a:p>
              <a:endParaRPr lang="id-ID"/>
            </a:p>
          </p:txBody>
        </p:sp>
      </p:grpSp>
      <p:grpSp>
        <p:nvGrpSpPr>
          <p:cNvPr id="5" name="Group 54"/>
          <p:cNvGrpSpPr/>
          <p:nvPr/>
        </p:nvGrpSpPr>
        <p:grpSpPr>
          <a:xfrm>
            <a:off x="1539724" y="3009288"/>
            <a:ext cx="1410197" cy="1708952"/>
            <a:chOff x="7146332" y="2245342"/>
            <a:chExt cx="1880262" cy="2278603"/>
          </a:xfrm>
          <a:effectLst>
            <a:outerShdw blurRad="368300" dir="13500000" sy="23000" kx="1200000" algn="br" rotWithShape="0">
              <a:prstClr val="black">
                <a:alpha val="25000"/>
              </a:prstClr>
            </a:outerShdw>
          </a:effectLst>
        </p:grpSpPr>
        <p:sp>
          <p:nvSpPr>
            <p:cNvPr id="56" name="Freeform 55"/>
            <p:cNvSpPr/>
            <p:nvPr/>
          </p:nvSpPr>
          <p:spPr bwMode="auto">
            <a:xfrm>
              <a:off x="7160558" y="2584406"/>
              <a:ext cx="1851810" cy="1939539"/>
            </a:xfrm>
            <a:custGeom>
              <a:avLst/>
              <a:gdLst>
                <a:gd name="T0" fmla="*/ 1516 w 1562"/>
                <a:gd name="T1" fmla="*/ 0 h 1636"/>
                <a:gd name="T2" fmla="*/ 1562 w 1562"/>
                <a:gd name="T3" fmla="*/ 11 h 1636"/>
                <a:gd name="T4" fmla="*/ 781 w 1562"/>
                <a:gd name="T5" fmla="*/ 1636 h 1636"/>
                <a:gd name="T6" fmla="*/ 0 w 1562"/>
                <a:gd name="T7" fmla="*/ 11 h 1636"/>
                <a:gd name="T8" fmla="*/ 57 w 1562"/>
                <a:gd name="T9" fmla="*/ 0 h 1636"/>
                <a:gd name="T10" fmla="*/ 1516 w 1562"/>
                <a:gd name="T11" fmla="*/ 0 h 1636"/>
              </a:gdLst>
              <a:ahLst/>
              <a:cxnLst>
                <a:cxn ang="0">
                  <a:pos x="T0" y="T1"/>
                </a:cxn>
                <a:cxn ang="0">
                  <a:pos x="T2" y="T3"/>
                </a:cxn>
                <a:cxn ang="0">
                  <a:pos x="T4" y="T5"/>
                </a:cxn>
                <a:cxn ang="0">
                  <a:pos x="T6" y="T7"/>
                </a:cxn>
                <a:cxn ang="0">
                  <a:pos x="T8" y="T9"/>
                </a:cxn>
                <a:cxn ang="0">
                  <a:pos x="T10" y="T11"/>
                </a:cxn>
              </a:cxnLst>
              <a:rect l="0" t="0" r="r" b="b"/>
              <a:pathLst>
                <a:path w="1562" h="1636">
                  <a:moveTo>
                    <a:pt x="1516" y="0"/>
                  </a:moveTo>
                  <a:lnTo>
                    <a:pt x="1562" y="11"/>
                  </a:lnTo>
                  <a:lnTo>
                    <a:pt x="781" y="1636"/>
                  </a:lnTo>
                  <a:lnTo>
                    <a:pt x="0" y="11"/>
                  </a:lnTo>
                  <a:lnTo>
                    <a:pt x="57" y="0"/>
                  </a:lnTo>
                  <a:lnTo>
                    <a:pt x="1516" y="0"/>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57" name="Oval 6"/>
            <p:cNvSpPr>
              <a:spLocks noChangeArrowheads="1"/>
            </p:cNvSpPr>
            <p:nvPr/>
          </p:nvSpPr>
          <p:spPr bwMode="auto">
            <a:xfrm>
              <a:off x="7146332"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91440" tIns="45720" rIns="91440" bIns="45720" numCol="1" anchor="t" anchorCtr="0" compatLnSpc="1"/>
            <a:lstStyle/>
            <a:p>
              <a:endParaRPr lang="id-ID"/>
            </a:p>
          </p:txBody>
        </p:sp>
      </p:grpSp>
      <p:grpSp>
        <p:nvGrpSpPr>
          <p:cNvPr id="6" name="Group 57"/>
          <p:cNvGrpSpPr/>
          <p:nvPr/>
        </p:nvGrpSpPr>
        <p:grpSpPr>
          <a:xfrm flipV="1">
            <a:off x="2400150" y="3751884"/>
            <a:ext cx="195968" cy="875264"/>
            <a:chOff x="1374514" y="1504950"/>
            <a:chExt cx="261290" cy="1167018"/>
          </a:xfrm>
        </p:grpSpPr>
        <p:cxnSp>
          <p:nvCxnSpPr>
            <p:cNvPr id="59" name="Straight Connector 58"/>
            <p:cNvCxnSpPr/>
            <p:nvPr/>
          </p:nvCxnSpPr>
          <p:spPr>
            <a:xfrm flipH="1" flipV="1">
              <a:off x="1374514" y="1504950"/>
              <a:ext cx="2" cy="1167018"/>
            </a:xfrm>
            <a:prstGeom prst="line">
              <a:avLst/>
            </a:prstGeom>
            <a:ln>
              <a:solidFill>
                <a:srgbClr val="F2F2F2"/>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374514" y="1504950"/>
              <a:ext cx="261290" cy="0"/>
            </a:xfrm>
            <a:prstGeom prst="line">
              <a:avLst/>
            </a:prstGeom>
            <a:ln>
              <a:solidFill>
                <a:srgbClr val="F2F2F2"/>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7" name="Group 60"/>
          <p:cNvGrpSpPr/>
          <p:nvPr/>
        </p:nvGrpSpPr>
        <p:grpSpPr>
          <a:xfrm flipV="1">
            <a:off x="3831455" y="3522560"/>
            <a:ext cx="195968" cy="875264"/>
            <a:chOff x="1374514" y="1504950"/>
            <a:chExt cx="261290" cy="1167018"/>
          </a:xfrm>
        </p:grpSpPr>
        <p:cxnSp>
          <p:nvCxnSpPr>
            <p:cNvPr id="62" name="Straight Connector 61"/>
            <p:cNvCxnSpPr/>
            <p:nvPr/>
          </p:nvCxnSpPr>
          <p:spPr>
            <a:xfrm flipH="1" flipV="1">
              <a:off x="1374514" y="1504950"/>
              <a:ext cx="2" cy="1167018"/>
            </a:xfrm>
            <a:prstGeom prst="line">
              <a:avLst/>
            </a:prstGeom>
            <a:ln>
              <a:solidFill>
                <a:srgbClr val="F2F2F2"/>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1374514" y="1504950"/>
              <a:ext cx="261290" cy="0"/>
            </a:xfrm>
            <a:prstGeom prst="line">
              <a:avLst/>
            </a:prstGeom>
            <a:ln>
              <a:solidFill>
                <a:srgbClr val="F2F2F2"/>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8" name="Group 63"/>
          <p:cNvGrpSpPr/>
          <p:nvPr/>
        </p:nvGrpSpPr>
        <p:grpSpPr>
          <a:xfrm flipV="1">
            <a:off x="5241652" y="3297520"/>
            <a:ext cx="195968" cy="875264"/>
            <a:chOff x="1374514" y="1504950"/>
            <a:chExt cx="261290" cy="1167018"/>
          </a:xfrm>
        </p:grpSpPr>
        <p:cxnSp>
          <p:nvCxnSpPr>
            <p:cNvPr id="65" name="Straight Connector 64"/>
            <p:cNvCxnSpPr/>
            <p:nvPr/>
          </p:nvCxnSpPr>
          <p:spPr>
            <a:xfrm flipH="1" flipV="1">
              <a:off x="1374514" y="1504950"/>
              <a:ext cx="2" cy="1167018"/>
            </a:xfrm>
            <a:prstGeom prst="line">
              <a:avLst/>
            </a:prstGeom>
            <a:ln>
              <a:solidFill>
                <a:srgbClr val="F2F2F2"/>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1374514" y="1504950"/>
              <a:ext cx="261290" cy="0"/>
            </a:xfrm>
            <a:prstGeom prst="line">
              <a:avLst/>
            </a:prstGeom>
            <a:ln>
              <a:solidFill>
                <a:srgbClr val="F2F2F2"/>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9" name="Group 68"/>
          <p:cNvGrpSpPr/>
          <p:nvPr/>
        </p:nvGrpSpPr>
        <p:grpSpPr>
          <a:xfrm flipV="1">
            <a:off x="6684916" y="2693796"/>
            <a:ext cx="195968" cy="875264"/>
            <a:chOff x="1374514" y="1504950"/>
            <a:chExt cx="261290" cy="1167018"/>
          </a:xfrm>
        </p:grpSpPr>
        <p:cxnSp>
          <p:nvCxnSpPr>
            <p:cNvPr id="70" name="Straight Connector 69"/>
            <p:cNvCxnSpPr/>
            <p:nvPr/>
          </p:nvCxnSpPr>
          <p:spPr>
            <a:xfrm flipH="1" flipV="1">
              <a:off x="1374514" y="1504950"/>
              <a:ext cx="2" cy="1167018"/>
            </a:xfrm>
            <a:prstGeom prst="line">
              <a:avLst/>
            </a:prstGeom>
            <a:ln>
              <a:solidFill>
                <a:srgbClr val="F2F2F2"/>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374514" y="1504950"/>
              <a:ext cx="261290" cy="0"/>
            </a:xfrm>
            <a:prstGeom prst="line">
              <a:avLst/>
            </a:prstGeom>
            <a:ln>
              <a:solidFill>
                <a:srgbClr val="F2F2F2"/>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72" name="Text Placeholder 32"/>
          <p:cNvSpPr txBox="1"/>
          <p:nvPr/>
        </p:nvSpPr>
        <p:spPr>
          <a:xfrm flipH="1">
            <a:off x="4148164" y="4196259"/>
            <a:ext cx="1294771" cy="4198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73" name="Text Placeholder 32"/>
          <p:cNvSpPr txBox="1"/>
          <p:nvPr/>
        </p:nvSpPr>
        <p:spPr>
          <a:xfrm flipH="1">
            <a:off x="2708871" y="4478612"/>
            <a:ext cx="1294771" cy="4198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74" name="Text Placeholder 32"/>
          <p:cNvSpPr txBox="1"/>
          <p:nvPr/>
        </p:nvSpPr>
        <p:spPr>
          <a:xfrm flipH="1">
            <a:off x="5587458" y="3990913"/>
            <a:ext cx="1294771" cy="4198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75" name="Text Placeholder 32"/>
          <p:cNvSpPr txBox="1"/>
          <p:nvPr/>
        </p:nvSpPr>
        <p:spPr>
          <a:xfrm flipH="1">
            <a:off x="7056523" y="3385048"/>
            <a:ext cx="1294771" cy="4198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76" name="AutoShape 3"/>
          <p:cNvSpPr>
            <a:spLocks noChangeAspect="1" noChangeArrowheads="1" noTextEdit="1"/>
          </p:cNvSpPr>
          <p:nvPr/>
        </p:nvSpPr>
        <p:spPr bwMode="auto">
          <a:xfrm>
            <a:off x="1613384" y="2080188"/>
            <a:ext cx="1217781" cy="135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6" tIns="34284" rIns="68566" bIns="34284" numCol="1" anchor="t" anchorCtr="0" compatLnSpc="1"/>
          <a:lstStyle/>
          <a:p>
            <a:endParaRPr lang="en-US"/>
          </a:p>
        </p:txBody>
      </p:sp>
      <p:sp>
        <p:nvSpPr>
          <p:cNvPr id="77" name="Freeform 17"/>
          <p:cNvSpPr>
            <a:spLocks noEditPoints="1"/>
          </p:cNvSpPr>
          <p:nvPr/>
        </p:nvSpPr>
        <p:spPr bwMode="auto">
          <a:xfrm>
            <a:off x="1612757" y="2079875"/>
            <a:ext cx="1218407" cy="1352707"/>
          </a:xfrm>
          <a:custGeom>
            <a:avLst/>
            <a:gdLst>
              <a:gd name="T0" fmla="*/ 2258 w 2497"/>
              <a:gd name="T1" fmla="*/ 799 h 2773"/>
              <a:gd name="T2" fmla="*/ 1940 w 2497"/>
              <a:gd name="T3" fmla="*/ 965 h 2773"/>
              <a:gd name="T4" fmla="*/ 2164 w 2497"/>
              <a:gd name="T5" fmla="*/ 679 h 2773"/>
              <a:gd name="T6" fmla="*/ 2235 w 2497"/>
              <a:gd name="T7" fmla="*/ 517 h 2773"/>
              <a:gd name="T8" fmla="*/ 1949 w 2497"/>
              <a:gd name="T9" fmla="*/ 315 h 2773"/>
              <a:gd name="T10" fmla="*/ 1873 w 2497"/>
              <a:gd name="T11" fmla="*/ 546 h 2773"/>
              <a:gd name="T12" fmla="*/ 1846 w 2497"/>
              <a:gd name="T13" fmla="*/ 777 h 2773"/>
              <a:gd name="T14" fmla="*/ 1493 w 2497"/>
              <a:gd name="T15" fmla="*/ 726 h 2773"/>
              <a:gd name="T16" fmla="*/ 1518 w 2497"/>
              <a:gd name="T17" fmla="*/ 299 h 2773"/>
              <a:gd name="T18" fmla="*/ 1436 w 2497"/>
              <a:gd name="T19" fmla="*/ 182 h 2773"/>
              <a:gd name="T20" fmla="*/ 1301 w 2497"/>
              <a:gd name="T21" fmla="*/ 143 h 2773"/>
              <a:gd name="T22" fmla="*/ 1061 w 2497"/>
              <a:gd name="T23" fmla="*/ 117 h 2773"/>
              <a:gd name="T24" fmla="*/ 839 w 2497"/>
              <a:gd name="T25" fmla="*/ 107 h 2773"/>
              <a:gd name="T26" fmla="*/ 930 w 2497"/>
              <a:gd name="T27" fmla="*/ 465 h 2773"/>
              <a:gd name="T28" fmla="*/ 810 w 2497"/>
              <a:gd name="T29" fmla="*/ 645 h 2773"/>
              <a:gd name="T30" fmla="*/ 603 w 2497"/>
              <a:gd name="T31" fmla="*/ 684 h 2773"/>
              <a:gd name="T32" fmla="*/ 401 w 2497"/>
              <a:gd name="T33" fmla="*/ 722 h 2773"/>
              <a:gd name="T34" fmla="*/ 1050 w 2497"/>
              <a:gd name="T35" fmla="*/ 1018 h 2773"/>
              <a:gd name="T36" fmla="*/ 788 w 2497"/>
              <a:gd name="T37" fmla="*/ 973 h 2773"/>
              <a:gd name="T38" fmla="*/ 317 w 2497"/>
              <a:gd name="T39" fmla="*/ 941 h 2773"/>
              <a:gd name="T40" fmla="*/ 161 w 2497"/>
              <a:gd name="T41" fmla="*/ 918 h 2773"/>
              <a:gd name="T42" fmla="*/ 267 w 2497"/>
              <a:gd name="T43" fmla="*/ 1172 h 2773"/>
              <a:gd name="T44" fmla="*/ 529 w 2497"/>
              <a:gd name="T45" fmla="*/ 1136 h 2773"/>
              <a:gd name="T46" fmla="*/ 774 w 2497"/>
              <a:gd name="T47" fmla="*/ 1274 h 2773"/>
              <a:gd name="T48" fmla="*/ 660 w 2497"/>
              <a:gd name="T49" fmla="*/ 2011 h 2773"/>
              <a:gd name="T50" fmla="*/ 448 w 2497"/>
              <a:gd name="T51" fmla="*/ 2284 h 2773"/>
              <a:gd name="T52" fmla="*/ 772 w 2497"/>
              <a:gd name="T53" fmla="*/ 2047 h 2773"/>
              <a:gd name="T54" fmla="*/ 681 w 2497"/>
              <a:gd name="T55" fmla="*/ 2287 h 2773"/>
              <a:gd name="T56" fmla="*/ 664 w 2497"/>
              <a:gd name="T57" fmla="*/ 2549 h 2773"/>
              <a:gd name="T58" fmla="*/ 803 w 2497"/>
              <a:gd name="T59" fmla="*/ 2243 h 2773"/>
              <a:gd name="T60" fmla="*/ 852 w 2497"/>
              <a:gd name="T61" fmla="*/ 2197 h 2773"/>
              <a:gd name="T62" fmla="*/ 1033 w 2497"/>
              <a:gd name="T63" fmla="*/ 2333 h 2773"/>
              <a:gd name="T64" fmla="*/ 1020 w 2497"/>
              <a:gd name="T65" fmla="*/ 2056 h 2773"/>
              <a:gd name="T66" fmla="*/ 1155 w 2497"/>
              <a:gd name="T67" fmla="*/ 2160 h 2773"/>
              <a:gd name="T68" fmla="*/ 1122 w 2497"/>
              <a:gd name="T69" fmla="*/ 2692 h 2773"/>
              <a:gd name="T70" fmla="*/ 1246 w 2497"/>
              <a:gd name="T71" fmla="*/ 2364 h 2773"/>
              <a:gd name="T72" fmla="*/ 1356 w 2497"/>
              <a:gd name="T73" fmla="*/ 2340 h 2773"/>
              <a:gd name="T74" fmla="*/ 1371 w 2497"/>
              <a:gd name="T75" fmla="*/ 2620 h 2773"/>
              <a:gd name="T76" fmla="*/ 1513 w 2497"/>
              <a:gd name="T77" fmla="*/ 2568 h 2773"/>
              <a:gd name="T78" fmla="*/ 1546 w 2497"/>
              <a:gd name="T79" fmla="*/ 2316 h 2773"/>
              <a:gd name="T80" fmla="*/ 1327 w 2497"/>
              <a:gd name="T81" fmla="*/ 2065 h 2773"/>
              <a:gd name="T82" fmla="*/ 1517 w 2497"/>
              <a:gd name="T83" fmla="*/ 2179 h 2773"/>
              <a:gd name="T84" fmla="*/ 1629 w 2497"/>
              <a:gd name="T85" fmla="*/ 2366 h 2773"/>
              <a:gd name="T86" fmla="*/ 1766 w 2497"/>
              <a:gd name="T87" fmla="*/ 2269 h 2773"/>
              <a:gd name="T88" fmla="*/ 1894 w 2497"/>
              <a:gd name="T89" fmla="*/ 2303 h 2773"/>
              <a:gd name="T90" fmla="*/ 1655 w 2497"/>
              <a:gd name="T91" fmla="*/ 2085 h 2773"/>
              <a:gd name="T92" fmla="*/ 1459 w 2497"/>
              <a:gd name="T93" fmla="*/ 1915 h 2773"/>
              <a:gd name="T94" fmla="*/ 2073 w 2497"/>
              <a:gd name="T95" fmla="*/ 2218 h 2773"/>
              <a:gd name="T96" fmla="*/ 2192 w 2497"/>
              <a:gd name="T97" fmla="*/ 2072 h 2773"/>
              <a:gd name="T98" fmla="*/ 2155 w 2497"/>
              <a:gd name="T99" fmla="*/ 1925 h 2773"/>
              <a:gd name="T100" fmla="*/ 1686 w 2497"/>
              <a:gd name="T101" fmla="*/ 1885 h 2773"/>
              <a:gd name="T102" fmla="*/ 1668 w 2497"/>
              <a:gd name="T103" fmla="*/ 1194 h 2773"/>
              <a:gd name="T104" fmla="*/ 1863 w 2497"/>
              <a:gd name="T105" fmla="*/ 1146 h 2773"/>
              <a:gd name="T106" fmla="*/ 2250 w 2497"/>
              <a:gd name="T107" fmla="*/ 1078 h 2773"/>
              <a:gd name="T108" fmla="*/ 824 w 2497"/>
              <a:gd name="T109" fmla="*/ 992 h 2773"/>
              <a:gd name="T110" fmla="*/ 1368 w 2497"/>
              <a:gd name="T111" fmla="*/ 1101 h 2773"/>
              <a:gd name="T112" fmla="*/ 1199 w 2497"/>
              <a:gd name="T113" fmla="*/ 775 h 2773"/>
              <a:gd name="T114" fmla="*/ 1166 w 2497"/>
              <a:gd name="T115" fmla="*/ 722 h 2773"/>
              <a:gd name="T116" fmla="*/ 1366 w 2497"/>
              <a:gd name="T117" fmla="*/ 826 h 2773"/>
              <a:gd name="T118" fmla="*/ 1047 w 2497"/>
              <a:gd name="T119" fmla="*/ 628 h 2773"/>
              <a:gd name="T120" fmla="*/ 814 w 2497"/>
              <a:gd name="T121" fmla="*/ 799 h 2773"/>
              <a:gd name="T122" fmla="*/ 594 w 2497"/>
              <a:gd name="T123" fmla="*/ 749 h 2773"/>
              <a:gd name="T124" fmla="*/ 1466 w 2497"/>
              <a:gd name="T125" fmla="*/ 1166 h 2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97" h="2773">
                <a:moveTo>
                  <a:pt x="2446" y="1021"/>
                </a:moveTo>
                <a:cubicBezTo>
                  <a:pt x="2446" y="1021"/>
                  <a:pt x="2446" y="1020"/>
                  <a:pt x="2447" y="1020"/>
                </a:cubicBezTo>
                <a:cubicBezTo>
                  <a:pt x="2447" y="1020"/>
                  <a:pt x="2448" y="1020"/>
                  <a:pt x="2448" y="1020"/>
                </a:cubicBezTo>
                <a:cubicBezTo>
                  <a:pt x="2449" y="1020"/>
                  <a:pt x="2449" y="1020"/>
                  <a:pt x="2449" y="1020"/>
                </a:cubicBezTo>
                <a:cubicBezTo>
                  <a:pt x="2449" y="1020"/>
                  <a:pt x="2450" y="1019"/>
                  <a:pt x="2450" y="1019"/>
                </a:cubicBezTo>
                <a:cubicBezTo>
                  <a:pt x="2450" y="1019"/>
                  <a:pt x="2451" y="1019"/>
                  <a:pt x="2452" y="1019"/>
                </a:cubicBezTo>
                <a:cubicBezTo>
                  <a:pt x="2452" y="1018"/>
                  <a:pt x="2453" y="1018"/>
                  <a:pt x="2453" y="1018"/>
                </a:cubicBezTo>
                <a:cubicBezTo>
                  <a:pt x="2454" y="1017"/>
                  <a:pt x="2455" y="1017"/>
                  <a:pt x="2455" y="1017"/>
                </a:cubicBezTo>
                <a:cubicBezTo>
                  <a:pt x="2456" y="1016"/>
                  <a:pt x="2456" y="1016"/>
                  <a:pt x="2457" y="1016"/>
                </a:cubicBezTo>
                <a:cubicBezTo>
                  <a:pt x="2458" y="1015"/>
                  <a:pt x="2460" y="1014"/>
                  <a:pt x="2461" y="1013"/>
                </a:cubicBezTo>
                <a:cubicBezTo>
                  <a:pt x="2462" y="1013"/>
                  <a:pt x="2463" y="1012"/>
                  <a:pt x="2465" y="1011"/>
                </a:cubicBezTo>
                <a:cubicBezTo>
                  <a:pt x="2466" y="1010"/>
                  <a:pt x="2467" y="1009"/>
                  <a:pt x="2468" y="1008"/>
                </a:cubicBezTo>
                <a:cubicBezTo>
                  <a:pt x="2469" y="1007"/>
                  <a:pt x="2470" y="1006"/>
                  <a:pt x="2471" y="1006"/>
                </a:cubicBezTo>
                <a:cubicBezTo>
                  <a:pt x="2489" y="1002"/>
                  <a:pt x="2485" y="992"/>
                  <a:pt x="2497" y="983"/>
                </a:cubicBezTo>
                <a:cubicBezTo>
                  <a:pt x="2481" y="984"/>
                  <a:pt x="2466" y="988"/>
                  <a:pt x="2470" y="1004"/>
                </a:cubicBezTo>
                <a:cubicBezTo>
                  <a:pt x="2470" y="1004"/>
                  <a:pt x="2470" y="1004"/>
                  <a:pt x="2470" y="1004"/>
                </a:cubicBezTo>
                <a:cubicBezTo>
                  <a:pt x="2469" y="1005"/>
                  <a:pt x="2468" y="1006"/>
                  <a:pt x="2467" y="1007"/>
                </a:cubicBezTo>
                <a:cubicBezTo>
                  <a:pt x="2466" y="1008"/>
                  <a:pt x="2464" y="1008"/>
                  <a:pt x="2463" y="1009"/>
                </a:cubicBezTo>
                <a:cubicBezTo>
                  <a:pt x="2462" y="1010"/>
                  <a:pt x="2461" y="1011"/>
                  <a:pt x="2460" y="1012"/>
                </a:cubicBezTo>
                <a:cubicBezTo>
                  <a:pt x="2458" y="1013"/>
                  <a:pt x="2457" y="1013"/>
                  <a:pt x="2456" y="1014"/>
                </a:cubicBezTo>
                <a:cubicBezTo>
                  <a:pt x="2455" y="1014"/>
                  <a:pt x="2455" y="1015"/>
                  <a:pt x="2454" y="1015"/>
                </a:cubicBezTo>
                <a:cubicBezTo>
                  <a:pt x="2454" y="1015"/>
                  <a:pt x="2453" y="1016"/>
                  <a:pt x="2453" y="1016"/>
                </a:cubicBezTo>
                <a:cubicBezTo>
                  <a:pt x="2452" y="1016"/>
                  <a:pt x="2451" y="1017"/>
                  <a:pt x="2451" y="1017"/>
                </a:cubicBezTo>
                <a:cubicBezTo>
                  <a:pt x="2450" y="1017"/>
                  <a:pt x="2450" y="1017"/>
                  <a:pt x="2449" y="1018"/>
                </a:cubicBezTo>
                <a:cubicBezTo>
                  <a:pt x="2449" y="1018"/>
                  <a:pt x="2449" y="1018"/>
                  <a:pt x="2449" y="1018"/>
                </a:cubicBezTo>
                <a:cubicBezTo>
                  <a:pt x="2448" y="1018"/>
                  <a:pt x="2448" y="1018"/>
                  <a:pt x="2448" y="1018"/>
                </a:cubicBezTo>
                <a:cubicBezTo>
                  <a:pt x="2447" y="1018"/>
                  <a:pt x="2447" y="1019"/>
                  <a:pt x="2447" y="1019"/>
                </a:cubicBezTo>
                <a:cubicBezTo>
                  <a:pt x="2446" y="1019"/>
                  <a:pt x="2445" y="1020"/>
                  <a:pt x="2444" y="1020"/>
                </a:cubicBezTo>
                <a:cubicBezTo>
                  <a:pt x="2444" y="1020"/>
                  <a:pt x="2444" y="1021"/>
                  <a:pt x="2443" y="1021"/>
                </a:cubicBezTo>
                <a:cubicBezTo>
                  <a:pt x="2443" y="1021"/>
                  <a:pt x="2443" y="1021"/>
                  <a:pt x="2443" y="1021"/>
                </a:cubicBezTo>
                <a:cubicBezTo>
                  <a:pt x="2442" y="1021"/>
                  <a:pt x="2441" y="1020"/>
                  <a:pt x="2441" y="1020"/>
                </a:cubicBezTo>
                <a:cubicBezTo>
                  <a:pt x="2440" y="1020"/>
                  <a:pt x="2439" y="1020"/>
                  <a:pt x="2439" y="1020"/>
                </a:cubicBezTo>
                <a:cubicBezTo>
                  <a:pt x="2437" y="1020"/>
                  <a:pt x="2436" y="1019"/>
                  <a:pt x="2434" y="1019"/>
                </a:cubicBezTo>
                <a:cubicBezTo>
                  <a:pt x="2434" y="1019"/>
                  <a:pt x="2433" y="1019"/>
                  <a:pt x="2432" y="1018"/>
                </a:cubicBezTo>
                <a:cubicBezTo>
                  <a:pt x="2431" y="1018"/>
                  <a:pt x="2431" y="1018"/>
                  <a:pt x="2431" y="1018"/>
                </a:cubicBezTo>
                <a:cubicBezTo>
                  <a:pt x="2430" y="1017"/>
                  <a:pt x="2430" y="1017"/>
                  <a:pt x="2430" y="1017"/>
                </a:cubicBezTo>
                <a:cubicBezTo>
                  <a:pt x="2429" y="1017"/>
                  <a:pt x="2429" y="1017"/>
                  <a:pt x="2429" y="1017"/>
                </a:cubicBezTo>
                <a:cubicBezTo>
                  <a:pt x="2428" y="1016"/>
                  <a:pt x="2427" y="1016"/>
                  <a:pt x="2427" y="1016"/>
                </a:cubicBezTo>
                <a:cubicBezTo>
                  <a:pt x="2426" y="1015"/>
                  <a:pt x="2425" y="1015"/>
                  <a:pt x="2424" y="1014"/>
                </a:cubicBezTo>
                <a:cubicBezTo>
                  <a:pt x="2422" y="1013"/>
                  <a:pt x="2421" y="1013"/>
                  <a:pt x="2420" y="1012"/>
                </a:cubicBezTo>
                <a:cubicBezTo>
                  <a:pt x="2416" y="1009"/>
                  <a:pt x="2413" y="1006"/>
                  <a:pt x="2409" y="1004"/>
                </a:cubicBezTo>
                <a:cubicBezTo>
                  <a:pt x="2408" y="1004"/>
                  <a:pt x="2408" y="1004"/>
                  <a:pt x="2407" y="1003"/>
                </a:cubicBezTo>
                <a:cubicBezTo>
                  <a:pt x="2407" y="1003"/>
                  <a:pt x="2407" y="1003"/>
                  <a:pt x="2406" y="1003"/>
                </a:cubicBezTo>
                <a:cubicBezTo>
                  <a:pt x="2405" y="1003"/>
                  <a:pt x="2404" y="1002"/>
                  <a:pt x="2403" y="1002"/>
                </a:cubicBezTo>
                <a:cubicBezTo>
                  <a:pt x="2402" y="1002"/>
                  <a:pt x="2401" y="1002"/>
                  <a:pt x="2400" y="1002"/>
                </a:cubicBezTo>
                <a:cubicBezTo>
                  <a:pt x="2403" y="1000"/>
                  <a:pt x="2407" y="999"/>
                  <a:pt x="2410" y="997"/>
                </a:cubicBezTo>
                <a:cubicBezTo>
                  <a:pt x="2418" y="993"/>
                  <a:pt x="2425" y="988"/>
                  <a:pt x="2431" y="984"/>
                </a:cubicBezTo>
                <a:cubicBezTo>
                  <a:pt x="2432" y="983"/>
                  <a:pt x="2433" y="982"/>
                  <a:pt x="2434" y="982"/>
                </a:cubicBezTo>
                <a:cubicBezTo>
                  <a:pt x="2434" y="982"/>
                  <a:pt x="2434" y="981"/>
                  <a:pt x="2435" y="981"/>
                </a:cubicBezTo>
                <a:cubicBezTo>
                  <a:pt x="2435" y="981"/>
                  <a:pt x="2436" y="981"/>
                  <a:pt x="2436" y="980"/>
                </a:cubicBezTo>
                <a:cubicBezTo>
                  <a:pt x="2437" y="979"/>
                  <a:pt x="2439" y="978"/>
                  <a:pt x="2440" y="977"/>
                </a:cubicBezTo>
                <a:cubicBezTo>
                  <a:pt x="2443" y="975"/>
                  <a:pt x="2445" y="973"/>
                  <a:pt x="2448" y="970"/>
                </a:cubicBezTo>
                <a:cubicBezTo>
                  <a:pt x="2452" y="966"/>
                  <a:pt x="2456" y="963"/>
                  <a:pt x="2459" y="960"/>
                </a:cubicBezTo>
                <a:cubicBezTo>
                  <a:pt x="2462" y="956"/>
                  <a:pt x="2465" y="954"/>
                  <a:pt x="2467" y="952"/>
                </a:cubicBezTo>
                <a:cubicBezTo>
                  <a:pt x="2468" y="951"/>
                  <a:pt x="2469" y="950"/>
                  <a:pt x="2469" y="950"/>
                </a:cubicBezTo>
                <a:cubicBezTo>
                  <a:pt x="2469" y="950"/>
                  <a:pt x="2465" y="953"/>
                  <a:pt x="2458" y="959"/>
                </a:cubicBezTo>
                <a:cubicBezTo>
                  <a:pt x="2455" y="961"/>
                  <a:pt x="2451" y="965"/>
                  <a:pt x="2446" y="969"/>
                </a:cubicBezTo>
                <a:cubicBezTo>
                  <a:pt x="2443" y="970"/>
                  <a:pt x="2441" y="972"/>
                  <a:pt x="2438" y="974"/>
                </a:cubicBezTo>
                <a:cubicBezTo>
                  <a:pt x="2436" y="975"/>
                  <a:pt x="2435" y="976"/>
                  <a:pt x="2433" y="978"/>
                </a:cubicBezTo>
                <a:cubicBezTo>
                  <a:pt x="2432" y="979"/>
                  <a:pt x="2431" y="980"/>
                  <a:pt x="2429" y="981"/>
                </a:cubicBezTo>
                <a:cubicBezTo>
                  <a:pt x="2423" y="985"/>
                  <a:pt x="2416" y="990"/>
                  <a:pt x="2408" y="994"/>
                </a:cubicBezTo>
                <a:cubicBezTo>
                  <a:pt x="2401" y="998"/>
                  <a:pt x="2392" y="1001"/>
                  <a:pt x="2383" y="1003"/>
                </a:cubicBezTo>
                <a:cubicBezTo>
                  <a:pt x="2381" y="1004"/>
                  <a:pt x="2381" y="1004"/>
                  <a:pt x="2381" y="1004"/>
                </a:cubicBezTo>
                <a:cubicBezTo>
                  <a:pt x="2381" y="1004"/>
                  <a:pt x="2381" y="1004"/>
                  <a:pt x="2381" y="1004"/>
                </a:cubicBezTo>
                <a:cubicBezTo>
                  <a:pt x="2381" y="1004"/>
                  <a:pt x="2381" y="1004"/>
                  <a:pt x="2381" y="1004"/>
                </a:cubicBezTo>
                <a:cubicBezTo>
                  <a:pt x="2381" y="1004"/>
                  <a:pt x="2381" y="1004"/>
                  <a:pt x="2381" y="1004"/>
                </a:cubicBezTo>
                <a:cubicBezTo>
                  <a:pt x="2381" y="1004"/>
                  <a:pt x="2381" y="1004"/>
                  <a:pt x="2381" y="1004"/>
                </a:cubicBezTo>
                <a:cubicBezTo>
                  <a:pt x="2380" y="1004"/>
                  <a:pt x="2380" y="1004"/>
                  <a:pt x="2380" y="1004"/>
                </a:cubicBezTo>
                <a:cubicBezTo>
                  <a:pt x="2379" y="1004"/>
                  <a:pt x="2377" y="1005"/>
                  <a:pt x="2376" y="1005"/>
                </a:cubicBezTo>
                <a:cubicBezTo>
                  <a:pt x="2376" y="1005"/>
                  <a:pt x="2375" y="1005"/>
                  <a:pt x="2375" y="1005"/>
                </a:cubicBezTo>
                <a:cubicBezTo>
                  <a:pt x="2376" y="1005"/>
                  <a:pt x="2377" y="1004"/>
                  <a:pt x="2378" y="1004"/>
                </a:cubicBezTo>
                <a:cubicBezTo>
                  <a:pt x="2378" y="1004"/>
                  <a:pt x="2379" y="1003"/>
                  <a:pt x="2379" y="1003"/>
                </a:cubicBezTo>
                <a:cubicBezTo>
                  <a:pt x="2380" y="1003"/>
                  <a:pt x="2380" y="1003"/>
                  <a:pt x="2380" y="1002"/>
                </a:cubicBezTo>
                <a:cubicBezTo>
                  <a:pt x="2380" y="1002"/>
                  <a:pt x="2381" y="1002"/>
                  <a:pt x="2381" y="1002"/>
                </a:cubicBezTo>
                <a:cubicBezTo>
                  <a:pt x="2383" y="1000"/>
                  <a:pt x="2385" y="997"/>
                  <a:pt x="2387" y="994"/>
                </a:cubicBezTo>
                <a:cubicBezTo>
                  <a:pt x="2388" y="994"/>
                  <a:pt x="2388" y="993"/>
                  <a:pt x="2389" y="992"/>
                </a:cubicBezTo>
                <a:cubicBezTo>
                  <a:pt x="2389" y="992"/>
                  <a:pt x="2390" y="991"/>
                  <a:pt x="2390" y="990"/>
                </a:cubicBezTo>
                <a:cubicBezTo>
                  <a:pt x="2391" y="989"/>
                  <a:pt x="2392" y="987"/>
                  <a:pt x="2393" y="986"/>
                </a:cubicBezTo>
                <a:cubicBezTo>
                  <a:pt x="2393" y="986"/>
                  <a:pt x="2393" y="986"/>
                  <a:pt x="2394" y="986"/>
                </a:cubicBezTo>
                <a:cubicBezTo>
                  <a:pt x="2413" y="974"/>
                  <a:pt x="2422" y="961"/>
                  <a:pt x="2410" y="946"/>
                </a:cubicBezTo>
                <a:cubicBezTo>
                  <a:pt x="2402" y="961"/>
                  <a:pt x="2385" y="968"/>
                  <a:pt x="2392" y="984"/>
                </a:cubicBezTo>
                <a:cubicBezTo>
                  <a:pt x="2392" y="985"/>
                  <a:pt x="2392" y="985"/>
                  <a:pt x="2392" y="985"/>
                </a:cubicBezTo>
                <a:cubicBezTo>
                  <a:pt x="2391" y="987"/>
                  <a:pt x="2390" y="988"/>
                  <a:pt x="2389" y="990"/>
                </a:cubicBezTo>
                <a:cubicBezTo>
                  <a:pt x="2388" y="990"/>
                  <a:pt x="2388" y="991"/>
                  <a:pt x="2387" y="992"/>
                </a:cubicBezTo>
                <a:cubicBezTo>
                  <a:pt x="2387" y="992"/>
                  <a:pt x="2386" y="993"/>
                  <a:pt x="2386" y="994"/>
                </a:cubicBezTo>
                <a:cubicBezTo>
                  <a:pt x="2384" y="996"/>
                  <a:pt x="2382" y="999"/>
                  <a:pt x="2380" y="1001"/>
                </a:cubicBezTo>
                <a:cubicBezTo>
                  <a:pt x="2379" y="1001"/>
                  <a:pt x="2379" y="1001"/>
                  <a:pt x="2379" y="1001"/>
                </a:cubicBezTo>
                <a:cubicBezTo>
                  <a:pt x="2379" y="1001"/>
                  <a:pt x="2378" y="1002"/>
                  <a:pt x="2378" y="1002"/>
                </a:cubicBezTo>
                <a:cubicBezTo>
                  <a:pt x="2378" y="1002"/>
                  <a:pt x="2377" y="1003"/>
                  <a:pt x="2377" y="1003"/>
                </a:cubicBezTo>
                <a:cubicBezTo>
                  <a:pt x="2376" y="1004"/>
                  <a:pt x="2375" y="1004"/>
                  <a:pt x="2374" y="1005"/>
                </a:cubicBezTo>
                <a:cubicBezTo>
                  <a:pt x="2374" y="1005"/>
                  <a:pt x="2374" y="1005"/>
                  <a:pt x="2373" y="1005"/>
                </a:cubicBezTo>
                <a:cubicBezTo>
                  <a:pt x="2373" y="1005"/>
                  <a:pt x="2373" y="1005"/>
                  <a:pt x="2373" y="1005"/>
                </a:cubicBezTo>
                <a:cubicBezTo>
                  <a:pt x="2372" y="1006"/>
                  <a:pt x="2371" y="1006"/>
                  <a:pt x="2370" y="1006"/>
                </a:cubicBezTo>
                <a:cubicBezTo>
                  <a:pt x="2365" y="1006"/>
                  <a:pt x="2360" y="1007"/>
                  <a:pt x="2356" y="1007"/>
                </a:cubicBezTo>
                <a:cubicBezTo>
                  <a:pt x="2346" y="1008"/>
                  <a:pt x="2336" y="1008"/>
                  <a:pt x="2326" y="1009"/>
                </a:cubicBezTo>
                <a:cubicBezTo>
                  <a:pt x="2325" y="1009"/>
                  <a:pt x="2324" y="1010"/>
                  <a:pt x="2323" y="1010"/>
                </a:cubicBezTo>
                <a:cubicBezTo>
                  <a:pt x="2322" y="1010"/>
                  <a:pt x="2322" y="1010"/>
                  <a:pt x="2322" y="1010"/>
                </a:cubicBezTo>
                <a:cubicBezTo>
                  <a:pt x="2322" y="1010"/>
                  <a:pt x="2322" y="1010"/>
                  <a:pt x="2322" y="1010"/>
                </a:cubicBezTo>
                <a:cubicBezTo>
                  <a:pt x="2322" y="1010"/>
                  <a:pt x="2322" y="1010"/>
                  <a:pt x="2322" y="1010"/>
                </a:cubicBezTo>
                <a:cubicBezTo>
                  <a:pt x="2321" y="1010"/>
                  <a:pt x="2321" y="1010"/>
                  <a:pt x="2321" y="1010"/>
                </a:cubicBezTo>
                <a:cubicBezTo>
                  <a:pt x="2322" y="1010"/>
                  <a:pt x="2322" y="1010"/>
                  <a:pt x="2323" y="1010"/>
                </a:cubicBezTo>
                <a:cubicBezTo>
                  <a:pt x="2323" y="1009"/>
                  <a:pt x="2324" y="1009"/>
                  <a:pt x="2324" y="1009"/>
                </a:cubicBezTo>
                <a:cubicBezTo>
                  <a:pt x="2325" y="1008"/>
                  <a:pt x="2326" y="1008"/>
                  <a:pt x="2326" y="1008"/>
                </a:cubicBezTo>
                <a:cubicBezTo>
                  <a:pt x="2327" y="1007"/>
                  <a:pt x="2327" y="1007"/>
                  <a:pt x="2328" y="1006"/>
                </a:cubicBezTo>
                <a:cubicBezTo>
                  <a:pt x="2328" y="1006"/>
                  <a:pt x="2329" y="1006"/>
                  <a:pt x="2329" y="1005"/>
                </a:cubicBezTo>
                <a:cubicBezTo>
                  <a:pt x="2329" y="1005"/>
                  <a:pt x="2330" y="1005"/>
                  <a:pt x="2330" y="1004"/>
                </a:cubicBezTo>
                <a:cubicBezTo>
                  <a:pt x="2332" y="1002"/>
                  <a:pt x="2335" y="998"/>
                  <a:pt x="2337" y="995"/>
                </a:cubicBezTo>
                <a:cubicBezTo>
                  <a:pt x="2338" y="993"/>
                  <a:pt x="2339" y="991"/>
                  <a:pt x="2340" y="989"/>
                </a:cubicBezTo>
                <a:cubicBezTo>
                  <a:pt x="2341" y="988"/>
                  <a:pt x="2342" y="986"/>
                  <a:pt x="2344" y="984"/>
                </a:cubicBezTo>
                <a:cubicBezTo>
                  <a:pt x="2346" y="980"/>
                  <a:pt x="2348" y="976"/>
                  <a:pt x="2351" y="972"/>
                </a:cubicBezTo>
                <a:cubicBezTo>
                  <a:pt x="2351" y="972"/>
                  <a:pt x="2351" y="972"/>
                  <a:pt x="2351" y="972"/>
                </a:cubicBezTo>
                <a:cubicBezTo>
                  <a:pt x="2351" y="972"/>
                  <a:pt x="2351" y="972"/>
                  <a:pt x="2351" y="972"/>
                </a:cubicBezTo>
                <a:cubicBezTo>
                  <a:pt x="2352" y="971"/>
                  <a:pt x="2352" y="971"/>
                  <a:pt x="2352" y="971"/>
                </a:cubicBezTo>
                <a:cubicBezTo>
                  <a:pt x="2352" y="971"/>
                  <a:pt x="2353" y="971"/>
                  <a:pt x="2353" y="970"/>
                </a:cubicBezTo>
                <a:cubicBezTo>
                  <a:pt x="2354" y="970"/>
                  <a:pt x="2354" y="970"/>
                  <a:pt x="2354" y="969"/>
                </a:cubicBezTo>
                <a:cubicBezTo>
                  <a:pt x="2355" y="969"/>
                  <a:pt x="2355" y="969"/>
                  <a:pt x="2355" y="969"/>
                </a:cubicBezTo>
                <a:cubicBezTo>
                  <a:pt x="2355" y="969"/>
                  <a:pt x="2355" y="969"/>
                  <a:pt x="2356" y="968"/>
                </a:cubicBezTo>
                <a:cubicBezTo>
                  <a:pt x="2356" y="968"/>
                  <a:pt x="2357" y="968"/>
                  <a:pt x="2357" y="967"/>
                </a:cubicBezTo>
                <a:cubicBezTo>
                  <a:pt x="2358" y="967"/>
                  <a:pt x="2359" y="966"/>
                  <a:pt x="2359" y="965"/>
                </a:cubicBezTo>
                <a:cubicBezTo>
                  <a:pt x="2360" y="964"/>
                  <a:pt x="2361" y="963"/>
                  <a:pt x="2362" y="962"/>
                </a:cubicBezTo>
                <a:cubicBezTo>
                  <a:pt x="2363" y="962"/>
                  <a:pt x="2363" y="961"/>
                  <a:pt x="2364" y="960"/>
                </a:cubicBezTo>
                <a:cubicBezTo>
                  <a:pt x="2364" y="959"/>
                  <a:pt x="2365" y="959"/>
                  <a:pt x="2365" y="958"/>
                </a:cubicBezTo>
                <a:cubicBezTo>
                  <a:pt x="2365" y="958"/>
                  <a:pt x="2365" y="958"/>
                  <a:pt x="2365" y="958"/>
                </a:cubicBezTo>
                <a:cubicBezTo>
                  <a:pt x="2381" y="957"/>
                  <a:pt x="2376" y="944"/>
                  <a:pt x="2377" y="936"/>
                </a:cubicBezTo>
                <a:cubicBezTo>
                  <a:pt x="2371" y="939"/>
                  <a:pt x="2364" y="940"/>
                  <a:pt x="2361" y="946"/>
                </a:cubicBezTo>
                <a:cubicBezTo>
                  <a:pt x="2359" y="949"/>
                  <a:pt x="2361" y="954"/>
                  <a:pt x="2364" y="957"/>
                </a:cubicBezTo>
                <a:cubicBezTo>
                  <a:pt x="2364" y="958"/>
                  <a:pt x="2363" y="959"/>
                  <a:pt x="2363" y="959"/>
                </a:cubicBezTo>
                <a:cubicBezTo>
                  <a:pt x="2362" y="960"/>
                  <a:pt x="2361" y="961"/>
                  <a:pt x="2360" y="962"/>
                </a:cubicBezTo>
                <a:cubicBezTo>
                  <a:pt x="2360" y="963"/>
                  <a:pt x="2359" y="963"/>
                  <a:pt x="2358" y="964"/>
                </a:cubicBezTo>
                <a:cubicBezTo>
                  <a:pt x="2357" y="965"/>
                  <a:pt x="2357" y="966"/>
                  <a:pt x="2356" y="966"/>
                </a:cubicBezTo>
                <a:cubicBezTo>
                  <a:pt x="2355" y="967"/>
                  <a:pt x="2355" y="967"/>
                  <a:pt x="2355" y="967"/>
                </a:cubicBezTo>
                <a:cubicBezTo>
                  <a:pt x="2354" y="968"/>
                  <a:pt x="2354" y="968"/>
                  <a:pt x="2354" y="968"/>
                </a:cubicBezTo>
                <a:cubicBezTo>
                  <a:pt x="2354" y="968"/>
                  <a:pt x="2354" y="968"/>
                  <a:pt x="2353" y="968"/>
                </a:cubicBezTo>
                <a:cubicBezTo>
                  <a:pt x="2353" y="969"/>
                  <a:pt x="2353" y="969"/>
                  <a:pt x="2352" y="969"/>
                </a:cubicBezTo>
                <a:cubicBezTo>
                  <a:pt x="2354" y="967"/>
                  <a:pt x="2355" y="965"/>
                  <a:pt x="2356" y="963"/>
                </a:cubicBezTo>
                <a:cubicBezTo>
                  <a:pt x="2356" y="963"/>
                  <a:pt x="2356" y="963"/>
                  <a:pt x="2356" y="962"/>
                </a:cubicBezTo>
                <a:cubicBezTo>
                  <a:pt x="2357" y="962"/>
                  <a:pt x="2357" y="962"/>
                  <a:pt x="2357" y="961"/>
                </a:cubicBezTo>
                <a:cubicBezTo>
                  <a:pt x="2357" y="961"/>
                  <a:pt x="2358" y="960"/>
                  <a:pt x="2358" y="959"/>
                </a:cubicBezTo>
                <a:cubicBezTo>
                  <a:pt x="2358" y="958"/>
                  <a:pt x="2359" y="957"/>
                  <a:pt x="2359" y="956"/>
                </a:cubicBezTo>
                <a:cubicBezTo>
                  <a:pt x="2360" y="955"/>
                  <a:pt x="2360" y="954"/>
                  <a:pt x="2360" y="954"/>
                </a:cubicBezTo>
                <a:cubicBezTo>
                  <a:pt x="2360" y="954"/>
                  <a:pt x="2359" y="955"/>
                  <a:pt x="2358" y="956"/>
                </a:cubicBezTo>
                <a:cubicBezTo>
                  <a:pt x="2357" y="957"/>
                  <a:pt x="2357" y="958"/>
                  <a:pt x="2356" y="959"/>
                </a:cubicBezTo>
                <a:cubicBezTo>
                  <a:pt x="2355" y="960"/>
                  <a:pt x="2355" y="960"/>
                  <a:pt x="2354" y="961"/>
                </a:cubicBezTo>
                <a:cubicBezTo>
                  <a:pt x="2354" y="961"/>
                  <a:pt x="2354" y="961"/>
                  <a:pt x="2354" y="962"/>
                </a:cubicBezTo>
                <a:cubicBezTo>
                  <a:pt x="2354" y="962"/>
                  <a:pt x="2353" y="962"/>
                  <a:pt x="2353" y="963"/>
                </a:cubicBezTo>
                <a:cubicBezTo>
                  <a:pt x="2350" y="968"/>
                  <a:pt x="2346" y="974"/>
                  <a:pt x="2342" y="981"/>
                </a:cubicBezTo>
                <a:cubicBezTo>
                  <a:pt x="2342" y="981"/>
                  <a:pt x="2342" y="981"/>
                  <a:pt x="2342" y="981"/>
                </a:cubicBezTo>
                <a:cubicBezTo>
                  <a:pt x="2342" y="980"/>
                  <a:pt x="2342" y="980"/>
                  <a:pt x="2342" y="980"/>
                </a:cubicBezTo>
                <a:cubicBezTo>
                  <a:pt x="2342" y="980"/>
                  <a:pt x="2342" y="979"/>
                  <a:pt x="2342" y="979"/>
                </a:cubicBezTo>
                <a:cubicBezTo>
                  <a:pt x="2342" y="979"/>
                  <a:pt x="2342" y="979"/>
                  <a:pt x="2342" y="979"/>
                </a:cubicBezTo>
                <a:cubicBezTo>
                  <a:pt x="2342" y="978"/>
                  <a:pt x="2341" y="978"/>
                  <a:pt x="2341" y="977"/>
                </a:cubicBezTo>
                <a:cubicBezTo>
                  <a:pt x="2341" y="976"/>
                  <a:pt x="2341" y="976"/>
                  <a:pt x="2340" y="975"/>
                </a:cubicBezTo>
                <a:cubicBezTo>
                  <a:pt x="2340" y="975"/>
                  <a:pt x="2339" y="974"/>
                  <a:pt x="2339" y="973"/>
                </a:cubicBezTo>
                <a:cubicBezTo>
                  <a:pt x="2338" y="972"/>
                  <a:pt x="2338" y="972"/>
                  <a:pt x="2337" y="971"/>
                </a:cubicBezTo>
                <a:cubicBezTo>
                  <a:pt x="2337" y="971"/>
                  <a:pt x="2337" y="970"/>
                  <a:pt x="2336" y="970"/>
                </a:cubicBezTo>
                <a:cubicBezTo>
                  <a:pt x="2336" y="970"/>
                  <a:pt x="2336" y="970"/>
                  <a:pt x="2336" y="970"/>
                </a:cubicBezTo>
                <a:cubicBezTo>
                  <a:pt x="2335" y="969"/>
                  <a:pt x="2335" y="969"/>
                  <a:pt x="2335" y="969"/>
                </a:cubicBezTo>
                <a:cubicBezTo>
                  <a:pt x="2343" y="957"/>
                  <a:pt x="2329" y="955"/>
                  <a:pt x="2321" y="951"/>
                </a:cubicBezTo>
                <a:cubicBezTo>
                  <a:pt x="2312" y="966"/>
                  <a:pt x="2314" y="975"/>
                  <a:pt x="2333" y="971"/>
                </a:cubicBezTo>
                <a:cubicBezTo>
                  <a:pt x="2333" y="971"/>
                  <a:pt x="2334" y="971"/>
                  <a:pt x="2334" y="971"/>
                </a:cubicBezTo>
                <a:cubicBezTo>
                  <a:pt x="2334" y="971"/>
                  <a:pt x="2335" y="972"/>
                  <a:pt x="2335" y="973"/>
                </a:cubicBezTo>
                <a:cubicBezTo>
                  <a:pt x="2336" y="973"/>
                  <a:pt x="2336" y="974"/>
                  <a:pt x="2337" y="975"/>
                </a:cubicBezTo>
                <a:cubicBezTo>
                  <a:pt x="2337" y="975"/>
                  <a:pt x="2337" y="976"/>
                  <a:pt x="2338" y="976"/>
                </a:cubicBezTo>
                <a:cubicBezTo>
                  <a:pt x="2338" y="977"/>
                  <a:pt x="2339" y="978"/>
                  <a:pt x="2339" y="978"/>
                </a:cubicBezTo>
                <a:cubicBezTo>
                  <a:pt x="2339" y="979"/>
                  <a:pt x="2339" y="979"/>
                  <a:pt x="2340" y="980"/>
                </a:cubicBezTo>
                <a:cubicBezTo>
                  <a:pt x="2340" y="980"/>
                  <a:pt x="2340" y="980"/>
                  <a:pt x="2340" y="980"/>
                </a:cubicBezTo>
                <a:cubicBezTo>
                  <a:pt x="2340" y="981"/>
                  <a:pt x="2340" y="981"/>
                  <a:pt x="2340" y="981"/>
                </a:cubicBezTo>
                <a:cubicBezTo>
                  <a:pt x="2340" y="981"/>
                  <a:pt x="2340" y="981"/>
                  <a:pt x="2340" y="981"/>
                </a:cubicBezTo>
                <a:cubicBezTo>
                  <a:pt x="2341" y="982"/>
                  <a:pt x="2341" y="982"/>
                  <a:pt x="2341" y="982"/>
                </a:cubicBezTo>
                <a:cubicBezTo>
                  <a:pt x="2341" y="982"/>
                  <a:pt x="2341" y="982"/>
                  <a:pt x="2341" y="982"/>
                </a:cubicBezTo>
                <a:cubicBezTo>
                  <a:pt x="2341" y="983"/>
                  <a:pt x="2341" y="983"/>
                  <a:pt x="2341" y="983"/>
                </a:cubicBezTo>
                <a:cubicBezTo>
                  <a:pt x="2340" y="985"/>
                  <a:pt x="2339" y="987"/>
                  <a:pt x="2338" y="989"/>
                </a:cubicBezTo>
                <a:cubicBezTo>
                  <a:pt x="2336" y="991"/>
                  <a:pt x="2335" y="992"/>
                  <a:pt x="2334" y="994"/>
                </a:cubicBezTo>
                <a:cubicBezTo>
                  <a:pt x="2332" y="998"/>
                  <a:pt x="2330" y="1001"/>
                  <a:pt x="2328" y="1003"/>
                </a:cubicBezTo>
                <a:cubicBezTo>
                  <a:pt x="2327" y="1003"/>
                  <a:pt x="2327" y="1004"/>
                  <a:pt x="2327" y="1004"/>
                </a:cubicBezTo>
                <a:cubicBezTo>
                  <a:pt x="2327" y="1004"/>
                  <a:pt x="2326" y="1004"/>
                  <a:pt x="2326" y="1005"/>
                </a:cubicBezTo>
                <a:cubicBezTo>
                  <a:pt x="2326" y="1005"/>
                  <a:pt x="2325" y="1006"/>
                  <a:pt x="2325" y="1006"/>
                </a:cubicBezTo>
                <a:cubicBezTo>
                  <a:pt x="2324" y="1007"/>
                  <a:pt x="2324" y="1007"/>
                  <a:pt x="2323" y="1008"/>
                </a:cubicBezTo>
                <a:cubicBezTo>
                  <a:pt x="2323" y="1008"/>
                  <a:pt x="2323" y="1008"/>
                  <a:pt x="2322" y="1009"/>
                </a:cubicBezTo>
                <a:cubicBezTo>
                  <a:pt x="2322" y="1009"/>
                  <a:pt x="2321" y="1009"/>
                  <a:pt x="2321" y="1010"/>
                </a:cubicBezTo>
                <a:cubicBezTo>
                  <a:pt x="2321" y="1010"/>
                  <a:pt x="2320" y="1010"/>
                  <a:pt x="2320" y="1010"/>
                </a:cubicBezTo>
                <a:cubicBezTo>
                  <a:pt x="2320" y="1010"/>
                  <a:pt x="2320" y="1010"/>
                  <a:pt x="2320" y="1010"/>
                </a:cubicBezTo>
                <a:cubicBezTo>
                  <a:pt x="2319" y="1011"/>
                  <a:pt x="2319" y="1011"/>
                  <a:pt x="2319" y="1011"/>
                </a:cubicBezTo>
                <a:cubicBezTo>
                  <a:pt x="2317" y="1011"/>
                  <a:pt x="2317" y="1011"/>
                  <a:pt x="2317" y="1011"/>
                </a:cubicBezTo>
                <a:cubicBezTo>
                  <a:pt x="2315" y="1011"/>
                  <a:pt x="2315" y="1011"/>
                  <a:pt x="2315" y="1011"/>
                </a:cubicBezTo>
                <a:cubicBezTo>
                  <a:pt x="2314" y="1012"/>
                  <a:pt x="2313" y="1012"/>
                  <a:pt x="2311" y="1012"/>
                </a:cubicBezTo>
                <a:cubicBezTo>
                  <a:pt x="2306" y="1014"/>
                  <a:pt x="2302" y="1015"/>
                  <a:pt x="2297" y="1017"/>
                </a:cubicBezTo>
                <a:cubicBezTo>
                  <a:pt x="2287" y="1021"/>
                  <a:pt x="2278" y="1025"/>
                  <a:pt x="2269" y="1029"/>
                </a:cubicBezTo>
                <a:cubicBezTo>
                  <a:pt x="2260" y="1033"/>
                  <a:pt x="2252" y="1037"/>
                  <a:pt x="2244" y="1041"/>
                </a:cubicBezTo>
                <a:cubicBezTo>
                  <a:pt x="2240" y="1043"/>
                  <a:pt x="2237" y="1044"/>
                  <a:pt x="2233" y="1046"/>
                </a:cubicBezTo>
                <a:cubicBezTo>
                  <a:pt x="2233" y="1046"/>
                  <a:pt x="2233" y="1046"/>
                  <a:pt x="2233" y="1046"/>
                </a:cubicBezTo>
                <a:cubicBezTo>
                  <a:pt x="2234" y="1045"/>
                  <a:pt x="2234" y="1045"/>
                  <a:pt x="2235" y="1044"/>
                </a:cubicBezTo>
                <a:cubicBezTo>
                  <a:pt x="2236" y="1043"/>
                  <a:pt x="2237" y="1042"/>
                  <a:pt x="2238" y="1041"/>
                </a:cubicBezTo>
                <a:cubicBezTo>
                  <a:pt x="2239" y="1040"/>
                  <a:pt x="2239" y="1039"/>
                  <a:pt x="2240" y="1037"/>
                </a:cubicBezTo>
                <a:cubicBezTo>
                  <a:pt x="2241" y="1036"/>
                  <a:pt x="2242" y="1035"/>
                  <a:pt x="2243" y="1034"/>
                </a:cubicBezTo>
                <a:cubicBezTo>
                  <a:pt x="2243" y="1033"/>
                  <a:pt x="2244" y="1032"/>
                  <a:pt x="2244" y="1031"/>
                </a:cubicBezTo>
                <a:cubicBezTo>
                  <a:pt x="2261" y="1022"/>
                  <a:pt x="2253" y="1015"/>
                  <a:pt x="2261" y="1003"/>
                </a:cubicBezTo>
                <a:cubicBezTo>
                  <a:pt x="2255" y="1006"/>
                  <a:pt x="2249" y="1009"/>
                  <a:pt x="2245" y="1012"/>
                </a:cubicBezTo>
                <a:cubicBezTo>
                  <a:pt x="2251" y="1001"/>
                  <a:pt x="2260" y="990"/>
                  <a:pt x="2270" y="980"/>
                </a:cubicBezTo>
                <a:cubicBezTo>
                  <a:pt x="2258" y="985"/>
                  <a:pt x="2247" y="995"/>
                  <a:pt x="2237" y="1003"/>
                </a:cubicBezTo>
                <a:cubicBezTo>
                  <a:pt x="2226" y="1013"/>
                  <a:pt x="2219" y="1025"/>
                  <a:pt x="2213" y="1035"/>
                </a:cubicBezTo>
                <a:cubicBezTo>
                  <a:pt x="2192" y="1051"/>
                  <a:pt x="2164" y="1053"/>
                  <a:pt x="2139" y="1047"/>
                </a:cubicBezTo>
                <a:cubicBezTo>
                  <a:pt x="2129" y="1041"/>
                  <a:pt x="2114" y="1035"/>
                  <a:pt x="2105" y="1033"/>
                </a:cubicBezTo>
                <a:cubicBezTo>
                  <a:pt x="2089" y="1029"/>
                  <a:pt x="2082" y="1020"/>
                  <a:pt x="2066" y="1015"/>
                </a:cubicBezTo>
                <a:cubicBezTo>
                  <a:pt x="2062" y="1014"/>
                  <a:pt x="2058" y="1012"/>
                  <a:pt x="2054" y="1011"/>
                </a:cubicBezTo>
                <a:cubicBezTo>
                  <a:pt x="2055" y="1011"/>
                  <a:pt x="2056" y="1010"/>
                  <a:pt x="2057" y="1010"/>
                </a:cubicBezTo>
                <a:cubicBezTo>
                  <a:pt x="2063" y="1007"/>
                  <a:pt x="2069" y="1003"/>
                  <a:pt x="2076" y="999"/>
                </a:cubicBezTo>
                <a:cubicBezTo>
                  <a:pt x="2076" y="999"/>
                  <a:pt x="2076" y="999"/>
                  <a:pt x="2076" y="999"/>
                </a:cubicBezTo>
                <a:cubicBezTo>
                  <a:pt x="2077" y="1000"/>
                  <a:pt x="2078" y="1000"/>
                  <a:pt x="2079" y="1000"/>
                </a:cubicBezTo>
                <a:cubicBezTo>
                  <a:pt x="2080" y="1000"/>
                  <a:pt x="2080" y="1001"/>
                  <a:pt x="2081" y="1001"/>
                </a:cubicBezTo>
                <a:cubicBezTo>
                  <a:pt x="2082" y="1001"/>
                  <a:pt x="2082" y="1001"/>
                  <a:pt x="2083" y="1001"/>
                </a:cubicBezTo>
                <a:cubicBezTo>
                  <a:pt x="2084" y="1001"/>
                  <a:pt x="2086" y="1002"/>
                  <a:pt x="2088" y="1002"/>
                </a:cubicBezTo>
                <a:cubicBezTo>
                  <a:pt x="2089" y="1002"/>
                  <a:pt x="2091" y="1003"/>
                  <a:pt x="2093" y="1003"/>
                </a:cubicBezTo>
                <a:cubicBezTo>
                  <a:pt x="2097" y="1004"/>
                  <a:pt x="2101" y="1004"/>
                  <a:pt x="2105" y="1005"/>
                </a:cubicBezTo>
                <a:cubicBezTo>
                  <a:pt x="2109" y="1006"/>
                  <a:pt x="2113" y="1007"/>
                  <a:pt x="2116" y="1008"/>
                </a:cubicBezTo>
                <a:cubicBezTo>
                  <a:pt x="2118" y="1009"/>
                  <a:pt x="2120" y="1009"/>
                  <a:pt x="2122" y="1010"/>
                </a:cubicBezTo>
                <a:cubicBezTo>
                  <a:pt x="2123" y="1010"/>
                  <a:pt x="2125" y="1011"/>
                  <a:pt x="2126" y="1011"/>
                </a:cubicBezTo>
                <a:cubicBezTo>
                  <a:pt x="2127" y="1012"/>
                  <a:pt x="2127" y="1012"/>
                  <a:pt x="2127" y="1012"/>
                </a:cubicBezTo>
                <a:cubicBezTo>
                  <a:pt x="2127" y="1012"/>
                  <a:pt x="2128" y="1012"/>
                  <a:pt x="2128" y="1012"/>
                </a:cubicBezTo>
                <a:cubicBezTo>
                  <a:pt x="2128" y="1012"/>
                  <a:pt x="2128" y="1013"/>
                  <a:pt x="2129" y="1013"/>
                </a:cubicBezTo>
                <a:cubicBezTo>
                  <a:pt x="2129" y="1014"/>
                  <a:pt x="2129" y="1014"/>
                  <a:pt x="2129" y="1014"/>
                </a:cubicBezTo>
                <a:cubicBezTo>
                  <a:pt x="2130" y="1014"/>
                  <a:pt x="2130" y="1014"/>
                  <a:pt x="2130" y="1014"/>
                </a:cubicBezTo>
                <a:cubicBezTo>
                  <a:pt x="2130" y="1014"/>
                  <a:pt x="2130" y="1014"/>
                  <a:pt x="2130" y="1015"/>
                </a:cubicBezTo>
                <a:cubicBezTo>
                  <a:pt x="2131" y="1015"/>
                  <a:pt x="2132" y="1015"/>
                  <a:pt x="2132" y="1016"/>
                </a:cubicBezTo>
                <a:cubicBezTo>
                  <a:pt x="2133" y="1016"/>
                  <a:pt x="2134" y="1016"/>
                  <a:pt x="2135" y="1017"/>
                </a:cubicBezTo>
                <a:cubicBezTo>
                  <a:pt x="2136" y="1017"/>
                  <a:pt x="2137" y="1017"/>
                  <a:pt x="2137" y="1018"/>
                </a:cubicBezTo>
                <a:cubicBezTo>
                  <a:pt x="2138" y="1018"/>
                  <a:pt x="2139" y="1018"/>
                  <a:pt x="2140" y="1018"/>
                </a:cubicBezTo>
                <a:cubicBezTo>
                  <a:pt x="2140" y="1018"/>
                  <a:pt x="2140" y="1019"/>
                  <a:pt x="2140" y="1019"/>
                </a:cubicBezTo>
                <a:cubicBezTo>
                  <a:pt x="2140" y="1019"/>
                  <a:pt x="2140" y="1019"/>
                  <a:pt x="2140" y="1019"/>
                </a:cubicBezTo>
                <a:cubicBezTo>
                  <a:pt x="2151" y="1028"/>
                  <a:pt x="2161" y="1025"/>
                  <a:pt x="2173" y="1022"/>
                </a:cubicBezTo>
                <a:cubicBezTo>
                  <a:pt x="2164" y="1011"/>
                  <a:pt x="2153" y="1012"/>
                  <a:pt x="2143" y="1017"/>
                </a:cubicBezTo>
                <a:cubicBezTo>
                  <a:pt x="2142" y="1016"/>
                  <a:pt x="2141" y="1016"/>
                  <a:pt x="2140" y="1016"/>
                </a:cubicBezTo>
                <a:cubicBezTo>
                  <a:pt x="2140" y="1016"/>
                  <a:pt x="2139" y="1015"/>
                  <a:pt x="2138" y="1015"/>
                </a:cubicBezTo>
                <a:cubicBezTo>
                  <a:pt x="2137" y="1015"/>
                  <a:pt x="2136" y="1015"/>
                  <a:pt x="2135" y="1014"/>
                </a:cubicBezTo>
                <a:cubicBezTo>
                  <a:pt x="2135" y="1014"/>
                  <a:pt x="2134" y="1014"/>
                  <a:pt x="2133" y="1013"/>
                </a:cubicBezTo>
                <a:cubicBezTo>
                  <a:pt x="2133" y="1013"/>
                  <a:pt x="2133" y="1013"/>
                  <a:pt x="2132" y="1013"/>
                </a:cubicBezTo>
                <a:cubicBezTo>
                  <a:pt x="2133" y="1013"/>
                  <a:pt x="2133" y="1013"/>
                  <a:pt x="2134" y="1013"/>
                </a:cubicBezTo>
                <a:cubicBezTo>
                  <a:pt x="2135" y="1013"/>
                  <a:pt x="2136" y="1013"/>
                  <a:pt x="2136" y="1013"/>
                </a:cubicBezTo>
                <a:cubicBezTo>
                  <a:pt x="2136" y="1013"/>
                  <a:pt x="2135" y="1013"/>
                  <a:pt x="2134" y="1012"/>
                </a:cubicBezTo>
                <a:cubicBezTo>
                  <a:pt x="2133" y="1012"/>
                  <a:pt x="2132" y="1011"/>
                  <a:pt x="2131" y="1010"/>
                </a:cubicBezTo>
                <a:cubicBezTo>
                  <a:pt x="2130" y="1010"/>
                  <a:pt x="2130" y="1010"/>
                  <a:pt x="2129" y="1010"/>
                </a:cubicBezTo>
                <a:cubicBezTo>
                  <a:pt x="2129" y="1009"/>
                  <a:pt x="2128" y="1009"/>
                  <a:pt x="2128" y="1009"/>
                </a:cubicBezTo>
                <a:cubicBezTo>
                  <a:pt x="2127" y="1009"/>
                  <a:pt x="2127" y="1009"/>
                  <a:pt x="2127" y="1009"/>
                </a:cubicBezTo>
                <a:cubicBezTo>
                  <a:pt x="2125" y="1008"/>
                  <a:pt x="2124" y="1008"/>
                  <a:pt x="2122" y="1007"/>
                </a:cubicBezTo>
                <a:cubicBezTo>
                  <a:pt x="2120" y="1007"/>
                  <a:pt x="2118" y="1006"/>
                  <a:pt x="2117" y="1006"/>
                </a:cubicBezTo>
                <a:cubicBezTo>
                  <a:pt x="2113" y="1005"/>
                  <a:pt x="2109" y="1004"/>
                  <a:pt x="2105" y="1003"/>
                </a:cubicBezTo>
                <a:cubicBezTo>
                  <a:pt x="2101" y="1002"/>
                  <a:pt x="2097" y="1001"/>
                  <a:pt x="2093" y="1000"/>
                </a:cubicBezTo>
                <a:cubicBezTo>
                  <a:pt x="2091" y="1000"/>
                  <a:pt x="2090" y="999"/>
                  <a:pt x="2088" y="999"/>
                </a:cubicBezTo>
                <a:cubicBezTo>
                  <a:pt x="2086" y="999"/>
                  <a:pt x="2085" y="999"/>
                  <a:pt x="2083" y="998"/>
                </a:cubicBezTo>
                <a:cubicBezTo>
                  <a:pt x="2082" y="998"/>
                  <a:pt x="2082" y="998"/>
                  <a:pt x="2081" y="998"/>
                </a:cubicBezTo>
                <a:cubicBezTo>
                  <a:pt x="2080" y="998"/>
                  <a:pt x="2080" y="998"/>
                  <a:pt x="2079" y="998"/>
                </a:cubicBezTo>
                <a:cubicBezTo>
                  <a:pt x="2078" y="998"/>
                  <a:pt x="2078" y="998"/>
                  <a:pt x="2077" y="998"/>
                </a:cubicBezTo>
                <a:cubicBezTo>
                  <a:pt x="2086" y="993"/>
                  <a:pt x="2095" y="986"/>
                  <a:pt x="2104" y="978"/>
                </a:cubicBezTo>
                <a:cubicBezTo>
                  <a:pt x="2106" y="977"/>
                  <a:pt x="2108" y="975"/>
                  <a:pt x="2110" y="973"/>
                </a:cubicBezTo>
                <a:cubicBezTo>
                  <a:pt x="2112" y="971"/>
                  <a:pt x="2114" y="970"/>
                  <a:pt x="2116" y="968"/>
                </a:cubicBezTo>
                <a:cubicBezTo>
                  <a:pt x="2120" y="964"/>
                  <a:pt x="2124" y="960"/>
                  <a:pt x="2127" y="956"/>
                </a:cubicBezTo>
                <a:cubicBezTo>
                  <a:pt x="2133" y="950"/>
                  <a:pt x="2139" y="943"/>
                  <a:pt x="2146" y="937"/>
                </a:cubicBezTo>
                <a:cubicBezTo>
                  <a:pt x="2146" y="937"/>
                  <a:pt x="2147" y="937"/>
                  <a:pt x="2148" y="937"/>
                </a:cubicBezTo>
                <a:cubicBezTo>
                  <a:pt x="2148" y="937"/>
                  <a:pt x="2148" y="937"/>
                  <a:pt x="2149" y="937"/>
                </a:cubicBezTo>
                <a:cubicBezTo>
                  <a:pt x="2149" y="937"/>
                  <a:pt x="2149" y="937"/>
                  <a:pt x="2150" y="937"/>
                </a:cubicBezTo>
                <a:cubicBezTo>
                  <a:pt x="2150" y="937"/>
                  <a:pt x="2151" y="937"/>
                  <a:pt x="2151" y="937"/>
                </a:cubicBezTo>
                <a:cubicBezTo>
                  <a:pt x="2152" y="937"/>
                  <a:pt x="2152" y="937"/>
                  <a:pt x="2152" y="937"/>
                </a:cubicBezTo>
                <a:cubicBezTo>
                  <a:pt x="2152" y="937"/>
                  <a:pt x="2153" y="937"/>
                  <a:pt x="2153" y="937"/>
                </a:cubicBezTo>
                <a:cubicBezTo>
                  <a:pt x="2153" y="937"/>
                  <a:pt x="2154" y="936"/>
                  <a:pt x="2155" y="936"/>
                </a:cubicBezTo>
                <a:cubicBezTo>
                  <a:pt x="2155" y="936"/>
                  <a:pt x="2156" y="936"/>
                  <a:pt x="2156" y="936"/>
                </a:cubicBezTo>
                <a:cubicBezTo>
                  <a:pt x="2157" y="936"/>
                  <a:pt x="2157" y="936"/>
                  <a:pt x="2157" y="936"/>
                </a:cubicBezTo>
                <a:cubicBezTo>
                  <a:pt x="2158" y="936"/>
                  <a:pt x="2158" y="936"/>
                  <a:pt x="2158" y="936"/>
                </a:cubicBezTo>
                <a:cubicBezTo>
                  <a:pt x="2159" y="936"/>
                  <a:pt x="2160" y="936"/>
                  <a:pt x="2160" y="936"/>
                </a:cubicBezTo>
                <a:cubicBezTo>
                  <a:pt x="2162" y="936"/>
                  <a:pt x="2163" y="936"/>
                  <a:pt x="2165" y="936"/>
                </a:cubicBezTo>
                <a:cubicBezTo>
                  <a:pt x="2166" y="936"/>
                  <a:pt x="2167" y="937"/>
                  <a:pt x="2169" y="937"/>
                </a:cubicBezTo>
                <a:cubicBezTo>
                  <a:pt x="2170" y="937"/>
                  <a:pt x="2172" y="937"/>
                  <a:pt x="2173" y="938"/>
                </a:cubicBezTo>
                <a:cubicBezTo>
                  <a:pt x="2174" y="938"/>
                  <a:pt x="2176" y="939"/>
                  <a:pt x="2177" y="939"/>
                </a:cubicBezTo>
                <a:cubicBezTo>
                  <a:pt x="2178" y="947"/>
                  <a:pt x="2182" y="956"/>
                  <a:pt x="2188" y="959"/>
                </a:cubicBezTo>
                <a:cubicBezTo>
                  <a:pt x="2195" y="964"/>
                  <a:pt x="2202" y="956"/>
                  <a:pt x="2209" y="953"/>
                </a:cubicBezTo>
                <a:cubicBezTo>
                  <a:pt x="2199" y="943"/>
                  <a:pt x="2189" y="918"/>
                  <a:pt x="2177" y="936"/>
                </a:cubicBezTo>
                <a:cubicBezTo>
                  <a:pt x="2176" y="936"/>
                  <a:pt x="2176" y="936"/>
                  <a:pt x="2176" y="936"/>
                </a:cubicBezTo>
                <a:cubicBezTo>
                  <a:pt x="2176" y="935"/>
                  <a:pt x="2176" y="935"/>
                  <a:pt x="2176" y="934"/>
                </a:cubicBezTo>
                <a:cubicBezTo>
                  <a:pt x="2176" y="936"/>
                  <a:pt x="2176" y="936"/>
                  <a:pt x="2176" y="936"/>
                </a:cubicBezTo>
                <a:cubicBezTo>
                  <a:pt x="2175" y="936"/>
                  <a:pt x="2174" y="935"/>
                  <a:pt x="2174" y="935"/>
                </a:cubicBezTo>
                <a:cubicBezTo>
                  <a:pt x="2172" y="935"/>
                  <a:pt x="2171" y="934"/>
                  <a:pt x="2169" y="934"/>
                </a:cubicBezTo>
                <a:cubicBezTo>
                  <a:pt x="2168" y="934"/>
                  <a:pt x="2166" y="934"/>
                  <a:pt x="2164" y="933"/>
                </a:cubicBezTo>
                <a:cubicBezTo>
                  <a:pt x="2163" y="933"/>
                  <a:pt x="2161" y="933"/>
                  <a:pt x="2160" y="933"/>
                </a:cubicBezTo>
                <a:cubicBezTo>
                  <a:pt x="2159" y="933"/>
                  <a:pt x="2159" y="933"/>
                  <a:pt x="2158" y="933"/>
                </a:cubicBezTo>
                <a:cubicBezTo>
                  <a:pt x="2158" y="933"/>
                  <a:pt x="2157" y="933"/>
                  <a:pt x="2157" y="933"/>
                </a:cubicBezTo>
                <a:cubicBezTo>
                  <a:pt x="2157" y="933"/>
                  <a:pt x="2156" y="933"/>
                  <a:pt x="2156" y="933"/>
                </a:cubicBezTo>
                <a:cubicBezTo>
                  <a:pt x="2155" y="934"/>
                  <a:pt x="2155" y="934"/>
                  <a:pt x="2154" y="934"/>
                </a:cubicBezTo>
                <a:cubicBezTo>
                  <a:pt x="2153" y="934"/>
                  <a:pt x="2153" y="934"/>
                  <a:pt x="2152" y="934"/>
                </a:cubicBezTo>
                <a:cubicBezTo>
                  <a:pt x="2152" y="934"/>
                  <a:pt x="2152" y="934"/>
                  <a:pt x="2151" y="934"/>
                </a:cubicBezTo>
                <a:cubicBezTo>
                  <a:pt x="2151" y="934"/>
                  <a:pt x="2151" y="934"/>
                  <a:pt x="2151" y="934"/>
                </a:cubicBezTo>
                <a:cubicBezTo>
                  <a:pt x="2150" y="935"/>
                  <a:pt x="2150" y="935"/>
                  <a:pt x="2149" y="935"/>
                </a:cubicBezTo>
                <a:cubicBezTo>
                  <a:pt x="2149" y="935"/>
                  <a:pt x="2149" y="935"/>
                  <a:pt x="2148" y="936"/>
                </a:cubicBezTo>
                <a:cubicBezTo>
                  <a:pt x="2148" y="936"/>
                  <a:pt x="2148" y="936"/>
                  <a:pt x="2147" y="936"/>
                </a:cubicBezTo>
                <a:cubicBezTo>
                  <a:pt x="2147" y="936"/>
                  <a:pt x="2146" y="937"/>
                  <a:pt x="2146" y="937"/>
                </a:cubicBezTo>
                <a:cubicBezTo>
                  <a:pt x="2148" y="935"/>
                  <a:pt x="2149" y="934"/>
                  <a:pt x="2151" y="933"/>
                </a:cubicBezTo>
                <a:cubicBezTo>
                  <a:pt x="2152" y="932"/>
                  <a:pt x="2153" y="931"/>
                  <a:pt x="2154" y="930"/>
                </a:cubicBezTo>
                <a:cubicBezTo>
                  <a:pt x="2155" y="929"/>
                  <a:pt x="2156" y="928"/>
                  <a:pt x="2157" y="927"/>
                </a:cubicBezTo>
                <a:cubicBezTo>
                  <a:pt x="2158" y="927"/>
                  <a:pt x="2159" y="926"/>
                  <a:pt x="2160" y="925"/>
                </a:cubicBezTo>
                <a:cubicBezTo>
                  <a:pt x="2163" y="922"/>
                  <a:pt x="2163" y="922"/>
                  <a:pt x="2163" y="922"/>
                </a:cubicBezTo>
                <a:cubicBezTo>
                  <a:pt x="2168" y="919"/>
                  <a:pt x="2172" y="916"/>
                  <a:pt x="2177" y="913"/>
                </a:cubicBezTo>
                <a:cubicBezTo>
                  <a:pt x="2186" y="907"/>
                  <a:pt x="2195" y="902"/>
                  <a:pt x="2203" y="897"/>
                </a:cubicBezTo>
                <a:cubicBezTo>
                  <a:pt x="2212" y="892"/>
                  <a:pt x="2221" y="887"/>
                  <a:pt x="2229" y="882"/>
                </a:cubicBezTo>
                <a:cubicBezTo>
                  <a:pt x="2237" y="877"/>
                  <a:pt x="2244" y="872"/>
                  <a:pt x="2251" y="867"/>
                </a:cubicBezTo>
                <a:cubicBezTo>
                  <a:pt x="2254" y="864"/>
                  <a:pt x="2257" y="862"/>
                  <a:pt x="2260" y="859"/>
                </a:cubicBezTo>
                <a:cubicBezTo>
                  <a:pt x="2261" y="858"/>
                  <a:pt x="2262" y="856"/>
                  <a:pt x="2264" y="855"/>
                </a:cubicBezTo>
                <a:cubicBezTo>
                  <a:pt x="2265" y="854"/>
                  <a:pt x="2266" y="852"/>
                  <a:pt x="2267" y="851"/>
                </a:cubicBezTo>
                <a:cubicBezTo>
                  <a:pt x="2272" y="846"/>
                  <a:pt x="2275" y="841"/>
                  <a:pt x="2278" y="837"/>
                </a:cubicBezTo>
                <a:cubicBezTo>
                  <a:pt x="2280" y="835"/>
                  <a:pt x="2281" y="833"/>
                  <a:pt x="2282" y="831"/>
                </a:cubicBezTo>
                <a:cubicBezTo>
                  <a:pt x="2283" y="829"/>
                  <a:pt x="2284" y="828"/>
                  <a:pt x="2284" y="827"/>
                </a:cubicBezTo>
                <a:cubicBezTo>
                  <a:pt x="2285" y="824"/>
                  <a:pt x="2286" y="823"/>
                  <a:pt x="2286" y="823"/>
                </a:cubicBezTo>
                <a:cubicBezTo>
                  <a:pt x="2286" y="823"/>
                  <a:pt x="2285" y="824"/>
                  <a:pt x="2284" y="826"/>
                </a:cubicBezTo>
                <a:cubicBezTo>
                  <a:pt x="2283" y="827"/>
                  <a:pt x="2282" y="829"/>
                  <a:pt x="2281" y="830"/>
                </a:cubicBezTo>
                <a:cubicBezTo>
                  <a:pt x="2280" y="832"/>
                  <a:pt x="2278" y="834"/>
                  <a:pt x="2277" y="836"/>
                </a:cubicBezTo>
                <a:cubicBezTo>
                  <a:pt x="2274" y="839"/>
                  <a:pt x="2270" y="844"/>
                  <a:pt x="2265" y="848"/>
                </a:cubicBezTo>
                <a:cubicBezTo>
                  <a:pt x="2264" y="850"/>
                  <a:pt x="2263" y="851"/>
                  <a:pt x="2261" y="852"/>
                </a:cubicBezTo>
                <a:cubicBezTo>
                  <a:pt x="2260" y="853"/>
                  <a:pt x="2259" y="854"/>
                  <a:pt x="2257" y="855"/>
                </a:cubicBezTo>
                <a:cubicBezTo>
                  <a:pt x="2256" y="856"/>
                  <a:pt x="2256" y="857"/>
                  <a:pt x="2255" y="857"/>
                </a:cubicBezTo>
                <a:cubicBezTo>
                  <a:pt x="2254" y="858"/>
                  <a:pt x="2254" y="859"/>
                  <a:pt x="2253" y="859"/>
                </a:cubicBezTo>
                <a:cubicBezTo>
                  <a:pt x="2251" y="860"/>
                  <a:pt x="2250" y="862"/>
                  <a:pt x="2248" y="863"/>
                </a:cubicBezTo>
                <a:cubicBezTo>
                  <a:pt x="2248" y="863"/>
                  <a:pt x="2248" y="863"/>
                  <a:pt x="2248" y="863"/>
                </a:cubicBezTo>
                <a:cubicBezTo>
                  <a:pt x="2248" y="863"/>
                  <a:pt x="2248" y="863"/>
                  <a:pt x="2248" y="863"/>
                </a:cubicBezTo>
                <a:cubicBezTo>
                  <a:pt x="2249" y="862"/>
                  <a:pt x="2249" y="860"/>
                  <a:pt x="2250" y="859"/>
                </a:cubicBezTo>
                <a:cubicBezTo>
                  <a:pt x="2250" y="858"/>
                  <a:pt x="2251" y="857"/>
                  <a:pt x="2251" y="855"/>
                </a:cubicBezTo>
                <a:cubicBezTo>
                  <a:pt x="2251" y="854"/>
                  <a:pt x="2252" y="853"/>
                  <a:pt x="2252" y="851"/>
                </a:cubicBezTo>
                <a:cubicBezTo>
                  <a:pt x="2252" y="851"/>
                  <a:pt x="2252" y="851"/>
                  <a:pt x="2252" y="851"/>
                </a:cubicBezTo>
                <a:cubicBezTo>
                  <a:pt x="2253" y="851"/>
                  <a:pt x="2253" y="851"/>
                  <a:pt x="2253" y="851"/>
                </a:cubicBezTo>
                <a:cubicBezTo>
                  <a:pt x="2265" y="836"/>
                  <a:pt x="2262" y="819"/>
                  <a:pt x="2258" y="799"/>
                </a:cubicBezTo>
                <a:cubicBezTo>
                  <a:pt x="2244" y="810"/>
                  <a:pt x="2245" y="828"/>
                  <a:pt x="2250" y="846"/>
                </a:cubicBezTo>
                <a:cubicBezTo>
                  <a:pt x="2250" y="847"/>
                  <a:pt x="2249" y="849"/>
                  <a:pt x="2249" y="850"/>
                </a:cubicBezTo>
                <a:cubicBezTo>
                  <a:pt x="2249" y="851"/>
                  <a:pt x="2248" y="853"/>
                  <a:pt x="2248" y="854"/>
                </a:cubicBezTo>
                <a:cubicBezTo>
                  <a:pt x="2248" y="855"/>
                  <a:pt x="2247" y="856"/>
                  <a:pt x="2247" y="857"/>
                </a:cubicBezTo>
                <a:cubicBezTo>
                  <a:pt x="2246" y="859"/>
                  <a:pt x="2246" y="860"/>
                  <a:pt x="2245" y="861"/>
                </a:cubicBezTo>
                <a:cubicBezTo>
                  <a:pt x="2245" y="862"/>
                  <a:pt x="2244" y="863"/>
                  <a:pt x="2244" y="864"/>
                </a:cubicBezTo>
                <a:cubicBezTo>
                  <a:pt x="2244" y="864"/>
                  <a:pt x="2244" y="864"/>
                  <a:pt x="2244" y="864"/>
                </a:cubicBezTo>
                <a:cubicBezTo>
                  <a:pt x="2243" y="864"/>
                  <a:pt x="2243" y="865"/>
                  <a:pt x="2243" y="865"/>
                </a:cubicBezTo>
                <a:cubicBezTo>
                  <a:pt x="2243" y="865"/>
                  <a:pt x="2243" y="866"/>
                  <a:pt x="2243" y="866"/>
                </a:cubicBezTo>
                <a:cubicBezTo>
                  <a:pt x="2243" y="866"/>
                  <a:pt x="2243" y="867"/>
                  <a:pt x="2243" y="867"/>
                </a:cubicBezTo>
                <a:cubicBezTo>
                  <a:pt x="2238" y="871"/>
                  <a:pt x="2232" y="874"/>
                  <a:pt x="2227" y="878"/>
                </a:cubicBezTo>
                <a:cubicBezTo>
                  <a:pt x="2219" y="883"/>
                  <a:pt x="2210" y="888"/>
                  <a:pt x="2201" y="893"/>
                </a:cubicBezTo>
                <a:cubicBezTo>
                  <a:pt x="2193" y="898"/>
                  <a:pt x="2183" y="903"/>
                  <a:pt x="2174" y="909"/>
                </a:cubicBezTo>
                <a:cubicBezTo>
                  <a:pt x="2170" y="912"/>
                  <a:pt x="2165" y="915"/>
                  <a:pt x="2161" y="919"/>
                </a:cubicBezTo>
                <a:cubicBezTo>
                  <a:pt x="2158" y="921"/>
                  <a:pt x="2158" y="921"/>
                  <a:pt x="2158" y="921"/>
                </a:cubicBezTo>
                <a:cubicBezTo>
                  <a:pt x="2157" y="922"/>
                  <a:pt x="2156" y="923"/>
                  <a:pt x="2154" y="924"/>
                </a:cubicBezTo>
                <a:cubicBezTo>
                  <a:pt x="2153" y="924"/>
                  <a:pt x="2152" y="925"/>
                  <a:pt x="2151" y="926"/>
                </a:cubicBezTo>
                <a:cubicBezTo>
                  <a:pt x="2150" y="927"/>
                  <a:pt x="2149" y="928"/>
                  <a:pt x="2148" y="929"/>
                </a:cubicBezTo>
                <a:cubicBezTo>
                  <a:pt x="2140" y="936"/>
                  <a:pt x="2132" y="945"/>
                  <a:pt x="2124" y="952"/>
                </a:cubicBezTo>
                <a:cubicBezTo>
                  <a:pt x="2122" y="955"/>
                  <a:pt x="2120" y="957"/>
                  <a:pt x="2118" y="959"/>
                </a:cubicBezTo>
                <a:cubicBezTo>
                  <a:pt x="2118" y="959"/>
                  <a:pt x="2118" y="959"/>
                  <a:pt x="2118" y="958"/>
                </a:cubicBezTo>
                <a:cubicBezTo>
                  <a:pt x="2118" y="958"/>
                  <a:pt x="2119" y="957"/>
                  <a:pt x="2119" y="956"/>
                </a:cubicBezTo>
                <a:cubicBezTo>
                  <a:pt x="2119" y="956"/>
                  <a:pt x="2120" y="955"/>
                  <a:pt x="2120" y="954"/>
                </a:cubicBezTo>
                <a:cubicBezTo>
                  <a:pt x="2120" y="953"/>
                  <a:pt x="2120" y="952"/>
                  <a:pt x="2121" y="951"/>
                </a:cubicBezTo>
                <a:cubicBezTo>
                  <a:pt x="2121" y="951"/>
                  <a:pt x="2121" y="950"/>
                  <a:pt x="2121" y="950"/>
                </a:cubicBezTo>
                <a:cubicBezTo>
                  <a:pt x="2121" y="949"/>
                  <a:pt x="2121" y="949"/>
                  <a:pt x="2121" y="948"/>
                </a:cubicBezTo>
                <a:cubicBezTo>
                  <a:pt x="2122" y="946"/>
                  <a:pt x="2122" y="943"/>
                  <a:pt x="2123" y="941"/>
                </a:cubicBezTo>
                <a:cubicBezTo>
                  <a:pt x="2123" y="938"/>
                  <a:pt x="2124" y="935"/>
                  <a:pt x="2124" y="933"/>
                </a:cubicBezTo>
                <a:cubicBezTo>
                  <a:pt x="2125" y="927"/>
                  <a:pt x="2126" y="921"/>
                  <a:pt x="2127" y="915"/>
                </a:cubicBezTo>
                <a:cubicBezTo>
                  <a:pt x="2128" y="909"/>
                  <a:pt x="2128" y="904"/>
                  <a:pt x="2129" y="898"/>
                </a:cubicBezTo>
                <a:cubicBezTo>
                  <a:pt x="2130" y="898"/>
                  <a:pt x="2130" y="898"/>
                  <a:pt x="2130" y="898"/>
                </a:cubicBezTo>
                <a:cubicBezTo>
                  <a:pt x="2131" y="898"/>
                  <a:pt x="2132" y="898"/>
                  <a:pt x="2133" y="897"/>
                </a:cubicBezTo>
                <a:cubicBezTo>
                  <a:pt x="2133" y="897"/>
                  <a:pt x="2134" y="897"/>
                  <a:pt x="2134" y="897"/>
                </a:cubicBezTo>
                <a:cubicBezTo>
                  <a:pt x="2134" y="897"/>
                  <a:pt x="2135" y="897"/>
                  <a:pt x="2135" y="897"/>
                </a:cubicBezTo>
                <a:cubicBezTo>
                  <a:pt x="2135" y="896"/>
                  <a:pt x="2135" y="896"/>
                  <a:pt x="2135" y="896"/>
                </a:cubicBezTo>
                <a:cubicBezTo>
                  <a:pt x="2136" y="896"/>
                  <a:pt x="2137" y="895"/>
                  <a:pt x="2139" y="895"/>
                </a:cubicBezTo>
                <a:cubicBezTo>
                  <a:pt x="2140" y="894"/>
                  <a:pt x="2141" y="893"/>
                  <a:pt x="2142" y="893"/>
                </a:cubicBezTo>
                <a:cubicBezTo>
                  <a:pt x="2144" y="891"/>
                  <a:pt x="2147" y="890"/>
                  <a:pt x="2149" y="888"/>
                </a:cubicBezTo>
                <a:cubicBezTo>
                  <a:pt x="2150" y="888"/>
                  <a:pt x="2150" y="888"/>
                  <a:pt x="2150" y="888"/>
                </a:cubicBezTo>
                <a:cubicBezTo>
                  <a:pt x="2150" y="888"/>
                  <a:pt x="2150" y="888"/>
                  <a:pt x="2150" y="888"/>
                </a:cubicBezTo>
                <a:cubicBezTo>
                  <a:pt x="2167" y="900"/>
                  <a:pt x="2178" y="878"/>
                  <a:pt x="2176" y="863"/>
                </a:cubicBezTo>
                <a:cubicBezTo>
                  <a:pt x="2167" y="868"/>
                  <a:pt x="2148" y="869"/>
                  <a:pt x="2149" y="885"/>
                </a:cubicBezTo>
                <a:cubicBezTo>
                  <a:pt x="2149" y="886"/>
                  <a:pt x="2149" y="886"/>
                  <a:pt x="2148" y="886"/>
                </a:cubicBezTo>
                <a:cubicBezTo>
                  <a:pt x="2146" y="888"/>
                  <a:pt x="2143" y="889"/>
                  <a:pt x="2141" y="890"/>
                </a:cubicBezTo>
                <a:cubicBezTo>
                  <a:pt x="2140" y="891"/>
                  <a:pt x="2139" y="892"/>
                  <a:pt x="2137" y="892"/>
                </a:cubicBezTo>
                <a:cubicBezTo>
                  <a:pt x="2136" y="893"/>
                  <a:pt x="2135" y="893"/>
                  <a:pt x="2134" y="894"/>
                </a:cubicBezTo>
                <a:cubicBezTo>
                  <a:pt x="2134" y="894"/>
                  <a:pt x="2134" y="894"/>
                  <a:pt x="2134" y="894"/>
                </a:cubicBezTo>
                <a:cubicBezTo>
                  <a:pt x="2133" y="894"/>
                  <a:pt x="2133" y="895"/>
                  <a:pt x="2133" y="895"/>
                </a:cubicBezTo>
                <a:cubicBezTo>
                  <a:pt x="2133" y="895"/>
                  <a:pt x="2132" y="895"/>
                  <a:pt x="2132" y="896"/>
                </a:cubicBezTo>
                <a:cubicBezTo>
                  <a:pt x="2131" y="896"/>
                  <a:pt x="2131" y="897"/>
                  <a:pt x="2130" y="897"/>
                </a:cubicBezTo>
                <a:cubicBezTo>
                  <a:pt x="2130" y="897"/>
                  <a:pt x="2130" y="897"/>
                  <a:pt x="2129" y="898"/>
                </a:cubicBezTo>
                <a:cubicBezTo>
                  <a:pt x="2129" y="897"/>
                  <a:pt x="2129" y="897"/>
                  <a:pt x="2129" y="897"/>
                </a:cubicBezTo>
                <a:cubicBezTo>
                  <a:pt x="2130" y="894"/>
                  <a:pt x="2130" y="892"/>
                  <a:pt x="2131" y="889"/>
                </a:cubicBezTo>
                <a:cubicBezTo>
                  <a:pt x="2131" y="887"/>
                  <a:pt x="2132" y="884"/>
                  <a:pt x="2132" y="882"/>
                </a:cubicBezTo>
                <a:cubicBezTo>
                  <a:pt x="2132" y="881"/>
                  <a:pt x="2132" y="881"/>
                  <a:pt x="2133" y="880"/>
                </a:cubicBezTo>
                <a:cubicBezTo>
                  <a:pt x="2133" y="880"/>
                  <a:pt x="2133" y="879"/>
                  <a:pt x="2133" y="879"/>
                </a:cubicBezTo>
                <a:cubicBezTo>
                  <a:pt x="2133" y="878"/>
                  <a:pt x="2133" y="877"/>
                  <a:pt x="2133" y="876"/>
                </a:cubicBezTo>
                <a:cubicBezTo>
                  <a:pt x="2133" y="874"/>
                  <a:pt x="2134" y="872"/>
                  <a:pt x="2134" y="871"/>
                </a:cubicBezTo>
                <a:cubicBezTo>
                  <a:pt x="2134" y="869"/>
                  <a:pt x="2135" y="867"/>
                  <a:pt x="2135" y="867"/>
                </a:cubicBezTo>
                <a:cubicBezTo>
                  <a:pt x="2135" y="867"/>
                  <a:pt x="2134" y="868"/>
                  <a:pt x="2133" y="871"/>
                </a:cubicBezTo>
                <a:cubicBezTo>
                  <a:pt x="2133" y="871"/>
                  <a:pt x="2133" y="872"/>
                  <a:pt x="2132" y="873"/>
                </a:cubicBezTo>
                <a:cubicBezTo>
                  <a:pt x="2132" y="874"/>
                  <a:pt x="2132" y="874"/>
                  <a:pt x="2131" y="875"/>
                </a:cubicBezTo>
                <a:cubicBezTo>
                  <a:pt x="2131" y="876"/>
                  <a:pt x="2131" y="877"/>
                  <a:pt x="2131" y="878"/>
                </a:cubicBezTo>
                <a:cubicBezTo>
                  <a:pt x="2130" y="878"/>
                  <a:pt x="2130" y="879"/>
                  <a:pt x="2130" y="879"/>
                </a:cubicBezTo>
                <a:cubicBezTo>
                  <a:pt x="2130" y="880"/>
                  <a:pt x="2130" y="881"/>
                  <a:pt x="2130" y="881"/>
                </a:cubicBezTo>
                <a:cubicBezTo>
                  <a:pt x="2129" y="883"/>
                  <a:pt x="2129" y="886"/>
                  <a:pt x="2128" y="888"/>
                </a:cubicBezTo>
                <a:cubicBezTo>
                  <a:pt x="2128" y="891"/>
                  <a:pt x="2128" y="894"/>
                  <a:pt x="2127" y="896"/>
                </a:cubicBezTo>
                <a:cubicBezTo>
                  <a:pt x="2126" y="902"/>
                  <a:pt x="2125" y="908"/>
                  <a:pt x="2124" y="914"/>
                </a:cubicBezTo>
                <a:cubicBezTo>
                  <a:pt x="2124" y="916"/>
                  <a:pt x="2124" y="918"/>
                  <a:pt x="2124" y="920"/>
                </a:cubicBezTo>
                <a:cubicBezTo>
                  <a:pt x="2124" y="919"/>
                  <a:pt x="2123" y="919"/>
                  <a:pt x="2123" y="919"/>
                </a:cubicBezTo>
                <a:cubicBezTo>
                  <a:pt x="2123" y="919"/>
                  <a:pt x="2123" y="918"/>
                  <a:pt x="2123" y="918"/>
                </a:cubicBezTo>
                <a:cubicBezTo>
                  <a:pt x="2123" y="917"/>
                  <a:pt x="2122" y="917"/>
                  <a:pt x="2122" y="917"/>
                </a:cubicBezTo>
                <a:cubicBezTo>
                  <a:pt x="2122" y="916"/>
                  <a:pt x="2122" y="916"/>
                  <a:pt x="2121" y="916"/>
                </a:cubicBezTo>
                <a:cubicBezTo>
                  <a:pt x="2119" y="913"/>
                  <a:pt x="2117" y="910"/>
                  <a:pt x="2113" y="907"/>
                </a:cubicBezTo>
                <a:cubicBezTo>
                  <a:pt x="2111" y="905"/>
                  <a:pt x="2108" y="903"/>
                  <a:pt x="2106" y="900"/>
                </a:cubicBezTo>
                <a:cubicBezTo>
                  <a:pt x="2106" y="900"/>
                  <a:pt x="2106" y="900"/>
                  <a:pt x="2107" y="900"/>
                </a:cubicBezTo>
                <a:cubicBezTo>
                  <a:pt x="2107" y="896"/>
                  <a:pt x="2107" y="896"/>
                  <a:pt x="2107" y="896"/>
                </a:cubicBezTo>
                <a:cubicBezTo>
                  <a:pt x="2111" y="880"/>
                  <a:pt x="2100" y="863"/>
                  <a:pt x="2084" y="862"/>
                </a:cubicBezTo>
                <a:cubicBezTo>
                  <a:pt x="2087" y="876"/>
                  <a:pt x="2085" y="901"/>
                  <a:pt x="2102" y="900"/>
                </a:cubicBezTo>
                <a:cubicBezTo>
                  <a:pt x="2103" y="901"/>
                  <a:pt x="2103" y="901"/>
                  <a:pt x="2103" y="901"/>
                </a:cubicBezTo>
                <a:cubicBezTo>
                  <a:pt x="2106" y="904"/>
                  <a:pt x="2109" y="907"/>
                  <a:pt x="2112" y="910"/>
                </a:cubicBezTo>
                <a:cubicBezTo>
                  <a:pt x="2115" y="912"/>
                  <a:pt x="2118" y="915"/>
                  <a:pt x="2120" y="917"/>
                </a:cubicBezTo>
                <a:cubicBezTo>
                  <a:pt x="2120" y="918"/>
                  <a:pt x="2120" y="918"/>
                  <a:pt x="2120" y="918"/>
                </a:cubicBezTo>
                <a:cubicBezTo>
                  <a:pt x="2120" y="919"/>
                  <a:pt x="2121" y="919"/>
                  <a:pt x="2121" y="919"/>
                </a:cubicBezTo>
                <a:cubicBezTo>
                  <a:pt x="2121" y="920"/>
                  <a:pt x="2121" y="920"/>
                  <a:pt x="2122" y="920"/>
                </a:cubicBezTo>
                <a:cubicBezTo>
                  <a:pt x="2122" y="920"/>
                  <a:pt x="2122" y="921"/>
                  <a:pt x="2122" y="921"/>
                </a:cubicBezTo>
                <a:cubicBezTo>
                  <a:pt x="2123" y="922"/>
                  <a:pt x="2123" y="922"/>
                  <a:pt x="2123" y="923"/>
                </a:cubicBezTo>
                <a:cubicBezTo>
                  <a:pt x="2123" y="926"/>
                  <a:pt x="2122" y="929"/>
                  <a:pt x="2122" y="932"/>
                </a:cubicBezTo>
                <a:cubicBezTo>
                  <a:pt x="2121" y="935"/>
                  <a:pt x="2121" y="937"/>
                  <a:pt x="2120" y="940"/>
                </a:cubicBezTo>
                <a:cubicBezTo>
                  <a:pt x="2120" y="943"/>
                  <a:pt x="2120" y="945"/>
                  <a:pt x="2119" y="947"/>
                </a:cubicBezTo>
                <a:cubicBezTo>
                  <a:pt x="2119" y="948"/>
                  <a:pt x="2119" y="949"/>
                  <a:pt x="2118" y="950"/>
                </a:cubicBezTo>
                <a:cubicBezTo>
                  <a:pt x="2118" y="951"/>
                  <a:pt x="2118" y="952"/>
                  <a:pt x="2118" y="953"/>
                </a:cubicBezTo>
                <a:cubicBezTo>
                  <a:pt x="2118" y="955"/>
                  <a:pt x="2118" y="957"/>
                  <a:pt x="2117" y="958"/>
                </a:cubicBezTo>
                <a:cubicBezTo>
                  <a:pt x="2117" y="959"/>
                  <a:pt x="2117" y="959"/>
                  <a:pt x="2117" y="960"/>
                </a:cubicBezTo>
                <a:cubicBezTo>
                  <a:pt x="2116" y="961"/>
                  <a:pt x="2114" y="963"/>
                  <a:pt x="2113" y="964"/>
                </a:cubicBezTo>
                <a:cubicBezTo>
                  <a:pt x="2111" y="966"/>
                  <a:pt x="2109" y="968"/>
                  <a:pt x="2107" y="969"/>
                </a:cubicBezTo>
                <a:cubicBezTo>
                  <a:pt x="2105" y="971"/>
                  <a:pt x="2103" y="973"/>
                  <a:pt x="2102" y="975"/>
                </a:cubicBezTo>
                <a:cubicBezTo>
                  <a:pt x="2091" y="984"/>
                  <a:pt x="2080" y="992"/>
                  <a:pt x="2069" y="998"/>
                </a:cubicBezTo>
                <a:cubicBezTo>
                  <a:pt x="2069" y="998"/>
                  <a:pt x="2069" y="997"/>
                  <a:pt x="2069" y="997"/>
                </a:cubicBezTo>
                <a:cubicBezTo>
                  <a:pt x="2069" y="996"/>
                  <a:pt x="2069" y="995"/>
                  <a:pt x="2069" y="994"/>
                </a:cubicBezTo>
                <a:cubicBezTo>
                  <a:pt x="2069" y="993"/>
                  <a:pt x="2069" y="992"/>
                  <a:pt x="2069" y="991"/>
                </a:cubicBezTo>
                <a:cubicBezTo>
                  <a:pt x="2069" y="990"/>
                  <a:pt x="2069" y="989"/>
                  <a:pt x="2069" y="988"/>
                </a:cubicBezTo>
                <a:cubicBezTo>
                  <a:pt x="2069" y="988"/>
                  <a:pt x="2069" y="988"/>
                  <a:pt x="2069" y="987"/>
                </a:cubicBezTo>
                <a:cubicBezTo>
                  <a:pt x="2069" y="988"/>
                  <a:pt x="2069" y="988"/>
                  <a:pt x="2069" y="988"/>
                </a:cubicBezTo>
                <a:cubicBezTo>
                  <a:pt x="2075" y="974"/>
                  <a:pt x="2067" y="962"/>
                  <a:pt x="2056" y="949"/>
                </a:cubicBezTo>
                <a:cubicBezTo>
                  <a:pt x="2047" y="960"/>
                  <a:pt x="2054" y="973"/>
                  <a:pt x="2065" y="985"/>
                </a:cubicBezTo>
                <a:cubicBezTo>
                  <a:pt x="2065" y="986"/>
                  <a:pt x="2065" y="987"/>
                  <a:pt x="2066" y="988"/>
                </a:cubicBezTo>
                <a:cubicBezTo>
                  <a:pt x="2066" y="989"/>
                  <a:pt x="2066" y="990"/>
                  <a:pt x="2066" y="991"/>
                </a:cubicBezTo>
                <a:cubicBezTo>
                  <a:pt x="2066" y="992"/>
                  <a:pt x="2066" y="993"/>
                  <a:pt x="2066" y="994"/>
                </a:cubicBezTo>
                <a:cubicBezTo>
                  <a:pt x="2066" y="995"/>
                  <a:pt x="2066" y="996"/>
                  <a:pt x="2066" y="997"/>
                </a:cubicBezTo>
                <a:cubicBezTo>
                  <a:pt x="2066" y="997"/>
                  <a:pt x="2066" y="998"/>
                  <a:pt x="2066" y="999"/>
                </a:cubicBezTo>
                <a:cubicBezTo>
                  <a:pt x="2065" y="999"/>
                  <a:pt x="2065" y="999"/>
                  <a:pt x="2065" y="1000"/>
                </a:cubicBezTo>
                <a:cubicBezTo>
                  <a:pt x="2065" y="1000"/>
                  <a:pt x="2065" y="1000"/>
                  <a:pt x="2065" y="1000"/>
                </a:cubicBezTo>
                <a:cubicBezTo>
                  <a:pt x="2062" y="1002"/>
                  <a:pt x="2059" y="1004"/>
                  <a:pt x="2056" y="1005"/>
                </a:cubicBezTo>
                <a:cubicBezTo>
                  <a:pt x="2054" y="1006"/>
                  <a:pt x="2052" y="1007"/>
                  <a:pt x="2050" y="1008"/>
                </a:cubicBezTo>
                <a:cubicBezTo>
                  <a:pt x="2049" y="1008"/>
                  <a:pt x="2049" y="1009"/>
                  <a:pt x="2048" y="1009"/>
                </a:cubicBezTo>
                <a:cubicBezTo>
                  <a:pt x="2036" y="1005"/>
                  <a:pt x="2025" y="1002"/>
                  <a:pt x="2011" y="1002"/>
                </a:cubicBezTo>
                <a:cubicBezTo>
                  <a:pt x="2008" y="995"/>
                  <a:pt x="2005" y="986"/>
                  <a:pt x="1996" y="992"/>
                </a:cubicBezTo>
                <a:cubicBezTo>
                  <a:pt x="1996" y="992"/>
                  <a:pt x="1995" y="992"/>
                  <a:pt x="1995" y="992"/>
                </a:cubicBezTo>
                <a:cubicBezTo>
                  <a:pt x="1995" y="991"/>
                  <a:pt x="1995" y="991"/>
                  <a:pt x="1994" y="991"/>
                </a:cubicBezTo>
                <a:cubicBezTo>
                  <a:pt x="1993" y="990"/>
                  <a:pt x="1992" y="990"/>
                  <a:pt x="1992" y="989"/>
                </a:cubicBezTo>
                <a:cubicBezTo>
                  <a:pt x="1991" y="989"/>
                  <a:pt x="1990" y="989"/>
                  <a:pt x="1989" y="988"/>
                </a:cubicBezTo>
                <a:cubicBezTo>
                  <a:pt x="1988" y="988"/>
                  <a:pt x="1987" y="988"/>
                  <a:pt x="1986" y="988"/>
                </a:cubicBezTo>
                <a:cubicBezTo>
                  <a:pt x="1986" y="987"/>
                  <a:pt x="1985" y="987"/>
                  <a:pt x="1985" y="987"/>
                </a:cubicBezTo>
                <a:cubicBezTo>
                  <a:pt x="1985" y="987"/>
                  <a:pt x="1985" y="987"/>
                  <a:pt x="1984" y="987"/>
                </a:cubicBezTo>
                <a:cubicBezTo>
                  <a:pt x="1984" y="987"/>
                  <a:pt x="1984" y="987"/>
                  <a:pt x="1984" y="987"/>
                </a:cubicBezTo>
                <a:cubicBezTo>
                  <a:pt x="1983" y="987"/>
                  <a:pt x="1983" y="987"/>
                  <a:pt x="1982" y="987"/>
                </a:cubicBezTo>
                <a:cubicBezTo>
                  <a:pt x="1982" y="987"/>
                  <a:pt x="1982" y="987"/>
                  <a:pt x="1981" y="987"/>
                </a:cubicBezTo>
                <a:cubicBezTo>
                  <a:pt x="1981" y="987"/>
                  <a:pt x="1981" y="987"/>
                  <a:pt x="1981" y="987"/>
                </a:cubicBezTo>
                <a:cubicBezTo>
                  <a:pt x="1981" y="987"/>
                  <a:pt x="1980" y="987"/>
                  <a:pt x="1980" y="987"/>
                </a:cubicBezTo>
                <a:cubicBezTo>
                  <a:pt x="1980" y="987"/>
                  <a:pt x="1980" y="987"/>
                  <a:pt x="1980" y="987"/>
                </a:cubicBezTo>
                <a:cubicBezTo>
                  <a:pt x="1977" y="984"/>
                  <a:pt x="1974" y="982"/>
                  <a:pt x="1970" y="979"/>
                </a:cubicBezTo>
                <a:cubicBezTo>
                  <a:pt x="1969" y="978"/>
                  <a:pt x="1967" y="977"/>
                  <a:pt x="1966" y="976"/>
                </a:cubicBezTo>
                <a:cubicBezTo>
                  <a:pt x="1964" y="975"/>
                  <a:pt x="1963" y="974"/>
                  <a:pt x="1961" y="973"/>
                </a:cubicBezTo>
                <a:cubicBezTo>
                  <a:pt x="1958" y="971"/>
                  <a:pt x="1956" y="969"/>
                  <a:pt x="1953" y="968"/>
                </a:cubicBezTo>
                <a:cubicBezTo>
                  <a:pt x="1953" y="968"/>
                  <a:pt x="1952" y="968"/>
                  <a:pt x="1952" y="967"/>
                </a:cubicBezTo>
                <a:cubicBezTo>
                  <a:pt x="1952" y="967"/>
                  <a:pt x="1951" y="967"/>
                  <a:pt x="1951" y="967"/>
                </a:cubicBezTo>
                <a:cubicBezTo>
                  <a:pt x="1950" y="967"/>
                  <a:pt x="1950" y="967"/>
                  <a:pt x="1949" y="967"/>
                </a:cubicBezTo>
                <a:cubicBezTo>
                  <a:pt x="1948" y="967"/>
                  <a:pt x="1948" y="967"/>
                  <a:pt x="1947" y="967"/>
                </a:cubicBezTo>
                <a:cubicBezTo>
                  <a:pt x="1947" y="967"/>
                  <a:pt x="1946" y="967"/>
                  <a:pt x="1946" y="967"/>
                </a:cubicBezTo>
                <a:cubicBezTo>
                  <a:pt x="1945" y="967"/>
                  <a:pt x="1945" y="967"/>
                  <a:pt x="1945" y="967"/>
                </a:cubicBezTo>
                <a:cubicBezTo>
                  <a:pt x="1945" y="967"/>
                  <a:pt x="1945" y="967"/>
                  <a:pt x="1945" y="967"/>
                </a:cubicBezTo>
                <a:cubicBezTo>
                  <a:pt x="1945" y="967"/>
                  <a:pt x="1945" y="967"/>
                  <a:pt x="1945" y="967"/>
                </a:cubicBezTo>
                <a:cubicBezTo>
                  <a:pt x="1945" y="967"/>
                  <a:pt x="1945" y="967"/>
                  <a:pt x="1945" y="967"/>
                </a:cubicBezTo>
                <a:cubicBezTo>
                  <a:pt x="1946" y="967"/>
                  <a:pt x="1946" y="967"/>
                  <a:pt x="1946" y="967"/>
                </a:cubicBezTo>
                <a:cubicBezTo>
                  <a:pt x="1947" y="966"/>
                  <a:pt x="1947" y="966"/>
                  <a:pt x="1948" y="965"/>
                </a:cubicBezTo>
                <a:cubicBezTo>
                  <a:pt x="1956" y="961"/>
                  <a:pt x="1962" y="956"/>
                  <a:pt x="1969" y="952"/>
                </a:cubicBezTo>
                <a:cubicBezTo>
                  <a:pt x="1972" y="950"/>
                  <a:pt x="1976" y="947"/>
                  <a:pt x="1979" y="946"/>
                </a:cubicBezTo>
                <a:cubicBezTo>
                  <a:pt x="1980" y="945"/>
                  <a:pt x="1981" y="944"/>
                  <a:pt x="1982" y="944"/>
                </a:cubicBezTo>
                <a:cubicBezTo>
                  <a:pt x="1982" y="944"/>
                  <a:pt x="1982" y="944"/>
                  <a:pt x="1982" y="944"/>
                </a:cubicBezTo>
                <a:cubicBezTo>
                  <a:pt x="1982" y="944"/>
                  <a:pt x="1982" y="944"/>
                  <a:pt x="1983" y="944"/>
                </a:cubicBezTo>
                <a:cubicBezTo>
                  <a:pt x="1983" y="944"/>
                  <a:pt x="1984" y="944"/>
                  <a:pt x="1985" y="944"/>
                </a:cubicBezTo>
                <a:cubicBezTo>
                  <a:pt x="1985" y="944"/>
                  <a:pt x="1986" y="945"/>
                  <a:pt x="1986" y="945"/>
                </a:cubicBezTo>
                <a:cubicBezTo>
                  <a:pt x="1987" y="945"/>
                  <a:pt x="1987" y="945"/>
                  <a:pt x="1987" y="945"/>
                </a:cubicBezTo>
                <a:cubicBezTo>
                  <a:pt x="1987" y="945"/>
                  <a:pt x="1988" y="945"/>
                  <a:pt x="1988" y="945"/>
                </a:cubicBezTo>
                <a:cubicBezTo>
                  <a:pt x="1990" y="946"/>
                  <a:pt x="1992" y="947"/>
                  <a:pt x="1995" y="948"/>
                </a:cubicBezTo>
                <a:cubicBezTo>
                  <a:pt x="1996" y="948"/>
                  <a:pt x="1996" y="949"/>
                  <a:pt x="1997" y="949"/>
                </a:cubicBezTo>
                <a:cubicBezTo>
                  <a:pt x="1997" y="950"/>
                  <a:pt x="1998" y="950"/>
                  <a:pt x="1999" y="950"/>
                </a:cubicBezTo>
                <a:cubicBezTo>
                  <a:pt x="2000" y="951"/>
                  <a:pt x="2001" y="952"/>
                  <a:pt x="2002" y="953"/>
                </a:cubicBezTo>
                <a:cubicBezTo>
                  <a:pt x="2003" y="953"/>
                  <a:pt x="2003" y="953"/>
                  <a:pt x="2003" y="953"/>
                </a:cubicBezTo>
                <a:cubicBezTo>
                  <a:pt x="2005" y="972"/>
                  <a:pt x="2019" y="970"/>
                  <a:pt x="2031" y="980"/>
                </a:cubicBezTo>
                <a:cubicBezTo>
                  <a:pt x="2033" y="959"/>
                  <a:pt x="2021" y="951"/>
                  <a:pt x="2003" y="951"/>
                </a:cubicBezTo>
                <a:cubicBezTo>
                  <a:pt x="2003" y="951"/>
                  <a:pt x="2003" y="951"/>
                  <a:pt x="2003" y="951"/>
                </a:cubicBezTo>
                <a:cubicBezTo>
                  <a:pt x="2002" y="951"/>
                  <a:pt x="2001" y="950"/>
                  <a:pt x="1999" y="949"/>
                </a:cubicBezTo>
                <a:cubicBezTo>
                  <a:pt x="1999" y="949"/>
                  <a:pt x="1998" y="948"/>
                  <a:pt x="1998" y="948"/>
                </a:cubicBezTo>
                <a:cubicBezTo>
                  <a:pt x="1997" y="947"/>
                  <a:pt x="1996" y="947"/>
                  <a:pt x="1996" y="947"/>
                </a:cubicBezTo>
                <a:cubicBezTo>
                  <a:pt x="1993" y="945"/>
                  <a:pt x="1991" y="944"/>
                  <a:pt x="1988" y="944"/>
                </a:cubicBezTo>
                <a:cubicBezTo>
                  <a:pt x="1988" y="943"/>
                  <a:pt x="1988" y="943"/>
                  <a:pt x="1987" y="943"/>
                </a:cubicBezTo>
                <a:cubicBezTo>
                  <a:pt x="1987" y="943"/>
                  <a:pt x="1987" y="943"/>
                  <a:pt x="1987" y="943"/>
                </a:cubicBezTo>
                <a:cubicBezTo>
                  <a:pt x="1986" y="943"/>
                  <a:pt x="1986" y="943"/>
                  <a:pt x="1985" y="943"/>
                </a:cubicBezTo>
                <a:cubicBezTo>
                  <a:pt x="1984" y="943"/>
                  <a:pt x="1984" y="943"/>
                  <a:pt x="1983" y="943"/>
                </a:cubicBezTo>
                <a:cubicBezTo>
                  <a:pt x="1983" y="943"/>
                  <a:pt x="1984" y="943"/>
                  <a:pt x="1984" y="943"/>
                </a:cubicBezTo>
                <a:cubicBezTo>
                  <a:pt x="1985" y="942"/>
                  <a:pt x="1986" y="942"/>
                  <a:pt x="1987" y="942"/>
                </a:cubicBezTo>
                <a:cubicBezTo>
                  <a:pt x="1987" y="941"/>
                  <a:pt x="1987" y="941"/>
                  <a:pt x="1987" y="941"/>
                </a:cubicBezTo>
                <a:cubicBezTo>
                  <a:pt x="1988" y="941"/>
                  <a:pt x="1988" y="941"/>
                  <a:pt x="1988" y="941"/>
                </a:cubicBezTo>
                <a:cubicBezTo>
                  <a:pt x="1988" y="941"/>
                  <a:pt x="1988" y="941"/>
                  <a:pt x="1988" y="941"/>
                </a:cubicBezTo>
                <a:cubicBezTo>
                  <a:pt x="1988" y="941"/>
                  <a:pt x="1988" y="941"/>
                  <a:pt x="1988" y="941"/>
                </a:cubicBezTo>
                <a:cubicBezTo>
                  <a:pt x="1988" y="941"/>
                  <a:pt x="1988" y="941"/>
                  <a:pt x="1988" y="941"/>
                </a:cubicBezTo>
                <a:cubicBezTo>
                  <a:pt x="1989" y="941"/>
                  <a:pt x="1989" y="941"/>
                  <a:pt x="1989" y="941"/>
                </a:cubicBezTo>
                <a:cubicBezTo>
                  <a:pt x="1996" y="938"/>
                  <a:pt x="2003" y="937"/>
                  <a:pt x="2010" y="936"/>
                </a:cubicBezTo>
                <a:cubicBezTo>
                  <a:pt x="2017" y="936"/>
                  <a:pt x="2023" y="936"/>
                  <a:pt x="2029" y="937"/>
                </a:cubicBezTo>
                <a:cubicBezTo>
                  <a:pt x="2031" y="937"/>
                  <a:pt x="2032" y="938"/>
                  <a:pt x="2034" y="938"/>
                </a:cubicBezTo>
                <a:cubicBezTo>
                  <a:pt x="2035" y="938"/>
                  <a:pt x="2037" y="938"/>
                  <a:pt x="2038" y="939"/>
                </a:cubicBezTo>
                <a:cubicBezTo>
                  <a:pt x="2041" y="939"/>
                  <a:pt x="2043" y="939"/>
                  <a:pt x="2046" y="940"/>
                </a:cubicBezTo>
                <a:cubicBezTo>
                  <a:pt x="2051" y="941"/>
                  <a:pt x="2055" y="942"/>
                  <a:pt x="2058" y="942"/>
                </a:cubicBezTo>
                <a:cubicBezTo>
                  <a:pt x="2065" y="944"/>
                  <a:pt x="2069" y="945"/>
                  <a:pt x="2069" y="945"/>
                </a:cubicBezTo>
                <a:cubicBezTo>
                  <a:pt x="2069" y="945"/>
                  <a:pt x="2068" y="944"/>
                  <a:pt x="2066" y="944"/>
                </a:cubicBezTo>
                <a:cubicBezTo>
                  <a:pt x="2065" y="943"/>
                  <a:pt x="2062" y="942"/>
                  <a:pt x="2059" y="941"/>
                </a:cubicBezTo>
                <a:cubicBezTo>
                  <a:pt x="2055" y="940"/>
                  <a:pt x="2051" y="938"/>
                  <a:pt x="2046" y="937"/>
                </a:cubicBezTo>
                <a:cubicBezTo>
                  <a:pt x="2044" y="936"/>
                  <a:pt x="2041" y="936"/>
                  <a:pt x="2039" y="935"/>
                </a:cubicBezTo>
                <a:cubicBezTo>
                  <a:pt x="2037" y="935"/>
                  <a:pt x="2036" y="934"/>
                  <a:pt x="2034" y="934"/>
                </a:cubicBezTo>
                <a:cubicBezTo>
                  <a:pt x="2034" y="934"/>
                  <a:pt x="2034" y="934"/>
                  <a:pt x="2033" y="934"/>
                </a:cubicBezTo>
                <a:cubicBezTo>
                  <a:pt x="2033" y="934"/>
                  <a:pt x="2032" y="934"/>
                  <a:pt x="2032" y="934"/>
                </a:cubicBezTo>
                <a:cubicBezTo>
                  <a:pt x="2031" y="934"/>
                  <a:pt x="2031" y="934"/>
                  <a:pt x="2030" y="934"/>
                </a:cubicBezTo>
                <a:cubicBezTo>
                  <a:pt x="2024" y="933"/>
                  <a:pt x="2017" y="932"/>
                  <a:pt x="2010" y="933"/>
                </a:cubicBezTo>
                <a:cubicBezTo>
                  <a:pt x="2007" y="933"/>
                  <a:pt x="2004" y="933"/>
                  <a:pt x="2001" y="934"/>
                </a:cubicBezTo>
                <a:cubicBezTo>
                  <a:pt x="2002" y="933"/>
                  <a:pt x="2003" y="932"/>
                  <a:pt x="2003" y="931"/>
                </a:cubicBezTo>
                <a:cubicBezTo>
                  <a:pt x="2004" y="931"/>
                  <a:pt x="2004" y="930"/>
                  <a:pt x="2005" y="929"/>
                </a:cubicBezTo>
                <a:cubicBezTo>
                  <a:pt x="2005" y="929"/>
                  <a:pt x="2005" y="928"/>
                  <a:pt x="2006" y="928"/>
                </a:cubicBezTo>
                <a:cubicBezTo>
                  <a:pt x="2006" y="927"/>
                  <a:pt x="2006" y="927"/>
                  <a:pt x="2006" y="926"/>
                </a:cubicBezTo>
                <a:cubicBezTo>
                  <a:pt x="2008" y="923"/>
                  <a:pt x="2009" y="918"/>
                  <a:pt x="2011" y="913"/>
                </a:cubicBezTo>
                <a:cubicBezTo>
                  <a:pt x="2011" y="912"/>
                  <a:pt x="2012" y="911"/>
                  <a:pt x="2012" y="910"/>
                </a:cubicBezTo>
                <a:cubicBezTo>
                  <a:pt x="2012" y="909"/>
                  <a:pt x="2013" y="907"/>
                  <a:pt x="2013" y="906"/>
                </a:cubicBezTo>
                <a:cubicBezTo>
                  <a:pt x="2014" y="906"/>
                  <a:pt x="2014" y="905"/>
                  <a:pt x="2014" y="904"/>
                </a:cubicBezTo>
                <a:cubicBezTo>
                  <a:pt x="2015" y="904"/>
                  <a:pt x="2015" y="904"/>
                  <a:pt x="2015" y="904"/>
                </a:cubicBezTo>
                <a:cubicBezTo>
                  <a:pt x="2015" y="903"/>
                  <a:pt x="2015" y="903"/>
                  <a:pt x="2015" y="903"/>
                </a:cubicBezTo>
                <a:cubicBezTo>
                  <a:pt x="2016" y="901"/>
                  <a:pt x="2016" y="901"/>
                  <a:pt x="2016" y="901"/>
                </a:cubicBezTo>
                <a:cubicBezTo>
                  <a:pt x="2017" y="900"/>
                  <a:pt x="2017" y="900"/>
                  <a:pt x="2017" y="899"/>
                </a:cubicBezTo>
                <a:cubicBezTo>
                  <a:pt x="2018" y="898"/>
                  <a:pt x="2019" y="897"/>
                  <a:pt x="2020" y="896"/>
                </a:cubicBezTo>
                <a:cubicBezTo>
                  <a:pt x="2020" y="896"/>
                  <a:pt x="2021" y="895"/>
                  <a:pt x="2021" y="895"/>
                </a:cubicBezTo>
                <a:cubicBezTo>
                  <a:pt x="2021" y="894"/>
                  <a:pt x="2022" y="894"/>
                  <a:pt x="2022" y="893"/>
                </a:cubicBezTo>
                <a:cubicBezTo>
                  <a:pt x="2022" y="893"/>
                  <a:pt x="2023" y="893"/>
                  <a:pt x="2023" y="893"/>
                </a:cubicBezTo>
                <a:cubicBezTo>
                  <a:pt x="2023" y="893"/>
                  <a:pt x="2023" y="893"/>
                  <a:pt x="2024" y="893"/>
                </a:cubicBezTo>
                <a:cubicBezTo>
                  <a:pt x="2024" y="893"/>
                  <a:pt x="2025" y="893"/>
                  <a:pt x="2026" y="893"/>
                </a:cubicBezTo>
                <a:cubicBezTo>
                  <a:pt x="2026" y="893"/>
                  <a:pt x="2026" y="893"/>
                  <a:pt x="2027" y="893"/>
                </a:cubicBezTo>
                <a:cubicBezTo>
                  <a:pt x="2027" y="893"/>
                  <a:pt x="2027" y="893"/>
                  <a:pt x="2027" y="893"/>
                </a:cubicBezTo>
                <a:cubicBezTo>
                  <a:pt x="2027" y="893"/>
                  <a:pt x="2028" y="893"/>
                  <a:pt x="2028" y="893"/>
                </a:cubicBezTo>
                <a:cubicBezTo>
                  <a:pt x="2028" y="893"/>
                  <a:pt x="2029" y="893"/>
                  <a:pt x="2029" y="893"/>
                </a:cubicBezTo>
                <a:cubicBezTo>
                  <a:pt x="2030" y="893"/>
                  <a:pt x="2030" y="893"/>
                  <a:pt x="2031" y="893"/>
                </a:cubicBezTo>
                <a:cubicBezTo>
                  <a:pt x="2031" y="893"/>
                  <a:pt x="2032" y="893"/>
                  <a:pt x="2032" y="893"/>
                </a:cubicBezTo>
                <a:cubicBezTo>
                  <a:pt x="2033" y="893"/>
                  <a:pt x="2033" y="892"/>
                  <a:pt x="2034" y="892"/>
                </a:cubicBezTo>
                <a:cubicBezTo>
                  <a:pt x="2035" y="893"/>
                  <a:pt x="2036" y="893"/>
                  <a:pt x="2037" y="893"/>
                </a:cubicBezTo>
                <a:cubicBezTo>
                  <a:pt x="2038" y="893"/>
                  <a:pt x="2040" y="893"/>
                  <a:pt x="2041" y="893"/>
                </a:cubicBezTo>
                <a:cubicBezTo>
                  <a:pt x="2042" y="893"/>
                  <a:pt x="2043" y="894"/>
                  <a:pt x="2044" y="894"/>
                </a:cubicBezTo>
                <a:cubicBezTo>
                  <a:pt x="2045" y="894"/>
                  <a:pt x="2046" y="894"/>
                  <a:pt x="2047" y="895"/>
                </a:cubicBezTo>
                <a:cubicBezTo>
                  <a:pt x="2047" y="895"/>
                  <a:pt x="2047" y="895"/>
                  <a:pt x="2047" y="895"/>
                </a:cubicBezTo>
                <a:cubicBezTo>
                  <a:pt x="2051" y="912"/>
                  <a:pt x="2063" y="908"/>
                  <a:pt x="2075" y="900"/>
                </a:cubicBezTo>
                <a:cubicBezTo>
                  <a:pt x="2063" y="898"/>
                  <a:pt x="2061" y="886"/>
                  <a:pt x="2047" y="893"/>
                </a:cubicBezTo>
                <a:cubicBezTo>
                  <a:pt x="2046" y="892"/>
                  <a:pt x="2046" y="892"/>
                  <a:pt x="2045" y="892"/>
                </a:cubicBezTo>
                <a:cubicBezTo>
                  <a:pt x="2044" y="892"/>
                  <a:pt x="2042" y="891"/>
                  <a:pt x="2041" y="891"/>
                </a:cubicBezTo>
                <a:cubicBezTo>
                  <a:pt x="2040" y="891"/>
                  <a:pt x="2039" y="891"/>
                  <a:pt x="2037" y="891"/>
                </a:cubicBezTo>
                <a:cubicBezTo>
                  <a:pt x="2036" y="891"/>
                  <a:pt x="2035" y="891"/>
                  <a:pt x="2034" y="890"/>
                </a:cubicBezTo>
                <a:cubicBezTo>
                  <a:pt x="2033" y="890"/>
                  <a:pt x="2033" y="891"/>
                  <a:pt x="2032" y="891"/>
                </a:cubicBezTo>
                <a:cubicBezTo>
                  <a:pt x="2032" y="891"/>
                  <a:pt x="2031" y="891"/>
                  <a:pt x="2031" y="891"/>
                </a:cubicBezTo>
                <a:cubicBezTo>
                  <a:pt x="2030" y="891"/>
                  <a:pt x="2030" y="891"/>
                  <a:pt x="2029" y="891"/>
                </a:cubicBezTo>
                <a:cubicBezTo>
                  <a:pt x="2029" y="891"/>
                  <a:pt x="2028" y="891"/>
                  <a:pt x="2028" y="891"/>
                </a:cubicBezTo>
                <a:cubicBezTo>
                  <a:pt x="2027" y="891"/>
                  <a:pt x="2027" y="891"/>
                  <a:pt x="2027" y="891"/>
                </a:cubicBezTo>
                <a:cubicBezTo>
                  <a:pt x="2027" y="891"/>
                  <a:pt x="2027" y="891"/>
                  <a:pt x="2026" y="891"/>
                </a:cubicBezTo>
                <a:cubicBezTo>
                  <a:pt x="2026" y="891"/>
                  <a:pt x="2026" y="891"/>
                  <a:pt x="2025" y="892"/>
                </a:cubicBezTo>
                <a:cubicBezTo>
                  <a:pt x="2025" y="892"/>
                  <a:pt x="2025" y="892"/>
                  <a:pt x="2024" y="892"/>
                </a:cubicBezTo>
                <a:cubicBezTo>
                  <a:pt x="2024" y="892"/>
                  <a:pt x="2024" y="892"/>
                  <a:pt x="2023" y="892"/>
                </a:cubicBezTo>
                <a:cubicBezTo>
                  <a:pt x="2023" y="892"/>
                  <a:pt x="2023" y="892"/>
                  <a:pt x="2023" y="892"/>
                </a:cubicBezTo>
                <a:cubicBezTo>
                  <a:pt x="2023" y="892"/>
                  <a:pt x="2024" y="892"/>
                  <a:pt x="2024" y="892"/>
                </a:cubicBezTo>
                <a:cubicBezTo>
                  <a:pt x="2024" y="891"/>
                  <a:pt x="2024" y="891"/>
                  <a:pt x="2024" y="891"/>
                </a:cubicBezTo>
                <a:cubicBezTo>
                  <a:pt x="2025" y="891"/>
                  <a:pt x="2025" y="891"/>
                  <a:pt x="2025" y="891"/>
                </a:cubicBezTo>
                <a:cubicBezTo>
                  <a:pt x="2026" y="890"/>
                  <a:pt x="2026" y="890"/>
                  <a:pt x="2027" y="890"/>
                </a:cubicBezTo>
                <a:cubicBezTo>
                  <a:pt x="2027" y="889"/>
                  <a:pt x="2028" y="889"/>
                  <a:pt x="2028" y="888"/>
                </a:cubicBezTo>
                <a:cubicBezTo>
                  <a:pt x="2029" y="888"/>
                  <a:pt x="2029" y="888"/>
                  <a:pt x="2030" y="887"/>
                </a:cubicBezTo>
                <a:cubicBezTo>
                  <a:pt x="2030" y="887"/>
                  <a:pt x="2031" y="887"/>
                  <a:pt x="2031" y="886"/>
                </a:cubicBezTo>
                <a:cubicBezTo>
                  <a:pt x="2032" y="886"/>
                  <a:pt x="2033" y="885"/>
                  <a:pt x="2034" y="885"/>
                </a:cubicBezTo>
                <a:cubicBezTo>
                  <a:pt x="2035" y="884"/>
                  <a:pt x="2035" y="884"/>
                  <a:pt x="2036" y="884"/>
                </a:cubicBezTo>
                <a:cubicBezTo>
                  <a:pt x="2036" y="884"/>
                  <a:pt x="2037" y="883"/>
                  <a:pt x="2037" y="883"/>
                </a:cubicBezTo>
                <a:cubicBezTo>
                  <a:pt x="2038" y="883"/>
                  <a:pt x="2039" y="882"/>
                  <a:pt x="2040" y="882"/>
                </a:cubicBezTo>
                <a:cubicBezTo>
                  <a:pt x="2041" y="882"/>
                  <a:pt x="2042" y="882"/>
                  <a:pt x="2043" y="881"/>
                </a:cubicBezTo>
                <a:cubicBezTo>
                  <a:pt x="2043" y="881"/>
                  <a:pt x="2044" y="881"/>
                  <a:pt x="2045" y="880"/>
                </a:cubicBezTo>
                <a:cubicBezTo>
                  <a:pt x="2047" y="880"/>
                  <a:pt x="2048" y="879"/>
                  <a:pt x="2049" y="879"/>
                </a:cubicBezTo>
                <a:cubicBezTo>
                  <a:pt x="2050" y="879"/>
                  <a:pt x="2051" y="879"/>
                  <a:pt x="2052" y="878"/>
                </a:cubicBezTo>
                <a:cubicBezTo>
                  <a:pt x="2052" y="878"/>
                  <a:pt x="2053" y="878"/>
                  <a:pt x="2053" y="878"/>
                </a:cubicBezTo>
                <a:cubicBezTo>
                  <a:pt x="2053" y="878"/>
                  <a:pt x="2052" y="878"/>
                  <a:pt x="2052" y="878"/>
                </a:cubicBezTo>
                <a:cubicBezTo>
                  <a:pt x="2051" y="878"/>
                  <a:pt x="2051" y="878"/>
                  <a:pt x="2051" y="878"/>
                </a:cubicBezTo>
                <a:cubicBezTo>
                  <a:pt x="2050" y="878"/>
                  <a:pt x="2050" y="878"/>
                  <a:pt x="2049" y="878"/>
                </a:cubicBezTo>
                <a:cubicBezTo>
                  <a:pt x="2048" y="878"/>
                  <a:pt x="2046" y="878"/>
                  <a:pt x="2045" y="878"/>
                </a:cubicBezTo>
                <a:cubicBezTo>
                  <a:pt x="2044" y="879"/>
                  <a:pt x="2043" y="879"/>
                  <a:pt x="2042" y="879"/>
                </a:cubicBezTo>
                <a:cubicBezTo>
                  <a:pt x="2041" y="879"/>
                  <a:pt x="2041" y="879"/>
                  <a:pt x="2041" y="879"/>
                </a:cubicBezTo>
                <a:cubicBezTo>
                  <a:pt x="2040" y="879"/>
                  <a:pt x="2040" y="880"/>
                  <a:pt x="2039" y="880"/>
                </a:cubicBezTo>
                <a:cubicBezTo>
                  <a:pt x="2038" y="880"/>
                  <a:pt x="2037" y="880"/>
                  <a:pt x="2036" y="881"/>
                </a:cubicBezTo>
                <a:cubicBezTo>
                  <a:pt x="2036" y="881"/>
                  <a:pt x="2035" y="881"/>
                  <a:pt x="2035" y="882"/>
                </a:cubicBezTo>
                <a:cubicBezTo>
                  <a:pt x="2034" y="882"/>
                  <a:pt x="2033" y="882"/>
                  <a:pt x="2033" y="882"/>
                </a:cubicBezTo>
                <a:cubicBezTo>
                  <a:pt x="2032" y="883"/>
                  <a:pt x="2031" y="884"/>
                  <a:pt x="2030" y="884"/>
                </a:cubicBezTo>
                <a:cubicBezTo>
                  <a:pt x="2029" y="885"/>
                  <a:pt x="2029" y="885"/>
                  <a:pt x="2028" y="885"/>
                </a:cubicBezTo>
                <a:cubicBezTo>
                  <a:pt x="2028" y="886"/>
                  <a:pt x="2027" y="886"/>
                  <a:pt x="2027" y="886"/>
                </a:cubicBezTo>
                <a:cubicBezTo>
                  <a:pt x="2026" y="887"/>
                  <a:pt x="2026" y="887"/>
                  <a:pt x="2025" y="888"/>
                </a:cubicBezTo>
                <a:cubicBezTo>
                  <a:pt x="2025" y="888"/>
                  <a:pt x="2024" y="888"/>
                  <a:pt x="2024" y="889"/>
                </a:cubicBezTo>
                <a:cubicBezTo>
                  <a:pt x="2023" y="890"/>
                  <a:pt x="2023" y="890"/>
                  <a:pt x="2023" y="890"/>
                </a:cubicBezTo>
                <a:cubicBezTo>
                  <a:pt x="2022" y="890"/>
                  <a:pt x="2022" y="890"/>
                  <a:pt x="2022" y="890"/>
                </a:cubicBezTo>
                <a:cubicBezTo>
                  <a:pt x="2022" y="891"/>
                  <a:pt x="2021" y="891"/>
                  <a:pt x="2021" y="892"/>
                </a:cubicBezTo>
                <a:cubicBezTo>
                  <a:pt x="2020" y="892"/>
                  <a:pt x="2020" y="893"/>
                  <a:pt x="2019" y="893"/>
                </a:cubicBezTo>
                <a:cubicBezTo>
                  <a:pt x="2019" y="894"/>
                  <a:pt x="2018" y="894"/>
                  <a:pt x="2018" y="895"/>
                </a:cubicBezTo>
                <a:cubicBezTo>
                  <a:pt x="2017" y="896"/>
                  <a:pt x="2016" y="897"/>
                  <a:pt x="2015" y="898"/>
                </a:cubicBezTo>
                <a:cubicBezTo>
                  <a:pt x="2015" y="899"/>
                  <a:pt x="2015" y="899"/>
                  <a:pt x="2014" y="900"/>
                </a:cubicBezTo>
                <a:cubicBezTo>
                  <a:pt x="2013" y="902"/>
                  <a:pt x="2013" y="902"/>
                  <a:pt x="2013" y="902"/>
                </a:cubicBezTo>
                <a:cubicBezTo>
                  <a:pt x="2013" y="902"/>
                  <a:pt x="2013" y="902"/>
                  <a:pt x="2013" y="902"/>
                </a:cubicBezTo>
                <a:cubicBezTo>
                  <a:pt x="2012" y="903"/>
                  <a:pt x="2012" y="903"/>
                  <a:pt x="2012" y="903"/>
                </a:cubicBezTo>
                <a:cubicBezTo>
                  <a:pt x="2012" y="904"/>
                  <a:pt x="2012" y="905"/>
                  <a:pt x="2011" y="905"/>
                </a:cubicBezTo>
                <a:cubicBezTo>
                  <a:pt x="2010" y="908"/>
                  <a:pt x="2009" y="910"/>
                  <a:pt x="2008" y="913"/>
                </a:cubicBezTo>
                <a:cubicBezTo>
                  <a:pt x="2008" y="915"/>
                  <a:pt x="2007" y="917"/>
                  <a:pt x="2006" y="919"/>
                </a:cubicBezTo>
                <a:cubicBezTo>
                  <a:pt x="2005" y="922"/>
                  <a:pt x="2005" y="924"/>
                  <a:pt x="2004" y="925"/>
                </a:cubicBezTo>
                <a:cubicBezTo>
                  <a:pt x="2004" y="926"/>
                  <a:pt x="2003" y="927"/>
                  <a:pt x="2003" y="928"/>
                </a:cubicBezTo>
                <a:cubicBezTo>
                  <a:pt x="2002" y="929"/>
                  <a:pt x="2002" y="930"/>
                  <a:pt x="2002" y="930"/>
                </a:cubicBezTo>
                <a:cubicBezTo>
                  <a:pt x="2001" y="931"/>
                  <a:pt x="2001" y="932"/>
                  <a:pt x="2000" y="932"/>
                </a:cubicBezTo>
                <a:cubicBezTo>
                  <a:pt x="2000" y="933"/>
                  <a:pt x="2000" y="933"/>
                  <a:pt x="1999" y="934"/>
                </a:cubicBezTo>
                <a:cubicBezTo>
                  <a:pt x="1999" y="934"/>
                  <a:pt x="1999" y="934"/>
                  <a:pt x="1999" y="934"/>
                </a:cubicBezTo>
                <a:cubicBezTo>
                  <a:pt x="1996" y="935"/>
                  <a:pt x="1992" y="936"/>
                  <a:pt x="1988" y="937"/>
                </a:cubicBezTo>
                <a:cubicBezTo>
                  <a:pt x="1986" y="938"/>
                  <a:pt x="1986" y="938"/>
                  <a:pt x="1986" y="938"/>
                </a:cubicBezTo>
                <a:cubicBezTo>
                  <a:pt x="1986" y="938"/>
                  <a:pt x="1986" y="938"/>
                  <a:pt x="1986" y="938"/>
                </a:cubicBezTo>
                <a:cubicBezTo>
                  <a:pt x="1986" y="938"/>
                  <a:pt x="1986" y="938"/>
                  <a:pt x="1986" y="938"/>
                </a:cubicBezTo>
                <a:cubicBezTo>
                  <a:pt x="1986" y="938"/>
                  <a:pt x="1986" y="938"/>
                  <a:pt x="1986" y="938"/>
                </a:cubicBezTo>
                <a:cubicBezTo>
                  <a:pt x="1986" y="938"/>
                  <a:pt x="1986" y="938"/>
                  <a:pt x="1986" y="938"/>
                </a:cubicBezTo>
                <a:cubicBezTo>
                  <a:pt x="1985" y="938"/>
                  <a:pt x="1985" y="938"/>
                  <a:pt x="1985" y="938"/>
                </a:cubicBezTo>
                <a:cubicBezTo>
                  <a:pt x="1984" y="939"/>
                  <a:pt x="1983" y="939"/>
                  <a:pt x="1982" y="939"/>
                </a:cubicBezTo>
                <a:cubicBezTo>
                  <a:pt x="1981" y="940"/>
                  <a:pt x="1979" y="941"/>
                  <a:pt x="1977" y="942"/>
                </a:cubicBezTo>
                <a:cubicBezTo>
                  <a:pt x="1974" y="944"/>
                  <a:pt x="1970" y="946"/>
                  <a:pt x="1967" y="949"/>
                </a:cubicBezTo>
                <a:cubicBezTo>
                  <a:pt x="1966" y="949"/>
                  <a:pt x="1966" y="949"/>
                  <a:pt x="1965" y="950"/>
                </a:cubicBezTo>
                <a:cubicBezTo>
                  <a:pt x="1966" y="949"/>
                  <a:pt x="1967" y="947"/>
                  <a:pt x="1967" y="946"/>
                </a:cubicBezTo>
                <a:cubicBezTo>
                  <a:pt x="1967" y="946"/>
                  <a:pt x="1968" y="945"/>
                  <a:pt x="1968" y="944"/>
                </a:cubicBezTo>
                <a:cubicBezTo>
                  <a:pt x="1968" y="943"/>
                  <a:pt x="1969" y="942"/>
                  <a:pt x="1969" y="942"/>
                </a:cubicBezTo>
                <a:cubicBezTo>
                  <a:pt x="1970" y="940"/>
                  <a:pt x="1970" y="938"/>
                  <a:pt x="1971" y="937"/>
                </a:cubicBezTo>
                <a:cubicBezTo>
                  <a:pt x="1971" y="937"/>
                  <a:pt x="1971" y="937"/>
                  <a:pt x="1971" y="937"/>
                </a:cubicBezTo>
                <a:cubicBezTo>
                  <a:pt x="1989" y="925"/>
                  <a:pt x="1994" y="910"/>
                  <a:pt x="1976" y="892"/>
                </a:cubicBezTo>
                <a:cubicBezTo>
                  <a:pt x="1972" y="909"/>
                  <a:pt x="1956" y="916"/>
                  <a:pt x="1969" y="935"/>
                </a:cubicBezTo>
                <a:cubicBezTo>
                  <a:pt x="1969" y="935"/>
                  <a:pt x="1969" y="936"/>
                  <a:pt x="1969" y="936"/>
                </a:cubicBezTo>
                <a:cubicBezTo>
                  <a:pt x="1968" y="938"/>
                  <a:pt x="1968" y="939"/>
                  <a:pt x="1967" y="941"/>
                </a:cubicBezTo>
                <a:cubicBezTo>
                  <a:pt x="1967" y="942"/>
                  <a:pt x="1967" y="942"/>
                  <a:pt x="1966" y="943"/>
                </a:cubicBezTo>
                <a:cubicBezTo>
                  <a:pt x="1966" y="944"/>
                  <a:pt x="1966" y="945"/>
                  <a:pt x="1965" y="945"/>
                </a:cubicBezTo>
                <a:cubicBezTo>
                  <a:pt x="1964" y="948"/>
                  <a:pt x="1962" y="951"/>
                  <a:pt x="1961" y="953"/>
                </a:cubicBezTo>
                <a:cubicBezTo>
                  <a:pt x="1961" y="953"/>
                  <a:pt x="1961" y="953"/>
                  <a:pt x="1960" y="953"/>
                </a:cubicBezTo>
                <a:cubicBezTo>
                  <a:pt x="1956" y="956"/>
                  <a:pt x="1951" y="959"/>
                  <a:pt x="1947" y="962"/>
                </a:cubicBezTo>
                <a:cubicBezTo>
                  <a:pt x="1946" y="962"/>
                  <a:pt x="1945" y="963"/>
                  <a:pt x="1944" y="963"/>
                </a:cubicBezTo>
                <a:cubicBezTo>
                  <a:pt x="1944" y="963"/>
                  <a:pt x="1944" y="963"/>
                  <a:pt x="1944" y="963"/>
                </a:cubicBezTo>
                <a:cubicBezTo>
                  <a:pt x="1944" y="963"/>
                  <a:pt x="1944" y="963"/>
                  <a:pt x="1944" y="963"/>
                </a:cubicBezTo>
                <a:cubicBezTo>
                  <a:pt x="1944" y="963"/>
                  <a:pt x="1944" y="963"/>
                  <a:pt x="1944" y="963"/>
                </a:cubicBezTo>
                <a:cubicBezTo>
                  <a:pt x="1944" y="963"/>
                  <a:pt x="1943" y="963"/>
                  <a:pt x="1943" y="963"/>
                </a:cubicBezTo>
                <a:cubicBezTo>
                  <a:pt x="1943" y="964"/>
                  <a:pt x="1943" y="964"/>
                  <a:pt x="1943" y="964"/>
                </a:cubicBezTo>
                <a:cubicBezTo>
                  <a:pt x="1943" y="964"/>
                  <a:pt x="1943" y="964"/>
                  <a:pt x="1943" y="964"/>
                </a:cubicBezTo>
                <a:cubicBezTo>
                  <a:pt x="1941" y="964"/>
                  <a:pt x="1941" y="964"/>
                  <a:pt x="1941" y="964"/>
                </a:cubicBezTo>
                <a:cubicBezTo>
                  <a:pt x="1940" y="965"/>
                  <a:pt x="1940" y="965"/>
                  <a:pt x="1940" y="965"/>
                </a:cubicBezTo>
                <a:cubicBezTo>
                  <a:pt x="1938" y="966"/>
                  <a:pt x="1938" y="966"/>
                  <a:pt x="1938" y="966"/>
                </a:cubicBezTo>
                <a:cubicBezTo>
                  <a:pt x="1938" y="966"/>
                  <a:pt x="1937" y="966"/>
                  <a:pt x="1936" y="967"/>
                </a:cubicBezTo>
                <a:cubicBezTo>
                  <a:pt x="1932" y="968"/>
                  <a:pt x="1928" y="969"/>
                  <a:pt x="1924" y="970"/>
                </a:cubicBezTo>
                <a:cubicBezTo>
                  <a:pt x="1917" y="972"/>
                  <a:pt x="1909" y="973"/>
                  <a:pt x="1901" y="974"/>
                </a:cubicBezTo>
                <a:cubicBezTo>
                  <a:pt x="1900" y="974"/>
                  <a:pt x="1899" y="974"/>
                  <a:pt x="1898" y="974"/>
                </a:cubicBezTo>
                <a:cubicBezTo>
                  <a:pt x="1898" y="974"/>
                  <a:pt x="1899" y="974"/>
                  <a:pt x="1899" y="973"/>
                </a:cubicBezTo>
                <a:cubicBezTo>
                  <a:pt x="1899" y="973"/>
                  <a:pt x="1900" y="973"/>
                  <a:pt x="1900" y="972"/>
                </a:cubicBezTo>
                <a:cubicBezTo>
                  <a:pt x="1900" y="972"/>
                  <a:pt x="1901" y="972"/>
                  <a:pt x="1901" y="971"/>
                </a:cubicBezTo>
                <a:cubicBezTo>
                  <a:pt x="1901" y="971"/>
                  <a:pt x="1901" y="971"/>
                  <a:pt x="1902" y="970"/>
                </a:cubicBezTo>
                <a:cubicBezTo>
                  <a:pt x="1902" y="970"/>
                  <a:pt x="1903" y="969"/>
                  <a:pt x="1904" y="968"/>
                </a:cubicBezTo>
                <a:cubicBezTo>
                  <a:pt x="1904" y="967"/>
                  <a:pt x="1905" y="966"/>
                  <a:pt x="1906" y="965"/>
                </a:cubicBezTo>
                <a:cubicBezTo>
                  <a:pt x="1906" y="965"/>
                  <a:pt x="1906" y="964"/>
                  <a:pt x="1906" y="964"/>
                </a:cubicBezTo>
                <a:cubicBezTo>
                  <a:pt x="1907" y="963"/>
                  <a:pt x="1907" y="962"/>
                  <a:pt x="1907" y="962"/>
                </a:cubicBezTo>
                <a:cubicBezTo>
                  <a:pt x="1908" y="961"/>
                  <a:pt x="1908" y="960"/>
                  <a:pt x="1908" y="960"/>
                </a:cubicBezTo>
                <a:cubicBezTo>
                  <a:pt x="1908" y="959"/>
                  <a:pt x="1909" y="958"/>
                  <a:pt x="1909" y="958"/>
                </a:cubicBezTo>
                <a:cubicBezTo>
                  <a:pt x="1910" y="955"/>
                  <a:pt x="1911" y="952"/>
                  <a:pt x="1911" y="948"/>
                </a:cubicBezTo>
                <a:cubicBezTo>
                  <a:pt x="1912" y="945"/>
                  <a:pt x="1912" y="941"/>
                  <a:pt x="1913" y="937"/>
                </a:cubicBezTo>
                <a:cubicBezTo>
                  <a:pt x="1913" y="934"/>
                  <a:pt x="1914" y="930"/>
                  <a:pt x="1914" y="926"/>
                </a:cubicBezTo>
                <a:cubicBezTo>
                  <a:pt x="1915" y="922"/>
                  <a:pt x="1915" y="918"/>
                  <a:pt x="1917" y="915"/>
                </a:cubicBezTo>
                <a:cubicBezTo>
                  <a:pt x="1917" y="913"/>
                  <a:pt x="1917" y="913"/>
                  <a:pt x="1917" y="913"/>
                </a:cubicBezTo>
                <a:cubicBezTo>
                  <a:pt x="1917" y="912"/>
                  <a:pt x="1917" y="912"/>
                  <a:pt x="1917" y="912"/>
                </a:cubicBezTo>
                <a:cubicBezTo>
                  <a:pt x="1918" y="911"/>
                  <a:pt x="1918" y="911"/>
                  <a:pt x="1918" y="911"/>
                </a:cubicBezTo>
                <a:cubicBezTo>
                  <a:pt x="1918" y="911"/>
                  <a:pt x="1918" y="911"/>
                  <a:pt x="1918" y="911"/>
                </a:cubicBezTo>
                <a:cubicBezTo>
                  <a:pt x="1918" y="911"/>
                  <a:pt x="1918" y="911"/>
                  <a:pt x="1918" y="911"/>
                </a:cubicBezTo>
                <a:cubicBezTo>
                  <a:pt x="1918" y="911"/>
                  <a:pt x="1918" y="911"/>
                  <a:pt x="1918" y="911"/>
                </a:cubicBezTo>
                <a:cubicBezTo>
                  <a:pt x="1918" y="911"/>
                  <a:pt x="1918" y="911"/>
                  <a:pt x="1918" y="911"/>
                </a:cubicBezTo>
                <a:cubicBezTo>
                  <a:pt x="1918" y="910"/>
                  <a:pt x="1918" y="910"/>
                  <a:pt x="1918" y="910"/>
                </a:cubicBezTo>
                <a:cubicBezTo>
                  <a:pt x="1919" y="909"/>
                  <a:pt x="1919" y="909"/>
                  <a:pt x="1919" y="909"/>
                </a:cubicBezTo>
                <a:cubicBezTo>
                  <a:pt x="1919" y="909"/>
                  <a:pt x="1919" y="908"/>
                  <a:pt x="1919" y="908"/>
                </a:cubicBezTo>
                <a:cubicBezTo>
                  <a:pt x="1920" y="906"/>
                  <a:pt x="1920" y="906"/>
                  <a:pt x="1920" y="906"/>
                </a:cubicBezTo>
                <a:cubicBezTo>
                  <a:pt x="1920" y="906"/>
                  <a:pt x="1921" y="905"/>
                  <a:pt x="1921" y="904"/>
                </a:cubicBezTo>
                <a:cubicBezTo>
                  <a:pt x="1922" y="903"/>
                  <a:pt x="1922" y="902"/>
                  <a:pt x="1923" y="902"/>
                </a:cubicBezTo>
                <a:cubicBezTo>
                  <a:pt x="1923" y="901"/>
                  <a:pt x="1924" y="900"/>
                  <a:pt x="1924" y="899"/>
                </a:cubicBezTo>
                <a:cubicBezTo>
                  <a:pt x="1925" y="898"/>
                  <a:pt x="1925" y="898"/>
                  <a:pt x="1926" y="897"/>
                </a:cubicBezTo>
                <a:cubicBezTo>
                  <a:pt x="1927" y="896"/>
                  <a:pt x="1927" y="896"/>
                  <a:pt x="1928" y="895"/>
                </a:cubicBezTo>
                <a:cubicBezTo>
                  <a:pt x="1928" y="894"/>
                  <a:pt x="1929" y="894"/>
                  <a:pt x="1930" y="893"/>
                </a:cubicBezTo>
                <a:cubicBezTo>
                  <a:pt x="1930" y="892"/>
                  <a:pt x="1931" y="892"/>
                  <a:pt x="1932" y="891"/>
                </a:cubicBezTo>
                <a:cubicBezTo>
                  <a:pt x="1932" y="891"/>
                  <a:pt x="1933" y="890"/>
                  <a:pt x="1934" y="890"/>
                </a:cubicBezTo>
                <a:cubicBezTo>
                  <a:pt x="1934" y="889"/>
                  <a:pt x="1935" y="889"/>
                  <a:pt x="1936" y="888"/>
                </a:cubicBezTo>
                <a:cubicBezTo>
                  <a:pt x="1937" y="887"/>
                  <a:pt x="1938" y="886"/>
                  <a:pt x="1940" y="885"/>
                </a:cubicBezTo>
                <a:cubicBezTo>
                  <a:pt x="1941" y="885"/>
                  <a:pt x="1941" y="885"/>
                  <a:pt x="1942" y="884"/>
                </a:cubicBezTo>
                <a:cubicBezTo>
                  <a:pt x="1943" y="884"/>
                  <a:pt x="1943" y="884"/>
                  <a:pt x="1944" y="883"/>
                </a:cubicBezTo>
                <a:cubicBezTo>
                  <a:pt x="1945" y="883"/>
                  <a:pt x="1947" y="882"/>
                  <a:pt x="1948" y="882"/>
                </a:cubicBezTo>
                <a:cubicBezTo>
                  <a:pt x="1948" y="881"/>
                  <a:pt x="1949" y="881"/>
                  <a:pt x="1949" y="881"/>
                </a:cubicBezTo>
                <a:cubicBezTo>
                  <a:pt x="1950" y="881"/>
                  <a:pt x="1951" y="880"/>
                  <a:pt x="1951" y="880"/>
                </a:cubicBezTo>
                <a:cubicBezTo>
                  <a:pt x="1953" y="879"/>
                  <a:pt x="1955" y="879"/>
                  <a:pt x="1957" y="878"/>
                </a:cubicBezTo>
                <a:cubicBezTo>
                  <a:pt x="1959" y="878"/>
                  <a:pt x="1960" y="878"/>
                  <a:pt x="1961" y="878"/>
                </a:cubicBezTo>
                <a:cubicBezTo>
                  <a:pt x="1962" y="878"/>
                  <a:pt x="1962" y="877"/>
                  <a:pt x="1962" y="877"/>
                </a:cubicBezTo>
                <a:cubicBezTo>
                  <a:pt x="1962" y="877"/>
                  <a:pt x="1962" y="877"/>
                  <a:pt x="1961" y="877"/>
                </a:cubicBezTo>
                <a:cubicBezTo>
                  <a:pt x="1960" y="877"/>
                  <a:pt x="1959" y="877"/>
                  <a:pt x="1957" y="878"/>
                </a:cubicBezTo>
                <a:cubicBezTo>
                  <a:pt x="1955" y="878"/>
                  <a:pt x="1953" y="878"/>
                  <a:pt x="1951" y="878"/>
                </a:cubicBezTo>
                <a:cubicBezTo>
                  <a:pt x="1950" y="879"/>
                  <a:pt x="1949" y="879"/>
                  <a:pt x="1949" y="879"/>
                </a:cubicBezTo>
                <a:cubicBezTo>
                  <a:pt x="1949" y="879"/>
                  <a:pt x="1948" y="879"/>
                  <a:pt x="1948" y="879"/>
                </a:cubicBezTo>
                <a:cubicBezTo>
                  <a:pt x="1949" y="879"/>
                  <a:pt x="1949" y="878"/>
                  <a:pt x="1950" y="878"/>
                </a:cubicBezTo>
                <a:cubicBezTo>
                  <a:pt x="1950" y="877"/>
                  <a:pt x="1951" y="876"/>
                  <a:pt x="1952" y="876"/>
                </a:cubicBezTo>
                <a:cubicBezTo>
                  <a:pt x="1952" y="875"/>
                  <a:pt x="1953" y="874"/>
                  <a:pt x="1953" y="874"/>
                </a:cubicBezTo>
                <a:cubicBezTo>
                  <a:pt x="1954" y="873"/>
                  <a:pt x="1954" y="873"/>
                  <a:pt x="1955" y="872"/>
                </a:cubicBezTo>
                <a:cubicBezTo>
                  <a:pt x="1970" y="872"/>
                  <a:pt x="1968" y="850"/>
                  <a:pt x="1963" y="841"/>
                </a:cubicBezTo>
                <a:cubicBezTo>
                  <a:pt x="1962" y="847"/>
                  <a:pt x="1962" y="850"/>
                  <a:pt x="1958" y="855"/>
                </a:cubicBezTo>
                <a:cubicBezTo>
                  <a:pt x="1955" y="858"/>
                  <a:pt x="1948" y="864"/>
                  <a:pt x="1954" y="868"/>
                </a:cubicBezTo>
                <a:cubicBezTo>
                  <a:pt x="1954" y="868"/>
                  <a:pt x="1954" y="868"/>
                  <a:pt x="1954" y="868"/>
                </a:cubicBezTo>
                <a:cubicBezTo>
                  <a:pt x="1953" y="869"/>
                  <a:pt x="1953" y="871"/>
                  <a:pt x="1953" y="872"/>
                </a:cubicBezTo>
                <a:cubicBezTo>
                  <a:pt x="1953" y="872"/>
                  <a:pt x="1953" y="872"/>
                  <a:pt x="1953" y="872"/>
                </a:cubicBezTo>
                <a:cubicBezTo>
                  <a:pt x="1953" y="872"/>
                  <a:pt x="1952" y="872"/>
                  <a:pt x="1952" y="873"/>
                </a:cubicBezTo>
                <a:cubicBezTo>
                  <a:pt x="1952" y="873"/>
                  <a:pt x="1951" y="874"/>
                  <a:pt x="1950" y="875"/>
                </a:cubicBezTo>
                <a:cubicBezTo>
                  <a:pt x="1950" y="875"/>
                  <a:pt x="1949" y="876"/>
                  <a:pt x="1949" y="876"/>
                </a:cubicBezTo>
                <a:cubicBezTo>
                  <a:pt x="1948" y="877"/>
                  <a:pt x="1947" y="878"/>
                  <a:pt x="1947" y="878"/>
                </a:cubicBezTo>
                <a:cubicBezTo>
                  <a:pt x="1946" y="879"/>
                  <a:pt x="1946" y="879"/>
                  <a:pt x="1945" y="880"/>
                </a:cubicBezTo>
                <a:cubicBezTo>
                  <a:pt x="1945" y="880"/>
                  <a:pt x="1945" y="880"/>
                  <a:pt x="1945" y="880"/>
                </a:cubicBezTo>
                <a:cubicBezTo>
                  <a:pt x="1945" y="880"/>
                  <a:pt x="1945" y="880"/>
                  <a:pt x="1944" y="880"/>
                </a:cubicBezTo>
                <a:cubicBezTo>
                  <a:pt x="1944" y="880"/>
                  <a:pt x="1944" y="880"/>
                  <a:pt x="1944" y="881"/>
                </a:cubicBezTo>
                <a:cubicBezTo>
                  <a:pt x="1944" y="881"/>
                  <a:pt x="1944" y="881"/>
                  <a:pt x="1944" y="881"/>
                </a:cubicBezTo>
                <a:cubicBezTo>
                  <a:pt x="1943" y="881"/>
                  <a:pt x="1943" y="881"/>
                  <a:pt x="1943" y="881"/>
                </a:cubicBezTo>
                <a:cubicBezTo>
                  <a:pt x="1942" y="881"/>
                  <a:pt x="1941" y="882"/>
                  <a:pt x="1941" y="882"/>
                </a:cubicBezTo>
                <a:cubicBezTo>
                  <a:pt x="1940" y="882"/>
                  <a:pt x="1939" y="883"/>
                  <a:pt x="1939" y="883"/>
                </a:cubicBezTo>
                <a:cubicBezTo>
                  <a:pt x="1937" y="884"/>
                  <a:pt x="1936" y="885"/>
                  <a:pt x="1934" y="886"/>
                </a:cubicBezTo>
                <a:cubicBezTo>
                  <a:pt x="1934" y="887"/>
                  <a:pt x="1933" y="887"/>
                  <a:pt x="1932" y="888"/>
                </a:cubicBezTo>
                <a:cubicBezTo>
                  <a:pt x="1931" y="888"/>
                  <a:pt x="1931" y="889"/>
                  <a:pt x="1930" y="889"/>
                </a:cubicBezTo>
                <a:cubicBezTo>
                  <a:pt x="1929" y="890"/>
                  <a:pt x="1929" y="891"/>
                  <a:pt x="1928" y="891"/>
                </a:cubicBezTo>
                <a:cubicBezTo>
                  <a:pt x="1927" y="892"/>
                  <a:pt x="1927" y="893"/>
                  <a:pt x="1926" y="893"/>
                </a:cubicBezTo>
                <a:cubicBezTo>
                  <a:pt x="1925" y="894"/>
                  <a:pt x="1925" y="895"/>
                  <a:pt x="1924" y="895"/>
                </a:cubicBezTo>
                <a:cubicBezTo>
                  <a:pt x="1924" y="896"/>
                  <a:pt x="1923" y="897"/>
                  <a:pt x="1922" y="898"/>
                </a:cubicBezTo>
                <a:cubicBezTo>
                  <a:pt x="1922" y="899"/>
                  <a:pt x="1921" y="899"/>
                  <a:pt x="1921" y="900"/>
                </a:cubicBezTo>
                <a:cubicBezTo>
                  <a:pt x="1920" y="901"/>
                  <a:pt x="1920" y="902"/>
                  <a:pt x="1919" y="903"/>
                </a:cubicBezTo>
                <a:cubicBezTo>
                  <a:pt x="1919" y="903"/>
                  <a:pt x="1918" y="904"/>
                  <a:pt x="1918" y="905"/>
                </a:cubicBezTo>
                <a:cubicBezTo>
                  <a:pt x="1918" y="905"/>
                  <a:pt x="1918" y="905"/>
                  <a:pt x="1918" y="904"/>
                </a:cubicBezTo>
                <a:cubicBezTo>
                  <a:pt x="1918" y="904"/>
                  <a:pt x="1918" y="903"/>
                  <a:pt x="1917" y="903"/>
                </a:cubicBezTo>
                <a:cubicBezTo>
                  <a:pt x="1917" y="902"/>
                  <a:pt x="1917" y="901"/>
                  <a:pt x="1917" y="901"/>
                </a:cubicBezTo>
                <a:cubicBezTo>
                  <a:pt x="1917" y="900"/>
                  <a:pt x="1917" y="900"/>
                  <a:pt x="1917" y="900"/>
                </a:cubicBezTo>
                <a:cubicBezTo>
                  <a:pt x="1917" y="899"/>
                  <a:pt x="1917" y="899"/>
                  <a:pt x="1917" y="899"/>
                </a:cubicBezTo>
                <a:cubicBezTo>
                  <a:pt x="1916" y="898"/>
                  <a:pt x="1916" y="897"/>
                  <a:pt x="1916" y="896"/>
                </a:cubicBezTo>
                <a:cubicBezTo>
                  <a:pt x="1916" y="895"/>
                  <a:pt x="1915" y="894"/>
                  <a:pt x="1914" y="892"/>
                </a:cubicBezTo>
                <a:cubicBezTo>
                  <a:pt x="1914" y="891"/>
                  <a:pt x="1913" y="889"/>
                  <a:pt x="1912" y="888"/>
                </a:cubicBezTo>
                <a:cubicBezTo>
                  <a:pt x="1912" y="888"/>
                  <a:pt x="1912" y="887"/>
                  <a:pt x="1912" y="887"/>
                </a:cubicBezTo>
                <a:cubicBezTo>
                  <a:pt x="1920" y="871"/>
                  <a:pt x="1893" y="861"/>
                  <a:pt x="1882" y="858"/>
                </a:cubicBezTo>
                <a:cubicBezTo>
                  <a:pt x="1889" y="869"/>
                  <a:pt x="1885" y="897"/>
                  <a:pt x="1908" y="889"/>
                </a:cubicBezTo>
                <a:cubicBezTo>
                  <a:pt x="1908" y="887"/>
                  <a:pt x="1908" y="887"/>
                  <a:pt x="1908" y="887"/>
                </a:cubicBezTo>
                <a:cubicBezTo>
                  <a:pt x="1908" y="888"/>
                  <a:pt x="1909" y="889"/>
                  <a:pt x="1910" y="890"/>
                </a:cubicBezTo>
                <a:cubicBezTo>
                  <a:pt x="1910" y="889"/>
                  <a:pt x="1910" y="889"/>
                  <a:pt x="1910" y="889"/>
                </a:cubicBezTo>
                <a:cubicBezTo>
                  <a:pt x="1910" y="889"/>
                  <a:pt x="1911" y="889"/>
                  <a:pt x="1911" y="889"/>
                </a:cubicBezTo>
                <a:cubicBezTo>
                  <a:pt x="1911" y="890"/>
                  <a:pt x="1912" y="892"/>
                  <a:pt x="1913" y="893"/>
                </a:cubicBezTo>
                <a:cubicBezTo>
                  <a:pt x="1913" y="894"/>
                  <a:pt x="1914" y="896"/>
                  <a:pt x="1914" y="897"/>
                </a:cubicBezTo>
                <a:cubicBezTo>
                  <a:pt x="1914" y="898"/>
                  <a:pt x="1914" y="898"/>
                  <a:pt x="1915" y="899"/>
                </a:cubicBezTo>
                <a:cubicBezTo>
                  <a:pt x="1915" y="899"/>
                  <a:pt x="1915" y="900"/>
                  <a:pt x="1915" y="900"/>
                </a:cubicBezTo>
                <a:cubicBezTo>
                  <a:pt x="1915" y="900"/>
                  <a:pt x="1915" y="901"/>
                  <a:pt x="1915" y="901"/>
                </a:cubicBezTo>
                <a:cubicBezTo>
                  <a:pt x="1915" y="902"/>
                  <a:pt x="1915" y="902"/>
                  <a:pt x="1915" y="903"/>
                </a:cubicBezTo>
                <a:cubicBezTo>
                  <a:pt x="1915" y="903"/>
                  <a:pt x="1915" y="904"/>
                  <a:pt x="1915" y="905"/>
                </a:cubicBezTo>
                <a:cubicBezTo>
                  <a:pt x="1916" y="905"/>
                  <a:pt x="1916" y="905"/>
                  <a:pt x="1916" y="905"/>
                </a:cubicBezTo>
                <a:cubicBezTo>
                  <a:pt x="1916" y="906"/>
                  <a:pt x="1916" y="906"/>
                  <a:pt x="1916" y="906"/>
                </a:cubicBezTo>
                <a:cubicBezTo>
                  <a:pt x="1916" y="907"/>
                  <a:pt x="1916" y="907"/>
                  <a:pt x="1916" y="908"/>
                </a:cubicBezTo>
                <a:cubicBezTo>
                  <a:pt x="1916" y="908"/>
                  <a:pt x="1916" y="908"/>
                  <a:pt x="1916" y="909"/>
                </a:cubicBezTo>
                <a:cubicBezTo>
                  <a:pt x="1916" y="910"/>
                  <a:pt x="1916" y="910"/>
                  <a:pt x="1916" y="910"/>
                </a:cubicBezTo>
                <a:cubicBezTo>
                  <a:pt x="1915" y="910"/>
                  <a:pt x="1915" y="910"/>
                  <a:pt x="1915" y="910"/>
                </a:cubicBezTo>
                <a:cubicBezTo>
                  <a:pt x="1915" y="910"/>
                  <a:pt x="1915" y="910"/>
                  <a:pt x="1915" y="910"/>
                </a:cubicBezTo>
                <a:cubicBezTo>
                  <a:pt x="1915" y="911"/>
                  <a:pt x="1915" y="911"/>
                  <a:pt x="1915" y="911"/>
                </a:cubicBezTo>
                <a:cubicBezTo>
                  <a:pt x="1915" y="911"/>
                  <a:pt x="1915" y="911"/>
                  <a:pt x="1915" y="911"/>
                </a:cubicBezTo>
                <a:cubicBezTo>
                  <a:pt x="1915" y="911"/>
                  <a:pt x="1915" y="911"/>
                  <a:pt x="1915" y="911"/>
                </a:cubicBezTo>
                <a:cubicBezTo>
                  <a:pt x="1915" y="912"/>
                  <a:pt x="1915" y="912"/>
                  <a:pt x="1915" y="912"/>
                </a:cubicBezTo>
                <a:cubicBezTo>
                  <a:pt x="1914" y="914"/>
                  <a:pt x="1914" y="914"/>
                  <a:pt x="1914" y="914"/>
                </a:cubicBezTo>
                <a:cubicBezTo>
                  <a:pt x="1913" y="918"/>
                  <a:pt x="1912" y="922"/>
                  <a:pt x="1912" y="926"/>
                </a:cubicBezTo>
                <a:cubicBezTo>
                  <a:pt x="1911" y="930"/>
                  <a:pt x="1911" y="933"/>
                  <a:pt x="1910" y="937"/>
                </a:cubicBezTo>
                <a:cubicBezTo>
                  <a:pt x="1910" y="941"/>
                  <a:pt x="1909" y="944"/>
                  <a:pt x="1909" y="948"/>
                </a:cubicBezTo>
                <a:cubicBezTo>
                  <a:pt x="1908" y="951"/>
                  <a:pt x="1907" y="954"/>
                  <a:pt x="1907" y="957"/>
                </a:cubicBezTo>
                <a:cubicBezTo>
                  <a:pt x="1906" y="958"/>
                  <a:pt x="1906" y="960"/>
                  <a:pt x="1905" y="961"/>
                </a:cubicBezTo>
                <a:cubicBezTo>
                  <a:pt x="1905" y="961"/>
                  <a:pt x="1905" y="962"/>
                  <a:pt x="1904" y="963"/>
                </a:cubicBezTo>
                <a:cubicBezTo>
                  <a:pt x="1904" y="963"/>
                  <a:pt x="1904" y="964"/>
                  <a:pt x="1904" y="964"/>
                </a:cubicBezTo>
                <a:cubicBezTo>
                  <a:pt x="1903" y="967"/>
                  <a:pt x="1902" y="968"/>
                  <a:pt x="1901" y="970"/>
                </a:cubicBezTo>
                <a:cubicBezTo>
                  <a:pt x="1901" y="970"/>
                  <a:pt x="1901" y="971"/>
                  <a:pt x="1900" y="971"/>
                </a:cubicBezTo>
                <a:cubicBezTo>
                  <a:pt x="1900" y="971"/>
                  <a:pt x="1900" y="971"/>
                  <a:pt x="1900" y="972"/>
                </a:cubicBezTo>
                <a:cubicBezTo>
                  <a:pt x="1899" y="972"/>
                  <a:pt x="1899" y="973"/>
                  <a:pt x="1899" y="973"/>
                </a:cubicBezTo>
                <a:cubicBezTo>
                  <a:pt x="1898" y="973"/>
                  <a:pt x="1898" y="974"/>
                  <a:pt x="1898" y="974"/>
                </a:cubicBezTo>
                <a:cubicBezTo>
                  <a:pt x="1892" y="974"/>
                  <a:pt x="1886" y="975"/>
                  <a:pt x="1881" y="976"/>
                </a:cubicBezTo>
                <a:cubicBezTo>
                  <a:pt x="1845" y="961"/>
                  <a:pt x="1810" y="944"/>
                  <a:pt x="1780" y="927"/>
                </a:cubicBezTo>
                <a:cubicBezTo>
                  <a:pt x="1804" y="896"/>
                  <a:pt x="1825" y="869"/>
                  <a:pt x="1850" y="847"/>
                </a:cubicBezTo>
                <a:cubicBezTo>
                  <a:pt x="1882" y="819"/>
                  <a:pt x="1914" y="792"/>
                  <a:pt x="1945" y="764"/>
                </a:cubicBezTo>
                <a:cubicBezTo>
                  <a:pt x="1957" y="761"/>
                  <a:pt x="1970" y="757"/>
                  <a:pt x="1985" y="753"/>
                </a:cubicBezTo>
                <a:cubicBezTo>
                  <a:pt x="1988" y="752"/>
                  <a:pt x="1991" y="751"/>
                  <a:pt x="1994" y="750"/>
                </a:cubicBezTo>
                <a:cubicBezTo>
                  <a:pt x="1994" y="750"/>
                  <a:pt x="1994" y="750"/>
                  <a:pt x="1995" y="750"/>
                </a:cubicBezTo>
                <a:cubicBezTo>
                  <a:pt x="1995" y="750"/>
                  <a:pt x="1996" y="751"/>
                  <a:pt x="1996" y="751"/>
                </a:cubicBezTo>
                <a:cubicBezTo>
                  <a:pt x="1996" y="751"/>
                  <a:pt x="1997" y="751"/>
                  <a:pt x="1997" y="752"/>
                </a:cubicBezTo>
                <a:cubicBezTo>
                  <a:pt x="1997" y="752"/>
                  <a:pt x="1997" y="752"/>
                  <a:pt x="1998" y="752"/>
                </a:cubicBezTo>
                <a:cubicBezTo>
                  <a:pt x="1998" y="752"/>
                  <a:pt x="1998" y="752"/>
                  <a:pt x="1998" y="752"/>
                </a:cubicBezTo>
                <a:cubicBezTo>
                  <a:pt x="1999" y="753"/>
                  <a:pt x="1999" y="753"/>
                  <a:pt x="2000" y="754"/>
                </a:cubicBezTo>
                <a:cubicBezTo>
                  <a:pt x="2001" y="755"/>
                  <a:pt x="2002" y="756"/>
                  <a:pt x="2002" y="756"/>
                </a:cubicBezTo>
                <a:cubicBezTo>
                  <a:pt x="2003" y="757"/>
                  <a:pt x="2004" y="758"/>
                  <a:pt x="2004" y="759"/>
                </a:cubicBezTo>
                <a:cubicBezTo>
                  <a:pt x="2005" y="760"/>
                  <a:pt x="2006" y="761"/>
                  <a:pt x="2007" y="762"/>
                </a:cubicBezTo>
                <a:cubicBezTo>
                  <a:pt x="2007" y="763"/>
                  <a:pt x="2008" y="764"/>
                  <a:pt x="2009" y="765"/>
                </a:cubicBezTo>
                <a:cubicBezTo>
                  <a:pt x="2004" y="773"/>
                  <a:pt x="2013" y="783"/>
                  <a:pt x="2020" y="785"/>
                </a:cubicBezTo>
                <a:cubicBezTo>
                  <a:pt x="2030" y="788"/>
                  <a:pt x="2038" y="784"/>
                  <a:pt x="2044" y="777"/>
                </a:cubicBezTo>
                <a:cubicBezTo>
                  <a:pt x="2026" y="783"/>
                  <a:pt x="2029" y="761"/>
                  <a:pt x="2011" y="764"/>
                </a:cubicBezTo>
                <a:cubicBezTo>
                  <a:pt x="2010" y="763"/>
                  <a:pt x="2009" y="762"/>
                  <a:pt x="2008" y="761"/>
                </a:cubicBezTo>
                <a:cubicBezTo>
                  <a:pt x="2007" y="760"/>
                  <a:pt x="2007" y="759"/>
                  <a:pt x="2006" y="758"/>
                </a:cubicBezTo>
                <a:cubicBezTo>
                  <a:pt x="2005" y="757"/>
                  <a:pt x="2005" y="756"/>
                  <a:pt x="2004" y="755"/>
                </a:cubicBezTo>
                <a:cubicBezTo>
                  <a:pt x="2003" y="754"/>
                  <a:pt x="2002" y="753"/>
                  <a:pt x="2002" y="753"/>
                </a:cubicBezTo>
                <a:cubicBezTo>
                  <a:pt x="2001" y="752"/>
                  <a:pt x="2000" y="751"/>
                  <a:pt x="1999" y="751"/>
                </a:cubicBezTo>
                <a:cubicBezTo>
                  <a:pt x="1999" y="751"/>
                  <a:pt x="1999" y="750"/>
                  <a:pt x="1999" y="750"/>
                </a:cubicBezTo>
                <a:cubicBezTo>
                  <a:pt x="1998" y="750"/>
                  <a:pt x="1998" y="750"/>
                  <a:pt x="1998" y="750"/>
                </a:cubicBezTo>
                <a:cubicBezTo>
                  <a:pt x="1998" y="750"/>
                  <a:pt x="1997" y="750"/>
                  <a:pt x="1997" y="750"/>
                </a:cubicBezTo>
                <a:cubicBezTo>
                  <a:pt x="1996" y="750"/>
                  <a:pt x="1996" y="750"/>
                  <a:pt x="1995" y="750"/>
                </a:cubicBezTo>
                <a:cubicBezTo>
                  <a:pt x="2000" y="748"/>
                  <a:pt x="2004" y="747"/>
                  <a:pt x="2008" y="746"/>
                </a:cubicBezTo>
                <a:cubicBezTo>
                  <a:pt x="2016" y="744"/>
                  <a:pt x="2024" y="741"/>
                  <a:pt x="2032" y="740"/>
                </a:cubicBezTo>
                <a:cubicBezTo>
                  <a:pt x="2034" y="740"/>
                  <a:pt x="2036" y="740"/>
                  <a:pt x="2037" y="740"/>
                </a:cubicBezTo>
                <a:cubicBezTo>
                  <a:pt x="2039" y="740"/>
                  <a:pt x="2039" y="740"/>
                  <a:pt x="2040" y="740"/>
                </a:cubicBezTo>
                <a:cubicBezTo>
                  <a:pt x="2041" y="741"/>
                  <a:pt x="2042" y="741"/>
                  <a:pt x="2043" y="741"/>
                </a:cubicBezTo>
                <a:cubicBezTo>
                  <a:pt x="2047" y="741"/>
                  <a:pt x="2051" y="742"/>
                  <a:pt x="2055" y="743"/>
                </a:cubicBezTo>
                <a:cubicBezTo>
                  <a:pt x="2058" y="744"/>
                  <a:pt x="2061" y="744"/>
                  <a:pt x="2064" y="744"/>
                </a:cubicBezTo>
                <a:cubicBezTo>
                  <a:pt x="2064" y="745"/>
                  <a:pt x="2065" y="745"/>
                  <a:pt x="2065" y="746"/>
                </a:cubicBezTo>
                <a:cubicBezTo>
                  <a:pt x="2065" y="746"/>
                  <a:pt x="2065" y="747"/>
                  <a:pt x="2065" y="747"/>
                </a:cubicBezTo>
                <a:cubicBezTo>
                  <a:pt x="2065" y="748"/>
                  <a:pt x="2065" y="748"/>
                  <a:pt x="2065" y="749"/>
                </a:cubicBezTo>
                <a:cubicBezTo>
                  <a:pt x="2066" y="749"/>
                  <a:pt x="2066" y="750"/>
                  <a:pt x="2066" y="750"/>
                </a:cubicBezTo>
                <a:cubicBezTo>
                  <a:pt x="2066" y="750"/>
                  <a:pt x="2066" y="751"/>
                  <a:pt x="2066" y="751"/>
                </a:cubicBezTo>
                <a:cubicBezTo>
                  <a:pt x="2067" y="752"/>
                  <a:pt x="2067" y="754"/>
                  <a:pt x="2068" y="756"/>
                </a:cubicBezTo>
                <a:cubicBezTo>
                  <a:pt x="2068" y="757"/>
                  <a:pt x="2069" y="759"/>
                  <a:pt x="2069" y="761"/>
                </a:cubicBezTo>
                <a:cubicBezTo>
                  <a:pt x="2070" y="764"/>
                  <a:pt x="2071" y="768"/>
                  <a:pt x="2072" y="772"/>
                </a:cubicBezTo>
                <a:cubicBezTo>
                  <a:pt x="2073" y="774"/>
                  <a:pt x="2073" y="775"/>
                  <a:pt x="2074" y="777"/>
                </a:cubicBezTo>
                <a:cubicBezTo>
                  <a:pt x="2074" y="778"/>
                  <a:pt x="2074" y="779"/>
                  <a:pt x="2073" y="781"/>
                </a:cubicBezTo>
                <a:cubicBezTo>
                  <a:pt x="2073" y="781"/>
                  <a:pt x="2073" y="782"/>
                  <a:pt x="2073" y="782"/>
                </a:cubicBezTo>
                <a:cubicBezTo>
                  <a:pt x="2073" y="783"/>
                  <a:pt x="2073" y="784"/>
                  <a:pt x="2073" y="784"/>
                </a:cubicBezTo>
                <a:cubicBezTo>
                  <a:pt x="2073" y="785"/>
                  <a:pt x="2072" y="787"/>
                  <a:pt x="2072" y="788"/>
                </a:cubicBezTo>
                <a:cubicBezTo>
                  <a:pt x="2072" y="788"/>
                  <a:pt x="2072" y="788"/>
                  <a:pt x="2072" y="789"/>
                </a:cubicBezTo>
                <a:cubicBezTo>
                  <a:pt x="2058" y="796"/>
                  <a:pt x="2064" y="806"/>
                  <a:pt x="2060" y="818"/>
                </a:cubicBezTo>
                <a:cubicBezTo>
                  <a:pt x="2077" y="813"/>
                  <a:pt x="2079" y="802"/>
                  <a:pt x="2074" y="788"/>
                </a:cubicBezTo>
                <a:cubicBezTo>
                  <a:pt x="2074" y="788"/>
                  <a:pt x="2074" y="788"/>
                  <a:pt x="2074" y="788"/>
                </a:cubicBezTo>
                <a:cubicBezTo>
                  <a:pt x="2074" y="787"/>
                  <a:pt x="2074" y="786"/>
                  <a:pt x="2074" y="784"/>
                </a:cubicBezTo>
                <a:cubicBezTo>
                  <a:pt x="2074" y="784"/>
                  <a:pt x="2074" y="783"/>
                  <a:pt x="2075" y="783"/>
                </a:cubicBezTo>
                <a:cubicBezTo>
                  <a:pt x="2075" y="782"/>
                  <a:pt x="2075" y="781"/>
                  <a:pt x="2075" y="781"/>
                </a:cubicBezTo>
                <a:cubicBezTo>
                  <a:pt x="2075" y="780"/>
                  <a:pt x="2075" y="780"/>
                  <a:pt x="2075" y="780"/>
                </a:cubicBezTo>
                <a:cubicBezTo>
                  <a:pt x="2076" y="781"/>
                  <a:pt x="2076" y="782"/>
                  <a:pt x="2077" y="783"/>
                </a:cubicBezTo>
                <a:cubicBezTo>
                  <a:pt x="2079" y="787"/>
                  <a:pt x="2081" y="790"/>
                  <a:pt x="2082" y="792"/>
                </a:cubicBezTo>
                <a:cubicBezTo>
                  <a:pt x="2083" y="793"/>
                  <a:pt x="2083" y="793"/>
                  <a:pt x="2083" y="793"/>
                </a:cubicBezTo>
                <a:cubicBezTo>
                  <a:pt x="2083" y="793"/>
                  <a:pt x="2084" y="794"/>
                  <a:pt x="2084" y="794"/>
                </a:cubicBezTo>
                <a:cubicBezTo>
                  <a:pt x="2084" y="794"/>
                  <a:pt x="2085" y="795"/>
                  <a:pt x="2085" y="795"/>
                </a:cubicBezTo>
                <a:cubicBezTo>
                  <a:pt x="2086" y="796"/>
                  <a:pt x="2087" y="797"/>
                  <a:pt x="2088" y="797"/>
                </a:cubicBezTo>
                <a:cubicBezTo>
                  <a:pt x="2089" y="798"/>
                  <a:pt x="2089" y="798"/>
                  <a:pt x="2090" y="798"/>
                </a:cubicBezTo>
                <a:cubicBezTo>
                  <a:pt x="2090" y="799"/>
                  <a:pt x="2090" y="799"/>
                  <a:pt x="2090" y="799"/>
                </a:cubicBezTo>
                <a:cubicBezTo>
                  <a:pt x="2090" y="799"/>
                  <a:pt x="2090" y="798"/>
                  <a:pt x="2089" y="796"/>
                </a:cubicBezTo>
                <a:cubicBezTo>
                  <a:pt x="2088" y="796"/>
                  <a:pt x="2088" y="795"/>
                  <a:pt x="2087" y="794"/>
                </a:cubicBezTo>
                <a:cubicBezTo>
                  <a:pt x="2087" y="793"/>
                  <a:pt x="2087" y="793"/>
                  <a:pt x="2086" y="792"/>
                </a:cubicBezTo>
                <a:cubicBezTo>
                  <a:pt x="2086" y="792"/>
                  <a:pt x="2086" y="791"/>
                  <a:pt x="2086" y="791"/>
                </a:cubicBezTo>
                <a:cubicBezTo>
                  <a:pt x="2085" y="791"/>
                  <a:pt x="2085" y="791"/>
                  <a:pt x="2085" y="790"/>
                </a:cubicBezTo>
                <a:cubicBezTo>
                  <a:pt x="2085" y="790"/>
                  <a:pt x="2084" y="789"/>
                  <a:pt x="2084" y="789"/>
                </a:cubicBezTo>
                <a:cubicBezTo>
                  <a:pt x="2084" y="789"/>
                  <a:pt x="2084" y="789"/>
                  <a:pt x="2084" y="789"/>
                </a:cubicBezTo>
                <a:cubicBezTo>
                  <a:pt x="2084" y="789"/>
                  <a:pt x="2084" y="789"/>
                  <a:pt x="2085" y="789"/>
                </a:cubicBezTo>
                <a:cubicBezTo>
                  <a:pt x="2085" y="789"/>
                  <a:pt x="2085" y="789"/>
                  <a:pt x="2085" y="789"/>
                </a:cubicBezTo>
                <a:cubicBezTo>
                  <a:pt x="2086" y="790"/>
                  <a:pt x="2087" y="790"/>
                  <a:pt x="2088" y="791"/>
                </a:cubicBezTo>
                <a:cubicBezTo>
                  <a:pt x="2088" y="791"/>
                  <a:pt x="2089" y="792"/>
                  <a:pt x="2090" y="792"/>
                </a:cubicBezTo>
                <a:cubicBezTo>
                  <a:pt x="2091" y="792"/>
                  <a:pt x="2092" y="793"/>
                  <a:pt x="2093" y="793"/>
                </a:cubicBezTo>
                <a:cubicBezTo>
                  <a:pt x="2094" y="793"/>
                  <a:pt x="2095" y="794"/>
                  <a:pt x="2095" y="794"/>
                </a:cubicBezTo>
                <a:cubicBezTo>
                  <a:pt x="2095" y="794"/>
                  <a:pt x="2095" y="794"/>
                  <a:pt x="2095" y="794"/>
                </a:cubicBezTo>
                <a:cubicBezTo>
                  <a:pt x="2095" y="794"/>
                  <a:pt x="2095" y="794"/>
                  <a:pt x="2095" y="794"/>
                </a:cubicBezTo>
                <a:cubicBezTo>
                  <a:pt x="2095" y="794"/>
                  <a:pt x="2096" y="794"/>
                  <a:pt x="2096" y="794"/>
                </a:cubicBezTo>
                <a:cubicBezTo>
                  <a:pt x="2096" y="798"/>
                  <a:pt x="2103" y="804"/>
                  <a:pt x="2108" y="805"/>
                </a:cubicBezTo>
                <a:cubicBezTo>
                  <a:pt x="2115" y="806"/>
                  <a:pt x="2123" y="801"/>
                  <a:pt x="2129" y="798"/>
                </a:cubicBezTo>
                <a:cubicBezTo>
                  <a:pt x="2116" y="796"/>
                  <a:pt x="2110" y="784"/>
                  <a:pt x="2097" y="793"/>
                </a:cubicBezTo>
                <a:cubicBezTo>
                  <a:pt x="2096" y="792"/>
                  <a:pt x="2095" y="792"/>
                  <a:pt x="2094" y="791"/>
                </a:cubicBezTo>
                <a:cubicBezTo>
                  <a:pt x="2093" y="791"/>
                  <a:pt x="2092" y="791"/>
                  <a:pt x="2091" y="790"/>
                </a:cubicBezTo>
                <a:cubicBezTo>
                  <a:pt x="2090" y="790"/>
                  <a:pt x="2089" y="789"/>
                  <a:pt x="2088" y="789"/>
                </a:cubicBezTo>
                <a:cubicBezTo>
                  <a:pt x="2088" y="788"/>
                  <a:pt x="2087" y="788"/>
                  <a:pt x="2086" y="788"/>
                </a:cubicBezTo>
                <a:cubicBezTo>
                  <a:pt x="2086" y="788"/>
                  <a:pt x="2086" y="787"/>
                  <a:pt x="2086" y="787"/>
                </a:cubicBezTo>
                <a:cubicBezTo>
                  <a:pt x="2085" y="787"/>
                  <a:pt x="2085" y="787"/>
                  <a:pt x="2085" y="787"/>
                </a:cubicBezTo>
                <a:cubicBezTo>
                  <a:pt x="2085" y="787"/>
                  <a:pt x="2084" y="787"/>
                  <a:pt x="2084" y="787"/>
                </a:cubicBezTo>
                <a:cubicBezTo>
                  <a:pt x="2083" y="787"/>
                  <a:pt x="2083" y="786"/>
                  <a:pt x="2082" y="786"/>
                </a:cubicBezTo>
                <a:cubicBezTo>
                  <a:pt x="2082" y="786"/>
                  <a:pt x="2082" y="786"/>
                  <a:pt x="2082" y="786"/>
                </a:cubicBezTo>
                <a:cubicBezTo>
                  <a:pt x="2081" y="785"/>
                  <a:pt x="2080" y="783"/>
                  <a:pt x="2080" y="782"/>
                </a:cubicBezTo>
                <a:cubicBezTo>
                  <a:pt x="2079" y="780"/>
                  <a:pt x="2078" y="779"/>
                  <a:pt x="2077" y="777"/>
                </a:cubicBezTo>
                <a:cubicBezTo>
                  <a:pt x="2077" y="775"/>
                  <a:pt x="2076" y="773"/>
                  <a:pt x="2075" y="771"/>
                </a:cubicBezTo>
                <a:cubicBezTo>
                  <a:pt x="2074" y="767"/>
                  <a:pt x="2073" y="764"/>
                  <a:pt x="2072" y="760"/>
                </a:cubicBezTo>
                <a:cubicBezTo>
                  <a:pt x="2072" y="758"/>
                  <a:pt x="2071" y="756"/>
                  <a:pt x="2071" y="755"/>
                </a:cubicBezTo>
                <a:cubicBezTo>
                  <a:pt x="2070" y="753"/>
                  <a:pt x="2070" y="751"/>
                  <a:pt x="2069" y="750"/>
                </a:cubicBezTo>
                <a:cubicBezTo>
                  <a:pt x="2069" y="750"/>
                  <a:pt x="2069" y="749"/>
                  <a:pt x="2069" y="749"/>
                </a:cubicBezTo>
                <a:cubicBezTo>
                  <a:pt x="2069" y="748"/>
                  <a:pt x="2069" y="748"/>
                  <a:pt x="2068" y="748"/>
                </a:cubicBezTo>
                <a:cubicBezTo>
                  <a:pt x="2068" y="747"/>
                  <a:pt x="2068" y="747"/>
                  <a:pt x="2067" y="746"/>
                </a:cubicBezTo>
                <a:cubicBezTo>
                  <a:pt x="2067" y="746"/>
                  <a:pt x="2067" y="745"/>
                  <a:pt x="2066" y="745"/>
                </a:cubicBezTo>
                <a:cubicBezTo>
                  <a:pt x="2066" y="745"/>
                  <a:pt x="2066" y="745"/>
                  <a:pt x="2066" y="745"/>
                </a:cubicBezTo>
                <a:cubicBezTo>
                  <a:pt x="2071" y="745"/>
                  <a:pt x="2075" y="745"/>
                  <a:pt x="2079" y="745"/>
                </a:cubicBezTo>
                <a:cubicBezTo>
                  <a:pt x="2083" y="745"/>
                  <a:pt x="2087" y="745"/>
                  <a:pt x="2091" y="745"/>
                </a:cubicBezTo>
                <a:cubicBezTo>
                  <a:pt x="2094" y="745"/>
                  <a:pt x="2098" y="745"/>
                  <a:pt x="2102" y="744"/>
                </a:cubicBezTo>
                <a:cubicBezTo>
                  <a:pt x="2105" y="744"/>
                  <a:pt x="2108" y="744"/>
                  <a:pt x="2112" y="745"/>
                </a:cubicBezTo>
                <a:cubicBezTo>
                  <a:pt x="2112" y="745"/>
                  <a:pt x="2113" y="745"/>
                  <a:pt x="2114" y="745"/>
                </a:cubicBezTo>
                <a:cubicBezTo>
                  <a:pt x="2114" y="745"/>
                  <a:pt x="2114" y="745"/>
                  <a:pt x="2114" y="745"/>
                </a:cubicBezTo>
                <a:cubicBezTo>
                  <a:pt x="2115" y="745"/>
                  <a:pt x="2115" y="745"/>
                  <a:pt x="2115" y="745"/>
                </a:cubicBezTo>
                <a:cubicBezTo>
                  <a:pt x="2115" y="745"/>
                  <a:pt x="2115" y="745"/>
                  <a:pt x="2115" y="745"/>
                </a:cubicBezTo>
                <a:cubicBezTo>
                  <a:pt x="2115" y="745"/>
                  <a:pt x="2115" y="745"/>
                  <a:pt x="2115" y="745"/>
                </a:cubicBezTo>
                <a:cubicBezTo>
                  <a:pt x="2115" y="745"/>
                  <a:pt x="2115" y="745"/>
                  <a:pt x="2115" y="745"/>
                </a:cubicBezTo>
                <a:cubicBezTo>
                  <a:pt x="2115" y="745"/>
                  <a:pt x="2116" y="745"/>
                  <a:pt x="2116" y="745"/>
                </a:cubicBezTo>
                <a:cubicBezTo>
                  <a:pt x="2116" y="746"/>
                  <a:pt x="2117" y="746"/>
                  <a:pt x="2117" y="746"/>
                </a:cubicBezTo>
                <a:cubicBezTo>
                  <a:pt x="2117" y="746"/>
                  <a:pt x="2118" y="746"/>
                  <a:pt x="2118" y="746"/>
                </a:cubicBezTo>
                <a:cubicBezTo>
                  <a:pt x="2119" y="746"/>
                  <a:pt x="2119" y="747"/>
                  <a:pt x="2120" y="747"/>
                </a:cubicBezTo>
                <a:cubicBezTo>
                  <a:pt x="2121" y="748"/>
                  <a:pt x="2123" y="748"/>
                  <a:pt x="2124" y="749"/>
                </a:cubicBezTo>
                <a:cubicBezTo>
                  <a:pt x="2125" y="750"/>
                  <a:pt x="2127" y="750"/>
                  <a:pt x="2128" y="751"/>
                </a:cubicBezTo>
                <a:cubicBezTo>
                  <a:pt x="2130" y="752"/>
                  <a:pt x="2133" y="753"/>
                  <a:pt x="2135" y="754"/>
                </a:cubicBezTo>
                <a:cubicBezTo>
                  <a:pt x="2135" y="754"/>
                  <a:pt x="2135" y="754"/>
                  <a:pt x="2136" y="754"/>
                </a:cubicBezTo>
                <a:cubicBezTo>
                  <a:pt x="2136" y="754"/>
                  <a:pt x="2136" y="755"/>
                  <a:pt x="2137" y="755"/>
                </a:cubicBezTo>
                <a:cubicBezTo>
                  <a:pt x="2137" y="755"/>
                  <a:pt x="2138" y="756"/>
                  <a:pt x="2138" y="756"/>
                </a:cubicBezTo>
                <a:cubicBezTo>
                  <a:pt x="2139" y="757"/>
                  <a:pt x="2139" y="757"/>
                  <a:pt x="2140" y="758"/>
                </a:cubicBezTo>
                <a:cubicBezTo>
                  <a:pt x="2141" y="759"/>
                  <a:pt x="2142" y="760"/>
                  <a:pt x="2143" y="761"/>
                </a:cubicBezTo>
                <a:cubicBezTo>
                  <a:pt x="2144" y="762"/>
                  <a:pt x="2145" y="763"/>
                  <a:pt x="2146" y="764"/>
                </a:cubicBezTo>
                <a:cubicBezTo>
                  <a:pt x="2146" y="765"/>
                  <a:pt x="2147" y="766"/>
                  <a:pt x="2148" y="768"/>
                </a:cubicBezTo>
                <a:cubicBezTo>
                  <a:pt x="2149" y="769"/>
                  <a:pt x="2150" y="770"/>
                  <a:pt x="2150" y="771"/>
                </a:cubicBezTo>
                <a:cubicBezTo>
                  <a:pt x="2150" y="771"/>
                  <a:pt x="2150" y="771"/>
                  <a:pt x="2150" y="771"/>
                </a:cubicBezTo>
                <a:cubicBezTo>
                  <a:pt x="2139" y="790"/>
                  <a:pt x="2154" y="797"/>
                  <a:pt x="2172" y="799"/>
                </a:cubicBezTo>
                <a:cubicBezTo>
                  <a:pt x="2162" y="787"/>
                  <a:pt x="2171" y="775"/>
                  <a:pt x="2152" y="769"/>
                </a:cubicBezTo>
                <a:cubicBezTo>
                  <a:pt x="2151" y="768"/>
                  <a:pt x="2151" y="767"/>
                  <a:pt x="2150" y="766"/>
                </a:cubicBezTo>
                <a:cubicBezTo>
                  <a:pt x="2150" y="765"/>
                  <a:pt x="2149" y="764"/>
                  <a:pt x="2148" y="762"/>
                </a:cubicBezTo>
                <a:cubicBezTo>
                  <a:pt x="2147" y="761"/>
                  <a:pt x="2146" y="760"/>
                  <a:pt x="2145" y="759"/>
                </a:cubicBezTo>
                <a:cubicBezTo>
                  <a:pt x="2144" y="758"/>
                  <a:pt x="2143" y="758"/>
                  <a:pt x="2143" y="757"/>
                </a:cubicBezTo>
                <a:cubicBezTo>
                  <a:pt x="2144" y="758"/>
                  <a:pt x="2146" y="758"/>
                  <a:pt x="2147" y="759"/>
                </a:cubicBezTo>
                <a:cubicBezTo>
                  <a:pt x="2149" y="759"/>
                  <a:pt x="2151" y="759"/>
                  <a:pt x="2152" y="760"/>
                </a:cubicBezTo>
                <a:cubicBezTo>
                  <a:pt x="2153" y="760"/>
                  <a:pt x="2155" y="760"/>
                  <a:pt x="2156" y="760"/>
                </a:cubicBezTo>
                <a:cubicBezTo>
                  <a:pt x="2158" y="760"/>
                  <a:pt x="2159" y="760"/>
                  <a:pt x="2159" y="760"/>
                </a:cubicBezTo>
                <a:cubicBezTo>
                  <a:pt x="2159" y="760"/>
                  <a:pt x="2158" y="760"/>
                  <a:pt x="2156" y="760"/>
                </a:cubicBezTo>
                <a:cubicBezTo>
                  <a:pt x="2155" y="759"/>
                  <a:pt x="2154" y="759"/>
                  <a:pt x="2152" y="759"/>
                </a:cubicBezTo>
                <a:cubicBezTo>
                  <a:pt x="2151" y="758"/>
                  <a:pt x="2150" y="758"/>
                  <a:pt x="2148" y="757"/>
                </a:cubicBezTo>
                <a:cubicBezTo>
                  <a:pt x="2145" y="756"/>
                  <a:pt x="2141" y="753"/>
                  <a:pt x="2137" y="751"/>
                </a:cubicBezTo>
                <a:cubicBezTo>
                  <a:pt x="2135" y="750"/>
                  <a:pt x="2132" y="748"/>
                  <a:pt x="2130" y="747"/>
                </a:cubicBezTo>
                <a:cubicBezTo>
                  <a:pt x="2129" y="746"/>
                  <a:pt x="2127" y="745"/>
                  <a:pt x="2126" y="745"/>
                </a:cubicBezTo>
                <a:cubicBezTo>
                  <a:pt x="2125" y="744"/>
                  <a:pt x="2123" y="744"/>
                  <a:pt x="2122" y="743"/>
                </a:cubicBezTo>
                <a:cubicBezTo>
                  <a:pt x="2121" y="743"/>
                  <a:pt x="2121" y="742"/>
                  <a:pt x="2120" y="742"/>
                </a:cubicBezTo>
                <a:cubicBezTo>
                  <a:pt x="2119" y="742"/>
                  <a:pt x="2119" y="742"/>
                  <a:pt x="2118" y="742"/>
                </a:cubicBezTo>
                <a:cubicBezTo>
                  <a:pt x="2118" y="741"/>
                  <a:pt x="2118" y="741"/>
                  <a:pt x="2117" y="741"/>
                </a:cubicBezTo>
                <a:cubicBezTo>
                  <a:pt x="2117" y="741"/>
                  <a:pt x="2116" y="741"/>
                  <a:pt x="2116" y="741"/>
                </a:cubicBezTo>
                <a:cubicBezTo>
                  <a:pt x="2116" y="741"/>
                  <a:pt x="2116" y="741"/>
                  <a:pt x="2116" y="741"/>
                </a:cubicBezTo>
                <a:cubicBezTo>
                  <a:pt x="2115" y="741"/>
                  <a:pt x="2116" y="741"/>
                  <a:pt x="2116" y="741"/>
                </a:cubicBezTo>
                <a:cubicBezTo>
                  <a:pt x="2115" y="741"/>
                  <a:pt x="2115" y="741"/>
                  <a:pt x="2115" y="741"/>
                </a:cubicBezTo>
                <a:cubicBezTo>
                  <a:pt x="2115" y="741"/>
                  <a:pt x="2115" y="741"/>
                  <a:pt x="2115" y="741"/>
                </a:cubicBezTo>
                <a:cubicBezTo>
                  <a:pt x="2115" y="741"/>
                  <a:pt x="2115" y="741"/>
                  <a:pt x="2115" y="741"/>
                </a:cubicBezTo>
                <a:cubicBezTo>
                  <a:pt x="2114" y="740"/>
                  <a:pt x="2113" y="740"/>
                  <a:pt x="2112" y="740"/>
                </a:cubicBezTo>
                <a:cubicBezTo>
                  <a:pt x="2111" y="740"/>
                  <a:pt x="2110" y="740"/>
                  <a:pt x="2109" y="740"/>
                </a:cubicBezTo>
                <a:cubicBezTo>
                  <a:pt x="2109" y="740"/>
                  <a:pt x="2109" y="740"/>
                  <a:pt x="2110" y="740"/>
                </a:cubicBezTo>
                <a:cubicBezTo>
                  <a:pt x="2111" y="739"/>
                  <a:pt x="2112" y="738"/>
                  <a:pt x="2114" y="737"/>
                </a:cubicBezTo>
                <a:cubicBezTo>
                  <a:pt x="2114" y="737"/>
                  <a:pt x="2115" y="736"/>
                  <a:pt x="2115" y="736"/>
                </a:cubicBezTo>
                <a:cubicBezTo>
                  <a:pt x="2115" y="735"/>
                  <a:pt x="2116" y="735"/>
                  <a:pt x="2116" y="735"/>
                </a:cubicBezTo>
                <a:cubicBezTo>
                  <a:pt x="2117" y="734"/>
                  <a:pt x="2117" y="734"/>
                  <a:pt x="2117" y="733"/>
                </a:cubicBezTo>
                <a:cubicBezTo>
                  <a:pt x="2118" y="733"/>
                  <a:pt x="2118" y="732"/>
                  <a:pt x="2118" y="732"/>
                </a:cubicBezTo>
                <a:cubicBezTo>
                  <a:pt x="2119" y="731"/>
                  <a:pt x="2119" y="729"/>
                  <a:pt x="2120" y="728"/>
                </a:cubicBezTo>
                <a:cubicBezTo>
                  <a:pt x="2120" y="728"/>
                  <a:pt x="2120" y="727"/>
                  <a:pt x="2120" y="727"/>
                </a:cubicBezTo>
                <a:cubicBezTo>
                  <a:pt x="2120" y="727"/>
                  <a:pt x="2120" y="727"/>
                  <a:pt x="2120" y="726"/>
                </a:cubicBezTo>
                <a:cubicBezTo>
                  <a:pt x="2121" y="726"/>
                  <a:pt x="2121" y="725"/>
                  <a:pt x="2121" y="725"/>
                </a:cubicBezTo>
                <a:cubicBezTo>
                  <a:pt x="2121" y="725"/>
                  <a:pt x="2121" y="724"/>
                  <a:pt x="2121" y="724"/>
                </a:cubicBezTo>
                <a:cubicBezTo>
                  <a:pt x="2121" y="721"/>
                  <a:pt x="2121" y="718"/>
                  <a:pt x="2121" y="715"/>
                </a:cubicBezTo>
                <a:cubicBezTo>
                  <a:pt x="2121" y="714"/>
                  <a:pt x="2121" y="713"/>
                  <a:pt x="2121" y="711"/>
                </a:cubicBezTo>
                <a:cubicBezTo>
                  <a:pt x="2121" y="711"/>
                  <a:pt x="2121" y="710"/>
                  <a:pt x="2122" y="710"/>
                </a:cubicBezTo>
                <a:cubicBezTo>
                  <a:pt x="2122" y="709"/>
                  <a:pt x="2122" y="709"/>
                  <a:pt x="2122" y="709"/>
                </a:cubicBezTo>
                <a:cubicBezTo>
                  <a:pt x="2122" y="709"/>
                  <a:pt x="2122" y="709"/>
                  <a:pt x="2122" y="709"/>
                </a:cubicBezTo>
                <a:cubicBezTo>
                  <a:pt x="2122" y="708"/>
                  <a:pt x="2122" y="708"/>
                  <a:pt x="2122" y="708"/>
                </a:cubicBezTo>
                <a:cubicBezTo>
                  <a:pt x="2123" y="708"/>
                  <a:pt x="2123" y="708"/>
                  <a:pt x="2123" y="708"/>
                </a:cubicBezTo>
                <a:cubicBezTo>
                  <a:pt x="2124" y="705"/>
                  <a:pt x="2126" y="703"/>
                  <a:pt x="2129" y="701"/>
                </a:cubicBezTo>
                <a:cubicBezTo>
                  <a:pt x="2131" y="700"/>
                  <a:pt x="2134" y="698"/>
                  <a:pt x="2136" y="696"/>
                </a:cubicBezTo>
                <a:cubicBezTo>
                  <a:pt x="2139" y="694"/>
                  <a:pt x="2141" y="692"/>
                  <a:pt x="2143" y="690"/>
                </a:cubicBezTo>
                <a:cubicBezTo>
                  <a:pt x="2145" y="688"/>
                  <a:pt x="2146" y="687"/>
                  <a:pt x="2148" y="686"/>
                </a:cubicBezTo>
                <a:cubicBezTo>
                  <a:pt x="2148" y="686"/>
                  <a:pt x="2148" y="685"/>
                  <a:pt x="2149" y="685"/>
                </a:cubicBezTo>
                <a:cubicBezTo>
                  <a:pt x="2149" y="685"/>
                  <a:pt x="2149" y="685"/>
                  <a:pt x="2150" y="685"/>
                </a:cubicBezTo>
                <a:cubicBezTo>
                  <a:pt x="2150" y="685"/>
                  <a:pt x="2150" y="685"/>
                  <a:pt x="2150" y="685"/>
                </a:cubicBezTo>
                <a:cubicBezTo>
                  <a:pt x="2150" y="685"/>
                  <a:pt x="2151" y="685"/>
                  <a:pt x="2151" y="685"/>
                </a:cubicBezTo>
                <a:cubicBezTo>
                  <a:pt x="2151" y="684"/>
                  <a:pt x="2152" y="684"/>
                  <a:pt x="2152" y="684"/>
                </a:cubicBezTo>
                <a:cubicBezTo>
                  <a:pt x="2153" y="684"/>
                  <a:pt x="2153" y="684"/>
                  <a:pt x="2154" y="683"/>
                </a:cubicBezTo>
                <a:cubicBezTo>
                  <a:pt x="2154" y="683"/>
                  <a:pt x="2155" y="683"/>
                  <a:pt x="2155" y="683"/>
                </a:cubicBezTo>
                <a:cubicBezTo>
                  <a:pt x="2156" y="683"/>
                  <a:pt x="2156" y="683"/>
                  <a:pt x="2157" y="682"/>
                </a:cubicBezTo>
                <a:cubicBezTo>
                  <a:pt x="2158" y="682"/>
                  <a:pt x="2159" y="682"/>
                  <a:pt x="2160" y="682"/>
                </a:cubicBezTo>
                <a:cubicBezTo>
                  <a:pt x="2162" y="681"/>
                  <a:pt x="2163" y="681"/>
                  <a:pt x="2164" y="681"/>
                </a:cubicBezTo>
                <a:cubicBezTo>
                  <a:pt x="2165" y="681"/>
                  <a:pt x="2166" y="681"/>
                  <a:pt x="2168" y="681"/>
                </a:cubicBezTo>
                <a:cubicBezTo>
                  <a:pt x="2168" y="681"/>
                  <a:pt x="2168" y="681"/>
                  <a:pt x="2168" y="681"/>
                </a:cubicBezTo>
                <a:cubicBezTo>
                  <a:pt x="2167" y="681"/>
                  <a:pt x="2166" y="681"/>
                  <a:pt x="2165" y="681"/>
                </a:cubicBezTo>
                <a:cubicBezTo>
                  <a:pt x="2170" y="700"/>
                  <a:pt x="2194" y="689"/>
                  <a:pt x="2204" y="680"/>
                </a:cubicBezTo>
                <a:cubicBezTo>
                  <a:pt x="2196" y="680"/>
                  <a:pt x="2168" y="662"/>
                  <a:pt x="2165" y="679"/>
                </a:cubicBezTo>
                <a:cubicBezTo>
                  <a:pt x="2165" y="679"/>
                  <a:pt x="2164" y="679"/>
                  <a:pt x="2164" y="679"/>
                </a:cubicBezTo>
                <a:cubicBezTo>
                  <a:pt x="2163" y="679"/>
                  <a:pt x="2161" y="679"/>
                  <a:pt x="2160" y="680"/>
                </a:cubicBezTo>
                <a:cubicBezTo>
                  <a:pt x="2159" y="680"/>
                  <a:pt x="2158" y="680"/>
                  <a:pt x="2156" y="680"/>
                </a:cubicBezTo>
                <a:cubicBezTo>
                  <a:pt x="2156" y="681"/>
                  <a:pt x="2155" y="681"/>
                  <a:pt x="2155" y="681"/>
                </a:cubicBezTo>
                <a:cubicBezTo>
                  <a:pt x="2154" y="681"/>
                  <a:pt x="2154" y="681"/>
                  <a:pt x="2153" y="681"/>
                </a:cubicBezTo>
                <a:cubicBezTo>
                  <a:pt x="2153" y="682"/>
                  <a:pt x="2152" y="682"/>
                  <a:pt x="2152" y="682"/>
                </a:cubicBezTo>
                <a:cubicBezTo>
                  <a:pt x="2151" y="682"/>
                  <a:pt x="2151" y="682"/>
                  <a:pt x="2151" y="682"/>
                </a:cubicBezTo>
                <a:cubicBezTo>
                  <a:pt x="2152" y="681"/>
                  <a:pt x="2153" y="680"/>
                  <a:pt x="2155" y="678"/>
                </a:cubicBezTo>
                <a:cubicBezTo>
                  <a:pt x="2155" y="678"/>
                  <a:pt x="2155" y="678"/>
                  <a:pt x="2156" y="677"/>
                </a:cubicBezTo>
                <a:cubicBezTo>
                  <a:pt x="2156" y="677"/>
                  <a:pt x="2157" y="676"/>
                  <a:pt x="2157" y="676"/>
                </a:cubicBezTo>
                <a:cubicBezTo>
                  <a:pt x="2158" y="675"/>
                  <a:pt x="2158" y="674"/>
                  <a:pt x="2159" y="674"/>
                </a:cubicBezTo>
                <a:cubicBezTo>
                  <a:pt x="2160" y="672"/>
                  <a:pt x="2161" y="671"/>
                  <a:pt x="2162" y="670"/>
                </a:cubicBezTo>
                <a:cubicBezTo>
                  <a:pt x="2162" y="669"/>
                  <a:pt x="2163" y="669"/>
                  <a:pt x="2163" y="668"/>
                </a:cubicBezTo>
                <a:cubicBezTo>
                  <a:pt x="2163" y="668"/>
                  <a:pt x="2163" y="667"/>
                  <a:pt x="2163" y="667"/>
                </a:cubicBezTo>
                <a:cubicBezTo>
                  <a:pt x="2163" y="667"/>
                  <a:pt x="2163" y="667"/>
                  <a:pt x="2163" y="667"/>
                </a:cubicBezTo>
                <a:cubicBezTo>
                  <a:pt x="2163" y="667"/>
                  <a:pt x="2163" y="667"/>
                  <a:pt x="2163" y="667"/>
                </a:cubicBezTo>
                <a:cubicBezTo>
                  <a:pt x="2163" y="667"/>
                  <a:pt x="2163" y="667"/>
                  <a:pt x="2163" y="667"/>
                </a:cubicBezTo>
                <a:cubicBezTo>
                  <a:pt x="2163" y="667"/>
                  <a:pt x="2163" y="667"/>
                  <a:pt x="2162" y="667"/>
                </a:cubicBezTo>
                <a:cubicBezTo>
                  <a:pt x="2162" y="667"/>
                  <a:pt x="2162" y="667"/>
                  <a:pt x="2162" y="667"/>
                </a:cubicBezTo>
                <a:cubicBezTo>
                  <a:pt x="2162" y="667"/>
                  <a:pt x="2161" y="667"/>
                  <a:pt x="2161" y="667"/>
                </a:cubicBezTo>
                <a:cubicBezTo>
                  <a:pt x="2161" y="668"/>
                  <a:pt x="2162" y="668"/>
                  <a:pt x="2162" y="668"/>
                </a:cubicBezTo>
                <a:cubicBezTo>
                  <a:pt x="2162" y="668"/>
                  <a:pt x="2161"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8"/>
                  <a:pt x="2162" y="668"/>
                </a:cubicBezTo>
                <a:cubicBezTo>
                  <a:pt x="2162" y="668"/>
                  <a:pt x="2162" y="668"/>
                  <a:pt x="2161" y="669"/>
                </a:cubicBezTo>
                <a:cubicBezTo>
                  <a:pt x="2160" y="670"/>
                  <a:pt x="2159" y="671"/>
                  <a:pt x="2157" y="672"/>
                </a:cubicBezTo>
                <a:cubicBezTo>
                  <a:pt x="2156" y="673"/>
                  <a:pt x="2156" y="673"/>
                  <a:pt x="2155" y="674"/>
                </a:cubicBezTo>
                <a:cubicBezTo>
                  <a:pt x="2154" y="674"/>
                  <a:pt x="2154" y="675"/>
                  <a:pt x="2154" y="675"/>
                </a:cubicBezTo>
                <a:cubicBezTo>
                  <a:pt x="2153" y="675"/>
                  <a:pt x="2153" y="676"/>
                  <a:pt x="2152" y="676"/>
                </a:cubicBezTo>
                <a:cubicBezTo>
                  <a:pt x="2149" y="680"/>
                  <a:pt x="2145" y="684"/>
                  <a:pt x="2141" y="688"/>
                </a:cubicBezTo>
                <a:cubicBezTo>
                  <a:pt x="2139" y="690"/>
                  <a:pt x="2137" y="691"/>
                  <a:pt x="2134" y="693"/>
                </a:cubicBezTo>
                <a:cubicBezTo>
                  <a:pt x="2133" y="694"/>
                  <a:pt x="2133" y="695"/>
                  <a:pt x="2132" y="695"/>
                </a:cubicBezTo>
                <a:cubicBezTo>
                  <a:pt x="2132" y="695"/>
                  <a:pt x="2132" y="695"/>
                  <a:pt x="2132" y="694"/>
                </a:cubicBezTo>
                <a:cubicBezTo>
                  <a:pt x="2132" y="694"/>
                  <a:pt x="2133" y="693"/>
                  <a:pt x="2133" y="692"/>
                </a:cubicBezTo>
                <a:cubicBezTo>
                  <a:pt x="2133" y="691"/>
                  <a:pt x="2133" y="690"/>
                  <a:pt x="2134" y="689"/>
                </a:cubicBezTo>
                <a:cubicBezTo>
                  <a:pt x="2134" y="688"/>
                  <a:pt x="2134" y="687"/>
                  <a:pt x="2134" y="686"/>
                </a:cubicBezTo>
                <a:cubicBezTo>
                  <a:pt x="2134" y="686"/>
                  <a:pt x="2134" y="686"/>
                  <a:pt x="2134" y="685"/>
                </a:cubicBezTo>
                <a:cubicBezTo>
                  <a:pt x="2135" y="686"/>
                  <a:pt x="2135" y="686"/>
                  <a:pt x="2135" y="686"/>
                </a:cubicBezTo>
                <a:cubicBezTo>
                  <a:pt x="2143" y="673"/>
                  <a:pt x="2139" y="662"/>
                  <a:pt x="2135" y="649"/>
                </a:cubicBezTo>
                <a:cubicBezTo>
                  <a:pt x="2125" y="659"/>
                  <a:pt x="2127" y="671"/>
                  <a:pt x="2132" y="683"/>
                </a:cubicBezTo>
                <a:cubicBezTo>
                  <a:pt x="2132" y="684"/>
                  <a:pt x="2132" y="685"/>
                  <a:pt x="2132" y="685"/>
                </a:cubicBezTo>
                <a:cubicBezTo>
                  <a:pt x="2132" y="686"/>
                  <a:pt x="2131" y="687"/>
                  <a:pt x="2131" y="688"/>
                </a:cubicBezTo>
                <a:cubicBezTo>
                  <a:pt x="2131" y="689"/>
                  <a:pt x="2131" y="690"/>
                  <a:pt x="2130" y="691"/>
                </a:cubicBezTo>
                <a:cubicBezTo>
                  <a:pt x="2130" y="692"/>
                  <a:pt x="2130" y="693"/>
                  <a:pt x="2130" y="694"/>
                </a:cubicBezTo>
                <a:cubicBezTo>
                  <a:pt x="2129" y="694"/>
                  <a:pt x="2129" y="695"/>
                  <a:pt x="2129" y="696"/>
                </a:cubicBezTo>
                <a:cubicBezTo>
                  <a:pt x="2129" y="696"/>
                  <a:pt x="2129" y="696"/>
                  <a:pt x="2128" y="696"/>
                </a:cubicBezTo>
                <a:cubicBezTo>
                  <a:pt x="2128" y="697"/>
                  <a:pt x="2128" y="697"/>
                  <a:pt x="2128" y="697"/>
                </a:cubicBezTo>
                <a:cubicBezTo>
                  <a:pt x="2128" y="697"/>
                  <a:pt x="2128" y="697"/>
                  <a:pt x="2128" y="698"/>
                </a:cubicBezTo>
                <a:cubicBezTo>
                  <a:pt x="2128" y="698"/>
                  <a:pt x="2127" y="699"/>
                  <a:pt x="2127" y="699"/>
                </a:cubicBezTo>
                <a:cubicBezTo>
                  <a:pt x="2124" y="701"/>
                  <a:pt x="2122" y="703"/>
                  <a:pt x="2120" y="706"/>
                </a:cubicBezTo>
                <a:cubicBezTo>
                  <a:pt x="2120" y="706"/>
                  <a:pt x="2120" y="706"/>
                  <a:pt x="2119" y="707"/>
                </a:cubicBezTo>
                <a:cubicBezTo>
                  <a:pt x="2119" y="707"/>
                  <a:pt x="2119" y="707"/>
                  <a:pt x="2119" y="707"/>
                </a:cubicBezTo>
                <a:cubicBezTo>
                  <a:pt x="2119" y="707"/>
                  <a:pt x="2119" y="708"/>
                  <a:pt x="2119" y="708"/>
                </a:cubicBezTo>
                <a:cubicBezTo>
                  <a:pt x="2119" y="708"/>
                  <a:pt x="2119" y="708"/>
                  <a:pt x="2119" y="708"/>
                </a:cubicBezTo>
                <a:cubicBezTo>
                  <a:pt x="2118" y="709"/>
                  <a:pt x="2118" y="710"/>
                  <a:pt x="2118" y="711"/>
                </a:cubicBezTo>
                <a:cubicBezTo>
                  <a:pt x="2118" y="712"/>
                  <a:pt x="2118" y="714"/>
                  <a:pt x="2118" y="716"/>
                </a:cubicBezTo>
                <a:cubicBezTo>
                  <a:pt x="2118" y="719"/>
                  <a:pt x="2118" y="721"/>
                  <a:pt x="2118" y="724"/>
                </a:cubicBezTo>
                <a:cubicBezTo>
                  <a:pt x="2118" y="724"/>
                  <a:pt x="2118" y="724"/>
                  <a:pt x="2118" y="725"/>
                </a:cubicBezTo>
                <a:cubicBezTo>
                  <a:pt x="2117" y="725"/>
                  <a:pt x="2117" y="725"/>
                  <a:pt x="2117" y="726"/>
                </a:cubicBezTo>
                <a:cubicBezTo>
                  <a:pt x="2117" y="726"/>
                  <a:pt x="2117" y="726"/>
                  <a:pt x="2117" y="726"/>
                </a:cubicBezTo>
                <a:cubicBezTo>
                  <a:pt x="2117" y="727"/>
                  <a:pt x="2117" y="727"/>
                  <a:pt x="2117" y="727"/>
                </a:cubicBezTo>
                <a:cubicBezTo>
                  <a:pt x="2117" y="728"/>
                  <a:pt x="2116" y="729"/>
                  <a:pt x="2115" y="730"/>
                </a:cubicBezTo>
                <a:cubicBezTo>
                  <a:pt x="2115" y="731"/>
                  <a:pt x="2114" y="732"/>
                  <a:pt x="2114" y="733"/>
                </a:cubicBezTo>
                <a:cubicBezTo>
                  <a:pt x="2113" y="733"/>
                  <a:pt x="2113" y="734"/>
                  <a:pt x="2113" y="734"/>
                </a:cubicBezTo>
                <a:cubicBezTo>
                  <a:pt x="2113" y="734"/>
                  <a:pt x="2112" y="735"/>
                  <a:pt x="2112" y="735"/>
                </a:cubicBezTo>
                <a:cubicBezTo>
                  <a:pt x="2111" y="737"/>
                  <a:pt x="2110" y="738"/>
                  <a:pt x="2109" y="739"/>
                </a:cubicBezTo>
                <a:cubicBezTo>
                  <a:pt x="2108" y="739"/>
                  <a:pt x="2108" y="740"/>
                  <a:pt x="2108" y="740"/>
                </a:cubicBezTo>
                <a:cubicBezTo>
                  <a:pt x="2106" y="740"/>
                  <a:pt x="2104" y="740"/>
                  <a:pt x="2101" y="740"/>
                </a:cubicBezTo>
                <a:cubicBezTo>
                  <a:pt x="2098" y="740"/>
                  <a:pt x="2094" y="740"/>
                  <a:pt x="2091" y="741"/>
                </a:cubicBezTo>
                <a:cubicBezTo>
                  <a:pt x="2087" y="741"/>
                  <a:pt x="2083" y="741"/>
                  <a:pt x="2079" y="741"/>
                </a:cubicBezTo>
                <a:cubicBezTo>
                  <a:pt x="2072" y="741"/>
                  <a:pt x="2064" y="740"/>
                  <a:pt x="2056" y="739"/>
                </a:cubicBezTo>
                <a:cubicBezTo>
                  <a:pt x="2052" y="738"/>
                  <a:pt x="2048" y="737"/>
                  <a:pt x="2044" y="736"/>
                </a:cubicBezTo>
                <a:cubicBezTo>
                  <a:pt x="2043" y="736"/>
                  <a:pt x="2042" y="736"/>
                  <a:pt x="2041" y="736"/>
                </a:cubicBezTo>
                <a:cubicBezTo>
                  <a:pt x="2040" y="736"/>
                  <a:pt x="2039" y="736"/>
                  <a:pt x="2038" y="736"/>
                </a:cubicBezTo>
                <a:cubicBezTo>
                  <a:pt x="2035" y="736"/>
                  <a:pt x="2033" y="736"/>
                  <a:pt x="2031" y="736"/>
                </a:cubicBezTo>
                <a:cubicBezTo>
                  <a:pt x="2027" y="736"/>
                  <a:pt x="2023" y="737"/>
                  <a:pt x="2019" y="738"/>
                </a:cubicBezTo>
                <a:cubicBezTo>
                  <a:pt x="2016" y="739"/>
                  <a:pt x="2013" y="740"/>
                  <a:pt x="2010" y="741"/>
                </a:cubicBezTo>
                <a:cubicBezTo>
                  <a:pt x="2011" y="740"/>
                  <a:pt x="2012" y="740"/>
                  <a:pt x="2014" y="739"/>
                </a:cubicBezTo>
                <a:cubicBezTo>
                  <a:pt x="2014" y="739"/>
                  <a:pt x="2015" y="738"/>
                  <a:pt x="2015" y="738"/>
                </a:cubicBezTo>
                <a:cubicBezTo>
                  <a:pt x="2016" y="738"/>
                  <a:pt x="2016" y="737"/>
                  <a:pt x="2017" y="737"/>
                </a:cubicBezTo>
                <a:cubicBezTo>
                  <a:pt x="2017" y="737"/>
                  <a:pt x="2018" y="736"/>
                  <a:pt x="2018" y="736"/>
                </a:cubicBezTo>
                <a:cubicBezTo>
                  <a:pt x="2019" y="735"/>
                  <a:pt x="2019" y="735"/>
                  <a:pt x="2020" y="734"/>
                </a:cubicBezTo>
                <a:cubicBezTo>
                  <a:pt x="2022" y="732"/>
                  <a:pt x="2023" y="730"/>
                  <a:pt x="2024" y="726"/>
                </a:cubicBezTo>
                <a:cubicBezTo>
                  <a:pt x="2024" y="726"/>
                  <a:pt x="2025" y="726"/>
                  <a:pt x="2025" y="725"/>
                </a:cubicBezTo>
                <a:cubicBezTo>
                  <a:pt x="2025" y="725"/>
                  <a:pt x="2025" y="724"/>
                  <a:pt x="2025" y="724"/>
                </a:cubicBezTo>
                <a:cubicBezTo>
                  <a:pt x="2025" y="723"/>
                  <a:pt x="2025" y="723"/>
                  <a:pt x="2025" y="723"/>
                </a:cubicBezTo>
                <a:cubicBezTo>
                  <a:pt x="2025" y="723"/>
                  <a:pt x="2025" y="723"/>
                  <a:pt x="2025" y="723"/>
                </a:cubicBezTo>
                <a:cubicBezTo>
                  <a:pt x="2025" y="722"/>
                  <a:pt x="2025" y="722"/>
                  <a:pt x="2025" y="721"/>
                </a:cubicBezTo>
                <a:cubicBezTo>
                  <a:pt x="2025" y="720"/>
                  <a:pt x="2025" y="718"/>
                  <a:pt x="2025" y="716"/>
                </a:cubicBezTo>
                <a:cubicBezTo>
                  <a:pt x="2025" y="716"/>
                  <a:pt x="2024" y="715"/>
                  <a:pt x="2024" y="714"/>
                </a:cubicBezTo>
                <a:cubicBezTo>
                  <a:pt x="2024" y="713"/>
                  <a:pt x="2024" y="712"/>
                  <a:pt x="2024" y="711"/>
                </a:cubicBezTo>
                <a:cubicBezTo>
                  <a:pt x="2024" y="711"/>
                  <a:pt x="2024" y="710"/>
                  <a:pt x="2024" y="709"/>
                </a:cubicBezTo>
                <a:cubicBezTo>
                  <a:pt x="2024" y="708"/>
                  <a:pt x="2024" y="707"/>
                  <a:pt x="2024" y="706"/>
                </a:cubicBezTo>
                <a:cubicBezTo>
                  <a:pt x="2024" y="706"/>
                  <a:pt x="2024" y="705"/>
                  <a:pt x="2024" y="705"/>
                </a:cubicBezTo>
                <a:cubicBezTo>
                  <a:pt x="2024" y="705"/>
                  <a:pt x="2024" y="705"/>
                  <a:pt x="2024" y="705"/>
                </a:cubicBezTo>
                <a:cubicBezTo>
                  <a:pt x="2024" y="704"/>
                  <a:pt x="2025" y="704"/>
                  <a:pt x="2025" y="704"/>
                </a:cubicBezTo>
                <a:cubicBezTo>
                  <a:pt x="2025" y="704"/>
                  <a:pt x="2025" y="704"/>
                  <a:pt x="2026" y="704"/>
                </a:cubicBezTo>
                <a:cubicBezTo>
                  <a:pt x="2026" y="703"/>
                  <a:pt x="2026" y="703"/>
                  <a:pt x="2026" y="703"/>
                </a:cubicBezTo>
                <a:cubicBezTo>
                  <a:pt x="2026" y="703"/>
                  <a:pt x="2027" y="703"/>
                  <a:pt x="2027" y="702"/>
                </a:cubicBezTo>
                <a:cubicBezTo>
                  <a:pt x="2027" y="702"/>
                  <a:pt x="2028" y="702"/>
                  <a:pt x="2028" y="701"/>
                </a:cubicBezTo>
                <a:cubicBezTo>
                  <a:pt x="2028" y="701"/>
                  <a:pt x="2028" y="701"/>
                  <a:pt x="2029" y="701"/>
                </a:cubicBezTo>
                <a:cubicBezTo>
                  <a:pt x="2029" y="701"/>
                  <a:pt x="2029" y="701"/>
                  <a:pt x="2029" y="701"/>
                </a:cubicBezTo>
                <a:cubicBezTo>
                  <a:pt x="2030" y="700"/>
                  <a:pt x="2030" y="700"/>
                  <a:pt x="2031" y="700"/>
                </a:cubicBezTo>
                <a:cubicBezTo>
                  <a:pt x="2032" y="699"/>
                  <a:pt x="2032" y="699"/>
                  <a:pt x="2033" y="698"/>
                </a:cubicBezTo>
                <a:cubicBezTo>
                  <a:pt x="2034" y="698"/>
                  <a:pt x="2036" y="697"/>
                  <a:pt x="2037" y="697"/>
                </a:cubicBezTo>
                <a:cubicBezTo>
                  <a:pt x="2037" y="697"/>
                  <a:pt x="2037" y="697"/>
                  <a:pt x="2037" y="697"/>
                </a:cubicBezTo>
                <a:cubicBezTo>
                  <a:pt x="2037" y="697"/>
                  <a:pt x="2037" y="697"/>
                  <a:pt x="2037" y="698"/>
                </a:cubicBezTo>
                <a:cubicBezTo>
                  <a:pt x="2038" y="698"/>
                  <a:pt x="2038" y="697"/>
                  <a:pt x="2039" y="697"/>
                </a:cubicBezTo>
                <a:cubicBezTo>
                  <a:pt x="2038" y="698"/>
                  <a:pt x="2038" y="698"/>
                  <a:pt x="2038" y="698"/>
                </a:cubicBezTo>
                <a:cubicBezTo>
                  <a:pt x="2047" y="714"/>
                  <a:pt x="2059" y="696"/>
                  <a:pt x="2068" y="694"/>
                </a:cubicBezTo>
                <a:cubicBezTo>
                  <a:pt x="2061" y="690"/>
                  <a:pt x="2040" y="682"/>
                  <a:pt x="2037" y="695"/>
                </a:cubicBezTo>
                <a:cubicBezTo>
                  <a:pt x="2037" y="695"/>
                  <a:pt x="2036" y="695"/>
                  <a:pt x="2036" y="695"/>
                </a:cubicBezTo>
                <a:cubicBezTo>
                  <a:pt x="2035" y="696"/>
                  <a:pt x="2034" y="696"/>
                  <a:pt x="2033" y="697"/>
                </a:cubicBezTo>
                <a:cubicBezTo>
                  <a:pt x="2032" y="697"/>
                  <a:pt x="2031" y="698"/>
                  <a:pt x="2030" y="698"/>
                </a:cubicBezTo>
                <a:cubicBezTo>
                  <a:pt x="2029" y="699"/>
                  <a:pt x="2029" y="699"/>
                  <a:pt x="2028" y="699"/>
                </a:cubicBezTo>
                <a:cubicBezTo>
                  <a:pt x="2028" y="699"/>
                  <a:pt x="2028" y="700"/>
                  <a:pt x="2028" y="700"/>
                </a:cubicBezTo>
                <a:cubicBezTo>
                  <a:pt x="2028" y="700"/>
                  <a:pt x="2027" y="700"/>
                  <a:pt x="2027" y="700"/>
                </a:cubicBezTo>
                <a:cubicBezTo>
                  <a:pt x="2027" y="701"/>
                  <a:pt x="2026" y="701"/>
                  <a:pt x="2026" y="701"/>
                </a:cubicBezTo>
                <a:cubicBezTo>
                  <a:pt x="2026" y="701"/>
                  <a:pt x="2025" y="702"/>
                  <a:pt x="2025" y="702"/>
                </a:cubicBezTo>
                <a:cubicBezTo>
                  <a:pt x="2025" y="702"/>
                  <a:pt x="2025" y="702"/>
                  <a:pt x="2024" y="702"/>
                </a:cubicBezTo>
                <a:cubicBezTo>
                  <a:pt x="2024" y="703"/>
                  <a:pt x="2024" y="703"/>
                  <a:pt x="2024" y="703"/>
                </a:cubicBezTo>
                <a:cubicBezTo>
                  <a:pt x="2024" y="701"/>
                  <a:pt x="2024" y="699"/>
                  <a:pt x="2025" y="696"/>
                </a:cubicBezTo>
                <a:cubicBezTo>
                  <a:pt x="2025" y="696"/>
                  <a:pt x="2025" y="696"/>
                  <a:pt x="2025" y="695"/>
                </a:cubicBezTo>
                <a:cubicBezTo>
                  <a:pt x="2025" y="694"/>
                  <a:pt x="2025" y="694"/>
                  <a:pt x="2025" y="694"/>
                </a:cubicBezTo>
                <a:cubicBezTo>
                  <a:pt x="2026" y="693"/>
                  <a:pt x="2026" y="692"/>
                  <a:pt x="2026" y="691"/>
                </a:cubicBezTo>
                <a:cubicBezTo>
                  <a:pt x="2026" y="691"/>
                  <a:pt x="2026" y="690"/>
                  <a:pt x="2027" y="689"/>
                </a:cubicBezTo>
                <a:cubicBezTo>
                  <a:pt x="2027" y="688"/>
                  <a:pt x="2027" y="687"/>
                  <a:pt x="2028" y="687"/>
                </a:cubicBezTo>
                <a:cubicBezTo>
                  <a:pt x="2029" y="683"/>
                  <a:pt x="2030" y="680"/>
                  <a:pt x="2032" y="678"/>
                </a:cubicBezTo>
                <a:cubicBezTo>
                  <a:pt x="2032" y="676"/>
                  <a:pt x="2033" y="675"/>
                  <a:pt x="2034" y="674"/>
                </a:cubicBezTo>
                <a:cubicBezTo>
                  <a:pt x="2034" y="674"/>
                  <a:pt x="2034" y="674"/>
                  <a:pt x="2034" y="674"/>
                </a:cubicBezTo>
                <a:cubicBezTo>
                  <a:pt x="2034" y="674"/>
                  <a:pt x="2034" y="674"/>
                  <a:pt x="2034" y="673"/>
                </a:cubicBezTo>
                <a:cubicBezTo>
                  <a:pt x="2035" y="673"/>
                  <a:pt x="2035" y="672"/>
                  <a:pt x="2036" y="672"/>
                </a:cubicBezTo>
                <a:cubicBezTo>
                  <a:pt x="2036" y="671"/>
                  <a:pt x="2036" y="671"/>
                  <a:pt x="2036" y="671"/>
                </a:cubicBezTo>
                <a:cubicBezTo>
                  <a:pt x="2036" y="670"/>
                  <a:pt x="2037" y="670"/>
                  <a:pt x="2037" y="670"/>
                </a:cubicBezTo>
                <a:cubicBezTo>
                  <a:pt x="2038" y="669"/>
                  <a:pt x="2039" y="668"/>
                  <a:pt x="2040" y="667"/>
                </a:cubicBezTo>
                <a:cubicBezTo>
                  <a:pt x="2040" y="666"/>
                  <a:pt x="2041" y="666"/>
                  <a:pt x="2041" y="665"/>
                </a:cubicBezTo>
                <a:cubicBezTo>
                  <a:pt x="2041" y="665"/>
                  <a:pt x="2042" y="665"/>
                  <a:pt x="2042" y="664"/>
                </a:cubicBezTo>
                <a:cubicBezTo>
                  <a:pt x="2042" y="664"/>
                  <a:pt x="2042" y="664"/>
                  <a:pt x="2042" y="664"/>
                </a:cubicBezTo>
                <a:cubicBezTo>
                  <a:pt x="2044" y="662"/>
                  <a:pt x="2046" y="660"/>
                  <a:pt x="2048" y="659"/>
                </a:cubicBezTo>
                <a:cubicBezTo>
                  <a:pt x="2048" y="658"/>
                  <a:pt x="2049" y="657"/>
                  <a:pt x="2050" y="657"/>
                </a:cubicBezTo>
                <a:cubicBezTo>
                  <a:pt x="2051" y="656"/>
                  <a:pt x="2051" y="656"/>
                  <a:pt x="2052" y="655"/>
                </a:cubicBezTo>
                <a:cubicBezTo>
                  <a:pt x="2054" y="653"/>
                  <a:pt x="2056" y="652"/>
                  <a:pt x="2056" y="652"/>
                </a:cubicBezTo>
                <a:cubicBezTo>
                  <a:pt x="2056" y="652"/>
                  <a:pt x="2055" y="652"/>
                  <a:pt x="2054" y="653"/>
                </a:cubicBezTo>
                <a:cubicBezTo>
                  <a:pt x="2054" y="653"/>
                  <a:pt x="2053" y="653"/>
                  <a:pt x="2051" y="654"/>
                </a:cubicBezTo>
                <a:cubicBezTo>
                  <a:pt x="2050" y="654"/>
                  <a:pt x="2050" y="655"/>
                  <a:pt x="2049" y="655"/>
                </a:cubicBezTo>
                <a:cubicBezTo>
                  <a:pt x="2048" y="656"/>
                  <a:pt x="2047" y="656"/>
                  <a:pt x="2046" y="657"/>
                </a:cubicBezTo>
                <a:cubicBezTo>
                  <a:pt x="2045" y="657"/>
                  <a:pt x="2044" y="658"/>
                  <a:pt x="2043" y="659"/>
                </a:cubicBezTo>
                <a:cubicBezTo>
                  <a:pt x="2043" y="659"/>
                  <a:pt x="2042" y="660"/>
                  <a:pt x="2042" y="660"/>
                </a:cubicBezTo>
                <a:cubicBezTo>
                  <a:pt x="2041" y="660"/>
                  <a:pt x="2041" y="661"/>
                  <a:pt x="2040" y="661"/>
                </a:cubicBezTo>
                <a:cubicBezTo>
                  <a:pt x="2040" y="662"/>
                  <a:pt x="2040" y="662"/>
                  <a:pt x="2039" y="662"/>
                </a:cubicBezTo>
                <a:cubicBezTo>
                  <a:pt x="2039" y="662"/>
                  <a:pt x="2039" y="663"/>
                  <a:pt x="2039" y="663"/>
                </a:cubicBezTo>
                <a:cubicBezTo>
                  <a:pt x="2038" y="663"/>
                  <a:pt x="2038" y="664"/>
                  <a:pt x="2037" y="664"/>
                </a:cubicBezTo>
                <a:cubicBezTo>
                  <a:pt x="2037" y="665"/>
                  <a:pt x="2036" y="666"/>
                  <a:pt x="2036" y="666"/>
                </a:cubicBezTo>
                <a:cubicBezTo>
                  <a:pt x="2036" y="666"/>
                  <a:pt x="2036" y="665"/>
                  <a:pt x="2036" y="664"/>
                </a:cubicBezTo>
                <a:cubicBezTo>
                  <a:pt x="2036" y="664"/>
                  <a:pt x="2036" y="663"/>
                  <a:pt x="2036" y="663"/>
                </a:cubicBezTo>
                <a:cubicBezTo>
                  <a:pt x="2054" y="646"/>
                  <a:pt x="2078" y="630"/>
                  <a:pt x="2095" y="610"/>
                </a:cubicBezTo>
                <a:cubicBezTo>
                  <a:pt x="2095" y="610"/>
                  <a:pt x="2095" y="610"/>
                  <a:pt x="2095" y="610"/>
                </a:cubicBezTo>
                <a:cubicBezTo>
                  <a:pt x="2101" y="605"/>
                  <a:pt x="2107" y="600"/>
                  <a:pt x="2113" y="595"/>
                </a:cubicBezTo>
                <a:cubicBezTo>
                  <a:pt x="2113" y="595"/>
                  <a:pt x="2114" y="595"/>
                  <a:pt x="2115" y="594"/>
                </a:cubicBezTo>
                <a:cubicBezTo>
                  <a:pt x="2117" y="594"/>
                  <a:pt x="2118" y="594"/>
                  <a:pt x="2121" y="593"/>
                </a:cubicBezTo>
                <a:cubicBezTo>
                  <a:pt x="2121" y="593"/>
                  <a:pt x="2122" y="593"/>
                  <a:pt x="2122" y="593"/>
                </a:cubicBezTo>
                <a:cubicBezTo>
                  <a:pt x="2123" y="593"/>
                  <a:pt x="2123" y="593"/>
                  <a:pt x="2124" y="593"/>
                </a:cubicBezTo>
                <a:cubicBezTo>
                  <a:pt x="2125" y="593"/>
                  <a:pt x="2126" y="592"/>
                  <a:pt x="2128" y="592"/>
                </a:cubicBezTo>
                <a:cubicBezTo>
                  <a:pt x="2130" y="592"/>
                  <a:pt x="2133" y="592"/>
                  <a:pt x="2136" y="594"/>
                </a:cubicBezTo>
                <a:cubicBezTo>
                  <a:pt x="2136" y="594"/>
                  <a:pt x="2136" y="594"/>
                  <a:pt x="2137" y="594"/>
                </a:cubicBezTo>
                <a:cubicBezTo>
                  <a:pt x="2137" y="594"/>
                  <a:pt x="2137" y="594"/>
                  <a:pt x="2138" y="595"/>
                </a:cubicBezTo>
                <a:cubicBezTo>
                  <a:pt x="2138" y="595"/>
                  <a:pt x="2138" y="595"/>
                  <a:pt x="2138" y="595"/>
                </a:cubicBezTo>
                <a:cubicBezTo>
                  <a:pt x="2139" y="595"/>
                  <a:pt x="2139" y="595"/>
                  <a:pt x="2139" y="595"/>
                </a:cubicBezTo>
                <a:cubicBezTo>
                  <a:pt x="2139" y="595"/>
                  <a:pt x="2139" y="596"/>
                  <a:pt x="2140" y="596"/>
                </a:cubicBezTo>
                <a:cubicBezTo>
                  <a:pt x="2141" y="597"/>
                  <a:pt x="2142" y="598"/>
                  <a:pt x="2144" y="600"/>
                </a:cubicBezTo>
                <a:cubicBezTo>
                  <a:pt x="2144" y="600"/>
                  <a:pt x="2145" y="601"/>
                  <a:pt x="2146" y="602"/>
                </a:cubicBezTo>
                <a:cubicBezTo>
                  <a:pt x="2146" y="602"/>
                  <a:pt x="2147" y="603"/>
                  <a:pt x="2148" y="604"/>
                </a:cubicBezTo>
                <a:cubicBezTo>
                  <a:pt x="2149" y="604"/>
                  <a:pt x="2149" y="605"/>
                  <a:pt x="2150" y="606"/>
                </a:cubicBezTo>
                <a:cubicBezTo>
                  <a:pt x="2151" y="606"/>
                  <a:pt x="2152" y="607"/>
                  <a:pt x="2152" y="608"/>
                </a:cubicBezTo>
                <a:cubicBezTo>
                  <a:pt x="2156" y="610"/>
                  <a:pt x="2159" y="613"/>
                  <a:pt x="2162" y="615"/>
                </a:cubicBezTo>
                <a:cubicBezTo>
                  <a:pt x="2163" y="615"/>
                  <a:pt x="2163" y="615"/>
                  <a:pt x="2164" y="615"/>
                </a:cubicBezTo>
                <a:cubicBezTo>
                  <a:pt x="2165" y="616"/>
                  <a:pt x="2165" y="616"/>
                  <a:pt x="2165" y="616"/>
                </a:cubicBezTo>
                <a:cubicBezTo>
                  <a:pt x="2166" y="616"/>
                  <a:pt x="2167" y="617"/>
                  <a:pt x="2168" y="617"/>
                </a:cubicBezTo>
                <a:cubicBezTo>
                  <a:pt x="2169" y="618"/>
                  <a:pt x="2170" y="618"/>
                  <a:pt x="2171" y="618"/>
                </a:cubicBezTo>
                <a:cubicBezTo>
                  <a:pt x="2171" y="619"/>
                  <a:pt x="2172" y="619"/>
                  <a:pt x="2173" y="619"/>
                </a:cubicBezTo>
                <a:cubicBezTo>
                  <a:pt x="2177" y="621"/>
                  <a:pt x="2181" y="622"/>
                  <a:pt x="2184" y="622"/>
                </a:cubicBezTo>
                <a:cubicBezTo>
                  <a:pt x="2186" y="623"/>
                  <a:pt x="2188" y="623"/>
                  <a:pt x="2189" y="623"/>
                </a:cubicBezTo>
                <a:cubicBezTo>
                  <a:pt x="2190" y="623"/>
                  <a:pt x="2191" y="623"/>
                  <a:pt x="2192" y="623"/>
                </a:cubicBezTo>
                <a:cubicBezTo>
                  <a:pt x="2192" y="623"/>
                  <a:pt x="2192" y="623"/>
                  <a:pt x="2192" y="624"/>
                </a:cubicBezTo>
                <a:cubicBezTo>
                  <a:pt x="2192" y="624"/>
                  <a:pt x="2192" y="624"/>
                  <a:pt x="2192" y="624"/>
                </a:cubicBezTo>
                <a:cubicBezTo>
                  <a:pt x="2193" y="624"/>
                  <a:pt x="2194" y="625"/>
                  <a:pt x="2195" y="625"/>
                </a:cubicBezTo>
                <a:cubicBezTo>
                  <a:pt x="2195" y="626"/>
                  <a:pt x="2196" y="627"/>
                  <a:pt x="2197" y="627"/>
                </a:cubicBezTo>
                <a:cubicBezTo>
                  <a:pt x="2198" y="628"/>
                  <a:pt x="2198" y="629"/>
                  <a:pt x="2199" y="630"/>
                </a:cubicBezTo>
                <a:cubicBezTo>
                  <a:pt x="2200" y="630"/>
                  <a:pt x="2201" y="631"/>
                  <a:pt x="2202" y="632"/>
                </a:cubicBezTo>
                <a:cubicBezTo>
                  <a:pt x="2202" y="633"/>
                  <a:pt x="2203" y="634"/>
                  <a:pt x="2204" y="635"/>
                </a:cubicBezTo>
                <a:cubicBezTo>
                  <a:pt x="2204" y="635"/>
                  <a:pt x="2204" y="635"/>
                  <a:pt x="2204" y="635"/>
                </a:cubicBezTo>
                <a:cubicBezTo>
                  <a:pt x="2199" y="655"/>
                  <a:pt x="2210" y="662"/>
                  <a:pt x="2229" y="658"/>
                </a:cubicBezTo>
                <a:cubicBezTo>
                  <a:pt x="2224" y="646"/>
                  <a:pt x="2222" y="630"/>
                  <a:pt x="2206" y="633"/>
                </a:cubicBezTo>
                <a:cubicBezTo>
                  <a:pt x="2205" y="632"/>
                  <a:pt x="2205" y="632"/>
                  <a:pt x="2205" y="632"/>
                </a:cubicBezTo>
                <a:cubicBezTo>
                  <a:pt x="2205" y="632"/>
                  <a:pt x="2205" y="632"/>
                  <a:pt x="2205" y="632"/>
                </a:cubicBezTo>
                <a:cubicBezTo>
                  <a:pt x="2205" y="631"/>
                  <a:pt x="2204" y="631"/>
                  <a:pt x="2203" y="630"/>
                </a:cubicBezTo>
                <a:cubicBezTo>
                  <a:pt x="2203" y="629"/>
                  <a:pt x="2202" y="628"/>
                  <a:pt x="2201" y="628"/>
                </a:cubicBezTo>
                <a:cubicBezTo>
                  <a:pt x="2200" y="627"/>
                  <a:pt x="2199" y="626"/>
                  <a:pt x="2198" y="625"/>
                </a:cubicBezTo>
                <a:cubicBezTo>
                  <a:pt x="2198" y="625"/>
                  <a:pt x="2197" y="624"/>
                  <a:pt x="2197" y="624"/>
                </a:cubicBezTo>
                <a:cubicBezTo>
                  <a:pt x="2197" y="624"/>
                  <a:pt x="2198" y="624"/>
                  <a:pt x="2199" y="624"/>
                </a:cubicBezTo>
                <a:cubicBezTo>
                  <a:pt x="2200" y="624"/>
                  <a:pt x="2201" y="623"/>
                  <a:pt x="2201" y="623"/>
                </a:cubicBezTo>
                <a:cubicBezTo>
                  <a:pt x="2202" y="623"/>
                  <a:pt x="2202" y="623"/>
                  <a:pt x="2202" y="623"/>
                </a:cubicBezTo>
                <a:cubicBezTo>
                  <a:pt x="2203" y="623"/>
                  <a:pt x="2203" y="623"/>
                  <a:pt x="2203" y="623"/>
                </a:cubicBezTo>
                <a:cubicBezTo>
                  <a:pt x="2204" y="623"/>
                  <a:pt x="2205" y="623"/>
                  <a:pt x="2206" y="623"/>
                </a:cubicBezTo>
                <a:cubicBezTo>
                  <a:pt x="2206" y="623"/>
                  <a:pt x="2207" y="623"/>
                  <a:pt x="2207" y="623"/>
                </a:cubicBezTo>
                <a:cubicBezTo>
                  <a:pt x="2209" y="622"/>
                  <a:pt x="2210" y="622"/>
                  <a:pt x="2211" y="621"/>
                </a:cubicBezTo>
                <a:cubicBezTo>
                  <a:pt x="2212" y="621"/>
                  <a:pt x="2213" y="621"/>
                  <a:pt x="2214" y="620"/>
                </a:cubicBezTo>
                <a:cubicBezTo>
                  <a:pt x="2215" y="620"/>
                  <a:pt x="2215" y="619"/>
                  <a:pt x="2216" y="619"/>
                </a:cubicBezTo>
                <a:cubicBezTo>
                  <a:pt x="2217" y="618"/>
                  <a:pt x="2218" y="618"/>
                  <a:pt x="2219" y="617"/>
                </a:cubicBezTo>
                <a:cubicBezTo>
                  <a:pt x="2220" y="617"/>
                  <a:pt x="2220" y="616"/>
                  <a:pt x="2220" y="616"/>
                </a:cubicBezTo>
                <a:cubicBezTo>
                  <a:pt x="2220" y="616"/>
                  <a:pt x="2219" y="617"/>
                  <a:pt x="2215" y="618"/>
                </a:cubicBezTo>
                <a:cubicBezTo>
                  <a:pt x="2215" y="618"/>
                  <a:pt x="2214" y="618"/>
                  <a:pt x="2213" y="618"/>
                </a:cubicBezTo>
                <a:cubicBezTo>
                  <a:pt x="2212" y="618"/>
                  <a:pt x="2211" y="619"/>
                  <a:pt x="2210" y="619"/>
                </a:cubicBezTo>
                <a:cubicBezTo>
                  <a:pt x="2208" y="619"/>
                  <a:pt x="2205" y="619"/>
                  <a:pt x="2203" y="620"/>
                </a:cubicBezTo>
                <a:cubicBezTo>
                  <a:pt x="2202" y="620"/>
                  <a:pt x="2202" y="620"/>
                  <a:pt x="2202" y="620"/>
                </a:cubicBezTo>
                <a:cubicBezTo>
                  <a:pt x="2201" y="620"/>
                  <a:pt x="2201" y="620"/>
                  <a:pt x="2201" y="620"/>
                </a:cubicBezTo>
                <a:cubicBezTo>
                  <a:pt x="2200" y="620"/>
                  <a:pt x="2199" y="620"/>
                  <a:pt x="2199" y="620"/>
                </a:cubicBezTo>
                <a:cubicBezTo>
                  <a:pt x="2197" y="620"/>
                  <a:pt x="2196" y="620"/>
                  <a:pt x="2194" y="620"/>
                </a:cubicBezTo>
                <a:cubicBezTo>
                  <a:pt x="2194" y="620"/>
                  <a:pt x="2193" y="620"/>
                  <a:pt x="2193" y="620"/>
                </a:cubicBezTo>
                <a:cubicBezTo>
                  <a:pt x="2193" y="620"/>
                  <a:pt x="2192" y="620"/>
                  <a:pt x="2192" y="620"/>
                </a:cubicBezTo>
                <a:cubicBezTo>
                  <a:pt x="2191" y="620"/>
                  <a:pt x="2190" y="620"/>
                  <a:pt x="2190" y="620"/>
                </a:cubicBezTo>
                <a:cubicBezTo>
                  <a:pt x="2189" y="619"/>
                  <a:pt x="2188" y="619"/>
                  <a:pt x="2188" y="619"/>
                </a:cubicBezTo>
                <a:cubicBezTo>
                  <a:pt x="2188" y="619"/>
                  <a:pt x="2188" y="619"/>
                  <a:pt x="2188" y="620"/>
                </a:cubicBezTo>
                <a:cubicBezTo>
                  <a:pt x="2187" y="619"/>
                  <a:pt x="2186" y="619"/>
                  <a:pt x="2184" y="619"/>
                </a:cubicBezTo>
                <a:cubicBezTo>
                  <a:pt x="2181" y="618"/>
                  <a:pt x="2177" y="617"/>
                  <a:pt x="2174" y="616"/>
                </a:cubicBezTo>
                <a:cubicBezTo>
                  <a:pt x="2173" y="616"/>
                  <a:pt x="2172" y="615"/>
                  <a:pt x="2171" y="615"/>
                </a:cubicBezTo>
                <a:cubicBezTo>
                  <a:pt x="2171" y="615"/>
                  <a:pt x="2170" y="614"/>
                  <a:pt x="2169" y="614"/>
                </a:cubicBezTo>
                <a:cubicBezTo>
                  <a:pt x="2168" y="614"/>
                  <a:pt x="2167" y="613"/>
                  <a:pt x="2166" y="613"/>
                </a:cubicBezTo>
                <a:cubicBezTo>
                  <a:pt x="2165" y="612"/>
                  <a:pt x="2165" y="612"/>
                  <a:pt x="2165" y="612"/>
                </a:cubicBezTo>
                <a:cubicBezTo>
                  <a:pt x="2165" y="612"/>
                  <a:pt x="2164" y="612"/>
                  <a:pt x="2164" y="611"/>
                </a:cubicBezTo>
                <a:cubicBezTo>
                  <a:pt x="2162" y="610"/>
                  <a:pt x="2160" y="609"/>
                  <a:pt x="2157" y="607"/>
                </a:cubicBezTo>
                <a:cubicBezTo>
                  <a:pt x="2158" y="607"/>
                  <a:pt x="2158" y="607"/>
                  <a:pt x="2158" y="607"/>
                </a:cubicBezTo>
                <a:cubicBezTo>
                  <a:pt x="2158" y="607"/>
                  <a:pt x="2159" y="607"/>
                  <a:pt x="2159" y="607"/>
                </a:cubicBezTo>
                <a:cubicBezTo>
                  <a:pt x="2159" y="607"/>
                  <a:pt x="2160" y="607"/>
                  <a:pt x="2160" y="607"/>
                </a:cubicBezTo>
                <a:cubicBezTo>
                  <a:pt x="2161" y="607"/>
                  <a:pt x="2161" y="607"/>
                  <a:pt x="2162" y="607"/>
                </a:cubicBezTo>
                <a:cubicBezTo>
                  <a:pt x="2162" y="607"/>
                  <a:pt x="2162" y="607"/>
                  <a:pt x="2162" y="606"/>
                </a:cubicBezTo>
                <a:cubicBezTo>
                  <a:pt x="2163" y="606"/>
                  <a:pt x="2163" y="606"/>
                  <a:pt x="2163" y="606"/>
                </a:cubicBezTo>
                <a:cubicBezTo>
                  <a:pt x="2164" y="606"/>
                  <a:pt x="2164" y="606"/>
                  <a:pt x="2165" y="606"/>
                </a:cubicBezTo>
                <a:cubicBezTo>
                  <a:pt x="2166" y="605"/>
                  <a:pt x="2167" y="605"/>
                  <a:pt x="2168" y="604"/>
                </a:cubicBezTo>
                <a:cubicBezTo>
                  <a:pt x="2169" y="604"/>
                  <a:pt x="2170" y="603"/>
                  <a:pt x="2171" y="602"/>
                </a:cubicBezTo>
                <a:cubicBezTo>
                  <a:pt x="2171" y="602"/>
                  <a:pt x="2171" y="602"/>
                  <a:pt x="2172" y="602"/>
                </a:cubicBezTo>
                <a:cubicBezTo>
                  <a:pt x="2185" y="608"/>
                  <a:pt x="2189" y="585"/>
                  <a:pt x="2190" y="575"/>
                </a:cubicBezTo>
                <a:cubicBezTo>
                  <a:pt x="2183" y="582"/>
                  <a:pt x="2160" y="579"/>
                  <a:pt x="2169" y="599"/>
                </a:cubicBezTo>
                <a:cubicBezTo>
                  <a:pt x="2171" y="599"/>
                  <a:pt x="2171" y="599"/>
                  <a:pt x="2171" y="599"/>
                </a:cubicBezTo>
                <a:cubicBezTo>
                  <a:pt x="2170" y="599"/>
                  <a:pt x="2170" y="599"/>
                  <a:pt x="2169" y="600"/>
                </a:cubicBezTo>
                <a:cubicBezTo>
                  <a:pt x="2169" y="600"/>
                  <a:pt x="2170" y="600"/>
                  <a:pt x="2170" y="601"/>
                </a:cubicBezTo>
                <a:cubicBezTo>
                  <a:pt x="2170" y="601"/>
                  <a:pt x="2170" y="601"/>
                  <a:pt x="2170" y="601"/>
                </a:cubicBezTo>
                <a:cubicBezTo>
                  <a:pt x="2169" y="601"/>
                  <a:pt x="2168" y="602"/>
                  <a:pt x="2167" y="603"/>
                </a:cubicBezTo>
                <a:cubicBezTo>
                  <a:pt x="2166" y="603"/>
                  <a:pt x="2165" y="604"/>
                  <a:pt x="2164" y="604"/>
                </a:cubicBezTo>
                <a:cubicBezTo>
                  <a:pt x="2163" y="604"/>
                  <a:pt x="2163" y="604"/>
                  <a:pt x="2162" y="604"/>
                </a:cubicBezTo>
                <a:cubicBezTo>
                  <a:pt x="2162" y="605"/>
                  <a:pt x="2162" y="605"/>
                  <a:pt x="2162" y="605"/>
                </a:cubicBezTo>
                <a:cubicBezTo>
                  <a:pt x="2161" y="605"/>
                  <a:pt x="2161" y="605"/>
                  <a:pt x="2161" y="605"/>
                </a:cubicBezTo>
                <a:cubicBezTo>
                  <a:pt x="2161" y="605"/>
                  <a:pt x="2160" y="605"/>
                  <a:pt x="2160" y="605"/>
                </a:cubicBezTo>
                <a:cubicBezTo>
                  <a:pt x="2159" y="605"/>
                  <a:pt x="2159" y="605"/>
                  <a:pt x="2158" y="606"/>
                </a:cubicBezTo>
                <a:cubicBezTo>
                  <a:pt x="2158" y="606"/>
                  <a:pt x="2158" y="606"/>
                  <a:pt x="2158" y="606"/>
                </a:cubicBezTo>
                <a:cubicBezTo>
                  <a:pt x="2157" y="606"/>
                  <a:pt x="2157" y="606"/>
                  <a:pt x="2157" y="606"/>
                </a:cubicBezTo>
                <a:cubicBezTo>
                  <a:pt x="2157" y="606"/>
                  <a:pt x="2156" y="606"/>
                  <a:pt x="2156" y="606"/>
                </a:cubicBezTo>
                <a:cubicBezTo>
                  <a:pt x="2156" y="606"/>
                  <a:pt x="2156" y="606"/>
                  <a:pt x="2156" y="606"/>
                </a:cubicBezTo>
                <a:cubicBezTo>
                  <a:pt x="2155" y="606"/>
                  <a:pt x="2155" y="605"/>
                  <a:pt x="2154" y="605"/>
                </a:cubicBezTo>
                <a:cubicBezTo>
                  <a:pt x="2153" y="604"/>
                  <a:pt x="2153" y="604"/>
                  <a:pt x="2152" y="603"/>
                </a:cubicBezTo>
                <a:cubicBezTo>
                  <a:pt x="2151" y="603"/>
                  <a:pt x="2151" y="602"/>
                  <a:pt x="2150" y="601"/>
                </a:cubicBezTo>
                <a:cubicBezTo>
                  <a:pt x="2149" y="601"/>
                  <a:pt x="2148" y="600"/>
                  <a:pt x="2148" y="599"/>
                </a:cubicBezTo>
                <a:cubicBezTo>
                  <a:pt x="2147" y="599"/>
                  <a:pt x="2146" y="598"/>
                  <a:pt x="2146" y="597"/>
                </a:cubicBezTo>
                <a:cubicBezTo>
                  <a:pt x="2144" y="596"/>
                  <a:pt x="2143" y="594"/>
                  <a:pt x="2142" y="593"/>
                </a:cubicBezTo>
                <a:cubicBezTo>
                  <a:pt x="2141" y="593"/>
                  <a:pt x="2141" y="593"/>
                  <a:pt x="2140" y="592"/>
                </a:cubicBezTo>
                <a:cubicBezTo>
                  <a:pt x="2140" y="592"/>
                  <a:pt x="2140" y="592"/>
                  <a:pt x="2140" y="592"/>
                </a:cubicBezTo>
                <a:cubicBezTo>
                  <a:pt x="2139" y="592"/>
                  <a:pt x="2139" y="592"/>
                  <a:pt x="2139" y="592"/>
                </a:cubicBezTo>
                <a:cubicBezTo>
                  <a:pt x="2139" y="591"/>
                  <a:pt x="2138" y="591"/>
                  <a:pt x="2138" y="591"/>
                </a:cubicBezTo>
                <a:cubicBezTo>
                  <a:pt x="2138" y="591"/>
                  <a:pt x="2137" y="590"/>
                  <a:pt x="2137" y="590"/>
                </a:cubicBezTo>
                <a:cubicBezTo>
                  <a:pt x="2133" y="589"/>
                  <a:pt x="2130" y="588"/>
                  <a:pt x="2127" y="589"/>
                </a:cubicBezTo>
                <a:cubicBezTo>
                  <a:pt x="2126" y="589"/>
                  <a:pt x="2126" y="589"/>
                  <a:pt x="2125" y="589"/>
                </a:cubicBezTo>
                <a:cubicBezTo>
                  <a:pt x="2124" y="589"/>
                  <a:pt x="2124" y="589"/>
                  <a:pt x="2123" y="589"/>
                </a:cubicBezTo>
                <a:cubicBezTo>
                  <a:pt x="2122" y="589"/>
                  <a:pt x="2122" y="590"/>
                  <a:pt x="2121" y="590"/>
                </a:cubicBezTo>
                <a:cubicBezTo>
                  <a:pt x="2121" y="590"/>
                  <a:pt x="2120" y="590"/>
                  <a:pt x="2120" y="591"/>
                </a:cubicBezTo>
                <a:cubicBezTo>
                  <a:pt x="2118" y="591"/>
                  <a:pt x="2117" y="592"/>
                  <a:pt x="2116" y="592"/>
                </a:cubicBezTo>
                <a:cubicBezTo>
                  <a:pt x="2118" y="590"/>
                  <a:pt x="2121" y="588"/>
                  <a:pt x="2123" y="587"/>
                </a:cubicBezTo>
                <a:cubicBezTo>
                  <a:pt x="2126" y="584"/>
                  <a:pt x="2129" y="581"/>
                  <a:pt x="2132" y="577"/>
                </a:cubicBezTo>
                <a:cubicBezTo>
                  <a:pt x="2133" y="576"/>
                  <a:pt x="2134" y="574"/>
                  <a:pt x="2136" y="572"/>
                </a:cubicBezTo>
                <a:cubicBezTo>
                  <a:pt x="2136" y="571"/>
                  <a:pt x="2137" y="570"/>
                  <a:pt x="2137" y="569"/>
                </a:cubicBezTo>
                <a:cubicBezTo>
                  <a:pt x="2138" y="568"/>
                  <a:pt x="2138" y="567"/>
                  <a:pt x="2139" y="566"/>
                </a:cubicBezTo>
                <a:cubicBezTo>
                  <a:pt x="2140" y="562"/>
                  <a:pt x="2142" y="558"/>
                  <a:pt x="2143" y="554"/>
                </a:cubicBezTo>
                <a:cubicBezTo>
                  <a:pt x="2146" y="546"/>
                  <a:pt x="2150" y="538"/>
                  <a:pt x="2154" y="532"/>
                </a:cubicBezTo>
                <a:cubicBezTo>
                  <a:pt x="2156" y="528"/>
                  <a:pt x="2158" y="525"/>
                  <a:pt x="2160" y="522"/>
                </a:cubicBezTo>
                <a:cubicBezTo>
                  <a:pt x="2162" y="519"/>
                  <a:pt x="2165" y="516"/>
                  <a:pt x="2167" y="513"/>
                </a:cubicBezTo>
                <a:cubicBezTo>
                  <a:pt x="2168" y="511"/>
                  <a:pt x="2169" y="510"/>
                  <a:pt x="2170" y="508"/>
                </a:cubicBezTo>
                <a:cubicBezTo>
                  <a:pt x="2171" y="508"/>
                  <a:pt x="2171" y="508"/>
                  <a:pt x="2172" y="508"/>
                </a:cubicBezTo>
                <a:cubicBezTo>
                  <a:pt x="2173" y="508"/>
                  <a:pt x="2175" y="507"/>
                  <a:pt x="2177" y="508"/>
                </a:cubicBezTo>
                <a:cubicBezTo>
                  <a:pt x="2177" y="508"/>
                  <a:pt x="2178" y="508"/>
                  <a:pt x="2178" y="508"/>
                </a:cubicBezTo>
                <a:cubicBezTo>
                  <a:pt x="2179" y="508"/>
                  <a:pt x="2179" y="508"/>
                  <a:pt x="2180" y="508"/>
                </a:cubicBezTo>
                <a:cubicBezTo>
                  <a:pt x="2181" y="508"/>
                  <a:pt x="2182" y="508"/>
                  <a:pt x="2183" y="508"/>
                </a:cubicBezTo>
                <a:cubicBezTo>
                  <a:pt x="2184" y="508"/>
                  <a:pt x="2186" y="509"/>
                  <a:pt x="2187" y="509"/>
                </a:cubicBezTo>
                <a:cubicBezTo>
                  <a:pt x="2187" y="509"/>
                  <a:pt x="2187" y="509"/>
                  <a:pt x="2188" y="509"/>
                </a:cubicBezTo>
                <a:cubicBezTo>
                  <a:pt x="2188" y="509"/>
                  <a:pt x="2188" y="510"/>
                  <a:pt x="2188" y="510"/>
                </a:cubicBezTo>
                <a:cubicBezTo>
                  <a:pt x="2189" y="510"/>
                  <a:pt x="2189" y="510"/>
                  <a:pt x="2189" y="510"/>
                </a:cubicBezTo>
                <a:cubicBezTo>
                  <a:pt x="2190" y="510"/>
                  <a:pt x="2190" y="511"/>
                  <a:pt x="2190" y="511"/>
                </a:cubicBezTo>
                <a:cubicBezTo>
                  <a:pt x="2192" y="512"/>
                  <a:pt x="2195" y="515"/>
                  <a:pt x="2197" y="517"/>
                </a:cubicBezTo>
                <a:cubicBezTo>
                  <a:pt x="2199" y="518"/>
                  <a:pt x="2200" y="519"/>
                  <a:pt x="2202" y="520"/>
                </a:cubicBezTo>
                <a:cubicBezTo>
                  <a:pt x="2203" y="520"/>
                  <a:pt x="2204" y="521"/>
                  <a:pt x="2204" y="521"/>
                </a:cubicBezTo>
                <a:cubicBezTo>
                  <a:pt x="2205" y="521"/>
                  <a:pt x="2205" y="521"/>
                  <a:pt x="2205" y="521"/>
                </a:cubicBezTo>
                <a:cubicBezTo>
                  <a:pt x="2205" y="521"/>
                  <a:pt x="2205" y="521"/>
                  <a:pt x="2206" y="521"/>
                </a:cubicBezTo>
                <a:cubicBezTo>
                  <a:pt x="2206" y="522"/>
                  <a:pt x="2206" y="522"/>
                  <a:pt x="2206" y="522"/>
                </a:cubicBezTo>
                <a:cubicBezTo>
                  <a:pt x="2207" y="522"/>
                  <a:pt x="2207" y="522"/>
                  <a:pt x="2207" y="522"/>
                </a:cubicBezTo>
                <a:cubicBezTo>
                  <a:pt x="2211" y="522"/>
                  <a:pt x="2214" y="522"/>
                  <a:pt x="2217" y="521"/>
                </a:cubicBezTo>
                <a:cubicBezTo>
                  <a:pt x="2218" y="521"/>
                  <a:pt x="2219" y="520"/>
                  <a:pt x="2219" y="520"/>
                </a:cubicBezTo>
                <a:cubicBezTo>
                  <a:pt x="2219" y="520"/>
                  <a:pt x="2220" y="521"/>
                  <a:pt x="2220" y="521"/>
                </a:cubicBezTo>
                <a:cubicBezTo>
                  <a:pt x="2220" y="521"/>
                  <a:pt x="2220" y="521"/>
                  <a:pt x="2221" y="521"/>
                </a:cubicBezTo>
                <a:cubicBezTo>
                  <a:pt x="2221" y="521"/>
                  <a:pt x="2221" y="521"/>
                  <a:pt x="2221" y="521"/>
                </a:cubicBezTo>
                <a:cubicBezTo>
                  <a:pt x="2222" y="521"/>
                  <a:pt x="2223" y="522"/>
                  <a:pt x="2224" y="522"/>
                </a:cubicBezTo>
                <a:cubicBezTo>
                  <a:pt x="2224" y="522"/>
                  <a:pt x="2225" y="523"/>
                  <a:pt x="2226" y="523"/>
                </a:cubicBezTo>
                <a:cubicBezTo>
                  <a:pt x="2227" y="524"/>
                  <a:pt x="2228" y="524"/>
                  <a:pt x="2229" y="525"/>
                </a:cubicBezTo>
                <a:cubicBezTo>
                  <a:pt x="2230" y="525"/>
                  <a:pt x="2231" y="526"/>
                  <a:pt x="2232" y="526"/>
                </a:cubicBezTo>
                <a:cubicBezTo>
                  <a:pt x="2233" y="527"/>
                  <a:pt x="2234" y="527"/>
                  <a:pt x="2235" y="528"/>
                </a:cubicBezTo>
                <a:cubicBezTo>
                  <a:pt x="2242" y="541"/>
                  <a:pt x="2252" y="551"/>
                  <a:pt x="2266" y="550"/>
                </a:cubicBezTo>
                <a:cubicBezTo>
                  <a:pt x="2257" y="536"/>
                  <a:pt x="2249" y="525"/>
                  <a:pt x="2234" y="523"/>
                </a:cubicBezTo>
                <a:cubicBezTo>
                  <a:pt x="2234" y="524"/>
                  <a:pt x="2234" y="524"/>
                  <a:pt x="2234" y="524"/>
                </a:cubicBezTo>
                <a:cubicBezTo>
                  <a:pt x="2233" y="524"/>
                  <a:pt x="2233" y="524"/>
                  <a:pt x="2233" y="524"/>
                </a:cubicBezTo>
                <a:cubicBezTo>
                  <a:pt x="2232" y="523"/>
                  <a:pt x="2231" y="522"/>
                  <a:pt x="2230" y="522"/>
                </a:cubicBezTo>
                <a:cubicBezTo>
                  <a:pt x="2229" y="521"/>
                  <a:pt x="2228" y="521"/>
                  <a:pt x="2227" y="521"/>
                </a:cubicBezTo>
                <a:cubicBezTo>
                  <a:pt x="2226" y="520"/>
                  <a:pt x="2225" y="520"/>
                  <a:pt x="2224" y="519"/>
                </a:cubicBezTo>
                <a:cubicBezTo>
                  <a:pt x="2224" y="519"/>
                  <a:pt x="2224" y="519"/>
                  <a:pt x="2223" y="519"/>
                </a:cubicBezTo>
                <a:cubicBezTo>
                  <a:pt x="2224" y="519"/>
                  <a:pt x="2225" y="519"/>
                  <a:pt x="2226" y="518"/>
                </a:cubicBezTo>
                <a:cubicBezTo>
                  <a:pt x="2229" y="518"/>
                  <a:pt x="2232" y="517"/>
                  <a:pt x="2235" y="517"/>
                </a:cubicBezTo>
                <a:cubicBezTo>
                  <a:pt x="2241" y="516"/>
                  <a:pt x="2247" y="515"/>
                  <a:pt x="2252" y="515"/>
                </a:cubicBezTo>
                <a:cubicBezTo>
                  <a:pt x="2252" y="515"/>
                  <a:pt x="2253" y="515"/>
                  <a:pt x="2253" y="515"/>
                </a:cubicBezTo>
                <a:cubicBezTo>
                  <a:pt x="2254" y="515"/>
                  <a:pt x="2255" y="515"/>
                  <a:pt x="2255" y="514"/>
                </a:cubicBezTo>
                <a:cubicBezTo>
                  <a:pt x="2256" y="514"/>
                  <a:pt x="2257" y="514"/>
                  <a:pt x="2258" y="514"/>
                </a:cubicBezTo>
                <a:cubicBezTo>
                  <a:pt x="2260" y="513"/>
                  <a:pt x="2262" y="513"/>
                  <a:pt x="2263" y="513"/>
                </a:cubicBezTo>
                <a:cubicBezTo>
                  <a:pt x="2264" y="512"/>
                  <a:pt x="2264" y="512"/>
                  <a:pt x="2265" y="512"/>
                </a:cubicBezTo>
                <a:cubicBezTo>
                  <a:pt x="2265" y="512"/>
                  <a:pt x="2265" y="512"/>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4" y="513"/>
                  <a:pt x="2265" y="513"/>
                </a:cubicBezTo>
                <a:cubicBezTo>
                  <a:pt x="2265" y="513"/>
                  <a:pt x="2265" y="513"/>
                  <a:pt x="2266" y="513"/>
                </a:cubicBezTo>
                <a:cubicBezTo>
                  <a:pt x="2266" y="513"/>
                  <a:pt x="2266" y="513"/>
                  <a:pt x="2266" y="513"/>
                </a:cubicBezTo>
                <a:cubicBezTo>
                  <a:pt x="2266" y="513"/>
                  <a:pt x="2266" y="513"/>
                  <a:pt x="2266" y="513"/>
                </a:cubicBezTo>
                <a:cubicBezTo>
                  <a:pt x="2266" y="512"/>
                  <a:pt x="2266" y="512"/>
                  <a:pt x="2266" y="512"/>
                </a:cubicBezTo>
                <a:cubicBezTo>
                  <a:pt x="2266" y="512"/>
                  <a:pt x="2266" y="512"/>
                  <a:pt x="2266" y="512"/>
                </a:cubicBezTo>
                <a:cubicBezTo>
                  <a:pt x="2266" y="512"/>
                  <a:pt x="2266" y="512"/>
                  <a:pt x="2266" y="512"/>
                </a:cubicBezTo>
                <a:cubicBezTo>
                  <a:pt x="2265" y="512"/>
                  <a:pt x="2265" y="512"/>
                  <a:pt x="2265" y="512"/>
                </a:cubicBezTo>
                <a:cubicBezTo>
                  <a:pt x="2264" y="511"/>
                  <a:pt x="2263" y="511"/>
                  <a:pt x="2263" y="511"/>
                </a:cubicBezTo>
                <a:cubicBezTo>
                  <a:pt x="2261" y="511"/>
                  <a:pt x="2260" y="511"/>
                  <a:pt x="2258" y="511"/>
                </a:cubicBezTo>
                <a:cubicBezTo>
                  <a:pt x="2257" y="511"/>
                  <a:pt x="2255" y="511"/>
                  <a:pt x="2254" y="511"/>
                </a:cubicBezTo>
                <a:cubicBezTo>
                  <a:pt x="2254" y="511"/>
                  <a:pt x="2253" y="511"/>
                  <a:pt x="2253" y="511"/>
                </a:cubicBezTo>
                <a:cubicBezTo>
                  <a:pt x="2252" y="511"/>
                  <a:pt x="2251" y="511"/>
                  <a:pt x="2251" y="511"/>
                </a:cubicBezTo>
                <a:cubicBezTo>
                  <a:pt x="2249" y="511"/>
                  <a:pt x="2247" y="511"/>
                  <a:pt x="2246" y="512"/>
                </a:cubicBezTo>
                <a:cubicBezTo>
                  <a:pt x="2246" y="512"/>
                  <a:pt x="2246" y="511"/>
                  <a:pt x="2246" y="511"/>
                </a:cubicBezTo>
                <a:cubicBezTo>
                  <a:pt x="2246" y="511"/>
                  <a:pt x="2247" y="511"/>
                  <a:pt x="2247" y="510"/>
                </a:cubicBezTo>
                <a:cubicBezTo>
                  <a:pt x="2248" y="510"/>
                  <a:pt x="2248" y="510"/>
                  <a:pt x="2249" y="509"/>
                </a:cubicBezTo>
                <a:cubicBezTo>
                  <a:pt x="2249" y="509"/>
                  <a:pt x="2250" y="509"/>
                  <a:pt x="2250" y="508"/>
                </a:cubicBezTo>
                <a:cubicBezTo>
                  <a:pt x="2251" y="507"/>
                  <a:pt x="2252" y="507"/>
                  <a:pt x="2253" y="506"/>
                </a:cubicBezTo>
                <a:cubicBezTo>
                  <a:pt x="2254" y="505"/>
                  <a:pt x="2255" y="504"/>
                  <a:pt x="2256" y="503"/>
                </a:cubicBezTo>
                <a:cubicBezTo>
                  <a:pt x="2256" y="503"/>
                  <a:pt x="2256" y="502"/>
                  <a:pt x="2256" y="502"/>
                </a:cubicBezTo>
                <a:cubicBezTo>
                  <a:pt x="2273" y="511"/>
                  <a:pt x="2272" y="474"/>
                  <a:pt x="2276" y="467"/>
                </a:cubicBezTo>
                <a:cubicBezTo>
                  <a:pt x="2263" y="470"/>
                  <a:pt x="2240" y="482"/>
                  <a:pt x="2254" y="500"/>
                </a:cubicBezTo>
                <a:cubicBezTo>
                  <a:pt x="2255" y="499"/>
                  <a:pt x="2256" y="499"/>
                  <a:pt x="2256" y="498"/>
                </a:cubicBezTo>
                <a:cubicBezTo>
                  <a:pt x="2256" y="498"/>
                  <a:pt x="2256" y="498"/>
                  <a:pt x="2256" y="498"/>
                </a:cubicBezTo>
                <a:cubicBezTo>
                  <a:pt x="2255" y="499"/>
                  <a:pt x="2255" y="500"/>
                  <a:pt x="2254" y="501"/>
                </a:cubicBezTo>
                <a:cubicBezTo>
                  <a:pt x="2253" y="502"/>
                  <a:pt x="2252" y="503"/>
                  <a:pt x="2251" y="504"/>
                </a:cubicBezTo>
                <a:cubicBezTo>
                  <a:pt x="2250" y="505"/>
                  <a:pt x="2249" y="506"/>
                  <a:pt x="2249" y="506"/>
                </a:cubicBezTo>
                <a:cubicBezTo>
                  <a:pt x="2248" y="507"/>
                  <a:pt x="2248" y="507"/>
                  <a:pt x="2247" y="507"/>
                </a:cubicBezTo>
                <a:cubicBezTo>
                  <a:pt x="2247" y="508"/>
                  <a:pt x="2246" y="508"/>
                  <a:pt x="2246" y="508"/>
                </a:cubicBezTo>
                <a:cubicBezTo>
                  <a:pt x="2246" y="509"/>
                  <a:pt x="2245" y="509"/>
                  <a:pt x="2245" y="509"/>
                </a:cubicBezTo>
                <a:cubicBezTo>
                  <a:pt x="2244" y="510"/>
                  <a:pt x="2244" y="510"/>
                  <a:pt x="2243" y="510"/>
                </a:cubicBezTo>
                <a:cubicBezTo>
                  <a:pt x="2243" y="510"/>
                  <a:pt x="2243" y="510"/>
                  <a:pt x="2243" y="510"/>
                </a:cubicBezTo>
                <a:cubicBezTo>
                  <a:pt x="2243" y="510"/>
                  <a:pt x="2242" y="511"/>
                  <a:pt x="2242" y="511"/>
                </a:cubicBezTo>
                <a:cubicBezTo>
                  <a:pt x="2242" y="511"/>
                  <a:pt x="2242" y="511"/>
                  <a:pt x="2241" y="512"/>
                </a:cubicBezTo>
                <a:cubicBezTo>
                  <a:pt x="2241" y="512"/>
                  <a:pt x="2241" y="512"/>
                  <a:pt x="2241" y="512"/>
                </a:cubicBezTo>
                <a:cubicBezTo>
                  <a:pt x="2239" y="512"/>
                  <a:pt x="2237" y="513"/>
                  <a:pt x="2234" y="513"/>
                </a:cubicBezTo>
                <a:cubicBezTo>
                  <a:pt x="2231" y="514"/>
                  <a:pt x="2228" y="514"/>
                  <a:pt x="2225" y="515"/>
                </a:cubicBezTo>
                <a:cubicBezTo>
                  <a:pt x="2222" y="516"/>
                  <a:pt x="2219" y="517"/>
                  <a:pt x="2216" y="517"/>
                </a:cubicBezTo>
                <a:cubicBezTo>
                  <a:pt x="2213" y="518"/>
                  <a:pt x="2210" y="519"/>
                  <a:pt x="2207" y="518"/>
                </a:cubicBezTo>
                <a:cubicBezTo>
                  <a:pt x="2207" y="518"/>
                  <a:pt x="2207" y="518"/>
                  <a:pt x="2207" y="518"/>
                </a:cubicBezTo>
                <a:cubicBezTo>
                  <a:pt x="2206" y="518"/>
                  <a:pt x="2206" y="518"/>
                  <a:pt x="2206" y="518"/>
                </a:cubicBezTo>
                <a:cubicBezTo>
                  <a:pt x="2206" y="518"/>
                  <a:pt x="2206" y="518"/>
                  <a:pt x="2206" y="518"/>
                </a:cubicBezTo>
                <a:cubicBezTo>
                  <a:pt x="2205" y="518"/>
                  <a:pt x="2205" y="518"/>
                  <a:pt x="2205" y="518"/>
                </a:cubicBezTo>
                <a:cubicBezTo>
                  <a:pt x="2204" y="517"/>
                  <a:pt x="2204" y="517"/>
                  <a:pt x="2203" y="517"/>
                </a:cubicBezTo>
                <a:cubicBezTo>
                  <a:pt x="2202" y="516"/>
                  <a:pt x="2200" y="515"/>
                  <a:pt x="2199" y="514"/>
                </a:cubicBezTo>
                <a:cubicBezTo>
                  <a:pt x="2197" y="512"/>
                  <a:pt x="2194" y="510"/>
                  <a:pt x="2192" y="508"/>
                </a:cubicBezTo>
                <a:cubicBezTo>
                  <a:pt x="2191" y="508"/>
                  <a:pt x="2191" y="507"/>
                  <a:pt x="2191" y="507"/>
                </a:cubicBezTo>
                <a:cubicBezTo>
                  <a:pt x="2190" y="507"/>
                  <a:pt x="2190" y="507"/>
                  <a:pt x="2190" y="507"/>
                </a:cubicBezTo>
                <a:cubicBezTo>
                  <a:pt x="2189" y="506"/>
                  <a:pt x="2189" y="506"/>
                  <a:pt x="2189" y="506"/>
                </a:cubicBezTo>
                <a:cubicBezTo>
                  <a:pt x="2188" y="506"/>
                  <a:pt x="2188" y="506"/>
                  <a:pt x="2187" y="506"/>
                </a:cubicBezTo>
                <a:cubicBezTo>
                  <a:pt x="2186" y="505"/>
                  <a:pt x="2185" y="505"/>
                  <a:pt x="2183" y="505"/>
                </a:cubicBezTo>
                <a:cubicBezTo>
                  <a:pt x="2183" y="504"/>
                  <a:pt x="2182" y="504"/>
                  <a:pt x="2181" y="504"/>
                </a:cubicBezTo>
                <a:cubicBezTo>
                  <a:pt x="2181" y="504"/>
                  <a:pt x="2180" y="504"/>
                  <a:pt x="2180" y="504"/>
                </a:cubicBezTo>
                <a:cubicBezTo>
                  <a:pt x="2179" y="504"/>
                  <a:pt x="2178" y="504"/>
                  <a:pt x="2178" y="504"/>
                </a:cubicBezTo>
                <a:cubicBezTo>
                  <a:pt x="2177" y="505"/>
                  <a:pt x="2177" y="505"/>
                  <a:pt x="2176" y="505"/>
                </a:cubicBezTo>
                <a:cubicBezTo>
                  <a:pt x="2174" y="505"/>
                  <a:pt x="2173" y="506"/>
                  <a:pt x="2171" y="506"/>
                </a:cubicBezTo>
                <a:cubicBezTo>
                  <a:pt x="2171" y="506"/>
                  <a:pt x="2171" y="506"/>
                  <a:pt x="2171" y="506"/>
                </a:cubicBezTo>
                <a:cubicBezTo>
                  <a:pt x="2171" y="506"/>
                  <a:pt x="2172" y="505"/>
                  <a:pt x="2172" y="504"/>
                </a:cubicBezTo>
                <a:cubicBezTo>
                  <a:pt x="2173" y="503"/>
                  <a:pt x="2173" y="502"/>
                  <a:pt x="2173" y="501"/>
                </a:cubicBezTo>
                <a:cubicBezTo>
                  <a:pt x="2174" y="501"/>
                  <a:pt x="2174" y="501"/>
                  <a:pt x="2174" y="501"/>
                </a:cubicBezTo>
                <a:cubicBezTo>
                  <a:pt x="2174" y="500"/>
                  <a:pt x="2174" y="500"/>
                  <a:pt x="2174" y="500"/>
                </a:cubicBezTo>
                <a:cubicBezTo>
                  <a:pt x="2174" y="500"/>
                  <a:pt x="2174" y="500"/>
                  <a:pt x="2174" y="500"/>
                </a:cubicBezTo>
                <a:cubicBezTo>
                  <a:pt x="2174" y="500"/>
                  <a:pt x="2174" y="500"/>
                  <a:pt x="2174" y="500"/>
                </a:cubicBezTo>
                <a:cubicBezTo>
                  <a:pt x="2174" y="500"/>
                  <a:pt x="2174" y="500"/>
                  <a:pt x="2174" y="500"/>
                </a:cubicBezTo>
                <a:cubicBezTo>
                  <a:pt x="2174" y="499"/>
                  <a:pt x="2174" y="499"/>
                  <a:pt x="2174" y="499"/>
                </a:cubicBezTo>
                <a:cubicBezTo>
                  <a:pt x="2174" y="498"/>
                  <a:pt x="2175" y="498"/>
                  <a:pt x="2175" y="497"/>
                </a:cubicBezTo>
                <a:cubicBezTo>
                  <a:pt x="2175" y="497"/>
                  <a:pt x="2175" y="496"/>
                  <a:pt x="2175" y="496"/>
                </a:cubicBezTo>
                <a:cubicBezTo>
                  <a:pt x="2175" y="495"/>
                  <a:pt x="2175" y="494"/>
                  <a:pt x="2175" y="493"/>
                </a:cubicBezTo>
                <a:cubicBezTo>
                  <a:pt x="2176" y="492"/>
                  <a:pt x="2176" y="490"/>
                  <a:pt x="2176" y="488"/>
                </a:cubicBezTo>
                <a:cubicBezTo>
                  <a:pt x="2176" y="487"/>
                  <a:pt x="2176" y="485"/>
                  <a:pt x="2176" y="483"/>
                </a:cubicBezTo>
                <a:cubicBezTo>
                  <a:pt x="2176" y="480"/>
                  <a:pt x="2176" y="477"/>
                  <a:pt x="2176" y="475"/>
                </a:cubicBezTo>
                <a:cubicBezTo>
                  <a:pt x="2176" y="469"/>
                  <a:pt x="2177" y="464"/>
                  <a:pt x="2177" y="460"/>
                </a:cubicBezTo>
                <a:cubicBezTo>
                  <a:pt x="2177" y="459"/>
                  <a:pt x="2178" y="457"/>
                  <a:pt x="2178" y="455"/>
                </a:cubicBezTo>
                <a:cubicBezTo>
                  <a:pt x="2178" y="454"/>
                  <a:pt x="2179" y="453"/>
                  <a:pt x="2179" y="452"/>
                </a:cubicBezTo>
                <a:cubicBezTo>
                  <a:pt x="2180" y="450"/>
                  <a:pt x="2180" y="449"/>
                  <a:pt x="2180" y="449"/>
                </a:cubicBezTo>
                <a:cubicBezTo>
                  <a:pt x="2180" y="449"/>
                  <a:pt x="2179" y="450"/>
                  <a:pt x="2178" y="451"/>
                </a:cubicBezTo>
                <a:cubicBezTo>
                  <a:pt x="2178" y="452"/>
                  <a:pt x="2177" y="454"/>
                  <a:pt x="2177" y="455"/>
                </a:cubicBezTo>
                <a:cubicBezTo>
                  <a:pt x="2176" y="456"/>
                  <a:pt x="2176" y="458"/>
                  <a:pt x="2175" y="460"/>
                </a:cubicBezTo>
                <a:cubicBezTo>
                  <a:pt x="2175" y="461"/>
                  <a:pt x="2175" y="463"/>
                  <a:pt x="2174" y="465"/>
                </a:cubicBezTo>
                <a:cubicBezTo>
                  <a:pt x="2174" y="464"/>
                  <a:pt x="2174" y="463"/>
                  <a:pt x="2173" y="462"/>
                </a:cubicBezTo>
                <a:cubicBezTo>
                  <a:pt x="2173" y="460"/>
                  <a:pt x="2173" y="459"/>
                  <a:pt x="2172" y="457"/>
                </a:cubicBezTo>
                <a:cubicBezTo>
                  <a:pt x="2171" y="455"/>
                  <a:pt x="2171" y="453"/>
                  <a:pt x="2170" y="452"/>
                </a:cubicBezTo>
                <a:cubicBezTo>
                  <a:pt x="2170" y="451"/>
                  <a:pt x="2169" y="449"/>
                  <a:pt x="2168" y="448"/>
                </a:cubicBezTo>
                <a:cubicBezTo>
                  <a:pt x="2173" y="428"/>
                  <a:pt x="2158" y="427"/>
                  <a:pt x="2153" y="409"/>
                </a:cubicBezTo>
                <a:cubicBezTo>
                  <a:pt x="2145" y="427"/>
                  <a:pt x="2142" y="444"/>
                  <a:pt x="2166" y="448"/>
                </a:cubicBezTo>
                <a:cubicBezTo>
                  <a:pt x="2166" y="448"/>
                  <a:pt x="2166" y="448"/>
                  <a:pt x="2166" y="448"/>
                </a:cubicBezTo>
                <a:cubicBezTo>
                  <a:pt x="2166" y="450"/>
                  <a:pt x="2167" y="451"/>
                  <a:pt x="2168" y="453"/>
                </a:cubicBezTo>
                <a:cubicBezTo>
                  <a:pt x="2168" y="454"/>
                  <a:pt x="2169" y="456"/>
                  <a:pt x="2169" y="457"/>
                </a:cubicBezTo>
                <a:cubicBezTo>
                  <a:pt x="2170" y="459"/>
                  <a:pt x="2171" y="461"/>
                  <a:pt x="2171" y="462"/>
                </a:cubicBezTo>
                <a:cubicBezTo>
                  <a:pt x="2171" y="464"/>
                  <a:pt x="2172" y="466"/>
                  <a:pt x="2172" y="467"/>
                </a:cubicBezTo>
                <a:cubicBezTo>
                  <a:pt x="2172" y="468"/>
                  <a:pt x="2172" y="469"/>
                  <a:pt x="2172" y="470"/>
                </a:cubicBezTo>
                <a:cubicBezTo>
                  <a:pt x="2172" y="470"/>
                  <a:pt x="2173" y="471"/>
                  <a:pt x="2173" y="472"/>
                </a:cubicBezTo>
                <a:cubicBezTo>
                  <a:pt x="2173" y="472"/>
                  <a:pt x="2173" y="473"/>
                  <a:pt x="2173" y="473"/>
                </a:cubicBezTo>
                <a:cubicBezTo>
                  <a:pt x="2173" y="473"/>
                  <a:pt x="2173" y="474"/>
                  <a:pt x="2173" y="474"/>
                </a:cubicBezTo>
                <a:cubicBezTo>
                  <a:pt x="2172" y="477"/>
                  <a:pt x="2172" y="479"/>
                  <a:pt x="2172" y="482"/>
                </a:cubicBezTo>
                <a:cubicBezTo>
                  <a:pt x="2171" y="484"/>
                  <a:pt x="2171" y="486"/>
                  <a:pt x="2171" y="487"/>
                </a:cubicBezTo>
                <a:cubicBezTo>
                  <a:pt x="2171" y="489"/>
                  <a:pt x="2171" y="490"/>
                  <a:pt x="2171" y="492"/>
                </a:cubicBezTo>
                <a:cubicBezTo>
                  <a:pt x="2171" y="493"/>
                  <a:pt x="2171" y="494"/>
                  <a:pt x="2170" y="494"/>
                </a:cubicBezTo>
                <a:cubicBezTo>
                  <a:pt x="2170" y="495"/>
                  <a:pt x="2170" y="495"/>
                  <a:pt x="2170" y="495"/>
                </a:cubicBezTo>
                <a:cubicBezTo>
                  <a:pt x="2170" y="496"/>
                  <a:pt x="2170" y="496"/>
                  <a:pt x="2170" y="497"/>
                </a:cubicBezTo>
                <a:cubicBezTo>
                  <a:pt x="2170" y="497"/>
                  <a:pt x="2170" y="497"/>
                  <a:pt x="2169" y="498"/>
                </a:cubicBezTo>
                <a:cubicBezTo>
                  <a:pt x="2169" y="498"/>
                  <a:pt x="2169" y="498"/>
                  <a:pt x="2169" y="498"/>
                </a:cubicBezTo>
                <a:cubicBezTo>
                  <a:pt x="2169" y="498"/>
                  <a:pt x="2169" y="498"/>
                  <a:pt x="2169" y="498"/>
                </a:cubicBezTo>
                <a:cubicBezTo>
                  <a:pt x="2169" y="498"/>
                  <a:pt x="2169" y="498"/>
                  <a:pt x="2169" y="498"/>
                </a:cubicBezTo>
                <a:cubicBezTo>
                  <a:pt x="2169" y="498"/>
                  <a:pt x="2169" y="498"/>
                  <a:pt x="2169" y="498"/>
                </a:cubicBezTo>
                <a:cubicBezTo>
                  <a:pt x="2169" y="499"/>
                  <a:pt x="2169" y="499"/>
                  <a:pt x="2169" y="499"/>
                </a:cubicBezTo>
                <a:cubicBezTo>
                  <a:pt x="2169" y="500"/>
                  <a:pt x="2168" y="500"/>
                  <a:pt x="2168" y="501"/>
                </a:cubicBezTo>
                <a:cubicBezTo>
                  <a:pt x="2167" y="504"/>
                  <a:pt x="2165" y="507"/>
                  <a:pt x="2163" y="510"/>
                </a:cubicBezTo>
                <a:cubicBezTo>
                  <a:pt x="2161" y="513"/>
                  <a:pt x="2159" y="516"/>
                  <a:pt x="2156" y="519"/>
                </a:cubicBezTo>
                <a:cubicBezTo>
                  <a:pt x="2154" y="522"/>
                  <a:pt x="2152" y="525"/>
                  <a:pt x="2150" y="529"/>
                </a:cubicBezTo>
                <a:cubicBezTo>
                  <a:pt x="2147" y="532"/>
                  <a:pt x="2145" y="536"/>
                  <a:pt x="2143" y="541"/>
                </a:cubicBezTo>
                <a:cubicBezTo>
                  <a:pt x="2143" y="540"/>
                  <a:pt x="2143" y="540"/>
                  <a:pt x="2143" y="540"/>
                </a:cubicBezTo>
                <a:cubicBezTo>
                  <a:pt x="2143" y="540"/>
                  <a:pt x="2143" y="539"/>
                  <a:pt x="2143" y="538"/>
                </a:cubicBezTo>
                <a:cubicBezTo>
                  <a:pt x="2142" y="538"/>
                  <a:pt x="2142" y="537"/>
                  <a:pt x="2142" y="536"/>
                </a:cubicBezTo>
                <a:cubicBezTo>
                  <a:pt x="2142" y="536"/>
                  <a:pt x="2141" y="536"/>
                  <a:pt x="2141" y="535"/>
                </a:cubicBezTo>
                <a:cubicBezTo>
                  <a:pt x="2141" y="535"/>
                  <a:pt x="2140" y="534"/>
                  <a:pt x="2140" y="534"/>
                </a:cubicBezTo>
                <a:cubicBezTo>
                  <a:pt x="2139" y="533"/>
                  <a:pt x="2138" y="531"/>
                  <a:pt x="2137" y="529"/>
                </a:cubicBezTo>
                <a:cubicBezTo>
                  <a:pt x="2136" y="528"/>
                  <a:pt x="2134" y="526"/>
                  <a:pt x="2133" y="524"/>
                </a:cubicBezTo>
                <a:cubicBezTo>
                  <a:pt x="2130" y="521"/>
                  <a:pt x="2127" y="517"/>
                  <a:pt x="2124" y="514"/>
                </a:cubicBezTo>
                <a:cubicBezTo>
                  <a:pt x="2123" y="512"/>
                  <a:pt x="2122" y="510"/>
                  <a:pt x="2121" y="508"/>
                </a:cubicBezTo>
                <a:cubicBezTo>
                  <a:pt x="2119" y="506"/>
                  <a:pt x="2118" y="504"/>
                  <a:pt x="2117" y="502"/>
                </a:cubicBezTo>
                <a:cubicBezTo>
                  <a:pt x="2116" y="500"/>
                  <a:pt x="2116" y="498"/>
                  <a:pt x="2115" y="497"/>
                </a:cubicBezTo>
                <a:cubicBezTo>
                  <a:pt x="2115" y="497"/>
                  <a:pt x="2115" y="497"/>
                  <a:pt x="2115" y="497"/>
                </a:cubicBezTo>
                <a:cubicBezTo>
                  <a:pt x="2115" y="496"/>
                  <a:pt x="2115" y="495"/>
                  <a:pt x="2115" y="495"/>
                </a:cubicBezTo>
                <a:cubicBezTo>
                  <a:pt x="2115" y="494"/>
                  <a:pt x="2115" y="494"/>
                  <a:pt x="2116" y="494"/>
                </a:cubicBezTo>
                <a:cubicBezTo>
                  <a:pt x="2116" y="493"/>
                  <a:pt x="2116" y="493"/>
                  <a:pt x="2116" y="493"/>
                </a:cubicBezTo>
                <a:cubicBezTo>
                  <a:pt x="2116" y="493"/>
                  <a:pt x="2116" y="492"/>
                  <a:pt x="2116" y="492"/>
                </a:cubicBezTo>
                <a:cubicBezTo>
                  <a:pt x="2116" y="491"/>
                  <a:pt x="2116" y="490"/>
                  <a:pt x="2116" y="489"/>
                </a:cubicBezTo>
                <a:cubicBezTo>
                  <a:pt x="2116" y="488"/>
                  <a:pt x="2116" y="487"/>
                  <a:pt x="2116" y="486"/>
                </a:cubicBezTo>
                <a:cubicBezTo>
                  <a:pt x="2116" y="485"/>
                  <a:pt x="2117" y="484"/>
                  <a:pt x="2117" y="483"/>
                </a:cubicBezTo>
                <a:cubicBezTo>
                  <a:pt x="2117" y="481"/>
                  <a:pt x="2117" y="480"/>
                  <a:pt x="2117" y="479"/>
                </a:cubicBezTo>
                <a:cubicBezTo>
                  <a:pt x="2132" y="475"/>
                  <a:pt x="2124" y="460"/>
                  <a:pt x="2130" y="447"/>
                </a:cubicBezTo>
                <a:cubicBezTo>
                  <a:pt x="2124" y="451"/>
                  <a:pt x="2115" y="454"/>
                  <a:pt x="2112" y="460"/>
                </a:cubicBezTo>
                <a:cubicBezTo>
                  <a:pt x="2110" y="466"/>
                  <a:pt x="2112" y="476"/>
                  <a:pt x="2115" y="479"/>
                </a:cubicBezTo>
                <a:cubicBezTo>
                  <a:pt x="2115" y="479"/>
                  <a:pt x="2115" y="480"/>
                  <a:pt x="2115" y="480"/>
                </a:cubicBezTo>
                <a:cubicBezTo>
                  <a:pt x="2115" y="480"/>
                  <a:pt x="2115" y="480"/>
                  <a:pt x="2115" y="480"/>
                </a:cubicBezTo>
                <a:cubicBezTo>
                  <a:pt x="2115" y="480"/>
                  <a:pt x="2115" y="480"/>
                  <a:pt x="2115" y="480"/>
                </a:cubicBezTo>
                <a:cubicBezTo>
                  <a:pt x="2115" y="480"/>
                  <a:pt x="2115" y="481"/>
                  <a:pt x="2115" y="482"/>
                </a:cubicBezTo>
                <a:cubicBezTo>
                  <a:pt x="2114" y="483"/>
                  <a:pt x="2114" y="484"/>
                  <a:pt x="2114" y="485"/>
                </a:cubicBezTo>
                <a:cubicBezTo>
                  <a:pt x="2114" y="487"/>
                  <a:pt x="2114" y="488"/>
                  <a:pt x="2114" y="489"/>
                </a:cubicBezTo>
                <a:cubicBezTo>
                  <a:pt x="2114" y="490"/>
                  <a:pt x="2114" y="491"/>
                  <a:pt x="2114" y="492"/>
                </a:cubicBezTo>
                <a:cubicBezTo>
                  <a:pt x="2114" y="492"/>
                  <a:pt x="2114" y="492"/>
                  <a:pt x="2113" y="493"/>
                </a:cubicBezTo>
                <a:cubicBezTo>
                  <a:pt x="2113" y="493"/>
                  <a:pt x="2113" y="493"/>
                  <a:pt x="2113" y="493"/>
                </a:cubicBezTo>
                <a:cubicBezTo>
                  <a:pt x="2113" y="493"/>
                  <a:pt x="2114" y="493"/>
                  <a:pt x="2114" y="493"/>
                </a:cubicBezTo>
                <a:cubicBezTo>
                  <a:pt x="2113" y="493"/>
                  <a:pt x="2113" y="492"/>
                  <a:pt x="2113" y="491"/>
                </a:cubicBezTo>
                <a:cubicBezTo>
                  <a:pt x="2113" y="491"/>
                  <a:pt x="2112" y="490"/>
                  <a:pt x="2112" y="490"/>
                </a:cubicBezTo>
                <a:cubicBezTo>
                  <a:pt x="2112" y="490"/>
                  <a:pt x="2112" y="489"/>
                  <a:pt x="2112" y="489"/>
                </a:cubicBezTo>
                <a:cubicBezTo>
                  <a:pt x="2112" y="488"/>
                  <a:pt x="2111" y="488"/>
                  <a:pt x="2111" y="487"/>
                </a:cubicBezTo>
                <a:cubicBezTo>
                  <a:pt x="2110" y="486"/>
                  <a:pt x="2110" y="484"/>
                  <a:pt x="2109" y="483"/>
                </a:cubicBezTo>
                <a:cubicBezTo>
                  <a:pt x="2109" y="482"/>
                  <a:pt x="2108" y="480"/>
                  <a:pt x="2108" y="480"/>
                </a:cubicBezTo>
                <a:cubicBezTo>
                  <a:pt x="2108" y="480"/>
                  <a:pt x="2108" y="481"/>
                  <a:pt x="2108" y="481"/>
                </a:cubicBezTo>
                <a:cubicBezTo>
                  <a:pt x="2108" y="482"/>
                  <a:pt x="2108" y="483"/>
                  <a:pt x="2108" y="484"/>
                </a:cubicBezTo>
                <a:cubicBezTo>
                  <a:pt x="2108" y="485"/>
                  <a:pt x="2108" y="486"/>
                  <a:pt x="2108" y="487"/>
                </a:cubicBezTo>
                <a:cubicBezTo>
                  <a:pt x="2109" y="488"/>
                  <a:pt x="2109" y="489"/>
                  <a:pt x="2109" y="490"/>
                </a:cubicBezTo>
                <a:cubicBezTo>
                  <a:pt x="2109" y="490"/>
                  <a:pt x="2109" y="490"/>
                  <a:pt x="2109" y="491"/>
                </a:cubicBezTo>
                <a:cubicBezTo>
                  <a:pt x="2109" y="491"/>
                  <a:pt x="2109" y="492"/>
                  <a:pt x="2110" y="492"/>
                </a:cubicBezTo>
                <a:cubicBezTo>
                  <a:pt x="2111" y="496"/>
                  <a:pt x="2112" y="499"/>
                  <a:pt x="2114" y="503"/>
                </a:cubicBezTo>
                <a:cubicBezTo>
                  <a:pt x="2115" y="505"/>
                  <a:pt x="2116" y="506"/>
                  <a:pt x="2117" y="508"/>
                </a:cubicBezTo>
                <a:cubicBezTo>
                  <a:pt x="2116" y="508"/>
                  <a:pt x="2116" y="507"/>
                  <a:pt x="2116" y="507"/>
                </a:cubicBezTo>
                <a:cubicBezTo>
                  <a:pt x="2115" y="507"/>
                  <a:pt x="2115" y="506"/>
                  <a:pt x="2114" y="506"/>
                </a:cubicBezTo>
                <a:cubicBezTo>
                  <a:pt x="2113" y="506"/>
                  <a:pt x="2113" y="505"/>
                  <a:pt x="2112" y="505"/>
                </a:cubicBezTo>
                <a:cubicBezTo>
                  <a:pt x="2111" y="504"/>
                  <a:pt x="2110" y="504"/>
                  <a:pt x="2108" y="503"/>
                </a:cubicBezTo>
                <a:cubicBezTo>
                  <a:pt x="2109" y="503"/>
                  <a:pt x="2109" y="503"/>
                  <a:pt x="2109" y="503"/>
                </a:cubicBezTo>
                <a:cubicBezTo>
                  <a:pt x="2099" y="488"/>
                  <a:pt x="2088" y="482"/>
                  <a:pt x="2074" y="493"/>
                </a:cubicBezTo>
                <a:cubicBezTo>
                  <a:pt x="2087" y="498"/>
                  <a:pt x="2093" y="511"/>
                  <a:pt x="2107" y="504"/>
                </a:cubicBezTo>
                <a:cubicBezTo>
                  <a:pt x="2107" y="504"/>
                  <a:pt x="2108" y="504"/>
                  <a:pt x="2108" y="504"/>
                </a:cubicBezTo>
                <a:cubicBezTo>
                  <a:pt x="2109" y="505"/>
                  <a:pt x="2110" y="506"/>
                  <a:pt x="2112" y="506"/>
                </a:cubicBezTo>
                <a:cubicBezTo>
                  <a:pt x="2112" y="507"/>
                  <a:pt x="2113" y="507"/>
                  <a:pt x="2113" y="507"/>
                </a:cubicBezTo>
                <a:cubicBezTo>
                  <a:pt x="2114" y="508"/>
                  <a:pt x="2115" y="508"/>
                  <a:pt x="2115" y="508"/>
                </a:cubicBezTo>
                <a:cubicBezTo>
                  <a:pt x="2116" y="509"/>
                  <a:pt x="2118" y="510"/>
                  <a:pt x="2119" y="511"/>
                </a:cubicBezTo>
                <a:cubicBezTo>
                  <a:pt x="2120" y="513"/>
                  <a:pt x="2121" y="514"/>
                  <a:pt x="2122" y="516"/>
                </a:cubicBezTo>
                <a:cubicBezTo>
                  <a:pt x="2125" y="519"/>
                  <a:pt x="2128" y="523"/>
                  <a:pt x="2130" y="526"/>
                </a:cubicBezTo>
                <a:cubicBezTo>
                  <a:pt x="2132" y="528"/>
                  <a:pt x="2133" y="530"/>
                  <a:pt x="2134" y="531"/>
                </a:cubicBezTo>
                <a:cubicBezTo>
                  <a:pt x="2136" y="533"/>
                  <a:pt x="2137" y="535"/>
                  <a:pt x="2138" y="536"/>
                </a:cubicBezTo>
                <a:cubicBezTo>
                  <a:pt x="2138" y="536"/>
                  <a:pt x="2138" y="537"/>
                  <a:pt x="2138" y="537"/>
                </a:cubicBezTo>
                <a:cubicBezTo>
                  <a:pt x="2138" y="537"/>
                  <a:pt x="2139" y="538"/>
                  <a:pt x="2139" y="538"/>
                </a:cubicBezTo>
                <a:cubicBezTo>
                  <a:pt x="2139" y="539"/>
                  <a:pt x="2140" y="539"/>
                  <a:pt x="2140" y="540"/>
                </a:cubicBezTo>
                <a:cubicBezTo>
                  <a:pt x="2141" y="540"/>
                  <a:pt x="2141" y="541"/>
                  <a:pt x="2142" y="541"/>
                </a:cubicBezTo>
                <a:cubicBezTo>
                  <a:pt x="2142" y="542"/>
                  <a:pt x="2142" y="542"/>
                  <a:pt x="2142" y="542"/>
                </a:cubicBezTo>
                <a:cubicBezTo>
                  <a:pt x="2141" y="545"/>
                  <a:pt x="2140" y="548"/>
                  <a:pt x="2139" y="551"/>
                </a:cubicBezTo>
                <a:cubicBezTo>
                  <a:pt x="2137" y="555"/>
                  <a:pt x="2136" y="559"/>
                  <a:pt x="2134" y="563"/>
                </a:cubicBezTo>
                <a:cubicBezTo>
                  <a:pt x="2134" y="564"/>
                  <a:pt x="2133" y="565"/>
                  <a:pt x="2133" y="566"/>
                </a:cubicBezTo>
                <a:cubicBezTo>
                  <a:pt x="2132" y="567"/>
                  <a:pt x="2132" y="568"/>
                  <a:pt x="2131" y="569"/>
                </a:cubicBezTo>
                <a:cubicBezTo>
                  <a:pt x="2130" y="571"/>
                  <a:pt x="2129" y="572"/>
                  <a:pt x="2128" y="574"/>
                </a:cubicBezTo>
                <a:cubicBezTo>
                  <a:pt x="2123" y="580"/>
                  <a:pt x="2117" y="585"/>
                  <a:pt x="2110" y="590"/>
                </a:cubicBezTo>
                <a:cubicBezTo>
                  <a:pt x="2109" y="592"/>
                  <a:pt x="2107" y="593"/>
                  <a:pt x="2105" y="595"/>
                </a:cubicBezTo>
                <a:cubicBezTo>
                  <a:pt x="2107" y="591"/>
                  <a:pt x="2109" y="587"/>
                  <a:pt x="2110" y="584"/>
                </a:cubicBezTo>
                <a:cubicBezTo>
                  <a:pt x="2107" y="587"/>
                  <a:pt x="2104" y="590"/>
                  <a:pt x="2101" y="592"/>
                </a:cubicBezTo>
                <a:cubicBezTo>
                  <a:pt x="2101" y="592"/>
                  <a:pt x="2101" y="592"/>
                  <a:pt x="2101" y="591"/>
                </a:cubicBezTo>
                <a:cubicBezTo>
                  <a:pt x="2100" y="590"/>
                  <a:pt x="2100" y="589"/>
                  <a:pt x="2100" y="587"/>
                </a:cubicBezTo>
                <a:cubicBezTo>
                  <a:pt x="2099" y="586"/>
                  <a:pt x="2099" y="585"/>
                  <a:pt x="2098" y="584"/>
                </a:cubicBezTo>
                <a:cubicBezTo>
                  <a:pt x="2098" y="582"/>
                  <a:pt x="2097" y="581"/>
                  <a:pt x="2097" y="580"/>
                </a:cubicBezTo>
                <a:cubicBezTo>
                  <a:pt x="2096" y="578"/>
                  <a:pt x="2096" y="576"/>
                  <a:pt x="2095" y="575"/>
                </a:cubicBezTo>
                <a:cubicBezTo>
                  <a:pt x="2108" y="561"/>
                  <a:pt x="2087" y="548"/>
                  <a:pt x="2103" y="537"/>
                </a:cubicBezTo>
                <a:cubicBezTo>
                  <a:pt x="2093" y="537"/>
                  <a:pt x="2084" y="541"/>
                  <a:pt x="2082" y="551"/>
                </a:cubicBezTo>
                <a:cubicBezTo>
                  <a:pt x="2080" y="559"/>
                  <a:pt x="2084" y="574"/>
                  <a:pt x="2094" y="576"/>
                </a:cubicBezTo>
                <a:cubicBezTo>
                  <a:pt x="2094" y="577"/>
                  <a:pt x="2095" y="579"/>
                  <a:pt x="2095" y="580"/>
                </a:cubicBezTo>
                <a:cubicBezTo>
                  <a:pt x="2096" y="581"/>
                  <a:pt x="2096" y="583"/>
                  <a:pt x="2096" y="584"/>
                </a:cubicBezTo>
                <a:cubicBezTo>
                  <a:pt x="2097" y="585"/>
                  <a:pt x="2097" y="587"/>
                  <a:pt x="2098" y="588"/>
                </a:cubicBezTo>
                <a:cubicBezTo>
                  <a:pt x="2098" y="589"/>
                  <a:pt x="2098" y="590"/>
                  <a:pt x="2099" y="591"/>
                </a:cubicBezTo>
                <a:cubicBezTo>
                  <a:pt x="2099" y="592"/>
                  <a:pt x="2099" y="593"/>
                  <a:pt x="2099" y="594"/>
                </a:cubicBezTo>
                <a:cubicBezTo>
                  <a:pt x="2081" y="611"/>
                  <a:pt x="2063" y="629"/>
                  <a:pt x="2038" y="640"/>
                </a:cubicBezTo>
                <a:cubicBezTo>
                  <a:pt x="2036" y="635"/>
                  <a:pt x="2032" y="631"/>
                  <a:pt x="2029" y="626"/>
                </a:cubicBezTo>
                <a:cubicBezTo>
                  <a:pt x="2029" y="627"/>
                  <a:pt x="2028" y="627"/>
                  <a:pt x="2027" y="628"/>
                </a:cubicBezTo>
                <a:cubicBezTo>
                  <a:pt x="2021" y="595"/>
                  <a:pt x="2025" y="544"/>
                  <a:pt x="2021" y="516"/>
                </a:cubicBezTo>
                <a:cubicBezTo>
                  <a:pt x="2018" y="515"/>
                  <a:pt x="2016" y="518"/>
                  <a:pt x="2015" y="524"/>
                </a:cubicBezTo>
                <a:cubicBezTo>
                  <a:pt x="2015" y="523"/>
                  <a:pt x="2014" y="522"/>
                  <a:pt x="2014" y="521"/>
                </a:cubicBezTo>
                <a:cubicBezTo>
                  <a:pt x="2014" y="521"/>
                  <a:pt x="2014" y="521"/>
                  <a:pt x="2014" y="521"/>
                </a:cubicBezTo>
                <a:cubicBezTo>
                  <a:pt x="2015" y="520"/>
                  <a:pt x="2015" y="520"/>
                  <a:pt x="2016" y="519"/>
                </a:cubicBezTo>
                <a:cubicBezTo>
                  <a:pt x="2016" y="518"/>
                  <a:pt x="2016" y="518"/>
                  <a:pt x="2016" y="517"/>
                </a:cubicBezTo>
                <a:cubicBezTo>
                  <a:pt x="2017" y="517"/>
                  <a:pt x="2017" y="516"/>
                  <a:pt x="2017" y="516"/>
                </a:cubicBezTo>
                <a:cubicBezTo>
                  <a:pt x="2018" y="515"/>
                  <a:pt x="2018" y="513"/>
                  <a:pt x="2019" y="512"/>
                </a:cubicBezTo>
                <a:cubicBezTo>
                  <a:pt x="2019" y="511"/>
                  <a:pt x="2020" y="510"/>
                  <a:pt x="2021" y="508"/>
                </a:cubicBezTo>
                <a:cubicBezTo>
                  <a:pt x="2022" y="506"/>
                  <a:pt x="2023" y="503"/>
                  <a:pt x="2025" y="500"/>
                </a:cubicBezTo>
                <a:cubicBezTo>
                  <a:pt x="2026" y="497"/>
                  <a:pt x="2028" y="494"/>
                  <a:pt x="2029" y="492"/>
                </a:cubicBezTo>
                <a:cubicBezTo>
                  <a:pt x="2030" y="490"/>
                  <a:pt x="2031" y="489"/>
                  <a:pt x="2032" y="488"/>
                </a:cubicBezTo>
                <a:cubicBezTo>
                  <a:pt x="2032" y="487"/>
                  <a:pt x="2033" y="486"/>
                  <a:pt x="2034" y="484"/>
                </a:cubicBezTo>
                <a:cubicBezTo>
                  <a:pt x="2034" y="484"/>
                  <a:pt x="2034" y="484"/>
                  <a:pt x="2034" y="484"/>
                </a:cubicBezTo>
                <a:cubicBezTo>
                  <a:pt x="2034" y="484"/>
                  <a:pt x="2034" y="484"/>
                  <a:pt x="2034" y="484"/>
                </a:cubicBezTo>
                <a:cubicBezTo>
                  <a:pt x="2035" y="484"/>
                  <a:pt x="2035" y="483"/>
                  <a:pt x="2035" y="483"/>
                </a:cubicBezTo>
                <a:cubicBezTo>
                  <a:pt x="2036" y="483"/>
                  <a:pt x="2036" y="483"/>
                  <a:pt x="2036" y="483"/>
                </a:cubicBezTo>
                <a:cubicBezTo>
                  <a:pt x="2036" y="483"/>
                  <a:pt x="2036" y="483"/>
                  <a:pt x="2036" y="482"/>
                </a:cubicBezTo>
                <a:cubicBezTo>
                  <a:pt x="2036" y="482"/>
                  <a:pt x="2036" y="482"/>
                  <a:pt x="2037" y="482"/>
                </a:cubicBezTo>
                <a:cubicBezTo>
                  <a:pt x="2037" y="482"/>
                  <a:pt x="2037" y="481"/>
                  <a:pt x="2038" y="481"/>
                </a:cubicBezTo>
                <a:cubicBezTo>
                  <a:pt x="2038" y="480"/>
                  <a:pt x="2038" y="480"/>
                  <a:pt x="2039" y="479"/>
                </a:cubicBezTo>
                <a:cubicBezTo>
                  <a:pt x="2039" y="479"/>
                  <a:pt x="2040" y="478"/>
                  <a:pt x="2040" y="477"/>
                </a:cubicBezTo>
                <a:cubicBezTo>
                  <a:pt x="2041" y="477"/>
                  <a:pt x="2041" y="476"/>
                  <a:pt x="2041" y="476"/>
                </a:cubicBezTo>
                <a:cubicBezTo>
                  <a:pt x="2041" y="476"/>
                  <a:pt x="2041" y="475"/>
                  <a:pt x="2041" y="475"/>
                </a:cubicBezTo>
                <a:cubicBezTo>
                  <a:pt x="2042" y="476"/>
                  <a:pt x="2042" y="476"/>
                  <a:pt x="2042" y="476"/>
                </a:cubicBezTo>
                <a:cubicBezTo>
                  <a:pt x="2050" y="469"/>
                  <a:pt x="2051" y="461"/>
                  <a:pt x="2051" y="451"/>
                </a:cubicBezTo>
                <a:cubicBezTo>
                  <a:pt x="2042" y="455"/>
                  <a:pt x="2040" y="464"/>
                  <a:pt x="2041" y="473"/>
                </a:cubicBezTo>
                <a:cubicBezTo>
                  <a:pt x="2040" y="474"/>
                  <a:pt x="2040" y="474"/>
                  <a:pt x="2040" y="475"/>
                </a:cubicBezTo>
                <a:cubicBezTo>
                  <a:pt x="2039" y="475"/>
                  <a:pt x="2039" y="476"/>
                  <a:pt x="2039" y="476"/>
                </a:cubicBezTo>
                <a:cubicBezTo>
                  <a:pt x="2038" y="477"/>
                  <a:pt x="2038" y="478"/>
                  <a:pt x="2037" y="478"/>
                </a:cubicBezTo>
                <a:cubicBezTo>
                  <a:pt x="2037" y="479"/>
                  <a:pt x="2037" y="479"/>
                  <a:pt x="2036" y="480"/>
                </a:cubicBezTo>
                <a:cubicBezTo>
                  <a:pt x="2036" y="480"/>
                  <a:pt x="2036" y="480"/>
                  <a:pt x="2036" y="480"/>
                </a:cubicBezTo>
                <a:cubicBezTo>
                  <a:pt x="2036" y="480"/>
                  <a:pt x="2036" y="480"/>
                  <a:pt x="2036" y="479"/>
                </a:cubicBezTo>
                <a:cubicBezTo>
                  <a:pt x="2037" y="478"/>
                  <a:pt x="2037" y="477"/>
                  <a:pt x="2037" y="477"/>
                </a:cubicBezTo>
                <a:cubicBezTo>
                  <a:pt x="2037" y="477"/>
                  <a:pt x="2037" y="478"/>
                  <a:pt x="2036" y="479"/>
                </a:cubicBezTo>
                <a:cubicBezTo>
                  <a:pt x="2035" y="479"/>
                  <a:pt x="2035" y="480"/>
                  <a:pt x="2034" y="481"/>
                </a:cubicBezTo>
                <a:cubicBezTo>
                  <a:pt x="2034" y="481"/>
                  <a:pt x="2033" y="482"/>
                  <a:pt x="2033" y="482"/>
                </a:cubicBezTo>
                <a:cubicBezTo>
                  <a:pt x="2033" y="482"/>
                  <a:pt x="2033" y="482"/>
                  <a:pt x="2032" y="483"/>
                </a:cubicBezTo>
                <a:cubicBezTo>
                  <a:pt x="2032" y="483"/>
                  <a:pt x="2032" y="483"/>
                  <a:pt x="2032" y="483"/>
                </a:cubicBezTo>
                <a:cubicBezTo>
                  <a:pt x="2031" y="484"/>
                  <a:pt x="2031" y="486"/>
                  <a:pt x="2030" y="487"/>
                </a:cubicBezTo>
                <a:cubicBezTo>
                  <a:pt x="2029" y="488"/>
                  <a:pt x="2028" y="489"/>
                  <a:pt x="2028" y="491"/>
                </a:cubicBezTo>
                <a:cubicBezTo>
                  <a:pt x="2026" y="493"/>
                  <a:pt x="2025" y="496"/>
                  <a:pt x="2023" y="499"/>
                </a:cubicBezTo>
                <a:cubicBezTo>
                  <a:pt x="2022" y="502"/>
                  <a:pt x="2020" y="505"/>
                  <a:pt x="2019" y="507"/>
                </a:cubicBezTo>
                <a:cubicBezTo>
                  <a:pt x="2018" y="509"/>
                  <a:pt x="2017" y="510"/>
                  <a:pt x="2017" y="511"/>
                </a:cubicBezTo>
                <a:cubicBezTo>
                  <a:pt x="2016" y="513"/>
                  <a:pt x="2016" y="514"/>
                  <a:pt x="2015" y="515"/>
                </a:cubicBezTo>
                <a:cubicBezTo>
                  <a:pt x="2015" y="516"/>
                  <a:pt x="2015" y="516"/>
                  <a:pt x="2015" y="517"/>
                </a:cubicBezTo>
                <a:cubicBezTo>
                  <a:pt x="2014" y="517"/>
                  <a:pt x="2014" y="518"/>
                  <a:pt x="2014" y="518"/>
                </a:cubicBezTo>
                <a:cubicBezTo>
                  <a:pt x="2014" y="519"/>
                  <a:pt x="2014" y="519"/>
                  <a:pt x="2014" y="519"/>
                </a:cubicBezTo>
                <a:cubicBezTo>
                  <a:pt x="2012" y="511"/>
                  <a:pt x="2010" y="502"/>
                  <a:pt x="2007" y="493"/>
                </a:cubicBezTo>
                <a:cubicBezTo>
                  <a:pt x="2006" y="491"/>
                  <a:pt x="2006" y="489"/>
                  <a:pt x="2005" y="487"/>
                </a:cubicBezTo>
                <a:cubicBezTo>
                  <a:pt x="2004" y="485"/>
                  <a:pt x="2003" y="483"/>
                  <a:pt x="2002" y="481"/>
                </a:cubicBezTo>
                <a:cubicBezTo>
                  <a:pt x="2001" y="477"/>
                  <a:pt x="1999" y="473"/>
                  <a:pt x="1997" y="469"/>
                </a:cubicBezTo>
                <a:cubicBezTo>
                  <a:pt x="1995" y="462"/>
                  <a:pt x="1992" y="456"/>
                  <a:pt x="1989" y="449"/>
                </a:cubicBezTo>
                <a:cubicBezTo>
                  <a:pt x="1989" y="449"/>
                  <a:pt x="1989" y="449"/>
                  <a:pt x="1990" y="448"/>
                </a:cubicBezTo>
                <a:cubicBezTo>
                  <a:pt x="1990" y="448"/>
                  <a:pt x="1990" y="447"/>
                  <a:pt x="1990" y="447"/>
                </a:cubicBezTo>
                <a:cubicBezTo>
                  <a:pt x="1990" y="447"/>
                  <a:pt x="1990" y="446"/>
                  <a:pt x="1990" y="446"/>
                </a:cubicBezTo>
                <a:cubicBezTo>
                  <a:pt x="1990" y="446"/>
                  <a:pt x="1990" y="445"/>
                  <a:pt x="1990" y="445"/>
                </a:cubicBezTo>
                <a:cubicBezTo>
                  <a:pt x="1990" y="445"/>
                  <a:pt x="1990" y="444"/>
                  <a:pt x="1990" y="444"/>
                </a:cubicBezTo>
                <a:cubicBezTo>
                  <a:pt x="1990" y="444"/>
                  <a:pt x="1990" y="444"/>
                  <a:pt x="1990" y="444"/>
                </a:cubicBezTo>
                <a:cubicBezTo>
                  <a:pt x="1991" y="443"/>
                  <a:pt x="1991" y="443"/>
                  <a:pt x="1991" y="442"/>
                </a:cubicBezTo>
                <a:cubicBezTo>
                  <a:pt x="1991" y="442"/>
                  <a:pt x="1991" y="441"/>
                  <a:pt x="1991" y="441"/>
                </a:cubicBezTo>
                <a:cubicBezTo>
                  <a:pt x="1991" y="441"/>
                  <a:pt x="1991" y="440"/>
                  <a:pt x="1991" y="440"/>
                </a:cubicBezTo>
                <a:cubicBezTo>
                  <a:pt x="1991" y="440"/>
                  <a:pt x="1991" y="439"/>
                  <a:pt x="1991" y="439"/>
                </a:cubicBezTo>
                <a:cubicBezTo>
                  <a:pt x="1991" y="439"/>
                  <a:pt x="1992" y="438"/>
                  <a:pt x="1992" y="438"/>
                </a:cubicBezTo>
                <a:cubicBezTo>
                  <a:pt x="1992" y="437"/>
                  <a:pt x="1992" y="435"/>
                  <a:pt x="1993" y="434"/>
                </a:cubicBezTo>
                <a:cubicBezTo>
                  <a:pt x="1993" y="433"/>
                  <a:pt x="1994" y="432"/>
                  <a:pt x="1994" y="431"/>
                </a:cubicBezTo>
                <a:cubicBezTo>
                  <a:pt x="1995" y="430"/>
                  <a:pt x="1995" y="429"/>
                  <a:pt x="1996" y="428"/>
                </a:cubicBezTo>
                <a:cubicBezTo>
                  <a:pt x="1996" y="427"/>
                  <a:pt x="1997" y="426"/>
                  <a:pt x="1997" y="426"/>
                </a:cubicBezTo>
                <a:cubicBezTo>
                  <a:pt x="2003" y="427"/>
                  <a:pt x="2010" y="426"/>
                  <a:pt x="2013" y="422"/>
                </a:cubicBezTo>
                <a:cubicBezTo>
                  <a:pt x="2018" y="417"/>
                  <a:pt x="2014" y="410"/>
                  <a:pt x="2014" y="404"/>
                </a:cubicBezTo>
                <a:cubicBezTo>
                  <a:pt x="2005" y="409"/>
                  <a:pt x="1986" y="411"/>
                  <a:pt x="1995" y="425"/>
                </a:cubicBezTo>
                <a:cubicBezTo>
                  <a:pt x="1995" y="425"/>
                  <a:pt x="1995" y="425"/>
                  <a:pt x="1995" y="425"/>
                </a:cubicBezTo>
                <a:cubicBezTo>
                  <a:pt x="1995" y="425"/>
                  <a:pt x="1994" y="425"/>
                  <a:pt x="1994" y="425"/>
                </a:cubicBezTo>
                <a:cubicBezTo>
                  <a:pt x="1995" y="425"/>
                  <a:pt x="1995" y="425"/>
                  <a:pt x="1995" y="425"/>
                </a:cubicBezTo>
                <a:cubicBezTo>
                  <a:pt x="1995" y="426"/>
                  <a:pt x="1994" y="426"/>
                  <a:pt x="1994" y="427"/>
                </a:cubicBezTo>
                <a:cubicBezTo>
                  <a:pt x="1994" y="428"/>
                  <a:pt x="1993" y="429"/>
                  <a:pt x="1992" y="430"/>
                </a:cubicBezTo>
                <a:cubicBezTo>
                  <a:pt x="1992" y="431"/>
                  <a:pt x="1991" y="432"/>
                  <a:pt x="1991" y="434"/>
                </a:cubicBezTo>
                <a:cubicBezTo>
                  <a:pt x="1990" y="435"/>
                  <a:pt x="1990" y="436"/>
                  <a:pt x="1990" y="437"/>
                </a:cubicBezTo>
                <a:cubicBezTo>
                  <a:pt x="1990" y="438"/>
                  <a:pt x="1989" y="438"/>
                  <a:pt x="1989" y="439"/>
                </a:cubicBezTo>
                <a:cubicBezTo>
                  <a:pt x="1989" y="439"/>
                  <a:pt x="1989" y="439"/>
                  <a:pt x="1989" y="440"/>
                </a:cubicBezTo>
                <a:cubicBezTo>
                  <a:pt x="1989" y="440"/>
                  <a:pt x="1989" y="440"/>
                  <a:pt x="1989" y="440"/>
                </a:cubicBezTo>
                <a:cubicBezTo>
                  <a:pt x="1989" y="441"/>
                  <a:pt x="1989" y="441"/>
                  <a:pt x="1989" y="442"/>
                </a:cubicBezTo>
                <a:cubicBezTo>
                  <a:pt x="1989" y="442"/>
                  <a:pt x="1989" y="443"/>
                  <a:pt x="1988" y="443"/>
                </a:cubicBezTo>
                <a:cubicBezTo>
                  <a:pt x="1988" y="444"/>
                  <a:pt x="1988" y="444"/>
                  <a:pt x="1988" y="444"/>
                </a:cubicBezTo>
                <a:cubicBezTo>
                  <a:pt x="1988" y="444"/>
                  <a:pt x="1988" y="444"/>
                  <a:pt x="1988" y="445"/>
                </a:cubicBezTo>
                <a:cubicBezTo>
                  <a:pt x="1988" y="445"/>
                  <a:pt x="1988" y="446"/>
                  <a:pt x="1989" y="446"/>
                </a:cubicBezTo>
                <a:cubicBezTo>
                  <a:pt x="1989" y="446"/>
                  <a:pt x="1989" y="447"/>
                  <a:pt x="1989" y="447"/>
                </a:cubicBezTo>
                <a:cubicBezTo>
                  <a:pt x="1989" y="447"/>
                  <a:pt x="1989" y="448"/>
                  <a:pt x="1989" y="448"/>
                </a:cubicBezTo>
                <a:cubicBezTo>
                  <a:pt x="1989" y="448"/>
                  <a:pt x="1989" y="449"/>
                  <a:pt x="1989" y="449"/>
                </a:cubicBezTo>
                <a:cubicBezTo>
                  <a:pt x="1988" y="447"/>
                  <a:pt x="1988" y="446"/>
                  <a:pt x="1987" y="444"/>
                </a:cubicBezTo>
                <a:cubicBezTo>
                  <a:pt x="1987" y="443"/>
                  <a:pt x="1987" y="442"/>
                  <a:pt x="1986" y="441"/>
                </a:cubicBezTo>
                <a:cubicBezTo>
                  <a:pt x="1986" y="440"/>
                  <a:pt x="1986" y="439"/>
                  <a:pt x="1985" y="438"/>
                </a:cubicBezTo>
                <a:cubicBezTo>
                  <a:pt x="1985" y="437"/>
                  <a:pt x="1985" y="436"/>
                  <a:pt x="1984" y="435"/>
                </a:cubicBezTo>
                <a:cubicBezTo>
                  <a:pt x="1983" y="432"/>
                  <a:pt x="1983" y="432"/>
                  <a:pt x="1983" y="432"/>
                </a:cubicBezTo>
                <a:cubicBezTo>
                  <a:pt x="1982" y="427"/>
                  <a:pt x="1981" y="423"/>
                  <a:pt x="1980" y="419"/>
                </a:cubicBezTo>
                <a:cubicBezTo>
                  <a:pt x="1979" y="410"/>
                  <a:pt x="1977" y="402"/>
                  <a:pt x="1976" y="393"/>
                </a:cubicBezTo>
                <a:cubicBezTo>
                  <a:pt x="1974" y="385"/>
                  <a:pt x="1973" y="377"/>
                  <a:pt x="1972" y="369"/>
                </a:cubicBezTo>
                <a:cubicBezTo>
                  <a:pt x="1970" y="362"/>
                  <a:pt x="1968" y="355"/>
                  <a:pt x="1966" y="348"/>
                </a:cubicBezTo>
                <a:cubicBezTo>
                  <a:pt x="1965" y="345"/>
                  <a:pt x="1965" y="342"/>
                  <a:pt x="1963" y="339"/>
                </a:cubicBezTo>
                <a:cubicBezTo>
                  <a:pt x="1963" y="338"/>
                  <a:pt x="1962" y="336"/>
                  <a:pt x="1962" y="335"/>
                </a:cubicBezTo>
                <a:cubicBezTo>
                  <a:pt x="1961" y="333"/>
                  <a:pt x="1961" y="332"/>
                  <a:pt x="1960" y="331"/>
                </a:cubicBezTo>
                <a:cubicBezTo>
                  <a:pt x="1958" y="326"/>
                  <a:pt x="1955" y="322"/>
                  <a:pt x="1953" y="318"/>
                </a:cubicBezTo>
                <a:cubicBezTo>
                  <a:pt x="1952" y="317"/>
                  <a:pt x="1951" y="315"/>
                  <a:pt x="1950" y="314"/>
                </a:cubicBezTo>
                <a:cubicBezTo>
                  <a:pt x="1949" y="313"/>
                  <a:pt x="1948" y="312"/>
                  <a:pt x="1948" y="311"/>
                </a:cubicBezTo>
                <a:cubicBezTo>
                  <a:pt x="1946" y="309"/>
                  <a:pt x="1946" y="309"/>
                  <a:pt x="1946" y="309"/>
                </a:cubicBezTo>
                <a:cubicBezTo>
                  <a:pt x="1946" y="309"/>
                  <a:pt x="1946" y="310"/>
                  <a:pt x="1947" y="311"/>
                </a:cubicBezTo>
                <a:cubicBezTo>
                  <a:pt x="1948" y="312"/>
                  <a:pt x="1949" y="313"/>
                  <a:pt x="1949" y="315"/>
                </a:cubicBezTo>
                <a:cubicBezTo>
                  <a:pt x="1950" y="316"/>
                  <a:pt x="1951" y="317"/>
                  <a:pt x="1952" y="319"/>
                </a:cubicBezTo>
                <a:cubicBezTo>
                  <a:pt x="1954" y="323"/>
                  <a:pt x="1956" y="327"/>
                  <a:pt x="1958" y="332"/>
                </a:cubicBezTo>
                <a:cubicBezTo>
                  <a:pt x="1958" y="333"/>
                  <a:pt x="1959" y="334"/>
                  <a:pt x="1959" y="336"/>
                </a:cubicBezTo>
                <a:cubicBezTo>
                  <a:pt x="1960" y="337"/>
                  <a:pt x="1960" y="339"/>
                  <a:pt x="1960" y="340"/>
                </a:cubicBezTo>
                <a:cubicBezTo>
                  <a:pt x="1961" y="341"/>
                  <a:pt x="1961" y="341"/>
                  <a:pt x="1961" y="342"/>
                </a:cubicBezTo>
                <a:cubicBezTo>
                  <a:pt x="1961" y="343"/>
                  <a:pt x="1962" y="344"/>
                  <a:pt x="1962" y="344"/>
                </a:cubicBezTo>
                <a:cubicBezTo>
                  <a:pt x="1962" y="346"/>
                  <a:pt x="1963" y="347"/>
                  <a:pt x="1963" y="349"/>
                </a:cubicBezTo>
                <a:cubicBezTo>
                  <a:pt x="1963" y="349"/>
                  <a:pt x="1963" y="349"/>
                  <a:pt x="1963" y="349"/>
                </a:cubicBezTo>
                <a:cubicBezTo>
                  <a:pt x="1963" y="349"/>
                  <a:pt x="1963" y="349"/>
                  <a:pt x="1963" y="349"/>
                </a:cubicBezTo>
                <a:cubicBezTo>
                  <a:pt x="1963" y="348"/>
                  <a:pt x="1962" y="348"/>
                  <a:pt x="1961" y="347"/>
                </a:cubicBezTo>
                <a:cubicBezTo>
                  <a:pt x="1961" y="346"/>
                  <a:pt x="1960" y="346"/>
                  <a:pt x="1959" y="345"/>
                </a:cubicBezTo>
                <a:cubicBezTo>
                  <a:pt x="1958" y="344"/>
                  <a:pt x="1957" y="343"/>
                  <a:pt x="1957" y="343"/>
                </a:cubicBezTo>
                <a:cubicBezTo>
                  <a:pt x="1957" y="343"/>
                  <a:pt x="1956" y="343"/>
                  <a:pt x="1956" y="343"/>
                </a:cubicBezTo>
                <a:cubicBezTo>
                  <a:pt x="1957" y="342"/>
                  <a:pt x="1957" y="342"/>
                  <a:pt x="1957" y="342"/>
                </a:cubicBezTo>
                <a:cubicBezTo>
                  <a:pt x="1950" y="329"/>
                  <a:pt x="1938" y="326"/>
                  <a:pt x="1924" y="324"/>
                </a:cubicBezTo>
                <a:cubicBezTo>
                  <a:pt x="1928" y="338"/>
                  <a:pt x="1940" y="342"/>
                  <a:pt x="1953" y="343"/>
                </a:cubicBezTo>
                <a:cubicBezTo>
                  <a:pt x="1953" y="344"/>
                  <a:pt x="1954" y="344"/>
                  <a:pt x="1955" y="345"/>
                </a:cubicBezTo>
                <a:cubicBezTo>
                  <a:pt x="1956" y="345"/>
                  <a:pt x="1957" y="346"/>
                  <a:pt x="1957" y="347"/>
                </a:cubicBezTo>
                <a:cubicBezTo>
                  <a:pt x="1958" y="347"/>
                  <a:pt x="1959" y="348"/>
                  <a:pt x="1959" y="349"/>
                </a:cubicBezTo>
                <a:cubicBezTo>
                  <a:pt x="1960" y="349"/>
                  <a:pt x="1961" y="350"/>
                  <a:pt x="1961" y="351"/>
                </a:cubicBezTo>
                <a:cubicBezTo>
                  <a:pt x="1962" y="351"/>
                  <a:pt x="1962" y="352"/>
                  <a:pt x="1963" y="353"/>
                </a:cubicBezTo>
                <a:cubicBezTo>
                  <a:pt x="1963" y="353"/>
                  <a:pt x="1963" y="353"/>
                  <a:pt x="1963" y="353"/>
                </a:cubicBezTo>
                <a:cubicBezTo>
                  <a:pt x="1963" y="353"/>
                  <a:pt x="1963" y="353"/>
                  <a:pt x="1964" y="353"/>
                </a:cubicBezTo>
                <a:cubicBezTo>
                  <a:pt x="1964" y="354"/>
                  <a:pt x="1964" y="354"/>
                  <a:pt x="1964" y="354"/>
                </a:cubicBezTo>
                <a:cubicBezTo>
                  <a:pt x="1965" y="354"/>
                  <a:pt x="1965" y="354"/>
                  <a:pt x="1965" y="354"/>
                </a:cubicBezTo>
                <a:cubicBezTo>
                  <a:pt x="1966" y="359"/>
                  <a:pt x="1967" y="365"/>
                  <a:pt x="1968" y="370"/>
                </a:cubicBezTo>
                <a:cubicBezTo>
                  <a:pt x="1970" y="378"/>
                  <a:pt x="1971" y="386"/>
                  <a:pt x="1973" y="394"/>
                </a:cubicBezTo>
                <a:cubicBezTo>
                  <a:pt x="1974" y="402"/>
                  <a:pt x="1975" y="411"/>
                  <a:pt x="1977" y="419"/>
                </a:cubicBezTo>
                <a:cubicBezTo>
                  <a:pt x="1978" y="424"/>
                  <a:pt x="1979" y="428"/>
                  <a:pt x="1980" y="432"/>
                </a:cubicBezTo>
                <a:cubicBezTo>
                  <a:pt x="1981" y="436"/>
                  <a:pt x="1981" y="436"/>
                  <a:pt x="1981" y="436"/>
                </a:cubicBezTo>
                <a:cubicBezTo>
                  <a:pt x="1982" y="437"/>
                  <a:pt x="1982" y="438"/>
                  <a:pt x="1982" y="439"/>
                </a:cubicBezTo>
                <a:cubicBezTo>
                  <a:pt x="1982" y="440"/>
                  <a:pt x="1983" y="441"/>
                  <a:pt x="1983" y="442"/>
                </a:cubicBezTo>
                <a:cubicBezTo>
                  <a:pt x="1984" y="443"/>
                  <a:pt x="1984" y="444"/>
                  <a:pt x="1984" y="445"/>
                </a:cubicBezTo>
                <a:cubicBezTo>
                  <a:pt x="1987" y="454"/>
                  <a:pt x="1991" y="462"/>
                  <a:pt x="1994" y="470"/>
                </a:cubicBezTo>
                <a:cubicBezTo>
                  <a:pt x="1995" y="472"/>
                  <a:pt x="1996" y="475"/>
                  <a:pt x="1997" y="477"/>
                </a:cubicBezTo>
                <a:cubicBezTo>
                  <a:pt x="1997" y="477"/>
                  <a:pt x="1997" y="477"/>
                  <a:pt x="1997" y="477"/>
                </a:cubicBezTo>
                <a:cubicBezTo>
                  <a:pt x="1997" y="476"/>
                  <a:pt x="1996" y="476"/>
                  <a:pt x="1996" y="476"/>
                </a:cubicBezTo>
                <a:cubicBezTo>
                  <a:pt x="1995" y="475"/>
                  <a:pt x="1995" y="475"/>
                  <a:pt x="1994" y="474"/>
                </a:cubicBezTo>
                <a:cubicBezTo>
                  <a:pt x="1994" y="474"/>
                  <a:pt x="1993" y="473"/>
                  <a:pt x="1993" y="473"/>
                </a:cubicBezTo>
                <a:cubicBezTo>
                  <a:pt x="1992" y="473"/>
                  <a:pt x="1992" y="472"/>
                  <a:pt x="1992" y="472"/>
                </a:cubicBezTo>
                <a:cubicBezTo>
                  <a:pt x="1991" y="472"/>
                  <a:pt x="1991" y="472"/>
                  <a:pt x="1991" y="471"/>
                </a:cubicBezTo>
                <a:cubicBezTo>
                  <a:pt x="1989" y="470"/>
                  <a:pt x="1988" y="469"/>
                  <a:pt x="1986" y="468"/>
                </a:cubicBezTo>
                <a:cubicBezTo>
                  <a:pt x="1985" y="467"/>
                  <a:pt x="1983" y="466"/>
                  <a:pt x="1981" y="465"/>
                </a:cubicBezTo>
                <a:cubicBezTo>
                  <a:pt x="1978" y="463"/>
                  <a:pt x="1974" y="461"/>
                  <a:pt x="1970" y="458"/>
                </a:cubicBezTo>
                <a:cubicBezTo>
                  <a:pt x="1967" y="456"/>
                  <a:pt x="1963" y="454"/>
                  <a:pt x="1960" y="452"/>
                </a:cubicBezTo>
                <a:cubicBezTo>
                  <a:pt x="1960" y="452"/>
                  <a:pt x="1960" y="451"/>
                  <a:pt x="1960" y="451"/>
                </a:cubicBezTo>
                <a:cubicBezTo>
                  <a:pt x="1960" y="450"/>
                  <a:pt x="1960" y="450"/>
                  <a:pt x="1960" y="449"/>
                </a:cubicBezTo>
                <a:cubicBezTo>
                  <a:pt x="1960" y="449"/>
                  <a:pt x="1960" y="448"/>
                  <a:pt x="1960" y="448"/>
                </a:cubicBezTo>
                <a:cubicBezTo>
                  <a:pt x="1960" y="448"/>
                  <a:pt x="1960" y="447"/>
                  <a:pt x="1960" y="447"/>
                </a:cubicBezTo>
                <a:cubicBezTo>
                  <a:pt x="1960" y="447"/>
                  <a:pt x="1960" y="447"/>
                  <a:pt x="1960" y="446"/>
                </a:cubicBezTo>
                <a:cubicBezTo>
                  <a:pt x="1960" y="446"/>
                  <a:pt x="1960" y="445"/>
                  <a:pt x="1960" y="444"/>
                </a:cubicBezTo>
                <a:cubicBezTo>
                  <a:pt x="1959" y="443"/>
                  <a:pt x="1959" y="441"/>
                  <a:pt x="1959" y="440"/>
                </a:cubicBezTo>
                <a:cubicBezTo>
                  <a:pt x="1959" y="438"/>
                  <a:pt x="1958" y="436"/>
                  <a:pt x="1958" y="433"/>
                </a:cubicBezTo>
                <a:cubicBezTo>
                  <a:pt x="1958" y="433"/>
                  <a:pt x="1958" y="433"/>
                  <a:pt x="1958" y="433"/>
                </a:cubicBezTo>
                <a:cubicBezTo>
                  <a:pt x="1958" y="433"/>
                  <a:pt x="1958" y="433"/>
                  <a:pt x="1958" y="433"/>
                </a:cubicBezTo>
                <a:cubicBezTo>
                  <a:pt x="1969" y="423"/>
                  <a:pt x="1958" y="409"/>
                  <a:pt x="1947" y="406"/>
                </a:cubicBezTo>
                <a:cubicBezTo>
                  <a:pt x="1949" y="414"/>
                  <a:pt x="1945" y="429"/>
                  <a:pt x="1956" y="432"/>
                </a:cubicBezTo>
                <a:cubicBezTo>
                  <a:pt x="1956" y="433"/>
                  <a:pt x="1956" y="433"/>
                  <a:pt x="1956" y="434"/>
                </a:cubicBezTo>
                <a:cubicBezTo>
                  <a:pt x="1957" y="436"/>
                  <a:pt x="1957" y="438"/>
                  <a:pt x="1957" y="441"/>
                </a:cubicBezTo>
                <a:cubicBezTo>
                  <a:pt x="1957" y="442"/>
                  <a:pt x="1958" y="443"/>
                  <a:pt x="1958" y="444"/>
                </a:cubicBezTo>
                <a:cubicBezTo>
                  <a:pt x="1958" y="445"/>
                  <a:pt x="1958" y="446"/>
                  <a:pt x="1958" y="447"/>
                </a:cubicBezTo>
                <a:cubicBezTo>
                  <a:pt x="1958" y="447"/>
                  <a:pt x="1958" y="447"/>
                  <a:pt x="1958" y="447"/>
                </a:cubicBezTo>
                <a:cubicBezTo>
                  <a:pt x="1958" y="448"/>
                  <a:pt x="1958" y="448"/>
                  <a:pt x="1958" y="448"/>
                </a:cubicBezTo>
                <a:cubicBezTo>
                  <a:pt x="1958" y="448"/>
                  <a:pt x="1959" y="449"/>
                  <a:pt x="1959" y="449"/>
                </a:cubicBezTo>
                <a:cubicBezTo>
                  <a:pt x="1959" y="450"/>
                  <a:pt x="1959" y="450"/>
                  <a:pt x="1959" y="451"/>
                </a:cubicBezTo>
                <a:cubicBezTo>
                  <a:pt x="1959" y="451"/>
                  <a:pt x="1959" y="451"/>
                  <a:pt x="1959" y="452"/>
                </a:cubicBezTo>
                <a:cubicBezTo>
                  <a:pt x="1959" y="452"/>
                  <a:pt x="1959" y="452"/>
                  <a:pt x="1959" y="451"/>
                </a:cubicBezTo>
                <a:cubicBezTo>
                  <a:pt x="1958" y="450"/>
                  <a:pt x="1956" y="449"/>
                  <a:pt x="1954" y="448"/>
                </a:cubicBezTo>
                <a:cubicBezTo>
                  <a:pt x="1953" y="447"/>
                  <a:pt x="1951" y="446"/>
                  <a:pt x="1950" y="445"/>
                </a:cubicBezTo>
                <a:cubicBezTo>
                  <a:pt x="1950" y="445"/>
                  <a:pt x="1949" y="445"/>
                  <a:pt x="1949" y="445"/>
                </a:cubicBezTo>
                <a:cubicBezTo>
                  <a:pt x="1949" y="444"/>
                  <a:pt x="1948" y="444"/>
                  <a:pt x="1948" y="444"/>
                </a:cubicBezTo>
                <a:cubicBezTo>
                  <a:pt x="1947" y="443"/>
                  <a:pt x="1947" y="443"/>
                  <a:pt x="1946" y="443"/>
                </a:cubicBezTo>
                <a:cubicBezTo>
                  <a:pt x="1945" y="442"/>
                  <a:pt x="1944" y="441"/>
                  <a:pt x="1943" y="441"/>
                </a:cubicBezTo>
                <a:cubicBezTo>
                  <a:pt x="1941" y="440"/>
                  <a:pt x="1941" y="439"/>
                  <a:pt x="1941" y="439"/>
                </a:cubicBezTo>
                <a:cubicBezTo>
                  <a:pt x="1941" y="439"/>
                  <a:pt x="1941" y="440"/>
                  <a:pt x="1943" y="442"/>
                </a:cubicBezTo>
                <a:cubicBezTo>
                  <a:pt x="1943" y="442"/>
                  <a:pt x="1943" y="442"/>
                  <a:pt x="1944" y="443"/>
                </a:cubicBezTo>
                <a:cubicBezTo>
                  <a:pt x="1944" y="443"/>
                  <a:pt x="1945" y="443"/>
                  <a:pt x="1945" y="444"/>
                </a:cubicBezTo>
                <a:cubicBezTo>
                  <a:pt x="1946" y="444"/>
                  <a:pt x="1946" y="445"/>
                  <a:pt x="1947" y="445"/>
                </a:cubicBezTo>
                <a:cubicBezTo>
                  <a:pt x="1947" y="446"/>
                  <a:pt x="1947" y="446"/>
                  <a:pt x="1948" y="446"/>
                </a:cubicBezTo>
                <a:cubicBezTo>
                  <a:pt x="1948" y="446"/>
                  <a:pt x="1948" y="447"/>
                  <a:pt x="1949" y="447"/>
                </a:cubicBezTo>
                <a:cubicBezTo>
                  <a:pt x="1950" y="448"/>
                  <a:pt x="1952" y="449"/>
                  <a:pt x="1953" y="450"/>
                </a:cubicBezTo>
                <a:cubicBezTo>
                  <a:pt x="1955" y="451"/>
                  <a:pt x="1956" y="452"/>
                  <a:pt x="1958" y="453"/>
                </a:cubicBezTo>
                <a:cubicBezTo>
                  <a:pt x="1962" y="455"/>
                  <a:pt x="1965" y="458"/>
                  <a:pt x="1969" y="460"/>
                </a:cubicBezTo>
                <a:cubicBezTo>
                  <a:pt x="1970" y="461"/>
                  <a:pt x="1972" y="461"/>
                  <a:pt x="1973" y="462"/>
                </a:cubicBezTo>
                <a:cubicBezTo>
                  <a:pt x="1973" y="462"/>
                  <a:pt x="1972" y="462"/>
                  <a:pt x="1972" y="462"/>
                </a:cubicBezTo>
                <a:cubicBezTo>
                  <a:pt x="1972" y="462"/>
                  <a:pt x="1972" y="462"/>
                  <a:pt x="1971" y="462"/>
                </a:cubicBezTo>
                <a:cubicBezTo>
                  <a:pt x="1971" y="462"/>
                  <a:pt x="1971" y="462"/>
                  <a:pt x="1970" y="462"/>
                </a:cubicBezTo>
                <a:cubicBezTo>
                  <a:pt x="1970" y="463"/>
                  <a:pt x="1970" y="463"/>
                  <a:pt x="1970" y="463"/>
                </a:cubicBezTo>
                <a:cubicBezTo>
                  <a:pt x="1967" y="464"/>
                  <a:pt x="1965" y="465"/>
                  <a:pt x="1962" y="467"/>
                </a:cubicBezTo>
                <a:cubicBezTo>
                  <a:pt x="1960" y="468"/>
                  <a:pt x="1958" y="470"/>
                  <a:pt x="1956" y="471"/>
                </a:cubicBezTo>
                <a:cubicBezTo>
                  <a:pt x="1956" y="471"/>
                  <a:pt x="1956" y="470"/>
                  <a:pt x="1956" y="470"/>
                </a:cubicBezTo>
                <a:cubicBezTo>
                  <a:pt x="1953" y="469"/>
                  <a:pt x="1953" y="469"/>
                  <a:pt x="1953" y="469"/>
                </a:cubicBezTo>
                <a:cubicBezTo>
                  <a:pt x="1944" y="462"/>
                  <a:pt x="1930" y="466"/>
                  <a:pt x="1926" y="478"/>
                </a:cubicBezTo>
                <a:cubicBezTo>
                  <a:pt x="1936" y="479"/>
                  <a:pt x="1952" y="487"/>
                  <a:pt x="1955" y="474"/>
                </a:cubicBezTo>
                <a:cubicBezTo>
                  <a:pt x="1955" y="473"/>
                  <a:pt x="1955" y="473"/>
                  <a:pt x="1956" y="473"/>
                </a:cubicBezTo>
                <a:cubicBezTo>
                  <a:pt x="1958" y="472"/>
                  <a:pt x="1961" y="470"/>
                  <a:pt x="1963" y="468"/>
                </a:cubicBezTo>
                <a:cubicBezTo>
                  <a:pt x="1966" y="467"/>
                  <a:pt x="1968" y="465"/>
                  <a:pt x="1970" y="465"/>
                </a:cubicBezTo>
                <a:cubicBezTo>
                  <a:pt x="1971" y="464"/>
                  <a:pt x="1971" y="464"/>
                  <a:pt x="1971" y="464"/>
                </a:cubicBezTo>
                <a:cubicBezTo>
                  <a:pt x="1971" y="464"/>
                  <a:pt x="1972" y="464"/>
                  <a:pt x="1972" y="464"/>
                </a:cubicBezTo>
                <a:cubicBezTo>
                  <a:pt x="1972" y="464"/>
                  <a:pt x="1972" y="464"/>
                  <a:pt x="1973" y="464"/>
                </a:cubicBezTo>
                <a:cubicBezTo>
                  <a:pt x="1973" y="464"/>
                  <a:pt x="1973" y="464"/>
                  <a:pt x="1973" y="464"/>
                </a:cubicBezTo>
                <a:cubicBezTo>
                  <a:pt x="1974" y="463"/>
                  <a:pt x="1974" y="463"/>
                  <a:pt x="1975" y="463"/>
                </a:cubicBezTo>
                <a:cubicBezTo>
                  <a:pt x="1977" y="464"/>
                  <a:pt x="1978" y="466"/>
                  <a:pt x="1980" y="467"/>
                </a:cubicBezTo>
                <a:cubicBezTo>
                  <a:pt x="1982" y="468"/>
                  <a:pt x="1984" y="469"/>
                  <a:pt x="1985" y="470"/>
                </a:cubicBezTo>
                <a:cubicBezTo>
                  <a:pt x="1987" y="471"/>
                  <a:pt x="1988" y="472"/>
                  <a:pt x="1990" y="473"/>
                </a:cubicBezTo>
                <a:cubicBezTo>
                  <a:pt x="1990" y="473"/>
                  <a:pt x="1991" y="474"/>
                  <a:pt x="1992" y="474"/>
                </a:cubicBezTo>
                <a:cubicBezTo>
                  <a:pt x="1992" y="475"/>
                  <a:pt x="1993" y="475"/>
                  <a:pt x="1993" y="475"/>
                </a:cubicBezTo>
                <a:cubicBezTo>
                  <a:pt x="1995" y="476"/>
                  <a:pt x="1996" y="477"/>
                  <a:pt x="1996" y="477"/>
                </a:cubicBezTo>
                <a:cubicBezTo>
                  <a:pt x="1997" y="478"/>
                  <a:pt x="1997" y="478"/>
                  <a:pt x="1998" y="478"/>
                </a:cubicBezTo>
                <a:cubicBezTo>
                  <a:pt x="1998" y="479"/>
                  <a:pt x="1999" y="481"/>
                  <a:pt x="1999" y="482"/>
                </a:cubicBezTo>
                <a:cubicBezTo>
                  <a:pt x="2000" y="484"/>
                  <a:pt x="2001" y="486"/>
                  <a:pt x="2002" y="488"/>
                </a:cubicBezTo>
                <a:cubicBezTo>
                  <a:pt x="2002" y="490"/>
                  <a:pt x="2003" y="492"/>
                  <a:pt x="2004" y="494"/>
                </a:cubicBezTo>
                <a:cubicBezTo>
                  <a:pt x="2007" y="505"/>
                  <a:pt x="2010" y="516"/>
                  <a:pt x="2012" y="526"/>
                </a:cubicBezTo>
                <a:cubicBezTo>
                  <a:pt x="2012" y="526"/>
                  <a:pt x="2012" y="526"/>
                  <a:pt x="2011" y="526"/>
                </a:cubicBezTo>
                <a:cubicBezTo>
                  <a:pt x="2011" y="525"/>
                  <a:pt x="2010" y="525"/>
                  <a:pt x="2009" y="525"/>
                </a:cubicBezTo>
                <a:cubicBezTo>
                  <a:pt x="2009" y="524"/>
                  <a:pt x="2008" y="524"/>
                  <a:pt x="2007" y="524"/>
                </a:cubicBezTo>
                <a:cubicBezTo>
                  <a:pt x="2007" y="524"/>
                  <a:pt x="2006" y="524"/>
                  <a:pt x="2005" y="523"/>
                </a:cubicBezTo>
                <a:cubicBezTo>
                  <a:pt x="2005" y="523"/>
                  <a:pt x="2005" y="523"/>
                  <a:pt x="2005" y="523"/>
                </a:cubicBezTo>
                <a:cubicBezTo>
                  <a:pt x="2005" y="523"/>
                  <a:pt x="2005" y="523"/>
                  <a:pt x="2005" y="523"/>
                </a:cubicBezTo>
                <a:cubicBezTo>
                  <a:pt x="1997" y="514"/>
                  <a:pt x="1988" y="518"/>
                  <a:pt x="1977" y="523"/>
                </a:cubicBezTo>
                <a:cubicBezTo>
                  <a:pt x="1982" y="533"/>
                  <a:pt x="1992" y="531"/>
                  <a:pt x="2002" y="525"/>
                </a:cubicBezTo>
                <a:cubicBezTo>
                  <a:pt x="2003" y="526"/>
                  <a:pt x="2004" y="526"/>
                  <a:pt x="2004" y="526"/>
                </a:cubicBezTo>
                <a:cubicBezTo>
                  <a:pt x="2005" y="526"/>
                  <a:pt x="2006" y="526"/>
                  <a:pt x="2006" y="526"/>
                </a:cubicBezTo>
                <a:cubicBezTo>
                  <a:pt x="2007" y="527"/>
                  <a:pt x="2008" y="527"/>
                  <a:pt x="2008" y="527"/>
                </a:cubicBezTo>
                <a:cubicBezTo>
                  <a:pt x="2009" y="528"/>
                  <a:pt x="2010" y="528"/>
                  <a:pt x="2010" y="528"/>
                </a:cubicBezTo>
                <a:cubicBezTo>
                  <a:pt x="2011" y="528"/>
                  <a:pt x="2011" y="529"/>
                  <a:pt x="2012" y="529"/>
                </a:cubicBezTo>
                <a:cubicBezTo>
                  <a:pt x="2012" y="529"/>
                  <a:pt x="2012" y="529"/>
                  <a:pt x="2012" y="529"/>
                </a:cubicBezTo>
                <a:cubicBezTo>
                  <a:pt x="2012" y="529"/>
                  <a:pt x="2012" y="529"/>
                  <a:pt x="2012" y="529"/>
                </a:cubicBezTo>
                <a:cubicBezTo>
                  <a:pt x="2013" y="530"/>
                  <a:pt x="2013" y="532"/>
                  <a:pt x="2013" y="533"/>
                </a:cubicBezTo>
                <a:cubicBezTo>
                  <a:pt x="2009" y="566"/>
                  <a:pt x="2014" y="636"/>
                  <a:pt x="2012" y="648"/>
                </a:cubicBezTo>
                <a:cubicBezTo>
                  <a:pt x="2005" y="688"/>
                  <a:pt x="1981" y="712"/>
                  <a:pt x="1949" y="735"/>
                </a:cubicBezTo>
                <a:cubicBezTo>
                  <a:pt x="1925" y="753"/>
                  <a:pt x="1920" y="753"/>
                  <a:pt x="1907" y="740"/>
                </a:cubicBezTo>
                <a:cubicBezTo>
                  <a:pt x="1907" y="739"/>
                  <a:pt x="1907" y="738"/>
                  <a:pt x="1907" y="737"/>
                </a:cubicBezTo>
                <a:cubicBezTo>
                  <a:pt x="1907" y="736"/>
                  <a:pt x="1907" y="735"/>
                  <a:pt x="1907" y="734"/>
                </a:cubicBezTo>
                <a:cubicBezTo>
                  <a:pt x="1907" y="733"/>
                  <a:pt x="1907" y="731"/>
                  <a:pt x="1907" y="730"/>
                </a:cubicBezTo>
                <a:cubicBezTo>
                  <a:pt x="1906" y="720"/>
                  <a:pt x="1905" y="709"/>
                  <a:pt x="1904" y="697"/>
                </a:cubicBezTo>
                <a:cubicBezTo>
                  <a:pt x="1904" y="694"/>
                  <a:pt x="1903" y="692"/>
                  <a:pt x="1903" y="689"/>
                </a:cubicBezTo>
                <a:cubicBezTo>
                  <a:pt x="1903" y="689"/>
                  <a:pt x="1903" y="689"/>
                  <a:pt x="1903" y="689"/>
                </a:cubicBezTo>
                <a:cubicBezTo>
                  <a:pt x="1904" y="689"/>
                  <a:pt x="1904" y="688"/>
                  <a:pt x="1904" y="688"/>
                </a:cubicBezTo>
                <a:cubicBezTo>
                  <a:pt x="1905" y="688"/>
                  <a:pt x="1905" y="687"/>
                  <a:pt x="1905" y="687"/>
                </a:cubicBezTo>
                <a:cubicBezTo>
                  <a:pt x="1905" y="687"/>
                  <a:pt x="1905" y="687"/>
                  <a:pt x="1905" y="687"/>
                </a:cubicBezTo>
                <a:cubicBezTo>
                  <a:pt x="1905" y="687"/>
                  <a:pt x="1906" y="687"/>
                  <a:pt x="1906" y="687"/>
                </a:cubicBezTo>
                <a:cubicBezTo>
                  <a:pt x="1906" y="686"/>
                  <a:pt x="1907" y="686"/>
                  <a:pt x="1907" y="685"/>
                </a:cubicBezTo>
                <a:cubicBezTo>
                  <a:pt x="1908" y="685"/>
                  <a:pt x="1909" y="684"/>
                  <a:pt x="1910" y="684"/>
                </a:cubicBezTo>
                <a:cubicBezTo>
                  <a:pt x="1910" y="683"/>
                  <a:pt x="1911" y="683"/>
                  <a:pt x="1912" y="683"/>
                </a:cubicBezTo>
                <a:cubicBezTo>
                  <a:pt x="1913" y="682"/>
                  <a:pt x="1914" y="682"/>
                  <a:pt x="1915" y="681"/>
                </a:cubicBezTo>
                <a:cubicBezTo>
                  <a:pt x="1916" y="681"/>
                  <a:pt x="1917" y="680"/>
                  <a:pt x="1918" y="680"/>
                </a:cubicBezTo>
                <a:cubicBezTo>
                  <a:pt x="1923" y="685"/>
                  <a:pt x="1932" y="679"/>
                  <a:pt x="1935" y="674"/>
                </a:cubicBezTo>
                <a:cubicBezTo>
                  <a:pt x="1939" y="667"/>
                  <a:pt x="1937" y="660"/>
                  <a:pt x="1932" y="654"/>
                </a:cubicBezTo>
                <a:cubicBezTo>
                  <a:pt x="1934" y="669"/>
                  <a:pt x="1918" y="663"/>
                  <a:pt x="1917" y="678"/>
                </a:cubicBezTo>
                <a:cubicBezTo>
                  <a:pt x="1916" y="679"/>
                  <a:pt x="1915" y="679"/>
                  <a:pt x="1914" y="680"/>
                </a:cubicBezTo>
                <a:cubicBezTo>
                  <a:pt x="1913" y="680"/>
                  <a:pt x="1912" y="681"/>
                  <a:pt x="1911" y="681"/>
                </a:cubicBezTo>
                <a:cubicBezTo>
                  <a:pt x="1910" y="682"/>
                  <a:pt x="1910" y="682"/>
                  <a:pt x="1909" y="682"/>
                </a:cubicBezTo>
                <a:cubicBezTo>
                  <a:pt x="1908" y="683"/>
                  <a:pt x="1907" y="683"/>
                  <a:pt x="1906" y="684"/>
                </a:cubicBezTo>
                <a:cubicBezTo>
                  <a:pt x="1906" y="684"/>
                  <a:pt x="1905" y="685"/>
                  <a:pt x="1905" y="685"/>
                </a:cubicBezTo>
                <a:cubicBezTo>
                  <a:pt x="1904" y="686"/>
                  <a:pt x="1904" y="686"/>
                  <a:pt x="1904" y="686"/>
                </a:cubicBezTo>
                <a:cubicBezTo>
                  <a:pt x="1904" y="686"/>
                  <a:pt x="1904" y="686"/>
                  <a:pt x="1904" y="686"/>
                </a:cubicBezTo>
                <a:cubicBezTo>
                  <a:pt x="1904" y="687"/>
                  <a:pt x="1903" y="687"/>
                  <a:pt x="1903" y="687"/>
                </a:cubicBezTo>
                <a:cubicBezTo>
                  <a:pt x="1903" y="688"/>
                  <a:pt x="1903" y="688"/>
                  <a:pt x="1903" y="688"/>
                </a:cubicBezTo>
                <a:cubicBezTo>
                  <a:pt x="1903" y="685"/>
                  <a:pt x="1902" y="681"/>
                  <a:pt x="1902" y="678"/>
                </a:cubicBezTo>
                <a:cubicBezTo>
                  <a:pt x="1901" y="671"/>
                  <a:pt x="1901" y="665"/>
                  <a:pt x="1901" y="659"/>
                </a:cubicBezTo>
                <a:cubicBezTo>
                  <a:pt x="1902" y="657"/>
                  <a:pt x="1902" y="655"/>
                  <a:pt x="1902" y="654"/>
                </a:cubicBezTo>
                <a:cubicBezTo>
                  <a:pt x="1902" y="653"/>
                  <a:pt x="1903" y="652"/>
                  <a:pt x="1903" y="652"/>
                </a:cubicBezTo>
                <a:cubicBezTo>
                  <a:pt x="1903" y="651"/>
                  <a:pt x="1903" y="650"/>
                  <a:pt x="1904" y="649"/>
                </a:cubicBezTo>
                <a:cubicBezTo>
                  <a:pt x="1905" y="646"/>
                  <a:pt x="1906" y="644"/>
                  <a:pt x="1907" y="640"/>
                </a:cubicBezTo>
                <a:cubicBezTo>
                  <a:pt x="1908" y="638"/>
                  <a:pt x="1909" y="636"/>
                  <a:pt x="1910" y="634"/>
                </a:cubicBezTo>
                <a:cubicBezTo>
                  <a:pt x="1910" y="634"/>
                  <a:pt x="1910" y="634"/>
                  <a:pt x="1911" y="633"/>
                </a:cubicBezTo>
                <a:cubicBezTo>
                  <a:pt x="1911" y="633"/>
                  <a:pt x="1912" y="633"/>
                  <a:pt x="1912" y="633"/>
                </a:cubicBezTo>
                <a:cubicBezTo>
                  <a:pt x="1913" y="633"/>
                  <a:pt x="1913" y="633"/>
                  <a:pt x="1914" y="633"/>
                </a:cubicBezTo>
                <a:cubicBezTo>
                  <a:pt x="1914" y="633"/>
                  <a:pt x="1914" y="633"/>
                  <a:pt x="1914" y="633"/>
                </a:cubicBezTo>
                <a:cubicBezTo>
                  <a:pt x="1915" y="633"/>
                  <a:pt x="1915" y="633"/>
                  <a:pt x="1915" y="633"/>
                </a:cubicBezTo>
                <a:cubicBezTo>
                  <a:pt x="1916" y="633"/>
                  <a:pt x="1918" y="633"/>
                  <a:pt x="1919" y="633"/>
                </a:cubicBezTo>
                <a:cubicBezTo>
                  <a:pt x="1921" y="632"/>
                  <a:pt x="1922" y="632"/>
                  <a:pt x="1924" y="632"/>
                </a:cubicBezTo>
                <a:cubicBezTo>
                  <a:pt x="1927" y="632"/>
                  <a:pt x="1930" y="632"/>
                  <a:pt x="1933" y="632"/>
                </a:cubicBezTo>
                <a:cubicBezTo>
                  <a:pt x="1934" y="631"/>
                  <a:pt x="1936" y="631"/>
                  <a:pt x="1937" y="631"/>
                </a:cubicBezTo>
                <a:cubicBezTo>
                  <a:pt x="1938" y="631"/>
                  <a:pt x="1939" y="631"/>
                  <a:pt x="1940" y="632"/>
                </a:cubicBezTo>
                <a:cubicBezTo>
                  <a:pt x="1940" y="632"/>
                  <a:pt x="1941" y="632"/>
                  <a:pt x="1941" y="632"/>
                </a:cubicBezTo>
                <a:cubicBezTo>
                  <a:pt x="1942" y="632"/>
                  <a:pt x="1942" y="633"/>
                  <a:pt x="1943" y="633"/>
                </a:cubicBezTo>
                <a:cubicBezTo>
                  <a:pt x="1944" y="633"/>
                  <a:pt x="1945" y="633"/>
                  <a:pt x="1946" y="634"/>
                </a:cubicBezTo>
                <a:cubicBezTo>
                  <a:pt x="1946" y="634"/>
                  <a:pt x="1946" y="634"/>
                  <a:pt x="1946" y="634"/>
                </a:cubicBezTo>
                <a:cubicBezTo>
                  <a:pt x="1950" y="646"/>
                  <a:pt x="1959" y="643"/>
                  <a:pt x="1968" y="648"/>
                </a:cubicBezTo>
                <a:cubicBezTo>
                  <a:pt x="1967" y="634"/>
                  <a:pt x="1958" y="630"/>
                  <a:pt x="1946" y="633"/>
                </a:cubicBezTo>
                <a:cubicBezTo>
                  <a:pt x="1946" y="633"/>
                  <a:pt x="1946" y="633"/>
                  <a:pt x="1946" y="633"/>
                </a:cubicBezTo>
                <a:cubicBezTo>
                  <a:pt x="1945" y="632"/>
                  <a:pt x="1944" y="632"/>
                  <a:pt x="1943" y="632"/>
                </a:cubicBezTo>
                <a:cubicBezTo>
                  <a:pt x="1943" y="632"/>
                  <a:pt x="1942" y="631"/>
                  <a:pt x="1942" y="631"/>
                </a:cubicBezTo>
                <a:cubicBezTo>
                  <a:pt x="1941" y="631"/>
                  <a:pt x="1941" y="631"/>
                  <a:pt x="1940" y="631"/>
                </a:cubicBezTo>
                <a:cubicBezTo>
                  <a:pt x="1940" y="631"/>
                  <a:pt x="1940" y="631"/>
                  <a:pt x="1939" y="630"/>
                </a:cubicBezTo>
                <a:cubicBezTo>
                  <a:pt x="1941" y="630"/>
                  <a:pt x="1942" y="630"/>
                  <a:pt x="1943" y="630"/>
                </a:cubicBezTo>
                <a:cubicBezTo>
                  <a:pt x="1946" y="629"/>
                  <a:pt x="1948" y="628"/>
                  <a:pt x="1951" y="626"/>
                </a:cubicBezTo>
                <a:cubicBezTo>
                  <a:pt x="1951" y="626"/>
                  <a:pt x="1951" y="626"/>
                  <a:pt x="1951" y="626"/>
                </a:cubicBezTo>
                <a:cubicBezTo>
                  <a:pt x="1952" y="626"/>
                  <a:pt x="1952" y="626"/>
                  <a:pt x="1952" y="626"/>
                </a:cubicBezTo>
                <a:cubicBezTo>
                  <a:pt x="1953" y="625"/>
                  <a:pt x="1953" y="625"/>
                  <a:pt x="1954" y="625"/>
                </a:cubicBezTo>
                <a:cubicBezTo>
                  <a:pt x="1954" y="624"/>
                  <a:pt x="1955" y="623"/>
                  <a:pt x="1956" y="623"/>
                </a:cubicBezTo>
                <a:cubicBezTo>
                  <a:pt x="1956" y="622"/>
                  <a:pt x="1956" y="622"/>
                  <a:pt x="1957" y="622"/>
                </a:cubicBezTo>
                <a:cubicBezTo>
                  <a:pt x="1957" y="621"/>
                  <a:pt x="1957" y="621"/>
                  <a:pt x="1957" y="621"/>
                </a:cubicBezTo>
                <a:cubicBezTo>
                  <a:pt x="1957" y="621"/>
                  <a:pt x="1956" y="622"/>
                  <a:pt x="1955" y="622"/>
                </a:cubicBezTo>
                <a:cubicBezTo>
                  <a:pt x="1954" y="622"/>
                  <a:pt x="1954" y="623"/>
                  <a:pt x="1953" y="623"/>
                </a:cubicBezTo>
                <a:cubicBezTo>
                  <a:pt x="1952" y="623"/>
                  <a:pt x="1952" y="623"/>
                  <a:pt x="1951" y="623"/>
                </a:cubicBezTo>
                <a:cubicBezTo>
                  <a:pt x="1951" y="624"/>
                  <a:pt x="1951" y="624"/>
                  <a:pt x="1950" y="624"/>
                </a:cubicBezTo>
                <a:cubicBezTo>
                  <a:pt x="1950" y="624"/>
                  <a:pt x="1950" y="624"/>
                  <a:pt x="1950" y="624"/>
                </a:cubicBezTo>
                <a:cubicBezTo>
                  <a:pt x="1949" y="624"/>
                  <a:pt x="1949" y="625"/>
                  <a:pt x="1948" y="625"/>
                </a:cubicBezTo>
                <a:cubicBezTo>
                  <a:pt x="1948" y="625"/>
                  <a:pt x="1948" y="625"/>
                  <a:pt x="1948" y="625"/>
                </a:cubicBezTo>
                <a:cubicBezTo>
                  <a:pt x="1948" y="625"/>
                  <a:pt x="1948" y="625"/>
                  <a:pt x="1949" y="624"/>
                </a:cubicBezTo>
                <a:cubicBezTo>
                  <a:pt x="1949" y="624"/>
                  <a:pt x="1949" y="624"/>
                  <a:pt x="1949" y="624"/>
                </a:cubicBezTo>
                <a:cubicBezTo>
                  <a:pt x="1949" y="623"/>
                  <a:pt x="1950" y="623"/>
                  <a:pt x="1950" y="622"/>
                </a:cubicBezTo>
                <a:cubicBezTo>
                  <a:pt x="1951" y="622"/>
                  <a:pt x="1951" y="621"/>
                  <a:pt x="1952" y="620"/>
                </a:cubicBezTo>
                <a:cubicBezTo>
                  <a:pt x="1952" y="620"/>
                  <a:pt x="1953" y="619"/>
                  <a:pt x="1953" y="618"/>
                </a:cubicBezTo>
                <a:cubicBezTo>
                  <a:pt x="1953" y="618"/>
                  <a:pt x="1954" y="617"/>
                  <a:pt x="1954" y="617"/>
                </a:cubicBezTo>
                <a:cubicBezTo>
                  <a:pt x="1954" y="617"/>
                  <a:pt x="1954" y="617"/>
                  <a:pt x="1954" y="617"/>
                </a:cubicBezTo>
                <a:cubicBezTo>
                  <a:pt x="1954" y="617"/>
                  <a:pt x="1954" y="617"/>
                  <a:pt x="1954" y="617"/>
                </a:cubicBezTo>
                <a:cubicBezTo>
                  <a:pt x="1954" y="617"/>
                  <a:pt x="1954" y="617"/>
                  <a:pt x="1954" y="616"/>
                </a:cubicBezTo>
                <a:cubicBezTo>
                  <a:pt x="1958" y="617"/>
                  <a:pt x="1963" y="612"/>
                  <a:pt x="1965" y="608"/>
                </a:cubicBezTo>
                <a:cubicBezTo>
                  <a:pt x="1967" y="603"/>
                  <a:pt x="1964" y="596"/>
                  <a:pt x="1963" y="591"/>
                </a:cubicBezTo>
                <a:cubicBezTo>
                  <a:pt x="1959" y="601"/>
                  <a:pt x="1948" y="604"/>
                  <a:pt x="1953" y="615"/>
                </a:cubicBezTo>
                <a:cubicBezTo>
                  <a:pt x="1953" y="616"/>
                  <a:pt x="1952" y="616"/>
                  <a:pt x="1952" y="617"/>
                </a:cubicBezTo>
                <a:cubicBezTo>
                  <a:pt x="1951" y="618"/>
                  <a:pt x="1951" y="619"/>
                  <a:pt x="1950" y="619"/>
                </a:cubicBezTo>
                <a:cubicBezTo>
                  <a:pt x="1950" y="620"/>
                  <a:pt x="1949" y="621"/>
                  <a:pt x="1949" y="621"/>
                </a:cubicBezTo>
                <a:cubicBezTo>
                  <a:pt x="1948" y="622"/>
                  <a:pt x="1948" y="622"/>
                  <a:pt x="1948" y="623"/>
                </a:cubicBezTo>
                <a:cubicBezTo>
                  <a:pt x="1947" y="623"/>
                  <a:pt x="1947" y="623"/>
                  <a:pt x="1947" y="623"/>
                </a:cubicBezTo>
                <a:cubicBezTo>
                  <a:pt x="1947" y="623"/>
                  <a:pt x="1947" y="624"/>
                  <a:pt x="1947" y="624"/>
                </a:cubicBezTo>
                <a:cubicBezTo>
                  <a:pt x="1947" y="624"/>
                  <a:pt x="1947" y="624"/>
                  <a:pt x="1947" y="625"/>
                </a:cubicBezTo>
                <a:cubicBezTo>
                  <a:pt x="1946" y="625"/>
                  <a:pt x="1946" y="625"/>
                  <a:pt x="1946" y="626"/>
                </a:cubicBezTo>
                <a:cubicBezTo>
                  <a:pt x="1946" y="626"/>
                  <a:pt x="1946" y="626"/>
                  <a:pt x="1946" y="626"/>
                </a:cubicBezTo>
                <a:cubicBezTo>
                  <a:pt x="1945" y="626"/>
                  <a:pt x="1943" y="627"/>
                  <a:pt x="1942" y="627"/>
                </a:cubicBezTo>
                <a:cubicBezTo>
                  <a:pt x="1941" y="628"/>
                  <a:pt x="1939" y="628"/>
                  <a:pt x="1938" y="628"/>
                </a:cubicBezTo>
                <a:cubicBezTo>
                  <a:pt x="1936" y="629"/>
                  <a:pt x="1934" y="629"/>
                  <a:pt x="1933" y="629"/>
                </a:cubicBezTo>
                <a:cubicBezTo>
                  <a:pt x="1930" y="629"/>
                  <a:pt x="1926" y="630"/>
                  <a:pt x="1923" y="630"/>
                </a:cubicBezTo>
                <a:cubicBezTo>
                  <a:pt x="1922" y="630"/>
                  <a:pt x="1920" y="630"/>
                  <a:pt x="1919" y="630"/>
                </a:cubicBezTo>
                <a:cubicBezTo>
                  <a:pt x="1918" y="630"/>
                  <a:pt x="1916" y="630"/>
                  <a:pt x="1915" y="631"/>
                </a:cubicBezTo>
                <a:cubicBezTo>
                  <a:pt x="1915" y="631"/>
                  <a:pt x="1914" y="631"/>
                  <a:pt x="1914" y="631"/>
                </a:cubicBezTo>
                <a:cubicBezTo>
                  <a:pt x="1914" y="631"/>
                  <a:pt x="1913" y="631"/>
                  <a:pt x="1913" y="631"/>
                </a:cubicBezTo>
                <a:cubicBezTo>
                  <a:pt x="1913" y="631"/>
                  <a:pt x="1912" y="631"/>
                  <a:pt x="1912" y="631"/>
                </a:cubicBezTo>
                <a:cubicBezTo>
                  <a:pt x="1911" y="632"/>
                  <a:pt x="1911" y="632"/>
                  <a:pt x="1910" y="632"/>
                </a:cubicBezTo>
                <a:cubicBezTo>
                  <a:pt x="1910" y="632"/>
                  <a:pt x="1910" y="632"/>
                  <a:pt x="1910" y="632"/>
                </a:cubicBezTo>
                <a:cubicBezTo>
                  <a:pt x="1911" y="629"/>
                  <a:pt x="1912" y="625"/>
                  <a:pt x="1913" y="622"/>
                </a:cubicBezTo>
                <a:cubicBezTo>
                  <a:pt x="1914" y="619"/>
                  <a:pt x="1914" y="616"/>
                  <a:pt x="1914" y="613"/>
                </a:cubicBezTo>
                <a:cubicBezTo>
                  <a:pt x="1915" y="610"/>
                  <a:pt x="1915" y="607"/>
                  <a:pt x="1916" y="605"/>
                </a:cubicBezTo>
                <a:cubicBezTo>
                  <a:pt x="1916" y="602"/>
                  <a:pt x="1917" y="599"/>
                  <a:pt x="1917" y="597"/>
                </a:cubicBezTo>
                <a:cubicBezTo>
                  <a:pt x="1918" y="596"/>
                  <a:pt x="1918" y="596"/>
                  <a:pt x="1918" y="595"/>
                </a:cubicBezTo>
                <a:cubicBezTo>
                  <a:pt x="1918" y="595"/>
                  <a:pt x="1918" y="595"/>
                  <a:pt x="1918" y="595"/>
                </a:cubicBezTo>
                <a:cubicBezTo>
                  <a:pt x="1918" y="594"/>
                  <a:pt x="1918" y="594"/>
                  <a:pt x="1918" y="594"/>
                </a:cubicBezTo>
                <a:cubicBezTo>
                  <a:pt x="1918" y="594"/>
                  <a:pt x="1918" y="594"/>
                  <a:pt x="1918" y="594"/>
                </a:cubicBezTo>
                <a:cubicBezTo>
                  <a:pt x="1918" y="594"/>
                  <a:pt x="1918" y="594"/>
                  <a:pt x="1918" y="594"/>
                </a:cubicBezTo>
                <a:cubicBezTo>
                  <a:pt x="1918" y="594"/>
                  <a:pt x="1918" y="594"/>
                  <a:pt x="1918" y="594"/>
                </a:cubicBezTo>
                <a:cubicBezTo>
                  <a:pt x="1918" y="594"/>
                  <a:pt x="1919" y="594"/>
                  <a:pt x="1919" y="593"/>
                </a:cubicBezTo>
                <a:cubicBezTo>
                  <a:pt x="1919" y="593"/>
                  <a:pt x="1919" y="593"/>
                  <a:pt x="1919" y="593"/>
                </a:cubicBezTo>
                <a:cubicBezTo>
                  <a:pt x="1919" y="592"/>
                  <a:pt x="1919" y="592"/>
                  <a:pt x="1920" y="592"/>
                </a:cubicBezTo>
                <a:cubicBezTo>
                  <a:pt x="1920" y="591"/>
                  <a:pt x="1920" y="591"/>
                  <a:pt x="1921" y="590"/>
                </a:cubicBezTo>
                <a:cubicBezTo>
                  <a:pt x="1921" y="589"/>
                  <a:pt x="1922" y="589"/>
                  <a:pt x="1923" y="588"/>
                </a:cubicBezTo>
                <a:cubicBezTo>
                  <a:pt x="1923" y="587"/>
                  <a:pt x="1924" y="586"/>
                  <a:pt x="1925" y="585"/>
                </a:cubicBezTo>
                <a:cubicBezTo>
                  <a:pt x="1926" y="583"/>
                  <a:pt x="1927" y="581"/>
                  <a:pt x="1929" y="580"/>
                </a:cubicBezTo>
                <a:cubicBezTo>
                  <a:pt x="1929" y="580"/>
                  <a:pt x="1929" y="579"/>
                  <a:pt x="1929" y="579"/>
                </a:cubicBezTo>
                <a:cubicBezTo>
                  <a:pt x="1929" y="579"/>
                  <a:pt x="1929" y="579"/>
                  <a:pt x="1930" y="579"/>
                </a:cubicBezTo>
                <a:cubicBezTo>
                  <a:pt x="1930" y="578"/>
                  <a:pt x="1930" y="578"/>
                  <a:pt x="1931" y="578"/>
                </a:cubicBezTo>
                <a:cubicBezTo>
                  <a:pt x="1931" y="577"/>
                  <a:pt x="1932" y="577"/>
                  <a:pt x="1932" y="577"/>
                </a:cubicBezTo>
                <a:cubicBezTo>
                  <a:pt x="1933" y="576"/>
                  <a:pt x="1934" y="575"/>
                  <a:pt x="1935" y="575"/>
                </a:cubicBezTo>
                <a:cubicBezTo>
                  <a:pt x="1936" y="574"/>
                  <a:pt x="1937" y="574"/>
                  <a:pt x="1938" y="573"/>
                </a:cubicBezTo>
                <a:cubicBezTo>
                  <a:pt x="1939" y="573"/>
                  <a:pt x="1940" y="572"/>
                  <a:pt x="1941" y="572"/>
                </a:cubicBezTo>
                <a:cubicBezTo>
                  <a:pt x="1943" y="571"/>
                  <a:pt x="1944" y="571"/>
                  <a:pt x="1945" y="570"/>
                </a:cubicBezTo>
                <a:cubicBezTo>
                  <a:pt x="1945" y="570"/>
                  <a:pt x="1945" y="570"/>
                  <a:pt x="1945" y="570"/>
                </a:cubicBezTo>
                <a:cubicBezTo>
                  <a:pt x="1958" y="582"/>
                  <a:pt x="1965" y="571"/>
                  <a:pt x="1970" y="558"/>
                </a:cubicBezTo>
                <a:cubicBezTo>
                  <a:pt x="1959" y="564"/>
                  <a:pt x="1951" y="555"/>
                  <a:pt x="1943" y="569"/>
                </a:cubicBezTo>
                <a:cubicBezTo>
                  <a:pt x="1942" y="569"/>
                  <a:pt x="1942" y="569"/>
                  <a:pt x="1941" y="570"/>
                </a:cubicBezTo>
                <a:cubicBezTo>
                  <a:pt x="1940" y="570"/>
                  <a:pt x="1938" y="571"/>
                  <a:pt x="1937" y="571"/>
                </a:cubicBezTo>
                <a:cubicBezTo>
                  <a:pt x="1936" y="572"/>
                  <a:pt x="1935" y="572"/>
                  <a:pt x="1934" y="573"/>
                </a:cubicBezTo>
                <a:cubicBezTo>
                  <a:pt x="1933" y="573"/>
                  <a:pt x="1933" y="574"/>
                  <a:pt x="1932" y="574"/>
                </a:cubicBezTo>
                <a:cubicBezTo>
                  <a:pt x="1933" y="573"/>
                  <a:pt x="1934" y="572"/>
                  <a:pt x="1934" y="571"/>
                </a:cubicBezTo>
                <a:cubicBezTo>
                  <a:pt x="1935" y="570"/>
                  <a:pt x="1935" y="568"/>
                  <a:pt x="1936" y="567"/>
                </a:cubicBezTo>
                <a:cubicBezTo>
                  <a:pt x="1936" y="566"/>
                  <a:pt x="1936" y="565"/>
                  <a:pt x="1937" y="565"/>
                </a:cubicBezTo>
                <a:cubicBezTo>
                  <a:pt x="1937" y="563"/>
                  <a:pt x="1937" y="562"/>
                  <a:pt x="1937" y="562"/>
                </a:cubicBezTo>
                <a:cubicBezTo>
                  <a:pt x="1937" y="562"/>
                  <a:pt x="1937" y="563"/>
                  <a:pt x="1936" y="564"/>
                </a:cubicBezTo>
                <a:cubicBezTo>
                  <a:pt x="1936" y="565"/>
                  <a:pt x="1936" y="566"/>
                  <a:pt x="1935" y="567"/>
                </a:cubicBezTo>
                <a:cubicBezTo>
                  <a:pt x="1934" y="568"/>
                  <a:pt x="1934" y="569"/>
                  <a:pt x="1933" y="570"/>
                </a:cubicBezTo>
                <a:cubicBezTo>
                  <a:pt x="1931" y="572"/>
                  <a:pt x="1929" y="575"/>
                  <a:pt x="1926" y="578"/>
                </a:cubicBezTo>
                <a:cubicBezTo>
                  <a:pt x="1925" y="580"/>
                  <a:pt x="1924" y="581"/>
                  <a:pt x="1922" y="583"/>
                </a:cubicBezTo>
                <a:cubicBezTo>
                  <a:pt x="1921" y="584"/>
                  <a:pt x="1921" y="584"/>
                  <a:pt x="1920" y="585"/>
                </a:cubicBezTo>
                <a:cubicBezTo>
                  <a:pt x="1919" y="586"/>
                  <a:pt x="1918" y="587"/>
                  <a:pt x="1918" y="588"/>
                </a:cubicBezTo>
                <a:cubicBezTo>
                  <a:pt x="1917" y="589"/>
                  <a:pt x="1917" y="589"/>
                  <a:pt x="1917" y="590"/>
                </a:cubicBezTo>
                <a:cubicBezTo>
                  <a:pt x="1916" y="590"/>
                  <a:pt x="1916" y="591"/>
                  <a:pt x="1916" y="591"/>
                </a:cubicBezTo>
                <a:cubicBezTo>
                  <a:pt x="1916" y="591"/>
                  <a:pt x="1916" y="592"/>
                  <a:pt x="1916" y="592"/>
                </a:cubicBezTo>
                <a:cubicBezTo>
                  <a:pt x="1915" y="592"/>
                  <a:pt x="1915" y="592"/>
                  <a:pt x="1915" y="593"/>
                </a:cubicBezTo>
                <a:cubicBezTo>
                  <a:pt x="1915" y="593"/>
                  <a:pt x="1915" y="593"/>
                  <a:pt x="1915" y="593"/>
                </a:cubicBezTo>
                <a:cubicBezTo>
                  <a:pt x="1915" y="593"/>
                  <a:pt x="1915" y="593"/>
                  <a:pt x="1915" y="593"/>
                </a:cubicBezTo>
                <a:cubicBezTo>
                  <a:pt x="1915" y="593"/>
                  <a:pt x="1915" y="593"/>
                  <a:pt x="1915" y="593"/>
                </a:cubicBezTo>
                <a:cubicBezTo>
                  <a:pt x="1915" y="593"/>
                  <a:pt x="1915" y="593"/>
                  <a:pt x="1915" y="593"/>
                </a:cubicBezTo>
                <a:cubicBezTo>
                  <a:pt x="1915" y="594"/>
                  <a:pt x="1915" y="594"/>
                  <a:pt x="1915" y="594"/>
                </a:cubicBezTo>
                <a:cubicBezTo>
                  <a:pt x="1914" y="594"/>
                  <a:pt x="1914" y="595"/>
                  <a:pt x="1914" y="596"/>
                </a:cubicBezTo>
                <a:cubicBezTo>
                  <a:pt x="1914" y="596"/>
                  <a:pt x="1914" y="597"/>
                  <a:pt x="1913" y="598"/>
                </a:cubicBezTo>
                <a:cubicBezTo>
                  <a:pt x="1913" y="598"/>
                  <a:pt x="1913" y="598"/>
                  <a:pt x="1913" y="598"/>
                </a:cubicBezTo>
                <a:cubicBezTo>
                  <a:pt x="1913" y="596"/>
                  <a:pt x="1912" y="595"/>
                  <a:pt x="1912" y="594"/>
                </a:cubicBezTo>
                <a:cubicBezTo>
                  <a:pt x="1911" y="594"/>
                  <a:pt x="1911" y="593"/>
                  <a:pt x="1911" y="593"/>
                </a:cubicBezTo>
                <a:cubicBezTo>
                  <a:pt x="1911" y="592"/>
                  <a:pt x="1910" y="592"/>
                  <a:pt x="1910" y="592"/>
                </a:cubicBezTo>
                <a:cubicBezTo>
                  <a:pt x="1910" y="591"/>
                  <a:pt x="1910" y="591"/>
                  <a:pt x="1909" y="591"/>
                </a:cubicBezTo>
                <a:cubicBezTo>
                  <a:pt x="1909" y="590"/>
                  <a:pt x="1909" y="590"/>
                  <a:pt x="1908" y="590"/>
                </a:cubicBezTo>
                <a:cubicBezTo>
                  <a:pt x="1907" y="589"/>
                  <a:pt x="1907" y="588"/>
                  <a:pt x="1906" y="588"/>
                </a:cubicBezTo>
                <a:cubicBezTo>
                  <a:pt x="1905" y="588"/>
                  <a:pt x="1905" y="587"/>
                  <a:pt x="1905" y="587"/>
                </a:cubicBezTo>
                <a:cubicBezTo>
                  <a:pt x="1905" y="587"/>
                  <a:pt x="1904" y="587"/>
                  <a:pt x="1904" y="587"/>
                </a:cubicBezTo>
                <a:cubicBezTo>
                  <a:pt x="1904" y="587"/>
                  <a:pt x="1904" y="587"/>
                  <a:pt x="1903" y="587"/>
                </a:cubicBezTo>
                <a:cubicBezTo>
                  <a:pt x="1903" y="587"/>
                  <a:pt x="1903" y="587"/>
                  <a:pt x="1902" y="586"/>
                </a:cubicBezTo>
                <a:cubicBezTo>
                  <a:pt x="1900" y="586"/>
                  <a:pt x="1898" y="586"/>
                  <a:pt x="1896" y="585"/>
                </a:cubicBezTo>
                <a:cubicBezTo>
                  <a:pt x="1895" y="585"/>
                  <a:pt x="1893" y="585"/>
                  <a:pt x="1892" y="584"/>
                </a:cubicBezTo>
                <a:cubicBezTo>
                  <a:pt x="1892" y="584"/>
                  <a:pt x="1891" y="584"/>
                  <a:pt x="1891" y="584"/>
                </a:cubicBezTo>
                <a:cubicBezTo>
                  <a:pt x="1891" y="583"/>
                  <a:pt x="1891" y="583"/>
                  <a:pt x="1891" y="583"/>
                </a:cubicBezTo>
                <a:cubicBezTo>
                  <a:pt x="1891" y="583"/>
                  <a:pt x="1890" y="583"/>
                  <a:pt x="1890" y="583"/>
                </a:cubicBezTo>
                <a:cubicBezTo>
                  <a:pt x="1890" y="583"/>
                  <a:pt x="1890" y="583"/>
                  <a:pt x="1890" y="583"/>
                </a:cubicBezTo>
                <a:cubicBezTo>
                  <a:pt x="1890" y="583"/>
                  <a:pt x="1890" y="583"/>
                  <a:pt x="1890" y="583"/>
                </a:cubicBezTo>
                <a:cubicBezTo>
                  <a:pt x="1888" y="581"/>
                  <a:pt x="1887" y="579"/>
                  <a:pt x="1886" y="577"/>
                </a:cubicBezTo>
                <a:cubicBezTo>
                  <a:pt x="1885" y="575"/>
                  <a:pt x="1884" y="573"/>
                  <a:pt x="1882" y="570"/>
                </a:cubicBezTo>
                <a:cubicBezTo>
                  <a:pt x="1881" y="568"/>
                  <a:pt x="1880" y="566"/>
                  <a:pt x="1879" y="564"/>
                </a:cubicBezTo>
                <a:cubicBezTo>
                  <a:pt x="1878" y="563"/>
                  <a:pt x="1877" y="561"/>
                  <a:pt x="1876" y="560"/>
                </a:cubicBezTo>
                <a:cubicBezTo>
                  <a:pt x="1876" y="560"/>
                  <a:pt x="1876" y="559"/>
                  <a:pt x="1876" y="559"/>
                </a:cubicBezTo>
                <a:cubicBezTo>
                  <a:pt x="1876" y="559"/>
                  <a:pt x="1876" y="559"/>
                  <a:pt x="1876" y="558"/>
                </a:cubicBezTo>
                <a:cubicBezTo>
                  <a:pt x="1876" y="558"/>
                  <a:pt x="1876" y="558"/>
                  <a:pt x="1876" y="558"/>
                </a:cubicBezTo>
                <a:cubicBezTo>
                  <a:pt x="1876" y="557"/>
                  <a:pt x="1876" y="557"/>
                  <a:pt x="1876" y="557"/>
                </a:cubicBezTo>
                <a:cubicBezTo>
                  <a:pt x="1876" y="557"/>
                  <a:pt x="1876" y="556"/>
                  <a:pt x="1876" y="556"/>
                </a:cubicBezTo>
                <a:cubicBezTo>
                  <a:pt x="1876" y="556"/>
                  <a:pt x="1875" y="555"/>
                  <a:pt x="1875" y="555"/>
                </a:cubicBezTo>
                <a:cubicBezTo>
                  <a:pt x="1875" y="554"/>
                  <a:pt x="1875" y="554"/>
                  <a:pt x="1875" y="553"/>
                </a:cubicBezTo>
                <a:cubicBezTo>
                  <a:pt x="1875" y="553"/>
                  <a:pt x="1875" y="553"/>
                  <a:pt x="1875" y="552"/>
                </a:cubicBezTo>
                <a:cubicBezTo>
                  <a:pt x="1875" y="551"/>
                  <a:pt x="1875" y="550"/>
                  <a:pt x="1875" y="549"/>
                </a:cubicBezTo>
                <a:cubicBezTo>
                  <a:pt x="1875" y="548"/>
                  <a:pt x="1875" y="547"/>
                  <a:pt x="1875" y="546"/>
                </a:cubicBezTo>
                <a:cubicBezTo>
                  <a:pt x="1875" y="545"/>
                  <a:pt x="1875" y="544"/>
                  <a:pt x="1875" y="544"/>
                </a:cubicBezTo>
                <a:cubicBezTo>
                  <a:pt x="1876" y="543"/>
                  <a:pt x="1876" y="543"/>
                  <a:pt x="1876" y="543"/>
                </a:cubicBezTo>
                <a:cubicBezTo>
                  <a:pt x="1875" y="544"/>
                  <a:pt x="1875" y="545"/>
                  <a:pt x="1876" y="546"/>
                </a:cubicBezTo>
                <a:cubicBezTo>
                  <a:pt x="1891" y="544"/>
                  <a:pt x="1886" y="525"/>
                  <a:pt x="1881" y="515"/>
                </a:cubicBezTo>
                <a:cubicBezTo>
                  <a:pt x="1879" y="521"/>
                  <a:pt x="1860" y="540"/>
                  <a:pt x="1873" y="545"/>
                </a:cubicBezTo>
                <a:cubicBezTo>
                  <a:pt x="1873" y="546"/>
                  <a:pt x="1873" y="546"/>
                  <a:pt x="1873" y="546"/>
                </a:cubicBezTo>
                <a:cubicBezTo>
                  <a:pt x="1873" y="547"/>
                  <a:pt x="1873" y="548"/>
                  <a:pt x="1873" y="549"/>
                </a:cubicBezTo>
                <a:cubicBezTo>
                  <a:pt x="1873" y="550"/>
                  <a:pt x="1873" y="551"/>
                  <a:pt x="1873" y="552"/>
                </a:cubicBezTo>
                <a:cubicBezTo>
                  <a:pt x="1873" y="553"/>
                  <a:pt x="1873" y="553"/>
                  <a:pt x="1874" y="554"/>
                </a:cubicBezTo>
                <a:cubicBezTo>
                  <a:pt x="1874" y="554"/>
                  <a:pt x="1874" y="555"/>
                  <a:pt x="1874" y="555"/>
                </a:cubicBezTo>
                <a:cubicBezTo>
                  <a:pt x="1874" y="555"/>
                  <a:pt x="1874" y="556"/>
                  <a:pt x="1874" y="556"/>
                </a:cubicBezTo>
                <a:cubicBezTo>
                  <a:pt x="1874" y="556"/>
                  <a:pt x="1874" y="557"/>
                  <a:pt x="1874" y="557"/>
                </a:cubicBezTo>
                <a:cubicBezTo>
                  <a:pt x="1873" y="556"/>
                  <a:pt x="1872" y="554"/>
                  <a:pt x="1872" y="553"/>
                </a:cubicBezTo>
                <a:cubicBezTo>
                  <a:pt x="1871" y="553"/>
                  <a:pt x="1871" y="553"/>
                  <a:pt x="1871" y="552"/>
                </a:cubicBezTo>
                <a:cubicBezTo>
                  <a:pt x="1871" y="552"/>
                  <a:pt x="1870" y="551"/>
                  <a:pt x="1870" y="551"/>
                </a:cubicBezTo>
                <a:cubicBezTo>
                  <a:pt x="1869" y="551"/>
                  <a:pt x="1869" y="550"/>
                  <a:pt x="1868" y="549"/>
                </a:cubicBezTo>
                <a:cubicBezTo>
                  <a:pt x="1867" y="548"/>
                  <a:pt x="1866" y="547"/>
                  <a:pt x="1866" y="546"/>
                </a:cubicBezTo>
                <a:cubicBezTo>
                  <a:pt x="1865" y="546"/>
                  <a:pt x="1865" y="546"/>
                  <a:pt x="1865" y="545"/>
                </a:cubicBezTo>
                <a:cubicBezTo>
                  <a:pt x="1864" y="545"/>
                  <a:pt x="1864" y="545"/>
                  <a:pt x="1864" y="545"/>
                </a:cubicBezTo>
                <a:cubicBezTo>
                  <a:pt x="1864" y="545"/>
                  <a:pt x="1864" y="545"/>
                  <a:pt x="1864" y="545"/>
                </a:cubicBezTo>
                <a:cubicBezTo>
                  <a:pt x="1864" y="545"/>
                  <a:pt x="1864" y="545"/>
                  <a:pt x="1864" y="545"/>
                </a:cubicBezTo>
                <a:cubicBezTo>
                  <a:pt x="1864" y="545"/>
                  <a:pt x="1864" y="545"/>
                  <a:pt x="1864" y="545"/>
                </a:cubicBezTo>
                <a:cubicBezTo>
                  <a:pt x="1864" y="545"/>
                  <a:pt x="1863" y="545"/>
                  <a:pt x="1863" y="545"/>
                </a:cubicBezTo>
                <a:cubicBezTo>
                  <a:pt x="1863" y="546"/>
                  <a:pt x="1863" y="546"/>
                  <a:pt x="1863" y="546"/>
                </a:cubicBezTo>
                <a:cubicBezTo>
                  <a:pt x="1863"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5" y="546"/>
                  <a:pt x="1865" y="547"/>
                </a:cubicBezTo>
                <a:cubicBezTo>
                  <a:pt x="1865" y="548"/>
                  <a:pt x="1866" y="549"/>
                  <a:pt x="1867" y="550"/>
                </a:cubicBezTo>
                <a:cubicBezTo>
                  <a:pt x="1867" y="551"/>
                  <a:pt x="1868" y="552"/>
                  <a:pt x="1868" y="553"/>
                </a:cubicBezTo>
                <a:cubicBezTo>
                  <a:pt x="1868" y="553"/>
                  <a:pt x="1868" y="553"/>
                  <a:pt x="1869" y="554"/>
                </a:cubicBezTo>
                <a:cubicBezTo>
                  <a:pt x="1869" y="554"/>
                  <a:pt x="1869" y="554"/>
                  <a:pt x="1869" y="555"/>
                </a:cubicBezTo>
                <a:cubicBezTo>
                  <a:pt x="1872" y="558"/>
                  <a:pt x="1874" y="561"/>
                  <a:pt x="1877" y="565"/>
                </a:cubicBezTo>
                <a:cubicBezTo>
                  <a:pt x="1878" y="567"/>
                  <a:pt x="1879" y="569"/>
                  <a:pt x="1880" y="572"/>
                </a:cubicBezTo>
                <a:cubicBezTo>
                  <a:pt x="1881" y="572"/>
                  <a:pt x="1881" y="573"/>
                  <a:pt x="1881" y="574"/>
                </a:cubicBezTo>
                <a:cubicBezTo>
                  <a:pt x="1881" y="574"/>
                  <a:pt x="1881" y="573"/>
                  <a:pt x="1881" y="573"/>
                </a:cubicBezTo>
                <a:cubicBezTo>
                  <a:pt x="1880" y="573"/>
                  <a:pt x="1879" y="573"/>
                  <a:pt x="1879" y="572"/>
                </a:cubicBezTo>
                <a:cubicBezTo>
                  <a:pt x="1878" y="572"/>
                  <a:pt x="1877" y="572"/>
                  <a:pt x="1877" y="571"/>
                </a:cubicBezTo>
                <a:cubicBezTo>
                  <a:pt x="1876" y="571"/>
                  <a:pt x="1875" y="571"/>
                  <a:pt x="1874" y="570"/>
                </a:cubicBezTo>
                <a:cubicBezTo>
                  <a:pt x="1874" y="570"/>
                  <a:pt x="1874" y="570"/>
                  <a:pt x="1874" y="570"/>
                </a:cubicBezTo>
                <a:cubicBezTo>
                  <a:pt x="1874" y="570"/>
                  <a:pt x="1874" y="570"/>
                  <a:pt x="1874" y="570"/>
                </a:cubicBezTo>
                <a:cubicBezTo>
                  <a:pt x="1866" y="562"/>
                  <a:pt x="1856" y="563"/>
                  <a:pt x="1845" y="565"/>
                </a:cubicBezTo>
                <a:cubicBezTo>
                  <a:pt x="1851" y="574"/>
                  <a:pt x="1862" y="574"/>
                  <a:pt x="1871" y="572"/>
                </a:cubicBezTo>
                <a:cubicBezTo>
                  <a:pt x="1872" y="572"/>
                  <a:pt x="1873" y="572"/>
                  <a:pt x="1874" y="572"/>
                </a:cubicBezTo>
                <a:cubicBezTo>
                  <a:pt x="1874" y="573"/>
                  <a:pt x="1875" y="573"/>
                  <a:pt x="1876" y="573"/>
                </a:cubicBezTo>
                <a:cubicBezTo>
                  <a:pt x="1876" y="573"/>
                  <a:pt x="1877" y="574"/>
                  <a:pt x="1878" y="574"/>
                </a:cubicBezTo>
                <a:cubicBezTo>
                  <a:pt x="1878" y="574"/>
                  <a:pt x="1879" y="575"/>
                  <a:pt x="1880" y="575"/>
                </a:cubicBezTo>
                <a:cubicBezTo>
                  <a:pt x="1880" y="576"/>
                  <a:pt x="1881" y="576"/>
                  <a:pt x="1881" y="576"/>
                </a:cubicBezTo>
                <a:cubicBezTo>
                  <a:pt x="1881" y="576"/>
                  <a:pt x="1882" y="576"/>
                  <a:pt x="1882" y="576"/>
                </a:cubicBezTo>
                <a:cubicBezTo>
                  <a:pt x="1882" y="576"/>
                  <a:pt x="1882" y="577"/>
                  <a:pt x="1882" y="577"/>
                </a:cubicBezTo>
                <a:cubicBezTo>
                  <a:pt x="1882" y="577"/>
                  <a:pt x="1883" y="577"/>
                  <a:pt x="1883" y="577"/>
                </a:cubicBezTo>
                <a:cubicBezTo>
                  <a:pt x="1883" y="577"/>
                  <a:pt x="1883" y="578"/>
                  <a:pt x="1883" y="578"/>
                </a:cubicBezTo>
                <a:cubicBezTo>
                  <a:pt x="1885" y="581"/>
                  <a:pt x="1886" y="583"/>
                  <a:pt x="1888" y="585"/>
                </a:cubicBezTo>
                <a:cubicBezTo>
                  <a:pt x="1888" y="585"/>
                  <a:pt x="1888" y="585"/>
                  <a:pt x="1888" y="585"/>
                </a:cubicBezTo>
                <a:cubicBezTo>
                  <a:pt x="1889" y="585"/>
                  <a:pt x="1889" y="585"/>
                  <a:pt x="1889" y="585"/>
                </a:cubicBezTo>
                <a:cubicBezTo>
                  <a:pt x="1889" y="585"/>
                  <a:pt x="1889" y="586"/>
                  <a:pt x="1889" y="586"/>
                </a:cubicBezTo>
                <a:cubicBezTo>
                  <a:pt x="1890" y="586"/>
                  <a:pt x="1890" y="586"/>
                  <a:pt x="1890" y="586"/>
                </a:cubicBezTo>
                <a:cubicBezTo>
                  <a:pt x="1890" y="586"/>
                  <a:pt x="1891" y="587"/>
                  <a:pt x="1892" y="587"/>
                </a:cubicBezTo>
                <a:cubicBezTo>
                  <a:pt x="1893" y="587"/>
                  <a:pt x="1894" y="588"/>
                  <a:pt x="1895" y="588"/>
                </a:cubicBezTo>
                <a:cubicBezTo>
                  <a:pt x="1898" y="588"/>
                  <a:pt x="1900" y="588"/>
                  <a:pt x="1902" y="589"/>
                </a:cubicBezTo>
                <a:cubicBezTo>
                  <a:pt x="1902" y="589"/>
                  <a:pt x="1902" y="589"/>
                  <a:pt x="1902" y="589"/>
                </a:cubicBezTo>
                <a:cubicBezTo>
                  <a:pt x="1903" y="589"/>
                  <a:pt x="1903" y="589"/>
                  <a:pt x="1903" y="589"/>
                </a:cubicBezTo>
                <a:cubicBezTo>
                  <a:pt x="1903" y="589"/>
                  <a:pt x="1904" y="590"/>
                  <a:pt x="1904" y="590"/>
                </a:cubicBezTo>
                <a:cubicBezTo>
                  <a:pt x="1904" y="590"/>
                  <a:pt x="1904" y="590"/>
                  <a:pt x="1904" y="590"/>
                </a:cubicBezTo>
                <a:cubicBezTo>
                  <a:pt x="1905" y="590"/>
                  <a:pt x="1906" y="591"/>
                  <a:pt x="1907" y="592"/>
                </a:cubicBezTo>
                <a:cubicBezTo>
                  <a:pt x="1907" y="592"/>
                  <a:pt x="1908" y="593"/>
                  <a:pt x="1908" y="593"/>
                </a:cubicBezTo>
                <a:cubicBezTo>
                  <a:pt x="1909" y="594"/>
                  <a:pt x="1909" y="594"/>
                  <a:pt x="1909" y="594"/>
                </a:cubicBezTo>
                <a:cubicBezTo>
                  <a:pt x="1909" y="594"/>
                  <a:pt x="1910" y="595"/>
                  <a:pt x="1910" y="595"/>
                </a:cubicBezTo>
                <a:cubicBezTo>
                  <a:pt x="1911" y="596"/>
                  <a:pt x="1912" y="597"/>
                  <a:pt x="1912" y="598"/>
                </a:cubicBezTo>
                <a:cubicBezTo>
                  <a:pt x="1913" y="598"/>
                  <a:pt x="1913" y="599"/>
                  <a:pt x="1913" y="599"/>
                </a:cubicBezTo>
                <a:cubicBezTo>
                  <a:pt x="1913" y="601"/>
                  <a:pt x="1912" y="602"/>
                  <a:pt x="1912" y="604"/>
                </a:cubicBezTo>
                <a:cubicBezTo>
                  <a:pt x="1912" y="607"/>
                  <a:pt x="1911" y="610"/>
                  <a:pt x="1911" y="613"/>
                </a:cubicBezTo>
                <a:cubicBezTo>
                  <a:pt x="1911" y="615"/>
                  <a:pt x="1910" y="618"/>
                  <a:pt x="1909" y="621"/>
                </a:cubicBezTo>
                <a:cubicBezTo>
                  <a:pt x="1908" y="627"/>
                  <a:pt x="1906" y="633"/>
                  <a:pt x="1904" y="639"/>
                </a:cubicBezTo>
                <a:cubicBezTo>
                  <a:pt x="1903" y="642"/>
                  <a:pt x="1901" y="645"/>
                  <a:pt x="1900" y="648"/>
                </a:cubicBezTo>
                <a:cubicBezTo>
                  <a:pt x="1900" y="649"/>
                  <a:pt x="1900" y="650"/>
                  <a:pt x="1899" y="651"/>
                </a:cubicBezTo>
                <a:cubicBezTo>
                  <a:pt x="1899" y="651"/>
                  <a:pt x="1899" y="652"/>
                  <a:pt x="1899" y="653"/>
                </a:cubicBezTo>
                <a:cubicBezTo>
                  <a:pt x="1898" y="655"/>
                  <a:pt x="1898" y="657"/>
                  <a:pt x="1898" y="658"/>
                </a:cubicBezTo>
                <a:cubicBezTo>
                  <a:pt x="1898" y="662"/>
                  <a:pt x="1898" y="665"/>
                  <a:pt x="1898" y="668"/>
                </a:cubicBezTo>
                <a:cubicBezTo>
                  <a:pt x="1898" y="671"/>
                  <a:pt x="1898" y="673"/>
                  <a:pt x="1898" y="675"/>
                </a:cubicBezTo>
                <a:cubicBezTo>
                  <a:pt x="1898" y="674"/>
                  <a:pt x="1898" y="673"/>
                  <a:pt x="1897" y="672"/>
                </a:cubicBezTo>
                <a:cubicBezTo>
                  <a:pt x="1897" y="672"/>
                  <a:pt x="1897" y="672"/>
                  <a:pt x="1897" y="671"/>
                </a:cubicBezTo>
                <a:cubicBezTo>
                  <a:pt x="1897" y="671"/>
                  <a:pt x="1897" y="670"/>
                  <a:pt x="1896" y="670"/>
                </a:cubicBezTo>
                <a:cubicBezTo>
                  <a:pt x="1896" y="669"/>
                  <a:pt x="1896" y="669"/>
                  <a:pt x="1896" y="668"/>
                </a:cubicBezTo>
                <a:cubicBezTo>
                  <a:pt x="1895" y="668"/>
                  <a:pt x="1895" y="667"/>
                  <a:pt x="1895" y="667"/>
                </a:cubicBezTo>
                <a:cubicBezTo>
                  <a:pt x="1893" y="665"/>
                  <a:pt x="1892" y="663"/>
                  <a:pt x="1889" y="662"/>
                </a:cubicBezTo>
                <a:cubicBezTo>
                  <a:pt x="1889" y="662"/>
                  <a:pt x="1889" y="662"/>
                  <a:pt x="1888" y="662"/>
                </a:cubicBezTo>
                <a:cubicBezTo>
                  <a:pt x="1888" y="662"/>
                  <a:pt x="1888" y="661"/>
                  <a:pt x="1887" y="661"/>
                </a:cubicBezTo>
                <a:cubicBezTo>
                  <a:pt x="1887" y="661"/>
                  <a:pt x="1887" y="661"/>
                  <a:pt x="1887" y="661"/>
                </a:cubicBezTo>
                <a:cubicBezTo>
                  <a:pt x="1886" y="661"/>
                  <a:pt x="1886" y="661"/>
                  <a:pt x="1886" y="661"/>
                </a:cubicBezTo>
                <a:cubicBezTo>
                  <a:pt x="1886" y="661"/>
                  <a:pt x="1886" y="661"/>
                  <a:pt x="1885" y="661"/>
                </a:cubicBezTo>
                <a:cubicBezTo>
                  <a:pt x="1884" y="661"/>
                  <a:pt x="1883" y="660"/>
                  <a:pt x="1881" y="660"/>
                </a:cubicBezTo>
                <a:cubicBezTo>
                  <a:pt x="1881" y="660"/>
                  <a:pt x="1880" y="660"/>
                  <a:pt x="1879" y="660"/>
                </a:cubicBezTo>
                <a:cubicBezTo>
                  <a:pt x="1879" y="660"/>
                  <a:pt x="1878" y="660"/>
                  <a:pt x="1877" y="660"/>
                </a:cubicBezTo>
                <a:cubicBezTo>
                  <a:pt x="1877" y="660"/>
                  <a:pt x="1876" y="660"/>
                  <a:pt x="1875" y="660"/>
                </a:cubicBezTo>
                <a:cubicBezTo>
                  <a:pt x="1875" y="660"/>
                  <a:pt x="1874" y="660"/>
                  <a:pt x="1873" y="660"/>
                </a:cubicBezTo>
                <a:cubicBezTo>
                  <a:pt x="1873" y="660"/>
                  <a:pt x="1872" y="659"/>
                  <a:pt x="1872" y="659"/>
                </a:cubicBezTo>
                <a:cubicBezTo>
                  <a:pt x="1872" y="659"/>
                  <a:pt x="1872" y="659"/>
                  <a:pt x="1872" y="659"/>
                </a:cubicBezTo>
                <a:cubicBezTo>
                  <a:pt x="1872" y="659"/>
                  <a:pt x="1872" y="659"/>
                  <a:pt x="1871" y="658"/>
                </a:cubicBezTo>
                <a:cubicBezTo>
                  <a:pt x="1871" y="658"/>
                  <a:pt x="1871" y="658"/>
                  <a:pt x="1871" y="658"/>
                </a:cubicBezTo>
                <a:cubicBezTo>
                  <a:pt x="1871" y="658"/>
                  <a:pt x="1871" y="658"/>
                  <a:pt x="1871" y="657"/>
                </a:cubicBezTo>
                <a:cubicBezTo>
                  <a:pt x="1871" y="657"/>
                  <a:pt x="1871" y="657"/>
                  <a:pt x="1870" y="657"/>
                </a:cubicBezTo>
                <a:cubicBezTo>
                  <a:pt x="1870" y="656"/>
                  <a:pt x="1870" y="656"/>
                  <a:pt x="1870" y="656"/>
                </a:cubicBezTo>
                <a:cubicBezTo>
                  <a:pt x="1870" y="655"/>
                  <a:pt x="1870" y="655"/>
                  <a:pt x="1870" y="655"/>
                </a:cubicBezTo>
                <a:cubicBezTo>
                  <a:pt x="1870" y="655"/>
                  <a:pt x="1869" y="655"/>
                  <a:pt x="1869" y="655"/>
                </a:cubicBezTo>
                <a:cubicBezTo>
                  <a:pt x="1869" y="654"/>
                  <a:pt x="1869" y="654"/>
                  <a:pt x="1869" y="653"/>
                </a:cubicBezTo>
                <a:cubicBezTo>
                  <a:pt x="1869" y="653"/>
                  <a:pt x="1868" y="652"/>
                  <a:pt x="1868" y="651"/>
                </a:cubicBezTo>
                <a:cubicBezTo>
                  <a:pt x="1868" y="650"/>
                  <a:pt x="1868" y="649"/>
                  <a:pt x="1868" y="648"/>
                </a:cubicBezTo>
                <a:cubicBezTo>
                  <a:pt x="1868" y="648"/>
                  <a:pt x="1868" y="648"/>
                  <a:pt x="1868" y="648"/>
                </a:cubicBezTo>
                <a:cubicBezTo>
                  <a:pt x="1868" y="648"/>
                  <a:pt x="1868" y="648"/>
                  <a:pt x="1868" y="648"/>
                </a:cubicBezTo>
                <a:cubicBezTo>
                  <a:pt x="1868" y="648"/>
                  <a:pt x="1868" y="647"/>
                  <a:pt x="1868" y="646"/>
                </a:cubicBezTo>
                <a:cubicBezTo>
                  <a:pt x="1869" y="647"/>
                  <a:pt x="1869" y="647"/>
                  <a:pt x="1869" y="647"/>
                </a:cubicBezTo>
                <a:cubicBezTo>
                  <a:pt x="1883" y="643"/>
                  <a:pt x="1871" y="631"/>
                  <a:pt x="1870" y="623"/>
                </a:cubicBezTo>
                <a:cubicBezTo>
                  <a:pt x="1866" y="628"/>
                  <a:pt x="1857" y="643"/>
                  <a:pt x="1866" y="647"/>
                </a:cubicBezTo>
                <a:cubicBezTo>
                  <a:pt x="1866" y="648"/>
                  <a:pt x="1866" y="648"/>
                  <a:pt x="1866" y="648"/>
                </a:cubicBezTo>
                <a:cubicBezTo>
                  <a:pt x="1867" y="649"/>
                  <a:pt x="1867" y="650"/>
                  <a:pt x="1867" y="651"/>
                </a:cubicBezTo>
                <a:cubicBezTo>
                  <a:pt x="1867" y="652"/>
                  <a:pt x="1867" y="653"/>
                  <a:pt x="1868" y="654"/>
                </a:cubicBezTo>
                <a:cubicBezTo>
                  <a:pt x="1868" y="654"/>
                  <a:pt x="1868" y="655"/>
                  <a:pt x="1868" y="655"/>
                </a:cubicBezTo>
                <a:cubicBezTo>
                  <a:pt x="1868" y="655"/>
                  <a:pt x="1868" y="655"/>
                  <a:pt x="1868" y="656"/>
                </a:cubicBezTo>
                <a:cubicBezTo>
                  <a:pt x="1869" y="656"/>
                  <a:pt x="1869" y="656"/>
                  <a:pt x="1869" y="656"/>
                </a:cubicBezTo>
                <a:cubicBezTo>
                  <a:pt x="1869" y="657"/>
                  <a:pt x="1869" y="657"/>
                  <a:pt x="1869" y="657"/>
                </a:cubicBezTo>
                <a:cubicBezTo>
                  <a:pt x="1869" y="658"/>
                  <a:pt x="1870" y="658"/>
                  <a:pt x="1870" y="658"/>
                </a:cubicBezTo>
                <a:cubicBezTo>
                  <a:pt x="1870" y="658"/>
                  <a:pt x="1870" y="658"/>
                  <a:pt x="1870" y="659"/>
                </a:cubicBezTo>
                <a:cubicBezTo>
                  <a:pt x="1870" y="659"/>
                  <a:pt x="1870" y="659"/>
                  <a:pt x="1870" y="659"/>
                </a:cubicBezTo>
                <a:cubicBezTo>
                  <a:pt x="1869" y="659"/>
                  <a:pt x="1867" y="658"/>
                  <a:pt x="1865" y="657"/>
                </a:cubicBezTo>
                <a:cubicBezTo>
                  <a:pt x="1865" y="657"/>
                  <a:pt x="1865" y="657"/>
                  <a:pt x="1864" y="657"/>
                </a:cubicBezTo>
                <a:cubicBezTo>
                  <a:pt x="1863" y="657"/>
                  <a:pt x="1863" y="657"/>
                  <a:pt x="1863" y="657"/>
                </a:cubicBezTo>
                <a:cubicBezTo>
                  <a:pt x="1863" y="656"/>
                  <a:pt x="1862" y="656"/>
                  <a:pt x="1862" y="656"/>
                </a:cubicBezTo>
                <a:cubicBezTo>
                  <a:pt x="1861" y="655"/>
                  <a:pt x="1860" y="655"/>
                  <a:pt x="1860" y="655"/>
                </a:cubicBezTo>
                <a:cubicBezTo>
                  <a:pt x="1859" y="654"/>
                  <a:pt x="1859" y="654"/>
                  <a:pt x="1858" y="654"/>
                </a:cubicBezTo>
                <a:cubicBezTo>
                  <a:pt x="1856" y="652"/>
                  <a:pt x="1853" y="651"/>
                  <a:pt x="1851" y="649"/>
                </a:cubicBezTo>
                <a:cubicBezTo>
                  <a:pt x="1851" y="649"/>
                  <a:pt x="1850" y="648"/>
                  <a:pt x="1849" y="647"/>
                </a:cubicBezTo>
                <a:cubicBezTo>
                  <a:pt x="1849" y="647"/>
                  <a:pt x="1849" y="647"/>
                  <a:pt x="1849" y="647"/>
                </a:cubicBezTo>
                <a:cubicBezTo>
                  <a:pt x="1849" y="647"/>
                  <a:pt x="1849" y="647"/>
                  <a:pt x="1848" y="646"/>
                </a:cubicBezTo>
                <a:cubicBezTo>
                  <a:pt x="1848" y="646"/>
                  <a:pt x="1848" y="646"/>
                  <a:pt x="1847" y="645"/>
                </a:cubicBezTo>
                <a:cubicBezTo>
                  <a:pt x="1847" y="645"/>
                  <a:pt x="1847" y="645"/>
                  <a:pt x="1847" y="645"/>
                </a:cubicBezTo>
                <a:cubicBezTo>
                  <a:pt x="1847" y="644"/>
                  <a:pt x="1846" y="644"/>
                  <a:pt x="1846" y="644"/>
                </a:cubicBezTo>
                <a:cubicBezTo>
                  <a:pt x="1845" y="643"/>
                  <a:pt x="1845" y="642"/>
                  <a:pt x="1844" y="641"/>
                </a:cubicBezTo>
                <a:cubicBezTo>
                  <a:pt x="1844" y="641"/>
                  <a:pt x="1843" y="640"/>
                  <a:pt x="1843" y="640"/>
                </a:cubicBezTo>
                <a:cubicBezTo>
                  <a:pt x="1843" y="640"/>
                  <a:pt x="1843" y="640"/>
                  <a:pt x="1842" y="639"/>
                </a:cubicBezTo>
                <a:cubicBezTo>
                  <a:pt x="1842" y="639"/>
                  <a:pt x="1842" y="639"/>
                  <a:pt x="1842" y="639"/>
                </a:cubicBezTo>
                <a:cubicBezTo>
                  <a:pt x="1841" y="637"/>
                  <a:pt x="1840" y="635"/>
                  <a:pt x="1839" y="634"/>
                </a:cubicBezTo>
                <a:cubicBezTo>
                  <a:pt x="1838" y="633"/>
                  <a:pt x="1838" y="633"/>
                  <a:pt x="1838" y="632"/>
                </a:cubicBezTo>
                <a:cubicBezTo>
                  <a:pt x="1837" y="631"/>
                  <a:pt x="1837" y="631"/>
                  <a:pt x="1837" y="630"/>
                </a:cubicBezTo>
                <a:cubicBezTo>
                  <a:pt x="1836" y="628"/>
                  <a:pt x="1835" y="627"/>
                  <a:pt x="1835" y="627"/>
                </a:cubicBezTo>
                <a:cubicBezTo>
                  <a:pt x="1835" y="627"/>
                  <a:pt x="1835" y="627"/>
                  <a:pt x="1835" y="628"/>
                </a:cubicBezTo>
                <a:cubicBezTo>
                  <a:pt x="1835" y="628"/>
                  <a:pt x="1836" y="629"/>
                  <a:pt x="1836" y="631"/>
                </a:cubicBezTo>
                <a:cubicBezTo>
                  <a:pt x="1836" y="631"/>
                  <a:pt x="1836" y="632"/>
                  <a:pt x="1836" y="633"/>
                </a:cubicBezTo>
                <a:cubicBezTo>
                  <a:pt x="1837" y="633"/>
                  <a:pt x="1837" y="634"/>
                  <a:pt x="1837" y="635"/>
                </a:cubicBezTo>
                <a:cubicBezTo>
                  <a:pt x="1838" y="636"/>
                  <a:pt x="1838" y="637"/>
                  <a:pt x="1838" y="638"/>
                </a:cubicBezTo>
                <a:cubicBezTo>
                  <a:pt x="1838" y="638"/>
                  <a:pt x="1839" y="638"/>
                  <a:pt x="1839" y="639"/>
                </a:cubicBezTo>
                <a:cubicBezTo>
                  <a:pt x="1839" y="639"/>
                  <a:pt x="1840" y="640"/>
                  <a:pt x="1840" y="640"/>
                </a:cubicBezTo>
                <a:cubicBezTo>
                  <a:pt x="1840" y="640"/>
                  <a:pt x="1840" y="641"/>
                  <a:pt x="1840" y="641"/>
                </a:cubicBezTo>
                <a:cubicBezTo>
                  <a:pt x="1841" y="641"/>
                  <a:pt x="1841" y="641"/>
                  <a:pt x="1841" y="642"/>
                </a:cubicBezTo>
                <a:cubicBezTo>
                  <a:pt x="1841" y="642"/>
                  <a:pt x="1842" y="642"/>
                  <a:pt x="1842" y="643"/>
                </a:cubicBezTo>
                <a:cubicBezTo>
                  <a:pt x="1842" y="643"/>
                  <a:pt x="1843" y="644"/>
                  <a:pt x="1843" y="644"/>
                </a:cubicBezTo>
                <a:cubicBezTo>
                  <a:pt x="1843" y="644"/>
                  <a:pt x="1842" y="644"/>
                  <a:pt x="1841" y="644"/>
                </a:cubicBezTo>
                <a:cubicBezTo>
                  <a:pt x="1841" y="644"/>
                  <a:pt x="1840" y="644"/>
                  <a:pt x="1839" y="644"/>
                </a:cubicBezTo>
                <a:cubicBezTo>
                  <a:pt x="1838" y="644"/>
                  <a:pt x="1837" y="644"/>
                  <a:pt x="1837" y="644"/>
                </a:cubicBezTo>
                <a:cubicBezTo>
                  <a:pt x="1836" y="644"/>
                  <a:pt x="1835" y="644"/>
                  <a:pt x="1835" y="644"/>
                </a:cubicBezTo>
                <a:cubicBezTo>
                  <a:pt x="1835" y="644"/>
                  <a:pt x="1835" y="644"/>
                  <a:pt x="1835" y="644"/>
                </a:cubicBezTo>
                <a:cubicBezTo>
                  <a:pt x="1834" y="644"/>
                  <a:pt x="1834" y="644"/>
                  <a:pt x="1834" y="644"/>
                </a:cubicBezTo>
                <a:cubicBezTo>
                  <a:pt x="1827" y="633"/>
                  <a:pt x="1818" y="640"/>
                  <a:pt x="1810" y="644"/>
                </a:cubicBezTo>
                <a:cubicBezTo>
                  <a:pt x="1818" y="657"/>
                  <a:pt x="1826" y="659"/>
                  <a:pt x="1834" y="646"/>
                </a:cubicBezTo>
                <a:cubicBezTo>
                  <a:pt x="1834" y="646"/>
                  <a:pt x="1834" y="646"/>
                  <a:pt x="1834" y="646"/>
                </a:cubicBezTo>
                <a:cubicBezTo>
                  <a:pt x="1835" y="646"/>
                  <a:pt x="1836" y="646"/>
                  <a:pt x="1837" y="646"/>
                </a:cubicBezTo>
                <a:cubicBezTo>
                  <a:pt x="1837" y="646"/>
                  <a:pt x="1838" y="646"/>
                  <a:pt x="1839" y="646"/>
                </a:cubicBezTo>
                <a:cubicBezTo>
                  <a:pt x="1840" y="646"/>
                  <a:pt x="1840" y="646"/>
                  <a:pt x="1841" y="646"/>
                </a:cubicBezTo>
                <a:cubicBezTo>
                  <a:pt x="1842" y="646"/>
                  <a:pt x="1843" y="646"/>
                  <a:pt x="1843" y="647"/>
                </a:cubicBezTo>
                <a:cubicBezTo>
                  <a:pt x="1844" y="647"/>
                  <a:pt x="1845" y="647"/>
                  <a:pt x="1845" y="647"/>
                </a:cubicBezTo>
                <a:cubicBezTo>
                  <a:pt x="1845" y="647"/>
                  <a:pt x="1845" y="647"/>
                  <a:pt x="1845" y="647"/>
                </a:cubicBezTo>
                <a:cubicBezTo>
                  <a:pt x="1845" y="647"/>
                  <a:pt x="1845" y="647"/>
                  <a:pt x="1845" y="647"/>
                </a:cubicBezTo>
                <a:cubicBezTo>
                  <a:pt x="1846" y="648"/>
                  <a:pt x="1846" y="648"/>
                  <a:pt x="1847" y="648"/>
                </a:cubicBezTo>
                <a:cubicBezTo>
                  <a:pt x="1848" y="649"/>
                  <a:pt x="1849" y="650"/>
                  <a:pt x="1850" y="651"/>
                </a:cubicBezTo>
                <a:cubicBezTo>
                  <a:pt x="1852" y="653"/>
                  <a:pt x="1854" y="655"/>
                  <a:pt x="1857" y="656"/>
                </a:cubicBezTo>
                <a:cubicBezTo>
                  <a:pt x="1857" y="656"/>
                  <a:pt x="1858" y="657"/>
                  <a:pt x="1859" y="657"/>
                </a:cubicBezTo>
                <a:cubicBezTo>
                  <a:pt x="1859" y="657"/>
                  <a:pt x="1860" y="658"/>
                  <a:pt x="1860" y="658"/>
                </a:cubicBezTo>
                <a:cubicBezTo>
                  <a:pt x="1861" y="658"/>
                  <a:pt x="1862" y="659"/>
                  <a:pt x="1862" y="659"/>
                </a:cubicBezTo>
                <a:cubicBezTo>
                  <a:pt x="1863" y="659"/>
                  <a:pt x="1863" y="659"/>
                  <a:pt x="1863" y="659"/>
                </a:cubicBezTo>
                <a:cubicBezTo>
                  <a:pt x="1864" y="660"/>
                  <a:pt x="1864" y="660"/>
                  <a:pt x="1864" y="660"/>
                </a:cubicBezTo>
                <a:cubicBezTo>
                  <a:pt x="1867" y="661"/>
                  <a:pt x="1870" y="662"/>
                  <a:pt x="1873" y="662"/>
                </a:cubicBezTo>
                <a:cubicBezTo>
                  <a:pt x="1874" y="662"/>
                  <a:pt x="1874" y="662"/>
                  <a:pt x="1875" y="663"/>
                </a:cubicBezTo>
                <a:cubicBezTo>
                  <a:pt x="1876" y="663"/>
                  <a:pt x="1876" y="663"/>
                  <a:pt x="1877" y="663"/>
                </a:cubicBezTo>
                <a:cubicBezTo>
                  <a:pt x="1878" y="663"/>
                  <a:pt x="1878" y="663"/>
                  <a:pt x="1879" y="663"/>
                </a:cubicBezTo>
                <a:cubicBezTo>
                  <a:pt x="1880" y="663"/>
                  <a:pt x="1880" y="663"/>
                  <a:pt x="1881" y="663"/>
                </a:cubicBezTo>
                <a:cubicBezTo>
                  <a:pt x="1882" y="663"/>
                  <a:pt x="1884" y="663"/>
                  <a:pt x="1885" y="663"/>
                </a:cubicBezTo>
                <a:cubicBezTo>
                  <a:pt x="1885" y="663"/>
                  <a:pt x="1885" y="663"/>
                  <a:pt x="1886" y="664"/>
                </a:cubicBezTo>
                <a:cubicBezTo>
                  <a:pt x="1886" y="664"/>
                  <a:pt x="1886" y="664"/>
                  <a:pt x="1886" y="664"/>
                </a:cubicBezTo>
                <a:cubicBezTo>
                  <a:pt x="1886" y="664"/>
                  <a:pt x="1886" y="664"/>
                  <a:pt x="1886" y="664"/>
                </a:cubicBezTo>
                <a:cubicBezTo>
                  <a:pt x="1887" y="664"/>
                  <a:pt x="1887" y="664"/>
                  <a:pt x="1887" y="664"/>
                </a:cubicBezTo>
                <a:cubicBezTo>
                  <a:pt x="1887" y="664"/>
                  <a:pt x="1888" y="664"/>
                  <a:pt x="1888" y="664"/>
                </a:cubicBezTo>
                <a:cubicBezTo>
                  <a:pt x="1890" y="665"/>
                  <a:pt x="1891" y="667"/>
                  <a:pt x="1893" y="669"/>
                </a:cubicBezTo>
                <a:cubicBezTo>
                  <a:pt x="1893" y="669"/>
                  <a:pt x="1894" y="670"/>
                  <a:pt x="1894" y="671"/>
                </a:cubicBezTo>
                <a:cubicBezTo>
                  <a:pt x="1894" y="671"/>
                  <a:pt x="1895" y="672"/>
                  <a:pt x="1895" y="672"/>
                </a:cubicBezTo>
                <a:cubicBezTo>
                  <a:pt x="1895" y="672"/>
                  <a:pt x="1895" y="673"/>
                  <a:pt x="1896" y="673"/>
                </a:cubicBezTo>
                <a:cubicBezTo>
                  <a:pt x="1896" y="675"/>
                  <a:pt x="1897" y="676"/>
                  <a:pt x="1898" y="677"/>
                </a:cubicBezTo>
                <a:cubicBezTo>
                  <a:pt x="1898" y="678"/>
                  <a:pt x="1898" y="678"/>
                  <a:pt x="1899" y="679"/>
                </a:cubicBezTo>
                <a:cubicBezTo>
                  <a:pt x="1899" y="685"/>
                  <a:pt x="1900" y="691"/>
                  <a:pt x="1900" y="697"/>
                </a:cubicBezTo>
                <a:cubicBezTo>
                  <a:pt x="1901" y="709"/>
                  <a:pt x="1902" y="721"/>
                  <a:pt x="1903" y="730"/>
                </a:cubicBezTo>
                <a:cubicBezTo>
                  <a:pt x="1903" y="732"/>
                  <a:pt x="1903" y="733"/>
                  <a:pt x="1903" y="734"/>
                </a:cubicBezTo>
                <a:cubicBezTo>
                  <a:pt x="1903" y="735"/>
                  <a:pt x="1904" y="736"/>
                  <a:pt x="1904" y="737"/>
                </a:cubicBezTo>
                <a:cubicBezTo>
                  <a:pt x="1900" y="733"/>
                  <a:pt x="1895" y="727"/>
                  <a:pt x="1889" y="722"/>
                </a:cubicBezTo>
                <a:cubicBezTo>
                  <a:pt x="1859" y="693"/>
                  <a:pt x="1848" y="698"/>
                  <a:pt x="1834" y="661"/>
                </a:cubicBezTo>
                <a:cubicBezTo>
                  <a:pt x="1836" y="704"/>
                  <a:pt x="1908" y="730"/>
                  <a:pt x="1901" y="768"/>
                </a:cubicBezTo>
                <a:cubicBezTo>
                  <a:pt x="1895" y="798"/>
                  <a:pt x="1823" y="830"/>
                  <a:pt x="1802" y="850"/>
                </a:cubicBezTo>
                <a:cubicBezTo>
                  <a:pt x="1776" y="875"/>
                  <a:pt x="1752" y="891"/>
                  <a:pt x="1752" y="891"/>
                </a:cubicBezTo>
                <a:cubicBezTo>
                  <a:pt x="1752" y="891"/>
                  <a:pt x="1745" y="887"/>
                  <a:pt x="1736" y="883"/>
                </a:cubicBezTo>
                <a:cubicBezTo>
                  <a:pt x="1736" y="883"/>
                  <a:pt x="1737" y="883"/>
                  <a:pt x="1737" y="883"/>
                </a:cubicBezTo>
                <a:cubicBezTo>
                  <a:pt x="1738" y="883"/>
                  <a:pt x="1739" y="883"/>
                  <a:pt x="1740" y="883"/>
                </a:cubicBezTo>
                <a:cubicBezTo>
                  <a:pt x="1740" y="883"/>
                  <a:pt x="1740" y="883"/>
                  <a:pt x="1741" y="883"/>
                </a:cubicBezTo>
                <a:cubicBezTo>
                  <a:pt x="1741" y="883"/>
                  <a:pt x="1742" y="883"/>
                  <a:pt x="1742" y="883"/>
                </a:cubicBezTo>
                <a:cubicBezTo>
                  <a:pt x="1743" y="883"/>
                  <a:pt x="1744" y="883"/>
                  <a:pt x="1745" y="883"/>
                </a:cubicBezTo>
                <a:cubicBezTo>
                  <a:pt x="1745" y="883"/>
                  <a:pt x="1746" y="883"/>
                  <a:pt x="1747" y="882"/>
                </a:cubicBezTo>
                <a:cubicBezTo>
                  <a:pt x="1748" y="882"/>
                  <a:pt x="1750" y="882"/>
                  <a:pt x="1751" y="882"/>
                </a:cubicBezTo>
                <a:cubicBezTo>
                  <a:pt x="1753" y="881"/>
                  <a:pt x="1754" y="881"/>
                  <a:pt x="1755" y="881"/>
                </a:cubicBezTo>
                <a:cubicBezTo>
                  <a:pt x="1756" y="880"/>
                  <a:pt x="1757" y="880"/>
                  <a:pt x="1758" y="880"/>
                </a:cubicBezTo>
                <a:cubicBezTo>
                  <a:pt x="1760" y="879"/>
                  <a:pt x="1761" y="878"/>
                  <a:pt x="1762" y="878"/>
                </a:cubicBezTo>
                <a:cubicBezTo>
                  <a:pt x="1763" y="878"/>
                  <a:pt x="1764" y="878"/>
                  <a:pt x="1764" y="878"/>
                </a:cubicBezTo>
                <a:cubicBezTo>
                  <a:pt x="1764" y="878"/>
                  <a:pt x="1761" y="878"/>
                  <a:pt x="1758" y="878"/>
                </a:cubicBezTo>
                <a:cubicBezTo>
                  <a:pt x="1757" y="878"/>
                  <a:pt x="1756" y="879"/>
                  <a:pt x="1755" y="879"/>
                </a:cubicBezTo>
                <a:cubicBezTo>
                  <a:pt x="1753" y="879"/>
                  <a:pt x="1752" y="879"/>
                  <a:pt x="1751" y="879"/>
                </a:cubicBezTo>
                <a:cubicBezTo>
                  <a:pt x="1748" y="879"/>
                  <a:pt x="1745" y="879"/>
                  <a:pt x="1742" y="879"/>
                </a:cubicBezTo>
                <a:cubicBezTo>
                  <a:pt x="1742" y="879"/>
                  <a:pt x="1742" y="879"/>
                  <a:pt x="1741" y="879"/>
                </a:cubicBezTo>
                <a:cubicBezTo>
                  <a:pt x="1741" y="879"/>
                  <a:pt x="1740" y="879"/>
                  <a:pt x="1740" y="879"/>
                </a:cubicBezTo>
                <a:cubicBezTo>
                  <a:pt x="1739" y="879"/>
                  <a:pt x="1738" y="879"/>
                  <a:pt x="1737" y="879"/>
                </a:cubicBezTo>
                <a:cubicBezTo>
                  <a:pt x="1736" y="879"/>
                  <a:pt x="1734" y="879"/>
                  <a:pt x="1732" y="878"/>
                </a:cubicBezTo>
                <a:cubicBezTo>
                  <a:pt x="1732" y="878"/>
                  <a:pt x="1731" y="878"/>
                  <a:pt x="1731" y="878"/>
                </a:cubicBezTo>
                <a:cubicBezTo>
                  <a:pt x="1730" y="878"/>
                  <a:pt x="1730" y="878"/>
                  <a:pt x="1730" y="878"/>
                </a:cubicBezTo>
                <a:cubicBezTo>
                  <a:pt x="1729" y="878"/>
                  <a:pt x="1728" y="878"/>
                  <a:pt x="1727" y="878"/>
                </a:cubicBezTo>
                <a:cubicBezTo>
                  <a:pt x="1726" y="877"/>
                  <a:pt x="1726" y="877"/>
                  <a:pt x="1726" y="877"/>
                </a:cubicBezTo>
                <a:cubicBezTo>
                  <a:pt x="1726" y="877"/>
                  <a:pt x="1726" y="877"/>
                  <a:pt x="1726" y="877"/>
                </a:cubicBezTo>
                <a:cubicBezTo>
                  <a:pt x="1726" y="877"/>
                  <a:pt x="1725" y="877"/>
                  <a:pt x="1725" y="877"/>
                </a:cubicBezTo>
                <a:cubicBezTo>
                  <a:pt x="1714" y="872"/>
                  <a:pt x="1701" y="865"/>
                  <a:pt x="1695" y="862"/>
                </a:cubicBezTo>
                <a:cubicBezTo>
                  <a:pt x="1695" y="862"/>
                  <a:pt x="1695" y="862"/>
                  <a:pt x="1695" y="862"/>
                </a:cubicBezTo>
                <a:cubicBezTo>
                  <a:pt x="1695" y="862"/>
                  <a:pt x="1696" y="862"/>
                  <a:pt x="1697" y="862"/>
                </a:cubicBezTo>
                <a:cubicBezTo>
                  <a:pt x="1697" y="862"/>
                  <a:pt x="1698" y="862"/>
                  <a:pt x="1698" y="862"/>
                </a:cubicBezTo>
                <a:cubicBezTo>
                  <a:pt x="1699" y="862"/>
                  <a:pt x="1699" y="862"/>
                  <a:pt x="1699" y="862"/>
                </a:cubicBezTo>
                <a:cubicBezTo>
                  <a:pt x="1700" y="862"/>
                  <a:pt x="1700" y="861"/>
                  <a:pt x="1700" y="861"/>
                </a:cubicBezTo>
                <a:cubicBezTo>
                  <a:pt x="1701" y="861"/>
                  <a:pt x="1702" y="861"/>
                  <a:pt x="1702" y="861"/>
                </a:cubicBezTo>
                <a:cubicBezTo>
                  <a:pt x="1704" y="861"/>
                  <a:pt x="1705" y="860"/>
                  <a:pt x="1706" y="860"/>
                </a:cubicBezTo>
                <a:cubicBezTo>
                  <a:pt x="1708" y="859"/>
                  <a:pt x="1709" y="859"/>
                  <a:pt x="1710" y="858"/>
                </a:cubicBezTo>
                <a:cubicBezTo>
                  <a:pt x="1711" y="858"/>
                  <a:pt x="1711" y="858"/>
                  <a:pt x="1712" y="858"/>
                </a:cubicBezTo>
                <a:cubicBezTo>
                  <a:pt x="1725" y="865"/>
                  <a:pt x="1737" y="842"/>
                  <a:pt x="1740" y="833"/>
                </a:cubicBezTo>
                <a:cubicBezTo>
                  <a:pt x="1730" y="839"/>
                  <a:pt x="1705" y="834"/>
                  <a:pt x="1710" y="854"/>
                </a:cubicBezTo>
                <a:cubicBezTo>
                  <a:pt x="1712" y="854"/>
                  <a:pt x="1712" y="854"/>
                  <a:pt x="1712" y="854"/>
                </a:cubicBezTo>
                <a:cubicBezTo>
                  <a:pt x="1711" y="855"/>
                  <a:pt x="1710" y="855"/>
                  <a:pt x="1709" y="856"/>
                </a:cubicBezTo>
                <a:cubicBezTo>
                  <a:pt x="1709" y="856"/>
                  <a:pt x="1710" y="856"/>
                  <a:pt x="1710" y="856"/>
                </a:cubicBezTo>
                <a:cubicBezTo>
                  <a:pt x="1710" y="856"/>
                  <a:pt x="1710" y="857"/>
                  <a:pt x="1709" y="857"/>
                </a:cubicBezTo>
                <a:cubicBezTo>
                  <a:pt x="1708" y="857"/>
                  <a:pt x="1707" y="858"/>
                  <a:pt x="1706" y="858"/>
                </a:cubicBezTo>
                <a:cubicBezTo>
                  <a:pt x="1704" y="859"/>
                  <a:pt x="1703" y="859"/>
                  <a:pt x="1702" y="859"/>
                </a:cubicBezTo>
                <a:cubicBezTo>
                  <a:pt x="1701" y="859"/>
                  <a:pt x="1701" y="859"/>
                  <a:pt x="1700" y="860"/>
                </a:cubicBezTo>
                <a:cubicBezTo>
                  <a:pt x="1700" y="860"/>
                  <a:pt x="1699" y="860"/>
                  <a:pt x="1699" y="860"/>
                </a:cubicBezTo>
                <a:cubicBezTo>
                  <a:pt x="1699" y="860"/>
                  <a:pt x="1698" y="860"/>
                  <a:pt x="1698" y="860"/>
                </a:cubicBezTo>
                <a:cubicBezTo>
                  <a:pt x="1698" y="860"/>
                  <a:pt x="1697" y="860"/>
                  <a:pt x="1697" y="860"/>
                </a:cubicBezTo>
                <a:cubicBezTo>
                  <a:pt x="1696" y="860"/>
                  <a:pt x="1695" y="860"/>
                  <a:pt x="1695" y="860"/>
                </a:cubicBezTo>
                <a:cubicBezTo>
                  <a:pt x="1695" y="860"/>
                  <a:pt x="1694" y="860"/>
                  <a:pt x="1694" y="860"/>
                </a:cubicBezTo>
                <a:cubicBezTo>
                  <a:pt x="1694" y="860"/>
                  <a:pt x="1694" y="860"/>
                  <a:pt x="1693" y="860"/>
                </a:cubicBezTo>
                <a:cubicBezTo>
                  <a:pt x="1693" y="860"/>
                  <a:pt x="1693" y="860"/>
                  <a:pt x="1692" y="860"/>
                </a:cubicBezTo>
                <a:cubicBezTo>
                  <a:pt x="1692" y="860"/>
                  <a:pt x="1692" y="861"/>
                  <a:pt x="1692" y="861"/>
                </a:cubicBezTo>
                <a:cubicBezTo>
                  <a:pt x="1691" y="860"/>
                  <a:pt x="1691" y="860"/>
                  <a:pt x="1690" y="859"/>
                </a:cubicBezTo>
                <a:cubicBezTo>
                  <a:pt x="1690" y="859"/>
                  <a:pt x="1689" y="858"/>
                  <a:pt x="1688" y="857"/>
                </a:cubicBezTo>
                <a:cubicBezTo>
                  <a:pt x="1688" y="857"/>
                  <a:pt x="1687" y="856"/>
                  <a:pt x="1686" y="855"/>
                </a:cubicBezTo>
                <a:cubicBezTo>
                  <a:pt x="1686" y="854"/>
                  <a:pt x="1685" y="854"/>
                  <a:pt x="1685" y="853"/>
                </a:cubicBezTo>
                <a:cubicBezTo>
                  <a:pt x="1684" y="852"/>
                  <a:pt x="1683" y="851"/>
                  <a:pt x="1683" y="851"/>
                </a:cubicBezTo>
                <a:cubicBezTo>
                  <a:pt x="1682" y="849"/>
                  <a:pt x="1681" y="847"/>
                  <a:pt x="1679" y="846"/>
                </a:cubicBezTo>
                <a:cubicBezTo>
                  <a:pt x="1679" y="846"/>
                  <a:pt x="1678" y="845"/>
                  <a:pt x="1678" y="845"/>
                </a:cubicBezTo>
                <a:cubicBezTo>
                  <a:pt x="1677" y="845"/>
                  <a:pt x="1677" y="845"/>
                  <a:pt x="1677" y="845"/>
                </a:cubicBezTo>
                <a:cubicBezTo>
                  <a:pt x="1677" y="844"/>
                  <a:pt x="1677" y="844"/>
                  <a:pt x="1677" y="844"/>
                </a:cubicBezTo>
                <a:cubicBezTo>
                  <a:pt x="1676" y="844"/>
                  <a:pt x="1676" y="844"/>
                  <a:pt x="1676" y="843"/>
                </a:cubicBezTo>
                <a:cubicBezTo>
                  <a:pt x="1675" y="843"/>
                  <a:pt x="1675" y="843"/>
                  <a:pt x="1674" y="843"/>
                </a:cubicBezTo>
                <a:cubicBezTo>
                  <a:pt x="1673" y="842"/>
                  <a:pt x="1671" y="841"/>
                  <a:pt x="1670" y="841"/>
                </a:cubicBezTo>
                <a:cubicBezTo>
                  <a:pt x="1692" y="823"/>
                  <a:pt x="1720" y="807"/>
                  <a:pt x="1735" y="786"/>
                </a:cubicBezTo>
                <a:cubicBezTo>
                  <a:pt x="1718" y="801"/>
                  <a:pt x="1701" y="810"/>
                  <a:pt x="1681" y="822"/>
                </a:cubicBezTo>
                <a:cubicBezTo>
                  <a:pt x="1681" y="821"/>
                  <a:pt x="1681" y="821"/>
                  <a:pt x="1681" y="821"/>
                </a:cubicBezTo>
                <a:cubicBezTo>
                  <a:pt x="1682" y="820"/>
                  <a:pt x="1683" y="819"/>
                  <a:pt x="1684" y="818"/>
                </a:cubicBezTo>
                <a:cubicBezTo>
                  <a:pt x="1687" y="814"/>
                  <a:pt x="1690" y="810"/>
                  <a:pt x="1693" y="806"/>
                </a:cubicBezTo>
                <a:cubicBezTo>
                  <a:pt x="1698" y="799"/>
                  <a:pt x="1705" y="792"/>
                  <a:pt x="1711" y="785"/>
                </a:cubicBezTo>
                <a:cubicBezTo>
                  <a:pt x="1715" y="782"/>
                  <a:pt x="1718" y="779"/>
                  <a:pt x="1722" y="776"/>
                </a:cubicBezTo>
                <a:cubicBezTo>
                  <a:pt x="1725" y="774"/>
                  <a:pt x="1729" y="771"/>
                  <a:pt x="1732" y="768"/>
                </a:cubicBezTo>
                <a:cubicBezTo>
                  <a:pt x="1734" y="766"/>
                  <a:pt x="1736" y="765"/>
                  <a:pt x="1737" y="763"/>
                </a:cubicBezTo>
                <a:cubicBezTo>
                  <a:pt x="1738" y="763"/>
                  <a:pt x="1739" y="763"/>
                  <a:pt x="1739" y="763"/>
                </a:cubicBezTo>
                <a:cubicBezTo>
                  <a:pt x="1741" y="763"/>
                  <a:pt x="1743" y="763"/>
                  <a:pt x="1745" y="763"/>
                </a:cubicBezTo>
                <a:cubicBezTo>
                  <a:pt x="1746" y="763"/>
                  <a:pt x="1746" y="763"/>
                  <a:pt x="1747" y="763"/>
                </a:cubicBezTo>
                <a:cubicBezTo>
                  <a:pt x="1748" y="764"/>
                  <a:pt x="1748" y="764"/>
                  <a:pt x="1749" y="764"/>
                </a:cubicBezTo>
                <a:cubicBezTo>
                  <a:pt x="1750" y="764"/>
                  <a:pt x="1751" y="764"/>
                  <a:pt x="1753" y="764"/>
                </a:cubicBezTo>
                <a:cubicBezTo>
                  <a:pt x="1754" y="765"/>
                  <a:pt x="1755" y="765"/>
                  <a:pt x="1756" y="766"/>
                </a:cubicBezTo>
                <a:cubicBezTo>
                  <a:pt x="1757" y="766"/>
                  <a:pt x="1757" y="766"/>
                  <a:pt x="1757" y="766"/>
                </a:cubicBezTo>
                <a:cubicBezTo>
                  <a:pt x="1757" y="766"/>
                  <a:pt x="1758" y="767"/>
                  <a:pt x="1758" y="767"/>
                </a:cubicBezTo>
                <a:cubicBezTo>
                  <a:pt x="1758" y="767"/>
                  <a:pt x="1759" y="767"/>
                  <a:pt x="1759" y="767"/>
                </a:cubicBezTo>
                <a:cubicBezTo>
                  <a:pt x="1759" y="768"/>
                  <a:pt x="1759" y="768"/>
                  <a:pt x="1760" y="768"/>
                </a:cubicBezTo>
                <a:cubicBezTo>
                  <a:pt x="1762" y="770"/>
                  <a:pt x="1764" y="772"/>
                  <a:pt x="1766" y="775"/>
                </a:cubicBezTo>
                <a:cubicBezTo>
                  <a:pt x="1768" y="776"/>
                  <a:pt x="1769" y="777"/>
                  <a:pt x="1771" y="778"/>
                </a:cubicBezTo>
                <a:cubicBezTo>
                  <a:pt x="1772" y="779"/>
                  <a:pt x="1772" y="779"/>
                  <a:pt x="1773" y="780"/>
                </a:cubicBezTo>
                <a:cubicBezTo>
                  <a:pt x="1774" y="780"/>
                  <a:pt x="1774" y="780"/>
                  <a:pt x="1774" y="780"/>
                </a:cubicBezTo>
                <a:cubicBezTo>
                  <a:pt x="1774" y="780"/>
                  <a:pt x="1774" y="780"/>
                  <a:pt x="1775" y="780"/>
                </a:cubicBezTo>
                <a:cubicBezTo>
                  <a:pt x="1775" y="780"/>
                  <a:pt x="1775" y="780"/>
                  <a:pt x="1775" y="780"/>
                </a:cubicBezTo>
                <a:cubicBezTo>
                  <a:pt x="1776" y="780"/>
                  <a:pt x="1776" y="781"/>
                  <a:pt x="1776" y="781"/>
                </a:cubicBezTo>
                <a:cubicBezTo>
                  <a:pt x="1780" y="782"/>
                  <a:pt x="1784" y="781"/>
                  <a:pt x="1788" y="781"/>
                </a:cubicBezTo>
                <a:cubicBezTo>
                  <a:pt x="1789" y="781"/>
                  <a:pt x="1790" y="781"/>
                  <a:pt x="1791" y="780"/>
                </a:cubicBezTo>
                <a:cubicBezTo>
                  <a:pt x="1791" y="781"/>
                  <a:pt x="1791" y="781"/>
                  <a:pt x="1792" y="781"/>
                </a:cubicBezTo>
                <a:cubicBezTo>
                  <a:pt x="1792" y="781"/>
                  <a:pt x="1792" y="781"/>
                  <a:pt x="1792" y="781"/>
                </a:cubicBezTo>
                <a:cubicBezTo>
                  <a:pt x="1792" y="781"/>
                  <a:pt x="1792" y="782"/>
                  <a:pt x="1793" y="782"/>
                </a:cubicBezTo>
                <a:cubicBezTo>
                  <a:pt x="1793" y="782"/>
                  <a:pt x="1794" y="782"/>
                  <a:pt x="1795" y="783"/>
                </a:cubicBezTo>
                <a:cubicBezTo>
                  <a:pt x="1796" y="783"/>
                  <a:pt x="1797" y="784"/>
                  <a:pt x="1798" y="784"/>
                </a:cubicBezTo>
                <a:cubicBezTo>
                  <a:pt x="1799" y="785"/>
                  <a:pt x="1800" y="785"/>
                  <a:pt x="1801" y="786"/>
                </a:cubicBezTo>
                <a:cubicBezTo>
                  <a:pt x="1802" y="786"/>
                  <a:pt x="1803" y="787"/>
                  <a:pt x="1804" y="788"/>
                </a:cubicBezTo>
                <a:cubicBezTo>
                  <a:pt x="1805" y="788"/>
                  <a:pt x="1806" y="789"/>
                  <a:pt x="1807" y="790"/>
                </a:cubicBezTo>
                <a:cubicBezTo>
                  <a:pt x="1811" y="803"/>
                  <a:pt x="1820" y="815"/>
                  <a:pt x="1837" y="815"/>
                </a:cubicBezTo>
                <a:cubicBezTo>
                  <a:pt x="1830" y="801"/>
                  <a:pt x="1824" y="788"/>
                  <a:pt x="1807" y="785"/>
                </a:cubicBezTo>
                <a:cubicBezTo>
                  <a:pt x="1806" y="785"/>
                  <a:pt x="1806" y="785"/>
                  <a:pt x="1806" y="785"/>
                </a:cubicBezTo>
                <a:cubicBezTo>
                  <a:pt x="1806" y="785"/>
                  <a:pt x="1806" y="785"/>
                  <a:pt x="1806" y="785"/>
                </a:cubicBezTo>
                <a:cubicBezTo>
                  <a:pt x="1805" y="785"/>
                  <a:pt x="1804" y="784"/>
                  <a:pt x="1803" y="783"/>
                </a:cubicBezTo>
                <a:cubicBezTo>
                  <a:pt x="1802" y="783"/>
                  <a:pt x="1801" y="782"/>
                  <a:pt x="1800" y="782"/>
                </a:cubicBezTo>
                <a:cubicBezTo>
                  <a:pt x="1799" y="781"/>
                  <a:pt x="1798" y="781"/>
                  <a:pt x="1797" y="780"/>
                </a:cubicBezTo>
                <a:cubicBezTo>
                  <a:pt x="1796" y="780"/>
                  <a:pt x="1796" y="780"/>
                  <a:pt x="1796" y="780"/>
                </a:cubicBezTo>
                <a:cubicBezTo>
                  <a:pt x="1797" y="780"/>
                  <a:pt x="1798" y="779"/>
                  <a:pt x="1800" y="779"/>
                </a:cubicBezTo>
                <a:cubicBezTo>
                  <a:pt x="1803" y="779"/>
                  <a:pt x="1807" y="779"/>
                  <a:pt x="1810" y="778"/>
                </a:cubicBezTo>
                <a:cubicBezTo>
                  <a:pt x="1818" y="778"/>
                  <a:pt x="1824" y="778"/>
                  <a:pt x="1830" y="778"/>
                </a:cubicBezTo>
                <a:cubicBezTo>
                  <a:pt x="1831" y="778"/>
                  <a:pt x="1831" y="778"/>
                  <a:pt x="1832" y="778"/>
                </a:cubicBezTo>
                <a:cubicBezTo>
                  <a:pt x="1833" y="778"/>
                  <a:pt x="1833" y="778"/>
                  <a:pt x="1834" y="778"/>
                </a:cubicBezTo>
                <a:cubicBezTo>
                  <a:pt x="1835" y="778"/>
                  <a:pt x="1837" y="778"/>
                  <a:pt x="1838" y="778"/>
                </a:cubicBezTo>
                <a:cubicBezTo>
                  <a:pt x="1840" y="778"/>
                  <a:pt x="1842" y="777"/>
                  <a:pt x="1844" y="777"/>
                </a:cubicBezTo>
                <a:cubicBezTo>
                  <a:pt x="1845" y="777"/>
                  <a:pt x="1845" y="777"/>
                  <a:pt x="1846" y="777"/>
                </a:cubicBezTo>
                <a:cubicBezTo>
                  <a:pt x="1846" y="777"/>
                  <a:pt x="1846" y="777"/>
                  <a:pt x="1846" y="777"/>
                </a:cubicBezTo>
                <a:cubicBezTo>
                  <a:pt x="1846" y="777"/>
                  <a:pt x="1846" y="777"/>
                  <a:pt x="1846" y="777"/>
                </a:cubicBezTo>
                <a:cubicBezTo>
                  <a:pt x="1846" y="777"/>
                  <a:pt x="1846" y="777"/>
                  <a:pt x="1846" y="777"/>
                </a:cubicBezTo>
                <a:cubicBezTo>
                  <a:pt x="1846" y="777"/>
                  <a:pt x="1846" y="777"/>
                  <a:pt x="1846" y="777"/>
                </a:cubicBezTo>
                <a:cubicBezTo>
                  <a:pt x="1846" y="777"/>
                  <a:pt x="1846" y="777"/>
                  <a:pt x="1846" y="778"/>
                </a:cubicBezTo>
                <a:cubicBezTo>
                  <a:pt x="1846" y="778"/>
                  <a:pt x="1846" y="778"/>
                  <a:pt x="1846" y="778"/>
                </a:cubicBezTo>
                <a:cubicBezTo>
                  <a:pt x="1846" y="778"/>
                  <a:pt x="1846" y="778"/>
                  <a:pt x="1846" y="778"/>
                </a:cubicBezTo>
                <a:cubicBezTo>
                  <a:pt x="1845" y="778"/>
                  <a:pt x="1845" y="778"/>
                  <a:pt x="1845" y="778"/>
                </a:cubicBezTo>
                <a:cubicBezTo>
                  <a:pt x="1845" y="778"/>
                  <a:pt x="1845" y="778"/>
                  <a:pt x="1846" y="778"/>
                </a:cubicBezTo>
                <a:cubicBezTo>
                  <a:pt x="1846" y="778"/>
                  <a:pt x="1846" y="778"/>
                  <a:pt x="1847" y="778"/>
                </a:cubicBezTo>
                <a:cubicBezTo>
                  <a:pt x="1847" y="778"/>
                  <a:pt x="1847" y="778"/>
                  <a:pt x="1847" y="778"/>
                </a:cubicBezTo>
                <a:cubicBezTo>
                  <a:pt x="1847" y="778"/>
                  <a:pt x="1847" y="777"/>
                  <a:pt x="1847" y="777"/>
                </a:cubicBezTo>
                <a:cubicBezTo>
                  <a:pt x="1847" y="777"/>
                  <a:pt x="1847" y="777"/>
                  <a:pt x="1847" y="777"/>
                </a:cubicBezTo>
                <a:cubicBezTo>
                  <a:pt x="1847" y="777"/>
                  <a:pt x="1847" y="777"/>
                  <a:pt x="1847" y="777"/>
                </a:cubicBezTo>
                <a:cubicBezTo>
                  <a:pt x="1847" y="777"/>
                  <a:pt x="1847" y="777"/>
                  <a:pt x="1847" y="777"/>
                </a:cubicBezTo>
                <a:cubicBezTo>
                  <a:pt x="1847" y="777"/>
                  <a:pt x="1847" y="776"/>
                  <a:pt x="1846" y="776"/>
                </a:cubicBezTo>
                <a:cubicBezTo>
                  <a:pt x="1846" y="776"/>
                  <a:pt x="1845" y="776"/>
                  <a:pt x="1844" y="776"/>
                </a:cubicBezTo>
                <a:cubicBezTo>
                  <a:pt x="1842" y="776"/>
                  <a:pt x="1840" y="775"/>
                  <a:pt x="1838" y="775"/>
                </a:cubicBezTo>
                <a:cubicBezTo>
                  <a:pt x="1837" y="775"/>
                  <a:pt x="1836" y="775"/>
                  <a:pt x="1834" y="775"/>
                </a:cubicBezTo>
                <a:cubicBezTo>
                  <a:pt x="1834" y="774"/>
                  <a:pt x="1833" y="774"/>
                  <a:pt x="1832" y="774"/>
                </a:cubicBezTo>
                <a:cubicBezTo>
                  <a:pt x="1832" y="775"/>
                  <a:pt x="1831" y="774"/>
                  <a:pt x="1830" y="774"/>
                </a:cubicBezTo>
                <a:cubicBezTo>
                  <a:pt x="1828" y="774"/>
                  <a:pt x="1826" y="774"/>
                  <a:pt x="1824" y="774"/>
                </a:cubicBezTo>
                <a:cubicBezTo>
                  <a:pt x="1824" y="774"/>
                  <a:pt x="1824" y="774"/>
                  <a:pt x="1824" y="774"/>
                </a:cubicBezTo>
                <a:cubicBezTo>
                  <a:pt x="1825" y="774"/>
                  <a:pt x="1826" y="774"/>
                  <a:pt x="1826" y="773"/>
                </a:cubicBezTo>
                <a:cubicBezTo>
                  <a:pt x="1827" y="773"/>
                  <a:pt x="1828" y="773"/>
                  <a:pt x="1828" y="773"/>
                </a:cubicBezTo>
                <a:cubicBezTo>
                  <a:pt x="1829" y="772"/>
                  <a:pt x="1830" y="772"/>
                  <a:pt x="1830" y="772"/>
                </a:cubicBezTo>
                <a:cubicBezTo>
                  <a:pt x="1831" y="771"/>
                  <a:pt x="1833" y="770"/>
                  <a:pt x="1834" y="769"/>
                </a:cubicBezTo>
                <a:cubicBezTo>
                  <a:pt x="1835" y="768"/>
                  <a:pt x="1837" y="767"/>
                  <a:pt x="1838" y="767"/>
                </a:cubicBezTo>
                <a:cubicBezTo>
                  <a:pt x="1838" y="766"/>
                  <a:pt x="1839" y="766"/>
                  <a:pt x="1839" y="766"/>
                </a:cubicBezTo>
                <a:cubicBezTo>
                  <a:pt x="1856" y="777"/>
                  <a:pt x="1866" y="740"/>
                  <a:pt x="1873" y="732"/>
                </a:cubicBezTo>
                <a:cubicBezTo>
                  <a:pt x="1856" y="734"/>
                  <a:pt x="1826" y="744"/>
                  <a:pt x="1837" y="763"/>
                </a:cubicBezTo>
                <a:cubicBezTo>
                  <a:pt x="1838" y="763"/>
                  <a:pt x="1839" y="762"/>
                  <a:pt x="1840" y="762"/>
                </a:cubicBezTo>
                <a:cubicBezTo>
                  <a:pt x="1840" y="762"/>
                  <a:pt x="1840" y="762"/>
                  <a:pt x="1840" y="762"/>
                </a:cubicBezTo>
                <a:cubicBezTo>
                  <a:pt x="1839" y="763"/>
                  <a:pt x="1838" y="764"/>
                  <a:pt x="1836" y="765"/>
                </a:cubicBezTo>
                <a:cubicBezTo>
                  <a:pt x="1835" y="766"/>
                  <a:pt x="1834" y="766"/>
                  <a:pt x="1833" y="767"/>
                </a:cubicBezTo>
                <a:cubicBezTo>
                  <a:pt x="1831" y="768"/>
                  <a:pt x="1830" y="769"/>
                  <a:pt x="1829" y="769"/>
                </a:cubicBezTo>
                <a:cubicBezTo>
                  <a:pt x="1828" y="770"/>
                  <a:pt x="1828" y="770"/>
                  <a:pt x="1827" y="770"/>
                </a:cubicBezTo>
                <a:cubicBezTo>
                  <a:pt x="1826" y="771"/>
                  <a:pt x="1826" y="771"/>
                  <a:pt x="1825" y="771"/>
                </a:cubicBezTo>
                <a:cubicBezTo>
                  <a:pt x="1825" y="771"/>
                  <a:pt x="1824" y="772"/>
                  <a:pt x="1824" y="772"/>
                </a:cubicBezTo>
                <a:cubicBezTo>
                  <a:pt x="1823" y="772"/>
                  <a:pt x="1822" y="772"/>
                  <a:pt x="1822" y="773"/>
                </a:cubicBezTo>
                <a:cubicBezTo>
                  <a:pt x="1822" y="773"/>
                  <a:pt x="1821" y="773"/>
                  <a:pt x="1821" y="773"/>
                </a:cubicBezTo>
                <a:cubicBezTo>
                  <a:pt x="1821" y="773"/>
                  <a:pt x="1821" y="773"/>
                  <a:pt x="1820" y="773"/>
                </a:cubicBezTo>
                <a:cubicBezTo>
                  <a:pt x="1820" y="773"/>
                  <a:pt x="1819" y="774"/>
                  <a:pt x="1819" y="774"/>
                </a:cubicBezTo>
                <a:cubicBezTo>
                  <a:pt x="1819" y="774"/>
                  <a:pt x="1818" y="774"/>
                  <a:pt x="1818" y="774"/>
                </a:cubicBezTo>
                <a:cubicBezTo>
                  <a:pt x="1816" y="775"/>
                  <a:pt x="1813" y="775"/>
                  <a:pt x="1811" y="775"/>
                </a:cubicBezTo>
                <a:cubicBezTo>
                  <a:pt x="1807" y="775"/>
                  <a:pt x="1803" y="775"/>
                  <a:pt x="1799" y="776"/>
                </a:cubicBezTo>
                <a:cubicBezTo>
                  <a:pt x="1795" y="776"/>
                  <a:pt x="1792" y="777"/>
                  <a:pt x="1788" y="777"/>
                </a:cubicBezTo>
                <a:cubicBezTo>
                  <a:pt x="1784" y="778"/>
                  <a:pt x="1781" y="778"/>
                  <a:pt x="1777" y="777"/>
                </a:cubicBezTo>
                <a:cubicBezTo>
                  <a:pt x="1777" y="777"/>
                  <a:pt x="1777" y="777"/>
                  <a:pt x="1777" y="777"/>
                </a:cubicBezTo>
                <a:cubicBezTo>
                  <a:pt x="1776" y="777"/>
                  <a:pt x="1776" y="777"/>
                  <a:pt x="1776" y="777"/>
                </a:cubicBezTo>
                <a:cubicBezTo>
                  <a:pt x="1776" y="777"/>
                  <a:pt x="1776" y="777"/>
                  <a:pt x="1776" y="777"/>
                </a:cubicBezTo>
                <a:cubicBezTo>
                  <a:pt x="1775" y="776"/>
                  <a:pt x="1775" y="776"/>
                  <a:pt x="1775" y="776"/>
                </a:cubicBezTo>
                <a:cubicBezTo>
                  <a:pt x="1774" y="776"/>
                  <a:pt x="1774" y="776"/>
                  <a:pt x="1773" y="775"/>
                </a:cubicBezTo>
                <a:cubicBezTo>
                  <a:pt x="1772" y="774"/>
                  <a:pt x="1770" y="773"/>
                  <a:pt x="1769" y="772"/>
                </a:cubicBezTo>
                <a:cubicBezTo>
                  <a:pt x="1767" y="770"/>
                  <a:pt x="1765" y="767"/>
                  <a:pt x="1762" y="765"/>
                </a:cubicBezTo>
                <a:cubicBezTo>
                  <a:pt x="1762" y="765"/>
                  <a:pt x="1762" y="765"/>
                  <a:pt x="1761" y="764"/>
                </a:cubicBezTo>
                <a:cubicBezTo>
                  <a:pt x="1761" y="764"/>
                  <a:pt x="1761" y="764"/>
                  <a:pt x="1760" y="764"/>
                </a:cubicBezTo>
                <a:cubicBezTo>
                  <a:pt x="1760" y="763"/>
                  <a:pt x="1760" y="763"/>
                  <a:pt x="1759" y="763"/>
                </a:cubicBezTo>
                <a:cubicBezTo>
                  <a:pt x="1759" y="763"/>
                  <a:pt x="1759" y="763"/>
                  <a:pt x="1758" y="762"/>
                </a:cubicBezTo>
                <a:cubicBezTo>
                  <a:pt x="1757" y="762"/>
                  <a:pt x="1755" y="761"/>
                  <a:pt x="1754" y="761"/>
                </a:cubicBezTo>
                <a:cubicBezTo>
                  <a:pt x="1753" y="761"/>
                  <a:pt x="1752" y="761"/>
                  <a:pt x="1751" y="760"/>
                </a:cubicBezTo>
                <a:cubicBezTo>
                  <a:pt x="1751" y="760"/>
                  <a:pt x="1750" y="760"/>
                  <a:pt x="1749" y="760"/>
                </a:cubicBezTo>
                <a:cubicBezTo>
                  <a:pt x="1749" y="760"/>
                  <a:pt x="1748" y="760"/>
                  <a:pt x="1747" y="760"/>
                </a:cubicBezTo>
                <a:cubicBezTo>
                  <a:pt x="1747" y="760"/>
                  <a:pt x="1746" y="760"/>
                  <a:pt x="1745" y="760"/>
                </a:cubicBezTo>
                <a:cubicBezTo>
                  <a:pt x="1743" y="761"/>
                  <a:pt x="1741" y="761"/>
                  <a:pt x="1739" y="761"/>
                </a:cubicBezTo>
                <a:cubicBezTo>
                  <a:pt x="1739" y="761"/>
                  <a:pt x="1739" y="762"/>
                  <a:pt x="1739" y="762"/>
                </a:cubicBezTo>
                <a:cubicBezTo>
                  <a:pt x="1740" y="761"/>
                  <a:pt x="1740" y="760"/>
                  <a:pt x="1741" y="759"/>
                </a:cubicBezTo>
                <a:cubicBezTo>
                  <a:pt x="1742" y="758"/>
                  <a:pt x="1743" y="757"/>
                  <a:pt x="1743" y="757"/>
                </a:cubicBezTo>
                <a:cubicBezTo>
                  <a:pt x="1744" y="756"/>
                  <a:pt x="1744" y="756"/>
                  <a:pt x="1744" y="756"/>
                </a:cubicBezTo>
                <a:cubicBezTo>
                  <a:pt x="1744" y="756"/>
                  <a:pt x="1744" y="756"/>
                  <a:pt x="1744" y="756"/>
                </a:cubicBezTo>
                <a:cubicBezTo>
                  <a:pt x="1744" y="756"/>
                  <a:pt x="1744" y="756"/>
                  <a:pt x="1744" y="756"/>
                </a:cubicBezTo>
                <a:cubicBezTo>
                  <a:pt x="1744" y="756"/>
                  <a:pt x="1744" y="756"/>
                  <a:pt x="1744" y="756"/>
                </a:cubicBezTo>
                <a:cubicBezTo>
                  <a:pt x="1744" y="755"/>
                  <a:pt x="1744" y="755"/>
                  <a:pt x="1744" y="755"/>
                </a:cubicBezTo>
                <a:cubicBezTo>
                  <a:pt x="1744" y="755"/>
                  <a:pt x="1745" y="754"/>
                  <a:pt x="1745" y="754"/>
                </a:cubicBezTo>
                <a:cubicBezTo>
                  <a:pt x="1745" y="754"/>
                  <a:pt x="1745" y="753"/>
                  <a:pt x="1746" y="753"/>
                </a:cubicBezTo>
                <a:cubicBezTo>
                  <a:pt x="1746" y="752"/>
                  <a:pt x="1746" y="752"/>
                  <a:pt x="1747" y="751"/>
                </a:cubicBezTo>
                <a:cubicBezTo>
                  <a:pt x="1747" y="750"/>
                  <a:pt x="1747" y="750"/>
                  <a:pt x="1748" y="749"/>
                </a:cubicBezTo>
                <a:cubicBezTo>
                  <a:pt x="1749" y="747"/>
                  <a:pt x="1749" y="745"/>
                  <a:pt x="1750" y="744"/>
                </a:cubicBezTo>
                <a:cubicBezTo>
                  <a:pt x="1751" y="742"/>
                  <a:pt x="1751" y="740"/>
                  <a:pt x="1752" y="739"/>
                </a:cubicBezTo>
                <a:cubicBezTo>
                  <a:pt x="1753" y="736"/>
                  <a:pt x="1753" y="733"/>
                  <a:pt x="1754" y="730"/>
                </a:cubicBezTo>
                <a:cubicBezTo>
                  <a:pt x="1756" y="724"/>
                  <a:pt x="1758" y="720"/>
                  <a:pt x="1759" y="716"/>
                </a:cubicBezTo>
                <a:cubicBezTo>
                  <a:pt x="1760" y="714"/>
                  <a:pt x="1761" y="712"/>
                  <a:pt x="1762" y="711"/>
                </a:cubicBezTo>
                <a:cubicBezTo>
                  <a:pt x="1763" y="709"/>
                  <a:pt x="1763" y="708"/>
                  <a:pt x="1764" y="707"/>
                </a:cubicBezTo>
                <a:cubicBezTo>
                  <a:pt x="1765" y="705"/>
                  <a:pt x="1766" y="704"/>
                  <a:pt x="1766" y="704"/>
                </a:cubicBezTo>
                <a:cubicBezTo>
                  <a:pt x="1766" y="704"/>
                  <a:pt x="1765" y="705"/>
                  <a:pt x="1764" y="707"/>
                </a:cubicBezTo>
                <a:cubicBezTo>
                  <a:pt x="1763" y="708"/>
                  <a:pt x="1762" y="709"/>
                  <a:pt x="1761" y="710"/>
                </a:cubicBezTo>
                <a:cubicBezTo>
                  <a:pt x="1760" y="712"/>
                  <a:pt x="1759" y="713"/>
                  <a:pt x="1758" y="715"/>
                </a:cubicBezTo>
                <a:cubicBezTo>
                  <a:pt x="1757" y="716"/>
                  <a:pt x="1756" y="718"/>
                  <a:pt x="1755" y="720"/>
                </a:cubicBezTo>
                <a:cubicBezTo>
                  <a:pt x="1755" y="719"/>
                  <a:pt x="1755" y="718"/>
                  <a:pt x="1755" y="717"/>
                </a:cubicBezTo>
                <a:cubicBezTo>
                  <a:pt x="1755" y="715"/>
                  <a:pt x="1755" y="713"/>
                  <a:pt x="1755" y="712"/>
                </a:cubicBezTo>
                <a:cubicBezTo>
                  <a:pt x="1754" y="710"/>
                  <a:pt x="1754" y="708"/>
                  <a:pt x="1754" y="706"/>
                </a:cubicBezTo>
                <a:cubicBezTo>
                  <a:pt x="1754" y="705"/>
                  <a:pt x="1753" y="704"/>
                  <a:pt x="1753" y="703"/>
                </a:cubicBezTo>
                <a:cubicBezTo>
                  <a:pt x="1765" y="682"/>
                  <a:pt x="1747" y="680"/>
                  <a:pt x="1746" y="662"/>
                </a:cubicBezTo>
                <a:cubicBezTo>
                  <a:pt x="1732" y="679"/>
                  <a:pt x="1724" y="696"/>
                  <a:pt x="1750" y="702"/>
                </a:cubicBezTo>
                <a:cubicBezTo>
                  <a:pt x="1750" y="702"/>
                  <a:pt x="1750" y="702"/>
                  <a:pt x="1750" y="702"/>
                </a:cubicBezTo>
                <a:cubicBezTo>
                  <a:pt x="1750" y="704"/>
                  <a:pt x="1750" y="705"/>
                  <a:pt x="1751" y="707"/>
                </a:cubicBezTo>
                <a:cubicBezTo>
                  <a:pt x="1751" y="709"/>
                  <a:pt x="1751" y="710"/>
                  <a:pt x="1751" y="712"/>
                </a:cubicBezTo>
                <a:cubicBezTo>
                  <a:pt x="1752" y="714"/>
                  <a:pt x="1752" y="715"/>
                  <a:pt x="1752" y="717"/>
                </a:cubicBezTo>
                <a:cubicBezTo>
                  <a:pt x="1752" y="719"/>
                  <a:pt x="1752" y="720"/>
                  <a:pt x="1751" y="722"/>
                </a:cubicBezTo>
                <a:cubicBezTo>
                  <a:pt x="1751" y="723"/>
                  <a:pt x="1751" y="724"/>
                  <a:pt x="1751" y="724"/>
                </a:cubicBezTo>
                <a:cubicBezTo>
                  <a:pt x="1751" y="725"/>
                  <a:pt x="1751" y="726"/>
                  <a:pt x="1751" y="727"/>
                </a:cubicBezTo>
                <a:cubicBezTo>
                  <a:pt x="1751" y="727"/>
                  <a:pt x="1751" y="728"/>
                  <a:pt x="1751" y="728"/>
                </a:cubicBezTo>
                <a:cubicBezTo>
                  <a:pt x="1750" y="728"/>
                  <a:pt x="1750" y="729"/>
                  <a:pt x="1750" y="729"/>
                </a:cubicBezTo>
                <a:cubicBezTo>
                  <a:pt x="1749" y="732"/>
                  <a:pt x="1748" y="734"/>
                  <a:pt x="1746" y="737"/>
                </a:cubicBezTo>
                <a:cubicBezTo>
                  <a:pt x="1746" y="739"/>
                  <a:pt x="1745" y="741"/>
                  <a:pt x="1745" y="742"/>
                </a:cubicBezTo>
                <a:cubicBezTo>
                  <a:pt x="1744" y="744"/>
                  <a:pt x="1743" y="745"/>
                  <a:pt x="1743" y="747"/>
                </a:cubicBezTo>
                <a:cubicBezTo>
                  <a:pt x="1742" y="748"/>
                  <a:pt x="1742" y="749"/>
                  <a:pt x="1742" y="749"/>
                </a:cubicBezTo>
                <a:cubicBezTo>
                  <a:pt x="1741" y="750"/>
                  <a:pt x="1741" y="750"/>
                  <a:pt x="1741" y="750"/>
                </a:cubicBezTo>
                <a:cubicBezTo>
                  <a:pt x="1741" y="751"/>
                  <a:pt x="1741" y="751"/>
                  <a:pt x="1740" y="751"/>
                </a:cubicBezTo>
                <a:cubicBezTo>
                  <a:pt x="1740" y="752"/>
                  <a:pt x="1740" y="752"/>
                  <a:pt x="1740" y="753"/>
                </a:cubicBezTo>
                <a:cubicBezTo>
                  <a:pt x="1739" y="753"/>
                  <a:pt x="1739" y="753"/>
                  <a:pt x="1739" y="753"/>
                </a:cubicBezTo>
                <a:cubicBezTo>
                  <a:pt x="1739" y="753"/>
                  <a:pt x="1739" y="753"/>
                  <a:pt x="1739" y="753"/>
                </a:cubicBezTo>
                <a:cubicBezTo>
                  <a:pt x="1739" y="753"/>
                  <a:pt x="1739" y="753"/>
                  <a:pt x="1739" y="753"/>
                </a:cubicBezTo>
                <a:cubicBezTo>
                  <a:pt x="1739" y="753"/>
                  <a:pt x="1739" y="753"/>
                  <a:pt x="1739" y="753"/>
                </a:cubicBezTo>
                <a:cubicBezTo>
                  <a:pt x="1739" y="754"/>
                  <a:pt x="1739" y="754"/>
                  <a:pt x="1739" y="754"/>
                </a:cubicBezTo>
                <a:cubicBezTo>
                  <a:pt x="1738" y="754"/>
                  <a:pt x="1738" y="755"/>
                  <a:pt x="1737" y="756"/>
                </a:cubicBezTo>
                <a:cubicBezTo>
                  <a:pt x="1734" y="759"/>
                  <a:pt x="1732" y="761"/>
                  <a:pt x="1728" y="764"/>
                </a:cubicBezTo>
                <a:cubicBezTo>
                  <a:pt x="1725" y="767"/>
                  <a:pt x="1722" y="770"/>
                  <a:pt x="1718" y="773"/>
                </a:cubicBezTo>
                <a:cubicBezTo>
                  <a:pt x="1715" y="775"/>
                  <a:pt x="1711" y="779"/>
                  <a:pt x="1708" y="782"/>
                </a:cubicBezTo>
                <a:cubicBezTo>
                  <a:pt x="1704" y="785"/>
                  <a:pt x="1700" y="789"/>
                  <a:pt x="1697" y="793"/>
                </a:cubicBezTo>
                <a:cubicBezTo>
                  <a:pt x="1697" y="793"/>
                  <a:pt x="1697" y="793"/>
                  <a:pt x="1697" y="793"/>
                </a:cubicBezTo>
                <a:cubicBezTo>
                  <a:pt x="1697" y="792"/>
                  <a:pt x="1696" y="792"/>
                  <a:pt x="1696" y="791"/>
                </a:cubicBezTo>
                <a:cubicBezTo>
                  <a:pt x="1696" y="790"/>
                  <a:pt x="1696" y="789"/>
                  <a:pt x="1696" y="789"/>
                </a:cubicBezTo>
                <a:cubicBezTo>
                  <a:pt x="1696" y="788"/>
                  <a:pt x="1696" y="788"/>
                  <a:pt x="1695" y="788"/>
                </a:cubicBezTo>
                <a:cubicBezTo>
                  <a:pt x="1695" y="787"/>
                  <a:pt x="1695" y="787"/>
                  <a:pt x="1695" y="786"/>
                </a:cubicBezTo>
                <a:cubicBezTo>
                  <a:pt x="1694" y="785"/>
                  <a:pt x="1693" y="783"/>
                  <a:pt x="1692" y="781"/>
                </a:cubicBezTo>
                <a:cubicBezTo>
                  <a:pt x="1691" y="779"/>
                  <a:pt x="1690" y="778"/>
                  <a:pt x="1689" y="776"/>
                </a:cubicBezTo>
                <a:cubicBezTo>
                  <a:pt x="1687" y="772"/>
                  <a:pt x="1685" y="768"/>
                  <a:pt x="1683" y="764"/>
                </a:cubicBezTo>
                <a:cubicBezTo>
                  <a:pt x="1682" y="762"/>
                  <a:pt x="1681" y="760"/>
                  <a:pt x="1680" y="758"/>
                </a:cubicBezTo>
                <a:cubicBezTo>
                  <a:pt x="1679" y="756"/>
                  <a:pt x="1678" y="754"/>
                  <a:pt x="1678" y="752"/>
                </a:cubicBezTo>
                <a:cubicBezTo>
                  <a:pt x="1677" y="750"/>
                  <a:pt x="1677" y="748"/>
                  <a:pt x="1676" y="746"/>
                </a:cubicBezTo>
                <a:cubicBezTo>
                  <a:pt x="1676" y="746"/>
                  <a:pt x="1676" y="746"/>
                  <a:pt x="1676" y="746"/>
                </a:cubicBezTo>
                <a:cubicBezTo>
                  <a:pt x="1677" y="745"/>
                  <a:pt x="1677" y="745"/>
                  <a:pt x="1678" y="744"/>
                </a:cubicBezTo>
                <a:cubicBezTo>
                  <a:pt x="1678" y="744"/>
                  <a:pt x="1678" y="743"/>
                  <a:pt x="1678" y="743"/>
                </a:cubicBezTo>
                <a:cubicBezTo>
                  <a:pt x="1678" y="743"/>
                  <a:pt x="1678" y="743"/>
                  <a:pt x="1678" y="742"/>
                </a:cubicBezTo>
                <a:cubicBezTo>
                  <a:pt x="1679" y="742"/>
                  <a:pt x="1679" y="742"/>
                  <a:pt x="1679" y="742"/>
                </a:cubicBezTo>
                <a:cubicBezTo>
                  <a:pt x="1679" y="741"/>
                  <a:pt x="1679" y="740"/>
                  <a:pt x="1680" y="739"/>
                </a:cubicBezTo>
                <a:cubicBezTo>
                  <a:pt x="1680" y="738"/>
                  <a:pt x="1681" y="736"/>
                  <a:pt x="1681" y="735"/>
                </a:cubicBezTo>
                <a:cubicBezTo>
                  <a:pt x="1682" y="734"/>
                  <a:pt x="1682" y="733"/>
                  <a:pt x="1683" y="732"/>
                </a:cubicBezTo>
                <a:cubicBezTo>
                  <a:pt x="1683" y="731"/>
                  <a:pt x="1684" y="730"/>
                  <a:pt x="1685" y="728"/>
                </a:cubicBezTo>
                <a:cubicBezTo>
                  <a:pt x="1703" y="725"/>
                  <a:pt x="1698" y="710"/>
                  <a:pt x="1709" y="697"/>
                </a:cubicBezTo>
                <a:cubicBezTo>
                  <a:pt x="1700" y="701"/>
                  <a:pt x="1689" y="703"/>
                  <a:pt x="1684" y="709"/>
                </a:cubicBezTo>
                <a:cubicBezTo>
                  <a:pt x="1680" y="714"/>
                  <a:pt x="1679" y="725"/>
                  <a:pt x="1682" y="729"/>
                </a:cubicBezTo>
                <a:cubicBezTo>
                  <a:pt x="1682" y="729"/>
                  <a:pt x="1682" y="729"/>
                  <a:pt x="1682" y="729"/>
                </a:cubicBezTo>
                <a:cubicBezTo>
                  <a:pt x="1682" y="729"/>
                  <a:pt x="1682" y="729"/>
                  <a:pt x="1682" y="729"/>
                </a:cubicBezTo>
                <a:cubicBezTo>
                  <a:pt x="1682" y="729"/>
                  <a:pt x="1682" y="729"/>
                  <a:pt x="1682" y="729"/>
                </a:cubicBezTo>
                <a:cubicBezTo>
                  <a:pt x="1681" y="730"/>
                  <a:pt x="1681" y="730"/>
                  <a:pt x="1681" y="731"/>
                </a:cubicBezTo>
                <a:cubicBezTo>
                  <a:pt x="1680" y="732"/>
                  <a:pt x="1680" y="733"/>
                  <a:pt x="1679" y="735"/>
                </a:cubicBezTo>
                <a:cubicBezTo>
                  <a:pt x="1678" y="736"/>
                  <a:pt x="1678" y="737"/>
                  <a:pt x="1678" y="738"/>
                </a:cubicBezTo>
                <a:cubicBezTo>
                  <a:pt x="1677" y="739"/>
                  <a:pt x="1677" y="740"/>
                  <a:pt x="1676" y="741"/>
                </a:cubicBezTo>
                <a:cubicBezTo>
                  <a:pt x="1676" y="741"/>
                  <a:pt x="1676" y="741"/>
                  <a:pt x="1676" y="742"/>
                </a:cubicBezTo>
                <a:cubicBezTo>
                  <a:pt x="1676" y="742"/>
                  <a:pt x="1676" y="742"/>
                  <a:pt x="1676" y="742"/>
                </a:cubicBezTo>
                <a:cubicBezTo>
                  <a:pt x="1676" y="742"/>
                  <a:pt x="1676" y="742"/>
                  <a:pt x="1676" y="742"/>
                </a:cubicBezTo>
                <a:cubicBezTo>
                  <a:pt x="1676" y="742"/>
                  <a:pt x="1676" y="741"/>
                  <a:pt x="1676" y="740"/>
                </a:cubicBezTo>
                <a:cubicBezTo>
                  <a:pt x="1676" y="740"/>
                  <a:pt x="1675" y="739"/>
                  <a:pt x="1675" y="739"/>
                </a:cubicBezTo>
                <a:cubicBezTo>
                  <a:pt x="1676" y="739"/>
                  <a:pt x="1675" y="738"/>
                  <a:pt x="1675" y="738"/>
                </a:cubicBezTo>
                <a:cubicBezTo>
                  <a:pt x="1675" y="737"/>
                  <a:pt x="1675" y="736"/>
                  <a:pt x="1675" y="736"/>
                </a:cubicBezTo>
                <a:cubicBezTo>
                  <a:pt x="1674" y="734"/>
                  <a:pt x="1674" y="733"/>
                  <a:pt x="1674" y="732"/>
                </a:cubicBezTo>
                <a:cubicBezTo>
                  <a:pt x="1674" y="730"/>
                  <a:pt x="1673" y="729"/>
                  <a:pt x="1673" y="729"/>
                </a:cubicBezTo>
                <a:cubicBezTo>
                  <a:pt x="1673" y="729"/>
                  <a:pt x="1673" y="729"/>
                  <a:pt x="1673" y="730"/>
                </a:cubicBezTo>
                <a:cubicBezTo>
                  <a:pt x="1673" y="730"/>
                  <a:pt x="1673" y="731"/>
                  <a:pt x="1672" y="732"/>
                </a:cubicBezTo>
                <a:cubicBezTo>
                  <a:pt x="1672" y="733"/>
                  <a:pt x="1672" y="735"/>
                  <a:pt x="1672" y="736"/>
                </a:cubicBezTo>
                <a:cubicBezTo>
                  <a:pt x="1672" y="737"/>
                  <a:pt x="1672" y="737"/>
                  <a:pt x="1672" y="738"/>
                </a:cubicBezTo>
                <a:cubicBezTo>
                  <a:pt x="1671" y="739"/>
                  <a:pt x="1671" y="739"/>
                  <a:pt x="1672" y="740"/>
                </a:cubicBezTo>
                <a:cubicBezTo>
                  <a:pt x="1672" y="740"/>
                  <a:pt x="1672" y="740"/>
                  <a:pt x="1672" y="741"/>
                </a:cubicBezTo>
                <a:cubicBezTo>
                  <a:pt x="1672" y="744"/>
                  <a:pt x="1673" y="749"/>
                  <a:pt x="1674" y="753"/>
                </a:cubicBezTo>
                <a:cubicBezTo>
                  <a:pt x="1674" y="754"/>
                  <a:pt x="1675" y="756"/>
                  <a:pt x="1675" y="757"/>
                </a:cubicBezTo>
                <a:cubicBezTo>
                  <a:pt x="1675" y="757"/>
                  <a:pt x="1675" y="757"/>
                  <a:pt x="1674" y="757"/>
                </a:cubicBezTo>
                <a:cubicBezTo>
                  <a:pt x="1674" y="756"/>
                  <a:pt x="1673" y="756"/>
                  <a:pt x="1673" y="755"/>
                </a:cubicBezTo>
                <a:cubicBezTo>
                  <a:pt x="1672" y="755"/>
                  <a:pt x="1671" y="754"/>
                  <a:pt x="1671" y="754"/>
                </a:cubicBezTo>
                <a:cubicBezTo>
                  <a:pt x="1670" y="753"/>
                  <a:pt x="1668" y="752"/>
                  <a:pt x="1667" y="752"/>
                </a:cubicBezTo>
                <a:cubicBezTo>
                  <a:pt x="1667" y="752"/>
                  <a:pt x="1667" y="752"/>
                  <a:pt x="1667" y="752"/>
                </a:cubicBezTo>
                <a:cubicBezTo>
                  <a:pt x="1661" y="735"/>
                  <a:pt x="1649" y="728"/>
                  <a:pt x="1630" y="738"/>
                </a:cubicBezTo>
                <a:cubicBezTo>
                  <a:pt x="1644" y="745"/>
                  <a:pt x="1647" y="758"/>
                  <a:pt x="1665" y="752"/>
                </a:cubicBezTo>
                <a:cubicBezTo>
                  <a:pt x="1665" y="753"/>
                  <a:pt x="1666" y="753"/>
                  <a:pt x="1666" y="753"/>
                </a:cubicBezTo>
                <a:cubicBezTo>
                  <a:pt x="1667" y="754"/>
                  <a:pt x="1669" y="755"/>
                  <a:pt x="1670" y="755"/>
                </a:cubicBezTo>
                <a:cubicBezTo>
                  <a:pt x="1670" y="756"/>
                  <a:pt x="1671" y="756"/>
                  <a:pt x="1672" y="757"/>
                </a:cubicBezTo>
                <a:cubicBezTo>
                  <a:pt x="1672" y="757"/>
                  <a:pt x="1673" y="757"/>
                  <a:pt x="1673" y="758"/>
                </a:cubicBezTo>
                <a:cubicBezTo>
                  <a:pt x="1675" y="759"/>
                  <a:pt x="1676" y="760"/>
                  <a:pt x="1677" y="761"/>
                </a:cubicBezTo>
                <a:cubicBezTo>
                  <a:pt x="1678" y="763"/>
                  <a:pt x="1678" y="764"/>
                  <a:pt x="1679" y="766"/>
                </a:cubicBezTo>
                <a:cubicBezTo>
                  <a:pt x="1681" y="770"/>
                  <a:pt x="1684" y="774"/>
                  <a:pt x="1686" y="778"/>
                </a:cubicBezTo>
                <a:cubicBezTo>
                  <a:pt x="1687" y="779"/>
                  <a:pt x="1688" y="781"/>
                  <a:pt x="1689" y="783"/>
                </a:cubicBezTo>
                <a:cubicBezTo>
                  <a:pt x="1690" y="785"/>
                  <a:pt x="1691" y="786"/>
                  <a:pt x="1691" y="788"/>
                </a:cubicBezTo>
                <a:cubicBezTo>
                  <a:pt x="1691" y="788"/>
                  <a:pt x="1692" y="789"/>
                  <a:pt x="1692" y="789"/>
                </a:cubicBezTo>
                <a:cubicBezTo>
                  <a:pt x="1692" y="789"/>
                  <a:pt x="1692" y="790"/>
                  <a:pt x="1692" y="790"/>
                </a:cubicBezTo>
                <a:cubicBezTo>
                  <a:pt x="1693" y="791"/>
                  <a:pt x="1693" y="791"/>
                  <a:pt x="1693" y="792"/>
                </a:cubicBezTo>
                <a:cubicBezTo>
                  <a:pt x="1694" y="793"/>
                  <a:pt x="1694" y="793"/>
                  <a:pt x="1694" y="794"/>
                </a:cubicBezTo>
                <a:cubicBezTo>
                  <a:pt x="1695" y="794"/>
                  <a:pt x="1695" y="795"/>
                  <a:pt x="1695" y="795"/>
                </a:cubicBezTo>
                <a:cubicBezTo>
                  <a:pt x="1693" y="798"/>
                  <a:pt x="1690" y="801"/>
                  <a:pt x="1688" y="804"/>
                </a:cubicBezTo>
                <a:cubicBezTo>
                  <a:pt x="1685" y="808"/>
                  <a:pt x="1682" y="811"/>
                  <a:pt x="1679" y="815"/>
                </a:cubicBezTo>
                <a:cubicBezTo>
                  <a:pt x="1679" y="816"/>
                  <a:pt x="1678" y="817"/>
                  <a:pt x="1677" y="818"/>
                </a:cubicBezTo>
                <a:cubicBezTo>
                  <a:pt x="1676" y="819"/>
                  <a:pt x="1675" y="820"/>
                  <a:pt x="1674" y="820"/>
                </a:cubicBezTo>
                <a:cubicBezTo>
                  <a:pt x="1673" y="822"/>
                  <a:pt x="1671" y="824"/>
                  <a:pt x="1669" y="825"/>
                </a:cubicBezTo>
                <a:cubicBezTo>
                  <a:pt x="1661" y="831"/>
                  <a:pt x="1652" y="835"/>
                  <a:pt x="1644" y="840"/>
                </a:cubicBezTo>
                <a:cubicBezTo>
                  <a:pt x="1639" y="843"/>
                  <a:pt x="1634" y="845"/>
                  <a:pt x="1629" y="847"/>
                </a:cubicBezTo>
                <a:cubicBezTo>
                  <a:pt x="1630" y="847"/>
                  <a:pt x="1630" y="847"/>
                  <a:pt x="1630" y="846"/>
                </a:cubicBezTo>
                <a:cubicBezTo>
                  <a:pt x="1631" y="846"/>
                  <a:pt x="1631" y="845"/>
                  <a:pt x="1631" y="845"/>
                </a:cubicBezTo>
                <a:cubicBezTo>
                  <a:pt x="1631" y="845"/>
                  <a:pt x="1631" y="844"/>
                  <a:pt x="1631" y="844"/>
                </a:cubicBezTo>
                <a:cubicBezTo>
                  <a:pt x="1632" y="844"/>
                  <a:pt x="1632" y="844"/>
                  <a:pt x="1632" y="843"/>
                </a:cubicBezTo>
                <a:cubicBezTo>
                  <a:pt x="1632" y="842"/>
                  <a:pt x="1632" y="841"/>
                  <a:pt x="1632" y="840"/>
                </a:cubicBezTo>
                <a:cubicBezTo>
                  <a:pt x="1632" y="839"/>
                  <a:pt x="1632" y="837"/>
                  <a:pt x="1632" y="836"/>
                </a:cubicBezTo>
                <a:cubicBezTo>
                  <a:pt x="1632" y="835"/>
                  <a:pt x="1632" y="833"/>
                  <a:pt x="1632" y="832"/>
                </a:cubicBezTo>
                <a:cubicBezTo>
                  <a:pt x="1632" y="831"/>
                  <a:pt x="1632" y="829"/>
                  <a:pt x="1631" y="828"/>
                </a:cubicBezTo>
                <a:cubicBezTo>
                  <a:pt x="1631" y="826"/>
                  <a:pt x="1631" y="824"/>
                  <a:pt x="1631" y="823"/>
                </a:cubicBezTo>
                <a:cubicBezTo>
                  <a:pt x="1650" y="810"/>
                  <a:pt x="1629" y="795"/>
                  <a:pt x="1650" y="785"/>
                </a:cubicBezTo>
                <a:cubicBezTo>
                  <a:pt x="1639" y="784"/>
                  <a:pt x="1628" y="787"/>
                  <a:pt x="1622" y="798"/>
                </a:cubicBezTo>
                <a:cubicBezTo>
                  <a:pt x="1618" y="805"/>
                  <a:pt x="1618" y="821"/>
                  <a:pt x="1628" y="824"/>
                </a:cubicBezTo>
                <a:cubicBezTo>
                  <a:pt x="1629" y="825"/>
                  <a:pt x="1629" y="827"/>
                  <a:pt x="1629" y="828"/>
                </a:cubicBezTo>
                <a:cubicBezTo>
                  <a:pt x="1629" y="830"/>
                  <a:pt x="1629" y="831"/>
                  <a:pt x="1629" y="832"/>
                </a:cubicBezTo>
                <a:cubicBezTo>
                  <a:pt x="1630" y="834"/>
                  <a:pt x="1630" y="835"/>
                  <a:pt x="1630" y="836"/>
                </a:cubicBezTo>
                <a:cubicBezTo>
                  <a:pt x="1630" y="837"/>
                  <a:pt x="1630" y="839"/>
                  <a:pt x="1630" y="840"/>
                </a:cubicBezTo>
                <a:cubicBezTo>
                  <a:pt x="1630" y="841"/>
                  <a:pt x="1630" y="842"/>
                  <a:pt x="1629" y="843"/>
                </a:cubicBezTo>
                <a:cubicBezTo>
                  <a:pt x="1629" y="843"/>
                  <a:pt x="1629" y="843"/>
                  <a:pt x="1629" y="844"/>
                </a:cubicBezTo>
                <a:cubicBezTo>
                  <a:pt x="1629" y="844"/>
                  <a:pt x="1629" y="844"/>
                  <a:pt x="1629" y="844"/>
                </a:cubicBezTo>
                <a:cubicBezTo>
                  <a:pt x="1629" y="845"/>
                  <a:pt x="1629" y="845"/>
                  <a:pt x="1629" y="846"/>
                </a:cubicBezTo>
                <a:cubicBezTo>
                  <a:pt x="1628" y="846"/>
                  <a:pt x="1628" y="847"/>
                  <a:pt x="1628" y="848"/>
                </a:cubicBezTo>
                <a:cubicBezTo>
                  <a:pt x="1628" y="848"/>
                  <a:pt x="1628" y="848"/>
                  <a:pt x="1628" y="848"/>
                </a:cubicBezTo>
                <a:cubicBezTo>
                  <a:pt x="1624" y="850"/>
                  <a:pt x="1621" y="852"/>
                  <a:pt x="1618" y="853"/>
                </a:cubicBezTo>
                <a:cubicBezTo>
                  <a:pt x="1606" y="860"/>
                  <a:pt x="1595" y="865"/>
                  <a:pt x="1585" y="871"/>
                </a:cubicBezTo>
                <a:cubicBezTo>
                  <a:pt x="1550" y="877"/>
                  <a:pt x="1511" y="882"/>
                  <a:pt x="1483" y="891"/>
                </a:cubicBezTo>
                <a:cubicBezTo>
                  <a:pt x="1462" y="897"/>
                  <a:pt x="1438" y="900"/>
                  <a:pt x="1403" y="917"/>
                </a:cubicBezTo>
                <a:cubicBezTo>
                  <a:pt x="1399" y="918"/>
                  <a:pt x="1396" y="920"/>
                  <a:pt x="1393" y="922"/>
                </a:cubicBezTo>
                <a:cubicBezTo>
                  <a:pt x="1388" y="908"/>
                  <a:pt x="1380" y="897"/>
                  <a:pt x="1366" y="901"/>
                </a:cubicBezTo>
                <a:cubicBezTo>
                  <a:pt x="1366" y="900"/>
                  <a:pt x="1365" y="900"/>
                  <a:pt x="1365" y="899"/>
                </a:cubicBezTo>
                <a:cubicBezTo>
                  <a:pt x="1363" y="898"/>
                  <a:pt x="1361" y="897"/>
                  <a:pt x="1359" y="896"/>
                </a:cubicBezTo>
                <a:cubicBezTo>
                  <a:pt x="1358" y="895"/>
                  <a:pt x="1356" y="894"/>
                  <a:pt x="1354" y="893"/>
                </a:cubicBezTo>
                <a:cubicBezTo>
                  <a:pt x="1353" y="892"/>
                  <a:pt x="1352" y="892"/>
                  <a:pt x="1351" y="891"/>
                </a:cubicBezTo>
                <a:cubicBezTo>
                  <a:pt x="1351" y="891"/>
                  <a:pt x="1351" y="891"/>
                  <a:pt x="1350" y="891"/>
                </a:cubicBezTo>
                <a:cubicBezTo>
                  <a:pt x="1350" y="891"/>
                  <a:pt x="1349" y="891"/>
                  <a:pt x="1349" y="890"/>
                </a:cubicBezTo>
                <a:cubicBezTo>
                  <a:pt x="1348" y="890"/>
                  <a:pt x="1347" y="890"/>
                  <a:pt x="1346" y="889"/>
                </a:cubicBezTo>
                <a:cubicBezTo>
                  <a:pt x="1346" y="889"/>
                  <a:pt x="1345" y="889"/>
                  <a:pt x="1344" y="889"/>
                </a:cubicBezTo>
                <a:cubicBezTo>
                  <a:pt x="1344" y="889"/>
                  <a:pt x="1343" y="889"/>
                  <a:pt x="1343" y="888"/>
                </a:cubicBezTo>
                <a:cubicBezTo>
                  <a:pt x="1344" y="888"/>
                  <a:pt x="1345" y="888"/>
                  <a:pt x="1346" y="887"/>
                </a:cubicBezTo>
                <a:cubicBezTo>
                  <a:pt x="1348" y="887"/>
                  <a:pt x="1349" y="887"/>
                  <a:pt x="1350" y="886"/>
                </a:cubicBezTo>
                <a:cubicBezTo>
                  <a:pt x="1351" y="886"/>
                  <a:pt x="1353" y="885"/>
                  <a:pt x="1354" y="885"/>
                </a:cubicBezTo>
                <a:cubicBezTo>
                  <a:pt x="1355" y="884"/>
                  <a:pt x="1356" y="883"/>
                  <a:pt x="1357" y="883"/>
                </a:cubicBezTo>
                <a:cubicBezTo>
                  <a:pt x="1359" y="882"/>
                  <a:pt x="1360" y="882"/>
                  <a:pt x="1361" y="881"/>
                </a:cubicBezTo>
                <a:cubicBezTo>
                  <a:pt x="1362" y="880"/>
                  <a:pt x="1363" y="880"/>
                  <a:pt x="1364" y="879"/>
                </a:cubicBezTo>
                <a:cubicBezTo>
                  <a:pt x="1365" y="878"/>
                  <a:pt x="1366" y="878"/>
                  <a:pt x="1367" y="877"/>
                </a:cubicBezTo>
                <a:cubicBezTo>
                  <a:pt x="1368" y="876"/>
                  <a:pt x="1369" y="876"/>
                  <a:pt x="1370" y="875"/>
                </a:cubicBezTo>
                <a:cubicBezTo>
                  <a:pt x="1371" y="874"/>
                  <a:pt x="1372" y="873"/>
                  <a:pt x="1372" y="873"/>
                </a:cubicBezTo>
                <a:cubicBezTo>
                  <a:pt x="1374" y="871"/>
                  <a:pt x="1376" y="870"/>
                  <a:pt x="1377" y="868"/>
                </a:cubicBezTo>
                <a:cubicBezTo>
                  <a:pt x="1378" y="867"/>
                  <a:pt x="1378" y="867"/>
                  <a:pt x="1379" y="866"/>
                </a:cubicBezTo>
                <a:cubicBezTo>
                  <a:pt x="1380" y="865"/>
                  <a:pt x="1380" y="864"/>
                  <a:pt x="1381" y="863"/>
                </a:cubicBezTo>
                <a:cubicBezTo>
                  <a:pt x="1381" y="863"/>
                  <a:pt x="1382" y="863"/>
                  <a:pt x="1382" y="862"/>
                </a:cubicBezTo>
                <a:cubicBezTo>
                  <a:pt x="1382" y="862"/>
                  <a:pt x="1382" y="862"/>
                  <a:pt x="1382" y="862"/>
                </a:cubicBezTo>
                <a:cubicBezTo>
                  <a:pt x="1382" y="862"/>
                  <a:pt x="1382" y="862"/>
                  <a:pt x="1383" y="862"/>
                </a:cubicBezTo>
                <a:cubicBezTo>
                  <a:pt x="1383" y="862"/>
                  <a:pt x="1383" y="861"/>
                  <a:pt x="1383" y="861"/>
                </a:cubicBezTo>
                <a:cubicBezTo>
                  <a:pt x="1383" y="861"/>
                  <a:pt x="1383" y="861"/>
                  <a:pt x="1384" y="861"/>
                </a:cubicBezTo>
                <a:cubicBezTo>
                  <a:pt x="1384" y="860"/>
                  <a:pt x="1385" y="860"/>
                  <a:pt x="1386" y="859"/>
                </a:cubicBezTo>
                <a:cubicBezTo>
                  <a:pt x="1387" y="859"/>
                  <a:pt x="1388" y="858"/>
                  <a:pt x="1389" y="857"/>
                </a:cubicBezTo>
                <a:cubicBezTo>
                  <a:pt x="1389" y="857"/>
                  <a:pt x="1390" y="856"/>
                  <a:pt x="1391" y="856"/>
                </a:cubicBezTo>
                <a:cubicBezTo>
                  <a:pt x="1392" y="855"/>
                  <a:pt x="1394" y="854"/>
                  <a:pt x="1395" y="854"/>
                </a:cubicBezTo>
                <a:cubicBezTo>
                  <a:pt x="1395" y="854"/>
                  <a:pt x="1395" y="854"/>
                  <a:pt x="1396" y="853"/>
                </a:cubicBezTo>
                <a:cubicBezTo>
                  <a:pt x="1396" y="853"/>
                  <a:pt x="1396" y="854"/>
                  <a:pt x="1396" y="854"/>
                </a:cubicBezTo>
                <a:cubicBezTo>
                  <a:pt x="1397" y="853"/>
                  <a:pt x="1399" y="854"/>
                  <a:pt x="1401" y="853"/>
                </a:cubicBezTo>
                <a:cubicBezTo>
                  <a:pt x="1401" y="853"/>
                  <a:pt x="1401" y="853"/>
                  <a:pt x="1401" y="853"/>
                </a:cubicBezTo>
                <a:cubicBezTo>
                  <a:pt x="1406" y="862"/>
                  <a:pt x="1415" y="854"/>
                  <a:pt x="1420" y="851"/>
                </a:cubicBezTo>
                <a:cubicBezTo>
                  <a:pt x="1427" y="848"/>
                  <a:pt x="1431" y="848"/>
                  <a:pt x="1440" y="848"/>
                </a:cubicBezTo>
                <a:cubicBezTo>
                  <a:pt x="1429" y="840"/>
                  <a:pt x="1399" y="832"/>
                  <a:pt x="1396" y="851"/>
                </a:cubicBezTo>
                <a:cubicBezTo>
                  <a:pt x="1395" y="851"/>
                  <a:pt x="1394" y="852"/>
                  <a:pt x="1394" y="852"/>
                </a:cubicBezTo>
                <a:cubicBezTo>
                  <a:pt x="1392" y="853"/>
                  <a:pt x="1391" y="853"/>
                  <a:pt x="1390" y="854"/>
                </a:cubicBezTo>
                <a:cubicBezTo>
                  <a:pt x="1389" y="855"/>
                  <a:pt x="1388" y="855"/>
                  <a:pt x="1387" y="856"/>
                </a:cubicBezTo>
                <a:cubicBezTo>
                  <a:pt x="1386" y="856"/>
                  <a:pt x="1386" y="857"/>
                  <a:pt x="1385" y="857"/>
                </a:cubicBezTo>
                <a:cubicBezTo>
                  <a:pt x="1385" y="857"/>
                  <a:pt x="1385" y="857"/>
                  <a:pt x="1385" y="856"/>
                </a:cubicBezTo>
                <a:cubicBezTo>
                  <a:pt x="1386" y="856"/>
                  <a:pt x="1386" y="855"/>
                  <a:pt x="1386" y="854"/>
                </a:cubicBezTo>
                <a:cubicBezTo>
                  <a:pt x="1388" y="851"/>
                  <a:pt x="1389" y="849"/>
                  <a:pt x="1389" y="847"/>
                </a:cubicBezTo>
                <a:cubicBezTo>
                  <a:pt x="1390" y="845"/>
                  <a:pt x="1390" y="843"/>
                  <a:pt x="1390" y="842"/>
                </a:cubicBezTo>
                <a:cubicBezTo>
                  <a:pt x="1390" y="840"/>
                  <a:pt x="1390" y="840"/>
                  <a:pt x="1390" y="840"/>
                </a:cubicBezTo>
                <a:cubicBezTo>
                  <a:pt x="1390" y="840"/>
                  <a:pt x="1390" y="840"/>
                  <a:pt x="1390" y="842"/>
                </a:cubicBezTo>
                <a:cubicBezTo>
                  <a:pt x="1389" y="843"/>
                  <a:pt x="1389" y="844"/>
                  <a:pt x="1388" y="846"/>
                </a:cubicBezTo>
                <a:cubicBezTo>
                  <a:pt x="1387" y="848"/>
                  <a:pt x="1386" y="851"/>
                  <a:pt x="1384" y="853"/>
                </a:cubicBezTo>
                <a:cubicBezTo>
                  <a:pt x="1384" y="854"/>
                  <a:pt x="1383" y="854"/>
                  <a:pt x="1383" y="855"/>
                </a:cubicBezTo>
                <a:cubicBezTo>
                  <a:pt x="1382" y="856"/>
                  <a:pt x="1382" y="856"/>
                  <a:pt x="1381" y="857"/>
                </a:cubicBezTo>
                <a:cubicBezTo>
                  <a:pt x="1380" y="858"/>
                  <a:pt x="1379" y="860"/>
                  <a:pt x="1378" y="861"/>
                </a:cubicBezTo>
                <a:cubicBezTo>
                  <a:pt x="1378" y="862"/>
                  <a:pt x="1377" y="863"/>
                  <a:pt x="1376" y="864"/>
                </a:cubicBezTo>
                <a:cubicBezTo>
                  <a:pt x="1376" y="864"/>
                  <a:pt x="1375" y="865"/>
                  <a:pt x="1374" y="866"/>
                </a:cubicBezTo>
                <a:cubicBezTo>
                  <a:pt x="1373" y="867"/>
                  <a:pt x="1371" y="869"/>
                  <a:pt x="1370" y="870"/>
                </a:cubicBezTo>
                <a:cubicBezTo>
                  <a:pt x="1369" y="871"/>
                  <a:pt x="1368" y="872"/>
                  <a:pt x="1367" y="872"/>
                </a:cubicBezTo>
                <a:cubicBezTo>
                  <a:pt x="1367" y="873"/>
                  <a:pt x="1366" y="874"/>
                  <a:pt x="1365" y="875"/>
                </a:cubicBezTo>
                <a:cubicBezTo>
                  <a:pt x="1364" y="875"/>
                  <a:pt x="1363" y="876"/>
                  <a:pt x="1362" y="877"/>
                </a:cubicBezTo>
                <a:cubicBezTo>
                  <a:pt x="1361" y="877"/>
                  <a:pt x="1360" y="878"/>
                  <a:pt x="1359" y="878"/>
                </a:cubicBezTo>
                <a:cubicBezTo>
                  <a:pt x="1358" y="879"/>
                  <a:pt x="1357" y="880"/>
                  <a:pt x="1356" y="880"/>
                </a:cubicBezTo>
                <a:cubicBezTo>
                  <a:pt x="1355" y="881"/>
                  <a:pt x="1353" y="881"/>
                  <a:pt x="1352" y="882"/>
                </a:cubicBezTo>
                <a:cubicBezTo>
                  <a:pt x="1351" y="882"/>
                  <a:pt x="1350" y="883"/>
                  <a:pt x="1349" y="883"/>
                </a:cubicBezTo>
                <a:cubicBezTo>
                  <a:pt x="1348" y="884"/>
                  <a:pt x="1346" y="884"/>
                  <a:pt x="1345" y="884"/>
                </a:cubicBezTo>
                <a:cubicBezTo>
                  <a:pt x="1344" y="885"/>
                  <a:pt x="1343" y="885"/>
                  <a:pt x="1342" y="885"/>
                </a:cubicBezTo>
                <a:cubicBezTo>
                  <a:pt x="1340" y="886"/>
                  <a:pt x="1340" y="886"/>
                  <a:pt x="1340" y="886"/>
                </a:cubicBezTo>
                <a:cubicBezTo>
                  <a:pt x="1339" y="886"/>
                  <a:pt x="1338" y="886"/>
                  <a:pt x="1338" y="886"/>
                </a:cubicBezTo>
                <a:cubicBezTo>
                  <a:pt x="1336" y="887"/>
                  <a:pt x="1336" y="887"/>
                  <a:pt x="1336" y="887"/>
                </a:cubicBezTo>
                <a:cubicBezTo>
                  <a:pt x="1335" y="887"/>
                  <a:pt x="1335" y="887"/>
                  <a:pt x="1335" y="887"/>
                </a:cubicBezTo>
                <a:cubicBezTo>
                  <a:pt x="1335" y="887"/>
                  <a:pt x="1335" y="887"/>
                  <a:pt x="1335" y="887"/>
                </a:cubicBezTo>
                <a:cubicBezTo>
                  <a:pt x="1335" y="887"/>
                  <a:pt x="1335" y="887"/>
                  <a:pt x="1335" y="887"/>
                </a:cubicBezTo>
                <a:cubicBezTo>
                  <a:pt x="1334" y="887"/>
                  <a:pt x="1334" y="887"/>
                  <a:pt x="1334" y="887"/>
                </a:cubicBezTo>
                <a:cubicBezTo>
                  <a:pt x="1334" y="887"/>
                  <a:pt x="1334" y="887"/>
                  <a:pt x="1334" y="887"/>
                </a:cubicBezTo>
                <a:cubicBezTo>
                  <a:pt x="1334" y="887"/>
                  <a:pt x="1334" y="887"/>
                  <a:pt x="1334" y="887"/>
                </a:cubicBezTo>
                <a:cubicBezTo>
                  <a:pt x="1332" y="887"/>
                  <a:pt x="1332" y="887"/>
                  <a:pt x="1332" y="887"/>
                </a:cubicBezTo>
                <a:cubicBezTo>
                  <a:pt x="1330" y="887"/>
                  <a:pt x="1330" y="887"/>
                  <a:pt x="1330" y="887"/>
                </a:cubicBezTo>
                <a:cubicBezTo>
                  <a:pt x="1325" y="888"/>
                  <a:pt x="1319" y="888"/>
                  <a:pt x="1314" y="887"/>
                </a:cubicBezTo>
                <a:cubicBezTo>
                  <a:pt x="1309" y="887"/>
                  <a:pt x="1303" y="887"/>
                  <a:pt x="1298" y="886"/>
                </a:cubicBezTo>
                <a:cubicBezTo>
                  <a:pt x="1296" y="886"/>
                  <a:pt x="1293" y="886"/>
                  <a:pt x="1290" y="886"/>
                </a:cubicBezTo>
                <a:cubicBezTo>
                  <a:pt x="1316" y="866"/>
                  <a:pt x="1351" y="856"/>
                  <a:pt x="1378" y="840"/>
                </a:cubicBezTo>
                <a:cubicBezTo>
                  <a:pt x="1414" y="818"/>
                  <a:pt x="1418" y="818"/>
                  <a:pt x="1458" y="823"/>
                </a:cubicBezTo>
                <a:cubicBezTo>
                  <a:pt x="1489" y="828"/>
                  <a:pt x="1542" y="852"/>
                  <a:pt x="1580" y="834"/>
                </a:cubicBezTo>
                <a:cubicBezTo>
                  <a:pt x="1551" y="835"/>
                  <a:pt x="1534" y="829"/>
                  <a:pt x="1514" y="822"/>
                </a:cubicBezTo>
                <a:cubicBezTo>
                  <a:pt x="1557" y="804"/>
                  <a:pt x="1576" y="789"/>
                  <a:pt x="1611" y="786"/>
                </a:cubicBezTo>
                <a:cubicBezTo>
                  <a:pt x="1571" y="778"/>
                  <a:pt x="1516" y="814"/>
                  <a:pt x="1503" y="813"/>
                </a:cubicBezTo>
                <a:cubicBezTo>
                  <a:pt x="1488" y="812"/>
                  <a:pt x="1457" y="807"/>
                  <a:pt x="1444" y="802"/>
                </a:cubicBezTo>
                <a:cubicBezTo>
                  <a:pt x="1406" y="786"/>
                  <a:pt x="1451" y="752"/>
                  <a:pt x="1470" y="729"/>
                </a:cubicBezTo>
                <a:cubicBezTo>
                  <a:pt x="1472" y="729"/>
                  <a:pt x="1473" y="728"/>
                  <a:pt x="1475" y="727"/>
                </a:cubicBezTo>
                <a:cubicBezTo>
                  <a:pt x="1477" y="726"/>
                  <a:pt x="1479" y="725"/>
                  <a:pt x="1481" y="724"/>
                </a:cubicBezTo>
                <a:cubicBezTo>
                  <a:pt x="1481" y="724"/>
                  <a:pt x="1482" y="724"/>
                  <a:pt x="1482" y="724"/>
                </a:cubicBezTo>
                <a:cubicBezTo>
                  <a:pt x="1482" y="725"/>
                  <a:pt x="1483" y="725"/>
                  <a:pt x="1483" y="725"/>
                </a:cubicBezTo>
                <a:cubicBezTo>
                  <a:pt x="1484" y="725"/>
                  <a:pt x="1484" y="725"/>
                  <a:pt x="1484" y="726"/>
                </a:cubicBezTo>
                <a:cubicBezTo>
                  <a:pt x="1484" y="726"/>
                  <a:pt x="1484" y="726"/>
                  <a:pt x="1485" y="726"/>
                </a:cubicBezTo>
                <a:cubicBezTo>
                  <a:pt x="1485" y="726"/>
                  <a:pt x="1485" y="726"/>
                  <a:pt x="1485" y="726"/>
                </a:cubicBezTo>
                <a:cubicBezTo>
                  <a:pt x="1486" y="726"/>
                  <a:pt x="1486" y="726"/>
                  <a:pt x="1487" y="726"/>
                </a:cubicBezTo>
                <a:cubicBezTo>
                  <a:pt x="1488" y="727"/>
                  <a:pt x="1488" y="727"/>
                  <a:pt x="1489" y="727"/>
                </a:cubicBezTo>
                <a:cubicBezTo>
                  <a:pt x="1490" y="727"/>
                  <a:pt x="1491" y="728"/>
                  <a:pt x="1491" y="728"/>
                </a:cubicBezTo>
                <a:cubicBezTo>
                  <a:pt x="1492" y="729"/>
                  <a:pt x="1493" y="729"/>
                  <a:pt x="1494" y="729"/>
                </a:cubicBezTo>
                <a:cubicBezTo>
                  <a:pt x="1494" y="730"/>
                  <a:pt x="1495" y="730"/>
                  <a:pt x="1496" y="731"/>
                </a:cubicBezTo>
                <a:cubicBezTo>
                  <a:pt x="1496" y="731"/>
                  <a:pt x="1496" y="731"/>
                  <a:pt x="1496" y="731"/>
                </a:cubicBezTo>
                <a:cubicBezTo>
                  <a:pt x="1495" y="749"/>
                  <a:pt x="1505" y="750"/>
                  <a:pt x="1519" y="741"/>
                </a:cubicBezTo>
                <a:cubicBezTo>
                  <a:pt x="1514" y="733"/>
                  <a:pt x="1510" y="721"/>
                  <a:pt x="1498" y="729"/>
                </a:cubicBezTo>
                <a:cubicBezTo>
                  <a:pt x="1497" y="728"/>
                  <a:pt x="1497" y="728"/>
                  <a:pt x="1497" y="728"/>
                </a:cubicBezTo>
                <a:cubicBezTo>
                  <a:pt x="1497" y="728"/>
                  <a:pt x="1497" y="728"/>
                  <a:pt x="1497" y="728"/>
                </a:cubicBezTo>
                <a:cubicBezTo>
                  <a:pt x="1496" y="728"/>
                  <a:pt x="1495" y="728"/>
                  <a:pt x="1495" y="727"/>
                </a:cubicBezTo>
                <a:cubicBezTo>
                  <a:pt x="1494" y="727"/>
                  <a:pt x="1493" y="726"/>
                  <a:pt x="1493" y="726"/>
                </a:cubicBezTo>
                <a:cubicBezTo>
                  <a:pt x="1492" y="726"/>
                  <a:pt x="1491" y="725"/>
                  <a:pt x="1490" y="725"/>
                </a:cubicBezTo>
                <a:cubicBezTo>
                  <a:pt x="1489" y="725"/>
                  <a:pt x="1489" y="724"/>
                  <a:pt x="1488" y="724"/>
                </a:cubicBezTo>
                <a:cubicBezTo>
                  <a:pt x="1487" y="724"/>
                  <a:pt x="1486" y="724"/>
                  <a:pt x="1486" y="723"/>
                </a:cubicBezTo>
                <a:cubicBezTo>
                  <a:pt x="1486" y="723"/>
                  <a:pt x="1485" y="723"/>
                  <a:pt x="1485" y="723"/>
                </a:cubicBezTo>
                <a:cubicBezTo>
                  <a:pt x="1485" y="723"/>
                  <a:pt x="1485" y="723"/>
                  <a:pt x="1485" y="723"/>
                </a:cubicBezTo>
                <a:cubicBezTo>
                  <a:pt x="1484" y="723"/>
                  <a:pt x="1484" y="723"/>
                  <a:pt x="1484" y="723"/>
                </a:cubicBezTo>
                <a:cubicBezTo>
                  <a:pt x="1483" y="723"/>
                  <a:pt x="1483" y="723"/>
                  <a:pt x="1482" y="723"/>
                </a:cubicBezTo>
                <a:cubicBezTo>
                  <a:pt x="1482" y="724"/>
                  <a:pt x="1482" y="724"/>
                  <a:pt x="1482" y="724"/>
                </a:cubicBezTo>
                <a:cubicBezTo>
                  <a:pt x="1483" y="723"/>
                  <a:pt x="1485" y="722"/>
                  <a:pt x="1487" y="720"/>
                </a:cubicBezTo>
                <a:cubicBezTo>
                  <a:pt x="1488" y="720"/>
                  <a:pt x="1489" y="719"/>
                  <a:pt x="1489" y="718"/>
                </a:cubicBezTo>
                <a:cubicBezTo>
                  <a:pt x="1490" y="718"/>
                  <a:pt x="1490" y="718"/>
                  <a:pt x="1490" y="718"/>
                </a:cubicBezTo>
                <a:cubicBezTo>
                  <a:pt x="1490" y="717"/>
                  <a:pt x="1490" y="717"/>
                  <a:pt x="1490" y="717"/>
                </a:cubicBezTo>
                <a:cubicBezTo>
                  <a:pt x="1491" y="717"/>
                  <a:pt x="1491" y="717"/>
                  <a:pt x="1491" y="717"/>
                </a:cubicBezTo>
                <a:cubicBezTo>
                  <a:pt x="1491" y="716"/>
                  <a:pt x="1491" y="716"/>
                  <a:pt x="1492" y="715"/>
                </a:cubicBezTo>
                <a:cubicBezTo>
                  <a:pt x="1493" y="714"/>
                  <a:pt x="1495" y="712"/>
                  <a:pt x="1496" y="710"/>
                </a:cubicBezTo>
                <a:cubicBezTo>
                  <a:pt x="1497" y="709"/>
                  <a:pt x="1497" y="708"/>
                  <a:pt x="1498" y="707"/>
                </a:cubicBezTo>
                <a:cubicBezTo>
                  <a:pt x="1498" y="707"/>
                  <a:pt x="1499" y="707"/>
                  <a:pt x="1499" y="707"/>
                </a:cubicBezTo>
                <a:cubicBezTo>
                  <a:pt x="1499" y="707"/>
                  <a:pt x="1500" y="707"/>
                  <a:pt x="1500" y="707"/>
                </a:cubicBezTo>
                <a:cubicBezTo>
                  <a:pt x="1501" y="707"/>
                  <a:pt x="1501" y="707"/>
                  <a:pt x="1501" y="706"/>
                </a:cubicBezTo>
                <a:cubicBezTo>
                  <a:pt x="1502" y="706"/>
                  <a:pt x="1502" y="706"/>
                  <a:pt x="1502" y="706"/>
                </a:cubicBezTo>
                <a:cubicBezTo>
                  <a:pt x="1503" y="706"/>
                  <a:pt x="1503" y="706"/>
                  <a:pt x="1504" y="706"/>
                </a:cubicBezTo>
                <a:cubicBezTo>
                  <a:pt x="1504" y="706"/>
                  <a:pt x="1505" y="706"/>
                  <a:pt x="1506" y="706"/>
                </a:cubicBezTo>
                <a:cubicBezTo>
                  <a:pt x="1506" y="706"/>
                  <a:pt x="1506" y="705"/>
                  <a:pt x="1507" y="705"/>
                </a:cubicBezTo>
                <a:cubicBezTo>
                  <a:pt x="1507" y="705"/>
                  <a:pt x="1507" y="705"/>
                  <a:pt x="1508" y="705"/>
                </a:cubicBezTo>
                <a:cubicBezTo>
                  <a:pt x="1508" y="705"/>
                  <a:pt x="1509" y="705"/>
                  <a:pt x="1510" y="705"/>
                </a:cubicBezTo>
                <a:cubicBezTo>
                  <a:pt x="1511" y="705"/>
                  <a:pt x="1513" y="705"/>
                  <a:pt x="1514" y="705"/>
                </a:cubicBezTo>
                <a:cubicBezTo>
                  <a:pt x="1516" y="705"/>
                  <a:pt x="1517" y="705"/>
                  <a:pt x="1519" y="705"/>
                </a:cubicBezTo>
                <a:cubicBezTo>
                  <a:pt x="1521" y="706"/>
                  <a:pt x="1522" y="706"/>
                  <a:pt x="1524" y="706"/>
                </a:cubicBezTo>
                <a:cubicBezTo>
                  <a:pt x="1525" y="706"/>
                  <a:pt x="1526" y="707"/>
                  <a:pt x="1527" y="707"/>
                </a:cubicBezTo>
                <a:cubicBezTo>
                  <a:pt x="1528" y="714"/>
                  <a:pt x="1532" y="722"/>
                  <a:pt x="1538" y="725"/>
                </a:cubicBezTo>
                <a:cubicBezTo>
                  <a:pt x="1546" y="729"/>
                  <a:pt x="1553" y="721"/>
                  <a:pt x="1561" y="718"/>
                </a:cubicBezTo>
                <a:cubicBezTo>
                  <a:pt x="1551" y="709"/>
                  <a:pt x="1541" y="687"/>
                  <a:pt x="1527" y="704"/>
                </a:cubicBezTo>
                <a:cubicBezTo>
                  <a:pt x="1527" y="704"/>
                  <a:pt x="1527" y="704"/>
                  <a:pt x="1527" y="704"/>
                </a:cubicBezTo>
                <a:cubicBezTo>
                  <a:pt x="1527" y="704"/>
                  <a:pt x="1527" y="703"/>
                  <a:pt x="1527" y="703"/>
                </a:cubicBezTo>
                <a:cubicBezTo>
                  <a:pt x="1526" y="704"/>
                  <a:pt x="1526" y="704"/>
                  <a:pt x="1526" y="704"/>
                </a:cubicBezTo>
                <a:cubicBezTo>
                  <a:pt x="1526" y="704"/>
                  <a:pt x="1525" y="704"/>
                  <a:pt x="1524" y="704"/>
                </a:cubicBezTo>
                <a:cubicBezTo>
                  <a:pt x="1523" y="703"/>
                  <a:pt x="1521" y="703"/>
                  <a:pt x="1519" y="703"/>
                </a:cubicBezTo>
                <a:cubicBezTo>
                  <a:pt x="1518" y="703"/>
                  <a:pt x="1516" y="703"/>
                  <a:pt x="1514" y="703"/>
                </a:cubicBezTo>
                <a:cubicBezTo>
                  <a:pt x="1513" y="703"/>
                  <a:pt x="1511" y="703"/>
                  <a:pt x="1510" y="703"/>
                </a:cubicBezTo>
                <a:cubicBezTo>
                  <a:pt x="1509" y="703"/>
                  <a:pt x="1508" y="703"/>
                  <a:pt x="1508" y="703"/>
                </a:cubicBezTo>
                <a:cubicBezTo>
                  <a:pt x="1507" y="703"/>
                  <a:pt x="1507" y="703"/>
                  <a:pt x="1506" y="703"/>
                </a:cubicBezTo>
                <a:cubicBezTo>
                  <a:pt x="1506" y="703"/>
                  <a:pt x="1506" y="703"/>
                  <a:pt x="1505" y="703"/>
                </a:cubicBezTo>
                <a:cubicBezTo>
                  <a:pt x="1505" y="703"/>
                  <a:pt x="1504" y="703"/>
                  <a:pt x="1503" y="703"/>
                </a:cubicBezTo>
                <a:cubicBezTo>
                  <a:pt x="1503" y="703"/>
                  <a:pt x="1502" y="704"/>
                  <a:pt x="1502" y="704"/>
                </a:cubicBezTo>
                <a:cubicBezTo>
                  <a:pt x="1501" y="704"/>
                  <a:pt x="1501" y="704"/>
                  <a:pt x="1501" y="704"/>
                </a:cubicBezTo>
                <a:cubicBezTo>
                  <a:pt x="1500" y="704"/>
                  <a:pt x="1500" y="704"/>
                  <a:pt x="1500" y="704"/>
                </a:cubicBezTo>
                <a:cubicBezTo>
                  <a:pt x="1500" y="704"/>
                  <a:pt x="1499" y="704"/>
                  <a:pt x="1499" y="705"/>
                </a:cubicBezTo>
                <a:cubicBezTo>
                  <a:pt x="1500" y="702"/>
                  <a:pt x="1501" y="700"/>
                  <a:pt x="1502" y="698"/>
                </a:cubicBezTo>
                <a:cubicBezTo>
                  <a:pt x="1504" y="694"/>
                  <a:pt x="1506" y="690"/>
                  <a:pt x="1508" y="687"/>
                </a:cubicBezTo>
                <a:cubicBezTo>
                  <a:pt x="1510" y="683"/>
                  <a:pt x="1513" y="680"/>
                  <a:pt x="1516" y="677"/>
                </a:cubicBezTo>
                <a:cubicBezTo>
                  <a:pt x="1519" y="675"/>
                  <a:pt x="1522" y="673"/>
                  <a:pt x="1526" y="672"/>
                </a:cubicBezTo>
                <a:cubicBezTo>
                  <a:pt x="1529" y="670"/>
                  <a:pt x="1533" y="669"/>
                  <a:pt x="1537" y="668"/>
                </a:cubicBezTo>
                <a:cubicBezTo>
                  <a:pt x="1544" y="666"/>
                  <a:pt x="1551" y="666"/>
                  <a:pt x="1558" y="665"/>
                </a:cubicBezTo>
                <a:cubicBezTo>
                  <a:pt x="1559" y="665"/>
                  <a:pt x="1561" y="665"/>
                  <a:pt x="1562" y="665"/>
                </a:cubicBezTo>
                <a:cubicBezTo>
                  <a:pt x="1564" y="665"/>
                  <a:pt x="1566" y="665"/>
                  <a:pt x="1567" y="665"/>
                </a:cubicBezTo>
                <a:cubicBezTo>
                  <a:pt x="1569" y="665"/>
                  <a:pt x="1571" y="665"/>
                  <a:pt x="1573" y="665"/>
                </a:cubicBezTo>
                <a:cubicBezTo>
                  <a:pt x="1576" y="668"/>
                  <a:pt x="1580" y="670"/>
                  <a:pt x="1583" y="673"/>
                </a:cubicBezTo>
                <a:cubicBezTo>
                  <a:pt x="1580" y="670"/>
                  <a:pt x="1578" y="668"/>
                  <a:pt x="1576" y="665"/>
                </a:cubicBezTo>
                <a:cubicBezTo>
                  <a:pt x="1581" y="666"/>
                  <a:pt x="1585" y="667"/>
                  <a:pt x="1589" y="668"/>
                </a:cubicBezTo>
                <a:cubicBezTo>
                  <a:pt x="1589" y="668"/>
                  <a:pt x="1589" y="668"/>
                  <a:pt x="1589" y="668"/>
                </a:cubicBezTo>
                <a:cubicBezTo>
                  <a:pt x="1589" y="668"/>
                  <a:pt x="1589" y="668"/>
                  <a:pt x="1589" y="668"/>
                </a:cubicBezTo>
                <a:cubicBezTo>
                  <a:pt x="1589" y="668"/>
                  <a:pt x="1590" y="668"/>
                  <a:pt x="1590" y="668"/>
                </a:cubicBezTo>
                <a:cubicBezTo>
                  <a:pt x="1590" y="668"/>
                  <a:pt x="1590" y="668"/>
                  <a:pt x="1590" y="668"/>
                </a:cubicBezTo>
                <a:cubicBezTo>
                  <a:pt x="1590" y="669"/>
                  <a:pt x="1591" y="669"/>
                  <a:pt x="1591" y="670"/>
                </a:cubicBezTo>
                <a:cubicBezTo>
                  <a:pt x="1592" y="670"/>
                  <a:pt x="1592" y="671"/>
                  <a:pt x="1593" y="671"/>
                </a:cubicBezTo>
                <a:cubicBezTo>
                  <a:pt x="1593" y="672"/>
                  <a:pt x="1594" y="672"/>
                  <a:pt x="1594" y="673"/>
                </a:cubicBezTo>
                <a:cubicBezTo>
                  <a:pt x="1595" y="673"/>
                  <a:pt x="1595" y="674"/>
                  <a:pt x="1596" y="675"/>
                </a:cubicBezTo>
                <a:cubicBezTo>
                  <a:pt x="1596" y="675"/>
                  <a:pt x="1597" y="676"/>
                  <a:pt x="1597" y="676"/>
                </a:cubicBezTo>
                <a:cubicBezTo>
                  <a:pt x="1596" y="687"/>
                  <a:pt x="1599" y="697"/>
                  <a:pt x="1610" y="699"/>
                </a:cubicBezTo>
                <a:cubicBezTo>
                  <a:pt x="1609" y="688"/>
                  <a:pt x="1609" y="678"/>
                  <a:pt x="1598" y="673"/>
                </a:cubicBezTo>
                <a:cubicBezTo>
                  <a:pt x="1598" y="673"/>
                  <a:pt x="1598" y="673"/>
                  <a:pt x="1598" y="673"/>
                </a:cubicBezTo>
                <a:cubicBezTo>
                  <a:pt x="1598" y="673"/>
                  <a:pt x="1598" y="673"/>
                  <a:pt x="1598" y="673"/>
                </a:cubicBezTo>
                <a:cubicBezTo>
                  <a:pt x="1597" y="672"/>
                  <a:pt x="1597" y="672"/>
                  <a:pt x="1596" y="671"/>
                </a:cubicBezTo>
                <a:cubicBezTo>
                  <a:pt x="1596" y="671"/>
                  <a:pt x="1596" y="671"/>
                  <a:pt x="1595" y="670"/>
                </a:cubicBezTo>
                <a:cubicBezTo>
                  <a:pt x="1596" y="671"/>
                  <a:pt x="1597" y="671"/>
                  <a:pt x="1597" y="671"/>
                </a:cubicBezTo>
                <a:cubicBezTo>
                  <a:pt x="1598" y="672"/>
                  <a:pt x="1599" y="672"/>
                  <a:pt x="1599" y="673"/>
                </a:cubicBezTo>
                <a:cubicBezTo>
                  <a:pt x="1599" y="673"/>
                  <a:pt x="1600" y="673"/>
                  <a:pt x="1600" y="673"/>
                </a:cubicBezTo>
                <a:cubicBezTo>
                  <a:pt x="1600" y="673"/>
                  <a:pt x="1600" y="673"/>
                  <a:pt x="1599" y="673"/>
                </a:cubicBezTo>
                <a:cubicBezTo>
                  <a:pt x="1599" y="672"/>
                  <a:pt x="1598" y="672"/>
                  <a:pt x="1597" y="671"/>
                </a:cubicBezTo>
                <a:cubicBezTo>
                  <a:pt x="1596" y="670"/>
                  <a:pt x="1595" y="669"/>
                  <a:pt x="1593" y="668"/>
                </a:cubicBezTo>
                <a:cubicBezTo>
                  <a:pt x="1593" y="668"/>
                  <a:pt x="1593" y="668"/>
                  <a:pt x="1593" y="668"/>
                </a:cubicBezTo>
                <a:cubicBezTo>
                  <a:pt x="1592" y="667"/>
                  <a:pt x="1592" y="667"/>
                  <a:pt x="1592" y="667"/>
                </a:cubicBezTo>
                <a:cubicBezTo>
                  <a:pt x="1591" y="667"/>
                  <a:pt x="1591" y="666"/>
                  <a:pt x="1591" y="666"/>
                </a:cubicBezTo>
                <a:cubicBezTo>
                  <a:pt x="1591" y="666"/>
                  <a:pt x="1591" y="666"/>
                  <a:pt x="1591" y="666"/>
                </a:cubicBezTo>
                <a:cubicBezTo>
                  <a:pt x="1591" y="666"/>
                  <a:pt x="1590" y="666"/>
                  <a:pt x="1590" y="666"/>
                </a:cubicBezTo>
                <a:cubicBezTo>
                  <a:pt x="1590" y="666"/>
                  <a:pt x="1589" y="666"/>
                  <a:pt x="1589" y="665"/>
                </a:cubicBezTo>
                <a:cubicBezTo>
                  <a:pt x="1588" y="665"/>
                  <a:pt x="1588" y="665"/>
                  <a:pt x="1588" y="665"/>
                </a:cubicBezTo>
                <a:cubicBezTo>
                  <a:pt x="1588" y="665"/>
                  <a:pt x="1588" y="665"/>
                  <a:pt x="1588" y="666"/>
                </a:cubicBezTo>
                <a:cubicBezTo>
                  <a:pt x="1585" y="665"/>
                  <a:pt x="1582" y="664"/>
                  <a:pt x="1578" y="663"/>
                </a:cubicBezTo>
                <a:cubicBezTo>
                  <a:pt x="1578" y="663"/>
                  <a:pt x="1579" y="662"/>
                  <a:pt x="1579" y="662"/>
                </a:cubicBezTo>
                <a:cubicBezTo>
                  <a:pt x="1580" y="661"/>
                  <a:pt x="1581" y="661"/>
                  <a:pt x="1581" y="660"/>
                </a:cubicBezTo>
                <a:cubicBezTo>
                  <a:pt x="1582" y="660"/>
                  <a:pt x="1582" y="660"/>
                  <a:pt x="1583" y="660"/>
                </a:cubicBezTo>
                <a:cubicBezTo>
                  <a:pt x="1583" y="660"/>
                  <a:pt x="1583" y="659"/>
                  <a:pt x="1583" y="659"/>
                </a:cubicBezTo>
                <a:cubicBezTo>
                  <a:pt x="1584" y="659"/>
                  <a:pt x="1584" y="659"/>
                  <a:pt x="1584" y="659"/>
                </a:cubicBezTo>
                <a:cubicBezTo>
                  <a:pt x="1584" y="658"/>
                  <a:pt x="1585" y="658"/>
                  <a:pt x="1585" y="657"/>
                </a:cubicBezTo>
                <a:cubicBezTo>
                  <a:pt x="1586" y="657"/>
                  <a:pt x="1586" y="657"/>
                  <a:pt x="1587" y="656"/>
                </a:cubicBezTo>
                <a:cubicBezTo>
                  <a:pt x="1587" y="656"/>
                  <a:pt x="1588" y="656"/>
                  <a:pt x="1588" y="655"/>
                </a:cubicBezTo>
                <a:cubicBezTo>
                  <a:pt x="1589" y="655"/>
                  <a:pt x="1589" y="654"/>
                  <a:pt x="1590" y="654"/>
                </a:cubicBezTo>
                <a:cubicBezTo>
                  <a:pt x="1591" y="653"/>
                  <a:pt x="1592" y="652"/>
                  <a:pt x="1594" y="652"/>
                </a:cubicBezTo>
                <a:cubicBezTo>
                  <a:pt x="1595" y="651"/>
                  <a:pt x="1596" y="650"/>
                  <a:pt x="1598" y="650"/>
                </a:cubicBezTo>
                <a:cubicBezTo>
                  <a:pt x="1599" y="649"/>
                  <a:pt x="1601" y="649"/>
                  <a:pt x="1602" y="648"/>
                </a:cubicBezTo>
                <a:cubicBezTo>
                  <a:pt x="1603" y="648"/>
                  <a:pt x="1605" y="647"/>
                  <a:pt x="1606" y="647"/>
                </a:cubicBezTo>
                <a:cubicBezTo>
                  <a:pt x="1606" y="647"/>
                  <a:pt x="1606" y="647"/>
                  <a:pt x="1606" y="647"/>
                </a:cubicBezTo>
                <a:cubicBezTo>
                  <a:pt x="1622" y="662"/>
                  <a:pt x="1632" y="650"/>
                  <a:pt x="1639" y="633"/>
                </a:cubicBezTo>
                <a:cubicBezTo>
                  <a:pt x="1625" y="640"/>
                  <a:pt x="1615" y="628"/>
                  <a:pt x="1604" y="645"/>
                </a:cubicBezTo>
                <a:cubicBezTo>
                  <a:pt x="1603" y="645"/>
                  <a:pt x="1602" y="645"/>
                  <a:pt x="1601" y="646"/>
                </a:cubicBezTo>
                <a:cubicBezTo>
                  <a:pt x="1600" y="646"/>
                  <a:pt x="1598" y="647"/>
                  <a:pt x="1597" y="647"/>
                </a:cubicBezTo>
                <a:cubicBezTo>
                  <a:pt x="1595" y="648"/>
                  <a:pt x="1594" y="649"/>
                  <a:pt x="1593" y="650"/>
                </a:cubicBezTo>
                <a:cubicBezTo>
                  <a:pt x="1591" y="650"/>
                  <a:pt x="1590" y="651"/>
                  <a:pt x="1589" y="652"/>
                </a:cubicBezTo>
                <a:cubicBezTo>
                  <a:pt x="1588" y="652"/>
                  <a:pt x="1587" y="653"/>
                  <a:pt x="1587" y="653"/>
                </a:cubicBezTo>
                <a:cubicBezTo>
                  <a:pt x="1586" y="653"/>
                  <a:pt x="1586" y="654"/>
                  <a:pt x="1585" y="654"/>
                </a:cubicBezTo>
                <a:cubicBezTo>
                  <a:pt x="1585" y="655"/>
                  <a:pt x="1584" y="655"/>
                  <a:pt x="1584" y="655"/>
                </a:cubicBezTo>
                <a:cubicBezTo>
                  <a:pt x="1583" y="656"/>
                  <a:pt x="1583" y="656"/>
                  <a:pt x="1582" y="657"/>
                </a:cubicBezTo>
                <a:cubicBezTo>
                  <a:pt x="1582" y="657"/>
                  <a:pt x="1582" y="657"/>
                  <a:pt x="1582" y="657"/>
                </a:cubicBezTo>
                <a:cubicBezTo>
                  <a:pt x="1581" y="657"/>
                  <a:pt x="1581" y="658"/>
                  <a:pt x="1581" y="658"/>
                </a:cubicBezTo>
                <a:cubicBezTo>
                  <a:pt x="1581" y="658"/>
                  <a:pt x="1580" y="659"/>
                  <a:pt x="1580" y="659"/>
                </a:cubicBezTo>
                <a:cubicBezTo>
                  <a:pt x="1580" y="659"/>
                  <a:pt x="1580" y="660"/>
                  <a:pt x="1579" y="660"/>
                </a:cubicBezTo>
                <a:cubicBezTo>
                  <a:pt x="1579" y="661"/>
                  <a:pt x="1579" y="661"/>
                  <a:pt x="1579" y="661"/>
                </a:cubicBezTo>
                <a:cubicBezTo>
                  <a:pt x="1578" y="662"/>
                  <a:pt x="1578" y="663"/>
                  <a:pt x="1578" y="663"/>
                </a:cubicBezTo>
                <a:cubicBezTo>
                  <a:pt x="1577" y="663"/>
                  <a:pt x="1577" y="663"/>
                  <a:pt x="1576" y="662"/>
                </a:cubicBezTo>
                <a:cubicBezTo>
                  <a:pt x="1575" y="662"/>
                  <a:pt x="1574" y="662"/>
                  <a:pt x="1573" y="662"/>
                </a:cubicBezTo>
                <a:cubicBezTo>
                  <a:pt x="1568" y="656"/>
                  <a:pt x="1564" y="652"/>
                  <a:pt x="1561" y="647"/>
                </a:cubicBezTo>
                <a:cubicBezTo>
                  <a:pt x="1562" y="645"/>
                  <a:pt x="1563" y="643"/>
                  <a:pt x="1564" y="640"/>
                </a:cubicBezTo>
                <a:cubicBezTo>
                  <a:pt x="1566" y="635"/>
                  <a:pt x="1568" y="630"/>
                  <a:pt x="1570" y="624"/>
                </a:cubicBezTo>
                <a:cubicBezTo>
                  <a:pt x="1571" y="622"/>
                  <a:pt x="1573" y="619"/>
                  <a:pt x="1574" y="616"/>
                </a:cubicBezTo>
                <a:cubicBezTo>
                  <a:pt x="1575" y="614"/>
                  <a:pt x="1576" y="611"/>
                  <a:pt x="1577" y="609"/>
                </a:cubicBezTo>
                <a:cubicBezTo>
                  <a:pt x="1577" y="607"/>
                  <a:pt x="1578" y="606"/>
                  <a:pt x="1579" y="605"/>
                </a:cubicBezTo>
                <a:cubicBezTo>
                  <a:pt x="1579" y="604"/>
                  <a:pt x="1580" y="603"/>
                  <a:pt x="1581" y="602"/>
                </a:cubicBezTo>
                <a:cubicBezTo>
                  <a:pt x="1581" y="602"/>
                  <a:pt x="1581" y="602"/>
                  <a:pt x="1581" y="602"/>
                </a:cubicBezTo>
                <a:cubicBezTo>
                  <a:pt x="1582" y="601"/>
                  <a:pt x="1582" y="601"/>
                  <a:pt x="1582" y="601"/>
                </a:cubicBezTo>
                <a:cubicBezTo>
                  <a:pt x="1582" y="601"/>
                  <a:pt x="1583" y="600"/>
                  <a:pt x="1583" y="600"/>
                </a:cubicBezTo>
                <a:cubicBezTo>
                  <a:pt x="1584" y="599"/>
                  <a:pt x="1585" y="599"/>
                  <a:pt x="1586" y="599"/>
                </a:cubicBezTo>
                <a:cubicBezTo>
                  <a:pt x="1587" y="598"/>
                  <a:pt x="1588" y="598"/>
                  <a:pt x="1589" y="598"/>
                </a:cubicBezTo>
                <a:cubicBezTo>
                  <a:pt x="1590" y="597"/>
                  <a:pt x="1590" y="597"/>
                  <a:pt x="1591" y="597"/>
                </a:cubicBezTo>
                <a:cubicBezTo>
                  <a:pt x="1591" y="597"/>
                  <a:pt x="1591" y="597"/>
                  <a:pt x="1591" y="597"/>
                </a:cubicBezTo>
                <a:cubicBezTo>
                  <a:pt x="1591" y="597"/>
                  <a:pt x="1592" y="597"/>
                  <a:pt x="1592" y="597"/>
                </a:cubicBezTo>
                <a:cubicBezTo>
                  <a:pt x="1592" y="597"/>
                  <a:pt x="1592" y="597"/>
                  <a:pt x="1593" y="597"/>
                </a:cubicBezTo>
                <a:cubicBezTo>
                  <a:pt x="1593" y="597"/>
                  <a:pt x="1593" y="597"/>
                  <a:pt x="1593" y="597"/>
                </a:cubicBezTo>
                <a:cubicBezTo>
                  <a:pt x="1593" y="596"/>
                  <a:pt x="1594" y="596"/>
                  <a:pt x="1594" y="596"/>
                </a:cubicBezTo>
                <a:cubicBezTo>
                  <a:pt x="1595" y="596"/>
                  <a:pt x="1595" y="596"/>
                  <a:pt x="1596" y="596"/>
                </a:cubicBezTo>
                <a:cubicBezTo>
                  <a:pt x="1599" y="595"/>
                  <a:pt x="1600" y="595"/>
                  <a:pt x="1600" y="595"/>
                </a:cubicBezTo>
                <a:cubicBezTo>
                  <a:pt x="1600" y="595"/>
                  <a:pt x="1600" y="595"/>
                  <a:pt x="1599" y="595"/>
                </a:cubicBezTo>
                <a:cubicBezTo>
                  <a:pt x="1598" y="595"/>
                  <a:pt x="1598" y="595"/>
                  <a:pt x="1597" y="595"/>
                </a:cubicBezTo>
                <a:cubicBezTo>
                  <a:pt x="1597" y="595"/>
                  <a:pt x="1597" y="595"/>
                  <a:pt x="1597" y="595"/>
                </a:cubicBezTo>
                <a:cubicBezTo>
                  <a:pt x="1598" y="594"/>
                  <a:pt x="1598" y="594"/>
                  <a:pt x="1599" y="593"/>
                </a:cubicBezTo>
                <a:cubicBezTo>
                  <a:pt x="1600" y="593"/>
                  <a:pt x="1601" y="593"/>
                  <a:pt x="1601" y="592"/>
                </a:cubicBezTo>
                <a:cubicBezTo>
                  <a:pt x="1602" y="592"/>
                  <a:pt x="1602" y="591"/>
                  <a:pt x="1603" y="591"/>
                </a:cubicBezTo>
                <a:cubicBezTo>
                  <a:pt x="1603" y="591"/>
                  <a:pt x="1603" y="591"/>
                  <a:pt x="1603" y="591"/>
                </a:cubicBezTo>
                <a:cubicBezTo>
                  <a:pt x="1604" y="590"/>
                  <a:pt x="1604" y="590"/>
                  <a:pt x="1604" y="590"/>
                </a:cubicBezTo>
                <a:cubicBezTo>
                  <a:pt x="1616" y="596"/>
                  <a:pt x="1619" y="584"/>
                  <a:pt x="1624" y="576"/>
                </a:cubicBezTo>
                <a:cubicBezTo>
                  <a:pt x="1610" y="570"/>
                  <a:pt x="1601" y="573"/>
                  <a:pt x="1603" y="588"/>
                </a:cubicBezTo>
                <a:cubicBezTo>
                  <a:pt x="1602" y="589"/>
                  <a:pt x="1602" y="589"/>
                  <a:pt x="1602" y="589"/>
                </a:cubicBezTo>
                <a:cubicBezTo>
                  <a:pt x="1602" y="589"/>
                  <a:pt x="1601" y="590"/>
                  <a:pt x="1600" y="590"/>
                </a:cubicBezTo>
                <a:cubicBezTo>
                  <a:pt x="1600" y="591"/>
                  <a:pt x="1599" y="591"/>
                  <a:pt x="1598" y="592"/>
                </a:cubicBezTo>
                <a:cubicBezTo>
                  <a:pt x="1597" y="592"/>
                  <a:pt x="1597" y="592"/>
                  <a:pt x="1596" y="593"/>
                </a:cubicBezTo>
                <a:cubicBezTo>
                  <a:pt x="1595" y="593"/>
                  <a:pt x="1595" y="593"/>
                  <a:pt x="1594" y="594"/>
                </a:cubicBezTo>
                <a:cubicBezTo>
                  <a:pt x="1593" y="594"/>
                  <a:pt x="1593" y="594"/>
                  <a:pt x="1592" y="595"/>
                </a:cubicBezTo>
                <a:cubicBezTo>
                  <a:pt x="1592" y="595"/>
                  <a:pt x="1592" y="595"/>
                  <a:pt x="1592" y="595"/>
                </a:cubicBezTo>
                <a:cubicBezTo>
                  <a:pt x="1592" y="595"/>
                  <a:pt x="1591" y="595"/>
                  <a:pt x="1591" y="595"/>
                </a:cubicBezTo>
                <a:cubicBezTo>
                  <a:pt x="1591" y="595"/>
                  <a:pt x="1591" y="595"/>
                  <a:pt x="1591" y="595"/>
                </a:cubicBezTo>
                <a:cubicBezTo>
                  <a:pt x="1590" y="595"/>
                  <a:pt x="1589" y="595"/>
                  <a:pt x="1588" y="595"/>
                </a:cubicBezTo>
                <a:cubicBezTo>
                  <a:pt x="1588" y="596"/>
                  <a:pt x="1587" y="596"/>
                  <a:pt x="1587" y="596"/>
                </a:cubicBezTo>
                <a:cubicBezTo>
                  <a:pt x="1586" y="596"/>
                  <a:pt x="1586" y="596"/>
                  <a:pt x="1585" y="597"/>
                </a:cubicBezTo>
                <a:cubicBezTo>
                  <a:pt x="1584" y="597"/>
                  <a:pt x="1584" y="597"/>
                  <a:pt x="1583" y="598"/>
                </a:cubicBezTo>
                <a:cubicBezTo>
                  <a:pt x="1583" y="598"/>
                  <a:pt x="1582" y="597"/>
                  <a:pt x="1582" y="597"/>
                </a:cubicBezTo>
                <a:cubicBezTo>
                  <a:pt x="1582" y="596"/>
                  <a:pt x="1582" y="596"/>
                  <a:pt x="1581" y="596"/>
                </a:cubicBezTo>
                <a:cubicBezTo>
                  <a:pt x="1581" y="595"/>
                  <a:pt x="1581" y="595"/>
                  <a:pt x="1581" y="594"/>
                </a:cubicBezTo>
                <a:cubicBezTo>
                  <a:pt x="1581" y="594"/>
                  <a:pt x="1580" y="593"/>
                  <a:pt x="1580" y="593"/>
                </a:cubicBezTo>
                <a:cubicBezTo>
                  <a:pt x="1580" y="592"/>
                  <a:pt x="1580" y="592"/>
                  <a:pt x="1580" y="592"/>
                </a:cubicBezTo>
                <a:cubicBezTo>
                  <a:pt x="1579" y="591"/>
                  <a:pt x="1579" y="591"/>
                  <a:pt x="1579" y="591"/>
                </a:cubicBezTo>
                <a:cubicBezTo>
                  <a:pt x="1579" y="590"/>
                  <a:pt x="1578" y="590"/>
                  <a:pt x="1578" y="589"/>
                </a:cubicBezTo>
                <a:cubicBezTo>
                  <a:pt x="1578" y="588"/>
                  <a:pt x="1577" y="588"/>
                  <a:pt x="1577" y="587"/>
                </a:cubicBezTo>
                <a:cubicBezTo>
                  <a:pt x="1577" y="587"/>
                  <a:pt x="1577" y="586"/>
                  <a:pt x="1577" y="586"/>
                </a:cubicBezTo>
                <a:cubicBezTo>
                  <a:pt x="1576" y="586"/>
                  <a:pt x="1576" y="585"/>
                  <a:pt x="1576" y="585"/>
                </a:cubicBezTo>
                <a:cubicBezTo>
                  <a:pt x="1576" y="584"/>
                  <a:pt x="1575" y="583"/>
                  <a:pt x="1575" y="583"/>
                </a:cubicBezTo>
                <a:cubicBezTo>
                  <a:pt x="1575" y="581"/>
                  <a:pt x="1574" y="579"/>
                  <a:pt x="1574" y="578"/>
                </a:cubicBezTo>
                <a:cubicBezTo>
                  <a:pt x="1574" y="578"/>
                  <a:pt x="1575" y="578"/>
                  <a:pt x="1576" y="578"/>
                </a:cubicBezTo>
                <a:cubicBezTo>
                  <a:pt x="1574" y="577"/>
                  <a:pt x="1574" y="577"/>
                  <a:pt x="1574" y="577"/>
                </a:cubicBezTo>
                <a:cubicBezTo>
                  <a:pt x="1574" y="577"/>
                  <a:pt x="1574" y="576"/>
                  <a:pt x="1573" y="576"/>
                </a:cubicBezTo>
                <a:cubicBezTo>
                  <a:pt x="1577" y="571"/>
                  <a:pt x="1582" y="565"/>
                  <a:pt x="1585" y="559"/>
                </a:cubicBezTo>
                <a:cubicBezTo>
                  <a:pt x="1585" y="559"/>
                  <a:pt x="1585" y="559"/>
                  <a:pt x="1585" y="559"/>
                </a:cubicBezTo>
                <a:cubicBezTo>
                  <a:pt x="1589" y="560"/>
                  <a:pt x="1592" y="561"/>
                  <a:pt x="1596" y="562"/>
                </a:cubicBezTo>
                <a:cubicBezTo>
                  <a:pt x="1592" y="560"/>
                  <a:pt x="1589" y="558"/>
                  <a:pt x="1585" y="556"/>
                </a:cubicBezTo>
                <a:cubicBezTo>
                  <a:pt x="1587" y="548"/>
                  <a:pt x="1584" y="538"/>
                  <a:pt x="1587" y="530"/>
                </a:cubicBezTo>
                <a:cubicBezTo>
                  <a:pt x="1579" y="531"/>
                  <a:pt x="1571" y="539"/>
                  <a:pt x="1566" y="547"/>
                </a:cubicBezTo>
                <a:cubicBezTo>
                  <a:pt x="1557" y="544"/>
                  <a:pt x="1547" y="542"/>
                  <a:pt x="1535" y="542"/>
                </a:cubicBezTo>
                <a:cubicBezTo>
                  <a:pt x="1556" y="522"/>
                  <a:pt x="1584" y="517"/>
                  <a:pt x="1617" y="509"/>
                </a:cubicBezTo>
                <a:cubicBezTo>
                  <a:pt x="1534" y="513"/>
                  <a:pt x="1462" y="565"/>
                  <a:pt x="1387" y="612"/>
                </a:cubicBezTo>
                <a:cubicBezTo>
                  <a:pt x="1401" y="584"/>
                  <a:pt x="1419" y="547"/>
                  <a:pt x="1440" y="523"/>
                </a:cubicBezTo>
                <a:cubicBezTo>
                  <a:pt x="1480" y="480"/>
                  <a:pt x="1503" y="476"/>
                  <a:pt x="1549" y="462"/>
                </a:cubicBezTo>
                <a:cubicBezTo>
                  <a:pt x="1534" y="464"/>
                  <a:pt x="1518" y="462"/>
                  <a:pt x="1504" y="465"/>
                </a:cubicBezTo>
                <a:cubicBezTo>
                  <a:pt x="1481" y="470"/>
                  <a:pt x="1467" y="477"/>
                  <a:pt x="1447" y="492"/>
                </a:cubicBezTo>
                <a:cubicBezTo>
                  <a:pt x="1475" y="440"/>
                  <a:pt x="1500" y="430"/>
                  <a:pt x="1525" y="401"/>
                </a:cubicBezTo>
                <a:cubicBezTo>
                  <a:pt x="1494" y="419"/>
                  <a:pt x="1476" y="428"/>
                  <a:pt x="1457" y="451"/>
                </a:cubicBezTo>
                <a:cubicBezTo>
                  <a:pt x="1457" y="450"/>
                  <a:pt x="1457" y="450"/>
                  <a:pt x="1457" y="449"/>
                </a:cubicBezTo>
                <a:cubicBezTo>
                  <a:pt x="1457" y="448"/>
                  <a:pt x="1457" y="447"/>
                  <a:pt x="1458" y="446"/>
                </a:cubicBezTo>
                <a:cubicBezTo>
                  <a:pt x="1459" y="436"/>
                  <a:pt x="1460" y="425"/>
                  <a:pt x="1462" y="412"/>
                </a:cubicBezTo>
                <a:cubicBezTo>
                  <a:pt x="1462" y="410"/>
                  <a:pt x="1463" y="408"/>
                  <a:pt x="1463" y="405"/>
                </a:cubicBezTo>
                <a:cubicBezTo>
                  <a:pt x="1463" y="405"/>
                  <a:pt x="1463" y="405"/>
                  <a:pt x="1463" y="405"/>
                </a:cubicBezTo>
                <a:cubicBezTo>
                  <a:pt x="1464" y="405"/>
                  <a:pt x="1464" y="404"/>
                  <a:pt x="1464" y="404"/>
                </a:cubicBezTo>
                <a:cubicBezTo>
                  <a:pt x="1465" y="404"/>
                  <a:pt x="1465" y="404"/>
                  <a:pt x="1465" y="404"/>
                </a:cubicBezTo>
                <a:cubicBezTo>
                  <a:pt x="1465" y="403"/>
                  <a:pt x="1465" y="403"/>
                  <a:pt x="1466" y="403"/>
                </a:cubicBezTo>
                <a:cubicBezTo>
                  <a:pt x="1466" y="403"/>
                  <a:pt x="1466" y="403"/>
                  <a:pt x="1466" y="403"/>
                </a:cubicBezTo>
                <a:cubicBezTo>
                  <a:pt x="1466" y="403"/>
                  <a:pt x="1467" y="402"/>
                  <a:pt x="1468" y="402"/>
                </a:cubicBezTo>
                <a:cubicBezTo>
                  <a:pt x="1469" y="402"/>
                  <a:pt x="1469" y="401"/>
                  <a:pt x="1470" y="401"/>
                </a:cubicBezTo>
                <a:cubicBezTo>
                  <a:pt x="1471" y="401"/>
                  <a:pt x="1472" y="401"/>
                  <a:pt x="1473" y="400"/>
                </a:cubicBezTo>
                <a:cubicBezTo>
                  <a:pt x="1474" y="400"/>
                  <a:pt x="1475" y="400"/>
                  <a:pt x="1476" y="400"/>
                </a:cubicBezTo>
                <a:cubicBezTo>
                  <a:pt x="1477" y="400"/>
                  <a:pt x="1478" y="399"/>
                  <a:pt x="1479" y="399"/>
                </a:cubicBezTo>
                <a:cubicBezTo>
                  <a:pt x="1483" y="405"/>
                  <a:pt x="1494" y="401"/>
                  <a:pt x="1498" y="397"/>
                </a:cubicBezTo>
                <a:cubicBezTo>
                  <a:pt x="1503" y="391"/>
                  <a:pt x="1502" y="384"/>
                  <a:pt x="1499" y="377"/>
                </a:cubicBezTo>
                <a:cubicBezTo>
                  <a:pt x="1498" y="392"/>
                  <a:pt x="1483" y="383"/>
                  <a:pt x="1479" y="397"/>
                </a:cubicBezTo>
                <a:cubicBezTo>
                  <a:pt x="1478" y="398"/>
                  <a:pt x="1477" y="398"/>
                  <a:pt x="1475" y="398"/>
                </a:cubicBezTo>
                <a:cubicBezTo>
                  <a:pt x="1474" y="399"/>
                  <a:pt x="1473" y="399"/>
                  <a:pt x="1473" y="399"/>
                </a:cubicBezTo>
                <a:cubicBezTo>
                  <a:pt x="1472" y="399"/>
                  <a:pt x="1471" y="399"/>
                  <a:pt x="1470" y="400"/>
                </a:cubicBezTo>
                <a:cubicBezTo>
                  <a:pt x="1469" y="400"/>
                  <a:pt x="1468" y="400"/>
                  <a:pt x="1467" y="401"/>
                </a:cubicBezTo>
                <a:cubicBezTo>
                  <a:pt x="1466" y="401"/>
                  <a:pt x="1466" y="401"/>
                  <a:pt x="1465" y="402"/>
                </a:cubicBezTo>
                <a:cubicBezTo>
                  <a:pt x="1465" y="402"/>
                  <a:pt x="1465" y="402"/>
                  <a:pt x="1465" y="402"/>
                </a:cubicBezTo>
                <a:cubicBezTo>
                  <a:pt x="1464" y="402"/>
                  <a:pt x="1464" y="402"/>
                  <a:pt x="1464" y="402"/>
                </a:cubicBezTo>
                <a:cubicBezTo>
                  <a:pt x="1464" y="403"/>
                  <a:pt x="1464" y="403"/>
                  <a:pt x="1464" y="403"/>
                </a:cubicBezTo>
                <a:cubicBezTo>
                  <a:pt x="1463" y="403"/>
                  <a:pt x="1463" y="404"/>
                  <a:pt x="1463" y="404"/>
                </a:cubicBezTo>
                <a:cubicBezTo>
                  <a:pt x="1463" y="401"/>
                  <a:pt x="1464" y="397"/>
                  <a:pt x="1464" y="394"/>
                </a:cubicBezTo>
                <a:cubicBezTo>
                  <a:pt x="1465" y="387"/>
                  <a:pt x="1466" y="381"/>
                  <a:pt x="1468" y="375"/>
                </a:cubicBezTo>
                <a:cubicBezTo>
                  <a:pt x="1468" y="373"/>
                  <a:pt x="1469" y="372"/>
                  <a:pt x="1470" y="371"/>
                </a:cubicBezTo>
                <a:cubicBezTo>
                  <a:pt x="1470" y="370"/>
                  <a:pt x="1470" y="369"/>
                  <a:pt x="1471" y="369"/>
                </a:cubicBezTo>
                <a:cubicBezTo>
                  <a:pt x="1471" y="368"/>
                  <a:pt x="1471" y="367"/>
                  <a:pt x="1472" y="366"/>
                </a:cubicBezTo>
                <a:cubicBezTo>
                  <a:pt x="1474" y="364"/>
                  <a:pt x="1475" y="361"/>
                  <a:pt x="1477" y="359"/>
                </a:cubicBezTo>
                <a:cubicBezTo>
                  <a:pt x="1479" y="357"/>
                  <a:pt x="1480" y="354"/>
                  <a:pt x="1481" y="352"/>
                </a:cubicBezTo>
                <a:cubicBezTo>
                  <a:pt x="1482" y="352"/>
                  <a:pt x="1482" y="352"/>
                  <a:pt x="1482" y="353"/>
                </a:cubicBezTo>
                <a:cubicBezTo>
                  <a:pt x="1483" y="353"/>
                  <a:pt x="1483" y="353"/>
                  <a:pt x="1484" y="353"/>
                </a:cubicBezTo>
                <a:cubicBezTo>
                  <a:pt x="1484" y="353"/>
                  <a:pt x="1485" y="353"/>
                  <a:pt x="1485" y="353"/>
                </a:cubicBezTo>
                <a:cubicBezTo>
                  <a:pt x="1485" y="353"/>
                  <a:pt x="1486" y="353"/>
                  <a:pt x="1486" y="353"/>
                </a:cubicBezTo>
                <a:cubicBezTo>
                  <a:pt x="1486" y="353"/>
                  <a:pt x="1486" y="353"/>
                  <a:pt x="1487" y="353"/>
                </a:cubicBezTo>
                <a:cubicBezTo>
                  <a:pt x="1488" y="353"/>
                  <a:pt x="1489" y="353"/>
                  <a:pt x="1491" y="353"/>
                </a:cubicBezTo>
                <a:cubicBezTo>
                  <a:pt x="1492" y="354"/>
                  <a:pt x="1493" y="354"/>
                  <a:pt x="1495" y="354"/>
                </a:cubicBezTo>
                <a:cubicBezTo>
                  <a:pt x="1498" y="355"/>
                  <a:pt x="1501" y="355"/>
                  <a:pt x="1504" y="355"/>
                </a:cubicBezTo>
                <a:cubicBezTo>
                  <a:pt x="1506" y="356"/>
                  <a:pt x="1507" y="356"/>
                  <a:pt x="1508" y="356"/>
                </a:cubicBezTo>
                <a:cubicBezTo>
                  <a:pt x="1509" y="356"/>
                  <a:pt x="1510" y="357"/>
                  <a:pt x="1511" y="357"/>
                </a:cubicBezTo>
                <a:cubicBezTo>
                  <a:pt x="1511" y="357"/>
                  <a:pt x="1512" y="358"/>
                  <a:pt x="1512" y="358"/>
                </a:cubicBezTo>
                <a:cubicBezTo>
                  <a:pt x="1513" y="358"/>
                  <a:pt x="1513" y="358"/>
                  <a:pt x="1513" y="359"/>
                </a:cubicBezTo>
                <a:cubicBezTo>
                  <a:pt x="1514" y="359"/>
                  <a:pt x="1515" y="360"/>
                  <a:pt x="1516" y="360"/>
                </a:cubicBezTo>
                <a:cubicBezTo>
                  <a:pt x="1516" y="361"/>
                  <a:pt x="1516" y="361"/>
                  <a:pt x="1517" y="361"/>
                </a:cubicBezTo>
                <a:cubicBezTo>
                  <a:pt x="1517" y="373"/>
                  <a:pt x="1527" y="372"/>
                  <a:pt x="1535" y="379"/>
                </a:cubicBezTo>
                <a:cubicBezTo>
                  <a:pt x="1536" y="365"/>
                  <a:pt x="1529" y="360"/>
                  <a:pt x="1517" y="359"/>
                </a:cubicBezTo>
                <a:cubicBezTo>
                  <a:pt x="1517" y="359"/>
                  <a:pt x="1517" y="359"/>
                  <a:pt x="1517" y="359"/>
                </a:cubicBezTo>
                <a:cubicBezTo>
                  <a:pt x="1516" y="359"/>
                  <a:pt x="1515" y="358"/>
                  <a:pt x="1514" y="358"/>
                </a:cubicBezTo>
                <a:cubicBezTo>
                  <a:pt x="1514" y="357"/>
                  <a:pt x="1513" y="357"/>
                  <a:pt x="1513" y="357"/>
                </a:cubicBezTo>
                <a:cubicBezTo>
                  <a:pt x="1512" y="357"/>
                  <a:pt x="1512" y="356"/>
                  <a:pt x="1512" y="356"/>
                </a:cubicBezTo>
                <a:cubicBezTo>
                  <a:pt x="1511" y="356"/>
                  <a:pt x="1511" y="356"/>
                  <a:pt x="1511" y="356"/>
                </a:cubicBezTo>
                <a:cubicBezTo>
                  <a:pt x="1512" y="356"/>
                  <a:pt x="1513" y="356"/>
                  <a:pt x="1514" y="356"/>
                </a:cubicBezTo>
                <a:cubicBezTo>
                  <a:pt x="1517" y="355"/>
                  <a:pt x="1520" y="355"/>
                  <a:pt x="1522" y="354"/>
                </a:cubicBezTo>
                <a:cubicBezTo>
                  <a:pt x="1523" y="354"/>
                  <a:pt x="1523" y="354"/>
                  <a:pt x="1523" y="354"/>
                </a:cubicBezTo>
                <a:cubicBezTo>
                  <a:pt x="1524" y="354"/>
                  <a:pt x="1524" y="354"/>
                  <a:pt x="1524" y="354"/>
                </a:cubicBezTo>
                <a:cubicBezTo>
                  <a:pt x="1525" y="354"/>
                  <a:pt x="1525" y="353"/>
                  <a:pt x="1526" y="353"/>
                </a:cubicBezTo>
                <a:cubicBezTo>
                  <a:pt x="1527" y="353"/>
                  <a:pt x="1527" y="352"/>
                  <a:pt x="1528" y="352"/>
                </a:cubicBezTo>
                <a:cubicBezTo>
                  <a:pt x="1529" y="351"/>
                  <a:pt x="1529" y="351"/>
                  <a:pt x="1529" y="351"/>
                </a:cubicBezTo>
                <a:cubicBezTo>
                  <a:pt x="1530" y="351"/>
                  <a:pt x="1530" y="351"/>
                  <a:pt x="1530" y="351"/>
                </a:cubicBezTo>
                <a:cubicBezTo>
                  <a:pt x="1530" y="351"/>
                  <a:pt x="1529" y="351"/>
                  <a:pt x="1528" y="351"/>
                </a:cubicBezTo>
                <a:cubicBezTo>
                  <a:pt x="1527" y="351"/>
                  <a:pt x="1526" y="351"/>
                  <a:pt x="1525" y="351"/>
                </a:cubicBezTo>
                <a:cubicBezTo>
                  <a:pt x="1525" y="351"/>
                  <a:pt x="1524" y="351"/>
                  <a:pt x="1524" y="351"/>
                </a:cubicBezTo>
                <a:cubicBezTo>
                  <a:pt x="1523" y="351"/>
                  <a:pt x="1523" y="351"/>
                  <a:pt x="1523" y="352"/>
                </a:cubicBezTo>
                <a:cubicBezTo>
                  <a:pt x="1522" y="352"/>
                  <a:pt x="1522" y="352"/>
                  <a:pt x="1522" y="352"/>
                </a:cubicBezTo>
                <a:cubicBezTo>
                  <a:pt x="1521" y="352"/>
                  <a:pt x="1521" y="352"/>
                  <a:pt x="1520" y="352"/>
                </a:cubicBezTo>
                <a:cubicBezTo>
                  <a:pt x="1520" y="352"/>
                  <a:pt x="1520" y="352"/>
                  <a:pt x="1520" y="352"/>
                </a:cubicBezTo>
                <a:cubicBezTo>
                  <a:pt x="1521" y="352"/>
                  <a:pt x="1521" y="352"/>
                  <a:pt x="1521" y="352"/>
                </a:cubicBezTo>
                <a:cubicBezTo>
                  <a:pt x="1521" y="352"/>
                  <a:pt x="1521" y="352"/>
                  <a:pt x="1521" y="351"/>
                </a:cubicBezTo>
                <a:cubicBezTo>
                  <a:pt x="1522" y="351"/>
                  <a:pt x="1522" y="351"/>
                  <a:pt x="1523" y="350"/>
                </a:cubicBezTo>
                <a:cubicBezTo>
                  <a:pt x="1524" y="350"/>
                  <a:pt x="1524" y="349"/>
                  <a:pt x="1525" y="348"/>
                </a:cubicBezTo>
                <a:cubicBezTo>
                  <a:pt x="1525" y="348"/>
                  <a:pt x="1526" y="347"/>
                  <a:pt x="1527" y="347"/>
                </a:cubicBezTo>
                <a:cubicBezTo>
                  <a:pt x="1527" y="346"/>
                  <a:pt x="1528" y="346"/>
                  <a:pt x="1528" y="345"/>
                </a:cubicBezTo>
                <a:cubicBezTo>
                  <a:pt x="1528" y="346"/>
                  <a:pt x="1528" y="346"/>
                  <a:pt x="1528" y="346"/>
                </a:cubicBezTo>
                <a:cubicBezTo>
                  <a:pt x="1528" y="346"/>
                  <a:pt x="1528" y="345"/>
                  <a:pt x="1528" y="345"/>
                </a:cubicBezTo>
                <a:cubicBezTo>
                  <a:pt x="1528" y="345"/>
                  <a:pt x="1528" y="345"/>
                  <a:pt x="1528" y="345"/>
                </a:cubicBezTo>
                <a:cubicBezTo>
                  <a:pt x="1531" y="346"/>
                  <a:pt x="1538" y="343"/>
                  <a:pt x="1540" y="340"/>
                </a:cubicBezTo>
                <a:cubicBezTo>
                  <a:pt x="1543" y="335"/>
                  <a:pt x="1542" y="328"/>
                  <a:pt x="1542" y="322"/>
                </a:cubicBezTo>
                <a:cubicBezTo>
                  <a:pt x="1536" y="331"/>
                  <a:pt x="1525" y="332"/>
                  <a:pt x="1527" y="344"/>
                </a:cubicBezTo>
                <a:cubicBezTo>
                  <a:pt x="1527" y="344"/>
                  <a:pt x="1526" y="345"/>
                  <a:pt x="1526" y="345"/>
                </a:cubicBezTo>
                <a:cubicBezTo>
                  <a:pt x="1525" y="346"/>
                  <a:pt x="1524" y="347"/>
                  <a:pt x="1524" y="347"/>
                </a:cubicBezTo>
                <a:cubicBezTo>
                  <a:pt x="1523" y="348"/>
                  <a:pt x="1523" y="348"/>
                  <a:pt x="1522" y="349"/>
                </a:cubicBezTo>
                <a:cubicBezTo>
                  <a:pt x="1521" y="349"/>
                  <a:pt x="1521" y="350"/>
                  <a:pt x="1520" y="350"/>
                </a:cubicBezTo>
                <a:cubicBezTo>
                  <a:pt x="1520" y="350"/>
                  <a:pt x="1520" y="350"/>
                  <a:pt x="1520" y="351"/>
                </a:cubicBezTo>
                <a:cubicBezTo>
                  <a:pt x="1520" y="351"/>
                  <a:pt x="1520" y="351"/>
                  <a:pt x="1520" y="351"/>
                </a:cubicBezTo>
                <a:cubicBezTo>
                  <a:pt x="1519" y="351"/>
                  <a:pt x="1519" y="351"/>
                  <a:pt x="1519" y="351"/>
                </a:cubicBezTo>
                <a:cubicBezTo>
                  <a:pt x="1519" y="352"/>
                  <a:pt x="1518" y="352"/>
                  <a:pt x="1518" y="353"/>
                </a:cubicBezTo>
                <a:cubicBezTo>
                  <a:pt x="1518" y="353"/>
                  <a:pt x="1518" y="353"/>
                  <a:pt x="1518" y="353"/>
                </a:cubicBezTo>
                <a:cubicBezTo>
                  <a:pt x="1517" y="353"/>
                  <a:pt x="1515" y="353"/>
                  <a:pt x="1514" y="353"/>
                </a:cubicBezTo>
                <a:cubicBezTo>
                  <a:pt x="1512" y="353"/>
                  <a:pt x="1511" y="353"/>
                  <a:pt x="1509" y="353"/>
                </a:cubicBezTo>
                <a:cubicBezTo>
                  <a:pt x="1508" y="353"/>
                  <a:pt x="1506" y="353"/>
                  <a:pt x="1505" y="353"/>
                </a:cubicBezTo>
                <a:cubicBezTo>
                  <a:pt x="1501" y="353"/>
                  <a:pt x="1498" y="352"/>
                  <a:pt x="1495" y="352"/>
                </a:cubicBezTo>
                <a:cubicBezTo>
                  <a:pt x="1494" y="351"/>
                  <a:pt x="1492" y="351"/>
                  <a:pt x="1491" y="351"/>
                </a:cubicBezTo>
                <a:cubicBezTo>
                  <a:pt x="1490" y="351"/>
                  <a:pt x="1488" y="351"/>
                  <a:pt x="1487" y="351"/>
                </a:cubicBezTo>
                <a:cubicBezTo>
                  <a:pt x="1487" y="351"/>
                  <a:pt x="1486" y="351"/>
                  <a:pt x="1486" y="350"/>
                </a:cubicBezTo>
                <a:cubicBezTo>
                  <a:pt x="1486" y="350"/>
                  <a:pt x="1485" y="350"/>
                  <a:pt x="1485" y="350"/>
                </a:cubicBezTo>
                <a:cubicBezTo>
                  <a:pt x="1485" y="351"/>
                  <a:pt x="1484" y="351"/>
                  <a:pt x="1484" y="351"/>
                </a:cubicBezTo>
                <a:cubicBezTo>
                  <a:pt x="1483" y="351"/>
                  <a:pt x="1483" y="351"/>
                  <a:pt x="1482" y="351"/>
                </a:cubicBezTo>
                <a:cubicBezTo>
                  <a:pt x="1482" y="351"/>
                  <a:pt x="1482" y="351"/>
                  <a:pt x="1482" y="351"/>
                </a:cubicBezTo>
                <a:cubicBezTo>
                  <a:pt x="1484" y="348"/>
                  <a:pt x="1485" y="345"/>
                  <a:pt x="1487" y="342"/>
                </a:cubicBezTo>
                <a:cubicBezTo>
                  <a:pt x="1488" y="339"/>
                  <a:pt x="1489" y="336"/>
                  <a:pt x="1490" y="333"/>
                </a:cubicBezTo>
                <a:cubicBezTo>
                  <a:pt x="1491" y="331"/>
                  <a:pt x="1492" y="328"/>
                  <a:pt x="1493" y="325"/>
                </a:cubicBezTo>
                <a:cubicBezTo>
                  <a:pt x="1494" y="323"/>
                  <a:pt x="1495" y="320"/>
                  <a:pt x="1497" y="318"/>
                </a:cubicBezTo>
                <a:cubicBezTo>
                  <a:pt x="1497" y="318"/>
                  <a:pt x="1497" y="317"/>
                  <a:pt x="1498" y="317"/>
                </a:cubicBezTo>
                <a:cubicBezTo>
                  <a:pt x="1498" y="316"/>
                  <a:pt x="1498" y="316"/>
                  <a:pt x="1498" y="316"/>
                </a:cubicBezTo>
                <a:cubicBezTo>
                  <a:pt x="1498" y="316"/>
                  <a:pt x="1498" y="316"/>
                  <a:pt x="1498" y="316"/>
                </a:cubicBezTo>
                <a:cubicBezTo>
                  <a:pt x="1498" y="316"/>
                  <a:pt x="1498" y="316"/>
                  <a:pt x="1498" y="316"/>
                </a:cubicBezTo>
                <a:cubicBezTo>
                  <a:pt x="1498" y="316"/>
                  <a:pt x="1498" y="316"/>
                  <a:pt x="1498" y="316"/>
                </a:cubicBezTo>
                <a:cubicBezTo>
                  <a:pt x="1498" y="316"/>
                  <a:pt x="1498" y="316"/>
                  <a:pt x="1498" y="316"/>
                </a:cubicBezTo>
                <a:cubicBezTo>
                  <a:pt x="1498" y="316"/>
                  <a:pt x="1498" y="315"/>
                  <a:pt x="1499" y="315"/>
                </a:cubicBezTo>
                <a:cubicBezTo>
                  <a:pt x="1499" y="315"/>
                  <a:pt x="1499" y="315"/>
                  <a:pt x="1499" y="315"/>
                </a:cubicBezTo>
                <a:cubicBezTo>
                  <a:pt x="1499" y="314"/>
                  <a:pt x="1500" y="314"/>
                  <a:pt x="1500" y="314"/>
                </a:cubicBezTo>
                <a:cubicBezTo>
                  <a:pt x="1500" y="314"/>
                  <a:pt x="1501" y="313"/>
                  <a:pt x="1501" y="313"/>
                </a:cubicBezTo>
                <a:cubicBezTo>
                  <a:pt x="1502" y="312"/>
                  <a:pt x="1503" y="311"/>
                  <a:pt x="1504" y="311"/>
                </a:cubicBezTo>
                <a:cubicBezTo>
                  <a:pt x="1505" y="310"/>
                  <a:pt x="1505" y="309"/>
                  <a:pt x="1506" y="308"/>
                </a:cubicBezTo>
                <a:cubicBezTo>
                  <a:pt x="1508" y="307"/>
                  <a:pt x="1510" y="305"/>
                  <a:pt x="1511" y="304"/>
                </a:cubicBezTo>
                <a:cubicBezTo>
                  <a:pt x="1511" y="304"/>
                  <a:pt x="1511" y="304"/>
                  <a:pt x="1511" y="304"/>
                </a:cubicBezTo>
                <a:cubicBezTo>
                  <a:pt x="1512" y="304"/>
                  <a:pt x="1512" y="303"/>
                  <a:pt x="1512" y="303"/>
                </a:cubicBezTo>
                <a:cubicBezTo>
                  <a:pt x="1513" y="303"/>
                  <a:pt x="1513" y="303"/>
                  <a:pt x="1514" y="303"/>
                </a:cubicBezTo>
                <a:cubicBezTo>
                  <a:pt x="1514" y="302"/>
                  <a:pt x="1515" y="302"/>
                  <a:pt x="1515" y="302"/>
                </a:cubicBezTo>
                <a:cubicBezTo>
                  <a:pt x="1516" y="301"/>
                  <a:pt x="1517" y="301"/>
                  <a:pt x="1518" y="301"/>
                </a:cubicBezTo>
                <a:cubicBezTo>
                  <a:pt x="1519" y="300"/>
                  <a:pt x="1521" y="300"/>
                  <a:pt x="1522" y="300"/>
                </a:cubicBezTo>
                <a:cubicBezTo>
                  <a:pt x="1523" y="299"/>
                  <a:pt x="1524" y="299"/>
                  <a:pt x="1525" y="299"/>
                </a:cubicBezTo>
                <a:cubicBezTo>
                  <a:pt x="1526" y="299"/>
                  <a:pt x="1528" y="299"/>
                  <a:pt x="1529" y="298"/>
                </a:cubicBezTo>
                <a:cubicBezTo>
                  <a:pt x="1529" y="298"/>
                  <a:pt x="1529" y="298"/>
                  <a:pt x="1529" y="298"/>
                </a:cubicBezTo>
                <a:cubicBezTo>
                  <a:pt x="1539" y="313"/>
                  <a:pt x="1549" y="304"/>
                  <a:pt x="1556" y="292"/>
                </a:cubicBezTo>
                <a:cubicBezTo>
                  <a:pt x="1544" y="295"/>
                  <a:pt x="1538" y="285"/>
                  <a:pt x="1528" y="297"/>
                </a:cubicBezTo>
                <a:cubicBezTo>
                  <a:pt x="1527" y="297"/>
                  <a:pt x="1526" y="297"/>
                  <a:pt x="1525" y="297"/>
                </a:cubicBezTo>
                <a:cubicBezTo>
                  <a:pt x="1524" y="297"/>
                  <a:pt x="1523" y="297"/>
                  <a:pt x="1521" y="298"/>
                </a:cubicBezTo>
                <a:cubicBezTo>
                  <a:pt x="1520" y="298"/>
                  <a:pt x="1519" y="298"/>
                  <a:pt x="1518" y="299"/>
                </a:cubicBezTo>
                <a:cubicBezTo>
                  <a:pt x="1517" y="299"/>
                  <a:pt x="1516" y="299"/>
                  <a:pt x="1516" y="299"/>
                </a:cubicBezTo>
                <a:cubicBezTo>
                  <a:pt x="1517" y="298"/>
                  <a:pt x="1518" y="298"/>
                  <a:pt x="1518" y="297"/>
                </a:cubicBezTo>
                <a:cubicBezTo>
                  <a:pt x="1519" y="296"/>
                  <a:pt x="1520" y="294"/>
                  <a:pt x="1521" y="294"/>
                </a:cubicBezTo>
                <a:cubicBezTo>
                  <a:pt x="1521" y="293"/>
                  <a:pt x="1522" y="292"/>
                  <a:pt x="1522" y="291"/>
                </a:cubicBezTo>
                <a:cubicBezTo>
                  <a:pt x="1523" y="290"/>
                  <a:pt x="1523" y="289"/>
                  <a:pt x="1523" y="289"/>
                </a:cubicBezTo>
                <a:cubicBezTo>
                  <a:pt x="1523" y="289"/>
                  <a:pt x="1523" y="290"/>
                  <a:pt x="1522" y="291"/>
                </a:cubicBezTo>
                <a:cubicBezTo>
                  <a:pt x="1521" y="292"/>
                  <a:pt x="1521" y="292"/>
                  <a:pt x="1520" y="293"/>
                </a:cubicBezTo>
                <a:cubicBezTo>
                  <a:pt x="1519" y="294"/>
                  <a:pt x="1518" y="295"/>
                  <a:pt x="1517" y="296"/>
                </a:cubicBezTo>
                <a:cubicBezTo>
                  <a:pt x="1515" y="298"/>
                  <a:pt x="1513" y="300"/>
                  <a:pt x="1509" y="302"/>
                </a:cubicBezTo>
                <a:cubicBezTo>
                  <a:pt x="1508" y="303"/>
                  <a:pt x="1506" y="304"/>
                  <a:pt x="1504" y="306"/>
                </a:cubicBezTo>
                <a:cubicBezTo>
                  <a:pt x="1503" y="306"/>
                  <a:pt x="1502" y="307"/>
                  <a:pt x="1501" y="308"/>
                </a:cubicBezTo>
                <a:cubicBezTo>
                  <a:pt x="1500" y="309"/>
                  <a:pt x="1500" y="309"/>
                  <a:pt x="1499" y="310"/>
                </a:cubicBezTo>
                <a:cubicBezTo>
                  <a:pt x="1498" y="311"/>
                  <a:pt x="1498" y="311"/>
                  <a:pt x="1497" y="312"/>
                </a:cubicBezTo>
                <a:cubicBezTo>
                  <a:pt x="1497" y="312"/>
                  <a:pt x="1497" y="312"/>
                  <a:pt x="1496" y="312"/>
                </a:cubicBezTo>
                <a:cubicBezTo>
                  <a:pt x="1496" y="313"/>
                  <a:pt x="1496" y="313"/>
                  <a:pt x="1496" y="313"/>
                </a:cubicBezTo>
                <a:cubicBezTo>
                  <a:pt x="1496" y="313"/>
                  <a:pt x="1495" y="314"/>
                  <a:pt x="1495" y="314"/>
                </a:cubicBezTo>
                <a:cubicBezTo>
                  <a:pt x="1495" y="314"/>
                  <a:pt x="1495" y="314"/>
                  <a:pt x="1495" y="314"/>
                </a:cubicBezTo>
                <a:cubicBezTo>
                  <a:pt x="1495" y="314"/>
                  <a:pt x="1495" y="314"/>
                  <a:pt x="1495" y="314"/>
                </a:cubicBezTo>
                <a:cubicBezTo>
                  <a:pt x="1495" y="314"/>
                  <a:pt x="1495" y="314"/>
                  <a:pt x="1495" y="314"/>
                </a:cubicBezTo>
                <a:cubicBezTo>
                  <a:pt x="1495" y="314"/>
                  <a:pt x="1495" y="314"/>
                  <a:pt x="1495" y="314"/>
                </a:cubicBezTo>
                <a:cubicBezTo>
                  <a:pt x="1495" y="315"/>
                  <a:pt x="1495" y="315"/>
                  <a:pt x="1495" y="315"/>
                </a:cubicBezTo>
                <a:cubicBezTo>
                  <a:pt x="1494" y="315"/>
                  <a:pt x="1494" y="316"/>
                  <a:pt x="1493" y="316"/>
                </a:cubicBezTo>
                <a:cubicBezTo>
                  <a:pt x="1493" y="317"/>
                  <a:pt x="1493" y="318"/>
                  <a:pt x="1492" y="319"/>
                </a:cubicBezTo>
                <a:cubicBezTo>
                  <a:pt x="1492" y="318"/>
                  <a:pt x="1492" y="318"/>
                  <a:pt x="1492" y="318"/>
                </a:cubicBezTo>
                <a:cubicBezTo>
                  <a:pt x="1492" y="317"/>
                  <a:pt x="1492" y="316"/>
                  <a:pt x="1491" y="314"/>
                </a:cubicBezTo>
                <a:cubicBezTo>
                  <a:pt x="1491" y="314"/>
                  <a:pt x="1491" y="313"/>
                  <a:pt x="1491" y="313"/>
                </a:cubicBezTo>
                <a:cubicBezTo>
                  <a:pt x="1491" y="313"/>
                  <a:pt x="1491" y="312"/>
                  <a:pt x="1491" y="312"/>
                </a:cubicBezTo>
                <a:cubicBezTo>
                  <a:pt x="1490" y="311"/>
                  <a:pt x="1490" y="311"/>
                  <a:pt x="1490" y="311"/>
                </a:cubicBezTo>
                <a:cubicBezTo>
                  <a:pt x="1490" y="310"/>
                  <a:pt x="1489" y="310"/>
                  <a:pt x="1489" y="309"/>
                </a:cubicBezTo>
                <a:cubicBezTo>
                  <a:pt x="1489" y="309"/>
                  <a:pt x="1488" y="308"/>
                  <a:pt x="1487" y="307"/>
                </a:cubicBezTo>
                <a:cubicBezTo>
                  <a:pt x="1487" y="307"/>
                  <a:pt x="1487" y="307"/>
                  <a:pt x="1486" y="306"/>
                </a:cubicBezTo>
                <a:cubicBezTo>
                  <a:pt x="1486" y="306"/>
                  <a:pt x="1486" y="306"/>
                  <a:pt x="1486" y="306"/>
                </a:cubicBezTo>
                <a:cubicBezTo>
                  <a:pt x="1485" y="306"/>
                  <a:pt x="1485" y="306"/>
                  <a:pt x="1485" y="306"/>
                </a:cubicBezTo>
                <a:cubicBezTo>
                  <a:pt x="1485" y="305"/>
                  <a:pt x="1484" y="305"/>
                  <a:pt x="1484" y="305"/>
                </a:cubicBezTo>
                <a:cubicBezTo>
                  <a:pt x="1482" y="304"/>
                  <a:pt x="1480" y="303"/>
                  <a:pt x="1478" y="302"/>
                </a:cubicBezTo>
                <a:cubicBezTo>
                  <a:pt x="1477" y="302"/>
                  <a:pt x="1476" y="302"/>
                  <a:pt x="1475" y="301"/>
                </a:cubicBezTo>
                <a:cubicBezTo>
                  <a:pt x="1475" y="301"/>
                  <a:pt x="1474" y="300"/>
                  <a:pt x="1474" y="300"/>
                </a:cubicBezTo>
                <a:cubicBezTo>
                  <a:pt x="1473" y="300"/>
                  <a:pt x="1473" y="300"/>
                  <a:pt x="1473" y="300"/>
                </a:cubicBezTo>
                <a:cubicBezTo>
                  <a:pt x="1473" y="300"/>
                  <a:pt x="1473" y="299"/>
                  <a:pt x="1473" y="299"/>
                </a:cubicBezTo>
                <a:cubicBezTo>
                  <a:pt x="1473" y="299"/>
                  <a:pt x="1473" y="299"/>
                  <a:pt x="1473" y="299"/>
                </a:cubicBezTo>
                <a:cubicBezTo>
                  <a:pt x="1473" y="299"/>
                  <a:pt x="1473" y="299"/>
                  <a:pt x="1473" y="299"/>
                </a:cubicBezTo>
                <a:cubicBezTo>
                  <a:pt x="1471" y="297"/>
                  <a:pt x="1471" y="295"/>
                  <a:pt x="1470" y="292"/>
                </a:cubicBezTo>
                <a:cubicBezTo>
                  <a:pt x="1469" y="290"/>
                  <a:pt x="1469" y="288"/>
                  <a:pt x="1468" y="285"/>
                </a:cubicBezTo>
                <a:cubicBezTo>
                  <a:pt x="1468" y="283"/>
                  <a:pt x="1467" y="280"/>
                  <a:pt x="1466" y="278"/>
                </a:cubicBezTo>
                <a:cubicBezTo>
                  <a:pt x="1465" y="277"/>
                  <a:pt x="1465" y="275"/>
                  <a:pt x="1464" y="274"/>
                </a:cubicBezTo>
                <a:cubicBezTo>
                  <a:pt x="1464" y="273"/>
                  <a:pt x="1464" y="273"/>
                  <a:pt x="1464" y="273"/>
                </a:cubicBezTo>
                <a:cubicBezTo>
                  <a:pt x="1464" y="273"/>
                  <a:pt x="1465" y="272"/>
                  <a:pt x="1465" y="272"/>
                </a:cubicBezTo>
                <a:cubicBezTo>
                  <a:pt x="1465" y="272"/>
                  <a:pt x="1465" y="272"/>
                  <a:pt x="1465" y="271"/>
                </a:cubicBezTo>
                <a:cubicBezTo>
                  <a:pt x="1465" y="271"/>
                  <a:pt x="1465" y="271"/>
                  <a:pt x="1465" y="271"/>
                </a:cubicBezTo>
                <a:cubicBezTo>
                  <a:pt x="1465" y="271"/>
                  <a:pt x="1465" y="270"/>
                  <a:pt x="1465" y="270"/>
                </a:cubicBezTo>
                <a:cubicBezTo>
                  <a:pt x="1465" y="269"/>
                  <a:pt x="1465" y="269"/>
                  <a:pt x="1465" y="269"/>
                </a:cubicBezTo>
                <a:cubicBezTo>
                  <a:pt x="1465" y="268"/>
                  <a:pt x="1465" y="268"/>
                  <a:pt x="1465" y="267"/>
                </a:cubicBezTo>
                <a:cubicBezTo>
                  <a:pt x="1465" y="267"/>
                  <a:pt x="1465" y="266"/>
                  <a:pt x="1465" y="266"/>
                </a:cubicBezTo>
                <a:cubicBezTo>
                  <a:pt x="1465" y="265"/>
                  <a:pt x="1465" y="264"/>
                  <a:pt x="1465" y="263"/>
                </a:cubicBezTo>
                <a:cubicBezTo>
                  <a:pt x="1466" y="262"/>
                  <a:pt x="1466" y="261"/>
                  <a:pt x="1466" y="260"/>
                </a:cubicBezTo>
                <a:cubicBezTo>
                  <a:pt x="1467" y="259"/>
                  <a:pt x="1467" y="258"/>
                  <a:pt x="1467" y="258"/>
                </a:cubicBezTo>
                <a:cubicBezTo>
                  <a:pt x="1467" y="257"/>
                  <a:pt x="1467" y="257"/>
                  <a:pt x="1467" y="257"/>
                </a:cubicBezTo>
                <a:cubicBezTo>
                  <a:pt x="1467" y="258"/>
                  <a:pt x="1467" y="259"/>
                  <a:pt x="1467" y="260"/>
                </a:cubicBezTo>
                <a:cubicBezTo>
                  <a:pt x="1482" y="262"/>
                  <a:pt x="1482" y="241"/>
                  <a:pt x="1479" y="231"/>
                </a:cubicBezTo>
                <a:cubicBezTo>
                  <a:pt x="1475" y="237"/>
                  <a:pt x="1453" y="251"/>
                  <a:pt x="1465" y="259"/>
                </a:cubicBezTo>
                <a:cubicBezTo>
                  <a:pt x="1465" y="259"/>
                  <a:pt x="1465" y="260"/>
                  <a:pt x="1465" y="260"/>
                </a:cubicBezTo>
                <a:cubicBezTo>
                  <a:pt x="1464" y="261"/>
                  <a:pt x="1464" y="262"/>
                  <a:pt x="1464" y="263"/>
                </a:cubicBezTo>
                <a:cubicBezTo>
                  <a:pt x="1464" y="264"/>
                  <a:pt x="1463" y="265"/>
                  <a:pt x="1463" y="266"/>
                </a:cubicBezTo>
                <a:cubicBezTo>
                  <a:pt x="1463" y="266"/>
                  <a:pt x="1463" y="267"/>
                  <a:pt x="1463" y="267"/>
                </a:cubicBezTo>
                <a:cubicBezTo>
                  <a:pt x="1463" y="268"/>
                  <a:pt x="1463" y="268"/>
                  <a:pt x="1463" y="268"/>
                </a:cubicBezTo>
                <a:cubicBezTo>
                  <a:pt x="1463" y="269"/>
                  <a:pt x="1463" y="269"/>
                  <a:pt x="1463" y="270"/>
                </a:cubicBezTo>
                <a:cubicBezTo>
                  <a:pt x="1463" y="270"/>
                  <a:pt x="1463" y="270"/>
                  <a:pt x="1463" y="270"/>
                </a:cubicBezTo>
                <a:cubicBezTo>
                  <a:pt x="1462" y="269"/>
                  <a:pt x="1462" y="268"/>
                  <a:pt x="1461" y="266"/>
                </a:cubicBezTo>
                <a:cubicBezTo>
                  <a:pt x="1461" y="266"/>
                  <a:pt x="1461" y="265"/>
                  <a:pt x="1461" y="265"/>
                </a:cubicBezTo>
                <a:cubicBezTo>
                  <a:pt x="1461" y="265"/>
                  <a:pt x="1460" y="264"/>
                  <a:pt x="1460" y="264"/>
                </a:cubicBezTo>
                <a:cubicBezTo>
                  <a:pt x="1460" y="263"/>
                  <a:pt x="1459" y="262"/>
                  <a:pt x="1459" y="262"/>
                </a:cubicBezTo>
                <a:cubicBezTo>
                  <a:pt x="1458" y="260"/>
                  <a:pt x="1458" y="259"/>
                  <a:pt x="1457" y="258"/>
                </a:cubicBezTo>
                <a:cubicBezTo>
                  <a:pt x="1457" y="258"/>
                  <a:pt x="1457" y="257"/>
                  <a:pt x="1456" y="257"/>
                </a:cubicBezTo>
                <a:cubicBezTo>
                  <a:pt x="1456" y="257"/>
                  <a:pt x="1456"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5" y="258"/>
                  <a:pt x="1455" y="258"/>
                  <a:pt x="1455" y="258"/>
                </a:cubicBezTo>
                <a:cubicBezTo>
                  <a:pt x="1455" y="258"/>
                  <a:pt x="1455" y="258"/>
                  <a:pt x="1455" y="258"/>
                </a:cubicBezTo>
                <a:cubicBezTo>
                  <a:pt x="1455" y="258"/>
                  <a:pt x="1455" y="258"/>
                  <a:pt x="1455" y="258"/>
                </a:cubicBezTo>
                <a:cubicBezTo>
                  <a:pt x="1455" y="258"/>
                  <a:pt x="1455"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6" y="257"/>
                  <a:pt x="1456" y="257"/>
                  <a:pt x="1456" y="257"/>
                </a:cubicBezTo>
                <a:cubicBezTo>
                  <a:pt x="1456" y="258"/>
                  <a:pt x="1456" y="258"/>
                  <a:pt x="1456" y="259"/>
                </a:cubicBezTo>
                <a:cubicBezTo>
                  <a:pt x="1457" y="260"/>
                  <a:pt x="1457" y="261"/>
                  <a:pt x="1457" y="262"/>
                </a:cubicBezTo>
                <a:cubicBezTo>
                  <a:pt x="1457" y="263"/>
                  <a:pt x="1458" y="264"/>
                  <a:pt x="1458" y="265"/>
                </a:cubicBezTo>
                <a:cubicBezTo>
                  <a:pt x="1458" y="265"/>
                  <a:pt x="1458" y="266"/>
                  <a:pt x="1458" y="266"/>
                </a:cubicBezTo>
                <a:cubicBezTo>
                  <a:pt x="1459" y="266"/>
                  <a:pt x="1459" y="267"/>
                  <a:pt x="1459" y="267"/>
                </a:cubicBezTo>
                <a:cubicBezTo>
                  <a:pt x="1460" y="271"/>
                  <a:pt x="1462" y="275"/>
                  <a:pt x="1464" y="279"/>
                </a:cubicBezTo>
                <a:cubicBezTo>
                  <a:pt x="1464" y="281"/>
                  <a:pt x="1465" y="284"/>
                  <a:pt x="1466" y="286"/>
                </a:cubicBezTo>
                <a:cubicBezTo>
                  <a:pt x="1466" y="287"/>
                  <a:pt x="1466" y="287"/>
                  <a:pt x="1466" y="288"/>
                </a:cubicBezTo>
                <a:cubicBezTo>
                  <a:pt x="1466" y="288"/>
                  <a:pt x="1466" y="288"/>
                  <a:pt x="1466" y="288"/>
                </a:cubicBezTo>
                <a:cubicBezTo>
                  <a:pt x="1465" y="287"/>
                  <a:pt x="1465" y="287"/>
                  <a:pt x="1464" y="286"/>
                </a:cubicBezTo>
                <a:cubicBezTo>
                  <a:pt x="1464" y="286"/>
                  <a:pt x="1463" y="285"/>
                  <a:pt x="1462" y="285"/>
                </a:cubicBezTo>
                <a:cubicBezTo>
                  <a:pt x="1462" y="284"/>
                  <a:pt x="1461" y="284"/>
                  <a:pt x="1460" y="283"/>
                </a:cubicBezTo>
                <a:cubicBezTo>
                  <a:pt x="1460" y="283"/>
                  <a:pt x="1460" y="283"/>
                  <a:pt x="1460" y="283"/>
                </a:cubicBezTo>
                <a:cubicBezTo>
                  <a:pt x="1460" y="283"/>
                  <a:pt x="1460" y="283"/>
                  <a:pt x="1460" y="283"/>
                </a:cubicBezTo>
                <a:cubicBezTo>
                  <a:pt x="1454" y="273"/>
                  <a:pt x="1444" y="272"/>
                  <a:pt x="1433" y="272"/>
                </a:cubicBezTo>
                <a:cubicBezTo>
                  <a:pt x="1437" y="282"/>
                  <a:pt x="1447" y="284"/>
                  <a:pt x="1457" y="284"/>
                </a:cubicBezTo>
                <a:cubicBezTo>
                  <a:pt x="1458" y="284"/>
                  <a:pt x="1459" y="285"/>
                  <a:pt x="1459" y="285"/>
                </a:cubicBezTo>
                <a:cubicBezTo>
                  <a:pt x="1460" y="286"/>
                  <a:pt x="1460" y="286"/>
                  <a:pt x="1461" y="286"/>
                </a:cubicBezTo>
                <a:cubicBezTo>
                  <a:pt x="1462" y="287"/>
                  <a:pt x="1462" y="287"/>
                  <a:pt x="1463" y="288"/>
                </a:cubicBezTo>
                <a:cubicBezTo>
                  <a:pt x="1463" y="288"/>
                  <a:pt x="1464" y="289"/>
                  <a:pt x="1465" y="289"/>
                </a:cubicBezTo>
                <a:cubicBezTo>
                  <a:pt x="1465" y="290"/>
                  <a:pt x="1465" y="290"/>
                  <a:pt x="1466" y="291"/>
                </a:cubicBezTo>
                <a:cubicBezTo>
                  <a:pt x="1466" y="291"/>
                  <a:pt x="1466" y="291"/>
                  <a:pt x="1466" y="291"/>
                </a:cubicBezTo>
                <a:cubicBezTo>
                  <a:pt x="1466" y="291"/>
                  <a:pt x="1466" y="291"/>
                  <a:pt x="1467" y="291"/>
                </a:cubicBezTo>
                <a:cubicBezTo>
                  <a:pt x="1467" y="291"/>
                  <a:pt x="1467" y="291"/>
                  <a:pt x="1467" y="291"/>
                </a:cubicBezTo>
                <a:cubicBezTo>
                  <a:pt x="1467" y="292"/>
                  <a:pt x="1467" y="293"/>
                  <a:pt x="1468" y="293"/>
                </a:cubicBezTo>
                <a:cubicBezTo>
                  <a:pt x="1468" y="295"/>
                  <a:pt x="1469" y="298"/>
                  <a:pt x="1471" y="300"/>
                </a:cubicBezTo>
                <a:cubicBezTo>
                  <a:pt x="1471" y="300"/>
                  <a:pt x="1471" y="301"/>
                  <a:pt x="1471" y="301"/>
                </a:cubicBezTo>
                <a:cubicBezTo>
                  <a:pt x="1471" y="301"/>
                  <a:pt x="1471" y="301"/>
                  <a:pt x="1471" y="301"/>
                </a:cubicBezTo>
                <a:cubicBezTo>
                  <a:pt x="1471" y="301"/>
                  <a:pt x="1472" y="301"/>
                  <a:pt x="1472" y="301"/>
                </a:cubicBezTo>
                <a:cubicBezTo>
                  <a:pt x="1472" y="302"/>
                  <a:pt x="1472" y="302"/>
                  <a:pt x="1472" y="302"/>
                </a:cubicBezTo>
                <a:cubicBezTo>
                  <a:pt x="1472" y="302"/>
                  <a:pt x="1473" y="303"/>
                  <a:pt x="1474" y="303"/>
                </a:cubicBezTo>
                <a:cubicBezTo>
                  <a:pt x="1475" y="304"/>
                  <a:pt x="1476" y="304"/>
                  <a:pt x="1477" y="305"/>
                </a:cubicBezTo>
                <a:cubicBezTo>
                  <a:pt x="1479" y="306"/>
                  <a:pt x="1481" y="306"/>
                  <a:pt x="1483" y="307"/>
                </a:cubicBezTo>
                <a:cubicBezTo>
                  <a:pt x="1483" y="307"/>
                  <a:pt x="1483" y="308"/>
                  <a:pt x="1484" y="308"/>
                </a:cubicBezTo>
                <a:cubicBezTo>
                  <a:pt x="1484" y="308"/>
                  <a:pt x="1484" y="308"/>
                  <a:pt x="1484" y="308"/>
                </a:cubicBezTo>
                <a:cubicBezTo>
                  <a:pt x="1484" y="308"/>
                  <a:pt x="1485" y="308"/>
                  <a:pt x="1485" y="308"/>
                </a:cubicBezTo>
                <a:cubicBezTo>
                  <a:pt x="1485" y="309"/>
                  <a:pt x="1485" y="309"/>
                  <a:pt x="1485" y="309"/>
                </a:cubicBezTo>
                <a:cubicBezTo>
                  <a:pt x="1486" y="310"/>
                  <a:pt x="1487" y="310"/>
                  <a:pt x="1487" y="311"/>
                </a:cubicBezTo>
                <a:cubicBezTo>
                  <a:pt x="1488" y="312"/>
                  <a:pt x="1488" y="312"/>
                  <a:pt x="1488" y="313"/>
                </a:cubicBezTo>
                <a:cubicBezTo>
                  <a:pt x="1489" y="313"/>
                  <a:pt x="1489" y="314"/>
                  <a:pt x="1489" y="314"/>
                </a:cubicBezTo>
                <a:cubicBezTo>
                  <a:pt x="1489" y="314"/>
                  <a:pt x="1489" y="315"/>
                  <a:pt x="1490" y="315"/>
                </a:cubicBezTo>
                <a:cubicBezTo>
                  <a:pt x="1490" y="316"/>
                  <a:pt x="1491" y="317"/>
                  <a:pt x="1491" y="318"/>
                </a:cubicBezTo>
                <a:cubicBezTo>
                  <a:pt x="1492" y="319"/>
                  <a:pt x="1492" y="319"/>
                  <a:pt x="1492" y="320"/>
                </a:cubicBezTo>
                <a:cubicBezTo>
                  <a:pt x="1491" y="321"/>
                  <a:pt x="1490" y="323"/>
                  <a:pt x="1490" y="324"/>
                </a:cubicBezTo>
                <a:cubicBezTo>
                  <a:pt x="1489" y="327"/>
                  <a:pt x="1488" y="330"/>
                  <a:pt x="1487" y="332"/>
                </a:cubicBezTo>
                <a:cubicBezTo>
                  <a:pt x="1486" y="335"/>
                  <a:pt x="1485" y="338"/>
                  <a:pt x="1484" y="340"/>
                </a:cubicBezTo>
                <a:cubicBezTo>
                  <a:pt x="1481" y="346"/>
                  <a:pt x="1478" y="351"/>
                  <a:pt x="1474" y="357"/>
                </a:cubicBezTo>
                <a:cubicBezTo>
                  <a:pt x="1473" y="359"/>
                  <a:pt x="1471" y="362"/>
                  <a:pt x="1469" y="365"/>
                </a:cubicBezTo>
                <a:cubicBezTo>
                  <a:pt x="1468" y="365"/>
                  <a:pt x="1468" y="366"/>
                  <a:pt x="1468" y="367"/>
                </a:cubicBezTo>
                <a:cubicBezTo>
                  <a:pt x="1467" y="368"/>
                  <a:pt x="1467" y="368"/>
                  <a:pt x="1466" y="369"/>
                </a:cubicBezTo>
                <a:cubicBezTo>
                  <a:pt x="1466" y="371"/>
                  <a:pt x="1465" y="372"/>
                  <a:pt x="1464" y="374"/>
                </a:cubicBezTo>
                <a:cubicBezTo>
                  <a:pt x="1463" y="377"/>
                  <a:pt x="1463" y="380"/>
                  <a:pt x="1462" y="384"/>
                </a:cubicBezTo>
                <a:cubicBezTo>
                  <a:pt x="1462" y="386"/>
                  <a:pt x="1461" y="388"/>
                  <a:pt x="1461" y="390"/>
                </a:cubicBezTo>
                <a:cubicBezTo>
                  <a:pt x="1461" y="389"/>
                  <a:pt x="1461" y="389"/>
                  <a:pt x="1461" y="387"/>
                </a:cubicBezTo>
                <a:cubicBezTo>
                  <a:pt x="1461" y="387"/>
                  <a:pt x="1461" y="387"/>
                  <a:pt x="1461" y="386"/>
                </a:cubicBezTo>
                <a:cubicBezTo>
                  <a:pt x="1461" y="386"/>
                  <a:pt x="1461" y="385"/>
                  <a:pt x="1461" y="385"/>
                </a:cubicBezTo>
                <a:cubicBezTo>
                  <a:pt x="1460" y="384"/>
                  <a:pt x="1460" y="384"/>
                  <a:pt x="1460" y="383"/>
                </a:cubicBezTo>
                <a:cubicBezTo>
                  <a:pt x="1460" y="383"/>
                  <a:pt x="1460" y="382"/>
                  <a:pt x="1459" y="382"/>
                </a:cubicBezTo>
                <a:cubicBezTo>
                  <a:pt x="1458" y="380"/>
                  <a:pt x="1457" y="377"/>
                  <a:pt x="1455" y="376"/>
                </a:cubicBezTo>
                <a:cubicBezTo>
                  <a:pt x="1455" y="376"/>
                  <a:pt x="1455" y="375"/>
                  <a:pt x="1454" y="375"/>
                </a:cubicBezTo>
                <a:cubicBezTo>
                  <a:pt x="1454" y="375"/>
                  <a:pt x="1454" y="375"/>
                  <a:pt x="1453" y="375"/>
                </a:cubicBezTo>
                <a:cubicBezTo>
                  <a:pt x="1453" y="374"/>
                  <a:pt x="1453" y="374"/>
                  <a:pt x="1453" y="374"/>
                </a:cubicBezTo>
                <a:cubicBezTo>
                  <a:pt x="1453" y="374"/>
                  <a:pt x="1453" y="374"/>
                  <a:pt x="1453" y="374"/>
                </a:cubicBezTo>
                <a:cubicBezTo>
                  <a:pt x="1452" y="374"/>
                  <a:pt x="1452" y="374"/>
                  <a:pt x="1452" y="374"/>
                </a:cubicBezTo>
                <a:cubicBezTo>
                  <a:pt x="1450" y="373"/>
                  <a:pt x="1449" y="373"/>
                  <a:pt x="1448" y="372"/>
                </a:cubicBezTo>
                <a:cubicBezTo>
                  <a:pt x="1447" y="372"/>
                  <a:pt x="1446" y="372"/>
                  <a:pt x="1446" y="372"/>
                </a:cubicBezTo>
                <a:cubicBezTo>
                  <a:pt x="1445" y="372"/>
                  <a:pt x="1445" y="372"/>
                  <a:pt x="1444" y="371"/>
                </a:cubicBezTo>
                <a:cubicBezTo>
                  <a:pt x="1443" y="371"/>
                  <a:pt x="1443" y="371"/>
                  <a:pt x="1442" y="371"/>
                </a:cubicBezTo>
                <a:cubicBezTo>
                  <a:pt x="1441" y="370"/>
                  <a:pt x="1441" y="370"/>
                  <a:pt x="1440" y="370"/>
                </a:cubicBezTo>
                <a:cubicBezTo>
                  <a:pt x="1440" y="370"/>
                  <a:pt x="1439" y="370"/>
                  <a:pt x="1439" y="369"/>
                </a:cubicBezTo>
                <a:cubicBezTo>
                  <a:pt x="1439" y="369"/>
                  <a:pt x="1439" y="369"/>
                  <a:pt x="1439" y="369"/>
                </a:cubicBezTo>
                <a:cubicBezTo>
                  <a:pt x="1439" y="369"/>
                  <a:pt x="1439" y="369"/>
                  <a:pt x="1439" y="368"/>
                </a:cubicBezTo>
                <a:cubicBezTo>
                  <a:pt x="1439" y="368"/>
                  <a:pt x="1439" y="368"/>
                  <a:pt x="1439" y="368"/>
                </a:cubicBezTo>
                <a:cubicBezTo>
                  <a:pt x="1439" y="368"/>
                  <a:pt x="1438" y="367"/>
                  <a:pt x="1438" y="367"/>
                </a:cubicBezTo>
                <a:cubicBezTo>
                  <a:pt x="1438" y="367"/>
                  <a:pt x="1438" y="367"/>
                  <a:pt x="1438" y="366"/>
                </a:cubicBezTo>
                <a:cubicBezTo>
                  <a:pt x="1438" y="366"/>
                  <a:pt x="1438" y="366"/>
                  <a:pt x="1438" y="365"/>
                </a:cubicBezTo>
                <a:cubicBezTo>
                  <a:pt x="1438" y="365"/>
                  <a:pt x="1438" y="365"/>
                  <a:pt x="1438" y="365"/>
                </a:cubicBezTo>
                <a:cubicBezTo>
                  <a:pt x="1438" y="365"/>
                  <a:pt x="1438" y="364"/>
                  <a:pt x="1438" y="364"/>
                </a:cubicBezTo>
                <a:cubicBezTo>
                  <a:pt x="1438" y="364"/>
                  <a:pt x="1437" y="363"/>
                  <a:pt x="1437" y="363"/>
                </a:cubicBezTo>
                <a:cubicBezTo>
                  <a:pt x="1437" y="362"/>
                  <a:pt x="1437" y="361"/>
                  <a:pt x="1437" y="360"/>
                </a:cubicBezTo>
                <a:cubicBezTo>
                  <a:pt x="1437" y="359"/>
                  <a:pt x="1437" y="359"/>
                  <a:pt x="1437" y="358"/>
                </a:cubicBezTo>
                <a:cubicBezTo>
                  <a:pt x="1437" y="358"/>
                  <a:pt x="1437" y="358"/>
                  <a:pt x="1437" y="357"/>
                </a:cubicBezTo>
                <a:cubicBezTo>
                  <a:pt x="1437" y="358"/>
                  <a:pt x="1438" y="358"/>
                  <a:pt x="1438" y="358"/>
                </a:cubicBezTo>
                <a:cubicBezTo>
                  <a:pt x="1438" y="357"/>
                  <a:pt x="1438" y="357"/>
                  <a:pt x="1438" y="356"/>
                </a:cubicBezTo>
                <a:cubicBezTo>
                  <a:pt x="1439" y="357"/>
                  <a:pt x="1439" y="357"/>
                  <a:pt x="1439" y="357"/>
                </a:cubicBezTo>
                <a:cubicBezTo>
                  <a:pt x="1453" y="355"/>
                  <a:pt x="1444" y="341"/>
                  <a:pt x="1445" y="334"/>
                </a:cubicBezTo>
                <a:cubicBezTo>
                  <a:pt x="1440" y="338"/>
                  <a:pt x="1428" y="350"/>
                  <a:pt x="1436" y="357"/>
                </a:cubicBezTo>
                <a:cubicBezTo>
                  <a:pt x="1436" y="357"/>
                  <a:pt x="1436" y="357"/>
                  <a:pt x="1436" y="358"/>
                </a:cubicBezTo>
                <a:cubicBezTo>
                  <a:pt x="1436" y="359"/>
                  <a:pt x="1436" y="359"/>
                  <a:pt x="1436" y="360"/>
                </a:cubicBezTo>
                <a:cubicBezTo>
                  <a:pt x="1436" y="361"/>
                  <a:pt x="1436" y="362"/>
                  <a:pt x="1436" y="363"/>
                </a:cubicBezTo>
                <a:cubicBezTo>
                  <a:pt x="1436" y="364"/>
                  <a:pt x="1436" y="364"/>
                  <a:pt x="1436" y="364"/>
                </a:cubicBezTo>
                <a:cubicBezTo>
                  <a:pt x="1436" y="365"/>
                  <a:pt x="1436" y="365"/>
                  <a:pt x="1436" y="365"/>
                </a:cubicBezTo>
                <a:cubicBezTo>
                  <a:pt x="1436" y="365"/>
                  <a:pt x="1437" y="365"/>
                  <a:pt x="1437" y="366"/>
                </a:cubicBezTo>
                <a:cubicBezTo>
                  <a:pt x="1437" y="366"/>
                  <a:pt x="1437" y="366"/>
                  <a:pt x="1437" y="367"/>
                </a:cubicBezTo>
                <a:cubicBezTo>
                  <a:pt x="1437" y="367"/>
                  <a:pt x="1437" y="367"/>
                  <a:pt x="1437" y="368"/>
                </a:cubicBezTo>
                <a:cubicBezTo>
                  <a:pt x="1437" y="368"/>
                  <a:pt x="1437" y="368"/>
                  <a:pt x="1437" y="368"/>
                </a:cubicBezTo>
                <a:cubicBezTo>
                  <a:pt x="1437" y="368"/>
                  <a:pt x="1437" y="369"/>
                  <a:pt x="1438" y="369"/>
                </a:cubicBezTo>
                <a:cubicBezTo>
                  <a:pt x="1436" y="368"/>
                  <a:pt x="1434" y="367"/>
                  <a:pt x="1433" y="366"/>
                </a:cubicBezTo>
                <a:cubicBezTo>
                  <a:pt x="1433" y="366"/>
                  <a:pt x="1432" y="366"/>
                  <a:pt x="1432" y="365"/>
                </a:cubicBezTo>
                <a:cubicBezTo>
                  <a:pt x="1431" y="365"/>
                  <a:pt x="1431" y="365"/>
                  <a:pt x="1431" y="365"/>
                </a:cubicBezTo>
                <a:cubicBezTo>
                  <a:pt x="1431" y="364"/>
                  <a:pt x="1430" y="364"/>
                  <a:pt x="1430" y="364"/>
                </a:cubicBezTo>
                <a:cubicBezTo>
                  <a:pt x="1429" y="363"/>
                  <a:pt x="1429" y="363"/>
                  <a:pt x="1428" y="362"/>
                </a:cubicBezTo>
                <a:cubicBezTo>
                  <a:pt x="1428" y="362"/>
                  <a:pt x="1427" y="361"/>
                  <a:pt x="1427" y="361"/>
                </a:cubicBezTo>
                <a:cubicBezTo>
                  <a:pt x="1425" y="359"/>
                  <a:pt x="1423" y="357"/>
                  <a:pt x="1421" y="355"/>
                </a:cubicBezTo>
                <a:cubicBezTo>
                  <a:pt x="1421" y="354"/>
                  <a:pt x="1420" y="353"/>
                  <a:pt x="1419" y="353"/>
                </a:cubicBezTo>
                <a:cubicBezTo>
                  <a:pt x="1420" y="353"/>
                  <a:pt x="1420" y="353"/>
                  <a:pt x="1420" y="353"/>
                </a:cubicBezTo>
                <a:cubicBezTo>
                  <a:pt x="1420" y="353"/>
                  <a:pt x="1419" y="352"/>
                  <a:pt x="1419" y="352"/>
                </a:cubicBezTo>
                <a:cubicBezTo>
                  <a:pt x="1419" y="351"/>
                  <a:pt x="1418" y="351"/>
                  <a:pt x="1418" y="351"/>
                </a:cubicBezTo>
                <a:cubicBezTo>
                  <a:pt x="1418" y="350"/>
                  <a:pt x="1418" y="350"/>
                  <a:pt x="1418" y="350"/>
                </a:cubicBezTo>
                <a:cubicBezTo>
                  <a:pt x="1418" y="349"/>
                  <a:pt x="1417" y="349"/>
                  <a:pt x="1417" y="349"/>
                </a:cubicBezTo>
                <a:cubicBezTo>
                  <a:pt x="1417" y="348"/>
                  <a:pt x="1416" y="347"/>
                  <a:pt x="1416" y="346"/>
                </a:cubicBezTo>
                <a:cubicBezTo>
                  <a:pt x="1415" y="345"/>
                  <a:pt x="1415" y="345"/>
                  <a:pt x="1415" y="344"/>
                </a:cubicBezTo>
                <a:cubicBezTo>
                  <a:pt x="1415" y="344"/>
                  <a:pt x="1415" y="344"/>
                  <a:pt x="1415" y="344"/>
                </a:cubicBezTo>
                <a:cubicBezTo>
                  <a:pt x="1415" y="343"/>
                  <a:pt x="1414" y="343"/>
                  <a:pt x="1414" y="343"/>
                </a:cubicBezTo>
                <a:cubicBezTo>
                  <a:pt x="1414" y="341"/>
                  <a:pt x="1413" y="339"/>
                  <a:pt x="1412" y="338"/>
                </a:cubicBezTo>
                <a:cubicBezTo>
                  <a:pt x="1412" y="337"/>
                  <a:pt x="1412" y="336"/>
                  <a:pt x="1412" y="335"/>
                </a:cubicBezTo>
                <a:cubicBezTo>
                  <a:pt x="1411" y="335"/>
                  <a:pt x="1411" y="334"/>
                  <a:pt x="1411" y="334"/>
                </a:cubicBezTo>
                <a:cubicBezTo>
                  <a:pt x="1410" y="331"/>
                  <a:pt x="1410" y="330"/>
                  <a:pt x="1410" y="330"/>
                </a:cubicBezTo>
                <a:cubicBezTo>
                  <a:pt x="1410" y="330"/>
                  <a:pt x="1410" y="330"/>
                  <a:pt x="1410" y="331"/>
                </a:cubicBezTo>
                <a:cubicBezTo>
                  <a:pt x="1410" y="331"/>
                  <a:pt x="1410" y="332"/>
                  <a:pt x="1410" y="334"/>
                </a:cubicBezTo>
                <a:cubicBezTo>
                  <a:pt x="1410" y="334"/>
                  <a:pt x="1410" y="335"/>
                  <a:pt x="1410" y="336"/>
                </a:cubicBezTo>
                <a:cubicBezTo>
                  <a:pt x="1410" y="337"/>
                  <a:pt x="1410" y="337"/>
                  <a:pt x="1410" y="338"/>
                </a:cubicBezTo>
                <a:cubicBezTo>
                  <a:pt x="1411" y="339"/>
                  <a:pt x="1411" y="340"/>
                  <a:pt x="1411" y="341"/>
                </a:cubicBezTo>
                <a:cubicBezTo>
                  <a:pt x="1411" y="341"/>
                  <a:pt x="1411" y="342"/>
                  <a:pt x="1411" y="342"/>
                </a:cubicBezTo>
                <a:cubicBezTo>
                  <a:pt x="1412" y="343"/>
                  <a:pt x="1412" y="343"/>
                  <a:pt x="1412" y="344"/>
                </a:cubicBezTo>
                <a:cubicBezTo>
                  <a:pt x="1412" y="344"/>
                  <a:pt x="1412" y="344"/>
                  <a:pt x="1412" y="345"/>
                </a:cubicBezTo>
                <a:cubicBezTo>
                  <a:pt x="1412" y="345"/>
                  <a:pt x="1413" y="345"/>
                  <a:pt x="1413" y="345"/>
                </a:cubicBezTo>
                <a:cubicBezTo>
                  <a:pt x="1413" y="346"/>
                  <a:pt x="1413" y="346"/>
                  <a:pt x="1413" y="347"/>
                </a:cubicBezTo>
                <a:cubicBezTo>
                  <a:pt x="1414" y="348"/>
                  <a:pt x="1414" y="348"/>
                  <a:pt x="1414" y="349"/>
                </a:cubicBezTo>
                <a:cubicBezTo>
                  <a:pt x="1414" y="349"/>
                  <a:pt x="1413" y="348"/>
                  <a:pt x="1413" y="348"/>
                </a:cubicBezTo>
                <a:cubicBezTo>
                  <a:pt x="1412" y="348"/>
                  <a:pt x="1411" y="348"/>
                  <a:pt x="1410" y="347"/>
                </a:cubicBezTo>
                <a:cubicBezTo>
                  <a:pt x="1410" y="347"/>
                  <a:pt x="1409" y="347"/>
                  <a:pt x="1408" y="347"/>
                </a:cubicBezTo>
                <a:cubicBezTo>
                  <a:pt x="1407" y="347"/>
                  <a:pt x="1407" y="346"/>
                  <a:pt x="1406" y="346"/>
                </a:cubicBezTo>
                <a:cubicBezTo>
                  <a:pt x="1406" y="346"/>
                  <a:pt x="1406" y="346"/>
                  <a:pt x="1406" y="346"/>
                </a:cubicBezTo>
                <a:cubicBezTo>
                  <a:pt x="1405" y="346"/>
                  <a:pt x="1405" y="346"/>
                  <a:pt x="1405" y="346"/>
                </a:cubicBezTo>
                <a:cubicBezTo>
                  <a:pt x="1401" y="334"/>
                  <a:pt x="1391" y="339"/>
                  <a:pt x="1382" y="341"/>
                </a:cubicBezTo>
                <a:cubicBezTo>
                  <a:pt x="1387" y="355"/>
                  <a:pt x="1395" y="360"/>
                  <a:pt x="1405" y="348"/>
                </a:cubicBezTo>
                <a:cubicBezTo>
                  <a:pt x="1405" y="348"/>
                  <a:pt x="1405" y="348"/>
                  <a:pt x="1405" y="348"/>
                </a:cubicBezTo>
                <a:cubicBezTo>
                  <a:pt x="1406" y="348"/>
                  <a:pt x="1407" y="349"/>
                  <a:pt x="1407" y="349"/>
                </a:cubicBezTo>
                <a:cubicBezTo>
                  <a:pt x="1408" y="349"/>
                  <a:pt x="1409" y="349"/>
                  <a:pt x="1410" y="349"/>
                </a:cubicBezTo>
                <a:cubicBezTo>
                  <a:pt x="1411" y="350"/>
                  <a:pt x="1411" y="350"/>
                  <a:pt x="1412" y="350"/>
                </a:cubicBezTo>
                <a:cubicBezTo>
                  <a:pt x="1413" y="350"/>
                  <a:pt x="1413" y="351"/>
                  <a:pt x="1414" y="351"/>
                </a:cubicBezTo>
                <a:cubicBezTo>
                  <a:pt x="1415" y="351"/>
                  <a:pt x="1415" y="351"/>
                  <a:pt x="1416" y="352"/>
                </a:cubicBezTo>
                <a:cubicBezTo>
                  <a:pt x="1416" y="352"/>
                  <a:pt x="1416" y="352"/>
                  <a:pt x="1416" y="352"/>
                </a:cubicBezTo>
                <a:cubicBezTo>
                  <a:pt x="1416" y="352"/>
                  <a:pt x="1416" y="352"/>
                  <a:pt x="1416" y="352"/>
                </a:cubicBezTo>
                <a:cubicBezTo>
                  <a:pt x="1416" y="352"/>
                  <a:pt x="1417" y="353"/>
                  <a:pt x="1417" y="353"/>
                </a:cubicBezTo>
                <a:cubicBezTo>
                  <a:pt x="1418" y="355"/>
                  <a:pt x="1418" y="356"/>
                  <a:pt x="1419" y="357"/>
                </a:cubicBezTo>
                <a:cubicBezTo>
                  <a:pt x="1421" y="359"/>
                  <a:pt x="1423" y="361"/>
                  <a:pt x="1425" y="363"/>
                </a:cubicBezTo>
                <a:cubicBezTo>
                  <a:pt x="1425" y="363"/>
                  <a:pt x="1426" y="364"/>
                  <a:pt x="1426" y="364"/>
                </a:cubicBezTo>
                <a:cubicBezTo>
                  <a:pt x="1427" y="365"/>
                  <a:pt x="1428" y="365"/>
                  <a:pt x="1428" y="366"/>
                </a:cubicBezTo>
                <a:cubicBezTo>
                  <a:pt x="1429" y="366"/>
                  <a:pt x="1429" y="367"/>
                  <a:pt x="1430" y="367"/>
                </a:cubicBezTo>
                <a:cubicBezTo>
                  <a:pt x="1431" y="368"/>
                  <a:pt x="1431" y="368"/>
                  <a:pt x="1431" y="368"/>
                </a:cubicBezTo>
                <a:cubicBezTo>
                  <a:pt x="1431" y="368"/>
                  <a:pt x="1431" y="368"/>
                  <a:pt x="1432" y="368"/>
                </a:cubicBezTo>
                <a:cubicBezTo>
                  <a:pt x="1434" y="370"/>
                  <a:pt x="1437" y="371"/>
                  <a:pt x="1439" y="372"/>
                </a:cubicBezTo>
                <a:cubicBezTo>
                  <a:pt x="1440" y="373"/>
                  <a:pt x="1441" y="373"/>
                  <a:pt x="1441" y="373"/>
                </a:cubicBezTo>
                <a:cubicBezTo>
                  <a:pt x="1442" y="373"/>
                  <a:pt x="1443" y="374"/>
                  <a:pt x="1443" y="374"/>
                </a:cubicBezTo>
                <a:cubicBezTo>
                  <a:pt x="1444" y="374"/>
                  <a:pt x="1445" y="374"/>
                  <a:pt x="1445" y="374"/>
                </a:cubicBezTo>
                <a:cubicBezTo>
                  <a:pt x="1446" y="375"/>
                  <a:pt x="1446" y="375"/>
                  <a:pt x="1447" y="375"/>
                </a:cubicBezTo>
                <a:cubicBezTo>
                  <a:pt x="1448" y="375"/>
                  <a:pt x="1450" y="376"/>
                  <a:pt x="1451" y="376"/>
                </a:cubicBezTo>
                <a:cubicBezTo>
                  <a:pt x="1451" y="376"/>
                  <a:pt x="1451" y="376"/>
                  <a:pt x="1451" y="376"/>
                </a:cubicBezTo>
                <a:cubicBezTo>
                  <a:pt x="1452" y="377"/>
                  <a:pt x="1452" y="377"/>
                  <a:pt x="1452" y="377"/>
                </a:cubicBezTo>
                <a:cubicBezTo>
                  <a:pt x="1452" y="377"/>
                  <a:pt x="1452" y="377"/>
                  <a:pt x="1452" y="377"/>
                </a:cubicBezTo>
                <a:cubicBezTo>
                  <a:pt x="1452" y="377"/>
                  <a:pt x="1453" y="377"/>
                  <a:pt x="1453" y="377"/>
                </a:cubicBezTo>
                <a:cubicBezTo>
                  <a:pt x="1453" y="377"/>
                  <a:pt x="1453" y="378"/>
                  <a:pt x="1453" y="378"/>
                </a:cubicBezTo>
                <a:cubicBezTo>
                  <a:pt x="1455" y="379"/>
                  <a:pt x="1456" y="381"/>
                  <a:pt x="1457" y="383"/>
                </a:cubicBezTo>
                <a:cubicBezTo>
                  <a:pt x="1458" y="384"/>
                  <a:pt x="1458" y="385"/>
                  <a:pt x="1458" y="385"/>
                </a:cubicBezTo>
                <a:cubicBezTo>
                  <a:pt x="1458" y="386"/>
                  <a:pt x="1458" y="386"/>
                  <a:pt x="1459" y="387"/>
                </a:cubicBezTo>
                <a:cubicBezTo>
                  <a:pt x="1459" y="387"/>
                  <a:pt x="1459" y="387"/>
                  <a:pt x="1459" y="388"/>
                </a:cubicBezTo>
                <a:cubicBezTo>
                  <a:pt x="1460" y="389"/>
                  <a:pt x="1460" y="391"/>
                  <a:pt x="1460" y="392"/>
                </a:cubicBezTo>
                <a:cubicBezTo>
                  <a:pt x="1460" y="393"/>
                  <a:pt x="1461" y="394"/>
                  <a:pt x="1461" y="394"/>
                </a:cubicBezTo>
                <a:cubicBezTo>
                  <a:pt x="1460" y="400"/>
                  <a:pt x="1459" y="406"/>
                  <a:pt x="1458" y="412"/>
                </a:cubicBezTo>
                <a:cubicBezTo>
                  <a:pt x="1457" y="424"/>
                  <a:pt x="1455" y="435"/>
                  <a:pt x="1454" y="445"/>
                </a:cubicBezTo>
                <a:cubicBezTo>
                  <a:pt x="1454" y="446"/>
                  <a:pt x="1454" y="448"/>
                  <a:pt x="1454" y="449"/>
                </a:cubicBezTo>
                <a:cubicBezTo>
                  <a:pt x="1453" y="450"/>
                  <a:pt x="1453" y="451"/>
                  <a:pt x="1453" y="452"/>
                </a:cubicBezTo>
                <a:cubicBezTo>
                  <a:pt x="1453" y="453"/>
                  <a:pt x="1453" y="455"/>
                  <a:pt x="1453" y="456"/>
                </a:cubicBezTo>
                <a:cubicBezTo>
                  <a:pt x="1449" y="461"/>
                  <a:pt x="1445" y="466"/>
                  <a:pt x="1441" y="472"/>
                </a:cubicBezTo>
                <a:cubicBezTo>
                  <a:pt x="1412" y="514"/>
                  <a:pt x="1384" y="570"/>
                  <a:pt x="1351" y="614"/>
                </a:cubicBezTo>
                <a:cubicBezTo>
                  <a:pt x="1359" y="581"/>
                  <a:pt x="1350" y="542"/>
                  <a:pt x="1354" y="508"/>
                </a:cubicBezTo>
                <a:cubicBezTo>
                  <a:pt x="1360" y="511"/>
                  <a:pt x="1366" y="511"/>
                  <a:pt x="1373" y="507"/>
                </a:cubicBezTo>
                <a:cubicBezTo>
                  <a:pt x="1368" y="502"/>
                  <a:pt x="1363" y="498"/>
                  <a:pt x="1357" y="495"/>
                </a:cubicBezTo>
                <a:cubicBezTo>
                  <a:pt x="1357" y="494"/>
                  <a:pt x="1357" y="494"/>
                  <a:pt x="1357" y="494"/>
                </a:cubicBezTo>
                <a:cubicBezTo>
                  <a:pt x="1368" y="458"/>
                  <a:pt x="1391" y="445"/>
                  <a:pt x="1418" y="428"/>
                </a:cubicBezTo>
                <a:cubicBezTo>
                  <a:pt x="1397" y="434"/>
                  <a:pt x="1369" y="447"/>
                  <a:pt x="1351" y="476"/>
                </a:cubicBezTo>
                <a:cubicBezTo>
                  <a:pt x="1350" y="468"/>
                  <a:pt x="1349" y="460"/>
                  <a:pt x="1347" y="452"/>
                </a:cubicBezTo>
                <a:cubicBezTo>
                  <a:pt x="1349" y="444"/>
                  <a:pt x="1346" y="434"/>
                  <a:pt x="1342" y="423"/>
                </a:cubicBezTo>
                <a:cubicBezTo>
                  <a:pt x="1341" y="425"/>
                  <a:pt x="1341" y="427"/>
                  <a:pt x="1340" y="428"/>
                </a:cubicBezTo>
                <a:cubicBezTo>
                  <a:pt x="1333" y="410"/>
                  <a:pt x="1326" y="391"/>
                  <a:pt x="1323" y="374"/>
                </a:cubicBezTo>
                <a:cubicBezTo>
                  <a:pt x="1314" y="319"/>
                  <a:pt x="1330" y="296"/>
                  <a:pt x="1338" y="270"/>
                </a:cubicBezTo>
                <a:cubicBezTo>
                  <a:pt x="1338" y="270"/>
                  <a:pt x="1338" y="270"/>
                  <a:pt x="1338" y="270"/>
                </a:cubicBezTo>
                <a:cubicBezTo>
                  <a:pt x="1338" y="270"/>
                  <a:pt x="1338" y="270"/>
                  <a:pt x="1338" y="270"/>
                </a:cubicBezTo>
                <a:cubicBezTo>
                  <a:pt x="1338" y="269"/>
                  <a:pt x="1339" y="269"/>
                  <a:pt x="1339" y="269"/>
                </a:cubicBezTo>
                <a:cubicBezTo>
                  <a:pt x="1340" y="268"/>
                  <a:pt x="1340" y="268"/>
                  <a:pt x="1341" y="268"/>
                </a:cubicBezTo>
                <a:cubicBezTo>
                  <a:pt x="1341" y="267"/>
                  <a:pt x="1342" y="267"/>
                  <a:pt x="1342" y="267"/>
                </a:cubicBezTo>
                <a:cubicBezTo>
                  <a:pt x="1343" y="266"/>
                  <a:pt x="1344" y="266"/>
                  <a:pt x="1344" y="266"/>
                </a:cubicBezTo>
                <a:cubicBezTo>
                  <a:pt x="1345" y="265"/>
                  <a:pt x="1347" y="264"/>
                  <a:pt x="1348" y="264"/>
                </a:cubicBezTo>
                <a:cubicBezTo>
                  <a:pt x="1349" y="263"/>
                  <a:pt x="1351" y="263"/>
                  <a:pt x="1352" y="262"/>
                </a:cubicBezTo>
                <a:cubicBezTo>
                  <a:pt x="1354" y="262"/>
                  <a:pt x="1355" y="261"/>
                  <a:pt x="1356" y="261"/>
                </a:cubicBezTo>
                <a:cubicBezTo>
                  <a:pt x="1358" y="261"/>
                  <a:pt x="1359" y="260"/>
                  <a:pt x="1361" y="260"/>
                </a:cubicBezTo>
                <a:cubicBezTo>
                  <a:pt x="1361" y="260"/>
                  <a:pt x="1361" y="260"/>
                  <a:pt x="1361" y="260"/>
                </a:cubicBezTo>
                <a:cubicBezTo>
                  <a:pt x="1375" y="276"/>
                  <a:pt x="1386" y="265"/>
                  <a:pt x="1394" y="249"/>
                </a:cubicBezTo>
                <a:cubicBezTo>
                  <a:pt x="1379" y="254"/>
                  <a:pt x="1371" y="242"/>
                  <a:pt x="1359" y="258"/>
                </a:cubicBezTo>
                <a:cubicBezTo>
                  <a:pt x="1358" y="258"/>
                  <a:pt x="1357" y="258"/>
                  <a:pt x="1356" y="258"/>
                </a:cubicBezTo>
                <a:cubicBezTo>
                  <a:pt x="1354" y="259"/>
                  <a:pt x="1353" y="259"/>
                  <a:pt x="1351" y="260"/>
                </a:cubicBezTo>
                <a:cubicBezTo>
                  <a:pt x="1350" y="260"/>
                  <a:pt x="1348" y="261"/>
                  <a:pt x="1347" y="261"/>
                </a:cubicBezTo>
                <a:cubicBezTo>
                  <a:pt x="1346" y="262"/>
                  <a:pt x="1344" y="263"/>
                  <a:pt x="1343" y="263"/>
                </a:cubicBezTo>
                <a:cubicBezTo>
                  <a:pt x="1342" y="264"/>
                  <a:pt x="1342" y="264"/>
                  <a:pt x="1341" y="265"/>
                </a:cubicBezTo>
                <a:cubicBezTo>
                  <a:pt x="1341" y="265"/>
                  <a:pt x="1341" y="265"/>
                  <a:pt x="1341" y="265"/>
                </a:cubicBezTo>
                <a:cubicBezTo>
                  <a:pt x="1343" y="261"/>
                  <a:pt x="1345" y="258"/>
                  <a:pt x="1347" y="255"/>
                </a:cubicBezTo>
                <a:cubicBezTo>
                  <a:pt x="1352" y="247"/>
                  <a:pt x="1358" y="240"/>
                  <a:pt x="1363" y="232"/>
                </a:cubicBezTo>
                <a:cubicBezTo>
                  <a:pt x="1368" y="223"/>
                  <a:pt x="1374" y="215"/>
                  <a:pt x="1378" y="206"/>
                </a:cubicBezTo>
                <a:cubicBezTo>
                  <a:pt x="1381" y="201"/>
                  <a:pt x="1383" y="196"/>
                  <a:pt x="1385" y="191"/>
                </a:cubicBezTo>
                <a:cubicBezTo>
                  <a:pt x="1385" y="190"/>
                  <a:pt x="1385" y="189"/>
                  <a:pt x="1386" y="188"/>
                </a:cubicBezTo>
                <a:cubicBezTo>
                  <a:pt x="1386" y="186"/>
                  <a:pt x="1386" y="186"/>
                  <a:pt x="1386" y="186"/>
                </a:cubicBezTo>
                <a:cubicBezTo>
                  <a:pt x="1387" y="184"/>
                  <a:pt x="1387" y="184"/>
                  <a:pt x="1387" y="184"/>
                </a:cubicBezTo>
                <a:cubicBezTo>
                  <a:pt x="1387" y="183"/>
                  <a:pt x="1387" y="183"/>
                  <a:pt x="1387" y="183"/>
                </a:cubicBezTo>
                <a:cubicBezTo>
                  <a:pt x="1387" y="183"/>
                  <a:pt x="1387" y="183"/>
                  <a:pt x="1387" y="183"/>
                </a:cubicBezTo>
                <a:cubicBezTo>
                  <a:pt x="1388" y="182"/>
                  <a:pt x="1388" y="182"/>
                  <a:pt x="1388" y="182"/>
                </a:cubicBezTo>
                <a:cubicBezTo>
                  <a:pt x="1389" y="182"/>
                  <a:pt x="1389" y="181"/>
                  <a:pt x="1389" y="181"/>
                </a:cubicBezTo>
                <a:cubicBezTo>
                  <a:pt x="1390" y="181"/>
                  <a:pt x="1390" y="180"/>
                  <a:pt x="1391" y="180"/>
                </a:cubicBezTo>
                <a:cubicBezTo>
                  <a:pt x="1391" y="180"/>
                  <a:pt x="1392" y="179"/>
                  <a:pt x="1392" y="179"/>
                </a:cubicBezTo>
                <a:cubicBezTo>
                  <a:pt x="1393" y="179"/>
                  <a:pt x="1394" y="178"/>
                  <a:pt x="1394" y="178"/>
                </a:cubicBezTo>
                <a:cubicBezTo>
                  <a:pt x="1395" y="178"/>
                  <a:pt x="1395" y="178"/>
                  <a:pt x="1395" y="178"/>
                </a:cubicBezTo>
                <a:cubicBezTo>
                  <a:pt x="1396" y="177"/>
                  <a:pt x="1396" y="177"/>
                  <a:pt x="1397" y="177"/>
                </a:cubicBezTo>
                <a:cubicBezTo>
                  <a:pt x="1400" y="175"/>
                  <a:pt x="1403" y="174"/>
                  <a:pt x="1408" y="173"/>
                </a:cubicBezTo>
                <a:cubicBezTo>
                  <a:pt x="1410" y="172"/>
                  <a:pt x="1412" y="172"/>
                  <a:pt x="1414" y="171"/>
                </a:cubicBezTo>
                <a:cubicBezTo>
                  <a:pt x="1417" y="171"/>
                  <a:pt x="1419" y="170"/>
                  <a:pt x="1421" y="169"/>
                </a:cubicBezTo>
                <a:cubicBezTo>
                  <a:pt x="1422" y="169"/>
                  <a:pt x="1422" y="169"/>
                  <a:pt x="1422" y="169"/>
                </a:cubicBezTo>
                <a:cubicBezTo>
                  <a:pt x="1422" y="169"/>
                  <a:pt x="1422" y="169"/>
                  <a:pt x="1422" y="169"/>
                </a:cubicBezTo>
                <a:cubicBezTo>
                  <a:pt x="1423" y="170"/>
                  <a:pt x="1423" y="170"/>
                  <a:pt x="1424" y="171"/>
                </a:cubicBezTo>
                <a:cubicBezTo>
                  <a:pt x="1424" y="171"/>
                  <a:pt x="1424" y="171"/>
                  <a:pt x="1424" y="171"/>
                </a:cubicBezTo>
                <a:cubicBezTo>
                  <a:pt x="1424" y="171"/>
                  <a:pt x="1425" y="172"/>
                  <a:pt x="1425" y="172"/>
                </a:cubicBezTo>
                <a:cubicBezTo>
                  <a:pt x="1425" y="172"/>
                  <a:pt x="1425" y="172"/>
                  <a:pt x="1425" y="172"/>
                </a:cubicBezTo>
                <a:cubicBezTo>
                  <a:pt x="1426" y="172"/>
                  <a:pt x="1427" y="173"/>
                  <a:pt x="1427" y="173"/>
                </a:cubicBezTo>
                <a:cubicBezTo>
                  <a:pt x="1428" y="174"/>
                  <a:pt x="1429" y="174"/>
                  <a:pt x="1430" y="175"/>
                </a:cubicBezTo>
                <a:cubicBezTo>
                  <a:pt x="1430" y="176"/>
                  <a:pt x="1431" y="176"/>
                  <a:pt x="1432" y="177"/>
                </a:cubicBezTo>
                <a:cubicBezTo>
                  <a:pt x="1433" y="178"/>
                  <a:pt x="1433" y="178"/>
                  <a:pt x="1434" y="179"/>
                </a:cubicBezTo>
                <a:cubicBezTo>
                  <a:pt x="1435" y="180"/>
                  <a:pt x="1435" y="181"/>
                  <a:pt x="1436" y="182"/>
                </a:cubicBezTo>
                <a:cubicBezTo>
                  <a:pt x="1436" y="182"/>
                  <a:pt x="1436" y="182"/>
                  <a:pt x="1437" y="182"/>
                </a:cubicBezTo>
                <a:cubicBezTo>
                  <a:pt x="1431" y="201"/>
                  <a:pt x="1441" y="207"/>
                  <a:pt x="1460" y="202"/>
                </a:cubicBezTo>
                <a:cubicBezTo>
                  <a:pt x="1456" y="192"/>
                  <a:pt x="1454" y="176"/>
                  <a:pt x="1438" y="180"/>
                </a:cubicBezTo>
                <a:cubicBezTo>
                  <a:pt x="1438" y="179"/>
                  <a:pt x="1438" y="179"/>
                  <a:pt x="1438" y="179"/>
                </a:cubicBezTo>
                <a:cubicBezTo>
                  <a:pt x="1438" y="179"/>
                  <a:pt x="1438" y="179"/>
                  <a:pt x="1438" y="179"/>
                </a:cubicBezTo>
                <a:cubicBezTo>
                  <a:pt x="1437" y="179"/>
                  <a:pt x="1436" y="178"/>
                  <a:pt x="1436" y="177"/>
                </a:cubicBezTo>
                <a:cubicBezTo>
                  <a:pt x="1435" y="177"/>
                  <a:pt x="1434" y="176"/>
                  <a:pt x="1434" y="175"/>
                </a:cubicBezTo>
                <a:cubicBezTo>
                  <a:pt x="1433" y="174"/>
                  <a:pt x="1432" y="174"/>
                  <a:pt x="1431" y="173"/>
                </a:cubicBezTo>
                <a:cubicBezTo>
                  <a:pt x="1430" y="172"/>
                  <a:pt x="1430" y="172"/>
                  <a:pt x="1429" y="171"/>
                </a:cubicBezTo>
                <a:cubicBezTo>
                  <a:pt x="1428" y="171"/>
                  <a:pt x="1427" y="170"/>
                  <a:pt x="1427" y="170"/>
                </a:cubicBezTo>
                <a:cubicBezTo>
                  <a:pt x="1426" y="170"/>
                  <a:pt x="1426" y="170"/>
                  <a:pt x="1426" y="169"/>
                </a:cubicBezTo>
                <a:cubicBezTo>
                  <a:pt x="1426" y="169"/>
                  <a:pt x="1426" y="169"/>
                  <a:pt x="1426" y="169"/>
                </a:cubicBezTo>
                <a:cubicBezTo>
                  <a:pt x="1425" y="169"/>
                  <a:pt x="1425" y="169"/>
                  <a:pt x="1425" y="169"/>
                </a:cubicBezTo>
                <a:cubicBezTo>
                  <a:pt x="1425" y="169"/>
                  <a:pt x="1424" y="169"/>
                  <a:pt x="1424" y="169"/>
                </a:cubicBezTo>
                <a:cubicBezTo>
                  <a:pt x="1433" y="167"/>
                  <a:pt x="1441" y="165"/>
                  <a:pt x="1447" y="163"/>
                </a:cubicBezTo>
                <a:cubicBezTo>
                  <a:pt x="1447" y="163"/>
                  <a:pt x="1448" y="163"/>
                  <a:pt x="1448" y="163"/>
                </a:cubicBezTo>
                <a:cubicBezTo>
                  <a:pt x="1449" y="163"/>
                  <a:pt x="1449" y="163"/>
                  <a:pt x="1449" y="162"/>
                </a:cubicBezTo>
                <a:cubicBezTo>
                  <a:pt x="1450" y="162"/>
                  <a:pt x="1451" y="162"/>
                  <a:pt x="1452" y="162"/>
                </a:cubicBezTo>
                <a:cubicBezTo>
                  <a:pt x="1453" y="161"/>
                  <a:pt x="1454" y="160"/>
                  <a:pt x="1455" y="160"/>
                </a:cubicBezTo>
                <a:cubicBezTo>
                  <a:pt x="1457" y="159"/>
                  <a:pt x="1458" y="159"/>
                  <a:pt x="1458" y="159"/>
                </a:cubicBezTo>
                <a:cubicBezTo>
                  <a:pt x="1458" y="159"/>
                  <a:pt x="1457" y="159"/>
                  <a:pt x="1455" y="159"/>
                </a:cubicBezTo>
                <a:cubicBezTo>
                  <a:pt x="1454" y="159"/>
                  <a:pt x="1452" y="159"/>
                  <a:pt x="1451" y="159"/>
                </a:cubicBezTo>
                <a:cubicBezTo>
                  <a:pt x="1450" y="159"/>
                  <a:pt x="1450" y="159"/>
                  <a:pt x="1449" y="159"/>
                </a:cubicBezTo>
                <a:cubicBezTo>
                  <a:pt x="1448" y="159"/>
                  <a:pt x="1448" y="160"/>
                  <a:pt x="1447" y="160"/>
                </a:cubicBezTo>
                <a:cubicBezTo>
                  <a:pt x="1447" y="160"/>
                  <a:pt x="1447" y="160"/>
                  <a:pt x="1446" y="160"/>
                </a:cubicBezTo>
                <a:cubicBezTo>
                  <a:pt x="1444" y="161"/>
                  <a:pt x="1442" y="161"/>
                  <a:pt x="1439" y="162"/>
                </a:cubicBezTo>
                <a:cubicBezTo>
                  <a:pt x="1439" y="162"/>
                  <a:pt x="1440" y="161"/>
                  <a:pt x="1440" y="161"/>
                </a:cubicBezTo>
                <a:cubicBezTo>
                  <a:pt x="1440" y="161"/>
                  <a:pt x="1440" y="161"/>
                  <a:pt x="1441" y="161"/>
                </a:cubicBezTo>
                <a:cubicBezTo>
                  <a:pt x="1441" y="160"/>
                  <a:pt x="1441" y="160"/>
                  <a:pt x="1441" y="160"/>
                </a:cubicBezTo>
                <a:cubicBezTo>
                  <a:pt x="1442" y="160"/>
                  <a:pt x="1442" y="159"/>
                  <a:pt x="1442" y="159"/>
                </a:cubicBezTo>
                <a:cubicBezTo>
                  <a:pt x="1443" y="158"/>
                  <a:pt x="1444" y="158"/>
                  <a:pt x="1445" y="157"/>
                </a:cubicBezTo>
                <a:cubicBezTo>
                  <a:pt x="1446" y="157"/>
                  <a:pt x="1447" y="156"/>
                  <a:pt x="1448" y="156"/>
                </a:cubicBezTo>
                <a:cubicBezTo>
                  <a:pt x="1449" y="155"/>
                  <a:pt x="1450" y="155"/>
                  <a:pt x="1452" y="154"/>
                </a:cubicBezTo>
                <a:cubicBezTo>
                  <a:pt x="1452" y="154"/>
                  <a:pt x="1453" y="154"/>
                  <a:pt x="1454" y="153"/>
                </a:cubicBezTo>
                <a:cubicBezTo>
                  <a:pt x="1458" y="157"/>
                  <a:pt x="1463" y="161"/>
                  <a:pt x="1468" y="160"/>
                </a:cubicBezTo>
                <a:cubicBezTo>
                  <a:pt x="1475" y="160"/>
                  <a:pt x="1477" y="152"/>
                  <a:pt x="1480" y="147"/>
                </a:cubicBezTo>
                <a:cubicBezTo>
                  <a:pt x="1470" y="145"/>
                  <a:pt x="1455" y="135"/>
                  <a:pt x="1453" y="152"/>
                </a:cubicBezTo>
                <a:cubicBezTo>
                  <a:pt x="1453" y="152"/>
                  <a:pt x="1453" y="152"/>
                  <a:pt x="1453" y="152"/>
                </a:cubicBezTo>
                <a:cubicBezTo>
                  <a:pt x="1452" y="152"/>
                  <a:pt x="1451" y="152"/>
                  <a:pt x="1451" y="152"/>
                </a:cubicBezTo>
                <a:cubicBezTo>
                  <a:pt x="1450" y="153"/>
                  <a:pt x="1449" y="153"/>
                  <a:pt x="1447" y="154"/>
                </a:cubicBezTo>
                <a:cubicBezTo>
                  <a:pt x="1446" y="154"/>
                  <a:pt x="1445" y="155"/>
                  <a:pt x="1444" y="156"/>
                </a:cubicBezTo>
                <a:cubicBezTo>
                  <a:pt x="1443" y="156"/>
                  <a:pt x="1442" y="157"/>
                  <a:pt x="1441" y="157"/>
                </a:cubicBezTo>
                <a:cubicBezTo>
                  <a:pt x="1441" y="158"/>
                  <a:pt x="1440" y="158"/>
                  <a:pt x="1440" y="159"/>
                </a:cubicBezTo>
                <a:cubicBezTo>
                  <a:pt x="1440" y="159"/>
                  <a:pt x="1440" y="159"/>
                  <a:pt x="1439" y="159"/>
                </a:cubicBezTo>
                <a:cubicBezTo>
                  <a:pt x="1439" y="159"/>
                  <a:pt x="1439" y="159"/>
                  <a:pt x="1439" y="160"/>
                </a:cubicBezTo>
                <a:cubicBezTo>
                  <a:pt x="1438" y="160"/>
                  <a:pt x="1438" y="160"/>
                  <a:pt x="1438" y="161"/>
                </a:cubicBezTo>
                <a:cubicBezTo>
                  <a:pt x="1437" y="161"/>
                  <a:pt x="1437" y="161"/>
                  <a:pt x="1436" y="162"/>
                </a:cubicBezTo>
                <a:cubicBezTo>
                  <a:pt x="1436" y="162"/>
                  <a:pt x="1436" y="162"/>
                  <a:pt x="1436" y="162"/>
                </a:cubicBezTo>
                <a:cubicBezTo>
                  <a:pt x="1436" y="162"/>
                  <a:pt x="1436" y="162"/>
                  <a:pt x="1436" y="162"/>
                </a:cubicBezTo>
                <a:cubicBezTo>
                  <a:pt x="1436" y="163"/>
                  <a:pt x="1435" y="163"/>
                  <a:pt x="1435" y="163"/>
                </a:cubicBezTo>
                <a:cubicBezTo>
                  <a:pt x="1431" y="164"/>
                  <a:pt x="1426" y="165"/>
                  <a:pt x="1421" y="166"/>
                </a:cubicBezTo>
                <a:cubicBezTo>
                  <a:pt x="1418" y="167"/>
                  <a:pt x="1416" y="168"/>
                  <a:pt x="1414" y="168"/>
                </a:cubicBezTo>
                <a:cubicBezTo>
                  <a:pt x="1411" y="169"/>
                  <a:pt x="1409" y="169"/>
                  <a:pt x="1407" y="170"/>
                </a:cubicBezTo>
                <a:cubicBezTo>
                  <a:pt x="1403" y="171"/>
                  <a:pt x="1398" y="172"/>
                  <a:pt x="1395" y="174"/>
                </a:cubicBezTo>
                <a:cubicBezTo>
                  <a:pt x="1395" y="174"/>
                  <a:pt x="1394" y="175"/>
                  <a:pt x="1394" y="175"/>
                </a:cubicBezTo>
                <a:cubicBezTo>
                  <a:pt x="1393" y="175"/>
                  <a:pt x="1393" y="175"/>
                  <a:pt x="1393" y="175"/>
                </a:cubicBezTo>
                <a:cubicBezTo>
                  <a:pt x="1392" y="176"/>
                  <a:pt x="1392" y="177"/>
                  <a:pt x="1391" y="177"/>
                </a:cubicBezTo>
                <a:cubicBezTo>
                  <a:pt x="1390" y="178"/>
                  <a:pt x="1390" y="178"/>
                  <a:pt x="1389" y="179"/>
                </a:cubicBezTo>
                <a:cubicBezTo>
                  <a:pt x="1389" y="179"/>
                  <a:pt x="1389" y="180"/>
                  <a:pt x="1388" y="180"/>
                </a:cubicBezTo>
                <a:cubicBezTo>
                  <a:pt x="1388" y="181"/>
                  <a:pt x="1388" y="181"/>
                  <a:pt x="1388" y="181"/>
                </a:cubicBezTo>
                <a:cubicBezTo>
                  <a:pt x="1388" y="181"/>
                  <a:pt x="1388" y="181"/>
                  <a:pt x="1388" y="181"/>
                </a:cubicBezTo>
                <a:cubicBezTo>
                  <a:pt x="1388" y="181"/>
                  <a:pt x="1388" y="181"/>
                  <a:pt x="1388" y="181"/>
                </a:cubicBezTo>
                <a:cubicBezTo>
                  <a:pt x="1388" y="181"/>
                  <a:pt x="1388" y="181"/>
                  <a:pt x="1388" y="181"/>
                </a:cubicBezTo>
                <a:cubicBezTo>
                  <a:pt x="1388" y="180"/>
                  <a:pt x="1388" y="180"/>
                  <a:pt x="1388" y="180"/>
                </a:cubicBezTo>
                <a:cubicBezTo>
                  <a:pt x="1388" y="179"/>
                  <a:pt x="1389" y="178"/>
                  <a:pt x="1389" y="176"/>
                </a:cubicBezTo>
                <a:cubicBezTo>
                  <a:pt x="1391" y="166"/>
                  <a:pt x="1392" y="155"/>
                  <a:pt x="1393" y="145"/>
                </a:cubicBezTo>
                <a:cubicBezTo>
                  <a:pt x="1393" y="140"/>
                  <a:pt x="1394" y="136"/>
                  <a:pt x="1394" y="131"/>
                </a:cubicBezTo>
                <a:cubicBezTo>
                  <a:pt x="1395" y="129"/>
                  <a:pt x="1395" y="128"/>
                  <a:pt x="1395" y="127"/>
                </a:cubicBezTo>
                <a:cubicBezTo>
                  <a:pt x="1395" y="127"/>
                  <a:pt x="1395" y="127"/>
                  <a:pt x="1395" y="127"/>
                </a:cubicBezTo>
                <a:cubicBezTo>
                  <a:pt x="1396" y="126"/>
                  <a:pt x="1396" y="126"/>
                  <a:pt x="1396" y="126"/>
                </a:cubicBezTo>
                <a:cubicBezTo>
                  <a:pt x="1397" y="125"/>
                  <a:pt x="1397" y="125"/>
                  <a:pt x="1398" y="124"/>
                </a:cubicBezTo>
                <a:cubicBezTo>
                  <a:pt x="1399" y="123"/>
                  <a:pt x="1399" y="123"/>
                  <a:pt x="1400" y="123"/>
                </a:cubicBezTo>
                <a:cubicBezTo>
                  <a:pt x="1400" y="123"/>
                  <a:pt x="1400" y="122"/>
                  <a:pt x="1401" y="122"/>
                </a:cubicBezTo>
                <a:cubicBezTo>
                  <a:pt x="1401" y="122"/>
                  <a:pt x="1401" y="122"/>
                  <a:pt x="1401" y="122"/>
                </a:cubicBezTo>
                <a:cubicBezTo>
                  <a:pt x="1404" y="120"/>
                  <a:pt x="1407" y="118"/>
                  <a:pt x="1410" y="117"/>
                </a:cubicBezTo>
                <a:cubicBezTo>
                  <a:pt x="1411" y="117"/>
                  <a:pt x="1412" y="117"/>
                  <a:pt x="1412" y="116"/>
                </a:cubicBezTo>
                <a:cubicBezTo>
                  <a:pt x="1413" y="116"/>
                  <a:pt x="1414" y="116"/>
                  <a:pt x="1415" y="115"/>
                </a:cubicBezTo>
                <a:cubicBezTo>
                  <a:pt x="1417" y="115"/>
                  <a:pt x="1419" y="114"/>
                  <a:pt x="1421" y="114"/>
                </a:cubicBezTo>
                <a:cubicBezTo>
                  <a:pt x="1421" y="114"/>
                  <a:pt x="1421" y="113"/>
                  <a:pt x="1422" y="113"/>
                </a:cubicBezTo>
                <a:cubicBezTo>
                  <a:pt x="1441" y="127"/>
                  <a:pt x="1450" y="111"/>
                  <a:pt x="1469" y="108"/>
                </a:cubicBezTo>
                <a:cubicBezTo>
                  <a:pt x="1451" y="89"/>
                  <a:pt x="1435" y="94"/>
                  <a:pt x="1420" y="112"/>
                </a:cubicBezTo>
                <a:cubicBezTo>
                  <a:pt x="1420" y="112"/>
                  <a:pt x="1420" y="112"/>
                  <a:pt x="1420" y="112"/>
                </a:cubicBezTo>
                <a:cubicBezTo>
                  <a:pt x="1418" y="112"/>
                  <a:pt x="1416" y="113"/>
                  <a:pt x="1414" y="113"/>
                </a:cubicBezTo>
                <a:cubicBezTo>
                  <a:pt x="1414" y="114"/>
                  <a:pt x="1413" y="114"/>
                  <a:pt x="1412" y="114"/>
                </a:cubicBezTo>
                <a:cubicBezTo>
                  <a:pt x="1411" y="115"/>
                  <a:pt x="1410" y="115"/>
                  <a:pt x="1409" y="115"/>
                </a:cubicBezTo>
                <a:cubicBezTo>
                  <a:pt x="1406" y="117"/>
                  <a:pt x="1403" y="118"/>
                  <a:pt x="1400" y="120"/>
                </a:cubicBezTo>
                <a:cubicBezTo>
                  <a:pt x="1400" y="120"/>
                  <a:pt x="1400" y="120"/>
                  <a:pt x="1399" y="121"/>
                </a:cubicBezTo>
                <a:cubicBezTo>
                  <a:pt x="1399" y="121"/>
                  <a:pt x="1399" y="121"/>
                  <a:pt x="1398" y="121"/>
                </a:cubicBezTo>
                <a:cubicBezTo>
                  <a:pt x="1398" y="122"/>
                  <a:pt x="1398" y="122"/>
                  <a:pt x="1397" y="123"/>
                </a:cubicBezTo>
                <a:cubicBezTo>
                  <a:pt x="1397" y="124"/>
                  <a:pt x="1396" y="124"/>
                  <a:pt x="1396" y="125"/>
                </a:cubicBezTo>
                <a:cubicBezTo>
                  <a:pt x="1396" y="125"/>
                  <a:pt x="1396" y="124"/>
                  <a:pt x="1396" y="124"/>
                </a:cubicBezTo>
                <a:cubicBezTo>
                  <a:pt x="1396" y="123"/>
                  <a:pt x="1397" y="121"/>
                  <a:pt x="1397" y="120"/>
                </a:cubicBezTo>
                <a:cubicBezTo>
                  <a:pt x="1397" y="119"/>
                  <a:pt x="1397" y="119"/>
                  <a:pt x="1397" y="119"/>
                </a:cubicBezTo>
                <a:cubicBezTo>
                  <a:pt x="1397" y="119"/>
                  <a:pt x="1397" y="119"/>
                  <a:pt x="1397" y="119"/>
                </a:cubicBezTo>
                <a:cubicBezTo>
                  <a:pt x="1397" y="119"/>
                  <a:pt x="1397" y="119"/>
                  <a:pt x="1397" y="119"/>
                </a:cubicBezTo>
                <a:cubicBezTo>
                  <a:pt x="1397" y="119"/>
                  <a:pt x="1397" y="119"/>
                  <a:pt x="1397" y="119"/>
                </a:cubicBezTo>
                <a:cubicBezTo>
                  <a:pt x="1397" y="118"/>
                  <a:pt x="1397" y="118"/>
                  <a:pt x="1397" y="118"/>
                </a:cubicBezTo>
                <a:cubicBezTo>
                  <a:pt x="1398" y="117"/>
                  <a:pt x="1398" y="117"/>
                  <a:pt x="1398" y="117"/>
                </a:cubicBezTo>
                <a:cubicBezTo>
                  <a:pt x="1401" y="108"/>
                  <a:pt x="1406" y="100"/>
                  <a:pt x="1411" y="93"/>
                </a:cubicBezTo>
                <a:cubicBezTo>
                  <a:pt x="1416" y="86"/>
                  <a:pt x="1422" y="80"/>
                  <a:pt x="1427" y="75"/>
                </a:cubicBezTo>
                <a:cubicBezTo>
                  <a:pt x="1429" y="74"/>
                  <a:pt x="1430" y="72"/>
                  <a:pt x="1431" y="71"/>
                </a:cubicBezTo>
                <a:cubicBezTo>
                  <a:pt x="1433" y="70"/>
                  <a:pt x="1434" y="69"/>
                  <a:pt x="1435" y="68"/>
                </a:cubicBezTo>
                <a:cubicBezTo>
                  <a:pt x="1438" y="65"/>
                  <a:pt x="1441" y="63"/>
                  <a:pt x="1443" y="61"/>
                </a:cubicBezTo>
                <a:cubicBezTo>
                  <a:pt x="1448" y="57"/>
                  <a:pt x="1452" y="54"/>
                  <a:pt x="1456" y="51"/>
                </a:cubicBezTo>
                <a:cubicBezTo>
                  <a:pt x="1463" y="45"/>
                  <a:pt x="1467" y="42"/>
                  <a:pt x="1467" y="42"/>
                </a:cubicBezTo>
                <a:cubicBezTo>
                  <a:pt x="1467" y="42"/>
                  <a:pt x="1466" y="43"/>
                  <a:pt x="1463" y="44"/>
                </a:cubicBezTo>
                <a:cubicBezTo>
                  <a:pt x="1461" y="45"/>
                  <a:pt x="1458" y="47"/>
                  <a:pt x="1454" y="49"/>
                </a:cubicBezTo>
                <a:cubicBezTo>
                  <a:pt x="1451" y="52"/>
                  <a:pt x="1446" y="55"/>
                  <a:pt x="1441" y="58"/>
                </a:cubicBezTo>
                <a:cubicBezTo>
                  <a:pt x="1438" y="60"/>
                  <a:pt x="1435" y="62"/>
                  <a:pt x="1432" y="64"/>
                </a:cubicBezTo>
                <a:cubicBezTo>
                  <a:pt x="1431" y="65"/>
                  <a:pt x="1430" y="66"/>
                  <a:pt x="1428" y="68"/>
                </a:cubicBezTo>
                <a:cubicBezTo>
                  <a:pt x="1428" y="68"/>
                  <a:pt x="1428" y="68"/>
                  <a:pt x="1427" y="68"/>
                </a:cubicBezTo>
                <a:cubicBezTo>
                  <a:pt x="1427" y="69"/>
                  <a:pt x="1426" y="69"/>
                  <a:pt x="1426" y="69"/>
                </a:cubicBezTo>
                <a:cubicBezTo>
                  <a:pt x="1425" y="70"/>
                  <a:pt x="1425" y="71"/>
                  <a:pt x="1424" y="71"/>
                </a:cubicBezTo>
                <a:cubicBezTo>
                  <a:pt x="1418" y="77"/>
                  <a:pt x="1412" y="83"/>
                  <a:pt x="1407" y="90"/>
                </a:cubicBezTo>
                <a:cubicBezTo>
                  <a:pt x="1405" y="93"/>
                  <a:pt x="1403" y="96"/>
                  <a:pt x="1401" y="99"/>
                </a:cubicBezTo>
                <a:cubicBezTo>
                  <a:pt x="1401" y="98"/>
                  <a:pt x="1401" y="97"/>
                  <a:pt x="1400" y="96"/>
                </a:cubicBezTo>
                <a:cubicBezTo>
                  <a:pt x="1400" y="94"/>
                  <a:pt x="1400" y="93"/>
                  <a:pt x="1400" y="92"/>
                </a:cubicBezTo>
                <a:cubicBezTo>
                  <a:pt x="1399" y="92"/>
                  <a:pt x="1399" y="91"/>
                  <a:pt x="1399" y="90"/>
                </a:cubicBezTo>
                <a:cubicBezTo>
                  <a:pt x="1399" y="90"/>
                  <a:pt x="1398" y="89"/>
                  <a:pt x="1398" y="89"/>
                </a:cubicBezTo>
                <a:cubicBezTo>
                  <a:pt x="1396" y="84"/>
                  <a:pt x="1392" y="79"/>
                  <a:pt x="1389" y="74"/>
                </a:cubicBezTo>
                <a:cubicBezTo>
                  <a:pt x="1388" y="72"/>
                  <a:pt x="1387" y="71"/>
                  <a:pt x="1386" y="69"/>
                </a:cubicBezTo>
                <a:cubicBezTo>
                  <a:pt x="1386" y="68"/>
                  <a:pt x="1385" y="67"/>
                  <a:pt x="1384" y="65"/>
                </a:cubicBezTo>
                <a:cubicBezTo>
                  <a:pt x="1384" y="64"/>
                  <a:pt x="1384" y="64"/>
                  <a:pt x="1383" y="63"/>
                </a:cubicBezTo>
                <a:cubicBezTo>
                  <a:pt x="1383" y="63"/>
                  <a:pt x="1383" y="62"/>
                  <a:pt x="1383" y="62"/>
                </a:cubicBezTo>
                <a:cubicBezTo>
                  <a:pt x="1382" y="61"/>
                  <a:pt x="1382" y="61"/>
                  <a:pt x="1382" y="61"/>
                </a:cubicBezTo>
                <a:cubicBezTo>
                  <a:pt x="1381" y="58"/>
                  <a:pt x="1381" y="58"/>
                  <a:pt x="1381" y="58"/>
                </a:cubicBezTo>
                <a:cubicBezTo>
                  <a:pt x="1381" y="58"/>
                  <a:pt x="1381" y="57"/>
                  <a:pt x="1381" y="56"/>
                </a:cubicBezTo>
                <a:cubicBezTo>
                  <a:pt x="1380" y="54"/>
                  <a:pt x="1380" y="53"/>
                  <a:pt x="1380" y="51"/>
                </a:cubicBezTo>
                <a:cubicBezTo>
                  <a:pt x="1379" y="50"/>
                  <a:pt x="1379" y="49"/>
                  <a:pt x="1379" y="49"/>
                </a:cubicBezTo>
                <a:cubicBezTo>
                  <a:pt x="1379" y="48"/>
                  <a:pt x="1379" y="47"/>
                  <a:pt x="1379" y="46"/>
                </a:cubicBezTo>
                <a:cubicBezTo>
                  <a:pt x="1379" y="46"/>
                  <a:pt x="1379" y="46"/>
                  <a:pt x="1379" y="46"/>
                </a:cubicBezTo>
                <a:cubicBezTo>
                  <a:pt x="1379" y="46"/>
                  <a:pt x="1379" y="45"/>
                  <a:pt x="1380" y="45"/>
                </a:cubicBezTo>
                <a:cubicBezTo>
                  <a:pt x="1380" y="44"/>
                  <a:pt x="1381" y="44"/>
                  <a:pt x="1381" y="43"/>
                </a:cubicBezTo>
                <a:cubicBezTo>
                  <a:pt x="1381" y="43"/>
                  <a:pt x="1382" y="42"/>
                  <a:pt x="1382" y="42"/>
                </a:cubicBezTo>
                <a:cubicBezTo>
                  <a:pt x="1382" y="42"/>
                  <a:pt x="1382" y="41"/>
                  <a:pt x="1382" y="41"/>
                </a:cubicBezTo>
                <a:cubicBezTo>
                  <a:pt x="1383" y="41"/>
                  <a:pt x="1383" y="41"/>
                  <a:pt x="1383" y="40"/>
                </a:cubicBezTo>
                <a:cubicBezTo>
                  <a:pt x="1383" y="40"/>
                  <a:pt x="1383" y="39"/>
                  <a:pt x="1384" y="39"/>
                </a:cubicBezTo>
                <a:cubicBezTo>
                  <a:pt x="1384" y="38"/>
                  <a:pt x="1385" y="38"/>
                  <a:pt x="1385" y="37"/>
                </a:cubicBezTo>
                <a:cubicBezTo>
                  <a:pt x="1385" y="37"/>
                  <a:pt x="1386" y="36"/>
                  <a:pt x="1386" y="36"/>
                </a:cubicBezTo>
                <a:cubicBezTo>
                  <a:pt x="1386" y="35"/>
                  <a:pt x="1387" y="35"/>
                  <a:pt x="1387" y="34"/>
                </a:cubicBezTo>
                <a:cubicBezTo>
                  <a:pt x="1388" y="33"/>
                  <a:pt x="1389" y="32"/>
                  <a:pt x="1390" y="31"/>
                </a:cubicBezTo>
                <a:cubicBezTo>
                  <a:pt x="1391" y="30"/>
                  <a:pt x="1392" y="29"/>
                  <a:pt x="1393" y="28"/>
                </a:cubicBezTo>
                <a:cubicBezTo>
                  <a:pt x="1395" y="27"/>
                  <a:pt x="1396" y="26"/>
                  <a:pt x="1397" y="25"/>
                </a:cubicBezTo>
                <a:cubicBezTo>
                  <a:pt x="1398" y="24"/>
                  <a:pt x="1399" y="24"/>
                  <a:pt x="1401" y="23"/>
                </a:cubicBezTo>
                <a:cubicBezTo>
                  <a:pt x="1401" y="23"/>
                  <a:pt x="1401" y="23"/>
                  <a:pt x="1401" y="23"/>
                </a:cubicBezTo>
                <a:cubicBezTo>
                  <a:pt x="1420" y="33"/>
                  <a:pt x="1426" y="18"/>
                  <a:pt x="1427" y="0"/>
                </a:cubicBezTo>
                <a:cubicBezTo>
                  <a:pt x="1416" y="11"/>
                  <a:pt x="1403" y="3"/>
                  <a:pt x="1398" y="21"/>
                </a:cubicBezTo>
                <a:cubicBezTo>
                  <a:pt x="1397" y="22"/>
                  <a:pt x="1396" y="23"/>
                  <a:pt x="1395" y="23"/>
                </a:cubicBezTo>
                <a:cubicBezTo>
                  <a:pt x="1394" y="24"/>
                  <a:pt x="1393" y="25"/>
                  <a:pt x="1392" y="26"/>
                </a:cubicBezTo>
                <a:cubicBezTo>
                  <a:pt x="1391" y="27"/>
                  <a:pt x="1389" y="28"/>
                  <a:pt x="1388" y="29"/>
                </a:cubicBezTo>
                <a:cubicBezTo>
                  <a:pt x="1387" y="30"/>
                  <a:pt x="1386" y="32"/>
                  <a:pt x="1385" y="33"/>
                </a:cubicBezTo>
                <a:cubicBezTo>
                  <a:pt x="1385" y="33"/>
                  <a:pt x="1385" y="34"/>
                  <a:pt x="1384" y="34"/>
                </a:cubicBezTo>
                <a:cubicBezTo>
                  <a:pt x="1384" y="35"/>
                  <a:pt x="1383" y="35"/>
                  <a:pt x="1383" y="36"/>
                </a:cubicBezTo>
                <a:cubicBezTo>
                  <a:pt x="1382" y="36"/>
                  <a:pt x="1382" y="37"/>
                  <a:pt x="1382" y="38"/>
                </a:cubicBezTo>
                <a:cubicBezTo>
                  <a:pt x="1381" y="38"/>
                  <a:pt x="1381" y="39"/>
                  <a:pt x="1381" y="39"/>
                </a:cubicBezTo>
                <a:cubicBezTo>
                  <a:pt x="1381" y="39"/>
                  <a:pt x="1380" y="40"/>
                  <a:pt x="1380" y="40"/>
                </a:cubicBezTo>
                <a:cubicBezTo>
                  <a:pt x="1380" y="40"/>
                  <a:pt x="1380" y="40"/>
                  <a:pt x="1380" y="41"/>
                </a:cubicBezTo>
                <a:cubicBezTo>
                  <a:pt x="1380" y="41"/>
                  <a:pt x="1380" y="42"/>
                  <a:pt x="1379" y="42"/>
                </a:cubicBezTo>
                <a:cubicBezTo>
                  <a:pt x="1379" y="42"/>
                  <a:pt x="1379" y="43"/>
                  <a:pt x="1379" y="43"/>
                </a:cubicBezTo>
                <a:cubicBezTo>
                  <a:pt x="1379" y="44"/>
                  <a:pt x="1379" y="44"/>
                  <a:pt x="1379" y="44"/>
                </a:cubicBezTo>
                <a:cubicBezTo>
                  <a:pt x="1379" y="44"/>
                  <a:pt x="1379" y="44"/>
                  <a:pt x="1379" y="44"/>
                </a:cubicBezTo>
                <a:cubicBezTo>
                  <a:pt x="1379" y="44"/>
                  <a:pt x="1379" y="44"/>
                  <a:pt x="1379" y="44"/>
                </a:cubicBezTo>
                <a:cubicBezTo>
                  <a:pt x="1379" y="43"/>
                  <a:pt x="1379" y="43"/>
                  <a:pt x="1379" y="43"/>
                </a:cubicBezTo>
                <a:cubicBezTo>
                  <a:pt x="1379" y="41"/>
                  <a:pt x="1379" y="41"/>
                  <a:pt x="1379" y="41"/>
                </a:cubicBezTo>
                <a:cubicBezTo>
                  <a:pt x="1379" y="41"/>
                  <a:pt x="1379" y="40"/>
                  <a:pt x="1379" y="39"/>
                </a:cubicBezTo>
                <a:cubicBezTo>
                  <a:pt x="1379" y="38"/>
                  <a:pt x="1379" y="37"/>
                  <a:pt x="1379" y="37"/>
                </a:cubicBezTo>
                <a:cubicBezTo>
                  <a:pt x="1379" y="36"/>
                  <a:pt x="1379" y="35"/>
                  <a:pt x="1379" y="34"/>
                </a:cubicBezTo>
                <a:cubicBezTo>
                  <a:pt x="1379" y="34"/>
                  <a:pt x="1379" y="33"/>
                  <a:pt x="1379" y="32"/>
                </a:cubicBezTo>
                <a:cubicBezTo>
                  <a:pt x="1379" y="31"/>
                  <a:pt x="1380" y="29"/>
                  <a:pt x="1380" y="28"/>
                </a:cubicBezTo>
                <a:cubicBezTo>
                  <a:pt x="1380" y="27"/>
                  <a:pt x="1380" y="26"/>
                  <a:pt x="1380" y="26"/>
                </a:cubicBezTo>
                <a:cubicBezTo>
                  <a:pt x="1381" y="25"/>
                  <a:pt x="1381" y="24"/>
                  <a:pt x="1381" y="24"/>
                </a:cubicBezTo>
                <a:cubicBezTo>
                  <a:pt x="1381" y="22"/>
                  <a:pt x="1382" y="21"/>
                  <a:pt x="1382" y="20"/>
                </a:cubicBezTo>
                <a:cubicBezTo>
                  <a:pt x="1382" y="19"/>
                  <a:pt x="1383" y="18"/>
                  <a:pt x="1383" y="17"/>
                </a:cubicBezTo>
                <a:cubicBezTo>
                  <a:pt x="1384" y="16"/>
                  <a:pt x="1384" y="15"/>
                  <a:pt x="1384" y="14"/>
                </a:cubicBezTo>
                <a:cubicBezTo>
                  <a:pt x="1385" y="12"/>
                  <a:pt x="1386" y="10"/>
                  <a:pt x="1387" y="9"/>
                </a:cubicBezTo>
                <a:cubicBezTo>
                  <a:pt x="1387" y="7"/>
                  <a:pt x="1388" y="6"/>
                  <a:pt x="1388" y="6"/>
                </a:cubicBezTo>
                <a:cubicBezTo>
                  <a:pt x="1388" y="5"/>
                  <a:pt x="1389" y="5"/>
                  <a:pt x="1389" y="5"/>
                </a:cubicBezTo>
                <a:cubicBezTo>
                  <a:pt x="1389" y="5"/>
                  <a:pt x="1388" y="5"/>
                  <a:pt x="1388" y="5"/>
                </a:cubicBezTo>
                <a:cubicBezTo>
                  <a:pt x="1388" y="6"/>
                  <a:pt x="1387" y="6"/>
                  <a:pt x="1387" y="7"/>
                </a:cubicBezTo>
                <a:cubicBezTo>
                  <a:pt x="1386" y="7"/>
                  <a:pt x="1386" y="7"/>
                  <a:pt x="1386" y="8"/>
                </a:cubicBezTo>
                <a:cubicBezTo>
                  <a:pt x="1385" y="9"/>
                  <a:pt x="1383" y="11"/>
                  <a:pt x="1382" y="13"/>
                </a:cubicBezTo>
                <a:cubicBezTo>
                  <a:pt x="1382" y="13"/>
                  <a:pt x="1381" y="14"/>
                  <a:pt x="1381" y="15"/>
                </a:cubicBezTo>
                <a:cubicBezTo>
                  <a:pt x="1380" y="16"/>
                  <a:pt x="1380" y="17"/>
                  <a:pt x="1380" y="17"/>
                </a:cubicBezTo>
                <a:cubicBezTo>
                  <a:pt x="1380" y="18"/>
                  <a:pt x="1379" y="18"/>
                  <a:pt x="1379" y="19"/>
                </a:cubicBezTo>
                <a:cubicBezTo>
                  <a:pt x="1379" y="20"/>
                  <a:pt x="1378" y="21"/>
                  <a:pt x="1378" y="23"/>
                </a:cubicBezTo>
                <a:cubicBezTo>
                  <a:pt x="1378" y="24"/>
                  <a:pt x="1378" y="24"/>
                  <a:pt x="1377" y="25"/>
                </a:cubicBezTo>
                <a:cubicBezTo>
                  <a:pt x="1377" y="26"/>
                  <a:pt x="1377" y="26"/>
                  <a:pt x="1377" y="27"/>
                </a:cubicBezTo>
                <a:cubicBezTo>
                  <a:pt x="1377" y="29"/>
                  <a:pt x="1376" y="30"/>
                  <a:pt x="1376" y="32"/>
                </a:cubicBezTo>
                <a:cubicBezTo>
                  <a:pt x="1376" y="32"/>
                  <a:pt x="1376" y="33"/>
                  <a:pt x="1376" y="34"/>
                </a:cubicBezTo>
                <a:cubicBezTo>
                  <a:pt x="1376" y="35"/>
                  <a:pt x="1376" y="36"/>
                  <a:pt x="1376" y="36"/>
                </a:cubicBezTo>
                <a:cubicBezTo>
                  <a:pt x="1376" y="37"/>
                  <a:pt x="1375" y="38"/>
                  <a:pt x="1375" y="39"/>
                </a:cubicBezTo>
                <a:cubicBezTo>
                  <a:pt x="1375" y="40"/>
                  <a:pt x="1375" y="41"/>
                  <a:pt x="1375" y="41"/>
                </a:cubicBezTo>
                <a:cubicBezTo>
                  <a:pt x="1375" y="43"/>
                  <a:pt x="1375" y="43"/>
                  <a:pt x="1375" y="43"/>
                </a:cubicBezTo>
                <a:cubicBezTo>
                  <a:pt x="1376" y="44"/>
                  <a:pt x="1376" y="44"/>
                  <a:pt x="1376" y="44"/>
                </a:cubicBezTo>
                <a:cubicBezTo>
                  <a:pt x="1376" y="45"/>
                  <a:pt x="1376" y="46"/>
                  <a:pt x="1376" y="47"/>
                </a:cubicBezTo>
                <a:cubicBezTo>
                  <a:pt x="1376" y="47"/>
                  <a:pt x="1376" y="48"/>
                  <a:pt x="1376" y="49"/>
                </a:cubicBezTo>
                <a:cubicBezTo>
                  <a:pt x="1376" y="50"/>
                  <a:pt x="1376" y="51"/>
                  <a:pt x="1376" y="52"/>
                </a:cubicBezTo>
                <a:cubicBezTo>
                  <a:pt x="1377" y="53"/>
                  <a:pt x="1377" y="55"/>
                  <a:pt x="1378" y="57"/>
                </a:cubicBezTo>
                <a:cubicBezTo>
                  <a:pt x="1378" y="58"/>
                  <a:pt x="1378" y="58"/>
                  <a:pt x="1378" y="59"/>
                </a:cubicBezTo>
                <a:cubicBezTo>
                  <a:pt x="1379" y="62"/>
                  <a:pt x="1379" y="62"/>
                  <a:pt x="1379" y="62"/>
                </a:cubicBezTo>
                <a:cubicBezTo>
                  <a:pt x="1380" y="63"/>
                  <a:pt x="1380" y="63"/>
                  <a:pt x="1380" y="63"/>
                </a:cubicBezTo>
                <a:cubicBezTo>
                  <a:pt x="1380" y="63"/>
                  <a:pt x="1380" y="64"/>
                  <a:pt x="1380" y="64"/>
                </a:cubicBezTo>
                <a:cubicBezTo>
                  <a:pt x="1381" y="65"/>
                  <a:pt x="1381" y="66"/>
                  <a:pt x="1381" y="67"/>
                </a:cubicBezTo>
                <a:cubicBezTo>
                  <a:pt x="1383" y="70"/>
                  <a:pt x="1385" y="73"/>
                  <a:pt x="1386" y="75"/>
                </a:cubicBezTo>
                <a:cubicBezTo>
                  <a:pt x="1388" y="78"/>
                  <a:pt x="1390" y="81"/>
                  <a:pt x="1391" y="83"/>
                </a:cubicBezTo>
                <a:cubicBezTo>
                  <a:pt x="1393" y="86"/>
                  <a:pt x="1394" y="88"/>
                  <a:pt x="1395" y="90"/>
                </a:cubicBezTo>
                <a:cubicBezTo>
                  <a:pt x="1396" y="91"/>
                  <a:pt x="1396" y="92"/>
                  <a:pt x="1397" y="93"/>
                </a:cubicBezTo>
                <a:cubicBezTo>
                  <a:pt x="1397" y="94"/>
                  <a:pt x="1398" y="95"/>
                  <a:pt x="1398" y="96"/>
                </a:cubicBezTo>
                <a:cubicBezTo>
                  <a:pt x="1398" y="97"/>
                  <a:pt x="1399" y="98"/>
                  <a:pt x="1399" y="99"/>
                </a:cubicBezTo>
                <a:cubicBezTo>
                  <a:pt x="1399" y="100"/>
                  <a:pt x="1400" y="101"/>
                  <a:pt x="1400" y="101"/>
                </a:cubicBezTo>
                <a:cubicBezTo>
                  <a:pt x="1400" y="101"/>
                  <a:pt x="1400" y="101"/>
                  <a:pt x="1400" y="101"/>
                </a:cubicBezTo>
                <a:cubicBezTo>
                  <a:pt x="1397" y="106"/>
                  <a:pt x="1395" y="110"/>
                  <a:pt x="1394" y="115"/>
                </a:cubicBezTo>
                <a:cubicBezTo>
                  <a:pt x="1393" y="117"/>
                  <a:pt x="1393" y="117"/>
                  <a:pt x="1393" y="117"/>
                </a:cubicBezTo>
                <a:cubicBezTo>
                  <a:pt x="1393" y="117"/>
                  <a:pt x="1393" y="117"/>
                  <a:pt x="1393" y="117"/>
                </a:cubicBezTo>
                <a:cubicBezTo>
                  <a:pt x="1393" y="117"/>
                  <a:pt x="1393" y="117"/>
                  <a:pt x="1393" y="117"/>
                </a:cubicBezTo>
                <a:cubicBezTo>
                  <a:pt x="1393" y="118"/>
                  <a:pt x="1393" y="118"/>
                  <a:pt x="1393" y="118"/>
                </a:cubicBezTo>
                <a:cubicBezTo>
                  <a:pt x="1393" y="118"/>
                  <a:pt x="1393" y="118"/>
                  <a:pt x="1393" y="118"/>
                </a:cubicBezTo>
                <a:cubicBezTo>
                  <a:pt x="1392" y="119"/>
                  <a:pt x="1392" y="119"/>
                  <a:pt x="1392" y="119"/>
                </a:cubicBezTo>
                <a:cubicBezTo>
                  <a:pt x="1392" y="120"/>
                  <a:pt x="1392" y="121"/>
                  <a:pt x="1391" y="122"/>
                </a:cubicBezTo>
                <a:cubicBezTo>
                  <a:pt x="1391" y="125"/>
                  <a:pt x="1390" y="127"/>
                  <a:pt x="1390" y="130"/>
                </a:cubicBezTo>
                <a:cubicBezTo>
                  <a:pt x="1389" y="135"/>
                  <a:pt x="1388" y="140"/>
                  <a:pt x="1388" y="145"/>
                </a:cubicBezTo>
                <a:cubicBezTo>
                  <a:pt x="1388" y="146"/>
                  <a:pt x="1388" y="146"/>
                  <a:pt x="1388" y="147"/>
                </a:cubicBezTo>
                <a:cubicBezTo>
                  <a:pt x="1387" y="146"/>
                  <a:pt x="1386" y="144"/>
                  <a:pt x="1386" y="143"/>
                </a:cubicBezTo>
                <a:cubicBezTo>
                  <a:pt x="1385" y="142"/>
                  <a:pt x="1385" y="141"/>
                  <a:pt x="1384" y="140"/>
                </a:cubicBezTo>
                <a:cubicBezTo>
                  <a:pt x="1384" y="139"/>
                  <a:pt x="1383" y="138"/>
                  <a:pt x="1383" y="137"/>
                </a:cubicBezTo>
                <a:cubicBezTo>
                  <a:pt x="1382" y="135"/>
                  <a:pt x="1381" y="133"/>
                  <a:pt x="1379" y="131"/>
                </a:cubicBezTo>
                <a:cubicBezTo>
                  <a:pt x="1380" y="131"/>
                  <a:pt x="1380" y="131"/>
                  <a:pt x="1380" y="131"/>
                </a:cubicBezTo>
                <a:cubicBezTo>
                  <a:pt x="1382" y="105"/>
                  <a:pt x="1372" y="87"/>
                  <a:pt x="1339" y="90"/>
                </a:cubicBezTo>
                <a:cubicBezTo>
                  <a:pt x="1353" y="108"/>
                  <a:pt x="1347" y="129"/>
                  <a:pt x="1376" y="131"/>
                </a:cubicBezTo>
                <a:cubicBezTo>
                  <a:pt x="1377" y="132"/>
                  <a:pt x="1377" y="132"/>
                  <a:pt x="1377" y="133"/>
                </a:cubicBezTo>
                <a:cubicBezTo>
                  <a:pt x="1378" y="134"/>
                  <a:pt x="1379" y="136"/>
                  <a:pt x="1380" y="138"/>
                </a:cubicBezTo>
                <a:cubicBezTo>
                  <a:pt x="1381" y="139"/>
                  <a:pt x="1381" y="140"/>
                  <a:pt x="1382" y="141"/>
                </a:cubicBezTo>
                <a:cubicBezTo>
                  <a:pt x="1382" y="142"/>
                  <a:pt x="1383" y="143"/>
                  <a:pt x="1383" y="144"/>
                </a:cubicBezTo>
                <a:cubicBezTo>
                  <a:pt x="1385" y="147"/>
                  <a:pt x="1386" y="151"/>
                  <a:pt x="1387" y="154"/>
                </a:cubicBezTo>
                <a:cubicBezTo>
                  <a:pt x="1387" y="154"/>
                  <a:pt x="1387" y="155"/>
                  <a:pt x="1387" y="155"/>
                </a:cubicBezTo>
                <a:cubicBezTo>
                  <a:pt x="1386" y="162"/>
                  <a:pt x="1386" y="169"/>
                  <a:pt x="1384" y="175"/>
                </a:cubicBezTo>
                <a:cubicBezTo>
                  <a:pt x="1384" y="177"/>
                  <a:pt x="1384" y="178"/>
                  <a:pt x="1383" y="179"/>
                </a:cubicBezTo>
                <a:cubicBezTo>
                  <a:pt x="1383" y="179"/>
                  <a:pt x="1383" y="179"/>
                  <a:pt x="1383" y="179"/>
                </a:cubicBezTo>
                <a:cubicBezTo>
                  <a:pt x="1383" y="180"/>
                  <a:pt x="1383" y="180"/>
                  <a:pt x="1383" y="180"/>
                </a:cubicBezTo>
                <a:cubicBezTo>
                  <a:pt x="1383" y="180"/>
                  <a:pt x="1383" y="180"/>
                  <a:pt x="1383" y="180"/>
                </a:cubicBezTo>
                <a:cubicBezTo>
                  <a:pt x="1383" y="180"/>
                  <a:pt x="1383" y="180"/>
                  <a:pt x="1383" y="180"/>
                </a:cubicBezTo>
                <a:cubicBezTo>
                  <a:pt x="1383" y="180"/>
                  <a:pt x="1383" y="180"/>
                  <a:pt x="1383" y="180"/>
                </a:cubicBezTo>
                <a:cubicBezTo>
                  <a:pt x="1383" y="181"/>
                  <a:pt x="1383" y="181"/>
                  <a:pt x="1383" y="181"/>
                </a:cubicBezTo>
                <a:cubicBezTo>
                  <a:pt x="1382" y="183"/>
                  <a:pt x="1382" y="183"/>
                  <a:pt x="1382" y="183"/>
                </a:cubicBezTo>
                <a:cubicBezTo>
                  <a:pt x="1382" y="184"/>
                  <a:pt x="1382" y="184"/>
                  <a:pt x="1382" y="184"/>
                </a:cubicBezTo>
                <a:cubicBezTo>
                  <a:pt x="1381" y="186"/>
                  <a:pt x="1381" y="186"/>
                  <a:pt x="1381" y="186"/>
                </a:cubicBezTo>
                <a:cubicBezTo>
                  <a:pt x="1381" y="187"/>
                  <a:pt x="1381" y="189"/>
                  <a:pt x="1380" y="190"/>
                </a:cubicBezTo>
                <a:cubicBezTo>
                  <a:pt x="1378" y="195"/>
                  <a:pt x="1376" y="199"/>
                  <a:pt x="1374" y="204"/>
                </a:cubicBezTo>
                <a:cubicBezTo>
                  <a:pt x="1370" y="212"/>
                  <a:pt x="1364" y="221"/>
                  <a:pt x="1359" y="229"/>
                </a:cubicBezTo>
                <a:cubicBezTo>
                  <a:pt x="1358" y="230"/>
                  <a:pt x="1357" y="231"/>
                  <a:pt x="1357" y="232"/>
                </a:cubicBezTo>
                <a:cubicBezTo>
                  <a:pt x="1357" y="232"/>
                  <a:pt x="1357" y="231"/>
                  <a:pt x="1357" y="231"/>
                </a:cubicBezTo>
                <a:cubicBezTo>
                  <a:pt x="1357" y="230"/>
                  <a:pt x="1357" y="230"/>
                  <a:pt x="1357" y="229"/>
                </a:cubicBezTo>
                <a:cubicBezTo>
                  <a:pt x="1357" y="228"/>
                  <a:pt x="1357" y="228"/>
                  <a:pt x="1357" y="227"/>
                </a:cubicBezTo>
                <a:cubicBezTo>
                  <a:pt x="1356" y="227"/>
                  <a:pt x="1356" y="226"/>
                  <a:pt x="1356" y="226"/>
                </a:cubicBezTo>
                <a:cubicBezTo>
                  <a:pt x="1356" y="225"/>
                  <a:pt x="1356" y="223"/>
                  <a:pt x="1356" y="222"/>
                </a:cubicBezTo>
                <a:cubicBezTo>
                  <a:pt x="1355" y="221"/>
                  <a:pt x="1355" y="219"/>
                  <a:pt x="1354" y="218"/>
                </a:cubicBezTo>
                <a:cubicBezTo>
                  <a:pt x="1354" y="217"/>
                  <a:pt x="1354" y="216"/>
                  <a:pt x="1353" y="216"/>
                </a:cubicBezTo>
                <a:cubicBezTo>
                  <a:pt x="1353" y="215"/>
                  <a:pt x="1353" y="214"/>
                  <a:pt x="1352" y="213"/>
                </a:cubicBezTo>
                <a:cubicBezTo>
                  <a:pt x="1352" y="212"/>
                  <a:pt x="1352" y="212"/>
                  <a:pt x="1351" y="211"/>
                </a:cubicBezTo>
                <a:cubicBezTo>
                  <a:pt x="1351" y="210"/>
                  <a:pt x="1350" y="209"/>
                  <a:pt x="1350" y="209"/>
                </a:cubicBezTo>
                <a:cubicBezTo>
                  <a:pt x="1348" y="205"/>
                  <a:pt x="1345" y="202"/>
                  <a:pt x="1342" y="199"/>
                </a:cubicBezTo>
                <a:cubicBezTo>
                  <a:pt x="1339" y="195"/>
                  <a:pt x="1336" y="192"/>
                  <a:pt x="1333" y="188"/>
                </a:cubicBezTo>
                <a:cubicBezTo>
                  <a:pt x="1330" y="185"/>
                  <a:pt x="1326" y="182"/>
                  <a:pt x="1323" y="178"/>
                </a:cubicBezTo>
                <a:cubicBezTo>
                  <a:pt x="1320" y="174"/>
                  <a:pt x="1317" y="170"/>
                  <a:pt x="1314" y="166"/>
                </a:cubicBezTo>
                <a:cubicBezTo>
                  <a:pt x="1313" y="165"/>
                  <a:pt x="1313" y="165"/>
                  <a:pt x="1313" y="165"/>
                </a:cubicBezTo>
                <a:cubicBezTo>
                  <a:pt x="1312" y="163"/>
                  <a:pt x="1312" y="163"/>
                  <a:pt x="1312" y="163"/>
                </a:cubicBezTo>
                <a:cubicBezTo>
                  <a:pt x="1312" y="163"/>
                  <a:pt x="1312" y="163"/>
                  <a:pt x="1312" y="163"/>
                </a:cubicBezTo>
                <a:cubicBezTo>
                  <a:pt x="1312" y="163"/>
                  <a:pt x="1312" y="163"/>
                  <a:pt x="1312" y="163"/>
                </a:cubicBezTo>
                <a:cubicBezTo>
                  <a:pt x="1312" y="163"/>
                  <a:pt x="1312" y="163"/>
                  <a:pt x="1312" y="163"/>
                </a:cubicBezTo>
                <a:cubicBezTo>
                  <a:pt x="1312" y="163"/>
                  <a:pt x="1312" y="163"/>
                  <a:pt x="1312" y="163"/>
                </a:cubicBezTo>
                <a:cubicBezTo>
                  <a:pt x="1312" y="162"/>
                  <a:pt x="1312" y="162"/>
                  <a:pt x="1312" y="162"/>
                </a:cubicBezTo>
                <a:cubicBezTo>
                  <a:pt x="1311" y="162"/>
                  <a:pt x="1311" y="162"/>
                  <a:pt x="1311" y="162"/>
                </a:cubicBezTo>
                <a:cubicBezTo>
                  <a:pt x="1310" y="160"/>
                  <a:pt x="1310" y="160"/>
                  <a:pt x="1310" y="160"/>
                </a:cubicBezTo>
                <a:cubicBezTo>
                  <a:pt x="1310" y="159"/>
                  <a:pt x="1310" y="159"/>
                  <a:pt x="1309" y="158"/>
                </a:cubicBezTo>
                <a:cubicBezTo>
                  <a:pt x="1309" y="157"/>
                  <a:pt x="1309" y="157"/>
                  <a:pt x="1309" y="157"/>
                </a:cubicBezTo>
                <a:cubicBezTo>
                  <a:pt x="1308" y="155"/>
                  <a:pt x="1308" y="154"/>
                  <a:pt x="1307" y="153"/>
                </a:cubicBezTo>
                <a:cubicBezTo>
                  <a:pt x="1307" y="152"/>
                  <a:pt x="1307" y="151"/>
                  <a:pt x="1306" y="150"/>
                </a:cubicBezTo>
                <a:cubicBezTo>
                  <a:pt x="1306" y="149"/>
                  <a:pt x="1306" y="148"/>
                  <a:pt x="1305" y="146"/>
                </a:cubicBezTo>
                <a:cubicBezTo>
                  <a:pt x="1305" y="145"/>
                  <a:pt x="1305" y="144"/>
                  <a:pt x="1305" y="143"/>
                </a:cubicBezTo>
                <a:cubicBezTo>
                  <a:pt x="1304" y="142"/>
                  <a:pt x="1304" y="141"/>
                  <a:pt x="1304" y="139"/>
                </a:cubicBezTo>
                <a:cubicBezTo>
                  <a:pt x="1304" y="138"/>
                  <a:pt x="1304" y="137"/>
                  <a:pt x="1304" y="136"/>
                </a:cubicBezTo>
                <a:cubicBezTo>
                  <a:pt x="1304" y="135"/>
                  <a:pt x="1304" y="134"/>
                  <a:pt x="1304" y="133"/>
                </a:cubicBezTo>
                <a:cubicBezTo>
                  <a:pt x="1303" y="132"/>
                  <a:pt x="1304" y="131"/>
                  <a:pt x="1304" y="129"/>
                </a:cubicBezTo>
                <a:cubicBezTo>
                  <a:pt x="1304" y="128"/>
                  <a:pt x="1304" y="127"/>
                  <a:pt x="1304" y="126"/>
                </a:cubicBezTo>
                <a:cubicBezTo>
                  <a:pt x="1304" y="124"/>
                  <a:pt x="1304" y="122"/>
                  <a:pt x="1304" y="120"/>
                </a:cubicBezTo>
                <a:cubicBezTo>
                  <a:pt x="1305" y="119"/>
                  <a:pt x="1305" y="118"/>
                  <a:pt x="1305" y="117"/>
                </a:cubicBezTo>
                <a:cubicBezTo>
                  <a:pt x="1305" y="116"/>
                  <a:pt x="1305" y="115"/>
                  <a:pt x="1306" y="114"/>
                </a:cubicBezTo>
                <a:cubicBezTo>
                  <a:pt x="1306" y="113"/>
                  <a:pt x="1307" y="111"/>
                  <a:pt x="1307" y="109"/>
                </a:cubicBezTo>
                <a:cubicBezTo>
                  <a:pt x="1307" y="109"/>
                  <a:pt x="1308" y="108"/>
                  <a:pt x="1308" y="107"/>
                </a:cubicBezTo>
                <a:cubicBezTo>
                  <a:pt x="1308" y="106"/>
                  <a:pt x="1308" y="106"/>
                  <a:pt x="1309" y="105"/>
                </a:cubicBezTo>
                <a:cubicBezTo>
                  <a:pt x="1310" y="102"/>
                  <a:pt x="1311" y="100"/>
                  <a:pt x="1312" y="98"/>
                </a:cubicBezTo>
                <a:cubicBezTo>
                  <a:pt x="1313" y="96"/>
                  <a:pt x="1313" y="94"/>
                  <a:pt x="1314" y="93"/>
                </a:cubicBezTo>
                <a:cubicBezTo>
                  <a:pt x="1315" y="92"/>
                  <a:pt x="1315" y="92"/>
                  <a:pt x="1315" y="92"/>
                </a:cubicBezTo>
                <a:cubicBezTo>
                  <a:pt x="1315" y="92"/>
                  <a:pt x="1315" y="92"/>
                  <a:pt x="1314" y="93"/>
                </a:cubicBezTo>
                <a:cubicBezTo>
                  <a:pt x="1313" y="94"/>
                  <a:pt x="1312" y="95"/>
                  <a:pt x="1311" y="97"/>
                </a:cubicBezTo>
                <a:cubicBezTo>
                  <a:pt x="1309" y="99"/>
                  <a:pt x="1308" y="101"/>
                  <a:pt x="1306" y="104"/>
                </a:cubicBezTo>
                <a:cubicBezTo>
                  <a:pt x="1306" y="105"/>
                  <a:pt x="1306" y="105"/>
                  <a:pt x="1305" y="106"/>
                </a:cubicBezTo>
                <a:cubicBezTo>
                  <a:pt x="1305" y="106"/>
                  <a:pt x="1305" y="107"/>
                  <a:pt x="1305" y="107"/>
                </a:cubicBezTo>
                <a:cubicBezTo>
                  <a:pt x="1305" y="106"/>
                  <a:pt x="1305" y="105"/>
                  <a:pt x="1305" y="104"/>
                </a:cubicBezTo>
                <a:cubicBezTo>
                  <a:pt x="1305" y="103"/>
                  <a:pt x="1304" y="102"/>
                  <a:pt x="1304" y="101"/>
                </a:cubicBezTo>
                <a:cubicBezTo>
                  <a:pt x="1304" y="100"/>
                  <a:pt x="1304" y="99"/>
                  <a:pt x="1304" y="97"/>
                </a:cubicBezTo>
                <a:cubicBezTo>
                  <a:pt x="1304" y="97"/>
                  <a:pt x="1303" y="96"/>
                  <a:pt x="1303" y="95"/>
                </a:cubicBezTo>
                <a:cubicBezTo>
                  <a:pt x="1316" y="80"/>
                  <a:pt x="1293" y="64"/>
                  <a:pt x="1280" y="61"/>
                </a:cubicBezTo>
                <a:cubicBezTo>
                  <a:pt x="1285" y="68"/>
                  <a:pt x="1288" y="70"/>
                  <a:pt x="1289" y="77"/>
                </a:cubicBezTo>
                <a:cubicBezTo>
                  <a:pt x="1290" y="83"/>
                  <a:pt x="1290" y="95"/>
                  <a:pt x="1299" y="92"/>
                </a:cubicBezTo>
                <a:cubicBezTo>
                  <a:pt x="1299" y="93"/>
                  <a:pt x="1299" y="93"/>
                  <a:pt x="1299" y="93"/>
                </a:cubicBezTo>
                <a:cubicBezTo>
                  <a:pt x="1299" y="94"/>
                  <a:pt x="1301" y="95"/>
                  <a:pt x="1302" y="97"/>
                </a:cubicBezTo>
                <a:cubicBezTo>
                  <a:pt x="1302" y="97"/>
                  <a:pt x="1302" y="97"/>
                  <a:pt x="1302" y="97"/>
                </a:cubicBezTo>
                <a:cubicBezTo>
                  <a:pt x="1302" y="97"/>
                  <a:pt x="1302" y="97"/>
                  <a:pt x="1302" y="98"/>
                </a:cubicBezTo>
                <a:cubicBezTo>
                  <a:pt x="1302" y="99"/>
                  <a:pt x="1302" y="100"/>
                  <a:pt x="1302" y="101"/>
                </a:cubicBezTo>
                <a:cubicBezTo>
                  <a:pt x="1303" y="102"/>
                  <a:pt x="1303" y="103"/>
                  <a:pt x="1303" y="104"/>
                </a:cubicBezTo>
                <a:cubicBezTo>
                  <a:pt x="1303" y="105"/>
                  <a:pt x="1303" y="106"/>
                  <a:pt x="1303" y="107"/>
                </a:cubicBezTo>
                <a:cubicBezTo>
                  <a:pt x="1303" y="108"/>
                  <a:pt x="1303" y="109"/>
                  <a:pt x="1303" y="110"/>
                </a:cubicBezTo>
                <a:cubicBezTo>
                  <a:pt x="1303" y="110"/>
                  <a:pt x="1303" y="111"/>
                  <a:pt x="1303" y="111"/>
                </a:cubicBezTo>
                <a:cubicBezTo>
                  <a:pt x="1303" y="111"/>
                  <a:pt x="1303" y="111"/>
                  <a:pt x="1303" y="111"/>
                </a:cubicBezTo>
                <a:cubicBezTo>
                  <a:pt x="1303" y="112"/>
                  <a:pt x="1303" y="112"/>
                  <a:pt x="1303" y="112"/>
                </a:cubicBezTo>
                <a:cubicBezTo>
                  <a:pt x="1303" y="112"/>
                  <a:pt x="1303" y="112"/>
                  <a:pt x="1303" y="112"/>
                </a:cubicBezTo>
                <a:cubicBezTo>
                  <a:pt x="1303" y="113"/>
                  <a:pt x="1303" y="113"/>
                  <a:pt x="1303" y="114"/>
                </a:cubicBezTo>
                <a:cubicBezTo>
                  <a:pt x="1302" y="115"/>
                  <a:pt x="1302" y="116"/>
                  <a:pt x="1302" y="117"/>
                </a:cubicBezTo>
                <a:cubicBezTo>
                  <a:pt x="1302" y="118"/>
                  <a:pt x="1302" y="119"/>
                  <a:pt x="1301" y="120"/>
                </a:cubicBezTo>
                <a:cubicBezTo>
                  <a:pt x="1301" y="122"/>
                  <a:pt x="1301" y="124"/>
                  <a:pt x="1301" y="126"/>
                </a:cubicBezTo>
                <a:cubicBezTo>
                  <a:pt x="1300" y="127"/>
                  <a:pt x="1300" y="128"/>
                  <a:pt x="1300" y="129"/>
                </a:cubicBezTo>
                <a:cubicBezTo>
                  <a:pt x="1300" y="130"/>
                  <a:pt x="1300" y="132"/>
                  <a:pt x="1300" y="133"/>
                </a:cubicBezTo>
                <a:cubicBezTo>
                  <a:pt x="1300" y="134"/>
                  <a:pt x="1300" y="135"/>
                  <a:pt x="1301" y="136"/>
                </a:cubicBezTo>
                <a:cubicBezTo>
                  <a:pt x="1301" y="137"/>
                  <a:pt x="1301" y="139"/>
                  <a:pt x="1301" y="140"/>
                </a:cubicBezTo>
                <a:cubicBezTo>
                  <a:pt x="1301" y="141"/>
                  <a:pt x="1301" y="142"/>
                  <a:pt x="1301" y="143"/>
                </a:cubicBezTo>
                <a:cubicBezTo>
                  <a:pt x="1302" y="145"/>
                  <a:pt x="1302" y="146"/>
                  <a:pt x="1302" y="147"/>
                </a:cubicBezTo>
                <a:cubicBezTo>
                  <a:pt x="1303" y="148"/>
                  <a:pt x="1303" y="150"/>
                  <a:pt x="1303" y="151"/>
                </a:cubicBezTo>
                <a:cubicBezTo>
                  <a:pt x="1304" y="152"/>
                  <a:pt x="1304" y="153"/>
                  <a:pt x="1304" y="154"/>
                </a:cubicBezTo>
                <a:cubicBezTo>
                  <a:pt x="1305" y="155"/>
                  <a:pt x="1305" y="156"/>
                  <a:pt x="1306" y="158"/>
                </a:cubicBezTo>
                <a:cubicBezTo>
                  <a:pt x="1305" y="157"/>
                  <a:pt x="1305" y="157"/>
                  <a:pt x="1305" y="157"/>
                </a:cubicBezTo>
                <a:cubicBezTo>
                  <a:pt x="1304" y="157"/>
                  <a:pt x="1304" y="156"/>
                  <a:pt x="1303" y="156"/>
                </a:cubicBezTo>
                <a:cubicBezTo>
                  <a:pt x="1302" y="155"/>
                  <a:pt x="1301" y="155"/>
                  <a:pt x="1301" y="154"/>
                </a:cubicBezTo>
                <a:cubicBezTo>
                  <a:pt x="1300" y="154"/>
                  <a:pt x="1300" y="154"/>
                  <a:pt x="1300" y="154"/>
                </a:cubicBezTo>
                <a:cubicBezTo>
                  <a:pt x="1299" y="154"/>
                  <a:pt x="1299" y="153"/>
                  <a:pt x="1298" y="153"/>
                </a:cubicBezTo>
                <a:cubicBezTo>
                  <a:pt x="1298" y="153"/>
                  <a:pt x="1297" y="153"/>
                  <a:pt x="1296" y="152"/>
                </a:cubicBezTo>
                <a:cubicBezTo>
                  <a:pt x="1294" y="151"/>
                  <a:pt x="1292" y="151"/>
                  <a:pt x="1291" y="150"/>
                </a:cubicBezTo>
                <a:cubicBezTo>
                  <a:pt x="1289" y="150"/>
                  <a:pt x="1287" y="149"/>
                  <a:pt x="1285" y="149"/>
                </a:cubicBezTo>
                <a:cubicBezTo>
                  <a:pt x="1284" y="149"/>
                  <a:pt x="1283" y="149"/>
                  <a:pt x="1283" y="148"/>
                </a:cubicBezTo>
                <a:cubicBezTo>
                  <a:pt x="1274" y="128"/>
                  <a:pt x="1243" y="146"/>
                  <a:pt x="1231" y="154"/>
                </a:cubicBezTo>
                <a:cubicBezTo>
                  <a:pt x="1247" y="156"/>
                  <a:pt x="1271" y="183"/>
                  <a:pt x="1282" y="154"/>
                </a:cubicBezTo>
                <a:cubicBezTo>
                  <a:pt x="1280" y="152"/>
                  <a:pt x="1280" y="152"/>
                  <a:pt x="1280" y="152"/>
                </a:cubicBezTo>
                <a:cubicBezTo>
                  <a:pt x="1281" y="153"/>
                  <a:pt x="1283" y="153"/>
                  <a:pt x="1284" y="153"/>
                </a:cubicBezTo>
                <a:cubicBezTo>
                  <a:pt x="1284" y="152"/>
                  <a:pt x="1284" y="152"/>
                  <a:pt x="1284" y="151"/>
                </a:cubicBezTo>
                <a:cubicBezTo>
                  <a:pt x="1284" y="151"/>
                  <a:pt x="1284" y="151"/>
                  <a:pt x="1284" y="151"/>
                </a:cubicBezTo>
                <a:cubicBezTo>
                  <a:pt x="1286" y="152"/>
                  <a:pt x="1288" y="152"/>
                  <a:pt x="1290" y="153"/>
                </a:cubicBezTo>
                <a:cubicBezTo>
                  <a:pt x="1292" y="153"/>
                  <a:pt x="1293" y="154"/>
                  <a:pt x="1295" y="155"/>
                </a:cubicBezTo>
                <a:cubicBezTo>
                  <a:pt x="1296" y="155"/>
                  <a:pt x="1296" y="155"/>
                  <a:pt x="1297" y="156"/>
                </a:cubicBezTo>
                <a:cubicBezTo>
                  <a:pt x="1298" y="156"/>
                  <a:pt x="1298" y="156"/>
                  <a:pt x="1298" y="156"/>
                </a:cubicBezTo>
                <a:cubicBezTo>
                  <a:pt x="1299" y="156"/>
                  <a:pt x="1299" y="157"/>
                  <a:pt x="1299" y="157"/>
                </a:cubicBezTo>
                <a:cubicBezTo>
                  <a:pt x="1300" y="157"/>
                  <a:pt x="1301" y="158"/>
                  <a:pt x="1301" y="158"/>
                </a:cubicBezTo>
                <a:cubicBezTo>
                  <a:pt x="1302" y="158"/>
                  <a:pt x="1303" y="159"/>
                  <a:pt x="1303" y="159"/>
                </a:cubicBezTo>
                <a:cubicBezTo>
                  <a:pt x="1304" y="159"/>
                  <a:pt x="1304" y="160"/>
                  <a:pt x="1304" y="160"/>
                </a:cubicBezTo>
                <a:cubicBezTo>
                  <a:pt x="1304" y="160"/>
                  <a:pt x="1305" y="160"/>
                  <a:pt x="1305" y="160"/>
                </a:cubicBezTo>
                <a:cubicBezTo>
                  <a:pt x="1306" y="161"/>
                  <a:pt x="1306" y="161"/>
                  <a:pt x="1307" y="161"/>
                </a:cubicBezTo>
                <a:cubicBezTo>
                  <a:pt x="1307" y="161"/>
                  <a:pt x="1307" y="162"/>
                  <a:pt x="1308" y="162"/>
                </a:cubicBezTo>
                <a:cubicBezTo>
                  <a:pt x="1308" y="163"/>
                  <a:pt x="1308" y="163"/>
                  <a:pt x="1308" y="163"/>
                </a:cubicBezTo>
                <a:cubicBezTo>
                  <a:pt x="1309" y="164"/>
                  <a:pt x="1309" y="164"/>
                  <a:pt x="1309" y="164"/>
                </a:cubicBezTo>
                <a:cubicBezTo>
                  <a:pt x="1309" y="164"/>
                  <a:pt x="1309" y="164"/>
                  <a:pt x="1309" y="164"/>
                </a:cubicBezTo>
                <a:cubicBezTo>
                  <a:pt x="1309" y="164"/>
                  <a:pt x="1309" y="164"/>
                  <a:pt x="1309" y="164"/>
                </a:cubicBezTo>
                <a:cubicBezTo>
                  <a:pt x="1309" y="164"/>
                  <a:pt x="1309" y="164"/>
                  <a:pt x="1309" y="164"/>
                </a:cubicBezTo>
                <a:cubicBezTo>
                  <a:pt x="1309" y="165"/>
                  <a:pt x="1309" y="165"/>
                  <a:pt x="1309" y="165"/>
                </a:cubicBezTo>
                <a:cubicBezTo>
                  <a:pt x="1310" y="166"/>
                  <a:pt x="1310" y="166"/>
                  <a:pt x="1310" y="166"/>
                </a:cubicBezTo>
                <a:cubicBezTo>
                  <a:pt x="1311" y="168"/>
                  <a:pt x="1311" y="168"/>
                  <a:pt x="1311" y="168"/>
                </a:cubicBezTo>
                <a:cubicBezTo>
                  <a:pt x="1314" y="172"/>
                  <a:pt x="1317" y="176"/>
                  <a:pt x="1321" y="180"/>
                </a:cubicBezTo>
                <a:cubicBezTo>
                  <a:pt x="1324" y="184"/>
                  <a:pt x="1327" y="187"/>
                  <a:pt x="1331" y="191"/>
                </a:cubicBezTo>
                <a:cubicBezTo>
                  <a:pt x="1334" y="194"/>
                  <a:pt x="1337" y="197"/>
                  <a:pt x="1340" y="201"/>
                </a:cubicBezTo>
                <a:cubicBezTo>
                  <a:pt x="1343" y="204"/>
                  <a:pt x="1345" y="207"/>
                  <a:pt x="1347" y="210"/>
                </a:cubicBezTo>
                <a:cubicBezTo>
                  <a:pt x="1348" y="212"/>
                  <a:pt x="1349" y="213"/>
                  <a:pt x="1350" y="215"/>
                </a:cubicBezTo>
                <a:cubicBezTo>
                  <a:pt x="1350" y="215"/>
                  <a:pt x="1351" y="216"/>
                  <a:pt x="1351" y="217"/>
                </a:cubicBezTo>
                <a:cubicBezTo>
                  <a:pt x="1351" y="218"/>
                  <a:pt x="1352" y="218"/>
                  <a:pt x="1352" y="219"/>
                </a:cubicBezTo>
                <a:cubicBezTo>
                  <a:pt x="1353" y="222"/>
                  <a:pt x="1354" y="224"/>
                  <a:pt x="1355" y="226"/>
                </a:cubicBezTo>
                <a:cubicBezTo>
                  <a:pt x="1355" y="227"/>
                  <a:pt x="1355" y="227"/>
                  <a:pt x="1356" y="228"/>
                </a:cubicBezTo>
                <a:cubicBezTo>
                  <a:pt x="1356" y="228"/>
                  <a:pt x="1356" y="228"/>
                  <a:pt x="1356" y="229"/>
                </a:cubicBezTo>
                <a:cubicBezTo>
                  <a:pt x="1356" y="230"/>
                  <a:pt x="1356" y="230"/>
                  <a:pt x="1356" y="231"/>
                </a:cubicBezTo>
                <a:cubicBezTo>
                  <a:pt x="1357" y="232"/>
                  <a:pt x="1357" y="232"/>
                  <a:pt x="1357" y="232"/>
                </a:cubicBezTo>
                <a:cubicBezTo>
                  <a:pt x="1352" y="239"/>
                  <a:pt x="1348" y="246"/>
                  <a:pt x="1343" y="252"/>
                </a:cubicBezTo>
                <a:cubicBezTo>
                  <a:pt x="1342" y="253"/>
                  <a:pt x="1342" y="255"/>
                  <a:pt x="1341" y="256"/>
                </a:cubicBezTo>
                <a:cubicBezTo>
                  <a:pt x="1342" y="250"/>
                  <a:pt x="1342" y="245"/>
                  <a:pt x="1342" y="238"/>
                </a:cubicBezTo>
                <a:cubicBezTo>
                  <a:pt x="1332" y="278"/>
                  <a:pt x="1314" y="294"/>
                  <a:pt x="1301" y="305"/>
                </a:cubicBezTo>
                <a:cubicBezTo>
                  <a:pt x="1284" y="256"/>
                  <a:pt x="1246" y="223"/>
                  <a:pt x="1259" y="169"/>
                </a:cubicBezTo>
                <a:cubicBezTo>
                  <a:pt x="1221" y="217"/>
                  <a:pt x="1280" y="279"/>
                  <a:pt x="1279" y="304"/>
                </a:cubicBezTo>
                <a:cubicBezTo>
                  <a:pt x="1236" y="294"/>
                  <a:pt x="1231" y="272"/>
                  <a:pt x="1197" y="249"/>
                </a:cubicBezTo>
                <a:cubicBezTo>
                  <a:pt x="1230" y="281"/>
                  <a:pt x="1214" y="287"/>
                  <a:pt x="1270" y="320"/>
                </a:cubicBezTo>
                <a:cubicBezTo>
                  <a:pt x="1289" y="332"/>
                  <a:pt x="1287" y="344"/>
                  <a:pt x="1295" y="383"/>
                </a:cubicBezTo>
                <a:cubicBezTo>
                  <a:pt x="1263" y="371"/>
                  <a:pt x="1233" y="344"/>
                  <a:pt x="1200" y="337"/>
                </a:cubicBezTo>
                <a:cubicBezTo>
                  <a:pt x="1220" y="361"/>
                  <a:pt x="1244" y="374"/>
                  <a:pt x="1268" y="391"/>
                </a:cubicBezTo>
                <a:cubicBezTo>
                  <a:pt x="1261" y="397"/>
                  <a:pt x="1261" y="405"/>
                  <a:pt x="1272" y="414"/>
                </a:cubicBezTo>
                <a:cubicBezTo>
                  <a:pt x="1272" y="414"/>
                  <a:pt x="1272" y="414"/>
                  <a:pt x="1272" y="415"/>
                </a:cubicBezTo>
                <a:cubicBezTo>
                  <a:pt x="1272" y="416"/>
                  <a:pt x="1272" y="417"/>
                  <a:pt x="1271" y="418"/>
                </a:cubicBezTo>
                <a:cubicBezTo>
                  <a:pt x="1271" y="419"/>
                  <a:pt x="1271" y="420"/>
                  <a:pt x="1271" y="421"/>
                </a:cubicBezTo>
                <a:cubicBezTo>
                  <a:pt x="1270" y="422"/>
                  <a:pt x="1270" y="423"/>
                  <a:pt x="1270" y="424"/>
                </a:cubicBezTo>
                <a:cubicBezTo>
                  <a:pt x="1269" y="424"/>
                  <a:pt x="1269" y="425"/>
                  <a:pt x="1269" y="426"/>
                </a:cubicBezTo>
                <a:cubicBezTo>
                  <a:pt x="1268" y="427"/>
                  <a:pt x="1268" y="428"/>
                  <a:pt x="1268" y="428"/>
                </a:cubicBezTo>
                <a:cubicBezTo>
                  <a:pt x="1268" y="429"/>
                  <a:pt x="1268" y="429"/>
                  <a:pt x="1268" y="429"/>
                </a:cubicBezTo>
                <a:cubicBezTo>
                  <a:pt x="1267" y="429"/>
                  <a:pt x="1267" y="429"/>
                  <a:pt x="1267" y="429"/>
                </a:cubicBezTo>
                <a:cubicBezTo>
                  <a:pt x="1267" y="430"/>
                  <a:pt x="1267" y="430"/>
                  <a:pt x="1267" y="430"/>
                </a:cubicBezTo>
                <a:cubicBezTo>
                  <a:pt x="1267" y="431"/>
                  <a:pt x="1266" y="431"/>
                  <a:pt x="1265" y="432"/>
                </a:cubicBezTo>
                <a:cubicBezTo>
                  <a:pt x="1265" y="433"/>
                  <a:pt x="1265" y="433"/>
                  <a:pt x="1264" y="434"/>
                </a:cubicBezTo>
                <a:cubicBezTo>
                  <a:pt x="1264" y="435"/>
                  <a:pt x="1264" y="435"/>
                  <a:pt x="1263" y="436"/>
                </a:cubicBezTo>
                <a:cubicBezTo>
                  <a:pt x="1263" y="437"/>
                  <a:pt x="1263" y="438"/>
                  <a:pt x="1262" y="439"/>
                </a:cubicBezTo>
                <a:cubicBezTo>
                  <a:pt x="1262" y="439"/>
                  <a:pt x="1261" y="439"/>
                  <a:pt x="1261" y="439"/>
                </a:cubicBezTo>
                <a:cubicBezTo>
                  <a:pt x="1260" y="439"/>
                  <a:pt x="1260" y="439"/>
                  <a:pt x="1259" y="438"/>
                </a:cubicBezTo>
                <a:cubicBezTo>
                  <a:pt x="1259" y="438"/>
                  <a:pt x="1258" y="438"/>
                  <a:pt x="1257" y="438"/>
                </a:cubicBezTo>
                <a:cubicBezTo>
                  <a:pt x="1257" y="437"/>
                  <a:pt x="1256" y="437"/>
                  <a:pt x="1255" y="437"/>
                </a:cubicBezTo>
                <a:cubicBezTo>
                  <a:pt x="1255" y="437"/>
                  <a:pt x="1255" y="437"/>
                  <a:pt x="1254" y="437"/>
                </a:cubicBezTo>
                <a:cubicBezTo>
                  <a:pt x="1254" y="436"/>
                  <a:pt x="1253" y="436"/>
                  <a:pt x="1253" y="436"/>
                </a:cubicBezTo>
                <a:cubicBezTo>
                  <a:pt x="1252" y="436"/>
                  <a:pt x="1251" y="436"/>
                  <a:pt x="1250" y="435"/>
                </a:cubicBezTo>
                <a:cubicBezTo>
                  <a:pt x="1250" y="435"/>
                  <a:pt x="1249" y="435"/>
                  <a:pt x="1248" y="435"/>
                </a:cubicBezTo>
                <a:cubicBezTo>
                  <a:pt x="1247" y="434"/>
                  <a:pt x="1247" y="434"/>
                  <a:pt x="1247" y="434"/>
                </a:cubicBezTo>
                <a:cubicBezTo>
                  <a:pt x="1246" y="434"/>
                  <a:pt x="1246" y="434"/>
                  <a:pt x="1245" y="433"/>
                </a:cubicBezTo>
                <a:cubicBezTo>
                  <a:pt x="1244" y="433"/>
                  <a:pt x="1243" y="432"/>
                  <a:pt x="1242" y="432"/>
                </a:cubicBezTo>
                <a:cubicBezTo>
                  <a:pt x="1241" y="431"/>
                  <a:pt x="1239" y="430"/>
                  <a:pt x="1237" y="429"/>
                </a:cubicBezTo>
                <a:cubicBezTo>
                  <a:pt x="1238" y="428"/>
                  <a:pt x="1238" y="428"/>
                  <a:pt x="1239" y="427"/>
                </a:cubicBezTo>
                <a:cubicBezTo>
                  <a:pt x="1237" y="429"/>
                  <a:pt x="1237" y="429"/>
                  <a:pt x="1237" y="429"/>
                </a:cubicBezTo>
                <a:cubicBezTo>
                  <a:pt x="1236" y="428"/>
                  <a:pt x="1236" y="428"/>
                  <a:pt x="1235" y="427"/>
                </a:cubicBezTo>
                <a:cubicBezTo>
                  <a:pt x="1234" y="420"/>
                  <a:pt x="1234" y="410"/>
                  <a:pt x="1231" y="403"/>
                </a:cubicBezTo>
                <a:cubicBezTo>
                  <a:pt x="1226" y="392"/>
                  <a:pt x="1213" y="387"/>
                  <a:pt x="1209" y="375"/>
                </a:cubicBezTo>
                <a:cubicBezTo>
                  <a:pt x="1196" y="392"/>
                  <a:pt x="1204" y="433"/>
                  <a:pt x="1232" y="431"/>
                </a:cubicBezTo>
                <a:cubicBezTo>
                  <a:pt x="1234" y="430"/>
                  <a:pt x="1234" y="430"/>
                  <a:pt x="1234" y="430"/>
                </a:cubicBezTo>
                <a:cubicBezTo>
                  <a:pt x="1234" y="431"/>
                  <a:pt x="1235" y="431"/>
                  <a:pt x="1235" y="431"/>
                </a:cubicBezTo>
                <a:cubicBezTo>
                  <a:pt x="1237" y="433"/>
                  <a:pt x="1239" y="434"/>
                  <a:pt x="1241" y="435"/>
                </a:cubicBezTo>
                <a:cubicBezTo>
                  <a:pt x="1242" y="435"/>
                  <a:pt x="1243" y="436"/>
                  <a:pt x="1244" y="436"/>
                </a:cubicBezTo>
                <a:cubicBezTo>
                  <a:pt x="1244" y="436"/>
                  <a:pt x="1245" y="437"/>
                  <a:pt x="1245" y="437"/>
                </a:cubicBezTo>
                <a:cubicBezTo>
                  <a:pt x="1246" y="437"/>
                  <a:pt x="1246" y="437"/>
                  <a:pt x="1247" y="437"/>
                </a:cubicBezTo>
                <a:cubicBezTo>
                  <a:pt x="1248" y="438"/>
                  <a:pt x="1249" y="438"/>
                  <a:pt x="1249" y="438"/>
                </a:cubicBezTo>
                <a:cubicBezTo>
                  <a:pt x="1250" y="439"/>
                  <a:pt x="1251" y="439"/>
                  <a:pt x="1252" y="439"/>
                </a:cubicBezTo>
                <a:cubicBezTo>
                  <a:pt x="1253" y="439"/>
                  <a:pt x="1253" y="440"/>
                  <a:pt x="1253" y="440"/>
                </a:cubicBezTo>
                <a:cubicBezTo>
                  <a:pt x="1254" y="440"/>
                  <a:pt x="1254" y="440"/>
                  <a:pt x="1255" y="440"/>
                </a:cubicBezTo>
                <a:cubicBezTo>
                  <a:pt x="1255" y="440"/>
                  <a:pt x="1256" y="440"/>
                  <a:pt x="1257" y="440"/>
                </a:cubicBezTo>
                <a:cubicBezTo>
                  <a:pt x="1258" y="440"/>
                  <a:pt x="1258" y="440"/>
                  <a:pt x="1259" y="440"/>
                </a:cubicBezTo>
                <a:cubicBezTo>
                  <a:pt x="1259" y="440"/>
                  <a:pt x="1260" y="440"/>
                  <a:pt x="1261" y="440"/>
                </a:cubicBezTo>
                <a:cubicBezTo>
                  <a:pt x="1261" y="440"/>
                  <a:pt x="1262" y="440"/>
                  <a:pt x="1262" y="440"/>
                </a:cubicBezTo>
                <a:cubicBezTo>
                  <a:pt x="1262" y="440"/>
                  <a:pt x="1262" y="440"/>
                  <a:pt x="1262" y="440"/>
                </a:cubicBezTo>
                <a:cubicBezTo>
                  <a:pt x="1262" y="441"/>
                  <a:pt x="1262" y="442"/>
                  <a:pt x="1262" y="442"/>
                </a:cubicBezTo>
                <a:cubicBezTo>
                  <a:pt x="1262" y="443"/>
                  <a:pt x="1261" y="443"/>
                  <a:pt x="1261" y="444"/>
                </a:cubicBezTo>
                <a:cubicBezTo>
                  <a:pt x="1261" y="444"/>
                  <a:pt x="1261" y="444"/>
                  <a:pt x="1261" y="445"/>
                </a:cubicBezTo>
                <a:cubicBezTo>
                  <a:pt x="1261" y="448"/>
                  <a:pt x="1262" y="452"/>
                  <a:pt x="1263" y="455"/>
                </a:cubicBezTo>
                <a:cubicBezTo>
                  <a:pt x="1265" y="458"/>
                  <a:pt x="1266" y="461"/>
                  <a:pt x="1267" y="465"/>
                </a:cubicBezTo>
                <a:cubicBezTo>
                  <a:pt x="1268" y="468"/>
                  <a:pt x="1270" y="471"/>
                  <a:pt x="1271" y="475"/>
                </a:cubicBezTo>
                <a:cubicBezTo>
                  <a:pt x="1273" y="481"/>
                  <a:pt x="1276" y="488"/>
                  <a:pt x="1278" y="494"/>
                </a:cubicBezTo>
                <a:cubicBezTo>
                  <a:pt x="1272" y="494"/>
                  <a:pt x="1266" y="497"/>
                  <a:pt x="1261" y="500"/>
                </a:cubicBezTo>
                <a:cubicBezTo>
                  <a:pt x="1257" y="492"/>
                  <a:pt x="1250" y="485"/>
                  <a:pt x="1244" y="480"/>
                </a:cubicBezTo>
                <a:cubicBezTo>
                  <a:pt x="1244" y="486"/>
                  <a:pt x="1241" y="498"/>
                  <a:pt x="1240" y="509"/>
                </a:cubicBezTo>
                <a:cubicBezTo>
                  <a:pt x="1233" y="488"/>
                  <a:pt x="1216" y="472"/>
                  <a:pt x="1209" y="451"/>
                </a:cubicBezTo>
                <a:cubicBezTo>
                  <a:pt x="1201" y="427"/>
                  <a:pt x="1205" y="409"/>
                  <a:pt x="1188" y="388"/>
                </a:cubicBezTo>
                <a:cubicBezTo>
                  <a:pt x="1186" y="386"/>
                  <a:pt x="1184" y="384"/>
                  <a:pt x="1182" y="382"/>
                </a:cubicBezTo>
                <a:cubicBezTo>
                  <a:pt x="1178" y="368"/>
                  <a:pt x="1173" y="351"/>
                  <a:pt x="1168" y="334"/>
                </a:cubicBezTo>
                <a:cubicBezTo>
                  <a:pt x="1167" y="331"/>
                  <a:pt x="1166" y="327"/>
                  <a:pt x="1165" y="323"/>
                </a:cubicBezTo>
                <a:cubicBezTo>
                  <a:pt x="1165" y="323"/>
                  <a:pt x="1165" y="323"/>
                  <a:pt x="1165" y="323"/>
                </a:cubicBezTo>
                <a:cubicBezTo>
                  <a:pt x="1166" y="322"/>
                  <a:pt x="1166" y="321"/>
                  <a:pt x="1166" y="321"/>
                </a:cubicBezTo>
                <a:cubicBezTo>
                  <a:pt x="1167" y="320"/>
                  <a:pt x="1167" y="320"/>
                  <a:pt x="1167" y="319"/>
                </a:cubicBezTo>
                <a:cubicBezTo>
                  <a:pt x="1167" y="319"/>
                  <a:pt x="1168" y="319"/>
                  <a:pt x="1168" y="319"/>
                </a:cubicBezTo>
                <a:cubicBezTo>
                  <a:pt x="1168" y="319"/>
                  <a:pt x="1168" y="318"/>
                  <a:pt x="1168" y="318"/>
                </a:cubicBezTo>
                <a:cubicBezTo>
                  <a:pt x="1169" y="317"/>
                  <a:pt x="1169" y="316"/>
                  <a:pt x="1170" y="316"/>
                </a:cubicBezTo>
                <a:cubicBezTo>
                  <a:pt x="1171" y="315"/>
                  <a:pt x="1172" y="314"/>
                  <a:pt x="1173" y="313"/>
                </a:cubicBezTo>
                <a:cubicBezTo>
                  <a:pt x="1174" y="312"/>
                  <a:pt x="1175" y="311"/>
                  <a:pt x="1176" y="310"/>
                </a:cubicBezTo>
                <a:cubicBezTo>
                  <a:pt x="1178" y="309"/>
                  <a:pt x="1179" y="308"/>
                  <a:pt x="1180" y="308"/>
                </a:cubicBezTo>
                <a:cubicBezTo>
                  <a:pt x="1181" y="306"/>
                  <a:pt x="1183" y="305"/>
                  <a:pt x="1184" y="304"/>
                </a:cubicBezTo>
                <a:cubicBezTo>
                  <a:pt x="1194" y="310"/>
                  <a:pt x="1206" y="299"/>
                  <a:pt x="1209" y="290"/>
                </a:cubicBezTo>
                <a:cubicBezTo>
                  <a:pt x="1213" y="278"/>
                  <a:pt x="1208" y="268"/>
                  <a:pt x="1198" y="261"/>
                </a:cubicBezTo>
                <a:cubicBezTo>
                  <a:pt x="1206" y="283"/>
                  <a:pt x="1179" y="280"/>
                  <a:pt x="1183" y="302"/>
                </a:cubicBezTo>
                <a:cubicBezTo>
                  <a:pt x="1182" y="303"/>
                  <a:pt x="1180" y="304"/>
                  <a:pt x="1179" y="306"/>
                </a:cubicBezTo>
                <a:cubicBezTo>
                  <a:pt x="1177" y="307"/>
                  <a:pt x="1176" y="307"/>
                  <a:pt x="1175" y="308"/>
                </a:cubicBezTo>
                <a:cubicBezTo>
                  <a:pt x="1174" y="309"/>
                  <a:pt x="1173" y="310"/>
                  <a:pt x="1172" y="311"/>
                </a:cubicBezTo>
                <a:cubicBezTo>
                  <a:pt x="1170" y="312"/>
                  <a:pt x="1169" y="313"/>
                  <a:pt x="1168" y="314"/>
                </a:cubicBezTo>
                <a:cubicBezTo>
                  <a:pt x="1168" y="315"/>
                  <a:pt x="1167" y="316"/>
                  <a:pt x="1166" y="317"/>
                </a:cubicBezTo>
                <a:cubicBezTo>
                  <a:pt x="1166" y="317"/>
                  <a:pt x="1166" y="317"/>
                  <a:pt x="1166" y="318"/>
                </a:cubicBezTo>
                <a:cubicBezTo>
                  <a:pt x="1165" y="318"/>
                  <a:pt x="1165" y="318"/>
                  <a:pt x="1165" y="318"/>
                </a:cubicBezTo>
                <a:cubicBezTo>
                  <a:pt x="1165" y="319"/>
                  <a:pt x="1165" y="319"/>
                  <a:pt x="1165" y="320"/>
                </a:cubicBezTo>
                <a:cubicBezTo>
                  <a:pt x="1165" y="320"/>
                  <a:pt x="1165" y="321"/>
                  <a:pt x="1165" y="321"/>
                </a:cubicBezTo>
                <a:cubicBezTo>
                  <a:pt x="1163" y="316"/>
                  <a:pt x="1161" y="311"/>
                  <a:pt x="1160" y="306"/>
                </a:cubicBezTo>
                <a:cubicBezTo>
                  <a:pt x="1157" y="296"/>
                  <a:pt x="1154" y="287"/>
                  <a:pt x="1153" y="277"/>
                </a:cubicBezTo>
                <a:cubicBezTo>
                  <a:pt x="1153" y="275"/>
                  <a:pt x="1153" y="272"/>
                  <a:pt x="1153" y="270"/>
                </a:cubicBezTo>
                <a:cubicBezTo>
                  <a:pt x="1153" y="269"/>
                  <a:pt x="1153" y="268"/>
                  <a:pt x="1153" y="266"/>
                </a:cubicBezTo>
                <a:cubicBezTo>
                  <a:pt x="1153" y="265"/>
                  <a:pt x="1153" y="264"/>
                  <a:pt x="1154" y="263"/>
                </a:cubicBezTo>
                <a:cubicBezTo>
                  <a:pt x="1154" y="258"/>
                  <a:pt x="1155" y="253"/>
                  <a:pt x="1156" y="248"/>
                </a:cubicBezTo>
                <a:cubicBezTo>
                  <a:pt x="1157" y="244"/>
                  <a:pt x="1158" y="241"/>
                  <a:pt x="1158" y="237"/>
                </a:cubicBezTo>
                <a:cubicBezTo>
                  <a:pt x="1159" y="237"/>
                  <a:pt x="1159" y="236"/>
                  <a:pt x="1159" y="236"/>
                </a:cubicBezTo>
                <a:cubicBezTo>
                  <a:pt x="1160" y="236"/>
                  <a:pt x="1161" y="236"/>
                  <a:pt x="1162" y="236"/>
                </a:cubicBezTo>
                <a:cubicBezTo>
                  <a:pt x="1162" y="236"/>
                  <a:pt x="1163" y="235"/>
                  <a:pt x="1164" y="235"/>
                </a:cubicBezTo>
                <a:cubicBezTo>
                  <a:pt x="1164" y="235"/>
                  <a:pt x="1165" y="235"/>
                  <a:pt x="1165" y="235"/>
                </a:cubicBezTo>
                <a:cubicBezTo>
                  <a:pt x="1165" y="235"/>
                  <a:pt x="1166" y="234"/>
                  <a:pt x="1166" y="234"/>
                </a:cubicBezTo>
                <a:cubicBezTo>
                  <a:pt x="1168" y="234"/>
                  <a:pt x="1170" y="233"/>
                  <a:pt x="1172" y="232"/>
                </a:cubicBezTo>
                <a:cubicBezTo>
                  <a:pt x="1174" y="232"/>
                  <a:pt x="1176" y="231"/>
                  <a:pt x="1178" y="231"/>
                </a:cubicBezTo>
                <a:cubicBezTo>
                  <a:pt x="1183" y="229"/>
                  <a:pt x="1188" y="228"/>
                  <a:pt x="1193" y="227"/>
                </a:cubicBezTo>
                <a:cubicBezTo>
                  <a:pt x="1195" y="226"/>
                  <a:pt x="1196" y="225"/>
                  <a:pt x="1198" y="225"/>
                </a:cubicBezTo>
                <a:cubicBezTo>
                  <a:pt x="1200" y="225"/>
                  <a:pt x="1201" y="225"/>
                  <a:pt x="1203" y="225"/>
                </a:cubicBezTo>
                <a:cubicBezTo>
                  <a:pt x="1204" y="225"/>
                  <a:pt x="1205" y="225"/>
                  <a:pt x="1205" y="225"/>
                </a:cubicBezTo>
                <a:cubicBezTo>
                  <a:pt x="1206" y="225"/>
                  <a:pt x="1207" y="225"/>
                  <a:pt x="1208" y="225"/>
                </a:cubicBezTo>
                <a:cubicBezTo>
                  <a:pt x="1209" y="226"/>
                  <a:pt x="1211" y="226"/>
                  <a:pt x="1212" y="226"/>
                </a:cubicBezTo>
                <a:cubicBezTo>
                  <a:pt x="1213" y="226"/>
                  <a:pt x="1213" y="226"/>
                  <a:pt x="1213" y="226"/>
                </a:cubicBezTo>
                <a:cubicBezTo>
                  <a:pt x="1222" y="244"/>
                  <a:pt x="1235" y="236"/>
                  <a:pt x="1250" y="240"/>
                </a:cubicBezTo>
                <a:cubicBezTo>
                  <a:pt x="1244" y="220"/>
                  <a:pt x="1230" y="217"/>
                  <a:pt x="1212" y="224"/>
                </a:cubicBezTo>
                <a:cubicBezTo>
                  <a:pt x="1212" y="224"/>
                  <a:pt x="1213" y="225"/>
                  <a:pt x="1213" y="225"/>
                </a:cubicBezTo>
                <a:cubicBezTo>
                  <a:pt x="1211" y="224"/>
                  <a:pt x="1210" y="224"/>
                  <a:pt x="1208" y="224"/>
                </a:cubicBezTo>
                <a:cubicBezTo>
                  <a:pt x="1207" y="224"/>
                  <a:pt x="1206" y="224"/>
                  <a:pt x="1206" y="223"/>
                </a:cubicBezTo>
                <a:cubicBezTo>
                  <a:pt x="1205" y="223"/>
                  <a:pt x="1204" y="223"/>
                  <a:pt x="1203" y="223"/>
                </a:cubicBezTo>
                <a:cubicBezTo>
                  <a:pt x="1203" y="223"/>
                  <a:pt x="1202" y="223"/>
                  <a:pt x="1202" y="223"/>
                </a:cubicBezTo>
                <a:cubicBezTo>
                  <a:pt x="1204" y="222"/>
                  <a:pt x="1205" y="221"/>
                  <a:pt x="1207" y="221"/>
                </a:cubicBezTo>
                <a:cubicBezTo>
                  <a:pt x="1211" y="218"/>
                  <a:pt x="1215" y="216"/>
                  <a:pt x="1218" y="214"/>
                </a:cubicBezTo>
                <a:cubicBezTo>
                  <a:pt x="1218" y="213"/>
                  <a:pt x="1219" y="213"/>
                  <a:pt x="1219" y="213"/>
                </a:cubicBezTo>
                <a:cubicBezTo>
                  <a:pt x="1219" y="212"/>
                  <a:pt x="1220" y="212"/>
                  <a:pt x="1220" y="212"/>
                </a:cubicBezTo>
                <a:cubicBezTo>
                  <a:pt x="1221" y="211"/>
                  <a:pt x="1221" y="210"/>
                  <a:pt x="1222" y="210"/>
                </a:cubicBezTo>
                <a:cubicBezTo>
                  <a:pt x="1223" y="209"/>
                  <a:pt x="1223" y="208"/>
                  <a:pt x="1224" y="207"/>
                </a:cubicBezTo>
                <a:cubicBezTo>
                  <a:pt x="1225" y="206"/>
                  <a:pt x="1225" y="205"/>
                  <a:pt x="1226" y="204"/>
                </a:cubicBezTo>
                <a:cubicBezTo>
                  <a:pt x="1226" y="204"/>
                  <a:pt x="1226" y="204"/>
                  <a:pt x="1226" y="204"/>
                </a:cubicBezTo>
                <a:cubicBezTo>
                  <a:pt x="1226" y="204"/>
                  <a:pt x="1225" y="204"/>
                  <a:pt x="1223" y="206"/>
                </a:cubicBezTo>
                <a:cubicBezTo>
                  <a:pt x="1222" y="206"/>
                  <a:pt x="1221" y="207"/>
                  <a:pt x="1220" y="208"/>
                </a:cubicBezTo>
                <a:cubicBezTo>
                  <a:pt x="1219" y="208"/>
                  <a:pt x="1218" y="208"/>
                  <a:pt x="1217" y="209"/>
                </a:cubicBezTo>
                <a:cubicBezTo>
                  <a:pt x="1217" y="209"/>
                  <a:pt x="1217" y="209"/>
                  <a:pt x="1216" y="210"/>
                </a:cubicBezTo>
                <a:cubicBezTo>
                  <a:pt x="1216" y="210"/>
                  <a:pt x="1216" y="210"/>
                  <a:pt x="1215" y="210"/>
                </a:cubicBezTo>
                <a:cubicBezTo>
                  <a:pt x="1215" y="211"/>
                  <a:pt x="1214" y="211"/>
                  <a:pt x="1213" y="212"/>
                </a:cubicBezTo>
                <a:cubicBezTo>
                  <a:pt x="1213" y="212"/>
                  <a:pt x="1214" y="212"/>
                  <a:pt x="1214" y="212"/>
                </a:cubicBezTo>
                <a:cubicBezTo>
                  <a:pt x="1214" y="211"/>
                  <a:pt x="1214" y="211"/>
                  <a:pt x="1214" y="211"/>
                </a:cubicBezTo>
                <a:cubicBezTo>
                  <a:pt x="1214" y="211"/>
                  <a:pt x="1214" y="211"/>
                  <a:pt x="1214" y="210"/>
                </a:cubicBezTo>
                <a:cubicBezTo>
                  <a:pt x="1215" y="209"/>
                  <a:pt x="1215" y="208"/>
                  <a:pt x="1216" y="207"/>
                </a:cubicBezTo>
                <a:cubicBezTo>
                  <a:pt x="1216" y="206"/>
                  <a:pt x="1217" y="205"/>
                  <a:pt x="1217" y="204"/>
                </a:cubicBezTo>
                <a:cubicBezTo>
                  <a:pt x="1218" y="203"/>
                  <a:pt x="1219" y="201"/>
                  <a:pt x="1219" y="200"/>
                </a:cubicBezTo>
                <a:cubicBezTo>
                  <a:pt x="1219" y="199"/>
                  <a:pt x="1220" y="198"/>
                  <a:pt x="1220" y="198"/>
                </a:cubicBezTo>
                <a:cubicBezTo>
                  <a:pt x="1220" y="198"/>
                  <a:pt x="1220" y="198"/>
                  <a:pt x="1220" y="198"/>
                </a:cubicBezTo>
                <a:cubicBezTo>
                  <a:pt x="1220" y="198"/>
                  <a:pt x="1220" y="198"/>
                  <a:pt x="1220" y="198"/>
                </a:cubicBezTo>
                <a:cubicBezTo>
                  <a:pt x="1220" y="197"/>
                  <a:pt x="1220" y="197"/>
                  <a:pt x="1220" y="197"/>
                </a:cubicBezTo>
                <a:cubicBezTo>
                  <a:pt x="1225" y="197"/>
                  <a:pt x="1233" y="188"/>
                  <a:pt x="1234" y="181"/>
                </a:cubicBezTo>
                <a:cubicBezTo>
                  <a:pt x="1235" y="173"/>
                  <a:pt x="1229" y="164"/>
                  <a:pt x="1225" y="156"/>
                </a:cubicBezTo>
                <a:cubicBezTo>
                  <a:pt x="1223" y="172"/>
                  <a:pt x="1207" y="180"/>
                  <a:pt x="1218" y="195"/>
                </a:cubicBezTo>
                <a:cubicBezTo>
                  <a:pt x="1218" y="197"/>
                  <a:pt x="1217" y="198"/>
                  <a:pt x="1217" y="199"/>
                </a:cubicBezTo>
                <a:cubicBezTo>
                  <a:pt x="1216" y="200"/>
                  <a:pt x="1216" y="202"/>
                  <a:pt x="1215" y="203"/>
                </a:cubicBezTo>
                <a:cubicBezTo>
                  <a:pt x="1215" y="204"/>
                  <a:pt x="1214" y="205"/>
                  <a:pt x="1214" y="206"/>
                </a:cubicBezTo>
                <a:cubicBezTo>
                  <a:pt x="1213" y="207"/>
                  <a:pt x="1213" y="208"/>
                  <a:pt x="1212" y="209"/>
                </a:cubicBezTo>
                <a:cubicBezTo>
                  <a:pt x="1212" y="209"/>
                  <a:pt x="1212" y="210"/>
                  <a:pt x="1212" y="210"/>
                </a:cubicBezTo>
                <a:cubicBezTo>
                  <a:pt x="1212" y="210"/>
                  <a:pt x="1211" y="210"/>
                  <a:pt x="1211" y="210"/>
                </a:cubicBezTo>
                <a:cubicBezTo>
                  <a:pt x="1211" y="211"/>
                  <a:pt x="1211" y="211"/>
                  <a:pt x="1211" y="212"/>
                </a:cubicBezTo>
                <a:cubicBezTo>
                  <a:pt x="1211" y="213"/>
                  <a:pt x="1210" y="213"/>
                  <a:pt x="1210" y="214"/>
                </a:cubicBezTo>
                <a:cubicBezTo>
                  <a:pt x="1210" y="214"/>
                  <a:pt x="1210" y="214"/>
                  <a:pt x="1210" y="214"/>
                </a:cubicBezTo>
                <a:cubicBezTo>
                  <a:pt x="1209" y="215"/>
                  <a:pt x="1207" y="216"/>
                  <a:pt x="1205" y="217"/>
                </a:cubicBezTo>
                <a:cubicBezTo>
                  <a:pt x="1203" y="218"/>
                  <a:pt x="1201" y="219"/>
                  <a:pt x="1198" y="220"/>
                </a:cubicBezTo>
                <a:cubicBezTo>
                  <a:pt x="1196" y="221"/>
                  <a:pt x="1194" y="222"/>
                  <a:pt x="1192" y="223"/>
                </a:cubicBezTo>
                <a:cubicBezTo>
                  <a:pt x="1187" y="224"/>
                  <a:pt x="1182" y="226"/>
                  <a:pt x="1177" y="227"/>
                </a:cubicBezTo>
                <a:cubicBezTo>
                  <a:pt x="1175" y="227"/>
                  <a:pt x="1173" y="228"/>
                  <a:pt x="1171" y="229"/>
                </a:cubicBezTo>
                <a:cubicBezTo>
                  <a:pt x="1169" y="229"/>
                  <a:pt x="1167" y="230"/>
                  <a:pt x="1165" y="231"/>
                </a:cubicBezTo>
                <a:cubicBezTo>
                  <a:pt x="1164" y="231"/>
                  <a:pt x="1164" y="231"/>
                  <a:pt x="1164" y="231"/>
                </a:cubicBezTo>
                <a:cubicBezTo>
                  <a:pt x="1163" y="231"/>
                  <a:pt x="1163" y="231"/>
                  <a:pt x="1162" y="232"/>
                </a:cubicBezTo>
                <a:cubicBezTo>
                  <a:pt x="1162" y="232"/>
                  <a:pt x="1161" y="233"/>
                  <a:pt x="1160" y="233"/>
                </a:cubicBezTo>
                <a:cubicBezTo>
                  <a:pt x="1160" y="233"/>
                  <a:pt x="1159" y="234"/>
                  <a:pt x="1158" y="234"/>
                </a:cubicBezTo>
                <a:cubicBezTo>
                  <a:pt x="1158" y="234"/>
                  <a:pt x="1158" y="234"/>
                  <a:pt x="1158" y="234"/>
                </a:cubicBezTo>
                <a:cubicBezTo>
                  <a:pt x="1159" y="229"/>
                  <a:pt x="1159" y="224"/>
                  <a:pt x="1159" y="218"/>
                </a:cubicBezTo>
                <a:cubicBezTo>
                  <a:pt x="1159" y="214"/>
                  <a:pt x="1159" y="209"/>
                  <a:pt x="1159" y="204"/>
                </a:cubicBezTo>
                <a:cubicBezTo>
                  <a:pt x="1159" y="200"/>
                  <a:pt x="1158" y="195"/>
                  <a:pt x="1158" y="191"/>
                </a:cubicBezTo>
                <a:cubicBezTo>
                  <a:pt x="1158" y="187"/>
                  <a:pt x="1158" y="183"/>
                  <a:pt x="1158" y="179"/>
                </a:cubicBezTo>
                <a:cubicBezTo>
                  <a:pt x="1158" y="178"/>
                  <a:pt x="1159" y="177"/>
                  <a:pt x="1159" y="176"/>
                </a:cubicBezTo>
                <a:cubicBezTo>
                  <a:pt x="1159" y="175"/>
                  <a:pt x="1159" y="175"/>
                  <a:pt x="1159" y="175"/>
                </a:cubicBezTo>
                <a:cubicBezTo>
                  <a:pt x="1159" y="175"/>
                  <a:pt x="1159" y="175"/>
                  <a:pt x="1159" y="175"/>
                </a:cubicBezTo>
                <a:cubicBezTo>
                  <a:pt x="1159" y="175"/>
                  <a:pt x="1159" y="175"/>
                  <a:pt x="1159" y="175"/>
                </a:cubicBezTo>
                <a:cubicBezTo>
                  <a:pt x="1159" y="175"/>
                  <a:pt x="1159" y="175"/>
                  <a:pt x="1159" y="175"/>
                </a:cubicBezTo>
                <a:cubicBezTo>
                  <a:pt x="1159" y="175"/>
                  <a:pt x="1159" y="175"/>
                  <a:pt x="1159" y="175"/>
                </a:cubicBezTo>
                <a:cubicBezTo>
                  <a:pt x="1159" y="174"/>
                  <a:pt x="1159" y="174"/>
                  <a:pt x="1159" y="173"/>
                </a:cubicBezTo>
                <a:cubicBezTo>
                  <a:pt x="1159" y="173"/>
                  <a:pt x="1160" y="172"/>
                  <a:pt x="1160" y="172"/>
                </a:cubicBezTo>
                <a:cubicBezTo>
                  <a:pt x="1160" y="171"/>
                  <a:pt x="1160" y="171"/>
                  <a:pt x="1160" y="171"/>
                </a:cubicBezTo>
                <a:cubicBezTo>
                  <a:pt x="1160" y="170"/>
                  <a:pt x="1161" y="169"/>
                  <a:pt x="1161" y="168"/>
                </a:cubicBezTo>
                <a:cubicBezTo>
                  <a:pt x="1162" y="167"/>
                  <a:pt x="1163" y="165"/>
                  <a:pt x="1164" y="163"/>
                </a:cubicBezTo>
                <a:cubicBezTo>
                  <a:pt x="1164" y="162"/>
                  <a:pt x="1165" y="160"/>
                  <a:pt x="1166" y="159"/>
                </a:cubicBezTo>
                <a:cubicBezTo>
                  <a:pt x="1167" y="155"/>
                  <a:pt x="1169" y="152"/>
                  <a:pt x="1170" y="150"/>
                </a:cubicBezTo>
                <a:cubicBezTo>
                  <a:pt x="1170" y="149"/>
                  <a:pt x="1170" y="149"/>
                  <a:pt x="1170" y="149"/>
                </a:cubicBezTo>
                <a:cubicBezTo>
                  <a:pt x="1171" y="148"/>
                  <a:pt x="1171" y="148"/>
                  <a:pt x="1171" y="148"/>
                </a:cubicBezTo>
                <a:cubicBezTo>
                  <a:pt x="1172" y="147"/>
                  <a:pt x="1172" y="146"/>
                  <a:pt x="1173" y="146"/>
                </a:cubicBezTo>
                <a:cubicBezTo>
                  <a:pt x="1173" y="145"/>
                  <a:pt x="1174" y="144"/>
                  <a:pt x="1174" y="144"/>
                </a:cubicBezTo>
                <a:cubicBezTo>
                  <a:pt x="1176" y="143"/>
                  <a:pt x="1177" y="141"/>
                  <a:pt x="1178" y="140"/>
                </a:cubicBezTo>
                <a:cubicBezTo>
                  <a:pt x="1180" y="139"/>
                  <a:pt x="1181" y="138"/>
                  <a:pt x="1182" y="136"/>
                </a:cubicBezTo>
                <a:cubicBezTo>
                  <a:pt x="1184" y="135"/>
                  <a:pt x="1185" y="134"/>
                  <a:pt x="1187" y="133"/>
                </a:cubicBezTo>
                <a:cubicBezTo>
                  <a:pt x="1188" y="132"/>
                  <a:pt x="1190" y="131"/>
                  <a:pt x="1192" y="130"/>
                </a:cubicBezTo>
                <a:cubicBezTo>
                  <a:pt x="1192" y="130"/>
                  <a:pt x="1192" y="130"/>
                  <a:pt x="1192" y="130"/>
                </a:cubicBezTo>
                <a:cubicBezTo>
                  <a:pt x="1215" y="144"/>
                  <a:pt x="1223" y="126"/>
                  <a:pt x="1226" y="103"/>
                </a:cubicBezTo>
                <a:cubicBezTo>
                  <a:pt x="1211" y="116"/>
                  <a:pt x="1196" y="105"/>
                  <a:pt x="1189" y="128"/>
                </a:cubicBezTo>
                <a:cubicBezTo>
                  <a:pt x="1188" y="129"/>
                  <a:pt x="1186" y="130"/>
                  <a:pt x="1185" y="131"/>
                </a:cubicBezTo>
                <a:cubicBezTo>
                  <a:pt x="1184" y="132"/>
                  <a:pt x="1182" y="133"/>
                  <a:pt x="1181" y="134"/>
                </a:cubicBezTo>
                <a:cubicBezTo>
                  <a:pt x="1179" y="135"/>
                  <a:pt x="1177" y="136"/>
                  <a:pt x="1176" y="138"/>
                </a:cubicBezTo>
                <a:cubicBezTo>
                  <a:pt x="1175" y="138"/>
                  <a:pt x="1175" y="139"/>
                  <a:pt x="1174" y="140"/>
                </a:cubicBezTo>
                <a:cubicBezTo>
                  <a:pt x="1175" y="138"/>
                  <a:pt x="1175" y="136"/>
                  <a:pt x="1176" y="134"/>
                </a:cubicBezTo>
                <a:cubicBezTo>
                  <a:pt x="1176" y="132"/>
                  <a:pt x="1177" y="130"/>
                  <a:pt x="1177" y="129"/>
                </a:cubicBezTo>
                <a:cubicBezTo>
                  <a:pt x="1177" y="127"/>
                  <a:pt x="1178" y="125"/>
                  <a:pt x="1178" y="124"/>
                </a:cubicBezTo>
                <a:cubicBezTo>
                  <a:pt x="1178" y="122"/>
                  <a:pt x="1178" y="120"/>
                  <a:pt x="1178" y="120"/>
                </a:cubicBezTo>
                <a:cubicBezTo>
                  <a:pt x="1178" y="120"/>
                  <a:pt x="1178" y="122"/>
                  <a:pt x="1177" y="124"/>
                </a:cubicBezTo>
                <a:cubicBezTo>
                  <a:pt x="1177" y="125"/>
                  <a:pt x="1176" y="127"/>
                  <a:pt x="1176" y="128"/>
                </a:cubicBezTo>
                <a:cubicBezTo>
                  <a:pt x="1175" y="130"/>
                  <a:pt x="1175" y="132"/>
                  <a:pt x="1174" y="134"/>
                </a:cubicBezTo>
                <a:cubicBezTo>
                  <a:pt x="1172" y="138"/>
                  <a:pt x="1169" y="142"/>
                  <a:pt x="1166" y="148"/>
                </a:cubicBezTo>
                <a:cubicBezTo>
                  <a:pt x="1165" y="150"/>
                  <a:pt x="1163" y="153"/>
                  <a:pt x="1161" y="156"/>
                </a:cubicBezTo>
                <a:cubicBezTo>
                  <a:pt x="1160" y="158"/>
                  <a:pt x="1159" y="159"/>
                  <a:pt x="1159" y="161"/>
                </a:cubicBezTo>
                <a:cubicBezTo>
                  <a:pt x="1158" y="162"/>
                  <a:pt x="1157" y="164"/>
                  <a:pt x="1156" y="166"/>
                </a:cubicBezTo>
                <a:cubicBezTo>
                  <a:pt x="1156" y="167"/>
                  <a:pt x="1155" y="168"/>
                  <a:pt x="1155" y="169"/>
                </a:cubicBezTo>
                <a:cubicBezTo>
                  <a:pt x="1155" y="169"/>
                  <a:pt x="1155" y="170"/>
                  <a:pt x="1154" y="170"/>
                </a:cubicBezTo>
                <a:cubicBezTo>
                  <a:pt x="1154" y="171"/>
                  <a:pt x="1154" y="171"/>
                  <a:pt x="1154" y="172"/>
                </a:cubicBezTo>
                <a:cubicBezTo>
                  <a:pt x="1154" y="172"/>
                  <a:pt x="1154" y="173"/>
                  <a:pt x="1154" y="173"/>
                </a:cubicBezTo>
                <a:cubicBezTo>
                  <a:pt x="1154" y="174"/>
                  <a:pt x="1154" y="174"/>
                  <a:pt x="1154" y="174"/>
                </a:cubicBezTo>
                <a:cubicBezTo>
                  <a:pt x="1153" y="174"/>
                  <a:pt x="1153" y="174"/>
                  <a:pt x="1153" y="174"/>
                </a:cubicBezTo>
                <a:cubicBezTo>
                  <a:pt x="1153" y="174"/>
                  <a:pt x="1153" y="174"/>
                  <a:pt x="1153" y="174"/>
                </a:cubicBezTo>
                <a:cubicBezTo>
                  <a:pt x="1153" y="174"/>
                  <a:pt x="1153" y="174"/>
                  <a:pt x="1153" y="174"/>
                </a:cubicBezTo>
                <a:cubicBezTo>
                  <a:pt x="1153" y="175"/>
                  <a:pt x="1153" y="175"/>
                  <a:pt x="1153" y="175"/>
                </a:cubicBezTo>
                <a:cubicBezTo>
                  <a:pt x="1153" y="176"/>
                  <a:pt x="1153" y="177"/>
                  <a:pt x="1153" y="178"/>
                </a:cubicBezTo>
                <a:cubicBezTo>
                  <a:pt x="1153" y="179"/>
                  <a:pt x="1153" y="181"/>
                  <a:pt x="1153" y="182"/>
                </a:cubicBezTo>
                <a:cubicBezTo>
                  <a:pt x="1152" y="182"/>
                  <a:pt x="1152" y="181"/>
                  <a:pt x="1152" y="181"/>
                </a:cubicBezTo>
                <a:cubicBezTo>
                  <a:pt x="1151" y="180"/>
                  <a:pt x="1150" y="178"/>
                  <a:pt x="1149" y="176"/>
                </a:cubicBezTo>
                <a:cubicBezTo>
                  <a:pt x="1148" y="176"/>
                  <a:pt x="1148" y="175"/>
                  <a:pt x="1147" y="175"/>
                </a:cubicBezTo>
                <a:cubicBezTo>
                  <a:pt x="1147" y="174"/>
                  <a:pt x="1146" y="174"/>
                  <a:pt x="1146" y="173"/>
                </a:cubicBezTo>
                <a:cubicBezTo>
                  <a:pt x="1145" y="173"/>
                  <a:pt x="1145" y="172"/>
                  <a:pt x="1144" y="172"/>
                </a:cubicBezTo>
                <a:cubicBezTo>
                  <a:pt x="1144" y="172"/>
                  <a:pt x="1143" y="171"/>
                  <a:pt x="1142" y="171"/>
                </a:cubicBezTo>
                <a:cubicBezTo>
                  <a:pt x="1141" y="170"/>
                  <a:pt x="1139" y="169"/>
                  <a:pt x="1138" y="169"/>
                </a:cubicBezTo>
                <a:cubicBezTo>
                  <a:pt x="1137" y="169"/>
                  <a:pt x="1137" y="168"/>
                  <a:pt x="1136" y="168"/>
                </a:cubicBezTo>
                <a:cubicBezTo>
                  <a:pt x="1136" y="168"/>
                  <a:pt x="1136" y="168"/>
                  <a:pt x="1135" y="168"/>
                </a:cubicBezTo>
                <a:cubicBezTo>
                  <a:pt x="1135" y="168"/>
                  <a:pt x="1134" y="168"/>
                  <a:pt x="1134" y="168"/>
                </a:cubicBezTo>
                <a:cubicBezTo>
                  <a:pt x="1133" y="168"/>
                  <a:pt x="1133" y="168"/>
                  <a:pt x="1133" y="168"/>
                </a:cubicBezTo>
                <a:cubicBezTo>
                  <a:pt x="1129" y="167"/>
                  <a:pt x="1125" y="168"/>
                  <a:pt x="1122" y="168"/>
                </a:cubicBezTo>
                <a:cubicBezTo>
                  <a:pt x="1120" y="168"/>
                  <a:pt x="1118" y="168"/>
                  <a:pt x="1117" y="168"/>
                </a:cubicBezTo>
                <a:cubicBezTo>
                  <a:pt x="1116" y="167"/>
                  <a:pt x="1115" y="167"/>
                  <a:pt x="1114" y="167"/>
                </a:cubicBezTo>
                <a:cubicBezTo>
                  <a:pt x="1114" y="167"/>
                  <a:pt x="1114" y="167"/>
                  <a:pt x="1114" y="167"/>
                </a:cubicBezTo>
                <a:cubicBezTo>
                  <a:pt x="1114" y="167"/>
                  <a:pt x="1113" y="167"/>
                  <a:pt x="1113" y="167"/>
                </a:cubicBezTo>
                <a:cubicBezTo>
                  <a:pt x="1113" y="166"/>
                  <a:pt x="1113" y="166"/>
                  <a:pt x="1113" y="166"/>
                </a:cubicBezTo>
                <a:cubicBezTo>
                  <a:pt x="1112" y="166"/>
                  <a:pt x="1112" y="166"/>
                  <a:pt x="1112" y="166"/>
                </a:cubicBezTo>
                <a:cubicBezTo>
                  <a:pt x="1109" y="164"/>
                  <a:pt x="1107" y="162"/>
                  <a:pt x="1104" y="159"/>
                </a:cubicBezTo>
                <a:cubicBezTo>
                  <a:pt x="1102" y="156"/>
                  <a:pt x="1100" y="152"/>
                  <a:pt x="1097" y="149"/>
                </a:cubicBezTo>
                <a:cubicBezTo>
                  <a:pt x="1095" y="146"/>
                  <a:pt x="1092" y="144"/>
                  <a:pt x="1090" y="141"/>
                </a:cubicBezTo>
                <a:cubicBezTo>
                  <a:pt x="1088" y="139"/>
                  <a:pt x="1086" y="137"/>
                  <a:pt x="1085" y="136"/>
                </a:cubicBezTo>
                <a:cubicBezTo>
                  <a:pt x="1084" y="135"/>
                  <a:pt x="1084" y="135"/>
                  <a:pt x="1084" y="134"/>
                </a:cubicBezTo>
                <a:cubicBezTo>
                  <a:pt x="1084" y="134"/>
                  <a:pt x="1084" y="134"/>
                  <a:pt x="1084" y="133"/>
                </a:cubicBezTo>
                <a:cubicBezTo>
                  <a:pt x="1084" y="133"/>
                  <a:pt x="1084" y="133"/>
                  <a:pt x="1084" y="132"/>
                </a:cubicBezTo>
                <a:cubicBezTo>
                  <a:pt x="1083" y="132"/>
                  <a:pt x="1083" y="132"/>
                  <a:pt x="1083" y="132"/>
                </a:cubicBezTo>
                <a:cubicBezTo>
                  <a:pt x="1083" y="131"/>
                  <a:pt x="1083" y="130"/>
                  <a:pt x="1083" y="130"/>
                </a:cubicBezTo>
                <a:cubicBezTo>
                  <a:pt x="1082" y="129"/>
                  <a:pt x="1082" y="129"/>
                  <a:pt x="1082" y="128"/>
                </a:cubicBezTo>
                <a:cubicBezTo>
                  <a:pt x="1082" y="127"/>
                  <a:pt x="1081" y="127"/>
                  <a:pt x="1081" y="126"/>
                </a:cubicBezTo>
                <a:cubicBezTo>
                  <a:pt x="1081" y="126"/>
                  <a:pt x="1081" y="125"/>
                  <a:pt x="1081" y="124"/>
                </a:cubicBezTo>
                <a:cubicBezTo>
                  <a:pt x="1080" y="123"/>
                  <a:pt x="1080" y="121"/>
                  <a:pt x="1080" y="120"/>
                </a:cubicBezTo>
                <a:cubicBezTo>
                  <a:pt x="1079" y="118"/>
                  <a:pt x="1079" y="117"/>
                  <a:pt x="1079" y="115"/>
                </a:cubicBezTo>
                <a:cubicBezTo>
                  <a:pt x="1079" y="114"/>
                  <a:pt x="1079" y="113"/>
                  <a:pt x="1078" y="111"/>
                </a:cubicBezTo>
                <a:cubicBezTo>
                  <a:pt x="1079" y="111"/>
                  <a:pt x="1079" y="111"/>
                  <a:pt x="1079" y="111"/>
                </a:cubicBezTo>
                <a:cubicBezTo>
                  <a:pt x="1079" y="112"/>
                  <a:pt x="1079" y="113"/>
                  <a:pt x="1079" y="114"/>
                </a:cubicBezTo>
                <a:cubicBezTo>
                  <a:pt x="1103" y="108"/>
                  <a:pt x="1089" y="79"/>
                  <a:pt x="1078" y="66"/>
                </a:cubicBezTo>
                <a:cubicBezTo>
                  <a:pt x="1077" y="76"/>
                  <a:pt x="1055" y="111"/>
                  <a:pt x="1076" y="114"/>
                </a:cubicBezTo>
                <a:cubicBezTo>
                  <a:pt x="1076" y="115"/>
                  <a:pt x="1076" y="115"/>
                  <a:pt x="1076" y="116"/>
                </a:cubicBezTo>
                <a:cubicBezTo>
                  <a:pt x="1076" y="117"/>
                  <a:pt x="1077" y="119"/>
                  <a:pt x="1077" y="120"/>
                </a:cubicBezTo>
                <a:cubicBezTo>
                  <a:pt x="1077" y="122"/>
                  <a:pt x="1078" y="123"/>
                  <a:pt x="1078" y="125"/>
                </a:cubicBezTo>
                <a:cubicBezTo>
                  <a:pt x="1078" y="126"/>
                  <a:pt x="1079" y="126"/>
                  <a:pt x="1079" y="127"/>
                </a:cubicBezTo>
                <a:cubicBezTo>
                  <a:pt x="1079" y="128"/>
                  <a:pt x="1079" y="128"/>
                  <a:pt x="1079" y="129"/>
                </a:cubicBezTo>
                <a:cubicBezTo>
                  <a:pt x="1080" y="130"/>
                  <a:pt x="1080" y="130"/>
                  <a:pt x="1080" y="131"/>
                </a:cubicBezTo>
                <a:cubicBezTo>
                  <a:pt x="1080" y="131"/>
                  <a:pt x="1080" y="131"/>
                  <a:pt x="1080" y="131"/>
                </a:cubicBezTo>
                <a:cubicBezTo>
                  <a:pt x="1079" y="130"/>
                  <a:pt x="1077" y="128"/>
                  <a:pt x="1076" y="127"/>
                </a:cubicBezTo>
                <a:cubicBezTo>
                  <a:pt x="1075" y="127"/>
                  <a:pt x="1075" y="126"/>
                  <a:pt x="1074" y="126"/>
                </a:cubicBezTo>
                <a:cubicBezTo>
                  <a:pt x="1074" y="125"/>
                  <a:pt x="1073" y="125"/>
                  <a:pt x="1073" y="124"/>
                </a:cubicBezTo>
                <a:cubicBezTo>
                  <a:pt x="1072" y="123"/>
                  <a:pt x="1071" y="123"/>
                  <a:pt x="1070" y="122"/>
                </a:cubicBezTo>
                <a:cubicBezTo>
                  <a:pt x="1068" y="121"/>
                  <a:pt x="1066" y="119"/>
                  <a:pt x="1065" y="118"/>
                </a:cubicBezTo>
                <a:cubicBezTo>
                  <a:pt x="1064" y="118"/>
                  <a:pt x="1063" y="117"/>
                  <a:pt x="1063" y="117"/>
                </a:cubicBezTo>
                <a:cubicBezTo>
                  <a:pt x="1062" y="117"/>
                  <a:pt x="1062" y="117"/>
                  <a:pt x="1061" y="117"/>
                </a:cubicBezTo>
                <a:cubicBezTo>
                  <a:pt x="1061" y="117"/>
                  <a:pt x="1061" y="117"/>
                  <a:pt x="1061" y="117"/>
                </a:cubicBezTo>
                <a:cubicBezTo>
                  <a:pt x="1061" y="117"/>
                  <a:pt x="1061" y="117"/>
                  <a:pt x="1061" y="117"/>
                </a:cubicBezTo>
                <a:cubicBezTo>
                  <a:pt x="1061" y="117"/>
                  <a:pt x="1061" y="117"/>
                  <a:pt x="1061" y="117"/>
                </a:cubicBezTo>
                <a:cubicBezTo>
                  <a:pt x="1061" y="117"/>
                  <a:pt x="1061" y="118"/>
                  <a:pt x="1061" y="118"/>
                </a:cubicBezTo>
                <a:cubicBezTo>
                  <a:pt x="1061" y="118"/>
                  <a:pt x="1061" y="118"/>
                  <a:pt x="1061" y="118"/>
                </a:cubicBezTo>
                <a:cubicBezTo>
                  <a:pt x="1061" y="119"/>
                  <a:pt x="1061" y="119"/>
                  <a:pt x="1062" y="119"/>
                </a:cubicBezTo>
                <a:cubicBezTo>
                  <a:pt x="1062" y="119"/>
                  <a:pt x="1062" y="119"/>
                  <a:pt x="1062" y="119"/>
                </a:cubicBezTo>
                <a:cubicBezTo>
                  <a:pt x="1062" y="119"/>
                  <a:pt x="1062" y="119"/>
                  <a:pt x="1062" y="119"/>
                </a:cubicBezTo>
                <a:cubicBezTo>
                  <a:pt x="1062" y="119"/>
                  <a:pt x="1061" y="118"/>
                  <a:pt x="1061" y="118"/>
                </a:cubicBezTo>
                <a:cubicBezTo>
                  <a:pt x="1061" y="118"/>
                  <a:pt x="1061" y="118"/>
                  <a:pt x="1061" y="118"/>
                </a:cubicBezTo>
                <a:cubicBezTo>
                  <a:pt x="1061" y="118"/>
                  <a:pt x="1062" y="118"/>
                  <a:pt x="1062" y="118"/>
                </a:cubicBezTo>
                <a:cubicBezTo>
                  <a:pt x="1062" y="118"/>
                  <a:pt x="1062" y="118"/>
                  <a:pt x="1062" y="118"/>
                </a:cubicBezTo>
                <a:cubicBezTo>
                  <a:pt x="1062" y="118"/>
                  <a:pt x="1062" y="118"/>
                  <a:pt x="1062" y="118"/>
                </a:cubicBezTo>
                <a:cubicBezTo>
                  <a:pt x="1062" y="118"/>
                  <a:pt x="1062" y="118"/>
                  <a:pt x="1062" y="118"/>
                </a:cubicBezTo>
                <a:cubicBezTo>
                  <a:pt x="1062" y="118"/>
                  <a:pt x="1062" y="118"/>
                  <a:pt x="1062" y="118"/>
                </a:cubicBezTo>
                <a:cubicBezTo>
                  <a:pt x="1063" y="118"/>
                  <a:pt x="1063" y="119"/>
                  <a:pt x="1064" y="119"/>
                </a:cubicBezTo>
                <a:cubicBezTo>
                  <a:pt x="1065" y="121"/>
                  <a:pt x="1066" y="122"/>
                  <a:pt x="1068" y="124"/>
                </a:cubicBezTo>
                <a:cubicBezTo>
                  <a:pt x="1068" y="125"/>
                  <a:pt x="1069" y="126"/>
                  <a:pt x="1070" y="127"/>
                </a:cubicBezTo>
                <a:cubicBezTo>
                  <a:pt x="1070" y="128"/>
                  <a:pt x="1071" y="128"/>
                  <a:pt x="1071" y="128"/>
                </a:cubicBezTo>
                <a:cubicBezTo>
                  <a:pt x="1072" y="129"/>
                  <a:pt x="1072" y="129"/>
                  <a:pt x="1073" y="130"/>
                </a:cubicBezTo>
                <a:cubicBezTo>
                  <a:pt x="1077" y="134"/>
                  <a:pt x="1082" y="139"/>
                  <a:pt x="1087" y="144"/>
                </a:cubicBezTo>
                <a:cubicBezTo>
                  <a:pt x="1089" y="146"/>
                  <a:pt x="1092" y="149"/>
                  <a:pt x="1094" y="152"/>
                </a:cubicBezTo>
                <a:cubicBezTo>
                  <a:pt x="1095" y="153"/>
                  <a:pt x="1096" y="154"/>
                  <a:pt x="1097" y="155"/>
                </a:cubicBezTo>
                <a:cubicBezTo>
                  <a:pt x="1096" y="155"/>
                  <a:pt x="1096" y="155"/>
                  <a:pt x="1096" y="155"/>
                </a:cubicBezTo>
                <a:cubicBezTo>
                  <a:pt x="1095" y="154"/>
                  <a:pt x="1093" y="154"/>
                  <a:pt x="1092" y="154"/>
                </a:cubicBezTo>
                <a:cubicBezTo>
                  <a:pt x="1091" y="153"/>
                  <a:pt x="1090" y="153"/>
                  <a:pt x="1089" y="153"/>
                </a:cubicBezTo>
                <a:cubicBezTo>
                  <a:pt x="1087" y="152"/>
                  <a:pt x="1086" y="152"/>
                  <a:pt x="1085" y="152"/>
                </a:cubicBezTo>
                <a:cubicBezTo>
                  <a:pt x="1085" y="152"/>
                  <a:pt x="1085" y="152"/>
                  <a:pt x="1084" y="152"/>
                </a:cubicBezTo>
                <a:cubicBezTo>
                  <a:pt x="1085" y="151"/>
                  <a:pt x="1085" y="151"/>
                  <a:pt x="1085" y="151"/>
                </a:cubicBezTo>
                <a:cubicBezTo>
                  <a:pt x="1069" y="141"/>
                  <a:pt x="1055" y="146"/>
                  <a:pt x="1039" y="152"/>
                </a:cubicBezTo>
                <a:cubicBezTo>
                  <a:pt x="1051" y="164"/>
                  <a:pt x="1067" y="162"/>
                  <a:pt x="1081" y="155"/>
                </a:cubicBezTo>
                <a:cubicBezTo>
                  <a:pt x="1082" y="155"/>
                  <a:pt x="1083" y="155"/>
                  <a:pt x="1084" y="155"/>
                </a:cubicBezTo>
                <a:cubicBezTo>
                  <a:pt x="1086" y="155"/>
                  <a:pt x="1087" y="156"/>
                  <a:pt x="1088" y="156"/>
                </a:cubicBezTo>
                <a:cubicBezTo>
                  <a:pt x="1089" y="156"/>
                  <a:pt x="1090" y="156"/>
                  <a:pt x="1091" y="157"/>
                </a:cubicBezTo>
                <a:cubicBezTo>
                  <a:pt x="1093" y="157"/>
                  <a:pt x="1094" y="157"/>
                  <a:pt x="1095" y="158"/>
                </a:cubicBezTo>
                <a:cubicBezTo>
                  <a:pt x="1096" y="158"/>
                  <a:pt x="1097" y="158"/>
                  <a:pt x="1097" y="159"/>
                </a:cubicBezTo>
                <a:cubicBezTo>
                  <a:pt x="1098" y="159"/>
                  <a:pt x="1098" y="159"/>
                  <a:pt x="1098" y="159"/>
                </a:cubicBezTo>
                <a:cubicBezTo>
                  <a:pt x="1098" y="159"/>
                  <a:pt x="1098" y="159"/>
                  <a:pt x="1099" y="159"/>
                </a:cubicBezTo>
                <a:cubicBezTo>
                  <a:pt x="1099" y="159"/>
                  <a:pt x="1099" y="159"/>
                  <a:pt x="1100" y="159"/>
                </a:cubicBezTo>
                <a:cubicBezTo>
                  <a:pt x="1100" y="160"/>
                  <a:pt x="1101" y="160"/>
                  <a:pt x="1101" y="161"/>
                </a:cubicBezTo>
                <a:cubicBezTo>
                  <a:pt x="1104" y="164"/>
                  <a:pt x="1107" y="167"/>
                  <a:pt x="1110" y="169"/>
                </a:cubicBezTo>
                <a:cubicBezTo>
                  <a:pt x="1110" y="170"/>
                  <a:pt x="1111" y="170"/>
                  <a:pt x="1111" y="170"/>
                </a:cubicBezTo>
                <a:cubicBezTo>
                  <a:pt x="1112" y="170"/>
                  <a:pt x="1112" y="170"/>
                  <a:pt x="1112" y="170"/>
                </a:cubicBezTo>
                <a:cubicBezTo>
                  <a:pt x="1112" y="170"/>
                  <a:pt x="1112" y="170"/>
                  <a:pt x="1112" y="170"/>
                </a:cubicBezTo>
                <a:cubicBezTo>
                  <a:pt x="1113" y="171"/>
                  <a:pt x="1113" y="171"/>
                  <a:pt x="1113" y="171"/>
                </a:cubicBezTo>
                <a:cubicBezTo>
                  <a:pt x="1114" y="171"/>
                  <a:pt x="1115" y="171"/>
                  <a:pt x="1116" y="172"/>
                </a:cubicBezTo>
                <a:cubicBezTo>
                  <a:pt x="1118" y="172"/>
                  <a:pt x="1120" y="172"/>
                  <a:pt x="1122" y="172"/>
                </a:cubicBezTo>
                <a:cubicBezTo>
                  <a:pt x="1126" y="172"/>
                  <a:pt x="1129" y="171"/>
                  <a:pt x="1132" y="172"/>
                </a:cubicBezTo>
                <a:cubicBezTo>
                  <a:pt x="1133" y="172"/>
                  <a:pt x="1133" y="172"/>
                  <a:pt x="1133" y="172"/>
                </a:cubicBezTo>
                <a:cubicBezTo>
                  <a:pt x="1134" y="172"/>
                  <a:pt x="1134" y="172"/>
                  <a:pt x="1135" y="172"/>
                </a:cubicBezTo>
                <a:cubicBezTo>
                  <a:pt x="1135" y="172"/>
                  <a:pt x="1135" y="172"/>
                  <a:pt x="1136" y="172"/>
                </a:cubicBezTo>
                <a:cubicBezTo>
                  <a:pt x="1136" y="172"/>
                  <a:pt x="1136" y="172"/>
                  <a:pt x="1137" y="173"/>
                </a:cubicBezTo>
                <a:cubicBezTo>
                  <a:pt x="1138" y="173"/>
                  <a:pt x="1139" y="174"/>
                  <a:pt x="1140" y="174"/>
                </a:cubicBezTo>
                <a:cubicBezTo>
                  <a:pt x="1141" y="175"/>
                  <a:pt x="1142" y="176"/>
                  <a:pt x="1143" y="176"/>
                </a:cubicBezTo>
                <a:cubicBezTo>
                  <a:pt x="1144" y="177"/>
                  <a:pt x="1145" y="177"/>
                  <a:pt x="1145" y="177"/>
                </a:cubicBezTo>
                <a:cubicBezTo>
                  <a:pt x="1146" y="178"/>
                  <a:pt x="1146" y="178"/>
                  <a:pt x="1146" y="178"/>
                </a:cubicBezTo>
                <a:cubicBezTo>
                  <a:pt x="1148" y="180"/>
                  <a:pt x="1150" y="181"/>
                  <a:pt x="1151" y="182"/>
                </a:cubicBezTo>
                <a:cubicBezTo>
                  <a:pt x="1152" y="183"/>
                  <a:pt x="1152" y="183"/>
                  <a:pt x="1153" y="183"/>
                </a:cubicBezTo>
                <a:cubicBezTo>
                  <a:pt x="1152" y="186"/>
                  <a:pt x="1152" y="189"/>
                  <a:pt x="1153" y="191"/>
                </a:cubicBezTo>
                <a:cubicBezTo>
                  <a:pt x="1153" y="196"/>
                  <a:pt x="1153" y="200"/>
                  <a:pt x="1153" y="205"/>
                </a:cubicBezTo>
                <a:cubicBezTo>
                  <a:pt x="1154" y="209"/>
                  <a:pt x="1154" y="214"/>
                  <a:pt x="1154" y="218"/>
                </a:cubicBezTo>
                <a:cubicBezTo>
                  <a:pt x="1154" y="228"/>
                  <a:pt x="1153" y="237"/>
                  <a:pt x="1151" y="247"/>
                </a:cubicBezTo>
                <a:cubicBezTo>
                  <a:pt x="1150" y="252"/>
                  <a:pt x="1149" y="257"/>
                  <a:pt x="1148" y="262"/>
                </a:cubicBezTo>
                <a:cubicBezTo>
                  <a:pt x="1148" y="263"/>
                  <a:pt x="1148" y="264"/>
                  <a:pt x="1148" y="266"/>
                </a:cubicBezTo>
                <a:cubicBezTo>
                  <a:pt x="1147" y="267"/>
                  <a:pt x="1147" y="269"/>
                  <a:pt x="1147" y="270"/>
                </a:cubicBezTo>
                <a:cubicBezTo>
                  <a:pt x="1147" y="272"/>
                  <a:pt x="1147" y="275"/>
                  <a:pt x="1148" y="278"/>
                </a:cubicBezTo>
                <a:cubicBezTo>
                  <a:pt x="1148" y="283"/>
                  <a:pt x="1149" y="288"/>
                  <a:pt x="1150" y="293"/>
                </a:cubicBezTo>
                <a:cubicBezTo>
                  <a:pt x="1151" y="296"/>
                  <a:pt x="1152" y="300"/>
                  <a:pt x="1153" y="303"/>
                </a:cubicBezTo>
                <a:cubicBezTo>
                  <a:pt x="1153" y="302"/>
                  <a:pt x="1152" y="301"/>
                  <a:pt x="1151" y="299"/>
                </a:cubicBezTo>
                <a:cubicBezTo>
                  <a:pt x="1151" y="299"/>
                  <a:pt x="1151" y="298"/>
                  <a:pt x="1150" y="297"/>
                </a:cubicBezTo>
                <a:cubicBezTo>
                  <a:pt x="1150" y="297"/>
                  <a:pt x="1149" y="296"/>
                  <a:pt x="1149" y="296"/>
                </a:cubicBezTo>
                <a:cubicBezTo>
                  <a:pt x="1148" y="295"/>
                  <a:pt x="1148" y="294"/>
                  <a:pt x="1147" y="294"/>
                </a:cubicBezTo>
                <a:cubicBezTo>
                  <a:pt x="1147" y="294"/>
                  <a:pt x="1147" y="293"/>
                  <a:pt x="1147" y="293"/>
                </a:cubicBezTo>
                <a:cubicBezTo>
                  <a:pt x="1147" y="292"/>
                  <a:pt x="1148" y="291"/>
                  <a:pt x="1148" y="290"/>
                </a:cubicBezTo>
                <a:cubicBezTo>
                  <a:pt x="1147" y="291"/>
                  <a:pt x="1147" y="292"/>
                  <a:pt x="1146" y="292"/>
                </a:cubicBezTo>
                <a:cubicBezTo>
                  <a:pt x="1146" y="292"/>
                  <a:pt x="1146" y="292"/>
                  <a:pt x="1145" y="292"/>
                </a:cubicBezTo>
                <a:cubicBezTo>
                  <a:pt x="1143" y="290"/>
                  <a:pt x="1140" y="287"/>
                  <a:pt x="1136" y="286"/>
                </a:cubicBezTo>
                <a:cubicBezTo>
                  <a:pt x="1135" y="286"/>
                  <a:pt x="1135" y="286"/>
                  <a:pt x="1134" y="286"/>
                </a:cubicBezTo>
                <a:cubicBezTo>
                  <a:pt x="1134" y="286"/>
                  <a:pt x="1133" y="286"/>
                  <a:pt x="1133" y="286"/>
                </a:cubicBezTo>
                <a:cubicBezTo>
                  <a:pt x="1132" y="286"/>
                  <a:pt x="1132" y="286"/>
                  <a:pt x="1132" y="286"/>
                </a:cubicBezTo>
                <a:cubicBezTo>
                  <a:pt x="1131" y="286"/>
                  <a:pt x="1131" y="286"/>
                  <a:pt x="1131" y="286"/>
                </a:cubicBezTo>
                <a:cubicBezTo>
                  <a:pt x="1130" y="286"/>
                  <a:pt x="1130" y="286"/>
                  <a:pt x="1129" y="286"/>
                </a:cubicBezTo>
                <a:cubicBezTo>
                  <a:pt x="1127" y="286"/>
                  <a:pt x="1125" y="286"/>
                  <a:pt x="1123" y="286"/>
                </a:cubicBezTo>
                <a:cubicBezTo>
                  <a:pt x="1122" y="286"/>
                  <a:pt x="1121" y="287"/>
                  <a:pt x="1120" y="287"/>
                </a:cubicBezTo>
                <a:cubicBezTo>
                  <a:pt x="1119" y="287"/>
                  <a:pt x="1118" y="287"/>
                  <a:pt x="1117" y="287"/>
                </a:cubicBezTo>
                <a:cubicBezTo>
                  <a:pt x="1116" y="287"/>
                  <a:pt x="1115" y="287"/>
                  <a:pt x="1114" y="287"/>
                </a:cubicBezTo>
                <a:cubicBezTo>
                  <a:pt x="1113" y="287"/>
                  <a:pt x="1112" y="287"/>
                  <a:pt x="1111" y="287"/>
                </a:cubicBezTo>
                <a:cubicBezTo>
                  <a:pt x="1110" y="287"/>
                  <a:pt x="1109" y="287"/>
                  <a:pt x="1109" y="287"/>
                </a:cubicBezTo>
                <a:cubicBezTo>
                  <a:pt x="1109" y="287"/>
                  <a:pt x="1109" y="287"/>
                  <a:pt x="1108" y="287"/>
                </a:cubicBezTo>
                <a:cubicBezTo>
                  <a:pt x="1108" y="287"/>
                  <a:pt x="1108" y="286"/>
                  <a:pt x="1108" y="286"/>
                </a:cubicBezTo>
                <a:cubicBezTo>
                  <a:pt x="1107" y="286"/>
                  <a:pt x="1107" y="286"/>
                  <a:pt x="1107" y="285"/>
                </a:cubicBezTo>
                <a:cubicBezTo>
                  <a:pt x="1107" y="285"/>
                  <a:pt x="1107" y="285"/>
                  <a:pt x="1107" y="285"/>
                </a:cubicBezTo>
                <a:cubicBezTo>
                  <a:pt x="1106" y="284"/>
                  <a:pt x="1106" y="284"/>
                  <a:pt x="1106" y="284"/>
                </a:cubicBezTo>
                <a:cubicBezTo>
                  <a:pt x="1105" y="283"/>
                  <a:pt x="1105" y="283"/>
                  <a:pt x="1104" y="282"/>
                </a:cubicBezTo>
                <a:cubicBezTo>
                  <a:pt x="1104" y="282"/>
                  <a:pt x="1104" y="282"/>
                  <a:pt x="1104" y="282"/>
                </a:cubicBezTo>
                <a:cubicBezTo>
                  <a:pt x="1104" y="281"/>
                  <a:pt x="1104" y="281"/>
                  <a:pt x="1103" y="281"/>
                </a:cubicBezTo>
                <a:cubicBezTo>
                  <a:pt x="1103" y="280"/>
                  <a:pt x="1103" y="280"/>
                  <a:pt x="1102" y="279"/>
                </a:cubicBezTo>
                <a:cubicBezTo>
                  <a:pt x="1102" y="278"/>
                  <a:pt x="1101" y="277"/>
                  <a:pt x="1100" y="276"/>
                </a:cubicBezTo>
                <a:cubicBezTo>
                  <a:pt x="1100" y="275"/>
                  <a:pt x="1099" y="273"/>
                  <a:pt x="1099" y="272"/>
                </a:cubicBezTo>
                <a:cubicBezTo>
                  <a:pt x="1099" y="272"/>
                  <a:pt x="1099" y="272"/>
                  <a:pt x="1099" y="272"/>
                </a:cubicBezTo>
                <a:cubicBezTo>
                  <a:pt x="1099" y="272"/>
                  <a:pt x="1100" y="272"/>
                  <a:pt x="1100" y="272"/>
                </a:cubicBezTo>
                <a:cubicBezTo>
                  <a:pt x="1100" y="271"/>
                  <a:pt x="1099" y="270"/>
                  <a:pt x="1099" y="269"/>
                </a:cubicBezTo>
                <a:cubicBezTo>
                  <a:pt x="1101" y="270"/>
                  <a:pt x="1101" y="270"/>
                  <a:pt x="1101" y="270"/>
                </a:cubicBezTo>
                <a:cubicBezTo>
                  <a:pt x="1120" y="258"/>
                  <a:pt x="1098" y="244"/>
                  <a:pt x="1095" y="233"/>
                </a:cubicBezTo>
                <a:cubicBezTo>
                  <a:pt x="1090" y="242"/>
                  <a:pt x="1081" y="267"/>
                  <a:pt x="1097" y="271"/>
                </a:cubicBezTo>
                <a:cubicBezTo>
                  <a:pt x="1097" y="272"/>
                  <a:pt x="1097" y="272"/>
                  <a:pt x="1097" y="273"/>
                </a:cubicBezTo>
                <a:cubicBezTo>
                  <a:pt x="1098" y="274"/>
                  <a:pt x="1098" y="275"/>
                  <a:pt x="1099" y="277"/>
                </a:cubicBezTo>
                <a:cubicBezTo>
                  <a:pt x="1099" y="278"/>
                  <a:pt x="1100" y="279"/>
                  <a:pt x="1101" y="280"/>
                </a:cubicBezTo>
                <a:cubicBezTo>
                  <a:pt x="1101" y="281"/>
                  <a:pt x="1101" y="281"/>
                  <a:pt x="1102" y="282"/>
                </a:cubicBezTo>
                <a:cubicBezTo>
                  <a:pt x="1102" y="282"/>
                  <a:pt x="1102" y="282"/>
                  <a:pt x="1102" y="283"/>
                </a:cubicBezTo>
                <a:cubicBezTo>
                  <a:pt x="1103" y="283"/>
                  <a:pt x="1103" y="283"/>
                  <a:pt x="1103" y="283"/>
                </a:cubicBezTo>
                <a:cubicBezTo>
                  <a:pt x="1103" y="284"/>
                  <a:pt x="1104" y="284"/>
                  <a:pt x="1104" y="285"/>
                </a:cubicBezTo>
                <a:cubicBezTo>
                  <a:pt x="1104" y="285"/>
                  <a:pt x="1105" y="286"/>
                  <a:pt x="1105" y="286"/>
                </a:cubicBezTo>
                <a:cubicBezTo>
                  <a:pt x="1105" y="286"/>
                  <a:pt x="1106" y="287"/>
                  <a:pt x="1106" y="287"/>
                </a:cubicBezTo>
                <a:cubicBezTo>
                  <a:pt x="1106" y="287"/>
                  <a:pt x="1106" y="287"/>
                  <a:pt x="1106" y="287"/>
                </a:cubicBezTo>
                <a:cubicBezTo>
                  <a:pt x="1104" y="287"/>
                  <a:pt x="1101" y="287"/>
                  <a:pt x="1098" y="286"/>
                </a:cubicBezTo>
                <a:cubicBezTo>
                  <a:pt x="1098" y="286"/>
                  <a:pt x="1097" y="286"/>
                  <a:pt x="1097" y="286"/>
                </a:cubicBezTo>
                <a:cubicBezTo>
                  <a:pt x="1095" y="286"/>
                  <a:pt x="1095" y="286"/>
                  <a:pt x="1095" y="286"/>
                </a:cubicBezTo>
                <a:cubicBezTo>
                  <a:pt x="1094" y="286"/>
                  <a:pt x="1093" y="285"/>
                  <a:pt x="1092" y="285"/>
                </a:cubicBezTo>
                <a:cubicBezTo>
                  <a:pt x="1091" y="285"/>
                  <a:pt x="1090" y="285"/>
                  <a:pt x="1089" y="284"/>
                </a:cubicBezTo>
                <a:cubicBezTo>
                  <a:pt x="1088" y="284"/>
                  <a:pt x="1087" y="284"/>
                  <a:pt x="1086" y="283"/>
                </a:cubicBezTo>
                <a:cubicBezTo>
                  <a:pt x="1082" y="282"/>
                  <a:pt x="1078" y="280"/>
                  <a:pt x="1075" y="278"/>
                </a:cubicBezTo>
                <a:cubicBezTo>
                  <a:pt x="1073" y="277"/>
                  <a:pt x="1072" y="277"/>
                  <a:pt x="1071" y="276"/>
                </a:cubicBezTo>
                <a:cubicBezTo>
                  <a:pt x="1071" y="276"/>
                  <a:pt x="1071" y="276"/>
                  <a:pt x="1071" y="276"/>
                </a:cubicBezTo>
                <a:cubicBezTo>
                  <a:pt x="1071" y="276"/>
                  <a:pt x="1070" y="276"/>
                  <a:pt x="1069" y="275"/>
                </a:cubicBezTo>
                <a:cubicBezTo>
                  <a:pt x="1069" y="275"/>
                  <a:pt x="1068" y="274"/>
                  <a:pt x="1067" y="274"/>
                </a:cubicBezTo>
                <a:cubicBezTo>
                  <a:pt x="1067" y="273"/>
                  <a:pt x="1066" y="273"/>
                  <a:pt x="1066" y="273"/>
                </a:cubicBezTo>
                <a:cubicBezTo>
                  <a:pt x="1066" y="273"/>
                  <a:pt x="1065" y="272"/>
                  <a:pt x="1065" y="272"/>
                </a:cubicBezTo>
                <a:cubicBezTo>
                  <a:pt x="1064" y="271"/>
                  <a:pt x="1062" y="270"/>
                  <a:pt x="1061" y="269"/>
                </a:cubicBezTo>
                <a:cubicBezTo>
                  <a:pt x="1060" y="268"/>
                  <a:pt x="1060" y="268"/>
                  <a:pt x="1059" y="267"/>
                </a:cubicBezTo>
                <a:cubicBezTo>
                  <a:pt x="1059" y="267"/>
                  <a:pt x="1058" y="267"/>
                  <a:pt x="1058" y="266"/>
                </a:cubicBezTo>
                <a:cubicBezTo>
                  <a:pt x="1058" y="266"/>
                  <a:pt x="1058" y="266"/>
                  <a:pt x="1057" y="265"/>
                </a:cubicBezTo>
                <a:cubicBezTo>
                  <a:pt x="1055" y="263"/>
                  <a:pt x="1053" y="261"/>
                  <a:pt x="1051" y="259"/>
                </a:cubicBezTo>
                <a:cubicBezTo>
                  <a:pt x="1050" y="258"/>
                  <a:pt x="1049" y="257"/>
                  <a:pt x="1049" y="256"/>
                </a:cubicBezTo>
                <a:cubicBezTo>
                  <a:pt x="1048" y="256"/>
                  <a:pt x="1047" y="255"/>
                  <a:pt x="1047" y="254"/>
                </a:cubicBezTo>
                <a:cubicBezTo>
                  <a:pt x="1044" y="251"/>
                  <a:pt x="1043" y="249"/>
                  <a:pt x="1043" y="249"/>
                </a:cubicBezTo>
                <a:cubicBezTo>
                  <a:pt x="1043" y="249"/>
                  <a:pt x="1043" y="250"/>
                  <a:pt x="1043" y="251"/>
                </a:cubicBezTo>
                <a:cubicBezTo>
                  <a:pt x="1044" y="252"/>
                  <a:pt x="1044" y="253"/>
                  <a:pt x="1045" y="255"/>
                </a:cubicBezTo>
                <a:cubicBezTo>
                  <a:pt x="1046" y="256"/>
                  <a:pt x="1046" y="257"/>
                  <a:pt x="1047" y="258"/>
                </a:cubicBezTo>
                <a:cubicBezTo>
                  <a:pt x="1047" y="259"/>
                  <a:pt x="1048" y="260"/>
                  <a:pt x="1049" y="261"/>
                </a:cubicBezTo>
                <a:cubicBezTo>
                  <a:pt x="1049" y="262"/>
                  <a:pt x="1050" y="263"/>
                  <a:pt x="1051" y="265"/>
                </a:cubicBezTo>
                <a:cubicBezTo>
                  <a:pt x="1052" y="265"/>
                  <a:pt x="1052" y="266"/>
                  <a:pt x="1053" y="266"/>
                </a:cubicBezTo>
                <a:cubicBezTo>
                  <a:pt x="1053" y="267"/>
                  <a:pt x="1054" y="268"/>
                  <a:pt x="1054" y="268"/>
                </a:cubicBezTo>
                <a:cubicBezTo>
                  <a:pt x="1055" y="268"/>
                  <a:pt x="1055" y="269"/>
                  <a:pt x="1055" y="269"/>
                </a:cubicBezTo>
                <a:cubicBezTo>
                  <a:pt x="1056" y="269"/>
                  <a:pt x="1056" y="270"/>
                  <a:pt x="1056" y="270"/>
                </a:cubicBezTo>
                <a:cubicBezTo>
                  <a:pt x="1057" y="271"/>
                  <a:pt x="1058" y="271"/>
                  <a:pt x="1058" y="272"/>
                </a:cubicBezTo>
                <a:cubicBezTo>
                  <a:pt x="1059" y="272"/>
                  <a:pt x="1060" y="273"/>
                  <a:pt x="1061" y="274"/>
                </a:cubicBezTo>
                <a:cubicBezTo>
                  <a:pt x="1060" y="274"/>
                  <a:pt x="1059" y="274"/>
                  <a:pt x="1058" y="274"/>
                </a:cubicBezTo>
                <a:cubicBezTo>
                  <a:pt x="1057" y="274"/>
                  <a:pt x="1056" y="274"/>
                  <a:pt x="1054" y="274"/>
                </a:cubicBezTo>
                <a:cubicBezTo>
                  <a:pt x="1053" y="274"/>
                  <a:pt x="1052" y="275"/>
                  <a:pt x="1050" y="275"/>
                </a:cubicBezTo>
                <a:cubicBezTo>
                  <a:pt x="1050" y="275"/>
                  <a:pt x="1049" y="275"/>
                  <a:pt x="1048" y="275"/>
                </a:cubicBezTo>
                <a:cubicBezTo>
                  <a:pt x="1048" y="275"/>
                  <a:pt x="1048" y="275"/>
                  <a:pt x="1048" y="275"/>
                </a:cubicBezTo>
                <a:cubicBezTo>
                  <a:pt x="1046" y="276"/>
                  <a:pt x="1046" y="276"/>
                  <a:pt x="1046" y="276"/>
                </a:cubicBezTo>
                <a:cubicBezTo>
                  <a:pt x="1033" y="261"/>
                  <a:pt x="1022" y="275"/>
                  <a:pt x="1010" y="282"/>
                </a:cubicBezTo>
                <a:cubicBezTo>
                  <a:pt x="1026" y="300"/>
                  <a:pt x="1040" y="301"/>
                  <a:pt x="1047" y="279"/>
                </a:cubicBezTo>
                <a:cubicBezTo>
                  <a:pt x="1047" y="279"/>
                  <a:pt x="1047" y="279"/>
                  <a:pt x="1047" y="279"/>
                </a:cubicBezTo>
                <a:cubicBezTo>
                  <a:pt x="1049" y="278"/>
                  <a:pt x="1050" y="278"/>
                  <a:pt x="1051" y="278"/>
                </a:cubicBezTo>
                <a:cubicBezTo>
                  <a:pt x="1052" y="278"/>
                  <a:pt x="1053" y="277"/>
                  <a:pt x="1055" y="277"/>
                </a:cubicBezTo>
                <a:cubicBezTo>
                  <a:pt x="1056" y="277"/>
                  <a:pt x="1057" y="277"/>
                  <a:pt x="1058" y="277"/>
                </a:cubicBezTo>
                <a:cubicBezTo>
                  <a:pt x="1059" y="277"/>
                  <a:pt x="1060" y="277"/>
                  <a:pt x="1062" y="277"/>
                </a:cubicBezTo>
                <a:cubicBezTo>
                  <a:pt x="1063" y="277"/>
                  <a:pt x="1064" y="277"/>
                  <a:pt x="1064" y="277"/>
                </a:cubicBezTo>
                <a:cubicBezTo>
                  <a:pt x="1065" y="277"/>
                  <a:pt x="1065" y="277"/>
                  <a:pt x="1065" y="277"/>
                </a:cubicBezTo>
                <a:cubicBezTo>
                  <a:pt x="1065" y="277"/>
                  <a:pt x="1065" y="277"/>
                  <a:pt x="1065" y="277"/>
                </a:cubicBezTo>
                <a:cubicBezTo>
                  <a:pt x="1066" y="278"/>
                  <a:pt x="1067" y="278"/>
                  <a:pt x="1067" y="279"/>
                </a:cubicBezTo>
                <a:cubicBezTo>
                  <a:pt x="1069" y="280"/>
                  <a:pt x="1071" y="281"/>
                  <a:pt x="1073" y="282"/>
                </a:cubicBezTo>
                <a:cubicBezTo>
                  <a:pt x="1076" y="284"/>
                  <a:pt x="1080" y="285"/>
                  <a:pt x="1085" y="287"/>
                </a:cubicBezTo>
                <a:cubicBezTo>
                  <a:pt x="1086" y="287"/>
                  <a:pt x="1087" y="288"/>
                  <a:pt x="1088" y="288"/>
                </a:cubicBezTo>
                <a:cubicBezTo>
                  <a:pt x="1089" y="288"/>
                  <a:pt x="1090" y="289"/>
                  <a:pt x="1091" y="289"/>
                </a:cubicBezTo>
                <a:cubicBezTo>
                  <a:pt x="1092" y="289"/>
                  <a:pt x="1093" y="289"/>
                  <a:pt x="1094" y="290"/>
                </a:cubicBezTo>
                <a:cubicBezTo>
                  <a:pt x="1096" y="290"/>
                  <a:pt x="1096" y="290"/>
                  <a:pt x="1096" y="290"/>
                </a:cubicBezTo>
                <a:cubicBezTo>
                  <a:pt x="1096" y="290"/>
                  <a:pt x="1097" y="290"/>
                  <a:pt x="1098" y="290"/>
                </a:cubicBezTo>
                <a:cubicBezTo>
                  <a:pt x="1099" y="291"/>
                  <a:pt x="1101" y="291"/>
                  <a:pt x="1103" y="291"/>
                </a:cubicBezTo>
                <a:cubicBezTo>
                  <a:pt x="1113" y="300"/>
                  <a:pt x="1123" y="307"/>
                  <a:pt x="1124" y="319"/>
                </a:cubicBezTo>
                <a:cubicBezTo>
                  <a:pt x="1125" y="324"/>
                  <a:pt x="1124" y="335"/>
                  <a:pt x="1133" y="348"/>
                </a:cubicBezTo>
                <a:cubicBezTo>
                  <a:pt x="1151" y="376"/>
                  <a:pt x="1186" y="404"/>
                  <a:pt x="1188" y="447"/>
                </a:cubicBezTo>
                <a:cubicBezTo>
                  <a:pt x="1147" y="447"/>
                  <a:pt x="1136" y="426"/>
                  <a:pt x="1118" y="392"/>
                </a:cubicBezTo>
                <a:cubicBezTo>
                  <a:pt x="1095" y="351"/>
                  <a:pt x="1071" y="353"/>
                  <a:pt x="1032" y="328"/>
                </a:cubicBezTo>
                <a:cubicBezTo>
                  <a:pt x="1008" y="312"/>
                  <a:pt x="988" y="297"/>
                  <a:pt x="963" y="283"/>
                </a:cubicBezTo>
                <a:cubicBezTo>
                  <a:pt x="946" y="274"/>
                  <a:pt x="936" y="259"/>
                  <a:pt x="924" y="246"/>
                </a:cubicBezTo>
                <a:cubicBezTo>
                  <a:pt x="918" y="238"/>
                  <a:pt x="912" y="229"/>
                  <a:pt x="906" y="220"/>
                </a:cubicBezTo>
                <a:cubicBezTo>
                  <a:pt x="903" y="214"/>
                  <a:pt x="899" y="209"/>
                  <a:pt x="895" y="203"/>
                </a:cubicBezTo>
                <a:cubicBezTo>
                  <a:pt x="895" y="203"/>
                  <a:pt x="895" y="202"/>
                  <a:pt x="895" y="201"/>
                </a:cubicBezTo>
                <a:cubicBezTo>
                  <a:pt x="894" y="200"/>
                  <a:pt x="894" y="198"/>
                  <a:pt x="894" y="197"/>
                </a:cubicBezTo>
                <a:cubicBezTo>
                  <a:pt x="893" y="196"/>
                  <a:pt x="893" y="196"/>
                  <a:pt x="893" y="195"/>
                </a:cubicBezTo>
                <a:cubicBezTo>
                  <a:pt x="893" y="195"/>
                  <a:pt x="893" y="194"/>
                  <a:pt x="893" y="194"/>
                </a:cubicBezTo>
                <a:cubicBezTo>
                  <a:pt x="893" y="193"/>
                  <a:pt x="893" y="192"/>
                  <a:pt x="892" y="191"/>
                </a:cubicBezTo>
                <a:cubicBezTo>
                  <a:pt x="892" y="189"/>
                  <a:pt x="892" y="186"/>
                  <a:pt x="893" y="184"/>
                </a:cubicBezTo>
                <a:cubicBezTo>
                  <a:pt x="893" y="184"/>
                  <a:pt x="893" y="184"/>
                  <a:pt x="893" y="184"/>
                </a:cubicBezTo>
                <a:cubicBezTo>
                  <a:pt x="893" y="183"/>
                  <a:pt x="893" y="183"/>
                  <a:pt x="894" y="183"/>
                </a:cubicBezTo>
                <a:cubicBezTo>
                  <a:pt x="894" y="183"/>
                  <a:pt x="894" y="183"/>
                  <a:pt x="894" y="183"/>
                </a:cubicBezTo>
                <a:cubicBezTo>
                  <a:pt x="894" y="182"/>
                  <a:pt x="894" y="182"/>
                  <a:pt x="894" y="182"/>
                </a:cubicBezTo>
                <a:cubicBezTo>
                  <a:pt x="894" y="182"/>
                  <a:pt x="894" y="182"/>
                  <a:pt x="894" y="182"/>
                </a:cubicBezTo>
                <a:cubicBezTo>
                  <a:pt x="895" y="181"/>
                  <a:pt x="896" y="180"/>
                  <a:pt x="897" y="179"/>
                </a:cubicBezTo>
                <a:cubicBezTo>
                  <a:pt x="897" y="179"/>
                  <a:pt x="897" y="178"/>
                  <a:pt x="898" y="178"/>
                </a:cubicBezTo>
                <a:cubicBezTo>
                  <a:pt x="898" y="177"/>
                  <a:pt x="899" y="177"/>
                  <a:pt x="899" y="176"/>
                </a:cubicBezTo>
                <a:cubicBezTo>
                  <a:pt x="900" y="176"/>
                  <a:pt x="900" y="175"/>
                  <a:pt x="900" y="175"/>
                </a:cubicBezTo>
                <a:cubicBezTo>
                  <a:pt x="901" y="174"/>
                  <a:pt x="901" y="174"/>
                  <a:pt x="902" y="173"/>
                </a:cubicBezTo>
                <a:cubicBezTo>
                  <a:pt x="903" y="171"/>
                  <a:pt x="905" y="169"/>
                  <a:pt x="906" y="166"/>
                </a:cubicBezTo>
                <a:cubicBezTo>
                  <a:pt x="906" y="166"/>
                  <a:pt x="906" y="165"/>
                  <a:pt x="906" y="165"/>
                </a:cubicBezTo>
                <a:cubicBezTo>
                  <a:pt x="907" y="164"/>
                  <a:pt x="907" y="164"/>
                  <a:pt x="907" y="164"/>
                </a:cubicBezTo>
                <a:cubicBezTo>
                  <a:pt x="907" y="163"/>
                  <a:pt x="907" y="163"/>
                  <a:pt x="907" y="162"/>
                </a:cubicBezTo>
                <a:cubicBezTo>
                  <a:pt x="908" y="161"/>
                  <a:pt x="908" y="161"/>
                  <a:pt x="908" y="160"/>
                </a:cubicBezTo>
                <a:cubicBezTo>
                  <a:pt x="908" y="159"/>
                  <a:pt x="908" y="159"/>
                  <a:pt x="909" y="158"/>
                </a:cubicBezTo>
                <a:cubicBezTo>
                  <a:pt x="909" y="155"/>
                  <a:pt x="910" y="153"/>
                  <a:pt x="910" y="150"/>
                </a:cubicBezTo>
                <a:cubicBezTo>
                  <a:pt x="910" y="148"/>
                  <a:pt x="910" y="147"/>
                  <a:pt x="910" y="146"/>
                </a:cubicBezTo>
                <a:cubicBezTo>
                  <a:pt x="910" y="145"/>
                  <a:pt x="910" y="144"/>
                  <a:pt x="910" y="144"/>
                </a:cubicBezTo>
                <a:cubicBezTo>
                  <a:pt x="910" y="144"/>
                  <a:pt x="910" y="144"/>
                  <a:pt x="910" y="144"/>
                </a:cubicBezTo>
                <a:cubicBezTo>
                  <a:pt x="910" y="144"/>
                  <a:pt x="910" y="143"/>
                  <a:pt x="910" y="143"/>
                </a:cubicBezTo>
                <a:cubicBezTo>
                  <a:pt x="911" y="143"/>
                  <a:pt x="911" y="142"/>
                  <a:pt x="911" y="142"/>
                </a:cubicBezTo>
                <a:cubicBezTo>
                  <a:pt x="912" y="141"/>
                  <a:pt x="912" y="141"/>
                  <a:pt x="913" y="140"/>
                </a:cubicBezTo>
                <a:cubicBezTo>
                  <a:pt x="913" y="140"/>
                  <a:pt x="913" y="139"/>
                  <a:pt x="914" y="139"/>
                </a:cubicBezTo>
                <a:cubicBezTo>
                  <a:pt x="914" y="138"/>
                  <a:pt x="915" y="138"/>
                  <a:pt x="915" y="137"/>
                </a:cubicBezTo>
                <a:cubicBezTo>
                  <a:pt x="916" y="137"/>
                  <a:pt x="917" y="136"/>
                  <a:pt x="917" y="136"/>
                </a:cubicBezTo>
                <a:cubicBezTo>
                  <a:pt x="917" y="136"/>
                  <a:pt x="917" y="136"/>
                  <a:pt x="917" y="135"/>
                </a:cubicBezTo>
                <a:cubicBezTo>
                  <a:pt x="931" y="142"/>
                  <a:pt x="935" y="135"/>
                  <a:pt x="932" y="119"/>
                </a:cubicBezTo>
                <a:cubicBezTo>
                  <a:pt x="924" y="121"/>
                  <a:pt x="913" y="121"/>
                  <a:pt x="916" y="134"/>
                </a:cubicBezTo>
                <a:cubicBezTo>
                  <a:pt x="915" y="134"/>
                  <a:pt x="915" y="134"/>
                  <a:pt x="915" y="134"/>
                </a:cubicBezTo>
                <a:cubicBezTo>
                  <a:pt x="915" y="134"/>
                  <a:pt x="915" y="134"/>
                  <a:pt x="915" y="134"/>
                </a:cubicBezTo>
                <a:cubicBezTo>
                  <a:pt x="915" y="135"/>
                  <a:pt x="915" y="135"/>
                  <a:pt x="914" y="135"/>
                </a:cubicBezTo>
                <a:cubicBezTo>
                  <a:pt x="914" y="136"/>
                  <a:pt x="913" y="137"/>
                  <a:pt x="912" y="137"/>
                </a:cubicBezTo>
                <a:cubicBezTo>
                  <a:pt x="912" y="138"/>
                  <a:pt x="911" y="138"/>
                  <a:pt x="911" y="139"/>
                </a:cubicBezTo>
                <a:cubicBezTo>
                  <a:pt x="911" y="139"/>
                  <a:pt x="910" y="140"/>
                  <a:pt x="910" y="140"/>
                </a:cubicBezTo>
                <a:cubicBezTo>
                  <a:pt x="910" y="139"/>
                  <a:pt x="910" y="139"/>
                  <a:pt x="910" y="138"/>
                </a:cubicBezTo>
                <a:cubicBezTo>
                  <a:pt x="910" y="137"/>
                  <a:pt x="910" y="137"/>
                  <a:pt x="910" y="136"/>
                </a:cubicBezTo>
                <a:cubicBezTo>
                  <a:pt x="910" y="136"/>
                  <a:pt x="910" y="136"/>
                  <a:pt x="910" y="135"/>
                </a:cubicBezTo>
                <a:cubicBezTo>
                  <a:pt x="910" y="135"/>
                  <a:pt x="909" y="135"/>
                  <a:pt x="909" y="134"/>
                </a:cubicBezTo>
                <a:cubicBezTo>
                  <a:pt x="909" y="134"/>
                  <a:pt x="909" y="133"/>
                  <a:pt x="909" y="133"/>
                </a:cubicBezTo>
                <a:cubicBezTo>
                  <a:pt x="909" y="132"/>
                  <a:pt x="909" y="132"/>
                  <a:pt x="909" y="131"/>
                </a:cubicBezTo>
                <a:cubicBezTo>
                  <a:pt x="908" y="130"/>
                  <a:pt x="908" y="129"/>
                  <a:pt x="908" y="128"/>
                </a:cubicBezTo>
                <a:cubicBezTo>
                  <a:pt x="907" y="127"/>
                  <a:pt x="907" y="127"/>
                  <a:pt x="907" y="126"/>
                </a:cubicBezTo>
                <a:cubicBezTo>
                  <a:pt x="906" y="125"/>
                  <a:pt x="906" y="124"/>
                  <a:pt x="906" y="124"/>
                </a:cubicBezTo>
                <a:cubicBezTo>
                  <a:pt x="905" y="122"/>
                  <a:pt x="905" y="122"/>
                  <a:pt x="904" y="121"/>
                </a:cubicBezTo>
                <a:cubicBezTo>
                  <a:pt x="904" y="120"/>
                  <a:pt x="904" y="120"/>
                  <a:pt x="904" y="120"/>
                </a:cubicBezTo>
                <a:cubicBezTo>
                  <a:pt x="904" y="120"/>
                  <a:pt x="904" y="121"/>
                  <a:pt x="905" y="124"/>
                </a:cubicBezTo>
                <a:cubicBezTo>
                  <a:pt x="905" y="125"/>
                  <a:pt x="905" y="125"/>
                  <a:pt x="906" y="126"/>
                </a:cubicBezTo>
                <a:cubicBezTo>
                  <a:pt x="906" y="127"/>
                  <a:pt x="906" y="128"/>
                  <a:pt x="906" y="129"/>
                </a:cubicBezTo>
                <a:cubicBezTo>
                  <a:pt x="906" y="130"/>
                  <a:pt x="907" y="132"/>
                  <a:pt x="907" y="134"/>
                </a:cubicBezTo>
                <a:cubicBezTo>
                  <a:pt x="907" y="135"/>
                  <a:pt x="907" y="135"/>
                  <a:pt x="907" y="135"/>
                </a:cubicBezTo>
                <a:cubicBezTo>
                  <a:pt x="907" y="136"/>
                  <a:pt x="907" y="136"/>
                  <a:pt x="907" y="136"/>
                </a:cubicBezTo>
                <a:cubicBezTo>
                  <a:pt x="907" y="137"/>
                  <a:pt x="907" y="137"/>
                  <a:pt x="907" y="138"/>
                </a:cubicBezTo>
                <a:cubicBezTo>
                  <a:pt x="908" y="139"/>
                  <a:pt x="908" y="140"/>
                  <a:pt x="908" y="141"/>
                </a:cubicBezTo>
                <a:cubicBezTo>
                  <a:pt x="908" y="142"/>
                  <a:pt x="908" y="142"/>
                  <a:pt x="908" y="142"/>
                </a:cubicBezTo>
                <a:cubicBezTo>
                  <a:pt x="908" y="143"/>
                  <a:pt x="908" y="143"/>
                  <a:pt x="908" y="143"/>
                </a:cubicBezTo>
                <a:cubicBezTo>
                  <a:pt x="908" y="144"/>
                  <a:pt x="908" y="144"/>
                  <a:pt x="908" y="145"/>
                </a:cubicBezTo>
                <a:cubicBezTo>
                  <a:pt x="908" y="146"/>
                  <a:pt x="908" y="146"/>
                  <a:pt x="908" y="146"/>
                </a:cubicBezTo>
                <a:cubicBezTo>
                  <a:pt x="908" y="146"/>
                  <a:pt x="908" y="146"/>
                  <a:pt x="908" y="146"/>
                </a:cubicBezTo>
                <a:cubicBezTo>
                  <a:pt x="908" y="147"/>
                  <a:pt x="908" y="148"/>
                  <a:pt x="908" y="149"/>
                </a:cubicBezTo>
                <a:cubicBezTo>
                  <a:pt x="907" y="152"/>
                  <a:pt x="907" y="154"/>
                  <a:pt x="906" y="157"/>
                </a:cubicBezTo>
                <a:cubicBezTo>
                  <a:pt x="906" y="158"/>
                  <a:pt x="906" y="158"/>
                  <a:pt x="906" y="159"/>
                </a:cubicBezTo>
                <a:cubicBezTo>
                  <a:pt x="905" y="160"/>
                  <a:pt x="905" y="160"/>
                  <a:pt x="905" y="161"/>
                </a:cubicBezTo>
                <a:cubicBezTo>
                  <a:pt x="905" y="162"/>
                  <a:pt x="905" y="162"/>
                  <a:pt x="904" y="163"/>
                </a:cubicBezTo>
                <a:cubicBezTo>
                  <a:pt x="904" y="164"/>
                  <a:pt x="904" y="164"/>
                  <a:pt x="904" y="164"/>
                </a:cubicBezTo>
                <a:cubicBezTo>
                  <a:pt x="904" y="164"/>
                  <a:pt x="904" y="164"/>
                  <a:pt x="904" y="165"/>
                </a:cubicBezTo>
                <a:cubicBezTo>
                  <a:pt x="903" y="166"/>
                  <a:pt x="902" y="168"/>
                  <a:pt x="901" y="169"/>
                </a:cubicBezTo>
                <a:cubicBezTo>
                  <a:pt x="901" y="169"/>
                  <a:pt x="901" y="169"/>
                  <a:pt x="901" y="169"/>
                </a:cubicBezTo>
                <a:cubicBezTo>
                  <a:pt x="901" y="168"/>
                  <a:pt x="901" y="168"/>
                  <a:pt x="901" y="168"/>
                </a:cubicBezTo>
                <a:cubicBezTo>
                  <a:pt x="901" y="168"/>
                  <a:pt x="901" y="167"/>
                  <a:pt x="901" y="167"/>
                </a:cubicBezTo>
                <a:cubicBezTo>
                  <a:pt x="901" y="166"/>
                  <a:pt x="901" y="166"/>
                  <a:pt x="900" y="166"/>
                </a:cubicBezTo>
                <a:cubicBezTo>
                  <a:pt x="900" y="165"/>
                  <a:pt x="900" y="165"/>
                  <a:pt x="900" y="165"/>
                </a:cubicBezTo>
                <a:cubicBezTo>
                  <a:pt x="900" y="165"/>
                  <a:pt x="900" y="165"/>
                  <a:pt x="900" y="164"/>
                </a:cubicBezTo>
                <a:cubicBezTo>
                  <a:pt x="900" y="164"/>
                  <a:pt x="900" y="163"/>
                  <a:pt x="900" y="163"/>
                </a:cubicBezTo>
                <a:cubicBezTo>
                  <a:pt x="899" y="162"/>
                  <a:pt x="899" y="161"/>
                  <a:pt x="898" y="160"/>
                </a:cubicBezTo>
                <a:cubicBezTo>
                  <a:pt x="898" y="159"/>
                  <a:pt x="897" y="159"/>
                  <a:pt x="897" y="158"/>
                </a:cubicBezTo>
                <a:cubicBezTo>
                  <a:pt x="897" y="157"/>
                  <a:pt x="897" y="157"/>
                  <a:pt x="896" y="157"/>
                </a:cubicBezTo>
                <a:cubicBezTo>
                  <a:pt x="900" y="147"/>
                  <a:pt x="884" y="140"/>
                  <a:pt x="878" y="138"/>
                </a:cubicBezTo>
                <a:cubicBezTo>
                  <a:pt x="882" y="145"/>
                  <a:pt x="882" y="163"/>
                  <a:pt x="895" y="158"/>
                </a:cubicBezTo>
                <a:cubicBezTo>
                  <a:pt x="894" y="157"/>
                  <a:pt x="894" y="157"/>
                  <a:pt x="894" y="157"/>
                </a:cubicBezTo>
                <a:cubicBezTo>
                  <a:pt x="895" y="158"/>
                  <a:pt x="895" y="158"/>
                  <a:pt x="895" y="159"/>
                </a:cubicBezTo>
                <a:cubicBezTo>
                  <a:pt x="896" y="158"/>
                  <a:pt x="896" y="158"/>
                  <a:pt x="896" y="158"/>
                </a:cubicBezTo>
                <a:cubicBezTo>
                  <a:pt x="896" y="158"/>
                  <a:pt x="896" y="158"/>
                  <a:pt x="896" y="158"/>
                </a:cubicBezTo>
                <a:cubicBezTo>
                  <a:pt x="896" y="159"/>
                  <a:pt x="897" y="160"/>
                  <a:pt x="897" y="161"/>
                </a:cubicBezTo>
                <a:cubicBezTo>
                  <a:pt x="898" y="162"/>
                  <a:pt x="898" y="163"/>
                  <a:pt x="898" y="163"/>
                </a:cubicBezTo>
                <a:cubicBezTo>
                  <a:pt x="899" y="164"/>
                  <a:pt x="899" y="164"/>
                  <a:pt x="899" y="165"/>
                </a:cubicBezTo>
                <a:cubicBezTo>
                  <a:pt x="899" y="165"/>
                  <a:pt x="899" y="165"/>
                  <a:pt x="899" y="165"/>
                </a:cubicBezTo>
                <a:cubicBezTo>
                  <a:pt x="899" y="165"/>
                  <a:pt x="899" y="166"/>
                  <a:pt x="899" y="166"/>
                </a:cubicBezTo>
                <a:cubicBezTo>
                  <a:pt x="899" y="166"/>
                  <a:pt x="899" y="167"/>
                  <a:pt x="900" y="167"/>
                </a:cubicBezTo>
                <a:cubicBezTo>
                  <a:pt x="900" y="167"/>
                  <a:pt x="900" y="168"/>
                  <a:pt x="900" y="168"/>
                </a:cubicBezTo>
                <a:cubicBezTo>
                  <a:pt x="900" y="168"/>
                  <a:pt x="900" y="168"/>
                  <a:pt x="900" y="169"/>
                </a:cubicBezTo>
                <a:cubicBezTo>
                  <a:pt x="900" y="169"/>
                  <a:pt x="900" y="169"/>
                  <a:pt x="900" y="169"/>
                </a:cubicBezTo>
                <a:cubicBezTo>
                  <a:pt x="900" y="169"/>
                  <a:pt x="900" y="170"/>
                  <a:pt x="900" y="170"/>
                </a:cubicBezTo>
                <a:cubicBezTo>
                  <a:pt x="900" y="170"/>
                  <a:pt x="900" y="170"/>
                  <a:pt x="900" y="170"/>
                </a:cubicBezTo>
                <a:cubicBezTo>
                  <a:pt x="900" y="171"/>
                  <a:pt x="900" y="171"/>
                  <a:pt x="900" y="171"/>
                </a:cubicBezTo>
                <a:cubicBezTo>
                  <a:pt x="899" y="172"/>
                  <a:pt x="899" y="172"/>
                  <a:pt x="899" y="173"/>
                </a:cubicBezTo>
                <a:cubicBezTo>
                  <a:pt x="898" y="173"/>
                  <a:pt x="898" y="174"/>
                  <a:pt x="897" y="174"/>
                </a:cubicBezTo>
                <a:cubicBezTo>
                  <a:pt x="897" y="175"/>
                  <a:pt x="897" y="175"/>
                  <a:pt x="896" y="176"/>
                </a:cubicBezTo>
                <a:cubicBezTo>
                  <a:pt x="896" y="176"/>
                  <a:pt x="895" y="176"/>
                  <a:pt x="895" y="177"/>
                </a:cubicBezTo>
                <a:cubicBezTo>
                  <a:pt x="894" y="178"/>
                  <a:pt x="893" y="179"/>
                  <a:pt x="892" y="180"/>
                </a:cubicBezTo>
                <a:cubicBezTo>
                  <a:pt x="892" y="180"/>
                  <a:pt x="892" y="180"/>
                  <a:pt x="892" y="181"/>
                </a:cubicBezTo>
                <a:cubicBezTo>
                  <a:pt x="892" y="181"/>
                  <a:pt x="892" y="181"/>
                  <a:pt x="892" y="181"/>
                </a:cubicBezTo>
                <a:cubicBezTo>
                  <a:pt x="891" y="181"/>
                  <a:pt x="891" y="181"/>
                  <a:pt x="891" y="181"/>
                </a:cubicBezTo>
                <a:cubicBezTo>
                  <a:pt x="891" y="182"/>
                  <a:pt x="891" y="182"/>
                  <a:pt x="891" y="182"/>
                </a:cubicBezTo>
                <a:cubicBezTo>
                  <a:pt x="891" y="183"/>
                  <a:pt x="891" y="183"/>
                  <a:pt x="891" y="183"/>
                </a:cubicBezTo>
                <a:cubicBezTo>
                  <a:pt x="890" y="186"/>
                  <a:pt x="890" y="188"/>
                  <a:pt x="890" y="191"/>
                </a:cubicBezTo>
                <a:cubicBezTo>
                  <a:pt x="890" y="191"/>
                  <a:pt x="890" y="192"/>
                  <a:pt x="890" y="192"/>
                </a:cubicBezTo>
                <a:cubicBezTo>
                  <a:pt x="890" y="193"/>
                  <a:pt x="891" y="194"/>
                  <a:pt x="891" y="194"/>
                </a:cubicBezTo>
                <a:cubicBezTo>
                  <a:pt x="891" y="195"/>
                  <a:pt x="891" y="195"/>
                  <a:pt x="891" y="196"/>
                </a:cubicBezTo>
                <a:cubicBezTo>
                  <a:pt x="891" y="196"/>
                  <a:pt x="892" y="197"/>
                  <a:pt x="892" y="197"/>
                </a:cubicBezTo>
                <a:cubicBezTo>
                  <a:pt x="892" y="198"/>
                  <a:pt x="893" y="199"/>
                  <a:pt x="893" y="200"/>
                </a:cubicBezTo>
                <a:cubicBezTo>
                  <a:pt x="892" y="198"/>
                  <a:pt x="890" y="196"/>
                  <a:pt x="889" y="194"/>
                </a:cubicBezTo>
                <a:cubicBezTo>
                  <a:pt x="887" y="191"/>
                  <a:pt x="885" y="188"/>
                  <a:pt x="882" y="185"/>
                </a:cubicBezTo>
                <a:cubicBezTo>
                  <a:pt x="881" y="184"/>
                  <a:pt x="880" y="183"/>
                  <a:pt x="878" y="181"/>
                </a:cubicBezTo>
                <a:cubicBezTo>
                  <a:pt x="878" y="181"/>
                  <a:pt x="877" y="180"/>
                  <a:pt x="876" y="180"/>
                </a:cubicBezTo>
                <a:cubicBezTo>
                  <a:pt x="875" y="179"/>
                  <a:pt x="875" y="179"/>
                  <a:pt x="874" y="178"/>
                </a:cubicBezTo>
                <a:cubicBezTo>
                  <a:pt x="871" y="176"/>
                  <a:pt x="868" y="174"/>
                  <a:pt x="865" y="173"/>
                </a:cubicBezTo>
                <a:cubicBezTo>
                  <a:pt x="860" y="169"/>
                  <a:pt x="855" y="165"/>
                  <a:pt x="850" y="161"/>
                </a:cubicBezTo>
                <a:cubicBezTo>
                  <a:pt x="848" y="159"/>
                  <a:pt x="845" y="157"/>
                  <a:pt x="843" y="154"/>
                </a:cubicBezTo>
                <a:cubicBezTo>
                  <a:pt x="841" y="152"/>
                  <a:pt x="839" y="150"/>
                  <a:pt x="837" y="148"/>
                </a:cubicBezTo>
                <a:cubicBezTo>
                  <a:pt x="835" y="147"/>
                  <a:pt x="834" y="145"/>
                  <a:pt x="833" y="144"/>
                </a:cubicBezTo>
                <a:cubicBezTo>
                  <a:pt x="833" y="144"/>
                  <a:pt x="833" y="143"/>
                  <a:pt x="833" y="143"/>
                </a:cubicBezTo>
                <a:cubicBezTo>
                  <a:pt x="832" y="142"/>
                  <a:pt x="832" y="140"/>
                  <a:pt x="832" y="139"/>
                </a:cubicBezTo>
                <a:cubicBezTo>
                  <a:pt x="832" y="138"/>
                  <a:pt x="832" y="138"/>
                  <a:pt x="832" y="138"/>
                </a:cubicBezTo>
                <a:cubicBezTo>
                  <a:pt x="832" y="137"/>
                  <a:pt x="832" y="137"/>
                  <a:pt x="832" y="136"/>
                </a:cubicBezTo>
                <a:cubicBezTo>
                  <a:pt x="832" y="136"/>
                  <a:pt x="832" y="135"/>
                  <a:pt x="832" y="134"/>
                </a:cubicBezTo>
                <a:cubicBezTo>
                  <a:pt x="832" y="133"/>
                  <a:pt x="832" y="132"/>
                  <a:pt x="833" y="131"/>
                </a:cubicBezTo>
                <a:cubicBezTo>
                  <a:pt x="833" y="131"/>
                  <a:pt x="833" y="131"/>
                  <a:pt x="833" y="131"/>
                </a:cubicBezTo>
                <a:cubicBezTo>
                  <a:pt x="833" y="130"/>
                  <a:pt x="833" y="130"/>
                  <a:pt x="833" y="130"/>
                </a:cubicBezTo>
                <a:cubicBezTo>
                  <a:pt x="833" y="130"/>
                  <a:pt x="833" y="129"/>
                  <a:pt x="833" y="129"/>
                </a:cubicBezTo>
                <a:cubicBezTo>
                  <a:pt x="834" y="129"/>
                  <a:pt x="834" y="129"/>
                  <a:pt x="834" y="129"/>
                </a:cubicBezTo>
                <a:cubicBezTo>
                  <a:pt x="835" y="127"/>
                  <a:pt x="836" y="125"/>
                  <a:pt x="837" y="124"/>
                </a:cubicBezTo>
                <a:cubicBezTo>
                  <a:pt x="838" y="123"/>
                  <a:pt x="839" y="122"/>
                  <a:pt x="839" y="121"/>
                </a:cubicBezTo>
                <a:cubicBezTo>
                  <a:pt x="840" y="120"/>
                  <a:pt x="840" y="119"/>
                  <a:pt x="840" y="119"/>
                </a:cubicBezTo>
                <a:cubicBezTo>
                  <a:pt x="840" y="118"/>
                  <a:pt x="840" y="118"/>
                  <a:pt x="840" y="118"/>
                </a:cubicBezTo>
                <a:cubicBezTo>
                  <a:pt x="840" y="118"/>
                  <a:pt x="840" y="118"/>
                  <a:pt x="840" y="118"/>
                </a:cubicBezTo>
                <a:cubicBezTo>
                  <a:pt x="840" y="117"/>
                  <a:pt x="840" y="117"/>
                  <a:pt x="840" y="117"/>
                </a:cubicBezTo>
                <a:cubicBezTo>
                  <a:pt x="840" y="117"/>
                  <a:pt x="840" y="117"/>
                  <a:pt x="840" y="117"/>
                </a:cubicBezTo>
                <a:cubicBezTo>
                  <a:pt x="840" y="114"/>
                  <a:pt x="840" y="111"/>
                  <a:pt x="839" y="108"/>
                </a:cubicBezTo>
                <a:cubicBezTo>
                  <a:pt x="839" y="108"/>
                  <a:pt x="839" y="107"/>
                  <a:pt x="839" y="107"/>
                </a:cubicBezTo>
                <a:cubicBezTo>
                  <a:pt x="839" y="106"/>
                  <a:pt x="839" y="106"/>
                  <a:pt x="839" y="106"/>
                </a:cubicBezTo>
                <a:cubicBezTo>
                  <a:pt x="839" y="106"/>
                  <a:pt x="839" y="106"/>
                  <a:pt x="839" y="106"/>
                </a:cubicBezTo>
                <a:cubicBezTo>
                  <a:pt x="839" y="106"/>
                  <a:pt x="839" y="105"/>
                  <a:pt x="839" y="105"/>
                </a:cubicBezTo>
                <a:cubicBezTo>
                  <a:pt x="839" y="105"/>
                  <a:pt x="839" y="104"/>
                  <a:pt x="840" y="103"/>
                </a:cubicBezTo>
                <a:cubicBezTo>
                  <a:pt x="840" y="103"/>
                  <a:pt x="840" y="102"/>
                  <a:pt x="840" y="101"/>
                </a:cubicBezTo>
                <a:cubicBezTo>
                  <a:pt x="841" y="101"/>
                  <a:pt x="841" y="100"/>
                  <a:pt x="841" y="99"/>
                </a:cubicBezTo>
                <a:cubicBezTo>
                  <a:pt x="841" y="99"/>
                  <a:pt x="842" y="98"/>
                  <a:pt x="842" y="97"/>
                </a:cubicBezTo>
                <a:cubicBezTo>
                  <a:pt x="842" y="97"/>
                  <a:pt x="843" y="96"/>
                  <a:pt x="843" y="95"/>
                </a:cubicBezTo>
                <a:cubicBezTo>
                  <a:pt x="851" y="91"/>
                  <a:pt x="858" y="85"/>
                  <a:pt x="856" y="73"/>
                </a:cubicBezTo>
                <a:cubicBezTo>
                  <a:pt x="848" y="78"/>
                  <a:pt x="840" y="83"/>
                  <a:pt x="840" y="96"/>
                </a:cubicBezTo>
                <a:cubicBezTo>
                  <a:pt x="840" y="96"/>
                  <a:pt x="840" y="96"/>
                  <a:pt x="840" y="96"/>
                </a:cubicBezTo>
                <a:cubicBezTo>
                  <a:pt x="840" y="96"/>
                  <a:pt x="840" y="96"/>
                  <a:pt x="840" y="96"/>
                </a:cubicBezTo>
                <a:cubicBezTo>
                  <a:pt x="840" y="97"/>
                  <a:pt x="840" y="97"/>
                  <a:pt x="839" y="98"/>
                </a:cubicBezTo>
                <a:cubicBezTo>
                  <a:pt x="839" y="99"/>
                  <a:pt x="839" y="100"/>
                  <a:pt x="838" y="100"/>
                </a:cubicBezTo>
                <a:cubicBezTo>
                  <a:pt x="838" y="101"/>
                  <a:pt x="838" y="102"/>
                  <a:pt x="838" y="103"/>
                </a:cubicBezTo>
                <a:cubicBezTo>
                  <a:pt x="838" y="103"/>
                  <a:pt x="838" y="103"/>
                  <a:pt x="838" y="103"/>
                </a:cubicBezTo>
                <a:cubicBezTo>
                  <a:pt x="837" y="102"/>
                  <a:pt x="837" y="101"/>
                  <a:pt x="837" y="101"/>
                </a:cubicBezTo>
                <a:cubicBezTo>
                  <a:pt x="836" y="98"/>
                  <a:pt x="836" y="96"/>
                  <a:pt x="835" y="93"/>
                </a:cubicBezTo>
                <a:cubicBezTo>
                  <a:pt x="834" y="88"/>
                  <a:pt x="834" y="84"/>
                  <a:pt x="833" y="80"/>
                </a:cubicBezTo>
                <a:cubicBezTo>
                  <a:pt x="833" y="79"/>
                  <a:pt x="833" y="79"/>
                  <a:pt x="833" y="78"/>
                </a:cubicBezTo>
                <a:cubicBezTo>
                  <a:pt x="833" y="78"/>
                  <a:pt x="833" y="77"/>
                  <a:pt x="833" y="77"/>
                </a:cubicBezTo>
                <a:cubicBezTo>
                  <a:pt x="832" y="76"/>
                  <a:pt x="832" y="75"/>
                  <a:pt x="832" y="74"/>
                </a:cubicBezTo>
                <a:cubicBezTo>
                  <a:pt x="832" y="73"/>
                  <a:pt x="831" y="71"/>
                  <a:pt x="831" y="70"/>
                </a:cubicBezTo>
                <a:cubicBezTo>
                  <a:pt x="831" y="70"/>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2" y="69"/>
                  <a:pt x="832" y="69"/>
                  <a:pt x="831" y="68"/>
                </a:cubicBezTo>
                <a:cubicBezTo>
                  <a:pt x="831" y="68"/>
                  <a:pt x="831" y="68"/>
                  <a:pt x="831" y="68"/>
                </a:cubicBezTo>
                <a:cubicBezTo>
                  <a:pt x="831" y="68"/>
                  <a:pt x="831" y="68"/>
                  <a:pt x="831" y="68"/>
                </a:cubicBezTo>
                <a:cubicBezTo>
                  <a:pt x="831" y="68"/>
                  <a:pt x="831" y="68"/>
                  <a:pt x="831" y="68"/>
                </a:cubicBezTo>
                <a:cubicBezTo>
                  <a:pt x="831" y="68"/>
                  <a:pt x="831" y="68"/>
                  <a:pt x="831" y="68"/>
                </a:cubicBezTo>
                <a:cubicBezTo>
                  <a:pt x="831" y="68"/>
                  <a:pt x="831" y="68"/>
                  <a:pt x="831" y="68"/>
                </a:cubicBezTo>
                <a:cubicBezTo>
                  <a:pt x="831" y="68"/>
                  <a:pt x="830" y="68"/>
                  <a:pt x="830" y="69"/>
                </a:cubicBezTo>
                <a:cubicBezTo>
                  <a:pt x="830" y="69"/>
                  <a:pt x="830" y="70"/>
                  <a:pt x="830" y="70"/>
                </a:cubicBezTo>
                <a:cubicBezTo>
                  <a:pt x="830" y="72"/>
                  <a:pt x="830" y="73"/>
                  <a:pt x="830" y="75"/>
                </a:cubicBezTo>
                <a:cubicBezTo>
                  <a:pt x="830" y="75"/>
                  <a:pt x="830" y="76"/>
                  <a:pt x="830" y="77"/>
                </a:cubicBezTo>
                <a:cubicBezTo>
                  <a:pt x="830" y="77"/>
                  <a:pt x="830" y="78"/>
                  <a:pt x="831" y="78"/>
                </a:cubicBezTo>
                <a:cubicBezTo>
                  <a:pt x="831" y="79"/>
                  <a:pt x="831" y="79"/>
                  <a:pt x="831" y="80"/>
                </a:cubicBezTo>
                <a:cubicBezTo>
                  <a:pt x="831" y="81"/>
                  <a:pt x="831" y="83"/>
                  <a:pt x="831" y="84"/>
                </a:cubicBezTo>
                <a:cubicBezTo>
                  <a:pt x="831" y="84"/>
                  <a:pt x="831" y="84"/>
                  <a:pt x="831" y="84"/>
                </a:cubicBezTo>
                <a:cubicBezTo>
                  <a:pt x="831" y="83"/>
                  <a:pt x="831" y="83"/>
                  <a:pt x="830" y="83"/>
                </a:cubicBezTo>
                <a:cubicBezTo>
                  <a:pt x="830" y="82"/>
                  <a:pt x="830" y="82"/>
                  <a:pt x="830" y="81"/>
                </a:cubicBezTo>
                <a:cubicBezTo>
                  <a:pt x="829" y="81"/>
                  <a:pt x="829" y="80"/>
                  <a:pt x="829" y="80"/>
                </a:cubicBezTo>
                <a:cubicBezTo>
                  <a:pt x="828" y="79"/>
                  <a:pt x="828" y="78"/>
                  <a:pt x="827" y="77"/>
                </a:cubicBezTo>
                <a:cubicBezTo>
                  <a:pt x="826" y="77"/>
                  <a:pt x="826" y="76"/>
                  <a:pt x="825" y="75"/>
                </a:cubicBezTo>
                <a:cubicBezTo>
                  <a:pt x="825" y="75"/>
                  <a:pt x="824" y="74"/>
                  <a:pt x="824" y="74"/>
                </a:cubicBezTo>
                <a:cubicBezTo>
                  <a:pt x="830" y="62"/>
                  <a:pt x="805" y="57"/>
                  <a:pt x="799" y="53"/>
                </a:cubicBezTo>
                <a:cubicBezTo>
                  <a:pt x="802" y="64"/>
                  <a:pt x="812" y="84"/>
                  <a:pt x="823" y="76"/>
                </a:cubicBezTo>
                <a:cubicBezTo>
                  <a:pt x="822" y="75"/>
                  <a:pt x="822" y="74"/>
                  <a:pt x="821" y="74"/>
                </a:cubicBezTo>
                <a:cubicBezTo>
                  <a:pt x="822" y="74"/>
                  <a:pt x="822" y="74"/>
                  <a:pt x="822" y="74"/>
                </a:cubicBezTo>
                <a:cubicBezTo>
                  <a:pt x="822" y="75"/>
                  <a:pt x="823" y="75"/>
                  <a:pt x="824" y="76"/>
                </a:cubicBezTo>
                <a:cubicBezTo>
                  <a:pt x="824" y="77"/>
                  <a:pt x="825" y="78"/>
                  <a:pt x="826" y="79"/>
                </a:cubicBezTo>
                <a:cubicBezTo>
                  <a:pt x="826" y="79"/>
                  <a:pt x="827" y="80"/>
                  <a:pt x="828" y="81"/>
                </a:cubicBezTo>
                <a:cubicBezTo>
                  <a:pt x="828" y="81"/>
                  <a:pt x="828" y="82"/>
                  <a:pt x="828" y="82"/>
                </a:cubicBezTo>
                <a:cubicBezTo>
                  <a:pt x="829" y="83"/>
                  <a:pt x="829" y="83"/>
                  <a:pt x="829" y="83"/>
                </a:cubicBezTo>
                <a:cubicBezTo>
                  <a:pt x="829" y="84"/>
                  <a:pt x="830" y="84"/>
                  <a:pt x="830" y="85"/>
                </a:cubicBezTo>
                <a:cubicBezTo>
                  <a:pt x="830" y="85"/>
                  <a:pt x="830" y="85"/>
                  <a:pt x="830" y="86"/>
                </a:cubicBezTo>
                <a:cubicBezTo>
                  <a:pt x="830" y="86"/>
                  <a:pt x="831" y="86"/>
                  <a:pt x="831" y="86"/>
                </a:cubicBezTo>
                <a:cubicBezTo>
                  <a:pt x="831" y="86"/>
                  <a:pt x="831" y="87"/>
                  <a:pt x="831" y="87"/>
                </a:cubicBezTo>
                <a:cubicBezTo>
                  <a:pt x="831" y="87"/>
                  <a:pt x="831" y="87"/>
                  <a:pt x="832" y="88"/>
                </a:cubicBezTo>
                <a:cubicBezTo>
                  <a:pt x="832" y="88"/>
                  <a:pt x="832" y="88"/>
                  <a:pt x="832" y="88"/>
                </a:cubicBezTo>
                <a:cubicBezTo>
                  <a:pt x="832" y="90"/>
                  <a:pt x="833" y="92"/>
                  <a:pt x="833" y="93"/>
                </a:cubicBezTo>
                <a:cubicBezTo>
                  <a:pt x="833" y="96"/>
                  <a:pt x="834" y="98"/>
                  <a:pt x="835" y="101"/>
                </a:cubicBezTo>
                <a:cubicBezTo>
                  <a:pt x="835" y="104"/>
                  <a:pt x="836" y="106"/>
                  <a:pt x="837" y="109"/>
                </a:cubicBezTo>
                <a:cubicBezTo>
                  <a:pt x="838" y="111"/>
                  <a:pt x="838" y="114"/>
                  <a:pt x="838" y="116"/>
                </a:cubicBezTo>
                <a:cubicBezTo>
                  <a:pt x="838" y="116"/>
                  <a:pt x="838" y="116"/>
                  <a:pt x="838" y="116"/>
                </a:cubicBezTo>
                <a:cubicBezTo>
                  <a:pt x="838" y="117"/>
                  <a:pt x="838" y="117"/>
                  <a:pt x="838" y="117"/>
                </a:cubicBezTo>
                <a:cubicBezTo>
                  <a:pt x="838" y="117"/>
                  <a:pt x="838" y="117"/>
                  <a:pt x="838" y="117"/>
                </a:cubicBezTo>
                <a:cubicBezTo>
                  <a:pt x="838" y="118"/>
                  <a:pt x="838" y="118"/>
                  <a:pt x="838" y="118"/>
                </a:cubicBezTo>
                <a:cubicBezTo>
                  <a:pt x="837" y="118"/>
                  <a:pt x="837" y="119"/>
                  <a:pt x="837" y="119"/>
                </a:cubicBezTo>
                <a:cubicBezTo>
                  <a:pt x="837" y="120"/>
                  <a:pt x="836" y="121"/>
                  <a:pt x="835" y="122"/>
                </a:cubicBezTo>
                <a:cubicBezTo>
                  <a:pt x="834" y="123"/>
                  <a:pt x="833" y="125"/>
                  <a:pt x="832" y="127"/>
                </a:cubicBezTo>
                <a:cubicBezTo>
                  <a:pt x="832" y="127"/>
                  <a:pt x="831" y="127"/>
                  <a:pt x="831" y="128"/>
                </a:cubicBezTo>
                <a:cubicBezTo>
                  <a:pt x="831" y="128"/>
                  <a:pt x="831" y="128"/>
                  <a:pt x="831" y="128"/>
                </a:cubicBezTo>
                <a:cubicBezTo>
                  <a:pt x="831" y="129"/>
                  <a:pt x="831" y="129"/>
                  <a:pt x="831" y="129"/>
                </a:cubicBezTo>
                <a:cubicBezTo>
                  <a:pt x="831" y="129"/>
                  <a:pt x="830" y="130"/>
                  <a:pt x="830" y="130"/>
                </a:cubicBezTo>
                <a:cubicBezTo>
                  <a:pt x="830" y="131"/>
                  <a:pt x="830" y="132"/>
                  <a:pt x="830" y="133"/>
                </a:cubicBezTo>
                <a:cubicBezTo>
                  <a:pt x="830" y="134"/>
                  <a:pt x="830" y="134"/>
                  <a:pt x="830" y="135"/>
                </a:cubicBezTo>
                <a:cubicBezTo>
                  <a:pt x="830" y="135"/>
                  <a:pt x="830" y="136"/>
                  <a:pt x="830" y="136"/>
                </a:cubicBezTo>
                <a:cubicBezTo>
                  <a:pt x="830" y="137"/>
                  <a:pt x="830" y="137"/>
                  <a:pt x="830" y="138"/>
                </a:cubicBezTo>
                <a:cubicBezTo>
                  <a:pt x="830" y="138"/>
                  <a:pt x="830" y="138"/>
                  <a:pt x="830" y="139"/>
                </a:cubicBezTo>
                <a:cubicBezTo>
                  <a:pt x="831" y="140"/>
                  <a:pt x="831" y="142"/>
                  <a:pt x="832" y="143"/>
                </a:cubicBezTo>
                <a:cubicBezTo>
                  <a:pt x="832" y="143"/>
                  <a:pt x="832" y="143"/>
                  <a:pt x="832" y="143"/>
                </a:cubicBezTo>
                <a:cubicBezTo>
                  <a:pt x="831" y="143"/>
                  <a:pt x="831" y="142"/>
                  <a:pt x="830" y="142"/>
                </a:cubicBezTo>
                <a:cubicBezTo>
                  <a:pt x="829" y="141"/>
                  <a:pt x="829" y="141"/>
                  <a:pt x="828" y="141"/>
                </a:cubicBezTo>
                <a:cubicBezTo>
                  <a:pt x="828" y="140"/>
                  <a:pt x="828" y="140"/>
                  <a:pt x="828" y="140"/>
                </a:cubicBezTo>
                <a:cubicBezTo>
                  <a:pt x="828" y="140"/>
                  <a:pt x="828" y="140"/>
                  <a:pt x="828" y="140"/>
                </a:cubicBezTo>
                <a:cubicBezTo>
                  <a:pt x="828" y="140"/>
                  <a:pt x="828" y="140"/>
                  <a:pt x="828" y="140"/>
                </a:cubicBezTo>
                <a:cubicBezTo>
                  <a:pt x="828" y="140"/>
                  <a:pt x="828" y="140"/>
                  <a:pt x="827" y="140"/>
                </a:cubicBezTo>
                <a:cubicBezTo>
                  <a:pt x="827" y="140"/>
                  <a:pt x="827" y="140"/>
                  <a:pt x="827" y="140"/>
                </a:cubicBezTo>
                <a:cubicBezTo>
                  <a:pt x="827" y="140"/>
                  <a:pt x="827" y="140"/>
                  <a:pt x="826" y="140"/>
                </a:cubicBezTo>
                <a:cubicBezTo>
                  <a:pt x="826" y="139"/>
                  <a:pt x="826" y="139"/>
                  <a:pt x="825" y="139"/>
                </a:cubicBezTo>
                <a:cubicBezTo>
                  <a:pt x="825" y="139"/>
                  <a:pt x="825" y="139"/>
                  <a:pt x="824" y="139"/>
                </a:cubicBezTo>
                <a:cubicBezTo>
                  <a:pt x="824" y="138"/>
                  <a:pt x="823" y="138"/>
                  <a:pt x="823" y="138"/>
                </a:cubicBezTo>
                <a:cubicBezTo>
                  <a:pt x="821" y="137"/>
                  <a:pt x="820" y="137"/>
                  <a:pt x="819" y="137"/>
                </a:cubicBezTo>
                <a:cubicBezTo>
                  <a:pt x="818" y="136"/>
                  <a:pt x="817" y="136"/>
                  <a:pt x="816" y="136"/>
                </a:cubicBezTo>
                <a:cubicBezTo>
                  <a:pt x="814" y="135"/>
                  <a:pt x="812" y="135"/>
                  <a:pt x="810" y="134"/>
                </a:cubicBezTo>
                <a:cubicBezTo>
                  <a:pt x="806" y="134"/>
                  <a:pt x="803" y="133"/>
                  <a:pt x="800" y="132"/>
                </a:cubicBezTo>
                <a:cubicBezTo>
                  <a:pt x="799" y="131"/>
                  <a:pt x="798" y="131"/>
                  <a:pt x="797" y="130"/>
                </a:cubicBezTo>
                <a:cubicBezTo>
                  <a:pt x="796" y="130"/>
                  <a:pt x="795" y="129"/>
                  <a:pt x="794" y="129"/>
                </a:cubicBezTo>
                <a:cubicBezTo>
                  <a:pt x="793" y="128"/>
                  <a:pt x="792" y="128"/>
                  <a:pt x="792" y="128"/>
                </a:cubicBezTo>
                <a:cubicBezTo>
                  <a:pt x="792" y="128"/>
                  <a:pt x="793" y="128"/>
                  <a:pt x="794" y="129"/>
                </a:cubicBezTo>
                <a:cubicBezTo>
                  <a:pt x="795" y="130"/>
                  <a:pt x="796" y="130"/>
                  <a:pt x="797" y="131"/>
                </a:cubicBezTo>
                <a:cubicBezTo>
                  <a:pt x="798" y="132"/>
                  <a:pt x="799" y="132"/>
                  <a:pt x="800" y="133"/>
                </a:cubicBezTo>
                <a:cubicBezTo>
                  <a:pt x="801" y="134"/>
                  <a:pt x="802" y="134"/>
                  <a:pt x="803" y="135"/>
                </a:cubicBezTo>
                <a:cubicBezTo>
                  <a:pt x="803" y="135"/>
                  <a:pt x="802" y="135"/>
                  <a:pt x="802" y="135"/>
                </a:cubicBezTo>
                <a:cubicBezTo>
                  <a:pt x="800" y="135"/>
                  <a:pt x="799" y="135"/>
                  <a:pt x="798" y="135"/>
                </a:cubicBezTo>
                <a:cubicBezTo>
                  <a:pt x="797" y="136"/>
                  <a:pt x="796" y="136"/>
                  <a:pt x="795" y="136"/>
                </a:cubicBezTo>
                <a:cubicBezTo>
                  <a:pt x="794" y="136"/>
                  <a:pt x="793" y="137"/>
                  <a:pt x="792" y="137"/>
                </a:cubicBezTo>
                <a:cubicBezTo>
                  <a:pt x="778" y="130"/>
                  <a:pt x="778" y="142"/>
                  <a:pt x="767" y="144"/>
                </a:cubicBezTo>
                <a:cubicBezTo>
                  <a:pt x="779" y="153"/>
                  <a:pt x="791" y="157"/>
                  <a:pt x="792" y="139"/>
                </a:cubicBezTo>
                <a:cubicBezTo>
                  <a:pt x="792" y="139"/>
                  <a:pt x="793" y="139"/>
                  <a:pt x="793" y="139"/>
                </a:cubicBezTo>
                <a:cubicBezTo>
                  <a:pt x="793" y="139"/>
                  <a:pt x="794" y="138"/>
                  <a:pt x="796" y="138"/>
                </a:cubicBezTo>
                <a:cubicBezTo>
                  <a:pt x="797" y="138"/>
                  <a:pt x="798" y="138"/>
                  <a:pt x="799" y="137"/>
                </a:cubicBezTo>
                <a:cubicBezTo>
                  <a:pt x="800" y="137"/>
                  <a:pt x="801" y="137"/>
                  <a:pt x="802" y="137"/>
                </a:cubicBezTo>
                <a:cubicBezTo>
                  <a:pt x="803" y="137"/>
                  <a:pt x="804" y="137"/>
                  <a:pt x="805" y="137"/>
                </a:cubicBezTo>
                <a:cubicBezTo>
                  <a:pt x="806" y="137"/>
                  <a:pt x="806" y="137"/>
                  <a:pt x="807" y="137"/>
                </a:cubicBezTo>
                <a:cubicBezTo>
                  <a:pt x="807" y="137"/>
                  <a:pt x="808" y="137"/>
                  <a:pt x="808" y="137"/>
                </a:cubicBezTo>
                <a:cubicBezTo>
                  <a:pt x="809" y="137"/>
                  <a:pt x="809" y="137"/>
                  <a:pt x="809" y="137"/>
                </a:cubicBezTo>
                <a:cubicBezTo>
                  <a:pt x="809" y="137"/>
                  <a:pt x="809" y="137"/>
                  <a:pt x="810" y="137"/>
                </a:cubicBezTo>
                <a:cubicBezTo>
                  <a:pt x="811" y="138"/>
                  <a:pt x="813" y="139"/>
                  <a:pt x="816" y="139"/>
                </a:cubicBezTo>
                <a:cubicBezTo>
                  <a:pt x="817" y="140"/>
                  <a:pt x="818" y="140"/>
                  <a:pt x="819" y="140"/>
                </a:cubicBezTo>
                <a:cubicBezTo>
                  <a:pt x="820" y="141"/>
                  <a:pt x="821" y="141"/>
                  <a:pt x="822" y="141"/>
                </a:cubicBezTo>
                <a:cubicBezTo>
                  <a:pt x="823" y="142"/>
                  <a:pt x="823" y="142"/>
                  <a:pt x="824" y="142"/>
                </a:cubicBezTo>
                <a:cubicBezTo>
                  <a:pt x="824" y="142"/>
                  <a:pt x="824" y="142"/>
                  <a:pt x="824" y="142"/>
                </a:cubicBezTo>
                <a:cubicBezTo>
                  <a:pt x="825" y="143"/>
                  <a:pt x="825" y="143"/>
                  <a:pt x="825" y="143"/>
                </a:cubicBezTo>
                <a:cubicBezTo>
                  <a:pt x="825" y="143"/>
                  <a:pt x="826" y="143"/>
                  <a:pt x="826" y="143"/>
                </a:cubicBezTo>
                <a:cubicBezTo>
                  <a:pt x="826" y="143"/>
                  <a:pt x="826" y="143"/>
                  <a:pt x="826" y="143"/>
                </a:cubicBezTo>
                <a:cubicBezTo>
                  <a:pt x="826" y="143"/>
                  <a:pt x="826" y="143"/>
                  <a:pt x="826" y="143"/>
                </a:cubicBezTo>
                <a:cubicBezTo>
                  <a:pt x="826" y="143"/>
                  <a:pt x="826" y="143"/>
                  <a:pt x="826" y="143"/>
                </a:cubicBezTo>
                <a:cubicBezTo>
                  <a:pt x="826" y="143"/>
                  <a:pt x="826" y="143"/>
                  <a:pt x="826" y="143"/>
                </a:cubicBezTo>
                <a:cubicBezTo>
                  <a:pt x="827" y="144"/>
                  <a:pt x="827" y="144"/>
                  <a:pt x="827" y="144"/>
                </a:cubicBezTo>
                <a:cubicBezTo>
                  <a:pt x="827" y="144"/>
                  <a:pt x="828" y="145"/>
                  <a:pt x="828" y="145"/>
                </a:cubicBezTo>
                <a:cubicBezTo>
                  <a:pt x="830" y="146"/>
                  <a:pt x="833" y="148"/>
                  <a:pt x="835" y="150"/>
                </a:cubicBezTo>
                <a:cubicBezTo>
                  <a:pt x="837" y="152"/>
                  <a:pt x="839" y="155"/>
                  <a:pt x="841" y="157"/>
                </a:cubicBezTo>
                <a:cubicBezTo>
                  <a:pt x="843" y="159"/>
                  <a:pt x="846" y="162"/>
                  <a:pt x="848" y="164"/>
                </a:cubicBezTo>
                <a:cubicBezTo>
                  <a:pt x="851" y="166"/>
                  <a:pt x="854" y="168"/>
                  <a:pt x="856" y="171"/>
                </a:cubicBezTo>
                <a:cubicBezTo>
                  <a:pt x="856" y="171"/>
                  <a:pt x="856" y="171"/>
                  <a:pt x="856" y="171"/>
                </a:cubicBezTo>
                <a:cubicBezTo>
                  <a:pt x="856" y="171"/>
                  <a:pt x="856" y="171"/>
                  <a:pt x="855" y="171"/>
                </a:cubicBezTo>
                <a:cubicBezTo>
                  <a:pt x="855" y="171"/>
                  <a:pt x="854" y="171"/>
                  <a:pt x="854" y="171"/>
                </a:cubicBezTo>
                <a:cubicBezTo>
                  <a:pt x="853" y="171"/>
                  <a:pt x="853" y="172"/>
                  <a:pt x="853" y="172"/>
                </a:cubicBezTo>
                <a:cubicBezTo>
                  <a:pt x="853" y="172"/>
                  <a:pt x="853" y="172"/>
                  <a:pt x="852" y="172"/>
                </a:cubicBezTo>
                <a:cubicBezTo>
                  <a:pt x="851" y="173"/>
                  <a:pt x="850" y="173"/>
                  <a:pt x="849" y="174"/>
                </a:cubicBezTo>
                <a:cubicBezTo>
                  <a:pt x="848" y="175"/>
                  <a:pt x="847" y="176"/>
                  <a:pt x="846" y="177"/>
                </a:cubicBezTo>
                <a:cubicBezTo>
                  <a:pt x="844" y="178"/>
                  <a:pt x="842" y="180"/>
                  <a:pt x="839" y="182"/>
                </a:cubicBezTo>
                <a:cubicBezTo>
                  <a:pt x="838" y="183"/>
                  <a:pt x="837" y="183"/>
                  <a:pt x="836" y="184"/>
                </a:cubicBezTo>
                <a:cubicBezTo>
                  <a:pt x="834" y="185"/>
                  <a:pt x="833" y="185"/>
                  <a:pt x="832" y="186"/>
                </a:cubicBezTo>
                <a:cubicBezTo>
                  <a:pt x="831" y="186"/>
                  <a:pt x="829" y="187"/>
                  <a:pt x="828" y="187"/>
                </a:cubicBezTo>
                <a:cubicBezTo>
                  <a:pt x="828" y="187"/>
                  <a:pt x="828" y="187"/>
                  <a:pt x="828" y="187"/>
                </a:cubicBezTo>
                <a:cubicBezTo>
                  <a:pt x="828" y="187"/>
                  <a:pt x="827" y="187"/>
                  <a:pt x="827" y="186"/>
                </a:cubicBezTo>
                <a:cubicBezTo>
                  <a:pt x="827" y="186"/>
                  <a:pt x="826" y="186"/>
                  <a:pt x="826" y="186"/>
                </a:cubicBezTo>
                <a:cubicBezTo>
                  <a:pt x="826" y="186"/>
                  <a:pt x="826" y="186"/>
                  <a:pt x="826" y="186"/>
                </a:cubicBezTo>
                <a:cubicBezTo>
                  <a:pt x="826" y="186"/>
                  <a:pt x="825" y="186"/>
                  <a:pt x="825" y="186"/>
                </a:cubicBezTo>
                <a:cubicBezTo>
                  <a:pt x="825" y="186"/>
                  <a:pt x="824" y="185"/>
                  <a:pt x="823" y="185"/>
                </a:cubicBezTo>
                <a:cubicBezTo>
                  <a:pt x="822" y="185"/>
                  <a:pt x="822" y="185"/>
                  <a:pt x="821" y="184"/>
                </a:cubicBezTo>
                <a:cubicBezTo>
                  <a:pt x="820" y="184"/>
                  <a:pt x="819" y="184"/>
                  <a:pt x="819" y="183"/>
                </a:cubicBezTo>
                <a:cubicBezTo>
                  <a:pt x="818" y="183"/>
                  <a:pt x="817" y="183"/>
                  <a:pt x="816" y="182"/>
                </a:cubicBezTo>
                <a:cubicBezTo>
                  <a:pt x="812" y="170"/>
                  <a:pt x="803" y="174"/>
                  <a:pt x="794" y="167"/>
                </a:cubicBezTo>
                <a:cubicBezTo>
                  <a:pt x="797" y="173"/>
                  <a:pt x="799" y="181"/>
                  <a:pt x="804" y="184"/>
                </a:cubicBezTo>
                <a:cubicBezTo>
                  <a:pt x="807" y="186"/>
                  <a:pt x="814" y="187"/>
                  <a:pt x="816" y="184"/>
                </a:cubicBezTo>
                <a:cubicBezTo>
                  <a:pt x="817" y="184"/>
                  <a:pt x="817" y="184"/>
                  <a:pt x="817" y="184"/>
                </a:cubicBezTo>
                <a:cubicBezTo>
                  <a:pt x="817" y="184"/>
                  <a:pt x="817" y="184"/>
                  <a:pt x="817" y="184"/>
                </a:cubicBezTo>
                <a:cubicBezTo>
                  <a:pt x="817" y="184"/>
                  <a:pt x="817" y="184"/>
                  <a:pt x="817" y="184"/>
                </a:cubicBezTo>
                <a:cubicBezTo>
                  <a:pt x="817" y="185"/>
                  <a:pt x="818" y="185"/>
                  <a:pt x="818" y="185"/>
                </a:cubicBezTo>
                <a:cubicBezTo>
                  <a:pt x="819" y="185"/>
                  <a:pt x="820" y="186"/>
                  <a:pt x="821" y="186"/>
                </a:cubicBezTo>
                <a:cubicBezTo>
                  <a:pt x="821" y="186"/>
                  <a:pt x="822" y="186"/>
                  <a:pt x="823" y="187"/>
                </a:cubicBezTo>
                <a:cubicBezTo>
                  <a:pt x="824" y="187"/>
                  <a:pt x="824" y="187"/>
                  <a:pt x="825" y="187"/>
                </a:cubicBezTo>
                <a:cubicBezTo>
                  <a:pt x="825" y="187"/>
                  <a:pt x="825" y="187"/>
                  <a:pt x="826" y="187"/>
                </a:cubicBezTo>
                <a:cubicBezTo>
                  <a:pt x="826" y="188"/>
                  <a:pt x="826" y="188"/>
                  <a:pt x="826" y="188"/>
                </a:cubicBezTo>
                <a:cubicBezTo>
                  <a:pt x="826" y="188"/>
                  <a:pt x="826" y="188"/>
                  <a:pt x="826" y="188"/>
                </a:cubicBezTo>
                <a:cubicBezTo>
                  <a:pt x="826" y="188"/>
                  <a:pt x="825" y="188"/>
                  <a:pt x="825" y="188"/>
                </a:cubicBezTo>
                <a:cubicBezTo>
                  <a:pt x="824" y="188"/>
                  <a:pt x="824" y="188"/>
                  <a:pt x="824" y="188"/>
                </a:cubicBezTo>
                <a:cubicBezTo>
                  <a:pt x="824" y="188"/>
                  <a:pt x="823" y="188"/>
                  <a:pt x="823" y="188"/>
                </a:cubicBezTo>
                <a:cubicBezTo>
                  <a:pt x="823" y="188"/>
                  <a:pt x="822" y="189"/>
                  <a:pt x="822" y="189"/>
                </a:cubicBezTo>
                <a:cubicBezTo>
                  <a:pt x="821" y="189"/>
                  <a:pt x="820" y="189"/>
                  <a:pt x="820" y="189"/>
                </a:cubicBezTo>
                <a:cubicBezTo>
                  <a:pt x="818" y="190"/>
                  <a:pt x="818" y="190"/>
                  <a:pt x="818" y="190"/>
                </a:cubicBezTo>
                <a:cubicBezTo>
                  <a:pt x="818" y="190"/>
                  <a:pt x="818" y="190"/>
                  <a:pt x="818" y="190"/>
                </a:cubicBezTo>
                <a:cubicBezTo>
                  <a:pt x="819" y="190"/>
                  <a:pt x="819" y="190"/>
                  <a:pt x="820" y="190"/>
                </a:cubicBezTo>
                <a:cubicBezTo>
                  <a:pt x="821" y="191"/>
                  <a:pt x="821" y="191"/>
                  <a:pt x="822" y="191"/>
                </a:cubicBezTo>
                <a:cubicBezTo>
                  <a:pt x="823" y="191"/>
                  <a:pt x="823" y="191"/>
                  <a:pt x="824" y="191"/>
                </a:cubicBezTo>
                <a:cubicBezTo>
                  <a:pt x="824" y="191"/>
                  <a:pt x="824" y="191"/>
                  <a:pt x="825" y="191"/>
                </a:cubicBezTo>
                <a:cubicBezTo>
                  <a:pt x="825" y="191"/>
                  <a:pt x="825" y="191"/>
                  <a:pt x="825" y="191"/>
                </a:cubicBezTo>
                <a:cubicBezTo>
                  <a:pt x="828" y="190"/>
                  <a:pt x="830" y="189"/>
                  <a:pt x="833" y="188"/>
                </a:cubicBezTo>
                <a:cubicBezTo>
                  <a:pt x="834" y="188"/>
                  <a:pt x="835" y="188"/>
                  <a:pt x="836" y="187"/>
                </a:cubicBezTo>
                <a:cubicBezTo>
                  <a:pt x="836" y="187"/>
                  <a:pt x="835" y="188"/>
                  <a:pt x="835" y="188"/>
                </a:cubicBezTo>
                <a:cubicBezTo>
                  <a:pt x="835" y="188"/>
                  <a:pt x="835" y="189"/>
                  <a:pt x="835" y="189"/>
                </a:cubicBezTo>
                <a:cubicBezTo>
                  <a:pt x="834" y="190"/>
                  <a:pt x="834" y="190"/>
                  <a:pt x="834" y="190"/>
                </a:cubicBezTo>
                <a:cubicBezTo>
                  <a:pt x="834" y="191"/>
                  <a:pt x="833" y="192"/>
                  <a:pt x="833" y="193"/>
                </a:cubicBezTo>
                <a:cubicBezTo>
                  <a:pt x="833" y="193"/>
                  <a:pt x="833" y="193"/>
                  <a:pt x="833" y="193"/>
                </a:cubicBezTo>
                <a:cubicBezTo>
                  <a:pt x="823" y="198"/>
                  <a:pt x="820" y="207"/>
                  <a:pt x="828" y="219"/>
                </a:cubicBezTo>
                <a:cubicBezTo>
                  <a:pt x="831" y="209"/>
                  <a:pt x="839" y="207"/>
                  <a:pt x="834" y="194"/>
                </a:cubicBezTo>
                <a:cubicBezTo>
                  <a:pt x="834" y="194"/>
                  <a:pt x="834" y="194"/>
                  <a:pt x="834" y="194"/>
                </a:cubicBezTo>
                <a:cubicBezTo>
                  <a:pt x="834" y="193"/>
                  <a:pt x="835" y="192"/>
                  <a:pt x="835" y="191"/>
                </a:cubicBezTo>
                <a:cubicBezTo>
                  <a:pt x="835" y="191"/>
                  <a:pt x="835" y="190"/>
                  <a:pt x="836" y="190"/>
                </a:cubicBezTo>
                <a:cubicBezTo>
                  <a:pt x="836" y="189"/>
                  <a:pt x="836" y="189"/>
                  <a:pt x="836" y="189"/>
                </a:cubicBezTo>
                <a:cubicBezTo>
                  <a:pt x="837" y="188"/>
                  <a:pt x="837" y="187"/>
                  <a:pt x="838" y="186"/>
                </a:cubicBezTo>
                <a:cubicBezTo>
                  <a:pt x="839" y="185"/>
                  <a:pt x="840" y="185"/>
                  <a:pt x="841" y="184"/>
                </a:cubicBezTo>
                <a:cubicBezTo>
                  <a:pt x="843" y="182"/>
                  <a:pt x="845" y="181"/>
                  <a:pt x="848" y="179"/>
                </a:cubicBezTo>
                <a:cubicBezTo>
                  <a:pt x="849" y="178"/>
                  <a:pt x="850" y="177"/>
                  <a:pt x="851" y="176"/>
                </a:cubicBezTo>
                <a:cubicBezTo>
                  <a:pt x="852" y="176"/>
                  <a:pt x="853" y="175"/>
                  <a:pt x="854" y="175"/>
                </a:cubicBezTo>
                <a:cubicBezTo>
                  <a:pt x="854" y="174"/>
                  <a:pt x="854" y="174"/>
                  <a:pt x="854" y="174"/>
                </a:cubicBezTo>
                <a:cubicBezTo>
                  <a:pt x="855" y="174"/>
                  <a:pt x="855" y="174"/>
                  <a:pt x="855" y="174"/>
                </a:cubicBezTo>
                <a:cubicBezTo>
                  <a:pt x="855" y="173"/>
                  <a:pt x="856" y="173"/>
                  <a:pt x="856" y="173"/>
                </a:cubicBezTo>
                <a:cubicBezTo>
                  <a:pt x="856" y="173"/>
                  <a:pt x="857" y="172"/>
                  <a:pt x="857" y="172"/>
                </a:cubicBezTo>
                <a:cubicBezTo>
                  <a:pt x="857" y="172"/>
                  <a:pt x="858" y="172"/>
                  <a:pt x="858" y="172"/>
                </a:cubicBezTo>
                <a:cubicBezTo>
                  <a:pt x="860" y="173"/>
                  <a:pt x="862" y="174"/>
                  <a:pt x="864" y="176"/>
                </a:cubicBezTo>
                <a:cubicBezTo>
                  <a:pt x="867" y="178"/>
                  <a:pt x="870" y="179"/>
                  <a:pt x="872" y="181"/>
                </a:cubicBezTo>
                <a:cubicBezTo>
                  <a:pt x="873" y="182"/>
                  <a:pt x="874" y="182"/>
                  <a:pt x="874" y="183"/>
                </a:cubicBezTo>
                <a:cubicBezTo>
                  <a:pt x="875" y="183"/>
                  <a:pt x="876" y="184"/>
                  <a:pt x="876" y="184"/>
                </a:cubicBezTo>
                <a:cubicBezTo>
                  <a:pt x="878" y="185"/>
                  <a:pt x="879" y="187"/>
                  <a:pt x="880" y="188"/>
                </a:cubicBezTo>
                <a:cubicBezTo>
                  <a:pt x="885" y="193"/>
                  <a:pt x="888" y="199"/>
                  <a:pt x="892" y="204"/>
                </a:cubicBezTo>
                <a:cubicBezTo>
                  <a:pt x="894" y="208"/>
                  <a:pt x="896" y="211"/>
                  <a:pt x="898" y="214"/>
                </a:cubicBezTo>
                <a:cubicBezTo>
                  <a:pt x="898" y="214"/>
                  <a:pt x="898" y="213"/>
                  <a:pt x="897" y="213"/>
                </a:cubicBezTo>
                <a:cubicBezTo>
                  <a:pt x="897" y="213"/>
                  <a:pt x="897" y="213"/>
                  <a:pt x="897" y="213"/>
                </a:cubicBezTo>
                <a:cubicBezTo>
                  <a:pt x="896" y="213"/>
                  <a:pt x="896" y="213"/>
                  <a:pt x="896" y="213"/>
                </a:cubicBezTo>
                <a:cubicBezTo>
                  <a:pt x="896" y="213"/>
                  <a:pt x="896" y="212"/>
                  <a:pt x="896" y="212"/>
                </a:cubicBezTo>
                <a:cubicBezTo>
                  <a:pt x="895" y="212"/>
                  <a:pt x="894" y="212"/>
                  <a:pt x="893" y="212"/>
                </a:cubicBezTo>
                <a:cubicBezTo>
                  <a:pt x="892" y="212"/>
                  <a:pt x="892" y="212"/>
                  <a:pt x="891" y="213"/>
                </a:cubicBezTo>
                <a:cubicBezTo>
                  <a:pt x="890" y="213"/>
                  <a:pt x="889" y="213"/>
                  <a:pt x="888" y="213"/>
                </a:cubicBezTo>
                <a:cubicBezTo>
                  <a:pt x="887" y="213"/>
                  <a:pt x="886" y="213"/>
                  <a:pt x="886" y="214"/>
                </a:cubicBezTo>
                <a:cubicBezTo>
                  <a:pt x="884" y="214"/>
                  <a:pt x="883" y="214"/>
                  <a:pt x="882" y="214"/>
                </a:cubicBezTo>
                <a:cubicBezTo>
                  <a:pt x="872" y="202"/>
                  <a:pt x="865" y="217"/>
                  <a:pt x="856" y="203"/>
                </a:cubicBezTo>
                <a:cubicBezTo>
                  <a:pt x="857" y="211"/>
                  <a:pt x="860" y="218"/>
                  <a:pt x="867" y="222"/>
                </a:cubicBezTo>
                <a:cubicBezTo>
                  <a:pt x="872" y="224"/>
                  <a:pt x="883" y="223"/>
                  <a:pt x="883" y="216"/>
                </a:cubicBezTo>
                <a:cubicBezTo>
                  <a:pt x="884" y="216"/>
                  <a:pt x="885" y="215"/>
                  <a:pt x="886" y="215"/>
                </a:cubicBezTo>
                <a:cubicBezTo>
                  <a:pt x="887" y="215"/>
                  <a:pt x="888" y="215"/>
                  <a:pt x="889" y="215"/>
                </a:cubicBezTo>
                <a:cubicBezTo>
                  <a:pt x="889" y="214"/>
                  <a:pt x="890" y="214"/>
                  <a:pt x="891" y="214"/>
                </a:cubicBezTo>
                <a:cubicBezTo>
                  <a:pt x="892" y="214"/>
                  <a:pt x="893" y="214"/>
                  <a:pt x="893" y="214"/>
                </a:cubicBezTo>
                <a:cubicBezTo>
                  <a:pt x="894" y="214"/>
                  <a:pt x="895" y="214"/>
                  <a:pt x="896" y="214"/>
                </a:cubicBezTo>
                <a:cubicBezTo>
                  <a:pt x="896" y="214"/>
                  <a:pt x="896" y="214"/>
                  <a:pt x="896" y="214"/>
                </a:cubicBezTo>
                <a:cubicBezTo>
                  <a:pt x="896" y="214"/>
                  <a:pt x="896" y="214"/>
                  <a:pt x="896" y="214"/>
                </a:cubicBezTo>
                <a:cubicBezTo>
                  <a:pt x="897" y="214"/>
                  <a:pt x="897" y="214"/>
                  <a:pt x="897" y="214"/>
                </a:cubicBezTo>
                <a:cubicBezTo>
                  <a:pt x="898" y="214"/>
                  <a:pt x="898" y="215"/>
                  <a:pt x="899" y="215"/>
                </a:cubicBezTo>
                <a:cubicBezTo>
                  <a:pt x="899" y="215"/>
                  <a:pt x="899" y="215"/>
                  <a:pt x="899" y="215"/>
                </a:cubicBezTo>
                <a:cubicBezTo>
                  <a:pt x="901" y="217"/>
                  <a:pt x="902" y="219"/>
                  <a:pt x="903" y="222"/>
                </a:cubicBezTo>
                <a:cubicBezTo>
                  <a:pt x="907" y="226"/>
                  <a:pt x="910" y="231"/>
                  <a:pt x="913" y="235"/>
                </a:cubicBezTo>
                <a:cubicBezTo>
                  <a:pt x="908" y="232"/>
                  <a:pt x="904" y="229"/>
                  <a:pt x="898" y="226"/>
                </a:cubicBezTo>
                <a:cubicBezTo>
                  <a:pt x="908" y="233"/>
                  <a:pt x="917" y="242"/>
                  <a:pt x="914" y="253"/>
                </a:cubicBezTo>
                <a:cubicBezTo>
                  <a:pt x="876" y="241"/>
                  <a:pt x="873" y="248"/>
                  <a:pt x="837" y="263"/>
                </a:cubicBezTo>
                <a:cubicBezTo>
                  <a:pt x="875" y="253"/>
                  <a:pt x="884" y="251"/>
                  <a:pt x="916" y="269"/>
                </a:cubicBezTo>
                <a:cubicBezTo>
                  <a:pt x="928" y="276"/>
                  <a:pt x="934" y="281"/>
                  <a:pt x="943" y="288"/>
                </a:cubicBezTo>
                <a:cubicBezTo>
                  <a:pt x="946" y="290"/>
                  <a:pt x="944" y="297"/>
                  <a:pt x="949" y="301"/>
                </a:cubicBezTo>
                <a:cubicBezTo>
                  <a:pt x="955" y="306"/>
                  <a:pt x="966" y="303"/>
                  <a:pt x="973" y="307"/>
                </a:cubicBezTo>
                <a:cubicBezTo>
                  <a:pt x="986" y="316"/>
                  <a:pt x="991" y="325"/>
                  <a:pt x="1004" y="335"/>
                </a:cubicBezTo>
                <a:cubicBezTo>
                  <a:pt x="1019" y="347"/>
                  <a:pt x="1044" y="350"/>
                  <a:pt x="1059" y="362"/>
                </a:cubicBezTo>
                <a:cubicBezTo>
                  <a:pt x="1089" y="388"/>
                  <a:pt x="1121" y="442"/>
                  <a:pt x="1121" y="442"/>
                </a:cubicBezTo>
                <a:cubicBezTo>
                  <a:pt x="1121" y="442"/>
                  <a:pt x="1113" y="446"/>
                  <a:pt x="1108" y="444"/>
                </a:cubicBezTo>
                <a:cubicBezTo>
                  <a:pt x="1091" y="437"/>
                  <a:pt x="1075" y="429"/>
                  <a:pt x="1065" y="419"/>
                </a:cubicBezTo>
                <a:cubicBezTo>
                  <a:pt x="1045" y="399"/>
                  <a:pt x="1039" y="382"/>
                  <a:pt x="1015" y="369"/>
                </a:cubicBezTo>
                <a:cubicBezTo>
                  <a:pt x="995" y="357"/>
                  <a:pt x="965" y="353"/>
                  <a:pt x="945" y="354"/>
                </a:cubicBezTo>
                <a:cubicBezTo>
                  <a:pt x="917" y="355"/>
                  <a:pt x="925" y="332"/>
                  <a:pt x="905" y="325"/>
                </a:cubicBezTo>
                <a:cubicBezTo>
                  <a:pt x="915" y="338"/>
                  <a:pt x="918" y="354"/>
                  <a:pt x="918" y="354"/>
                </a:cubicBezTo>
                <a:cubicBezTo>
                  <a:pt x="910" y="365"/>
                  <a:pt x="867" y="375"/>
                  <a:pt x="855" y="376"/>
                </a:cubicBezTo>
                <a:cubicBezTo>
                  <a:pt x="879" y="382"/>
                  <a:pt x="900" y="376"/>
                  <a:pt x="924" y="372"/>
                </a:cubicBezTo>
                <a:cubicBezTo>
                  <a:pt x="951" y="368"/>
                  <a:pt x="968" y="369"/>
                  <a:pt x="991" y="379"/>
                </a:cubicBezTo>
                <a:cubicBezTo>
                  <a:pt x="1005" y="385"/>
                  <a:pt x="1018" y="394"/>
                  <a:pt x="1028" y="404"/>
                </a:cubicBezTo>
                <a:cubicBezTo>
                  <a:pt x="1037" y="414"/>
                  <a:pt x="1034" y="422"/>
                  <a:pt x="1041" y="432"/>
                </a:cubicBezTo>
                <a:cubicBezTo>
                  <a:pt x="1044" y="437"/>
                  <a:pt x="1048" y="441"/>
                  <a:pt x="1050" y="444"/>
                </a:cubicBezTo>
                <a:cubicBezTo>
                  <a:pt x="1050" y="444"/>
                  <a:pt x="1049" y="444"/>
                  <a:pt x="1048" y="444"/>
                </a:cubicBezTo>
                <a:cubicBezTo>
                  <a:pt x="1046" y="444"/>
                  <a:pt x="1044" y="444"/>
                  <a:pt x="1042" y="444"/>
                </a:cubicBezTo>
                <a:cubicBezTo>
                  <a:pt x="1036" y="445"/>
                  <a:pt x="1029" y="445"/>
                  <a:pt x="1023" y="446"/>
                </a:cubicBezTo>
                <a:cubicBezTo>
                  <a:pt x="1023" y="446"/>
                  <a:pt x="1023" y="446"/>
                  <a:pt x="1023" y="446"/>
                </a:cubicBezTo>
                <a:cubicBezTo>
                  <a:pt x="1022" y="445"/>
                  <a:pt x="1021" y="445"/>
                  <a:pt x="1020" y="444"/>
                </a:cubicBezTo>
                <a:cubicBezTo>
                  <a:pt x="1020" y="444"/>
                  <a:pt x="1019" y="443"/>
                  <a:pt x="1019" y="443"/>
                </a:cubicBezTo>
                <a:cubicBezTo>
                  <a:pt x="1018" y="442"/>
                  <a:pt x="1018" y="442"/>
                  <a:pt x="1017" y="442"/>
                </a:cubicBezTo>
                <a:cubicBezTo>
                  <a:pt x="1016" y="441"/>
                  <a:pt x="1015" y="440"/>
                  <a:pt x="1013" y="439"/>
                </a:cubicBezTo>
                <a:cubicBezTo>
                  <a:pt x="1012" y="439"/>
                  <a:pt x="1011" y="438"/>
                  <a:pt x="1009" y="437"/>
                </a:cubicBezTo>
                <a:cubicBezTo>
                  <a:pt x="1006" y="435"/>
                  <a:pt x="1003" y="433"/>
                  <a:pt x="1000" y="431"/>
                </a:cubicBezTo>
                <a:cubicBezTo>
                  <a:pt x="997" y="429"/>
                  <a:pt x="994" y="426"/>
                  <a:pt x="991" y="424"/>
                </a:cubicBezTo>
                <a:cubicBezTo>
                  <a:pt x="990" y="423"/>
                  <a:pt x="989" y="422"/>
                  <a:pt x="987" y="421"/>
                </a:cubicBezTo>
                <a:cubicBezTo>
                  <a:pt x="986" y="420"/>
                  <a:pt x="985" y="419"/>
                  <a:pt x="984" y="418"/>
                </a:cubicBezTo>
                <a:cubicBezTo>
                  <a:pt x="984" y="418"/>
                  <a:pt x="983" y="418"/>
                  <a:pt x="983" y="418"/>
                </a:cubicBezTo>
                <a:cubicBezTo>
                  <a:pt x="983" y="418"/>
                  <a:pt x="983" y="418"/>
                  <a:pt x="983" y="417"/>
                </a:cubicBezTo>
                <a:cubicBezTo>
                  <a:pt x="983" y="417"/>
                  <a:pt x="983" y="417"/>
                  <a:pt x="983" y="416"/>
                </a:cubicBezTo>
                <a:cubicBezTo>
                  <a:pt x="982" y="416"/>
                  <a:pt x="982" y="416"/>
                  <a:pt x="982" y="415"/>
                </a:cubicBezTo>
                <a:cubicBezTo>
                  <a:pt x="982" y="415"/>
                  <a:pt x="982" y="415"/>
                  <a:pt x="982" y="415"/>
                </a:cubicBezTo>
                <a:cubicBezTo>
                  <a:pt x="982" y="415"/>
                  <a:pt x="982" y="415"/>
                  <a:pt x="982" y="415"/>
                </a:cubicBezTo>
                <a:cubicBezTo>
                  <a:pt x="981" y="414"/>
                  <a:pt x="981" y="414"/>
                  <a:pt x="980" y="413"/>
                </a:cubicBezTo>
                <a:cubicBezTo>
                  <a:pt x="980" y="412"/>
                  <a:pt x="979" y="412"/>
                  <a:pt x="979" y="411"/>
                </a:cubicBezTo>
                <a:cubicBezTo>
                  <a:pt x="978" y="411"/>
                  <a:pt x="977" y="410"/>
                  <a:pt x="977" y="410"/>
                </a:cubicBezTo>
                <a:cubicBezTo>
                  <a:pt x="976" y="409"/>
                  <a:pt x="975" y="409"/>
                  <a:pt x="975" y="408"/>
                </a:cubicBezTo>
                <a:cubicBezTo>
                  <a:pt x="975" y="408"/>
                  <a:pt x="975" y="408"/>
                  <a:pt x="975" y="408"/>
                </a:cubicBezTo>
                <a:cubicBezTo>
                  <a:pt x="975" y="408"/>
                  <a:pt x="975" y="408"/>
                  <a:pt x="975" y="408"/>
                </a:cubicBezTo>
                <a:cubicBezTo>
                  <a:pt x="969" y="397"/>
                  <a:pt x="959" y="395"/>
                  <a:pt x="948" y="394"/>
                </a:cubicBezTo>
                <a:cubicBezTo>
                  <a:pt x="952" y="405"/>
                  <a:pt x="962" y="409"/>
                  <a:pt x="972" y="409"/>
                </a:cubicBezTo>
                <a:cubicBezTo>
                  <a:pt x="972" y="409"/>
                  <a:pt x="973" y="409"/>
                  <a:pt x="974" y="410"/>
                </a:cubicBezTo>
                <a:cubicBezTo>
                  <a:pt x="974" y="410"/>
                  <a:pt x="975" y="411"/>
                  <a:pt x="975" y="411"/>
                </a:cubicBezTo>
                <a:cubicBezTo>
                  <a:pt x="976" y="412"/>
                  <a:pt x="977" y="412"/>
                  <a:pt x="977" y="413"/>
                </a:cubicBezTo>
                <a:cubicBezTo>
                  <a:pt x="978" y="414"/>
                  <a:pt x="978" y="414"/>
                  <a:pt x="979" y="415"/>
                </a:cubicBezTo>
                <a:cubicBezTo>
                  <a:pt x="979" y="415"/>
                  <a:pt x="979" y="415"/>
                  <a:pt x="979" y="415"/>
                </a:cubicBezTo>
                <a:cubicBezTo>
                  <a:pt x="979" y="415"/>
                  <a:pt x="979" y="415"/>
                  <a:pt x="978" y="415"/>
                </a:cubicBezTo>
                <a:cubicBezTo>
                  <a:pt x="977" y="414"/>
                  <a:pt x="976" y="413"/>
                  <a:pt x="976" y="413"/>
                </a:cubicBezTo>
                <a:cubicBezTo>
                  <a:pt x="976" y="413"/>
                  <a:pt x="977" y="414"/>
                  <a:pt x="978" y="415"/>
                </a:cubicBezTo>
                <a:cubicBezTo>
                  <a:pt x="978" y="416"/>
                  <a:pt x="979" y="417"/>
                  <a:pt x="980" y="418"/>
                </a:cubicBezTo>
                <a:cubicBezTo>
                  <a:pt x="980" y="418"/>
                  <a:pt x="981" y="418"/>
                  <a:pt x="981" y="419"/>
                </a:cubicBezTo>
                <a:cubicBezTo>
                  <a:pt x="981" y="419"/>
                  <a:pt x="981" y="419"/>
                  <a:pt x="982" y="420"/>
                </a:cubicBezTo>
                <a:cubicBezTo>
                  <a:pt x="982" y="420"/>
                  <a:pt x="982" y="420"/>
                  <a:pt x="983" y="420"/>
                </a:cubicBezTo>
                <a:cubicBezTo>
                  <a:pt x="984" y="421"/>
                  <a:pt x="985" y="422"/>
                  <a:pt x="986" y="423"/>
                </a:cubicBezTo>
                <a:cubicBezTo>
                  <a:pt x="987" y="424"/>
                  <a:pt x="989" y="425"/>
                  <a:pt x="990" y="426"/>
                </a:cubicBezTo>
                <a:cubicBezTo>
                  <a:pt x="993" y="428"/>
                  <a:pt x="996" y="431"/>
                  <a:pt x="999" y="433"/>
                </a:cubicBezTo>
                <a:cubicBezTo>
                  <a:pt x="1002" y="435"/>
                  <a:pt x="1005" y="437"/>
                  <a:pt x="1008" y="439"/>
                </a:cubicBezTo>
                <a:cubicBezTo>
                  <a:pt x="1009" y="440"/>
                  <a:pt x="1011" y="441"/>
                  <a:pt x="1012" y="442"/>
                </a:cubicBezTo>
                <a:cubicBezTo>
                  <a:pt x="1014" y="442"/>
                  <a:pt x="1015" y="443"/>
                  <a:pt x="1016" y="444"/>
                </a:cubicBezTo>
                <a:cubicBezTo>
                  <a:pt x="1017" y="444"/>
                  <a:pt x="1017" y="445"/>
                  <a:pt x="1018" y="445"/>
                </a:cubicBezTo>
                <a:cubicBezTo>
                  <a:pt x="1018" y="445"/>
                  <a:pt x="1019" y="445"/>
                  <a:pt x="1019" y="446"/>
                </a:cubicBezTo>
                <a:cubicBezTo>
                  <a:pt x="1020" y="446"/>
                  <a:pt x="1020" y="446"/>
                  <a:pt x="1021" y="446"/>
                </a:cubicBezTo>
                <a:cubicBezTo>
                  <a:pt x="1011" y="447"/>
                  <a:pt x="1001" y="449"/>
                  <a:pt x="990" y="452"/>
                </a:cubicBezTo>
                <a:cubicBezTo>
                  <a:pt x="988" y="452"/>
                  <a:pt x="986" y="453"/>
                  <a:pt x="983" y="454"/>
                </a:cubicBezTo>
                <a:cubicBezTo>
                  <a:pt x="981" y="454"/>
                  <a:pt x="979" y="455"/>
                  <a:pt x="976" y="456"/>
                </a:cubicBezTo>
                <a:cubicBezTo>
                  <a:pt x="972" y="457"/>
                  <a:pt x="967" y="459"/>
                  <a:pt x="962" y="461"/>
                </a:cubicBezTo>
                <a:cubicBezTo>
                  <a:pt x="955" y="463"/>
                  <a:pt x="947" y="466"/>
                  <a:pt x="939" y="468"/>
                </a:cubicBezTo>
                <a:cubicBezTo>
                  <a:pt x="939" y="468"/>
                  <a:pt x="939" y="468"/>
                  <a:pt x="938" y="468"/>
                </a:cubicBezTo>
                <a:cubicBezTo>
                  <a:pt x="937" y="468"/>
                  <a:pt x="937" y="468"/>
                  <a:pt x="937" y="468"/>
                </a:cubicBezTo>
                <a:cubicBezTo>
                  <a:pt x="936" y="467"/>
                  <a:pt x="936" y="467"/>
                  <a:pt x="936" y="467"/>
                </a:cubicBezTo>
                <a:cubicBezTo>
                  <a:pt x="935" y="467"/>
                  <a:pt x="935" y="467"/>
                  <a:pt x="934" y="467"/>
                </a:cubicBezTo>
                <a:cubicBezTo>
                  <a:pt x="934" y="467"/>
                  <a:pt x="934" y="466"/>
                  <a:pt x="934" y="466"/>
                </a:cubicBezTo>
                <a:cubicBezTo>
                  <a:pt x="933" y="466"/>
                  <a:pt x="933" y="466"/>
                  <a:pt x="933" y="466"/>
                </a:cubicBezTo>
                <a:cubicBezTo>
                  <a:pt x="932" y="466"/>
                  <a:pt x="932" y="466"/>
                  <a:pt x="931" y="466"/>
                </a:cubicBezTo>
                <a:cubicBezTo>
                  <a:pt x="931" y="466"/>
                  <a:pt x="930" y="466"/>
                  <a:pt x="930" y="465"/>
                </a:cubicBezTo>
                <a:cubicBezTo>
                  <a:pt x="930" y="465"/>
                  <a:pt x="929" y="465"/>
                  <a:pt x="929" y="465"/>
                </a:cubicBezTo>
                <a:cubicBezTo>
                  <a:pt x="929" y="465"/>
                  <a:pt x="928" y="465"/>
                  <a:pt x="928" y="465"/>
                </a:cubicBezTo>
                <a:cubicBezTo>
                  <a:pt x="928" y="465"/>
                  <a:pt x="927" y="464"/>
                  <a:pt x="926" y="464"/>
                </a:cubicBezTo>
                <a:cubicBezTo>
                  <a:pt x="925" y="464"/>
                  <a:pt x="924" y="463"/>
                  <a:pt x="923" y="462"/>
                </a:cubicBezTo>
                <a:cubicBezTo>
                  <a:pt x="922" y="462"/>
                  <a:pt x="920" y="461"/>
                  <a:pt x="919" y="460"/>
                </a:cubicBezTo>
                <a:cubicBezTo>
                  <a:pt x="918" y="460"/>
                  <a:pt x="917" y="459"/>
                  <a:pt x="916" y="458"/>
                </a:cubicBezTo>
                <a:cubicBezTo>
                  <a:pt x="915" y="457"/>
                  <a:pt x="914" y="457"/>
                  <a:pt x="914" y="456"/>
                </a:cubicBezTo>
                <a:cubicBezTo>
                  <a:pt x="915" y="450"/>
                  <a:pt x="915" y="441"/>
                  <a:pt x="912" y="436"/>
                </a:cubicBezTo>
                <a:cubicBezTo>
                  <a:pt x="907" y="430"/>
                  <a:pt x="898" y="434"/>
                  <a:pt x="891" y="434"/>
                </a:cubicBezTo>
                <a:cubicBezTo>
                  <a:pt x="895" y="445"/>
                  <a:pt x="895" y="468"/>
                  <a:pt x="913" y="458"/>
                </a:cubicBezTo>
                <a:cubicBezTo>
                  <a:pt x="913" y="458"/>
                  <a:pt x="913" y="458"/>
                  <a:pt x="913" y="458"/>
                </a:cubicBezTo>
                <a:cubicBezTo>
                  <a:pt x="913" y="459"/>
                  <a:pt x="912" y="460"/>
                  <a:pt x="912" y="460"/>
                </a:cubicBezTo>
                <a:cubicBezTo>
                  <a:pt x="913" y="459"/>
                  <a:pt x="913" y="459"/>
                  <a:pt x="913" y="459"/>
                </a:cubicBezTo>
                <a:cubicBezTo>
                  <a:pt x="914" y="459"/>
                  <a:pt x="914" y="460"/>
                  <a:pt x="915" y="460"/>
                </a:cubicBezTo>
                <a:cubicBezTo>
                  <a:pt x="916" y="461"/>
                  <a:pt x="917" y="462"/>
                  <a:pt x="918" y="463"/>
                </a:cubicBezTo>
                <a:cubicBezTo>
                  <a:pt x="919" y="463"/>
                  <a:pt x="921" y="464"/>
                  <a:pt x="922" y="465"/>
                </a:cubicBezTo>
                <a:cubicBezTo>
                  <a:pt x="923" y="465"/>
                  <a:pt x="924" y="466"/>
                  <a:pt x="926" y="466"/>
                </a:cubicBezTo>
                <a:cubicBezTo>
                  <a:pt x="926" y="467"/>
                  <a:pt x="927" y="467"/>
                  <a:pt x="927" y="467"/>
                </a:cubicBezTo>
                <a:cubicBezTo>
                  <a:pt x="928" y="467"/>
                  <a:pt x="928" y="467"/>
                  <a:pt x="928" y="467"/>
                </a:cubicBezTo>
                <a:cubicBezTo>
                  <a:pt x="929" y="468"/>
                  <a:pt x="929" y="468"/>
                  <a:pt x="929" y="468"/>
                </a:cubicBezTo>
                <a:cubicBezTo>
                  <a:pt x="930" y="468"/>
                  <a:pt x="930" y="468"/>
                  <a:pt x="931" y="468"/>
                </a:cubicBezTo>
                <a:cubicBezTo>
                  <a:pt x="931" y="468"/>
                  <a:pt x="932" y="469"/>
                  <a:pt x="932" y="469"/>
                </a:cubicBezTo>
                <a:cubicBezTo>
                  <a:pt x="933" y="469"/>
                  <a:pt x="933" y="469"/>
                  <a:pt x="933" y="469"/>
                </a:cubicBezTo>
                <a:cubicBezTo>
                  <a:pt x="933" y="469"/>
                  <a:pt x="934" y="469"/>
                  <a:pt x="934" y="469"/>
                </a:cubicBezTo>
                <a:cubicBezTo>
                  <a:pt x="934" y="469"/>
                  <a:pt x="935" y="469"/>
                  <a:pt x="935" y="469"/>
                </a:cubicBezTo>
                <a:cubicBezTo>
                  <a:pt x="936" y="469"/>
                  <a:pt x="936" y="469"/>
                  <a:pt x="937" y="469"/>
                </a:cubicBezTo>
                <a:cubicBezTo>
                  <a:pt x="937" y="469"/>
                  <a:pt x="937" y="469"/>
                  <a:pt x="938" y="469"/>
                </a:cubicBezTo>
                <a:cubicBezTo>
                  <a:pt x="938" y="469"/>
                  <a:pt x="938" y="469"/>
                  <a:pt x="939" y="469"/>
                </a:cubicBezTo>
                <a:cubicBezTo>
                  <a:pt x="937" y="469"/>
                  <a:pt x="935" y="470"/>
                  <a:pt x="933" y="470"/>
                </a:cubicBezTo>
                <a:cubicBezTo>
                  <a:pt x="932" y="470"/>
                  <a:pt x="931" y="471"/>
                  <a:pt x="930" y="471"/>
                </a:cubicBezTo>
                <a:cubicBezTo>
                  <a:pt x="928" y="471"/>
                  <a:pt x="927" y="472"/>
                  <a:pt x="926" y="472"/>
                </a:cubicBezTo>
                <a:cubicBezTo>
                  <a:pt x="925" y="472"/>
                  <a:pt x="924" y="473"/>
                  <a:pt x="922" y="473"/>
                </a:cubicBezTo>
                <a:cubicBezTo>
                  <a:pt x="919" y="473"/>
                  <a:pt x="919" y="473"/>
                  <a:pt x="919" y="473"/>
                </a:cubicBezTo>
                <a:cubicBezTo>
                  <a:pt x="914" y="474"/>
                  <a:pt x="909" y="475"/>
                  <a:pt x="904" y="476"/>
                </a:cubicBezTo>
                <a:cubicBezTo>
                  <a:pt x="894" y="477"/>
                  <a:pt x="884" y="478"/>
                  <a:pt x="875" y="479"/>
                </a:cubicBezTo>
                <a:cubicBezTo>
                  <a:pt x="865" y="479"/>
                  <a:pt x="856" y="480"/>
                  <a:pt x="847" y="481"/>
                </a:cubicBezTo>
                <a:cubicBezTo>
                  <a:pt x="839" y="482"/>
                  <a:pt x="831" y="483"/>
                  <a:pt x="823" y="485"/>
                </a:cubicBezTo>
                <a:cubicBezTo>
                  <a:pt x="819" y="486"/>
                  <a:pt x="816" y="487"/>
                  <a:pt x="812" y="488"/>
                </a:cubicBezTo>
                <a:cubicBezTo>
                  <a:pt x="811" y="488"/>
                  <a:pt x="809" y="489"/>
                  <a:pt x="807" y="489"/>
                </a:cubicBezTo>
                <a:cubicBezTo>
                  <a:pt x="806" y="490"/>
                  <a:pt x="804" y="491"/>
                  <a:pt x="803" y="491"/>
                </a:cubicBezTo>
                <a:cubicBezTo>
                  <a:pt x="797" y="493"/>
                  <a:pt x="792" y="496"/>
                  <a:pt x="788" y="498"/>
                </a:cubicBezTo>
                <a:cubicBezTo>
                  <a:pt x="786" y="499"/>
                  <a:pt x="784" y="500"/>
                  <a:pt x="783" y="501"/>
                </a:cubicBezTo>
                <a:cubicBezTo>
                  <a:pt x="781" y="502"/>
                  <a:pt x="780" y="503"/>
                  <a:pt x="779" y="504"/>
                </a:cubicBezTo>
                <a:cubicBezTo>
                  <a:pt x="777" y="505"/>
                  <a:pt x="776" y="506"/>
                  <a:pt x="776" y="506"/>
                </a:cubicBezTo>
                <a:cubicBezTo>
                  <a:pt x="776" y="506"/>
                  <a:pt x="777" y="506"/>
                  <a:pt x="779" y="504"/>
                </a:cubicBezTo>
                <a:cubicBezTo>
                  <a:pt x="780" y="504"/>
                  <a:pt x="782" y="503"/>
                  <a:pt x="783" y="502"/>
                </a:cubicBezTo>
                <a:cubicBezTo>
                  <a:pt x="785" y="501"/>
                  <a:pt x="787" y="501"/>
                  <a:pt x="789" y="500"/>
                </a:cubicBezTo>
                <a:cubicBezTo>
                  <a:pt x="793" y="498"/>
                  <a:pt x="798" y="496"/>
                  <a:pt x="804" y="494"/>
                </a:cubicBezTo>
                <a:cubicBezTo>
                  <a:pt x="805" y="494"/>
                  <a:pt x="807" y="493"/>
                  <a:pt x="808" y="493"/>
                </a:cubicBezTo>
                <a:cubicBezTo>
                  <a:pt x="810" y="492"/>
                  <a:pt x="812" y="492"/>
                  <a:pt x="813" y="491"/>
                </a:cubicBezTo>
                <a:cubicBezTo>
                  <a:pt x="814" y="491"/>
                  <a:pt x="815" y="491"/>
                  <a:pt x="816" y="491"/>
                </a:cubicBezTo>
                <a:cubicBezTo>
                  <a:pt x="817" y="491"/>
                  <a:pt x="817" y="490"/>
                  <a:pt x="818" y="490"/>
                </a:cubicBezTo>
                <a:cubicBezTo>
                  <a:pt x="820" y="490"/>
                  <a:pt x="822" y="489"/>
                  <a:pt x="824" y="489"/>
                </a:cubicBezTo>
                <a:cubicBezTo>
                  <a:pt x="824" y="489"/>
                  <a:pt x="824" y="489"/>
                  <a:pt x="824" y="489"/>
                </a:cubicBezTo>
                <a:cubicBezTo>
                  <a:pt x="824" y="489"/>
                  <a:pt x="824" y="489"/>
                  <a:pt x="824" y="489"/>
                </a:cubicBezTo>
                <a:cubicBezTo>
                  <a:pt x="823" y="490"/>
                  <a:pt x="822" y="491"/>
                  <a:pt x="821" y="491"/>
                </a:cubicBezTo>
                <a:cubicBezTo>
                  <a:pt x="820" y="492"/>
                  <a:pt x="819" y="493"/>
                  <a:pt x="818" y="494"/>
                </a:cubicBezTo>
                <a:cubicBezTo>
                  <a:pt x="818" y="495"/>
                  <a:pt x="817" y="495"/>
                  <a:pt x="816" y="496"/>
                </a:cubicBezTo>
                <a:cubicBezTo>
                  <a:pt x="816" y="496"/>
                  <a:pt x="816" y="497"/>
                  <a:pt x="816" y="497"/>
                </a:cubicBezTo>
                <a:cubicBezTo>
                  <a:pt x="815" y="496"/>
                  <a:pt x="815" y="496"/>
                  <a:pt x="815" y="496"/>
                </a:cubicBezTo>
                <a:cubicBezTo>
                  <a:pt x="799" y="503"/>
                  <a:pt x="795" y="518"/>
                  <a:pt x="791" y="534"/>
                </a:cubicBezTo>
                <a:cubicBezTo>
                  <a:pt x="807" y="531"/>
                  <a:pt x="813" y="517"/>
                  <a:pt x="816" y="501"/>
                </a:cubicBezTo>
                <a:cubicBezTo>
                  <a:pt x="816" y="500"/>
                  <a:pt x="817" y="499"/>
                  <a:pt x="818" y="499"/>
                </a:cubicBezTo>
                <a:cubicBezTo>
                  <a:pt x="819" y="498"/>
                  <a:pt x="820" y="497"/>
                  <a:pt x="820" y="496"/>
                </a:cubicBezTo>
                <a:cubicBezTo>
                  <a:pt x="821" y="495"/>
                  <a:pt x="822" y="494"/>
                  <a:pt x="823" y="494"/>
                </a:cubicBezTo>
                <a:cubicBezTo>
                  <a:pt x="824" y="493"/>
                  <a:pt x="825" y="492"/>
                  <a:pt x="825" y="492"/>
                </a:cubicBezTo>
                <a:cubicBezTo>
                  <a:pt x="826" y="491"/>
                  <a:pt x="827" y="490"/>
                  <a:pt x="828" y="490"/>
                </a:cubicBezTo>
                <a:cubicBezTo>
                  <a:pt x="828" y="490"/>
                  <a:pt x="828" y="490"/>
                  <a:pt x="828" y="490"/>
                </a:cubicBezTo>
                <a:cubicBezTo>
                  <a:pt x="828" y="489"/>
                  <a:pt x="828" y="489"/>
                  <a:pt x="829" y="489"/>
                </a:cubicBezTo>
                <a:cubicBezTo>
                  <a:pt x="829" y="489"/>
                  <a:pt x="829" y="489"/>
                  <a:pt x="829" y="488"/>
                </a:cubicBezTo>
                <a:cubicBezTo>
                  <a:pt x="830" y="488"/>
                  <a:pt x="830" y="488"/>
                  <a:pt x="830" y="488"/>
                </a:cubicBezTo>
                <a:cubicBezTo>
                  <a:pt x="835" y="487"/>
                  <a:pt x="841" y="486"/>
                  <a:pt x="848" y="485"/>
                </a:cubicBezTo>
                <a:cubicBezTo>
                  <a:pt x="856" y="484"/>
                  <a:pt x="866" y="483"/>
                  <a:pt x="875" y="483"/>
                </a:cubicBezTo>
                <a:cubicBezTo>
                  <a:pt x="884" y="482"/>
                  <a:pt x="894" y="481"/>
                  <a:pt x="904" y="480"/>
                </a:cubicBezTo>
                <a:cubicBezTo>
                  <a:pt x="909" y="479"/>
                  <a:pt x="914" y="478"/>
                  <a:pt x="919" y="477"/>
                </a:cubicBezTo>
                <a:cubicBezTo>
                  <a:pt x="923" y="477"/>
                  <a:pt x="923" y="477"/>
                  <a:pt x="923" y="477"/>
                </a:cubicBezTo>
                <a:cubicBezTo>
                  <a:pt x="924" y="476"/>
                  <a:pt x="925" y="476"/>
                  <a:pt x="927" y="476"/>
                </a:cubicBezTo>
                <a:cubicBezTo>
                  <a:pt x="928" y="476"/>
                  <a:pt x="929" y="475"/>
                  <a:pt x="930" y="475"/>
                </a:cubicBezTo>
                <a:cubicBezTo>
                  <a:pt x="932" y="475"/>
                  <a:pt x="933" y="474"/>
                  <a:pt x="934" y="474"/>
                </a:cubicBezTo>
                <a:cubicBezTo>
                  <a:pt x="944" y="471"/>
                  <a:pt x="954" y="468"/>
                  <a:pt x="963" y="464"/>
                </a:cubicBezTo>
                <a:cubicBezTo>
                  <a:pt x="966" y="463"/>
                  <a:pt x="969" y="462"/>
                  <a:pt x="971" y="462"/>
                </a:cubicBezTo>
                <a:cubicBezTo>
                  <a:pt x="971" y="462"/>
                  <a:pt x="971" y="462"/>
                  <a:pt x="971" y="462"/>
                </a:cubicBezTo>
                <a:cubicBezTo>
                  <a:pt x="970" y="462"/>
                  <a:pt x="970" y="463"/>
                  <a:pt x="969" y="463"/>
                </a:cubicBezTo>
                <a:cubicBezTo>
                  <a:pt x="969" y="464"/>
                  <a:pt x="968" y="464"/>
                  <a:pt x="968" y="465"/>
                </a:cubicBezTo>
                <a:cubicBezTo>
                  <a:pt x="967" y="465"/>
                  <a:pt x="967" y="466"/>
                  <a:pt x="966" y="467"/>
                </a:cubicBezTo>
                <a:cubicBezTo>
                  <a:pt x="966" y="467"/>
                  <a:pt x="965" y="467"/>
                  <a:pt x="965" y="468"/>
                </a:cubicBezTo>
                <a:cubicBezTo>
                  <a:pt x="965" y="468"/>
                  <a:pt x="964" y="468"/>
                  <a:pt x="964" y="469"/>
                </a:cubicBezTo>
                <a:cubicBezTo>
                  <a:pt x="963" y="470"/>
                  <a:pt x="962" y="472"/>
                  <a:pt x="960" y="474"/>
                </a:cubicBezTo>
                <a:cubicBezTo>
                  <a:pt x="959" y="476"/>
                  <a:pt x="957" y="478"/>
                  <a:pt x="956" y="480"/>
                </a:cubicBezTo>
                <a:cubicBezTo>
                  <a:pt x="953" y="484"/>
                  <a:pt x="950" y="488"/>
                  <a:pt x="947" y="492"/>
                </a:cubicBezTo>
                <a:cubicBezTo>
                  <a:pt x="944" y="496"/>
                  <a:pt x="941" y="501"/>
                  <a:pt x="939" y="504"/>
                </a:cubicBezTo>
                <a:cubicBezTo>
                  <a:pt x="938" y="504"/>
                  <a:pt x="938" y="504"/>
                  <a:pt x="938" y="504"/>
                </a:cubicBezTo>
                <a:cubicBezTo>
                  <a:pt x="937" y="504"/>
                  <a:pt x="936" y="504"/>
                  <a:pt x="935" y="504"/>
                </a:cubicBezTo>
                <a:cubicBezTo>
                  <a:pt x="935" y="504"/>
                  <a:pt x="935" y="504"/>
                  <a:pt x="934" y="504"/>
                </a:cubicBezTo>
                <a:cubicBezTo>
                  <a:pt x="934" y="504"/>
                  <a:pt x="934" y="504"/>
                  <a:pt x="933" y="504"/>
                </a:cubicBezTo>
                <a:cubicBezTo>
                  <a:pt x="933" y="504"/>
                  <a:pt x="933" y="504"/>
                  <a:pt x="933" y="504"/>
                </a:cubicBezTo>
                <a:cubicBezTo>
                  <a:pt x="932" y="504"/>
                  <a:pt x="930" y="504"/>
                  <a:pt x="929" y="504"/>
                </a:cubicBezTo>
                <a:cubicBezTo>
                  <a:pt x="928" y="504"/>
                  <a:pt x="927" y="504"/>
                  <a:pt x="926" y="504"/>
                </a:cubicBezTo>
                <a:cubicBezTo>
                  <a:pt x="923" y="504"/>
                  <a:pt x="920" y="504"/>
                  <a:pt x="918" y="505"/>
                </a:cubicBezTo>
                <a:cubicBezTo>
                  <a:pt x="917" y="505"/>
                  <a:pt x="917" y="505"/>
                  <a:pt x="917" y="505"/>
                </a:cubicBezTo>
                <a:cubicBezTo>
                  <a:pt x="917" y="504"/>
                  <a:pt x="917" y="504"/>
                  <a:pt x="917" y="504"/>
                </a:cubicBezTo>
                <a:cubicBezTo>
                  <a:pt x="907" y="490"/>
                  <a:pt x="890" y="502"/>
                  <a:pt x="885" y="515"/>
                </a:cubicBezTo>
                <a:cubicBezTo>
                  <a:pt x="895" y="514"/>
                  <a:pt x="911" y="520"/>
                  <a:pt x="916" y="507"/>
                </a:cubicBezTo>
                <a:cubicBezTo>
                  <a:pt x="917" y="507"/>
                  <a:pt x="917" y="507"/>
                  <a:pt x="918" y="507"/>
                </a:cubicBezTo>
                <a:cubicBezTo>
                  <a:pt x="921" y="507"/>
                  <a:pt x="923" y="506"/>
                  <a:pt x="926" y="506"/>
                </a:cubicBezTo>
                <a:cubicBezTo>
                  <a:pt x="927" y="506"/>
                  <a:pt x="928" y="506"/>
                  <a:pt x="929" y="506"/>
                </a:cubicBezTo>
                <a:cubicBezTo>
                  <a:pt x="931" y="506"/>
                  <a:pt x="932" y="506"/>
                  <a:pt x="933" y="506"/>
                </a:cubicBezTo>
                <a:cubicBezTo>
                  <a:pt x="933" y="506"/>
                  <a:pt x="933" y="506"/>
                  <a:pt x="933" y="506"/>
                </a:cubicBezTo>
                <a:cubicBezTo>
                  <a:pt x="934" y="506"/>
                  <a:pt x="934" y="506"/>
                  <a:pt x="934" y="506"/>
                </a:cubicBezTo>
                <a:cubicBezTo>
                  <a:pt x="935" y="506"/>
                  <a:pt x="935" y="506"/>
                  <a:pt x="935" y="505"/>
                </a:cubicBezTo>
                <a:cubicBezTo>
                  <a:pt x="936" y="505"/>
                  <a:pt x="937" y="505"/>
                  <a:pt x="938" y="505"/>
                </a:cubicBezTo>
                <a:cubicBezTo>
                  <a:pt x="938" y="505"/>
                  <a:pt x="938" y="505"/>
                  <a:pt x="938" y="505"/>
                </a:cubicBezTo>
                <a:cubicBezTo>
                  <a:pt x="938" y="505"/>
                  <a:pt x="938" y="505"/>
                  <a:pt x="938" y="505"/>
                </a:cubicBezTo>
                <a:cubicBezTo>
                  <a:pt x="937" y="507"/>
                  <a:pt x="935" y="509"/>
                  <a:pt x="934" y="511"/>
                </a:cubicBezTo>
                <a:cubicBezTo>
                  <a:pt x="933" y="513"/>
                  <a:pt x="931" y="514"/>
                  <a:pt x="930" y="516"/>
                </a:cubicBezTo>
                <a:cubicBezTo>
                  <a:pt x="930" y="516"/>
                  <a:pt x="929" y="516"/>
                  <a:pt x="929" y="517"/>
                </a:cubicBezTo>
                <a:cubicBezTo>
                  <a:pt x="929" y="517"/>
                  <a:pt x="929" y="518"/>
                  <a:pt x="928" y="518"/>
                </a:cubicBezTo>
                <a:cubicBezTo>
                  <a:pt x="928" y="519"/>
                  <a:pt x="927" y="519"/>
                  <a:pt x="927" y="520"/>
                </a:cubicBezTo>
                <a:cubicBezTo>
                  <a:pt x="926" y="521"/>
                  <a:pt x="925" y="523"/>
                  <a:pt x="924" y="523"/>
                </a:cubicBezTo>
                <a:cubicBezTo>
                  <a:pt x="923" y="525"/>
                  <a:pt x="922" y="526"/>
                  <a:pt x="922" y="526"/>
                </a:cubicBezTo>
                <a:cubicBezTo>
                  <a:pt x="922" y="526"/>
                  <a:pt x="923" y="526"/>
                  <a:pt x="925" y="524"/>
                </a:cubicBezTo>
                <a:cubicBezTo>
                  <a:pt x="925" y="524"/>
                  <a:pt x="926" y="523"/>
                  <a:pt x="926" y="523"/>
                </a:cubicBezTo>
                <a:cubicBezTo>
                  <a:pt x="927" y="522"/>
                  <a:pt x="927" y="522"/>
                  <a:pt x="928" y="521"/>
                </a:cubicBezTo>
                <a:cubicBezTo>
                  <a:pt x="929" y="521"/>
                  <a:pt x="929" y="520"/>
                  <a:pt x="930" y="519"/>
                </a:cubicBezTo>
                <a:cubicBezTo>
                  <a:pt x="930" y="519"/>
                  <a:pt x="930" y="519"/>
                  <a:pt x="931" y="518"/>
                </a:cubicBezTo>
                <a:cubicBezTo>
                  <a:pt x="931" y="518"/>
                  <a:pt x="931" y="518"/>
                  <a:pt x="932" y="517"/>
                </a:cubicBezTo>
                <a:cubicBezTo>
                  <a:pt x="933" y="516"/>
                  <a:pt x="934" y="514"/>
                  <a:pt x="936" y="512"/>
                </a:cubicBezTo>
                <a:cubicBezTo>
                  <a:pt x="937" y="510"/>
                  <a:pt x="938" y="508"/>
                  <a:pt x="940" y="506"/>
                </a:cubicBezTo>
                <a:cubicBezTo>
                  <a:pt x="943" y="502"/>
                  <a:pt x="946" y="498"/>
                  <a:pt x="949" y="494"/>
                </a:cubicBezTo>
                <a:cubicBezTo>
                  <a:pt x="950" y="492"/>
                  <a:pt x="951" y="491"/>
                  <a:pt x="952" y="490"/>
                </a:cubicBezTo>
                <a:cubicBezTo>
                  <a:pt x="952" y="490"/>
                  <a:pt x="952" y="490"/>
                  <a:pt x="952" y="491"/>
                </a:cubicBezTo>
                <a:cubicBezTo>
                  <a:pt x="952" y="491"/>
                  <a:pt x="952" y="491"/>
                  <a:pt x="952" y="492"/>
                </a:cubicBezTo>
                <a:cubicBezTo>
                  <a:pt x="952" y="492"/>
                  <a:pt x="952" y="492"/>
                  <a:pt x="952" y="493"/>
                </a:cubicBezTo>
                <a:cubicBezTo>
                  <a:pt x="952" y="493"/>
                  <a:pt x="952" y="493"/>
                  <a:pt x="952" y="494"/>
                </a:cubicBezTo>
                <a:cubicBezTo>
                  <a:pt x="953" y="497"/>
                  <a:pt x="954" y="500"/>
                  <a:pt x="956" y="503"/>
                </a:cubicBezTo>
                <a:cubicBezTo>
                  <a:pt x="957" y="506"/>
                  <a:pt x="958" y="508"/>
                  <a:pt x="960" y="511"/>
                </a:cubicBezTo>
                <a:cubicBezTo>
                  <a:pt x="959" y="511"/>
                  <a:pt x="959" y="511"/>
                  <a:pt x="958" y="511"/>
                </a:cubicBezTo>
                <a:cubicBezTo>
                  <a:pt x="957" y="514"/>
                  <a:pt x="957" y="514"/>
                  <a:pt x="957" y="514"/>
                </a:cubicBezTo>
                <a:cubicBezTo>
                  <a:pt x="948" y="525"/>
                  <a:pt x="950" y="542"/>
                  <a:pt x="964" y="548"/>
                </a:cubicBezTo>
                <a:cubicBezTo>
                  <a:pt x="966" y="536"/>
                  <a:pt x="977" y="518"/>
                  <a:pt x="962" y="512"/>
                </a:cubicBezTo>
                <a:cubicBezTo>
                  <a:pt x="962" y="512"/>
                  <a:pt x="962" y="512"/>
                  <a:pt x="962" y="512"/>
                </a:cubicBezTo>
                <a:cubicBezTo>
                  <a:pt x="961" y="508"/>
                  <a:pt x="959" y="505"/>
                  <a:pt x="958" y="502"/>
                </a:cubicBezTo>
                <a:cubicBezTo>
                  <a:pt x="956" y="499"/>
                  <a:pt x="955" y="496"/>
                  <a:pt x="954" y="493"/>
                </a:cubicBezTo>
                <a:cubicBezTo>
                  <a:pt x="954" y="493"/>
                  <a:pt x="954" y="492"/>
                  <a:pt x="954" y="492"/>
                </a:cubicBezTo>
                <a:cubicBezTo>
                  <a:pt x="954" y="492"/>
                  <a:pt x="954" y="491"/>
                  <a:pt x="954" y="491"/>
                </a:cubicBezTo>
                <a:cubicBezTo>
                  <a:pt x="954" y="491"/>
                  <a:pt x="954" y="491"/>
                  <a:pt x="953" y="490"/>
                </a:cubicBezTo>
                <a:cubicBezTo>
                  <a:pt x="953" y="490"/>
                  <a:pt x="953" y="490"/>
                  <a:pt x="953" y="489"/>
                </a:cubicBezTo>
                <a:cubicBezTo>
                  <a:pt x="953" y="489"/>
                  <a:pt x="953" y="488"/>
                  <a:pt x="953" y="488"/>
                </a:cubicBezTo>
                <a:cubicBezTo>
                  <a:pt x="955" y="485"/>
                  <a:pt x="956" y="483"/>
                  <a:pt x="958" y="481"/>
                </a:cubicBezTo>
                <a:cubicBezTo>
                  <a:pt x="959" y="479"/>
                  <a:pt x="961" y="477"/>
                  <a:pt x="962" y="475"/>
                </a:cubicBezTo>
                <a:cubicBezTo>
                  <a:pt x="963" y="474"/>
                  <a:pt x="965" y="472"/>
                  <a:pt x="966" y="470"/>
                </a:cubicBezTo>
                <a:cubicBezTo>
                  <a:pt x="966" y="470"/>
                  <a:pt x="967" y="469"/>
                  <a:pt x="968" y="468"/>
                </a:cubicBezTo>
                <a:cubicBezTo>
                  <a:pt x="968" y="467"/>
                  <a:pt x="969" y="467"/>
                  <a:pt x="969" y="466"/>
                </a:cubicBezTo>
                <a:cubicBezTo>
                  <a:pt x="970" y="465"/>
                  <a:pt x="971" y="464"/>
                  <a:pt x="971" y="463"/>
                </a:cubicBezTo>
                <a:cubicBezTo>
                  <a:pt x="972" y="462"/>
                  <a:pt x="972" y="462"/>
                  <a:pt x="972" y="461"/>
                </a:cubicBezTo>
                <a:cubicBezTo>
                  <a:pt x="974" y="461"/>
                  <a:pt x="976" y="460"/>
                  <a:pt x="977" y="460"/>
                </a:cubicBezTo>
                <a:cubicBezTo>
                  <a:pt x="980" y="459"/>
                  <a:pt x="982" y="458"/>
                  <a:pt x="984" y="457"/>
                </a:cubicBezTo>
                <a:cubicBezTo>
                  <a:pt x="987" y="457"/>
                  <a:pt x="989" y="456"/>
                  <a:pt x="991" y="456"/>
                </a:cubicBezTo>
                <a:cubicBezTo>
                  <a:pt x="1004" y="452"/>
                  <a:pt x="1016" y="450"/>
                  <a:pt x="1028" y="449"/>
                </a:cubicBezTo>
                <a:cubicBezTo>
                  <a:pt x="1028" y="449"/>
                  <a:pt x="1028" y="450"/>
                  <a:pt x="1027" y="450"/>
                </a:cubicBezTo>
                <a:cubicBezTo>
                  <a:pt x="1027" y="451"/>
                  <a:pt x="1027" y="451"/>
                  <a:pt x="1026" y="452"/>
                </a:cubicBezTo>
                <a:cubicBezTo>
                  <a:pt x="1026" y="453"/>
                  <a:pt x="1025" y="454"/>
                  <a:pt x="1025" y="454"/>
                </a:cubicBezTo>
                <a:cubicBezTo>
                  <a:pt x="1025" y="455"/>
                  <a:pt x="1024" y="456"/>
                  <a:pt x="1024" y="457"/>
                </a:cubicBezTo>
                <a:cubicBezTo>
                  <a:pt x="1024" y="457"/>
                  <a:pt x="1024" y="457"/>
                  <a:pt x="1024" y="457"/>
                </a:cubicBezTo>
                <a:cubicBezTo>
                  <a:pt x="1024" y="457"/>
                  <a:pt x="1024" y="457"/>
                  <a:pt x="1024" y="457"/>
                </a:cubicBezTo>
                <a:cubicBezTo>
                  <a:pt x="1013" y="466"/>
                  <a:pt x="1016" y="478"/>
                  <a:pt x="1020" y="492"/>
                </a:cubicBezTo>
                <a:cubicBezTo>
                  <a:pt x="1032" y="486"/>
                  <a:pt x="1031" y="474"/>
                  <a:pt x="1026" y="461"/>
                </a:cubicBezTo>
                <a:cubicBezTo>
                  <a:pt x="1026" y="460"/>
                  <a:pt x="1027" y="459"/>
                  <a:pt x="1027" y="458"/>
                </a:cubicBezTo>
                <a:cubicBezTo>
                  <a:pt x="1027" y="458"/>
                  <a:pt x="1027" y="457"/>
                  <a:pt x="1028" y="456"/>
                </a:cubicBezTo>
                <a:cubicBezTo>
                  <a:pt x="1028" y="455"/>
                  <a:pt x="1029" y="454"/>
                  <a:pt x="1029" y="454"/>
                </a:cubicBezTo>
                <a:cubicBezTo>
                  <a:pt x="1029" y="453"/>
                  <a:pt x="1030" y="452"/>
                  <a:pt x="1030" y="452"/>
                </a:cubicBezTo>
                <a:cubicBezTo>
                  <a:pt x="1030" y="451"/>
                  <a:pt x="1031" y="450"/>
                  <a:pt x="1031" y="450"/>
                </a:cubicBezTo>
                <a:cubicBezTo>
                  <a:pt x="1031" y="450"/>
                  <a:pt x="1031" y="449"/>
                  <a:pt x="1031" y="449"/>
                </a:cubicBezTo>
                <a:cubicBezTo>
                  <a:pt x="1032" y="449"/>
                  <a:pt x="1032" y="449"/>
                  <a:pt x="1032" y="449"/>
                </a:cubicBezTo>
                <a:cubicBezTo>
                  <a:pt x="1035" y="449"/>
                  <a:pt x="1039" y="448"/>
                  <a:pt x="1042" y="448"/>
                </a:cubicBezTo>
                <a:cubicBezTo>
                  <a:pt x="1044" y="448"/>
                  <a:pt x="1046" y="448"/>
                  <a:pt x="1048" y="448"/>
                </a:cubicBezTo>
                <a:cubicBezTo>
                  <a:pt x="1049" y="448"/>
                  <a:pt x="1051" y="448"/>
                  <a:pt x="1053" y="448"/>
                </a:cubicBezTo>
                <a:cubicBezTo>
                  <a:pt x="1053" y="448"/>
                  <a:pt x="1054" y="448"/>
                  <a:pt x="1054" y="448"/>
                </a:cubicBezTo>
                <a:cubicBezTo>
                  <a:pt x="1071" y="467"/>
                  <a:pt x="1081" y="460"/>
                  <a:pt x="1112" y="472"/>
                </a:cubicBezTo>
                <a:cubicBezTo>
                  <a:pt x="1119" y="475"/>
                  <a:pt x="1128" y="479"/>
                  <a:pt x="1135" y="476"/>
                </a:cubicBezTo>
                <a:cubicBezTo>
                  <a:pt x="1145" y="472"/>
                  <a:pt x="1148" y="477"/>
                  <a:pt x="1162" y="482"/>
                </a:cubicBezTo>
                <a:cubicBezTo>
                  <a:pt x="1179" y="488"/>
                  <a:pt x="1191" y="499"/>
                  <a:pt x="1195" y="514"/>
                </a:cubicBezTo>
                <a:cubicBezTo>
                  <a:pt x="1187" y="516"/>
                  <a:pt x="1177" y="508"/>
                  <a:pt x="1164" y="505"/>
                </a:cubicBezTo>
                <a:cubicBezTo>
                  <a:pt x="1147" y="501"/>
                  <a:pt x="1138" y="500"/>
                  <a:pt x="1120" y="502"/>
                </a:cubicBezTo>
                <a:cubicBezTo>
                  <a:pt x="1110" y="503"/>
                  <a:pt x="1095" y="505"/>
                  <a:pt x="1086" y="502"/>
                </a:cubicBezTo>
                <a:cubicBezTo>
                  <a:pt x="1067" y="497"/>
                  <a:pt x="1063" y="477"/>
                  <a:pt x="1042" y="480"/>
                </a:cubicBezTo>
                <a:cubicBezTo>
                  <a:pt x="1054" y="485"/>
                  <a:pt x="1064" y="495"/>
                  <a:pt x="1069" y="508"/>
                </a:cubicBezTo>
                <a:cubicBezTo>
                  <a:pt x="1052" y="511"/>
                  <a:pt x="1041" y="516"/>
                  <a:pt x="1027" y="523"/>
                </a:cubicBezTo>
                <a:cubicBezTo>
                  <a:pt x="1013" y="529"/>
                  <a:pt x="1000" y="543"/>
                  <a:pt x="985" y="555"/>
                </a:cubicBezTo>
                <a:cubicBezTo>
                  <a:pt x="984" y="555"/>
                  <a:pt x="983" y="555"/>
                  <a:pt x="981" y="555"/>
                </a:cubicBezTo>
                <a:cubicBezTo>
                  <a:pt x="982" y="556"/>
                  <a:pt x="982" y="556"/>
                  <a:pt x="982" y="557"/>
                </a:cubicBezTo>
                <a:cubicBezTo>
                  <a:pt x="980" y="559"/>
                  <a:pt x="977" y="561"/>
                  <a:pt x="974" y="563"/>
                </a:cubicBezTo>
                <a:cubicBezTo>
                  <a:pt x="977" y="561"/>
                  <a:pt x="980" y="560"/>
                  <a:pt x="982" y="558"/>
                </a:cubicBezTo>
                <a:cubicBezTo>
                  <a:pt x="988" y="572"/>
                  <a:pt x="1002" y="577"/>
                  <a:pt x="1017" y="578"/>
                </a:cubicBezTo>
                <a:cubicBezTo>
                  <a:pt x="1018" y="578"/>
                  <a:pt x="1019" y="579"/>
                  <a:pt x="1020" y="580"/>
                </a:cubicBezTo>
                <a:cubicBezTo>
                  <a:pt x="1021" y="581"/>
                  <a:pt x="1021" y="581"/>
                  <a:pt x="1022" y="582"/>
                </a:cubicBezTo>
                <a:cubicBezTo>
                  <a:pt x="1023" y="583"/>
                  <a:pt x="1024" y="584"/>
                  <a:pt x="1025" y="585"/>
                </a:cubicBezTo>
                <a:cubicBezTo>
                  <a:pt x="1026" y="586"/>
                  <a:pt x="1027" y="586"/>
                  <a:pt x="1027" y="587"/>
                </a:cubicBezTo>
                <a:cubicBezTo>
                  <a:pt x="1028" y="588"/>
                  <a:pt x="1029" y="589"/>
                  <a:pt x="1029" y="589"/>
                </a:cubicBezTo>
                <a:cubicBezTo>
                  <a:pt x="1029" y="590"/>
                  <a:pt x="1029" y="590"/>
                  <a:pt x="1030" y="590"/>
                </a:cubicBezTo>
                <a:cubicBezTo>
                  <a:pt x="1030" y="590"/>
                  <a:pt x="1030" y="590"/>
                  <a:pt x="1030" y="590"/>
                </a:cubicBezTo>
                <a:cubicBezTo>
                  <a:pt x="1030" y="591"/>
                  <a:pt x="1031" y="591"/>
                  <a:pt x="1031" y="591"/>
                </a:cubicBezTo>
                <a:cubicBezTo>
                  <a:pt x="1031" y="591"/>
                  <a:pt x="1031" y="591"/>
                  <a:pt x="1032" y="592"/>
                </a:cubicBezTo>
                <a:cubicBezTo>
                  <a:pt x="1033" y="598"/>
                  <a:pt x="1035" y="604"/>
                  <a:pt x="1036" y="611"/>
                </a:cubicBezTo>
                <a:cubicBezTo>
                  <a:pt x="1038" y="620"/>
                  <a:pt x="1039" y="630"/>
                  <a:pt x="1041" y="640"/>
                </a:cubicBezTo>
                <a:cubicBezTo>
                  <a:pt x="1043" y="649"/>
                  <a:pt x="1044" y="659"/>
                  <a:pt x="1046" y="669"/>
                </a:cubicBezTo>
                <a:cubicBezTo>
                  <a:pt x="1041" y="670"/>
                  <a:pt x="1034" y="670"/>
                  <a:pt x="1028" y="671"/>
                </a:cubicBezTo>
                <a:cubicBezTo>
                  <a:pt x="1025" y="663"/>
                  <a:pt x="1017" y="656"/>
                  <a:pt x="1010" y="654"/>
                </a:cubicBezTo>
                <a:cubicBezTo>
                  <a:pt x="1011" y="659"/>
                  <a:pt x="1010" y="666"/>
                  <a:pt x="1011" y="672"/>
                </a:cubicBezTo>
                <a:cubicBezTo>
                  <a:pt x="992" y="674"/>
                  <a:pt x="974" y="677"/>
                  <a:pt x="960" y="681"/>
                </a:cubicBezTo>
                <a:cubicBezTo>
                  <a:pt x="916" y="692"/>
                  <a:pt x="878" y="705"/>
                  <a:pt x="878" y="705"/>
                </a:cubicBezTo>
                <a:cubicBezTo>
                  <a:pt x="878" y="705"/>
                  <a:pt x="873" y="704"/>
                  <a:pt x="865" y="702"/>
                </a:cubicBezTo>
                <a:cubicBezTo>
                  <a:pt x="865" y="702"/>
                  <a:pt x="864" y="702"/>
                  <a:pt x="864" y="701"/>
                </a:cubicBezTo>
                <a:cubicBezTo>
                  <a:pt x="863" y="700"/>
                  <a:pt x="861" y="699"/>
                  <a:pt x="860" y="697"/>
                </a:cubicBezTo>
                <a:cubicBezTo>
                  <a:pt x="859" y="697"/>
                  <a:pt x="858" y="696"/>
                  <a:pt x="857" y="695"/>
                </a:cubicBezTo>
                <a:cubicBezTo>
                  <a:pt x="856" y="695"/>
                  <a:pt x="856" y="694"/>
                  <a:pt x="855" y="693"/>
                </a:cubicBezTo>
                <a:cubicBezTo>
                  <a:pt x="848" y="688"/>
                  <a:pt x="839" y="681"/>
                  <a:pt x="831" y="674"/>
                </a:cubicBezTo>
                <a:cubicBezTo>
                  <a:pt x="826" y="670"/>
                  <a:pt x="822" y="667"/>
                  <a:pt x="818" y="663"/>
                </a:cubicBezTo>
                <a:cubicBezTo>
                  <a:pt x="817" y="663"/>
                  <a:pt x="817" y="662"/>
                  <a:pt x="817" y="662"/>
                </a:cubicBezTo>
                <a:cubicBezTo>
                  <a:pt x="816" y="661"/>
                  <a:pt x="815" y="659"/>
                  <a:pt x="815" y="658"/>
                </a:cubicBezTo>
                <a:cubicBezTo>
                  <a:pt x="815" y="658"/>
                  <a:pt x="814" y="657"/>
                  <a:pt x="814" y="657"/>
                </a:cubicBezTo>
                <a:cubicBezTo>
                  <a:pt x="814" y="657"/>
                  <a:pt x="814" y="656"/>
                  <a:pt x="814" y="656"/>
                </a:cubicBezTo>
                <a:cubicBezTo>
                  <a:pt x="814" y="655"/>
                  <a:pt x="813" y="654"/>
                  <a:pt x="813" y="653"/>
                </a:cubicBezTo>
                <a:cubicBezTo>
                  <a:pt x="812" y="652"/>
                  <a:pt x="812" y="650"/>
                  <a:pt x="812" y="648"/>
                </a:cubicBezTo>
                <a:cubicBezTo>
                  <a:pt x="812" y="647"/>
                  <a:pt x="812" y="647"/>
                  <a:pt x="812" y="647"/>
                </a:cubicBezTo>
                <a:cubicBezTo>
                  <a:pt x="812" y="647"/>
                  <a:pt x="812" y="646"/>
                  <a:pt x="812" y="646"/>
                </a:cubicBezTo>
                <a:cubicBezTo>
                  <a:pt x="812" y="646"/>
                  <a:pt x="812" y="646"/>
                  <a:pt x="812" y="646"/>
                </a:cubicBezTo>
                <a:cubicBezTo>
                  <a:pt x="812" y="645"/>
                  <a:pt x="812" y="645"/>
                  <a:pt x="812" y="645"/>
                </a:cubicBezTo>
                <a:cubicBezTo>
                  <a:pt x="813" y="645"/>
                  <a:pt x="813" y="645"/>
                  <a:pt x="813" y="645"/>
                </a:cubicBezTo>
                <a:cubicBezTo>
                  <a:pt x="813" y="644"/>
                  <a:pt x="814" y="643"/>
                  <a:pt x="814" y="642"/>
                </a:cubicBezTo>
                <a:cubicBezTo>
                  <a:pt x="815" y="641"/>
                  <a:pt x="815" y="641"/>
                  <a:pt x="815" y="640"/>
                </a:cubicBezTo>
                <a:cubicBezTo>
                  <a:pt x="816" y="640"/>
                  <a:pt x="816" y="639"/>
                  <a:pt x="816" y="639"/>
                </a:cubicBezTo>
                <a:cubicBezTo>
                  <a:pt x="817" y="638"/>
                  <a:pt x="817" y="637"/>
                  <a:pt x="817" y="637"/>
                </a:cubicBezTo>
                <a:cubicBezTo>
                  <a:pt x="817" y="636"/>
                  <a:pt x="818" y="636"/>
                  <a:pt x="818" y="635"/>
                </a:cubicBezTo>
                <a:cubicBezTo>
                  <a:pt x="819" y="633"/>
                  <a:pt x="820" y="630"/>
                  <a:pt x="820" y="627"/>
                </a:cubicBezTo>
                <a:cubicBezTo>
                  <a:pt x="820" y="627"/>
                  <a:pt x="821" y="627"/>
                  <a:pt x="821" y="627"/>
                </a:cubicBezTo>
                <a:cubicBezTo>
                  <a:pt x="821" y="626"/>
                  <a:pt x="821" y="626"/>
                  <a:pt x="821" y="626"/>
                </a:cubicBezTo>
                <a:cubicBezTo>
                  <a:pt x="821" y="625"/>
                  <a:pt x="821" y="624"/>
                  <a:pt x="821" y="624"/>
                </a:cubicBezTo>
                <a:cubicBezTo>
                  <a:pt x="821" y="623"/>
                  <a:pt x="821" y="622"/>
                  <a:pt x="821" y="622"/>
                </a:cubicBezTo>
                <a:cubicBezTo>
                  <a:pt x="821" y="621"/>
                  <a:pt x="821" y="620"/>
                  <a:pt x="821" y="620"/>
                </a:cubicBezTo>
                <a:cubicBezTo>
                  <a:pt x="822" y="617"/>
                  <a:pt x="822" y="614"/>
                  <a:pt x="821" y="612"/>
                </a:cubicBezTo>
                <a:cubicBezTo>
                  <a:pt x="821" y="611"/>
                  <a:pt x="821" y="610"/>
                  <a:pt x="821" y="608"/>
                </a:cubicBezTo>
                <a:cubicBezTo>
                  <a:pt x="821" y="608"/>
                  <a:pt x="820" y="607"/>
                  <a:pt x="820" y="607"/>
                </a:cubicBezTo>
                <a:cubicBezTo>
                  <a:pt x="820" y="607"/>
                  <a:pt x="820" y="607"/>
                  <a:pt x="820" y="606"/>
                </a:cubicBezTo>
                <a:cubicBezTo>
                  <a:pt x="820" y="606"/>
                  <a:pt x="820" y="606"/>
                  <a:pt x="820" y="606"/>
                </a:cubicBezTo>
                <a:cubicBezTo>
                  <a:pt x="821" y="606"/>
                  <a:pt x="821" y="605"/>
                  <a:pt x="821" y="605"/>
                </a:cubicBezTo>
                <a:cubicBezTo>
                  <a:pt x="821" y="604"/>
                  <a:pt x="822" y="603"/>
                  <a:pt x="822" y="603"/>
                </a:cubicBezTo>
                <a:cubicBezTo>
                  <a:pt x="822" y="602"/>
                  <a:pt x="822" y="602"/>
                  <a:pt x="823" y="601"/>
                </a:cubicBezTo>
                <a:cubicBezTo>
                  <a:pt x="823" y="600"/>
                  <a:pt x="824" y="600"/>
                  <a:pt x="824" y="599"/>
                </a:cubicBezTo>
                <a:cubicBezTo>
                  <a:pt x="824" y="599"/>
                  <a:pt x="825" y="598"/>
                  <a:pt x="825" y="597"/>
                </a:cubicBezTo>
                <a:cubicBezTo>
                  <a:pt x="825" y="597"/>
                  <a:pt x="825" y="597"/>
                  <a:pt x="825" y="597"/>
                </a:cubicBezTo>
                <a:cubicBezTo>
                  <a:pt x="839" y="598"/>
                  <a:pt x="842" y="590"/>
                  <a:pt x="836" y="578"/>
                </a:cubicBezTo>
                <a:cubicBezTo>
                  <a:pt x="829" y="582"/>
                  <a:pt x="819" y="586"/>
                  <a:pt x="824" y="596"/>
                </a:cubicBezTo>
                <a:cubicBezTo>
                  <a:pt x="823" y="597"/>
                  <a:pt x="823" y="597"/>
                  <a:pt x="823" y="597"/>
                </a:cubicBezTo>
                <a:cubicBezTo>
                  <a:pt x="823" y="597"/>
                  <a:pt x="823" y="597"/>
                  <a:pt x="823" y="597"/>
                </a:cubicBezTo>
                <a:cubicBezTo>
                  <a:pt x="823" y="597"/>
                  <a:pt x="823" y="598"/>
                  <a:pt x="822" y="598"/>
                </a:cubicBezTo>
                <a:cubicBezTo>
                  <a:pt x="822" y="599"/>
                  <a:pt x="822" y="599"/>
                  <a:pt x="821" y="600"/>
                </a:cubicBezTo>
                <a:cubicBezTo>
                  <a:pt x="821" y="601"/>
                  <a:pt x="820" y="601"/>
                  <a:pt x="820" y="602"/>
                </a:cubicBezTo>
                <a:cubicBezTo>
                  <a:pt x="820" y="602"/>
                  <a:pt x="820" y="603"/>
                  <a:pt x="820" y="603"/>
                </a:cubicBezTo>
                <a:cubicBezTo>
                  <a:pt x="819" y="603"/>
                  <a:pt x="819" y="602"/>
                  <a:pt x="819" y="602"/>
                </a:cubicBezTo>
                <a:cubicBezTo>
                  <a:pt x="819" y="601"/>
                  <a:pt x="819" y="601"/>
                  <a:pt x="818" y="600"/>
                </a:cubicBezTo>
                <a:cubicBezTo>
                  <a:pt x="818" y="600"/>
                  <a:pt x="818" y="600"/>
                  <a:pt x="818" y="599"/>
                </a:cubicBezTo>
                <a:cubicBezTo>
                  <a:pt x="818" y="599"/>
                  <a:pt x="818" y="599"/>
                  <a:pt x="818" y="599"/>
                </a:cubicBezTo>
                <a:cubicBezTo>
                  <a:pt x="818" y="598"/>
                  <a:pt x="817" y="598"/>
                  <a:pt x="817" y="597"/>
                </a:cubicBezTo>
                <a:cubicBezTo>
                  <a:pt x="817" y="597"/>
                  <a:pt x="817" y="597"/>
                  <a:pt x="817" y="596"/>
                </a:cubicBezTo>
                <a:cubicBezTo>
                  <a:pt x="816" y="595"/>
                  <a:pt x="816" y="595"/>
                  <a:pt x="815" y="594"/>
                </a:cubicBezTo>
                <a:cubicBezTo>
                  <a:pt x="815" y="593"/>
                  <a:pt x="814" y="593"/>
                  <a:pt x="814" y="592"/>
                </a:cubicBezTo>
                <a:cubicBezTo>
                  <a:pt x="813" y="592"/>
                  <a:pt x="813" y="591"/>
                  <a:pt x="813" y="591"/>
                </a:cubicBezTo>
                <a:cubicBezTo>
                  <a:pt x="812" y="590"/>
                  <a:pt x="811" y="589"/>
                  <a:pt x="811" y="589"/>
                </a:cubicBezTo>
                <a:cubicBezTo>
                  <a:pt x="810" y="588"/>
                  <a:pt x="810" y="588"/>
                  <a:pt x="810" y="588"/>
                </a:cubicBezTo>
                <a:cubicBezTo>
                  <a:pt x="810" y="588"/>
                  <a:pt x="811" y="589"/>
                  <a:pt x="812" y="591"/>
                </a:cubicBezTo>
                <a:cubicBezTo>
                  <a:pt x="812" y="592"/>
                  <a:pt x="812" y="592"/>
                  <a:pt x="813" y="593"/>
                </a:cubicBezTo>
                <a:cubicBezTo>
                  <a:pt x="813" y="593"/>
                  <a:pt x="813" y="594"/>
                  <a:pt x="814" y="595"/>
                </a:cubicBezTo>
                <a:cubicBezTo>
                  <a:pt x="814" y="596"/>
                  <a:pt x="815" y="598"/>
                  <a:pt x="816" y="600"/>
                </a:cubicBezTo>
                <a:cubicBezTo>
                  <a:pt x="816" y="600"/>
                  <a:pt x="816" y="600"/>
                  <a:pt x="816" y="600"/>
                </a:cubicBezTo>
                <a:cubicBezTo>
                  <a:pt x="816" y="601"/>
                  <a:pt x="816" y="601"/>
                  <a:pt x="816" y="601"/>
                </a:cubicBezTo>
                <a:cubicBezTo>
                  <a:pt x="816" y="601"/>
                  <a:pt x="817" y="602"/>
                  <a:pt x="817" y="602"/>
                </a:cubicBezTo>
                <a:cubicBezTo>
                  <a:pt x="817" y="603"/>
                  <a:pt x="817" y="604"/>
                  <a:pt x="818" y="605"/>
                </a:cubicBezTo>
                <a:cubicBezTo>
                  <a:pt x="818" y="606"/>
                  <a:pt x="818" y="606"/>
                  <a:pt x="818" y="606"/>
                </a:cubicBezTo>
                <a:cubicBezTo>
                  <a:pt x="818" y="607"/>
                  <a:pt x="818" y="607"/>
                  <a:pt x="818" y="607"/>
                </a:cubicBezTo>
                <a:cubicBezTo>
                  <a:pt x="818" y="608"/>
                  <a:pt x="818" y="608"/>
                  <a:pt x="818" y="609"/>
                </a:cubicBezTo>
                <a:cubicBezTo>
                  <a:pt x="818" y="609"/>
                  <a:pt x="818" y="610"/>
                  <a:pt x="818" y="610"/>
                </a:cubicBezTo>
                <a:cubicBezTo>
                  <a:pt x="818" y="610"/>
                  <a:pt x="818" y="609"/>
                  <a:pt x="818" y="609"/>
                </a:cubicBezTo>
                <a:cubicBezTo>
                  <a:pt x="819" y="610"/>
                  <a:pt x="819" y="611"/>
                  <a:pt x="819" y="612"/>
                </a:cubicBezTo>
                <a:cubicBezTo>
                  <a:pt x="819" y="615"/>
                  <a:pt x="819" y="617"/>
                  <a:pt x="819" y="619"/>
                </a:cubicBezTo>
                <a:cubicBezTo>
                  <a:pt x="819" y="620"/>
                  <a:pt x="819" y="621"/>
                  <a:pt x="819" y="621"/>
                </a:cubicBezTo>
                <a:cubicBezTo>
                  <a:pt x="819" y="622"/>
                  <a:pt x="819" y="623"/>
                  <a:pt x="819" y="623"/>
                </a:cubicBezTo>
                <a:cubicBezTo>
                  <a:pt x="819" y="624"/>
                  <a:pt x="819" y="624"/>
                  <a:pt x="818" y="625"/>
                </a:cubicBezTo>
                <a:cubicBezTo>
                  <a:pt x="818" y="626"/>
                  <a:pt x="818" y="626"/>
                  <a:pt x="818" y="626"/>
                </a:cubicBezTo>
                <a:cubicBezTo>
                  <a:pt x="818" y="626"/>
                  <a:pt x="818" y="627"/>
                  <a:pt x="818" y="627"/>
                </a:cubicBezTo>
                <a:cubicBezTo>
                  <a:pt x="818" y="628"/>
                  <a:pt x="817" y="630"/>
                  <a:pt x="817" y="632"/>
                </a:cubicBezTo>
                <a:cubicBezTo>
                  <a:pt x="817" y="631"/>
                  <a:pt x="817" y="631"/>
                  <a:pt x="817" y="631"/>
                </a:cubicBezTo>
                <a:cubicBezTo>
                  <a:pt x="817" y="631"/>
                  <a:pt x="816" y="631"/>
                  <a:pt x="816" y="631"/>
                </a:cubicBezTo>
                <a:cubicBezTo>
                  <a:pt x="816" y="630"/>
                  <a:pt x="816" y="630"/>
                  <a:pt x="816" y="630"/>
                </a:cubicBezTo>
                <a:cubicBezTo>
                  <a:pt x="816" y="629"/>
                  <a:pt x="816" y="629"/>
                  <a:pt x="815" y="629"/>
                </a:cubicBezTo>
                <a:cubicBezTo>
                  <a:pt x="815" y="629"/>
                  <a:pt x="815" y="629"/>
                  <a:pt x="815" y="628"/>
                </a:cubicBezTo>
                <a:cubicBezTo>
                  <a:pt x="815" y="628"/>
                  <a:pt x="815" y="628"/>
                  <a:pt x="815" y="628"/>
                </a:cubicBezTo>
                <a:cubicBezTo>
                  <a:pt x="815" y="628"/>
                  <a:pt x="814" y="627"/>
                  <a:pt x="814" y="627"/>
                </a:cubicBezTo>
                <a:cubicBezTo>
                  <a:pt x="814" y="626"/>
                  <a:pt x="813" y="626"/>
                  <a:pt x="813" y="625"/>
                </a:cubicBezTo>
                <a:cubicBezTo>
                  <a:pt x="812" y="624"/>
                  <a:pt x="811" y="624"/>
                  <a:pt x="811" y="623"/>
                </a:cubicBezTo>
                <a:cubicBezTo>
                  <a:pt x="811" y="623"/>
                  <a:pt x="810" y="623"/>
                  <a:pt x="810" y="623"/>
                </a:cubicBezTo>
                <a:cubicBezTo>
                  <a:pt x="812" y="613"/>
                  <a:pt x="796" y="612"/>
                  <a:pt x="789" y="613"/>
                </a:cubicBezTo>
                <a:cubicBezTo>
                  <a:pt x="795" y="617"/>
                  <a:pt x="798" y="633"/>
                  <a:pt x="809" y="625"/>
                </a:cubicBezTo>
                <a:cubicBezTo>
                  <a:pt x="808" y="623"/>
                  <a:pt x="808" y="623"/>
                  <a:pt x="808" y="623"/>
                </a:cubicBezTo>
                <a:cubicBezTo>
                  <a:pt x="809" y="624"/>
                  <a:pt x="809" y="624"/>
                  <a:pt x="810" y="624"/>
                </a:cubicBezTo>
                <a:cubicBezTo>
                  <a:pt x="810" y="624"/>
                  <a:pt x="810" y="624"/>
                  <a:pt x="810" y="624"/>
                </a:cubicBezTo>
                <a:cubicBezTo>
                  <a:pt x="810" y="624"/>
                  <a:pt x="810" y="624"/>
                  <a:pt x="810" y="624"/>
                </a:cubicBezTo>
                <a:cubicBezTo>
                  <a:pt x="811" y="625"/>
                  <a:pt x="811" y="625"/>
                  <a:pt x="812" y="626"/>
                </a:cubicBezTo>
                <a:cubicBezTo>
                  <a:pt x="812" y="626"/>
                  <a:pt x="813" y="627"/>
                  <a:pt x="813" y="628"/>
                </a:cubicBezTo>
                <a:cubicBezTo>
                  <a:pt x="813" y="628"/>
                  <a:pt x="814" y="628"/>
                  <a:pt x="814" y="629"/>
                </a:cubicBezTo>
                <a:cubicBezTo>
                  <a:pt x="814" y="629"/>
                  <a:pt x="814" y="629"/>
                  <a:pt x="814" y="629"/>
                </a:cubicBezTo>
                <a:cubicBezTo>
                  <a:pt x="814" y="629"/>
                  <a:pt x="814" y="629"/>
                  <a:pt x="814" y="629"/>
                </a:cubicBezTo>
                <a:cubicBezTo>
                  <a:pt x="815" y="630"/>
                  <a:pt x="815" y="630"/>
                  <a:pt x="815" y="630"/>
                </a:cubicBezTo>
                <a:cubicBezTo>
                  <a:pt x="815" y="631"/>
                  <a:pt x="815" y="631"/>
                  <a:pt x="815" y="631"/>
                </a:cubicBezTo>
                <a:cubicBezTo>
                  <a:pt x="815" y="631"/>
                  <a:pt x="815" y="631"/>
                  <a:pt x="816" y="632"/>
                </a:cubicBezTo>
                <a:cubicBezTo>
                  <a:pt x="816" y="632"/>
                  <a:pt x="816" y="632"/>
                  <a:pt x="816" y="632"/>
                </a:cubicBezTo>
                <a:cubicBezTo>
                  <a:pt x="816" y="632"/>
                  <a:pt x="816" y="632"/>
                  <a:pt x="816" y="633"/>
                </a:cubicBezTo>
                <a:cubicBezTo>
                  <a:pt x="816" y="633"/>
                  <a:pt x="816" y="633"/>
                  <a:pt x="816" y="633"/>
                </a:cubicBezTo>
                <a:cubicBezTo>
                  <a:pt x="816" y="633"/>
                  <a:pt x="816" y="634"/>
                  <a:pt x="816" y="634"/>
                </a:cubicBezTo>
                <a:cubicBezTo>
                  <a:pt x="816" y="635"/>
                  <a:pt x="815" y="635"/>
                  <a:pt x="815" y="636"/>
                </a:cubicBezTo>
                <a:cubicBezTo>
                  <a:pt x="815" y="636"/>
                  <a:pt x="814" y="637"/>
                  <a:pt x="814" y="637"/>
                </a:cubicBezTo>
                <a:cubicBezTo>
                  <a:pt x="814" y="638"/>
                  <a:pt x="814" y="638"/>
                  <a:pt x="813" y="639"/>
                </a:cubicBezTo>
                <a:cubicBezTo>
                  <a:pt x="813" y="639"/>
                  <a:pt x="813" y="640"/>
                  <a:pt x="812" y="641"/>
                </a:cubicBezTo>
                <a:cubicBezTo>
                  <a:pt x="812" y="642"/>
                  <a:pt x="811" y="643"/>
                  <a:pt x="811" y="644"/>
                </a:cubicBezTo>
                <a:cubicBezTo>
                  <a:pt x="810" y="644"/>
                  <a:pt x="810" y="644"/>
                  <a:pt x="810" y="645"/>
                </a:cubicBezTo>
                <a:cubicBezTo>
                  <a:pt x="810" y="645"/>
                  <a:pt x="810" y="645"/>
                  <a:pt x="810" y="645"/>
                </a:cubicBezTo>
                <a:cubicBezTo>
                  <a:pt x="810" y="646"/>
                  <a:pt x="810" y="646"/>
                  <a:pt x="810" y="646"/>
                </a:cubicBezTo>
                <a:cubicBezTo>
                  <a:pt x="810" y="646"/>
                  <a:pt x="810" y="646"/>
                  <a:pt x="810" y="646"/>
                </a:cubicBezTo>
                <a:cubicBezTo>
                  <a:pt x="810" y="647"/>
                  <a:pt x="810" y="647"/>
                  <a:pt x="810" y="647"/>
                </a:cubicBezTo>
                <a:cubicBezTo>
                  <a:pt x="809" y="650"/>
                  <a:pt x="810" y="652"/>
                  <a:pt x="811" y="654"/>
                </a:cubicBezTo>
                <a:cubicBezTo>
                  <a:pt x="811" y="655"/>
                  <a:pt x="811" y="655"/>
                  <a:pt x="811" y="656"/>
                </a:cubicBezTo>
                <a:cubicBezTo>
                  <a:pt x="811" y="656"/>
                  <a:pt x="811" y="656"/>
                  <a:pt x="812" y="657"/>
                </a:cubicBezTo>
                <a:cubicBezTo>
                  <a:pt x="812" y="657"/>
                  <a:pt x="812" y="658"/>
                  <a:pt x="813" y="658"/>
                </a:cubicBezTo>
                <a:cubicBezTo>
                  <a:pt x="813" y="658"/>
                  <a:pt x="813" y="659"/>
                  <a:pt x="813" y="659"/>
                </a:cubicBezTo>
                <a:cubicBezTo>
                  <a:pt x="814" y="660"/>
                  <a:pt x="814" y="660"/>
                  <a:pt x="815" y="661"/>
                </a:cubicBezTo>
                <a:cubicBezTo>
                  <a:pt x="813" y="660"/>
                  <a:pt x="812" y="658"/>
                  <a:pt x="810" y="657"/>
                </a:cubicBezTo>
                <a:cubicBezTo>
                  <a:pt x="808" y="655"/>
                  <a:pt x="805" y="654"/>
                  <a:pt x="802" y="652"/>
                </a:cubicBezTo>
                <a:cubicBezTo>
                  <a:pt x="801" y="651"/>
                  <a:pt x="799" y="651"/>
                  <a:pt x="798" y="650"/>
                </a:cubicBezTo>
                <a:cubicBezTo>
                  <a:pt x="797" y="650"/>
                  <a:pt x="796" y="649"/>
                  <a:pt x="796" y="649"/>
                </a:cubicBezTo>
                <a:cubicBezTo>
                  <a:pt x="795" y="649"/>
                  <a:pt x="794" y="649"/>
                  <a:pt x="793" y="649"/>
                </a:cubicBezTo>
                <a:cubicBezTo>
                  <a:pt x="790" y="648"/>
                  <a:pt x="787" y="647"/>
                  <a:pt x="785" y="647"/>
                </a:cubicBezTo>
                <a:cubicBezTo>
                  <a:pt x="779" y="646"/>
                  <a:pt x="773" y="644"/>
                  <a:pt x="768" y="642"/>
                </a:cubicBezTo>
                <a:cubicBezTo>
                  <a:pt x="766" y="641"/>
                  <a:pt x="763" y="640"/>
                  <a:pt x="761" y="638"/>
                </a:cubicBezTo>
                <a:cubicBezTo>
                  <a:pt x="758" y="637"/>
                  <a:pt x="756" y="636"/>
                  <a:pt x="754" y="635"/>
                </a:cubicBezTo>
                <a:cubicBezTo>
                  <a:pt x="752" y="634"/>
                  <a:pt x="751" y="634"/>
                  <a:pt x="749" y="633"/>
                </a:cubicBezTo>
                <a:cubicBezTo>
                  <a:pt x="749" y="633"/>
                  <a:pt x="749" y="632"/>
                  <a:pt x="749" y="632"/>
                </a:cubicBezTo>
                <a:cubicBezTo>
                  <a:pt x="749" y="631"/>
                  <a:pt x="748" y="630"/>
                  <a:pt x="748" y="628"/>
                </a:cubicBezTo>
                <a:cubicBezTo>
                  <a:pt x="748" y="628"/>
                  <a:pt x="748" y="628"/>
                  <a:pt x="748" y="627"/>
                </a:cubicBezTo>
                <a:cubicBezTo>
                  <a:pt x="748" y="627"/>
                  <a:pt x="747" y="627"/>
                  <a:pt x="747" y="626"/>
                </a:cubicBezTo>
                <a:cubicBezTo>
                  <a:pt x="747" y="626"/>
                  <a:pt x="747" y="625"/>
                  <a:pt x="747" y="624"/>
                </a:cubicBezTo>
                <a:cubicBezTo>
                  <a:pt x="747" y="623"/>
                  <a:pt x="747" y="623"/>
                  <a:pt x="747" y="622"/>
                </a:cubicBezTo>
                <a:cubicBezTo>
                  <a:pt x="747" y="622"/>
                  <a:pt x="747" y="621"/>
                  <a:pt x="747" y="621"/>
                </a:cubicBezTo>
                <a:cubicBezTo>
                  <a:pt x="747" y="621"/>
                  <a:pt x="747" y="621"/>
                  <a:pt x="747" y="620"/>
                </a:cubicBezTo>
                <a:cubicBezTo>
                  <a:pt x="747" y="620"/>
                  <a:pt x="747" y="620"/>
                  <a:pt x="747" y="620"/>
                </a:cubicBezTo>
                <a:cubicBezTo>
                  <a:pt x="747" y="620"/>
                  <a:pt x="747" y="619"/>
                  <a:pt x="747" y="619"/>
                </a:cubicBezTo>
                <a:cubicBezTo>
                  <a:pt x="748" y="617"/>
                  <a:pt x="749" y="616"/>
                  <a:pt x="750" y="614"/>
                </a:cubicBezTo>
                <a:cubicBezTo>
                  <a:pt x="750" y="613"/>
                  <a:pt x="751" y="612"/>
                  <a:pt x="751" y="610"/>
                </a:cubicBezTo>
                <a:cubicBezTo>
                  <a:pt x="751" y="610"/>
                  <a:pt x="751" y="609"/>
                  <a:pt x="751" y="608"/>
                </a:cubicBezTo>
                <a:cubicBezTo>
                  <a:pt x="751" y="608"/>
                  <a:pt x="751" y="608"/>
                  <a:pt x="751" y="608"/>
                </a:cubicBezTo>
                <a:cubicBezTo>
                  <a:pt x="751" y="608"/>
                  <a:pt x="751" y="608"/>
                  <a:pt x="751" y="608"/>
                </a:cubicBezTo>
                <a:cubicBezTo>
                  <a:pt x="751" y="607"/>
                  <a:pt x="751" y="607"/>
                  <a:pt x="751" y="607"/>
                </a:cubicBezTo>
                <a:cubicBezTo>
                  <a:pt x="751" y="607"/>
                  <a:pt x="751" y="607"/>
                  <a:pt x="751" y="607"/>
                </a:cubicBezTo>
                <a:cubicBezTo>
                  <a:pt x="751" y="604"/>
                  <a:pt x="750" y="602"/>
                  <a:pt x="748" y="600"/>
                </a:cubicBezTo>
                <a:cubicBezTo>
                  <a:pt x="748" y="599"/>
                  <a:pt x="748" y="599"/>
                  <a:pt x="748" y="599"/>
                </a:cubicBezTo>
                <a:cubicBezTo>
                  <a:pt x="748" y="598"/>
                  <a:pt x="748" y="598"/>
                  <a:pt x="748" y="598"/>
                </a:cubicBezTo>
                <a:cubicBezTo>
                  <a:pt x="748" y="598"/>
                  <a:pt x="748" y="598"/>
                  <a:pt x="748" y="598"/>
                </a:cubicBezTo>
                <a:cubicBezTo>
                  <a:pt x="748" y="597"/>
                  <a:pt x="748" y="597"/>
                  <a:pt x="748" y="597"/>
                </a:cubicBezTo>
                <a:cubicBezTo>
                  <a:pt x="748" y="597"/>
                  <a:pt x="748" y="596"/>
                  <a:pt x="748" y="595"/>
                </a:cubicBezTo>
                <a:cubicBezTo>
                  <a:pt x="748" y="595"/>
                  <a:pt x="748" y="594"/>
                  <a:pt x="748" y="593"/>
                </a:cubicBezTo>
                <a:cubicBezTo>
                  <a:pt x="748" y="593"/>
                  <a:pt x="748" y="592"/>
                  <a:pt x="749" y="591"/>
                </a:cubicBezTo>
                <a:cubicBezTo>
                  <a:pt x="749" y="591"/>
                  <a:pt x="749" y="590"/>
                  <a:pt x="749" y="589"/>
                </a:cubicBezTo>
                <a:cubicBezTo>
                  <a:pt x="749" y="589"/>
                  <a:pt x="749" y="588"/>
                  <a:pt x="749" y="587"/>
                </a:cubicBezTo>
                <a:cubicBezTo>
                  <a:pt x="757" y="581"/>
                  <a:pt x="761" y="573"/>
                  <a:pt x="758" y="564"/>
                </a:cubicBezTo>
                <a:cubicBezTo>
                  <a:pt x="751" y="571"/>
                  <a:pt x="745" y="578"/>
                  <a:pt x="747" y="588"/>
                </a:cubicBezTo>
                <a:cubicBezTo>
                  <a:pt x="747" y="588"/>
                  <a:pt x="747" y="588"/>
                  <a:pt x="747" y="588"/>
                </a:cubicBezTo>
                <a:cubicBezTo>
                  <a:pt x="747" y="589"/>
                  <a:pt x="747" y="589"/>
                  <a:pt x="747" y="589"/>
                </a:cubicBezTo>
                <a:cubicBezTo>
                  <a:pt x="747" y="589"/>
                  <a:pt x="747" y="590"/>
                  <a:pt x="747" y="591"/>
                </a:cubicBezTo>
                <a:cubicBezTo>
                  <a:pt x="747" y="592"/>
                  <a:pt x="746" y="592"/>
                  <a:pt x="746" y="593"/>
                </a:cubicBezTo>
                <a:cubicBezTo>
                  <a:pt x="746" y="594"/>
                  <a:pt x="746" y="595"/>
                  <a:pt x="746" y="595"/>
                </a:cubicBezTo>
                <a:cubicBezTo>
                  <a:pt x="746" y="595"/>
                  <a:pt x="746" y="596"/>
                  <a:pt x="746" y="596"/>
                </a:cubicBezTo>
                <a:cubicBezTo>
                  <a:pt x="746" y="595"/>
                  <a:pt x="745" y="595"/>
                  <a:pt x="745" y="594"/>
                </a:cubicBezTo>
                <a:cubicBezTo>
                  <a:pt x="744" y="592"/>
                  <a:pt x="743" y="590"/>
                  <a:pt x="742" y="588"/>
                </a:cubicBezTo>
                <a:cubicBezTo>
                  <a:pt x="740" y="584"/>
                  <a:pt x="739" y="580"/>
                  <a:pt x="738" y="577"/>
                </a:cubicBezTo>
                <a:cubicBezTo>
                  <a:pt x="738" y="577"/>
                  <a:pt x="737" y="576"/>
                  <a:pt x="737" y="576"/>
                </a:cubicBezTo>
                <a:cubicBezTo>
                  <a:pt x="737" y="576"/>
                  <a:pt x="737" y="575"/>
                  <a:pt x="737" y="575"/>
                </a:cubicBezTo>
                <a:cubicBezTo>
                  <a:pt x="736" y="574"/>
                  <a:pt x="736" y="573"/>
                  <a:pt x="736" y="573"/>
                </a:cubicBezTo>
                <a:cubicBezTo>
                  <a:pt x="735" y="572"/>
                  <a:pt x="734" y="570"/>
                  <a:pt x="734" y="570"/>
                </a:cubicBezTo>
                <a:cubicBezTo>
                  <a:pt x="734" y="569"/>
                  <a:pt x="734" y="569"/>
                  <a:pt x="733" y="568"/>
                </a:cubicBezTo>
                <a:cubicBezTo>
                  <a:pt x="733" y="568"/>
                  <a:pt x="733" y="568"/>
                  <a:pt x="734" y="568"/>
                </a:cubicBezTo>
                <a:cubicBezTo>
                  <a:pt x="734" y="568"/>
                  <a:pt x="734" y="568"/>
                  <a:pt x="734" y="568"/>
                </a:cubicBezTo>
                <a:cubicBezTo>
                  <a:pt x="734" y="568"/>
                  <a:pt x="734" y="568"/>
                  <a:pt x="734" y="568"/>
                </a:cubicBezTo>
                <a:cubicBezTo>
                  <a:pt x="734" y="568"/>
                  <a:pt x="734" y="568"/>
                  <a:pt x="734" y="568"/>
                </a:cubicBezTo>
                <a:cubicBezTo>
                  <a:pt x="734" y="568"/>
                  <a:pt x="734" y="568"/>
                  <a:pt x="734" y="568"/>
                </a:cubicBezTo>
                <a:cubicBezTo>
                  <a:pt x="734" y="568"/>
                  <a:pt x="734" y="568"/>
                  <a:pt x="734" y="568"/>
                </a:cubicBezTo>
                <a:cubicBezTo>
                  <a:pt x="734" y="568"/>
                  <a:pt x="734" y="568"/>
                  <a:pt x="734" y="568"/>
                </a:cubicBezTo>
                <a:cubicBezTo>
                  <a:pt x="734" y="569"/>
                  <a:pt x="734" y="569"/>
                  <a:pt x="734" y="569"/>
                </a:cubicBezTo>
                <a:cubicBezTo>
                  <a:pt x="734" y="569"/>
                  <a:pt x="734" y="569"/>
                  <a:pt x="734" y="568"/>
                </a:cubicBezTo>
                <a:cubicBezTo>
                  <a:pt x="734" y="568"/>
                  <a:pt x="734" y="568"/>
                  <a:pt x="734" y="568"/>
                </a:cubicBezTo>
                <a:cubicBezTo>
                  <a:pt x="734" y="568"/>
                  <a:pt x="734" y="568"/>
                  <a:pt x="734" y="568"/>
                </a:cubicBezTo>
                <a:cubicBezTo>
                  <a:pt x="734" y="568"/>
                  <a:pt x="733" y="568"/>
                  <a:pt x="733" y="568"/>
                </a:cubicBezTo>
                <a:cubicBezTo>
                  <a:pt x="733" y="568"/>
                  <a:pt x="733" y="568"/>
                  <a:pt x="733" y="568"/>
                </a:cubicBezTo>
                <a:cubicBezTo>
                  <a:pt x="733" y="568"/>
                  <a:pt x="733" y="568"/>
                  <a:pt x="733" y="568"/>
                </a:cubicBezTo>
                <a:cubicBezTo>
                  <a:pt x="733" y="568"/>
                  <a:pt x="733" y="568"/>
                  <a:pt x="733" y="568"/>
                </a:cubicBezTo>
                <a:cubicBezTo>
                  <a:pt x="733" y="568"/>
                  <a:pt x="733" y="568"/>
                  <a:pt x="733" y="568"/>
                </a:cubicBezTo>
                <a:cubicBezTo>
                  <a:pt x="733" y="569"/>
                  <a:pt x="733" y="569"/>
                  <a:pt x="733" y="570"/>
                </a:cubicBezTo>
                <a:cubicBezTo>
                  <a:pt x="733" y="571"/>
                  <a:pt x="734" y="572"/>
                  <a:pt x="734" y="573"/>
                </a:cubicBezTo>
                <a:cubicBezTo>
                  <a:pt x="734" y="574"/>
                  <a:pt x="734" y="575"/>
                  <a:pt x="735" y="576"/>
                </a:cubicBezTo>
                <a:cubicBezTo>
                  <a:pt x="735" y="576"/>
                  <a:pt x="735" y="576"/>
                  <a:pt x="735" y="577"/>
                </a:cubicBezTo>
                <a:cubicBezTo>
                  <a:pt x="735" y="577"/>
                  <a:pt x="735" y="578"/>
                  <a:pt x="735" y="578"/>
                </a:cubicBezTo>
                <a:cubicBezTo>
                  <a:pt x="736" y="579"/>
                  <a:pt x="736" y="580"/>
                  <a:pt x="737" y="582"/>
                </a:cubicBezTo>
                <a:cubicBezTo>
                  <a:pt x="737" y="581"/>
                  <a:pt x="737" y="581"/>
                  <a:pt x="737" y="581"/>
                </a:cubicBezTo>
                <a:cubicBezTo>
                  <a:pt x="736" y="581"/>
                  <a:pt x="736" y="581"/>
                  <a:pt x="736" y="580"/>
                </a:cubicBezTo>
                <a:cubicBezTo>
                  <a:pt x="735" y="580"/>
                  <a:pt x="735" y="580"/>
                  <a:pt x="735" y="580"/>
                </a:cubicBezTo>
                <a:cubicBezTo>
                  <a:pt x="734" y="579"/>
                  <a:pt x="734" y="579"/>
                  <a:pt x="734" y="579"/>
                </a:cubicBezTo>
                <a:cubicBezTo>
                  <a:pt x="733" y="578"/>
                  <a:pt x="732" y="578"/>
                  <a:pt x="732" y="577"/>
                </a:cubicBezTo>
                <a:cubicBezTo>
                  <a:pt x="731" y="577"/>
                  <a:pt x="730" y="576"/>
                  <a:pt x="729" y="576"/>
                </a:cubicBezTo>
                <a:cubicBezTo>
                  <a:pt x="729" y="576"/>
                  <a:pt x="729" y="575"/>
                  <a:pt x="728" y="575"/>
                </a:cubicBezTo>
                <a:cubicBezTo>
                  <a:pt x="731" y="563"/>
                  <a:pt x="707" y="567"/>
                  <a:pt x="702" y="565"/>
                </a:cubicBezTo>
                <a:cubicBezTo>
                  <a:pt x="706" y="574"/>
                  <a:pt x="719" y="588"/>
                  <a:pt x="727" y="577"/>
                </a:cubicBezTo>
                <a:cubicBezTo>
                  <a:pt x="727" y="576"/>
                  <a:pt x="726" y="576"/>
                  <a:pt x="726" y="576"/>
                </a:cubicBezTo>
                <a:cubicBezTo>
                  <a:pt x="726" y="576"/>
                  <a:pt x="726" y="576"/>
                  <a:pt x="726" y="576"/>
                </a:cubicBezTo>
                <a:cubicBezTo>
                  <a:pt x="727" y="576"/>
                  <a:pt x="728" y="577"/>
                  <a:pt x="728" y="577"/>
                </a:cubicBezTo>
                <a:cubicBezTo>
                  <a:pt x="729" y="577"/>
                  <a:pt x="730" y="578"/>
                  <a:pt x="731" y="578"/>
                </a:cubicBezTo>
                <a:cubicBezTo>
                  <a:pt x="731" y="579"/>
                  <a:pt x="732" y="579"/>
                  <a:pt x="733" y="580"/>
                </a:cubicBezTo>
                <a:cubicBezTo>
                  <a:pt x="733" y="580"/>
                  <a:pt x="733" y="581"/>
                  <a:pt x="734" y="581"/>
                </a:cubicBezTo>
                <a:cubicBezTo>
                  <a:pt x="734" y="581"/>
                  <a:pt x="734" y="581"/>
                  <a:pt x="735" y="582"/>
                </a:cubicBezTo>
                <a:cubicBezTo>
                  <a:pt x="735" y="582"/>
                  <a:pt x="735" y="582"/>
                  <a:pt x="736" y="582"/>
                </a:cubicBezTo>
                <a:cubicBezTo>
                  <a:pt x="736" y="583"/>
                  <a:pt x="736" y="583"/>
                  <a:pt x="736" y="583"/>
                </a:cubicBezTo>
                <a:cubicBezTo>
                  <a:pt x="736" y="583"/>
                  <a:pt x="736" y="583"/>
                  <a:pt x="737" y="583"/>
                </a:cubicBezTo>
                <a:cubicBezTo>
                  <a:pt x="737" y="584"/>
                  <a:pt x="737" y="584"/>
                  <a:pt x="737" y="584"/>
                </a:cubicBezTo>
                <a:cubicBezTo>
                  <a:pt x="737" y="584"/>
                  <a:pt x="737" y="584"/>
                  <a:pt x="738" y="584"/>
                </a:cubicBezTo>
                <a:cubicBezTo>
                  <a:pt x="738" y="584"/>
                  <a:pt x="738" y="585"/>
                  <a:pt x="738" y="585"/>
                </a:cubicBezTo>
                <a:cubicBezTo>
                  <a:pt x="739" y="586"/>
                  <a:pt x="739" y="588"/>
                  <a:pt x="740" y="589"/>
                </a:cubicBezTo>
                <a:cubicBezTo>
                  <a:pt x="741" y="591"/>
                  <a:pt x="742" y="593"/>
                  <a:pt x="743" y="595"/>
                </a:cubicBezTo>
                <a:cubicBezTo>
                  <a:pt x="744" y="597"/>
                  <a:pt x="745" y="599"/>
                  <a:pt x="746" y="601"/>
                </a:cubicBezTo>
                <a:cubicBezTo>
                  <a:pt x="748" y="603"/>
                  <a:pt x="748" y="605"/>
                  <a:pt x="749" y="607"/>
                </a:cubicBezTo>
                <a:cubicBezTo>
                  <a:pt x="749" y="607"/>
                  <a:pt x="749" y="607"/>
                  <a:pt x="749" y="607"/>
                </a:cubicBezTo>
                <a:cubicBezTo>
                  <a:pt x="749" y="608"/>
                  <a:pt x="749" y="608"/>
                  <a:pt x="749" y="608"/>
                </a:cubicBezTo>
                <a:cubicBezTo>
                  <a:pt x="749" y="608"/>
                  <a:pt x="749" y="608"/>
                  <a:pt x="749" y="608"/>
                </a:cubicBezTo>
                <a:cubicBezTo>
                  <a:pt x="749" y="608"/>
                  <a:pt x="749" y="608"/>
                  <a:pt x="749" y="608"/>
                </a:cubicBezTo>
                <a:cubicBezTo>
                  <a:pt x="749" y="609"/>
                  <a:pt x="749" y="609"/>
                  <a:pt x="749" y="610"/>
                </a:cubicBezTo>
                <a:cubicBezTo>
                  <a:pt x="748" y="611"/>
                  <a:pt x="748" y="612"/>
                  <a:pt x="748" y="613"/>
                </a:cubicBezTo>
                <a:cubicBezTo>
                  <a:pt x="747" y="615"/>
                  <a:pt x="746" y="616"/>
                  <a:pt x="745" y="618"/>
                </a:cubicBezTo>
                <a:cubicBezTo>
                  <a:pt x="745" y="619"/>
                  <a:pt x="745" y="619"/>
                  <a:pt x="745" y="619"/>
                </a:cubicBezTo>
                <a:cubicBezTo>
                  <a:pt x="745" y="619"/>
                  <a:pt x="745" y="620"/>
                  <a:pt x="745" y="620"/>
                </a:cubicBezTo>
                <a:cubicBezTo>
                  <a:pt x="745" y="620"/>
                  <a:pt x="745" y="620"/>
                  <a:pt x="745" y="621"/>
                </a:cubicBezTo>
                <a:cubicBezTo>
                  <a:pt x="745" y="621"/>
                  <a:pt x="745" y="621"/>
                  <a:pt x="745" y="622"/>
                </a:cubicBezTo>
                <a:cubicBezTo>
                  <a:pt x="744" y="623"/>
                  <a:pt x="744" y="624"/>
                  <a:pt x="745" y="624"/>
                </a:cubicBezTo>
                <a:cubicBezTo>
                  <a:pt x="745" y="625"/>
                  <a:pt x="745" y="625"/>
                  <a:pt x="745" y="626"/>
                </a:cubicBezTo>
                <a:cubicBezTo>
                  <a:pt x="745" y="626"/>
                  <a:pt x="745" y="627"/>
                  <a:pt x="745" y="627"/>
                </a:cubicBezTo>
                <a:cubicBezTo>
                  <a:pt x="745" y="627"/>
                  <a:pt x="745" y="628"/>
                  <a:pt x="746" y="628"/>
                </a:cubicBezTo>
                <a:cubicBezTo>
                  <a:pt x="746" y="628"/>
                  <a:pt x="746" y="629"/>
                  <a:pt x="746" y="629"/>
                </a:cubicBezTo>
                <a:cubicBezTo>
                  <a:pt x="747" y="630"/>
                  <a:pt x="748" y="631"/>
                  <a:pt x="748" y="632"/>
                </a:cubicBezTo>
                <a:cubicBezTo>
                  <a:pt x="748" y="632"/>
                  <a:pt x="748" y="633"/>
                  <a:pt x="748" y="633"/>
                </a:cubicBezTo>
                <a:cubicBezTo>
                  <a:pt x="748" y="632"/>
                  <a:pt x="747" y="632"/>
                  <a:pt x="746" y="632"/>
                </a:cubicBezTo>
                <a:cubicBezTo>
                  <a:pt x="746" y="632"/>
                  <a:pt x="745" y="632"/>
                  <a:pt x="744" y="631"/>
                </a:cubicBezTo>
                <a:cubicBezTo>
                  <a:pt x="744" y="631"/>
                  <a:pt x="744" y="631"/>
                  <a:pt x="744" y="631"/>
                </a:cubicBezTo>
                <a:cubicBezTo>
                  <a:pt x="744" y="631"/>
                  <a:pt x="744" y="631"/>
                  <a:pt x="744" y="631"/>
                </a:cubicBezTo>
                <a:cubicBezTo>
                  <a:pt x="744" y="631"/>
                  <a:pt x="744" y="631"/>
                  <a:pt x="744" y="631"/>
                </a:cubicBezTo>
                <a:cubicBezTo>
                  <a:pt x="744" y="631"/>
                  <a:pt x="744" y="631"/>
                  <a:pt x="744" y="631"/>
                </a:cubicBezTo>
                <a:cubicBezTo>
                  <a:pt x="743" y="631"/>
                  <a:pt x="743" y="631"/>
                  <a:pt x="743" y="631"/>
                </a:cubicBezTo>
                <a:cubicBezTo>
                  <a:pt x="743" y="631"/>
                  <a:pt x="743" y="631"/>
                  <a:pt x="743" y="631"/>
                </a:cubicBezTo>
                <a:cubicBezTo>
                  <a:pt x="742" y="631"/>
                  <a:pt x="742" y="631"/>
                  <a:pt x="742" y="631"/>
                </a:cubicBezTo>
                <a:cubicBezTo>
                  <a:pt x="741" y="631"/>
                  <a:pt x="741" y="631"/>
                  <a:pt x="741" y="631"/>
                </a:cubicBezTo>
                <a:cubicBezTo>
                  <a:pt x="740" y="631"/>
                  <a:pt x="739" y="631"/>
                  <a:pt x="739" y="631"/>
                </a:cubicBezTo>
                <a:cubicBezTo>
                  <a:pt x="738" y="631"/>
                  <a:pt x="737" y="631"/>
                  <a:pt x="735" y="631"/>
                </a:cubicBezTo>
                <a:cubicBezTo>
                  <a:pt x="734" y="631"/>
                  <a:pt x="733" y="631"/>
                  <a:pt x="732" y="631"/>
                </a:cubicBezTo>
                <a:cubicBezTo>
                  <a:pt x="730" y="632"/>
                  <a:pt x="728" y="632"/>
                  <a:pt x="727" y="632"/>
                </a:cubicBezTo>
                <a:cubicBezTo>
                  <a:pt x="723" y="633"/>
                  <a:pt x="720" y="633"/>
                  <a:pt x="717" y="633"/>
                </a:cubicBezTo>
                <a:cubicBezTo>
                  <a:pt x="716" y="633"/>
                  <a:pt x="715" y="633"/>
                  <a:pt x="714" y="633"/>
                </a:cubicBezTo>
                <a:cubicBezTo>
                  <a:pt x="713" y="633"/>
                  <a:pt x="712" y="633"/>
                  <a:pt x="711" y="633"/>
                </a:cubicBezTo>
                <a:cubicBezTo>
                  <a:pt x="710" y="633"/>
                  <a:pt x="709" y="632"/>
                  <a:pt x="709" y="632"/>
                </a:cubicBezTo>
                <a:cubicBezTo>
                  <a:pt x="709" y="632"/>
                  <a:pt x="710" y="633"/>
                  <a:pt x="711" y="633"/>
                </a:cubicBezTo>
                <a:cubicBezTo>
                  <a:pt x="712" y="633"/>
                  <a:pt x="713" y="634"/>
                  <a:pt x="714" y="634"/>
                </a:cubicBezTo>
                <a:cubicBezTo>
                  <a:pt x="715" y="634"/>
                  <a:pt x="716" y="634"/>
                  <a:pt x="717" y="634"/>
                </a:cubicBezTo>
                <a:cubicBezTo>
                  <a:pt x="718" y="634"/>
                  <a:pt x="719" y="635"/>
                  <a:pt x="721" y="635"/>
                </a:cubicBezTo>
                <a:cubicBezTo>
                  <a:pt x="720" y="635"/>
                  <a:pt x="719" y="635"/>
                  <a:pt x="719" y="635"/>
                </a:cubicBezTo>
                <a:cubicBezTo>
                  <a:pt x="718" y="636"/>
                  <a:pt x="717" y="636"/>
                  <a:pt x="716" y="637"/>
                </a:cubicBezTo>
                <a:cubicBezTo>
                  <a:pt x="715" y="638"/>
                  <a:pt x="714" y="638"/>
                  <a:pt x="713" y="639"/>
                </a:cubicBezTo>
                <a:cubicBezTo>
                  <a:pt x="712" y="639"/>
                  <a:pt x="712" y="640"/>
                  <a:pt x="711" y="640"/>
                </a:cubicBezTo>
                <a:cubicBezTo>
                  <a:pt x="697" y="639"/>
                  <a:pt x="699" y="650"/>
                  <a:pt x="689" y="655"/>
                </a:cubicBezTo>
                <a:cubicBezTo>
                  <a:pt x="702" y="658"/>
                  <a:pt x="713" y="658"/>
                  <a:pt x="711" y="642"/>
                </a:cubicBezTo>
                <a:cubicBezTo>
                  <a:pt x="711" y="642"/>
                  <a:pt x="711" y="642"/>
                  <a:pt x="711" y="642"/>
                </a:cubicBezTo>
                <a:cubicBezTo>
                  <a:pt x="712" y="642"/>
                  <a:pt x="713" y="641"/>
                  <a:pt x="714" y="640"/>
                </a:cubicBezTo>
                <a:cubicBezTo>
                  <a:pt x="715" y="640"/>
                  <a:pt x="716" y="639"/>
                  <a:pt x="717" y="639"/>
                </a:cubicBezTo>
                <a:cubicBezTo>
                  <a:pt x="718" y="638"/>
                  <a:pt x="719" y="638"/>
                  <a:pt x="720" y="637"/>
                </a:cubicBezTo>
                <a:cubicBezTo>
                  <a:pt x="721" y="637"/>
                  <a:pt x="722" y="636"/>
                  <a:pt x="723" y="636"/>
                </a:cubicBezTo>
                <a:cubicBezTo>
                  <a:pt x="723" y="636"/>
                  <a:pt x="724" y="636"/>
                  <a:pt x="724" y="635"/>
                </a:cubicBezTo>
                <a:cubicBezTo>
                  <a:pt x="724" y="635"/>
                  <a:pt x="725" y="635"/>
                  <a:pt x="725" y="635"/>
                </a:cubicBezTo>
                <a:cubicBezTo>
                  <a:pt x="726" y="635"/>
                  <a:pt x="726" y="635"/>
                  <a:pt x="726" y="635"/>
                </a:cubicBezTo>
                <a:cubicBezTo>
                  <a:pt x="726" y="635"/>
                  <a:pt x="727" y="635"/>
                  <a:pt x="727" y="635"/>
                </a:cubicBezTo>
                <a:cubicBezTo>
                  <a:pt x="729" y="635"/>
                  <a:pt x="731" y="635"/>
                  <a:pt x="733" y="635"/>
                </a:cubicBezTo>
                <a:cubicBezTo>
                  <a:pt x="734" y="635"/>
                  <a:pt x="735" y="635"/>
                  <a:pt x="736" y="634"/>
                </a:cubicBezTo>
                <a:cubicBezTo>
                  <a:pt x="737" y="634"/>
                  <a:pt x="738" y="634"/>
                  <a:pt x="739" y="634"/>
                </a:cubicBezTo>
                <a:cubicBezTo>
                  <a:pt x="739" y="634"/>
                  <a:pt x="740" y="634"/>
                  <a:pt x="741" y="634"/>
                </a:cubicBezTo>
                <a:cubicBezTo>
                  <a:pt x="741" y="634"/>
                  <a:pt x="741" y="634"/>
                  <a:pt x="741" y="634"/>
                </a:cubicBezTo>
                <a:cubicBezTo>
                  <a:pt x="742" y="634"/>
                  <a:pt x="742" y="634"/>
                  <a:pt x="742" y="634"/>
                </a:cubicBezTo>
                <a:cubicBezTo>
                  <a:pt x="742" y="634"/>
                  <a:pt x="743" y="634"/>
                  <a:pt x="743" y="635"/>
                </a:cubicBezTo>
                <a:cubicBezTo>
                  <a:pt x="743" y="635"/>
                  <a:pt x="743" y="635"/>
                  <a:pt x="743" y="635"/>
                </a:cubicBezTo>
                <a:cubicBezTo>
                  <a:pt x="743" y="635"/>
                  <a:pt x="743" y="635"/>
                  <a:pt x="743" y="635"/>
                </a:cubicBezTo>
                <a:cubicBezTo>
                  <a:pt x="743" y="635"/>
                  <a:pt x="743" y="635"/>
                  <a:pt x="743" y="635"/>
                </a:cubicBezTo>
                <a:cubicBezTo>
                  <a:pt x="743" y="635"/>
                  <a:pt x="743" y="635"/>
                  <a:pt x="743" y="635"/>
                </a:cubicBezTo>
                <a:cubicBezTo>
                  <a:pt x="744" y="635"/>
                  <a:pt x="744" y="635"/>
                  <a:pt x="744" y="635"/>
                </a:cubicBezTo>
                <a:cubicBezTo>
                  <a:pt x="744" y="635"/>
                  <a:pt x="745" y="635"/>
                  <a:pt x="745" y="635"/>
                </a:cubicBezTo>
                <a:cubicBezTo>
                  <a:pt x="748" y="636"/>
                  <a:pt x="750" y="637"/>
                  <a:pt x="752" y="638"/>
                </a:cubicBezTo>
                <a:cubicBezTo>
                  <a:pt x="754" y="639"/>
                  <a:pt x="757" y="640"/>
                  <a:pt x="759" y="641"/>
                </a:cubicBezTo>
                <a:cubicBezTo>
                  <a:pt x="762" y="643"/>
                  <a:pt x="764" y="644"/>
                  <a:pt x="767" y="645"/>
                </a:cubicBezTo>
                <a:cubicBezTo>
                  <a:pt x="770" y="646"/>
                  <a:pt x="773" y="647"/>
                  <a:pt x="776" y="648"/>
                </a:cubicBezTo>
                <a:cubicBezTo>
                  <a:pt x="776" y="648"/>
                  <a:pt x="776" y="648"/>
                  <a:pt x="776" y="648"/>
                </a:cubicBezTo>
                <a:cubicBezTo>
                  <a:pt x="776" y="648"/>
                  <a:pt x="775" y="648"/>
                  <a:pt x="775" y="649"/>
                </a:cubicBezTo>
                <a:cubicBezTo>
                  <a:pt x="774" y="649"/>
                  <a:pt x="774" y="649"/>
                  <a:pt x="774" y="649"/>
                </a:cubicBezTo>
                <a:cubicBezTo>
                  <a:pt x="773" y="650"/>
                  <a:pt x="773" y="650"/>
                  <a:pt x="773" y="650"/>
                </a:cubicBezTo>
                <a:cubicBezTo>
                  <a:pt x="773" y="650"/>
                  <a:pt x="773" y="650"/>
                  <a:pt x="772" y="651"/>
                </a:cubicBezTo>
                <a:cubicBezTo>
                  <a:pt x="772" y="651"/>
                  <a:pt x="771" y="652"/>
                  <a:pt x="770" y="653"/>
                </a:cubicBezTo>
                <a:cubicBezTo>
                  <a:pt x="769" y="654"/>
                  <a:pt x="768" y="656"/>
                  <a:pt x="768" y="657"/>
                </a:cubicBezTo>
                <a:cubicBezTo>
                  <a:pt x="766" y="659"/>
                  <a:pt x="764" y="661"/>
                  <a:pt x="762" y="663"/>
                </a:cubicBezTo>
                <a:cubicBezTo>
                  <a:pt x="761" y="665"/>
                  <a:pt x="760" y="666"/>
                  <a:pt x="759" y="667"/>
                </a:cubicBezTo>
                <a:cubicBezTo>
                  <a:pt x="758" y="668"/>
                  <a:pt x="757" y="669"/>
                  <a:pt x="756" y="669"/>
                </a:cubicBezTo>
                <a:cubicBezTo>
                  <a:pt x="755" y="670"/>
                  <a:pt x="754" y="671"/>
                  <a:pt x="753" y="672"/>
                </a:cubicBezTo>
                <a:cubicBezTo>
                  <a:pt x="753" y="672"/>
                  <a:pt x="753" y="672"/>
                  <a:pt x="753" y="672"/>
                </a:cubicBezTo>
                <a:cubicBezTo>
                  <a:pt x="753" y="672"/>
                  <a:pt x="752" y="672"/>
                  <a:pt x="752" y="672"/>
                </a:cubicBezTo>
                <a:cubicBezTo>
                  <a:pt x="751" y="672"/>
                  <a:pt x="751" y="672"/>
                  <a:pt x="751" y="671"/>
                </a:cubicBezTo>
                <a:cubicBezTo>
                  <a:pt x="751" y="671"/>
                  <a:pt x="751" y="671"/>
                  <a:pt x="751" y="671"/>
                </a:cubicBezTo>
                <a:cubicBezTo>
                  <a:pt x="750" y="672"/>
                  <a:pt x="750" y="672"/>
                  <a:pt x="750" y="672"/>
                </a:cubicBezTo>
                <a:cubicBezTo>
                  <a:pt x="749" y="672"/>
                  <a:pt x="749" y="672"/>
                  <a:pt x="748" y="672"/>
                </a:cubicBezTo>
                <a:cubicBezTo>
                  <a:pt x="747" y="672"/>
                  <a:pt x="747" y="672"/>
                  <a:pt x="746" y="672"/>
                </a:cubicBezTo>
                <a:cubicBezTo>
                  <a:pt x="745" y="672"/>
                  <a:pt x="744" y="672"/>
                  <a:pt x="743" y="672"/>
                </a:cubicBezTo>
                <a:cubicBezTo>
                  <a:pt x="743" y="672"/>
                  <a:pt x="742" y="672"/>
                  <a:pt x="741" y="672"/>
                </a:cubicBezTo>
                <a:cubicBezTo>
                  <a:pt x="740" y="670"/>
                  <a:pt x="739" y="669"/>
                  <a:pt x="738" y="669"/>
                </a:cubicBezTo>
                <a:cubicBezTo>
                  <a:pt x="740" y="664"/>
                  <a:pt x="738" y="657"/>
                  <a:pt x="735" y="650"/>
                </a:cubicBezTo>
                <a:cubicBezTo>
                  <a:pt x="725" y="657"/>
                  <a:pt x="710" y="664"/>
                  <a:pt x="717" y="678"/>
                </a:cubicBezTo>
                <a:cubicBezTo>
                  <a:pt x="716" y="679"/>
                  <a:pt x="716" y="679"/>
                  <a:pt x="716" y="679"/>
                </a:cubicBezTo>
                <a:cubicBezTo>
                  <a:pt x="716" y="679"/>
                  <a:pt x="716" y="679"/>
                  <a:pt x="716" y="679"/>
                </a:cubicBezTo>
                <a:cubicBezTo>
                  <a:pt x="715" y="680"/>
                  <a:pt x="715" y="681"/>
                  <a:pt x="714" y="682"/>
                </a:cubicBezTo>
                <a:cubicBezTo>
                  <a:pt x="714" y="683"/>
                  <a:pt x="713" y="684"/>
                  <a:pt x="712" y="685"/>
                </a:cubicBezTo>
                <a:cubicBezTo>
                  <a:pt x="712" y="686"/>
                  <a:pt x="711" y="687"/>
                  <a:pt x="711" y="688"/>
                </a:cubicBezTo>
                <a:cubicBezTo>
                  <a:pt x="710" y="689"/>
                  <a:pt x="710" y="689"/>
                  <a:pt x="710" y="690"/>
                </a:cubicBezTo>
                <a:cubicBezTo>
                  <a:pt x="710" y="689"/>
                  <a:pt x="709" y="688"/>
                  <a:pt x="709" y="688"/>
                </a:cubicBezTo>
                <a:cubicBezTo>
                  <a:pt x="709" y="687"/>
                  <a:pt x="709" y="686"/>
                  <a:pt x="708" y="685"/>
                </a:cubicBezTo>
                <a:cubicBezTo>
                  <a:pt x="708" y="685"/>
                  <a:pt x="708" y="685"/>
                  <a:pt x="708" y="684"/>
                </a:cubicBezTo>
                <a:cubicBezTo>
                  <a:pt x="708" y="684"/>
                  <a:pt x="708" y="684"/>
                  <a:pt x="708" y="683"/>
                </a:cubicBezTo>
                <a:cubicBezTo>
                  <a:pt x="707" y="683"/>
                  <a:pt x="707" y="682"/>
                  <a:pt x="707" y="682"/>
                </a:cubicBezTo>
                <a:cubicBezTo>
                  <a:pt x="707" y="681"/>
                  <a:pt x="706" y="680"/>
                  <a:pt x="706" y="680"/>
                </a:cubicBezTo>
                <a:cubicBezTo>
                  <a:pt x="705" y="679"/>
                  <a:pt x="705" y="678"/>
                  <a:pt x="704" y="677"/>
                </a:cubicBezTo>
                <a:cubicBezTo>
                  <a:pt x="703" y="676"/>
                  <a:pt x="703" y="675"/>
                  <a:pt x="702" y="674"/>
                </a:cubicBezTo>
                <a:cubicBezTo>
                  <a:pt x="701" y="674"/>
                  <a:pt x="701" y="673"/>
                  <a:pt x="700" y="672"/>
                </a:cubicBezTo>
                <a:cubicBezTo>
                  <a:pt x="699" y="671"/>
                  <a:pt x="698" y="670"/>
                  <a:pt x="698" y="670"/>
                </a:cubicBezTo>
                <a:cubicBezTo>
                  <a:pt x="697" y="669"/>
                  <a:pt x="697" y="669"/>
                  <a:pt x="697" y="669"/>
                </a:cubicBezTo>
                <a:cubicBezTo>
                  <a:pt x="697" y="669"/>
                  <a:pt x="698" y="671"/>
                  <a:pt x="699" y="673"/>
                </a:cubicBezTo>
                <a:cubicBezTo>
                  <a:pt x="700" y="674"/>
                  <a:pt x="700" y="675"/>
                  <a:pt x="700" y="676"/>
                </a:cubicBezTo>
                <a:cubicBezTo>
                  <a:pt x="701" y="676"/>
                  <a:pt x="701" y="677"/>
                  <a:pt x="702" y="678"/>
                </a:cubicBezTo>
                <a:cubicBezTo>
                  <a:pt x="702" y="680"/>
                  <a:pt x="703" y="683"/>
                  <a:pt x="704" y="685"/>
                </a:cubicBezTo>
                <a:cubicBezTo>
                  <a:pt x="704" y="685"/>
                  <a:pt x="705" y="686"/>
                  <a:pt x="705" y="686"/>
                </a:cubicBezTo>
                <a:cubicBezTo>
                  <a:pt x="705" y="686"/>
                  <a:pt x="705" y="687"/>
                  <a:pt x="705" y="687"/>
                </a:cubicBezTo>
                <a:cubicBezTo>
                  <a:pt x="705" y="688"/>
                  <a:pt x="705" y="688"/>
                  <a:pt x="706" y="689"/>
                </a:cubicBezTo>
                <a:cubicBezTo>
                  <a:pt x="706" y="690"/>
                  <a:pt x="707" y="692"/>
                  <a:pt x="707" y="693"/>
                </a:cubicBezTo>
                <a:cubicBezTo>
                  <a:pt x="707" y="694"/>
                  <a:pt x="707" y="694"/>
                  <a:pt x="707" y="694"/>
                </a:cubicBezTo>
                <a:cubicBezTo>
                  <a:pt x="707" y="695"/>
                  <a:pt x="707" y="695"/>
                  <a:pt x="707" y="696"/>
                </a:cubicBezTo>
                <a:cubicBezTo>
                  <a:pt x="708" y="696"/>
                  <a:pt x="708" y="697"/>
                  <a:pt x="708" y="698"/>
                </a:cubicBezTo>
                <a:cubicBezTo>
                  <a:pt x="708" y="699"/>
                  <a:pt x="708" y="699"/>
                  <a:pt x="708" y="699"/>
                </a:cubicBezTo>
                <a:cubicBezTo>
                  <a:pt x="708" y="699"/>
                  <a:pt x="708" y="699"/>
                  <a:pt x="708" y="699"/>
                </a:cubicBezTo>
                <a:cubicBezTo>
                  <a:pt x="708" y="700"/>
                  <a:pt x="708" y="702"/>
                  <a:pt x="708" y="703"/>
                </a:cubicBezTo>
                <a:cubicBezTo>
                  <a:pt x="709" y="706"/>
                  <a:pt x="709" y="710"/>
                  <a:pt x="708" y="714"/>
                </a:cubicBezTo>
                <a:cubicBezTo>
                  <a:pt x="708" y="715"/>
                  <a:pt x="708" y="716"/>
                  <a:pt x="708" y="717"/>
                </a:cubicBezTo>
                <a:cubicBezTo>
                  <a:pt x="708" y="717"/>
                  <a:pt x="708" y="718"/>
                  <a:pt x="708" y="719"/>
                </a:cubicBezTo>
                <a:cubicBezTo>
                  <a:pt x="707" y="720"/>
                  <a:pt x="707" y="721"/>
                  <a:pt x="707" y="722"/>
                </a:cubicBezTo>
                <a:cubicBezTo>
                  <a:pt x="707" y="724"/>
                  <a:pt x="707" y="724"/>
                  <a:pt x="707" y="724"/>
                </a:cubicBezTo>
                <a:cubicBezTo>
                  <a:pt x="707" y="724"/>
                  <a:pt x="707" y="724"/>
                  <a:pt x="706" y="725"/>
                </a:cubicBezTo>
                <a:cubicBezTo>
                  <a:pt x="706" y="727"/>
                  <a:pt x="705" y="730"/>
                  <a:pt x="704" y="732"/>
                </a:cubicBezTo>
                <a:cubicBezTo>
                  <a:pt x="704" y="732"/>
                  <a:pt x="704" y="732"/>
                  <a:pt x="704" y="731"/>
                </a:cubicBezTo>
                <a:cubicBezTo>
                  <a:pt x="704" y="731"/>
                  <a:pt x="704" y="731"/>
                  <a:pt x="704" y="731"/>
                </a:cubicBezTo>
                <a:cubicBezTo>
                  <a:pt x="704" y="730"/>
                  <a:pt x="703" y="730"/>
                  <a:pt x="703" y="729"/>
                </a:cubicBezTo>
                <a:cubicBezTo>
                  <a:pt x="703" y="729"/>
                  <a:pt x="703" y="729"/>
                  <a:pt x="702" y="728"/>
                </a:cubicBezTo>
                <a:cubicBezTo>
                  <a:pt x="702" y="728"/>
                  <a:pt x="702" y="728"/>
                  <a:pt x="702" y="728"/>
                </a:cubicBezTo>
                <a:cubicBezTo>
                  <a:pt x="702" y="727"/>
                  <a:pt x="702" y="727"/>
                  <a:pt x="702" y="727"/>
                </a:cubicBezTo>
                <a:cubicBezTo>
                  <a:pt x="701" y="726"/>
                  <a:pt x="701" y="726"/>
                  <a:pt x="701" y="725"/>
                </a:cubicBezTo>
                <a:cubicBezTo>
                  <a:pt x="700" y="725"/>
                  <a:pt x="699" y="724"/>
                  <a:pt x="698" y="723"/>
                </a:cubicBezTo>
                <a:cubicBezTo>
                  <a:pt x="698" y="722"/>
                  <a:pt x="697" y="721"/>
                  <a:pt x="696" y="721"/>
                </a:cubicBezTo>
                <a:cubicBezTo>
                  <a:pt x="696" y="720"/>
                  <a:pt x="695" y="720"/>
                  <a:pt x="695" y="720"/>
                </a:cubicBezTo>
                <a:cubicBezTo>
                  <a:pt x="698" y="705"/>
                  <a:pt x="674" y="707"/>
                  <a:pt x="665" y="709"/>
                </a:cubicBezTo>
                <a:cubicBezTo>
                  <a:pt x="673" y="714"/>
                  <a:pt x="676" y="737"/>
                  <a:pt x="693" y="723"/>
                </a:cubicBezTo>
                <a:cubicBezTo>
                  <a:pt x="692" y="721"/>
                  <a:pt x="692" y="721"/>
                  <a:pt x="692" y="721"/>
                </a:cubicBezTo>
                <a:cubicBezTo>
                  <a:pt x="693" y="722"/>
                  <a:pt x="693" y="722"/>
                  <a:pt x="694" y="723"/>
                </a:cubicBezTo>
                <a:cubicBezTo>
                  <a:pt x="694" y="722"/>
                  <a:pt x="694" y="722"/>
                  <a:pt x="694" y="722"/>
                </a:cubicBezTo>
                <a:cubicBezTo>
                  <a:pt x="694" y="722"/>
                  <a:pt x="695" y="722"/>
                  <a:pt x="695" y="722"/>
                </a:cubicBezTo>
                <a:cubicBezTo>
                  <a:pt x="695" y="723"/>
                  <a:pt x="696" y="723"/>
                  <a:pt x="697" y="724"/>
                </a:cubicBezTo>
                <a:cubicBezTo>
                  <a:pt x="698" y="725"/>
                  <a:pt x="699" y="726"/>
                  <a:pt x="699" y="727"/>
                </a:cubicBezTo>
                <a:cubicBezTo>
                  <a:pt x="700" y="727"/>
                  <a:pt x="700" y="728"/>
                  <a:pt x="700" y="728"/>
                </a:cubicBezTo>
                <a:cubicBezTo>
                  <a:pt x="700" y="728"/>
                  <a:pt x="700" y="728"/>
                  <a:pt x="701" y="729"/>
                </a:cubicBezTo>
                <a:cubicBezTo>
                  <a:pt x="701" y="729"/>
                  <a:pt x="701" y="729"/>
                  <a:pt x="701" y="729"/>
                </a:cubicBezTo>
                <a:cubicBezTo>
                  <a:pt x="701" y="730"/>
                  <a:pt x="701" y="730"/>
                  <a:pt x="702" y="730"/>
                </a:cubicBezTo>
                <a:cubicBezTo>
                  <a:pt x="702" y="731"/>
                  <a:pt x="702" y="731"/>
                  <a:pt x="702" y="732"/>
                </a:cubicBezTo>
                <a:cubicBezTo>
                  <a:pt x="702" y="732"/>
                  <a:pt x="702" y="732"/>
                  <a:pt x="702" y="732"/>
                </a:cubicBezTo>
                <a:cubicBezTo>
                  <a:pt x="702" y="732"/>
                  <a:pt x="703" y="733"/>
                  <a:pt x="703" y="733"/>
                </a:cubicBezTo>
                <a:cubicBezTo>
                  <a:pt x="703" y="733"/>
                  <a:pt x="703" y="733"/>
                  <a:pt x="703" y="734"/>
                </a:cubicBezTo>
                <a:cubicBezTo>
                  <a:pt x="703" y="734"/>
                  <a:pt x="703" y="734"/>
                  <a:pt x="703" y="734"/>
                </a:cubicBezTo>
                <a:cubicBezTo>
                  <a:pt x="703" y="735"/>
                  <a:pt x="703" y="735"/>
                  <a:pt x="703" y="736"/>
                </a:cubicBezTo>
                <a:cubicBezTo>
                  <a:pt x="702" y="737"/>
                  <a:pt x="702" y="738"/>
                  <a:pt x="702" y="738"/>
                </a:cubicBezTo>
                <a:cubicBezTo>
                  <a:pt x="701" y="739"/>
                  <a:pt x="701" y="740"/>
                  <a:pt x="700" y="741"/>
                </a:cubicBezTo>
                <a:cubicBezTo>
                  <a:pt x="700" y="742"/>
                  <a:pt x="699" y="743"/>
                  <a:pt x="699" y="743"/>
                </a:cubicBezTo>
                <a:cubicBezTo>
                  <a:pt x="698" y="744"/>
                  <a:pt x="698" y="745"/>
                  <a:pt x="697" y="746"/>
                </a:cubicBezTo>
                <a:cubicBezTo>
                  <a:pt x="697" y="747"/>
                  <a:pt x="696" y="748"/>
                  <a:pt x="695" y="750"/>
                </a:cubicBezTo>
                <a:cubicBezTo>
                  <a:pt x="674" y="750"/>
                  <a:pt x="652" y="745"/>
                  <a:pt x="629" y="751"/>
                </a:cubicBezTo>
                <a:cubicBezTo>
                  <a:pt x="650" y="751"/>
                  <a:pt x="673" y="756"/>
                  <a:pt x="693" y="758"/>
                </a:cubicBezTo>
                <a:cubicBezTo>
                  <a:pt x="693" y="761"/>
                  <a:pt x="693" y="764"/>
                  <a:pt x="694" y="766"/>
                </a:cubicBezTo>
                <a:cubicBezTo>
                  <a:pt x="694" y="767"/>
                  <a:pt x="694" y="768"/>
                  <a:pt x="695" y="768"/>
                </a:cubicBezTo>
                <a:cubicBezTo>
                  <a:pt x="695" y="769"/>
                  <a:pt x="695" y="769"/>
                  <a:pt x="696" y="770"/>
                </a:cubicBezTo>
                <a:cubicBezTo>
                  <a:pt x="696" y="771"/>
                  <a:pt x="696" y="771"/>
                  <a:pt x="697" y="772"/>
                </a:cubicBezTo>
                <a:cubicBezTo>
                  <a:pt x="697" y="772"/>
                  <a:pt x="697" y="773"/>
                  <a:pt x="698" y="773"/>
                </a:cubicBezTo>
                <a:cubicBezTo>
                  <a:pt x="699" y="774"/>
                  <a:pt x="699" y="775"/>
                  <a:pt x="700" y="776"/>
                </a:cubicBezTo>
                <a:cubicBezTo>
                  <a:pt x="698" y="774"/>
                  <a:pt x="695" y="772"/>
                  <a:pt x="693" y="771"/>
                </a:cubicBezTo>
                <a:cubicBezTo>
                  <a:pt x="689" y="768"/>
                  <a:pt x="686" y="766"/>
                  <a:pt x="682" y="765"/>
                </a:cubicBezTo>
                <a:cubicBezTo>
                  <a:pt x="680" y="764"/>
                  <a:pt x="678" y="763"/>
                  <a:pt x="675" y="762"/>
                </a:cubicBezTo>
                <a:cubicBezTo>
                  <a:pt x="675" y="762"/>
                  <a:pt x="673" y="762"/>
                  <a:pt x="672" y="762"/>
                </a:cubicBezTo>
                <a:cubicBezTo>
                  <a:pt x="671" y="761"/>
                  <a:pt x="670" y="761"/>
                  <a:pt x="669" y="761"/>
                </a:cubicBezTo>
                <a:cubicBezTo>
                  <a:pt x="665" y="760"/>
                  <a:pt x="660" y="760"/>
                  <a:pt x="656" y="760"/>
                </a:cubicBezTo>
                <a:cubicBezTo>
                  <a:pt x="648" y="759"/>
                  <a:pt x="640" y="757"/>
                  <a:pt x="632" y="755"/>
                </a:cubicBezTo>
                <a:cubicBezTo>
                  <a:pt x="628" y="754"/>
                  <a:pt x="625" y="753"/>
                  <a:pt x="621" y="751"/>
                </a:cubicBezTo>
                <a:cubicBezTo>
                  <a:pt x="618" y="750"/>
                  <a:pt x="614" y="749"/>
                  <a:pt x="611" y="747"/>
                </a:cubicBezTo>
                <a:cubicBezTo>
                  <a:pt x="609" y="747"/>
                  <a:pt x="607" y="746"/>
                  <a:pt x="605" y="745"/>
                </a:cubicBezTo>
                <a:cubicBezTo>
                  <a:pt x="605" y="745"/>
                  <a:pt x="604" y="745"/>
                  <a:pt x="604" y="744"/>
                </a:cubicBezTo>
                <a:cubicBezTo>
                  <a:pt x="604" y="743"/>
                  <a:pt x="603" y="741"/>
                  <a:pt x="603" y="739"/>
                </a:cubicBezTo>
                <a:cubicBezTo>
                  <a:pt x="603" y="739"/>
                  <a:pt x="603" y="738"/>
                  <a:pt x="602" y="738"/>
                </a:cubicBezTo>
                <a:cubicBezTo>
                  <a:pt x="602" y="737"/>
                  <a:pt x="602" y="737"/>
                  <a:pt x="602" y="736"/>
                </a:cubicBezTo>
                <a:cubicBezTo>
                  <a:pt x="602" y="735"/>
                  <a:pt x="602" y="734"/>
                  <a:pt x="602" y="733"/>
                </a:cubicBezTo>
                <a:cubicBezTo>
                  <a:pt x="601" y="732"/>
                  <a:pt x="601" y="731"/>
                  <a:pt x="602" y="729"/>
                </a:cubicBezTo>
                <a:cubicBezTo>
                  <a:pt x="602" y="729"/>
                  <a:pt x="602" y="729"/>
                  <a:pt x="602" y="728"/>
                </a:cubicBezTo>
                <a:cubicBezTo>
                  <a:pt x="602" y="728"/>
                  <a:pt x="602" y="728"/>
                  <a:pt x="602" y="727"/>
                </a:cubicBezTo>
                <a:cubicBezTo>
                  <a:pt x="602" y="727"/>
                  <a:pt x="602" y="727"/>
                  <a:pt x="602" y="726"/>
                </a:cubicBezTo>
                <a:cubicBezTo>
                  <a:pt x="602" y="726"/>
                  <a:pt x="602" y="726"/>
                  <a:pt x="602" y="725"/>
                </a:cubicBezTo>
                <a:cubicBezTo>
                  <a:pt x="603" y="723"/>
                  <a:pt x="605" y="720"/>
                  <a:pt x="606" y="717"/>
                </a:cubicBezTo>
                <a:cubicBezTo>
                  <a:pt x="607" y="715"/>
                  <a:pt x="608" y="714"/>
                  <a:pt x="608" y="712"/>
                </a:cubicBezTo>
                <a:cubicBezTo>
                  <a:pt x="608" y="711"/>
                  <a:pt x="609" y="710"/>
                  <a:pt x="609" y="709"/>
                </a:cubicBezTo>
                <a:cubicBezTo>
                  <a:pt x="609" y="708"/>
                  <a:pt x="609" y="708"/>
                  <a:pt x="609" y="708"/>
                </a:cubicBezTo>
                <a:cubicBezTo>
                  <a:pt x="609" y="708"/>
                  <a:pt x="609" y="708"/>
                  <a:pt x="609" y="708"/>
                </a:cubicBezTo>
                <a:cubicBezTo>
                  <a:pt x="609" y="707"/>
                  <a:pt x="609" y="707"/>
                  <a:pt x="609" y="707"/>
                </a:cubicBezTo>
                <a:cubicBezTo>
                  <a:pt x="609" y="707"/>
                  <a:pt x="609" y="707"/>
                  <a:pt x="609" y="706"/>
                </a:cubicBezTo>
                <a:cubicBezTo>
                  <a:pt x="608" y="703"/>
                  <a:pt x="607" y="699"/>
                  <a:pt x="605" y="697"/>
                </a:cubicBezTo>
                <a:cubicBezTo>
                  <a:pt x="605" y="696"/>
                  <a:pt x="604" y="695"/>
                  <a:pt x="604" y="695"/>
                </a:cubicBezTo>
                <a:cubicBezTo>
                  <a:pt x="604" y="695"/>
                  <a:pt x="604" y="694"/>
                  <a:pt x="604" y="694"/>
                </a:cubicBezTo>
                <a:cubicBezTo>
                  <a:pt x="604" y="694"/>
                  <a:pt x="605" y="694"/>
                  <a:pt x="604" y="693"/>
                </a:cubicBezTo>
                <a:cubicBezTo>
                  <a:pt x="604" y="693"/>
                  <a:pt x="604" y="693"/>
                  <a:pt x="605" y="693"/>
                </a:cubicBezTo>
                <a:cubicBezTo>
                  <a:pt x="605" y="692"/>
                  <a:pt x="605" y="691"/>
                  <a:pt x="605" y="690"/>
                </a:cubicBezTo>
                <a:cubicBezTo>
                  <a:pt x="605" y="689"/>
                  <a:pt x="605" y="688"/>
                  <a:pt x="605" y="687"/>
                </a:cubicBezTo>
                <a:cubicBezTo>
                  <a:pt x="605" y="686"/>
                  <a:pt x="605" y="685"/>
                  <a:pt x="606" y="684"/>
                </a:cubicBezTo>
                <a:cubicBezTo>
                  <a:pt x="606" y="683"/>
                  <a:pt x="606" y="682"/>
                  <a:pt x="606" y="681"/>
                </a:cubicBezTo>
                <a:cubicBezTo>
                  <a:pt x="607" y="680"/>
                  <a:pt x="607" y="679"/>
                  <a:pt x="607" y="678"/>
                </a:cubicBezTo>
                <a:cubicBezTo>
                  <a:pt x="618" y="668"/>
                  <a:pt x="626" y="655"/>
                  <a:pt x="620" y="642"/>
                </a:cubicBezTo>
                <a:cubicBezTo>
                  <a:pt x="610" y="654"/>
                  <a:pt x="601" y="665"/>
                  <a:pt x="603" y="680"/>
                </a:cubicBezTo>
                <a:cubicBezTo>
                  <a:pt x="604" y="680"/>
                  <a:pt x="604" y="680"/>
                  <a:pt x="604" y="680"/>
                </a:cubicBezTo>
                <a:cubicBezTo>
                  <a:pt x="604" y="680"/>
                  <a:pt x="604" y="680"/>
                  <a:pt x="604" y="681"/>
                </a:cubicBezTo>
                <a:cubicBezTo>
                  <a:pt x="603" y="682"/>
                  <a:pt x="603" y="683"/>
                  <a:pt x="603" y="684"/>
                </a:cubicBezTo>
                <a:cubicBezTo>
                  <a:pt x="603" y="685"/>
                  <a:pt x="603" y="686"/>
                  <a:pt x="602" y="687"/>
                </a:cubicBezTo>
                <a:cubicBezTo>
                  <a:pt x="602" y="688"/>
                  <a:pt x="602" y="689"/>
                  <a:pt x="602" y="690"/>
                </a:cubicBezTo>
                <a:cubicBezTo>
                  <a:pt x="602" y="691"/>
                  <a:pt x="602" y="691"/>
                  <a:pt x="602" y="691"/>
                </a:cubicBezTo>
                <a:cubicBezTo>
                  <a:pt x="601" y="690"/>
                  <a:pt x="601" y="689"/>
                  <a:pt x="600" y="689"/>
                </a:cubicBezTo>
                <a:cubicBezTo>
                  <a:pt x="599" y="686"/>
                  <a:pt x="598" y="683"/>
                  <a:pt x="596" y="680"/>
                </a:cubicBezTo>
                <a:cubicBezTo>
                  <a:pt x="594" y="675"/>
                  <a:pt x="592" y="670"/>
                  <a:pt x="590" y="665"/>
                </a:cubicBezTo>
                <a:cubicBezTo>
                  <a:pt x="590" y="665"/>
                  <a:pt x="590" y="664"/>
                  <a:pt x="590" y="663"/>
                </a:cubicBezTo>
                <a:cubicBezTo>
                  <a:pt x="590" y="663"/>
                  <a:pt x="589" y="662"/>
                  <a:pt x="589" y="662"/>
                </a:cubicBezTo>
                <a:cubicBezTo>
                  <a:pt x="589" y="661"/>
                  <a:pt x="588" y="660"/>
                  <a:pt x="588" y="659"/>
                </a:cubicBezTo>
                <a:cubicBezTo>
                  <a:pt x="587" y="657"/>
                  <a:pt x="586" y="656"/>
                  <a:pt x="585" y="655"/>
                </a:cubicBezTo>
                <a:cubicBezTo>
                  <a:pt x="585" y="654"/>
                  <a:pt x="585" y="653"/>
                  <a:pt x="585" y="653"/>
                </a:cubicBezTo>
                <a:cubicBezTo>
                  <a:pt x="585" y="653"/>
                  <a:pt x="585" y="653"/>
                  <a:pt x="585" y="652"/>
                </a:cubicBezTo>
                <a:cubicBezTo>
                  <a:pt x="585" y="652"/>
                  <a:pt x="585" y="652"/>
                  <a:pt x="585" y="652"/>
                </a:cubicBezTo>
                <a:cubicBezTo>
                  <a:pt x="585" y="653"/>
                  <a:pt x="585" y="652"/>
                  <a:pt x="585" y="652"/>
                </a:cubicBezTo>
                <a:cubicBezTo>
                  <a:pt x="585" y="652"/>
                  <a:pt x="585" y="652"/>
                  <a:pt x="585" y="652"/>
                </a:cubicBezTo>
                <a:cubicBezTo>
                  <a:pt x="585" y="652"/>
                  <a:pt x="585" y="652"/>
                  <a:pt x="585" y="652"/>
                </a:cubicBezTo>
                <a:cubicBezTo>
                  <a:pt x="585" y="652"/>
                  <a:pt x="585" y="652"/>
                  <a:pt x="585" y="652"/>
                </a:cubicBezTo>
                <a:cubicBezTo>
                  <a:pt x="585" y="652"/>
                  <a:pt x="586" y="653"/>
                  <a:pt x="586" y="653"/>
                </a:cubicBezTo>
                <a:cubicBezTo>
                  <a:pt x="585" y="653"/>
                  <a:pt x="585" y="653"/>
                  <a:pt x="585" y="653"/>
                </a:cubicBezTo>
                <a:cubicBezTo>
                  <a:pt x="585" y="653"/>
                  <a:pt x="585" y="653"/>
                  <a:pt x="586" y="653"/>
                </a:cubicBezTo>
                <a:cubicBezTo>
                  <a:pt x="586" y="653"/>
                  <a:pt x="586" y="652"/>
                  <a:pt x="585" y="652"/>
                </a:cubicBezTo>
                <a:cubicBezTo>
                  <a:pt x="585" y="652"/>
                  <a:pt x="585" y="652"/>
                  <a:pt x="585" y="652"/>
                </a:cubicBezTo>
                <a:cubicBezTo>
                  <a:pt x="585" y="652"/>
                  <a:pt x="585" y="652"/>
                  <a:pt x="585" y="652"/>
                </a:cubicBezTo>
                <a:cubicBezTo>
                  <a:pt x="584" y="652"/>
                  <a:pt x="584" y="652"/>
                  <a:pt x="584" y="652"/>
                </a:cubicBezTo>
                <a:cubicBezTo>
                  <a:pt x="584" y="652"/>
                  <a:pt x="584" y="652"/>
                  <a:pt x="584" y="652"/>
                </a:cubicBezTo>
                <a:cubicBezTo>
                  <a:pt x="584" y="652"/>
                  <a:pt x="584" y="652"/>
                  <a:pt x="584" y="652"/>
                </a:cubicBezTo>
                <a:cubicBezTo>
                  <a:pt x="584" y="652"/>
                  <a:pt x="584" y="653"/>
                  <a:pt x="584" y="653"/>
                </a:cubicBezTo>
                <a:cubicBezTo>
                  <a:pt x="584" y="654"/>
                  <a:pt x="584" y="655"/>
                  <a:pt x="584" y="655"/>
                </a:cubicBezTo>
                <a:cubicBezTo>
                  <a:pt x="584" y="657"/>
                  <a:pt x="585" y="658"/>
                  <a:pt x="585" y="660"/>
                </a:cubicBezTo>
                <a:cubicBezTo>
                  <a:pt x="585" y="661"/>
                  <a:pt x="586" y="662"/>
                  <a:pt x="586" y="663"/>
                </a:cubicBezTo>
                <a:cubicBezTo>
                  <a:pt x="586" y="664"/>
                  <a:pt x="586" y="664"/>
                  <a:pt x="586" y="665"/>
                </a:cubicBezTo>
                <a:cubicBezTo>
                  <a:pt x="587" y="666"/>
                  <a:pt x="587" y="666"/>
                  <a:pt x="587" y="667"/>
                </a:cubicBezTo>
                <a:cubicBezTo>
                  <a:pt x="588" y="668"/>
                  <a:pt x="588" y="670"/>
                  <a:pt x="589" y="672"/>
                </a:cubicBezTo>
                <a:cubicBezTo>
                  <a:pt x="589" y="672"/>
                  <a:pt x="589" y="671"/>
                  <a:pt x="589" y="671"/>
                </a:cubicBezTo>
                <a:cubicBezTo>
                  <a:pt x="588" y="671"/>
                  <a:pt x="588" y="671"/>
                  <a:pt x="587" y="670"/>
                </a:cubicBezTo>
                <a:cubicBezTo>
                  <a:pt x="587" y="670"/>
                  <a:pt x="586" y="670"/>
                  <a:pt x="586" y="669"/>
                </a:cubicBezTo>
                <a:cubicBezTo>
                  <a:pt x="585" y="669"/>
                  <a:pt x="585" y="668"/>
                  <a:pt x="584" y="668"/>
                </a:cubicBezTo>
                <a:cubicBezTo>
                  <a:pt x="583" y="667"/>
                  <a:pt x="582" y="667"/>
                  <a:pt x="581" y="666"/>
                </a:cubicBezTo>
                <a:cubicBezTo>
                  <a:pt x="580" y="665"/>
                  <a:pt x="579" y="665"/>
                  <a:pt x="578" y="664"/>
                </a:cubicBezTo>
                <a:cubicBezTo>
                  <a:pt x="578" y="664"/>
                  <a:pt x="577" y="664"/>
                  <a:pt x="577" y="664"/>
                </a:cubicBezTo>
                <a:cubicBezTo>
                  <a:pt x="581" y="645"/>
                  <a:pt x="546" y="655"/>
                  <a:pt x="538" y="654"/>
                </a:cubicBezTo>
                <a:cubicBezTo>
                  <a:pt x="544" y="666"/>
                  <a:pt x="562" y="685"/>
                  <a:pt x="575" y="667"/>
                </a:cubicBezTo>
                <a:cubicBezTo>
                  <a:pt x="575" y="666"/>
                  <a:pt x="574" y="665"/>
                  <a:pt x="573" y="665"/>
                </a:cubicBezTo>
                <a:cubicBezTo>
                  <a:pt x="573" y="665"/>
                  <a:pt x="573" y="665"/>
                  <a:pt x="573" y="665"/>
                </a:cubicBezTo>
                <a:cubicBezTo>
                  <a:pt x="574" y="665"/>
                  <a:pt x="576" y="666"/>
                  <a:pt x="577" y="666"/>
                </a:cubicBezTo>
                <a:cubicBezTo>
                  <a:pt x="578" y="667"/>
                  <a:pt x="579" y="668"/>
                  <a:pt x="580" y="668"/>
                </a:cubicBezTo>
                <a:cubicBezTo>
                  <a:pt x="581" y="669"/>
                  <a:pt x="582" y="669"/>
                  <a:pt x="583" y="670"/>
                </a:cubicBezTo>
                <a:cubicBezTo>
                  <a:pt x="583" y="670"/>
                  <a:pt x="584" y="671"/>
                  <a:pt x="584" y="671"/>
                </a:cubicBezTo>
                <a:cubicBezTo>
                  <a:pt x="585" y="671"/>
                  <a:pt x="585" y="672"/>
                  <a:pt x="586" y="672"/>
                </a:cubicBezTo>
                <a:cubicBezTo>
                  <a:pt x="586" y="672"/>
                  <a:pt x="586" y="673"/>
                  <a:pt x="587" y="673"/>
                </a:cubicBezTo>
                <a:cubicBezTo>
                  <a:pt x="587" y="673"/>
                  <a:pt x="588" y="674"/>
                  <a:pt x="588" y="674"/>
                </a:cubicBezTo>
                <a:cubicBezTo>
                  <a:pt x="588" y="674"/>
                  <a:pt x="588" y="674"/>
                  <a:pt x="588" y="675"/>
                </a:cubicBezTo>
                <a:cubicBezTo>
                  <a:pt x="589" y="675"/>
                  <a:pt x="589" y="675"/>
                  <a:pt x="589" y="675"/>
                </a:cubicBezTo>
                <a:cubicBezTo>
                  <a:pt x="589" y="675"/>
                  <a:pt x="590" y="676"/>
                  <a:pt x="590" y="676"/>
                </a:cubicBezTo>
                <a:cubicBezTo>
                  <a:pt x="590" y="676"/>
                  <a:pt x="590" y="676"/>
                  <a:pt x="591" y="676"/>
                </a:cubicBezTo>
                <a:cubicBezTo>
                  <a:pt x="591" y="678"/>
                  <a:pt x="592" y="680"/>
                  <a:pt x="593" y="682"/>
                </a:cubicBezTo>
                <a:cubicBezTo>
                  <a:pt x="594" y="685"/>
                  <a:pt x="596" y="688"/>
                  <a:pt x="597" y="690"/>
                </a:cubicBezTo>
                <a:cubicBezTo>
                  <a:pt x="599" y="693"/>
                  <a:pt x="601" y="696"/>
                  <a:pt x="602" y="699"/>
                </a:cubicBezTo>
                <a:cubicBezTo>
                  <a:pt x="604" y="701"/>
                  <a:pt x="605" y="704"/>
                  <a:pt x="605" y="707"/>
                </a:cubicBezTo>
                <a:cubicBezTo>
                  <a:pt x="605" y="708"/>
                  <a:pt x="605" y="708"/>
                  <a:pt x="605" y="708"/>
                </a:cubicBezTo>
                <a:cubicBezTo>
                  <a:pt x="605" y="708"/>
                  <a:pt x="605" y="708"/>
                  <a:pt x="605" y="708"/>
                </a:cubicBezTo>
                <a:cubicBezTo>
                  <a:pt x="605" y="708"/>
                  <a:pt x="605" y="708"/>
                  <a:pt x="605" y="709"/>
                </a:cubicBezTo>
                <a:cubicBezTo>
                  <a:pt x="605" y="709"/>
                  <a:pt x="605" y="709"/>
                  <a:pt x="605" y="709"/>
                </a:cubicBezTo>
                <a:cubicBezTo>
                  <a:pt x="605" y="710"/>
                  <a:pt x="605" y="711"/>
                  <a:pt x="605" y="711"/>
                </a:cubicBezTo>
                <a:cubicBezTo>
                  <a:pt x="604" y="713"/>
                  <a:pt x="604" y="714"/>
                  <a:pt x="603" y="716"/>
                </a:cubicBezTo>
                <a:cubicBezTo>
                  <a:pt x="602" y="719"/>
                  <a:pt x="600" y="722"/>
                  <a:pt x="599" y="725"/>
                </a:cubicBezTo>
                <a:cubicBezTo>
                  <a:pt x="599" y="725"/>
                  <a:pt x="599" y="726"/>
                  <a:pt x="599" y="726"/>
                </a:cubicBezTo>
                <a:cubicBezTo>
                  <a:pt x="599" y="726"/>
                  <a:pt x="599" y="727"/>
                  <a:pt x="599" y="727"/>
                </a:cubicBezTo>
                <a:cubicBezTo>
                  <a:pt x="598" y="727"/>
                  <a:pt x="598" y="728"/>
                  <a:pt x="598" y="728"/>
                </a:cubicBezTo>
                <a:cubicBezTo>
                  <a:pt x="598" y="729"/>
                  <a:pt x="598" y="729"/>
                  <a:pt x="598" y="729"/>
                </a:cubicBezTo>
                <a:cubicBezTo>
                  <a:pt x="598" y="731"/>
                  <a:pt x="598" y="732"/>
                  <a:pt x="598" y="734"/>
                </a:cubicBezTo>
                <a:cubicBezTo>
                  <a:pt x="598" y="734"/>
                  <a:pt x="598" y="735"/>
                  <a:pt x="598" y="736"/>
                </a:cubicBezTo>
                <a:cubicBezTo>
                  <a:pt x="598" y="736"/>
                  <a:pt x="599" y="737"/>
                  <a:pt x="599" y="737"/>
                </a:cubicBezTo>
                <a:cubicBezTo>
                  <a:pt x="599" y="738"/>
                  <a:pt x="599" y="738"/>
                  <a:pt x="599" y="739"/>
                </a:cubicBezTo>
                <a:cubicBezTo>
                  <a:pt x="600" y="739"/>
                  <a:pt x="600" y="740"/>
                  <a:pt x="600" y="740"/>
                </a:cubicBezTo>
                <a:cubicBezTo>
                  <a:pt x="601" y="742"/>
                  <a:pt x="602" y="744"/>
                  <a:pt x="603" y="745"/>
                </a:cubicBezTo>
                <a:cubicBezTo>
                  <a:pt x="603" y="745"/>
                  <a:pt x="603" y="745"/>
                  <a:pt x="603" y="745"/>
                </a:cubicBezTo>
                <a:cubicBezTo>
                  <a:pt x="602" y="745"/>
                  <a:pt x="601" y="745"/>
                  <a:pt x="600" y="744"/>
                </a:cubicBezTo>
                <a:cubicBezTo>
                  <a:pt x="599" y="744"/>
                  <a:pt x="598" y="744"/>
                  <a:pt x="598" y="744"/>
                </a:cubicBezTo>
                <a:cubicBezTo>
                  <a:pt x="597" y="744"/>
                  <a:pt x="597" y="744"/>
                  <a:pt x="597" y="744"/>
                </a:cubicBezTo>
                <a:cubicBezTo>
                  <a:pt x="597" y="744"/>
                  <a:pt x="597" y="744"/>
                  <a:pt x="597" y="744"/>
                </a:cubicBezTo>
                <a:cubicBezTo>
                  <a:pt x="597" y="744"/>
                  <a:pt x="597" y="744"/>
                  <a:pt x="597" y="744"/>
                </a:cubicBezTo>
                <a:cubicBezTo>
                  <a:pt x="597" y="744"/>
                  <a:pt x="597" y="744"/>
                  <a:pt x="596" y="744"/>
                </a:cubicBezTo>
                <a:cubicBezTo>
                  <a:pt x="596" y="744"/>
                  <a:pt x="596" y="744"/>
                  <a:pt x="596" y="744"/>
                </a:cubicBezTo>
                <a:cubicBezTo>
                  <a:pt x="596" y="744"/>
                  <a:pt x="595" y="744"/>
                  <a:pt x="595" y="744"/>
                </a:cubicBezTo>
                <a:cubicBezTo>
                  <a:pt x="594" y="744"/>
                  <a:pt x="594" y="744"/>
                  <a:pt x="593" y="744"/>
                </a:cubicBezTo>
                <a:cubicBezTo>
                  <a:pt x="593" y="744"/>
                  <a:pt x="592" y="744"/>
                  <a:pt x="592" y="744"/>
                </a:cubicBezTo>
                <a:cubicBezTo>
                  <a:pt x="591" y="744"/>
                  <a:pt x="590" y="744"/>
                  <a:pt x="589" y="744"/>
                </a:cubicBezTo>
                <a:cubicBezTo>
                  <a:pt x="588" y="744"/>
                  <a:pt x="586" y="745"/>
                  <a:pt x="584" y="745"/>
                </a:cubicBezTo>
                <a:cubicBezTo>
                  <a:pt x="583" y="745"/>
                  <a:pt x="581" y="746"/>
                  <a:pt x="580" y="746"/>
                </a:cubicBezTo>
                <a:cubicBezTo>
                  <a:pt x="577" y="747"/>
                  <a:pt x="574" y="748"/>
                  <a:pt x="571" y="748"/>
                </a:cubicBezTo>
                <a:cubicBezTo>
                  <a:pt x="566" y="750"/>
                  <a:pt x="561" y="751"/>
                  <a:pt x="557" y="751"/>
                </a:cubicBezTo>
                <a:cubicBezTo>
                  <a:pt x="555" y="751"/>
                  <a:pt x="554" y="751"/>
                  <a:pt x="552" y="752"/>
                </a:cubicBezTo>
                <a:cubicBezTo>
                  <a:pt x="551" y="752"/>
                  <a:pt x="549" y="752"/>
                  <a:pt x="548" y="752"/>
                </a:cubicBezTo>
                <a:cubicBezTo>
                  <a:pt x="546" y="751"/>
                  <a:pt x="545" y="751"/>
                  <a:pt x="545" y="751"/>
                </a:cubicBezTo>
                <a:cubicBezTo>
                  <a:pt x="545" y="751"/>
                  <a:pt x="546" y="752"/>
                  <a:pt x="548" y="752"/>
                </a:cubicBezTo>
                <a:cubicBezTo>
                  <a:pt x="549" y="752"/>
                  <a:pt x="550" y="753"/>
                  <a:pt x="552" y="753"/>
                </a:cubicBezTo>
                <a:cubicBezTo>
                  <a:pt x="553" y="753"/>
                  <a:pt x="555" y="753"/>
                  <a:pt x="557" y="753"/>
                </a:cubicBezTo>
                <a:cubicBezTo>
                  <a:pt x="559" y="753"/>
                  <a:pt x="560" y="753"/>
                  <a:pt x="562" y="753"/>
                </a:cubicBezTo>
                <a:cubicBezTo>
                  <a:pt x="561" y="753"/>
                  <a:pt x="560" y="754"/>
                  <a:pt x="560" y="754"/>
                </a:cubicBezTo>
                <a:cubicBezTo>
                  <a:pt x="558" y="755"/>
                  <a:pt x="557" y="756"/>
                  <a:pt x="555" y="757"/>
                </a:cubicBezTo>
                <a:cubicBezTo>
                  <a:pt x="554" y="758"/>
                  <a:pt x="552" y="759"/>
                  <a:pt x="551" y="760"/>
                </a:cubicBezTo>
                <a:cubicBezTo>
                  <a:pt x="550" y="761"/>
                  <a:pt x="549" y="762"/>
                  <a:pt x="548" y="763"/>
                </a:cubicBezTo>
                <a:cubicBezTo>
                  <a:pt x="536" y="763"/>
                  <a:pt x="531" y="768"/>
                  <a:pt x="527" y="774"/>
                </a:cubicBezTo>
                <a:cubicBezTo>
                  <a:pt x="527" y="774"/>
                  <a:pt x="526" y="773"/>
                  <a:pt x="526" y="773"/>
                </a:cubicBezTo>
                <a:cubicBezTo>
                  <a:pt x="526" y="772"/>
                  <a:pt x="525" y="772"/>
                  <a:pt x="525" y="771"/>
                </a:cubicBezTo>
                <a:cubicBezTo>
                  <a:pt x="524" y="770"/>
                  <a:pt x="523" y="769"/>
                  <a:pt x="522" y="768"/>
                </a:cubicBezTo>
                <a:cubicBezTo>
                  <a:pt x="520" y="765"/>
                  <a:pt x="519" y="762"/>
                  <a:pt x="518" y="759"/>
                </a:cubicBezTo>
                <a:cubicBezTo>
                  <a:pt x="518" y="759"/>
                  <a:pt x="518" y="758"/>
                  <a:pt x="518" y="758"/>
                </a:cubicBezTo>
                <a:cubicBezTo>
                  <a:pt x="518" y="757"/>
                  <a:pt x="518" y="757"/>
                  <a:pt x="518" y="757"/>
                </a:cubicBezTo>
                <a:cubicBezTo>
                  <a:pt x="518" y="756"/>
                  <a:pt x="518" y="756"/>
                  <a:pt x="518" y="756"/>
                </a:cubicBezTo>
                <a:cubicBezTo>
                  <a:pt x="518" y="755"/>
                  <a:pt x="518" y="755"/>
                  <a:pt x="518" y="755"/>
                </a:cubicBezTo>
                <a:cubicBezTo>
                  <a:pt x="518" y="755"/>
                  <a:pt x="518" y="755"/>
                  <a:pt x="518" y="754"/>
                </a:cubicBezTo>
                <a:cubicBezTo>
                  <a:pt x="519" y="752"/>
                  <a:pt x="519" y="751"/>
                  <a:pt x="520" y="749"/>
                </a:cubicBezTo>
                <a:cubicBezTo>
                  <a:pt x="520" y="748"/>
                  <a:pt x="520" y="747"/>
                  <a:pt x="520" y="746"/>
                </a:cubicBezTo>
                <a:cubicBezTo>
                  <a:pt x="521" y="745"/>
                  <a:pt x="521" y="744"/>
                  <a:pt x="521" y="743"/>
                </a:cubicBezTo>
                <a:cubicBezTo>
                  <a:pt x="521" y="742"/>
                  <a:pt x="522" y="741"/>
                  <a:pt x="522" y="740"/>
                </a:cubicBezTo>
                <a:cubicBezTo>
                  <a:pt x="522" y="739"/>
                  <a:pt x="522" y="738"/>
                  <a:pt x="522" y="737"/>
                </a:cubicBezTo>
                <a:cubicBezTo>
                  <a:pt x="523" y="733"/>
                  <a:pt x="523" y="729"/>
                  <a:pt x="523" y="724"/>
                </a:cubicBezTo>
                <a:cubicBezTo>
                  <a:pt x="523" y="724"/>
                  <a:pt x="523" y="723"/>
                  <a:pt x="523" y="723"/>
                </a:cubicBezTo>
                <a:cubicBezTo>
                  <a:pt x="523" y="721"/>
                  <a:pt x="523" y="721"/>
                  <a:pt x="523" y="721"/>
                </a:cubicBezTo>
                <a:cubicBezTo>
                  <a:pt x="522" y="720"/>
                  <a:pt x="522" y="719"/>
                  <a:pt x="522" y="718"/>
                </a:cubicBezTo>
                <a:cubicBezTo>
                  <a:pt x="522" y="717"/>
                  <a:pt x="522" y="716"/>
                  <a:pt x="522" y="715"/>
                </a:cubicBezTo>
                <a:cubicBezTo>
                  <a:pt x="522" y="714"/>
                  <a:pt x="521" y="713"/>
                  <a:pt x="521" y="712"/>
                </a:cubicBezTo>
                <a:cubicBezTo>
                  <a:pt x="520" y="707"/>
                  <a:pt x="519" y="703"/>
                  <a:pt x="517" y="700"/>
                </a:cubicBezTo>
                <a:cubicBezTo>
                  <a:pt x="517" y="698"/>
                  <a:pt x="516" y="696"/>
                  <a:pt x="515" y="694"/>
                </a:cubicBezTo>
                <a:cubicBezTo>
                  <a:pt x="514" y="693"/>
                  <a:pt x="514" y="692"/>
                  <a:pt x="514" y="691"/>
                </a:cubicBezTo>
                <a:cubicBezTo>
                  <a:pt x="514" y="691"/>
                  <a:pt x="514" y="691"/>
                  <a:pt x="514" y="691"/>
                </a:cubicBezTo>
                <a:cubicBezTo>
                  <a:pt x="514" y="691"/>
                  <a:pt x="514" y="691"/>
                  <a:pt x="514" y="691"/>
                </a:cubicBezTo>
                <a:cubicBezTo>
                  <a:pt x="514" y="690"/>
                  <a:pt x="514" y="689"/>
                  <a:pt x="514" y="688"/>
                </a:cubicBezTo>
                <a:cubicBezTo>
                  <a:pt x="514" y="687"/>
                  <a:pt x="514" y="686"/>
                  <a:pt x="514" y="685"/>
                </a:cubicBezTo>
                <a:cubicBezTo>
                  <a:pt x="515" y="684"/>
                  <a:pt x="515" y="683"/>
                  <a:pt x="515" y="682"/>
                </a:cubicBezTo>
                <a:cubicBezTo>
                  <a:pt x="515" y="681"/>
                  <a:pt x="516" y="679"/>
                  <a:pt x="516" y="678"/>
                </a:cubicBezTo>
                <a:cubicBezTo>
                  <a:pt x="516" y="677"/>
                  <a:pt x="517" y="676"/>
                  <a:pt x="517" y="675"/>
                </a:cubicBezTo>
                <a:cubicBezTo>
                  <a:pt x="517" y="675"/>
                  <a:pt x="517" y="675"/>
                  <a:pt x="518" y="674"/>
                </a:cubicBezTo>
                <a:cubicBezTo>
                  <a:pt x="540" y="672"/>
                  <a:pt x="540" y="658"/>
                  <a:pt x="525" y="641"/>
                </a:cubicBezTo>
                <a:cubicBezTo>
                  <a:pt x="517" y="650"/>
                  <a:pt x="502" y="659"/>
                  <a:pt x="515" y="673"/>
                </a:cubicBezTo>
                <a:cubicBezTo>
                  <a:pt x="514" y="675"/>
                  <a:pt x="514" y="675"/>
                  <a:pt x="514" y="675"/>
                </a:cubicBezTo>
                <a:cubicBezTo>
                  <a:pt x="514" y="675"/>
                  <a:pt x="514" y="675"/>
                  <a:pt x="514" y="675"/>
                </a:cubicBezTo>
                <a:cubicBezTo>
                  <a:pt x="514" y="676"/>
                  <a:pt x="513" y="676"/>
                  <a:pt x="513" y="677"/>
                </a:cubicBezTo>
                <a:cubicBezTo>
                  <a:pt x="513" y="678"/>
                  <a:pt x="512" y="680"/>
                  <a:pt x="512" y="681"/>
                </a:cubicBezTo>
                <a:cubicBezTo>
                  <a:pt x="512" y="682"/>
                  <a:pt x="512" y="683"/>
                  <a:pt x="511" y="684"/>
                </a:cubicBezTo>
                <a:cubicBezTo>
                  <a:pt x="511" y="685"/>
                  <a:pt x="511" y="686"/>
                  <a:pt x="511" y="687"/>
                </a:cubicBezTo>
                <a:cubicBezTo>
                  <a:pt x="510" y="686"/>
                  <a:pt x="510" y="685"/>
                  <a:pt x="509" y="684"/>
                </a:cubicBezTo>
                <a:cubicBezTo>
                  <a:pt x="509" y="683"/>
                  <a:pt x="508" y="683"/>
                  <a:pt x="508" y="682"/>
                </a:cubicBezTo>
                <a:cubicBezTo>
                  <a:pt x="508" y="682"/>
                  <a:pt x="507" y="681"/>
                  <a:pt x="507" y="681"/>
                </a:cubicBezTo>
                <a:cubicBezTo>
                  <a:pt x="507" y="681"/>
                  <a:pt x="507" y="680"/>
                  <a:pt x="506" y="680"/>
                </a:cubicBezTo>
                <a:cubicBezTo>
                  <a:pt x="506" y="679"/>
                  <a:pt x="505" y="679"/>
                  <a:pt x="505" y="678"/>
                </a:cubicBezTo>
                <a:cubicBezTo>
                  <a:pt x="504" y="677"/>
                  <a:pt x="504" y="677"/>
                  <a:pt x="503" y="676"/>
                </a:cubicBezTo>
                <a:cubicBezTo>
                  <a:pt x="502" y="675"/>
                  <a:pt x="501" y="674"/>
                  <a:pt x="500" y="673"/>
                </a:cubicBezTo>
                <a:cubicBezTo>
                  <a:pt x="499" y="672"/>
                  <a:pt x="498" y="672"/>
                  <a:pt x="497" y="671"/>
                </a:cubicBezTo>
                <a:cubicBezTo>
                  <a:pt x="496" y="670"/>
                  <a:pt x="495" y="670"/>
                  <a:pt x="494" y="669"/>
                </a:cubicBezTo>
                <a:cubicBezTo>
                  <a:pt x="493" y="668"/>
                  <a:pt x="491" y="667"/>
                  <a:pt x="491" y="667"/>
                </a:cubicBezTo>
                <a:cubicBezTo>
                  <a:pt x="490" y="666"/>
                  <a:pt x="489" y="666"/>
                  <a:pt x="489" y="666"/>
                </a:cubicBezTo>
                <a:cubicBezTo>
                  <a:pt x="489" y="666"/>
                  <a:pt x="491" y="667"/>
                  <a:pt x="493" y="670"/>
                </a:cubicBezTo>
                <a:cubicBezTo>
                  <a:pt x="494" y="671"/>
                  <a:pt x="495" y="672"/>
                  <a:pt x="496" y="672"/>
                </a:cubicBezTo>
                <a:cubicBezTo>
                  <a:pt x="496" y="673"/>
                  <a:pt x="497" y="674"/>
                  <a:pt x="498" y="675"/>
                </a:cubicBezTo>
                <a:cubicBezTo>
                  <a:pt x="499" y="677"/>
                  <a:pt x="501" y="680"/>
                  <a:pt x="503" y="682"/>
                </a:cubicBezTo>
                <a:cubicBezTo>
                  <a:pt x="503" y="682"/>
                  <a:pt x="504" y="683"/>
                  <a:pt x="504" y="683"/>
                </a:cubicBezTo>
                <a:cubicBezTo>
                  <a:pt x="504" y="683"/>
                  <a:pt x="504" y="684"/>
                  <a:pt x="505" y="684"/>
                </a:cubicBezTo>
                <a:cubicBezTo>
                  <a:pt x="505" y="685"/>
                  <a:pt x="506" y="685"/>
                  <a:pt x="506" y="686"/>
                </a:cubicBezTo>
                <a:cubicBezTo>
                  <a:pt x="507" y="687"/>
                  <a:pt x="508" y="689"/>
                  <a:pt x="509" y="691"/>
                </a:cubicBezTo>
                <a:cubicBezTo>
                  <a:pt x="509" y="691"/>
                  <a:pt x="509" y="691"/>
                  <a:pt x="510" y="692"/>
                </a:cubicBezTo>
                <a:cubicBezTo>
                  <a:pt x="510" y="692"/>
                  <a:pt x="510" y="693"/>
                  <a:pt x="510" y="693"/>
                </a:cubicBezTo>
                <a:cubicBezTo>
                  <a:pt x="511" y="694"/>
                  <a:pt x="511" y="694"/>
                  <a:pt x="511" y="695"/>
                </a:cubicBezTo>
                <a:cubicBezTo>
                  <a:pt x="512" y="696"/>
                  <a:pt x="512" y="697"/>
                  <a:pt x="512" y="697"/>
                </a:cubicBezTo>
                <a:cubicBezTo>
                  <a:pt x="512" y="697"/>
                  <a:pt x="512" y="697"/>
                  <a:pt x="512" y="696"/>
                </a:cubicBezTo>
                <a:cubicBezTo>
                  <a:pt x="513" y="698"/>
                  <a:pt x="513" y="699"/>
                  <a:pt x="514" y="701"/>
                </a:cubicBezTo>
                <a:cubicBezTo>
                  <a:pt x="515" y="704"/>
                  <a:pt x="516" y="708"/>
                  <a:pt x="517" y="712"/>
                </a:cubicBezTo>
                <a:cubicBezTo>
                  <a:pt x="518" y="713"/>
                  <a:pt x="518" y="714"/>
                  <a:pt x="518" y="715"/>
                </a:cubicBezTo>
                <a:cubicBezTo>
                  <a:pt x="518" y="716"/>
                  <a:pt x="518" y="717"/>
                  <a:pt x="518" y="718"/>
                </a:cubicBezTo>
                <a:cubicBezTo>
                  <a:pt x="519" y="719"/>
                  <a:pt x="519" y="720"/>
                  <a:pt x="519" y="721"/>
                </a:cubicBezTo>
                <a:cubicBezTo>
                  <a:pt x="519" y="723"/>
                  <a:pt x="519" y="723"/>
                  <a:pt x="519" y="723"/>
                </a:cubicBezTo>
                <a:cubicBezTo>
                  <a:pt x="519" y="723"/>
                  <a:pt x="519" y="724"/>
                  <a:pt x="519" y="724"/>
                </a:cubicBezTo>
                <a:cubicBezTo>
                  <a:pt x="519" y="727"/>
                  <a:pt x="519" y="729"/>
                  <a:pt x="519" y="732"/>
                </a:cubicBezTo>
                <a:cubicBezTo>
                  <a:pt x="519" y="732"/>
                  <a:pt x="519" y="732"/>
                  <a:pt x="518" y="731"/>
                </a:cubicBezTo>
                <a:cubicBezTo>
                  <a:pt x="518" y="731"/>
                  <a:pt x="518" y="731"/>
                  <a:pt x="518" y="731"/>
                </a:cubicBezTo>
                <a:cubicBezTo>
                  <a:pt x="518" y="730"/>
                  <a:pt x="517" y="730"/>
                  <a:pt x="517" y="729"/>
                </a:cubicBezTo>
                <a:cubicBezTo>
                  <a:pt x="516" y="729"/>
                  <a:pt x="516" y="729"/>
                  <a:pt x="516" y="728"/>
                </a:cubicBezTo>
                <a:cubicBezTo>
                  <a:pt x="515" y="728"/>
                  <a:pt x="515" y="728"/>
                  <a:pt x="515" y="728"/>
                </a:cubicBezTo>
                <a:cubicBezTo>
                  <a:pt x="515" y="727"/>
                  <a:pt x="514" y="727"/>
                  <a:pt x="514" y="727"/>
                </a:cubicBezTo>
                <a:cubicBezTo>
                  <a:pt x="514" y="726"/>
                  <a:pt x="513" y="726"/>
                  <a:pt x="513" y="726"/>
                </a:cubicBezTo>
                <a:cubicBezTo>
                  <a:pt x="512" y="725"/>
                  <a:pt x="510" y="724"/>
                  <a:pt x="509" y="723"/>
                </a:cubicBezTo>
                <a:cubicBezTo>
                  <a:pt x="508" y="722"/>
                  <a:pt x="507" y="722"/>
                  <a:pt x="506" y="721"/>
                </a:cubicBezTo>
                <a:cubicBezTo>
                  <a:pt x="505" y="721"/>
                  <a:pt x="505" y="720"/>
                  <a:pt x="504" y="720"/>
                </a:cubicBezTo>
                <a:cubicBezTo>
                  <a:pt x="502" y="704"/>
                  <a:pt x="477" y="709"/>
                  <a:pt x="467" y="712"/>
                </a:cubicBezTo>
                <a:cubicBezTo>
                  <a:pt x="478" y="717"/>
                  <a:pt x="489" y="740"/>
                  <a:pt x="503" y="724"/>
                </a:cubicBezTo>
                <a:cubicBezTo>
                  <a:pt x="502" y="722"/>
                  <a:pt x="502" y="722"/>
                  <a:pt x="502" y="722"/>
                </a:cubicBezTo>
                <a:cubicBezTo>
                  <a:pt x="502" y="723"/>
                  <a:pt x="503" y="723"/>
                  <a:pt x="504" y="723"/>
                </a:cubicBezTo>
                <a:cubicBezTo>
                  <a:pt x="504" y="723"/>
                  <a:pt x="504" y="723"/>
                  <a:pt x="504" y="722"/>
                </a:cubicBezTo>
                <a:cubicBezTo>
                  <a:pt x="504" y="722"/>
                  <a:pt x="505" y="722"/>
                  <a:pt x="505" y="722"/>
                </a:cubicBezTo>
                <a:cubicBezTo>
                  <a:pt x="506" y="723"/>
                  <a:pt x="507" y="724"/>
                  <a:pt x="508" y="725"/>
                </a:cubicBezTo>
                <a:cubicBezTo>
                  <a:pt x="509" y="725"/>
                  <a:pt x="510" y="726"/>
                  <a:pt x="511" y="727"/>
                </a:cubicBezTo>
                <a:cubicBezTo>
                  <a:pt x="512" y="727"/>
                  <a:pt x="512" y="728"/>
                  <a:pt x="513" y="728"/>
                </a:cubicBezTo>
                <a:cubicBezTo>
                  <a:pt x="513" y="728"/>
                  <a:pt x="513" y="729"/>
                  <a:pt x="514" y="729"/>
                </a:cubicBezTo>
                <a:cubicBezTo>
                  <a:pt x="514" y="729"/>
                  <a:pt x="514" y="729"/>
                  <a:pt x="514" y="729"/>
                </a:cubicBezTo>
                <a:cubicBezTo>
                  <a:pt x="515" y="730"/>
                  <a:pt x="515" y="730"/>
                  <a:pt x="515" y="731"/>
                </a:cubicBezTo>
                <a:cubicBezTo>
                  <a:pt x="516" y="731"/>
                  <a:pt x="516" y="732"/>
                  <a:pt x="516" y="732"/>
                </a:cubicBezTo>
                <a:cubicBezTo>
                  <a:pt x="517" y="732"/>
                  <a:pt x="517" y="732"/>
                  <a:pt x="517" y="732"/>
                </a:cubicBezTo>
                <a:cubicBezTo>
                  <a:pt x="517" y="733"/>
                  <a:pt x="517" y="733"/>
                  <a:pt x="517" y="733"/>
                </a:cubicBezTo>
                <a:cubicBezTo>
                  <a:pt x="518" y="733"/>
                  <a:pt x="518" y="734"/>
                  <a:pt x="518" y="734"/>
                </a:cubicBezTo>
                <a:cubicBezTo>
                  <a:pt x="518" y="734"/>
                  <a:pt x="519" y="734"/>
                  <a:pt x="519" y="734"/>
                </a:cubicBezTo>
                <a:cubicBezTo>
                  <a:pt x="519" y="735"/>
                  <a:pt x="519" y="736"/>
                  <a:pt x="518" y="736"/>
                </a:cubicBezTo>
                <a:cubicBezTo>
                  <a:pt x="518" y="737"/>
                  <a:pt x="518" y="738"/>
                  <a:pt x="518" y="739"/>
                </a:cubicBezTo>
                <a:cubicBezTo>
                  <a:pt x="518" y="740"/>
                  <a:pt x="518" y="741"/>
                  <a:pt x="517" y="742"/>
                </a:cubicBezTo>
                <a:cubicBezTo>
                  <a:pt x="517" y="743"/>
                  <a:pt x="517" y="744"/>
                  <a:pt x="517" y="745"/>
                </a:cubicBezTo>
                <a:cubicBezTo>
                  <a:pt x="516" y="746"/>
                  <a:pt x="516" y="747"/>
                  <a:pt x="516" y="748"/>
                </a:cubicBezTo>
                <a:cubicBezTo>
                  <a:pt x="515" y="749"/>
                  <a:pt x="515" y="751"/>
                  <a:pt x="514" y="753"/>
                </a:cubicBezTo>
                <a:cubicBezTo>
                  <a:pt x="514" y="754"/>
                  <a:pt x="514" y="754"/>
                  <a:pt x="514" y="755"/>
                </a:cubicBezTo>
                <a:cubicBezTo>
                  <a:pt x="514" y="756"/>
                  <a:pt x="514" y="756"/>
                  <a:pt x="514" y="756"/>
                </a:cubicBezTo>
                <a:cubicBezTo>
                  <a:pt x="514" y="756"/>
                  <a:pt x="514" y="756"/>
                  <a:pt x="514" y="756"/>
                </a:cubicBezTo>
                <a:cubicBezTo>
                  <a:pt x="514" y="757"/>
                  <a:pt x="514" y="757"/>
                  <a:pt x="514" y="758"/>
                </a:cubicBezTo>
                <a:cubicBezTo>
                  <a:pt x="514" y="758"/>
                  <a:pt x="514" y="759"/>
                  <a:pt x="515" y="759"/>
                </a:cubicBezTo>
                <a:cubicBezTo>
                  <a:pt x="515" y="763"/>
                  <a:pt x="517" y="767"/>
                  <a:pt x="519" y="770"/>
                </a:cubicBezTo>
                <a:cubicBezTo>
                  <a:pt x="519" y="770"/>
                  <a:pt x="520" y="771"/>
                  <a:pt x="520" y="772"/>
                </a:cubicBezTo>
                <a:cubicBezTo>
                  <a:pt x="521" y="772"/>
                  <a:pt x="521" y="773"/>
                  <a:pt x="522" y="773"/>
                </a:cubicBezTo>
                <a:cubicBezTo>
                  <a:pt x="523" y="774"/>
                  <a:pt x="523" y="775"/>
                  <a:pt x="524" y="775"/>
                </a:cubicBezTo>
                <a:cubicBezTo>
                  <a:pt x="524" y="775"/>
                  <a:pt x="525" y="776"/>
                  <a:pt x="525" y="776"/>
                </a:cubicBezTo>
                <a:cubicBezTo>
                  <a:pt x="525" y="776"/>
                  <a:pt x="525" y="776"/>
                  <a:pt x="526" y="777"/>
                </a:cubicBezTo>
                <a:cubicBezTo>
                  <a:pt x="525" y="777"/>
                  <a:pt x="525" y="777"/>
                  <a:pt x="525" y="777"/>
                </a:cubicBezTo>
                <a:cubicBezTo>
                  <a:pt x="523" y="776"/>
                  <a:pt x="521" y="775"/>
                  <a:pt x="519" y="775"/>
                </a:cubicBezTo>
                <a:cubicBezTo>
                  <a:pt x="515" y="773"/>
                  <a:pt x="510" y="771"/>
                  <a:pt x="505" y="769"/>
                </a:cubicBezTo>
                <a:cubicBezTo>
                  <a:pt x="502" y="769"/>
                  <a:pt x="500" y="768"/>
                  <a:pt x="497" y="768"/>
                </a:cubicBezTo>
                <a:cubicBezTo>
                  <a:pt x="496" y="768"/>
                  <a:pt x="494" y="767"/>
                  <a:pt x="493" y="767"/>
                </a:cubicBezTo>
                <a:cubicBezTo>
                  <a:pt x="492" y="767"/>
                  <a:pt x="490" y="767"/>
                  <a:pt x="489" y="767"/>
                </a:cubicBezTo>
                <a:cubicBezTo>
                  <a:pt x="484" y="767"/>
                  <a:pt x="479" y="767"/>
                  <a:pt x="474" y="767"/>
                </a:cubicBezTo>
                <a:cubicBezTo>
                  <a:pt x="465" y="767"/>
                  <a:pt x="455" y="767"/>
                  <a:pt x="446" y="765"/>
                </a:cubicBezTo>
                <a:cubicBezTo>
                  <a:pt x="442" y="764"/>
                  <a:pt x="437" y="764"/>
                  <a:pt x="433" y="762"/>
                </a:cubicBezTo>
                <a:cubicBezTo>
                  <a:pt x="428" y="761"/>
                  <a:pt x="424" y="760"/>
                  <a:pt x="420" y="759"/>
                </a:cubicBezTo>
                <a:cubicBezTo>
                  <a:pt x="417" y="759"/>
                  <a:pt x="415" y="758"/>
                  <a:pt x="412" y="758"/>
                </a:cubicBezTo>
                <a:cubicBezTo>
                  <a:pt x="412" y="758"/>
                  <a:pt x="411" y="757"/>
                  <a:pt x="411" y="757"/>
                </a:cubicBezTo>
                <a:cubicBezTo>
                  <a:pt x="410" y="755"/>
                  <a:pt x="409" y="753"/>
                  <a:pt x="408" y="752"/>
                </a:cubicBezTo>
                <a:cubicBezTo>
                  <a:pt x="408" y="751"/>
                  <a:pt x="407" y="751"/>
                  <a:pt x="407" y="750"/>
                </a:cubicBezTo>
                <a:cubicBezTo>
                  <a:pt x="407" y="749"/>
                  <a:pt x="406" y="749"/>
                  <a:pt x="406" y="748"/>
                </a:cubicBezTo>
                <a:cubicBezTo>
                  <a:pt x="406" y="747"/>
                  <a:pt x="405" y="746"/>
                  <a:pt x="404" y="745"/>
                </a:cubicBezTo>
                <a:cubicBezTo>
                  <a:pt x="404" y="744"/>
                  <a:pt x="404" y="743"/>
                  <a:pt x="403" y="741"/>
                </a:cubicBezTo>
                <a:cubicBezTo>
                  <a:pt x="403" y="741"/>
                  <a:pt x="403" y="741"/>
                  <a:pt x="403" y="740"/>
                </a:cubicBezTo>
                <a:cubicBezTo>
                  <a:pt x="403" y="740"/>
                  <a:pt x="403" y="739"/>
                  <a:pt x="403" y="739"/>
                </a:cubicBezTo>
                <a:cubicBezTo>
                  <a:pt x="403" y="739"/>
                  <a:pt x="403" y="738"/>
                  <a:pt x="403" y="738"/>
                </a:cubicBezTo>
                <a:cubicBezTo>
                  <a:pt x="403" y="738"/>
                  <a:pt x="403" y="737"/>
                  <a:pt x="403" y="737"/>
                </a:cubicBezTo>
                <a:cubicBezTo>
                  <a:pt x="403" y="734"/>
                  <a:pt x="404" y="731"/>
                  <a:pt x="404" y="727"/>
                </a:cubicBezTo>
                <a:cubicBezTo>
                  <a:pt x="405" y="726"/>
                  <a:pt x="405" y="724"/>
                  <a:pt x="405" y="722"/>
                </a:cubicBezTo>
                <a:cubicBezTo>
                  <a:pt x="405" y="721"/>
                  <a:pt x="405" y="720"/>
                  <a:pt x="404" y="719"/>
                </a:cubicBezTo>
                <a:cubicBezTo>
                  <a:pt x="404" y="718"/>
                  <a:pt x="404" y="718"/>
                  <a:pt x="404" y="718"/>
                </a:cubicBezTo>
                <a:cubicBezTo>
                  <a:pt x="404" y="718"/>
                  <a:pt x="404" y="718"/>
                  <a:pt x="404" y="717"/>
                </a:cubicBezTo>
                <a:cubicBezTo>
                  <a:pt x="404" y="717"/>
                  <a:pt x="404" y="717"/>
                  <a:pt x="404" y="717"/>
                </a:cubicBezTo>
                <a:cubicBezTo>
                  <a:pt x="404" y="716"/>
                  <a:pt x="403" y="716"/>
                  <a:pt x="403" y="716"/>
                </a:cubicBezTo>
                <a:cubicBezTo>
                  <a:pt x="402" y="712"/>
                  <a:pt x="399" y="709"/>
                  <a:pt x="396" y="706"/>
                </a:cubicBezTo>
                <a:cubicBezTo>
                  <a:pt x="396" y="706"/>
                  <a:pt x="395" y="705"/>
                  <a:pt x="395" y="704"/>
                </a:cubicBezTo>
                <a:cubicBezTo>
                  <a:pt x="395" y="704"/>
                  <a:pt x="395" y="704"/>
                  <a:pt x="395" y="703"/>
                </a:cubicBezTo>
                <a:cubicBezTo>
                  <a:pt x="395" y="703"/>
                  <a:pt x="395" y="703"/>
                  <a:pt x="394" y="703"/>
                </a:cubicBezTo>
                <a:cubicBezTo>
                  <a:pt x="394" y="703"/>
                  <a:pt x="394" y="702"/>
                  <a:pt x="394" y="702"/>
                </a:cubicBezTo>
                <a:cubicBezTo>
                  <a:pt x="394" y="701"/>
                  <a:pt x="394" y="700"/>
                  <a:pt x="394" y="699"/>
                </a:cubicBezTo>
                <a:cubicBezTo>
                  <a:pt x="393" y="698"/>
                  <a:pt x="393" y="697"/>
                  <a:pt x="393" y="696"/>
                </a:cubicBezTo>
                <a:cubicBezTo>
                  <a:pt x="393" y="695"/>
                  <a:pt x="393" y="694"/>
                  <a:pt x="393" y="693"/>
                </a:cubicBezTo>
                <a:cubicBezTo>
                  <a:pt x="393" y="692"/>
                  <a:pt x="392" y="690"/>
                  <a:pt x="392" y="689"/>
                </a:cubicBezTo>
                <a:cubicBezTo>
                  <a:pt x="392" y="688"/>
                  <a:pt x="392" y="687"/>
                  <a:pt x="392" y="686"/>
                </a:cubicBezTo>
                <a:cubicBezTo>
                  <a:pt x="401" y="674"/>
                  <a:pt x="405" y="660"/>
                  <a:pt x="395" y="646"/>
                </a:cubicBezTo>
                <a:cubicBezTo>
                  <a:pt x="387" y="660"/>
                  <a:pt x="381" y="673"/>
                  <a:pt x="389" y="689"/>
                </a:cubicBezTo>
                <a:cubicBezTo>
                  <a:pt x="389" y="689"/>
                  <a:pt x="389" y="689"/>
                  <a:pt x="389" y="689"/>
                </a:cubicBezTo>
                <a:cubicBezTo>
                  <a:pt x="389" y="689"/>
                  <a:pt x="389" y="689"/>
                  <a:pt x="389" y="689"/>
                </a:cubicBezTo>
                <a:cubicBezTo>
                  <a:pt x="389" y="690"/>
                  <a:pt x="389" y="692"/>
                  <a:pt x="390" y="693"/>
                </a:cubicBezTo>
                <a:cubicBezTo>
                  <a:pt x="390" y="694"/>
                  <a:pt x="390" y="695"/>
                  <a:pt x="390" y="696"/>
                </a:cubicBezTo>
                <a:cubicBezTo>
                  <a:pt x="390" y="698"/>
                  <a:pt x="390" y="699"/>
                  <a:pt x="391" y="700"/>
                </a:cubicBezTo>
                <a:cubicBezTo>
                  <a:pt x="391" y="700"/>
                  <a:pt x="391" y="700"/>
                  <a:pt x="391" y="701"/>
                </a:cubicBezTo>
                <a:cubicBezTo>
                  <a:pt x="390" y="700"/>
                  <a:pt x="389" y="699"/>
                  <a:pt x="388" y="698"/>
                </a:cubicBezTo>
                <a:cubicBezTo>
                  <a:pt x="386" y="695"/>
                  <a:pt x="383" y="693"/>
                  <a:pt x="381" y="690"/>
                </a:cubicBezTo>
                <a:cubicBezTo>
                  <a:pt x="377" y="684"/>
                  <a:pt x="373" y="679"/>
                  <a:pt x="369" y="674"/>
                </a:cubicBezTo>
                <a:cubicBezTo>
                  <a:pt x="369" y="674"/>
                  <a:pt x="368" y="673"/>
                  <a:pt x="368" y="673"/>
                </a:cubicBezTo>
                <a:cubicBezTo>
                  <a:pt x="368" y="672"/>
                  <a:pt x="367" y="671"/>
                  <a:pt x="367" y="671"/>
                </a:cubicBezTo>
                <a:cubicBezTo>
                  <a:pt x="366" y="670"/>
                  <a:pt x="365" y="669"/>
                  <a:pt x="364" y="668"/>
                </a:cubicBezTo>
                <a:cubicBezTo>
                  <a:pt x="363" y="666"/>
                  <a:pt x="361" y="665"/>
                  <a:pt x="360" y="664"/>
                </a:cubicBezTo>
                <a:cubicBezTo>
                  <a:pt x="359" y="663"/>
                  <a:pt x="359" y="663"/>
                  <a:pt x="359" y="662"/>
                </a:cubicBezTo>
                <a:cubicBezTo>
                  <a:pt x="359" y="662"/>
                  <a:pt x="359" y="662"/>
                  <a:pt x="359" y="662"/>
                </a:cubicBezTo>
                <a:cubicBezTo>
                  <a:pt x="359" y="662"/>
                  <a:pt x="359" y="662"/>
                  <a:pt x="359" y="662"/>
                </a:cubicBezTo>
                <a:cubicBezTo>
                  <a:pt x="359" y="662"/>
                  <a:pt x="359" y="661"/>
                  <a:pt x="359" y="661"/>
                </a:cubicBezTo>
                <a:cubicBezTo>
                  <a:pt x="359" y="661"/>
                  <a:pt x="359" y="661"/>
                  <a:pt x="359" y="661"/>
                </a:cubicBezTo>
                <a:cubicBezTo>
                  <a:pt x="359" y="661"/>
                  <a:pt x="359" y="661"/>
                  <a:pt x="359" y="661"/>
                </a:cubicBezTo>
                <a:cubicBezTo>
                  <a:pt x="359" y="661"/>
                  <a:pt x="359" y="661"/>
                  <a:pt x="359" y="661"/>
                </a:cubicBezTo>
                <a:cubicBezTo>
                  <a:pt x="359" y="661"/>
                  <a:pt x="360" y="662"/>
                  <a:pt x="360" y="662"/>
                </a:cubicBezTo>
                <a:cubicBezTo>
                  <a:pt x="360" y="662"/>
                  <a:pt x="360" y="662"/>
                  <a:pt x="360" y="662"/>
                </a:cubicBezTo>
                <a:cubicBezTo>
                  <a:pt x="360" y="662"/>
                  <a:pt x="360" y="662"/>
                  <a:pt x="360" y="662"/>
                </a:cubicBezTo>
                <a:cubicBezTo>
                  <a:pt x="360" y="662"/>
                  <a:pt x="360" y="661"/>
                  <a:pt x="359" y="661"/>
                </a:cubicBezTo>
                <a:cubicBezTo>
                  <a:pt x="359" y="661"/>
                  <a:pt x="359" y="661"/>
                  <a:pt x="359" y="661"/>
                </a:cubicBezTo>
                <a:cubicBezTo>
                  <a:pt x="359" y="661"/>
                  <a:pt x="358" y="661"/>
                  <a:pt x="358" y="661"/>
                </a:cubicBezTo>
                <a:cubicBezTo>
                  <a:pt x="358" y="661"/>
                  <a:pt x="358" y="661"/>
                  <a:pt x="358" y="661"/>
                </a:cubicBezTo>
                <a:cubicBezTo>
                  <a:pt x="358" y="661"/>
                  <a:pt x="358" y="661"/>
                  <a:pt x="358" y="661"/>
                </a:cubicBezTo>
                <a:cubicBezTo>
                  <a:pt x="358" y="661"/>
                  <a:pt x="358" y="661"/>
                  <a:pt x="358" y="661"/>
                </a:cubicBezTo>
                <a:cubicBezTo>
                  <a:pt x="358" y="661"/>
                  <a:pt x="358" y="662"/>
                  <a:pt x="358" y="662"/>
                </a:cubicBezTo>
                <a:cubicBezTo>
                  <a:pt x="358" y="663"/>
                  <a:pt x="358" y="664"/>
                  <a:pt x="359" y="665"/>
                </a:cubicBezTo>
                <a:cubicBezTo>
                  <a:pt x="360" y="666"/>
                  <a:pt x="361" y="668"/>
                  <a:pt x="362" y="670"/>
                </a:cubicBezTo>
                <a:cubicBezTo>
                  <a:pt x="362" y="671"/>
                  <a:pt x="363" y="672"/>
                  <a:pt x="364" y="673"/>
                </a:cubicBezTo>
                <a:cubicBezTo>
                  <a:pt x="364" y="674"/>
                  <a:pt x="364" y="674"/>
                  <a:pt x="365" y="675"/>
                </a:cubicBezTo>
                <a:cubicBezTo>
                  <a:pt x="365" y="675"/>
                  <a:pt x="366" y="676"/>
                  <a:pt x="366" y="676"/>
                </a:cubicBezTo>
                <a:cubicBezTo>
                  <a:pt x="367" y="678"/>
                  <a:pt x="368" y="680"/>
                  <a:pt x="370" y="681"/>
                </a:cubicBezTo>
                <a:cubicBezTo>
                  <a:pt x="370" y="681"/>
                  <a:pt x="369" y="681"/>
                  <a:pt x="369" y="681"/>
                </a:cubicBezTo>
                <a:cubicBezTo>
                  <a:pt x="369" y="681"/>
                  <a:pt x="368" y="680"/>
                  <a:pt x="368" y="680"/>
                </a:cubicBezTo>
                <a:cubicBezTo>
                  <a:pt x="367" y="680"/>
                  <a:pt x="366" y="679"/>
                  <a:pt x="366" y="679"/>
                </a:cubicBezTo>
                <a:cubicBezTo>
                  <a:pt x="365" y="679"/>
                  <a:pt x="364" y="679"/>
                  <a:pt x="364" y="678"/>
                </a:cubicBezTo>
                <a:cubicBezTo>
                  <a:pt x="362" y="678"/>
                  <a:pt x="361" y="677"/>
                  <a:pt x="359" y="676"/>
                </a:cubicBezTo>
                <a:cubicBezTo>
                  <a:pt x="358" y="676"/>
                  <a:pt x="356" y="675"/>
                  <a:pt x="355" y="675"/>
                </a:cubicBezTo>
                <a:cubicBezTo>
                  <a:pt x="355" y="675"/>
                  <a:pt x="354" y="675"/>
                  <a:pt x="354" y="675"/>
                </a:cubicBezTo>
                <a:cubicBezTo>
                  <a:pt x="352" y="654"/>
                  <a:pt x="316" y="669"/>
                  <a:pt x="307" y="668"/>
                </a:cubicBezTo>
                <a:cubicBezTo>
                  <a:pt x="318" y="681"/>
                  <a:pt x="344" y="699"/>
                  <a:pt x="353" y="678"/>
                </a:cubicBezTo>
                <a:cubicBezTo>
                  <a:pt x="352" y="677"/>
                  <a:pt x="351" y="676"/>
                  <a:pt x="350" y="676"/>
                </a:cubicBezTo>
                <a:cubicBezTo>
                  <a:pt x="350" y="676"/>
                  <a:pt x="350" y="676"/>
                  <a:pt x="350" y="676"/>
                </a:cubicBezTo>
                <a:cubicBezTo>
                  <a:pt x="352" y="677"/>
                  <a:pt x="353" y="677"/>
                  <a:pt x="354" y="677"/>
                </a:cubicBezTo>
                <a:cubicBezTo>
                  <a:pt x="356" y="678"/>
                  <a:pt x="357" y="678"/>
                  <a:pt x="359" y="679"/>
                </a:cubicBezTo>
                <a:cubicBezTo>
                  <a:pt x="360" y="679"/>
                  <a:pt x="361" y="680"/>
                  <a:pt x="363" y="680"/>
                </a:cubicBezTo>
                <a:cubicBezTo>
                  <a:pt x="363" y="681"/>
                  <a:pt x="364" y="681"/>
                  <a:pt x="365" y="681"/>
                </a:cubicBezTo>
                <a:cubicBezTo>
                  <a:pt x="365" y="682"/>
                  <a:pt x="366" y="682"/>
                  <a:pt x="366" y="682"/>
                </a:cubicBezTo>
                <a:cubicBezTo>
                  <a:pt x="367" y="683"/>
                  <a:pt x="367" y="683"/>
                  <a:pt x="368" y="683"/>
                </a:cubicBezTo>
                <a:cubicBezTo>
                  <a:pt x="369" y="684"/>
                  <a:pt x="369" y="684"/>
                  <a:pt x="370" y="684"/>
                </a:cubicBezTo>
                <a:cubicBezTo>
                  <a:pt x="370" y="684"/>
                  <a:pt x="370" y="684"/>
                  <a:pt x="370" y="685"/>
                </a:cubicBezTo>
                <a:cubicBezTo>
                  <a:pt x="370" y="685"/>
                  <a:pt x="371" y="685"/>
                  <a:pt x="371" y="685"/>
                </a:cubicBezTo>
                <a:cubicBezTo>
                  <a:pt x="371" y="685"/>
                  <a:pt x="372" y="685"/>
                  <a:pt x="372" y="686"/>
                </a:cubicBezTo>
                <a:cubicBezTo>
                  <a:pt x="373" y="686"/>
                  <a:pt x="373" y="686"/>
                  <a:pt x="373" y="686"/>
                </a:cubicBezTo>
                <a:cubicBezTo>
                  <a:pt x="375" y="688"/>
                  <a:pt x="376" y="690"/>
                  <a:pt x="378" y="692"/>
                </a:cubicBezTo>
                <a:cubicBezTo>
                  <a:pt x="380" y="695"/>
                  <a:pt x="383" y="698"/>
                  <a:pt x="385" y="700"/>
                </a:cubicBezTo>
                <a:cubicBezTo>
                  <a:pt x="388" y="703"/>
                  <a:pt x="391" y="706"/>
                  <a:pt x="394" y="709"/>
                </a:cubicBezTo>
                <a:cubicBezTo>
                  <a:pt x="396" y="711"/>
                  <a:pt x="398" y="714"/>
                  <a:pt x="400" y="717"/>
                </a:cubicBezTo>
                <a:cubicBezTo>
                  <a:pt x="400" y="718"/>
                  <a:pt x="400" y="718"/>
                  <a:pt x="400" y="718"/>
                </a:cubicBezTo>
                <a:cubicBezTo>
                  <a:pt x="400" y="718"/>
                  <a:pt x="400" y="718"/>
                  <a:pt x="400" y="718"/>
                </a:cubicBezTo>
                <a:cubicBezTo>
                  <a:pt x="400" y="718"/>
                  <a:pt x="400" y="719"/>
                  <a:pt x="400" y="719"/>
                </a:cubicBezTo>
                <a:cubicBezTo>
                  <a:pt x="401" y="720"/>
                  <a:pt x="401" y="720"/>
                  <a:pt x="401" y="720"/>
                </a:cubicBezTo>
                <a:cubicBezTo>
                  <a:pt x="401" y="720"/>
                  <a:pt x="401" y="721"/>
                  <a:pt x="401" y="722"/>
                </a:cubicBezTo>
                <a:cubicBezTo>
                  <a:pt x="401" y="723"/>
                  <a:pt x="401" y="725"/>
                  <a:pt x="401" y="727"/>
                </a:cubicBezTo>
                <a:cubicBezTo>
                  <a:pt x="400" y="730"/>
                  <a:pt x="399" y="733"/>
                  <a:pt x="399" y="737"/>
                </a:cubicBezTo>
                <a:cubicBezTo>
                  <a:pt x="399" y="737"/>
                  <a:pt x="399" y="738"/>
                  <a:pt x="399" y="738"/>
                </a:cubicBezTo>
                <a:cubicBezTo>
                  <a:pt x="399" y="738"/>
                  <a:pt x="399" y="739"/>
                  <a:pt x="399" y="739"/>
                </a:cubicBezTo>
                <a:cubicBezTo>
                  <a:pt x="399" y="740"/>
                  <a:pt x="399" y="740"/>
                  <a:pt x="399" y="740"/>
                </a:cubicBezTo>
                <a:cubicBezTo>
                  <a:pt x="399" y="741"/>
                  <a:pt x="399" y="741"/>
                  <a:pt x="399" y="742"/>
                </a:cubicBezTo>
                <a:cubicBezTo>
                  <a:pt x="400" y="743"/>
                  <a:pt x="400" y="745"/>
                  <a:pt x="401" y="746"/>
                </a:cubicBezTo>
                <a:cubicBezTo>
                  <a:pt x="401" y="747"/>
                  <a:pt x="402" y="748"/>
                  <a:pt x="402" y="748"/>
                </a:cubicBezTo>
                <a:cubicBezTo>
                  <a:pt x="402" y="749"/>
                  <a:pt x="402" y="750"/>
                  <a:pt x="403" y="750"/>
                </a:cubicBezTo>
                <a:cubicBezTo>
                  <a:pt x="403" y="751"/>
                  <a:pt x="404" y="751"/>
                  <a:pt x="404" y="752"/>
                </a:cubicBezTo>
                <a:cubicBezTo>
                  <a:pt x="405" y="752"/>
                  <a:pt x="405" y="753"/>
                  <a:pt x="405" y="753"/>
                </a:cubicBezTo>
                <a:cubicBezTo>
                  <a:pt x="407" y="755"/>
                  <a:pt x="409" y="756"/>
                  <a:pt x="410" y="757"/>
                </a:cubicBezTo>
                <a:cubicBezTo>
                  <a:pt x="410" y="758"/>
                  <a:pt x="410" y="758"/>
                  <a:pt x="410" y="758"/>
                </a:cubicBezTo>
                <a:cubicBezTo>
                  <a:pt x="409" y="758"/>
                  <a:pt x="408" y="758"/>
                  <a:pt x="407" y="758"/>
                </a:cubicBezTo>
                <a:cubicBezTo>
                  <a:pt x="406" y="758"/>
                  <a:pt x="405" y="757"/>
                  <a:pt x="404" y="757"/>
                </a:cubicBezTo>
                <a:cubicBezTo>
                  <a:pt x="403" y="757"/>
                  <a:pt x="403" y="757"/>
                  <a:pt x="403" y="757"/>
                </a:cubicBezTo>
                <a:cubicBezTo>
                  <a:pt x="403" y="757"/>
                  <a:pt x="403" y="757"/>
                  <a:pt x="403" y="757"/>
                </a:cubicBezTo>
                <a:cubicBezTo>
                  <a:pt x="403" y="757"/>
                  <a:pt x="403" y="757"/>
                  <a:pt x="403" y="757"/>
                </a:cubicBezTo>
                <a:cubicBezTo>
                  <a:pt x="403" y="757"/>
                  <a:pt x="403" y="757"/>
                  <a:pt x="402" y="757"/>
                </a:cubicBezTo>
                <a:cubicBezTo>
                  <a:pt x="402" y="757"/>
                  <a:pt x="402" y="757"/>
                  <a:pt x="402" y="757"/>
                </a:cubicBezTo>
                <a:cubicBezTo>
                  <a:pt x="402" y="757"/>
                  <a:pt x="401" y="757"/>
                  <a:pt x="401" y="758"/>
                </a:cubicBezTo>
                <a:cubicBezTo>
                  <a:pt x="400" y="758"/>
                  <a:pt x="400" y="758"/>
                  <a:pt x="399" y="758"/>
                </a:cubicBezTo>
                <a:cubicBezTo>
                  <a:pt x="399" y="758"/>
                  <a:pt x="398" y="758"/>
                  <a:pt x="397" y="758"/>
                </a:cubicBezTo>
                <a:cubicBezTo>
                  <a:pt x="396" y="758"/>
                  <a:pt x="396" y="758"/>
                  <a:pt x="395" y="759"/>
                </a:cubicBezTo>
                <a:cubicBezTo>
                  <a:pt x="393" y="759"/>
                  <a:pt x="391" y="760"/>
                  <a:pt x="389" y="760"/>
                </a:cubicBezTo>
                <a:cubicBezTo>
                  <a:pt x="388" y="761"/>
                  <a:pt x="386" y="761"/>
                  <a:pt x="384" y="762"/>
                </a:cubicBezTo>
                <a:cubicBezTo>
                  <a:pt x="381" y="763"/>
                  <a:pt x="378" y="764"/>
                  <a:pt x="376" y="765"/>
                </a:cubicBezTo>
                <a:cubicBezTo>
                  <a:pt x="370" y="767"/>
                  <a:pt x="365" y="769"/>
                  <a:pt x="361" y="770"/>
                </a:cubicBezTo>
                <a:cubicBezTo>
                  <a:pt x="359" y="770"/>
                  <a:pt x="357" y="770"/>
                  <a:pt x="355" y="771"/>
                </a:cubicBezTo>
                <a:cubicBezTo>
                  <a:pt x="354" y="771"/>
                  <a:pt x="352" y="771"/>
                  <a:pt x="351" y="771"/>
                </a:cubicBezTo>
                <a:cubicBezTo>
                  <a:pt x="349" y="771"/>
                  <a:pt x="348" y="771"/>
                  <a:pt x="348" y="771"/>
                </a:cubicBezTo>
                <a:cubicBezTo>
                  <a:pt x="348" y="771"/>
                  <a:pt x="349" y="772"/>
                  <a:pt x="351" y="772"/>
                </a:cubicBezTo>
                <a:cubicBezTo>
                  <a:pt x="352" y="772"/>
                  <a:pt x="354" y="772"/>
                  <a:pt x="356" y="772"/>
                </a:cubicBezTo>
                <a:cubicBezTo>
                  <a:pt x="357" y="772"/>
                  <a:pt x="359" y="772"/>
                  <a:pt x="362" y="772"/>
                </a:cubicBezTo>
                <a:cubicBezTo>
                  <a:pt x="363" y="771"/>
                  <a:pt x="365" y="771"/>
                  <a:pt x="367" y="771"/>
                </a:cubicBezTo>
                <a:cubicBezTo>
                  <a:pt x="366" y="771"/>
                  <a:pt x="366" y="772"/>
                  <a:pt x="365" y="773"/>
                </a:cubicBezTo>
                <a:cubicBezTo>
                  <a:pt x="363" y="774"/>
                  <a:pt x="362" y="775"/>
                  <a:pt x="361" y="776"/>
                </a:cubicBezTo>
                <a:cubicBezTo>
                  <a:pt x="359" y="777"/>
                  <a:pt x="358" y="779"/>
                  <a:pt x="357" y="780"/>
                </a:cubicBezTo>
                <a:cubicBezTo>
                  <a:pt x="356" y="781"/>
                  <a:pt x="355" y="782"/>
                  <a:pt x="354" y="783"/>
                </a:cubicBezTo>
                <a:cubicBezTo>
                  <a:pt x="331" y="786"/>
                  <a:pt x="339" y="802"/>
                  <a:pt x="325" y="814"/>
                </a:cubicBezTo>
                <a:cubicBezTo>
                  <a:pt x="347" y="815"/>
                  <a:pt x="366" y="810"/>
                  <a:pt x="356" y="786"/>
                </a:cubicBezTo>
                <a:cubicBezTo>
                  <a:pt x="356" y="786"/>
                  <a:pt x="356" y="786"/>
                  <a:pt x="356" y="786"/>
                </a:cubicBezTo>
                <a:cubicBezTo>
                  <a:pt x="357" y="785"/>
                  <a:pt x="358" y="783"/>
                  <a:pt x="359" y="782"/>
                </a:cubicBezTo>
                <a:cubicBezTo>
                  <a:pt x="360" y="781"/>
                  <a:pt x="361" y="780"/>
                  <a:pt x="363" y="778"/>
                </a:cubicBezTo>
                <a:cubicBezTo>
                  <a:pt x="364" y="777"/>
                  <a:pt x="365" y="776"/>
                  <a:pt x="367" y="775"/>
                </a:cubicBezTo>
                <a:cubicBezTo>
                  <a:pt x="368" y="774"/>
                  <a:pt x="370" y="773"/>
                  <a:pt x="371" y="772"/>
                </a:cubicBezTo>
                <a:cubicBezTo>
                  <a:pt x="372" y="772"/>
                  <a:pt x="372" y="771"/>
                  <a:pt x="373" y="771"/>
                </a:cubicBezTo>
                <a:cubicBezTo>
                  <a:pt x="374" y="770"/>
                  <a:pt x="374" y="770"/>
                  <a:pt x="375" y="770"/>
                </a:cubicBezTo>
                <a:cubicBezTo>
                  <a:pt x="375" y="770"/>
                  <a:pt x="376" y="769"/>
                  <a:pt x="376" y="769"/>
                </a:cubicBezTo>
                <a:cubicBezTo>
                  <a:pt x="377" y="769"/>
                  <a:pt x="377" y="769"/>
                  <a:pt x="377" y="769"/>
                </a:cubicBezTo>
                <a:cubicBezTo>
                  <a:pt x="380" y="768"/>
                  <a:pt x="383" y="767"/>
                  <a:pt x="386" y="767"/>
                </a:cubicBezTo>
                <a:cubicBezTo>
                  <a:pt x="388" y="766"/>
                  <a:pt x="390" y="766"/>
                  <a:pt x="391" y="765"/>
                </a:cubicBezTo>
                <a:cubicBezTo>
                  <a:pt x="393" y="765"/>
                  <a:pt x="394" y="764"/>
                  <a:pt x="396" y="764"/>
                </a:cubicBezTo>
                <a:cubicBezTo>
                  <a:pt x="397" y="764"/>
                  <a:pt x="398" y="763"/>
                  <a:pt x="399" y="763"/>
                </a:cubicBezTo>
                <a:cubicBezTo>
                  <a:pt x="399" y="763"/>
                  <a:pt x="400" y="763"/>
                  <a:pt x="400" y="763"/>
                </a:cubicBezTo>
                <a:cubicBezTo>
                  <a:pt x="400" y="763"/>
                  <a:pt x="401" y="763"/>
                  <a:pt x="401" y="763"/>
                </a:cubicBezTo>
                <a:cubicBezTo>
                  <a:pt x="402" y="763"/>
                  <a:pt x="402" y="763"/>
                  <a:pt x="403" y="763"/>
                </a:cubicBezTo>
                <a:cubicBezTo>
                  <a:pt x="403" y="763"/>
                  <a:pt x="403" y="763"/>
                  <a:pt x="403" y="763"/>
                </a:cubicBezTo>
                <a:cubicBezTo>
                  <a:pt x="403" y="763"/>
                  <a:pt x="403" y="763"/>
                  <a:pt x="403" y="763"/>
                </a:cubicBezTo>
                <a:cubicBezTo>
                  <a:pt x="403" y="763"/>
                  <a:pt x="403" y="763"/>
                  <a:pt x="403" y="763"/>
                </a:cubicBezTo>
                <a:cubicBezTo>
                  <a:pt x="403" y="763"/>
                  <a:pt x="403" y="763"/>
                  <a:pt x="403" y="763"/>
                </a:cubicBezTo>
                <a:cubicBezTo>
                  <a:pt x="404" y="763"/>
                  <a:pt x="404" y="763"/>
                  <a:pt x="404" y="763"/>
                </a:cubicBezTo>
                <a:cubicBezTo>
                  <a:pt x="405" y="763"/>
                  <a:pt x="406" y="763"/>
                  <a:pt x="407" y="763"/>
                </a:cubicBezTo>
                <a:cubicBezTo>
                  <a:pt x="411" y="763"/>
                  <a:pt x="415" y="764"/>
                  <a:pt x="419" y="765"/>
                </a:cubicBezTo>
                <a:cubicBezTo>
                  <a:pt x="423" y="765"/>
                  <a:pt x="427" y="767"/>
                  <a:pt x="432" y="768"/>
                </a:cubicBezTo>
                <a:cubicBezTo>
                  <a:pt x="436" y="769"/>
                  <a:pt x="441" y="770"/>
                  <a:pt x="445" y="770"/>
                </a:cubicBezTo>
                <a:cubicBezTo>
                  <a:pt x="451" y="771"/>
                  <a:pt x="456" y="772"/>
                  <a:pt x="461" y="772"/>
                </a:cubicBezTo>
                <a:cubicBezTo>
                  <a:pt x="461" y="772"/>
                  <a:pt x="461" y="772"/>
                  <a:pt x="461" y="772"/>
                </a:cubicBezTo>
                <a:cubicBezTo>
                  <a:pt x="461" y="773"/>
                  <a:pt x="460" y="773"/>
                  <a:pt x="460" y="774"/>
                </a:cubicBezTo>
                <a:cubicBezTo>
                  <a:pt x="459" y="774"/>
                  <a:pt x="459" y="775"/>
                  <a:pt x="458" y="775"/>
                </a:cubicBezTo>
                <a:cubicBezTo>
                  <a:pt x="458" y="776"/>
                  <a:pt x="457" y="776"/>
                  <a:pt x="457" y="777"/>
                </a:cubicBezTo>
                <a:cubicBezTo>
                  <a:pt x="457" y="777"/>
                  <a:pt x="457" y="777"/>
                  <a:pt x="457" y="778"/>
                </a:cubicBezTo>
                <a:cubicBezTo>
                  <a:pt x="456" y="779"/>
                  <a:pt x="455" y="781"/>
                  <a:pt x="454" y="783"/>
                </a:cubicBezTo>
                <a:cubicBezTo>
                  <a:pt x="453" y="785"/>
                  <a:pt x="452" y="787"/>
                  <a:pt x="451" y="789"/>
                </a:cubicBezTo>
                <a:cubicBezTo>
                  <a:pt x="450" y="793"/>
                  <a:pt x="448" y="797"/>
                  <a:pt x="446" y="802"/>
                </a:cubicBezTo>
                <a:cubicBezTo>
                  <a:pt x="445" y="804"/>
                  <a:pt x="444" y="806"/>
                  <a:pt x="443" y="808"/>
                </a:cubicBezTo>
                <a:cubicBezTo>
                  <a:pt x="441" y="809"/>
                  <a:pt x="440" y="811"/>
                  <a:pt x="439" y="813"/>
                </a:cubicBezTo>
                <a:cubicBezTo>
                  <a:pt x="438" y="815"/>
                  <a:pt x="436" y="816"/>
                  <a:pt x="435" y="818"/>
                </a:cubicBezTo>
                <a:cubicBezTo>
                  <a:pt x="435" y="818"/>
                  <a:pt x="435" y="818"/>
                  <a:pt x="435" y="818"/>
                </a:cubicBezTo>
                <a:cubicBezTo>
                  <a:pt x="434" y="818"/>
                  <a:pt x="434" y="818"/>
                  <a:pt x="433" y="818"/>
                </a:cubicBezTo>
                <a:cubicBezTo>
                  <a:pt x="433" y="818"/>
                  <a:pt x="432" y="818"/>
                  <a:pt x="432" y="818"/>
                </a:cubicBezTo>
                <a:cubicBezTo>
                  <a:pt x="431" y="818"/>
                  <a:pt x="431" y="818"/>
                  <a:pt x="431" y="818"/>
                </a:cubicBezTo>
                <a:cubicBezTo>
                  <a:pt x="431" y="818"/>
                  <a:pt x="430" y="818"/>
                  <a:pt x="430" y="819"/>
                </a:cubicBezTo>
                <a:cubicBezTo>
                  <a:pt x="429" y="819"/>
                  <a:pt x="428" y="819"/>
                  <a:pt x="427" y="819"/>
                </a:cubicBezTo>
                <a:cubicBezTo>
                  <a:pt x="426" y="820"/>
                  <a:pt x="425" y="820"/>
                  <a:pt x="424" y="820"/>
                </a:cubicBezTo>
                <a:cubicBezTo>
                  <a:pt x="422" y="821"/>
                  <a:pt x="421" y="821"/>
                  <a:pt x="420" y="821"/>
                </a:cubicBezTo>
                <a:cubicBezTo>
                  <a:pt x="419" y="821"/>
                  <a:pt x="417" y="822"/>
                  <a:pt x="416" y="822"/>
                </a:cubicBezTo>
                <a:cubicBezTo>
                  <a:pt x="402" y="809"/>
                  <a:pt x="393" y="822"/>
                  <a:pt x="377" y="822"/>
                </a:cubicBezTo>
                <a:cubicBezTo>
                  <a:pt x="384" y="827"/>
                  <a:pt x="392" y="834"/>
                  <a:pt x="401" y="834"/>
                </a:cubicBezTo>
                <a:cubicBezTo>
                  <a:pt x="407" y="834"/>
                  <a:pt x="417" y="829"/>
                  <a:pt x="418" y="824"/>
                </a:cubicBezTo>
                <a:cubicBezTo>
                  <a:pt x="418" y="824"/>
                  <a:pt x="418" y="824"/>
                  <a:pt x="418" y="824"/>
                </a:cubicBezTo>
                <a:cubicBezTo>
                  <a:pt x="418" y="824"/>
                  <a:pt x="418" y="824"/>
                  <a:pt x="418" y="824"/>
                </a:cubicBezTo>
                <a:cubicBezTo>
                  <a:pt x="418" y="824"/>
                  <a:pt x="418" y="824"/>
                  <a:pt x="418" y="824"/>
                </a:cubicBezTo>
                <a:cubicBezTo>
                  <a:pt x="419" y="824"/>
                  <a:pt x="420" y="824"/>
                  <a:pt x="420" y="824"/>
                </a:cubicBezTo>
                <a:cubicBezTo>
                  <a:pt x="422" y="823"/>
                  <a:pt x="423" y="823"/>
                  <a:pt x="424" y="823"/>
                </a:cubicBezTo>
                <a:cubicBezTo>
                  <a:pt x="426" y="822"/>
                  <a:pt x="427" y="822"/>
                  <a:pt x="428" y="822"/>
                </a:cubicBezTo>
                <a:cubicBezTo>
                  <a:pt x="429" y="821"/>
                  <a:pt x="430" y="821"/>
                  <a:pt x="431" y="821"/>
                </a:cubicBezTo>
                <a:cubicBezTo>
                  <a:pt x="431" y="821"/>
                  <a:pt x="432" y="821"/>
                  <a:pt x="432" y="821"/>
                </a:cubicBezTo>
                <a:cubicBezTo>
                  <a:pt x="432" y="821"/>
                  <a:pt x="432" y="820"/>
                  <a:pt x="433" y="820"/>
                </a:cubicBezTo>
                <a:cubicBezTo>
                  <a:pt x="433" y="820"/>
                  <a:pt x="433" y="820"/>
                  <a:pt x="433" y="820"/>
                </a:cubicBezTo>
                <a:cubicBezTo>
                  <a:pt x="432" y="821"/>
                  <a:pt x="432" y="821"/>
                  <a:pt x="431" y="822"/>
                </a:cubicBezTo>
                <a:cubicBezTo>
                  <a:pt x="431" y="822"/>
                  <a:pt x="430" y="822"/>
                  <a:pt x="430" y="823"/>
                </a:cubicBezTo>
                <a:cubicBezTo>
                  <a:pt x="430" y="823"/>
                  <a:pt x="429" y="823"/>
                  <a:pt x="429" y="824"/>
                </a:cubicBezTo>
                <a:cubicBezTo>
                  <a:pt x="429" y="824"/>
                  <a:pt x="428" y="825"/>
                  <a:pt x="428" y="825"/>
                </a:cubicBezTo>
                <a:cubicBezTo>
                  <a:pt x="427" y="826"/>
                  <a:pt x="426" y="827"/>
                  <a:pt x="425" y="828"/>
                </a:cubicBezTo>
                <a:cubicBezTo>
                  <a:pt x="424" y="830"/>
                  <a:pt x="423" y="831"/>
                  <a:pt x="423" y="831"/>
                </a:cubicBezTo>
                <a:cubicBezTo>
                  <a:pt x="423" y="831"/>
                  <a:pt x="424" y="831"/>
                  <a:pt x="424" y="830"/>
                </a:cubicBezTo>
                <a:cubicBezTo>
                  <a:pt x="425" y="830"/>
                  <a:pt x="425" y="830"/>
                  <a:pt x="426" y="829"/>
                </a:cubicBezTo>
                <a:cubicBezTo>
                  <a:pt x="427" y="829"/>
                  <a:pt x="429" y="828"/>
                  <a:pt x="430" y="828"/>
                </a:cubicBezTo>
                <a:cubicBezTo>
                  <a:pt x="430" y="827"/>
                  <a:pt x="431" y="827"/>
                  <a:pt x="432" y="826"/>
                </a:cubicBezTo>
                <a:cubicBezTo>
                  <a:pt x="432" y="826"/>
                  <a:pt x="433" y="826"/>
                  <a:pt x="433" y="826"/>
                </a:cubicBezTo>
                <a:cubicBezTo>
                  <a:pt x="433" y="825"/>
                  <a:pt x="434" y="825"/>
                  <a:pt x="434" y="825"/>
                </a:cubicBezTo>
                <a:cubicBezTo>
                  <a:pt x="436" y="822"/>
                  <a:pt x="439" y="819"/>
                  <a:pt x="442" y="815"/>
                </a:cubicBezTo>
                <a:cubicBezTo>
                  <a:pt x="443" y="814"/>
                  <a:pt x="444" y="813"/>
                  <a:pt x="445" y="811"/>
                </a:cubicBezTo>
                <a:cubicBezTo>
                  <a:pt x="445" y="812"/>
                  <a:pt x="445" y="812"/>
                  <a:pt x="445" y="813"/>
                </a:cubicBezTo>
                <a:cubicBezTo>
                  <a:pt x="445" y="813"/>
                  <a:pt x="445" y="814"/>
                  <a:pt x="445" y="815"/>
                </a:cubicBezTo>
                <a:cubicBezTo>
                  <a:pt x="445" y="816"/>
                  <a:pt x="445" y="816"/>
                  <a:pt x="445" y="817"/>
                </a:cubicBezTo>
                <a:cubicBezTo>
                  <a:pt x="445" y="819"/>
                  <a:pt x="445" y="820"/>
                  <a:pt x="445" y="822"/>
                </a:cubicBezTo>
                <a:cubicBezTo>
                  <a:pt x="445" y="822"/>
                  <a:pt x="445" y="821"/>
                  <a:pt x="445" y="821"/>
                </a:cubicBezTo>
                <a:cubicBezTo>
                  <a:pt x="436" y="837"/>
                  <a:pt x="437" y="851"/>
                  <a:pt x="456" y="860"/>
                </a:cubicBezTo>
                <a:cubicBezTo>
                  <a:pt x="453" y="844"/>
                  <a:pt x="463" y="834"/>
                  <a:pt x="447" y="823"/>
                </a:cubicBezTo>
                <a:cubicBezTo>
                  <a:pt x="447" y="822"/>
                  <a:pt x="447" y="822"/>
                  <a:pt x="447" y="822"/>
                </a:cubicBezTo>
                <a:cubicBezTo>
                  <a:pt x="447" y="820"/>
                  <a:pt x="447" y="819"/>
                  <a:pt x="447" y="817"/>
                </a:cubicBezTo>
                <a:cubicBezTo>
                  <a:pt x="447" y="816"/>
                  <a:pt x="447" y="816"/>
                  <a:pt x="447" y="815"/>
                </a:cubicBezTo>
                <a:cubicBezTo>
                  <a:pt x="447" y="814"/>
                  <a:pt x="447" y="814"/>
                  <a:pt x="447" y="813"/>
                </a:cubicBezTo>
                <a:cubicBezTo>
                  <a:pt x="447" y="811"/>
                  <a:pt x="447" y="810"/>
                  <a:pt x="447" y="808"/>
                </a:cubicBezTo>
                <a:cubicBezTo>
                  <a:pt x="448" y="807"/>
                  <a:pt x="449" y="805"/>
                  <a:pt x="450" y="803"/>
                </a:cubicBezTo>
                <a:cubicBezTo>
                  <a:pt x="452" y="799"/>
                  <a:pt x="453" y="795"/>
                  <a:pt x="455" y="790"/>
                </a:cubicBezTo>
                <a:cubicBezTo>
                  <a:pt x="456" y="788"/>
                  <a:pt x="457" y="786"/>
                  <a:pt x="458" y="785"/>
                </a:cubicBezTo>
                <a:cubicBezTo>
                  <a:pt x="458" y="783"/>
                  <a:pt x="459" y="781"/>
                  <a:pt x="460" y="780"/>
                </a:cubicBezTo>
                <a:cubicBezTo>
                  <a:pt x="460" y="779"/>
                  <a:pt x="461" y="779"/>
                  <a:pt x="461" y="779"/>
                </a:cubicBezTo>
                <a:cubicBezTo>
                  <a:pt x="461" y="778"/>
                  <a:pt x="461" y="778"/>
                  <a:pt x="461" y="778"/>
                </a:cubicBezTo>
                <a:cubicBezTo>
                  <a:pt x="462" y="777"/>
                  <a:pt x="462" y="776"/>
                  <a:pt x="462" y="775"/>
                </a:cubicBezTo>
                <a:cubicBezTo>
                  <a:pt x="462" y="775"/>
                  <a:pt x="463" y="774"/>
                  <a:pt x="463" y="774"/>
                </a:cubicBezTo>
                <a:cubicBezTo>
                  <a:pt x="463" y="773"/>
                  <a:pt x="463" y="773"/>
                  <a:pt x="463" y="772"/>
                </a:cubicBezTo>
                <a:cubicBezTo>
                  <a:pt x="467" y="772"/>
                  <a:pt x="471" y="773"/>
                  <a:pt x="475" y="772"/>
                </a:cubicBezTo>
                <a:cubicBezTo>
                  <a:pt x="480" y="772"/>
                  <a:pt x="485" y="772"/>
                  <a:pt x="489" y="772"/>
                </a:cubicBezTo>
                <a:cubicBezTo>
                  <a:pt x="491" y="772"/>
                  <a:pt x="492" y="772"/>
                  <a:pt x="493" y="773"/>
                </a:cubicBezTo>
                <a:cubicBezTo>
                  <a:pt x="494" y="773"/>
                  <a:pt x="495" y="773"/>
                  <a:pt x="496" y="773"/>
                </a:cubicBezTo>
                <a:cubicBezTo>
                  <a:pt x="499" y="773"/>
                  <a:pt x="501" y="774"/>
                  <a:pt x="503" y="774"/>
                </a:cubicBezTo>
                <a:cubicBezTo>
                  <a:pt x="510" y="776"/>
                  <a:pt x="516" y="779"/>
                  <a:pt x="522" y="781"/>
                </a:cubicBezTo>
                <a:cubicBezTo>
                  <a:pt x="522" y="782"/>
                  <a:pt x="521" y="782"/>
                  <a:pt x="521" y="782"/>
                </a:cubicBezTo>
                <a:cubicBezTo>
                  <a:pt x="520" y="782"/>
                  <a:pt x="519" y="781"/>
                  <a:pt x="517" y="781"/>
                </a:cubicBezTo>
                <a:cubicBezTo>
                  <a:pt x="518" y="781"/>
                  <a:pt x="520" y="782"/>
                  <a:pt x="521" y="782"/>
                </a:cubicBezTo>
                <a:cubicBezTo>
                  <a:pt x="519" y="784"/>
                  <a:pt x="517" y="786"/>
                  <a:pt x="514" y="788"/>
                </a:cubicBezTo>
                <a:cubicBezTo>
                  <a:pt x="520" y="789"/>
                  <a:pt x="525" y="789"/>
                  <a:pt x="529" y="789"/>
                </a:cubicBezTo>
                <a:cubicBezTo>
                  <a:pt x="532" y="791"/>
                  <a:pt x="533" y="794"/>
                  <a:pt x="535" y="797"/>
                </a:cubicBezTo>
                <a:cubicBezTo>
                  <a:pt x="535" y="797"/>
                  <a:pt x="535" y="797"/>
                  <a:pt x="534" y="797"/>
                </a:cubicBezTo>
                <a:cubicBezTo>
                  <a:pt x="533" y="798"/>
                  <a:pt x="532" y="799"/>
                  <a:pt x="531" y="800"/>
                </a:cubicBezTo>
                <a:cubicBezTo>
                  <a:pt x="530" y="801"/>
                  <a:pt x="529" y="802"/>
                  <a:pt x="528" y="803"/>
                </a:cubicBezTo>
                <a:cubicBezTo>
                  <a:pt x="527" y="804"/>
                  <a:pt x="526" y="806"/>
                  <a:pt x="524" y="807"/>
                </a:cubicBezTo>
                <a:cubicBezTo>
                  <a:pt x="503" y="799"/>
                  <a:pt x="503" y="825"/>
                  <a:pt x="482" y="814"/>
                </a:cubicBezTo>
                <a:cubicBezTo>
                  <a:pt x="483" y="816"/>
                  <a:pt x="485" y="818"/>
                  <a:pt x="486" y="819"/>
                </a:cubicBezTo>
                <a:cubicBezTo>
                  <a:pt x="479" y="817"/>
                  <a:pt x="472" y="813"/>
                  <a:pt x="465" y="806"/>
                </a:cubicBezTo>
                <a:cubicBezTo>
                  <a:pt x="474" y="847"/>
                  <a:pt x="506" y="822"/>
                  <a:pt x="534" y="832"/>
                </a:cubicBezTo>
                <a:cubicBezTo>
                  <a:pt x="545" y="835"/>
                  <a:pt x="553" y="842"/>
                  <a:pt x="564" y="844"/>
                </a:cubicBezTo>
                <a:cubicBezTo>
                  <a:pt x="585" y="848"/>
                  <a:pt x="591" y="851"/>
                  <a:pt x="609" y="848"/>
                </a:cubicBezTo>
                <a:cubicBezTo>
                  <a:pt x="589" y="866"/>
                  <a:pt x="586" y="879"/>
                  <a:pt x="564" y="895"/>
                </a:cubicBezTo>
                <a:cubicBezTo>
                  <a:pt x="544" y="909"/>
                  <a:pt x="523" y="920"/>
                  <a:pt x="498" y="927"/>
                </a:cubicBezTo>
                <a:cubicBezTo>
                  <a:pt x="524" y="926"/>
                  <a:pt x="541" y="919"/>
                  <a:pt x="555" y="911"/>
                </a:cubicBezTo>
                <a:cubicBezTo>
                  <a:pt x="572" y="902"/>
                  <a:pt x="578" y="902"/>
                  <a:pt x="595" y="888"/>
                </a:cubicBezTo>
                <a:cubicBezTo>
                  <a:pt x="608" y="876"/>
                  <a:pt x="620" y="863"/>
                  <a:pt x="634" y="853"/>
                </a:cubicBezTo>
                <a:cubicBezTo>
                  <a:pt x="638" y="850"/>
                  <a:pt x="735" y="864"/>
                  <a:pt x="783" y="863"/>
                </a:cubicBezTo>
                <a:cubicBezTo>
                  <a:pt x="795" y="862"/>
                  <a:pt x="806" y="864"/>
                  <a:pt x="816" y="867"/>
                </a:cubicBezTo>
                <a:cubicBezTo>
                  <a:pt x="816" y="867"/>
                  <a:pt x="816" y="867"/>
                  <a:pt x="816" y="867"/>
                </a:cubicBezTo>
                <a:cubicBezTo>
                  <a:pt x="814" y="867"/>
                  <a:pt x="813" y="867"/>
                  <a:pt x="813" y="867"/>
                </a:cubicBezTo>
                <a:cubicBezTo>
                  <a:pt x="813" y="867"/>
                  <a:pt x="814" y="867"/>
                  <a:pt x="816" y="868"/>
                </a:cubicBezTo>
                <a:cubicBezTo>
                  <a:pt x="816" y="868"/>
                  <a:pt x="817" y="868"/>
                  <a:pt x="817" y="868"/>
                </a:cubicBezTo>
                <a:cubicBezTo>
                  <a:pt x="818" y="868"/>
                  <a:pt x="819" y="868"/>
                  <a:pt x="819" y="868"/>
                </a:cubicBezTo>
                <a:cubicBezTo>
                  <a:pt x="820" y="868"/>
                  <a:pt x="820" y="868"/>
                  <a:pt x="820" y="868"/>
                </a:cubicBezTo>
                <a:cubicBezTo>
                  <a:pt x="829" y="871"/>
                  <a:pt x="837" y="875"/>
                  <a:pt x="845" y="879"/>
                </a:cubicBezTo>
                <a:cubicBezTo>
                  <a:pt x="844" y="880"/>
                  <a:pt x="844" y="881"/>
                  <a:pt x="843" y="883"/>
                </a:cubicBezTo>
                <a:cubicBezTo>
                  <a:pt x="843" y="882"/>
                  <a:pt x="843" y="882"/>
                  <a:pt x="843" y="882"/>
                </a:cubicBezTo>
                <a:cubicBezTo>
                  <a:pt x="840" y="882"/>
                  <a:pt x="840" y="882"/>
                  <a:pt x="840" y="882"/>
                </a:cubicBezTo>
                <a:cubicBezTo>
                  <a:pt x="828" y="882"/>
                  <a:pt x="817" y="894"/>
                  <a:pt x="820" y="906"/>
                </a:cubicBezTo>
                <a:cubicBezTo>
                  <a:pt x="829" y="901"/>
                  <a:pt x="848" y="898"/>
                  <a:pt x="844" y="885"/>
                </a:cubicBezTo>
                <a:cubicBezTo>
                  <a:pt x="844" y="885"/>
                  <a:pt x="844" y="885"/>
                  <a:pt x="844" y="884"/>
                </a:cubicBezTo>
                <a:cubicBezTo>
                  <a:pt x="845" y="883"/>
                  <a:pt x="846" y="882"/>
                  <a:pt x="847" y="880"/>
                </a:cubicBezTo>
                <a:cubicBezTo>
                  <a:pt x="861" y="888"/>
                  <a:pt x="875" y="898"/>
                  <a:pt x="891" y="908"/>
                </a:cubicBezTo>
                <a:cubicBezTo>
                  <a:pt x="891" y="909"/>
                  <a:pt x="890" y="910"/>
                  <a:pt x="890" y="910"/>
                </a:cubicBezTo>
                <a:cubicBezTo>
                  <a:pt x="892" y="911"/>
                  <a:pt x="894" y="912"/>
                  <a:pt x="897" y="912"/>
                </a:cubicBezTo>
                <a:cubicBezTo>
                  <a:pt x="900" y="914"/>
                  <a:pt x="904" y="916"/>
                  <a:pt x="908" y="918"/>
                </a:cubicBezTo>
                <a:cubicBezTo>
                  <a:pt x="925" y="928"/>
                  <a:pt x="949" y="937"/>
                  <a:pt x="973" y="944"/>
                </a:cubicBezTo>
                <a:cubicBezTo>
                  <a:pt x="971" y="948"/>
                  <a:pt x="970" y="953"/>
                  <a:pt x="972" y="959"/>
                </a:cubicBezTo>
                <a:cubicBezTo>
                  <a:pt x="978" y="956"/>
                  <a:pt x="988" y="953"/>
                  <a:pt x="994" y="949"/>
                </a:cubicBezTo>
                <a:cubicBezTo>
                  <a:pt x="1001" y="951"/>
                  <a:pt x="1008" y="952"/>
                  <a:pt x="1014" y="953"/>
                </a:cubicBezTo>
                <a:cubicBezTo>
                  <a:pt x="1031" y="955"/>
                  <a:pt x="1044" y="958"/>
                  <a:pt x="1059" y="964"/>
                </a:cubicBezTo>
                <a:cubicBezTo>
                  <a:pt x="1057" y="966"/>
                  <a:pt x="1055" y="968"/>
                  <a:pt x="1054" y="971"/>
                </a:cubicBezTo>
                <a:cubicBezTo>
                  <a:pt x="1061" y="975"/>
                  <a:pt x="1067" y="973"/>
                  <a:pt x="1072" y="969"/>
                </a:cubicBezTo>
                <a:cubicBezTo>
                  <a:pt x="1073" y="970"/>
                  <a:pt x="1074" y="970"/>
                  <a:pt x="1075" y="971"/>
                </a:cubicBezTo>
                <a:cubicBezTo>
                  <a:pt x="1092" y="979"/>
                  <a:pt x="1112" y="999"/>
                  <a:pt x="1127" y="1012"/>
                </a:cubicBezTo>
                <a:cubicBezTo>
                  <a:pt x="1159" y="1040"/>
                  <a:pt x="1150" y="1043"/>
                  <a:pt x="1144" y="1071"/>
                </a:cubicBezTo>
                <a:cubicBezTo>
                  <a:pt x="1133" y="1128"/>
                  <a:pt x="1144" y="1173"/>
                  <a:pt x="1117" y="1227"/>
                </a:cubicBezTo>
                <a:cubicBezTo>
                  <a:pt x="1111" y="1240"/>
                  <a:pt x="1106" y="1244"/>
                  <a:pt x="1088" y="1231"/>
                </a:cubicBezTo>
                <a:cubicBezTo>
                  <a:pt x="1076" y="1221"/>
                  <a:pt x="1079" y="1211"/>
                  <a:pt x="1070" y="1199"/>
                </a:cubicBezTo>
                <a:cubicBezTo>
                  <a:pt x="1067" y="1190"/>
                  <a:pt x="1064" y="1181"/>
                  <a:pt x="1061" y="1171"/>
                </a:cubicBezTo>
                <a:cubicBezTo>
                  <a:pt x="1060" y="1168"/>
                  <a:pt x="1059" y="1165"/>
                  <a:pt x="1058" y="1163"/>
                </a:cubicBezTo>
                <a:cubicBezTo>
                  <a:pt x="1058" y="1162"/>
                  <a:pt x="1058" y="1162"/>
                  <a:pt x="1058" y="1162"/>
                </a:cubicBezTo>
                <a:cubicBezTo>
                  <a:pt x="1058" y="1161"/>
                  <a:pt x="1058" y="1161"/>
                  <a:pt x="1058" y="1160"/>
                </a:cubicBezTo>
                <a:cubicBezTo>
                  <a:pt x="1058" y="1160"/>
                  <a:pt x="1059" y="1160"/>
                  <a:pt x="1059" y="1160"/>
                </a:cubicBezTo>
                <a:cubicBezTo>
                  <a:pt x="1059" y="1159"/>
                  <a:pt x="1059" y="1159"/>
                  <a:pt x="1059" y="1159"/>
                </a:cubicBezTo>
                <a:cubicBezTo>
                  <a:pt x="1059" y="1159"/>
                  <a:pt x="1059" y="1159"/>
                  <a:pt x="1059" y="1159"/>
                </a:cubicBezTo>
                <a:cubicBezTo>
                  <a:pt x="1060" y="1158"/>
                  <a:pt x="1060" y="1157"/>
                  <a:pt x="1061" y="1157"/>
                </a:cubicBezTo>
                <a:cubicBezTo>
                  <a:pt x="1061" y="1156"/>
                  <a:pt x="1062" y="1155"/>
                  <a:pt x="1062" y="1155"/>
                </a:cubicBezTo>
                <a:cubicBezTo>
                  <a:pt x="1063" y="1154"/>
                  <a:pt x="1064" y="1153"/>
                  <a:pt x="1065" y="1153"/>
                </a:cubicBezTo>
                <a:cubicBezTo>
                  <a:pt x="1065" y="1152"/>
                  <a:pt x="1066" y="1151"/>
                  <a:pt x="1067" y="1151"/>
                </a:cubicBezTo>
                <a:cubicBezTo>
                  <a:pt x="1068" y="1150"/>
                  <a:pt x="1069" y="1149"/>
                  <a:pt x="1069" y="1148"/>
                </a:cubicBezTo>
                <a:cubicBezTo>
                  <a:pt x="1076" y="1153"/>
                  <a:pt x="1085" y="1144"/>
                  <a:pt x="1086" y="1138"/>
                </a:cubicBezTo>
                <a:cubicBezTo>
                  <a:pt x="1088" y="1129"/>
                  <a:pt x="1083" y="1120"/>
                  <a:pt x="1076" y="1114"/>
                </a:cubicBezTo>
                <a:cubicBezTo>
                  <a:pt x="1083" y="1132"/>
                  <a:pt x="1064" y="1128"/>
                  <a:pt x="1069" y="1146"/>
                </a:cubicBezTo>
                <a:cubicBezTo>
                  <a:pt x="1068" y="1147"/>
                  <a:pt x="1067" y="1148"/>
                  <a:pt x="1066" y="1149"/>
                </a:cubicBezTo>
                <a:cubicBezTo>
                  <a:pt x="1065" y="1150"/>
                  <a:pt x="1064" y="1150"/>
                  <a:pt x="1063" y="1151"/>
                </a:cubicBezTo>
                <a:cubicBezTo>
                  <a:pt x="1063" y="1152"/>
                  <a:pt x="1062" y="1152"/>
                  <a:pt x="1061" y="1153"/>
                </a:cubicBezTo>
                <a:cubicBezTo>
                  <a:pt x="1060" y="1154"/>
                  <a:pt x="1060" y="1154"/>
                  <a:pt x="1059" y="1155"/>
                </a:cubicBezTo>
                <a:cubicBezTo>
                  <a:pt x="1059" y="1156"/>
                  <a:pt x="1058" y="1157"/>
                  <a:pt x="1058" y="1157"/>
                </a:cubicBezTo>
                <a:cubicBezTo>
                  <a:pt x="1058" y="1158"/>
                  <a:pt x="1058" y="1158"/>
                  <a:pt x="1057" y="1158"/>
                </a:cubicBezTo>
                <a:cubicBezTo>
                  <a:pt x="1057" y="1158"/>
                  <a:pt x="1057" y="1158"/>
                  <a:pt x="1057" y="1159"/>
                </a:cubicBezTo>
                <a:cubicBezTo>
                  <a:pt x="1057" y="1159"/>
                  <a:pt x="1057" y="1159"/>
                  <a:pt x="1057" y="1160"/>
                </a:cubicBezTo>
                <a:cubicBezTo>
                  <a:pt x="1057" y="1160"/>
                  <a:pt x="1057" y="1161"/>
                  <a:pt x="1057" y="1161"/>
                </a:cubicBezTo>
                <a:cubicBezTo>
                  <a:pt x="1056" y="1157"/>
                  <a:pt x="1054" y="1153"/>
                  <a:pt x="1053" y="1149"/>
                </a:cubicBezTo>
                <a:cubicBezTo>
                  <a:pt x="1050" y="1141"/>
                  <a:pt x="1047" y="1133"/>
                  <a:pt x="1046" y="1126"/>
                </a:cubicBezTo>
                <a:cubicBezTo>
                  <a:pt x="1046" y="1124"/>
                  <a:pt x="1045" y="1122"/>
                  <a:pt x="1045" y="1120"/>
                </a:cubicBezTo>
                <a:cubicBezTo>
                  <a:pt x="1045" y="1119"/>
                  <a:pt x="1045" y="1118"/>
                  <a:pt x="1045" y="1117"/>
                </a:cubicBezTo>
                <a:cubicBezTo>
                  <a:pt x="1045" y="1116"/>
                  <a:pt x="1045" y="1115"/>
                  <a:pt x="1045" y="1114"/>
                </a:cubicBezTo>
                <a:cubicBezTo>
                  <a:pt x="1045" y="1110"/>
                  <a:pt x="1046" y="1107"/>
                  <a:pt x="1046" y="1103"/>
                </a:cubicBezTo>
                <a:cubicBezTo>
                  <a:pt x="1046" y="1100"/>
                  <a:pt x="1046" y="1097"/>
                  <a:pt x="1046" y="1094"/>
                </a:cubicBezTo>
                <a:cubicBezTo>
                  <a:pt x="1047" y="1094"/>
                  <a:pt x="1047" y="1094"/>
                  <a:pt x="1047" y="1094"/>
                </a:cubicBezTo>
                <a:cubicBezTo>
                  <a:pt x="1048" y="1093"/>
                  <a:pt x="1048" y="1093"/>
                  <a:pt x="1049" y="1093"/>
                </a:cubicBezTo>
                <a:cubicBezTo>
                  <a:pt x="1049" y="1093"/>
                  <a:pt x="1050" y="1093"/>
                  <a:pt x="1050" y="1093"/>
                </a:cubicBezTo>
                <a:cubicBezTo>
                  <a:pt x="1051" y="1093"/>
                  <a:pt x="1051" y="1093"/>
                  <a:pt x="1051" y="1092"/>
                </a:cubicBezTo>
                <a:cubicBezTo>
                  <a:pt x="1051" y="1092"/>
                  <a:pt x="1052" y="1092"/>
                  <a:pt x="1052" y="1092"/>
                </a:cubicBezTo>
                <a:cubicBezTo>
                  <a:pt x="1053" y="1092"/>
                  <a:pt x="1054" y="1091"/>
                  <a:pt x="1056" y="1091"/>
                </a:cubicBezTo>
                <a:cubicBezTo>
                  <a:pt x="1057" y="1090"/>
                  <a:pt x="1059" y="1090"/>
                  <a:pt x="1060" y="1090"/>
                </a:cubicBezTo>
                <a:cubicBezTo>
                  <a:pt x="1063" y="1089"/>
                  <a:pt x="1067" y="1088"/>
                  <a:pt x="1070" y="1087"/>
                </a:cubicBezTo>
                <a:cubicBezTo>
                  <a:pt x="1071" y="1087"/>
                  <a:pt x="1072" y="1086"/>
                  <a:pt x="1074" y="1086"/>
                </a:cubicBezTo>
                <a:cubicBezTo>
                  <a:pt x="1075" y="1086"/>
                  <a:pt x="1076" y="1086"/>
                  <a:pt x="1077" y="1086"/>
                </a:cubicBezTo>
                <a:cubicBezTo>
                  <a:pt x="1078" y="1086"/>
                  <a:pt x="1078" y="1086"/>
                  <a:pt x="1079" y="1086"/>
                </a:cubicBezTo>
                <a:cubicBezTo>
                  <a:pt x="1079" y="1086"/>
                  <a:pt x="1080" y="1086"/>
                  <a:pt x="1080" y="1087"/>
                </a:cubicBezTo>
                <a:cubicBezTo>
                  <a:pt x="1081" y="1087"/>
                  <a:pt x="1082" y="1087"/>
                  <a:pt x="1083" y="1087"/>
                </a:cubicBezTo>
                <a:cubicBezTo>
                  <a:pt x="1084" y="1087"/>
                  <a:pt x="1084" y="1088"/>
                  <a:pt x="1084" y="1088"/>
                </a:cubicBezTo>
                <a:cubicBezTo>
                  <a:pt x="1092" y="1102"/>
                  <a:pt x="1100" y="1096"/>
                  <a:pt x="1111" y="1100"/>
                </a:cubicBezTo>
                <a:cubicBezTo>
                  <a:pt x="1105" y="1083"/>
                  <a:pt x="1095" y="1081"/>
                  <a:pt x="1083" y="1086"/>
                </a:cubicBezTo>
                <a:cubicBezTo>
                  <a:pt x="1083" y="1086"/>
                  <a:pt x="1084" y="1086"/>
                  <a:pt x="1084" y="1086"/>
                </a:cubicBezTo>
                <a:cubicBezTo>
                  <a:pt x="1082" y="1086"/>
                  <a:pt x="1081" y="1086"/>
                  <a:pt x="1080" y="1085"/>
                </a:cubicBezTo>
                <a:cubicBezTo>
                  <a:pt x="1080" y="1085"/>
                  <a:pt x="1079" y="1085"/>
                  <a:pt x="1079" y="1085"/>
                </a:cubicBezTo>
                <a:cubicBezTo>
                  <a:pt x="1078" y="1085"/>
                  <a:pt x="1078" y="1085"/>
                  <a:pt x="1077" y="1085"/>
                </a:cubicBezTo>
                <a:cubicBezTo>
                  <a:pt x="1077" y="1085"/>
                  <a:pt x="1076" y="1084"/>
                  <a:pt x="1076" y="1084"/>
                </a:cubicBezTo>
                <a:cubicBezTo>
                  <a:pt x="1077" y="1084"/>
                  <a:pt x="1078" y="1083"/>
                  <a:pt x="1079" y="1083"/>
                </a:cubicBezTo>
                <a:cubicBezTo>
                  <a:pt x="1082" y="1081"/>
                  <a:pt x="1084" y="1079"/>
                  <a:pt x="1086" y="1077"/>
                </a:cubicBezTo>
                <a:cubicBezTo>
                  <a:pt x="1087" y="1077"/>
                  <a:pt x="1087" y="1077"/>
                  <a:pt x="1087" y="1077"/>
                </a:cubicBezTo>
                <a:cubicBezTo>
                  <a:pt x="1087" y="1077"/>
                  <a:pt x="1088" y="1076"/>
                  <a:pt x="1088" y="1076"/>
                </a:cubicBezTo>
                <a:cubicBezTo>
                  <a:pt x="1088" y="1076"/>
                  <a:pt x="1088" y="1075"/>
                  <a:pt x="1089" y="1075"/>
                </a:cubicBezTo>
                <a:cubicBezTo>
                  <a:pt x="1089" y="1074"/>
                  <a:pt x="1090" y="1073"/>
                  <a:pt x="1090" y="1072"/>
                </a:cubicBezTo>
                <a:cubicBezTo>
                  <a:pt x="1091" y="1072"/>
                  <a:pt x="1091" y="1071"/>
                  <a:pt x="1091" y="1071"/>
                </a:cubicBezTo>
                <a:cubicBezTo>
                  <a:pt x="1091" y="1070"/>
                  <a:pt x="1091" y="1070"/>
                  <a:pt x="1091" y="1070"/>
                </a:cubicBezTo>
                <a:cubicBezTo>
                  <a:pt x="1091" y="1070"/>
                  <a:pt x="1091" y="1070"/>
                  <a:pt x="1089" y="1071"/>
                </a:cubicBezTo>
                <a:cubicBezTo>
                  <a:pt x="1089" y="1072"/>
                  <a:pt x="1088" y="1072"/>
                  <a:pt x="1087" y="1073"/>
                </a:cubicBezTo>
                <a:cubicBezTo>
                  <a:pt x="1087" y="1073"/>
                  <a:pt x="1086" y="1073"/>
                  <a:pt x="1086" y="1074"/>
                </a:cubicBezTo>
                <a:cubicBezTo>
                  <a:pt x="1086" y="1074"/>
                  <a:pt x="1085" y="1074"/>
                  <a:pt x="1085" y="1074"/>
                </a:cubicBezTo>
                <a:cubicBezTo>
                  <a:pt x="1085" y="1075"/>
                  <a:pt x="1085" y="1075"/>
                  <a:pt x="1084" y="1075"/>
                </a:cubicBezTo>
                <a:cubicBezTo>
                  <a:pt x="1084" y="1075"/>
                  <a:pt x="1084" y="1076"/>
                  <a:pt x="1083" y="1076"/>
                </a:cubicBezTo>
                <a:cubicBezTo>
                  <a:pt x="1083" y="1076"/>
                  <a:pt x="1083" y="1076"/>
                  <a:pt x="1083" y="1076"/>
                </a:cubicBezTo>
                <a:cubicBezTo>
                  <a:pt x="1083" y="1076"/>
                  <a:pt x="1083" y="1076"/>
                  <a:pt x="1084" y="1075"/>
                </a:cubicBezTo>
                <a:cubicBezTo>
                  <a:pt x="1084" y="1075"/>
                  <a:pt x="1084" y="1075"/>
                  <a:pt x="1084" y="1075"/>
                </a:cubicBezTo>
                <a:cubicBezTo>
                  <a:pt x="1084" y="1074"/>
                  <a:pt x="1084" y="1073"/>
                  <a:pt x="1085" y="1072"/>
                </a:cubicBezTo>
                <a:cubicBezTo>
                  <a:pt x="1085" y="1072"/>
                  <a:pt x="1085" y="1071"/>
                  <a:pt x="1085" y="1070"/>
                </a:cubicBezTo>
                <a:cubicBezTo>
                  <a:pt x="1086" y="1069"/>
                  <a:pt x="1086" y="1068"/>
                  <a:pt x="1086" y="1067"/>
                </a:cubicBezTo>
                <a:cubicBezTo>
                  <a:pt x="1086" y="1066"/>
                  <a:pt x="1087" y="1066"/>
                  <a:pt x="1087" y="1065"/>
                </a:cubicBezTo>
                <a:cubicBezTo>
                  <a:pt x="1087" y="1065"/>
                  <a:pt x="1087" y="1065"/>
                  <a:pt x="1087" y="1065"/>
                </a:cubicBezTo>
                <a:cubicBezTo>
                  <a:pt x="1087" y="1065"/>
                  <a:pt x="1087" y="1065"/>
                  <a:pt x="1087" y="1065"/>
                </a:cubicBezTo>
                <a:cubicBezTo>
                  <a:pt x="1087" y="1065"/>
                  <a:pt x="1087" y="1065"/>
                  <a:pt x="1087" y="1065"/>
                </a:cubicBezTo>
                <a:cubicBezTo>
                  <a:pt x="1090" y="1064"/>
                  <a:pt x="1095" y="1058"/>
                  <a:pt x="1095" y="1053"/>
                </a:cubicBezTo>
                <a:cubicBezTo>
                  <a:pt x="1096" y="1046"/>
                  <a:pt x="1090" y="1039"/>
                  <a:pt x="1087" y="1032"/>
                </a:cubicBezTo>
                <a:cubicBezTo>
                  <a:pt x="1087" y="1045"/>
                  <a:pt x="1076" y="1051"/>
                  <a:pt x="1085" y="1063"/>
                </a:cubicBezTo>
                <a:cubicBezTo>
                  <a:pt x="1085" y="1064"/>
                  <a:pt x="1085" y="1065"/>
                  <a:pt x="1085" y="1066"/>
                </a:cubicBezTo>
                <a:cubicBezTo>
                  <a:pt x="1084" y="1067"/>
                  <a:pt x="1084" y="1068"/>
                  <a:pt x="1084" y="1069"/>
                </a:cubicBezTo>
                <a:cubicBezTo>
                  <a:pt x="1083" y="1070"/>
                  <a:pt x="1083" y="1071"/>
                  <a:pt x="1083" y="1072"/>
                </a:cubicBezTo>
                <a:cubicBezTo>
                  <a:pt x="1083" y="1072"/>
                  <a:pt x="1082" y="1073"/>
                  <a:pt x="1082" y="1074"/>
                </a:cubicBezTo>
                <a:cubicBezTo>
                  <a:pt x="1082" y="1074"/>
                  <a:pt x="1082" y="1074"/>
                  <a:pt x="1082" y="1074"/>
                </a:cubicBezTo>
                <a:cubicBezTo>
                  <a:pt x="1082" y="1075"/>
                  <a:pt x="1082" y="1075"/>
                  <a:pt x="1082" y="1075"/>
                </a:cubicBezTo>
                <a:cubicBezTo>
                  <a:pt x="1082" y="1075"/>
                  <a:pt x="1082" y="1076"/>
                  <a:pt x="1081" y="1076"/>
                </a:cubicBezTo>
                <a:cubicBezTo>
                  <a:pt x="1081" y="1077"/>
                  <a:pt x="1081" y="1077"/>
                  <a:pt x="1081" y="1078"/>
                </a:cubicBezTo>
                <a:cubicBezTo>
                  <a:pt x="1081" y="1078"/>
                  <a:pt x="1081" y="1078"/>
                  <a:pt x="1081" y="1078"/>
                </a:cubicBezTo>
                <a:cubicBezTo>
                  <a:pt x="1080" y="1078"/>
                  <a:pt x="1079" y="1079"/>
                  <a:pt x="1078" y="1080"/>
                </a:cubicBezTo>
                <a:cubicBezTo>
                  <a:pt x="1076" y="1081"/>
                  <a:pt x="1075" y="1081"/>
                  <a:pt x="1073" y="1082"/>
                </a:cubicBezTo>
                <a:cubicBezTo>
                  <a:pt x="1072" y="1083"/>
                  <a:pt x="1070" y="1083"/>
                  <a:pt x="1069" y="1084"/>
                </a:cubicBezTo>
                <a:cubicBezTo>
                  <a:pt x="1066" y="1085"/>
                  <a:pt x="1062" y="1086"/>
                  <a:pt x="1059" y="1087"/>
                </a:cubicBezTo>
                <a:cubicBezTo>
                  <a:pt x="1058" y="1087"/>
                  <a:pt x="1056" y="1087"/>
                  <a:pt x="1055" y="1088"/>
                </a:cubicBezTo>
                <a:cubicBezTo>
                  <a:pt x="1053" y="1088"/>
                  <a:pt x="1052" y="1089"/>
                  <a:pt x="1051" y="1089"/>
                </a:cubicBezTo>
                <a:cubicBezTo>
                  <a:pt x="1050" y="1089"/>
                  <a:pt x="1050" y="1089"/>
                  <a:pt x="1050" y="1089"/>
                </a:cubicBezTo>
                <a:cubicBezTo>
                  <a:pt x="1050" y="1090"/>
                  <a:pt x="1049" y="1090"/>
                  <a:pt x="1049" y="1090"/>
                </a:cubicBezTo>
                <a:cubicBezTo>
                  <a:pt x="1049" y="1090"/>
                  <a:pt x="1048" y="1091"/>
                  <a:pt x="1048" y="1091"/>
                </a:cubicBezTo>
                <a:cubicBezTo>
                  <a:pt x="1047" y="1091"/>
                  <a:pt x="1047" y="1092"/>
                  <a:pt x="1046" y="1092"/>
                </a:cubicBezTo>
                <a:cubicBezTo>
                  <a:pt x="1046" y="1092"/>
                  <a:pt x="1046" y="1092"/>
                  <a:pt x="1046" y="1092"/>
                </a:cubicBezTo>
                <a:cubicBezTo>
                  <a:pt x="1046" y="1088"/>
                  <a:pt x="1046" y="1083"/>
                  <a:pt x="1046" y="1079"/>
                </a:cubicBezTo>
                <a:cubicBezTo>
                  <a:pt x="1046" y="1076"/>
                  <a:pt x="1045" y="1072"/>
                  <a:pt x="1045" y="1068"/>
                </a:cubicBezTo>
                <a:cubicBezTo>
                  <a:pt x="1044" y="1064"/>
                  <a:pt x="1043" y="1061"/>
                  <a:pt x="1043" y="1058"/>
                </a:cubicBezTo>
                <a:cubicBezTo>
                  <a:pt x="1043" y="1054"/>
                  <a:pt x="1042" y="1051"/>
                  <a:pt x="1042" y="1048"/>
                </a:cubicBezTo>
                <a:cubicBezTo>
                  <a:pt x="1042" y="1047"/>
                  <a:pt x="1042" y="1046"/>
                  <a:pt x="1042" y="1046"/>
                </a:cubicBezTo>
                <a:cubicBezTo>
                  <a:pt x="1042" y="1045"/>
                  <a:pt x="1042" y="1045"/>
                  <a:pt x="1042" y="1045"/>
                </a:cubicBezTo>
                <a:cubicBezTo>
                  <a:pt x="1042" y="1045"/>
                  <a:pt x="1042" y="1045"/>
                  <a:pt x="1042" y="1045"/>
                </a:cubicBezTo>
                <a:cubicBezTo>
                  <a:pt x="1042" y="1045"/>
                  <a:pt x="1042" y="1045"/>
                  <a:pt x="1042" y="1045"/>
                </a:cubicBezTo>
                <a:cubicBezTo>
                  <a:pt x="1042" y="1045"/>
                  <a:pt x="1042" y="1045"/>
                  <a:pt x="1042" y="1045"/>
                </a:cubicBezTo>
                <a:cubicBezTo>
                  <a:pt x="1042" y="1045"/>
                  <a:pt x="1042" y="1045"/>
                  <a:pt x="1042" y="1045"/>
                </a:cubicBezTo>
                <a:cubicBezTo>
                  <a:pt x="1043" y="1044"/>
                  <a:pt x="1043" y="1044"/>
                  <a:pt x="1043" y="1044"/>
                </a:cubicBezTo>
                <a:cubicBezTo>
                  <a:pt x="1043" y="1043"/>
                  <a:pt x="1043" y="1043"/>
                  <a:pt x="1043" y="1043"/>
                </a:cubicBezTo>
                <a:cubicBezTo>
                  <a:pt x="1043" y="1042"/>
                  <a:pt x="1043" y="1042"/>
                  <a:pt x="1043" y="1042"/>
                </a:cubicBezTo>
                <a:cubicBezTo>
                  <a:pt x="1043" y="1041"/>
                  <a:pt x="1043" y="1040"/>
                  <a:pt x="1044" y="1040"/>
                </a:cubicBezTo>
                <a:cubicBezTo>
                  <a:pt x="1044" y="1038"/>
                  <a:pt x="1044" y="1037"/>
                  <a:pt x="1045" y="1036"/>
                </a:cubicBezTo>
                <a:cubicBezTo>
                  <a:pt x="1045" y="1035"/>
                  <a:pt x="1046" y="1033"/>
                  <a:pt x="1046" y="1032"/>
                </a:cubicBezTo>
                <a:cubicBezTo>
                  <a:pt x="1047" y="1030"/>
                  <a:pt x="1048" y="1027"/>
                  <a:pt x="1048" y="1025"/>
                </a:cubicBezTo>
                <a:cubicBezTo>
                  <a:pt x="1048" y="1025"/>
                  <a:pt x="1048" y="1025"/>
                  <a:pt x="1049" y="1025"/>
                </a:cubicBezTo>
                <a:cubicBezTo>
                  <a:pt x="1049" y="1024"/>
                  <a:pt x="1049" y="1024"/>
                  <a:pt x="1049" y="1024"/>
                </a:cubicBezTo>
                <a:cubicBezTo>
                  <a:pt x="1049" y="1023"/>
                  <a:pt x="1050" y="1023"/>
                  <a:pt x="1050" y="1022"/>
                </a:cubicBezTo>
                <a:cubicBezTo>
                  <a:pt x="1050" y="1022"/>
                  <a:pt x="1051" y="1021"/>
                  <a:pt x="1051" y="1021"/>
                </a:cubicBezTo>
                <a:cubicBezTo>
                  <a:pt x="1052" y="1020"/>
                  <a:pt x="1053" y="1019"/>
                  <a:pt x="1053" y="1018"/>
                </a:cubicBezTo>
                <a:cubicBezTo>
                  <a:pt x="1054" y="1017"/>
                  <a:pt x="1055" y="1016"/>
                  <a:pt x="1056" y="1015"/>
                </a:cubicBezTo>
                <a:cubicBezTo>
                  <a:pt x="1057" y="1014"/>
                  <a:pt x="1058" y="1014"/>
                  <a:pt x="1059" y="1013"/>
                </a:cubicBezTo>
                <a:cubicBezTo>
                  <a:pt x="1060" y="1012"/>
                  <a:pt x="1061" y="1012"/>
                  <a:pt x="1062" y="1011"/>
                </a:cubicBezTo>
                <a:cubicBezTo>
                  <a:pt x="1062" y="1011"/>
                  <a:pt x="1062" y="1011"/>
                  <a:pt x="1062" y="1011"/>
                </a:cubicBezTo>
                <a:cubicBezTo>
                  <a:pt x="1079" y="1022"/>
                  <a:pt x="1084" y="1008"/>
                  <a:pt x="1084" y="991"/>
                </a:cubicBezTo>
                <a:cubicBezTo>
                  <a:pt x="1075" y="1000"/>
                  <a:pt x="1063" y="991"/>
                  <a:pt x="1060" y="1009"/>
                </a:cubicBezTo>
                <a:cubicBezTo>
                  <a:pt x="1059" y="1010"/>
                  <a:pt x="1058" y="1010"/>
                  <a:pt x="1058" y="1011"/>
                </a:cubicBezTo>
                <a:cubicBezTo>
                  <a:pt x="1057" y="1011"/>
                  <a:pt x="1056" y="1012"/>
                  <a:pt x="1055" y="1013"/>
                </a:cubicBezTo>
                <a:cubicBezTo>
                  <a:pt x="1054" y="1014"/>
                  <a:pt x="1053" y="1015"/>
                  <a:pt x="1052" y="1016"/>
                </a:cubicBezTo>
                <a:cubicBezTo>
                  <a:pt x="1051" y="1017"/>
                  <a:pt x="1051" y="1017"/>
                  <a:pt x="1050" y="1018"/>
                </a:cubicBezTo>
                <a:cubicBezTo>
                  <a:pt x="1051" y="1016"/>
                  <a:pt x="1051" y="1015"/>
                  <a:pt x="1051" y="1013"/>
                </a:cubicBezTo>
                <a:cubicBezTo>
                  <a:pt x="1051" y="1012"/>
                  <a:pt x="1052" y="1010"/>
                  <a:pt x="1052" y="1009"/>
                </a:cubicBezTo>
                <a:cubicBezTo>
                  <a:pt x="1052" y="1007"/>
                  <a:pt x="1052" y="1006"/>
                  <a:pt x="1052" y="1005"/>
                </a:cubicBezTo>
                <a:cubicBezTo>
                  <a:pt x="1052" y="1004"/>
                  <a:pt x="1052" y="1003"/>
                  <a:pt x="1052" y="1003"/>
                </a:cubicBezTo>
                <a:cubicBezTo>
                  <a:pt x="1052" y="1003"/>
                  <a:pt x="1052" y="1003"/>
                  <a:pt x="1051" y="1005"/>
                </a:cubicBezTo>
                <a:cubicBezTo>
                  <a:pt x="1051" y="1006"/>
                  <a:pt x="1051" y="1007"/>
                  <a:pt x="1051" y="1009"/>
                </a:cubicBezTo>
                <a:cubicBezTo>
                  <a:pt x="1051" y="1010"/>
                  <a:pt x="1050" y="1011"/>
                  <a:pt x="1050" y="1013"/>
                </a:cubicBezTo>
                <a:cubicBezTo>
                  <a:pt x="1049" y="1016"/>
                  <a:pt x="1047" y="1020"/>
                  <a:pt x="1046" y="1024"/>
                </a:cubicBezTo>
                <a:cubicBezTo>
                  <a:pt x="1045" y="1026"/>
                  <a:pt x="1044" y="1028"/>
                  <a:pt x="1043" y="1030"/>
                </a:cubicBezTo>
                <a:cubicBezTo>
                  <a:pt x="1042" y="1031"/>
                  <a:pt x="1042" y="1032"/>
                  <a:pt x="1041" y="1034"/>
                </a:cubicBezTo>
                <a:cubicBezTo>
                  <a:pt x="1041" y="1035"/>
                  <a:pt x="1040" y="1036"/>
                  <a:pt x="1040" y="1038"/>
                </a:cubicBezTo>
                <a:cubicBezTo>
                  <a:pt x="1040" y="1038"/>
                  <a:pt x="1039" y="1039"/>
                  <a:pt x="1039" y="1040"/>
                </a:cubicBezTo>
                <a:cubicBezTo>
                  <a:pt x="1039" y="1040"/>
                  <a:pt x="1039" y="1041"/>
                  <a:pt x="1039" y="1041"/>
                </a:cubicBezTo>
                <a:cubicBezTo>
                  <a:pt x="1039" y="1042"/>
                  <a:pt x="1039" y="1042"/>
                  <a:pt x="1039" y="1042"/>
                </a:cubicBezTo>
                <a:cubicBezTo>
                  <a:pt x="1039" y="1043"/>
                  <a:pt x="1039" y="1043"/>
                  <a:pt x="1039" y="1043"/>
                </a:cubicBezTo>
                <a:cubicBezTo>
                  <a:pt x="1039" y="1044"/>
                  <a:pt x="1039" y="1044"/>
                  <a:pt x="1039" y="1044"/>
                </a:cubicBezTo>
                <a:cubicBezTo>
                  <a:pt x="1039" y="1044"/>
                  <a:pt x="1039" y="1044"/>
                  <a:pt x="1039" y="1044"/>
                </a:cubicBezTo>
                <a:cubicBezTo>
                  <a:pt x="1039" y="1044"/>
                  <a:pt x="1039" y="1044"/>
                  <a:pt x="1039" y="1044"/>
                </a:cubicBezTo>
                <a:cubicBezTo>
                  <a:pt x="1039" y="1044"/>
                  <a:pt x="1039" y="1044"/>
                  <a:pt x="1039" y="1044"/>
                </a:cubicBezTo>
                <a:cubicBezTo>
                  <a:pt x="1039" y="1045"/>
                  <a:pt x="1039" y="1045"/>
                  <a:pt x="1039" y="1045"/>
                </a:cubicBezTo>
                <a:cubicBezTo>
                  <a:pt x="1038" y="1046"/>
                  <a:pt x="1038" y="1046"/>
                  <a:pt x="1038" y="1047"/>
                </a:cubicBezTo>
                <a:cubicBezTo>
                  <a:pt x="1038" y="1048"/>
                  <a:pt x="1039" y="1049"/>
                  <a:pt x="1039" y="1050"/>
                </a:cubicBezTo>
                <a:cubicBezTo>
                  <a:pt x="1038" y="1050"/>
                  <a:pt x="1038" y="1050"/>
                  <a:pt x="1038" y="1050"/>
                </a:cubicBezTo>
                <a:cubicBezTo>
                  <a:pt x="1038" y="1048"/>
                  <a:pt x="1037" y="1047"/>
                  <a:pt x="1035" y="1046"/>
                </a:cubicBezTo>
                <a:cubicBezTo>
                  <a:pt x="1035" y="1045"/>
                  <a:pt x="1035" y="1045"/>
                  <a:pt x="1034" y="1044"/>
                </a:cubicBezTo>
                <a:cubicBezTo>
                  <a:pt x="1034" y="1044"/>
                  <a:pt x="1034" y="1044"/>
                  <a:pt x="1033" y="1043"/>
                </a:cubicBezTo>
                <a:cubicBezTo>
                  <a:pt x="1033" y="1043"/>
                  <a:pt x="1032" y="1042"/>
                  <a:pt x="1032" y="1042"/>
                </a:cubicBezTo>
                <a:cubicBezTo>
                  <a:pt x="1031" y="1042"/>
                  <a:pt x="1031" y="1041"/>
                  <a:pt x="1031" y="1041"/>
                </a:cubicBezTo>
                <a:cubicBezTo>
                  <a:pt x="1029" y="1040"/>
                  <a:pt x="1028" y="1040"/>
                  <a:pt x="1027" y="1039"/>
                </a:cubicBezTo>
                <a:cubicBezTo>
                  <a:pt x="1027" y="1039"/>
                  <a:pt x="1027" y="1039"/>
                  <a:pt x="1026" y="1039"/>
                </a:cubicBezTo>
                <a:cubicBezTo>
                  <a:pt x="1026" y="1039"/>
                  <a:pt x="1026" y="1039"/>
                  <a:pt x="1025" y="1039"/>
                </a:cubicBezTo>
                <a:cubicBezTo>
                  <a:pt x="1025" y="1039"/>
                  <a:pt x="1025" y="1039"/>
                  <a:pt x="1025" y="1038"/>
                </a:cubicBezTo>
                <a:cubicBezTo>
                  <a:pt x="1024" y="1038"/>
                  <a:pt x="1024" y="1038"/>
                  <a:pt x="1024" y="1038"/>
                </a:cubicBezTo>
                <a:cubicBezTo>
                  <a:pt x="1021" y="1038"/>
                  <a:pt x="1019" y="1038"/>
                  <a:pt x="1016" y="1038"/>
                </a:cubicBezTo>
                <a:cubicBezTo>
                  <a:pt x="1015" y="1038"/>
                  <a:pt x="1014" y="1038"/>
                  <a:pt x="1013" y="1038"/>
                </a:cubicBezTo>
                <a:cubicBezTo>
                  <a:pt x="1012" y="1038"/>
                  <a:pt x="1011" y="1037"/>
                  <a:pt x="1011" y="1037"/>
                </a:cubicBezTo>
                <a:cubicBezTo>
                  <a:pt x="1010" y="1037"/>
                  <a:pt x="1010" y="1037"/>
                  <a:pt x="1010" y="1037"/>
                </a:cubicBezTo>
                <a:cubicBezTo>
                  <a:pt x="1010" y="1037"/>
                  <a:pt x="1010" y="1037"/>
                  <a:pt x="1010" y="1037"/>
                </a:cubicBezTo>
                <a:cubicBezTo>
                  <a:pt x="1010" y="1036"/>
                  <a:pt x="1010" y="1036"/>
                  <a:pt x="1010" y="1036"/>
                </a:cubicBezTo>
                <a:cubicBezTo>
                  <a:pt x="1009" y="1036"/>
                  <a:pt x="1009" y="1036"/>
                  <a:pt x="1009" y="1036"/>
                </a:cubicBezTo>
                <a:cubicBezTo>
                  <a:pt x="1007" y="1035"/>
                  <a:pt x="1005" y="1033"/>
                  <a:pt x="1003" y="1030"/>
                </a:cubicBezTo>
                <a:cubicBezTo>
                  <a:pt x="1001" y="1028"/>
                  <a:pt x="1000" y="1025"/>
                  <a:pt x="998" y="1023"/>
                </a:cubicBezTo>
                <a:cubicBezTo>
                  <a:pt x="996" y="1020"/>
                  <a:pt x="994" y="1018"/>
                  <a:pt x="992" y="1016"/>
                </a:cubicBezTo>
                <a:cubicBezTo>
                  <a:pt x="990" y="1014"/>
                  <a:pt x="989" y="1013"/>
                  <a:pt x="988" y="1011"/>
                </a:cubicBezTo>
                <a:cubicBezTo>
                  <a:pt x="988" y="1011"/>
                  <a:pt x="988" y="1011"/>
                  <a:pt x="987" y="1010"/>
                </a:cubicBezTo>
                <a:cubicBezTo>
                  <a:pt x="987" y="1010"/>
                  <a:pt x="987" y="1010"/>
                  <a:pt x="987" y="1009"/>
                </a:cubicBezTo>
                <a:cubicBezTo>
                  <a:pt x="987" y="1009"/>
                  <a:pt x="987" y="1009"/>
                  <a:pt x="987" y="1009"/>
                </a:cubicBezTo>
                <a:cubicBezTo>
                  <a:pt x="987" y="1008"/>
                  <a:pt x="987" y="1008"/>
                  <a:pt x="986" y="1008"/>
                </a:cubicBezTo>
                <a:cubicBezTo>
                  <a:pt x="986" y="1008"/>
                  <a:pt x="986" y="1007"/>
                  <a:pt x="986" y="1007"/>
                </a:cubicBezTo>
                <a:cubicBezTo>
                  <a:pt x="986" y="1006"/>
                  <a:pt x="985" y="1006"/>
                  <a:pt x="985" y="1005"/>
                </a:cubicBezTo>
                <a:cubicBezTo>
                  <a:pt x="985" y="1005"/>
                  <a:pt x="985" y="1004"/>
                  <a:pt x="985" y="1004"/>
                </a:cubicBezTo>
                <a:cubicBezTo>
                  <a:pt x="985" y="1003"/>
                  <a:pt x="984" y="1003"/>
                  <a:pt x="984" y="1002"/>
                </a:cubicBezTo>
                <a:cubicBezTo>
                  <a:pt x="984" y="1001"/>
                  <a:pt x="983" y="1000"/>
                  <a:pt x="983" y="999"/>
                </a:cubicBezTo>
                <a:cubicBezTo>
                  <a:pt x="983" y="997"/>
                  <a:pt x="983" y="996"/>
                  <a:pt x="982" y="995"/>
                </a:cubicBezTo>
                <a:cubicBezTo>
                  <a:pt x="982" y="994"/>
                  <a:pt x="982" y="993"/>
                  <a:pt x="982" y="992"/>
                </a:cubicBezTo>
                <a:cubicBezTo>
                  <a:pt x="982" y="991"/>
                  <a:pt x="982" y="991"/>
                  <a:pt x="982" y="991"/>
                </a:cubicBezTo>
                <a:cubicBezTo>
                  <a:pt x="982" y="992"/>
                  <a:pt x="982" y="993"/>
                  <a:pt x="983" y="994"/>
                </a:cubicBezTo>
                <a:cubicBezTo>
                  <a:pt x="998" y="990"/>
                  <a:pt x="987" y="967"/>
                  <a:pt x="978" y="956"/>
                </a:cubicBezTo>
                <a:cubicBezTo>
                  <a:pt x="978" y="964"/>
                  <a:pt x="965" y="990"/>
                  <a:pt x="980" y="994"/>
                </a:cubicBezTo>
                <a:cubicBezTo>
                  <a:pt x="980" y="995"/>
                  <a:pt x="980" y="995"/>
                  <a:pt x="980" y="995"/>
                </a:cubicBezTo>
                <a:cubicBezTo>
                  <a:pt x="981" y="996"/>
                  <a:pt x="981" y="998"/>
                  <a:pt x="981" y="999"/>
                </a:cubicBezTo>
                <a:cubicBezTo>
                  <a:pt x="982" y="1000"/>
                  <a:pt x="982" y="1001"/>
                  <a:pt x="982" y="1003"/>
                </a:cubicBezTo>
                <a:cubicBezTo>
                  <a:pt x="983" y="1003"/>
                  <a:pt x="983" y="1004"/>
                  <a:pt x="983" y="1004"/>
                </a:cubicBezTo>
                <a:cubicBezTo>
                  <a:pt x="983" y="1005"/>
                  <a:pt x="983" y="1005"/>
                  <a:pt x="984" y="1006"/>
                </a:cubicBezTo>
                <a:cubicBezTo>
                  <a:pt x="984" y="1006"/>
                  <a:pt x="984" y="1007"/>
                  <a:pt x="984" y="1007"/>
                </a:cubicBezTo>
                <a:cubicBezTo>
                  <a:pt x="984" y="1007"/>
                  <a:pt x="984" y="1008"/>
                  <a:pt x="984" y="1008"/>
                </a:cubicBezTo>
                <a:cubicBezTo>
                  <a:pt x="983" y="1007"/>
                  <a:pt x="982" y="1005"/>
                  <a:pt x="981" y="1004"/>
                </a:cubicBezTo>
                <a:cubicBezTo>
                  <a:pt x="980" y="1004"/>
                  <a:pt x="980" y="1003"/>
                  <a:pt x="980" y="1003"/>
                </a:cubicBezTo>
                <a:cubicBezTo>
                  <a:pt x="979" y="1003"/>
                  <a:pt x="979" y="1002"/>
                  <a:pt x="979" y="1002"/>
                </a:cubicBezTo>
                <a:cubicBezTo>
                  <a:pt x="978" y="1001"/>
                  <a:pt x="977" y="1001"/>
                  <a:pt x="976" y="1000"/>
                </a:cubicBezTo>
                <a:cubicBezTo>
                  <a:pt x="975" y="999"/>
                  <a:pt x="974" y="998"/>
                  <a:pt x="973" y="997"/>
                </a:cubicBezTo>
                <a:cubicBezTo>
                  <a:pt x="972" y="996"/>
                  <a:pt x="972" y="996"/>
                  <a:pt x="971" y="996"/>
                </a:cubicBezTo>
                <a:cubicBezTo>
                  <a:pt x="971" y="996"/>
                  <a:pt x="970" y="996"/>
                  <a:pt x="970" y="996"/>
                </a:cubicBezTo>
                <a:cubicBezTo>
                  <a:pt x="970" y="996"/>
                  <a:pt x="970" y="996"/>
                  <a:pt x="970" y="996"/>
                </a:cubicBezTo>
                <a:cubicBezTo>
                  <a:pt x="970" y="996"/>
                  <a:pt x="970" y="996"/>
                  <a:pt x="970" y="996"/>
                </a:cubicBezTo>
                <a:cubicBezTo>
                  <a:pt x="970" y="996"/>
                  <a:pt x="970" y="996"/>
                  <a:pt x="970" y="996"/>
                </a:cubicBezTo>
                <a:cubicBezTo>
                  <a:pt x="970" y="996"/>
                  <a:pt x="970" y="996"/>
                  <a:pt x="970" y="996"/>
                </a:cubicBezTo>
                <a:cubicBezTo>
                  <a:pt x="970" y="996"/>
                  <a:pt x="970" y="996"/>
                  <a:pt x="970" y="997"/>
                </a:cubicBezTo>
                <a:cubicBezTo>
                  <a:pt x="970" y="997"/>
                  <a:pt x="970" y="997"/>
                  <a:pt x="971" y="997"/>
                </a:cubicBezTo>
                <a:cubicBezTo>
                  <a:pt x="971" y="997"/>
                  <a:pt x="971" y="997"/>
                  <a:pt x="971" y="997"/>
                </a:cubicBezTo>
                <a:cubicBezTo>
                  <a:pt x="971" y="997"/>
                  <a:pt x="971" y="997"/>
                  <a:pt x="971" y="997"/>
                </a:cubicBezTo>
                <a:cubicBezTo>
                  <a:pt x="970" y="997"/>
                  <a:pt x="970" y="997"/>
                  <a:pt x="970" y="997"/>
                </a:cubicBezTo>
                <a:cubicBezTo>
                  <a:pt x="970" y="997"/>
                  <a:pt x="970" y="996"/>
                  <a:pt x="970" y="996"/>
                </a:cubicBezTo>
                <a:cubicBezTo>
                  <a:pt x="970" y="996"/>
                  <a:pt x="970" y="996"/>
                  <a:pt x="970" y="996"/>
                </a:cubicBezTo>
                <a:cubicBezTo>
                  <a:pt x="970" y="996"/>
                  <a:pt x="970" y="996"/>
                  <a:pt x="970" y="996"/>
                </a:cubicBezTo>
                <a:cubicBezTo>
                  <a:pt x="970" y="996"/>
                  <a:pt x="970" y="996"/>
                  <a:pt x="970" y="996"/>
                </a:cubicBezTo>
                <a:cubicBezTo>
                  <a:pt x="970" y="996"/>
                  <a:pt x="970" y="996"/>
                  <a:pt x="970" y="996"/>
                </a:cubicBezTo>
                <a:cubicBezTo>
                  <a:pt x="971" y="996"/>
                  <a:pt x="971" y="996"/>
                  <a:pt x="971" y="996"/>
                </a:cubicBezTo>
                <a:cubicBezTo>
                  <a:pt x="971" y="997"/>
                  <a:pt x="971" y="997"/>
                  <a:pt x="972" y="998"/>
                </a:cubicBezTo>
                <a:cubicBezTo>
                  <a:pt x="973" y="999"/>
                  <a:pt x="974" y="1000"/>
                  <a:pt x="975" y="1002"/>
                </a:cubicBezTo>
                <a:cubicBezTo>
                  <a:pt x="976" y="1002"/>
                  <a:pt x="976" y="1003"/>
                  <a:pt x="977" y="1004"/>
                </a:cubicBezTo>
                <a:cubicBezTo>
                  <a:pt x="977" y="1004"/>
                  <a:pt x="978" y="1005"/>
                  <a:pt x="978" y="1005"/>
                </a:cubicBezTo>
                <a:cubicBezTo>
                  <a:pt x="978" y="1006"/>
                  <a:pt x="979" y="1006"/>
                  <a:pt x="979" y="1006"/>
                </a:cubicBezTo>
                <a:cubicBezTo>
                  <a:pt x="982" y="1010"/>
                  <a:pt x="986" y="1013"/>
                  <a:pt x="990" y="1018"/>
                </a:cubicBezTo>
                <a:cubicBezTo>
                  <a:pt x="992" y="1020"/>
                  <a:pt x="994" y="1022"/>
                  <a:pt x="996" y="1025"/>
                </a:cubicBezTo>
                <a:cubicBezTo>
                  <a:pt x="996" y="1025"/>
                  <a:pt x="997" y="1026"/>
                  <a:pt x="998" y="1027"/>
                </a:cubicBezTo>
                <a:cubicBezTo>
                  <a:pt x="997" y="1027"/>
                  <a:pt x="997" y="1027"/>
                  <a:pt x="997" y="1027"/>
                </a:cubicBezTo>
                <a:cubicBezTo>
                  <a:pt x="996" y="1026"/>
                  <a:pt x="995" y="1026"/>
                  <a:pt x="994" y="1026"/>
                </a:cubicBezTo>
                <a:cubicBezTo>
                  <a:pt x="994" y="1025"/>
                  <a:pt x="993" y="1025"/>
                  <a:pt x="992" y="1025"/>
                </a:cubicBezTo>
                <a:cubicBezTo>
                  <a:pt x="991" y="1025"/>
                  <a:pt x="990" y="1024"/>
                  <a:pt x="989" y="1024"/>
                </a:cubicBezTo>
                <a:cubicBezTo>
                  <a:pt x="989" y="1024"/>
                  <a:pt x="989" y="1024"/>
                  <a:pt x="989" y="1024"/>
                </a:cubicBezTo>
                <a:cubicBezTo>
                  <a:pt x="989" y="1024"/>
                  <a:pt x="989" y="1024"/>
                  <a:pt x="989" y="1024"/>
                </a:cubicBezTo>
                <a:cubicBezTo>
                  <a:pt x="977" y="1015"/>
                  <a:pt x="968" y="1019"/>
                  <a:pt x="957" y="1023"/>
                </a:cubicBezTo>
                <a:cubicBezTo>
                  <a:pt x="967" y="1033"/>
                  <a:pt x="977" y="1031"/>
                  <a:pt x="987" y="1026"/>
                </a:cubicBezTo>
                <a:cubicBezTo>
                  <a:pt x="987" y="1026"/>
                  <a:pt x="988" y="1026"/>
                  <a:pt x="989" y="1027"/>
                </a:cubicBezTo>
                <a:cubicBezTo>
                  <a:pt x="990" y="1027"/>
                  <a:pt x="991" y="1027"/>
                  <a:pt x="992" y="1027"/>
                </a:cubicBezTo>
                <a:cubicBezTo>
                  <a:pt x="992" y="1028"/>
                  <a:pt x="993" y="1028"/>
                  <a:pt x="994" y="1028"/>
                </a:cubicBezTo>
                <a:cubicBezTo>
                  <a:pt x="995" y="1028"/>
                  <a:pt x="996" y="1029"/>
                  <a:pt x="996" y="1029"/>
                </a:cubicBezTo>
                <a:cubicBezTo>
                  <a:pt x="997" y="1029"/>
                  <a:pt x="998" y="1030"/>
                  <a:pt x="998" y="1030"/>
                </a:cubicBezTo>
                <a:cubicBezTo>
                  <a:pt x="999" y="1030"/>
                  <a:pt x="999" y="1030"/>
                  <a:pt x="999" y="1030"/>
                </a:cubicBezTo>
                <a:cubicBezTo>
                  <a:pt x="999" y="1030"/>
                  <a:pt x="999" y="1030"/>
                  <a:pt x="999" y="1030"/>
                </a:cubicBezTo>
                <a:cubicBezTo>
                  <a:pt x="1000" y="1030"/>
                  <a:pt x="1000" y="1030"/>
                  <a:pt x="1000" y="1030"/>
                </a:cubicBezTo>
                <a:cubicBezTo>
                  <a:pt x="1000" y="1031"/>
                  <a:pt x="1001" y="1031"/>
                  <a:pt x="1001" y="1032"/>
                </a:cubicBezTo>
                <a:cubicBezTo>
                  <a:pt x="1003" y="1035"/>
                  <a:pt x="1005" y="1037"/>
                  <a:pt x="1008" y="1039"/>
                </a:cubicBezTo>
                <a:cubicBezTo>
                  <a:pt x="1008" y="1039"/>
                  <a:pt x="1008" y="1039"/>
                  <a:pt x="1009" y="1039"/>
                </a:cubicBezTo>
                <a:cubicBezTo>
                  <a:pt x="1009" y="1039"/>
                  <a:pt x="1009" y="1039"/>
                  <a:pt x="1009" y="1039"/>
                </a:cubicBezTo>
                <a:cubicBezTo>
                  <a:pt x="1009" y="1040"/>
                  <a:pt x="1010" y="1040"/>
                  <a:pt x="1010" y="1040"/>
                </a:cubicBezTo>
                <a:cubicBezTo>
                  <a:pt x="1010" y="1040"/>
                  <a:pt x="1010" y="1040"/>
                  <a:pt x="1010" y="1040"/>
                </a:cubicBezTo>
                <a:cubicBezTo>
                  <a:pt x="1011" y="1040"/>
                  <a:pt x="1012" y="1041"/>
                  <a:pt x="1012" y="1041"/>
                </a:cubicBezTo>
                <a:cubicBezTo>
                  <a:pt x="1014" y="1041"/>
                  <a:pt x="1015" y="1041"/>
                  <a:pt x="1016" y="1041"/>
                </a:cubicBezTo>
                <a:cubicBezTo>
                  <a:pt x="1019" y="1041"/>
                  <a:pt x="1021" y="1041"/>
                  <a:pt x="1024" y="1041"/>
                </a:cubicBezTo>
                <a:cubicBezTo>
                  <a:pt x="1024" y="1041"/>
                  <a:pt x="1024" y="1042"/>
                  <a:pt x="1024" y="1042"/>
                </a:cubicBezTo>
                <a:cubicBezTo>
                  <a:pt x="1025" y="1042"/>
                  <a:pt x="1025" y="1042"/>
                  <a:pt x="1025" y="1042"/>
                </a:cubicBezTo>
                <a:cubicBezTo>
                  <a:pt x="1025" y="1042"/>
                  <a:pt x="1026" y="1042"/>
                  <a:pt x="1026" y="1042"/>
                </a:cubicBezTo>
                <a:cubicBezTo>
                  <a:pt x="1026" y="1042"/>
                  <a:pt x="1026" y="1042"/>
                  <a:pt x="1027" y="1042"/>
                </a:cubicBezTo>
                <a:cubicBezTo>
                  <a:pt x="1028" y="1043"/>
                  <a:pt x="1029" y="1043"/>
                  <a:pt x="1029" y="1044"/>
                </a:cubicBezTo>
                <a:cubicBezTo>
                  <a:pt x="1030" y="1044"/>
                  <a:pt x="1031" y="1045"/>
                  <a:pt x="1032" y="1045"/>
                </a:cubicBezTo>
                <a:cubicBezTo>
                  <a:pt x="1032" y="1046"/>
                  <a:pt x="1033" y="1046"/>
                  <a:pt x="1033" y="1046"/>
                </a:cubicBezTo>
                <a:cubicBezTo>
                  <a:pt x="1033" y="1047"/>
                  <a:pt x="1034" y="1047"/>
                  <a:pt x="1034" y="1047"/>
                </a:cubicBezTo>
                <a:cubicBezTo>
                  <a:pt x="1035" y="1048"/>
                  <a:pt x="1037" y="1049"/>
                  <a:pt x="1038" y="1050"/>
                </a:cubicBezTo>
                <a:cubicBezTo>
                  <a:pt x="1038" y="1051"/>
                  <a:pt x="1038" y="1051"/>
                  <a:pt x="1039" y="1051"/>
                </a:cubicBezTo>
                <a:cubicBezTo>
                  <a:pt x="1039" y="1053"/>
                  <a:pt x="1039" y="1056"/>
                  <a:pt x="1039" y="1058"/>
                </a:cubicBezTo>
                <a:cubicBezTo>
                  <a:pt x="1040" y="1061"/>
                  <a:pt x="1040" y="1065"/>
                  <a:pt x="1041" y="1068"/>
                </a:cubicBezTo>
                <a:cubicBezTo>
                  <a:pt x="1041" y="1072"/>
                  <a:pt x="1042" y="1075"/>
                  <a:pt x="1042" y="1079"/>
                </a:cubicBezTo>
                <a:cubicBezTo>
                  <a:pt x="1043" y="1086"/>
                  <a:pt x="1043" y="1094"/>
                  <a:pt x="1042" y="1102"/>
                </a:cubicBezTo>
                <a:cubicBezTo>
                  <a:pt x="1042" y="1105"/>
                  <a:pt x="1041" y="1109"/>
                  <a:pt x="1041" y="1113"/>
                </a:cubicBezTo>
                <a:cubicBezTo>
                  <a:pt x="1041" y="1114"/>
                  <a:pt x="1041" y="1115"/>
                  <a:pt x="1041" y="1116"/>
                </a:cubicBezTo>
                <a:cubicBezTo>
                  <a:pt x="1041" y="1117"/>
                  <a:pt x="1041" y="1119"/>
                  <a:pt x="1041" y="1120"/>
                </a:cubicBezTo>
                <a:cubicBezTo>
                  <a:pt x="1041" y="1122"/>
                  <a:pt x="1042" y="1124"/>
                  <a:pt x="1042" y="1126"/>
                </a:cubicBezTo>
                <a:cubicBezTo>
                  <a:pt x="1043" y="1130"/>
                  <a:pt x="1044" y="1134"/>
                  <a:pt x="1045" y="1138"/>
                </a:cubicBezTo>
                <a:cubicBezTo>
                  <a:pt x="1046" y="1141"/>
                  <a:pt x="1047" y="1144"/>
                  <a:pt x="1048" y="1146"/>
                </a:cubicBezTo>
                <a:cubicBezTo>
                  <a:pt x="1047" y="1145"/>
                  <a:pt x="1047" y="1144"/>
                  <a:pt x="1046" y="1143"/>
                </a:cubicBezTo>
                <a:cubicBezTo>
                  <a:pt x="1046" y="1143"/>
                  <a:pt x="1046" y="1142"/>
                  <a:pt x="1045" y="1142"/>
                </a:cubicBezTo>
                <a:cubicBezTo>
                  <a:pt x="1045" y="1141"/>
                  <a:pt x="1045" y="1141"/>
                  <a:pt x="1044" y="1140"/>
                </a:cubicBezTo>
                <a:cubicBezTo>
                  <a:pt x="1044" y="1139"/>
                  <a:pt x="1043" y="1139"/>
                  <a:pt x="1043" y="1139"/>
                </a:cubicBezTo>
                <a:cubicBezTo>
                  <a:pt x="1043" y="1138"/>
                  <a:pt x="1042" y="1138"/>
                  <a:pt x="1042" y="1137"/>
                </a:cubicBezTo>
                <a:cubicBezTo>
                  <a:pt x="1040" y="1135"/>
                  <a:pt x="1037" y="1133"/>
                  <a:pt x="1034" y="1132"/>
                </a:cubicBezTo>
                <a:cubicBezTo>
                  <a:pt x="1034" y="1132"/>
                  <a:pt x="1034" y="1132"/>
                  <a:pt x="1033" y="1132"/>
                </a:cubicBezTo>
                <a:cubicBezTo>
                  <a:pt x="1033" y="1132"/>
                  <a:pt x="1032" y="1132"/>
                  <a:pt x="1032" y="1132"/>
                </a:cubicBezTo>
                <a:cubicBezTo>
                  <a:pt x="1032" y="1132"/>
                  <a:pt x="1032" y="1132"/>
                  <a:pt x="1032" y="1132"/>
                </a:cubicBezTo>
                <a:cubicBezTo>
                  <a:pt x="1031" y="1131"/>
                  <a:pt x="1031" y="1131"/>
                  <a:pt x="1031" y="1131"/>
                </a:cubicBezTo>
                <a:cubicBezTo>
                  <a:pt x="1031" y="1131"/>
                  <a:pt x="1030" y="1131"/>
                  <a:pt x="1030" y="1131"/>
                </a:cubicBezTo>
                <a:cubicBezTo>
                  <a:pt x="1028" y="1131"/>
                  <a:pt x="1027" y="1131"/>
                  <a:pt x="1026" y="1132"/>
                </a:cubicBezTo>
                <a:cubicBezTo>
                  <a:pt x="1025" y="1132"/>
                  <a:pt x="1024" y="1132"/>
                  <a:pt x="1023" y="1132"/>
                </a:cubicBezTo>
                <a:cubicBezTo>
                  <a:pt x="1023" y="1132"/>
                  <a:pt x="1022" y="1132"/>
                  <a:pt x="1021" y="1132"/>
                </a:cubicBezTo>
                <a:cubicBezTo>
                  <a:pt x="1021" y="1132"/>
                  <a:pt x="1020" y="1132"/>
                  <a:pt x="1019" y="1132"/>
                </a:cubicBezTo>
                <a:cubicBezTo>
                  <a:pt x="1018" y="1132"/>
                  <a:pt x="1018" y="1132"/>
                  <a:pt x="1017" y="1132"/>
                </a:cubicBezTo>
                <a:cubicBezTo>
                  <a:pt x="1017" y="1132"/>
                  <a:pt x="1016" y="1132"/>
                  <a:pt x="1016" y="1132"/>
                </a:cubicBezTo>
                <a:cubicBezTo>
                  <a:pt x="1016" y="1132"/>
                  <a:pt x="1015" y="1132"/>
                  <a:pt x="1015" y="1132"/>
                </a:cubicBezTo>
                <a:cubicBezTo>
                  <a:pt x="1015" y="1132"/>
                  <a:pt x="1015" y="1131"/>
                  <a:pt x="1015" y="1131"/>
                </a:cubicBezTo>
                <a:cubicBezTo>
                  <a:pt x="1015" y="1131"/>
                  <a:pt x="1014" y="1131"/>
                  <a:pt x="1014" y="1130"/>
                </a:cubicBezTo>
                <a:cubicBezTo>
                  <a:pt x="1014" y="1130"/>
                  <a:pt x="1014" y="1130"/>
                  <a:pt x="1014" y="1130"/>
                </a:cubicBezTo>
                <a:cubicBezTo>
                  <a:pt x="1014" y="1130"/>
                  <a:pt x="1013" y="1129"/>
                  <a:pt x="1013" y="1129"/>
                </a:cubicBezTo>
                <a:cubicBezTo>
                  <a:pt x="1013" y="1129"/>
                  <a:pt x="1013" y="1128"/>
                  <a:pt x="1012" y="1128"/>
                </a:cubicBezTo>
                <a:cubicBezTo>
                  <a:pt x="1012" y="1128"/>
                  <a:pt x="1012" y="1128"/>
                  <a:pt x="1012" y="1127"/>
                </a:cubicBezTo>
                <a:cubicBezTo>
                  <a:pt x="1012" y="1127"/>
                  <a:pt x="1012" y="1127"/>
                  <a:pt x="1011" y="1127"/>
                </a:cubicBezTo>
                <a:cubicBezTo>
                  <a:pt x="1011" y="1126"/>
                  <a:pt x="1011" y="1126"/>
                  <a:pt x="1011" y="1125"/>
                </a:cubicBezTo>
                <a:cubicBezTo>
                  <a:pt x="1010" y="1125"/>
                  <a:pt x="1009" y="1124"/>
                  <a:pt x="1009" y="1123"/>
                </a:cubicBezTo>
                <a:cubicBezTo>
                  <a:pt x="1008" y="1122"/>
                  <a:pt x="1008" y="1121"/>
                  <a:pt x="1008" y="1120"/>
                </a:cubicBezTo>
                <a:cubicBezTo>
                  <a:pt x="1008" y="1119"/>
                  <a:pt x="1008" y="1119"/>
                  <a:pt x="1007" y="1119"/>
                </a:cubicBezTo>
                <a:cubicBezTo>
                  <a:pt x="1008" y="1119"/>
                  <a:pt x="1008" y="1119"/>
                  <a:pt x="1008" y="1119"/>
                </a:cubicBezTo>
                <a:cubicBezTo>
                  <a:pt x="1008" y="1119"/>
                  <a:pt x="1008" y="1118"/>
                  <a:pt x="1007" y="1117"/>
                </a:cubicBezTo>
                <a:cubicBezTo>
                  <a:pt x="1009" y="1118"/>
                  <a:pt x="1009" y="1118"/>
                  <a:pt x="1009" y="1118"/>
                </a:cubicBezTo>
                <a:cubicBezTo>
                  <a:pt x="1022" y="1110"/>
                  <a:pt x="1005" y="1098"/>
                  <a:pt x="1002" y="1088"/>
                </a:cubicBezTo>
                <a:cubicBezTo>
                  <a:pt x="999" y="1096"/>
                  <a:pt x="994" y="1115"/>
                  <a:pt x="1006" y="1119"/>
                </a:cubicBezTo>
                <a:cubicBezTo>
                  <a:pt x="1006" y="1119"/>
                  <a:pt x="1006" y="1120"/>
                  <a:pt x="1006" y="1120"/>
                </a:cubicBezTo>
                <a:cubicBezTo>
                  <a:pt x="1007" y="1121"/>
                  <a:pt x="1007" y="1122"/>
                  <a:pt x="1008" y="1123"/>
                </a:cubicBezTo>
                <a:cubicBezTo>
                  <a:pt x="1008" y="1124"/>
                  <a:pt x="1009" y="1125"/>
                  <a:pt x="1009" y="1126"/>
                </a:cubicBezTo>
                <a:cubicBezTo>
                  <a:pt x="1010" y="1127"/>
                  <a:pt x="1010" y="1127"/>
                  <a:pt x="1010" y="1128"/>
                </a:cubicBezTo>
                <a:cubicBezTo>
                  <a:pt x="1010" y="1128"/>
                  <a:pt x="1011" y="1128"/>
                  <a:pt x="1011" y="1128"/>
                </a:cubicBezTo>
                <a:cubicBezTo>
                  <a:pt x="1011" y="1128"/>
                  <a:pt x="1011" y="1129"/>
                  <a:pt x="1011" y="1129"/>
                </a:cubicBezTo>
                <a:cubicBezTo>
                  <a:pt x="1012" y="1129"/>
                  <a:pt x="1012" y="1130"/>
                  <a:pt x="1012" y="1130"/>
                </a:cubicBezTo>
                <a:cubicBezTo>
                  <a:pt x="1012" y="1130"/>
                  <a:pt x="1013" y="1131"/>
                  <a:pt x="1013" y="1131"/>
                </a:cubicBezTo>
                <a:cubicBezTo>
                  <a:pt x="1013" y="1131"/>
                  <a:pt x="1013" y="1131"/>
                  <a:pt x="1013" y="1132"/>
                </a:cubicBezTo>
                <a:cubicBezTo>
                  <a:pt x="1014" y="1132"/>
                  <a:pt x="1014" y="1132"/>
                  <a:pt x="1014" y="1132"/>
                </a:cubicBezTo>
                <a:cubicBezTo>
                  <a:pt x="1012" y="1132"/>
                  <a:pt x="1010" y="1131"/>
                  <a:pt x="1008" y="1131"/>
                </a:cubicBezTo>
                <a:cubicBezTo>
                  <a:pt x="1008" y="1131"/>
                  <a:pt x="1007" y="1131"/>
                  <a:pt x="1007" y="1131"/>
                </a:cubicBezTo>
                <a:cubicBezTo>
                  <a:pt x="1006" y="1130"/>
                  <a:pt x="1006" y="1130"/>
                  <a:pt x="1006" y="1130"/>
                </a:cubicBezTo>
                <a:cubicBezTo>
                  <a:pt x="1005" y="1130"/>
                  <a:pt x="1004" y="1130"/>
                  <a:pt x="1004" y="1130"/>
                </a:cubicBezTo>
                <a:cubicBezTo>
                  <a:pt x="1003" y="1129"/>
                  <a:pt x="1002" y="1129"/>
                  <a:pt x="1002" y="1129"/>
                </a:cubicBezTo>
                <a:cubicBezTo>
                  <a:pt x="1001" y="1129"/>
                  <a:pt x="1000" y="1128"/>
                  <a:pt x="999" y="1128"/>
                </a:cubicBezTo>
                <a:cubicBezTo>
                  <a:pt x="997" y="1127"/>
                  <a:pt x="994" y="1125"/>
                  <a:pt x="991" y="1124"/>
                </a:cubicBezTo>
                <a:cubicBezTo>
                  <a:pt x="990" y="1123"/>
                  <a:pt x="989" y="1122"/>
                  <a:pt x="988" y="1122"/>
                </a:cubicBezTo>
                <a:cubicBezTo>
                  <a:pt x="988" y="1122"/>
                  <a:pt x="988" y="1122"/>
                  <a:pt x="988" y="1122"/>
                </a:cubicBezTo>
                <a:cubicBezTo>
                  <a:pt x="988" y="1122"/>
                  <a:pt x="988" y="1121"/>
                  <a:pt x="987" y="1121"/>
                </a:cubicBezTo>
                <a:cubicBezTo>
                  <a:pt x="987" y="1121"/>
                  <a:pt x="986" y="1120"/>
                  <a:pt x="986" y="1120"/>
                </a:cubicBezTo>
                <a:cubicBezTo>
                  <a:pt x="985" y="1120"/>
                  <a:pt x="985" y="1119"/>
                  <a:pt x="985" y="1119"/>
                </a:cubicBezTo>
                <a:cubicBezTo>
                  <a:pt x="985" y="1119"/>
                  <a:pt x="984" y="1119"/>
                  <a:pt x="984" y="1119"/>
                </a:cubicBezTo>
                <a:cubicBezTo>
                  <a:pt x="983" y="1118"/>
                  <a:pt x="982" y="1117"/>
                  <a:pt x="981" y="1116"/>
                </a:cubicBezTo>
                <a:cubicBezTo>
                  <a:pt x="980" y="1115"/>
                  <a:pt x="980" y="1115"/>
                  <a:pt x="979" y="1114"/>
                </a:cubicBezTo>
                <a:cubicBezTo>
                  <a:pt x="979" y="1114"/>
                  <a:pt x="979" y="1114"/>
                  <a:pt x="979" y="1114"/>
                </a:cubicBezTo>
                <a:cubicBezTo>
                  <a:pt x="978" y="1113"/>
                  <a:pt x="978" y="1113"/>
                  <a:pt x="978" y="1113"/>
                </a:cubicBezTo>
                <a:cubicBezTo>
                  <a:pt x="976" y="1111"/>
                  <a:pt x="975" y="1109"/>
                  <a:pt x="973" y="1108"/>
                </a:cubicBezTo>
                <a:cubicBezTo>
                  <a:pt x="973" y="1107"/>
                  <a:pt x="972" y="1106"/>
                  <a:pt x="971" y="1106"/>
                </a:cubicBezTo>
                <a:cubicBezTo>
                  <a:pt x="971" y="1105"/>
                  <a:pt x="970" y="1104"/>
                  <a:pt x="970" y="1104"/>
                </a:cubicBezTo>
                <a:cubicBezTo>
                  <a:pt x="968" y="1101"/>
                  <a:pt x="967" y="1100"/>
                  <a:pt x="967" y="1100"/>
                </a:cubicBezTo>
                <a:cubicBezTo>
                  <a:pt x="967" y="1100"/>
                  <a:pt x="967" y="1100"/>
                  <a:pt x="967" y="1101"/>
                </a:cubicBezTo>
                <a:cubicBezTo>
                  <a:pt x="968" y="1102"/>
                  <a:pt x="968" y="1103"/>
                  <a:pt x="969" y="1104"/>
                </a:cubicBezTo>
                <a:cubicBezTo>
                  <a:pt x="969" y="1105"/>
                  <a:pt x="970" y="1106"/>
                  <a:pt x="970" y="1107"/>
                </a:cubicBezTo>
                <a:cubicBezTo>
                  <a:pt x="971" y="1107"/>
                  <a:pt x="971" y="1108"/>
                  <a:pt x="972" y="1109"/>
                </a:cubicBezTo>
                <a:cubicBezTo>
                  <a:pt x="972" y="1110"/>
                  <a:pt x="973" y="1111"/>
                  <a:pt x="974" y="1112"/>
                </a:cubicBezTo>
                <a:cubicBezTo>
                  <a:pt x="974" y="1113"/>
                  <a:pt x="975" y="1113"/>
                  <a:pt x="975" y="1114"/>
                </a:cubicBezTo>
                <a:cubicBezTo>
                  <a:pt x="975" y="1114"/>
                  <a:pt x="976" y="1115"/>
                  <a:pt x="976" y="1115"/>
                </a:cubicBezTo>
                <a:cubicBezTo>
                  <a:pt x="977" y="1115"/>
                  <a:pt x="977" y="1116"/>
                  <a:pt x="977" y="1116"/>
                </a:cubicBezTo>
                <a:cubicBezTo>
                  <a:pt x="977" y="1116"/>
                  <a:pt x="977" y="1116"/>
                  <a:pt x="978" y="1117"/>
                </a:cubicBezTo>
                <a:cubicBezTo>
                  <a:pt x="978" y="1117"/>
                  <a:pt x="979" y="1117"/>
                  <a:pt x="979" y="1118"/>
                </a:cubicBezTo>
                <a:cubicBezTo>
                  <a:pt x="980" y="1119"/>
                  <a:pt x="980" y="1119"/>
                  <a:pt x="981" y="1120"/>
                </a:cubicBezTo>
                <a:cubicBezTo>
                  <a:pt x="980" y="1120"/>
                  <a:pt x="980" y="1120"/>
                  <a:pt x="979" y="1120"/>
                </a:cubicBezTo>
                <a:cubicBezTo>
                  <a:pt x="978" y="1120"/>
                  <a:pt x="977" y="1120"/>
                  <a:pt x="977" y="1120"/>
                </a:cubicBezTo>
                <a:cubicBezTo>
                  <a:pt x="976" y="1120"/>
                  <a:pt x="975" y="1120"/>
                  <a:pt x="974" y="1120"/>
                </a:cubicBezTo>
                <a:cubicBezTo>
                  <a:pt x="973" y="1120"/>
                  <a:pt x="973" y="1120"/>
                  <a:pt x="972" y="1120"/>
                </a:cubicBezTo>
                <a:cubicBezTo>
                  <a:pt x="972" y="1120"/>
                  <a:pt x="972" y="1120"/>
                  <a:pt x="972" y="1120"/>
                </a:cubicBezTo>
                <a:cubicBezTo>
                  <a:pt x="971" y="1121"/>
                  <a:pt x="971" y="1121"/>
                  <a:pt x="971" y="1121"/>
                </a:cubicBezTo>
                <a:cubicBezTo>
                  <a:pt x="971" y="1120"/>
                  <a:pt x="970" y="1120"/>
                  <a:pt x="970" y="1119"/>
                </a:cubicBezTo>
                <a:cubicBezTo>
                  <a:pt x="960" y="1103"/>
                  <a:pt x="954" y="1083"/>
                  <a:pt x="950" y="1057"/>
                </a:cubicBezTo>
                <a:cubicBezTo>
                  <a:pt x="944" y="1008"/>
                  <a:pt x="921" y="1003"/>
                  <a:pt x="896" y="1004"/>
                </a:cubicBezTo>
                <a:cubicBezTo>
                  <a:pt x="892" y="1002"/>
                  <a:pt x="889" y="1001"/>
                  <a:pt x="885" y="999"/>
                </a:cubicBezTo>
                <a:cubicBezTo>
                  <a:pt x="879" y="996"/>
                  <a:pt x="872" y="993"/>
                  <a:pt x="865" y="990"/>
                </a:cubicBezTo>
                <a:cubicBezTo>
                  <a:pt x="864" y="990"/>
                  <a:pt x="863" y="990"/>
                  <a:pt x="862" y="989"/>
                </a:cubicBezTo>
                <a:cubicBezTo>
                  <a:pt x="862" y="989"/>
                  <a:pt x="861" y="989"/>
                  <a:pt x="860" y="988"/>
                </a:cubicBezTo>
                <a:cubicBezTo>
                  <a:pt x="858" y="988"/>
                  <a:pt x="858" y="988"/>
                  <a:pt x="858" y="988"/>
                </a:cubicBezTo>
                <a:cubicBezTo>
                  <a:pt x="858" y="988"/>
                  <a:pt x="858" y="988"/>
                  <a:pt x="858" y="988"/>
                </a:cubicBezTo>
                <a:cubicBezTo>
                  <a:pt x="858" y="988"/>
                  <a:pt x="858" y="988"/>
                  <a:pt x="858" y="988"/>
                </a:cubicBezTo>
                <a:cubicBezTo>
                  <a:pt x="858" y="988"/>
                  <a:pt x="858" y="988"/>
                  <a:pt x="858" y="988"/>
                </a:cubicBezTo>
                <a:cubicBezTo>
                  <a:pt x="857" y="988"/>
                  <a:pt x="857" y="988"/>
                  <a:pt x="857" y="988"/>
                </a:cubicBezTo>
                <a:cubicBezTo>
                  <a:pt x="857" y="987"/>
                  <a:pt x="856" y="987"/>
                  <a:pt x="856" y="987"/>
                </a:cubicBezTo>
                <a:cubicBezTo>
                  <a:pt x="855" y="986"/>
                  <a:pt x="854" y="986"/>
                  <a:pt x="853" y="985"/>
                </a:cubicBezTo>
                <a:cubicBezTo>
                  <a:pt x="852" y="984"/>
                  <a:pt x="852" y="984"/>
                  <a:pt x="851" y="983"/>
                </a:cubicBezTo>
                <a:cubicBezTo>
                  <a:pt x="851" y="983"/>
                  <a:pt x="850" y="983"/>
                  <a:pt x="850" y="983"/>
                </a:cubicBezTo>
                <a:cubicBezTo>
                  <a:pt x="850" y="982"/>
                  <a:pt x="849" y="982"/>
                  <a:pt x="849" y="982"/>
                </a:cubicBezTo>
                <a:cubicBezTo>
                  <a:pt x="847" y="980"/>
                  <a:pt x="844" y="976"/>
                  <a:pt x="842" y="973"/>
                </a:cubicBezTo>
                <a:cubicBezTo>
                  <a:pt x="841" y="972"/>
                  <a:pt x="841" y="972"/>
                  <a:pt x="841" y="972"/>
                </a:cubicBezTo>
                <a:cubicBezTo>
                  <a:pt x="841" y="971"/>
                  <a:pt x="840" y="971"/>
                  <a:pt x="840" y="970"/>
                </a:cubicBezTo>
                <a:cubicBezTo>
                  <a:pt x="839" y="969"/>
                  <a:pt x="839" y="968"/>
                  <a:pt x="838" y="967"/>
                </a:cubicBezTo>
                <a:cubicBezTo>
                  <a:pt x="837" y="965"/>
                  <a:pt x="836" y="963"/>
                  <a:pt x="835" y="961"/>
                </a:cubicBezTo>
                <a:cubicBezTo>
                  <a:pt x="834" y="959"/>
                  <a:pt x="833" y="957"/>
                  <a:pt x="831" y="955"/>
                </a:cubicBezTo>
                <a:cubicBezTo>
                  <a:pt x="830" y="954"/>
                  <a:pt x="829" y="952"/>
                  <a:pt x="828" y="951"/>
                </a:cubicBezTo>
                <a:cubicBezTo>
                  <a:pt x="828" y="951"/>
                  <a:pt x="828" y="951"/>
                  <a:pt x="828" y="950"/>
                </a:cubicBezTo>
                <a:cubicBezTo>
                  <a:pt x="828" y="950"/>
                  <a:pt x="828" y="950"/>
                  <a:pt x="828" y="950"/>
                </a:cubicBezTo>
                <a:cubicBezTo>
                  <a:pt x="828" y="950"/>
                  <a:pt x="829" y="949"/>
                  <a:pt x="829" y="949"/>
                </a:cubicBezTo>
                <a:cubicBezTo>
                  <a:pt x="829" y="949"/>
                  <a:pt x="829" y="949"/>
                  <a:pt x="829" y="949"/>
                </a:cubicBezTo>
                <a:cubicBezTo>
                  <a:pt x="829" y="948"/>
                  <a:pt x="829" y="948"/>
                  <a:pt x="829" y="948"/>
                </a:cubicBezTo>
                <a:cubicBezTo>
                  <a:pt x="829" y="946"/>
                  <a:pt x="830" y="944"/>
                  <a:pt x="831" y="942"/>
                </a:cubicBezTo>
                <a:cubicBezTo>
                  <a:pt x="833" y="939"/>
                  <a:pt x="834" y="937"/>
                  <a:pt x="835" y="934"/>
                </a:cubicBezTo>
                <a:cubicBezTo>
                  <a:pt x="835" y="934"/>
                  <a:pt x="835" y="934"/>
                  <a:pt x="835" y="934"/>
                </a:cubicBezTo>
                <a:cubicBezTo>
                  <a:pt x="847" y="930"/>
                  <a:pt x="837" y="916"/>
                  <a:pt x="835" y="907"/>
                </a:cubicBezTo>
                <a:cubicBezTo>
                  <a:pt x="825" y="912"/>
                  <a:pt x="823" y="925"/>
                  <a:pt x="831" y="933"/>
                </a:cubicBezTo>
                <a:cubicBezTo>
                  <a:pt x="832" y="935"/>
                  <a:pt x="832" y="935"/>
                  <a:pt x="832" y="935"/>
                </a:cubicBezTo>
                <a:cubicBezTo>
                  <a:pt x="832" y="935"/>
                  <a:pt x="833" y="935"/>
                  <a:pt x="833" y="934"/>
                </a:cubicBezTo>
                <a:cubicBezTo>
                  <a:pt x="832" y="937"/>
                  <a:pt x="831" y="939"/>
                  <a:pt x="830" y="941"/>
                </a:cubicBezTo>
                <a:cubicBezTo>
                  <a:pt x="829" y="943"/>
                  <a:pt x="828" y="945"/>
                  <a:pt x="827" y="947"/>
                </a:cubicBezTo>
                <a:cubicBezTo>
                  <a:pt x="827" y="948"/>
                  <a:pt x="827" y="948"/>
                  <a:pt x="827" y="948"/>
                </a:cubicBezTo>
                <a:cubicBezTo>
                  <a:pt x="827" y="948"/>
                  <a:pt x="827" y="949"/>
                  <a:pt x="827" y="949"/>
                </a:cubicBezTo>
                <a:cubicBezTo>
                  <a:pt x="827" y="949"/>
                  <a:pt x="827" y="949"/>
                  <a:pt x="827" y="950"/>
                </a:cubicBezTo>
                <a:cubicBezTo>
                  <a:pt x="827" y="950"/>
                  <a:pt x="827" y="950"/>
                  <a:pt x="827" y="950"/>
                </a:cubicBezTo>
                <a:cubicBezTo>
                  <a:pt x="824" y="946"/>
                  <a:pt x="821" y="944"/>
                  <a:pt x="818" y="942"/>
                </a:cubicBezTo>
                <a:cubicBezTo>
                  <a:pt x="818" y="942"/>
                  <a:pt x="818" y="941"/>
                  <a:pt x="817" y="941"/>
                </a:cubicBezTo>
                <a:cubicBezTo>
                  <a:pt x="817" y="941"/>
                  <a:pt x="817" y="941"/>
                  <a:pt x="816" y="940"/>
                </a:cubicBezTo>
                <a:cubicBezTo>
                  <a:pt x="815" y="940"/>
                  <a:pt x="815" y="940"/>
                  <a:pt x="814" y="939"/>
                </a:cubicBezTo>
                <a:cubicBezTo>
                  <a:pt x="813" y="939"/>
                  <a:pt x="812" y="938"/>
                  <a:pt x="811" y="937"/>
                </a:cubicBezTo>
                <a:cubicBezTo>
                  <a:pt x="811" y="937"/>
                  <a:pt x="811" y="937"/>
                  <a:pt x="810" y="937"/>
                </a:cubicBezTo>
                <a:cubicBezTo>
                  <a:pt x="810" y="937"/>
                  <a:pt x="810" y="937"/>
                  <a:pt x="810" y="936"/>
                </a:cubicBezTo>
                <a:cubicBezTo>
                  <a:pt x="810" y="936"/>
                  <a:pt x="810" y="936"/>
                  <a:pt x="810" y="936"/>
                </a:cubicBezTo>
                <a:cubicBezTo>
                  <a:pt x="809" y="936"/>
                  <a:pt x="809" y="936"/>
                  <a:pt x="809" y="936"/>
                </a:cubicBezTo>
                <a:cubicBezTo>
                  <a:pt x="809" y="935"/>
                  <a:pt x="808" y="934"/>
                  <a:pt x="807" y="934"/>
                </a:cubicBezTo>
                <a:cubicBezTo>
                  <a:pt x="807" y="933"/>
                  <a:pt x="806" y="932"/>
                  <a:pt x="805" y="931"/>
                </a:cubicBezTo>
                <a:cubicBezTo>
                  <a:pt x="805" y="931"/>
                  <a:pt x="804" y="930"/>
                  <a:pt x="803" y="929"/>
                </a:cubicBezTo>
                <a:cubicBezTo>
                  <a:pt x="803" y="928"/>
                  <a:pt x="802" y="927"/>
                  <a:pt x="801" y="926"/>
                </a:cubicBezTo>
                <a:cubicBezTo>
                  <a:pt x="801" y="926"/>
                  <a:pt x="801" y="925"/>
                  <a:pt x="801" y="925"/>
                </a:cubicBezTo>
                <a:cubicBezTo>
                  <a:pt x="801" y="925"/>
                  <a:pt x="801" y="925"/>
                  <a:pt x="801" y="925"/>
                </a:cubicBezTo>
                <a:cubicBezTo>
                  <a:pt x="800" y="924"/>
                  <a:pt x="801" y="922"/>
                  <a:pt x="800" y="921"/>
                </a:cubicBezTo>
                <a:cubicBezTo>
                  <a:pt x="800" y="920"/>
                  <a:pt x="800" y="920"/>
                  <a:pt x="800" y="920"/>
                </a:cubicBezTo>
                <a:cubicBezTo>
                  <a:pt x="808" y="916"/>
                  <a:pt x="800" y="908"/>
                  <a:pt x="797" y="904"/>
                </a:cubicBezTo>
                <a:cubicBezTo>
                  <a:pt x="792" y="897"/>
                  <a:pt x="793" y="894"/>
                  <a:pt x="792" y="886"/>
                </a:cubicBezTo>
                <a:cubicBezTo>
                  <a:pt x="785" y="896"/>
                  <a:pt x="780" y="922"/>
                  <a:pt x="799" y="925"/>
                </a:cubicBezTo>
                <a:cubicBezTo>
                  <a:pt x="799" y="926"/>
                  <a:pt x="799" y="926"/>
                  <a:pt x="800" y="927"/>
                </a:cubicBezTo>
                <a:cubicBezTo>
                  <a:pt x="801" y="928"/>
                  <a:pt x="801" y="929"/>
                  <a:pt x="802" y="930"/>
                </a:cubicBezTo>
                <a:cubicBezTo>
                  <a:pt x="803" y="931"/>
                  <a:pt x="803" y="932"/>
                  <a:pt x="804" y="932"/>
                </a:cubicBezTo>
                <a:cubicBezTo>
                  <a:pt x="805" y="933"/>
                  <a:pt x="805" y="934"/>
                  <a:pt x="806" y="935"/>
                </a:cubicBezTo>
                <a:cubicBezTo>
                  <a:pt x="807" y="935"/>
                  <a:pt x="807" y="936"/>
                  <a:pt x="808" y="937"/>
                </a:cubicBezTo>
                <a:cubicBezTo>
                  <a:pt x="808" y="937"/>
                  <a:pt x="808" y="937"/>
                  <a:pt x="808" y="937"/>
                </a:cubicBezTo>
                <a:cubicBezTo>
                  <a:pt x="808" y="937"/>
                  <a:pt x="809" y="938"/>
                  <a:pt x="809" y="938"/>
                </a:cubicBezTo>
                <a:cubicBezTo>
                  <a:pt x="809" y="938"/>
                  <a:pt x="809" y="938"/>
                  <a:pt x="810" y="938"/>
                </a:cubicBezTo>
                <a:cubicBezTo>
                  <a:pt x="810" y="939"/>
                  <a:pt x="811" y="939"/>
                  <a:pt x="811" y="939"/>
                </a:cubicBezTo>
                <a:cubicBezTo>
                  <a:pt x="812" y="940"/>
                  <a:pt x="813" y="940"/>
                  <a:pt x="813" y="940"/>
                </a:cubicBezTo>
                <a:cubicBezTo>
                  <a:pt x="813" y="940"/>
                  <a:pt x="812" y="940"/>
                  <a:pt x="812" y="939"/>
                </a:cubicBezTo>
                <a:cubicBezTo>
                  <a:pt x="812" y="940"/>
                  <a:pt x="813" y="940"/>
                  <a:pt x="813" y="940"/>
                </a:cubicBezTo>
                <a:cubicBezTo>
                  <a:pt x="814" y="941"/>
                  <a:pt x="815" y="941"/>
                  <a:pt x="815" y="942"/>
                </a:cubicBezTo>
                <a:cubicBezTo>
                  <a:pt x="815" y="942"/>
                  <a:pt x="816" y="942"/>
                  <a:pt x="816" y="943"/>
                </a:cubicBezTo>
                <a:cubicBezTo>
                  <a:pt x="816" y="943"/>
                  <a:pt x="817" y="943"/>
                  <a:pt x="817" y="943"/>
                </a:cubicBezTo>
                <a:cubicBezTo>
                  <a:pt x="820" y="945"/>
                  <a:pt x="823" y="948"/>
                  <a:pt x="826" y="951"/>
                </a:cubicBezTo>
                <a:cubicBezTo>
                  <a:pt x="827" y="952"/>
                  <a:pt x="827" y="953"/>
                  <a:pt x="828" y="954"/>
                </a:cubicBezTo>
                <a:cubicBezTo>
                  <a:pt x="828" y="954"/>
                  <a:pt x="828" y="954"/>
                  <a:pt x="828" y="954"/>
                </a:cubicBezTo>
                <a:cubicBezTo>
                  <a:pt x="828" y="954"/>
                  <a:pt x="828" y="954"/>
                  <a:pt x="828" y="954"/>
                </a:cubicBezTo>
                <a:cubicBezTo>
                  <a:pt x="829" y="955"/>
                  <a:pt x="829" y="956"/>
                  <a:pt x="830" y="956"/>
                </a:cubicBezTo>
                <a:cubicBezTo>
                  <a:pt x="831" y="958"/>
                  <a:pt x="832" y="960"/>
                  <a:pt x="833" y="962"/>
                </a:cubicBezTo>
                <a:cubicBezTo>
                  <a:pt x="834" y="964"/>
                  <a:pt x="835" y="966"/>
                  <a:pt x="837" y="968"/>
                </a:cubicBezTo>
                <a:cubicBezTo>
                  <a:pt x="837" y="969"/>
                  <a:pt x="838" y="970"/>
                  <a:pt x="838" y="971"/>
                </a:cubicBezTo>
                <a:cubicBezTo>
                  <a:pt x="839" y="972"/>
                  <a:pt x="839" y="972"/>
                  <a:pt x="839" y="973"/>
                </a:cubicBezTo>
                <a:cubicBezTo>
                  <a:pt x="839" y="973"/>
                  <a:pt x="840" y="973"/>
                  <a:pt x="840" y="974"/>
                </a:cubicBezTo>
                <a:cubicBezTo>
                  <a:pt x="842" y="978"/>
                  <a:pt x="845" y="981"/>
                  <a:pt x="848" y="983"/>
                </a:cubicBezTo>
                <a:cubicBezTo>
                  <a:pt x="848" y="983"/>
                  <a:pt x="849" y="984"/>
                  <a:pt x="849" y="984"/>
                </a:cubicBezTo>
                <a:cubicBezTo>
                  <a:pt x="849" y="984"/>
                  <a:pt x="850" y="985"/>
                  <a:pt x="850" y="985"/>
                </a:cubicBezTo>
                <a:cubicBezTo>
                  <a:pt x="851" y="985"/>
                  <a:pt x="851" y="986"/>
                  <a:pt x="852" y="986"/>
                </a:cubicBezTo>
                <a:cubicBezTo>
                  <a:pt x="852" y="986"/>
                  <a:pt x="853" y="986"/>
                  <a:pt x="854" y="987"/>
                </a:cubicBezTo>
                <a:cubicBezTo>
                  <a:pt x="850" y="986"/>
                  <a:pt x="846" y="986"/>
                  <a:pt x="842" y="987"/>
                </a:cubicBezTo>
                <a:cubicBezTo>
                  <a:pt x="838" y="987"/>
                  <a:pt x="834" y="988"/>
                  <a:pt x="831" y="988"/>
                </a:cubicBezTo>
                <a:cubicBezTo>
                  <a:pt x="827" y="988"/>
                  <a:pt x="823" y="988"/>
                  <a:pt x="819" y="988"/>
                </a:cubicBezTo>
                <a:cubicBezTo>
                  <a:pt x="818" y="988"/>
                  <a:pt x="817" y="988"/>
                  <a:pt x="817" y="987"/>
                </a:cubicBezTo>
                <a:cubicBezTo>
                  <a:pt x="816" y="987"/>
                  <a:pt x="816" y="987"/>
                  <a:pt x="816" y="987"/>
                </a:cubicBezTo>
                <a:cubicBezTo>
                  <a:pt x="816" y="987"/>
                  <a:pt x="816" y="987"/>
                  <a:pt x="816" y="987"/>
                </a:cubicBezTo>
                <a:cubicBezTo>
                  <a:pt x="815" y="987"/>
                  <a:pt x="815" y="987"/>
                  <a:pt x="815" y="987"/>
                </a:cubicBezTo>
                <a:cubicBezTo>
                  <a:pt x="815" y="987"/>
                  <a:pt x="814" y="987"/>
                  <a:pt x="814" y="987"/>
                </a:cubicBezTo>
                <a:cubicBezTo>
                  <a:pt x="812" y="986"/>
                  <a:pt x="810" y="985"/>
                  <a:pt x="809" y="985"/>
                </a:cubicBezTo>
                <a:cubicBezTo>
                  <a:pt x="805" y="983"/>
                  <a:pt x="802" y="981"/>
                  <a:pt x="798" y="979"/>
                </a:cubicBezTo>
                <a:cubicBezTo>
                  <a:pt x="795" y="977"/>
                  <a:pt x="792" y="974"/>
                  <a:pt x="788" y="973"/>
                </a:cubicBezTo>
                <a:cubicBezTo>
                  <a:pt x="785" y="971"/>
                  <a:pt x="781" y="969"/>
                  <a:pt x="777" y="969"/>
                </a:cubicBezTo>
                <a:cubicBezTo>
                  <a:pt x="776" y="968"/>
                  <a:pt x="774" y="968"/>
                  <a:pt x="773" y="968"/>
                </a:cubicBezTo>
                <a:cubicBezTo>
                  <a:pt x="772" y="968"/>
                  <a:pt x="772" y="968"/>
                  <a:pt x="772" y="967"/>
                </a:cubicBezTo>
                <a:cubicBezTo>
                  <a:pt x="772" y="967"/>
                  <a:pt x="772" y="967"/>
                  <a:pt x="771" y="966"/>
                </a:cubicBezTo>
                <a:cubicBezTo>
                  <a:pt x="771" y="966"/>
                  <a:pt x="771" y="966"/>
                  <a:pt x="771" y="966"/>
                </a:cubicBezTo>
                <a:cubicBezTo>
                  <a:pt x="771" y="965"/>
                  <a:pt x="771" y="965"/>
                  <a:pt x="770" y="965"/>
                </a:cubicBezTo>
                <a:cubicBezTo>
                  <a:pt x="770" y="965"/>
                  <a:pt x="770" y="964"/>
                  <a:pt x="769" y="964"/>
                </a:cubicBezTo>
                <a:cubicBezTo>
                  <a:pt x="769" y="963"/>
                  <a:pt x="769" y="963"/>
                  <a:pt x="768" y="963"/>
                </a:cubicBezTo>
                <a:cubicBezTo>
                  <a:pt x="768" y="962"/>
                  <a:pt x="767" y="962"/>
                  <a:pt x="767" y="961"/>
                </a:cubicBezTo>
                <a:cubicBezTo>
                  <a:pt x="766" y="961"/>
                  <a:pt x="766" y="960"/>
                  <a:pt x="765" y="960"/>
                </a:cubicBezTo>
                <a:cubicBezTo>
                  <a:pt x="764" y="959"/>
                  <a:pt x="763" y="958"/>
                  <a:pt x="762" y="958"/>
                </a:cubicBezTo>
                <a:cubicBezTo>
                  <a:pt x="761" y="957"/>
                  <a:pt x="760" y="956"/>
                  <a:pt x="759" y="955"/>
                </a:cubicBezTo>
                <a:cubicBezTo>
                  <a:pt x="759" y="955"/>
                  <a:pt x="758" y="955"/>
                  <a:pt x="758" y="955"/>
                </a:cubicBezTo>
                <a:cubicBezTo>
                  <a:pt x="762" y="937"/>
                  <a:pt x="728" y="941"/>
                  <a:pt x="720" y="938"/>
                </a:cubicBezTo>
                <a:cubicBezTo>
                  <a:pt x="726" y="950"/>
                  <a:pt x="743" y="972"/>
                  <a:pt x="756" y="957"/>
                </a:cubicBezTo>
                <a:cubicBezTo>
                  <a:pt x="756" y="956"/>
                  <a:pt x="755" y="955"/>
                  <a:pt x="754" y="955"/>
                </a:cubicBezTo>
                <a:cubicBezTo>
                  <a:pt x="755" y="955"/>
                  <a:pt x="755" y="955"/>
                  <a:pt x="755" y="955"/>
                </a:cubicBezTo>
                <a:cubicBezTo>
                  <a:pt x="756" y="956"/>
                  <a:pt x="757" y="956"/>
                  <a:pt x="758" y="957"/>
                </a:cubicBezTo>
                <a:cubicBezTo>
                  <a:pt x="759" y="958"/>
                  <a:pt x="760" y="958"/>
                  <a:pt x="761" y="959"/>
                </a:cubicBezTo>
                <a:cubicBezTo>
                  <a:pt x="762" y="960"/>
                  <a:pt x="763" y="961"/>
                  <a:pt x="764" y="962"/>
                </a:cubicBezTo>
                <a:cubicBezTo>
                  <a:pt x="764" y="962"/>
                  <a:pt x="765" y="963"/>
                  <a:pt x="765" y="963"/>
                </a:cubicBezTo>
                <a:cubicBezTo>
                  <a:pt x="766" y="963"/>
                  <a:pt x="766" y="964"/>
                  <a:pt x="767" y="964"/>
                </a:cubicBezTo>
                <a:cubicBezTo>
                  <a:pt x="767" y="965"/>
                  <a:pt x="767" y="965"/>
                  <a:pt x="768" y="965"/>
                </a:cubicBezTo>
                <a:cubicBezTo>
                  <a:pt x="768" y="966"/>
                  <a:pt x="768" y="966"/>
                  <a:pt x="769" y="966"/>
                </a:cubicBezTo>
                <a:cubicBezTo>
                  <a:pt x="769" y="967"/>
                  <a:pt x="769" y="967"/>
                  <a:pt x="769" y="967"/>
                </a:cubicBezTo>
                <a:cubicBezTo>
                  <a:pt x="769" y="967"/>
                  <a:pt x="770" y="967"/>
                  <a:pt x="770" y="967"/>
                </a:cubicBezTo>
                <a:cubicBezTo>
                  <a:pt x="770" y="968"/>
                  <a:pt x="770" y="968"/>
                  <a:pt x="771" y="968"/>
                </a:cubicBezTo>
                <a:cubicBezTo>
                  <a:pt x="771" y="968"/>
                  <a:pt x="771" y="968"/>
                  <a:pt x="771" y="968"/>
                </a:cubicBezTo>
                <a:cubicBezTo>
                  <a:pt x="770" y="968"/>
                  <a:pt x="770" y="968"/>
                  <a:pt x="770" y="968"/>
                </a:cubicBezTo>
                <a:cubicBezTo>
                  <a:pt x="769" y="968"/>
                  <a:pt x="769" y="968"/>
                  <a:pt x="769" y="968"/>
                </a:cubicBezTo>
                <a:cubicBezTo>
                  <a:pt x="768" y="968"/>
                  <a:pt x="767" y="969"/>
                  <a:pt x="766" y="969"/>
                </a:cubicBezTo>
                <a:cubicBezTo>
                  <a:pt x="762" y="969"/>
                  <a:pt x="759" y="970"/>
                  <a:pt x="756" y="971"/>
                </a:cubicBezTo>
                <a:cubicBezTo>
                  <a:pt x="752" y="972"/>
                  <a:pt x="749" y="973"/>
                  <a:pt x="746" y="975"/>
                </a:cubicBezTo>
                <a:cubicBezTo>
                  <a:pt x="746" y="975"/>
                  <a:pt x="746" y="975"/>
                  <a:pt x="746" y="975"/>
                </a:cubicBezTo>
                <a:cubicBezTo>
                  <a:pt x="745" y="975"/>
                  <a:pt x="745" y="975"/>
                  <a:pt x="744" y="974"/>
                </a:cubicBezTo>
                <a:cubicBezTo>
                  <a:pt x="744" y="974"/>
                  <a:pt x="744" y="974"/>
                  <a:pt x="743" y="974"/>
                </a:cubicBezTo>
                <a:cubicBezTo>
                  <a:pt x="743" y="974"/>
                  <a:pt x="743" y="974"/>
                  <a:pt x="742" y="974"/>
                </a:cubicBezTo>
                <a:cubicBezTo>
                  <a:pt x="742" y="974"/>
                  <a:pt x="741" y="973"/>
                  <a:pt x="740" y="973"/>
                </a:cubicBezTo>
                <a:cubicBezTo>
                  <a:pt x="740" y="973"/>
                  <a:pt x="739" y="972"/>
                  <a:pt x="738" y="972"/>
                </a:cubicBezTo>
                <a:cubicBezTo>
                  <a:pt x="737" y="972"/>
                  <a:pt x="737" y="971"/>
                  <a:pt x="736" y="971"/>
                </a:cubicBezTo>
                <a:cubicBezTo>
                  <a:pt x="734" y="970"/>
                  <a:pt x="732" y="969"/>
                  <a:pt x="730" y="968"/>
                </a:cubicBezTo>
                <a:cubicBezTo>
                  <a:pt x="728" y="966"/>
                  <a:pt x="726" y="965"/>
                  <a:pt x="724" y="964"/>
                </a:cubicBezTo>
                <a:cubicBezTo>
                  <a:pt x="720" y="961"/>
                  <a:pt x="716" y="958"/>
                  <a:pt x="712" y="955"/>
                </a:cubicBezTo>
                <a:cubicBezTo>
                  <a:pt x="710" y="953"/>
                  <a:pt x="708" y="952"/>
                  <a:pt x="705" y="950"/>
                </a:cubicBezTo>
                <a:cubicBezTo>
                  <a:pt x="703" y="949"/>
                  <a:pt x="701" y="947"/>
                  <a:pt x="699" y="946"/>
                </a:cubicBezTo>
                <a:cubicBezTo>
                  <a:pt x="697" y="944"/>
                  <a:pt x="695" y="943"/>
                  <a:pt x="692" y="942"/>
                </a:cubicBezTo>
                <a:cubicBezTo>
                  <a:pt x="692" y="942"/>
                  <a:pt x="692" y="942"/>
                  <a:pt x="692" y="942"/>
                </a:cubicBezTo>
                <a:cubicBezTo>
                  <a:pt x="691" y="942"/>
                  <a:pt x="691" y="942"/>
                  <a:pt x="691" y="942"/>
                </a:cubicBezTo>
                <a:cubicBezTo>
                  <a:pt x="690" y="942"/>
                  <a:pt x="690" y="942"/>
                  <a:pt x="689" y="942"/>
                </a:cubicBezTo>
                <a:cubicBezTo>
                  <a:pt x="689" y="942"/>
                  <a:pt x="689" y="942"/>
                  <a:pt x="689" y="942"/>
                </a:cubicBezTo>
                <a:cubicBezTo>
                  <a:pt x="689" y="942"/>
                  <a:pt x="689" y="941"/>
                  <a:pt x="689" y="941"/>
                </a:cubicBezTo>
                <a:cubicBezTo>
                  <a:pt x="689" y="941"/>
                  <a:pt x="690" y="940"/>
                  <a:pt x="690" y="940"/>
                </a:cubicBezTo>
                <a:cubicBezTo>
                  <a:pt x="690" y="939"/>
                  <a:pt x="690" y="939"/>
                  <a:pt x="690" y="938"/>
                </a:cubicBezTo>
                <a:cubicBezTo>
                  <a:pt x="690" y="938"/>
                  <a:pt x="690" y="937"/>
                  <a:pt x="690" y="937"/>
                </a:cubicBezTo>
                <a:cubicBezTo>
                  <a:pt x="690" y="937"/>
                  <a:pt x="690" y="936"/>
                  <a:pt x="690" y="936"/>
                </a:cubicBezTo>
                <a:cubicBezTo>
                  <a:pt x="690" y="936"/>
                  <a:pt x="690" y="935"/>
                  <a:pt x="690" y="935"/>
                </a:cubicBezTo>
                <a:cubicBezTo>
                  <a:pt x="690" y="935"/>
                  <a:pt x="690" y="934"/>
                  <a:pt x="690" y="933"/>
                </a:cubicBezTo>
                <a:cubicBezTo>
                  <a:pt x="690" y="933"/>
                  <a:pt x="690" y="932"/>
                  <a:pt x="690" y="931"/>
                </a:cubicBezTo>
                <a:cubicBezTo>
                  <a:pt x="690" y="931"/>
                  <a:pt x="689" y="930"/>
                  <a:pt x="689" y="930"/>
                </a:cubicBezTo>
                <a:cubicBezTo>
                  <a:pt x="689" y="930"/>
                  <a:pt x="689" y="929"/>
                  <a:pt x="689" y="929"/>
                </a:cubicBezTo>
                <a:cubicBezTo>
                  <a:pt x="689" y="928"/>
                  <a:pt x="689" y="928"/>
                  <a:pt x="689" y="927"/>
                </a:cubicBezTo>
                <a:cubicBezTo>
                  <a:pt x="688" y="925"/>
                  <a:pt x="688" y="924"/>
                  <a:pt x="687" y="922"/>
                </a:cubicBezTo>
                <a:cubicBezTo>
                  <a:pt x="687" y="922"/>
                  <a:pt x="687" y="922"/>
                  <a:pt x="687" y="921"/>
                </a:cubicBezTo>
                <a:cubicBezTo>
                  <a:pt x="688" y="920"/>
                  <a:pt x="688" y="920"/>
                  <a:pt x="688" y="920"/>
                </a:cubicBezTo>
                <a:cubicBezTo>
                  <a:pt x="693" y="902"/>
                  <a:pt x="666" y="888"/>
                  <a:pt x="652" y="893"/>
                </a:cubicBezTo>
                <a:cubicBezTo>
                  <a:pt x="659" y="898"/>
                  <a:pt x="661" y="908"/>
                  <a:pt x="668" y="914"/>
                </a:cubicBezTo>
                <a:cubicBezTo>
                  <a:pt x="673" y="917"/>
                  <a:pt x="679" y="919"/>
                  <a:pt x="684" y="921"/>
                </a:cubicBezTo>
                <a:cubicBezTo>
                  <a:pt x="685" y="922"/>
                  <a:pt x="685" y="922"/>
                  <a:pt x="685" y="923"/>
                </a:cubicBezTo>
                <a:cubicBezTo>
                  <a:pt x="683" y="924"/>
                  <a:pt x="683" y="924"/>
                  <a:pt x="683" y="924"/>
                </a:cubicBezTo>
                <a:cubicBezTo>
                  <a:pt x="684" y="924"/>
                  <a:pt x="685" y="923"/>
                  <a:pt x="685" y="923"/>
                </a:cubicBezTo>
                <a:cubicBezTo>
                  <a:pt x="686" y="924"/>
                  <a:pt x="686" y="926"/>
                  <a:pt x="686" y="927"/>
                </a:cubicBezTo>
                <a:cubicBezTo>
                  <a:pt x="687" y="928"/>
                  <a:pt x="687" y="929"/>
                  <a:pt x="687" y="929"/>
                </a:cubicBezTo>
                <a:cubicBezTo>
                  <a:pt x="687" y="930"/>
                  <a:pt x="687" y="930"/>
                  <a:pt x="687" y="930"/>
                </a:cubicBezTo>
                <a:cubicBezTo>
                  <a:pt x="687" y="931"/>
                  <a:pt x="687" y="931"/>
                  <a:pt x="687" y="931"/>
                </a:cubicBezTo>
                <a:cubicBezTo>
                  <a:pt x="687" y="932"/>
                  <a:pt x="688" y="933"/>
                  <a:pt x="688" y="933"/>
                </a:cubicBezTo>
                <a:cubicBezTo>
                  <a:pt x="688" y="934"/>
                  <a:pt x="688" y="935"/>
                  <a:pt x="688" y="935"/>
                </a:cubicBezTo>
                <a:cubicBezTo>
                  <a:pt x="688" y="935"/>
                  <a:pt x="688" y="936"/>
                  <a:pt x="688" y="936"/>
                </a:cubicBezTo>
                <a:cubicBezTo>
                  <a:pt x="688" y="936"/>
                  <a:pt x="688" y="937"/>
                  <a:pt x="688" y="937"/>
                </a:cubicBezTo>
                <a:cubicBezTo>
                  <a:pt x="688" y="937"/>
                  <a:pt x="688" y="938"/>
                  <a:pt x="688" y="938"/>
                </a:cubicBezTo>
                <a:cubicBezTo>
                  <a:pt x="688" y="939"/>
                  <a:pt x="688" y="939"/>
                  <a:pt x="688" y="940"/>
                </a:cubicBezTo>
                <a:cubicBezTo>
                  <a:pt x="688" y="940"/>
                  <a:pt x="688" y="940"/>
                  <a:pt x="688" y="941"/>
                </a:cubicBezTo>
                <a:cubicBezTo>
                  <a:pt x="688" y="941"/>
                  <a:pt x="689" y="942"/>
                  <a:pt x="689" y="942"/>
                </a:cubicBezTo>
                <a:cubicBezTo>
                  <a:pt x="688" y="942"/>
                  <a:pt x="687" y="942"/>
                  <a:pt x="686" y="942"/>
                </a:cubicBezTo>
                <a:cubicBezTo>
                  <a:pt x="685" y="942"/>
                  <a:pt x="685" y="942"/>
                  <a:pt x="684" y="942"/>
                </a:cubicBezTo>
                <a:cubicBezTo>
                  <a:pt x="684" y="942"/>
                  <a:pt x="684" y="943"/>
                  <a:pt x="683" y="943"/>
                </a:cubicBezTo>
                <a:cubicBezTo>
                  <a:pt x="682" y="943"/>
                  <a:pt x="682" y="943"/>
                  <a:pt x="681" y="944"/>
                </a:cubicBezTo>
                <a:cubicBezTo>
                  <a:pt x="681" y="944"/>
                  <a:pt x="681" y="944"/>
                  <a:pt x="681" y="943"/>
                </a:cubicBezTo>
                <a:cubicBezTo>
                  <a:pt x="681" y="943"/>
                  <a:pt x="681" y="943"/>
                  <a:pt x="680" y="944"/>
                </a:cubicBezTo>
                <a:cubicBezTo>
                  <a:pt x="680" y="944"/>
                  <a:pt x="680" y="944"/>
                  <a:pt x="680" y="944"/>
                </a:cubicBezTo>
                <a:cubicBezTo>
                  <a:pt x="679" y="944"/>
                  <a:pt x="679" y="944"/>
                  <a:pt x="678" y="944"/>
                </a:cubicBezTo>
                <a:cubicBezTo>
                  <a:pt x="678" y="944"/>
                  <a:pt x="677" y="944"/>
                  <a:pt x="676" y="944"/>
                </a:cubicBezTo>
                <a:cubicBezTo>
                  <a:pt x="676" y="944"/>
                  <a:pt x="675" y="944"/>
                  <a:pt x="674" y="944"/>
                </a:cubicBezTo>
                <a:cubicBezTo>
                  <a:pt x="673" y="944"/>
                  <a:pt x="673" y="944"/>
                  <a:pt x="672" y="944"/>
                </a:cubicBezTo>
                <a:cubicBezTo>
                  <a:pt x="671" y="944"/>
                  <a:pt x="671" y="944"/>
                  <a:pt x="670" y="944"/>
                </a:cubicBezTo>
                <a:cubicBezTo>
                  <a:pt x="670" y="944"/>
                  <a:pt x="670" y="944"/>
                  <a:pt x="669" y="944"/>
                </a:cubicBezTo>
                <a:cubicBezTo>
                  <a:pt x="663" y="931"/>
                  <a:pt x="655" y="933"/>
                  <a:pt x="648" y="944"/>
                </a:cubicBezTo>
                <a:cubicBezTo>
                  <a:pt x="655" y="948"/>
                  <a:pt x="663" y="955"/>
                  <a:pt x="669" y="946"/>
                </a:cubicBezTo>
                <a:cubicBezTo>
                  <a:pt x="670" y="946"/>
                  <a:pt x="670" y="946"/>
                  <a:pt x="670" y="946"/>
                </a:cubicBezTo>
                <a:cubicBezTo>
                  <a:pt x="670" y="946"/>
                  <a:pt x="670" y="946"/>
                  <a:pt x="670" y="946"/>
                </a:cubicBezTo>
                <a:cubicBezTo>
                  <a:pt x="671" y="946"/>
                  <a:pt x="671" y="946"/>
                  <a:pt x="672" y="946"/>
                </a:cubicBezTo>
                <a:cubicBezTo>
                  <a:pt x="673" y="946"/>
                  <a:pt x="674" y="946"/>
                  <a:pt x="674" y="946"/>
                </a:cubicBezTo>
                <a:cubicBezTo>
                  <a:pt x="675" y="946"/>
                  <a:pt x="676" y="946"/>
                  <a:pt x="677" y="946"/>
                </a:cubicBezTo>
                <a:cubicBezTo>
                  <a:pt x="677" y="946"/>
                  <a:pt x="677" y="946"/>
                  <a:pt x="677" y="946"/>
                </a:cubicBezTo>
                <a:cubicBezTo>
                  <a:pt x="676" y="946"/>
                  <a:pt x="676" y="947"/>
                  <a:pt x="675" y="947"/>
                </a:cubicBezTo>
                <a:cubicBezTo>
                  <a:pt x="675" y="947"/>
                  <a:pt x="674" y="947"/>
                  <a:pt x="674" y="947"/>
                </a:cubicBezTo>
                <a:cubicBezTo>
                  <a:pt x="674" y="947"/>
                  <a:pt x="676" y="947"/>
                  <a:pt x="678" y="946"/>
                </a:cubicBezTo>
                <a:cubicBezTo>
                  <a:pt x="678" y="946"/>
                  <a:pt x="679" y="946"/>
                  <a:pt x="680" y="946"/>
                </a:cubicBezTo>
                <a:cubicBezTo>
                  <a:pt x="680" y="946"/>
                  <a:pt x="680" y="945"/>
                  <a:pt x="680" y="945"/>
                </a:cubicBezTo>
                <a:cubicBezTo>
                  <a:pt x="681" y="945"/>
                  <a:pt x="681" y="945"/>
                  <a:pt x="681" y="945"/>
                </a:cubicBezTo>
                <a:cubicBezTo>
                  <a:pt x="681" y="945"/>
                  <a:pt x="681" y="945"/>
                  <a:pt x="681" y="945"/>
                </a:cubicBezTo>
                <a:cubicBezTo>
                  <a:pt x="681" y="945"/>
                  <a:pt x="682" y="945"/>
                  <a:pt x="682" y="945"/>
                </a:cubicBezTo>
                <a:cubicBezTo>
                  <a:pt x="682" y="945"/>
                  <a:pt x="682" y="945"/>
                  <a:pt x="682" y="945"/>
                </a:cubicBezTo>
                <a:cubicBezTo>
                  <a:pt x="683" y="945"/>
                  <a:pt x="683" y="945"/>
                  <a:pt x="684" y="945"/>
                </a:cubicBezTo>
                <a:cubicBezTo>
                  <a:pt x="685" y="944"/>
                  <a:pt x="685" y="944"/>
                  <a:pt x="686" y="944"/>
                </a:cubicBezTo>
                <a:cubicBezTo>
                  <a:pt x="687" y="944"/>
                  <a:pt x="688" y="944"/>
                  <a:pt x="689" y="944"/>
                </a:cubicBezTo>
                <a:cubicBezTo>
                  <a:pt x="690" y="944"/>
                  <a:pt x="690" y="944"/>
                  <a:pt x="691" y="944"/>
                </a:cubicBezTo>
                <a:cubicBezTo>
                  <a:pt x="691" y="944"/>
                  <a:pt x="691" y="944"/>
                  <a:pt x="691" y="944"/>
                </a:cubicBezTo>
                <a:cubicBezTo>
                  <a:pt x="692" y="944"/>
                  <a:pt x="692" y="944"/>
                  <a:pt x="692" y="944"/>
                </a:cubicBezTo>
                <a:cubicBezTo>
                  <a:pt x="693" y="945"/>
                  <a:pt x="694" y="945"/>
                  <a:pt x="695" y="946"/>
                </a:cubicBezTo>
                <a:cubicBezTo>
                  <a:pt x="696" y="946"/>
                  <a:pt x="697" y="947"/>
                  <a:pt x="698" y="947"/>
                </a:cubicBezTo>
                <a:cubicBezTo>
                  <a:pt x="700" y="949"/>
                  <a:pt x="702" y="950"/>
                  <a:pt x="704" y="952"/>
                </a:cubicBezTo>
                <a:cubicBezTo>
                  <a:pt x="706" y="953"/>
                  <a:pt x="709" y="955"/>
                  <a:pt x="711" y="956"/>
                </a:cubicBezTo>
                <a:cubicBezTo>
                  <a:pt x="715" y="959"/>
                  <a:pt x="719" y="962"/>
                  <a:pt x="723" y="965"/>
                </a:cubicBezTo>
                <a:cubicBezTo>
                  <a:pt x="725" y="967"/>
                  <a:pt x="727" y="968"/>
                  <a:pt x="729" y="969"/>
                </a:cubicBezTo>
                <a:cubicBezTo>
                  <a:pt x="731" y="971"/>
                  <a:pt x="733" y="972"/>
                  <a:pt x="735" y="973"/>
                </a:cubicBezTo>
                <a:cubicBezTo>
                  <a:pt x="735" y="973"/>
                  <a:pt x="736" y="973"/>
                  <a:pt x="736" y="973"/>
                </a:cubicBezTo>
                <a:cubicBezTo>
                  <a:pt x="737" y="973"/>
                  <a:pt x="737" y="974"/>
                  <a:pt x="737" y="974"/>
                </a:cubicBezTo>
                <a:cubicBezTo>
                  <a:pt x="738" y="974"/>
                  <a:pt x="739" y="974"/>
                  <a:pt x="740" y="975"/>
                </a:cubicBezTo>
                <a:cubicBezTo>
                  <a:pt x="742" y="975"/>
                  <a:pt x="743" y="975"/>
                  <a:pt x="744" y="975"/>
                </a:cubicBezTo>
                <a:cubicBezTo>
                  <a:pt x="744" y="975"/>
                  <a:pt x="745" y="975"/>
                  <a:pt x="745" y="975"/>
                </a:cubicBezTo>
                <a:cubicBezTo>
                  <a:pt x="743" y="976"/>
                  <a:pt x="740" y="977"/>
                  <a:pt x="738" y="978"/>
                </a:cubicBezTo>
                <a:cubicBezTo>
                  <a:pt x="737" y="979"/>
                  <a:pt x="736" y="980"/>
                  <a:pt x="735" y="980"/>
                </a:cubicBezTo>
                <a:cubicBezTo>
                  <a:pt x="734" y="981"/>
                  <a:pt x="732" y="982"/>
                  <a:pt x="731" y="982"/>
                </a:cubicBezTo>
                <a:cubicBezTo>
                  <a:pt x="729" y="984"/>
                  <a:pt x="727" y="986"/>
                  <a:pt x="725" y="987"/>
                </a:cubicBezTo>
                <a:cubicBezTo>
                  <a:pt x="725" y="987"/>
                  <a:pt x="725" y="988"/>
                  <a:pt x="724" y="988"/>
                </a:cubicBezTo>
                <a:cubicBezTo>
                  <a:pt x="724" y="988"/>
                  <a:pt x="723" y="988"/>
                  <a:pt x="723" y="987"/>
                </a:cubicBezTo>
                <a:cubicBezTo>
                  <a:pt x="722" y="987"/>
                  <a:pt x="722" y="987"/>
                  <a:pt x="722" y="987"/>
                </a:cubicBezTo>
                <a:cubicBezTo>
                  <a:pt x="721" y="987"/>
                  <a:pt x="721" y="987"/>
                  <a:pt x="721" y="986"/>
                </a:cubicBezTo>
                <a:cubicBezTo>
                  <a:pt x="720" y="986"/>
                  <a:pt x="720" y="986"/>
                  <a:pt x="719" y="986"/>
                </a:cubicBezTo>
                <a:cubicBezTo>
                  <a:pt x="719" y="986"/>
                  <a:pt x="719" y="986"/>
                  <a:pt x="719" y="986"/>
                </a:cubicBezTo>
                <a:cubicBezTo>
                  <a:pt x="718" y="986"/>
                  <a:pt x="718" y="986"/>
                  <a:pt x="718" y="986"/>
                </a:cubicBezTo>
                <a:cubicBezTo>
                  <a:pt x="717" y="985"/>
                  <a:pt x="717" y="985"/>
                  <a:pt x="716" y="985"/>
                </a:cubicBezTo>
                <a:cubicBezTo>
                  <a:pt x="716" y="985"/>
                  <a:pt x="715" y="985"/>
                  <a:pt x="715" y="985"/>
                </a:cubicBezTo>
                <a:cubicBezTo>
                  <a:pt x="714" y="985"/>
                  <a:pt x="713" y="985"/>
                  <a:pt x="713" y="985"/>
                </a:cubicBezTo>
                <a:cubicBezTo>
                  <a:pt x="712" y="985"/>
                  <a:pt x="712" y="985"/>
                  <a:pt x="711" y="985"/>
                </a:cubicBezTo>
                <a:cubicBezTo>
                  <a:pt x="710" y="985"/>
                  <a:pt x="708" y="985"/>
                  <a:pt x="707" y="985"/>
                </a:cubicBezTo>
                <a:cubicBezTo>
                  <a:pt x="706" y="985"/>
                  <a:pt x="704" y="985"/>
                  <a:pt x="703" y="985"/>
                </a:cubicBezTo>
                <a:cubicBezTo>
                  <a:pt x="701" y="985"/>
                  <a:pt x="700" y="985"/>
                  <a:pt x="699" y="986"/>
                </a:cubicBezTo>
                <a:cubicBezTo>
                  <a:pt x="698" y="986"/>
                  <a:pt x="697" y="986"/>
                  <a:pt x="696" y="986"/>
                </a:cubicBezTo>
                <a:cubicBezTo>
                  <a:pt x="680" y="979"/>
                  <a:pt x="679" y="991"/>
                  <a:pt x="665" y="993"/>
                </a:cubicBezTo>
                <a:cubicBezTo>
                  <a:pt x="678" y="1002"/>
                  <a:pt x="692" y="1007"/>
                  <a:pt x="696" y="989"/>
                </a:cubicBezTo>
                <a:cubicBezTo>
                  <a:pt x="696" y="989"/>
                  <a:pt x="696" y="989"/>
                  <a:pt x="696" y="989"/>
                </a:cubicBezTo>
                <a:cubicBezTo>
                  <a:pt x="697" y="989"/>
                  <a:pt x="698" y="988"/>
                  <a:pt x="699" y="988"/>
                </a:cubicBezTo>
                <a:cubicBezTo>
                  <a:pt x="701" y="988"/>
                  <a:pt x="702" y="987"/>
                  <a:pt x="703" y="987"/>
                </a:cubicBezTo>
                <a:cubicBezTo>
                  <a:pt x="705" y="987"/>
                  <a:pt x="706" y="987"/>
                  <a:pt x="707" y="987"/>
                </a:cubicBezTo>
                <a:cubicBezTo>
                  <a:pt x="708" y="987"/>
                  <a:pt x="710" y="987"/>
                  <a:pt x="711" y="987"/>
                </a:cubicBezTo>
                <a:cubicBezTo>
                  <a:pt x="712" y="987"/>
                  <a:pt x="712" y="987"/>
                  <a:pt x="713" y="987"/>
                </a:cubicBezTo>
                <a:cubicBezTo>
                  <a:pt x="713" y="987"/>
                  <a:pt x="714" y="987"/>
                  <a:pt x="714" y="987"/>
                </a:cubicBezTo>
                <a:cubicBezTo>
                  <a:pt x="715" y="987"/>
                  <a:pt x="716" y="987"/>
                  <a:pt x="716" y="987"/>
                </a:cubicBezTo>
                <a:cubicBezTo>
                  <a:pt x="717" y="988"/>
                  <a:pt x="717" y="988"/>
                  <a:pt x="718" y="988"/>
                </a:cubicBezTo>
                <a:cubicBezTo>
                  <a:pt x="718" y="988"/>
                  <a:pt x="718" y="988"/>
                  <a:pt x="718" y="988"/>
                </a:cubicBezTo>
                <a:cubicBezTo>
                  <a:pt x="719" y="988"/>
                  <a:pt x="719" y="988"/>
                  <a:pt x="719" y="988"/>
                </a:cubicBezTo>
                <a:cubicBezTo>
                  <a:pt x="720" y="988"/>
                  <a:pt x="720" y="988"/>
                  <a:pt x="720" y="988"/>
                </a:cubicBezTo>
                <a:cubicBezTo>
                  <a:pt x="721" y="988"/>
                  <a:pt x="722" y="988"/>
                  <a:pt x="723" y="988"/>
                </a:cubicBezTo>
                <a:cubicBezTo>
                  <a:pt x="723" y="988"/>
                  <a:pt x="724" y="988"/>
                  <a:pt x="724" y="988"/>
                </a:cubicBezTo>
                <a:cubicBezTo>
                  <a:pt x="722" y="991"/>
                  <a:pt x="720" y="993"/>
                  <a:pt x="718" y="995"/>
                </a:cubicBezTo>
                <a:cubicBezTo>
                  <a:pt x="718" y="994"/>
                  <a:pt x="718" y="994"/>
                  <a:pt x="718" y="994"/>
                </a:cubicBezTo>
                <a:cubicBezTo>
                  <a:pt x="718" y="994"/>
                  <a:pt x="718" y="995"/>
                  <a:pt x="718" y="995"/>
                </a:cubicBezTo>
                <a:cubicBezTo>
                  <a:pt x="717" y="995"/>
                  <a:pt x="717" y="995"/>
                  <a:pt x="717" y="996"/>
                </a:cubicBezTo>
                <a:cubicBezTo>
                  <a:pt x="717" y="996"/>
                  <a:pt x="716" y="996"/>
                  <a:pt x="716" y="996"/>
                </a:cubicBezTo>
                <a:cubicBezTo>
                  <a:pt x="716" y="996"/>
                  <a:pt x="716" y="997"/>
                  <a:pt x="716" y="997"/>
                </a:cubicBezTo>
                <a:cubicBezTo>
                  <a:pt x="716" y="997"/>
                  <a:pt x="716" y="997"/>
                  <a:pt x="716" y="997"/>
                </a:cubicBezTo>
                <a:cubicBezTo>
                  <a:pt x="716" y="998"/>
                  <a:pt x="716" y="998"/>
                  <a:pt x="716" y="999"/>
                </a:cubicBezTo>
                <a:cubicBezTo>
                  <a:pt x="716" y="999"/>
                  <a:pt x="716" y="999"/>
                  <a:pt x="716" y="999"/>
                </a:cubicBezTo>
                <a:cubicBezTo>
                  <a:pt x="715" y="1001"/>
                  <a:pt x="714" y="1002"/>
                  <a:pt x="714" y="1003"/>
                </a:cubicBezTo>
                <a:cubicBezTo>
                  <a:pt x="714" y="1004"/>
                  <a:pt x="714" y="1004"/>
                  <a:pt x="714" y="1005"/>
                </a:cubicBezTo>
                <a:cubicBezTo>
                  <a:pt x="713" y="1005"/>
                  <a:pt x="713" y="1006"/>
                  <a:pt x="713" y="1006"/>
                </a:cubicBezTo>
                <a:cubicBezTo>
                  <a:pt x="713" y="1006"/>
                  <a:pt x="714" y="1005"/>
                  <a:pt x="714" y="1005"/>
                </a:cubicBezTo>
                <a:cubicBezTo>
                  <a:pt x="714" y="1005"/>
                  <a:pt x="714" y="1004"/>
                  <a:pt x="714" y="1003"/>
                </a:cubicBezTo>
                <a:cubicBezTo>
                  <a:pt x="715" y="1003"/>
                  <a:pt x="715" y="1002"/>
                  <a:pt x="715" y="1001"/>
                </a:cubicBezTo>
                <a:cubicBezTo>
                  <a:pt x="715" y="1002"/>
                  <a:pt x="715" y="1002"/>
                  <a:pt x="715" y="1002"/>
                </a:cubicBezTo>
                <a:cubicBezTo>
                  <a:pt x="715" y="1003"/>
                  <a:pt x="715" y="1004"/>
                  <a:pt x="715" y="1004"/>
                </a:cubicBezTo>
                <a:cubicBezTo>
                  <a:pt x="715" y="1005"/>
                  <a:pt x="715" y="1005"/>
                  <a:pt x="715" y="1005"/>
                </a:cubicBezTo>
                <a:cubicBezTo>
                  <a:pt x="715" y="1005"/>
                  <a:pt x="715" y="1005"/>
                  <a:pt x="715" y="1005"/>
                </a:cubicBezTo>
                <a:cubicBezTo>
                  <a:pt x="712" y="1008"/>
                  <a:pt x="712" y="1012"/>
                  <a:pt x="712" y="1015"/>
                </a:cubicBezTo>
                <a:cubicBezTo>
                  <a:pt x="656" y="1004"/>
                  <a:pt x="619" y="1051"/>
                  <a:pt x="570" y="1079"/>
                </a:cubicBezTo>
                <a:cubicBezTo>
                  <a:pt x="539" y="1097"/>
                  <a:pt x="518" y="1101"/>
                  <a:pt x="484" y="1094"/>
                </a:cubicBezTo>
                <a:cubicBezTo>
                  <a:pt x="467" y="1091"/>
                  <a:pt x="436" y="1078"/>
                  <a:pt x="418" y="1074"/>
                </a:cubicBezTo>
                <a:cubicBezTo>
                  <a:pt x="417" y="1072"/>
                  <a:pt x="416" y="1070"/>
                  <a:pt x="414" y="1068"/>
                </a:cubicBezTo>
                <a:cubicBezTo>
                  <a:pt x="414" y="1067"/>
                  <a:pt x="413" y="1066"/>
                  <a:pt x="412" y="1065"/>
                </a:cubicBezTo>
                <a:cubicBezTo>
                  <a:pt x="412" y="1064"/>
                  <a:pt x="411" y="1063"/>
                  <a:pt x="410" y="1061"/>
                </a:cubicBezTo>
                <a:cubicBezTo>
                  <a:pt x="405" y="1052"/>
                  <a:pt x="398" y="1042"/>
                  <a:pt x="391" y="1031"/>
                </a:cubicBezTo>
                <a:cubicBezTo>
                  <a:pt x="387" y="1025"/>
                  <a:pt x="384" y="1020"/>
                  <a:pt x="380" y="1014"/>
                </a:cubicBezTo>
                <a:cubicBezTo>
                  <a:pt x="380" y="1014"/>
                  <a:pt x="380" y="1013"/>
                  <a:pt x="379" y="1012"/>
                </a:cubicBezTo>
                <a:cubicBezTo>
                  <a:pt x="379" y="1011"/>
                  <a:pt x="379" y="1009"/>
                  <a:pt x="379" y="1007"/>
                </a:cubicBezTo>
                <a:cubicBezTo>
                  <a:pt x="378" y="1007"/>
                  <a:pt x="378" y="1006"/>
                  <a:pt x="378" y="1006"/>
                </a:cubicBezTo>
                <a:cubicBezTo>
                  <a:pt x="378" y="1005"/>
                  <a:pt x="378" y="1005"/>
                  <a:pt x="378" y="1004"/>
                </a:cubicBezTo>
                <a:cubicBezTo>
                  <a:pt x="378" y="1004"/>
                  <a:pt x="378" y="1002"/>
                  <a:pt x="378" y="1001"/>
                </a:cubicBezTo>
                <a:cubicBezTo>
                  <a:pt x="378" y="999"/>
                  <a:pt x="378" y="997"/>
                  <a:pt x="379" y="995"/>
                </a:cubicBezTo>
                <a:cubicBezTo>
                  <a:pt x="379" y="995"/>
                  <a:pt x="379" y="994"/>
                  <a:pt x="379" y="994"/>
                </a:cubicBezTo>
                <a:cubicBezTo>
                  <a:pt x="379" y="994"/>
                  <a:pt x="379" y="994"/>
                  <a:pt x="380" y="993"/>
                </a:cubicBezTo>
                <a:cubicBezTo>
                  <a:pt x="380" y="993"/>
                  <a:pt x="380" y="993"/>
                  <a:pt x="380" y="993"/>
                </a:cubicBezTo>
                <a:cubicBezTo>
                  <a:pt x="380" y="993"/>
                  <a:pt x="380" y="993"/>
                  <a:pt x="380" y="993"/>
                </a:cubicBezTo>
                <a:cubicBezTo>
                  <a:pt x="380" y="992"/>
                  <a:pt x="380" y="992"/>
                  <a:pt x="381" y="992"/>
                </a:cubicBezTo>
                <a:cubicBezTo>
                  <a:pt x="381" y="991"/>
                  <a:pt x="382" y="990"/>
                  <a:pt x="383" y="989"/>
                </a:cubicBezTo>
                <a:cubicBezTo>
                  <a:pt x="384" y="989"/>
                  <a:pt x="384" y="988"/>
                  <a:pt x="385" y="988"/>
                </a:cubicBezTo>
                <a:cubicBezTo>
                  <a:pt x="385" y="987"/>
                  <a:pt x="386" y="987"/>
                  <a:pt x="386" y="986"/>
                </a:cubicBezTo>
                <a:cubicBezTo>
                  <a:pt x="387" y="986"/>
                  <a:pt x="387" y="985"/>
                  <a:pt x="388" y="985"/>
                </a:cubicBezTo>
                <a:cubicBezTo>
                  <a:pt x="388" y="984"/>
                  <a:pt x="389" y="984"/>
                  <a:pt x="389" y="983"/>
                </a:cubicBezTo>
                <a:cubicBezTo>
                  <a:pt x="391" y="981"/>
                  <a:pt x="393" y="979"/>
                  <a:pt x="394" y="976"/>
                </a:cubicBezTo>
                <a:cubicBezTo>
                  <a:pt x="394" y="976"/>
                  <a:pt x="394" y="975"/>
                  <a:pt x="395" y="975"/>
                </a:cubicBezTo>
                <a:cubicBezTo>
                  <a:pt x="395" y="974"/>
                  <a:pt x="395" y="974"/>
                  <a:pt x="395" y="974"/>
                </a:cubicBezTo>
                <a:cubicBezTo>
                  <a:pt x="395" y="973"/>
                  <a:pt x="396" y="973"/>
                  <a:pt x="396" y="972"/>
                </a:cubicBezTo>
                <a:cubicBezTo>
                  <a:pt x="396" y="971"/>
                  <a:pt x="397" y="970"/>
                  <a:pt x="397" y="970"/>
                </a:cubicBezTo>
                <a:cubicBezTo>
                  <a:pt x="397" y="969"/>
                  <a:pt x="397" y="968"/>
                  <a:pt x="398" y="968"/>
                </a:cubicBezTo>
                <a:cubicBezTo>
                  <a:pt x="399" y="965"/>
                  <a:pt x="399" y="962"/>
                  <a:pt x="400" y="959"/>
                </a:cubicBezTo>
                <a:cubicBezTo>
                  <a:pt x="400" y="958"/>
                  <a:pt x="400" y="956"/>
                  <a:pt x="400" y="955"/>
                </a:cubicBezTo>
                <a:cubicBezTo>
                  <a:pt x="400" y="954"/>
                  <a:pt x="401" y="954"/>
                  <a:pt x="401" y="953"/>
                </a:cubicBezTo>
                <a:cubicBezTo>
                  <a:pt x="401" y="953"/>
                  <a:pt x="401" y="953"/>
                  <a:pt x="401" y="953"/>
                </a:cubicBezTo>
                <a:cubicBezTo>
                  <a:pt x="401" y="953"/>
                  <a:pt x="401" y="953"/>
                  <a:pt x="401" y="953"/>
                </a:cubicBezTo>
                <a:cubicBezTo>
                  <a:pt x="401" y="952"/>
                  <a:pt x="401" y="952"/>
                  <a:pt x="402" y="951"/>
                </a:cubicBezTo>
                <a:cubicBezTo>
                  <a:pt x="402" y="950"/>
                  <a:pt x="403" y="950"/>
                  <a:pt x="403" y="949"/>
                </a:cubicBezTo>
                <a:cubicBezTo>
                  <a:pt x="404" y="949"/>
                  <a:pt x="404" y="948"/>
                  <a:pt x="405" y="948"/>
                </a:cubicBezTo>
                <a:cubicBezTo>
                  <a:pt x="406" y="947"/>
                  <a:pt x="406" y="947"/>
                  <a:pt x="407" y="946"/>
                </a:cubicBezTo>
                <a:cubicBezTo>
                  <a:pt x="407" y="946"/>
                  <a:pt x="408" y="945"/>
                  <a:pt x="409" y="945"/>
                </a:cubicBezTo>
                <a:cubicBezTo>
                  <a:pt x="409" y="945"/>
                  <a:pt x="409" y="944"/>
                  <a:pt x="409" y="944"/>
                </a:cubicBezTo>
                <a:cubicBezTo>
                  <a:pt x="424" y="951"/>
                  <a:pt x="429" y="943"/>
                  <a:pt x="426" y="927"/>
                </a:cubicBezTo>
                <a:cubicBezTo>
                  <a:pt x="417" y="930"/>
                  <a:pt x="405" y="929"/>
                  <a:pt x="408" y="943"/>
                </a:cubicBezTo>
                <a:cubicBezTo>
                  <a:pt x="407" y="943"/>
                  <a:pt x="407" y="943"/>
                  <a:pt x="407" y="943"/>
                </a:cubicBezTo>
                <a:cubicBezTo>
                  <a:pt x="407" y="943"/>
                  <a:pt x="407" y="943"/>
                  <a:pt x="407" y="943"/>
                </a:cubicBezTo>
                <a:cubicBezTo>
                  <a:pt x="406" y="944"/>
                  <a:pt x="406" y="944"/>
                  <a:pt x="405" y="944"/>
                </a:cubicBezTo>
                <a:cubicBezTo>
                  <a:pt x="405" y="945"/>
                  <a:pt x="404" y="945"/>
                  <a:pt x="404" y="946"/>
                </a:cubicBezTo>
                <a:cubicBezTo>
                  <a:pt x="403" y="947"/>
                  <a:pt x="402" y="947"/>
                  <a:pt x="402" y="948"/>
                </a:cubicBezTo>
                <a:cubicBezTo>
                  <a:pt x="401" y="948"/>
                  <a:pt x="401" y="949"/>
                  <a:pt x="401" y="949"/>
                </a:cubicBezTo>
                <a:cubicBezTo>
                  <a:pt x="401" y="948"/>
                  <a:pt x="401" y="948"/>
                  <a:pt x="401" y="947"/>
                </a:cubicBezTo>
                <a:cubicBezTo>
                  <a:pt x="401" y="946"/>
                  <a:pt x="401" y="946"/>
                  <a:pt x="401" y="945"/>
                </a:cubicBezTo>
                <a:cubicBezTo>
                  <a:pt x="401" y="945"/>
                  <a:pt x="400" y="945"/>
                  <a:pt x="400" y="944"/>
                </a:cubicBezTo>
                <a:cubicBezTo>
                  <a:pt x="400" y="944"/>
                  <a:pt x="400" y="944"/>
                  <a:pt x="400" y="943"/>
                </a:cubicBezTo>
                <a:cubicBezTo>
                  <a:pt x="400" y="943"/>
                  <a:pt x="400" y="942"/>
                  <a:pt x="400" y="942"/>
                </a:cubicBezTo>
                <a:cubicBezTo>
                  <a:pt x="400" y="941"/>
                  <a:pt x="400" y="941"/>
                  <a:pt x="400" y="940"/>
                </a:cubicBezTo>
                <a:cubicBezTo>
                  <a:pt x="400" y="939"/>
                  <a:pt x="399" y="938"/>
                  <a:pt x="399" y="937"/>
                </a:cubicBezTo>
                <a:cubicBezTo>
                  <a:pt x="399" y="936"/>
                  <a:pt x="398" y="935"/>
                  <a:pt x="398" y="935"/>
                </a:cubicBezTo>
                <a:cubicBezTo>
                  <a:pt x="398" y="934"/>
                  <a:pt x="398" y="933"/>
                  <a:pt x="397" y="932"/>
                </a:cubicBezTo>
                <a:cubicBezTo>
                  <a:pt x="397" y="931"/>
                  <a:pt x="396" y="930"/>
                  <a:pt x="396" y="930"/>
                </a:cubicBezTo>
                <a:cubicBezTo>
                  <a:pt x="396" y="929"/>
                  <a:pt x="395" y="929"/>
                  <a:pt x="395" y="929"/>
                </a:cubicBezTo>
                <a:cubicBezTo>
                  <a:pt x="395" y="929"/>
                  <a:pt x="396" y="930"/>
                  <a:pt x="396" y="933"/>
                </a:cubicBezTo>
                <a:cubicBezTo>
                  <a:pt x="396" y="933"/>
                  <a:pt x="397" y="934"/>
                  <a:pt x="397" y="935"/>
                </a:cubicBezTo>
                <a:cubicBezTo>
                  <a:pt x="397" y="936"/>
                  <a:pt x="397" y="937"/>
                  <a:pt x="397" y="937"/>
                </a:cubicBezTo>
                <a:cubicBezTo>
                  <a:pt x="397" y="939"/>
                  <a:pt x="397" y="941"/>
                  <a:pt x="398" y="944"/>
                </a:cubicBezTo>
                <a:cubicBezTo>
                  <a:pt x="398" y="944"/>
                  <a:pt x="398" y="944"/>
                  <a:pt x="398" y="944"/>
                </a:cubicBezTo>
                <a:cubicBezTo>
                  <a:pt x="398" y="945"/>
                  <a:pt x="398" y="945"/>
                  <a:pt x="398" y="945"/>
                </a:cubicBezTo>
                <a:cubicBezTo>
                  <a:pt x="398" y="946"/>
                  <a:pt x="398" y="946"/>
                  <a:pt x="398" y="947"/>
                </a:cubicBezTo>
                <a:cubicBezTo>
                  <a:pt x="398" y="948"/>
                  <a:pt x="398" y="949"/>
                  <a:pt x="398" y="951"/>
                </a:cubicBezTo>
                <a:cubicBezTo>
                  <a:pt x="398" y="951"/>
                  <a:pt x="398" y="951"/>
                  <a:pt x="398" y="952"/>
                </a:cubicBezTo>
                <a:cubicBezTo>
                  <a:pt x="398" y="952"/>
                  <a:pt x="398" y="952"/>
                  <a:pt x="398" y="953"/>
                </a:cubicBezTo>
                <a:cubicBezTo>
                  <a:pt x="398" y="953"/>
                  <a:pt x="398" y="954"/>
                  <a:pt x="398" y="954"/>
                </a:cubicBezTo>
                <a:cubicBezTo>
                  <a:pt x="398" y="955"/>
                  <a:pt x="398" y="955"/>
                  <a:pt x="398" y="955"/>
                </a:cubicBezTo>
                <a:cubicBezTo>
                  <a:pt x="398" y="955"/>
                  <a:pt x="398" y="955"/>
                  <a:pt x="398" y="955"/>
                </a:cubicBezTo>
                <a:cubicBezTo>
                  <a:pt x="398" y="956"/>
                  <a:pt x="397" y="957"/>
                  <a:pt x="397" y="959"/>
                </a:cubicBezTo>
                <a:cubicBezTo>
                  <a:pt x="397" y="961"/>
                  <a:pt x="396" y="964"/>
                  <a:pt x="395" y="967"/>
                </a:cubicBezTo>
                <a:cubicBezTo>
                  <a:pt x="395" y="967"/>
                  <a:pt x="395" y="968"/>
                  <a:pt x="394" y="969"/>
                </a:cubicBezTo>
                <a:cubicBezTo>
                  <a:pt x="394" y="969"/>
                  <a:pt x="394" y="970"/>
                  <a:pt x="394" y="971"/>
                </a:cubicBezTo>
                <a:cubicBezTo>
                  <a:pt x="393" y="971"/>
                  <a:pt x="393" y="972"/>
                  <a:pt x="393" y="973"/>
                </a:cubicBezTo>
                <a:cubicBezTo>
                  <a:pt x="392" y="973"/>
                  <a:pt x="392" y="973"/>
                  <a:pt x="392" y="973"/>
                </a:cubicBezTo>
                <a:cubicBezTo>
                  <a:pt x="392" y="974"/>
                  <a:pt x="392" y="974"/>
                  <a:pt x="392" y="974"/>
                </a:cubicBezTo>
                <a:cubicBezTo>
                  <a:pt x="391" y="976"/>
                  <a:pt x="390" y="978"/>
                  <a:pt x="389" y="979"/>
                </a:cubicBezTo>
                <a:cubicBezTo>
                  <a:pt x="389" y="979"/>
                  <a:pt x="389" y="979"/>
                  <a:pt x="389" y="978"/>
                </a:cubicBezTo>
                <a:cubicBezTo>
                  <a:pt x="389" y="978"/>
                  <a:pt x="389" y="978"/>
                  <a:pt x="389" y="978"/>
                </a:cubicBezTo>
                <a:cubicBezTo>
                  <a:pt x="389" y="978"/>
                  <a:pt x="389" y="977"/>
                  <a:pt x="389" y="977"/>
                </a:cubicBezTo>
                <a:cubicBezTo>
                  <a:pt x="389" y="976"/>
                  <a:pt x="388" y="976"/>
                  <a:pt x="388" y="976"/>
                </a:cubicBezTo>
                <a:cubicBezTo>
                  <a:pt x="388" y="975"/>
                  <a:pt x="388" y="975"/>
                  <a:pt x="388" y="975"/>
                </a:cubicBezTo>
                <a:cubicBezTo>
                  <a:pt x="388" y="975"/>
                  <a:pt x="388" y="974"/>
                  <a:pt x="388" y="974"/>
                </a:cubicBezTo>
                <a:cubicBezTo>
                  <a:pt x="388" y="974"/>
                  <a:pt x="388" y="973"/>
                  <a:pt x="388" y="973"/>
                </a:cubicBezTo>
                <a:cubicBezTo>
                  <a:pt x="387" y="972"/>
                  <a:pt x="387" y="971"/>
                  <a:pt x="386" y="970"/>
                </a:cubicBezTo>
                <a:cubicBezTo>
                  <a:pt x="386" y="969"/>
                  <a:pt x="386" y="968"/>
                  <a:pt x="385" y="967"/>
                </a:cubicBezTo>
                <a:cubicBezTo>
                  <a:pt x="385" y="967"/>
                  <a:pt x="385" y="967"/>
                  <a:pt x="385" y="966"/>
                </a:cubicBezTo>
                <a:cubicBezTo>
                  <a:pt x="389" y="956"/>
                  <a:pt x="372" y="950"/>
                  <a:pt x="365" y="948"/>
                </a:cubicBezTo>
                <a:cubicBezTo>
                  <a:pt x="370" y="955"/>
                  <a:pt x="368" y="973"/>
                  <a:pt x="382" y="968"/>
                </a:cubicBezTo>
                <a:cubicBezTo>
                  <a:pt x="382" y="967"/>
                  <a:pt x="382" y="967"/>
                  <a:pt x="382" y="967"/>
                </a:cubicBezTo>
                <a:cubicBezTo>
                  <a:pt x="383" y="967"/>
                  <a:pt x="383" y="968"/>
                  <a:pt x="383" y="968"/>
                </a:cubicBezTo>
                <a:cubicBezTo>
                  <a:pt x="384" y="968"/>
                  <a:pt x="384" y="968"/>
                  <a:pt x="384" y="968"/>
                </a:cubicBezTo>
                <a:cubicBezTo>
                  <a:pt x="384" y="968"/>
                  <a:pt x="384" y="968"/>
                  <a:pt x="384" y="968"/>
                </a:cubicBezTo>
                <a:cubicBezTo>
                  <a:pt x="384" y="969"/>
                  <a:pt x="385" y="970"/>
                  <a:pt x="385" y="971"/>
                </a:cubicBezTo>
                <a:cubicBezTo>
                  <a:pt x="386" y="971"/>
                  <a:pt x="386" y="972"/>
                  <a:pt x="386" y="973"/>
                </a:cubicBezTo>
                <a:cubicBezTo>
                  <a:pt x="386" y="974"/>
                  <a:pt x="387" y="974"/>
                  <a:pt x="387" y="975"/>
                </a:cubicBezTo>
                <a:cubicBezTo>
                  <a:pt x="387" y="975"/>
                  <a:pt x="387" y="975"/>
                  <a:pt x="387" y="975"/>
                </a:cubicBezTo>
                <a:cubicBezTo>
                  <a:pt x="387" y="975"/>
                  <a:pt x="387" y="976"/>
                  <a:pt x="387" y="976"/>
                </a:cubicBezTo>
                <a:cubicBezTo>
                  <a:pt x="387" y="976"/>
                  <a:pt x="387" y="977"/>
                  <a:pt x="387" y="977"/>
                </a:cubicBezTo>
                <a:cubicBezTo>
                  <a:pt x="387" y="977"/>
                  <a:pt x="387" y="978"/>
                  <a:pt x="387" y="978"/>
                </a:cubicBezTo>
                <a:cubicBezTo>
                  <a:pt x="388" y="978"/>
                  <a:pt x="388" y="978"/>
                  <a:pt x="388" y="979"/>
                </a:cubicBezTo>
                <a:cubicBezTo>
                  <a:pt x="388" y="979"/>
                  <a:pt x="388" y="979"/>
                  <a:pt x="388" y="979"/>
                </a:cubicBezTo>
                <a:cubicBezTo>
                  <a:pt x="388" y="979"/>
                  <a:pt x="388" y="980"/>
                  <a:pt x="388" y="980"/>
                </a:cubicBezTo>
                <a:cubicBezTo>
                  <a:pt x="388" y="980"/>
                  <a:pt x="388" y="980"/>
                  <a:pt x="388" y="980"/>
                </a:cubicBezTo>
                <a:cubicBezTo>
                  <a:pt x="388" y="981"/>
                  <a:pt x="387" y="981"/>
                  <a:pt x="387" y="981"/>
                </a:cubicBezTo>
                <a:cubicBezTo>
                  <a:pt x="387" y="982"/>
                  <a:pt x="386" y="982"/>
                  <a:pt x="386" y="983"/>
                </a:cubicBezTo>
                <a:cubicBezTo>
                  <a:pt x="385" y="983"/>
                  <a:pt x="385" y="984"/>
                  <a:pt x="384" y="984"/>
                </a:cubicBezTo>
                <a:cubicBezTo>
                  <a:pt x="384" y="985"/>
                  <a:pt x="383" y="985"/>
                  <a:pt x="383" y="986"/>
                </a:cubicBezTo>
                <a:cubicBezTo>
                  <a:pt x="382" y="986"/>
                  <a:pt x="382" y="987"/>
                  <a:pt x="381" y="987"/>
                </a:cubicBezTo>
                <a:cubicBezTo>
                  <a:pt x="380" y="988"/>
                  <a:pt x="379" y="989"/>
                  <a:pt x="379" y="990"/>
                </a:cubicBezTo>
                <a:cubicBezTo>
                  <a:pt x="378" y="990"/>
                  <a:pt x="378" y="991"/>
                  <a:pt x="378" y="991"/>
                </a:cubicBezTo>
                <a:cubicBezTo>
                  <a:pt x="378" y="991"/>
                  <a:pt x="378" y="991"/>
                  <a:pt x="378" y="991"/>
                </a:cubicBezTo>
                <a:cubicBezTo>
                  <a:pt x="377" y="992"/>
                  <a:pt x="377" y="992"/>
                  <a:pt x="377" y="992"/>
                </a:cubicBezTo>
                <a:cubicBezTo>
                  <a:pt x="377" y="992"/>
                  <a:pt x="377" y="992"/>
                  <a:pt x="377" y="993"/>
                </a:cubicBezTo>
                <a:cubicBezTo>
                  <a:pt x="377" y="993"/>
                  <a:pt x="376" y="993"/>
                  <a:pt x="376" y="994"/>
                </a:cubicBezTo>
                <a:cubicBezTo>
                  <a:pt x="375" y="996"/>
                  <a:pt x="375" y="999"/>
                  <a:pt x="375" y="1001"/>
                </a:cubicBezTo>
                <a:cubicBezTo>
                  <a:pt x="375" y="1002"/>
                  <a:pt x="375" y="1003"/>
                  <a:pt x="375" y="1003"/>
                </a:cubicBezTo>
                <a:cubicBezTo>
                  <a:pt x="375" y="1004"/>
                  <a:pt x="375" y="1004"/>
                  <a:pt x="376" y="1005"/>
                </a:cubicBezTo>
                <a:cubicBezTo>
                  <a:pt x="376" y="1005"/>
                  <a:pt x="376" y="1006"/>
                  <a:pt x="376" y="1006"/>
                </a:cubicBezTo>
                <a:cubicBezTo>
                  <a:pt x="376" y="1007"/>
                  <a:pt x="376" y="1007"/>
                  <a:pt x="377" y="1008"/>
                </a:cubicBezTo>
                <a:cubicBezTo>
                  <a:pt x="377" y="1009"/>
                  <a:pt x="377" y="1010"/>
                  <a:pt x="378" y="1011"/>
                </a:cubicBezTo>
                <a:cubicBezTo>
                  <a:pt x="376" y="1009"/>
                  <a:pt x="375" y="1007"/>
                  <a:pt x="374" y="1004"/>
                </a:cubicBezTo>
                <a:cubicBezTo>
                  <a:pt x="372" y="1002"/>
                  <a:pt x="369" y="999"/>
                  <a:pt x="367" y="996"/>
                </a:cubicBezTo>
                <a:cubicBezTo>
                  <a:pt x="366" y="995"/>
                  <a:pt x="364" y="993"/>
                  <a:pt x="363" y="992"/>
                </a:cubicBezTo>
                <a:cubicBezTo>
                  <a:pt x="362" y="992"/>
                  <a:pt x="361" y="991"/>
                  <a:pt x="361" y="990"/>
                </a:cubicBezTo>
                <a:cubicBezTo>
                  <a:pt x="360" y="990"/>
                  <a:pt x="359" y="989"/>
                  <a:pt x="359" y="989"/>
                </a:cubicBezTo>
                <a:cubicBezTo>
                  <a:pt x="356" y="987"/>
                  <a:pt x="353" y="985"/>
                  <a:pt x="350" y="983"/>
                </a:cubicBezTo>
                <a:cubicBezTo>
                  <a:pt x="344" y="980"/>
                  <a:pt x="339" y="976"/>
                  <a:pt x="334" y="972"/>
                </a:cubicBezTo>
                <a:cubicBezTo>
                  <a:pt x="331" y="969"/>
                  <a:pt x="329" y="967"/>
                  <a:pt x="327" y="965"/>
                </a:cubicBezTo>
                <a:cubicBezTo>
                  <a:pt x="324" y="963"/>
                  <a:pt x="322" y="960"/>
                  <a:pt x="320" y="958"/>
                </a:cubicBezTo>
                <a:cubicBezTo>
                  <a:pt x="319" y="957"/>
                  <a:pt x="317" y="956"/>
                  <a:pt x="316" y="955"/>
                </a:cubicBezTo>
                <a:cubicBezTo>
                  <a:pt x="316" y="954"/>
                  <a:pt x="316" y="954"/>
                  <a:pt x="316" y="953"/>
                </a:cubicBezTo>
                <a:cubicBezTo>
                  <a:pt x="316" y="952"/>
                  <a:pt x="316" y="951"/>
                  <a:pt x="316" y="949"/>
                </a:cubicBezTo>
                <a:cubicBezTo>
                  <a:pt x="316" y="949"/>
                  <a:pt x="316" y="948"/>
                  <a:pt x="316" y="948"/>
                </a:cubicBezTo>
                <a:cubicBezTo>
                  <a:pt x="316" y="948"/>
                  <a:pt x="316" y="947"/>
                  <a:pt x="316" y="947"/>
                </a:cubicBezTo>
                <a:cubicBezTo>
                  <a:pt x="316" y="946"/>
                  <a:pt x="316" y="945"/>
                  <a:pt x="316" y="944"/>
                </a:cubicBezTo>
                <a:cubicBezTo>
                  <a:pt x="316" y="943"/>
                  <a:pt x="317" y="942"/>
                  <a:pt x="317" y="941"/>
                </a:cubicBezTo>
                <a:cubicBezTo>
                  <a:pt x="317" y="941"/>
                  <a:pt x="317" y="941"/>
                  <a:pt x="317" y="941"/>
                </a:cubicBezTo>
                <a:cubicBezTo>
                  <a:pt x="317" y="940"/>
                  <a:pt x="317" y="940"/>
                  <a:pt x="318" y="940"/>
                </a:cubicBezTo>
                <a:cubicBezTo>
                  <a:pt x="318" y="940"/>
                  <a:pt x="318" y="940"/>
                  <a:pt x="318" y="939"/>
                </a:cubicBezTo>
                <a:cubicBezTo>
                  <a:pt x="318" y="939"/>
                  <a:pt x="318" y="939"/>
                  <a:pt x="318" y="939"/>
                </a:cubicBezTo>
                <a:cubicBezTo>
                  <a:pt x="319" y="937"/>
                  <a:pt x="321" y="935"/>
                  <a:pt x="323" y="934"/>
                </a:cubicBezTo>
                <a:cubicBezTo>
                  <a:pt x="323" y="933"/>
                  <a:pt x="324" y="932"/>
                  <a:pt x="325" y="930"/>
                </a:cubicBezTo>
                <a:cubicBezTo>
                  <a:pt x="325" y="930"/>
                  <a:pt x="325" y="929"/>
                  <a:pt x="326" y="928"/>
                </a:cubicBezTo>
                <a:cubicBezTo>
                  <a:pt x="326" y="928"/>
                  <a:pt x="326" y="928"/>
                  <a:pt x="326" y="928"/>
                </a:cubicBezTo>
                <a:cubicBezTo>
                  <a:pt x="326" y="928"/>
                  <a:pt x="326" y="928"/>
                  <a:pt x="326" y="927"/>
                </a:cubicBezTo>
                <a:cubicBezTo>
                  <a:pt x="326" y="927"/>
                  <a:pt x="326" y="927"/>
                  <a:pt x="326" y="927"/>
                </a:cubicBezTo>
                <a:cubicBezTo>
                  <a:pt x="326" y="927"/>
                  <a:pt x="326" y="927"/>
                  <a:pt x="326" y="926"/>
                </a:cubicBezTo>
                <a:cubicBezTo>
                  <a:pt x="327" y="923"/>
                  <a:pt x="326" y="921"/>
                  <a:pt x="326" y="918"/>
                </a:cubicBezTo>
                <a:cubicBezTo>
                  <a:pt x="325" y="917"/>
                  <a:pt x="325" y="917"/>
                  <a:pt x="325" y="916"/>
                </a:cubicBezTo>
                <a:cubicBezTo>
                  <a:pt x="325" y="916"/>
                  <a:pt x="325" y="916"/>
                  <a:pt x="326" y="916"/>
                </a:cubicBezTo>
                <a:cubicBezTo>
                  <a:pt x="326" y="915"/>
                  <a:pt x="326" y="915"/>
                  <a:pt x="326" y="915"/>
                </a:cubicBezTo>
                <a:cubicBezTo>
                  <a:pt x="326" y="915"/>
                  <a:pt x="326" y="915"/>
                  <a:pt x="326" y="915"/>
                </a:cubicBezTo>
                <a:cubicBezTo>
                  <a:pt x="326" y="914"/>
                  <a:pt x="326" y="913"/>
                  <a:pt x="327" y="913"/>
                </a:cubicBezTo>
                <a:cubicBezTo>
                  <a:pt x="327" y="912"/>
                  <a:pt x="327" y="911"/>
                  <a:pt x="327" y="911"/>
                </a:cubicBezTo>
                <a:cubicBezTo>
                  <a:pt x="328" y="910"/>
                  <a:pt x="328" y="909"/>
                  <a:pt x="328" y="909"/>
                </a:cubicBezTo>
                <a:cubicBezTo>
                  <a:pt x="329" y="908"/>
                  <a:pt x="329" y="907"/>
                  <a:pt x="329" y="906"/>
                </a:cubicBezTo>
                <a:cubicBezTo>
                  <a:pt x="330" y="906"/>
                  <a:pt x="330" y="905"/>
                  <a:pt x="331" y="904"/>
                </a:cubicBezTo>
                <a:cubicBezTo>
                  <a:pt x="340" y="900"/>
                  <a:pt x="348" y="894"/>
                  <a:pt x="347" y="882"/>
                </a:cubicBezTo>
                <a:cubicBezTo>
                  <a:pt x="337" y="887"/>
                  <a:pt x="329" y="892"/>
                  <a:pt x="327" y="905"/>
                </a:cubicBezTo>
                <a:cubicBezTo>
                  <a:pt x="328" y="905"/>
                  <a:pt x="328" y="905"/>
                  <a:pt x="328" y="905"/>
                </a:cubicBezTo>
                <a:cubicBezTo>
                  <a:pt x="328" y="905"/>
                  <a:pt x="328" y="905"/>
                  <a:pt x="328" y="905"/>
                </a:cubicBezTo>
                <a:cubicBezTo>
                  <a:pt x="327" y="906"/>
                  <a:pt x="327" y="907"/>
                  <a:pt x="326" y="907"/>
                </a:cubicBezTo>
                <a:cubicBezTo>
                  <a:pt x="326" y="908"/>
                  <a:pt x="326" y="909"/>
                  <a:pt x="325" y="910"/>
                </a:cubicBezTo>
                <a:cubicBezTo>
                  <a:pt x="325" y="910"/>
                  <a:pt x="325" y="911"/>
                  <a:pt x="325" y="912"/>
                </a:cubicBezTo>
                <a:cubicBezTo>
                  <a:pt x="324" y="912"/>
                  <a:pt x="324" y="912"/>
                  <a:pt x="324" y="913"/>
                </a:cubicBezTo>
                <a:cubicBezTo>
                  <a:pt x="324" y="912"/>
                  <a:pt x="324" y="911"/>
                  <a:pt x="324" y="910"/>
                </a:cubicBezTo>
                <a:cubicBezTo>
                  <a:pt x="323" y="907"/>
                  <a:pt x="323" y="905"/>
                  <a:pt x="322" y="902"/>
                </a:cubicBezTo>
                <a:cubicBezTo>
                  <a:pt x="322" y="897"/>
                  <a:pt x="321" y="893"/>
                  <a:pt x="321" y="889"/>
                </a:cubicBezTo>
                <a:cubicBezTo>
                  <a:pt x="321" y="888"/>
                  <a:pt x="321" y="888"/>
                  <a:pt x="321" y="887"/>
                </a:cubicBezTo>
                <a:cubicBezTo>
                  <a:pt x="321" y="887"/>
                  <a:pt x="321" y="886"/>
                  <a:pt x="321" y="886"/>
                </a:cubicBezTo>
                <a:cubicBezTo>
                  <a:pt x="321" y="885"/>
                  <a:pt x="320" y="884"/>
                  <a:pt x="320" y="883"/>
                </a:cubicBezTo>
                <a:cubicBezTo>
                  <a:pt x="320" y="882"/>
                  <a:pt x="320" y="880"/>
                  <a:pt x="319" y="879"/>
                </a:cubicBezTo>
                <a:cubicBezTo>
                  <a:pt x="319" y="878"/>
                  <a:pt x="319" y="878"/>
                  <a:pt x="319" y="878"/>
                </a:cubicBezTo>
                <a:cubicBezTo>
                  <a:pt x="319" y="878"/>
                  <a:pt x="319" y="877"/>
                  <a:pt x="319" y="877"/>
                </a:cubicBezTo>
                <a:cubicBezTo>
                  <a:pt x="320" y="877"/>
                  <a:pt x="320" y="877"/>
                  <a:pt x="320" y="877"/>
                </a:cubicBezTo>
                <a:cubicBezTo>
                  <a:pt x="319" y="877"/>
                  <a:pt x="320" y="877"/>
                  <a:pt x="320" y="877"/>
                </a:cubicBezTo>
                <a:cubicBezTo>
                  <a:pt x="320" y="877"/>
                  <a:pt x="320" y="877"/>
                  <a:pt x="320" y="877"/>
                </a:cubicBezTo>
                <a:cubicBezTo>
                  <a:pt x="320" y="877"/>
                  <a:pt x="320" y="877"/>
                  <a:pt x="320" y="877"/>
                </a:cubicBezTo>
                <a:cubicBezTo>
                  <a:pt x="320" y="877"/>
                  <a:pt x="320" y="877"/>
                  <a:pt x="320" y="877"/>
                </a:cubicBezTo>
                <a:cubicBezTo>
                  <a:pt x="320" y="877"/>
                  <a:pt x="320" y="878"/>
                  <a:pt x="320" y="878"/>
                </a:cubicBezTo>
                <a:cubicBezTo>
                  <a:pt x="320" y="878"/>
                  <a:pt x="320" y="878"/>
                  <a:pt x="320" y="878"/>
                </a:cubicBezTo>
                <a:cubicBezTo>
                  <a:pt x="320" y="878"/>
                  <a:pt x="320" y="878"/>
                  <a:pt x="320" y="878"/>
                </a:cubicBezTo>
                <a:cubicBezTo>
                  <a:pt x="320" y="878"/>
                  <a:pt x="320" y="877"/>
                  <a:pt x="320" y="877"/>
                </a:cubicBezTo>
                <a:cubicBezTo>
                  <a:pt x="320" y="877"/>
                  <a:pt x="320" y="877"/>
                  <a:pt x="320" y="877"/>
                </a:cubicBezTo>
                <a:cubicBezTo>
                  <a:pt x="320" y="877"/>
                  <a:pt x="320" y="877"/>
                  <a:pt x="319" y="877"/>
                </a:cubicBezTo>
                <a:cubicBezTo>
                  <a:pt x="319" y="877"/>
                  <a:pt x="319" y="877"/>
                  <a:pt x="319" y="877"/>
                </a:cubicBezTo>
                <a:cubicBezTo>
                  <a:pt x="319" y="877"/>
                  <a:pt x="319" y="877"/>
                  <a:pt x="319" y="877"/>
                </a:cubicBezTo>
                <a:cubicBezTo>
                  <a:pt x="319" y="877"/>
                  <a:pt x="319" y="877"/>
                  <a:pt x="319" y="877"/>
                </a:cubicBezTo>
                <a:cubicBezTo>
                  <a:pt x="319" y="877"/>
                  <a:pt x="319" y="877"/>
                  <a:pt x="319" y="877"/>
                </a:cubicBezTo>
                <a:cubicBezTo>
                  <a:pt x="319" y="878"/>
                  <a:pt x="319" y="879"/>
                  <a:pt x="319" y="879"/>
                </a:cubicBezTo>
                <a:cubicBezTo>
                  <a:pt x="318" y="880"/>
                  <a:pt x="318" y="882"/>
                  <a:pt x="318" y="883"/>
                </a:cubicBezTo>
                <a:cubicBezTo>
                  <a:pt x="318" y="884"/>
                  <a:pt x="318" y="885"/>
                  <a:pt x="318" y="886"/>
                </a:cubicBezTo>
                <a:cubicBezTo>
                  <a:pt x="318" y="886"/>
                  <a:pt x="318" y="887"/>
                  <a:pt x="318" y="887"/>
                </a:cubicBezTo>
                <a:cubicBezTo>
                  <a:pt x="318" y="888"/>
                  <a:pt x="318" y="888"/>
                  <a:pt x="318" y="889"/>
                </a:cubicBezTo>
                <a:cubicBezTo>
                  <a:pt x="319" y="890"/>
                  <a:pt x="319" y="892"/>
                  <a:pt x="319" y="893"/>
                </a:cubicBezTo>
                <a:cubicBezTo>
                  <a:pt x="319" y="893"/>
                  <a:pt x="319" y="893"/>
                  <a:pt x="319" y="893"/>
                </a:cubicBezTo>
                <a:cubicBezTo>
                  <a:pt x="318" y="892"/>
                  <a:pt x="318" y="892"/>
                  <a:pt x="318" y="892"/>
                </a:cubicBezTo>
                <a:cubicBezTo>
                  <a:pt x="318" y="891"/>
                  <a:pt x="317" y="891"/>
                  <a:pt x="317" y="890"/>
                </a:cubicBezTo>
                <a:cubicBezTo>
                  <a:pt x="317" y="890"/>
                  <a:pt x="317" y="890"/>
                  <a:pt x="316" y="889"/>
                </a:cubicBezTo>
                <a:cubicBezTo>
                  <a:pt x="316" y="888"/>
                  <a:pt x="315" y="887"/>
                  <a:pt x="315" y="886"/>
                </a:cubicBezTo>
                <a:cubicBezTo>
                  <a:pt x="314" y="886"/>
                  <a:pt x="313" y="885"/>
                  <a:pt x="312" y="884"/>
                </a:cubicBezTo>
                <a:cubicBezTo>
                  <a:pt x="312" y="884"/>
                  <a:pt x="312" y="883"/>
                  <a:pt x="312" y="883"/>
                </a:cubicBezTo>
                <a:cubicBezTo>
                  <a:pt x="319" y="870"/>
                  <a:pt x="292" y="866"/>
                  <a:pt x="286" y="862"/>
                </a:cubicBezTo>
                <a:cubicBezTo>
                  <a:pt x="288" y="873"/>
                  <a:pt x="297" y="894"/>
                  <a:pt x="310" y="885"/>
                </a:cubicBezTo>
                <a:cubicBezTo>
                  <a:pt x="310" y="884"/>
                  <a:pt x="309" y="883"/>
                  <a:pt x="309" y="883"/>
                </a:cubicBezTo>
                <a:cubicBezTo>
                  <a:pt x="309" y="883"/>
                  <a:pt x="309" y="883"/>
                  <a:pt x="309" y="883"/>
                </a:cubicBezTo>
                <a:cubicBezTo>
                  <a:pt x="310" y="884"/>
                  <a:pt x="310" y="884"/>
                  <a:pt x="311" y="885"/>
                </a:cubicBezTo>
                <a:cubicBezTo>
                  <a:pt x="312" y="886"/>
                  <a:pt x="313" y="887"/>
                  <a:pt x="313" y="888"/>
                </a:cubicBezTo>
                <a:cubicBezTo>
                  <a:pt x="314" y="888"/>
                  <a:pt x="314" y="889"/>
                  <a:pt x="315" y="890"/>
                </a:cubicBezTo>
                <a:cubicBezTo>
                  <a:pt x="315" y="890"/>
                  <a:pt x="315" y="891"/>
                  <a:pt x="316" y="891"/>
                </a:cubicBezTo>
                <a:cubicBezTo>
                  <a:pt x="316" y="892"/>
                  <a:pt x="316" y="892"/>
                  <a:pt x="316" y="893"/>
                </a:cubicBezTo>
                <a:cubicBezTo>
                  <a:pt x="317" y="893"/>
                  <a:pt x="317" y="893"/>
                  <a:pt x="317" y="894"/>
                </a:cubicBezTo>
                <a:cubicBezTo>
                  <a:pt x="317" y="894"/>
                  <a:pt x="318" y="894"/>
                  <a:pt x="318" y="895"/>
                </a:cubicBezTo>
                <a:cubicBezTo>
                  <a:pt x="318" y="895"/>
                  <a:pt x="318" y="895"/>
                  <a:pt x="318" y="895"/>
                </a:cubicBezTo>
                <a:cubicBezTo>
                  <a:pt x="318" y="896"/>
                  <a:pt x="318" y="896"/>
                  <a:pt x="318" y="896"/>
                </a:cubicBezTo>
                <a:cubicBezTo>
                  <a:pt x="318" y="896"/>
                  <a:pt x="319" y="896"/>
                  <a:pt x="319" y="897"/>
                </a:cubicBezTo>
                <a:cubicBezTo>
                  <a:pt x="319" y="897"/>
                  <a:pt x="319" y="897"/>
                  <a:pt x="319" y="897"/>
                </a:cubicBezTo>
                <a:cubicBezTo>
                  <a:pt x="319" y="899"/>
                  <a:pt x="320" y="901"/>
                  <a:pt x="320" y="903"/>
                </a:cubicBezTo>
                <a:cubicBezTo>
                  <a:pt x="320" y="905"/>
                  <a:pt x="321" y="908"/>
                  <a:pt x="321" y="910"/>
                </a:cubicBezTo>
                <a:cubicBezTo>
                  <a:pt x="322" y="913"/>
                  <a:pt x="322" y="916"/>
                  <a:pt x="323" y="918"/>
                </a:cubicBezTo>
                <a:cubicBezTo>
                  <a:pt x="324" y="921"/>
                  <a:pt x="324" y="923"/>
                  <a:pt x="324" y="926"/>
                </a:cubicBezTo>
                <a:cubicBezTo>
                  <a:pt x="324" y="926"/>
                  <a:pt x="324" y="926"/>
                  <a:pt x="324" y="926"/>
                </a:cubicBezTo>
                <a:cubicBezTo>
                  <a:pt x="323" y="927"/>
                  <a:pt x="323" y="927"/>
                  <a:pt x="323" y="927"/>
                </a:cubicBezTo>
                <a:cubicBezTo>
                  <a:pt x="323" y="927"/>
                  <a:pt x="323" y="927"/>
                  <a:pt x="323" y="927"/>
                </a:cubicBezTo>
                <a:cubicBezTo>
                  <a:pt x="323" y="927"/>
                  <a:pt x="323" y="927"/>
                  <a:pt x="323" y="927"/>
                </a:cubicBezTo>
                <a:cubicBezTo>
                  <a:pt x="323" y="928"/>
                  <a:pt x="323" y="928"/>
                  <a:pt x="323" y="929"/>
                </a:cubicBezTo>
                <a:cubicBezTo>
                  <a:pt x="322" y="930"/>
                  <a:pt x="321" y="931"/>
                  <a:pt x="321" y="932"/>
                </a:cubicBezTo>
                <a:cubicBezTo>
                  <a:pt x="319" y="933"/>
                  <a:pt x="317" y="935"/>
                  <a:pt x="316" y="937"/>
                </a:cubicBezTo>
                <a:cubicBezTo>
                  <a:pt x="316" y="937"/>
                  <a:pt x="316" y="938"/>
                  <a:pt x="316" y="938"/>
                </a:cubicBezTo>
                <a:cubicBezTo>
                  <a:pt x="316" y="938"/>
                  <a:pt x="315" y="938"/>
                  <a:pt x="315" y="939"/>
                </a:cubicBezTo>
                <a:cubicBezTo>
                  <a:pt x="315" y="939"/>
                  <a:pt x="315" y="939"/>
                  <a:pt x="315" y="939"/>
                </a:cubicBezTo>
                <a:cubicBezTo>
                  <a:pt x="315" y="940"/>
                  <a:pt x="315" y="940"/>
                  <a:pt x="315" y="940"/>
                </a:cubicBezTo>
                <a:cubicBezTo>
                  <a:pt x="314" y="941"/>
                  <a:pt x="314" y="942"/>
                  <a:pt x="314" y="943"/>
                </a:cubicBezTo>
                <a:cubicBezTo>
                  <a:pt x="314" y="944"/>
                  <a:pt x="314" y="945"/>
                  <a:pt x="314" y="945"/>
                </a:cubicBezTo>
                <a:cubicBezTo>
                  <a:pt x="313" y="946"/>
                  <a:pt x="313" y="946"/>
                  <a:pt x="313" y="947"/>
                </a:cubicBezTo>
                <a:cubicBezTo>
                  <a:pt x="314" y="947"/>
                  <a:pt x="314" y="947"/>
                  <a:pt x="314" y="948"/>
                </a:cubicBezTo>
                <a:cubicBezTo>
                  <a:pt x="314" y="948"/>
                  <a:pt x="314" y="949"/>
                  <a:pt x="314" y="949"/>
                </a:cubicBezTo>
                <a:cubicBezTo>
                  <a:pt x="314" y="951"/>
                  <a:pt x="315" y="952"/>
                  <a:pt x="315" y="953"/>
                </a:cubicBezTo>
                <a:cubicBezTo>
                  <a:pt x="315" y="954"/>
                  <a:pt x="315" y="954"/>
                  <a:pt x="315" y="954"/>
                </a:cubicBezTo>
                <a:cubicBezTo>
                  <a:pt x="314" y="953"/>
                  <a:pt x="314" y="953"/>
                  <a:pt x="313" y="952"/>
                </a:cubicBezTo>
                <a:cubicBezTo>
                  <a:pt x="313" y="952"/>
                  <a:pt x="312" y="952"/>
                  <a:pt x="311" y="951"/>
                </a:cubicBezTo>
                <a:cubicBezTo>
                  <a:pt x="311" y="951"/>
                  <a:pt x="311" y="951"/>
                  <a:pt x="311" y="951"/>
                </a:cubicBezTo>
                <a:cubicBezTo>
                  <a:pt x="311" y="951"/>
                  <a:pt x="311" y="951"/>
                  <a:pt x="311" y="951"/>
                </a:cubicBezTo>
                <a:cubicBezTo>
                  <a:pt x="311" y="951"/>
                  <a:pt x="311" y="951"/>
                  <a:pt x="311" y="951"/>
                </a:cubicBezTo>
                <a:cubicBezTo>
                  <a:pt x="311" y="951"/>
                  <a:pt x="311" y="951"/>
                  <a:pt x="311" y="951"/>
                </a:cubicBezTo>
                <a:cubicBezTo>
                  <a:pt x="310" y="951"/>
                  <a:pt x="310" y="951"/>
                  <a:pt x="310" y="951"/>
                </a:cubicBezTo>
                <a:cubicBezTo>
                  <a:pt x="310" y="950"/>
                  <a:pt x="310" y="950"/>
                  <a:pt x="309" y="950"/>
                </a:cubicBezTo>
                <a:cubicBezTo>
                  <a:pt x="309" y="950"/>
                  <a:pt x="309" y="950"/>
                  <a:pt x="308" y="950"/>
                </a:cubicBezTo>
                <a:cubicBezTo>
                  <a:pt x="308" y="949"/>
                  <a:pt x="308" y="949"/>
                  <a:pt x="307" y="949"/>
                </a:cubicBezTo>
                <a:cubicBezTo>
                  <a:pt x="307" y="949"/>
                  <a:pt x="306" y="949"/>
                  <a:pt x="305" y="948"/>
                </a:cubicBezTo>
                <a:cubicBezTo>
                  <a:pt x="304" y="948"/>
                  <a:pt x="303" y="948"/>
                  <a:pt x="302" y="947"/>
                </a:cubicBezTo>
                <a:cubicBezTo>
                  <a:pt x="301" y="947"/>
                  <a:pt x="299" y="947"/>
                  <a:pt x="298" y="946"/>
                </a:cubicBezTo>
                <a:cubicBezTo>
                  <a:pt x="296" y="946"/>
                  <a:pt x="294" y="946"/>
                  <a:pt x="292" y="945"/>
                </a:cubicBezTo>
                <a:cubicBezTo>
                  <a:pt x="288" y="944"/>
                  <a:pt x="284" y="943"/>
                  <a:pt x="282" y="942"/>
                </a:cubicBezTo>
                <a:cubicBezTo>
                  <a:pt x="280" y="942"/>
                  <a:pt x="279" y="941"/>
                  <a:pt x="278" y="941"/>
                </a:cubicBezTo>
                <a:cubicBezTo>
                  <a:pt x="277" y="941"/>
                  <a:pt x="276" y="940"/>
                  <a:pt x="275" y="940"/>
                </a:cubicBezTo>
                <a:cubicBezTo>
                  <a:pt x="274" y="939"/>
                  <a:pt x="273" y="939"/>
                  <a:pt x="273" y="939"/>
                </a:cubicBezTo>
                <a:cubicBezTo>
                  <a:pt x="273" y="939"/>
                  <a:pt x="274" y="939"/>
                  <a:pt x="275" y="940"/>
                </a:cubicBezTo>
                <a:cubicBezTo>
                  <a:pt x="276" y="941"/>
                  <a:pt x="277" y="941"/>
                  <a:pt x="278" y="942"/>
                </a:cubicBezTo>
                <a:cubicBezTo>
                  <a:pt x="279" y="942"/>
                  <a:pt x="280" y="943"/>
                  <a:pt x="281" y="944"/>
                </a:cubicBezTo>
                <a:cubicBezTo>
                  <a:pt x="282" y="944"/>
                  <a:pt x="283" y="945"/>
                  <a:pt x="285" y="945"/>
                </a:cubicBezTo>
                <a:cubicBezTo>
                  <a:pt x="284" y="946"/>
                  <a:pt x="283" y="946"/>
                  <a:pt x="283" y="946"/>
                </a:cubicBezTo>
                <a:cubicBezTo>
                  <a:pt x="281" y="946"/>
                  <a:pt x="280" y="946"/>
                  <a:pt x="279" y="946"/>
                </a:cubicBezTo>
                <a:cubicBezTo>
                  <a:pt x="278" y="946"/>
                  <a:pt x="276" y="947"/>
                  <a:pt x="275" y="947"/>
                </a:cubicBezTo>
                <a:cubicBezTo>
                  <a:pt x="274" y="947"/>
                  <a:pt x="273" y="948"/>
                  <a:pt x="273" y="948"/>
                </a:cubicBezTo>
                <a:cubicBezTo>
                  <a:pt x="258" y="941"/>
                  <a:pt x="257" y="954"/>
                  <a:pt x="244" y="956"/>
                </a:cubicBezTo>
                <a:cubicBezTo>
                  <a:pt x="257" y="964"/>
                  <a:pt x="270" y="969"/>
                  <a:pt x="272" y="950"/>
                </a:cubicBezTo>
                <a:cubicBezTo>
                  <a:pt x="272" y="950"/>
                  <a:pt x="273" y="950"/>
                  <a:pt x="273" y="950"/>
                </a:cubicBezTo>
                <a:cubicBezTo>
                  <a:pt x="274" y="950"/>
                  <a:pt x="275" y="949"/>
                  <a:pt x="276" y="949"/>
                </a:cubicBezTo>
                <a:cubicBezTo>
                  <a:pt x="277" y="949"/>
                  <a:pt x="278" y="949"/>
                  <a:pt x="279" y="948"/>
                </a:cubicBezTo>
                <a:cubicBezTo>
                  <a:pt x="281" y="948"/>
                  <a:pt x="282" y="948"/>
                  <a:pt x="283" y="948"/>
                </a:cubicBezTo>
                <a:cubicBezTo>
                  <a:pt x="284" y="948"/>
                  <a:pt x="285" y="948"/>
                  <a:pt x="286" y="948"/>
                </a:cubicBezTo>
                <a:cubicBezTo>
                  <a:pt x="287" y="948"/>
                  <a:pt x="288" y="948"/>
                  <a:pt x="288" y="948"/>
                </a:cubicBezTo>
                <a:cubicBezTo>
                  <a:pt x="289" y="948"/>
                  <a:pt x="289" y="948"/>
                  <a:pt x="290" y="948"/>
                </a:cubicBezTo>
                <a:cubicBezTo>
                  <a:pt x="290" y="948"/>
                  <a:pt x="290" y="948"/>
                  <a:pt x="291" y="948"/>
                </a:cubicBezTo>
                <a:cubicBezTo>
                  <a:pt x="291" y="948"/>
                  <a:pt x="291" y="948"/>
                  <a:pt x="291" y="948"/>
                </a:cubicBezTo>
                <a:cubicBezTo>
                  <a:pt x="293" y="949"/>
                  <a:pt x="295" y="949"/>
                  <a:pt x="298" y="950"/>
                </a:cubicBezTo>
                <a:cubicBezTo>
                  <a:pt x="299" y="950"/>
                  <a:pt x="300" y="951"/>
                  <a:pt x="301" y="951"/>
                </a:cubicBezTo>
                <a:cubicBezTo>
                  <a:pt x="302" y="951"/>
                  <a:pt x="303" y="952"/>
                  <a:pt x="305" y="952"/>
                </a:cubicBezTo>
                <a:cubicBezTo>
                  <a:pt x="305" y="952"/>
                  <a:pt x="306" y="952"/>
                  <a:pt x="306" y="953"/>
                </a:cubicBezTo>
                <a:cubicBezTo>
                  <a:pt x="307" y="953"/>
                  <a:pt x="307" y="953"/>
                  <a:pt x="307" y="953"/>
                </a:cubicBezTo>
                <a:cubicBezTo>
                  <a:pt x="307" y="953"/>
                  <a:pt x="308" y="953"/>
                  <a:pt x="308" y="953"/>
                </a:cubicBezTo>
                <a:cubicBezTo>
                  <a:pt x="308" y="954"/>
                  <a:pt x="309" y="954"/>
                  <a:pt x="309" y="954"/>
                </a:cubicBezTo>
                <a:cubicBezTo>
                  <a:pt x="309" y="954"/>
                  <a:pt x="309" y="954"/>
                  <a:pt x="309" y="954"/>
                </a:cubicBezTo>
                <a:cubicBezTo>
                  <a:pt x="309" y="954"/>
                  <a:pt x="309" y="954"/>
                  <a:pt x="309" y="954"/>
                </a:cubicBezTo>
                <a:cubicBezTo>
                  <a:pt x="309" y="954"/>
                  <a:pt x="309" y="954"/>
                  <a:pt x="309" y="954"/>
                </a:cubicBezTo>
                <a:cubicBezTo>
                  <a:pt x="309" y="954"/>
                  <a:pt x="309" y="954"/>
                  <a:pt x="309" y="954"/>
                </a:cubicBezTo>
                <a:cubicBezTo>
                  <a:pt x="310" y="954"/>
                  <a:pt x="310" y="954"/>
                  <a:pt x="310" y="954"/>
                </a:cubicBezTo>
                <a:cubicBezTo>
                  <a:pt x="310" y="955"/>
                  <a:pt x="311" y="955"/>
                  <a:pt x="311" y="956"/>
                </a:cubicBezTo>
                <a:cubicBezTo>
                  <a:pt x="313" y="957"/>
                  <a:pt x="316" y="959"/>
                  <a:pt x="318" y="961"/>
                </a:cubicBezTo>
                <a:cubicBezTo>
                  <a:pt x="320" y="963"/>
                  <a:pt x="322" y="965"/>
                  <a:pt x="324" y="968"/>
                </a:cubicBezTo>
                <a:cubicBezTo>
                  <a:pt x="326" y="970"/>
                  <a:pt x="329" y="972"/>
                  <a:pt x="331" y="974"/>
                </a:cubicBezTo>
                <a:cubicBezTo>
                  <a:pt x="334" y="977"/>
                  <a:pt x="337" y="979"/>
                  <a:pt x="340" y="981"/>
                </a:cubicBezTo>
                <a:cubicBezTo>
                  <a:pt x="340" y="981"/>
                  <a:pt x="340" y="981"/>
                  <a:pt x="340" y="981"/>
                </a:cubicBezTo>
                <a:cubicBezTo>
                  <a:pt x="340" y="981"/>
                  <a:pt x="339" y="982"/>
                  <a:pt x="339" y="982"/>
                </a:cubicBezTo>
                <a:cubicBezTo>
                  <a:pt x="338" y="982"/>
                  <a:pt x="338" y="982"/>
                  <a:pt x="337" y="982"/>
                </a:cubicBezTo>
                <a:cubicBezTo>
                  <a:pt x="337" y="982"/>
                  <a:pt x="336" y="982"/>
                  <a:pt x="336" y="983"/>
                </a:cubicBezTo>
                <a:cubicBezTo>
                  <a:pt x="336" y="983"/>
                  <a:pt x="336" y="983"/>
                  <a:pt x="335" y="983"/>
                </a:cubicBezTo>
                <a:cubicBezTo>
                  <a:pt x="334" y="984"/>
                  <a:pt x="333" y="984"/>
                  <a:pt x="332" y="985"/>
                </a:cubicBezTo>
                <a:cubicBezTo>
                  <a:pt x="331" y="986"/>
                  <a:pt x="329" y="987"/>
                  <a:pt x="328" y="988"/>
                </a:cubicBezTo>
                <a:cubicBezTo>
                  <a:pt x="326" y="989"/>
                  <a:pt x="323" y="991"/>
                  <a:pt x="320" y="993"/>
                </a:cubicBezTo>
                <a:cubicBezTo>
                  <a:pt x="319" y="994"/>
                  <a:pt x="318" y="995"/>
                  <a:pt x="316" y="995"/>
                </a:cubicBezTo>
                <a:cubicBezTo>
                  <a:pt x="315" y="996"/>
                  <a:pt x="313" y="997"/>
                  <a:pt x="312" y="997"/>
                </a:cubicBezTo>
                <a:cubicBezTo>
                  <a:pt x="311" y="998"/>
                  <a:pt x="309" y="998"/>
                  <a:pt x="308" y="999"/>
                </a:cubicBezTo>
                <a:cubicBezTo>
                  <a:pt x="308" y="999"/>
                  <a:pt x="308" y="999"/>
                  <a:pt x="308" y="999"/>
                </a:cubicBezTo>
                <a:cubicBezTo>
                  <a:pt x="308" y="998"/>
                  <a:pt x="307" y="998"/>
                  <a:pt x="307" y="998"/>
                </a:cubicBezTo>
                <a:cubicBezTo>
                  <a:pt x="306" y="998"/>
                  <a:pt x="306" y="998"/>
                  <a:pt x="306" y="998"/>
                </a:cubicBezTo>
                <a:cubicBezTo>
                  <a:pt x="306" y="998"/>
                  <a:pt x="306" y="997"/>
                  <a:pt x="305" y="997"/>
                </a:cubicBezTo>
                <a:cubicBezTo>
                  <a:pt x="305" y="997"/>
                  <a:pt x="305" y="997"/>
                  <a:pt x="305" y="997"/>
                </a:cubicBezTo>
                <a:cubicBezTo>
                  <a:pt x="304" y="997"/>
                  <a:pt x="303" y="997"/>
                  <a:pt x="303" y="997"/>
                </a:cubicBezTo>
                <a:cubicBezTo>
                  <a:pt x="302" y="997"/>
                  <a:pt x="301" y="996"/>
                  <a:pt x="300" y="996"/>
                </a:cubicBezTo>
                <a:cubicBezTo>
                  <a:pt x="299" y="996"/>
                  <a:pt x="299" y="995"/>
                  <a:pt x="298" y="995"/>
                </a:cubicBezTo>
                <a:cubicBezTo>
                  <a:pt x="297" y="995"/>
                  <a:pt x="296" y="994"/>
                  <a:pt x="295" y="994"/>
                </a:cubicBezTo>
                <a:cubicBezTo>
                  <a:pt x="292" y="981"/>
                  <a:pt x="281" y="986"/>
                  <a:pt x="272" y="979"/>
                </a:cubicBezTo>
                <a:cubicBezTo>
                  <a:pt x="274" y="985"/>
                  <a:pt x="277" y="993"/>
                  <a:pt x="282" y="996"/>
                </a:cubicBezTo>
                <a:cubicBezTo>
                  <a:pt x="285" y="998"/>
                  <a:pt x="293" y="998"/>
                  <a:pt x="295" y="996"/>
                </a:cubicBezTo>
                <a:cubicBezTo>
                  <a:pt x="295" y="996"/>
                  <a:pt x="296" y="996"/>
                  <a:pt x="296" y="996"/>
                </a:cubicBezTo>
                <a:cubicBezTo>
                  <a:pt x="296" y="996"/>
                  <a:pt x="296" y="996"/>
                  <a:pt x="296" y="996"/>
                </a:cubicBezTo>
                <a:cubicBezTo>
                  <a:pt x="296" y="996"/>
                  <a:pt x="296" y="996"/>
                  <a:pt x="296" y="996"/>
                </a:cubicBezTo>
                <a:cubicBezTo>
                  <a:pt x="296" y="996"/>
                  <a:pt x="297" y="996"/>
                  <a:pt x="297" y="997"/>
                </a:cubicBezTo>
                <a:cubicBezTo>
                  <a:pt x="298" y="997"/>
                  <a:pt x="299" y="997"/>
                  <a:pt x="300" y="998"/>
                </a:cubicBezTo>
                <a:cubicBezTo>
                  <a:pt x="301" y="998"/>
                  <a:pt x="302" y="998"/>
                  <a:pt x="302" y="998"/>
                </a:cubicBezTo>
                <a:cubicBezTo>
                  <a:pt x="303" y="999"/>
                  <a:pt x="304" y="999"/>
                  <a:pt x="305" y="999"/>
                </a:cubicBezTo>
                <a:cubicBezTo>
                  <a:pt x="305" y="999"/>
                  <a:pt x="305" y="999"/>
                  <a:pt x="305" y="999"/>
                </a:cubicBezTo>
                <a:cubicBezTo>
                  <a:pt x="305" y="999"/>
                  <a:pt x="305" y="999"/>
                  <a:pt x="306" y="999"/>
                </a:cubicBezTo>
                <a:cubicBezTo>
                  <a:pt x="306" y="999"/>
                  <a:pt x="306" y="999"/>
                  <a:pt x="306" y="999"/>
                </a:cubicBezTo>
                <a:cubicBezTo>
                  <a:pt x="305" y="999"/>
                  <a:pt x="305" y="1000"/>
                  <a:pt x="304" y="1000"/>
                </a:cubicBezTo>
                <a:cubicBezTo>
                  <a:pt x="304" y="1000"/>
                  <a:pt x="304" y="1000"/>
                  <a:pt x="303" y="1000"/>
                </a:cubicBezTo>
                <a:cubicBezTo>
                  <a:pt x="303" y="1000"/>
                  <a:pt x="303" y="1000"/>
                  <a:pt x="302" y="1000"/>
                </a:cubicBezTo>
                <a:cubicBezTo>
                  <a:pt x="302" y="1000"/>
                  <a:pt x="301" y="1000"/>
                  <a:pt x="301" y="1001"/>
                </a:cubicBezTo>
                <a:cubicBezTo>
                  <a:pt x="300" y="1001"/>
                  <a:pt x="299" y="1001"/>
                  <a:pt x="298" y="1001"/>
                </a:cubicBezTo>
                <a:cubicBezTo>
                  <a:pt x="297" y="1002"/>
                  <a:pt x="296" y="1002"/>
                  <a:pt x="296" y="1002"/>
                </a:cubicBezTo>
                <a:cubicBezTo>
                  <a:pt x="296" y="1002"/>
                  <a:pt x="296" y="1002"/>
                  <a:pt x="297" y="1002"/>
                </a:cubicBezTo>
                <a:cubicBezTo>
                  <a:pt x="297" y="1002"/>
                  <a:pt x="298" y="1002"/>
                  <a:pt x="299" y="1002"/>
                </a:cubicBezTo>
                <a:cubicBezTo>
                  <a:pt x="299" y="1002"/>
                  <a:pt x="300" y="1003"/>
                  <a:pt x="301" y="1003"/>
                </a:cubicBezTo>
                <a:cubicBezTo>
                  <a:pt x="302" y="1003"/>
                  <a:pt x="302" y="1003"/>
                  <a:pt x="303" y="1003"/>
                </a:cubicBezTo>
                <a:cubicBezTo>
                  <a:pt x="303" y="1003"/>
                  <a:pt x="304" y="1003"/>
                  <a:pt x="304" y="1003"/>
                </a:cubicBezTo>
                <a:cubicBezTo>
                  <a:pt x="304" y="1002"/>
                  <a:pt x="304" y="1002"/>
                  <a:pt x="305" y="1002"/>
                </a:cubicBezTo>
                <a:cubicBezTo>
                  <a:pt x="307" y="1002"/>
                  <a:pt x="310" y="1001"/>
                  <a:pt x="313" y="1000"/>
                </a:cubicBezTo>
                <a:cubicBezTo>
                  <a:pt x="314" y="999"/>
                  <a:pt x="315" y="999"/>
                  <a:pt x="316" y="999"/>
                </a:cubicBezTo>
                <a:cubicBezTo>
                  <a:pt x="316" y="999"/>
                  <a:pt x="316" y="999"/>
                  <a:pt x="316" y="999"/>
                </a:cubicBezTo>
                <a:cubicBezTo>
                  <a:pt x="315" y="1000"/>
                  <a:pt x="315" y="1000"/>
                  <a:pt x="315" y="1001"/>
                </a:cubicBezTo>
                <a:cubicBezTo>
                  <a:pt x="315" y="1001"/>
                  <a:pt x="314" y="1002"/>
                  <a:pt x="314" y="1002"/>
                </a:cubicBezTo>
                <a:cubicBezTo>
                  <a:pt x="314" y="1003"/>
                  <a:pt x="313" y="1004"/>
                  <a:pt x="313" y="1005"/>
                </a:cubicBezTo>
                <a:cubicBezTo>
                  <a:pt x="313" y="1005"/>
                  <a:pt x="313" y="1005"/>
                  <a:pt x="313" y="1005"/>
                </a:cubicBezTo>
                <a:cubicBezTo>
                  <a:pt x="302" y="1010"/>
                  <a:pt x="297" y="1019"/>
                  <a:pt x="305" y="1032"/>
                </a:cubicBezTo>
                <a:cubicBezTo>
                  <a:pt x="309" y="1021"/>
                  <a:pt x="319" y="1019"/>
                  <a:pt x="313" y="1006"/>
                </a:cubicBezTo>
                <a:cubicBezTo>
                  <a:pt x="313" y="1006"/>
                  <a:pt x="313" y="1006"/>
                  <a:pt x="314" y="1005"/>
                </a:cubicBezTo>
                <a:cubicBezTo>
                  <a:pt x="314" y="1004"/>
                  <a:pt x="315" y="1004"/>
                  <a:pt x="315" y="1003"/>
                </a:cubicBezTo>
                <a:cubicBezTo>
                  <a:pt x="315" y="1002"/>
                  <a:pt x="316" y="1002"/>
                  <a:pt x="316" y="1001"/>
                </a:cubicBezTo>
                <a:cubicBezTo>
                  <a:pt x="316" y="1001"/>
                  <a:pt x="316" y="1000"/>
                  <a:pt x="317" y="1000"/>
                </a:cubicBezTo>
                <a:cubicBezTo>
                  <a:pt x="317" y="999"/>
                  <a:pt x="318" y="998"/>
                  <a:pt x="319" y="997"/>
                </a:cubicBezTo>
                <a:cubicBezTo>
                  <a:pt x="320" y="997"/>
                  <a:pt x="321" y="996"/>
                  <a:pt x="322" y="995"/>
                </a:cubicBezTo>
                <a:cubicBezTo>
                  <a:pt x="325" y="994"/>
                  <a:pt x="327" y="992"/>
                  <a:pt x="330" y="990"/>
                </a:cubicBezTo>
                <a:cubicBezTo>
                  <a:pt x="331" y="989"/>
                  <a:pt x="332" y="988"/>
                  <a:pt x="333" y="987"/>
                </a:cubicBezTo>
                <a:cubicBezTo>
                  <a:pt x="335" y="987"/>
                  <a:pt x="336" y="986"/>
                  <a:pt x="337" y="985"/>
                </a:cubicBezTo>
                <a:cubicBezTo>
                  <a:pt x="337" y="985"/>
                  <a:pt x="337" y="985"/>
                  <a:pt x="337" y="985"/>
                </a:cubicBezTo>
                <a:cubicBezTo>
                  <a:pt x="338" y="985"/>
                  <a:pt x="338" y="985"/>
                  <a:pt x="338" y="985"/>
                </a:cubicBezTo>
                <a:cubicBezTo>
                  <a:pt x="339" y="984"/>
                  <a:pt x="339" y="984"/>
                  <a:pt x="339" y="984"/>
                </a:cubicBezTo>
                <a:cubicBezTo>
                  <a:pt x="340" y="983"/>
                  <a:pt x="340" y="983"/>
                  <a:pt x="341" y="983"/>
                </a:cubicBezTo>
                <a:cubicBezTo>
                  <a:pt x="341" y="983"/>
                  <a:pt x="341" y="982"/>
                  <a:pt x="341" y="982"/>
                </a:cubicBezTo>
                <a:cubicBezTo>
                  <a:pt x="344" y="984"/>
                  <a:pt x="346" y="985"/>
                  <a:pt x="348" y="987"/>
                </a:cubicBezTo>
                <a:cubicBezTo>
                  <a:pt x="351" y="988"/>
                  <a:pt x="354" y="990"/>
                  <a:pt x="357" y="992"/>
                </a:cubicBezTo>
                <a:cubicBezTo>
                  <a:pt x="357" y="992"/>
                  <a:pt x="358" y="993"/>
                  <a:pt x="359" y="993"/>
                </a:cubicBezTo>
                <a:cubicBezTo>
                  <a:pt x="359" y="994"/>
                  <a:pt x="360" y="994"/>
                  <a:pt x="361" y="995"/>
                </a:cubicBezTo>
                <a:cubicBezTo>
                  <a:pt x="362" y="996"/>
                  <a:pt x="363" y="997"/>
                  <a:pt x="364" y="999"/>
                </a:cubicBezTo>
                <a:cubicBezTo>
                  <a:pt x="369" y="1003"/>
                  <a:pt x="373" y="1010"/>
                  <a:pt x="377" y="1015"/>
                </a:cubicBezTo>
                <a:cubicBezTo>
                  <a:pt x="379" y="1019"/>
                  <a:pt x="381" y="1022"/>
                  <a:pt x="383" y="1025"/>
                </a:cubicBezTo>
                <a:cubicBezTo>
                  <a:pt x="382" y="1025"/>
                  <a:pt x="382" y="1025"/>
                  <a:pt x="382" y="1024"/>
                </a:cubicBezTo>
                <a:cubicBezTo>
                  <a:pt x="381" y="1024"/>
                  <a:pt x="381" y="1024"/>
                  <a:pt x="381" y="1024"/>
                </a:cubicBezTo>
                <a:cubicBezTo>
                  <a:pt x="381" y="1024"/>
                  <a:pt x="380" y="1024"/>
                  <a:pt x="380" y="1024"/>
                </a:cubicBezTo>
                <a:cubicBezTo>
                  <a:pt x="380" y="1024"/>
                  <a:pt x="380" y="1024"/>
                  <a:pt x="380" y="1024"/>
                </a:cubicBezTo>
                <a:cubicBezTo>
                  <a:pt x="379" y="1023"/>
                  <a:pt x="378" y="1023"/>
                  <a:pt x="377" y="1023"/>
                </a:cubicBezTo>
                <a:cubicBezTo>
                  <a:pt x="376" y="1023"/>
                  <a:pt x="375" y="1024"/>
                  <a:pt x="374" y="1024"/>
                </a:cubicBezTo>
                <a:cubicBezTo>
                  <a:pt x="373" y="1024"/>
                  <a:pt x="372" y="1024"/>
                  <a:pt x="371" y="1024"/>
                </a:cubicBezTo>
                <a:cubicBezTo>
                  <a:pt x="371" y="1024"/>
                  <a:pt x="370" y="1025"/>
                  <a:pt x="369" y="1025"/>
                </a:cubicBezTo>
                <a:cubicBezTo>
                  <a:pt x="367" y="1025"/>
                  <a:pt x="366" y="1025"/>
                  <a:pt x="365" y="1026"/>
                </a:cubicBezTo>
                <a:cubicBezTo>
                  <a:pt x="355" y="1013"/>
                  <a:pt x="346" y="1029"/>
                  <a:pt x="337" y="1014"/>
                </a:cubicBezTo>
                <a:cubicBezTo>
                  <a:pt x="337" y="1022"/>
                  <a:pt x="340" y="1030"/>
                  <a:pt x="348" y="1033"/>
                </a:cubicBezTo>
                <a:cubicBezTo>
                  <a:pt x="354" y="1036"/>
                  <a:pt x="365" y="1035"/>
                  <a:pt x="366" y="1027"/>
                </a:cubicBezTo>
                <a:cubicBezTo>
                  <a:pt x="367" y="1027"/>
                  <a:pt x="368" y="1027"/>
                  <a:pt x="369" y="1026"/>
                </a:cubicBezTo>
                <a:cubicBezTo>
                  <a:pt x="370" y="1026"/>
                  <a:pt x="371" y="1026"/>
                  <a:pt x="372" y="1026"/>
                </a:cubicBezTo>
                <a:cubicBezTo>
                  <a:pt x="373" y="1026"/>
                  <a:pt x="374" y="1025"/>
                  <a:pt x="375" y="1025"/>
                </a:cubicBezTo>
                <a:cubicBezTo>
                  <a:pt x="376" y="1025"/>
                  <a:pt x="376" y="1025"/>
                  <a:pt x="377" y="1025"/>
                </a:cubicBezTo>
                <a:cubicBezTo>
                  <a:pt x="378" y="1025"/>
                  <a:pt x="379" y="1025"/>
                  <a:pt x="379" y="1025"/>
                </a:cubicBezTo>
                <a:cubicBezTo>
                  <a:pt x="380" y="1025"/>
                  <a:pt x="380" y="1025"/>
                  <a:pt x="380" y="1025"/>
                </a:cubicBezTo>
                <a:cubicBezTo>
                  <a:pt x="380" y="1025"/>
                  <a:pt x="380" y="1025"/>
                  <a:pt x="380" y="1025"/>
                </a:cubicBezTo>
                <a:cubicBezTo>
                  <a:pt x="381" y="1025"/>
                  <a:pt x="381" y="1025"/>
                  <a:pt x="381" y="1025"/>
                </a:cubicBezTo>
                <a:cubicBezTo>
                  <a:pt x="382" y="1026"/>
                  <a:pt x="382" y="1026"/>
                  <a:pt x="383" y="1026"/>
                </a:cubicBezTo>
                <a:cubicBezTo>
                  <a:pt x="383" y="1026"/>
                  <a:pt x="383" y="1026"/>
                  <a:pt x="383" y="1026"/>
                </a:cubicBezTo>
                <a:cubicBezTo>
                  <a:pt x="385" y="1028"/>
                  <a:pt x="386" y="1031"/>
                  <a:pt x="388" y="1033"/>
                </a:cubicBezTo>
                <a:cubicBezTo>
                  <a:pt x="395" y="1044"/>
                  <a:pt x="402" y="1054"/>
                  <a:pt x="407" y="1063"/>
                </a:cubicBezTo>
                <a:cubicBezTo>
                  <a:pt x="408" y="1065"/>
                  <a:pt x="409" y="1066"/>
                  <a:pt x="409" y="1067"/>
                </a:cubicBezTo>
                <a:cubicBezTo>
                  <a:pt x="410" y="1068"/>
                  <a:pt x="411" y="1069"/>
                  <a:pt x="411" y="1070"/>
                </a:cubicBezTo>
                <a:cubicBezTo>
                  <a:pt x="412" y="1071"/>
                  <a:pt x="413" y="1072"/>
                  <a:pt x="414" y="1073"/>
                </a:cubicBezTo>
                <a:cubicBezTo>
                  <a:pt x="396" y="1069"/>
                  <a:pt x="386" y="1069"/>
                  <a:pt x="366" y="1066"/>
                </a:cubicBezTo>
                <a:cubicBezTo>
                  <a:pt x="345" y="1061"/>
                  <a:pt x="314" y="1060"/>
                  <a:pt x="296" y="1050"/>
                </a:cubicBezTo>
                <a:cubicBezTo>
                  <a:pt x="277" y="1040"/>
                  <a:pt x="261" y="1014"/>
                  <a:pt x="230" y="1015"/>
                </a:cubicBezTo>
                <a:cubicBezTo>
                  <a:pt x="227" y="1013"/>
                  <a:pt x="224" y="1011"/>
                  <a:pt x="221" y="1009"/>
                </a:cubicBezTo>
                <a:cubicBezTo>
                  <a:pt x="215" y="1006"/>
                  <a:pt x="209" y="1001"/>
                  <a:pt x="203" y="996"/>
                </a:cubicBezTo>
                <a:cubicBezTo>
                  <a:pt x="202" y="996"/>
                  <a:pt x="201" y="995"/>
                  <a:pt x="201" y="994"/>
                </a:cubicBezTo>
                <a:cubicBezTo>
                  <a:pt x="200" y="994"/>
                  <a:pt x="199" y="993"/>
                  <a:pt x="198" y="993"/>
                </a:cubicBezTo>
                <a:cubicBezTo>
                  <a:pt x="197" y="992"/>
                  <a:pt x="197" y="992"/>
                  <a:pt x="197" y="992"/>
                </a:cubicBezTo>
                <a:cubicBezTo>
                  <a:pt x="197" y="991"/>
                  <a:pt x="197" y="991"/>
                  <a:pt x="197" y="991"/>
                </a:cubicBezTo>
                <a:cubicBezTo>
                  <a:pt x="197" y="991"/>
                  <a:pt x="197" y="991"/>
                  <a:pt x="197" y="991"/>
                </a:cubicBezTo>
                <a:cubicBezTo>
                  <a:pt x="196" y="991"/>
                  <a:pt x="196" y="991"/>
                  <a:pt x="196" y="991"/>
                </a:cubicBezTo>
                <a:cubicBezTo>
                  <a:pt x="196" y="990"/>
                  <a:pt x="196" y="990"/>
                  <a:pt x="195" y="990"/>
                </a:cubicBezTo>
                <a:cubicBezTo>
                  <a:pt x="194" y="989"/>
                  <a:pt x="194" y="989"/>
                  <a:pt x="194" y="989"/>
                </a:cubicBezTo>
                <a:cubicBezTo>
                  <a:pt x="192" y="986"/>
                  <a:pt x="190" y="982"/>
                  <a:pt x="188" y="978"/>
                </a:cubicBezTo>
                <a:cubicBezTo>
                  <a:pt x="187" y="975"/>
                  <a:pt x="185" y="971"/>
                  <a:pt x="184" y="967"/>
                </a:cubicBezTo>
                <a:cubicBezTo>
                  <a:pt x="183" y="965"/>
                  <a:pt x="182" y="963"/>
                  <a:pt x="181" y="961"/>
                </a:cubicBezTo>
                <a:cubicBezTo>
                  <a:pt x="181" y="961"/>
                  <a:pt x="181" y="961"/>
                  <a:pt x="181" y="960"/>
                </a:cubicBezTo>
                <a:cubicBezTo>
                  <a:pt x="181" y="960"/>
                  <a:pt x="182" y="960"/>
                  <a:pt x="182" y="959"/>
                </a:cubicBezTo>
                <a:cubicBezTo>
                  <a:pt x="182" y="959"/>
                  <a:pt x="182" y="959"/>
                  <a:pt x="182" y="958"/>
                </a:cubicBezTo>
                <a:cubicBezTo>
                  <a:pt x="182" y="958"/>
                  <a:pt x="182" y="958"/>
                  <a:pt x="182" y="958"/>
                </a:cubicBezTo>
                <a:cubicBezTo>
                  <a:pt x="182" y="958"/>
                  <a:pt x="182" y="958"/>
                  <a:pt x="182" y="958"/>
                </a:cubicBezTo>
                <a:cubicBezTo>
                  <a:pt x="183" y="957"/>
                  <a:pt x="183" y="956"/>
                  <a:pt x="183" y="956"/>
                </a:cubicBezTo>
                <a:cubicBezTo>
                  <a:pt x="183" y="955"/>
                  <a:pt x="184" y="954"/>
                  <a:pt x="184" y="954"/>
                </a:cubicBezTo>
                <a:cubicBezTo>
                  <a:pt x="184" y="953"/>
                  <a:pt x="184" y="952"/>
                  <a:pt x="185" y="952"/>
                </a:cubicBezTo>
                <a:cubicBezTo>
                  <a:pt x="185" y="951"/>
                  <a:pt x="185" y="950"/>
                  <a:pt x="186" y="949"/>
                </a:cubicBezTo>
                <a:cubicBezTo>
                  <a:pt x="186" y="949"/>
                  <a:pt x="187" y="948"/>
                  <a:pt x="187" y="947"/>
                </a:cubicBezTo>
                <a:cubicBezTo>
                  <a:pt x="187" y="947"/>
                  <a:pt x="187" y="947"/>
                  <a:pt x="187" y="947"/>
                </a:cubicBezTo>
                <a:cubicBezTo>
                  <a:pt x="204" y="948"/>
                  <a:pt x="206" y="939"/>
                  <a:pt x="197" y="925"/>
                </a:cubicBezTo>
                <a:cubicBezTo>
                  <a:pt x="190" y="930"/>
                  <a:pt x="178" y="934"/>
                  <a:pt x="185" y="946"/>
                </a:cubicBezTo>
                <a:cubicBezTo>
                  <a:pt x="185" y="947"/>
                  <a:pt x="185" y="947"/>
                  <a:pt x="185" y="947"/>
                </a:cubicBezTo>
                <a:cubicBezTo>
                  <a:pt x="185" y="947"/>
                  <a:pt x="185" y="947"/>
                  <a:pt x="185" y="947"/>
                </a:cubicBezTo>
                <a:cubicBezTo>
                  <a:pt x="184" y="947"/>
                  <a:pt x="184" y="948"/>
                  <a:pt x="184" y="948"/>
                </a:cubicBezTo>
                <a:cubicBezTo>
                  <a:pt x="183" y="949"/>
                  <a:pt x="183" y="950"/>
                  <a:pt x="183" y="951"/>
                </a:cubicBezTo>
                <a:cubicBezTo>
                  <a:pt x="182" y="951"/>
                  <a:pt x="182" y="952"/>
                  <a:pt x="182" y="953"/>
                </a:cubicBezTo>
                <a:cubicBezTo>
                  <a:pt x="181" y="953"/>
                  <a:pt x="181" y="954"/>
                  <a:pt x="181" y="955"/>
                </a:cubicBezTo>
                <a:cubicBezTo>
                  <a:pt x="181" y="956"/>
                  <a:pt x="180" y="956"/>
                  <a:pt x="180" y="957"/>
                </a:cubicBezTo>
                <a:cubicBezTo>
                  <a:pt x="180" y="957"/>
                  <a:pt x="180" y="957"/>
                  <a:pt x="180" y="957"/>
                </a:cubicBezTo>
                <a:cubicBezTo>
                  <a:pt x="180" y="957"/>
                  <a:pt x="180" y="958"/>
                  <a:pt x="180" y="958"/>
                </a:cubicBezTo>
                <a:cubicBezTo>
                  <a:pt x="180" y="958"/>
                  <a:pt x="180" y="958"/>
                  <a:pt x="180" y="959"/>
                </a:cubicBezTo>
                <a:cubicBezTo>
                  <a:pt x="180" y="959"/>
                  <a:pt x="180" y="960"/>
                  <a:pt x="180" y="960"/>
                </a:cubicBezTo>
                <a:cubicBezTo>
                  <a:pt x="180" y="960"/>
                  <a:pt x="180" y="960"/>
                  <a:pt x="180" y="961"/>
                </a:cubicBezTo>
                <a:cubicBezTo>
                  <a:pt x="179" y="959"/>
                  <a:pt x="178" y="957"/>
                  <a:pt x="177" y="956"/>
                </a:cubicBezTo>
                <a:cubicBezTo>
                  <a:pt x="177" y="955"/>
                  <a:pt x="176" y="954"/>
                  <a:pt x="175" y="953"/>
                </a:cubicBezTo>
                <a:cubicBezTo>
                  <a:pt x="175" y="953"/>
                  <a:pt x="175" y="953"/>
                  <a:pt x="175" y="953"/>
                </a:cubicBezTo>
                <a:cubicBezTo>
                  <a:pt x="175" y="953"/>
                  <a:pt x="175" y="953"/>
                  <a:pt x="175" y="953"/>
                </a:cubicBezTo>
                <a:cubicBezTo>
                  <a:pt x="174" y="952"/>
                  <a:pt x="174" y="952"/>
                  <a:pt x="174" y="952"/>
                </a:cubicBezTo>
                <a:cubicBezTo>
                  <a:pt x="174" y="952"/>
                  <a:pt x="173" y="951"/>
                  <a:pt x="173" y="951"/>
                </a:cubicBezTo>
                <a:cubicBezTo>
                  <a:pt x="171" y="950"/>
                  <a:pt x="169" y="948"/>
                  <a:pt x="168" y="947"/>
                </a:cubicBezTo>
                <a:cubicBezTo>
                  <a:pt x="167" y="947"/>
                  <a:pt x="166" y="946"/>
                  <a:pt x="165" y="945"/>
                </a:cubicBezTo>
                <a:cubicBezTo>
                  <a:pt x="165" y="945"/>
                  <a:pt x="165" y="945"/>
                  <a:pt x="165" y="944"/>
                </a:cubicBezTo>
                <a:cubicBezTo>
                  <a:pt x="165" y="944"/>
                  <a:pt x="165" y="943"/>
                  <a:pt x="165" y="943"/>
                </a:cubicBezTo>
                <a:cubicBezTo>
                  <a:pt x="165" y="943"/>
                  <a:pt x="165" y="942"/>
                  <a:pt x="164" y="942"/>
                </a:cubicBezTo>
                <a:cubicBezTo>
                  <a:pt x="164" y="942"/>
                  <a:pt x="164" y="942"/>
                  <a:pt x="164" y="941"/>
                </a:cubicBezTo>
                <a:cubicBezTo>
                  <a:pt x="164" y="941"/>
                  <a:pt x="164" y="940"/>
                  <a:pt x="164" y="940"/>
                </a:cubicBezTo>
                <a:cubicBezTo>
                  <a:pt x="164" y="939"/>
                  <a:pt x="164" y="938"/>
                  <a:pt x="164" y="938"/>
                </a:cubicBezTo>
                <a:cubicBezTo>
                  <a:pt x="164" y="938"/>
                  <a:pt x="164" y="937"/>
                  <a:pt x="164" y="937"/>
                </a:cubicBezTo>
                <a:cubicBezTo>
                  <a:pt x="164" y="937"/>
                  <a:pt x="164" y="936"/>
                  <a:pt x="164" y="936"/>
                </a:cubicBezTo>
                <a:cubicBezTo>
                  <a:pt x="163" y="935"/>
                  <a:pt x="163" y="935"/>
                  <a:pt x="163" y="934"/>
                </a:cubicBezTo>
                <a:cubicBezTo>
                  <a:pt x="163" y="933"/>
                  <a:pt x="163" y="931"/>
                  <a:pt x="163" y="930"/>
                </a:cubicBezTo>
                <a:cubicBezTo>
                  <a:pt x="163" y="928"/>
                  <a:pt x="164" y="927"/>
                  <a:pt x="164" y="925"/>
                </a:cubicBezTo>
                <a:cubicBezTo>
                  <a:pt x="164" y="924"/>
                  <a:pt x="164" y="923"/>
                  <a:pt x="165" y="921"/>
                </a:cubicBezTo>
                <a:cubicBezTo>
                  <a:pt x="165" y="920"/>
                  <a:pt x="165" y="919"/>
                  <a:pt x="165" y="918"/>
                </a:cubicBezTo>
                <a:cubicBezTo>
                  <a:pt x="172" y="917"/>
                  <a:pt x="180" y="914"/>
                  <a:pt x="182" y="908"/>
                </a:cubicBezTo>
                <a:cubicBezTo>
                  <a:pt x="186" y="901"/>
                  <a:pt x="179" y="893"/>
                  <a:pt x="176" y="886"/>
                </a:cubicBezTo>
                <a:cubicBezTo>
                  <a:pt x="167" y="895"/>
                  <a:pt x="147" y="905"/>
                  <a:pt x="163" y="918"/>
                </a:cubicBezTo>
                <a:cubicBezTo>
                  <a:pt x="163" y="918"/>
                  <a:pt x="163" y="918"/>
                  <a:pt x="163" y="918"/>
                </a:cubicBezTo>
                <a:cubicBezTo>
                  <a:pt x="162" y="918"/>
                  <a:pt x="162" y="918"/>
                  <a:pt x="161" y="918"/>
                </a:cubicBezTo>
                <a:cubicBezTo>
                  <a:pt x="163" y="918"/>
                  <a:pt x="163" y="918"/>
                  <a:pt x="163" y="918"/>
                </a:cubicBezTo>
                <a:cubicBezTo>
                  <a:pt x="163" y="919"/>
                  <a:pt x="162" y="920"/>
                  <a:pt x="162" y="921"/>
                </a:cubicBezTo>
                <a:cubicBezTo>
                  <a:pt x="162" y="922"/>
                  <a:pt x="162" y="924"/>
                  <a:pt x="161" y="925"/>
                </a:cubicBezTo>
                <a:cubicBezTo>
                  <a:pt x="161" y="927"/>
                  <a:pt x="161" y="928"/>
                  <a:pt x="161" y="930"/>
                </a:cubicBezTo>
                <a:cubicBezTo>
                  <a:pt x="161" y="931"/>
                  <a:pt x="161" y="933"/>
                  <a:pt x="161" y="934"/>
                </a:cubicBezTo>
                <a:cubicBezTo>
                  <a:pt x="161" y="935"/>
                  <a:pt x="161" y="935"/>
                  <a:pt x="161" y="936"/>
                </a:cubicBezTo>
                <a:cubicBezTo>
                  <a:pt x="161" y="937"/>
                  <a:pt x="161" y="937"/>
                  <a:pt x="161" y="937"/>
                </a:cubicBezTo>
                <a:cubicBezTo>
                  <a:pt x="161" y="938"/>
                  <a:pt x="161" y="938"/>
                  <a:pt x="161" y="938"/>
                </a:cubicBezTo>
                <a:cubicBezTo>
                  <a:pt x="161" y="939"/>
                  <a:pt x="162" y="939"/>
                  <a:pt x="162" y="940"/>
                </a:cubicBezTo>
                <a:cubicBezTo>
                  <a:pt x="162" y="941"/>
                  <a:pt x="162" y="941"/>
                  <a:pt x="162" y="942"/>
                </a:cubicBezTo>
                <a:cubicBezTo>
                  <a:pt x="162" y="942"/>
                  <a:pt x="162" y="942"/>
                  <a:pt x="162" y="943"/>
                </a:cubicBezTo>
                <a:cubicBezTo>
                  <a:pt x="162" y="943"/>
                  <a:pt x="162" y="943"/>
                  <a:pt x="162" y="943"/>
                </a:cubicBezTo>
                <a:cubicBezTo>
                  <a:pt x="162" y="944"/>
                  <a:pt x="163" y="944"/>
                  <a:pt x="163" y="944"/>
                </a:cubicBezTo>
                <a:cubicBezTo>
                  <a:pt x="161" y="943"/>
                  <a:pt x="159" y="942"/>
                  <a:pt x="157" y="941"/>
                </a:cubicBezTo>
                <a:cubicBezTo>
                  <a:pt x="153" y="939"/>
                  <a:pt x="149" y="938"/>
                  <a:pt x="146" y="936"/>
                </a:cubicBezTo>
                <a:cubicBezTo>
                  <a:pt x="143" y="934"/>
                  <a:pt x="140" y="931"/>
                  <a:pt x="137" y="928"/>
                </a:cubicBezTo>
                <a:cubicBezTo>
                  <a:pt x="135" y="925"/>
                  <a:pt x="133" y="922"/>
                  <a:pt x="132" y="919"/>
                </a:cubicBezTo>
                <a:cubicBezTo>
                  <a:pt x="131" y="915"/>
                  <a:pt x="130" y="912"/>
                  <a:pt x="129" y="908"/>
                </a:cubicBezTo>
                <a:cubicBezTo>
                  <a:pt x="127" y="902"/>
                  <a:pt x="127" y="895"/>
                  <a:pt x="126" y="889"/>
                </a:cubicBezTo>
                <a:cubicBezTo>
                  <a:pt x="126" y="887"/>
                  <a:pt x="126" y="886"/>
                  <a:pt x="126" y="884"/>
                </a:cubicBezTo>
                <a:cubicBezTo>
                  <a:pt x="126" y="883"/>
                  <a:pt x="126" y="881"/>
                  <a:pt x="126" y="880"/>
                </a:cubicBezTo>
                <a:cubicBezTo>
                  <a:pt x="126" y="877"/>
                  <a:pt x="126" y="875"/>
                  <a:pt x="127" y="872"/>
                </a:cubicBezTo>
                <a:cubicBezTo>
                  <a:pt x="127" y="867"/>
                  <a:pt x="128" y="863"/>
                  <a:pt x="129" y="859"/>
                </a:cubicBezTo>
                <a:cubicBezTo>
                  <a:pt x="129" y="859"/>
                  <a:pt x="129" y="859"/>
                  <a:pt x="129" y="859"/>
                </a:cubicBezTo>
                <a:cubicBezTo>
                  <a:pt x="129" y="859"/>
                  <a:pt x="129" y="859"/>
                  <a:pt x="129" y="859"/>
                </a:cubicBezTo>
                <a:cubicBezTo>
                  <a:pt x="129" y="859"/>
                  <a:pt x="129" y="859"/>
                  <a:pt x="130" y="859"/>
                </a:cubicBezTo>
                <a:cubicBezTo>
                  <a:pt x="130" y="859"/>
                  <a:pt x="130" y="859"/>
                  <a:pt x="130" y="859"/>
                </a:cubicBezTo>
                <a:cubicBezTo>
                  <a:pt x="130" y="858"/>
                  <a:pt x="131" y="858"/>
                  <a:pt x="131" y="857"/>
                </a:cubicBezTo>
                <a:cubicBezTo>
                  <a:pt x="131" y="857"/>
                  <a:pt x="132" y="856"/>
                  <a:pt x="132" y="856"/>
                </a:cubicBezTo>
                <a:cubicBezTo>
                  <a:pt x="133" y="855"/>
                  <a:pt x="133" y="855"/>
                  <a:pt x="134" y="855"/>
                </a:cubicBezTo>
                <a:cubicBezTo>
                  <a:pt x="134" y="854"/>
                  <a:pt x="135" y="854"/>
                  <a:pt x="136" y="853"/>
                </a:cubicBezTo>
                <a:cubicBezTo>
                  <a:pt x="136" y="853"/>
                  <a:pt x="137" y="852"/>
                  <a:pt x="137" y="852"/>
                </a:cubicBezTo>
                <a:cubicBezTo>
                  <a:pt x="147" y="853"/>
                  <a:pt x="157" y="850"/>
                  <a:pt x="159" y="840"/>
                </a:cubicBezTo>
                <a:cubicBezTo>
                  <a:pt x="148" y="840"/>
                  <a:pt x="139" y="841"/>
                  <a:pt x="134" y="851"/>
                </a:cubicBezTo>
                <a:cubicBezTo>
                  <a:pt x="134" y="851"/>
                  <a:pt x="134" y="851"/>
                  <a:pt x="134" y="851"/>
                </a:cubicBezTo>
                <a:cubicBezTo>
                  <a:pt x="134" y="851"/>
                  <a:pt x="134" y="851"/>
                  <a:pt x="134" y="851"/>
                </a:cubicBezTo>
                <a:cubicBezTo>
                  <a:pt x="134" y="852"/>
                  <a:pt x="133" y="852"/>
                  <a:pt x="132" y="853"/>
                </a:cubicBezTo>
                <a:cubicBezTo>
                  <a:pt x="132" y="853"/>
                  <a:pt x="132" y="853"/>
                  <a:pt x="132" y="854"/>
                </a:cubicBezTo>
                <a:cubicBezTo>
                  <a:pt x="132" y="853"/>
                  <a:pt x="132" y="852"/>
                  <a:pt x="133" y="852"/>
                </a:cubicBezTo>
                <a:cubicBezTo>
                  <a:pt x="133" y="851"/>
                  <a:pt x="134" y="850"/>
                  <a:pt x="134" y="850"/>
                </a:cubicBezTo>
                <a:cubicBezTo>
                  <a:pt x="134" y="850"/>
                  <a:pt x="134" y="849"/>
                  <a:pt x="134" y="849"/>
                </a:cubicBezTo>
                <a:cubicBezTo>
                  <a:pt x="134" y="849"/>
                  <a:pt x="134" y="850"/>
                  <a:pt x="134" y="850"/>
                </a:cubicBezTo>
                <a:cubicBezTo>
                  <a:pt x="134" y="850"/>
                  <a:pt x="133" y="851"/>
                  <a:pt x="132" y="852"/>
                </a:cubicBezTo>
                <a:cubicBezTo>
                  <a:pt x="132" y="853"/>
                  <a:pt x="131" y="854"/>
                  <a:pt x="130" y="855"/>
                </a:cubicBezTo>
                <a:cubicBezTo>
                  <a:pt x="130" y="855"/>
                  <a:pt x="129" y="856"/>
                  <a:pt x="129" y="856"/>
                </a:cubicBezTo>
                <a:cubicBezTo>
                  <a:pt x="129" y="856"/>
                  <a:pt x="129" y="857"/>
                  <a:pt x="128" y="857"/>
                </a:cubicBezTo>
                <a:cubicBezTo>
                  <a:pt x="128" y="857"/>
                  <a:pt x="128" y="857"/>
                  <a:pt x="128" y="857"/>
                </a:cubicBezTo>
                <a:cubicBezTo>
                  <a:pt x="128" y="857"/>
                  <a:pt x="128" y="858"/>
                  <a:pt x="128" y="858"/>
                </a:cubicBezTo>
                <a:cubicBezTo>
                  <a:pt x="128" y="858"/>
                  <a:pt x="127" y="858"/>
                  <a:pt x="127" y="858"/>
                </a:cubicBezTo>
                <a:cubicBezTo>
                  <a:pt x="127" y="859"/>
                  <a:pt x="127" y="859"/>
                  <a:pt x="127" y="860"/>
                </a:cubicBezTo>
                <a:cubicBezTo>
                  <a:pt x="127" y="860"/>
                  <a:pt x="127" y="861"/>
                  <a:pt x="127" y="861"/>
                </a:cubicBezTo>
                <a:cubicBezTo>
                  <a:pt x="127" y="861"/>
                  <a:pt x="127" y="861"/>
                  <a:pt x="127" y="860"/>
                </a:cubicBezTo>
                <a:cubicBezTo>
                  <a:pt x="126" y="863"/>
                  <a:pt x="125" y="866"/>
                  <a:pt x="124" y="870"/>
                </a:cubicBezTo>
                <a:cubicBezTo>
                  <a:pt x="124" y="869"/>
                  <a:pt x="124" y="869"/>
                  <a:pt x="124" y="868"/>
                </a:cubicBezTo>
                <a:cubicBezTo>
                  <a:pt x="123" y="868"/>
                  <a:pt x="123" y="867"/>
                  <a:pt x="122" y="866"/>
                </a:cubicBezTo>
                <a:cubicBezTo>
                  <a:pt x="122" y="866"/>
                  <a:pt x="122" y="866"/>
                  <a:pt x="121" y="865"/>
                </a:cubicBezTo>
                <a:cubicBezTo>
                  <a:pt x="121" y="865"/>
                  <a:pt x="121" y="865"/>
                  <a:pt x="121" y="865"/>
                </a:cubicBezTo>
                <a:cubicBezTo>
                  <a:pt x="121" y="864"/>
                  <a:pt x="121" y="864"/>
                  <a:pt x="121" y="864"/>
                </a:cubicBezTo>
                <a:cubicBezTo>
                  <a:pt x="120" y="864"/>
                  <a:pt x="120" y="863"/>
                  <a:pt x="119" y="863"/>
                </a:cubicBezTo>
                <a:cubicBezTo>
                  <a:pt x="119" y="862"/>
                  <a:pt x="119" y="862"/>
                  <a:pt x="118" y="861"/>
                </a:cubicBezTo>
                <a:cubicBezTo>
                  <a:pt x="118" y="861"/>
                  <a:pt x="118" y="860"/>
                  <a:pt x="117" y="860"/>
                </a:cubicBezTo>
                <a:cubicBezTo>
                  <a:pt x="117" y="859"/>
                  <a:pt x="117" y="859"/>
                  <a:pt x="116" y="858"/>
                </a:cubicBezTo>
                <a:cubicBezTo>
                  <a:pt x="116" y="857"/>
                  <a:pt x="115" y="856"/>
                  <a:pt x="114" y="855"/>
                </a:cubicBezTo>
                <a:cubicBezTo>
                  <a:pt x="114" y="854"/>
                  <a:pt x="113" y="852"/>
                  <a:pt x="112" y="851"/>
                </a:cubicBezTo>
                <a:cubicBezTo>
                  <a:pt x="112" y="850"/>
                  <a:pt x="111" y="848"/>
                  <a:pt x="111" y="847"/>
                </a:cubicBezTo>
                <a:cubicBezTo>
                  <a:pt x="111" y="846"/>
                  <a:pt x="110" y="844"/>
                  <a:pt x="110" y="843"/>
                </a:cubicBezTo>
                <a:cubicBezTo>
                  <a:pt x="110" y="843"/>
                  <a:pt x="110" y="843"/>
                  <a:pt x="110" y="843"/>
                </a:cubicBezTo>
                <a:cubicBezTo>
                  <a:pt x="124" y="829"/>
                  <a:pt x="113" y="819"/>
                  <a:pt x="97" y="812"/>
                </a:cubicBezTo>
                <a:cubicBezTo>
                  <a:pt x="103" y="826"/>
                  <a:pt x="92" y="835"/>
                  <a:pt x="108" y="845"/>
                </a:cubicBezTo>
                <a:cubicBezTo>
                  <a:pt x="108" y="846"/>
                  <a:pt x="108" y="847"/>
                  <a:pt x="109" y="848"/>
                </a:cubicBezTo>
                <a:cubicBezTo>
                  <a:pt x="109" y="849"/>
                  <a:pt x="110" y="851"/>
                  <a:pt x="110" y="852"/>
                </a:cubicBezTo>
                <a:cubicBezTo>
                  <a:pt x="111" y="853"/>
                  <a:pt x="111" y="855"/>
                  <a:pt x="112" y="856"/>
                </a:cubicBezTo>
                <a:cubicBezTo>
                  <a:pt x="113" y="857"/>
                  <a:pt x="114" y="858"/>
                  <a:pt x="114" y="860"/>
                </a:cubicBezTo>
                <a:cubicBezTo>
                  <a:pt x="115" y="860"/>
                  <a:pt x="115" y="861"/>
                  <a:pt x="115" y="861"/>
                </a:cubicBezTo>
                <a:cubicBezTo>
                  <a:pt x="116" y="862"/>
                  <a:pt x="116" y="862"/>
                  <a:pt x="116" y="863"/>
                </a:cubicBezTo>
                <a:cubicBezTo>
                  <a:pt x="117" y="863"/>
                  <a:pt x="117" y="864"/>
                  <a:pt x="118" y="864"/>
                </a:cubicBezTo>
                <a:cubicBezTo>
                  <a:pt x="118" y="865"/>
                  <a:pt x="118" y="865"/>
                  <a:pt x="119" y="866"/>
                </a:cubicBezTo>
                <a:cubicBezTo>
                  <a:pt x="119" y="866"/>
                  <a:pt x="119" y="866"/>
                  <a:pt x="119" y="866"/>
                </a:cubicBezTo>
                <a:cubicBezTo>
                  <a:pt x="119" y="866"/>
                  <a:pt x="120" y="867"/>
                  <a:pt x="120" y="867"/>
                </a:cubicBezTo>
                <a:cubicBezTo>
                  <a:pt x="120" y="867"/>
                  <a:pt x="121" y="867"/>
                  <a:pt x="121" y="868"/>
                </a:cubicBezTo>
                <a:cubicBezTo>
                  <a:pt x="121" y="868"/>
                  <a:pt x="122" y="868"/>
                  <a:pt x="122" y="868"/>
                </a:cubicBezTo>
                <a:cubicBezTo>
                  <a:pt x="122" y="869"/>
                  <a:pt x="123" y="869"/>
                  <a:pt x="123" y="869"/>
                </a:cubicBezTo>
                <a:cubicBezTo>
                  <a:pt x="124" y="869"/>
                  <a:pt x="124" y="870"/>
                  <a:pt x="124" y="870"/>
                </a:cubicBezTo>
                <a:cubicBezTo>
                  <a:pt x="124" y="870"/>
                  <a:pt x="124" y="871"/>
                  <a:pt x="124" y="872"/>
                </a:cubicBezTo>
                <a:cubicBezTo>
                  <a:pt x="124" y="874"/>
                  <a:pt x="123" y="877"/>
                  <a:pt x="123" y="880"/>
                </a:cubicBezTo>
                <a:cubicBezTo>
                  <a:pt x="123" y="881"/>
                  <a:pt x="123" y="883"/>
                  <a:pt x="123" y="884"/>
                </a:cubicBezTo>
                <a:cubicBezTo>
                  <a:pt x="123" y="886"/>
                  <a:pt x="123" y="887"/>
                  <a:pt x="123" y="889"/>
                </a:cubicBezTo>
                <a:cubicBezTo>
                  <a:pt x="123" y="891"/>
                  <a:pt x="123" y="894"/>
                  <a:pt x="124" y="897"/>
                </a:cubicBezTo>
                <a:cubicBezTo>
                  <a:pt x="123" y="896"/>
                  <a:pt x="123" y="896"/>
                  <a:pt x="123" y="896"/>
                </a:cubicBezTo>
                <a:cubicBezTo>
                  <a:pt x="122" y="895"/>
                  <a:pt x="122" y="894"/>
                  <a:pt x="120" y="893"/>
                </a:cubicBezTo>
                <a:cubicBezTo>
                  <a:pt x="120" y="892"/>
                  <a:pt x="119" y="891"/>
                  <a:pt x="118" y="891"/>
                </a:cubicBezTo>
                <a:cubicBezTo>
                  <a:pt x="118" y="890"/>
                  <a:pt x="118" y="890"/>
                  <a:pt x="117" y="890"/>
                </a:cubicBezTo>
                <a:cubicBezTo>
                  <a:pt x="117" y="890"/>
                  <a:pt x="116" y="889"/>
                  <a:pt x="116" y="889"/>
                </a:cubicBezTo>
                <a:cubicBezTo>
                  <a:pt x="114" y="888"/>
                  <a:pt x="112" y="887"/>
                  <a:pt x="110" y="886"/>
                </a:cubicBezTo>
                <a:cubicBezTo>
                  <a:pt x="108" y="885"/>
                  <a:pt x="105" y="884"/>
                  <a:pt x="103" y="883"/>
                </a:cubicBezTo>
                <a:cubicBezTo>
                  <a:pt x="98" y="881"/>
                  <a:pt x="93" y="879"/>
                  <a:pt x="88" y="876"/>
                </a:cubicBezTo>
                <a:cubicBezTo>
                  <a:pt x="86" y="875"/>
                  <a:pt x="83" y="874"/>
                  <a:pt x="81" y="873"/>
                </a:cubicBezTo>
                <a:cubicBezTo>
                  <a:pt x="78" y="872"/>
                  <a:pt x="76" y="871"/>
                  <a:pt x="74" y="870"/>
                </a:cubicBezTo>
                <a:cubicBezTo>
                  <a:pt x="72" y="870"/>
                  <a:pt x="71" y="869"/>
                  <a:pt x="70" y="868"/>
                </a:cubicBezTo>
                <a:cubicBezTo>
                  <a:pt x="69" y="868"/>
                  <a:pt x="68" y="867"/>
                  <a:pt x="68" y="866"/>
                </a:cubicBezTo>
                <a:cubicBezTo>
                  <a:pt x="67" y="866"/>
                  <a:pt x="67" y="866"/>
                  <a:pt x="67" y="866"/>
                </a:cubicBezTo>
                <a:cubicBezTo>
                  <a:pt x="67" y="866"/>
                  <a:pt x="67" y="865"/>
                  <a:pt x="67" y="865"/>
                </a:cubicBezTo>
                <a:cubicBezTo>
                  <a:pt x="66" y="865"/>
                  <a:pt x="66" y="864"/>
                  <a:pt x="66" y="864"/>
                </a:cubicBezTo>
                <a:cubicBezTo>
                  <a:pt x="65" y="863"/>
                  <a:pt x="65" y="862"/>
                  <a:pt x="64" y="861"/>
                </a:cubicBezTo>
                <a:cubicBezTo>
                  <a:pt x="64" y="860"/>
                  <a:pt x="64" y="859"/>
                  <a:pt x="63" y="859"/>
                </a:cubicBezTo>
                <a:cubicBezTo>
                  <a:pt x="63" y="858"/>
                  <a:pt x="63" y="857"/>
                  <a:pt x="63" y="857"/>
                </a:cubicBezTo>
                <a:cubicBezTo>
                  <a:pt x="63" y="857"/>
                  <a:pt x="63" y="857"/>
                  <a:pt x="63" y="857"/>
                </a:cubicBezTo>
                <a:cubicBezTo>
                  <a:pt x="63" y="856"/>
                  <a:pt x="63" y="856"/>
                  <a:pt x="63" y="856"/>
                </a:cubicBezTo>
                <a:cubicBezTo>
                  <a:pt x="63" y="856"/>
                  <a:pt x="63" y="856"/>
                  <a:pt x="63" y="855"/>
                </a:cubicBezTo>
                <a:cubicBezTo>
                  <a:pt x="63" y="855"/>
                  <a:pt x="62" y="855"/>
                  <a:pt x="62" y="855"/>
                </a:cubicBezTo>
                <a:cubicBezTo>
                  <a:pt x="62" y="855"/>
                  <a:pt x="62" y="854"/>
                  <a:pt x="62" y="854"/>
                </a:cubicBezTo>
                <a:cubicBezTo>
                  <a:pt x="62" y="853"/>
                  <a:pt x="62" y="853"/>
                  <a:pt x="62" y="852"/>
                </a:cubicBezTo>
                <a:cubicBezTo>
                  <a:pt x="61" y="850"/>
                  <a:pt x="61" y="848"/>
                  <a:pt x="61" y="848"/>
                </a:cubicBezTo>
                <a:cubicBezTo>
                  <a:pt x="61" y="848"/>
                  <a:pt x="61" y="849"/>
                  <a:pt x="61" y="849"/>
                </a:cubicBezTo>
                <a:cubicBezTo>
                  <a:pt x="61" y="850"/>
                  <a:pt x="61" y="850"/>
                  <a:pt x="61" y="851"/>
                </a:cubicBezTo>
                <a:cubicBezTo>
                  <a:pt x="61" y="851"/>
                  <a:pt x="61" y="851"/>
                  <a:pt x="61" y="851"/>
                </a:cubicBezTo>
                <a:cubicBezTo>
                  <a:pt x="60" y="850"/>
                  <a:pt x="60" y="850"/>
                  <a:pt x="60" y="849"/>
                </a:cubicBezTo>
                <a:cubicBezTo>
                  <a:pt x="59" y="848"/>
                  <a:pt x="59" y="848"/>
                  <a:pt x="58" y="847"/>
                </a:cubicBezTo>
                <a:cubicBezTo>
                  <a:pt x="58" y="846"/>
                  <a:pt x="58" y="846"/>
                  <a:pt x="57" y="846"/>
                </a:cubicBezTo>
                <a:cubicBezTo>
                  <a:pt x="57" y="846"/>
                  <a:pt x="57" y="846"/>
                  <a:pt x="57" y="846"/>
                </a:cubicBezTo>
                <a:cubicBezTo>
                  <a:pt x="57" y="845"/>
                  <a:pt x="57" y="845"/>
                  <a:pt x="57" y="845"/>
                </a:cubicBezTo>
                <a:cubicBezTo>
                  <a:pt x="62" y="834"/>
                  <a:pt x="51" y="830"/>
                  <a:pt x="44" y="826"/>
                </a:cubicBezTo>
                <a:cubicBezTo>
                  <a:pt x="38" y="839"/>
                  <a:pt x="40" y="847"/>
                  <a:pt x="55" y="846"/>
                </a:cubicBezTo>
                <a:cubicBezTo>
                  <a:pt x="55" y="846"/>
                  <a:pt x="55" y="846"/>
                  <a:pt x="55" y="846"/>
                </a:cubicBezTo>
                <a:cubicBezTo>
                  <a:pt x="56" y="847"/>
                  <a:pt x="56" y="847"/>
                  <a:pt x="57" y="848"/>
                </a:cubicBezTo>
                <a:cubicBezTo>
                  <a:pt x="57" y="849"/>
                  <a:pt x="57" y="849"/>
                  <a:pt x="58" y="850"/>
                </a:cubicBezTo>
                <a:cubicBezTo>
                  <a:pt x="58" y="851"/>
                  <a:pt x="59" y="851"/>
                  <a:pt x="59" y="852"/>
                </a:cubicBezTo>
                <a:cubicBezTo>
                  <a:pt x="59" y="853"/>
                  <a:pt x="60" y="853"/>
                  <a:pt x="60" y="854"/>
                </a:cubicBezTo>
                <a:cubicBezTo>
                  <a:pt x="60" y="855"/>
                  <a:pt x="60" y="855"/>
                  <a:pt x="61" y="856"/>
                </a:cubicBezTo>
                <a:cubicBezTo>
                  <a:pt x="61" y="856"/>
                  <a:pt x="61" y="856"/>
                  <a:pt x="61" y="856"/>
                </a:cubicBezTo>
                <a:cubicBezTo>
                  <a:pt x="61" y="856"/>
                  <a:pt x="61" y="856"/>
                  <a:pt x="61" y="856"/>
                </a:cubicBezTo>
                <a:cubicBezTo>
                  <a:pt x="61" y="857"/>
                  <a:pt x="61" y="857"/>
                  <a:pt x="61" y="857"/>
                </a:cubicBezTo>
                <a:cubicBezTo>
                  <a:pt x="61" y="857"/>
                  <a:pt x="61" y="858"/>
                  <a:pt x="61" y="859"/>
                </a:cubicBezTo>
                <a:cubicBezTo>
                  <a:pt x="61" y="860"/>
                  <a:pt x="62" y="860"/>
                  <a:pt x="62" y="861"/>
                </a:cubicBezTo>
                <a:cubicBezTo>
                  <a:pt x="62" y="861"/>
                  <a:pt x="62" y="862"/>
                  <a:pt x="62" y="862"/>
                </a:cubicBezTo>
                <a:cubicBezTo>
                  <a:pt x="63" y="863"/>
                  <a:pt x="63" y="864"/>
                  <a:pt x="64" y="865"/>
                </a:cubicBezTo>
                <a:cubicBezTo>
                  <a:pt x="63" y="865"/>
                  <a:pt x="63" y="865"/>
                  <a:pt x="63" y="865"/>
                </a:cubicBezTo>
                <a:cubicBezTo>
                  <a:pt x="62" y="865"/>
                  <a:pt x="62" y="866"/>
                  <a:pt x="61" y="866"/>
                </a:cubicBezTo>
                <a:cubicBezTo>
                  <a:pt x="61" y="866"/>
                  <a:pt x="61" y="866"/>
                  <a:pt x="60" y="866"/>
                </a:cubicBezTo>
                <a:cubicBezTo>
                  <a:pt x="60" y="867"/>
                  <a:pt x="59" y="867"/>
                  <a:pt x="59" y="867"/>
                </a:cubicBezTo>
                <a:cubicBezTo>
                  <a:pt x="58" y="867"/>
                  <a:pt x="58" y="867"/>
                  <a:pt x="58" y="867"/>
                </a:cubicBezTo>
                <a:cubicBezTo>
                  <a:pt x="58" y="868"/>
                  <a:pt x="57" y="868"/>
                  <a:pt x="57" y="868"/>
                </a:cubicBezTo>
                <a:cubicBezTo>
                  <a:pt x="56" y="868"/>
                  <a:pt x="56" y="869"/>
                  <a:pt x="55" y="869"/>
                </a:cubicBezTo>
                <a:cubicBezTo>
                  <a:pt x="55" y="869"/>
                  <a:pt x="54" y="869"/>
                  <a:pt x="53" y="870"/>
                </a:cubicBezTo>
                <a:cubicBezTo>
                  <a:pt x="53" y="870"/>
                  <a:pt x="53" y="870"/>
                  <a:pt x="52" y="870"/>
                </a:cubicBezTo>
                <a:cubicBezTo>
                  <a:pt x="52" y="870"/>
                  <a:pt x="52" y="870"/>
                  <a:pt x="51" y="871"/>
                </a:cubicBezTo>
                <a:cubicBezTo>
                  <a:pt x="51" y="871"/>
                  <a:pt x="50" y="871"/>
                  <a:pt x="49" y="871"/>
                </a:cubicBezTo>
                <a:cubicBezTo>
                  <a:pt x="48" y="872"/>
                  <a:pt x="46" y="872"/>
                  <a:pt x="44" y="873"/>
                </a:cubicBezTo>
                <a:cubicBezTo>
                  <a:pt x="45" y="872"/>
                  <a:pt x="45" y="872"/>
                  <a:pt x="45" y="871"/>
                </a:cubicBezTo>
                <a:cubicBezTo>
                  <a:pt x="44" y="873"/>
                  <a:pt x="44" y="873"/>
                  <a:pt x="44" y="873"/>
                </a:cubicBezTo>
                <a:cubicBezTo>
                  <a:pt x="44" y="873"/>
                  <a:pt x="43" y="873"/>
                  <a:pt x="43" y="873"/>
                </a:cubicBezTo>
                <a:cubicBezTo>
                  <a:pt x="38" y="869"/>
                  <a:pt x="33" y="864"/>
                  <a:pt x="27" y="862"/>
                </a:cubicBezTo>
                <a:cubicBezTo>
                  <a:pt x="18" y="859"/>
                  <a:pt x="9" y="864"/>
                  <a:pt x="0" y="859"/>
                </a:cubicBezTo>
                <a:cubicBezTo>
                  <a:pt x="3" y="876"/>
                  <a:pt x="29" y="893"/>
                  <a:pt x="44" y="877"/>
                </a:cubicBezTo>
                <a:cubicBezTo>
                  <a:pt x="44" y="875"/>
                  <a:pt x="44" y="875"/>
                  <a:pt x="44" y="875"/>
                </a:cubicBezTo>
                <a:cubicBezTo>
                  <a:pt x="44" y="875"/>
                  <a:pt x="45" y="875"/>
                  <a:pt x="45" y="875"/>
                </a:cubicBezTo>
                <a:cubicBezTo>
                  <a:pt x="47" y="875"/>
                  <a:pt x="48" y="874"/>
                  <a:pt x="50" y="874"/>
                </a:cubicBezTo>
                <a:cubicBezTo>
                  <a:pt x="51" y="873"/>
                  <a:pt x="51" y="873"/>
                  <a:pt x="52" y="873"/>
                </a:cubicBezTo>
                <a:cubicBezTo>
                  <a:pt x="53" y="873"/>
                  <a:pt x="53" y="873"/>
                  <a:pt x="53" y="872"/>
                </a:cubicBezTo>
                <a:cubicBezTo>
                  <a:pt x="54" y="872"/>
                  <a:pt x="54" y="872"/>
                  <a:pt x="54" y="872"/>
                </a:cubicBezTo>
                <a:cubicBezTo>
                  <a:pt x="55" y="872"/>
                  <a:pt x="56" y="871"/>
                  <a:pt x="56" y="871"/>
                </a:cubicBezTo>
                <a:cubicBezTo>
                  <a:pt x="57" y="871"/>
                  <a:pt x="58" y="870"/>
                  <a:pt x="58" y="870"/>
                </a:cubicBezTo>
                <a:cubicBezTo>
                  <a:pt x="58" y="870"/>
                  <a:pt x="59" y="870"/>
                  <a:pt x="59" y="870"/>
                </a:cubicBezTo>
                <a:cubicBezTo>
                  <a:pt x="59" y="869"/>
                  <a:pt x="60" y="869"/>
                  <a:pt x="60" y="869"/>
                </a:cubicBezTo>
                <a:cubicBezTo>
                  <a:pt x="60" y="869"/>
                  <a:pt x="61" y="868"/>
                  <a:pt x="61" y="868"/>
                </a:cubicBezTo>
                <a:cubicBezTo>
                  <a:pt x="62" y="867"/>
                  <a:pt x="62" y="867"/>
                  <a:pt x="62" y="867"/>
                </a:cubicBezTo>
                <a:cubicBezTo>
                  <a:pt x="63" y="866"/>
                  <a:pt x="63" y="866"/>
                  <a:pt x="63" y="866"/>
                </a:cubicBezTo>
                <a:cubicBezTo>
                  <a:pt x="63" y="866"/>
                  <a:pt x="64" y="865"/>
                  <a:pt x="64" y="865"/>
                </a:cubicBezTo>
                <a:cubicBezTo>
                  <a:pt x="64" y="865"/>
                  <a:pt x="64" y="865"/>
                  <a:pt x="64" y="865"/>
                </a:cubicBezTo>
                <a:cubicBezTo>
                  <a:pt x="64" y="866"/>
                  <a:pt x="65" y="866"/>
                  <a:pt x="65" y="867"/>
                </a:cubicBezTo>
                <a:cubicBezTo>
                  <a:pt x="65" y="867"/>
                  <a:pt x="65" y="867"/>
                  <a:pt x="66" y="867"/>
                </a:cubicBezTo>
                <a:cubicBezTo>
                  <a:pt x="66" y="867"/>
                  <a:pt x="66" y="868"/>
                  <a:pt x="66" y="868"/>
                </a:cubicBezTo>
                <a:cubicBezTo>
                  <a:pt x="68" y="870"/>
                  <a:pt x="70" y="871"/>
                  <a:pt x="73" y="872"/>
                </a:cubicBezTo>
                <a:cubicBezTo>
                  <a:pt x="75" y="873"/>
                  <a:pt x="77" y="874"/>
                  <a:pt x="80" y="875"/>
                </a:cubicBezTo>
                <a:cubicBezTo>
                  <a:pt x="82" y="876"/>
                  <a:pt x="85" y="877"/>
                  <a:pt x="87" y="878"/>
                </a:cubicBezTo>
                <a:cubicBezTo>
                  <a:pt x="93" y="881"/>
                  <a:pt x="98" y="883"/>
                  <a:pt x="102" y="885"/>
                </a:cubicBezTo>
                <a:cubicBezTo>
                  <a:pt x="105" y="886"/>
                  <a:pt x="107" y="887"/>
                  <a:pt x="109" y="888"/>
                </a:cubicBezTo>
                <a:cubicBezTo>
                  <a:pt x="111" y="889"/>
                  <a:pt x="113" y="890"/>
                  <a:pt x="115" y="891"/>
                </a:cubicBezTo>
                <a:cubicBezTo>
                  <a:pt x="116" y="891"/>
                  <a:pt x="116" y="892"/>
                  <a:pt x="117" y="892"/>
                </a:cubicBezTo>
                <a:cubicBezTo>
                  <a:pt x="118" y="893"/>
                  <a:pt x="119" y="893"/>
                  <a:pt x="119" y="894"/>
                </a:cubicBezTo>
                <a:cubicBezTo>
                  <a:pt x="120" y="894"/>
                  <a:pt x="121" y="895"/>
                  <a:pt x="121" y="895"/>
                </a:cubicBezTo>
                <a:cubicBezTo>
                  <a:pt x="121" y="896"/>
                  <a:pt x="122" y="896"/>
                  <a:pt x="122" y="896"/>
                </a:cubicBezTo>
                <a:cubicBezTo>
                  <a:pt x="122" y="896"/>
                  <a:pt x="122" y="896"/>
                  <a:pt x="122" y="897"/>
                </a:cubicBezTo>
                <a:cubicBezTo>
                  <a:pt x="123" y="897"/>
                  <a:pt x="123" y="897"/>
                  <a:pt x="124" y="898"/>
                </a:cubicBezTo>
                <a:cubicBezTo>
                  <a:pt x="124" y="898"/>
                  <a:pt x="124" y="898"/>
                  <a:pt x="124" y="898"/>
                </a:cubicBezTo>
                <a:cubicBezTo>
                  <a:pt x="124" y="902"/>
                  <a:pt x="125" y="905"/>
                  <a:pt x="126" y="909"/>
                </a:cubicBezTo>
                <a:cubicBezTo>
                  <a:pt x="126" y="913"/>
                  <a:pt x="127" y="916"/>
                  <a:pt x="129" y="920"/>
                </a:cubicBezTo>
                <a:cubicBezTo>
                  <a:pt x="129" y="921"/>
                  <a:pt x="129" y="922"/>
                  <a:pt x="130" y="923"/>
                </a:cubicBezTo>
                <a:cubicBezTo>
                  <a:pt x="130" y="923"/>
                  <a:pt x="130" y="924"/>
                  <a:pt x="131" y="924"/>
                </a:cubicBezTo>
                <a:cubicBezTo>
                  <a:pt x="131" y="925"/>
                  <a:pt x="131" y="925"/>
                  <a:pt x="131" y="925"/>
                </a:cubicBezTo>
                <a:cubicBezTo>
                  <a:pt x="131" y="925"/>
                  <a:pt x="131" y="925"/>
                  <a:pt x="131" y="925"/>
                </a:cubicBezTo>
                <a:cubicBezTo>
                  <a:pt x="130" y="925"/>
                  <a:pt x="130" y="925"/>
                  <a:pt x="130" y="924"/>
                </a:cubicBezTo>
                <a:cubicBezTo>
                  <a:pt x="129" y="924"/>
                  <a:pt x="129" y="924"/>
                  <a:pt x="129" y="924"/>
                </a:cubicBezTo>
                <a:cubicBezTo>
                  <a:pt x="129" y="924"/>
                  <a:pt x="128" y="924"/>
                  <a:pt x="128" y="924"/>
                </a:cubicBezTo>
                <a:cubicBezTo>
                  <a:pt x="128" y="924"/>
                  <a:pt x="127" y="924"/>
                  <a:pt x="127" y="924"/>
                </a:cubicBezTo>
                <a:cubicBezTo>
                  <a:pt x="126" y="924"/>
                  <a:pt x="126" y="924"/>
                  <a:pt x="125" y="923"/>
                </a:cubicBezTo>
                <a:cubicBezTo>
                  <a:pt x="124" y="923"/>
                  <a:pt x="124" y="923"/>
                  <a:pt x="123" y="923"/>
                </a:cubicBezTo>
                <a:cubicBezTo>
                  <a:pt x="123" y="923"/>
                  <a:pt x="122" y="923"/>
                  <a:pt x="121" y="923"/>
                </a:cubicBezTo>
                <a:cubicBezTo>
                  <a:pt x="120" y="922"/>
                  <a:pt x="119" y="922"/>
                  <a:pt x="118" y="921"/>
                </a:cubicBezTo>
                <a:cubicBezTo>
                  <a:pt x="116" y="921"/>
                  <a:pt x="115" y="920"/>
                  <a:pt x="114" y="920"/>
                </a:cubicBezTo>
                <a:cubicBezTo>
                  <a:pt x="113" y="919"/>
                  <a:pt x="111" y="918"/>
                  <a:pt x="110" y="918"/>
                </a:cubicBezTo>
                <a:cubicBezTo>
                  <a:pt x="110" y="917"/>
                  <a:pt x="110" y="917"/>
                  <a:pt x="110" y="917"/>
                </a:cubicBezTo>
                <a:cubicBezTo>
                  <a:pt x="111" y="918"/>
                  <a:pt x="112" y="918"/>
                  <a:pt x="113" y="918"/>
                </a:cubicBezTo>
                <a:cubicBezTo>
                  <a:pt x="120" y="898"/>
                  <a:pt x="91" y="894"/>
                  <a:pt x="76" y="896"/>
                </a:cubicBezTo>
                <a:cubicBezTo>
                  <a:pt x="83" y="902"/>
                  <a:pt x="98" y="936"/>
                  <a:pt x="112" y="921"/>
                </a:cubicBezTo>
                <a:cubicBezTo>
                  <a:pt x="112" y="921"/>
                  <a:pt x="112" y="922"/>
                  <a:pt x="113" y="922"/>
                </a:cubicBezTo>
                <a:cubicBezTo>
                  <a:pt x="114" y="922"/>
                  <a:pt x="115" y="923"/>
                  <a:pt x="117" y="923"/>
                </a:cubicBezTo>
                <a:cubicBezTo>
                  <a:pt x="118" y="924"/>
                  <a:pt x="119" y="924"/>
                  <a:pt x="121" y="925"/>
                </a:cubicBezTo>
                <a:cubicBezTo>
                  <a:pt x="121" y="925"/>
                  <a:pt x="122" y="925"/>
                  <a:pt x="123" y="925"/>
                </a:cubicBezTo>
                <a:cubicBezTo>
                  <a:pt x="123" y="926"/>
                  <a:pt x="124" y="926"/>
                  <a:pt x="124" y="926"/>
                </a:cubicBezTo>
                <a:cubicBezTo>
                  <a:pt x="125" y="926"/>
                  <a:pt x="126" y="926"/>
                  <a:pt x="126" y="926"/>
                </a:cubicBezTo>
                <a:cubicBezTo>
                  <a:pt x="127" y="926"/>
                  <a:pt x="127" y="926"/>
                  <a:pt x="128" y="927"/>
                </a:cubicBezTo>
                <a:cubicBezTo>
                  <a:pt x="128" y="927"/>
                  <a:pt x="128" y="927"/>
                  <a:pt x="129" y="927"/>
                </a:cubicBezTo>
                <a:cubicBezTo>
                  <a:pt x="129" y="927"/>
                  <a:pt x="129" y="927"/>
                  <a:pt x="129" y="927"/>
                </a:cubicBezTo>
                <a:cubicBezTo>
                  <a:pt x="130" y="927"/>
                  <a:pt x="130" y="927"/>
                  <a:pt x="131" y="927"/>
                </a:cubicBezTo>
                <a:cubicBezTo>
                  <a:pt x="131" y="927"/>
                  <a:pt x="131" y="927"/>
                  <a:pt x="132" y="927"/>
                </a:cubicBezTo>
                <a:cubicBezTo>
                  <a:pt x="133" y="928"/>
                  <a:pt x="134" y="929"/>
                  <a:pt x="135" y="931"/>
                </a:cubicBezTo>
                <a:cubicBezTo>
                  <a:pt x="137" y="934"/>
                  <a:pt x="141" y="936"/>
                  <a:pt x="144" y="939"/>
                </a:cubicBezTo>
                <a:cubicBezTo>
                  <a:pt x="148" y="941"/>
                  <a:pt x="151" y="942"/>
                  <a:pt x="155" y="944"/>
                </a:cubicBezTo>
                <a:cubicBezTo>
                  <a:pt x="159" y="946"/>
                  <a:pt x="162" y="948"/>
                  <a:pt x="166" y="950"/>
                </a:cubicBezTo>
                <a:cubicBezTo>
                  <a:pt x="167" y="951"/>
                  <a:pt x="169" y="952"/>
                  <a:pt x="170" y="954"/>
                </a:cubicBezTo>
                <a:cubicBezTo>
                  <a:pt x="171" y="954"/>
                  <a:pt x="171" y="954"/>
                  <a:pt x="172" y="955"/>
                </a:cubicBezTo>
                <a:cubicBezTo>
                  <a:pt x="172" y="955"/>
                  <a:pt x="172" y="955"/>
                  <a:pt x="172" y="955"/>
                </a:cubicBezTo>
                <a:cubicBezTo>
                  <a:pt x="172" y="956"/>
                  <a:pt x="172" y="956"/>
                  <a:pt x="172" y="956"/>
                </a:cubicBezTo>
                <a:cubicBezTo>
                  <a:pt x="173" y="956"/>
                  <a:pt x="173" y="956"/>
                  <a:pt x="173" y="956"/>
                </a:cubicBezTo>
                <a:cubicBezTo>
                  <a:pt x="173" y="956"/>
                  <a:pt x="174" y="957"/>
                  <a:pt x="174" y="958"/>
                </a:cubicBezTo>
                <a:cubicBezTo>
                  <a:pt x="177" y="961"/>
                  <a:pt x="179" y="965"/>
                  <a:pt x="180" y="969"/>
                </a:cubicBezTo>
                <a:cubicBezTo>
                  <a:pt x="182" y="972"/>
                  <a:pt x="183" y="976"/>
                  <a:pt x="185" y="980"/>
                </a:cubicBezTo>
                <a:cubicBezTo>
                  <a:pt x="187" y="984"/>
                  <a:pt x="189" y="987"/>
                  <a:pt x="191" y="990"/>
                </a:cubicBezTo>
                <a:cubicBezTo>
                  <a:pt x="191" y="990"/>
                  <a:pt x="190" y="990"/>
                  <a:pt x="190" y="989"/>
                </a:cubicBezTo>
                <a:cubicBezTo>
                  <a:pt x="189" y="989"/>
                  <a:pt x="188" y="989"/>
                  <a:pt x="188" y="988"/>
                </a:cubicBezTo>
                <a:cubicBezTo>
                  <a:pt x="187" y="988"/>
                  <a:pt x="187" y="988"/>
                  <a:pt x="187" y="988"/>
                </a:cubicBezTo>
                <a:cubicBezTo>
                  <a:pt x="186" y="988"/>
                  <a:pt x="186" y="987"/>
                  <a:pt x="185" y="987"/>
                </a:cubicBezTo>
                <a:cubicBezTo>
                  <a:pt x="182" y="986"/>
                  <a:pt x="177" y="986"/>
                  <a:pt x="173" y="986"/>
                </a:cubicBezTo>
                <a:cubicBezTo>
                  <a:pt x="172" y="986"/>
                  <a:pt x="172" y="986"/>
                  <a:pt x="171" y="986"/>
                </a:cubicBezTo>
                <a:cubicBezTo>
                  <a:pt x="170" y="986"/>
                  <a:pt x="170" y="986"/>
                  <a:pt x="169" y="986"/>
                </a:cubicBezTo>
                <a:cubicBezTo>
                  <a:pt x="168" y="986"/>
                  <a:pt x="167" y="986"/>
                  <a:pt x="166" y="986"/>
                </a:cubicBezTo>
                <a:cubicBezTo>
                  <a:pt x="163" y="986"/>
                  <a:pt x="161" y="986"/>
                  <a:pt x="158" y="986"/>
                </a:cubicBezTo>
                <a:cubicBezTo>
                  <a:pt x="156" y="986"/>
                  <a:pt x="154" y="987"/>
                  <a:pt x="151" y="987"/>
                </a:cubicBezTo>
                <a:cubicBezTo>
                  <a:pt x="150" y="987"/>
                  <a:pt x="150" y="986"/>
                  <a:pt x="149" y="986"/>
                </a:cubicBezTo>
                <a:cubicBezTo>
                  <a:pt x="149" y="986"/>
                  <a:pt x="149" y="986"/>
                  <a:pt x="149" y="986"/>
                </a:cubicBezTo>
                <a:cubicBezTo>
                  <a:pt x="149" y="986"/>
                  <a:pt x="149" y="986"/>
                  <a:pt x="148" y="986"/>
                </a:cubicBezTo>
                <a:cubicBezTo>
                  <a:pt x="147" y="986"/>
                  <a:pt x="146" y="986"/>
                  <a:pt x="145" y="986"/>
                </a:cubicBezTo>
                <a:cubicBezTo>
                  <a:pt x="140" y="985"/>
                  <a:pt x="136" y="984"/>
                  <a:pt x="133" y="983"/>
                </a:cubicBezTo>
                <a:cubicBezTo>
                  <a:pt x="132" y="982"/>
                  <a:pt x="132" y="982"/>
                  <a:pt x="132" y="982"/>
                </a:cubicBezTo>
                <a:cubicBezTo>
                  <a:pt x="131" y="982"/>
                  <a:pt x="131" y="982"/>
                  <a:pt x="130" y="982"/>
                </a:cubicBezTo>
                <a:cubicBezTo>
                  <a:pt x="130" y="981"/>
                  <a:pt x="129" y="981"/>
                  <a:pt x="128" y="981"/>
                </a:cubicBezTo>
                <a:cubicBezTo>
                  <a:pt x="128" y="981"/>
                  <a:pt x="127" y="981"/>
                  <a:pt x="126" y="980"/>
                </a:cubicBezTo>
                <a:cubicBezTo>
                  <a:pt x="127" y="980"/>
                  <a:pt x="128" y="980"/>
                  <a:pt x="128" y="980"/>
                </a:cubicBezTo>
                <a:cubicBezTo>
                  <a:pt x="128" y="980"/>
                  <a:pt x="127" y="980"/>
                  <a:pt x="126" y="980"/>
                </a:cubicBezTo>
                <a:cubicBezTo>
                  <a:pt x="126" y="979"/>
                  <a:pt x="125" y="979"/>
                  <a:pt x="124" y="979"/>
                </a:cubicBezTo>
                <a:cubicBezTo>
                  <a:pt x="124" y="979"/>
                  <a:pt x="124" y="978"/>
                  <a:pt x="123" y="978"/>
                </a:cubicBezTo>
                <a:cubicBezTo>
                  <a:pt x="123" y="978"/>
                  <a:pt x="123" y="978"/>
                  <a:pt x="123" y="978"/>
                </a:cubicBezTo>
                <a:cubicBezTo>
                  <a:pt x="122" y="978"/>
                  <a:pt x="122" y="978"/>
                  <a:pt x="122" y="978"/>
                </a:cubicBezTo>
                <a:cubicBezTo>
                  <a:pt x="121" y="978"/>
                  <a:pt x="120" y="978"/>
                  <a:pt x="119" y="978"/>
                </a:cubicBezTo>
                <a:cubicBezTo>
                  <a:pt x="118" y="977"/>
                  <a:pt x="117" y="977"/>
                  <a:pt x="116" y="977"/>
                </a:cubicBezTo>
                <a:cubicBezTo>
                  <a:pt x="115" y="977"/>
                  <a:pt x="114" y="977"/>
                  <a:pt x="112" y="977"/>
                </a:cubicBezTo>
                <a:cubicBezTo>
                  <a:pt x="111" y="977"/>
                  <a:pt x="110" y="977"/>
                  <a:pt x="109" y="977"/>
                </a:cubicBezTo>
                <a:cubicBezTo>
                  <a:pt x="108" y="977"/>
                  <a:pt x="107" y="977"/>
                  <a:pt x="106" y="977"/>
                </a:cubicBezTo>
                <a:cubicBezTo>
                  <a:pt x="94" y="961"/>
                  <a:pt x="73" y="981"/>
                  <a:pt x="68" y="993"/>
                </a:cubicBezTo>
                <a:cubicBezTo>
                  <a:pt x="75" y="990"/>
                  <a:pt x="78" y="987"/>
                  <a:pt x="86" y="988"/>
                </a:cubicBezTo>
                <a:cubicBezTo>
                  <a:pt x="92" y="988"/>
                  <a:pt x="104" y="990"/>
                  <a:pt x="102" y="980"/>
                </a:cubicBezTo>
                <a:cubicBezTo>
                  <a:pt x="103" y="981"/>
                  <a:pt x="103" y="981"/>
                  <a:pt x="103" y="981"/>
                </a:cubicBezTo>
                <a:cubicBezTo>
                  <a:pt x="105" y="980"/>
                  <a:pt x="106" y="979"/>
                  <a:pt x="108" y="979"/>
                </a:cubicBezTo>
                <a:cubicBezTo>
                  <a:pt x="108" y="979"/>
                  <a:pt x="108" y="979"/>
                  <a:pt x="108" y="979"/>
                </a:cubicBezTo>
                <a:cubicBezTo>
                  <a:pt x="108" y="979"/>
                  <a:pt x="108" y="979"/>
                  <a:pt x="109" y="979"/>
                </a:cubicBezTo>
                <a:cubicBezTo>
                  <a:pt x="110" y="979"/>
                  <a:pt x="111" y="979"/>
                  <a:pt x="112" y="979"/>
                </a:cubicBezTo>
                <a:cubicBezTo>
                  <a:pt x="113" y="979"/>
                  <a:pt x="115" y="979"/>
                  <a:pt x="116" y="979"/>
                </a:cubicBezTo>
                <a:cubicBezTo>
                  <a:pt x="117" y="979"/>
                  <a:pt x="118" y="979"/>
                  <a:pt x="119" y="979"/>
                </a:cubicBezTo>
                <a:cubicBezTo>
                  <a:pt x="120" y="980"/>
                  <a:pt x="121" y="980"/>
                  <a:pt x="122" y="980"/>
                </a:cubicBezTo>
                <a:cubicBezTo>
                  <a:pt x="122" y="980"/>
                  <a:pt x="122" y="980"/>
                  <a:pt x="122" y="980"/>
                </a:cubicBezTo>
                <a:cubicBezTo>
                  <a:pt x="122" y="980"/>
                  <a:pt x="123" y="980"/>
                  <a:pt x="123" y="980"/>
                </a:cubicBezTo>
                <a:cubicBezTo>
                  <a:pt x="123" y="980"/>
                  <a:pt x="123" y="980"/>
                  <a:pt x="124" y="980"/>
                </a:cubicBezTo>
                <a:cubicBezTo>
                  <a:pt x="124" y="980"/>
                  <a:pt x="124" y="980"/>
                  <a:pt x="124" y="981"/>
                </a:cubicBezTo>
                <a:cubicBezTo>
                  <a:pt x="125" y="981"/>
                  <a:pt x="126" y="982"/>
                  <a:pt x="128" y="982"/>
                </a:cubicBezTo>
                <a:cubicBezTo>
                  <a:pt x="128" y="983"/>
                  <a:pt x="129" y="983"/>
                  <a:pt x="130" y="984"/>
                </a:cubicBezTo>
                <a:cubicBezTo>
                  <a:pt x="130" y="984"/>
                  <a:pt x="130" y="984"/>
                  <a:pt x="131" y="984"/>
                </a:cubicBezTo>
                <a:cubicBezTo>
                  <a:pt x="131" y="984"/>
                  <a:pt x="132" y="984"/>
                  <a:pt x="132" y="985"/>
                </a:cubicBezTo>
                <a:cubicBezTo>
                  <a:pt x="135" y="986"/>
                  <a:pt x="139" y="987"/>
                  <a:pt x="144" y="988"/>
                </a:cubicBezTo>
                <a:cubicBezTo>
                  <a:pt x="144" y="988"/>
                  <a:pt x="144" y="988"/>
                  <a:pt x="144" y="988"/>
                </a:cubicBezTo>
                <a:cubicBezTo>
                  <a:pt x="143" y="988"/>
                  <a:pt x="143" y="988"/>
                  <a:pt x="143" y="988"/>
                </a:cubicBezTo>
                <a:cubicBezTo>
                  <a:pt x="143" y="989"/>
                  <a:pt x="143" y="989"/>
                  <a:pt x="142" y="989"/>
                </a:cubicBezTo>
                <a:cubicBezTo>
                  <a:pt x="142" y="989"/>
                  <a:pt x="142" y="989"/>
                  <a:pt x="142" y="990"/>
                </a:cubicBezTo>
                <a:cubicBezTo>
                  <a:pt x="140" y="991"/>
                  <a:pt x="139" y="994"/>
                  <a:pt x="137" y="996"/>
                </a:cubicBezTo>
                <a:cubicBezTo>
                  <a:pt x="136" y="998"/>
                  <a:pt x="135" y="1000"/>
                  <a:pt x="133" y="1003"/>
                </a:cubicBezTo>
                <a:cubicBezTo>
                  <a:pt x="133" y="1002"/>
                  <a:pt x="133" y="1002"/>
                  <a:pt x="133" y="1002"/>
                </a:cubicBezTo>
                <a:cubicBezTo>
                  <a:pt x="130" y="1002"/>
                  <a:pt x="130" y="1002"/>
                  <a:pt x="130" y="1002"/>
                </a:cubicBezTo>
                <a:cubicBezTo>
                  <a:pt x="119" y="999"/>
                  <a:pt x="108" y="1009"/>
                  <a:pt x="110" y="1021"/>
                </a:cubicBezTo>
                <a:cubicBezTo>
                  <a:pt x="119" y="1018"/>
                  <a:pt x="136" y="1018"/>
                  <a:pt x="134" y="1005"/>
                </a:cubicBezTo>
                <a:cubicBezTo>
                  <a:pt x="134" y="1005"/>
                  <a:pt x="134" y="1005"/>
                  <a:pt x="134" y="1005"/>
                </a:cubicBezTo>
                <a:cubicBezTo>
                  <a:pt x="136" y="1002"/>
                  <a:pt x="137" y="1000"/>
                  <a:pt x="139" y="997"/>
                </a:cubicBezTo>
                <a:cubicBezTo>
                  <a:pt x="140" y="995"/>
                  <a:pt x="142" y="993"/>
                  <a:pt x="143" y="991"/>
                </a:cubicBezTo>
                <a:cubicBezTo>
                  <a:pt x="143" y="991"/>
                  <a:pt x="143" y="991"/>
                  <a:pt x="144" y="990"/>
                </a:cubicBezTo>
                <a:cubicBezTo>
                  <a:pt x="144" y="990"/>
                  <a:pt x="144" y="990"/>
                  <a:pt x="144" y="990"/>
                </a:cubicBezTo>
                <a:cubicBezTo>
                  <a:pt x="144" y="990"/>
                  <a:pt x="145" y="990"/>
                  <a:pt x="145" y="989"/>
                </a:cubicBezTo>
                <a:cubicBezTo>
                  <a:pt x="145" y="989"/>
                  <a:pt x="145" y="989"/>
                  <a:pt x="145" y="989"/>
                </a:cubicBezTo>
                <a:cubicBezTo>
                  <a:pt x="145" y="989"/>
                  <a:pt x="146" y="988"/>
                  <a:pt x="146" y="988"/>
                </a:cubicBezTo>
                <a:cubicBezTo>
                  <a:pt x="148" y="989"/>
                  <a:pt x="149" y="989"/>
                  <a:pt x="151" y="989"/>
                </a:cubicBezTo>
                <a:cubicBezTo>
                  <a:pt x="154" y="989"/>
                  <a:pt x="156" y="989"/>
                  <a:pt x="159" y="988"/>
                </a:cubicBezTo>
                <a:cubicBezTo>
                  <a:pt x="161" y="988"/>
                  <a:pt x="163" y="988"/>
                  <a:pt x="166" y="988"/>
                </a:cubicBezTo>
                <a:cubicBezTo>
                  <a:pt x="167" y="988"/>
                  <a:pt x="168" y="988"/>
                  <a:pt x="169" y="988"/>
                </a:cubicBezTo>
                <a:cubicBezTo>
                  <a:pt x="170" y="988"/>
                  <a:pt x="170" y="988"/>
                  <a:pt x="171" y="988"/>
                </a:cubicBezTo>
                <a:cubicBezTo>
                  <a:pt x="172" y="988"/>
                  <a:pt x="172" y="988"/>
                  <a:pt x="173" y="988"/>
                </a:cubicBezTo>
                <a:cubicBezTo>
                  <a:pt x="177" y="988"/>
                  <a:pt x="181" y="988"/>
                  <a:pt x="185" y="989"/>
                </a:cubicBezTo>
                <a:cubicBezTo>
                  <a:pt x="185" y="989"/>
                  <a:pt x="185" y="990"/>
                  <a:pt x="186" y="990"/>
                </a:cubicBezTo>
                <a:cubicBezTo>
                  <a:pt x="186" y="990"/>
                  <a:pt x="187" y="990"/>
                  <a:pt x="187" y="990"/>
                </a:cubicBezTo>
                <a:cubicBezTo>
                  <a:pt x="188" y="990"/>
                  <a:pt x="188" y="991"/>
                  <a:pt x="189" y="991"/>
                </a:cubicBezTo>
                <a:cubicBezTo>
                  <a:pt x="190" y="991"/>
                  <a:pt x="192" y="992"/>
                  <a:pt x="193" y="992"/>
                </a:cubicBezTo>
                <a:cubicBezTo>
                  <a:pt x="193" y="993"/>
                  <a:pt x="194" y="993"/>
                  <a:pt x="194" y="993"/>
                </a:cubicBezTo>
                <a:cubicBezTo>
                  <a:pt x="194" y="994"/>
                  <a:pt x="194" y="994"/>
                  <a:pt x="194" y="994"/>
                </a:cubicBezTo>
                <a:cubicBezTo>
                  <a:pt x="195" y="994"/>
                  <a:pt x="195" y="994"/>
                  <a:pt x="195" y="994"/>
                </a:cubicBezTo>
                <a:cubicBezTo>
                  <a:pt x="195" y="994"/>
                  <a:pt x="195" y="994"/>
                  <a:pt x="195" y="994"/>
                </a:cubicBezTo>
                <a:cubicBezTo>
                  <a:pt x="195" y="994"/>
                  <a:pt x="195" y="994"/>
                  <a:pt x="195" y="994"/>
                </a:cubicBezTo>
                <a:cubicBezTo>
                  <a:pt x="196" y="995"/>
                  <a:pt x="196" y="995"/>
                  <a:pt x="196" y="995"/>
                </a:cubicBezTo>
                <a:cubicBezTo>
                  <a:pt x="197" y="996"/>
                  <a:pt x="198" y="996"/>
                  <a:pt x="198" y="997"/>
                </a:cubicBezTo>
                <a:cubicBezTo>
                  <a:pt x="199" y="998"/>
                  <a:pt x="200" y="998"/>
                  <a:pt x="201" y="999"/>
                </a:cubicBezTo>
                <a:cubicBezTo>
                  <a:pt x="207" y="1004"/>
                  <a:pt x="213" y="1008"/>
                  <a:pt x="219" y="1012"/>
                </a:cubicBezTo>
                <a:cubicBezTo>
                  <a:pt x="221" y="1014"/>
                  <a:pt x="222" y="1015"/>
                  <a:pt x="224" y="1016"/>
                </a:cubicBezTo>
                <a:cubicBezTo>
                  <a:pt x="212" y="1017"/>
                  <a:pt x="197" y="1023"/>
                  <a:pt x="180" y="1035"/>
                </a:cubicBezTo>
                <a:cubicBezTo>
                  <a:pt x="198" y="1030"/>
                  <a:pt x="224" y="1017"/>
                  <a:pt x="245" y="1031"/>
                </a:cubicBezTo>
                <a:cubicBezTo>
                  <a:pt x="258" y="1040"/>
                  <a:pt x="260" y="1058"/>
                  <a:pt x="275" y="1066"/>
                </a:cubicBezTo>
                <a:cubicBezTo>
                  <a:pt x="301" y="1080"/>
                  <a:pt x="340" y="1085"/>
                  <a:pt x="369" y="1092"/>
                </a:cubicBezTo>
                <a:cubicBezTo>
                  <a:pt x="397" y="1098"/>
                  <a:pt x="376" y="1112"/>
                  <a:pt x="351" y="1126"/>
                </a:cubicBezTo>
                <a:cubicBezTo>
                  <a:pt x="335" y="1134"/>
                  <a:pt x="331" y="1145"/>
                  <a:pt x="319" y="1154"/>
                </a:cubicBezTo>
                <a:cubicBezTo>
                  <a:pt x="306" y="1163"/>
                  <a:pt x="300" y="1171"/>
                  <a:pt x="281" y="1170"/>
                </a:cubicBezTo>
                <a:cubicBezTo>
                  <a:pt x="276" y="1170"/>
                  <a:pt x="271" y="1171"/>
                  <a:pt x="267" y="1172"/>
                </a:cubicBezTo>
                <a:cubicBezTo>
                  <a:pt x="273" y="1158"/>
                  <a:pt x="265" y="1154"/>
                  <a:pt x="250" y="1157"/>
                </a:cubicBezTo>
                <a:cubicBezTo>
                  <a:pt x="252" y="1164"/>
                  <a:pt x="252" y="1173"/>
                  <a:pt x="259" y="1175"/>
                </a:cubicBezTo>
                <a:cubicBezTo>
                  <a:pt x="251" y="1178"/>
                  <a:pt x="244" y="1182"/>
                  <a:pt x="233" y="1183"/>
                </a:cubicBezTo>
                <a:cubicBezTo>
                  <a:pt x="234" y="1177"/>
                  <a:pt x="233" y="1169"/>
                  <a:pt x="229" y="1165"/>
                </a:cubicBezTo>
                <a:cubicBezTo>
                  <a:pt x="223" y="1160"/>
                  <a:pt x="214" y="1164"/>
                  <a:pt x="207" y="1164"/>
                </a:cubicBezTo>
                <a:cubicBezTo>
                  <a:pt x="212" y="1173"/>
                  <a:pt x="214" y="1189"/>
                  <a:pt x="223" y="1189"/>
                </a:cubicBezTo>
                <a:cubicBezTo>
                  <a:pt x="228" y="1192"/>
                  <a:pt x="234" y="1192"/>
                  <a:pt x="240" y="1191"/>
                </a:cubicBezTo>
                <a:cubicBezTo>
                  <a:pt x="241" y="1191"/>
                  <a:pt x="241" y="1192"/>
                  <a:pt x="242" y="1192"/>
                </a:cubicBezTo>
                <a:cubicBezTo>
                  <a:pt x="244" y="1193"/>
                  <a:pt x="245" y="1193"/>
                  <a:pt x="246" y="1194"/>
                </a:cubicBezTo>
                <a:cubicBezTo>
                  <a:pt x="247" y="1194"/>
                  <a:pt x="248" y="1194"/>
                  <a:pt x="248" y="1194"/>
                </a:cubicBezTo>
                <a:cubicBezTo>
                  <a:pt x="249" y="1194"/>
                  <a:pt x="249" y="1194"/>
                  <a:pt x="249" y="1194"/>
                </a:cubicBezTo>
                <a:cubicBezTo>
                  <a:pt x="250" y="1194"/>
                  <a:pt x="250" y="1194"/>
                  <a:pt x="250" y="1195"/>
                </a:cubicBezTo>
                <a:cubicBezTo>
                  <a:pt x="251" y="1195"/>
                  <a:pt x="252" y="1195"/>
                  <a:pt x="252" y="1195"/>
                </a:cubicBezTo>
                <a:cubicBezTo>
                  <a:pt x="253" y="1195"/>
                  <a:pt x="253" y="1195"/>
                  <a:pt x="254" y="1195"/>
                </a:cubicBezTo>
                <a:cubicBezTo>
                  <a:pt x="254" y="1195"/>
                  <a:pt x="254" y="1195"/>
                  <a:pt x="255" y="1195"/>
                </a:cubicBezTo>
                <a:cubicBezTo>
                  <a:pt x="255" y="1195"/>
                  <a:pt x="255" y="1195"/>
                  <a:pt x="255" y="1195"/>
                </a:cubicBezTo>
                <a:cubicBezTo>
                  <a:pt x="256" y="1195"/>
                  <a:pt x="256" y="1195"/>
                  <a:pt x="256" y="1195"/>
                </a:cubicBezTo>
                <a:cubicBezTo>
                  <a:pt x="255" y="1197"/>
                  <a:pt x="253" y="1198"/>
                  <a:pt x="252" y="1200"/>
                </a:cubicBezTo>
                <a:cubicBezTo>
                  <a:pt x="249" y="1203"/>
                  <a:pt x="246" y="1206"/>
                  <a:pt x="243" y="1208"/>
                </a:cubicBezTo>
                <a:cubicBezTo>
                  <a:pt x="240" y="1210"/>
                  <a:pt x="237" y="1212"/>
                  <a:pt x="233" y="1214"/>
                </a:cubicBezTo>
                <a:cubicBezTo>
                  <a:pt x="230" y="1215"/>
                  <a:pt x="226" y="1215"/>
                  <a:pt x="223" y="1215"/>
                </a:cubicBezTo>
                <a:cubicBezTo>
                  <a:pt x="219" y="1216"/>
                  <a:pt x="216" y="1215"/>
                  <a:pt x="212" y="1215"/>
                </a:cubicBezTo>
                <a:cubicBezTo>
                  <a:pt x="206" y="1214"/>
                  <a:pt x="199" y="1213"/>
                  <a:pt x="193" y="1211"/>
                </a:cubicBezTo>
                <a:cubicBezTo>
                  <a:pt x="192" y="1211"/>
                  <a:pt x="190" y="1210"/>
                  <a:pt x="189" y="1210"/>
                </a:cubicBezTo>
                <a:cubicBezTo>
                  <a:pt x="188" y="1209"/>
                  <a:pt x="186" y="1209"/>
                  <a:pt x="185" y="1208"/>
                </a:cubicBezTo>
                <a:cubicBezTo>
                  <a:pt x="183" y="1207"/>
                  <a:pt x="180" y="1206"/>
                  <a:pt x="178" y="1205"/>
                </a:cubicBezTo>
                <a:cubicBezTo>
                  <a:pt x="173" y="1203"/>
                  <a:pt x="170" y="1201"/>
                  <a:pt x="167" y="1199"/>
                </a:cubicBezTo>
                <a:cubicBezTo>
                  <a:pt x="167" y="1199"/>
                  <a:pt x="167" y="1199"/>
                  <a:pt x="167" y="1199"/>
                </a:cubicBezTo>
                <a:cubicBezTo>
                  <a:pt x="167" y="1199"/>
                  <a:pt x="167" y="1199"/>
                  <a:pt x="167" y="1199"/>
                </a:cubicBezTo>
                <a:cubicBezTo>
                  <a:pt x="167" y="1199"/>
                  <a:pt x="167" y="1199"/>
                  <a:pt x="167" y="1199"/>
                </a:cubicBezTo>
                <a:cubicBezTo>
                  <a:pt x="166" y="1198"/>
                  <a:pt x="166" y="1198"/>
                  <a:pt x="166" y="1198"/>
                </a:cubicBezTo>
                <a:cubicBezTo>
                  <a:pt x="166" y="1198"/>
                  <a:pt x="166" y="1197"/>
                  <a:pt x="166" y="1197"/>
                </a:cubicBezTo>
                <a:cubicBezTo>
                  <a:pt x="165" y="1196"/>
                  <a:pt x="165" y="1196"/>
                  <a:pt x="165" y="1195"/>
                </a:cubicBezTo>
                <a:cubicBezTo>
                  <a:pt x="164" y="1194"/>
                  <a:pt x="164" y="1194"/>
                  <a:pt x="164" y="1193"/>
                </a:cubicBezTo>
                <a:cubicBezTo>
                  <a:pt x="164" y="1192"/>
                  <a:pt x="163" y="1192"/>
                  <a:pt x="163" y="1191"/>
                </a:cubicBezTo>
                <a:cubicBezTo>
                  <a:pt x="163" y="1190"/>
                  <a:pt x="163" y="1190"/>
                  <a:pt x="163" y="1189"/>
                </a:cubicBezTo>
                <a:cubicBezTo>
                  <a:pt x="167" y="1180"/>
                  <a:pt x="167" y="1171"/>
                  <a:pt x="159" y="1165"/>
                </a:cubicBezTo>
                <a:cubicBezTo>
                  <a:pt x="156" y="1175"/>
                  <a:pt x="153" y="1184"/>
                  <a:pt x="161" y="1192"/>
                </a:cubicBezTo>
                <a:cubicBezTo>
                  <a:pt x="161" y="1192"/>
                  <a:pt x="161" y="1192"/>
                  <a:pt x="161" y="1192"/>
                </a:cubicBezTo>
                <a:cubicBezTo>
                  <a:pt x="161" y="1192"/>
                  <a:pt x="161" y="1192"/>
                  <a:pt x="161" y="1192"/>
                </a:cubicBezTo>
                <a:cubicBezTo>
                  <a:pt x="161" y="1193"/>
                  <a:pt x="162" y="1193"/>
                  <a:pt x="162" y="1194"/>
                </a:cubicBezTo>
                <a:cubicBezTo>
                  <a:pt x="162" y="1194"/>
                  <a:pt x="162" y="1195"/>
                  <a:pt x="162" y="1195"/>
                </a:cubicBezTo>
                <a:cubicBezTo>
                  <a:pt x="162" y="1194"/>
                  <a:pt x="161" y="1194"/>
                  <a:pt x="161" y="1193"/>
                </a:cubicBezTo>
                <a:cubicBezTo>
                  <a:pt x="160" y="1193"/>
                  <a:pt x="160" y="1192"/>
                  <a:pt x="160" y="1192"/>
                </a:cubicBezTo>
                <a:cubicBezTo>
                  <a:pt x="160" y="1191"/>
                  <a:pt x="159" y="1191"/>
                  <a:pt x="159" y="1191"/>
                </a:cubicBezTo>
                <a:cubicBezTo>
                  <a:pt x="159" y="1191"/>
                  <a:pt x="160" y="1191"/>
                  <a:pt x="160" y="1192"/>
                </a:cubicBezTo>
                <a:cubicBezTo>
                  <a:pt x="160" y="1192"/>
                  <a:pt x="160" y="1193"/>
                  <a:pt x="161" y="1194"/>
                </a:cubicBezTo>
                <a:cubicBezTo>
                  <a:pt x="161" y="1195"/>
                  <a:pt x="162" y="1196"/>
                  <a:pt x="163" y="1197"/>
                </a:cubicBezTo>
                <a:cubicBezTo>
                  <a:pt x="163" y="1197"/>
                  <a:pt x="164" y="1198"/>
                  <a:pt x="164" y="1198"/>
                </a:cubicBezTo>
                <a:cubicBezTo>
                  <a:pt x="164" y="1198"/>
                  <a:pt x="164" y="1199"/>
                  <a:pt x="164" y="1199"/>
                </a:cubicBezTo>
                <a:cubicBezTo>
                  <a:pt x="164" y="1199"/>
                  <a:pt x="165" y="1199"/>
                  <a:pt x="165" y="1200"/>
                </a:cubicBezTo>
                <a:cubicBezTo>
                  <a:pt x="165" y="1200"/>
                  <a:pt x="165" y="1200"/>
                  <a:pt x="165" y="1200"/>
                </a:cubicBezTo>
                <a:cubicBezTo>
                  <a:pt x="165" y="1200"/>
                  <a:pt x="165" y="1200"/>
                  <a:pt x="165" y="1200"/>
                </a:cubicBezTo>
                <a:cubicBezTo>
                  <a:pt x="166" y="1201"/>
                  <a:pt x="166" y="1201"/>
                  <a:pt x="166" y="1201"/>
                </a:cubicBezTo>
                <a:cubicBezTo>
                  <a:pt x="167" y="1202"/>
                  <a:pt x="167" y="1202"/>
                  <a:pt x="167" y="1202"/>
                </a:cubicBezTo>
                <a:cubicBezTo>
                  <a:pt x="167" y="1202"/>
                  <a:pt x="167" y="1202"/>
                  <a:pt x="167" y="1201"/>
                </a:cubicBezTo>
                <a:cubicBezTo>
                  <a:pt x="169" y="1203"/>
                  <a:pt x="172" y="1205"/>
                  <a:pt x="175" y="1207"/>
                </a:cubicBezTo>
                <a:cubicBezTo>
                  <a:pt x="175" y="1207"/>
                  <a:pt x="174" y="1207"/>
                  <a:pt x="173" y="1207"/>
                </a:cubicBezTo>
                <a:cubicBezTo>
                  <a:pt x="173" y="1207"/>
                  <a:pt x="172" y="1208"/>
                  <a:pt x="171" y="1208"/>
                </a:cubicBezTo>
                <a:cubicBezTo>
                  <a:pt x="171" y="1208"/>
                  <a:pt x="170" y="1208"/>
                  <a:pt x="170" y="1208"/>
                </a:cubicBezTo>
                <a:cubicBezTo>
                  <a:pt x="170" y="1208"/>
                  <a:pt x="169" y="1208"/>
                  <a:pt x="169" y="1208"/>
                </a:cubicBezTo>
                <a:cubicBezTo>
                  <a:pt x="169" y="1208"/>
                  <a:pt x="169" y="1208"/>
                  <a:pt x="169" y="1209"/>
                </a:cubicBezTo>
                <a:cubicBezTo>
                  <a:pt x="168" y="1209"/>
                  <a:pt x="168" y="1209"/>
                  <a:pt x="167" y="1209"/>
                </a:cubicBezTo>
                <a:cubicBezTo>
                  <a:pt x="166" y="1209"/>
                  <a:pt x="166" y="1209"/>
                  <a:pt x="165" y="1210"/>
                </a:cubicBezTo>
                <a:cubicBezTo>
                  <a:pt x="165" y="1210"/>
                  <a:pt x="164" y="1210"/>
                  <a:pt x="164" y="1210"/>
                </a:cubicBezTo>
                <a:cubicBezTo>
                  <a:pt x="163" y="1210"/>
                  <a:pt x="162" y="1211"/>
                  <a:pt x="162" y="1211"/>
                </a:cubicBezTo>
                <a:cubicBezTo>
                  <a:pt x="161" y="1211"/>
                  <a:pt x="159" y="1211"/>
                  <a:pt x="158" y="1211"/>
                </a:cubicBezTo>
                <a:cubicBezTo>
                  <a:pt x="157" y="1212"/>
                  <a:pt x="155" y="1212"/>
                  <a:pt x="154" y="1212"/>
                </a:cubicBezTo>
                <a:cubicBezTo>
                  <a:pt x="152" y="1212"/>
                  <a:pt x="151" y="1212"/>
                  <a:pt x="150" y="1212"/>
                </a:cubicBezTo>
                <a:cubicBezTo>
                  <a:pt x="148" y="1212"/>
                  <a:pt x="147" y="1212"/>
                  <a:pt x="146" y="1212"/>
                </a:cubicBezTo>
                <a:cubicBezTo>
                  <a:pt x="146" y="1212"/>
                  <a:pt x="146" y="1212"/>
                  <a:pt x="146" y="1212"/>
                </a:cubicBezTo>
                <a:cubicBezTo>
                  <a:pt x="137" y="1193"/>
                  <a:pt x="124" y="1201"/>
                  <a:pt x="113" y="1214"/>
                </a:cubicBezTo>
                <a:cubicBezTo>
                  <a:pt x="127" y="1212"/>
                  <a:pt x="132" y="1225"/>
                  <a:pt x="146" y="1214"/>
                </a:cubicBezTo>
                <a:cubicBezTo>
                  <a:pt x="148" y="1214"/>
                  <a:pt x="149" y="1214"/>
                  <a:pt x="150" y="1214"/>
                </a:cubicBezTo>
                <a:cubicBezTo>
                  <a:pt x="151" y="1214"/>
                  <a:pt x="152" y="1214"/>
                  <a:pt x="154" y="1214"/>
                </a:cubicBezTo>
                <a:cubicBezTo>
                  <a:pt x="155" y="1214"/>
                  <a:pt x="157" y="1214"/>
                  <a:pt x="158" y="1214"/>
                </a:cubicBezTo>
                <a:cubicBezTo>
                  <a:pt x="160" y="1214"/>
                  <a:pt x="161" y="1213"/>
                  <a:pt x="162" y="1213"/>
                </a:cubicBezTo>
                <a:cubicBezTo>
                  <a:pt x="163" y="1213"/>
                  <a:pt x="164" y="1213"/>
                  <a:pt x="164" y="1212"/>
                </a:cubicBezTo>
                <a:cubicBezTo>
                  <a:pt x="165" y="1212"/>
                  <a:pt x="165" y="1212"/>
                  <a:pt x="166" y="1212"/>
                </a:cubicBezTo>
                <a:cubicBezTo>
                  <a:pt x="167" y="1212"/>
                  <a:pt x="167" y="1212"/>
                  <a:pt x="168" y="1211"/>
                </a:cubicBezTo>
                <a:cubicBezTo>
                  <a:pt x="168" y="1211"/>
                  <a:pt x="169" y="1211"/>
                  <a:pt x="169" y="1211"/>
                </a:cubicBezTo>
                <a:cubicBezTo>
                  <a:pt x="170" y="1211"/>
                  <a:pt x="170" y="1211"/>
                  <a:pt x="170" y="1210"/>
                </a:cubicBezTo>
                <a:cubicBezTo>
                  <a:pt x="170" y="1210"/>
                  <a:pt x="171" y="1210"/>
                  <a:pt x="171" y="1210"/>
                </a:cubicBezTo>
                <a:cubicBezTo>
                  <a:pt x="171" y="1210"/>
                  <a:pt x="172" y="1210"/>
                  <a:pt x="172" y="1209"/>
                </a:cubicBezTo>
                <a:cubicBezTo>
                  <a:pt x="172" y="1209"/>
                  <a:pt x="173" y="1209"/>
                  <a:pt x="173" y="1209"/>
                </a:cubicBezTo>
                <a:cubicBezTo>
                  <a:pt x="173" y="1208"/>
                  <a:pt x="174" y="1208"/>
                  <a:pt x="174" y="1208"/>
                </a:cubicBezTo>
                <a:cubicBezTo>
                  <a:pt x="174" y="1207"/>
                  <a:pt x="175" y="1207"/>
                  <a:pt x="175" y="1207"/>
                </a:cubicBezTo>
                <a:cubicBezTo>
                  <a:pt x="176" y="1207"/>
                  <a:pt x="176" y="1207"/>
                  <a:pt x="177" y="1208"/>
                </a:cubicBezTo>
                <a:cubicBezTo>
                  <a:pt x="179" y="1209"/>
                  <a:pt x="181" y="1210"/>
                  <a:pt x="184" y="1211"/>
                </a:cubicBezTo>
                <a:cubicBezTo>
                  <a:pt x="185" y="1212"/>
                  <a:pt x="187" y="1212"/>
                  <a:pt x="188" y="1213"/>
                </a:cubicBezTo>
                <a:cubicBezTo>
                  <a:pt x="189" y="1213"/>
                  <a:pt x="191" y="1214"/>
                  <a:pt x="192" y="1214"/>
                </a:cubicBezTo>
                <a:cubicBezTo>
                  <a:pt x="195" y="1215"/>
                  <a:pt x="197" y="1216"/>
                  <a:pt x="200" y="1216"/>
                </a:cubicBezTo>
                <a:cubicBezTo>
                  <a:pt x="199" y="1216"/>
                  <a:pt x="199" y="1216"/>
                  <a:pt x="199" y="1216"/>
                </a:cubicBezTo>
                <a:cubicBezTo>
                  <a:pt x="198" y="1217"/>
                  <a:pt x="196" y="1217"/>
                  <a:pt x="195" y="1218"/>
                </a:cubicBezTo>
                <a:cubicBezTo>
                  <a:pt x="194" y="1218"/>
                  <a:pt x="193" y="1219"/>
                  <a:pt x="193" y="1219"/>
                </a:cubicBezTo>
                <a:cubicBezTo>
                  <a:pt x="192" y="1219"/>
                  <a:pt x="192" y="1220"/>
                  <a:pt x="191" y="1220"/>
                </a:cubicBezTo>
                <a:cubicBezTo>
                  <a:pt x="191" y="1220"/>
                  <a:pt x="191" y="1221"/>
                  <a:pt x="190" y="1221"/>
                </a:cubicBezTo>
                <a:cubicBezTo>
                  <a:pt x="189" y="1222"/>
                  <a:pt x="187" y="1224"/>
                  <a:pt x="185" y="1225"/>
                </a:cubicBezTo>
                <a:cubicBezTo>
                  <a:pt x="184" y="1227"/>
                  <a:pt x="182" y="1229"/>
                  <a:pt x="180" y="1231"/>
                </a:cubicBezTo>
                <a:cubicBezTo>
                  <a:pt x="177" y="1234"/>
                  <a:pt x="173" y="1238"/>
                  <a:pt x="170" y="1242"/>
                </a:cubicBezTo>
                <a:cubicBezTo>
                  <a:pt x="168" y="1244"/>
                  <a:pt x="166" y="1246"/>
                  <a:pt x="164" y="1248"/>
                </a:cubicBezTo>
                <a:cubicBezTo>
                  <a:pt x="162" y="1250"/>
                  <a:pt x="161" y="1252"/>
                  <a:pt x="159" y="1254"/>
                </a:cubicBezTo>
                <a:cubicBezTo>
                  <a:pt x="158" y="1255"/>
                  <a:pt x="157" y="1256"/>
                  <a:pt x="156" y="1256"/>
                </a:cubicBezTo>
                <a:cubicBezTo>
                  <a:pt x="156" y="1257"/>
                  <a:pt x="155" y="1258"/>
                  <a:pt x="154" y="1258"/>
                </a:cubicBezTo>
                <a:cubicBezTo>
                  <a:pt x="153" y="1258"/>
                  <a:pt x="153" y="1259"/>
                  <a:pt x="153" y="1259"/>
                </a:cubicBezTo>
                <a:cubicBezTo>
                  <a:pt x="153" y="1259"/>
                  <a:pt x="152" y="1259"/>
                  <a:pt x="152" y="1259"/>
                </a:cubicBezTo>
                <a:cubicBezTo>
                  <a:pt x="152" y="1259"/>
                  <a:pt x="151" y="1259"/>
                  <a:pt x="151" y="1259"/>
                </a:cubicBezTo>
                <a:cubicBezTo>
                  <a:pt x="150" y="1260"/>
                  <a:pt x="149" y="1260"/>
                  <a:pt x="148" y="1260"/>
                </a:cubicBezTo>
                <a:cubicBezTo>
                  <a:pt x="147" y="1260"/>
                  <a:pt x="146" y="1260"/>
                  <a:pt x="145" y="1260"/>
                </a:cubicBezTo>
                <a:cubicBezTo>
                  <a:pt x="144" y="1260"/>
                  <a:pt x="144" y="1260"/>
                  <a:pt x="143" y="1260"/>
                </a:cubicBezTo>
                <a:cubicBezTo>
                  <a:pt x="143" y="1260"/>
                  <a:pt x="143" y="1260"/>
                  <a:pt x="143" y="1260"/>
                </a:cubicBezTo>
                <a:cubicBezTo>
                  <a:pt x="143" y="1260"/>
                  <a:pt x="143" y="1260"/>
                  <a:pt x="142" y="1259"/>
                </a:cubicBezTo>
                <a:cubicBezTo>
                  <a:pt x="142" y="1259"/>
                  <a:pt x="142" y="1259"/>
                  <a:pt x="142" y="1259"/>
                </a:cubicBezTo>
                <a:cubicBezTo>
                  <a:pt x="142" y="1259"/>
                  <a:pt x="142" y="1259"/>
                  <a:pt x="141" y="1259"/>
                </a:cubicBezTo>
                <a:cubicBezTo>
                  <a:pt x="141" y="1259"/>
                  <a:pt x="141" y="1259"/>
                  <a:pt x="140" y="1260"/>
                </a:cubicBezTo>
                <a:cubicBezTo>
                  <a:pt x="140" y="1259"/>
                  <a:pt x="139" y="1259"/>
                  <a:pt x="138" y="1259"/>
                </a:cubicBezTo>
                <a:cubicBezTo>
                  <a:pt x="136" y="1259"/>
                  <a:pt x="135" y="1259"/>
                  <a:pt x="135" y="1259"/>
                </a:cubicBezTo>
                <a:cubicBezTo>
                  <a:pt x="135" y="1259"/>
                  <a:pt x="135" y="1259"/>
                  <a:pt x="136" y="1259"/>
                </a:cubicBezTo>
                <a:cubicBezTo>
                  <a:pt x="136" y="1259"/>
                  <a:pt x="137" y="1259"/>
                  <a:pt x="138" y="1260"/>
                </a:cubicBezTo>
                <a:cubicBezTo>
                  <a:pt x="137" y="1260"/>
                  <a:pt x="137" y="1260"/>
                  <a:pt x="137" y="1260"/>
                </a:cubicBezTo>
                <a:cubicBezTo>
                  <a:pt x="137" y="1260"/>
                  <a:pt x="136" y="1260"/>
                  <a:pt x="135" y="1260"/>
                </a:cubicBezTo>
                <a:cubicBezTo>
                  <a:pt x="134" y="1260"/>
                  <a:pt x="133" y="1261"/>
                  <a:pt x="133" y="1261"/>
                </a:cubicBezTo>
                <a:cubicBezTo>
                  <a:pt x="132" y="1261"/>
                  <a:pt x="132" y="1261"/>
                  <a:pt x="131" y="1261"/>
                </a:cubicBezTo>
                <a:cubicBezTo>
                  <a:pt x="131" y="1261"/>
                  <a:pt x="131" y="1261"/>
                  <a:pt x="131" y="1261"/>
                </a:cubicBezTo>
                <a:cubicBezTo>
                  <a:pt x="130" y="1262"/>
                  <a:pt x="130" y="1262"/>
                  <a:pt x="130" y="1262"/>
                </a:cubicBezTo>
                <a:cubicBezTo>
                  <a:pt x="122" y="1253"/>
                  <a:pt x="115" y="1262"/>
                  <a:pt x="108" y="1267"/>
                </a:cubicBezTo>
                <a:cubicBezTo>
                  <a:pt x="118" y="1277"/>
                  <a:pt x="127" y="1278"/>
                  <a:pt x="130" y="1263"/>
                </a:cubicBezTo>
                <a:cubicBezTo>
                  <a:pt x="131" y="1263"/>
                  <a:pt x="131" y="1263"/>
                  <a:pt x="131" y="1263"/>
                </a:cubicBezTo>
                <a:cubicBezTo>
                  <a:pt x="132" y="1263"/>
                  <a:pt x="132" y="1263"/>
                  <a:pt x="133" y="1263"/>
                </a:cubicBezTo>
                <a:cubicBezTo>
                  <a:pt x="134" y="1262"/>
                  <a:pt x="135" y="1262"/>
                  <a:pt x="135" y="1262"/>
                </a:cubicBezTo>
                <a:cubicBezTo>
                  <a:pt x="136" y="1262"/>
                  <a:pt x="137" y="1262"/>
                  <a:pt x="138" y="1262"/>
                </a:cubicBezTo>
                <a:cubicBezTo>
                  <a:pt x="138" y="1262"/>
                  <a:pt x="139" y="1262"/>
                  <a:pt x="140" y="1262"/>
                </a:cubicBezTo>
                <a:cubicBezTo>
                  <a:pt x="140" y="1261"/>
                  <a:pt x="141" y="1261"/>
                  <a:pt x="141" y="1261"/>
                </a:cubicBezTo>
                <a:cubicBezTo>
                  <a:pt x="142" y="1261"/>
                  <a:pt x="142" y="1261"/>
                  <a:pt x="142" y="1261"/>
                </a:cubicBezTo>
                <a:cubicBezTo>
                  <a:pt x="142" y="1261"/>
                  <a:pt x="142" y="1261"/>
                  <a:pt x="142" y="1261"/>
                </a:cubicBezTo>
                <a:cubicBezTo>
                  <a:pt x="142" y="1261"/>
                  <a:pt x="142" y="1261"/>
                  <a:pt x="143" y="1261"/>
                </a:cubicBezTo>
                <a:cubicBezTo>
                  <a:pt x="143" y="1262"/>
                  <a:pt x="144" y="1262"/>
                  <a:pt x="145" y="1262"/>
                </a:cubicBezTo>
                <a:cubicBezTo>
                  <a:pt x="145" y="1262"/>
                  <a:pt x="146" y="1262"/>
                  <a:pt x="146" y="1262"/>
                </a:cubicBezTo>
                <a:cubicBezTo>
                  <a:pt x="147" y="1262"/>
                  <a:pt x="147" y="1262"/>
                  <a:pt x="148" y="1262"/>
                </a:cubicBezTo>
                <a:cubicBezTo>
                  <a:pt x="149" y="1262"/>
                  <a:pt x="150" y="1262"/>
                  <a:pt x="151" y="1262"/>
                </a:cubicBezTo>
                <a:cubicBezTo>
                  <a:pt x="151" y="1262"/>
                  <a:pt x="151" y="1262"/>
                  <a:pt x="151" y="1263"/>
                </a:cubicBezTo>
                <a:cubicBezTo>
                  <a:pt x="151" y="1263"/>
                  <a:pt x="151" y="1263"/>
                  <a:pt x="151" y="1264"/>
                </a:cubicBezTo>
                <a:cubicBezTo>
                  <a:pt x="151" y="1264"/>
                  <a:pt x="151" y="1265"/>
                  <a:pt x="151" y="1265"/>
                </a:cubicBezTo>
                <a:cubicBezTo>
                  <a:pt x="151" y="1266"/>
                  <a:pt x="151" y="1266"/>
                  <a:pt x="151" y="1267"/>
                </a:cubicBezTo>
                <a:cubicBezTo>
                  <a:pt x="151" y="1267"/>
                  <a:pt x="151" y="1268"/>
                  <a:pt x="151" y="1268"/>
                </a:cubicBezTo>
                <a:cubicBezTo>
                  <a:pt x="152" y="1268"/>
                  <a:pt x="152" y="1268"/>
                  <a:pt x="152" y="1269"/>
                </a:cubicBezTo>
                <a:cubicBezTo>
                  <a:pt x="152" y="1269"/>
                  <a:pt x="152" y="1270"/>
                  <a:pt x="152" y="1271"/>
                </a:cubicBezTo>
                <a:cubicBezTo>
                  <a:pt x="152" y="1271"/>
                  <a:pt x="152" y="1272"/>
                  <a:pt x="152" y="1273"/>
                </a:cubicBezTo>
                <a:cubicBezTo>
                  <a:pt x="152" y="1273"/>
                  <a:pt x="152" y="1273"/>
                  <a:pt x="152" y="1274"/>
                </a:cubicBezTo>
                <a:cubicBezTo>
                  <a:pt x="152" y="1274"/>
                  <a:pt x="152" y="1274"/>
                  <a:pt x="152" y="1275"/>
                </a:cubicBezTo>
                <a:cubicBezTo>
                  <a:pt x="152" y="1276"/>
                  <a:pt x="152" y="1276"/>
                  <a:pt x="152" y="1277"/>
                </a:cubicBezTo>
                <a:cubicBezTo>
                  <a:pt x="152" y="1279"/>
                  <a:pt x="152" y="1280"/>
                  <a:pt x="152" y="1282"/>
                </a:cubicBezTo>
                <a:cubicBezTo>
                  <a:pt x="152" y="1281"/>
                  <a:pt x="151" y="1281"/>
                  <a:pt x="150" y="1281"/>
                </a:cubicBezTo>
                <a:cubicBezTo>
                  <a:pt x="152" y="1282"/>
                  <a:pt x="152" y="1282"/>
                  <a:pt x="152" y="1282"/>
                </a:cubicBezTo>
                <a:cubicBezTo>
                  <a:pt x="152" y="1283"/>
                  <a:pt x="152" y="1283"/>
                  <a:pt x="152" y="1284"/>
                </a:cubicBezTo>
                <a:cubicBezTo>
                  <a:pt x="147" y="1287"/>
                  <a:pt x="141" y="1290"/>
                  <a:pt x="137" y="1294"/>
                </a:cubicBezTo>
                <a:cubicBezTo>
                  <a:pt x="131" y="1302"/>
                  <a:pt x="132" y="1312"/>
                  <a:pt x="125" y="1319"/>
                </a:cubicBezTo>
                <a:cubicBezTo>
                  <a:pt x="141" y="1322"/>
                  <a:pt x="166" y="1302"/>
                  <a:pt x="155" y="1284"/>
                </a:cubicBezTo>
                <a:cubicBezTo>
                  <a:pt x="154" y="1283"/>
                  <a:pt x="154" y="1283"/>
                  <a:pt x="154" y="1283"/>
                </a:cubicBezTo>
                <a:cubicBezTo>
                  <a:pt x="154" y="1283"/>
                  <a:pt x="154" y="1283"/>
                  <a:pt x="154" y="1282"/>
                </a:cubicBezTo>
                <a:cubicBezTo>
                  <a:pt x="155" y="1280"/>
                  <a:pt x="155" y="1279"/>
                  <a:pt x="155" y="1277"/>
                </a:cubicBezTo>
                <a:cubicBezTo>
                  <a:pt x="155" y="1276"/>
                  <a:pt x="155" y="1276"/>
                  <a:pt x="155" y="1275"/>
                </a:cubicBezTo>
                <a:cubicBezTo>
                  <a:pt x="155" y="1274"/>
                  <a:pt x="155" y="1274"/>
                  <a:pt x="155" y="1274"/>
                </a:cubicBezTo>
                <a:cubicBezTo>
                  <a:pt x="155" y="1273"/>
                  <a:pt x="155" y="1273"/>
                  <a:pt x="155" y="1272"/>
                </a:cubicBezTo>
                <a:cubicBezTo>
                  <a:pt x="154" y="1272"/>
                  <a:pt x="154" y="1271"/>
                  <a:pt x="154" y="1270"/>
                </a:cubicBezTo>
                <a:cubicBezTo>
                  <a:pt x="154" y="1270"/>
                  <a:pt x="154" y="1269"/>
                  <a:pt x="154" y="1268"/>
                </a:cubicBezTo>
                <a:cubicBezTo>
                  <a:pt x="154" y="1268"/>
                  <a:pt x="154" y="1268"/>
                  <a:pt x="154" y="1267"/>
                </a:cubicBezTo>
                <a:cubicBezTo>
                  <a:pt x="154" y="1267"/>
                  <a:pt x="154" y="1267"/>
                  <a:pt x="154" y="1266"/>
                </a:cubicBezTo>
                <a:cubicBezTo>
                  <a:pt x="153" y="1266"/>
                  <a:pt x="153" y="1265"/>
                  <a:pt x="153" y="1265"/>
                </a:cubicBezTo>
                <a:cubicBezTo>
                  <a:pt x="153" y="1264"/>
                  <a:pt x="152" y="1264"/>
                  <a:pt x="152" y="1263"/>
                </a:cubicBezTo>
                <a:cubicBezTo>
                  <a:pt x="152" y="1263"/>
                  <a:pt x="152" y="1263"/>
                  <a:pt x="152" y="1262"/>
                </a:cubicBezTo>
                <a:cubicBezTo>
                  <a:pt x="151" y="1262"/>
                  <a:pt x="151" y="1262"/>
                  <a:pt x="151" y="1261"/>
                </a:cubicBezTo>
                <a:cubicBezTo>
                  <a:pt x="151" y="1261"/>
                  <a:pt x="151" y="1261"/>
                  <a:pt x="151" y="1261"/>
                </a:cubicBezTo>
                <a:cubicBezTo>
                  <a:pt x="152" y="1261"/>
                  <a:pt x="152" y="1261"/>
                  <a:pt x="153" y="1261"/>
                </a:cubicBezTo>
                <a:cubicBezTo>
                  <a:pt x="153" y="1261"/>
                  <a:pt x="154" y="1261"/>
                  <a:pt x="154" y="1261"/>
                </a:cubicBezTo>
                <a:cubicBezTo>
                  <a:pt x="154" y="1260"/>
                  <a:pt x="154" y="1260"/>
                  <a:pt x="155" y="1260"/>
                </a:cubicBezTo>
                <a:cubicBezTo>
                  <a:pt x="157" y="1259"/>
                  <a:pt x="159" y="1257"/>
                  <a:pt x="161" y="1255"/>
                </a:cubicBezTo>
                <a:cubicBezTo>
                  <a:pt x="162" y="1254"/>
                  <a:pt x="164" y="1252"/>
                  <a:pt x="166" y="1250"/>
                </a:cubicBezTo>
                <a:cubicBezTo>
                  <a:pt x="168" y="1248"/>
                  <a:pt x="169" y="1246"/>
                  <a:pt x="171" y="1244"/>
                </a:cubicBezTo>
                <a:cubicBezTo>
                  <a:pt x="175" y="1240"/>
                  <a:pt x="178" y="1236"/>
                  <a:pt x="182" y="1232"/>
                </a:cubicBezTo>
                <a:cubicBezTo>
                  <a:pt x="184" y="1230"/>
                  <a:pt x="185" y="1229"/>
                  <a:pt x="187" y="1227"/>
                </a:cubicBezTo>
                <a:cubicBezTo>
                  <a:pt x="188" y="1225"/>
                  <a:pt x="190" y="1224"/>
                  <a:pt x="191" y="1223"/>
                </a:cubicBezTo>
                <a:cubicBezTo>
                  <a:pt x="192" y="1222"/>
                  <a:pt x="193" y="1221"/>
                  <a:pt x="194" y="1221"/>
                </a:cubicBezTo>
                <a:cubicBezTo>
                  <a:pt x="194" y="1220"/>
                  <a:pt x="195" y="1220"/>
                  <a:pt x="196" y="1219"/>
                </a:cubicBezTo>
                <a:cubicBezTo>
                  <a:pt x="196" y="1219"/>
                  <a:pt x="197" y="1218"/>
                  <a:pt x="198" y="1218"/>
                </a:cubicBezTo>
                <a:cubicBezTo>
                  <a:pt x="198" y="1218"/>
                  <a:pt x="198" y="1218"/>
                  <a:pt x="198" y="1218"/>
                </a:cubicBezTo>
                <a:cubicBezTo>
                  <a:pt x="199" y="1217"/>
                  <a:pt x="199" y="1217"/>
                  <a:pt x="199" y="1217"/>
                </a:cubicBezTo>
                <a:cubicBezTo>
                  <a:pt x="200" y="1217"/>
                  <a:pt x="200" y="1217"/>
                  <a:pt x="201" y="1217"/>
                </a:cubicBezTo>
                <a:cubicBezTo>
                  <a:pt x="201" y="1217"/>
                  <a:pt x="201" y="1217"/>
                  <a:pt x="201" y="1217"/>
                </a:cubicBezTo>
                <a:cubicBezTo>
                  <a:pt x="204" y="1217"/>
                  <a:pt x="208" y="1218"/>
                  <a:pt x="212" y="1218"/>
                </a:cubicBezTo>
                <a:cubicBezTo>
                  <a:pt x="216" y="1219"/>
                  <a:pt x="219" y="1219"/>
                  <a:pt x="223" y="1219"/>
                </a:cubicBezTo>
                <a:cubicBezTo>
                  <a:pt x="224" y="1219"/>
                  <a:pt x="225" y="1219"/>
                  <a:pt x="226" y="1219"/>
                </a:cubicBezTo>
                <a:cubicBezTo>
                  <a:pt x="226" y="1219"/>
                  <a:pt x="227" y="1219"/>
                  <a:pt x="227" y="1219"/>
                </a:cubicBezTo>
                <a:cubicBezTo>
                  <a:pt x="228" y="1219"/>
                  <a:pt x="228" y="1219"/>
                  <a:pt x="228" y="1219"/>
                </a:cubicBezTo>
                <a:cubicBezTo>
                  <a:pt x="228" y="1219"/>
                  <a:pt x="228" y="1219"/>
                  <a:pt x="228" y="1219"/>
                </a:cubicBezTo>
                <a:cubicBezTo>
                  <a:pt x="228" y="1219"/>
                  <a:pt x="228" y="1219"/>
                  <a:pt x="227" y="1220"/>
                </a:cubicBezTo>
                <a:cubicBezTo>
                  <a:pt x="227" y="1220"/>
                  <a:pt x="227" y="1220"/>
                  <a:pt x="227" y="1220"/>
                </a:cubicBezTo>
                <a:cubicBezTo>
                  <a:pt x="227" y="1220"/>
                  <a:pt x="227" y="1221"/>
                  <a:pt x="227" y="1221"/>
                </a:cubicBezTo>
                <a:cubicBezTo>
                  <a:pt x="226" y="1221"/>
                  <a:pt x="226" y="1222"/>
                  <a:pt x="226" y="1222"/>
                </a:cubicBezTo>
                <a:cubicBezTo>
                  <a:pt x="226" y="1223"/>
                  <a:pt x="225" y="1223"/>
                  <a:pt x="225" y="1224"/>
                </a:cubicBezTo>
                <a:cubicBezTo>
                  <a:pt x="225" y="1224"/>
                  <a:pt x="224" y="1225"/>
                  <a:pt x="224" y="1225"/>
                </a:cubicBezTo>
                <a:cubicBezTo>
                  <a:pt x="224" y="1226"/>
                  <a:pt x="223" y="1226"/>
                  <a:pt x="223" y="1227"/>
                </a:cubicBezTo>
                <a:cubicBezTo>
                  <a:pt x="222" y="1228"/>
                  <a:pt x="221" y="1229"/>
                  <a:pt x="221" y="1230"/>
                </a:cubicBezTo>
                <a:cubicBezTo>
                  <a:pt x="220" y="1231"/>
                  <a:pt x="219" y="1232"/>
                  <a:pt x="218" y="1233"/>
                </a:cubicBezTo>
                <a:cubicBezTo>
                  <a:pt x="217" y="1234"/>
                  <a:pt x="216" y="1234"/>
                  <a:pt x="215" y="1235"/>
                </a:cubicBezTo>
                <a:cubicBezTo>
                  <a:pt x="215" y="1236"/>
                  <a:pt x="215" y="1236"/>
                  <a:pt x="215" y="1236"/>
                </a:cubicBezTo>
                <a:cubicBezTo>
                  <a:pt x="215" y="1235"/>
                  <a:pt x="216" y="1234"/>
                  <a:pt x="217" y="1233"/>
                </a:cubicBezTo>
                <a:cubicBezTo>
                  <a:pt x="199" y="1220"/>
                  <a:pt x="187" y="1245"/>
                  <a:pt x="184" y="1260"/>
                </a:cubicBezTo>
                <a:cubicBezTo>
                  <a:pt x="192" y="1255"/>
                  <a:pt x="228" y="1252"/>
                  <a:pt x="219" y="1235"/>
                </a:cubicBezTo>
                <a:cubicBezTo>
                  <a:pt x="219" y="1235"/>
                  <a:pt x="219" y="1235"/>
                  <a:pt x="220" y="1234"/>
                </a:cubicBezTo>
                <a:cubicBezTo>
                  <a:pt x="220" y="1233"/>
                  <a:pt x="221" y="1232"/>
                  <a:pt x="222" y="1231"/>
                </a:cubicBezTo>
                <a:cubicBezTo>
                  <a:pt x="223" y="1230"/>
                  <a:pt x="224" y="1229"/>
                  <a:pt x="225" y="1228"/>
                </a:cubicBezTo>
                <a:cubicBezTo>
                  <a:pt x="225" y="1227"/>
                  <a:pt x="226" y="1227"/>
                  <a:pt x="226" y="1226"/>
                </a:cubicBezTo>
                <a:cubicBezTo>
                  <a:pt x="226" y="1226"/>
                  <a:pt x="227" y="1225"/>
                  <a:pt x="227" y="1225"/>
                </a:cubicBezTo>
                <a:cubicBezTo>
                  <a:pt x="227" y="1224"/>
                  <a:pt x="228" y="1224"/>
                  <a:pt x="228" y="1223"/>
                </a:cubicBezTo>
                <a:cubicBezTo>
                  <a:pt x="228" y="1223"/>
                  <a:pt x="228" y="1222"/>
                  <a:pt x="229" y="1222"/>
                </a:cubicBezTo>
                <a:cubicBezTo>
                  <a:pt x="229" y="1222"/>
                  <a:pt x="229" y="1221"/>
                  <a:pt x="229" y="1221"/>
                </a:cubicBezTo>
                <a:cubicBezTo>
                  <a:pt x="229" y="1221"/>
                  <a:pt x="229" y="1221"/>
                  <a:pt x="229" y="1221"/>
                </a:cubicBezTo>
                <a:cubicBezTo>
                  <a:pt x="230" y="1220"/>
                  <a:pt x="230" y="1220"/>
                  <a:pt x="230" y="1219"/>
                </a:cubicBezTo>
                <a:cubicBezTo>
                  <a:pt x="230" y="1219"/>
                  <a:pt x="230" y="1218"/>
                  <a:pt x="230" y="1218"/>
                </a:cubicBezTo>
                <a:cubicBezTo>
                  <a:pt x="232" y="1218"/>
                  <a:pt x="233" y="1217"/>
                  <a:pt x="235" y="1217"/>
                </a:cubicBezTo>
                <a:cubicBezTo>
                  <a:pt x="238" y="1215"/>
                  <a:pt x="242" y="1213"/>
                  <a:pt x="245" y="1211"/>
                </a:cubicBezTo>
                <a:cubicBezTo>
                  <a:pt x="248" y="1208"/>
                  <a:pt x="251" y="1205"/>
                  <a:pt x="254" y="1202"/>
                </a:cubicBezTo>
                <a:cubicBezTo>
                  <a:pt x="257" y="1200"/>
                  <a:pt x="260" y="1197"/>
                  <a:pt x="263" y="1194"/>
                </a:cubicBezTo>
                <a:cubicBezTo>
                  <a:pt x="264" y="1193"/>
                  <a:pt x="266" y="1192"/>
                  <a:pt x="268" y="1191"/>
                </a:cubicBezTo>
                <a:cubicBezTo>
                  <a:pt x="268" y="1191"/>
                  <a:pt x="268" y="1191"/>
                  <a:pt x="269" y="1190"/>
                </a:cubicBezTo>
                <a:cubicBezTo>
                  <a:pt x="270" y="1190"/>
                  <a:pt x="270" y="1190"/>
                  <a:pt x="270" y="1190"/>
                </a:cubicBezTo>
                <a:cubicBezTo>
                  <a:pt x="270" y="1190"/>
                  <a:pt x="270" y="1190"/>
                  <a:pt x="270" y="1190"/>
                </a:cubicBezTo>
                <a:cubicBezTo>
                  <a:pt x="270" y="1190"/>
                  <a:pt x="270" y="1190"/>
                  <a:pt x="270" y="1190"/>
                </a:cubicBezTo>
                <a:cubicBezTo>
                  <a:pt x="271" y="1189"/>
                  <a:pt x="272" y="1189"/>
                  <a:pt x="273" y="1189"/>
                </a:cubicBezTo>
                <a:cubicBezTo>
                  <a:pt x="277" y="1188"/>
                  <a:pt x="281" y="1187"/>
                  <a:pt x="285" y="1187"/>
                </a:cubicBezTo>
                <a:cubicBezTo>
                  <a:pt x="289" y="1186"/>
                  <a:pt x="293" y="1186"/>
                  <a:pt x="297" y="1186"/>
                </a:cubicBezTo>
                <a:cubicBezTo>
                  <a:pt x="301" y="1186"/>
                  <a:pt x="305" y="1185"/>
                  <a:pt x="308" y="1184"/>
                </a:cubicBezTo>
                <a:cubicBezTo>
                  <a:pt x="308" y="1184"/>
                  <a:pt x="307" y="1184"/>
                  <a:pt x="307" y="1185"/>
                </a:cubicBezTo>
                <a:cubicBezTo>
                  <a:pt x="306" y="1185"/>
                  <a:pt x="306" y="1186"/>
                  <a:pt x="305" y="1186"/>
                </a:cubicBezTo>
                <a:cubicBezTo>
                  <a:pt x="305" y="1186"/>
                  <a:pt x="305" y="1187"/>
                  <a:pt x="304" y="1187"/>
                </a:cubicBezTo>
                <a:cubicBezTo>
                  <a:pt x="304" y="1188"/>
                  <a:pt x="304" y="1188"/>
                  <a:pt x="304" y="1188"/>
                </a:cubicBezTo>
                <a:cubicBezTo>
                  <a:pt x="301" y="1191"/>
                  <a:pt x="299" y="1195"/>
                  <a:pt x="298" y="1199"/>
                </a:cubicBezTo>
                <a:cubicBezTo>
                  <a:pt x="298" y="1200"/>
                  <a:pt x="298" y="1200"/>
                  <a:pt x="297" y="1201"/>
                </a:cubicBezTo>
                <a:cubicBezTo>
                  <a:pt x="297" y="1201"/>
                  <a:pt x="297" y="1202"/>
                  <a:pt x="297" y="1203"/>
                </a:cubicBezTo>
                <a:cubicBezTo>
                  <a:pt x="297" y="1204"/>
                  <a:pt x="296" y="1205"/>
                  <a:pt x="296" y="1206"/>
                </a:cubicBezTo>
                <a:cubicBezTo>
                  <a:pt x="295" y="1208"/>
                  <a:pt x="295" y="1210"/>
                  <a:pt x="294" y="1213"/>
                </a:cubicBezTo>
                <a:cubicBezTo>
                  <a:pt x="293" y="1215"/>
                  <a:pt x="293" y="1217"/>
                  <a:pt x="292" y="1219"/>
                </a:cubicBezTo>
                <a:cubicBezTo>
                  <a:pt x="292" y="1220"/>
                  <a:pt x="291" y="1221"/>
                  <a:pt x="291" y="1222"/>
                </a:cubicBezTo>
                <a:cubicBezTo>
                  <a:pt x="291" y="1222"/>
                  <a:pt x="291" y="1222"/>
                  <a:pt x="291" y="1222"/>
                </a:cubicBezTo>
                <a:cubicBezTo>
                  <a:pt x="291" y="1222"/>
                  <a:pt x="291" y="1222"/>
                  <a:pt x="291" y="1222"/>
                </a:cubicBezTo>
                <a:cubicBezTo>
                  <a:pt x="290" y="1223"/>
                  <a:pt x="290" y="1224"/>
                  <a:pt x="289" y="1226"/>
                </a:cubicBezTo>
                <a:cubicBezTo>
                  <a:pt x="287" y="1229"/>
                  <a:pt x="285" y="1233"/>
                  <a:pt x="282" y="1235"/>
                </a:cubicBezTo>
                <a:cubicBezTo>
                  <a:pt x="282" y="1236"/>
                  <a:pt x="282" y="1236"/>
                  <a:pt x="282" y="1236"/>
                </a:cubicBezTo>
                <a:cubicBezTo>
                  <a:pt x="281" y="1237"/>
                  <a:pt x="281" y="1237"/>
                  <a:pt x="281" y="1237"/>
                </a:cubicBezTo>
                <a:cubicBezTo>
                  <a:pt x="280" y="1238"/>
                  <a:pt x="280" y="1238"/>
                  <a:pt x="279" y="1239"/>
                </a:cubicBezTo>
                <a:cubicBezTo>
                  <a:pt x="279" y="1240"/>
                  <a:pt x="279" y="1240"/>
                  <a:pt x="278" y="1241"/>
                </a:cubicBezTo>
                <a:cubicBezTo>
                  <a:pt x="278" y="1240"/>
                  <a:pt x="279" y="1240"/>
                  <a:pt x="279" y="1240"/>
                </a:cubicBezTo>
                <a:cubicBezTo>
                  <a:pt x="279" y="1240"/>
                  <a:pt x="278" y="1240"/>
                  <a:pt x="277" y="1241"/>
                </a:cubicBezTo>
                <a:cubicBezTo>
                  <a:pt x="277" y="1241"/>
                  <a:pt x="277" y="1241"/>
                  <a:pt x="276" y="1242"/>
                </a:cubicBezTo>
                <a:cubicBezTo>
                  <a:pt x="276" y="1242"/>
                  <a:pt x="276" y="1242"/>
                  <a:pt x="275" y="1243"/>
                </a:cubicBezTo>
                <a:cubicBezTo>
                  <a:pt x="275" y="1243"/>
                  <a:pt x="275" y="1243"/>
                  <a:pt x="275" y="1243"/>
                </a:cubicBezTo>
                <a:cubicBezTo>
                  <a:pt x="275" y="1243"/>
                  <a:pt x="275" y="1244"/>
                  <a:pt x="275" y="1244"/>
                </a:cubicBezTo>
                <a:cubicBezTo>
                  <a:pt x="274" y="1245"/>
                  <a:pt x="274" y="1245"/>
                  <a:pt x="273" y="1246"/>
                </a:cubicBezTo>
                <a:cubicBezTo>
                  <a:pt x="273" y="1247"/>
                  <a:pt x="272" y="1248"/>
                  <a:pt x="272" y="1249"/>
                </a:cubicBezTo>
                <a:cubicBezTo>
                  <a:pt x="271" y="1250"/>
                  <a:pt x="271" y="1251"/>
                  <a:pt x="270" y="1252"/>
                </a:cubicBezTo>
                <a:cubicBezTo>
                  <a:pt x="270" y="1253"/>
                  <a:pt x="269" y="1254"/>
                  <a:pt x="269" y="1256"/>
                </a:cubicBezTo>
                <a:cubicBezTo>
                  <a:pt x="269" y="1256"/>
                  <a:pt x="269" y="1257"/>
                  <a:pt x="268" y="1258"/>
                </a:cubicBezTo>
                <a:cubicBezTo>
                  <a:pt x="250" y="1264"/>
                  <a:pt x="262" y="1290"/>
                  <a:pt x="272" y="1299"/>
                </a:cubicBezTo>
                <a:cubicBezTo>
                  <a:pt x="270" y="1291"/>
                  <a:pt x="269" y="1287"/>
                  <a:pt x="272" y="1280"/>
                </a:cubicBezTo>
                <a:cubicBezTo>
                  <a:pt x="274" y="1275"/>
                  <a:pt x="280" y="1265"/>
                  <a:pt x="271" y="1263"/>
                </a:cubicBezTo>
                <a:cubicBezTo>
                  <a:pt x="271" y="1262"/>
                  <a:pt x="271" y="1262"/>
                  <a:pt x="271" y="1262"/>
                </a:cubicBezTo>
                <a:cubicBezTo>
                  <a:pt x="271" y="1261"/>
                  <a:pt x="270" y="1259"/>
                  <a:pt x="271" y="1257"/>
                </a:cubicBezTo>
                <a:cubicBezTo>
                  <a:pt x="271" y="1257"/>
                  <a:pt x="271" y="1257"/>
                  <a:pt x="271" y="1257"/>
                </a:cubicBezTo>
                <a:cubicBezTo>
                  <a:pt x="271" y="1257"/>
                  <a:pt x="271" y="1257"/>
                  <a:pt x="271" y="1256"/>
                </a:cubicBezTo>
                <a:cubicBezTo>
                  <a:pt x="271" y="1255"/>
                  <a:pt x="272" y="1254"/>
                  <a:pt x="272" y="1253"/>
                </a:cubicBezTo>
                <a:cubicBezTo>
                  <a:pt x="273" y="1252"/>
                  <a:pt x="273" y="1251"/>
                  <a:pt x="273" y="1250"/>
                </a:cubicBezTo>
                <a:cubicBezTo>
                  <a:pt x="274" y="1249"/>
                  <a:pt x="274" y="1248"/>
                  <a:pt x="275" y="1247"/>
                </a:cubicBezTo>
                <a:cubicBezTo>
                  <a:pt x="275" y="1246"/>
                  <a:pt x="276" y="1246"/>
                  <a:pt x="276" y="1245"/>
                </a:cubicBezTo>
                <a:cubicBezTo>
                  <a:pt x="276" y="1245"/>
                  <a:pt x="276" y="1244"/>
                  <a:pt x="277" y="1244"/>
                </a:cubicBezTo>
                <a:cubicBezTo>
                  <a:pt x="277" y="1244"/>
                  <a:pt x="277" y="1244"/>
                  <a:pt x="277" y="1244"/>
                </a:cubicBezTo>
                <a:cubicBezTo>
                  <a:pt x="277" y="1243"/>
                  <a:pt x="277" y="1243"/>
                  <a:pt x="277" y="1243"/>
                </a:cubicBezTo>
                <a:cubicBezTo>
                  <a:pt x="277" y="1243"/>
                  <a:pt x="278" y="1243"/>
                  <a:pt x="278" y="1243"/>
                </a:cubicBezTo>
                <a:cubicBezTo>
                  <a:pt x="278" y="1242"/>
                  <a:pt x="279" y="1241"/>
                  <a:pt x="281" y="1240"/>
                </a:cubicBezTo>
                <a:cubicBezTo>
                  <a:pt x="281" y="1240"/>
                  <a:pt x="282" y="1239"/>
                  <a:pt x="282" y="1239"/>
                </a:cubicBezTo>
                <a:cubicBezTo>
                  <a:pt x="283" y="1238"/>
                  <a:pt x="283" y="1238"/>
                  <a:pt x="283" y="1238"/>
                </a:cubicBezTo>
                <a:cubicBezTo>
                  <a:pt x="283" y="1237"/>
                  <a:pt x="284" y="1237"/>
                  <a:pt x="284" y="1237"/>
                </a:cubicBezTo>
                <a:cubicBezTo>
                  <a:pt x="286" y="1234"/>
                  <a:pt x="289" y="1231"/>
                  <a:pt x="291" y="1227"/>
                </a:cubicBezTo>
                <a:cubicBezTo>
                  <a:pt x="291" y="1227"/>
                  <a:pt x="291" y="1227"/>
                  <a:pt x="291" y="1227"/>
                </a:cubicBezTo>
                <a:cubicBezTo>
                  <a:pt x="291" y="1227"/>
                  <a:pt x="291" y="1228"/>
                  <a:pt x="291" y="1228"/>
                </a:cubicBezTo>
                <a:cubicBezTo>
                  <a:pt x="291" y="1228"/>
                  <a:pt x="291" y="1228"/>
                  <a:pt x="291" y="1229"/>
                </a:cubicBezTo>
                <a:cubicBezTo>
                  <a:pt x="291" y="1229"/>
                  <a:pt x="292" y="1229"/>
                  <a:pt x="292" y="1229"/>
                </a:cubicBezTo>
                <a:cubicBezTo>
                  <a:pt x="293" y="1231"/>
                  <a:pt x="294" y="1234"/>
                  <a:pt x="296" y="1236"/>
                </a:cubicBezTo>
                <a:cubicBezTo>
                  <a:pt x="298" y="1238"/>
                  <a:pt x="299" y="1239"/>
                  <a:pt x="301" y="1241"/>
                </a:cubicBezTo>
                <a:cubicBezTo>
                  <a:pt x="301" y="1241"/>
                  <a:pt x="300" y="1241"/>
                  <a:pt x="300" y="1241"/>
                </a:cubicBezTo>
                <a:cubicBezTo>
                  <a:pt x="299" y="1244"/>
                  <a:pt x="299" y="1244"/>
                  <a:pt x="299" y="1244"/>
                </a:cubicBezTo>
                <a:cubicBezTo>
                  <a:pt x="293" y="1254"/>
                  <a:pt x="299" y="1266"/>
                  <a:pt x="310" y="1269"/>
                </a:cubicBezTo>
                <a:cubicBezTo>
                  <a:pt x="310" y="1259"/>
                  <a:pt x="317" y="1244"/>
                  <a:pt x="303" y="1242"/>
                </a:cubicBezTo>
                <a:cubicBezTo>
                  <a:pt x="303" y="1242"/>
                  <a:pt x="303" y="1241"/>
                  <a:pt x="303" y="1241"/>
                </a:cubicBezTo>
                <a:cubicBezTo>
                  <a:pt x="301" y="1239"/>
                  <a:pt x="299" y="1237"/>
                  <a:pt x="298" y="1234"/>
                </a:cubicBezTo>
                <a:cubicBezTo>
                  <a:pt x="296" y="1232"/>
                  <a:pt x="294" y="1230"/>
                  <a:pt x="293" y="1228"/>
                </a:cubicBezTo>
                <a:cubicBezTo>
                  <a:pt x="293" y="1228"/>
                  <a:pt x="293" y="1228"/>
                  <a:pt x="293" y="1228"/>
                </a:cubicBezTo>
                <a:cubicBezTo>
                  <a:pt x="293" y="1228"/>
                  <a:pt x="293" y="1227"/>
                  <a:pt x="293" y="1227"/>
                </a:cubicBezTo>
                <a:cubicBezTo>
                  <a:pt x="293" y="1227"/>
                  <a:pt x="292" y="1227"/>
                  <a:pt x="292" y="1226"/>
                </a:cubicBezTo>
                <a:cubicBezTo>
                  <a:pt x="292" y="1226"/>
                  <a:pt x="292" y="1226"/>
                  <a:pt x="292" y="1226"/>
                </a:cubicBezTo>
                <a:cubicBezTo>
                  <a:pt x="292" y="1226"/>
                  <a:pt x="292" y="1225"/>
                  <a:pt x="292" y="1225"/>
                </a:cubicBezTo>
                <a:cubicBezTo>
                  <a:pt x="293" y="1224"/>
                  <a:pt x="293" y="1222"/>
                  <a:pt x="294" y="1220"/>
                </a:cubicBezTo>
                <a:cubicBezTo>
                  <a:pt x="295" y="1218"/>
                  <a:pt x="295" y="1216"/>
                  <a:pt x="296" y="1213"/>
                </a:cubicBezTo>
                <a:cubicBezTo>
                  <a:pt x="297" y="1211"/>
                  <a:pt x="297" y="1209"/>
                  <a:pt x="298" y="1206"/>
                </a:cubicBezTo>
                <a:cubicBezTo>
                  <a:pt x="298" y="1205"/>
                  <a:pt x="299" y="1204"/>
                  <a:pt x="299" y="1203"/>
                </a:cubicBezTo>
                <a:cubicBezTo>
                  <a:pt x="299" y="1203"/>
                  <a:pt x="299" y="1202"/>
                  <a:pt x="299" y="1202"/>
                </a:cubicBezTo>
                <a:cubicBezTo>
                  <a:pt x="300" y="1201"/>
                  <a:pt x="300" y="1201"/>
                  <a:pt x="300" y="1200"/>
                </a:cubicBezTo>
                <a:cubicBezTo>
                  <a:pt x="301" y="1196"/>
                  <a:pt x="303" y="1192"/>
                  <a:pt x="305" y="1189"/>
                </a:cubicBezTo>
                <a:cubicBezTo>
                  <a:pt x="305" y="1189"/>
                  <a:pt x="306" y="1189"/>
                  <a:pt x="306" y="1188"/>
                </a:cubicBezTo>
                <a:cubicBezTo>
                  <a:pt x="306" y="1188"/>
                  <a:pt x="307" y="1188"/>
                  <a:pt x="307" y="1188"/>
                </a:cubicBezTo>
                <a:cubicBezTo>
                  <a:pt x="307" y="1187"/>
                  <a:pt x="308" y="1186"/>
                  <a:pt x="308" y="1186"/>
                </a:cubicBezTo>
                <a:cubicBezTo>
                  <a:pt x="309" y="1185"/>
                  <a:pt x="310" y="1184"/>
                  <a:pt x="311" y="1183"/>
                </a:cubicBezTo>
                <a:cubicBezTo>
                  <a:pt x="311" y="1183"/>
                  <a:pt x="312" y="1182"/>
                  <a:pt x="312" y="1182"/>
                </a:cubicBezTo>
                <a:cubicBezTo>
                  <a:pt x="312" y="1182"/>
                  <a:pt x="312" y="1182"/>
                  <a:pt x="312" y="1182"/>
                </a:cubicBezTo>
                <a:cubicBezTo>
                  <a:pt x="313" y="1182"/>
                  <a:pt x="313" y="1182"/>
                  <a:pt x="313" y="1182"/>
                </a:cubicBezTo>
                <a:cubicBezTo>
                  <a:pt x="313" y="1181"/>
                  <a:pt x="313" y="1181"/>
                  <a:pt x="313" y="1181"/>
                </a:cubicBezTo>
                <a:cubicBezTo>
                  <a:pt x="313" y="1181"/>
                  <a:pt x="313" y="1181"/>
                  <a:pt x="313" y="1181"/>
                </a:cubicBezTo>
                <a:cubicBezTo>
                  <a:pt x="314" y="1181"/>
                  <a:pt x="314" y="1181"/>
                  <a:pt x="314" y="1181"/>
                </a:cubicBezTo>
                <a:cubicBezTo>
                  <a:pt x="315" y="1180"/>
                  <a:pt x="316" y="1180"/>
                  <a:pt x="317" y="1179"/>
                </a:cubicBezTo>
                <a:cubicBezTo>
                  <a:pt x="318" y="1179"/>
                  <a:pt x="319" y="1178"/>
                  <a:pt x="319" y="1178"/>
                </a:cubicBezTo>
                <a:cubicBezTo>
                  <a:pt x="321" y="1176"/>
                  <a:pt x="324" y="1175"/>
                  <a:pt x="326" y="1174"/>
                </a:cubicBezTo>
                <a:cubicBezTo>
                  <a:pt x="339" y="1167"/>
                  <a:pt x="352" y="1158"/>
                  <a:pt x="358" y="1150"/>
                </a:cubicBezTo>
                <a:cubicBezTo>
                  <a:pt x="366" y="1140"/>
                  <a:pt x="370" y="1140"/>
                  <a:pt x="387" y="1131"/>
                </a:cubicBezTo>
                <a:cubicBezTo>
                  <a:pt x="401" y="1123"/>
                  <a:pt x="406" y="1124"/>
                  <a:pt x="416" y="1111"/>
                </a:cubicBezTo>
                <a:cubicBezTo>
                  <a:pt x="436" y="1123"/>
                  <a:pt x="479" y="1130"/>
                  <a:pt x="502" y="1135"/>
                </a:cubicBezTo>
                <a:cubicBezTo>
                  <a:pt x="510" y="1136"/>
                  <a:pt x="519" y="1136"/>
                  <a:pt x="529" y="1136"/>
                </a:cubicBezTo>
                <a:cubicBezTo>
                  <a:pt x="527" y="1138"/>
                  <a:pt x="525" y="1140"/>
                  <a:pt x="522" y="1142"/>
                </a:cubicBezTo>
                <a:cubicBezTo>
                  <a:pt x="522" y="1142"/>
                  <a:pt x="522" y="1142"/>
                  <a:pt x="522" y="1142"/>
                </a:cubicBezTo>
                <a:cubicBezTo>
                  <a:pt x="521" y="1142"/>
                  <a:pt x="520" y="1142"/>
                  <a:pt x="519" y="1142"/>
                </a:cubicBezTo>
                <a:cubicBezTo>
                  <a:pt x="519" y="1142"/>
                  <a:pt x="518" y="1142"/>
                  <a:pt x="517" y="1142"/>
                </a:cubicBezTo>
                <a:cubicBezTo>
                  <a:pt x="517" y="1142"/>
                  <a:pt x="516" y="1142"/>
                  <a:pt x="515" y="1143"/>
                </a:cubicBezTo>
                <a:cubicBezTo>
                  <a:pt x="514" y="1143"/>
                  <a:pt x="512" y="1143"/>
                  <a:pt x="511" y="1143"/>
                </a:cubicBezTo>
                <a:cubicBezTo>
                  <a:pt x="509" y="1144"/>
                  <a:pt x="507" y="1144"/>
                  <a:pt x="505" y="1144"/>
                </a:cubicBezTo>
                <a:cubicBezTo>
                  <a:pt x="502" y="1145"/>
                  <a:pt x="498" y="1145"/>
                  <a:pt x="494" y="1146"/>
                </a:cubicBezTo>
                <a:cubicBezTo>
                  <a:pt x="490" y="1146"/>
                  <a:pt x="486" y="1146"/>
                  <a:pt x="482" y="1147"/>
                </a:cubicBezTo>
                <a:cubicBezTo>
                  <a:pt x="481" y="1147"/>
                  <a:pt x="479" y="1147"/>
                  <a:pt x="477" y="1147"/>
                </a:cubicBezTo>
                <a:cubicBezTo>
                  <a:pt x="475" y="1147"/>
                  <a:pt x="474" y="1147"/>
                  <a:pt x="472" y="1147"/>
                </a:cubicBezTo>
                <a:cubicBezTo>
                  <a:pt x="472" y="1147"/>
                  <a:pt x="472" y="1147"/>
                  <a:pt x="471" y="1147"/>
                </a:cubicBezTo>
                <a:cubicBezTo>
                  <a:pt x="471" y="1147"/>
                  <a:pt x="471" y="1147"/>
                  <a:pt x="471" y="1147"/>
                </a:cubicBezTo>
                <a:cubicBezTo>
                  <a:pt x="471" y="1147"/>
                  <a:pt x="470" y="1147"/>
                  <a:pt x="470" y="1146"/>
                </a:cubicBezTo>
                <a:cubicBezTo>
                  <a:pt x="469" y="1146"/>
                  <a:pt x="469" y="1146"/>
                  <a:pt x="469" y="1146"/>
                </a:cubicBezTo>
                <a:cubicBezTo>
                  <a:pt x="469" y="1146"/>
                  <a:pt x="469" y="1146"/>
                  <a:pt x="468" y="1146"/>
                </a:cubicBezTo>
                <a:cubicBezTo>
                  <a:pt x="468" y="1146"/>
                  <a:pt x="468" y="1146"/>
                  <a:pt x="468" y="1146"/>
                </a:cubicBezTo>
                <a:cubicBezTo>
                  <a:pt x="467" y="1146"/>
                  <a:pt x="467" y="1146"/>
                  <a:pt x="466" y="1146"/>
                </a:cubicBezTo>
                <a:cubicBezTo>
                  <a:pt x="465" y="1145"/>
                  <a:pt x="464" y="1145"/>
                  <a:pt x="463" y="1145"/>
                </a:cubicBezTo>
                <a:cubicBezTo>
                  <a:pt x="463" y="1145"/>
                  <a:pt x="462" y="1145"/>
                  <a:pt x="461" y="1145"/>
                </a:cubicBezTo>
                <a:cubicBezTo>
                  <a:pt x="460" y="1145"/>
                  <a:pt x="459" y="1145"/>
                  <a:pt x="458" y="1145"/>
                </a:cubicBezTo>
                <a:cubicBezTo>
                  <a:pt x="458" y="1145"/>
                  <a:pt x="458" y="1145"/>
                  <a:pt x="458" y="1145"/>
                </a:cubicBezTo>
                <a:cubicBezTo>
                  <a:pt x="458" y="1145"/>
                  <a:pt x="458" y="1145"/>
                  <a:pt x="458" y="1145"/>
                </a:cubicBezTo>
                <a:cubicBezTo>
                  <a:pt x="446" y="1141"/>
                  <a:pt x="437" y="1146"/>
                  <a:pt x="427" y="1153"/>
                </a:cubicBezTo>
                <a:cubicBezTo>
                  <a:pt x="437" y="1159"/>
                  <a:pt x="447" y="1155"/>
                  <a:pt x="456" y="1148"/>
                </a:cubicBezTo>
                <a:cubicBezTo>
                  <a:pt x="457" y="1148"/>
                  <a:pt x="457" y="1148"/>
                  <a:pt x="458" y="1148"/>
                </a:cubicBezTo>
                <a:cubicBezTo>
                  <a:pt x="459" y="1148"/>
                  <a:pt x="460" y="1148"/>
                  <a:pt x="461" y="1148"/>
                </a:cubicBezTo>
                <a:cubicBezTo>
                  <a:pt x="462" y="1148"/>
                  <a:pt x="462" y="1148"/>
                  <a:pt x="463" y="1148"/>
                </a:cubicBezTo>
                <a:cubicBezTo>
                  <a:pt x="464" y="1148"/>
                  <a:pt x="465" y="1148"/>
                  <a:pt x="466" y="1148"/>
                </a:cubicBezTo>
                <a:cubicBezTo>
                  <a:pt x="466" y="1148"/>
                  <a:pt x="466" y="1148"/>
                  <a:pt x="466" y="1148"/>
                </a:cubicBezTo>
                <a:cubicBezTo>
                  <a:pt x="466" y="1148"/>
                  <a:pt x="466" y="1148"/>
                  <a:pt x="465" y="1148"/>
                </a:cubicBezTo>
                <a:cubicBezTo>
                  <a:pt x="464" y="1148"/>
                  <a:pt x="463" y="1149"/>
                  <a:pt x="463" y="1149"/>
                </a:cubicBezTo>
                <a:cubicBezTo>
                  <a:pt x="463" y="1149"/>
                  <a:pt x="464" y="1149"/>
                  <a:pt x="465" y="1149"/>
                </a:cubicBezTo>
                <a:cubicBezTo>
                  <a:pt x="466" y="1149"/>
                  <a:pt x="467" y="1149"/>
                  <a:pt x="468" y="1149"/>
                </a:cubicBezTo>
                <a:cubicBezTo>
                  <a:pt x="469" y="1149"/>
                  <a:pt x="470" y="1150"/>
                  <a:pt x="470" y="1150"/>
                </a:cubicBezTo>
                <a:cubicBezTo>
                  <a:pt x="471" y="1150"/>
                  <a:pt x="471" y="1150"/>
                  <a:pt x="471" y="1150"/>
                </a:cubicBezTo>
                <a:cubicBezTo>
                  <a:pt x="472" y="1150"/>
                  <a:pt x="472" y="1150"/>
                  <a:pt x="472" y="1150"/>
                </a:cubicBezTo>
                <a:cubicBezTo>
                  <a:pt x="474" y="1150"/>
                  <a:pt x="476" y="1149"/>
                  <a:pt x="477" y="1149"/>
                </a:cubicBezTo>
                <a:cubicBezTo>
                  <a:pt x="479" y="1149"/>
                  <a:pt x="481" y="1149"/>
                  <a:pt x="483" y="1149"/>
                </a:cubicBezTo>
                <a:cubicBezTo>
                  <a:pt x="486" y="1149"/>
                  <a:pt x="490" y="1148"/>
                  <a:pt x="494" y="1148"/>
                </a:cubicBezTo>
                <a:cubicBezTo>
                  <a:pt x="498" y="1148"/>
                  <a:pt x="502" y="1147"/>
                  <a:pt x="506" y="1147"/>
                </a:cubicBezTo>
                <a:cubicBezTo>
                  <a:pt x="507" y="1146"/>
                  <a:pt x="509" y="1146"/>
                  <a:pt x="511" y="1146"/>
                </a:cubicBezTo>
                <a:cubicBezTo>
                  <a:pt x="513" y="1145"/>
                  <a:pt x="514" y="1145"/>
                  <a:pt x="516" y="1145"/>
                </a:cubicBezTo>
                <a:cubicBezTo>
                  <a:pt x="516" y="1145"/>
                  <a:pt x="517" y="1145"/>
                  <a:pt x="518" y="1145"/>
                </a:cubicBezTo>
                <a:cubicBezTo>
                  <a:pt x="518" y="1144"/>
                  <a:pt x="519" y="1144"/>
                  <a:pt x="520" y="1144"/>
                </a:cubicBezTo>
                <a:cubicBezTo>
                  <a:pt x="520" y="1144"/>
                  <a:pt x="521" y="1144"/>
                  <a:pt x="521" y="1143"/>
                </a:cubicBezTo>
                <a:cubicBezTo>
                  <a:pt x="514" y="1151"/>
                  <a:pt x="506" y="1159"/>
                  <a:pt x="499" y="1168"/>
                </a:cubicBezTo>
                <a:cubicBezTo>
                  <a:pt x="498" y="1170"/>
                  <a:pt x="496" y="1172"/>
                  <a:pt x="495" y="1175"/>
                </a:cubicBezTo>
                <a:cubicBezTo>
                  <a:pt x="493" y="1177"/>
                  <a:pt x="491" y="1179"/>
                  <a:pt x="490" y="1181"/>
                </a:cubicBezTo>
                <a:cubicBezTo>
                  <a:pt x="487" y="1185"/>
                  <a:pt x="484" y="1190"/>
                  <a:pt x="481" y="1194"/>
                </a:cubicBezTo>
                <a:cubicBezTo>
                  <a:pt x="477" y="1202"/>
                  <a:pt x="472" y="1209"/>
                  <a:pt x="467" y="1216"/>
                </a:cubicBezTo>
                <a:cubicBezTo>
                  <a:pt x="467" y="1216"/>
                  <a:pt x="466" y="1216"/>
                  <a:pt x="465" y="1217"/>
                </a:cubicBezTo>
                <a:cubicBezTo>
                  <a:pt x="465" y="1217"/>
                  <a:pt x="465" y="1217"/>
                  <a:pt x="464" y="1217"/>
                </a:cubicBezTo>
                <a:cubicBezTo>
                  <a:pt x="464" y="1217"/>
                  <a:pt x="464" y="1217"/>
                  <a:pt x="463" y="1217"/>
                </a:cubicBezTo>
                <a:cubicBezTo>
                  <a:pt x="463" y="1218"/>
                  <a:pt x="462" y="1218"/>
                  <a:pt x="462" y="1218"/>
                </a:cubicBezTo>
                <a:cubicBezTo>
                  <a:pt x="461" y="1218"/>
                  <a:pt x="461" y="1218"/>
                  <a:pt x="461" y="1218"/>
                </a:cubicBezTo>
                <a:cubicBezTo>
                  <a:pt x="461" y="1218"/>
                  <a:pt x="461" y="1219"/>
                  <a:pt x="460" y="1219"/>
                </a:cubicBezTo>
                <a:cubicBezTo>
                  <a:pt x="460" y="1219"/>
                  <a:pt x="459" y="1219"/>
                  <a:pt x="459" y="1219"/>
                </a:cubicBezTo>
                <a:cubicBezTo>
                  <a:pt x="458" y="1220"/>
                  <a:pt x="458" y="1220"/>
                  <a:pt x="457" y="1220"/>
                </a:cubicBezTo>
                <a:cubicBezTo>
                  <a:pt x="457" y="1220"/>
                  <a:pt x="457" y="1220"/>
                  <a:pt x="456" y="1220"/>
                </a:cubicBezTo>
                <a:cubicBezTo>
                  <a:pt x="456" y="1221"/>
                  <a:pt x="456" y="1221"/>
                  <a:pt x="455" y="1221"/>
                </a:cubicBezTo>
                <a:cubicBezTo>
                  <a:pt x="455" y="1221"/>
                  <a:pt x="454" y="1221"/>
                  <a:pt x="453" y="1222"/>
                </a:cubicBezTo>
                <a:cubicBezTo>
                  <a:pt x="452" y="1222"/>
                  <a:pt x="451" y="1222"/>
                  <a:pt x="449" y="1223"/>
                </a:cubicBezTo>
                <a:cubicBezTo>
                  <a:pt x="448" y="1223"/>
                  <a:pt x="447" y="1223"/>
                  <a:pt x="445" y="1223"/>
                </a:cubicBezTo>
                <a:cubicBezTo>
                  <a:pt x="444" y="1224"/>
                  <a:pt x="442" y="1224"/>
                  <a:pt x="441" y="1224"/>
                </a:cubicBezTo>
                <a:cubicBezTo>
                  <a:pt x="440" y="1224"/>
                  <a:pt x="439" y="1224"/>
                  <a:pt x="437" y="1224"/>
                </a:cubicBezTo>
                <a:cubicBezTo>
                  <a:pt x="435" y="1218"/>
                  <a:pt x="429" y="1211"/>
                  <a:pt x="423" y="1210"/>
                </a:cubicBezTo>
                <a:cubicBezTo>
                  <a:pt x="415" y="1209"/>
                  <a:pt x="410" y="1217"/>
                  <a:pt x="404" y="1222"/>
                </a:cubicBezTo>
                <a:cubicBezTo>
                  <a:pt x="415" y="1228"/>
                  <a:pt x="430" y="1245"/>
                  <a:pt x="438" y="1226"/>
                </a:cubicBezTo>
                <a:cubicBezTo>
                  <a:pt x="438" y="1226"/>
                  <a:pt x="438" y="1226"/>
                  <a:pt x="438" y="1226"/>
                </a:cubicBezTo>
                <a:cubicBezTo>
                  <a:pt x="439" y="1227"/>
                  <a:pt x="439" y="1227"/>
                  <a:pt x="439" y="1228"/>
                </a:cubicBezTo>
                <a:cubicBezTo>
                  <a:pt x="439" y="1226"/>
                  <a:pt x="439" y="1226"/>
                  <a:pt x="439" y="1226"/>
                </a:cubicBezTo>
                <a:cubicBezTo>
                  <a:pt x="439" y="1226"/>
                  <a:pt x="440" y="1226"/>
                  <a:pt x="441" y="1226"/>
                </a:cubicBezTo>
                <a:cubicBezTo>
                  <a:pt x="442" y="1226"/>
                  <a:pt x="444" y="1226"/>
                  <a:pt x="445" y="1226"/>
                </a:cubicBezTo>
                <a:cubicBezTo>
                  <a:pt x="447" y="1226"/>
                  <a:pt x="448" y="1225"/>
                  <a:pt x="450" y="1225"/>
                </a:cubicBezTo>
                <a:cubicBezTo>
                  <a:pt x="451" y="1225"/>
                  <a:pt x="453" y="1224"/>
                  <a:pt x="454" y="1224"/>
                </a:cubicBezTo>
                <a:cubicBezTo>
                  <a:pt x="455" y="1224"/>
                  <a:pt x="456" y="1223"/>
                  <a:pt x="456" y="1223"/>
                </a:cubicBezTo>
                <a:cubicBezTo>
                  <a:pt x="457" y="1223"/>
                  <a:pt x="457" y="1223"/>
                  <a:pt x="457" y="1223"/>
                </a:cubicBezTo>
                <a:cubicBezTo>
                  <a:pt x="457" y="1223"/>
                  <a:pt x="458" y="1222"/>
                  <a:pt x="458" y="1222"/>
                </a:cubicBezTo>
                <a:cubicBezTo>
                  <a:pt x="459" y="1222"/>
                  <a:pt x="459" y="1222"/>
                  <a:pt x="460" y="1222"/>
                </a:cubicBezTo>
                <a:cubicBezTo>
                  <a:pt x="460" y="1221"/>
                  <a:pt x="461" y="1221"/>
                  <a:pt x="461" y="1221"/>
                </a:cubicBezTo>
                <a:cubicBezTo>
                  <a:pt x="462" y="1221"/>
                  <a:pt x="462" y="1221"/>
                  <a:pt x="462" y="1220"/>
                </a:cubicBezTo>
                <a:cubicBezTo>
                  <a:pt x="462" y="1220"/>
                  <a:pt x="463" y="1220"/>
                  <a:pt x="463" y="1220"/>
                </a:cubicBezTo>
                <a:cubicBezTo>
                  <a:pt x="463" y="1220"/>
                  <a:pt x="464" y="1219"/>
                  <a:pt x="464" y="1219"/>
                </a:cubicBezTo>
                <a:cubicBezTo>
                  <a:pt x="464" y="1219"/>
                  <a:pt x="465" y="1218"/>
                  <a:pt x="465" y="1218"/>
                </a:cubicBezTo>
                <a:cubicBezTo>
                  <a:pt x="465" y="1218"/>
                  <a:pt x="466" y="1218"/>
                  <a:pt x="466" y="1217"/>
                </a:cubicBezTo>
                <a:cubicBezTo>
                  <a:pt x="466" y="1217"/>
                  <a:pt x="466" y="1217"/>
                  <a:pt x="467" y="1216"/>
                </a:cubicBezTo>
                <a:cubicBezTo>
                  <a:pt x="465" y="1218"/>
                  <a:pt x="464" y="1220"/>
                  <a:pt x="463" y="1221"/>
                </a:cubicBezTo>
                <a:cubicBezTo>
                  <a:pt x="462" y="1222"/>
                  <a:pt x="461" y="1224"/>
                  <a:pt x="461" y="1225"/>
                </a:cubicBezTo>
                <a:cubicBezTo>
                  <a:pt x="460" y="1226"/>
                  <a:pt x="459" y="1227"/>
                  <a:pt x="458" y="1228"/>
                </a:cubicBezTo>
                <a:cubicBezTo>
                  <a:pt x="457" y="1229"/>
                  <a:pt x="456" y="1230"/>
                  <a:pt x="456" y="1231"/>
                </a:cubicBezTo>
                <a:cubicBezTo>
                  <a:pt x="453" y="1234"/>
                  <a:pt x="453" y="1234"/>
                  <a:pt x="453" y="1234"/>
                </a:cubicBezTo>
                <a:cubicBezTo>
                  <a:pt x="449" y="1238"/>
                  <a:pt x="446" y="1242"/>
                  <a:pt x="442" y="1246"/>
                </a:cubicBezTo>
                <a:cubicBezTo>
                  <a:pt x="434" y="1253"/>
                  <a:pt x="427" y="1261"/>
                  <a:pt x="419" y="1268"/>
                </a:cubicBezTo>
                <a:cubicBezTo>
                  <a:pt x="412" y="1275"/>
                  <a:pt x="405" y="1282"/>
                  <a:pt x="398" y="1288"/>
                </a:cubicBezTo>
                <a:cubicBezTo>
                  <a:pt x="391" y="1295"/>
                  <a:pt x="385" y="1301"/>
                  <a:pt x="380" y="1308"/>
                </a:cubicBezTo>
                <a:cubicBezTo>
                  <a:pt x="377" y="1311"/>
                  <a:pt x="375" y="1314"/>
                  <a:pt x="373" y="1317"/>
                </a:cubicBezTo>
                <a:cubicBezTo>
                  <a:pt x="372" y="1319"/>
                  <a:pt x="371" y="1320"/>
                  <a:pt x="370" y="1322"/>
                </a:cubicBezTo>
                <a:cubicBezTo>
                  <a:pt x="369" y="1323"/>
                  <a:pt x="368" y="1325"/>
                  <a:pt x="367" y="1326"/>
                </a:cubicBezTo>
                <a:cubicBezTo>
                  <a:pt x="364" y="1332"/>
                  <a:pt x="361" y="1337"/>
                  <a:pt x="359" y="1342"/>
                </a:cubicBezTo>
                <a:cubicBezTo>
                  <a:pt x="358" y="1344"/>
                  <a:pt x="358" y="1346"/>
                  <a:pt x="357" y="1348"/>
                </a:cubicBezTo>
                <a:cubicBezTo>
                  <a:pt x="356" y="1349"/>
                  <a:pt x="356" y="1351"/>
                  <a:pt x="355" y="1352"/>
                </a:cubicBezTo>
                <a:cubicBezTo>
                  <a:pt x="355" y="1355"/>
                  <a:pt x="354" y="1356"/>
                  <a:pt x="354" y="1356"/>
                </a:cubicBezTo>
                <a:cubicBezTo>
                  <a:pt x="354" y="1356"/>
                  <a:pt x="355" y="1355"/>
                  <a:pt x="356" y="1352"/>
                </a:cubicBezTo>
                <a:cubicBezTo>
                  <a:pt x="356" y="1351"/>
                  <a:pt x="357" y="1350"/>
                  <a:pt x="358" y="1348"/>
                </a:cubicBezTo>
                <a:cubicBezTo>
                  <a:pt x="359" y="1346"/>
                  <a:pt x="360" y="1344"/>
                  <a:pt x="361" y="1342"/>
                </a:cubicBezTo>
                <a:cubicBezTo>
                  <a:pt x="363" y="1338"/>
                  <a:pt x="366" y="1333"/>
                  <a:pt x="370" y="1328"/>
                </a:cubicBezTo>
                <a:cubicBezTo>
                  <a:pt x="371" y="1327"/>
                  <a:pt x="372" y="1325"/>
                  <a:pt x="373" y="1324"/>
                </a:cubicBezTo>
                <a:cubicBezTo>
                  <a:pt x="374" y="1322"/>
                  <a:pt x="375" y="1321"/>
                  <a:pt x="376" y="1319"/>
                </a:cubicBezTo>
                <a:cubicBezTo>
                  <a:pt x="376" y="1319"/>
                  <a:pt x="377" y="1318"/>
                  <a:pt x="378" y="1317"/>
                </a:cubicBezTo>
                <a:cubicBezTo>
                  <a:pt x="378" y="1317"/>
                  <a:pt x="379" y="1316"/>
                  <a:pt x="379" y="1315"/>
                </a:cubicBezTo>
                <a:cubicBezTo>
                  <a:pt x="381" y="1313"/>
                  <a:pt x="382" y="1312"/>
                  <a:pt x="383" y="1310"/>
                </a:cubicBezTo>
                <a:cubicBezTo>
                  <a:pt x="383" y="1310"/>
                  <a:pt x="383" y="1310"/>
                  <a:pt x="383" y="1310"/>
                </a:cubicBezTo>
                <a:cubicBezTo>
                  <a:pt x="383" y="1310"/>
                  <a:pt x="383" y="1310"/>
                  <a:pt x="383" y="1311"/>
                </a:cubicBezTo>
                <a:cubicBezTo>
                  <a:pt x="383" y="1312"/>
                  <a:pt x="383" y="1313"/>
                  <a:pt x="382" y="1314"/>
                </a:cubicBezTo>
                <a:cubicBezTo>
                  <a:pt x="382" y="1315"/>
                  <a:pt x="382" y="1316"/>
                  <a:pt x="382" y="1318"/>
                </a:cubicBezTo>
                <a:cubicBezTo>
                  <a:pt x="382" y="1319"/>
                  <a:pt x="381" y="1320"/>
                  <a:pt x="381" y="1321"/>
                </a:cubicBezTo>
                <a:cubicBezTo>
                  <a:pt x="381" y="1322"/>
                  <a:pt x="381" y="1322"/>
                  <a:pt x="381" y="1322"/>
                </a:cubicBezTo>
                <a:cubicBezTo>
                  <a:pt x="381" y="1322"/>
                  <a:pt x="381" y="1322"/>
                  <a:pt x="381" y="1322"/>
                </a:cubicBezTo>
                <a:cubicBezTo>
                  <a:pt x="372" y="1338"/>
                  <a:pt x="378" y="1352"/>
                  <a:pt x="385" y="1367"/>
                </a:cubicBezTo>
                <a:cubicBezTo>
                  <a:pt x="396" y="1354"/>
                  <a:pt x="392" y="1339"/>
                  <a:pt x="384" y="1325"/>
                </a:cubicBezTo>
                <a:cubicBezTo>
                  <a:pt x="384" y="1324"/>
                  <a:pt x="384" y="1323"/>
                  <a:pt x="384" y="1322"/>
                </a:cubicBezTo>
                <a:cubicBezTo>
                  <a:pt x="385" y="1321"/>
                  <a:pt x="385" y="1319"/>
                  <a:pt x="385" y="1318"/>
                </a:cubicBezTo>
                <a:cubicBezTo>
                  <a:pt x="385" y="1317"/>
                  <a:pt x="385" y="1316"/>
                  <a:pt x="386" y="1315"/>
                </a:cubicBezTo>
                <a:cubicBezTo>
                  <a:pt x="386" y="1313"/>
                  <a:pt x="386" y="1312"/>
                  <a:pt x="386" y="1311"/>
                </a:cubicBezTo>
                <a:cubicBezTo>
                  <a:pt x="387" y="1310"/>
                  <a:pt x="387" y="1309"/>
                  <a:pt x="387" y="1309"/>
                </a:cubicBezTo>
                <a:cubicBezTo>
                  <a:pt x="387" y="1308"/>
                  <a:pt x="387" y="1308"/>
                  <a:pt x="387" y="1308"/>
                </a:cubicBezTo>
                <a:cubicBezTo>
                  <a:pt x="387" y="1308"/>
                  <a:pt x="387" y="1307"/>
                  <a:pt x="387" y="1307"/>
                </a:cubicBezTo>
                <a:cubicBezTo>
                  <a:pt x="387" y="1307"/>
                  <a:pt x="387" y="1306"/>
                  <a:pt x="387" y="1306"/>
                </a:cubicBezTo>
                <a:cubicBezTo>
                  <a:pt x="387" y="1306"/>
                  <a:pt x="387" y="1306"/>
                  <a:pt x="387" y="1305"/>
                </a:cubicBezTo>
                <a:cubicBezTo>
                  <a:pt x="392" y="1301"/>
                  <a:pt x="396" y="1296"/>
                  <a:pt x="401" y="1291"/>
                </a:cubicBezTo>
                <a:cubicBezTo>
                  <a:pt x="408" y="1284"/>
                  <a:pt x="415" y="1278"/>
                  <a:pt x="422" y="1271"/>
                </a:cubicBezTo>
                <a:cubicBezTo>
                  <a:pt x="430" y="1264"/>
                  <a:pt x="437" y="1256"/>
                  <a:pt x="445" y="1249"/>
                </a:cubicBezTo>
                <a:cubicBezTo>
                  <a:pt x="449" y="1245"/>
                  <a:pt x="452" y="1241"/>
                  <a:pt x="456" y="1237"/>
                </a:cubicBezTo>
                <a:cubicBezTo>
                  <a:pt x="459" y="1233"/>
                  <a:pt x="459" y="1233"/>
                  <a:pt x="459" y="1233"/>
                </a:cubicBezTo>
                <a:cubicBezTo>
                  <a:pt x="459" y="1232"/>
                  <a:pt x="460" y="1231"/>
                  <a:pt x="461" y="1230"/>
                </a:cubicBezTo>
                <a:cubicBezTo>
                  <a:pt x="462" y="1229"/>
                  <a:pt x="463" y="1228"/>
                  <a:pt x="464" y="1227"/>
                </a:cubicBezTo>
                <a:cubicBezTo>
                  <a:pt x="465" y="1226"/>
                  <a:pt x="465" y="1225"/>
                  <a:pt x="466" y="1224"/>
                </a:cubicBezTo>
                <a:cubicBezTo>
                  <a:pt x="473" y="1215"/>
                  <a:pt x="479" y="1206"/>
                  <a:pt x="484" y="1197"/>
                </a:cubicBezTo>
                <a:cubicBezTo>
                  <a:pt x="486" y="1194"/>
                  <a:pt x="488" y="1191"/>
                  <a:pt x="489" y="1189"/>
                </a:cubicBezTo>
                <a:cubicBezTo>
                  <a:pt x="489" y="1189"/>
                  <a:pt x="489" y="1189"/>
                  <a:pt x="489" y="1190"/>
                </a:cubicBezTo>
                <a:cubicBezTo>
                  <a:pt x="489" y="1190"/>
                  <a:pt x="489" y="1191"/>
                  <a:pt x="489" y="1192"/>
                </a:cubicBezTo>
                <a:cubicBezTo>
                  <a:pt x="489" y="1192"/>
                  <a:pt x="489" y="1193"/>
                  <a:pt x="489" y="1194"/>
                </a:cubicBezTo>
                <a:cubicBezTo>
                  <a:pt x="489" y="1195"/>
                  <a:pt x="488" y="1196"/>
                  <a:pt x="488" y="1196"/>
                </a:cubicBezTo>
                <a:cubicBezTo>
                  <a:pt x="488" y="1197"/>
                  <a:pt x="488" y="1197"/>
                  <a:pt x="488" y="1198"/>
                </a:cubicBezTo>
                <a:cubicBezTo>
                  <a:pt x="488" y="1198"/>
                  <a:pt x="488" y="1199"/>
                  <a:pt x="488" y="1199"/>
                </a:cubicBezTo>
                <a:cubicBezTo>
                  <a:pt x="488" y="1201"/>
                  <a:pt x="488" y="1204"/>
                  <a:pt x="488" y="1206"/>
                </a:cubicBezTo>
                <a:cubicBezTo>
                  <a:pt x="488" y="1208"/>
                  <a:pt x="488" y="1211"/>
                  <a:pt x="488" y="1213"/>
                </a:cubicBezTo>
                <a:cubicBezTo>
                  <a:pt x="488" y="1218"/>
                  <a:pt x="489" y="1224"/>
                  <a:pt x="489" y="1229"/>
                </a:cubicBezTo>
                <a:cubicBezTo>
                  <a:pt x="489" y="1234"/>
                  <a:pt x="489" y="1239"/>
                  <a:pt x="490" y="1244"/>
                </a:cubicBezTo>
                <a:cubicBezTo>
                  <a:pt x="489" y="1244"/>
                  <a:pt x="489" y="1244"/>
                  <a:pt x="488" y="1245"/>
                </a:cubicBezTo>
                <a:cubicBezTo>
                  <a:pt x="488" y="1245"/>
                  <a:pt x="487" y="1245"/>
                  <a:pt x="486" y="1246"/>
                </a:cubicBezTo>
                <a:cubicBezTo>
                  <a:pt x="486" y="1246"/>
                  <a:pt x="486" y="1246"/>
                  <a:pt x="485" y="1247"/>
                </a:cubicBezTo>
                <a:cubicBezTo>
                  <a:pt x="485" y="1247"/>
                  <a:pt x="485" y="1247"/>
                  <a:pt x="485" y="1247"/>
                </a:cubicBezTo>
                <a:cubicBezTo>
                  <a:pt x="484" y="1247"/>
                  <a:pt x="484" y="1247"/>
                  <a:pt x="484" y="1248"/>
                </a:cubicBezTo>
                <a:cubicBezTo>
                  <a:pt x="483" y="1248"/>
                  <a:pt x="482" y="1249"/>
                  <a:pt x="481" y="1250"/>
                </a:cubicBezTo>
                <a:cubicBezTo>
                  <a:pt x="480" y="1251"/>
                  <a:pt x="479" y="1252"/>
                  <a:pt x="478" y="1253"/>
                </a:cubicBezTo>
                <a:cubicBezTo>
                  <a:pt x="476" y="1254"/>
                  <a:pt x="474" y="1257"/>
                  <a:pt x="472" y="1259"/>
                </a:cubicBezTo>
                <a:cubicBezTo>
                  <a:pt x="472" y="1259"/>
                  <a:pt x="472" y="1259"/>
                  <a:pt x="472" y="1259"/>
                </a:cubicBezTo>
                <a:cubicBezTo>
                  <a:pt x="471" y="1259"/>
                  <a:pt x="471" y="1259"/>
                  <a:pt x="471" y="1259"/>
                </a:cubicBezTo>
                <a:cubicBezTo>
                  <a:pt x="454" y="1254"/>
                  <a:pt x="447" y="1276"/>
                  <a:pt x="452" y="1288"/>
                </a:cubicBezTo>
                <a:cubicBezTo>
                  <a:pt x="459" y="1281"/>
                  <a:pt x="477" y="1275"/>
                  <a:pt x="473" y="1261"/>
                </a:cubicBezTo>
                <a:cubicBezTo>
                  <a:pt x="473" y="1261"/>
                  <a:pt x="473" y="1260"/>
                  <a:pt x="474" y="1260"/>
                </a:cubicBezTo>
                <a:cubicBezTo>
                  <a:pt x="476" y="1258"/>
                  <a:pt x="478" y="1256"/>
                  <a:pt x="480" y="1254"/>
                </a:cubicBezTo>
                <a:cubicBezTo>
                  <a:pt x="481" y="1253"/>
                  <a:pt x="482" y="1252"/>
                  <a:pt x="483" y="1252"/>
                </a:cubicBezTo>
                <a:cubicBezTo>
                  <a:pt x="484" y="1251"/>
                  <a:pt x="485" y="1250"/>
                  <a:pt x="485" y="1249"/>
                </a:cubicBezTo>
                <a:cubicBezTo>
                  <a:pt x="486" y="1249"/>
                  <a:pt x="486" y="1249"/>
                  <a:pt x="486" y="1249"/>
                </a:cubicBezTo>
                <a:cubicBezTo>
                  <a:pt x="486" y="1249"/>
                  <a:pt x="486" y="1248"/>
                  <a:pt x="487" y="1248"/>
                </a:cubicBezTo>
                <a:cubicBezTo>
                  <a:pt x="487" y="1248"/>
                  <a:pt x="487" y="1247"/>
                  <a:pt x="487" y="1247"/>
                </a:cubicBezTo>
                <a:cubicBezTo>
                  <a:pt x="488" y="1246"/>
                  <a:pt x="489" y="1246"/>
                  <a:pt x="489" y="1245"/>
                </a:cubicBezTo>
                <a:cubicBezTo>
                  <a:pt x="489" y="1245"/>
                  <a:pt x="489" y="1245"/>
                  <a:pt x="490" y="1245"/>
                </a:cubicBezTo>
                <a:cubicBezTo>
                  <a:pt x="490" y="1245"/>
                  <a:pt x="490" y="1245"/>
                  <a:pt x="490" y="1245"/>
                </a:cubicBezTo>
                <a:cubicBezTo>
                  <a:pt x="490" y="1247"/>
                  <a:pt x="490" y="1250"/>
                  <a:pt x="490" y="1252"/>
                </a:cubicBezTo>
                <a:cubicBezTo>
                  <a:pt x="490" y="1254"/>
                  <a:pt x="490" y="1257"/>
                  <a:pt x="490" y="1259"/>
                </a:cubicBezTo>
                <a:cubicBezTo>
                  <a:pt x="490" y="1259"/>
                  <a:pt x="490" y="1260"/>
                  <a:pt x="490" y="1260"/>
                </a:cubicBezTo>
                <a:cubicBezTo>
                  <a:pt x="489" y="1261"/>
                  <a:pt x="489" y="1261"/>
                  <a:pt x="490" y="1261"/>
                </a:cubicBezTo>
                <a:cubicBezTo>
                  <a:pt x="490" y="1262"/>
                  <a:pt x="490" y="1263"/>
                  <a:pt x="490" y="1264"/>
                </a:cubicBezTo>
                <a:cubicBezTo>
                  <a:pt x="490" y="1266"/>
                  <a:pt x="490" y="1267"/>
                  <a:pt x="490" y="1268"/>
                </a:cubicBezTo>
                <a:cubicBezTo>
                  <a:pt x="490" y="1271"/>
                  <a:pt x="490" y="1272"/>
                  <a:pt x="490" y="1272"/>
                </a:cubicBezTo>
                <a:cubicBezTo>
                  <a:pt x="490" y="1272"/>
                  <a:pt x="490" y="1271"/>
                  <a:pt x="491" y="1268"/>
                </a:cubicBezTo>
                <a:cubicBezTo>
                  <a:pt x="491" y="1268"/>
                  <a:pt x="491" y="1267"/>
                  <a:pt x="491" y="1266"/>
                </a:cubicBezTo>
                <a:cubicBezTo>
                  <a:pt x="491" y="1266"/>
                  <a:pt x="491" y="1265"/>
                  <a:pt x="491" y="1264"/>
                </a:cubicBezTo>
                <a:cubicBezTo>
                  <a:pt x="492" y="1263"/>
                  <a:pt x="492" y="1262"/>
                  <a:pt x="492" y="1262"/>
                </a:cubicBezTo>
                <a:cubicBezTo>
                  <a:pt x="492" y="1261"/>
                  <a:pt x="492" y="1261"/>
                  <a:pt x="492" y="1260"/>
                </a:cubicBezTo>
                <a:cubicBezTo>
                  <a:pt x="492" y="1260"/>
                  <a:pt x="492" y="1259"/>
                  <a:pt x="492" y="1259"/>
                </a:cubicBezTo>
                <a:cubicBezTo>
                  <a:pt x="492" y="1257"/>
                  <a:pt x="492" y="1254"/>
                  <a:pt x="492" y="1252"/>
                </a:cubicBezTo>
                <a:cubicBezTo>
                  <a:pt x="492" y="1250"/>
                  <a:pt x="492" y="1247"/>
                  <a:pt x="492" y="1245"/>
                </a:cubicBezTo>
                <a:cubicBezTo>
                  <a:pt x="492" y="1240"/>
                  <a:pt x="492" y="1234"/>
                  <a:pt x="491" y="1229"/>
                </a:cubicBezTo>
                <a:cubicBezTo>
                  <a:pt x="491" y="1227"/>
                  <a:pt x="491" y="1226"/>
                  <a:pt x="491" y="1224"/>
                </a:cubicBezTo>
                <a:cubicBezTo>
                  <a:pt x="491" y="1224"/>
                  <a:pt x="491" y="1224"/>
                  <a:pt x="491" y="1225"/>
                </a:cubicBezTo>
                <a:cubicBezTo>
                  <a:pt x="492" y="1225"/>
                  <a:pt x="492" y="1225"/>
                  <a:pt x="492" y="1225"/>
                </a:cubicBezTo>
                <a:cubicBezTo>
                  <a:pt x="492" y="1226"/>
                  <a:pt x="493" y="1226"/>
                  <a:pt x="493" y="1226"/>
                </a:cubicBezTo>
                <a:cubicBezTo>
                  <a:pt x="493" y="1226"/>
                  <a:pt x="494" y="1227"/>
                  <a:pt x="494" y="1227"/>
                </a:cubicBezTo>
                <a:cubicBezTo>
                  <a:pt x="496" y="1228"/>
                  <a:pt x="499" y="1230"/>
                  <a:pt x="503" y="1231"/>
                </a:cubicBezTo>
                <a:cubicBezTo>
                  <a:pt x="506" y="1233"/>
                  <a:pt x="509" y="1234"/>
                  <a:pt x="512" y="1235"/>
                </a:cubicBezTo>
                <a:cubicBezTo>
                  <a:pt x="511" y="1235"/>
                  <a:pt x="511" y="1235"/>
                  <a:pt x="511" y="1236"/>
                </a:cubicBezTo>
                <a:cubicBezTo>
                  <a:pt x="511" y="1239"/>
                  <a:pt x="511" y="1239"/>
                  <a:pt x="511" y="1239"/>
                </a:cubicBezTo>
                <a:cubicBezTo>
                  <a:pt x="510" y="1254"/>
                  <a:pt x="524" y="1265"/>
                  <a:pt x="539" y="1261"/>
                </a:cubicBezTo>
                <a:cubicBezTo>
                  <a:pt x="533" y="1250"/>
                  <a:pt x="531" y="1228"/>
                  <a:pt x="515" y="1234"/>
                </a:cubicBezTo>
                <a:cubicBezTo>
                  <a:pt x="514" y="1234"/>
                  <a:pt x="514" y="1234"/>
                  <a:pt x="514" y="1234"/>
                </a:cubicBezTo>
                <a:cubicBezTo>
                  <a:pt x="511" y="1232"/>
                  <a:pt x="507" y="1230"/>
                  <a:pt x="504" y="1229"/>
                </a:cubicBezTo>
                <a:cubicBezTo>
                  <a:pt x="500" y="1228"/>
                  <a:pt x="497" y="1226"/>
                  <a:pt x="495" y="1225"/>
                </a:cubicBezTo>
                <a:cubicBezTo>
                  <a:pt x="495" y="1225"/>
                  <a:pt x="495" y="1224"/>
                  <a:pt x="494" y="1224"/>
                </a:cubicBezTo>
                <a:cubicBezTo>
                  <a:pt x="494" y="1224"/>
                  <a:pt x="494" y="1224"/>
                  <a:pt x="494" y="1224"/>
                </a:cubicBezTo>
                <a:cubicBezTo>
                  <a:pt x="493" y="1223"/>
                  <a:pt x="493" y="1223"/>
                  <a:pt x="493" y="1223"/>
                </a:cubicBezTo>
                <a:cubicBezTo>
                  <a:pt x="493" y="1223"/>
                  <a:pt x="492" y="1223"/>
                  <a:pt x="492" y="1223"/>
                </a:cubicBezTo>
                <a:cubicBezTo>
                  <a:pt x="492" y="1222"/>
                  <a:pt x="491" y="1222"/>
                  <a:pt x="491" y="1221"/>
                </a:cubicBezTo>
                <a:cubicBezTo>
                  <a:pt x="491" y="1219"/>
                  <a:pt x="491" y="1216"/>
                  <a:pt x="491" y="1213"/>
                </a:cubicBezTo>
                <a:cubicBezTo>
                  <a:pt x="491" y="1211"/>
                  <a:pt x="491" y="1208"/>
                  <a:pt x="491" y="1206"/>
                </a:cubicBezTo>
                <a:cubicBezTo>
                  <a:pt x="490" y="1204"/>
                  <a:pt x="490" y="1201"/>
                  <a:pt x="491" y="1199"/>
                </a:cubicBezTo>
                <a:cubicBezTo>
                  <a:pt x="491" y="1198"/>
                  <a:pt x="491" y="1197"/>
                  <a:pt x="491" y="1197"/>
                </a:cubicBezTo>
                <a:cubicBezTo>
                  <a:pt x="491" y="1196"/>
                  <a:pt x="491" y="1195"/>
                  <a:pt x="490" y="1194"/>
                </a:cubicBezTo>
                <a:cubicBezTo>
                  <a:pt x="490" y="1192"/>
                  <a:pt x="490" y="1191"/>
                  <a:pt x="490" y="1190"/>
                </a:cubicBezTo>
                <a:cubicBezTo>
                  <a:pt x="490" y="1189"/>
                  <a:pt x="490" y="1188"/>
                  <a:pt x="490" y="1188"/>
                </a:cubicBezTo>
                <a:cubicBezTo>
                  <a:pt x="491" y="1186"/>
                  <a:pt x="492" y="1185"/>
                  <a:pt x="493" y="1183"/>
                </a:cubicBezTo>
                <a:cubicBezTo>
                  <a:pt x="495" y="1181"/>
                  <a:pt x="496" y="1179"/>
                  <a:pt x="498" y="1177"/>
                </a:cubicBezTo>
                <a:cubicBezTo>
                  <a:pt x="499" y="1175"/>
                  <a:pt x="501" y="1173"/>
                  <a:pt x="502" y="1171"/>
                </a:cubicBezTo>
                <a:cubicBezTo>
                  <a:pt x="511" y="1160"/>
                  <a:pt x="520" y="1150"/>
                  <a:pt x="529" y="1141"/>
                </a:cubicBezTo>
                <a:cubicBezTo>
                  <a:pt x="529" y="1141"/>
                  <a:pt x="529" y="1142"/>
                  <a:pt x="529" y="1142"/>
                </a:cubicBezTo>
                <a:cubicBezTo>
                  <a:pt x="529" y="1143"/>
                  <a:pt x="529" y="1143"/>
                  <a:pt x="529" y="1144"/>
                </a:cubicBezTo>
                <a:cubicBezTo>
                  <a:pt x="530" y="1145"/>
                  <a:pt x="530" y="1146"/>
                  <a:pt x="530" y="1147"/>
                </a:cubicBezTo>
                <a:cubicBezTo>
                  <a:pt x="530" y="1148"/>
                  <a:pt x="531" y="1149"/>
                  <a:pt x="531" y="1150"/>
                </a:cubicBezTo>
                <a:cubicBezTo>
                  <a:pt x="531" y="1150"/>
                  <a:pt x="531" y="1150"/>
                  <a:pt x="531" y="1150"/>
                </a:cubicBezTo>
                <a:cubicBezTo>
                  <a:pt x="530" y="1150"/>
                  <a:pt x="530" y="1150"/>
                  <a:pt x="530" y="1150"/>
                </a:cubicBezTo>
                <a:cubicBezTo>
                  <a:pt x="527" y="1164"/>
                  <a:pt x="538" y="1171"/>
                  <a:pt x="550" y="1179"/>
                </a:cubicBezTo>
                <a:cubicBezTo>
                  <a:pt x="556" y="1166"/>
                  <a:pt x="548" y="1157"/>
                  <a:pt x="535" y="1151"/>
                </a:cubicBezTo>
                <a:cubicBezTo>
                  <a:pt x="535" y="1150"/>
                  <a:pt x="534" y="1149"/>
                  <a:pt x="534" y="1149"/>
                </a:cubicBezTo>
                <a:cubicBezTo>
                  <a:pt x="534" y="1148"/>
                  <a:pt x="534" y="1147"/>
                  <a:pt x="533" y="1146"/>
                </a:cubicBezTo>
                <a:cubicBezTo>
                  <a:pt x="533" y="1145"/>
                  <a:pt x="533" y="1144"/>
                  <a:pt x="533" y="1144"/>
                </a:cubicBezTo>
                <a:cubicBezTo>
                  <a:pt x="533" y="1143"/>
                  <a:pt x="532" y="1142"/>
                  <a:pt x="532" y="1141"/>
                </a:cubicBezTo>
                <a:cubicBezTo>
                  <a:pt x="532" y="1140"/>
                  <a:pt x="532" y="1140"/>
                  <a:pt x="532" y="1139"/>
                </a:cubicBezTo>
                <a:cubicBezTo>
                  <a:pt x="532" y="1139"/>
                  <a:pt x="532" y="1139"/>
                  <a:pt x="532" y="1139"/>
                </a:cubicBezTo>
                <a:cubicBezTo>
                  <a:pt x="532" y="1138"/>
                  <a:pt x="532" y="1138"/>
                  <a:pt x="532" y="1138"/>
                </a:cubicBezTo>
                <a:cubicBezTo>
                  <a:pt x="533" y="1137"/>
                  <a:pt x="534" y="1136"/>
                  <a:pt x="535" y="1135"/>
                </a:cubicBezTo>
                <a:cubicBezTo>
                  <a:pt x="550" y="1134"/>
                  <a:pt x="565" y="1130"/>
                  <a:pt x="576" y="1124"/>
                </a:cubicBezTo>
                <a:cubicBezTo>
                  <a:pt x="602" y="1111"/>
                  <a:pt x="617" y="1104"/>
                  <a:pt x="617" y="1104"/>
                </a:cubicBezTo>
                <a:cubicBezTo>
                  <a:pt x="618" y="1104"/>
                  <a:pt x="623" y="1110"/>
                  <a:pt x="631" y="1114"/>
                </a:cubicBezTo>
                <a:cubicBezTo>
                  <a:pt x="640" y="1119"/>
                  <a:pt x="650" y="1123"/>
                  <a:pt x="650" y="1123"/>
                </a:cubicBezTo>
                <a:cubicBezTo>
                  <a:pt x="633" y="1153"/>
                  <a:pt x="595" y="1212"/>
                  <a:pt x="563" y="1192"/>
                </a:cubicBezTo>
                <a:cubicBezTo>
                  <a:pt x="592" y="1223"/>
                  <a:pt x="629" y="1181"/>
                  <a:pt x="655" y="1150"/>
                </a:cubicBezTo>
                <a:cubicBezTo>
                  <a:pt x="675" y="1128"/>
                  <a:pt x="669" y="1129"/>
                  <a:pt x="697" y="1139"/>
                </a:cubicBezTo>
                <a:cubicBezTo>
                  <a:pt x="718" y="1146"/>
                  <a:pt x="741" y="1158"/>
                  <a:pt x="764" y="1160"/>
                </a:cubicBezTo>
                <a:cubicBezTo>
                  <a:pt x="783" y="1162"/>
                  <a:pt x="798" y="1153"/>
                  <a:pt x="816" y="1154"/>
                </a:cubicBezTo>
                <a:cubicBezTo>
                  <a:pt x="835" y="1156"/>
                  <a:pt x="842" y="1166"/>
                  <a:pt x="862" y="1162"/>
                </a:cubicBezTo>
                <a:cubicBezTo>
                  <a:pt x="889" y="1158"/>
                  <a:pt x="921" y="1132"/>
                  <a:pt x="938" y="1169"/>
                </a:cubicBezTo>
                <a:cubicBezTo>
                  <a:pt x="914" y="1188"/>
                  <a:pt x="893" y="1206"/>
                  <a:pt x="873" y="1232"/>
                </a:cubicBezTo>
                <a:cubicBezTo>
                  <a:pt x="870" y="1233"/>
                  <a:pt x="869" y="1234"/>
                  <a:pt x="868" y="1235"/>
                </a:cubicBezTo>
                <a:cubicBezTo>
                  <a:pt x="867" y="1235"/>
                  <a:pt x="866" y="1236"/>
                  <a:pt x="864" y="1237"/>
                </a:cubicBezTo>
                <a:cubicBezTo>
                  <a:pt x="863" y="1238"/>
                  <a:pt x="862" y="1238"/>
                  <a:pt x="860" y="1239"/>
                </a:cubicBezTo>
                <a:cubicBezTo>
                  <a:pt x="855" y="1242"/>
                  <a:pt x="849" y="1246"/>
                  <a:pt x="843" y="1250"/>
                </a:cubicBezTo>
                <a:cubicBezTo>
                  <a:pt x="838" y="1253"/>
                  <a:pt x="831" y="1258"/>
                  <a:pt x="826" y="1263"/>
                </a:cubicBezTo>
                <a:cubicBezTo>
                  <a:pt x="825" y="1264"/>
                  <a:pt x="824" y="1264"/>
                  <a:pt x="823" y="1265"/>
                </a:cubicBezTo>
                <a:cubicBezTo>
                  <a:pt x="823" y="1266"/>
                  <a:pt x="822" y="1266"/>
                  <a:pt x="821" y="1267"/>
                </a:cubicBezTo>
                <a:cubicBezTo>
                  <a:pt x="820" y="1268"/>
                  <a:pt x="820" y="1268"/>
                  <a:pt x="820" y="1268"/>
                </a:cubicBezTo>
                <a:cubicBezTo>
                  <a:pt x="820" y="1268"/>
                  <a:pt x="820" y="1268"/>
                  <a:pt x="820" y="1268"/>
                </a:cubicBezTo>
                <a:cubicBezTo>
                  <a:pt x="820" y="1268"/>
                  <a:pt x="820" y="1268"/>
                  <a:pt x="820" y="1268"/>
                </a:cubicBezTo>
                <a:cubicBezTo>
                  <a:pt x="819" y="1269"/>
                  <a:pt x="819" y="1269"/>
                  <a:pt x="819" y="1269"/>
                </a:cubicBezTo>
                <a:cubicBezTo>
                  <a:pt x="819" y="1269"/>
                  <a:pt x="819" y="1269"/>
                  <a:pt x="819" y="1269"/>
                </a:cubicBezTo>
                <a:cubicBezTo>
                  <a:pt x="819" y="1269"/>
                  <a:pt x="818" y="1269"/>
                  <a:pt x="818" y="1270"/>
                </a:cubicBezTo>
                <a:cubicBezTo>
                  <a:pt x="817" y="1270"/>
                  <a:pt x="816" y="1271"/>
                  <a:pt x="814" y="1271"/>
                </a:cubicBezTo>
                <a:cubicBezTo>
                  <a:pt x="814" y="1272"/>
                  <a:pt x="813" y="1272"/>
                  <a:pt x="812" y="1272"/>
                </a:cubicBezTo>
                <a:cubicBezTo>
                  <a:pt x="812" y="1272"/>
                  <a:pt x="811" y="1272"/>
                  <a:pt x="811" y="1272"/>
                </a:cubicBezTo>
                <a:cubicBezTo>
                  <a:pt x="811" y="1273"/>
                  <a:pt x="810" y="1273"/>
                  <a:pt x="810" y="1273"/>
                </a:cubicBezTo>
                <a:cubicBezTo>
                  <a:pt x="806" y="1274"/>
                  <a:pt x="802" y="1274"/>
                  <a:pt x="798" y="1274"/>
                </a:cubicBezTo>
                <a:cubicBezTo>
                  <a:pt x="797" y="1274"/>
                  <a:pt x="797" y="1274"/>
                  <a:pt x="796" y="1274"/>
                </a:cubicBezTo>
                <a:cubicBezTo>
                  <a:pt x="796" y="1274"/>
                  <a:pt x="795" y="1274"/>
                  <a:pt x="795" y="1274"/>
                </a:cubicBezTo>
                <a:cubicBezTo>
                  <a:pt x="793" y="1274"/>
                  <a:pt x="792" y="1273"/>
                  <a:pt x="791" y="1273"/>
                </a:cubicBezTo>
                <a:cubicBezTo>
                  <a:pt x="789" y="1273"/>
                  <a:pt x="786" y="1273"/>
                  <a:pt x="784" y="1272"/>
                </a:cubicBezTo>
                <a:cubicBezTo>
                  <a:pt x="781" y="1272"/>
                  <a:pt x="779" y="1272"/>
                  <a:pt x="777" y="1272"/>
                </a:cubicBezTo>
                <a:cubicBezTo>
                  <a:pt x="775" y="1272"/>
                  <a:pt x="773" y="1272"/>
                  <a:pt x="771" y="1272"/>
                </a:cubicBezTo>
                <a:cubicBezTo>
                  <a:pt x="771" y="1272"/>
                  <a:pt x="771" y="1272"/>
                  <a:pt x="771" y="1271"/>
                </a:cubicBezTo>
                <a:cubicBezTo>
                  <a:pt x="770" y="1271"/>
                  <a:pt x="770" y="1271"/>
                  <a:pt x="770" y="1271"/>
                </a:cubicBezTo>
                <a:cubicBezTo>
                  <a:pt x="770" y="1271"/>
                  <a:pt x="770" y="1270"/>
                  <a:pt x="770" y="1270"/>
                </a:cubicBezTo>
                <a:cubicBezTo>
                  <a:pt x="769" y="1270"/>
                  <a:pt x="769" y="1270"/>
                  <a:pt x="769" y="1270"/>
                </a:cubicBezTo>
                <a:cubicBezTo>
                  <a:pt x="769" y="1269"/>
                  <a:pt x="769" y="1269"/>
                  <a:pt x="768" y="1269"/>
                </a:cubicBezTo>
                <a:cubicBezTo>
                  <a:pt x="767" y="1267"/>
                  <a:pt x="765" y="1265"/>
                  <a:pt x="764" y="1262"/>
                </a:cubicBezTo>
                <a:cubicBezTo>
                  <a:pt x="762" y="1259"/>
                  <a:pt x="761" y="1257"/>
                  <a:pt x="759" y="1254"/>
                </a:cubicBezTo>
                <a:cubicBezTo>
                  <a:pt x="759" y="1254"/>
                  <a:pt x="759" y="1253"/>
                  <a:pt x="759" y="1253"/>
                </a:cubicBezTo>
                <a:cubicBezTo>
                  <a:pt x="761" y="1239"/>
                  <a:pt x="744" y="1239"/>
                  <a:pt x="734" y="1235"/>
                </a:cubicBezTo>
                <a:cubicBezTo>
                  <a:pt x="733" y="1248"/>
                  <a:pt x="744" y="1259"/>
                  <a:pt x="755" y="1257"/>
                </a:cubicBezTo>
                <a:cubicBezTo>
                  <a:pt x="758" y="1257"/>
                  <a:pt x="758" y="1257"/>
                  <a:pt x="758" y="1257"/>
                </a:cubicBezTo>
                <a:cubicBezTo>
                  <a:pt x="758" y="1257"/>
                  <a:pt x="758" y="1256"/>
                  <a:pt x="758" y="1256"/>
                </a:cubicBezTo>
                <a:cubicBezTo>
                  <a:pt x="760" y="1258"/>
                  <a:pt x="761" y="1261"/>
                  <a:pt x="762" y="1263"/>
                </a:cubicBezTo>
                <a:cubicBezTo>
                  <a:pt x="764" y="1266"/>
                  <a:pt x="765" y="1268"/>
                  <a:pt x="767" y="1270"/>
                </a:cubicBezTo>
                <a:cubicBezTo>
                  <a:pt x="767" y="1271"/>
                  <a:pt x="767" y="1271"/>
                  <a:pt x="768" y="1271"/>
                </a:cubicBezTo>
                <a:cubicBezTo>
                  <a:pt x="768" y="1271"/>
                  <a:pt x="768" y="1272"/>
                  <a:pt x="768" y="1272"/>
                </a:cubicBezTo>
                <a:cubicBezTo>
                  <a:pt x="769" y="1272"/>
                  <a:pt x="769" y="1272"/>
                  <a:pt x="769" y="1272"/>
                </a:cubicBezTo>
                <a:cubicBezTo>
                  <a:pt x="769" y="1272"/>
                  <a:pt x="769" y="1272"/>
                  <a:pt x="769" y="1272"/>
                </a:cubicBezTo>
                <a:cubicBezTo>
                  <a:pt x="765" y="1273"/>
                  <a:pt x="761" y="1274"/>
                  <a:pt x="758" y="1275"/>
                </a:cubicBezTo>
                <a:cubicBezTo>
                  <a:pt x="757" y="1275"/>
                  <a:pt x="757" y="1276"/>
                  <a:pt x="756" y="1276"/>
                </a:cubicBezTo>
                <a:cubicBezTo>
                  <a:pt x="756" y="1276"/>
                  <a:pt x="756" y="1276"/>
                  <a:pt x="755" y="1276"/>
                </a:cubicBezTo>
                <a:cubicBezTo>
                  <a:pt x="754" y="1277"/>
                  <a:pt x="754" y="1277"/>
                  <a:pt x="753" y="1277"/>
                </a:cubicBezTo>
                <a:cubicBezTo>
                  <a:pt x="752" y="1278"/>
                  <a:pt x="751" y="1279"/>
                  <a:pt x="750" y="1279"/>
                </a:cubicBezTo>
                <a:cubicBezTo>
                  <a:pt x="750" y="1279"/>
                  <a:pt x="750" y="1279"/>
                  <a:pt x="749" y="1280"/>
                </a:cubicBezTo>
                <a:cubicBezTo>
                  <a:pt x="749" y="1280"/>
                  <a:pt x="749" y="1280"/>
                  <a:pt x="748" y="1280"/>
                </a:cubicBezTo>
                <a:cubicBezTo>
                  <a:pt x="748" y="1280"/>
                  <a:pt x="748" y="1280"/>
                  <a:pt x="748" y="1280"/>
                </a:cubicBezTo>
                <a:cubicBezTo>
                  <a:pt x="748" y="1280"/>
                  <a:pt x="747" y="1280"/>
                  <a:pt x="747" y="1280"/>
                </a:cubicBezTo>
                <a:cubicBezTo>
                  <a:pt x="746" y="1280"/>
                  <a:pt x="746" y="1280"/>
                  <a:pt x="745" y="1280"/>
                </a:cubicBezTo>
                <a:cubicBezTo>
                  <a:pt x="744" y="1280"/>
                  <a:pt x="743" y="1280"/>
                  <a:pt x="741" y="1281"/>
                </a:cubicBezTo>
                <a:cubicBezTo>
                  <a:pt x="740" y="1281"/>
                  <a:pt x="739" y="1281"/>
                  <a:pt x="738" y="1281"/>
                </a:cubicBezTo>
                <a:cubicBezTo>
                  <a:pt x="737" y="1281"/>
                  <a:pt x="736" y="1281"/>
                  <a:pt x="735" y="1281"/>
                </a:cubicBezTo>
                <a:cubicBezTo>
                  <a:pt x="734" y="1281"/>
                  <a:pt x="734" y="1281"/>
                  <a:pt x="734" y="1281"/>
                </a:cubicBezTo>
                <a:cubicBezTo>
                  <a:pt x="734" y="1281"/>
                  <a:pt x="734" y="1280"/>
                  <a:pt x="734" y="1280"/>
                </a:cubicBezTo>
                <a:cubicBezTo>
                  <a:pt x="732" y="1280"/>
                  <a:pt x="731" y="1278"/>
                  <a:pt x="729" y="1278"/>
                </a:cubicBezTo>
                <a:cubicBezTo>
                  <a:pt x="728" y="1278"/>
                  <a:pt x="728" y="1278"/>
                  <a:pt x="728" y="1278"/>
                </a:cubicBezTo>
                <a:cubicBezTo>
                  <a:pt x="729" y="1268"/>
                  <a:pt x="717" y="1270"/>
                  <a:pt x="712" y="1270"/>
                </a:cubicBezTo>
                <a:cubicBezTo>
                  <a:pt x="704" y="1270"/>
                  <a:pt x="701" y="1267"/>
                  <a:pt x="693" y="1263"/>
                </a:cubicBezTo>
                <a:cubicBezTo>
                  <a:pt x="699" y="1276"/>
                  <a:pt x="721" y="1299"/>
                  <a:pt x="732" y="1283"/>
                </a:cubicBezTo>
                <a:cubicBezTo>
                  <a:pt x="733" y="1283"/>
                  <a:pt x="734" y="1283"/>
                  <a:pt x="735" y="1283"/>
                </a:cubicBezTo>
                <a:cubicBezTo>
                  <a:pt x="736" y="1283"/>
                  <a:pt x="737" y="1283"/>
                  <a:pt x="738" y="1283"/>
                </a:cubicBezTo>
                <a:cubicBezTo>
                  <a:pt x="739" y="1283"/>
                  <a:pt x="741" y="1283"/>
                  <a:pt x="742" y="1283"/>
                </a:cubicBezTo>
                <a:cubicBezTo>
                  <a:pt x="743" y="1283"/>
                  <a:pt x="744" y="1282"/>
                  <a:pt x="745" y="1282"/>
                </a:cubicBezTo>
                <a:cubicBezTo>
                  <a:pt x="746" y="1282"/>
                  <a:pt x="747" y="1282"/>
                  <a:pt x="748" y="1282"/>
                </a:cubicBezTo>
                <a:cubicBezTo>
                  <a:pt x="748" y="1282"/>
                  <a:pt x="748" y="1282"/>
                  <a:pt x="748" y="1282"/>
                </a:cubicBezTo>
                <a:cubicBezTo>
                  <a:pt x="749" y="1282"/>
                  <a:pt x="749" y="1282"/>
                  <a:pt x="749" y="1282"/>
                </a:cubicBezTo>
                <a:cubicBezTo>
                  <a:pt x="749" y="1281"/>
                  <a:pt x="750" y="1281"/>
                  <a:pt x="750" y="1281"/>
                </a:cubicBezTo>
                <a:cubicBezTo>
                  <a:pt x="751" y="1281"/>
                  <a:pt x="751" y="1281"/>
                  <a:pt x="752" y="1280"/>
                </a:cubicBezTo>
                <a:cubicBezTo>
                  <a:pt x="753" y="1280"/>
                  <a:pt x="753" y="1280"/>
                  <a:pt x="753" y="1280"/>
                </a:cubicBezTo>
                <a:cubicBezTo>
                  <a:pt x="753" y="1280"/>
                  <a:pt x="753" y="1280"/>
                  <a:pt x="752" y="1280"/>
                </a:cubicBezTo>
                <a:cubicBezTo>
                  <a:pt x="752" y="1279"/>
                  <a:pt x="753" y="1279"/>
                  <a:pt x="754" y="1279"/>
                </a:cubicBezTo>
                <a:cubicBezTo>
                  <a:pt x="755" y="1279"/>
                  <a:pt x="755" y="1279"/>
                  <a:pt x="756" y="1278"/>
                </a:cubicBezTo>
                <a:cubicBezTo>
                  <a:pt x="756" y="1278"/>
                  <a:pt x="757" y="1278"/>
                  <a:pt x="757" y="1278"/>
                </a:cubicBezTo>
                <a:cubicBezTo>
                  <a:pt x="758" y="1278"/>
                  <a:pt x="758" y="1278"/>
                  <a:pt x="758" y="1277"/>
                </a:cubicBezTo>
                <a:cubicBezTo>
                  <a:pt x="762" y="1276"/>
                  <a:pt x="766" y="1275"/>
                  <a:pt x="770" y="1274"/>
                </a:cubicBezTo>
                <a:cubicBezTo>
                  <a:pt x="771" y="1274"/>
                  <a:pt x="773" y="1274"/>
                  <a:pt x="774" y="1274"/>
                </a:cubicBezTo>
                <a:cubicBezTo>
                  <a:pt x="774" y="1274"/>
                  <a:pt x="774" y="1274"/>
                  <a:pt x="774" y="1274"/>
                </a:cubicBezTo>
                <a:cubicBezTo>
                  <a:pt x="774" y="1274"/>
                  <a:pt x="774" y="1274"/>
                  <a:pt x="774" y="1274"/>
                </a:cubicBezTo>
                <a:cubicBezTo>
                  <a:pt x="775" y="1274"/>
                  <a:pt x="776" y="1274"/>
                  <a:pt x="777" y="1274"/>
                </a:cubicBezTo>
                <a:cubicBezTo>
                  <a:pt x="779" y="1274"/>
                  <a:pt x="781" y="1274"/>
                  <a:pt x="784" y="1275"/>
                </a:cubicBezTo>
                <a:cubicBezTo>
                  <a:pt x="786" y="1275"/>
                  <a:pt x="789" y="1275"/>
                  <a:pt x="791" y="1276"/>
                </a:cubicBezTo>
                <a:cubicBezTo>
                  <a:pt x="792" y="1276"/>
                  <a:pt x="793" y="1276"/>
                  <a:pt x="795" y="1276"/>
                </a:cubicBezTo>
                <a:cubicBezTo>
                  <a:pt x="795" y="1276"/>
                  <a:pt x="796" y="1276"/>
                  <a:pt x="796" y="1276"/>
                </a:cubicBezTo>
                <a:cubicBezTo>
                  <a:pt x="797" y="1276"/>
                  <a:pt x="797" y="1276"/>
                  <a:pt x="798" y="1276"/>
                </a:cubicBezTo>
                <a:cubicBezTo>
                  <a:pt x="803" y="1276"/>
                  <a:pt x="807" y="1276"/>
                  <a:pt x="810" y="1275"/>
                </a:cubicBezTo>
                <a:cubicBezTo>
                  <a:pt x="811" y="1275"/>
                  <a:pt x="811" y="1275"/>
                  <a:pt x="812" y="1275"/>
                </a:cubicBezTo>
                <a:cubicBezTo>
                  <a:pt x="812" y="1274"/>
                  <a:pt x="813" y="1274"/>
                  <a:pt x="813" y="1274"/>
                </a:cubicBezTo>
                <a:cubicBezTo>
                  <a:pt x="814" y="1274"/>
                  <a:pt x="814" y="1273"/>
                  <a:pt x="815" y="1273"/>
                </a:cubicBezTo>
                <a:cubicBezTo>
                  <a:pt x="816" y="1273"/>
                  <a:pt x="816" y="1272"/>
                  <a:pt x="817" y="1272"/>
                </a:cubicBezTo>
                <a:cubicBezTo>
                  <a:pt x="814" y="1275"/>
                  <a:pt x="812" y="1279"/>
                  <a:pt x="811" y="1283"/>
                </a:cubicBezTo>
                <a:cubicBezTo>
                  <a:pt x="809" y="1287"/>
                  <a:pt x="808" y="1291"/>
                  <a:pt x="806" y="1295"/>
                </a:cubicBezTo>
                <a:cubicBezTo>
                  <a:pt x="805" y="1299"/>
                  <a:pt x="803" y="1303"/>
                  <a:pt x="801" y="1306"/>
                </a:cubicBezTo>
                <a:cubicBezTo>
                  <a:pt x="800" y="1307"/>
                  <a:pt x="799" y="1308"/>
                  <a:pt x="799" y="1308"/>
                </a:cubicBezTo>
                <a:cubicBezTo>
                  <a:pt x="799" y="1309"/>
                  <a:pt x="799" y="1309"/>
                  <a:pt x="799" y="1309"/>
                </a:cubicBezTo>
                <a:cubicBezTo>
                  <a:pt x="798" y="1309"/>
                  <a:pt x="798" y="1309"/>
                  <a:pt x="798" y="1309"/>
                </a:cubicBezTo>
                <a:cubicBezTo>
                  <a:pt x="798" y="1309"/>
                  <a:pt x="798" y="1309"/>
                  <a:pt x="798" y="1309"/>
                </a:cubicBezTo>
                <a:cubicBezTo>
                  <a:pt x="797" y="1310"/>
                  <a:pt x="797" y="1310"/>
                  <a:pt x="797" y="1310"/>
                </a:cubicBezTo>
                <a:cubicBezTo>
                  <a:pt x="795" y="1312"/>
                  <a:pt x="794" y="1313"/>
                  <a:pt x="792" y="1314"/>
                </a:cubicBezTo>
                <a:cubicBezTo>
                  <a:pt x="789" y="1316"/>
                  <a:pt x="785" y="1318"/>
                  <a:pt x="782" y="1320"/>
                </a:cubicBezTo>
                <a:cubicBezTo>
                  <a:pt x="778" y="1322"/>
                  <a:pt x="774" y="1323"/>
                  <a:pt x="771" y="1325"/>
                </a:cubicBezTo>
                <a:cubicBezTo>
                  <a:pt x="767" y="1328"/>
                  <a:pt x="764" y="1330"/>
                  <a:pt x="762" y="1334"/>
                </a:cubicBezTo>
                <a:cubicBezTo>
                  <a:pt x="761" y="1335"/>
                  <a:pt x="760" y="1336"/>
                  <a:pt x="759" y="1338"/>
                </a:cubicBezTo>
                <a:cubicBezTo>
                  <a:pt x="759" y="1338"/>
                  <a:pt x="758" y="1338"/>
                  <a:pt x="758" y="1338"/>
                </a:cubicBezTo>
                <a:cubicBezTo>
                  <a:pt x="757" y="1338"/>
                  <a:pt x="757" y="1338"/>
                  <a:pt x="756" y="1337"/>
                </a:cubicBezTo>
                <a:cubicBezTo>
                  <a:pt x="756" y="1337"/>
                  <a:pt x="756" y="1337"/>
                  <a:pt x="756" y="1338"/>
                </a:cubicBezTo>
                <a:cubicBezTo>
                  <a:pt x="755" y="1338"/>
                  <a:pt x="755" y="1338"/>
                  <a:pt x="755" y="1338"/>
                </a:cubicBezTo>
                <a:cubicBezTo>
                  <a:pt x="754" y="1338"/>
                  <a:pt x="754" y="1338"/>
                  <a:pt x="753" y="1338"/>
                </a:cubicBezTo>
                <a:cubicBezTo>
                  <a:pt x="753" y="1338"/>
                  <a:pt x="752" y="1338"/>
                  <a:pt x="752" y="1338"/>
                </a:cubicBezTo>
                <a:cubicBezTo>
                  <a:pt x="751" y="1338"/>
                  <a:pt x="750" y="1338"/>
                  <a:pt x="750" y="1339"/>
                </a:cubicBezTo>
                <a:cubicBezTo>
                  <a:pt x="749" y="1339"/>
                  <a:pt x="748" y="1339"/>
                  <a:pt x="748" y="1339"/>
                </a:cubicBezTo>
                <a:cubicBezTo>
                  <a:pt x="747" y="1339"/>
                  <a:pt x="745" y="1340"/>
                  <a:pt x="744" y="1340"/>
                </a:cubicBezTo>
                <a:cubicBezTo>
                  <a:pt x="743" y="1341"/>
                  <a:pt x="741" y="1341"/>
                  <a:pt x="740" y="1342"/>
                </a:cubicBezTo>
                <a:cubicBezTo>
                  <a:pt x="740" y="1342"/>
                  <a:pt x="739" y="1342"/>
                  <a:pt x="739" y="1343"/>
                </a:cubicBezTo>
                <a:cubicBezTo>
                  <a:pt x="725" y="1327"/>
                  <a:pt x="711" y="1362"/>
                  <a:pt x="704" y="1368"/>
                </a:cubicBezTo>
                <a:cubicBezTo>
                  <a:pt x="719" y="1371"/>
                  <a:pt x="748" y="1368"/>
                  <a:pt x="740" y="1346"/>
                </a:cubicBezTo>
                <a:cubicBezTo>
                  <a:pt x="739" y="1346"/>
                  <a:pt x="738" y="1346"/>
                  <a:pt x="737" y="1347"/>
                </a:cubicBezTo>
                <a:cubicBezTo>
                  <a:pt x="738" y="1346"/>
                  <a:pt x="738" y="1346"/>
                  <a:pt x="738" y="1346"/>
                </a:cubicBezTo>
                <a:cubicBezTo>
                  <a:pt x="739" y="1346"/>
                  <a:pt x="740" y="1345"/>
                  <a:pt x="741" y="1344"/>
                </a:cubicBezTo>
                <a:cubicBezTo>
                  <a:pt x="742" y="1344"/>
                  <a:pt x="744" y="1343"/>
                  <a:pt x="745" y="1343"/>
                </a:cubicBezTo>
                <a:cubicBezTo>
                  <a:pt x="746" y="1342"/>
                  <a:pt x="747" y="1342"/>
                  <a:pt x="749" y="1342"/>
                </a:cubicBezTo>
                <a:cubicBezTo>
                  <a:pt x="749" y="1341"/>
                  <a:pt x="750" y="1341"/>
                  <a:pt x="750" y="1341"/>
                </a:cubicBezTo>
                <a:cubicBezTo>
                  <a:pt x="751" y="1341"/>
                  <a:pt x="752" y="1341"/>
                  <a:pt x="752" y="1341"/>
                </a:cubicBezTo>
                <a:cubicBezTo>
                  <a:pt x="753" y="1341"/>
                  <a:pt x="753" y="1341"/>
                  <a:pt x="754" y="1340"/>
                </a:cubicBezTo>
                <a:cubicBezTo>
                  <a:pt x="754" y="1340"/>
                  <a:pt x="755" y="1340"/>
                  <a:pt x="755" y="1340"/>
                </a:cubicBezTo>
                <a:cubicBezTo>
                  <a:pt x="756" y="1340"/>
                  <a:pt x="756" y="1340"/>
                  <a:pt x="756" y="1340"/>
                </a:cubicBezTo>
                <a:cubicBezTo>
                  <a:pt x="756" y="1340"/>
                  <a:pt x="757" y="1340"/>
                  <a:pt x="757" y="1340"/>
                </a:cubicBezTo>
                <a:cubicBezTo>
                  <a:pt x="757" y="1340"/>
                  <a:pt x="758" y="1340"/>
                  <a:pt x="758" y="1340"/>
                </a:cubicBezTo>
                <a:cubicBezTo>
                  <a:pt x="758" y="1340"/>
                  <a:pt x="758" y="1340"/>
                  <a:pt x="758" y="1340"/>
                </a:cubicBezTo>
                <a:cubicBezTo>
                  <a:pt x="758" y="1340"/>
                  <a:pt x="758" y="1340"/>
                  <a:pt x="758" y="1340"/>
                </a:cubicBezTo>
                <a:cubicBezTo>
                  <a:pt x="757" y="1341"/>
                  <a:pt x="757" y="1341"/>
                  <a:pt x="757" y="1342"/>
                </a:cubicBezTo>
                <a:cubicBezTo>
                  <a:pt x="757" y="1343"/>
                  <a:pt x="756" y="1344"/>
                  <a:pt x="756" y="1345"/>
                </a:cubicBezTo>
                <a:cubicBezTo>
                  <a:pt x="755" y="1348"/>
                  <a:pt x="754" y="1352"/>
                  <a:pt x="753" y="1356"/>
                </a:cubicBezTo>
                <a:cubicBezTo>
                  <a:pt x="752" y="1360"/>
                  <a:pt x="752" y="1364"/>
                  <a:pt x="752" y="1368"/>
                </a:cubicBezTo>
                <a:cubicBezTo>
                  <a:pt x="752" y="1368"/>
                  <a:pt x="751" y="1368"/>
                  <a:pt x="751" y="1368"/>
                </a:cubicBezTo>
                <a:cubicBezTo>
                  <a:pt x="751" y="1369"/>
                  <a:pt x="751" y="1369"/>
                  <a:pt x="750" y="1370"/>
                </a:cubicBezTo>
                <a:cubicBezTo>
                  <a:pt x="750" y="1370"/>
                  <a:pt x="750" y="1370"/>
                  <a:pt x="750" y="1370"/>
                </a:cubicBezTo>
                <a:cubicBezTo>
                  <a:pt x="750" y="1370"/>
                  <a:pt x="749" y="1371"/>
                  <a:pt x="749" y="1371"/>
                </a:cubicBezTo>
                <a:cubicBezTo>
                  <a:pt x="749" y="1371"/>
                  <a:pt x="748" y="1372"/>
                  <a:pt x="747" y="1372"/>
                </a:cubicBezTo>
                <a:cubicBezTo>
                  <a:pt x="747" y="1373"/>
                  <a:pt x="746" y="1373"/>
                  <a:pt x="745" y="1374"/>
                </a:cubicBezTo>
                <a:cubicBezTo>
                  <a:pt x="744" y="1374"/>
                  <a:pt x="744" y="1375"/>
                  <a:pt x="743" y="1375"/>
                </a:cubicBezTo>
                <a:cubicBezTo>
                  <a:pt x="741" y="1376"/>
                  <a:pt x="739" y="1377"/>
                  <a:pt x="737" y="1378"/>
                </a:cubicBezTo>
                <a:cubicBezTo>
                  <a:pt x="735" y="1379"/>
                  <a:pt x="733" y="1380"/>
                  <a:pt x="731" y="1381"/>
                </a:cubicBezTo>
                <a:cubicBezTo>
                  <a:pt x="726" y="1383"/>
                  <a:pt x="721" y="1385"/>
                  <a:pt x="716" y="1387"/>
                </a:cubicBezTo>
                <a:cubicBezTo>
                  <a:pt x="714" y="1388"/>
                  <a:pt x="711" y="1390"/>
                  <a:pt x="709" y="1391"/>
                </a:cubicBezTo>
                <a:cubicBezTo>
                  <a:pt x="706" y="1392"/>
                  <a:pt x="704" y="1393"/>
                  <a:pt x="702" y="1394"/>
                </a:cubicBezTo>
                <a:cubicBezTo>
                  <a:pt x="699" y="1395"/>
                  <a:pt x="697" y="1396"/>
                  <a:pt x="695" y="1398"/>
                </a:cubicBezTo>
                <a:cubicBezTo>
                  <a:pt x="695" y="1398"/>
                  <a:pt x="695" y="1398"/>
                  <a:pt x="695" y="1398"/>
                </a:cubicBezTo>
                <a:cubicBezTo>
                  <a:pt x="694" y="1399"/>
                  <a:pt x="694" y="1399"/>
                  <a:pt x="694" y="1399"/>
                </a:cubicBezTo>
                <a:cubicBezTo>
                  <a:pt x="694" y="1400"/>
                  <a:pt x="693" y="1400"/>
                  <a:pt x="693" y="1401"/>
                </a:cubicBezTo>
                <a:cubicBezTo>
                  <a:pt x="693" y="1401"/>
                  <a:pt x="693" y="1401"/>
                  <a:pt x="693" y="1401"/>
                </a:cubicBezTo>
                <a:cubicBezTo>
                  <a:pt x="693" y="1400"/>
                  <a:pt x="692" y="1400"/>
                  <a:pt x="692" y="1400"/>
                </a:cubicBezTo>
                <a:cubicBezTo>
                  <a:pt x="692" y="1399"/>
                  <a:pt x="692" y="1399"/>
                  <a:pt x="691" y="1399"/>
                </a:cubicBezTo>
                <a:cubicBezTo>
                  <a:pt x="691" y="1398"/>
                  <a:pt x="690" y="1398"/>
                  <a:pt x="690" y="1398"/>
                </a:cubicBezTo>
                <a:cubicBezTo>
                  <a:pt x="690" y="1397"/>
                  <a:pt x="689" y="1397"/>
                  <a:pt x="689" y="1396"/>
                </a:cubicBezTo>
                <a:cubicBezTo>
                  <a:pt x="689" y="1396"/>
                  <a:pt x="688" y="1396"/>
                  <a:pt x="688" y="1396"/>
                </a:cubicBezTo>
                <a:cubicBezTo>
                  <a:pt x="688" y="1395"/>
                  <a:pt x="687" y="1395"/>
                  <a:pt x="687" y="1395"/>
                </a:cubicBezTo>
                <a:cubicBezTo>
                  <a:pt x="687" y="1395"/>
                  <a:pt x="686" y="1394"/>
                  <a:pt x="685" y="1394"/>
                </a:cubicBezTo>
                <a:cubicBezTo>
                  <a:pt x="685" y="1394"/>
                  <a:pt x="684" y="1393"/>
                  <a:pt x="683" y="1393"/>
                </a:cubicBezTo>
                <a:cubicBezTo>
                  <a:pt x="683" y="1393"/>
                  <a:pt x="683" y="1392"/>
                  <a:pt x="682" y="1392"/>
                </a:cubicBezTo>
                <a:cubicBezTo>
                  <a:pt x="682" y="1392"/>
                  <a:pt x="681" y="1392"/>
                  <a:pt x="681" y="1392"/>
                </a:cubicBezTo>
                <a:cubicBezTo>
                  <a:pt x="680" y="1391"/>
                  <a:pt x="680" y="1391"/>
                  <a:pt x="679" y="1391"/>
                </a:cubicBezTo>
                <a:cubicBezTo>
                  <a:pt x="677" y="1390"/>
                  <a:pt x="675" y="1389"/>
                  <a:pt x="674" y="1389"/>
                </a:cubicBezTo>
                <a:cubicBezTo>
                  <a:pt x="673" y="1389"/>
                  <a:pt x="673" y="1389"/>
                  <a:pt x="673" y="1389"/>
                </a:cubicBezTo>
                <a:cubicBezTo>
                  <a:pt x="672" y="1387"/>
                  <a:pt x="672" y="1387"/>
                  <a:pt x="672" y="1387"/>
                </a:cubicBezTo>
                <a:cubicBezTo>
                  <a:pt x="658" y="1369"/>
                  <a:pt x="632" y="1386"/>
                  <a:pt x="629" y="1404"/>
                </a:cubicBezTo>
                <a:cubicBezTo>
                  <a:pt x="638" y="1400"/>
                  <a:pt x="648" y="1405"/>
                  <a:pt x="657" y="1402"/>
                </a:cubicBezTo>
                <a:cubicBezTo>
                  <a:pt x="662" y="1400"/>
                  <a:pt x="667" y="1395"/>
                  <a:pt x="672" y="1391"/>
                </a:cubicBezTo>
                <a:cubicBezTo>
                  <a:pt x="672" y="1391"/>
                  <a:pt x="673" y="1391"/>
                  <a:pt x="673" y="1392"/>
                </a:cubicBezTo>
                <a:cubicBezTo>
                  <a:pt x="674" y="1394"/>
                  <a:pt x="674" y="1394"/>
                  <a:pt x="674" y="1394"/>
                </a:cubicBezTo>
                <a:cubicBezTo>
                  <a:pt x="674" y="1393"/>
                  <a:pt x="674" y="1392"/>
                  <a:pt x="673" y="1392"/>
                </a:cubicBezTo>
                <a:cubicBezTo>
                  <a:pt x="675" y="1392"/>
                  <a:pt x="677" y="1393"/>
                  <a:pt x="678" y="1393"/>
                </a:cubicBezTo>
                <a:cubicBezTo>
                  <a:pt x="679" y="1393"/>
                  <a:pt x="680" y="1394"/>
                  <a:pt x="680" y="1394"/>
                </a:cubicBezTo>
                <a:cubicBezTo>
                  <a:pt x="681" y="1394"/>
                  <a:pt x="681" y="1394"/>
                  <a:pt x="681" y="1395"/>
                </a:cubicBezTo>
                <a:cubicBezTo>
                  <a:pt x="682" y="1395"/>
                  <a:pt x="682" y="1395"/>
                  <a:pt x="682" y="1395"/>
                </a:cubicBezTo>
                <a:cubicBezTo>
                  <a:pt x="683" y="1395"/>
                  <a:pt x="684" y="1396"/>
                  <a:pt x="684" y="1396"/>
                </a:cubicBezTo>
                <a:cubicBezTo>
                  <a:pt x="685" y="1397"/>
                  <a:pt x="685" y="1397"/>
                  <a:pt x="686" y="1397"/>
                </a:cubicBezTo>
                <a:cubicBezTo>
                  <a:pt x="686" y="1397"/>
                  <a:pt x="687" y="1398"/>
                  <a:pt x="687" y="1398"/>
                </a:cubicBezTo>
                <a:cubicBezTo>
                  <a:pt x="687" y="1398"/>
                  <a:pt x="687" y="1398"/>
                  <a:pt x="688" y="1398"/>
                </a:cubicBezTo>
                <a:cubicBezTo>
                  <a:pt x="688" y="1399"/>
                  <a:pt x="689" y="1399"/>
                  <a:pt x="689" y="1399"/>
                </a:cubicBezTo>
                <a:cubicBezTo>
                  <a:pt x="690" y="1399"/>
                  <a:pt x="690" y="1400"/>
                  <a:pt x="690" y="1400"/>
                </a:cubicBezTo>
                <a:cubicBezTo>
                  <a:pt x="691" y="1400"/>
                  <a:pt x="691" y="1400"/>
                  <a:pt x="692" y="1401"/>
                </a:cubicBezTo>
                <a:cubicBezTo>
                  <a:pt x="692" y="1401"/>
                  <a:pt x="692" y="1401"/>
                  <a:pt x="693" y="1401"/>
                </a:cubicBezTo>
                <a:cubicBezTo>
                  <a:pt x="692" y="1402"/>
                  <a:pt x="692" y="1403"/>
                  <a:pt x="691" y="1404"/>
                </a:cubicBezTo>
                <a:cubicBezTo>
                  <a:pt x="691" y="1404"/>
                  <a:pt x="691" y="1405"/>
                  <a:pt x="691" y="1405"/>
                </a:cubicBezTo>
                <a:cubicBezTo>
                  <a:pt x="691" y="1406"/>
                  <a:pt x="691" y="1406"/>
                  <a:pt x="691" y="1407"/>
                </a:cubicBezTo>
                <a:cubicBezTo>
                  <a:pt x="690" y="1408"/>
                  <a:pt x="690" y="1409"/>
                  <a:pt x="690" y="1410"/>
                </a:cubicBezTo>
                <a:cubicBezTo>
                  <a:pt x="690" y="1410"/>
                  <a:pt x="690" y="1410"/>
                  <a:pt x="690" y="1410"/>
                </a:cubicBezTo>
                <a:cubicBezTo>
                  <a:pt x="690" y="1410"/>
                  <a:pt x="690" y="1410"/>
                  <a:pt x="690" y="1410"/>
                </a:cubicBezTo>
                <a:cubicBezTo>
                  <a:pt x="690" y="1410"/>
                  <a:pt x="690" y="1410"/>
                  <a:pt x="690" y="1411"/>
                </a:cubicBezTo>
                <a:cubicBezTo>
                  <a:pt x="690" y="1411"/>
                  <a:pt x="689" y="1412"/>
                  <a:pt x="689" y="1412"/>
                </a:cubicBezTo>
                <a:cubicBezTo>
                  <a:pt x="689" y="1413"/>
                  <a:pt x="689" y="1414"/>
                  <a:pt x="688" y="1414"/>
                </a:cubicBezTo>
                <a:cubicBezTo>
                  <a:pt x="688" y="1415"/>
                  <a:pt x="688" y="1416"/>
                  <a:pt x="687" y="1417"/>
                </a:cubicBezTo>
                <a:cubicBezTo>
                  <a:pt x="687" y="1417"/>
                  <a:pt x="687" y="1418"/>
                  <a:pt x="686" y="1419"/>
                </a:cubicBezTo>
                <a:cubicBezTo>
                  <a:pt x="686" y="1419"/>
                  <a:pt x="685" y="1420"/>
                  <a:pt x="685" y="1421"/>
                </a:cubicBezTo>
                <a:cubicBezTo>
                  <a:pt x="685" y="1421"/>
                  <a:pt x="685" y="1421"/>
                  <a:pt x="685" y="1421"/>
                </a:cubicBezTo>
                <a:cubicBezTo>
                  <a:pt x="670" y="1419"/>
                  <a:pt x="667" y="1428"/>
                  <a:pt x="674" y="1442"/>
                </a:cubicBezTo>
                <a:cubicBezTo>
                  <a:pt x="681" y="1438"/>
                  <a:pt x="692" y="1434"/>
                  <a:pt x="686" y="1422"/>
                </a:cubicBezTo>
                <a:cubicBezTo>
                  <a:pt x="687" y="1421"/>
                  <a:pt x="687" y="1421"/>
                  <a:pt x="687" y="1421"/>
                </a:cubicBezTo>
                <a:cubicBezTo>
                  <a:pt x="687" y="1421"/>
                  <a:pt x="687" y="1421"/>
                  <a:pt x="687" y="1421"/>
                </a:cubicBezTo>
                <a:cubicBezTo>
                  <a:pt x="687" y="1421"/>
                  <a:pt x="688" y="1420"/>
                  <a:pt x="688" y="1420"/>
                </a:cubicBezTo>
                <a:cubicBezTo>
                  <a:pt x="688" y="1419"/>
                  <a:pt x="689" y="1418"/>
                  <a:pt x="689" y="1418"/>
                </a:cubicBezTo>
                <a:cubicBezTo>
                  <a:pt x="689" y="1417"/>
                  <a:pt x="690" y="1416"/>
                  <a:pt x="690" y="1416"/>
                </a:cubicBezTo>
                <a:cubicBezTo>
                  <a:pt x="690" y="1415"/>
                  <a:pt x="690" y="1415"/>
                  <a:pt x="690" y="1415"/>
                </a:cubicBezTo>
                <a:cubicBezTo>
                  <a:pt x="690" y="1416"/>
                  <a:pt x="690" y="1417"/>
                  <a:pt x="690" y="1418"/>
                </a:cubicBezTo>
                <a:cubicBezTo>
                  <a:pt x="690" y="1418"/>
                  <a:pt x="690" y="1419"/>
                  <a:pt x="690" y="1419"/>
                </a:cubicBezTo>
                <a:cubicBezTo>
                  <a:pt x="690" y="1419"/>
                  <a:pt x="691" y="1417"/>
                  <a:pt x="691" y="1415"/>
                </a:cubicBezTo>
                <a:cubicBezTo>
                  <a:pt x="691" y="1414"/>
                  <a:pt x="691" y="1413"/>
                  <a:pt x="691" y="1412"/>
                </a:cubicBezTo>
                <a:cubicBezTo>
                  <a:pt x="692" y="1412"/>
                  <a:pt x="692" y="1412"/>
                  <a:pt x="692" y="1412"/>
                </a:cubicBezTo>
                <a:cubicBezTo>
                  <a:pt x="692" y="1411"/>
                  <a:pt x="692" y="1411"/>
                  <a:pt x="692" y="1411"/>
                </a:cubicBezTo>
                <a:cubicBezTo>
                  <a:pt x="692" y="1411"/>
                  <a:pt x="692" y="1411"/>
                  <a:pt x="692" y="1411"/>
                </a:cubicBezTo>
                <a:cubicBezTo>
                  <a:pt x="692" y="1410"/>
                  <a:pt x="692" y="1410"/>
                  <a:pt x="692" y="1410"/>
                </a:cubicBezTo>
                <a:cubicBezTo>
                  <a:pt x="692" y="1410"/>
                  <a:pt x="692" y="1410"/>
                  <a:pt x="692" y="1410"/>
                </a:cubicBezTo>
                <a:cubicBezTo>
                  <a:pt x="692" y="1409"/>
                  <a:pt x="692" y="1408"/>
                  <a:pt x="693" y="1408"/>
                </a:cubicBezTo>
                <a:cubicBezTo>
                  <a:pt x="693" y="1407"/>
                  <a:pt x="693" y="1406"/>
                  <a:pt x="693" y="1405"/>
                </a:cubicBezTo>
                <a:cubicBezTo>
                  <a:pt x="694" y="1404"/>
                  <a:pt x="694" y="1403"/>
                  <a:pt x="695" y="1402"/>
                </a:cubicBezTo>
                <a:cubicBezTo>
                  <a:pt x="695" y="1402"/>
                  <a:pt x="695" y="1401"/>
                  <a:pt x="696" y="1401"/>
                </a:cubicBezTo>
                <a:cubicBezTo>
                  <a:pt x="696" y="1400"/>
                  <a:pt x="696" y="1400"/>
                  <a:pt x="696" y="1400"/>
                </a:cubicBezTo>
                <a:cubicBezTo>
                  <a:pt x="696" y="1400"/>
                  <a:pt x="696" y="1400"/>
                  <a:pt x="697" y="1399"/>
                </a:cubicBezTo>
                <a:cubicBezTo>
                  <a:pt x="697" y="1399"/>
                  <a:pt x="698" y="1398"/>
                  <a:pt x="699" y="1397"/>
                </a:cubicBezTo>
                <a:cubicBezTo>
                  <a:pt x="700" y="1397"/>
                  <a:pt x="701" y="1396"/>
                  <a:pt x="702" y="1396"/>
                </a:cubicBezTo>
                <a:cubicBezTo>
                  <a:pt x="705" y="1395"/>
                  <a:pt x="707" y="1394"/>
                  <a:pt x="710" y="1393"/>
                </a:cubicBezTo>
                <a:cubicBezTo>
                  <a:pt x="712" y="1392"/>
                  <a:pt x="714" y="1391"/>
                  <a:pt x="717" y="1390"/>
                </a:cubicBezTo>
                <a:cubicBezTo>
                  <a:pt x="722" y="1387"/>
                  <a:pt x="727" y="1385"/>
                  <a:pt x="731" y="1383"/>
                </a:cubicBezTo>
                <a:cubicBezTo>
                  <a:pt x="734" y="1382"/>
                  <a:pt x="736" y="1382"/>
                  <a:pt x="738" y="1381"/>
                </a:cubicBezTo>
                <a:cubicBezTo>
                  <a:pt x="740" y="1380"/>
                  <a:pt x="742" y="1378"/>
                  <a:pt x="744" y="1377"/>
                </a:cubicBezTo>
                <a:cubicBezTo>
                  <a:pt x="744" y="1377"/>
                  <a:pt x="745" y="1377"/>
                  <a:pt x="745" y="1377"/>
                </a:cubicBezTo>
                <a:cubicBezTo>
                  <a:pt x="746" y="1376"/>
                  <a:pt x="746" y="1376"/>
                  <a:pt x="746" y="1376"/>
                </a:cubicBezTo>
                <a:cubicBezTo>
                  <a:pt x="747" y="1375"/>
                  <a:pt x="748" y="1374"/>
                  <a:pt x="748" y="1374"/>
                </a:cubicBezTo>
                <a:cubicBezTo>
                  <a:pt x="750" y="1372"/>
                  <a:pt x="750" y="1371"/>
                  <a:pt x="751" y="1370"/>
                </a:cubicBezTo>
                <a:cubicBezTo>
                  <a:pt x="751" y="1370"/>
                  <a:pt x="751" y="1370"/>
                  <a:pt x="751" y="1370"/>
                </a:cubicBezTo>
                <a:cubicBezTo>
                  <a:pt x="751" y="1372"/>
                  <a:pt x="751" y="1375"/>
                  <a:pt x="751" y="1378"/>
                </a:cubicBezTo>
                <a:cubicBezTo>
                  <a:pt x="751" y="1380"/>
                  <a:pt x="751" y="1381"/>
                  <a:pt x="751" y="1383"/>
                </a:cubicBezTo>
                <a:cubicBezTo>
                  <a:pt x="751" y="1384"/>
                  <a:pt x="751" y="1386"/>
                  <a:pt x="751" y="1388"/>
                </a:cubicBezTo>
                <a:cubicBezTo>
                  <a:pt x="752" y="1391"/>
                  <a:pt x="752" y="1394"/>
                  <a:pt x="753" y="1396"/>
                </a:cubicBezTo>
                <a:cubicBezTo>
                  <a:pt x="753" y="1397"/>
                  <a:pt x="753" y="1398"/>
                  <a:pt x="753" y="1398"/>
                </a:cubicBezTo>
                <a:cubicBezTo>
                  <a:pt x="753" y="1399"/>
                  <a:pt x="752" y="1399"/>
                  <a:pt x="752" y="1399"/>
                </a:cubicBezTo>
                <a:cubicBezTo>
                  <a:pt x="751" y="1400"/>
                  <a:pt x="751" y="1400"/>
                  <a:pt x="751" y="1400"/>
                </a:cubicBezTo>
                <a:cubicBezTo>
                  <a:pt x="750" y="1400"/>
                  <a:pt x="750" y="1400"/>
                  <a:pt x="750" y="1401"/>
                </a:cubicBezTo>
                <a:cubicBezTo>
                  <a:pt x="749" y="1401"/>
                  <a:pt x="749" y="1401"/>
                  <a:pt x="749" y="1401"/>
                </a:cubicBezTo>
                <a:cubicBezTo>
                  <a:pt x="748" y="1402"/>
                  <a:pt x="748" y="1402"/>
                  <a:pt x="748" y="1402"/>
                </a:cubicBezTo>
                <a:cubicBezTo>
                  <a:pt x="748" y="1402"/>
                  <a:pt x="748" y="1403"/>
                  <a:pt x="748" y="1403"/>
                </a:cubicBezTo>
                <a:cubicBezTo>
                  <a:pt x="747" y="1403"/>
                  <a:pt x="747" y="1404"/>
                  <a:pt x="746" y="1404"/>
                </a:cubicBezTo>
                <a:cubicBezTo>
                  <a:pt x="746" y="1405"/>
                  <a:pt x="746" y="1405"/>
                  <a:pt x="745" y="1406"/>
                </a:cubicBezTo>
                <a:cubicBezTo>
                  <a:pt x="745" y="1406"/>
                  <a:pt x="745" y="1407"/>
                  <a:pt x="744" y="1407"/>
                </a:cubicBezTo>
                <a:cubicBezTo>
                  <a:pt x="744" y="1408"/>
                  <a:pt x="744" y="1408"/>
                  <a:pt x="743" y="1409"/>
                </a:cubicBezTo>
                <a:cubicBezTo>
                  <a:pt x="743" y="1410"/>
                  <a:pt x="742" y="1412"/>
                  <a:pt x="741" y="1413"/>
                </a:cubicBezTo>
                <a:cubicBezTo>
                  <a:pt x="741" y="1414"/>
                  <a:pt x="740" y="1416"/>
                  <a:pt x="739" y="1417"/>
                </a:cubicBezTo>
                <a:cubicBezTo>
                  <a:pt x="739" y="1419"/>
                  <a:pt x="738" y="1420"/>
                  <a:pt x="738" y="1421"/>
                </a:cubicBezTo>
                <a:cubicBezTo>
                  <a:pt x="738" y="1423"/>
                  <a:pt x="737" y="1424"/>
                  <a:pt x="737" y="1425"/>
                </a:cubicBezTo>
                <a:cubicBezTo>
                  <a:pt x="722" y="1435"/>
                  <a:pt x="733" y="1445"/>
                  <a:pt x="727" y="1459"/>
                </a:cubicBezTo>
                <a:cubicBezTo>
                  <a:pt x="743" y="1453"/>
                  <a:pt x="754" y="1443"/>
                  <a:pt x="739" y="1427"/>
                </a:cubicBezTo>
                <a:cubicBezTo>
                  <a:pt x="739" y="1427"/>
                  <a:pt x="739" y="1427"/>
                  <a:pt x="739" y="1427"/>
                </a:cubicBezTo>
                <a:cubicBezTo>
                  <a:pt x="740" y="1425"/>
                  <a:pt x="740" y="1424"/>
                  <a:pt x="740" y="1422"/>
                </a:cubicBezTo>
                <a:cubicBezTo>
                  <a:pt x="741" y="1421"/>
                  <a:pt x="741" y="1420"/>
                  <a:pt x="742" y="1418"/>
                </a:cubicBezTo>
                <a:cubicBezTo>
                  <a:pt x="742" y="1417"/>
                  <a:pt x="743" y="1415"/>
                  <a:pt x="743" y="1414"/>
                </a:cubicBezTo>
                <a:cubicBezTo>
                  <a:pt x="744" y="1413"/>
                  <a:pt x="745" y="1412"/>
                  <a:pt x="745" y="1411"/>
                </a:cubicBezTo>
                <a:cubicBezTo>
                  <a:pt x="746" y="1410"/>
                  <a:pt x="746" y="1409"/>
                  <a:pt x="746" y="1409"/>
                </a:cubicBezTo>
                <a:cubicBezTo>
                  <a:pt x="747" y="1408"/>
                  <a:pt x="747" y="1408"/>
                  <a:pt x="747" y="1407"/>
                </a:cubicBezTo>
                <a:cubicBezTo>
                  <a:pt x="748" y="1407"/>
                  <a:pt x="748" y="1406"/>
                  <a:pt x="748" y="1406"/>
                </a:cubicBezTo>
                <a:cubicBezTo>
                  <a:pt x="749" y="1405"/>
                  <a:pt x="749" y="1405"/>
                  <a:pt x="749" y="1404"/>
                </a:cubicBezTo>
                <a:cubicBezTo>
                  <a:pt x="750" y="1404"/>
                  <a:pt x="750" y="1404"/>
                  <a:pt x="750" y="1404"/>
                </a:cubicBezTo>
                <a:cubicBezTo>
                  <a:pt x="750" y="1404"/>
                  <a:pt x="750" y="1404"/>
                  <a:pt x="750" y="1403"/>
                </a:cubicBezTo>
                <a:cubicBezTo>
                  <a:pt x="751" y="1403"/>
                  <a:pt x="751" y="1402"/>
                  <a:pt x="751" y="1402"/>
                </a:cubicBezTo>
                <a:cubicBezTo>
                  <a:pt x="751" y="1401"/>
                  <a:pt x="752" y="1401"/>
                  <a:pt x="752" y="1400"/>
                </a:cubicBezTo>
                <a:cubicBezTo>
                  <a:pt x="753" y="1399"/>
                  <a:pt x="753" y="1399"/>
                  <a:pt x="753" y="1399"/>
                </a:cubicBezTo>
                <a:cubicBezTo>
                  <a:pt x="754" y="1403"/>
                  <a:pt x="755" y="1406"/>
                  <a:pt x="756" y="1409"/>
                </a:cubicBezTo>
                <a:cubicBezTo>
                  <a:pt x="756" y="1409"/>
                  <a:pt x="756" y="1408"/>
                  <a:pt x="756" y="1408"/>
                </a:cubicBezTo>
                <a:cubicBezTo>
                  <a:pt x="756" y="1408"/>
                  <a:pt x="756" y="1409"/>
                  <a:pt x="756" y="1410"/>
                </a:cubicBezTo>
                <a:cubicBezTo>
                  <a:pt x="756" y="1410"/>
                  <a:pt x="756" y="1410"/>
                  <a:pt x="756" y="1411"/>
                </a:cubicBezTo>
                <a:cubicBezTo>
                  <a:pt x="756" y="1411"/>
                  <a:pt x="757" y="1411"/>
                  <a:pt x="757" y="1412"/>
                </a:cubicBezTo>
                <a:cubicBezTo>
                  <a:pt x="757" y="1412"/>
                  <a:pt x="757" y="1412"/>
                  <a:pt x="757" y="1412"/>
                </a:cubicBezTo>
                <a:cubicBezTo>
                  <a:pt x="757" y="1412"/>
                  <a:pt x="757" y="1412"/>
                  <a:pt x="757" y="1412"/>
                </a:cubicBezTo>
                <a:cubicBezTo>
                  <a:pt x="758" y="1413"/>
                  <a:pt x="758" y="1413"/>
                  <a:pt x="758" y="1414"/>
                </a:cubicBezTo>
                <a:cubicBezTo>
                  <a:pt x="758" y="1414"/>
                  <a:pt x="759" y="1414"/>
                  <a:pt x="759" y="1414"/>
                </a:cubicBezTo>
                <a:cubicBezTo>
                  <a:pt x="760" y="1416"/>
                  <a:pt x="761" y="1417"/>
                  <a:pt x="761" y="1419"/>
                </a:cubicBezTo>
                <a:cubicBezTo>
                  <a:pt x="762" y="1419"/>
                  <a:pt x="763" y="1420"/>
                  <a:pt x="763" y="1420"/>
                </a:cubicBezTo>
                <a:cubicBezTo>
                  <a:pt x="763" y="1421"/>
                  <a:pt x="764" y="1421"/>
                  <a:pt x="764" y="1421"/>
                </a:cubicBezTo>
                <a:cubicBezTo>
                  <a:pt x="764" y="1421"/>
                  <a:pt x="763" y="1421"/>
                  <a:pt x="763" y="1420"/>
                </a:cubicBezTo>
                <a:cubicBezTo>
                  <a:pt x="763" y="1420"/>
                  <a:pt x="762" y="1419"/>
                  <a:pt x="762" y="1418"/>
                </a:cubicBezTo>
                <a:cubicBezTo>
                  <a:pt x="761" y="1418"/>
                  <a:pt x="761" y="1417"/>
                  <a:pt x="761" y="1416"/>
                </a:cubicBezTo>
                <a:cubicBezTo>
                  <a:pt x="761" y="1417"/>
                  <a:pt x="761" y="1417"/>
                  <a:pt x="762" y="1417"/>
                </a:cubicBezTo>
                <a:cubicBezTo>
                  <a:pt x="762" y="1418"/>
                  <a:pt x="763" y="1418"/>
                  <a:pt x="763" y="1419"/>
                </a:cubicBezTo>
                <a:cubicBezTo>
                  <a:pt x="763" y="1419"/>
                  <a:pt x="763" y="1419"/>
                  <a:pt x="764" y="1419"/>
                </a:cubicBezTo>
                <a:cubicBezTo>
                  <a:pt x="763" y="1419"/>
                  <a:pt x="763" y="1419"/>
                  <a:pt x="763" y="1419"/>
                </a:cubicBezTo>
                <a:cubicBezTo>
                  <a:pt x="768" y="1430"/>
                  <a:pt x="778" y="1431"/>
                  <a:pt x="788" y="1432"/>
                </a:cubicBezTo>
                <a:cubicBezTo>
                  <a:pt x="786" y="1421"/>
                  <a:pt x="776" y="1418"/>
                  <a:pt x="766" y="1418"/>
                </a:cubicBezTo>
                <a:cubicBezTo>
                  <a:pt x="766" y="1418"/>
                  <a:pt x="765" y="1417"/>
                  <a:pt x="765" y="1417"/>
                </a:cubicBezTo>
                <a:cubicBezTo>
                  <a:pt x="764" y="1416"/>
                  <a:pt x="763" y="1416"/>
                  <a:pt x="763" y="1415"/>
                </a:cubicBezTo>
                <a:cubicBezTo>
                  <a:pt x="762" y="1415"/>
                  <a:pt x="762" y="1414"/>
                  <a:pt x="761" y="1414"/>
                </a:cubicBezTo>
                <a:cubicBezTo>
                  <a:pt x="761" y="1413"/>
                  <a:pt x="760" y="1413"/>
                  <a:pt x="760" y="1412"/>
                </a:cubicBezTo>
                <a:cubicBezTo>
                  <a:pt x="759" y="1412"/>
                  <a:pt x="759" y="1411"/>
                  <a:pt x="759" y="1411"/>
                </a:cubicBezTo>
                <a:cubicBezTo>
                  <a:pt x="759" y="1411"/>
                  <a:pt x="759" y="1411"/>
                  <a:pt x="758" y="1411"/>
                </a:cubicBezTo>
                <a:cubicBezTo>
                  <a:pt x="758" y="1410"/>
                  <a:pt x="758" y="1410"/>
                  <a:pt x="758" y="1410"/>
                </a:cubicBezTo>
                <a:cubicBezTo>
                  <a:pt x="758" y="1410"/>
                  <a:pt x="758" y="1410"/>
                  <a:pt x="758" y="1410"/>
                </a:cubicBezTo>
                <a:cubicBezTo>
                  <a:pt x="758" y="1410"/>
                  <a:pt x="758" y="1410"/>
                  <a:pt x="758" y="1410"/>
                </a:cubicBezTo>
                <a:cubicBezTo>
                  <a:pt x="757" y="1406"/>
                  <a:pt x="756" y="1402"/>
                  <a:pt x="755" y="1396"/>
                </a:cubicBezTo>
                <a:cubicBezTo>
                  <a:pt x="755" y="1394"/>
                  <a:pt x="755" y="1391"/>
                  <a:pt x="755" y="1388"/>
                </a:cubicBezTo>
                <a:cubicBezTo>
                  <a:pt x="755" y="1386"/>
                  <a:pt x="755" y="1385"/>
                  <a:pt x="755" y="1383"/>
                </a:cubicBezTo>
                <a:cubicBezTo>
                  <a:pt x="755" y="1381"/>
                  <a:pt x="755" y="1380"/>
                  <a:pt x="755" y="1378"/>
                </a:cubicBezTo>
                <a:cubicBezTo>
                  <a:pt x="755" y="1372"/>
                  <a:pt x="755" y="1364"/>
                  <a:pt x="757" y="1357"/>
                </a:cubicBezTo>
                <a:cubicBezTo>
                  <a:pt x="757" y="1353"/>
                  <a:pt x="758" y="1350"/>
                  <a:pt x="759" y="1346"/>
                </a:cubicBezTo>
                <a:cubicBezTo>
                  <a:pt x="761" y="1343"/>
                  <a:pt x="762" y="1339"/>
                  <a:pt x="764" y="1336"/>
                </a:cubicBezTo>
                <a:cubicBezTo>
                  <a:pt x="767" y="1333"/>
                  <a:pt x="770" y="1331"/>
                  <a:pt x="773" y="1329"/>
                </a:cubicBezTo>
                <a:cubicBezTo>
                  <a:pt x="776" y="1327"/>
                  <a:pt x="780" y="1325"/>
                  <a:pt x="783" y="1323"/>
                </a:cubicBezTo>
                <a:cubicBezTo>
                  <a:pt x="785" y="1322"/>
                  <a:pt x="787" y="1321"/>
                  <a:pt x="789" y="1320"/>
                </a:cubicBezTo>
                <a:cubicBezTo>
                  <a:pt x="789" y="1321"/>
                  <a:pt x="789" y="1321"/>
                  <a:pt x="789" y="1321"/>
                </a:cubicBezTo>
                <a:cubicBezTo>
                  <a:pt x="789" y="1321"/>
                  <a:pt x="789" y="1322"/>
                  <a:pt x="789" y="1322"/>
                </a:cubicBezTo>
                <a:cubicBezTo>
                  <a:pt x="789" y="1322"/>
                  <a:pt x="789" y="1322"/>
                  <a:pt x="788" y="1323"/>
                </a:cubicBezTo>
                <a:cubicBezTo>
                  <a:pt x="788" y="1323"/>
                  <a:pt x="788" y="1324"/>
                  <a:pt x="788" y="1325"/>
                </a:cubicBezTo>
                <a:cubicBezTo>
                  <a:pt x="788" y="1325"/>
                  <a:pt x="788" y="1326"/>
                  <a:pt x="788" y="1327"/>
                </a:cubicBezTo>
                <a:cubicBezTo>
                  <a:pt x="788" y="1327"/>
                  <a:pt x="788" y="1327"/>
                  <a:pt x="788" y="1328"/>
                </a:cubicBezTo>
                <a:cubicBezTo>
                  <a:pt x="788" y="1328"/>
                  <a:pt x="788" y="1328"/>
                  <a:pt x="788" y="1329"/>
                </a:cubicBezTo>
                <a:cubicBezTo>
                  <a:pt x="788" y="1330"/>
                  <a:pt x="788" y="1330"/>
                  <a:pt x="788" y="1331"/>
                </a:cubicBezTo>
                <a:cubicBezTo>
                  <a:pt x="788" y="1333"/>
                  <a:pt x="788" y="1334"/>
                  <a:pt x="788" y="1336"/>
                </a:cubicBezTo>
                <a:cubicBezTo>
                  <a:pt x="788" y="1337"/>
                  <a:pt x="788" y="1339"/>
                  <a:pt x="788" y="1341"/>
                </a:cubicBezTo>
                <a:cubicBezTo>
                  <a:pt x="789" y="1342"/>
                  <a:pt x="789" y="1344"/>
                  <a:pt x="789" y="1346"/>
                </a:cubicBezTo>
                <a:cubicBezTo>
                  <a:pt x="789" y="1346"/>
                  <a:pt x="790" y="1347"/>
                  <a:pt x="790" y="1348"/>
                </a:cubicBezTo>
                <a:cubicBezTo>
                  <a:pt x="788" y="1348"/>
                  <a:pt x="788" y="1348"/>
                  <a:pt x="788" y="1348"/>
                </a:cubicBezTo>
                <a:cubicBezTo>
                  <a:pt x="789" y="1348"/>
                  <a:pt x="789" y="1348"/>
                  <a:pt x="790" y="1348"/>
                </a:cubicBezTo>
                <a:cubicBezTo>
                  <a:pt x="790" y="1348"/>
                  <a:pt x="790" y="1348"/>
                  <a:pt x="790" y="1349"/>
                </a:cubicBezTo>
                <a:cubicBezTo>
                  <a:pt x="775" y="1362"/>
                  <a:pt x="795" y="1373"/>
                  <a:pt x="804" y="1383"/>
                </a:cubicBezTo>
                <a:cubicBezTo>
                  <a:pt x="807" y="1376"/>
                  <a:pt x="813" y="1368"/>
                  <a:pt x="810" y="1360"/>
                </a:cubicBezTo>
                <a:cubicBezTo>
                  <a:pt x="807" y="1354"/>
                  <a:pt x="799" y="1350"/>
                  <a:pt x="793" y="1349"/>
                </a:cubicBezTo>
                <a:cubicBezTo>
                  <a:pt x="792" y="1348"/>
                  <a:pt x="792" y="1346"/>
                  <a:pt x="792" y="1345"/>
                </a:cubicBezTo>
                <a:cubicBezTo>
                  <a:pt x="791" y="1344"/>
                  <a:pt x="791" y="1342"/>
                  <a:pt x="791" y="1341"/>
                </a:cubicBezTo>
                <a:cubicBezTo>
                  <a:pt x="791" y="1339"/>
                  <a:pt x="790" y="1337"/>
                  <a:pt x="790" y="1336"/>
                </a:cubicBezTo>
                <a:cubicBezTo>
                  <a:pt x="790" y="1334"/>
                  <a:pt x="790" y="1333"/>
                  <a:pt x="790" y="1331"/>
                </a:cubicBezTo>
                <a:cubicBezTo>
                  <a:pt x="790" y="1331"/>
                  <a:pt x="790" y="1330"/>
                  <a:pt x="790" y="1329"/>
                </a:cubicBezTo>
                <a:cubicBezTo>
                  <a:pt x="790" y="1329"/>
                  <a:pt x="790" y="1328"/>
                  <a:pt x="790" y="1328"/>
                </a:cubicBezTo>
                <a:cubicBezTo>
                  <a:pt x="790" y="1328"/>
                  <a:pt x="790" y="1327"/>
                  <a:pt x="790" y="1327"/>
                </a:cubicBezTo>
                <a:cubicBezTo>
                  <a:pt x="790" y="1326"/>
                  <a:pt x="791" y="1326"/>
                  <a:pt x="791" y="1325"/>
                </a:cubicBezTo>
                <a:cubicBezTo>
                  <a:pt x="791" y="1325"/>
                  <a:pt x="791" y="1324"/>
                  <a:pt x="791" y="1323"/>
                </a:cubicBezTo>
                <a:cubicBezTo>
                  <a:pt x="791" y="1323"/>
                  <a:pt x="791" y="1323"/>
                  <a:pt x="791" y="1323"/>
                </a:cubicBezTo>
                <a:cubicBezTo>
                  <a:pt x="791" y="1322"/>
                  <a:pt x="791" y="1322"/>
                  <a:pt x="791" y="1322"/>
                </a:cubicBezTo>
                <a:cubicBezTo>
                  <a:pt x="791" y="1321"/>
                  <a:pt x="791" y="1321"/>
                  <a:pt x="791" y="1320"/>
                </a:cubicBezTo>
                <a:cubicBezTo>
                  <a:pt x="791" y="1320"/>
                  <a:pt x="791" y="1319"/>
                  <a:pt x="791" y="1319"/>
                </a:cubicBezTo>
                <a:cubicBezTo>
                  <a:pt x="792" y="1319"/>
                  <a:pt x="793" y="1318"/>
                  <a:pt x="794" y="1317"/>
                </a:cubicBezTo>
                <a:cubicBezTo>
                  <a:pt x="796" y="1316"/>
                  <a:pt x="797" y="1315"/>
                  <a:pt x="799" y="1313"/>
                </a:cubicBezTo>
                <a:cubicBezTo>
                  <a:pt x="799" y="1313"/>
                  <a:pt x="800" y="1313"/>
                  <a:pt x="800" y="1312"/>
                </a:cubicBezTo>
                <a:cubicBezTo>
                  <a:pt x="801" y="1312"/>
                  <a:pt x="801" y="1312"/>
                  <a:pt x="801" y="1312"/>
                </a:cubicBezTo>
                <a:cubicBezTo>
                  <a:pt x="801" y="1311"/>
                  <a:pt x="801" y="1311"/>
                  <a:pt x="801" y="1311"/>
                </a:cubicBezTo>
                <a:cubicBezTo>
                  <a:pt x="801" y="1311"/>
                  <a:pt x="801" y="1311"/>
                  <a:pt x="801" y="1311"/>
                </a:cubicBezTo>
                <a:cubicBezTo>
                  <a:pt x="802" y="1310"/>
                  <a:pt x="803" y="1309"/>
                  <a:pt x="803" y="1308"/>
                </a:cubicBezTo>
                <a:cubicBezTo>
                  <a:pt x="804" y="1307"/>
                  <a:pt x="805" y="1305"/>
                  <a:pt x="806" y="1304"/>
                </a:cubicBezTo>
                <a:cubicBezTo>
                  <a:pt x="806" y="1304"/>
                  <a:pt x="806" y="1304"/>
                  <a:pt x="806" y="1304"/>
                </a:cubicBezTo>
                <a:cubicBezTo>
                  <a:pt x="806" y="1305"/>
                  <a:pt x="806" y="1305"/>
                  <a:pt x="806" y="1306"/>
                </a:cubicBezTo>
                <a:cubicBezTo>
                  <a:pt x="806" y="1306"/>
                  <a:pt x="806" y="1306"/>
                  <a:pt x="806" y="1307"/>
                </a:cubicBezTo>
                <a:cubicBezTo>
                  <a:pt x="806" y="1307"/>
                  <a:pt x="806" y="1307"/>
                  <a:pt x="806" y="1307"/>
                </a:cubicBezTo>
                <a:cubicBezTo>
                  <a:pt x="806" y="1307"/>
                  <a:pt x="806" y="1307"/>
                  <a:pt x="806" y="1308"/>
                </a:cubicBezTo>
                <a:cubicBezTo>
                  <a:pt x="807" y="1308"/>
                  <a:pt x="807" y="1309"/>
                  <a:pt x="807" y="1310"/>
                </a:cubicBezTo>
                <a:cubicBezTo>
                  <a:pt x="807" y="1310"/>
                  <a:pt x="808" y="1311"/>
                  <a:pt x="808" y="1312"/>
                </a:cubicBezTo>
                <a:cubicBezTo>
                  <a:pt x="808" y="1313"/>
                  <a:pt x="809" y="1314"/>
                  <a:pt x="809" y="1314"/>
                </a:cubicBezTo>
                <a:cubicBezTo>
                  <a:pt x="809" y="1315"/>
                  <a:pt x="810" y="1316"/>
                  <a:pt x="810" y="1317"/>
                </a:cubicBezTo>
                <a:cubicBezTo>
                  <a:pt x="810" y="1317"/>
                  <a:pt x="811" y="1318"/>
                  <a:pt x="811" y="1319"/>
                </a:cubicBezTo>
                <a:cubicBezTo>
                  <a:pt x="811" y="1319"/>
                  <a:pt x="811" y="1319"/>
                  <a:pt x="811" y="1319"/>
                </a:cubicBezTo>
                <a:cubicBezTo>
                  <a:pt x="812" y="1320"/>
                  <a:pt x="812" y="1320"/>
                  <a:pt x="812" y="1320"/>
                </a:cubicBezTo>
                <a:cubicBezTo>
                  <a:pt x="805" y="1332"/>
                  <a:pt x="817" y="1336"/>
                  <a:pt x="824" y="1342"/>
                </a:cubicBezTo>
                <a:cubicBezTo>
                  <a:pt x="832" y="1328"/>
                  <a:pt x="830" y="1318"/>
                  <a:pt x="814" y="1318"/>
                </a:cubicBezTo>
                <a:cubicBezTo>
                  <a:pt x="814" y="1318"/>
                  <a:pt x="813" y="1318"/>
                  <a:pt x="813" y="1318"/>
                </a:cubicBezTo>
                <a:cubicBezTo>
                  <a:pt x="813" y="1317"/>
                  <a:pt x="813" y="1316"/>
                  <a:pt x="812" y="1316"/>
                </a:cubicBezTo>
                <a:cubicBezTo>
                  <a:pt x="812" y="1315"/>
                  <a:pt x="811" y="1314"/>
                  <a:pt x="811" y="1313"/>
                </a:cubicBezTo>
                <a:cubicBezTo>
                  <a:pt x="811" y="1313"/>
                  <a:pt x="810" y="1312"/>
                  <a:pt x="810" y="1311"/>
                </a:cubicBezTo>
                <a:cubicBezTo>
                  <a:pt x="810" y="1310"/>
                  <a:pt x="809" y="1310"/>
                  <a:pt x="809" y="1309"/>
                </a:cubicBezTo>
                <a:cubicBezTo>
                  <a:pt x="809" y="1308"/>
                  <a:pt x="809" y="1307"/>
                  <a:pt x="808" y="1307"/>
                </a:cubicBezTo>
                <a:cubicBezTo>
                  <a:pt x="808" y="1307"/>
                  <a:pt x="808" y="1307"/>
                  <a:pt x="808" y="1306"/>
                </a:cubicBezTo>
                <a:cubicBezTo>
                  <a:pt x="808" y="1306"/>
                  <a:pt x="808" y="1306"/>
                  <a:pt x="808" y="1306"/>
                </a:cubicBezTo>
                <a:cubicBezTo>
                  <a:pt x="808" y="1306"/>
                  <a:pt x="808" y="1305"/>
                  <a:pt x="808" y="1305"/>
                </a:cubicBezTo>
                <a:cubicBezTo>
                  <a:pt x="808" y="1305"/>
                  <a:pt x="807" y="1304"/>
                  <a:pt x="807" y="1304"/>
                </a:cubicBezTo>
                <a:cubicBezTo>
                  <a:pt x="807" y="1304"/>
                  <a:pt x="807" y="1303"/>
                  <a:pt x="807" y="1303"/>
                </a:cubicBezTo>
                <a:cubicBezTo>
                  <a:pt x="808" y="1301"/>
                  <a:pt x="809" y="1299"/>
                  <a:pt x="809" y="1297"/>
                </a:cubicBezTo>
                <a:cubicBezTo>
                  <a:pt x="811" y="1293"/>
                  <a:pt x="812" y="1288"/>
                  <a:pt x="814" y="1285"/>
                </a:cubicBezTo>
                <a:cubicBezTo>
                  <a:pt x="815" y="1281"/>
                  <a:pt x="817" y="1277"/>
                  <a:pt x="820" y="1274"/>
                </a:cubicBezTo>
                <a:cubicBezTo>
                  <a:pt x="820" y="1273"/>
                  <a:pt x="820" y="1273"/>
                  <a:pt x="820" y="1273"/>
                </a:cubicBezTo>
                <a:cubicBezTo>
                  <a:pt x="821" y="1273"/>
                  <a:pt x="821" y="1272"/>
                  <a:pt x="821" y="1272"/>
                </a:cubicBezTo>
                <a:cubicBezTo>
                  <a:pt x="822" y="1271"/>
                  <a:pt x="822" y="1271"/>
                  <a:pt x="822" y="1271"/>
                </a:cubicBezTo>
                <a:cubicBezTo>
                  <a:pt x="822" y="1271"/>
                  <a:pt x="822" y="1271"/>
                  <a:pt x="822" y="1271"/>
                </a:cubicBezTo>
                <a:cubicBezTo>
                  <a:pt x="822" y="1271"/>
                  <a:pt x="822" y="1271"/>
                  <a:pt x="822" y="1271"/>
                </a:cubicBezTo>
                <a:cubicBezTo>
                  <a:pt x="823" y="1270"/>
                  <a:pt x="823" y="1270"/>
                  <a:pt x="823" y="1270"/>
                </a:cubicBezTo>
                <a:cubicBezTo>
                  <a:pt x="824" y="1269"/>
                  <a:pt x="825" y="1269"/>
                  <a:pt x="826" y="1268"/>
                </a:cubicBezTo>
                <a:cubicBezTo>
                  <a:pt x="826" y="1267"/>
                  <a:pt x="827" y="1267"/>
                  <a:pt x="828" y="1266"/>
                </a:cubicBezTo>
                <a:cubicBezTo>
                  <a:pt x="834" y="1261"/>
                  <a:pt x="840" y="1257"/>
                  <a:pt x="845" y="1253"/>
                </a:cubicBezTo>
                <a:cubicBezTo>
                  <a:pt x="851" y="1249"/>
                  <a:pt x="857" y="1245"/>
                  <a:pt x="862" y="1242"/>
                </a:cubicBezTo>
                <a:cubicBezTo>
                  <a:pt x="864" y="1242"/>
                  <a:pt x="865" y="1241"/>
                  <a:pt x="866" y="1240"/>
                </a:cubicBezTo>
                <a:cubicBezTo>
                  <a:pt x="866" y="1240"/>
                  <a:pt x="866" y="1240"/>
                  <a:pt x="866" y="1240"/>
                </a:cubicBezTo>
                <a:cubicBezTo>
                  <a:pt x="850" y="1263"/>
                  <a:pt x="833" y="1293"/>
                  <a:pt x="812" y="1309"/>
                </a:cubicBezTo>
                <a:cubicBezTo>
                  <a:pt x="837" y="1296"/>
                  <a:pt x="853" y="1268"/>
                  <a:pt x="872" y="1250"/>
                </a:cubicBezTo>
                <a:cubicBezTo>
                  <a:pt x="891" y="1232"/>
                  <a:pt x="910" y="1218"/>
                  <a:pt x="932" y="1200"/>
                </a:cubicBezTo>
                <a:cubicBezTo>
                  <a:pt x="948" y="1187"/>
                  <a:pt x="994" y="1198"/>
                  <a:pt x="1011" y="1212"/>
                </a:cubicBezTo>
                <a:cubicBezTo>
                  <a:pt x="1033" y="1231"/>
                  <a:pt x="1038" y="1265"/>
                  <a:pt x="1057" y="1286"/>
                </a:cubicBezTo>
                <a:cubicBezTo>
                  <a:pt x="1073" y="1304"/>
                  <a:pt x="1087" y="1321"/>
                  <a:pt x="1097" y="1344"/>
                </a:cubicBezTo>
                <a:cubicBezTo>
                  <a:pt x="1107" y="1367"/>
                  <a:pt x="1102" y="1385"/>
                  <a:pt x="1106" y="1409"/>
                </a:cubicBezTo>
                <a:cubicBezTo>
                  <a:pt x="1110" y="1433"/>
                  <a:pt x="1125" y="1451"/>
                  <a:pt x="1132" y="1474"/>
                </a:cubicBezTo>
                <a:cubicBezTo>
                  <a:pt x="1139" y="1495"/>
                  <a:pt x="1144" y="1514"/>
                  <a:pt x="1154" y="1535"/>
                </a:cubicBezTo>
                <a:cubicBezTo>
                  <a:pt x="1176" y="1585"/>
                  <a:pt x="1178" y="1642"/>
                  <a:pt x="1190" y="1692"/>
                </a:cubicBezTo>
                <a:cubicBezTo>
                  <a:pt x="1199" y="1733"/>
                  <a:pt x="1200" y="1766"/>
                  <a:pt x="1168" y="1807"/>
                </a:cubicBezTo>
                <a:cubicBezTo>
                  <a:pt x="1146" y="1835"/>
                  <a:pt x="1128" y="1854"/>
                  <a:pt x="1095" y="1877"/>
                </a:cubicBezTo>
                <a:cubicBezTo>
                  <a:pt x="1059" y="1895"/>
                  <a:pt x="1011" y="1896"/>
                  <a:pt x="972" y="1904"/>
                </a:cubicBezTo>
                <a:cubicBezTo>
                  <a:pt x="920" y="1914"/>
                  <a:pt x="859" y="1908"/>
                  <a:pt x="811" y="1938"/>
                </a:cubicBezTo>
                <a:cubicBezTo>
                  <a:pt x="774" y="1960"/>
                  <a:pt x="754" y="1985"/>
                  <a:pt x="711" y="2003"/>
                </a:cubicBezTo>
                <a:cubicBezTo>
                  <a:pt x="701" y="2007"/>
                  <a:pt x="692" y="2011"/>
                  <a:pt x="683" y="2015"/>
                </a:cubicBezTo>
                <a:cubicBezTo>
                  <a:pt x="682" y="2015"/>
                  <a:pt x="682" y="2015"/>
                  <a:pt x="682" y="2015"/>
                </a:cubicBezTo>
                <a:cubicBezTo>
                  <a:pt x="679" y="2015"/>
                  <a:pt x="675" y="2014"/>
                  <a:pt x="672" y="2014"/>
                </a:cubicBezTo>
                <a:cubicBezTo>
                  <a:pt x="668" y="2013"/>
                  <a:pt x="664" y="2012"/>
                  <a:pt x="660" y="2011"/>
                </a:cubicBezTo>
                <a:cubicBezTo>
                  <a:pt x="657" y="2011"/>
                  <a:pt x="655" y="2010"/>
                  <a:pt x="653" y="2010"/>
                </a:cubicBezTo>
                <a:cubicBezTo>
                  <a:pt x="651" y="2009"/>
                  <a:pt x="649" y="2009"/>
                  <a:pt x="647" y="2009"/>
                </a:cubicBezTo>
                <a:cubicBezTo>
                  <a:pt x="642" y="2008"/>
                  <a:pt x="637" y="2007"/>
                  <a:pt x="633" y="2006"/>
                </a:cubicBezTo>
                <a:cubicBezTo>
                  <a:pt x="630" y="2006"/>
                  <a:pt x="628" y="2006"/>
                  <a:pt x="626" y="2006"/>
                </a:cubicBezTo>
                <a:cubicBezTo>
                  <a:pt x="624" y="2006"/>
                  <a:pt x="623" y="2006"/>
                  <a:pt x="622" y="2006"/>
                </a:cubicBezTo>
                <a:cubicBezTo>
                  <a:pt x="621" y="2006"/>
                  <a:pt x="621" y="2006"/>
                  <a:pt x="620" y="2006"/>
                </a:cubicBezTo>
                <a:cubicBezTo>
                  <a:pt x="619" y="2006"/>
                  <a:pt x="619" y="2006"/>
                  <a:pt x="619" y="2006"/>
                </a:cubicBezTo>
                <a:cubicBezTo>
                  <a:pt x="619" y="2006"/>
                  <a:pt x="619" y="2006"/>
                  <a:pt x="619" y="2006"/>
                </a:cubicBezTo>
                <a:cubicBezTo>
                  <a:pt x="618" y="2006"/>
                  <a:pt x="618" y="2006"/>
                  <a:pt x="618" y="2006"/>
                </a:cubicBezTo>
                <a:cubicBezTo>
                  <a:pt x="617" y="2006"/>
                  <a:pt x="616" y="2006"/>
                  <a:pt x="615" y="2006"/>
                </a:cubicBezTo>
                <a:cubicBezTo>
                  <a:pt x="614" y="2007"/>
                  <a:pt x="613" y="2007"/>
                  <a:pt x="611" y="2007"/>
                </a:cubicBezTo>
                <a:cubicBezTo>
                  <a:pt x="609" y="2007"/>
                  <a:pt x="607" y="2008"/>
                  <a:pt x="605" y="2008"/>
                </a:cubicBezTo>
                <a:cubicBezTo>
                  <a:pt x="600" y="2010"/>
                  <a:pt x="596" y="2011"/>
                  <a:pt x="593" y="2013"/>
                </a:cubicBezTo>
                <a:cubicBezTo>
                  <a:pt x="589" y="2014"/>
                  <a:pt x="585" y="2016"/>
                  <a:pt x="582" y="2017"/>
                </a:cubicBezTo>
                <a:cubicBezTo>
                  <a:pt x="579" y="2019"/>
                  <a:pt x="577" y="2021"/>
                  <a:pt x="574" y="2022"/>
                </a:cubicBezTo>
                <a:cubicBezTo>
                  <a:pt x="572" y="2024"/>
                  <a:pt x="570" y="2025"/>
                  <a:pt x="568" y="2026"/>
                </a:cubicBezTo>
                <a:cubicBezTo>
                  <a:pt x="566" y="2027"/>
                  <a:pt x="565" y="2028"/>
                  <a:pt x="564" y="2029"/>
                </a:cubicBezTo>
                <a:cubicBezTo>
                  <a:pt x="563" y="2030"/>
                  <a:pt x="563" y="2030"/>
                  <a:pt x="563" y="2030"/>
                </a:cubicBezTo>
                <a:cubicBezTo>
                  <a:pt x="563" y="2030"/>
                  <a:pt x="563" y="2030"/>
                  <a:pt x="564" y="2029"/>
                </a:cubicBezTo>
                <a:cubicBezTo>
                  <a:pt x="565" y="2029"/>
                  <a:pt x="567" y="2028"/>
                  <a:pt x="569" y="2028"/>
                </a:cubicBezTo>
                <a:cubicBezTo>
                  <a:pt x="571" y="2027"/>
                  <a:pt x="573" y="2026"/>
                  <a:pt x="576" y="2025"/>
                </a:cubicBezTo>
                <a:cubicBezTo>
                  <a:pt x="578" y="2024"/>
                  <a:pt x="581" y="2023"/>
                  <a:pt x="584" y="2022"/>
                </a:cubicBezTo>
                <a:cubicBezTo>
                  <a:pt x="587" y="2020"/>
                  <a:pt x="591" y="2019"/>
                  <a:pt x="595" y="2018"/>
                </a:cubicBezTo>
                <a:cubicBezTo>
                  <a:pt x="598" y="2017"/>
                  <a:pt x="602" y="2016"/>
                  <a:pt x="606" y="2015"/>
                </a:cubicBezTo>
                <a:cubicBezTo>
                  <a:pt x="608" y="2015"/>
                  <a:pt x="610" y="2015"/>
                  <a:pt x="612" y="2014"/>
                </a:cubicBezTo>
                <a:cubicBezTo>
                  <a:pt x="613" y="2014"/>
                  <a:pt x="615" y="2014"/>
                  <a:pt x="616" y="2014"/>
                </a:cubicBezTo>
                <a:cubicBezTo>
                  <a:pt x="617" y="2014"/>
                  <a:pt x="618" y="2014"/>
                  <a:pt x="619" y="2014"/>
                </a:cubicBezTo>
                <a:cubicBezTo>
                  <a:pt x="619" y="2014"/>
                  <a:pt x="619" y="2014"/>
                  <a:pt x="619" y="2014"/>
                </a:cubicBezTo>
                <a:cubicBezTo>
                  <a:pt x="619" y="2014"/>
                  <a:pt x="619" y="2014"/>
                  <a:pt x="619" y="2014"/>
                </a:cubicBezTo>
                <a:cubicBezTo>
                  <a:pt x="619" y="2014"/>
                  <a:pt x="619" y="2014"/>
                  <a:pt x="619" y="2014"/>
                </a:cubicBezTo>
                <a:cubicBezTo>
                  <a:pt x="619" y="2014"/>
                  <a:pt x="619" y="2014"/>
                  <a:pt x="619" y="2014"/>
                </a:cubicBezTo>
                <a:cubicBezTo>
                  <a:pt x="620" y="2014"/>
                  <a:pt x="620" y="2014"/>
                  <a:pt x="620" y="2014"/>
                </a:cubicBezTo>
                <a:cubicBezTo>
                  <a:pt x="620" y="2014"/>
                  <a:pt x="620" y="2014"/>
                  <a:pt x="620" y="2014"/>
                </a:cubicBezTo>
                <a:cubicBezTo>
                  <a:pt x="621" y="2014"/>
                  <a:pt x="622" y="2014"/>
                  <a:pt x="622" y="2014"/>
                </a:cubicBezTo>
                <a:cubicBezTo>
                  <a:pt x="623" y="2014"/>
                  <a:pt x="624" y="2014"/>
                  <a:pt x="625" y="2014"/>
                </a:cubicBezTo>
                <a:cubicBezTo>
                  <a:pt x="627" y="2014"/>
                  <a:pt x="630" y="2014"/>
                  <a:pt x="632" y="2014"/>
                </a:cubicBezTo>
                <a:cubicBezTo>
                  <a:pt x="636" y="2015"/>
                  <a:pt x="641" y="2015"/>
                  <a:pt x="645" y="2016"/>
                </a:cubicBezTo>
                <a:cubicBezTo>
                  <a:pt x="647" y="2016"/>
                  <a:pt x="650" y="2017"/>
                  <a:pt x="652" y="2017"/>
                </a:cubicBezTo>
                <a:cubicBezTo>
                  <a:pt x="654" y="2018"/>
                  <a:pt x="656" y="2018"/>
                  <a:pt x="658" y="2018"/>
                </a:cubicBezTo>
                <a:cubicBezTo>
                  <a:pt x="663" y="2019"/>
                  <a:pt x="667" y="2019"/>
                  <a:pt x="671" y="2020"/>
                </a:cubicBezTo>
                <a:cubicBezTo>
                  <a:pt x="671" y="2020"/>
                  <a:pt x="671" y="2020"/>
                  <a:pt x="671" y="2020"/>
                </a:cubicBezTo>
                <a:cubicBezTo>
                  <a:pt x="653" y="2026"/>
                  <a:pt x="635" y="2033"/>
                  <a:pt x="617" y="2038"/>
                </a:cubicBezTo>
                <a:cubicBezTo>
                  <a:pt x="602" y="2042"/>
                  <a:pt x="588" y="2047"/>
                  <a:pt x="573" y="2053"/>
                </a:cubicBezTo>
                <a:cubicBezTo>
                  <a:pt x="573" y="2053"/>
                  <a:pt x="572" y="2053"/>
                  <a:pt x="572" y="2052"/>
                </a:cubicBezTo>
                <a:cubicBezTo>
                  <a:pt x="571" y="2052"/>
                  <a:pt x="569" y="2052"/>
                  <a:pt x="568" y="2052"/>
                </a:cubicBezTo>
                <a:cubicBezTo>
                  <a:pt x="567" y="2052"/>
                  <a:pt x="566" y="2052"/>
                  <a:pt x="565" y="2052"/>
                </a:cubicBezTo>
                <a:cubicBezTo>
                  <a:pt x="563" y="2051"/>
                  <a:pt x="562" y="2051"/>
                  <a:pt x="561" y="2051"/>
                </a:cubicBezTo>
                <a:cubicBezTo>
                  <a:pt x="559" y="2051"/>
                  <a:pt x="558" y="2051"/>
                  <a:pt x="556" y="2051"/>
                </a:cubicBezTo>
                <a:cubicBezTo>
                  <a:pt x="555" y="2051"/>
                  <a:pt x="553" y="2051"/>
                  <a:pt x="552" y="2051"/>
                </a:cubicBezTo>
                <a:cubicBezTo>
                  <a:pt x="550" y="2051"/>
                  <a:pt x="549" y="2051"/>
                  <a:pt x="547" y="2051"/>
                </a:cubicBezTo>
                <a:cubicBezTo>
                  <a:pt x="544" y="2051"/>
                  <a:pt x="541" y="2051"/>
                  <a:pt x="537" y="2052"/>
                </a:cubicBezTo>
                <a:cubicBezTo>
                  <a:pt x="534" y="2052"/>
                  <a:pt x="531" y="2053"/>
                  <a:pt x="527" y="2053"/>
                </a:cubicBezTo>
                <a:cubicBezTo>
                  <a:pt x="524" y="2054"/>
                  <a:pt x="520" y="2054"/>
                  <a:pt x="517" y="2055"/>
                </a:cubicBezTo>
                <a:cubicBezTo>
                  <a:pt x="514" y="2056"/>
                  <a:pt x="511" y="2057"/>
                  <a:pt x="508" y="2058"/>
                </a:cubicBezTo>
                <a:cubicBezTo>
                  <a:pt x="506" y="2058"/>
                  <a:pt x="505" y="2059"/>
                  <a:pt x="503" y="2059"/>
                </a:cubicBezTo>
                <a:cubicBezTo>
                  <a:pt x="502" y="2060"/>
                  <a:pt x="500" y="2060"/>
                  <a:pt x="499" y="2061"/>
                </a:cubicBezTo>
                <a:cubicBezTo>
                  <a:pt x="498" y="2062"/>
                  <a:pt x="496" y="2062"/>
                  <a:pt x="495" y="2063"/>
                </a:cubicBezTo>
                <a:cubicBezTo>
                  <a:pt x="494" y="2063"/>
                  <a:pt x="493" y="2064"/>
                  <a:pt x="491" y="2064"/>
                </a:cubicBezTo>
                <a:cubicBezTo>
                  <a:pt x="490" y="2065"/>
                  <a:pt x="489" y="2065"/>
                  <a:pt x="488" y="2066"/>
                </a:cubicBezTo>
                <a:cubicBezTo>
                  <a:pt x="487" y="2066"/>
                  <a:pt x="486" y="2067"/>
                  <a:pt x="485" y="2067"/>
                </a:cubicBezTo>
                <a:cubicBezTo>
                  <a:pt x="484" y="2068"/>
                  <a:pt x="483" y="2068"/>
                  <a:pt x="483" y="2069"/>
                </a:cubicBezTo>
                <a:cubicBezTo>
                  <a:pt x="482" y="2069"/>
                  <a:pt x="481" y="2070"/>
                  <a:pt x="481" y="2070"/>
                </a:cubicBezTo>
                <a:cubicBezTo>
                  <a:pt x="479" y="2071"/>
                  <a:pt x="478" y="2072"/>
                  <a:pt x="478" y="2072"/>
                </a:cubicBezTo>
                <a:cubicBezTo>
                  <a:pt x="477" y="2072"/>
                  <a:pt x="477" y="2073"/>
                  <a:pt x="477" y="2073"/>
                </a:cubicBezTo>
                <a:cubicBezTo>
                  <a:pt x="477" y="2073"/>
                  <a:pt x="477" y="2073"/>
                  <a:pt x="478" y="2072"/>
                </a:cubicBezTo>
                <a:cubicBezTo>
                  <a:pt x="479" y="2072"/>
                  <a:pt x="480" y="2072"/>
                  <a:pt x="481" y="2072"/>
                </a:cubicBezTo>
                <a:cubicBezTo>
                  <a:pt x="482" y="2071"/>
                  <a:pt x="483" y="2071"/>
                  <a:pt x="484" y="2071"/>
                </a:cubicBezTo>
                <a:cubicBezTo>
                  <a:pt x="484" y="2071"/>
                  <a:pt x="485" y="2071"/>
                  <a:pt x="486" y="2070"/>
                </a:cubicBezTo>
                <a:cubicBezTo>
                  <a:pt x="487" y="2070"/>
                  <a:pt x="488" y="2070"/>
                  <a:pt x="490" y="2069"/>
                </a:cubicBezTo>
                <a:cubicBezTo>
                  <a:pt x="491" y="2069"/>
                  <a:pt x="492" y="2069"/>
                  <a:pt x="493" y="2069"/>
                </a:cubicBezTo>
                <a:cubicBezTo>
                  <a:pt x="494" y="2068"/>
                  <a:pt x="495" y="2068"/>
                  <a:pt x="497" y="2068"/>
                </a:cubicBezTo>
                <a:cubicBezTo>
                  <a:pt x="498" y="2067"/>
                  <a:pt x="499" y="2067"/>
                  <a:pt x="501" y="2067"/>
                </a:cubicBezTo>
                <a:cubicBezTo>
                  <a:pt x="502" y="2067"/>
                  <a:pt x="502" y="2066"/>
                  <a:pt x="503" y="2066"/>
                </a:cubicBezTo>
                <a:cubicBezTo>
                  <a:pt x="504" y="2066"/>
                  <a:pt x="504" y="2066"/>
                  <a:pt x="505" y="2066"/>
                </a:cubicBezTo>
                <a:cubicBezTo>
                  <a:pt x="507" y="2065"/>
                  <a:pt x="508" y="2065"/>
                  <a:pt x="510" y="2065"/>
                </a:cubicBezTo>
                <a:cubicBezTo>
                  <a:pt x="511" y="2064"/>
                  <a:pt x="513" y="2064"/>
                  <a:pt x="514" y="2064"/>
                </a:cubicBezTo>
                <a:cubicBezTo>
                  <a:pt x="516" y="2063"/>
                  <a:pt x="517" y="2063"/>
                  <a:pt x="519" y="2063"/>
                </a:cubicBezTo>
                <a:cubicBezTo>
                  <a:pt x="522" y="2062"/>
                  <a:pt x="525" y="2062"/>
                  <a:pt x="529" y="2061"/>
                </a:cubicBezTo>
                <a:cubicBezTo>
                  <a:pt x="532" y="2060"/>
                  <a:pt x="535" y="2060"/>
                  <a:pt x="538" y="2059"/>
                </a:cubicBezTo>
                <a:cubicBezTo>
                  <a:pt x="540" y="2059"/>
                  <a:pt x="541" y="2059"/>
                  <a:pt x="543" y="2059"/>
                </a:cubicBezTo>
                <a:cubicBezTo>
                  <a:pt x="545" y="2058"/>
                  <a:pt x="546" y="2058"/>
                  <a:pt x="548" y="2058"/>
                </a:cubicBezTo>
                <a:cubicBezTo>
                  <a:pt x="549" y="2058"/>
                  <a:pt x="551" y="2058"/>
                  <a:pt x="552" y="2057"/>
                </a:cubicBezTo>
                <a:cubicBezTo>
                  <a:pt x="553" y="2057"/>
                  <a:pt x="554" y="2057"/>
                  <a:pt x="554" y="2057"/>
                </a:cubicBezTo>
                <a:cubicBezTo>
                  <a:pt x="555" y="2057"/>
                  <a:pt x="556" y="2057"/>
                  <a:pt x="557" y="2057"/>
                </a:cubicBezTo>
                <a:cubicBezTo>
                  <a:pt x="558" y="2057"/>
                  <a:pt x="559" y="2057"/>
                  <a:pt x="561" y="2057"/>
                </a:cubicBezTo>
                <a:cubicBezTo>
                  <a:pt x="562" y="2056"/>
                  <a:pt x="563" y="2056"/>
                  <a:pt x="565" y="2056"/>
                </a:cubicBezTo>
                <a:cubicBezTo>
                  <a:pt x="565" y="2056"/>
                  <a:pt x="565" y="2056"/>
                  <a:pt x="565" y="2056"/>
                </a:cubicBezTo>
                <a:cubicBezTo>
                  <a:pt x="536" y="2068"/>
                  <a:pt x="509" y="2083"/>
                  <a:pt x="484" y="2102"/>
                </a:cubicBezTo>
                <a:cubicBezTo>
                  <a:pt x="484" y="2102"/>
                  <a:pt x="483" y="2103"/>
                  <a:pt x="483" y="2103"/>
                </a:cubicBezTo>
                <a:cubicBezTo>
                  <a:pt x="478" y="2107"/>
                  <a:pt x="473" y="2110"/>
                  <a:pt x="468" y="2114"/>
                </a:cubicBezTo>
                <a:cubicBezTo>
                  <a:pt x="466" y="2116"/>
                  <a:pt x="463" y="2118"/>
                  <a:pt x="461" y="2120"/>
                </a:cubicBezTo>
                <a:cubicBezTo>
                  <a:pt x="458" y="2122"/>
                  <a:pt x="456" y="2124"/>
                  <a:pt x="453" y="2126"/>
                </a:cubicBezTo>
                <a:cubicBezTo>
                  <a:pt x="448" y="2130"/>
                  <a:pt x="443" y="2134"/>
                  <a:pt x="438" y="2138"/>
                </a:cubicBezTo>
                <a:cubicBezTo>
                  <a:pt x="433" y="2142"/>
                  <a:pt x="427" y="2146"/>
                  <a:pt x="422" y="2149"/>
                </a:cubicBezTo>
                <a:cubicBezTo>
                  <a:pt x="419" y="2150"/>
                  <a:pt x="416" y="2152"/>
                  <a:pt x="413" y="2153"/>
                </a:cubicBezTo>
                <a:cubicBezTo>
                  <a:pt x="411" y="2154"/>
                  <a:pt x="408" y="2155"/>
                  <a:pt x="405" y="2156"/>
                </a:cubicBezTo>
                <a:cubicBezTo>
                  <a:pt x="404" y="2157"/>
                  <a:pt x="404" y="2157"/>
                  <a:pt x="403" y="2157"/>
                </a:cubicBezTo>
                <a:cubicBezTo>
                  <a:pt x="402" y="2157"/>
                  <a:pt x="402" y="2158"/>
                  <a:pt x="401" y="2158"/>
                </a:cubicBezTo>
                <a:cubicBezTo>
                  <a:pt x="400" y="2158"/>
                  <a:pt x="399" y="2158"/>
                  <a:pt x="399" y="2158"/>
                </a:cubicBezTo>
                <a:cubicBezTo>
                  <a:pt x="398" y="2159"/>
                  <a:pt x="398" y="2159"/>
                  <a:pt x="398" y="2159"/>
                </a:cubicBezTo>
                <a:cubicBezTo>
                  <a:pt x="397" y="2159"/>
                  <a:pt x="397" y="2159"/>
                  <a:pt x="397" y="2159"/>
                </a:cubicBezTo>
                <a:cubicBezTo>
                  <a:pt x="397" y="2159"/>
                  <a:pt x="397" y="2159"/>
                  <a:pt x="397" y="2159"/>
                </a:cubicBezTo>
                <a:cubicBezTo>
                  <a:pt x="397" y="2159"/>
                  <a:pt x="397" y="2159"/>
                  <a:pt x="397" y="2159"/>
                </a:cubicBezTo>
                <a:cubicBezTo>
                  <a:pt x="397" y="2159"/>
                  <a:pt x="397" y="2159"/>
                  <a:pt x="397" y="2159"/>
                </a:cubicBezTo>
                <a:cubicBezTo>
                  <a:pt x="397" y="2159"/>
                  <a:pt x="397" y="2159"/>
                  <a:pt x="397" y="2159"/>
                </a:cubicBezTo>
                <a:cubicBezTo>
                  <a:pt x="395" y="2159"/>
                  <a:pt x="394" y="2160"/>
                  <a:pt x="392" y="2160"/>
                </a:cubicBezTo>
                <a:cubicBezTo>
                  <a:pt x="392" y="2160"/>
                  <a:pt x="391" y="2160"/>
                  <a:pt x="390" y="2160"/>
                </a:cubicBezTo>
                <a:cubicBezTo>
                  <a:pt x="390" y="2160"/>
                  <a:pt x="389" y="2161"/>
                  <a:pt x="388" y="2161"/>
                </a:cubicBezTo>
                <a:cubicBezTo>
                  <a:pt x="383" y="2162"/>
                  <a:pt x="377" y="2162"/>
                  <a:pt x="373" y="2163"/>
                </a:cubicBezTo>
                <a:cubicBezTo>
                  <a:pt x="368" y="2164"/>
                  <a:pt x="363" y="2165"/>
                  <a:pt x="359" y="2166"/>
                </a:cubicBezTo>
                <a:cubicBezTo>
                  <a:pt x="359" y="2166"/>
                  <a:pt x="358" y="2166"/>
                  <a:pt x="358" y="2166"/>
                </a:cubicBezTo>
                <a:cubicBezTo>
                  <a:pt x="357" y="2167"/>
                  <a:pt x="357" y="2167"/>
                  <a:pt x="356" y="2167"/>
                </a:cubicBezTo>
                <a:cubicBezTo>
                  <a:pt x="355" y="2167"/>
                  <a:pt x="354" y="2167"/>
                  <a:pt x="354" y="2168"/>
                </a:cubicBezTo>
                <a:cubicBezTo>
                  <a:pt x="352" y="2169"/>
                  <a:pt x="350" y="2169"/>
                  <a:pt x="349" y="2170"/>
                </a:cubicBezTo>
                <a:cubicBezTo>
                  <a:pt x="348" y="2170"/>
                  <a:pt x="348" y="2171"/>
                  <a:pt x="347" y="2171"/>
                </a:cubicBezTo>
                <a:cubicBezTo>
                  <a:pt x="347" y="2171"/>
                  <a:pt x="346" y="2172"/>
                  <a:pt x="346" y="2172"/>
                </a:cubicBezTo>
                <a:cubicBezTo>
                  <a:pt x="345" y="2172"/>
                  <a:pt x="345" y="2172"/>
                  <a:pt x="344" y="2173"/>
                </a:cubicBezTo>
                <a:cubicBezTo>
                  <a:pt x="344" y="2173"/>
                  <a:pt x="344" y="2173"/>
                  <a:pt x="343" y="2174"/>
                </a:cubicBezTo>
                <a:cubicBezTo>
                  <a:pt x="342" y="2175"/>
                  <a:pt x="342" y="2175"/>
                  <a:pt x="342" y="2175"/>
                </a:cubicBezTo>
                <a:cubicBezTo>
                  <a:pt x="342" y="2175"/>
                  <a:pt x="342" y="2175"/>
                  <a:pt x="344" y="2174"/>
                </a:cubicBezTo>
                <a:cubicBezTo>
                  <a:pt x="344" y="2174"/>
                  <a:pt x="344" y="2174"/>
                  <a:pt x="345" y="2173"/>
                </a:cubicBezTo>
                <a:cubicBezTo>
                  <a:pt x="345" y="2173"/>
                  <a:pt x="346" y="2173"/>
                  <a:pt x="346" y="2173"/>
                </a:cubicBezTo>
                <a:cubicBezTo>
                  <a:pt x="347" y="2173"/>
                  <a:pt x="347" y="2172"/>
                  <a:pt x="348" y="2172"/>
                </a:cubicBezTo>
                <a:cubicBezTo>
                  <a:pt x="348" y="2172"/>
                  <a:pt x="349" y="2172"/>
                  <a:pt x="350" y="2171"/>
                </a:cubicBezTo>
                <a:cubicBezTo>
                  <a:pt x="352" y="2170"/>
                  <a:pt x="356" y="2170"/>
                  <a:pt x="360" y="2169"/>
                </a:cubicBezTo>
                <a:cubicBezTo>
                  <a:pt x="364" y="2168"/>
                  <a:pt x="368" y="2168"/>
                  <a:pt x="373" y="2168"/>
                </a:cubicBezTo>
                <a:cubicBezTo>
                  <a:pt x="378" y="2167"/>
                  <a:pt x="383" y="2167"/>
                  <a:pt x="389" y="2167"/>
                </a:cubicBezTo>
                <a:cubicBezTo>
                  <a:pt x="390" y="2167"/>
                  <a:pt x="391" y="2166"/>
                  <a:pt x="391" y="2166"/>
                </a:cubicBezTo>
                <a:cubicBezTo>
                  <a:pt x="392" y="2166"/>
                  <a:pt x="393" y="2166"/>
                  <a:pt x="394" y="2166"/>
                </a:cubicBezTo>
                <a:cubicBezTo>
                  <a:pt x="395" y="2166"/>
                  <a:pt x="396" y="2166"/>
                  <a:pt x="398" y="2165"/>
                </a:cubicBezTo>
                <a:cubicBezTo>
                  <a:pt x="400" y="2165"/>
                  <a:pt x="401" y="2165"/>
                  <a:pt x="403" y="2164"/>
                </a:cubicBezTo>
                <a:cubicBezTo>
                  <a:pt x="403" y="2164"/>
                  <a:pt x="404" y="2164"/>
                  <a:pt x="405" y="2164"/>
                </a:cubicBezTo>
                <a:cubicBezTo>
                  <a:pt x="406" y="2164"/>
                  <a:pt x="406" y="2163"/>
                  <a:pt x="407" y="2163"/>
                </a:cubicBezTo>
                <a:cubicBezTo>
                  <a:pt x="410" y="2162"/>
                  <a:pt x="413" y="2161"/>
                  <a:pt x="416" y="2160"/>
                </a:cubicBezTo>
                <a:cubicBezTo>
                  <a:pt x="418" y="2159"/>
                  <a:pt x="419" y="2158"/>
                  <a:pt x="421" y="2158"/>
                </a:cubicBezTo>
                <a:cubicBezTo>
                  <a:pt x="423" y="2157"/>
                  <a:pt x="424" y="2156"/>
                  <a:pt x="425" y="2155"/>
                </a:cubicBezTo>
                <a:cubicBezTo>
                  <a:pt x="431" y="2152"/>
                  <a:pt x="437" y="2148"/>
                  <a:pt x="442" y="2144"/>
                </a:cubicBezTo>
                <a:cubicBezTo>
                  <a:pt x="445" y="2142"/>
                  <a:pt x="448" y="2140"/>
                  <a:pt x="450" y="2138"/>
                </a:cubicBezTo>
                <a:cubicBezTo>
                  <a:pt x="450" y="2138"/>
                  <a:pt x="450" y="2138"/>
                  <a:pt x="450" y="2138"/>
                </a:cubicBezTo>
                <a:cubicBezTo>
                  <a:pt x="450" y="2138"/>
                  <a:pt x="450" y="2138"/>
                  <a:pt x="451" y="2138"/>
                </a:cubicBezTo>
                <a:cubicBezTo>
                  <a:pt x="453" y="2136"/>
                  <a:pt x="456" y="2134"/>
                  <a:pt x="458" y="2132"/>
                </a:cubicBezTo>
                <a:cubicBezTo>
                  <a:pt x="461" y="2130"/>
                  <a:pt x="463" y="2128"/>
                  <a:pt x="465" y="2126"/>
                </a:cubicBezTo>
                <a:cubicBezTo>
                  <a:pt x="468" y="2124"/>
                  <a:pt x="470" y="2121"/>
                  <a:pt x="473" y="2119"/>
                </a:cubicBezTo>
                <a:cubicBezTo>
                  <a:pt x="477" y="2115"/>
                  <a:pt x="482" y="2112"/>
                  <a:pt x="486" y="2108"/>
                </a:cubicBezTo>
                <a:cubicBezTo>
                  <a:pt x="489" y="2106"/>
                  <a:pt x="491" y="2104"/>
                  <a:pt x="493" y="2102"/>
                </a:cubicBezTo>
                <a:cubicBezTo>
                  <a:pt x="508" y="2096"/>
                  <a:pt x="524" y="2091"/>
                  <a:pt x="539" y="2085"/>
                </a:cubicBezTo>
                <a:cubicBezTo>
                  <a:pt x="539" y="2086"/>
                  <a:pt x="539" y="2086"/>
                  <a:pt x="539" y="2086"/>
                </a:cubicBezTo>
                <a:cubicBezTo>
                  <a:pt x="538" y="2087"/>
                  <a:pt x="537" y="2087"/>
                  <a:pt x="537" y="2088"/>
                </a:cubicBezTo>
                <a:cubicBezTo>
                  <a:pt x="536" y="2089"/>
                  <a:pt x="535" y="2089"/>
                  <a:pt x="535" y="2090"/>
                </a:cubicBezTo>
                <a:cubicBezTo>
                  <a:pt x="533" y="2091"/>
                  <a:pt x="532" y="2093"/>
                  <a:pt x="531" y="2094"/>
                </a:cubicBezTo>
                <a:cubicBezTo>
                  <a:pt x="528" y="2097"/>
                  <a:pt x="526" y="2100"/>
                  <a:pt x="523" y="2103"/>
                </a:cubicBezTo>
                <a:cubicBezTo>
                  <a:pt x="521" y="2106"/>
                  <a:pt x="518" y="2109"/>
                  <a:pt x="516" y="2112"/>
                </a:cubicBezTo>
                <a:cubicBezTo>
                  <a:pt x="514" y="2115"/>
                  <a:pt x="512" y="2118"/>
                  <a:pt x="509" y="2121"/>
                </a:cubicBezTo>
                <a:cubicBezTo>
                  <a:pt x="507" y="2124"/>
                  <a:pt x="505" y="2126"/>
                  <a:pt x="503" y="2128"/>
                </a:cubicBezTo>
                <a:cubicBezTo>
                  <a:pt x="502" y="2129"/>
                  <a:pt x="502" y="2130"/>
                  <a:pt x="501" y="2130"/>
                </a:cubicBezTo>
                <a:cubicBezTo>
                  <a:pt x="500" y="2131"/>
                  <a:pt x="500" y="2131"/>
                  <a:pt x="499" y="2132"/>
                </a:cubicBezTo>
                <a:cubicBezTo>
                  <a:pt x="499" y="2132"/>
                  <a:pt x="499" y="2132"/>
                  <a:pt x="499" y="2133"/>
                </a:cubicBezTo>
                <a:cubicBezTo>
                  <a:pt x="498" y="2133"/>
                  <a:pt x="498" y="2133"/>
                  <a:pt x="498" y="2133"/>
                </a:cubicBezTo>
                <a:cubicBezTo>
                  <a:pt x="497" y="2134"/>
                  <a:pt x="497" y="2134"/>
                  <a:pt x="496" y="2135"/>
                </a:cubicBezTo>
                <a:cubicBezTo>
                  <a:pt x="495" y="2136"/>
                  <a:pt x="494" y="2136"/>
                  <a:pt x="493" y="2137"/>
                </a:cubicBezTo>
                <a:cubicBezTo>
                  <a:pt x="492" y="2138"/>
                  <a:pt x="491" y="2139"/>
                  <a:pt x="490" y="2139"/>
                </a:cubicBezTo>
                <a:cubicBezTo>
                  <a:pt x="489" y="2140"/>
                  <a:pt x="488" y="2140"/>
                  <a:pt x="487" y="2141"/>
                </a:cubicBezTo>
                <a:cubicBezTo>
                  <a:pt x="486" y="2142"/>
                  <a:pt x="486" y="2142"/>
                  <a:pt x="485" y="2142"/>
                </a:cubicBezTo>
                <a:cubicBezTo>
                  <a:pt x="483" y="2143"/>
                  <a:pt x="482" y="2144"/>
                  <a:pt x="481" y="2144"/>
                </a:cubicBezTo>
                <a:cubicBezTo>
                  <a:pt x="480" y="2144"/>
                  <a:pt x="480" y="2145"/>
                  <a:pt x="480" y="2145"/>
                </a:cubicBezTo>
                <a:cubicBezTo>
                  <a:pt x="480" y="2145"/>
                  <a:pt x="480" y="2145"/>
                  <a:pt x="481" y="2144"/>
                </a:cubicBezTo>
                <a:cubicBezTo>
                  <a:pt x="482" y="2144"/>
                  <a:pt x="482" y="2144"/>
                  <a:pt x="483" y="2144"/>
                </a:cubicBezTo>
                <a:cubicBezTo>
                  <a:pt x="484" y="2144"/>
                  <a:pt x="484" y="2144"/>
                  <a:pt x="485" y="2144"/>
                </a:cubicBezTo>
                <a:cubicBezTo>
                  <a:pt x="486" y="2144"/>
                  <a:pt x="487" y="2143"/>
                  <a:pt x="488" y="2143"/>
                </a:cubicBezTo>
                <a:cubicBezTo>
                  <a:pt x="489" y="2143"/>
                  <a:pt x="490" y="2142"/>
                  <a:pt x="491" y="2142"/>
                </a:cubicBezTo>
                <a:cubicBezTo>
                  <a:pt x="492" y="2142"/>
                  <a:pt x="494" y="2141"/>
                  <a:pt x="495" y="2141"/>
                </a:cubicBezTo>
                <a:cubicBezTo>
                  <a:pt x="496" y="2140"/>
                  <a:pt x="497" y="2139"/>
                  <a:pt x="499" y="2138"/>
                </a:cubicBezTo>
                <a:cubicBezTo>
                  <a:pt x="501" y="2137"/>
                  <a:pt x="504" y="2135"/>
                  <a:pt x="507" y="2133"/>
                </a:cubicBezTo>
                <a:cubicBezTo>
                  <a:pt x="509" y="2131"/>
                  <a:pt x="512" y="2128"/>
                  <a:pt x="515" y="2126"/>
                </a:cubicBezTo>
                <a:cubicBezTo>
                  <a:pt x="515" y="2125"/>
                  <a:pt x="516" y="2124"/>
                  <a:pt x="517" y="2124"/>
                </a:cubicBezTo>
                <a:cubicBezTo>
                  <a:pt x="517" y="2123"/>
                  <a:pt x="518" y="2122"/>
                  <a:pt x="518" y="2121"/>
                </a:cubicBezTo>
                <a:cubicBezTo>
                  <a:pt x="520" y="2120"/>
                  <a:pt x="521" y="2119"/>
                  <a:pt x="522" y="2117"/>
                </a:cubicBezTo>
                <a:cubicBezTo>
                  <a:pt x="525" y="2114"/>
                  <a:pt x="527" y="2111"/>
                  <a:pt x="529" y="2108"/>
                </a:cubicBezTo>
                <a:cubicBezTo>
                  <a:pt x="532" y="2105"/>
                  <a:pt x="534" y="2102"/>
                  <a:pt x="536" y="2099"/>
                </a:cubicBezTo>
                <a:cubicBezTo>
                  <a:pt x="539" y="2096"/>
                  <a:pt x="541" y="2094"/>
                  <a:pt x="544" y="2091"/>
                </a:cubicBezTo>
                <a:cubicBezTo>
                  <a:pt x="544" y="2090"/>
                  <a:pt x="545" y="2090"/>
                  <a:pt x="545" y="2089"/>
                </a:cubicBezTo>
                <a:cubicBezTo>
                  <a:pt x="546" y="2089"/>
                  <a:pt x="547" y="2088"/>
                  <a:pt x="547" y="2087"/>
                </a:cubicBezTo>
                <a:cubicBezTo>
                  <a:pt x="548" y="2086"/>
                  <a:pt x="550" y="2085"/>
                  <a:pt x="551" y="2084"/>
                </a:cubicBezTo>
                <a:cubicBezTo>
                  <a:pt x="552" y="2084"/>
                  <a:pt x="552" y="2083"/>
                  <a:pt x="553" y="2083"/>
                </a:cubicBezTo>
                <a:cubicBezTo>
                  <a:pt x="553" y="2082"/>
                  <a:pt x="554" y="2082"/>
                  <a:pt x="555" y="2081"/>
                </a:cubicBezTo>
                <a:cubicBezTo>
                  <a:pt x="555" y="2081"/>
                  <a:pt x="555" y="2081"/>
                  <a:pt x="555" y="2081"/>
                </a:cubicBezTo>
                <a:cubicBezTo>
                  <a:pt x="556" y="2080"/>
                  <a:pt x="556" y="2080"/>
                  <a:pt x="556" y="2080"/>
                </a:cubicBezTo>
                <a:cubicBezTo>
                  <a:pt x="557" y="2080"/>
                  <a:pt x="557" y="2079"/>
                  <a:pt x="558" y="2079"/>
                </a:cubicBezTo>
                <a:cubicBezTo>
                  <a:pt x="559" y="2078"/>
                  <a:pt x="559" y="2078"/>
                  <a:pt x="560" y="2078"/>
                </a:cubicBezTo>
                <a:cubicBezTo>
                  <a:pt x="563" y="2076"/>
                  <a:pt x="567" y="2075"/>
                  <a:pt x="570" y="2073"/>
                </a:cubicBezTo>
                <a:cubicBezTo>
                  <a:pt x="572" y="2072"/>
                  <a:pt x="573" y="2072"/>
                  <a:pt x="574" y="2072"/>
                </a:cubicBezTo>
                <a:cubicBezTo>
                  <a:pt x="575" y="2072"/>
                  <a:pt x="575" y="2071"/>
                  <a:pt x="575" y="2071"/>
                </a:cubicBezTo>
                <a:cubicBezTo>
                  <a:pt x="575" y="2071"/>
                  <a:pt x="575" y="2071"/>
                  <a:pt x="574" y="2071"/>
                </a:cubicBezTo>
                <a:cubicBezTo>
                  <a:pt x="574" y="2071"/>
                  <a:pt x="574" y="2071"/>
                  <a:pt x="573" y="2071"/>
                </a:cubicBezTo>
                <a:cubicBezTo>
                  <a:pt x="574" y="2071"/>
                  <a:pt x="575" y="2070"/>
                  <a:pt x="576" y="2070"/>
                </a:cubicBezTo>
                <a:cubicBezTo>
                  <a:pt x="615" y="2048"/>
                  <a:pt x="656" y="2033"/>
                  <a:pt x="697" y="2025"/>
                </a:cubicBezTo>
                <a:cubicBezTo>
                  <a:pt x="696" y="2026"/>
                  <a:pt x="695" y="2026"/>
                  <a:pt x="694" y="2027"/>
                </a:cubicBezTo>
                <a:cubicBezTo>
                  <a:pt x="689" y="2031"/>
                  <a:pt x="683" y="2035"/>
                  <a:pt x="678" y="2038"/>
                </a:cubicBezTo>
                <a:cubicBezTo>
                  <a:pt x="672" y="2042"/>
                  <a:pt x="666" y="2046"/>
                  <a:pt x="661" y="2050"/>
                </a:cubicBezTo>
                <a:cubicBezTo>
                  <a:pt x="659" y="2051"/>
                  <a:pt x="658" y="2052"/>
                  <a:pt x="656" y="2053"/>
                </a:cubicBezTo>
                <a:cubicBezTo>
                  <a:pt x="655" y="2054"/>
                  <a:pt x="653" y="2055"/>
                  <a:pt x="652" y="2056"/>
                </a:cubicBezTo>
                <a:cubicBezTo>
                  <a:pt x="651" y="2057"/>
                  <a:pt x="649" y="2059"/>
                  <a:pt x="648" y="2060"/>
                </a:cubicBezTo>
                <a:cubicBezTo>
                  <a:pt x="646" y="2061"/>
                  <a:pt x="645" y="2062"/>
                  <a:pt x="643" y="2063"/>
                </a:cubicBezTo>
                <a:cubicBezTo>
                  <a:pt x="641" y="2065"/>
                  <a:pt x="638" y="2068"/>
                  <a:pt x="635" y="2070"/>
                </a:cubicBezTo>
                <a:cubicBezTo>
                  <a:pt x="634" y="2072"/>
                  <a:pt x="632" y="2073"/>
                  <a:pt x="631" y="2074"/>
                </a:cubicBezTo>
                <a:cubicBezTo>
                  <a:pt x="629" y="2076"/>
                  <a:pt x="629" y="2076"/>
                  <a:pt x="629" y="2076"/>
                </a:cubicBezTo>
                <a:cubicBezTo>
                  <a:pt x="627" y="2078"/>
                  <a:pt x="627" y="2078"/>
                  <a:pt x="627" y="2078"/>
                </a:cubicBezTo>
                <a:cubicBezTo>
                  <a:pt x="625" y="2079"/>
                  <a:pt x="624" y="2080"/>
                  <a:pt x="622" y="2082"/>
                </a:cubicBezTo>
                <a:cubicBezTo>
                  <a:pt x="621" y="2083"/>
                  <a:pt x="620" y="2084"/>
                  <a:pt x="618" y="2086"/>
                </a:cubicBezTo>
                <a:cubicBezTo>
                  <a:pt x="617" y="2087"/>
                  <a:pt x="615" y="2088"/>
                  <a:pt x="614" y="2090"/>
                </a:cubicBezTo>
                <a:cubicBezTo>
                  <a:pt x="613" y="2091"/>
                  <a:pt x="611" y="2092"/>
                  <a:pt x="610" y="2094"/>
                </a:cubicBezTo>
                <a:cubicBezTo>
                  <a:pt x="599" y="2105"/>
                  <a:pt x="589" y="2116"/>
                  <a:pt x="578" y="2128"/>
                </a:cubicBezTo>
                <a:cubicBezTo>
                  <a:pt x="577" y="2130"/>
                  <a:pt x="576" y="2131"/>
                  <a:pt x="575" y="2132"/>
                </a:cubicBezTo>
                <a:cubicBezTo>
                  <a:pt x="571" y="2135"/>
                  <a:pt x="566" y="2137"/>
                  <a:pt x="561" y="2140"/>
                </a:cubicBezTo>
                <a:cubicBezTo>
                  <a:pt x="558" y="2142"/>
                  <a:pt x="555" y="2143"/>
                  <a:pt x="552" y="2145"/>
                </a:cubicBezTo>
                <a:cubicBezTo>
                  <a:pt x="549" y="2147"/>
                  <a:pt x="546" y="2148"/>
                  <a:pt x="542" y="2150"/>
                </a:cubicBezTo>
                <a:cubicBezTo>
                  <a:pt x="536" y="2153"/>
                  <a:pt x="528" y="2157"/>
                  <a:pt x="521" y="2160"/>
                </a:cubicBezTo>
                <a:cubicBezTo>
                  <a:pt x="519" y="2161"/>
                  <a:pt x="517" y="2162"/>
                  <a:pt x="515" y="2163"/>
                </a:cubicBezTo>
                <a:cubicBezTo>
                  <a:pt x="514" y="2164"/>
                  <a:pt x="512" y="2164"/>
                  <a:pt x="510" y="2165"/>
                </a:cubicBezTo>
                <a:cubicBezTo>
                  <a:pt x="508" y="2166"/>
                  <a:pt x="506" y="2167"/>
                  <a:pt x="504" y="2168"/>
                </a:cubicBezTo>
                <a:cubicBezTo>
                  <a:pt x="502" y="2168"/>
                  <a:pt x="500" y="2169"/>
                  <a:pt x="498" y="2170"/>
                </a:cubicBezTo>
                <a:cubicBezTo>
                  <a:pt x="497" y="2170"/>
                  <a:pt x="496" y="2171"/>
                  <a:pt x="495" y="2171"/>
                </a:cubicBezTo>
                <a:cubicBezTo>
                  <a:pt x="494" y="2172"/>
                  <a:pt x="493" y="2172"/>
                  <a:pt x="492" y="2172"/>
                </a:cubicBezTo>
                <a:cubicBezTo>
                  <a:pt x="490" y="2173"/>
                  <a:pt x="488" y="2174"/>
                  <a:pt x="486" y="2175"/>
                </a:cubicBezTo>
                <a:cubicBezTo>
                  <a:pt x="484" y="2176"/>
                  <a:pt x="482" y="2176"/>
                  <a:pt x="480" y="2177"/>
                </a:cubicBezTo>
                <a:cubicBezTo>
                  <a:pt x="478" y="2178"/>
                  <a:pt x="476" y="2179"/>
                  <a:pt x="474" y="2179"/>
                </a:cubicBezTo>
                <a:cubicBezTo>
                  <a:pt x="470" y="2181"/>
                  <a:pt x="466" y="2182"/>
                  <a:pt x="461" y="2183"/>
                </a:cubicBezTo>
                <a:cubicBezTo>
                  <a:pt x="459" y="2184"/>
                  <a:pt x="457" y="2185"/>
                  <a:pt x="455" y="2185"/>
                </a:cubicBezTo>
                <a:cubicBezTo>
                  <a:pt x="453" y="2186"/>
                  <a:pt x="451" y="2187"/>
                  <a:pt x="449" y="2187"/>
                </a:cubicBezTo>
                <a:cubicBezTo>
                  <a:pt x="448" y="2188"/>
                  <a:pt x="447" y="2188"/>
                  <a:pt x="446" y="2188"/>
                </a:cubicBezTo>
                <a:cubicBezTo>
                  <a:pt x="445" y="2189"/>
                  <a:pt x="445" y="2189"/>
                  <a:pt x="445" y="2189"/>
                </a:cubicBezTo>
                <a:cubicBezTo>
                  <a:pt x="443" y="2189"/>
                  <a:pt x="443" y="2189"/>
                  <a:pt x="443" y="2189"/>
                </a:cubicBezTo>
                <a:cubicBezTo>
                  <a:pt x="441" y="2190"/>
                  <a:pt x="439" y="2190"/>
                  <a:pt x="437" y="2191"/>
                </a:cubicBezTo>
                <a:cubicBezTo>
                  <a:pt x="433" y="2192"/>
                  <a:pt x="429" y="2193"/>
                  <a:pt x="425" y="2194"/>
                </a:cubicBezTo>
                <a:cubicBezTo>
                  <a:pt x="417" y="2197"/>
                  <a:pt x="409" y="2199"/>
                  <a:pt x="402" y="2201"/>
                </a:cubicBezTo>
                <a:cubicBezTo>
                  <a:pt x="399" y="2202"/>
                  <a:pt x="395" y="2204"/>
                  <a:pt x="392" y="2205"/>
                </a:cubicBezTo>
                <a:cubicBezTo>
                  <a:pt x="388" y="2206"/>
                  <a:pt x="385" y="2208"/>
                  <a:pt x="382" y="2209"/>
                </a:cubicBezTo>
                <a:cubicBezTo>
                  <a:pt x="379" y="2210"/>
                  <a:pt x="376" y="2212"/>
                  <a:pt x="374" y="2213"/>
                </a:cubicBezTo>
                <a:cubicBezTo>
                  <a:pt x="372" y="2214"/>
                  <a:pt x="371" y="2214"/>
                  <a:pt x="370" y="2215"/>
                </a:cubicBezTo>
                <a:cubicBezTo>
                  <a:pt x="368" y="2216"/>
                  <a:pt x="367" y="2217"/>
                  <a:pt x="366" y="2217"/>
                </a:cubicBezTo>
                <a:cubicBezTo>
                  <a:pt x="361" y="2220"/>
                  <a:pt x="358" y="2223"/>
                  <a:pt x="355" y="2225"/>
                </a:cubicBezTo>
                <a:cubicBezTo>
                  <a:pt x="353" y="2226"/>
                  <a:pt x="352" y="2227"/>
                  <a:pt x="351" y="2228"/>
                </a:cubicBezTo>
                <a:cubicBezTo>
                  <a:pt x="349" y="2229"/>
                  <a:pt x="348" y="2230"/>
                  <a:pt x="348" y="2231"/>
                </a:cubicBezTo>
                <a:cubicBezTo>
                  <a:pt x="346" y="2232"/>
                  <a:pt x="345" y="2233"/>
                  <a:pt x="345" y="2233"/>
                </a:cubicBezTo>
                <a:cubicBezTo>
                  <a:pt x="345" y="2233"/>
                  <a:pt x="346" y="2233"/>
                  <a:pt x="348" y="2231"/>
                </a:cubicBezTo>
                <a:cubicBezTo>
                  <a:pt x="349" y="2231"/>
                  <a:pt x="350" y="2230"/>
                  <a:pt x="351" y="2229"/>
                </a:cubicBezTo>
                <a:cubicBezTo>
                  <a:pt x="352" y="2228"/>
                  <a:pt x="354" y="2227"/>
                  <a:pt x="355" y="2226"/>
                </a:cubicBezTo>
                <a:cubicBezTo>
                  <a:pt x="359" y="2224"/>
                  <a:pt x="363" y="2222"/>
                  <a:pt x="367" y="2220"/>
                </a:cubicBezTo>
                <a:cubicBezTo>
                  <a:pt x="369" y="2219"/>
                  <a:pt x="370" y="2219"/>
                  <a:pt x="371" y="2218"/>
                </a:cubicBezTo>
                <a:cubicBezTo>
                  <a:pt x="372" y="2218"/>
                  <a:pt x="374" y="2217"/>
                  <a:pt x="375" y="2217"/>
                </a:cubicBezTo>
                <a:cubicBezTo>
                  <a:pt x="378" y="2215"/>
                  <a:pt x="381" y="2214"/>
                  <a:pt x="384" y="2213"/>
                </a:cubicBezTo>
                <a:cubicBezTo>
                  <a:pt x="390" y="2211"/>
                  <a:pt x="397" y="2209"/>
                  <a:pt x="404" y="2207"/>
                </a:cubicBezTo>
                <a:cubicBezTo>
                  <a:pt x="411" y="2205"/>
                  <a:pt x="419" y="2203"/>
                  <a:pt x="427" y="2201"/>
                </a:cubicBezTo>
                <a:cubicBezTo>
                  <a:pt x="431" y="2200"/>
                  <a:pt x="435" y="2199"/>
                  <a:pt x="439" y="2198"/>
                </a:cubicBezTo>
                <a:cubicBezTo>
                  <a:pt x="441" y="2198"/>
                  <a:pt x="443" y="2197"/>
                  <a:pt x="445" y="2196"/>
                </a:cubicBezTo>
                <a:cubicBezTo>
                  <a:pt x="447" y="2196"/>
                  <a:pt x="447" y="2196"/>
                  <a:pt x="447" y="2196"/>
                </a:cubicBezTo>
                <a:cubicBezTo>
                  <a:pt x="448" y="2196"/>
                  <a:pt x="448" y="2196"/>
                  <a:pt x="448" y="2196"/>
                </a:cubicBezTo>
                <a:cubicBezTo>
                  <a:pt x="449" y="2195"/>
                  <a:pt x="450" y="2195"/>
                  <a:pt x="451" y="2195"/>
                </a:cubicBezTo>
                <a:cubicBezTo>
                  <a:pt x="453" y="2194"/>
                  <a:pt x="455" y="2194"/>
                  <a:pt x="457" y="2193"/>
                </a:cubicBezTo>
                <a:cubicBezTo>
                  <a:pt x="455" y="2194"/>
                  <a:pt x="454" y="2195"/>
                  <a:pt x="452" y="2196"/>
                </a:cubicBezTo>
                <a:cubicBezTo>
                  <a:pt x="451" y="2197"/>
                  <a:pt x="450" y="2197"/>
                  <a:pt x="449" y="2198"/>
                </a:cubicBezTo>
                <a:cubicBezTo>
                  <a:pt x="448" y="2198"/>
                  <a:pt x="447" y="2199"/>
                  <a:pt x="446" y="2200"/>
                </a:cubicBezTo>
                <a:cubicBezTo>
                  <a:pt x="444" y="2201"/>
                  <a:pt x="442" y="2203"/>
                  <a:pt x="440" y="2204"/>
                </a:cubicBezTo>
                <a:cubicBezTo>
                  <a:pt x="435" y="2207"/>
                  <a:pt x="431" y="2210"/>
                  <a:pt x="427" y="2213"/>
                </a:cubicBezTo>
                <a:cubicBezTo>
                  <a:pt x="423" y="2217"/>
                  <a:pt x="419" y="2220"/>
                  <a:pt x="414" y="2224"/>
                </a:cubicBezTo>
                <a:cubicBezTo>
                  <a:pt x="411" y="2228"/>
                  <a:pt x="406" y="2231"/>
                  <a:pt x="403" y="2235"/>
                </a:cubicBezTo>
                <a:cubicBezTo>
                  <a:pt x="399" y="2239"/>
                  <a:pt x="396" y="2243"/>
                  <a:pt x="392" y="2247"/>
                </a:cubicBezTo>
                <a:cubicBezTo>
                  <a:pt x="390" y="2249"/>
                  <a:pt x="389" y="2251"/>
                  <a:pt x="387" y="2253"/>
                </a:cubicBezTo>
                <a:cubicBezTo>
                  <a:pt x="387" y="2254"/>
                  <a:pt x="386" y="2255"/>
                  <a:pt x="385" y="2256"/>
                </a:cubicBezTo>
                <a:cubicBezTo>
                  <a:pt x="384" y="2257"/>
                  <a:pt x="384" y="2258"/>
                  <a:pt x="383" y="2259"/>
                </a:cubicBezTo>
                <a:cubicBezTo>
                  <a:pt x="382" y="2260"/>
                  <a:pt x="380" y="2262"/>
                  <a:pt x="379" y="2264"/>
                </a:cubicBezTo>
                <a:cubicBezTo>
                  <a:pt x="378" y="2266"/>
                  <a:pt x="376" y="2268"/>
                  <a:pt x="375" y="2269"/>
                </a:cubicBezTo>
                <a:cubicBezTo>
                  <a:pt x="374" y="2271"/>
                  <a:pt x="373" y="2273"/>
                  <a:pt x="372" y="2274"/>
                </a:cubicBezTo>
                <a:cubicBezTo>
                  <a:pt x="371" y="2276"/>
                  <a:pt x="370" y="2277"/>
                  <a:pt x="369" y="2279"/>
                </a:cubicBezTo>
                <a:cubicBezTo>
                  <a:pt x="368" y="2280"/>
                  <a:pt x="368" y="2282"/>
                  <a:pt x="367" y="2283"/>
                </a:cubicBezTo>
                <a:cubicBezTo>
                  <a:pt x="366" y="2284"/>
                  <a:pt x="366" y="2285"/>
                  <a:pt x="365" y="2286"/>
                </a:cubicBezTo>
                <a:cubicBezTo>
                  <a:pt x="364" y="2288"/>
                  <a:pt x="363" y="2290"/>
                  <a:pt x="363" y="2291"/>
                </a:cubicBezTo>
                <a:cubicBezTo>
                  <a:pt x="362" y="2292"/>
                  <a:pt x="362" y="2293"/>
                  <a:pt x="362" y="2293"/>
                </a:cubicBezTo>
                <a:cubicBezTo>
                  <a:pt x="362" y="2293"/>
                  <a:pt x="362" y="2292"/>
                  <a:pt x="363" y="2291"/>
                </a:cubicBezTo>
                <a:cubicBezTo>
                  <a:pt x="364" y="2290"/>
                  <a:pt x="365" y="2289"/>
                  <a:pt x="366" y="2287"/>
                </a:cubicBezTo>
                <a:cubicBezTo>
                  <a:pt x="367" y="2286"/>
                  <a:pt x="368" y="2285"/>
                  <a:pt x="369" y="2284"/>
                </a:cubicBezTo>
                <a:cubicBezTo>
                  <a:pt x="370" y="2283"/>
                  <a:pt x="371" y="2282"/>
                  <a:pt x="372" y="2281"/>
                </a:cubicBezTo>
                <a:cubicBezTo>
                  <a:pt x="373" y="2279"/>
                  <a:pt x="374" y="2278"/>
                  <a:pt x="375" y="2276"/>
                </a:cubicBezTo>
                <a:cubicBezTo>
                  <a:pt x="376" y="2275"/>
                  <a:pt x="378" y="2274"/>
                  <a:pt x="379" y="2272"/>
                </a:cubicBezTo>
                <a:cubicBezTo>
                  <a:pt x="380" y="2271"/>
                  <a:pt x="382" y="2269"/>
                  <a:pt x="383" y="2267"/>
                </a:cubicBezTo>
                <a:cubicBezTo>
                  <a:pt x="384" y="2266"/>
                  <a:pt x="386" y="2264"/>
                  <a:pt x="387" y="2262"/>
                </a:cubicBezTo>
                <a:cubicBezTo>
                  <a:pt x="388" y="2261"/>
                  <a:pt x="389" y="2261"/>
                  <a:pt x="390" y="2260"/>
                </a:cubicBezTo>
                <a:cubicBezTo>
                  <a:pt x="391" y="2259"/>
                  <a:pt x="391" y="2258"/>
                  <a:pt x="392" y="2257"/>
                </a:cubicBezTo>
                <a:cubicBezTo>
                  <a:pt x="394" y="2255"/>
                  <a:pt x="396" y="2254"/>
                  <a:pt x="397" y="2252"/>
                </a:cubicBezTo>
                <a:cubicBezTo>
                  <a:pt x="399" y="2250"/>
                  <a:pt x="401" y="2248"/>
                  <a:pt x="403" y="2246"/>
                </a:cubicBezTo>
                <a:cubicBezTo>
                  <a:pt x="404" y="2245"/>
                  <a:pt x="404" y="2244"/>
                  <a:pt x="405" y="2244"/>
                </a:cubicBezTo>
                <a:cubicBezTo>
                  <a:pt x="406" y="2243"/>
                  <a:pt x="407" y="2242"/>
                  <a:pt x="408" y="2241"/>
                </a:cubicBezTo>
                <a:cubicBezTo>
                  <a:pt x="412" y="2237"/>
                  <a:pt x="416" y="2233"/>
                  <a:pt x="420" y="2230"/>
                </a:cubicBezTo>
                <a:cubicBezTo>
                  <a:pt x="424" y="2226"/>
                  <a:pt x="428" y="2223"/>
                  <a:pt x="432" y="2219"/>
                </a:cubicBezTo>
                <a:cubicBezTo>
                  <a:pt x="434" y="2218"/>
                  <a:pt x="436" y="2216"/>
                  <a:pt x="438" y="2214"/>
                </a:cubicBezTo>
                <a:cubicBezTo>
                  <a:pt x="440" y="2213"/>
                  <a:pt x="442" y="2211"/>
                  <a:pt x="444" y="2210"/>
                </a:cubicBezTo>
                <a:cubicBezTo>
                  <a:pt x="446" y="2208"/>
                  <a:pt x="448" y="2207"/>
                  <a:pt x="450" y="2205"/>
                </a:cubicBezTo>
                <a:cubicBezTo>
                  <a:pt x="451" y="2204"/>
                  <a:pt x="452" y="2204"/>
                  <a:pt x="452" y="2203"/>
                </a:cubicBezTo>
                <a:cubicBezTo>
                  <a:pt x="453" y="2202"/>
                  <a:pt x="454" y="2202"/>
                  <a:pt x="455" y="2201"/>
                </a:cubicBezTo>
                <a:cubicBezTo>
                  <a:pt x="457" y="2199"/>
                  <a:pt x="459" y="2198"/>
                  <a:pt x="461" y="2197"/>
                </a:cubicBezTo>
                <a:cubicBezTo>
                  <a:pt x="462" y="2196"/>
                  <a:pt x="464" y="2194"/>
                  <a:pt x="466" y="2193"/>
                </a:cubicBezTo>
                <a:cubicBezTo>
                  <a:pt x="467" y="2192"/>
                  <a:pt x="469" y="2191"/>
                  <a:pt x="471" y="2190"/>
                </a:cubicBezTo>
                <a:cubicBezTo>
                  <a:pt x="472" y="2189"/>
                  <a:pt x="473" y="2188"/>
                  <a:pt x="474" y="2187"/>
                </a:cubicBezTo>
                <a:cubicBezTo>
                  <a:pt x="475" y="2187"/>
                  <a:pt x="476" y="2187"/>
                  <a:pt x="476" y="2187"/>
                </a:cubicBezTo>
                <a:cubicBezTo>
                  <a:pt x="478" y="2186"/>
                  <a:pt x="481" y="2185"/>
                  <a:pt x="483" y="2184"/>
                </a:cubicBezTo>
                <a:cubicBezTo>
                  <a:pt x="485" y="2184"/>
                  <a:pt x="487" y="2183"/>
                  <a:pt x="489" y="2182"/>
                </a:cubicBezTo>
                <a:cubicBezTo>
                  <a:pt x="491" y="2181"/>
                  <a:pt x="493" y="2180"/>
                  <a:pt x="495" y="2180"/>
                </a:cubicBezTo>
                <a:cubicBezTo>
                  <a:pt x="496" y="2179"/>
                  <a:pt x="497" y="2179"/>
                  <a:pt x="498" y="2178"/>
                </a:cubicBezTo>
                <a:cubicBezTo>
                  <a:pt x="499" y="2178"/>
                  <a:pt x="500" y="2178"/>
                  <a:pt x="501" y="2177"/>
                </a:cubicBezTo>
                <a:cubicBezTo>
                  <a:pt x="503" y="2176"/>
                  <a:pt x="505" y="2175"/>
                  <a:pt x="507" y="2175"/>
                </a:cubicBezTo>
                <a:cubicBezTo>
                  <a:pt x="509" y="2174"/>
                  <a:pt x="511" y="2173"/>
                  <a:pt x="513" y="2172"/>
                </a:cubicBezTo>
                <a:cubicBezTo>
                  <a:pt x="515" y="2171"/>
                  <a:pt x="517" y="2170"/>
                  <a:pt x="518" y="2169"/>
                </a:cubicBezTo>
                <a:cubicBezTo>
                  <a:pt x="520" y="2168"/>
                  <a:pt x="522" y="2167"/>
                  <a:pt x="524" y="2166"/>
                </a:cubicBezTo>
                <a:cubicBezTo>
                  <a:pt x="526" y="2166"/>
                  <a:pt x="528" y="2165"/>
                  <a:pt x="530" y="2164"/>
                </a:cubicBezTo>
                <a:cubicBezTo>
                  <a:pt x="531" y="2163"/>
                  <a:pt x="533" y="2162"/>
                  <a:pt x="535" y="2161"/>
                </a:cubicBezTo>
                <a:cubicBezTo>
                  <a:pt x="538" y="2159"/>
                  <a:pt x="542" y="2157"/>
                  <a:pt x="545" y="2155"/>
                </a:cubicBezTo>
                <a:cubicBezTo>
                  <a:pt x="548" y="2153"/>
                  <a:pt x="552" y="2151"/>
                  <a:pt x="555" y="2150"/>
                </a:cubicBezTo>
                <a:cubicBezTo>
                  <a:pt x="558" y="2148"/>
                  <a:pt x="560" y="2146"/>
                  <a:pt x="563" y="2144"/>
                </a:cubicBezTo>
                <a:cubicBezTo>
                  <a:pt x="565" y="2143"/>
                  <a:pt x="566" y="2142"/>
                  <a:pt x="568" y="2141"/>
                </a:cubicBezTo>
                <a:cubicBezTo>
                  <a:pt x="561" y="2149"/>
                  <a:pt x="555" y="2157"/>
                  <a:pt x="549" y="2164"/>
                </a:cubicBezTo>
                <a:cubicBezTo>
                  <a:pt x="547" y="2167"/>
                  <a:pt x="544" y="2170"/>
                  <a:pt x="542" y="2173"/>
                </a:cubicBezTo>
                <a:cubicBezTo>
                  <a:pt x="540" y="2176"/>
                  <a:pt x="537" y="2179"/>
                  <a:pt x="535" y="2182"/>
                </a:cubicBezTo>
                <a:cubicBezTo>
                  <a:pt x="530" y="2188"/>
                  <a:pt x="526" y="2194"/>
                  <a:pt x="521" y="2200"/>
                </a:cubicBezTo>
                <a:cubicBezTo>
                  <a:pt x="512" y="2211"/>
                  <a:pt x="503" y="2222"/>
                  <a:pt x="495" y="2233"/>
                </a:cubicBezTo>
                <a:cubicBezTo>
                  <a:pt x="486" y="2243"/>
                  <a:pt x="478" y="2252"/>
                  <a:pt x="470" y="2261"/>
                </a:cubicBezTo>
                <a:cubicBezTo>
                  <a:pt x="462" y="2269"/>
                  <a:pt x="455" y="2277"/>
                  <a:pt x="448" y="2284"/>
                </a:cubicBezTo>
                <a:cubicBezTo>
                  <a:pt x="441" y="2290"/>
                  <a:pt x="435" y="2296"/>
                  <a:pt x="430" y="2300"/>
                </a:cubicBezTo>
                <a:cubicBezTo>
                  <a:pt x="428" y="2302"/>
                  <a:pt x="425" y="2304"/>
                  <a:pt x="423" y="2306"/>
                </a:cubicBezTo>
                <a:cubicBezTo>
                  <a:pt x="421" y="2308"/>
                  <a:pt x="419" y="2309"/>
                  <a:pt x="418" y="2310"/>
                </a:cubicBezTo>
                <a:cubicBezTo>
                  <a:pt x="415" y="2313"/>
                  <a:pt x="414" y="2314"/>
                  <a:pt x="414" y="2314"/>
                </a:cubicBezTo>
                <a:cubicBezTo>
                  <a:pt x="414" y="2314"/>
                  <a:pt x="415" y="2313"/>
                  <a:pt x="418" y="2311"/>
                </a:cubicBezTo>
                <a:cubicBezTo>
                  <a:pt x="420" y="2310"/>
                  <a:pt x="422" y="2308"/>
                  <a:pt x="424" y="2307"/>
                </a:cubicBezTo>
                <a:cubicBezTo>
                  <a:pt x="426" y="2305"/>
                  <a:pt x="428" y="2304"/>
                  <a:pt x="431" y="2301"/>
                </a:cubicBezTo>
                <a:cubicBezTo>
                  <a:pt x="437" y="2297"/>
                  <a:pt x="443" y="2292"/>
                  <a:pt x="450" y="2286"/>
                </a:cubicBezTo>
                <a:cubicBezTo>
                  <a:pt x="452" y="2284"/>
                  <a:pt x="454" y="2283"/>
                  <a:pt x="456" y="2281"/>
                </a:cubicBezTo>
                <a:cubicBezTo>
                  <a:pt x="458" y="2279"/>
                  <a:pt x="460" y="2278"/>
                  <a:pt x="462" y="2276"/>
                </a:cubicBezTo>
                <a:cubicBezTo>
                  <a:pt x="465" y="2272"/>
                  <a:pt x="469" y="2268"/>
                  <a:pt x="474" y="2264"/>
                </a:cubicBezTo>
                <a:cubicBezTo>
                  <a:pt x="476" y="2262"/>
                  <a:pt x="478" y="2260"/>
                  <a:pt x="480" y="2258"/>
                </a:cubicBezTo>
                <a:cubicBezTo>
                  <a:pt x="482" y="2255"/>
                  <a:pt x="484" y="2253"/>
                  <a:pt x="486" y="2251"/>
                </a:cubicBezTo>
                <a:cubicBezTo>
                  <a:pt x="488" y="2249"/>
                  <a:pt x="491" y="2246"/>
                  <a:pt x="493" y="2244"/>
                </a:cubicBezTo>
                <a:cubicBezTo>
                  <a:pt x="495" y="2241"/>
                  <a:pt x="497" y="2239"/>
                  <a:pt x="499" y="2236"/>
                </a:cubicBezTo>
                <a:cubicBezTo>
                  <a:pt x="504" y="2231"/>
                  <a:pt x="509" y="2226"/>
                  <a:pt x="513" y="2220"/>
                </a:cubicBezTo>
                <a:cubicBezTo>
                  <a:pt x="513" y="2221"/>
                  <a:pt x="513" y="2221"/>
                  <a:pt x="513" y="2221"/>
                </a:cubicBezTo>
                <a:cubicBezTo>
                  <a:pt x="512" y="2223"/>
                  <a:pt x="512" y="2224"/>
                  <a:pt x="511" y="2226"/>
                </a:cubicBezTo>
                <a:cubicBezTo>
                  <a:pt x="510" y="2228"/>
                  <a:pt x="509" y="2229"/>
                  <a:pt x="508" y="2231"/>
                </a:cubicBezTo>
                <a:cubicBezTo>
                  <a:pt x="507" y="2233"/>
                  <a:pt x="507" y="2235"/>
                  <a:pt x="506" y="2237"/>
                </a:cubicBezTo>
                <a:cubicBezTo>
                  <a:pt x="505" y="2238"/>
                  <a:pt x="505" y="2239"/>
                  <a:pt x="504" y="2240"/>
                </a:cubicBezTo>
                <a:cubicBezTo>
                  <a:pt x="504" y="2241"/>
                  <a:pt x="503" y="2242"/>
                  <a:pt x="503" y="2243"/>
                </a:cubicBezTo>
                <a:cubicBezTo>
                  <a:pt x="502" y="2245"/>
                  <a:pt x="501" y="2247"/>
                  <a:pt x="500" y="2249"/>
                </a:cubicBezTo>
                <a:cubicBezTo>
                  <a:pt x="498" y="2251"/>
                  <a:pt x="497" y="2253"/>
                  <a:pt x="496" y="2255"/>
                </a:cubicBezTo>
                <a:cubicBezTo>
                  <a:pt x="495" y="2257"/>
                  <a:pt x="494" y="2260"/>
                  <a:pt x="493" y="2262"/>
                </a:cubicBezTo>
                <a:cubicBezTo>
                  <a:pt x="491" y="2266"/>
                  <a:pt x="488" y="2270"/>
                  <a:pt x="486" y="2275"/>
                </a:cubicBezTo>
                <a:cubicBezTo>
                  <a:pt x="483" y="2279"/>
                  <a:pt x="480" y="2283"/>
                  <a:pt x="478" y="2287"/>
                </a:cubicBezTo>
                <a:cubicBezTo>
                  <a:pt x="477" y="2288"/>
                  <a:pt x="476" y="2289"/>
                  <a:pt x="476" y="2290"/>
                </a:cubicBezTo>
                <a:cubicBezTo>
                  <a:pt x="475" y="2291"/>
                  <a:pt x="475" y="2292"/>
                  <a:pt x="474" y="2293"/>
                </a:cubicBezTo>
                <a:cubicBezTo>
                  <a:pt x="473" y="2295"/>
                  <a:pt x="471" y="2297"/>
                  <a:pt x="470" y="2299"/>
                </a:cubicBezTo>
                <a:cubicBezTo>
                  <a:pt x="469" y="2301"/>
                  <a:pt x="467" y="2303"/>
                  <a:pt x="466" y="2305"/>
                </a:cubicBezTo>
                <a:cubicBezTo>
                  <a:pt x="465" y="2306"/>
                  <a:pt x="465" y="2307"/>
                  <a:pt x="464" y="2308"/>
                </a:cubicBezTo>
                <a:cubicBezTo>
                  <a:pt x="464" y="2309"/>
                  <a:pt x="463" y="2310"/>
                  <a:pt x="462" y="2310"/>
                </a:cubicBezTo>
                <a:cubicBezTo>
                  <a:pt x="461" y="2312"/>
                  <a:pt x="460" y="2314"/>
                  <a:pt x="459" y="2316"/>
                </a:cubicBezTo>
                <a:cubicBezTo>
                  <a:pt x="458" y="2317"/>
                  <a:pt x="456" y="2319"/>
                  <a:pt x="455" y="2320"/>
                </a:cubicBezTo>
                <a:cubicBezTo>
                  <a:pt x="454" y="2322"/>
                  <a:pt x="453" y="2323"/>
                  <a:pt x="452" y="2325"/>
                </a:cubicBezTo>
                <a:cubicBezTo>
                  <a:pt x="451" y="2326"/>
                  <a:pt x="450" y="2327"/>
                  <a:pt x="449" y="2329"/>
                </a:cubicBezTo>
                <a:cubicBezTo>
                  <a:pt x="448" y="2330"/>
                  <a:pt x="447" y="2331"/>
                  <a:pt x="447" y="2332"/>
                </a:cubicBezTo>
                <a:cubicBezTo>
                  <a:pt x="446" y="2333"/>
                  <a:pt x="445" y="2334"/>
                  <a:pt x="444" y="2335"/>
                </a:cubicBezTo>
                <a:cubicBezTo>
                  <a:pt x="443" y="2337"/>
                  <a:pt x="442" y="2338"/>
                  <a:pt x="441" y="2339"/>
                </a:cubicBezTo>
                <a:cubicBezTo>
                  <a:pt x="441" y="2340"/>
                  <a:pt x="440" y="2340"/>
                  <a:pt x="440" y="2340"/>
                </a:cubicBezTo>
                <a:cubicBezTo>
                  <a:pt x="440" y="2340"/>
                  <a:pt x="441" y="2340"/>
                  <a:pt x="442" y="2339"/>
                </a:cubicBezTo>
                <a:cubicBezTo>
                  <a:pt x="442" y="2338"/>
                  <a:pt x="444" y="2337"/>
                  <a:pt x="445" y="2336"/>
                </a:cubicBezTo>
                <a:cubicBezTo>
                  <a:pt x="446" y="2335"/>
                  <a:pt x="447" y="2334"/>
                  <a:pt x="448" y="2333"/>
                </a:cubicBezTo>
                <a:cubicBezTo>
                  <a:pt x="449" y="2333"/>
                  <a:pt x="450" y="2332"/>
                  <a:pt x="451" y="2331"/>
                </a:cubicBezTo>
                <a:cubicBezTo>
                  <a:pt x="453" y="2329"/>
                  <a:pt x="454" y="2328"/>
                  <a:pt x="455" y="2327"/>
                </a:cubicBezTo>
                <a:cubicBezTo>
                  <a:pt x="456" y="2326"/>
                  <a:pt x="457" y="2325"/>
                  <a:pt x="459" y="2323"/>
                </a:cubicBezTo>
                <a:cubicBezTo>
                  <a:pt x="460" y="2322"/>
                  <a:pt x="461" y="2320"/>
                  <a:pt x="463" y="2319"/>
                </a:cubicBezTo>
                <a:cubicBezTo>
                  <a:pt x="464" y="2317"/>
                  <a:pt x="466" y="2316"/>
                  <a:pt x="467" y="2314"/>
                </a:cubicBezTo>
                <a:cubicBezTo>
                  <a:pt x="468" y="2313"/>
                  <a:pt x="468" y="2312"/>
                  <a:pt x="469" y="2312"/>
                </a:cubicBezTo>
                <a:cubicBezTo>
                  <a:pt x="470" y="2311"/>
                  <a:pt x="471" y="2310"/>
                  <a:pt x="471" y="2309"/>
                </a:cubicBezTo>
                <a:cubicBezTo>
                  <a:pt x="473" y="2307"/>
                  <a:pt x="474" y="2305"/>
                  <a:pt x="476" y="2303"/>
                </a:cubicBezTo>
                <a:cubicBezTo>
                  <a:pt x="479" y="2300"/>
                  <a:pt x="481" y="2296"/>
                  <a:pt x="484" y="2291"/>
                </a:cubicBezTo>
                <a:cubicBezTo>
                  <a:pt x="487" y="2287"/>
                  <a:pt x="490" y="2283"/>
                  <a:pt x="492" y="2279"/>
                </a:cubicBezTo>
                <a:cubicBezTo>
                  <a:pt x="495" y="2274"/>
                  <a:pt x="497" y="2270"/>
                  <a:pt x="500" y="2265"/>
                </a:cubicBezTo>
                <a:cubicBezTo>
                  <a:pt x="502" y="2261"/>
                  <a:pt x="504" y="2256"/>
                  <a:pt x="506" y="2252"/>
                </a:cubicBezTo>
                <a:cubicBezTo>
                  <a:pt x="507" y="2250"/>
                  <a:pt x="508" y="2248"/>
                  <a:pt x="509" y="2246"/>
                </a:cubicBezTo>
                <a:cubicBezTo>
                  <a:pt x="509" y="2244"/>
                  <a:pt x="509" y="2243"/>
                  <a:pt x="510" y="2242"/>
                </a:cubicBezTo>
                <a:cubicBezTo>
                  <a:pt x="510" y="2241"/>
                  <a:pt x="511" y="2240"/>
                  <a:pt x="511" y="2239"/>
                </a:cubicBezTo>
                <a:cubicBezTo>
                  <a:pt x="512" y="2237"/>
                  <a:pt x="513" y="2235"/>
                  <a:pt x="513" y="2233"/>
                </a:cubicBezTo>
                <a:cubicBezTo>
                  <a:pt x="514" y="2231"/>
                  <a:pt x="514" y="2229"/>
                  <a:pt x="515" y="2228"/>
                </a:cubicBezTo>
                <a:cubicBezTo>
                  <a:pt x="516" y="2226"/>
                  <a:pt x="516" y="2224"/>
                  <a:pt x="517" y="2222"/>
                </a:cubicBezTo>
                <a:cubicBezTo>
                  <a:pt x="517" y="2221"/>
                  <a:pt x="517" y="2219"/>
                  <a:pt x="518" y="2218"/>
                </a:cubicBezTo>
                <a:cubicBezTo>
                  <a:pt x="518" y="2216"/>
                  <a:pt x="519" y="2215"/>
                  <a:pt x="519" y="2214"/>
                </a:cubicBezTo>
                <a:cubicBezTo>
                  <a:pt x="521" y="2211"/>
                  <a:pt x="524" y="2207"/>
                  <a:pt x="527" y="2204"/>
                </a:cubicBezTo>
                <a:cubicBezTo>
                  <a:pt x="531" y="2198"/>
                  <a:pt x="536" y="2193"/>
                  <a:pt x="541" y="2187"/>
                </a:cubicBezTo>
                <a:cubicBezTo>
                  <a:pt x="543" y="2184"/>
                  <a:pt x="545" y="2181"/>
                  <a:pt x="548" y="2178"/>
                </a:cubicBezTo>
                <a:cubicBezTo>
                  <a:pt x="550" y="2175"/>
                  <a:pt x="553" y="2172"/>
                  <a:pt x="555" y="2169"/>
                </a:cubicBezTo>
                <a:cubicBezTo>
                  <a:pt x="558" y="2166"/>
                  <a:pt x="560" y="2163"/>
                  <a:pt x="563" y="2159"/>
                </a:cubicBezTo>
                <a:cubicBezTo>
                  <a:pt x="563" y="2160"/>
                  <a:pt x="562" y="2160"/>
                  <a:pt x="562" y="2161"/>
                </a:cubicBezTo>
                <a:cubicBezTo>
                  <a:pt x="561" y="2164"/>
                  <a:pt x="559" y="2167"/>
                  <a:pt x="558" y="2171"/>
                </a:cubicBezTo>
                <a:cubicBezTo>
                  <a:pt x="556" y="2174"/>
                  <a:pt x="555" y="2178"/>
                  <a:pt x="554" y="2182"/>
                </a:cubicBezTo>
                <a:cubicBezTo>
                  <a:pt x="553" y="2183"/>
                  <a:pt x="553" y="2184"/>
                  <a:pt x="553" y="2185"/>
                </a:cubicBezTo>
                <a:cubicBezTo>
                  <a:pt x="553" y="2186"/>
                  <a:pt x="552" y="2188"/>
                  <a:pt x="552" y="2189"/>
                </a:cubicBezTo>
                <a:cubicBezTo>
                  <a:pt x="551" y="2191"/>
                  <a:pt x="551" y="2193"/>
                  <a:pt x="550" y="2195"/>
                </a:cubicBezTo>
                <a:cubicBezTo>
                  <a:pt x="549" y="2199"/>
                  <a:pt x="548" y="2204"/>
                  <a:pt x="548" y="2208"/>
                </a:cubicBezTo>
                <a:cubicBezTo>
                  <a:pt x="547" y="2212"/>
                  <a:pt x="546" y="2217"/>
                  <a:pt x="545" y="2221"/>
                </a:cubicBezTo>
                <a:cubicBezTo>
                  <a:pt x="544" y="2225"/>
                  <a:pt x="544" y="2229"/>
                  <a:pt x="543" y="2233"/>
                </a:cubicBezTo>
                <a:cubicBezTo>
                  <a:pt x="542" y="2237"/>
                  <a:pt x="541" y="2241"/>
                  <a:pt x="540" y="2245"/>
                </a:cubicBezTo>
                <a:cubicBezTo>
                  <a:pt x="539" y="2248"/>
                  <a:pt x="539" y="2252"/>
                  <a:pt x="538" y="2255"/>
                </a:cubicBezTo>
                <a:cubicBezTo>
                  <a:pt x="537" y="2257"/>
                  <a:pt x="537" y="2258"/>
                  <a:pt x="536" y="2260"/>
                </a:cubicBezTo>
                <a:cubicBezTo>
                  <a:pt x="536" y="2261"/>
                  <a:pt x="535" y="2262"/>
                  <a:pt x="535" y="2264"/>
                </a:cubicBezTo>
                <a:cubicBezTo>
                  <a:pt x="535" y="2265"/>
                  <a:pt x="534" y="2266"/>
                  <a:pt x="534" y="2267"/>
                </a:cubicBezTo>
                <a:cubicBezTo>
                  <a:pt x="533" y="2268"/>
                  <a:pt x="533" y="2269"/>
                  <a:pt x="533" y="2270"/>
                </a:cubicBezTo>
                <a:cubicBezTo>
                  <a:pt x="532" y="2272"/>
                  <a:pt x="531" y="2273"/>
                  <a:pt x="531" y="2274"/>
                </a:cubicBezTo>
                <a:cubicBezTo>
                  <a:pt x="530" y="2275"/>
                  <a:pt x="530" y="2276"/>
                  <a:pt x="530" y="2276"/>
                </a:cubicBezTo>
                <a:cubicBezTo>
                  <a:pt x="530" y="2276"/>
                  <a:pt x="531" y="2275"/>
                  <a:pt x="531" y="2274"/>
                </a:cubicBezTo>
                <a:cubicBezTo>
                  <a:pt x="532" y="2274"/>
                  <a:pt x="533" y="2272"/>
                  <a:pt x="534" y="2271"/>
                </a:cubicBezTo>
                <a:cubicBezTo>
                  <a:pt x="535" y="2270"/>
                  <a:pt x="535" y="2269"/>
                  <a:pt x="536" y="2268"/>
                </a:cubicBezTo>
                <a:cubicBezTo>
                  <a:pt x="536" y="2267"/>
                  <a:pt x="537" y="2266"/>
                  <a:pt x="538" y="2265"/>
                </a:cubicBezTo>
                <a:cubicBezTo>
                  <a:pt x="538" y="2264"/>
                  <a:pt x="539" y="2262"/>
                  <a:pt x="540" y="2261"/>
                </a:cubicBezTo>
                <a:cubicBezTo>
                  <a:pt x="541" y="2260"/>
                  <a:pt x="541" y="2258"/>
                  <a:pt x="542" y="2257"/>
                </a:cubicBezTo>
                <a:cubicBezTo>
                  <a:pt x="543" y="2254"/>
                  <a:pt x="545" y="2250"/>
                  <a:pt x="546" y="2247"/>
                </a:cubicBezTo>
                <a:cubicBezTo>
                  <a:pt x="547" y="2243"/>
                  <a:pt x="549" y="2239"/>
                  <a:pt x="550" y="2235"/>
                </a:cubicBezTo>
                <a:cubicBezTo>
                  <a:pt x="550" y="2233"/>
                  <a:pt x="551" y="2231"/>
                  <a:pt x="551" y="2229"/>
                </a:cubicBezTo>
                <a:cubicBezTo>
                  <a:pt x="552" y="2227"/>
                  <a:pt x="552" y="2225"/>
                  <a:pt x="553" y="2222"/>
                </a:cubicBezTo>
                <a:cubicBezTo>
                  <a:pt x="554" y="2218"/>
                  <a:pt x="555" y="2214"/>
                  <a:pt x="555" y="2209"/>
                </a:cubicBezTo>
                <a:cubicBezTo>
                  <a:pt x="556" y="2205"/>
                  <a:pt x="557" y="2201"/>
                  <a:pt x="558" y="2197"/>
                </a:cubicBezTo>
                <a:cubicBezTo>
                  <a:pt x="559" y="2192"/>
                  <a:pt x="560" y="2188"/>
                  <a:pt x="560" y="2184"/>
                </a:cubicBezTo>
                <a:cubicBezTo>
                  <a:pt x="561" y="2180"/>
                  <a:pt x="562" y="2176"/>
                  <a:pt x="563" y="2173"/>
                </a:cubicBezTo>
                <a:cubicBezTo>
                  <a:pt x="564" y="2169"/>
                  <a:pt x="565" y="2166"/>
                  <a:pt x="566" y="2163"/>
                </a:cubicBezTo>
                <a:cubicBezTo>
                  <a:pt x="567" y="2161"/>
                  <a:pt x="567" y="2160"/>
                  <a:pt x="568" y="2158"/>
                </a:cubicBezTo>
                <a:cubicBezTo>
                  <a:pt x="568" y="2157"/>
                  <a:pt x="569" y="2156"/>
                  <a:pt x="569" y="2154"/>
                </a:cubicBezTo>
                <a:cubicBezTo>
                  <a:pt x="570" y="2153"/>
                  <a:pt x="571" y="2152"/>
                  <a:pt x="571" y="2151"/>
                </a:cubicBezTo>
                <a:cubicBezTo>
                  <a:pt x="571" y="2150"/>
                  <a:pt x="572" y="2149"/>
                  <a:pt x="572" y="2148"/>
                </a:cubicBezTo>
                <a:cubicBezTo>
                  <a:pt x="572" y="2148"/>
                  <a:pt x="572" y="2148"/>
                  <a:pt x="572" y="2148"/>
                </a:cubicBezTo>
                <a:cubicBezTo>
                  <a:pt x="576" y="2143"/>
                  <a:pt x="580" y="2138"/>
                  <a:pt x="585" y="2133"/>
                </a:cubicBezTo>
                <a:cubicBezTo>
                  <a:pt x="588" y="2129"/>
                  <a:pt x="592" y="2125"/>
                  <a:pt x="595" y="2121"/>
                </a:cubicBezTo>
                <a:cubicBezTo>
                  <a:pt x="596" y="2121"/>
                  <a:pt x="596" y="2120"/>
                  <a:pt x="596" y="2120"/>
                </a:cubicBezTo>
                <a:cubicBezTo>
                  <a:pt x="598" y="2119"/>
                  <a:pt x="599" y="2118"/>
                  <a:pt x="599" y="2118"/>
                </a:cubicBezTo>
                <a:cubicBezTo>
                  <a:pt x="599" y="2118"/>
                  <a:pt x="598" y="2119"/>
                  <a:pt x="597" y="2119"/>
                </a:cubicBezTo>
                <a:cubicBezTo>
                  <a:pt x="603" y="2112"/>
                  <a:pt x="609" y="2106"/>
                  <a:pt x="615" y="2099"/>
                </a:cubicBezTo>
                <a:cubicBezTo>
                  <a:pt x="621" y="2094"/>
                  <a:pt x="626" y="2088"/>
                  <a:pt x="632" y="2083"/>
                </a:cubicBezTo>
                <a:cubicBezTo>
                  <a:pt x="634" y="2081"/>
                  <a:pt x="634" y="2081"/>
                  <a:pt x="634" y="2081"/>
                </a:cubicBezTo>
                <a:cubicBezTo>
                  <a:pt x="636" y="2079"/>
                  <a:pt x="636" y="2079"/>
                  <a:pt x="636" y="2079"/>
                </a:cubicBezTo>
                <a:cubicBezTo>
                  <a:pt x="637" y="2078"/>
                  <a:pt x="638" y="2077"/>
                  <a:pt x="640" y="2076"/>
                </a:cubicBezTo>
                <a:cubicBezTo>
                  <a:pt x="642" y="2073"/>
                  <a:pt x="645" y="2071"/>
                  <a:pt x="648" y="2068"/>
                </a:cubicBezTo>
                <a:cubicBezTo>
                  <a:pt x="659" y="2059"/>
                  <a:pt x="670" y="2051"/>
                  <a:pt x="681" y="2043"/>
                </a:cubicBezTo>
                <a:cubicBezTo>
                  <a:pt x="691" y="2036"/>
                  <a:pt x="699" y="2029"/>
                  <a:pt x="708" y="2023"/>
                </a:cubicBezTo>
                <a:cubicBezTo>
                  <a:pt x="708" y="2023"/>
                  <a:pt x="709" y="2023"/>
                  <a:pt x="709" y="2023"/>
                </a:cubicBezTo>
                <a:cubicBezTo>
                  <a:pt x="767" y="2013"/>
                  <a:pt x="780" y="1970"/>
                  <a:pt x="835" y="1951"/>
                </a:cubicBezTo>
                <a:cubicBezTo>
                  <a:pt x="851" y="1945"/>
                  <a:pt x="870" y="1941"/>
                  <a:pt x="890" y="1938"/>
                </a:cubicBezTo>
                <a:cubicBezTo>
                  <a:pt x="887" y="1939"/>
                  <a:pt x="884" y="1942"/>
                  <a:pt x="881" y="1944"/>
                </a:cubicBezTo>
                <a:cubicBezTo>
                  <a:pt x="880" y="1945"/>
                  <a:pt x="879" y="1946"/>
                  <a:pt x="878" y="1947"/>
                </a:cubicBezTo>
                <a:cubicBezTo>
                  <a:pt x="877" y="1947"/>
                  <a:pt x="877" y="1947"/>
                  <a:pt x="877" y="1947"/>
                </a:cubicBezTo>
                <a:cubicBezTo>
                  <a:pt x="877" y="1948"/>
                  <a:pt x="877" y="1948"/>
                  <a:pt x="877" y="1948"/>
                </a:cubicBezTo>
                <a:cubicBezTo>
                  <a:pt x="876" y="1948"/>
                  <a:pt x="876" y="1948"/>
                  <a:pt x="876" y="1948"/>
                </a:cubicBezTo>
                <a:cubicBezTo>
                  <a:pt x="876" y="1949"/>
                  <a:pt x="875" y="1949"/>
                  <a:pt x="875" y="1949"/>
                </a:cubicBezTo>
                <a:cubicBezTo>
                  <a:pt x="873" y="1951"/>
                  <a:pt x="871" y="1953"/>
                  <a:pt x="870" y="1955"/>
                </a:cubicBezTo>
                <a:cubicBezTo>
                  <a:pt x="866" y="1959"/>
                  <a:pt x="863" y="1963"/>
                  <a:pt x="860" y="1967"/>
                </a:cubicBezTo>
                <a:cubicBezTo>
                  <a:pt x="860" y="1967"/>
                  <a:pt x="860" y="1967"/>
                  <a:pt x="860" y="1967"/>
                </a:cubicBezTo>
                <a:cubicBezTo>
                  <a:pt x="858" y="1968"/>
                  <a:pt x="857" y="1969"/>
                  <a:pt x="855" y="1969"/>
                </a:cubicBezTo>
                <a:cubicBezTo>
                  <a:pt x="855" y="1969"/>
                  <a:pt x="854" y="1970"/>
                  <a:pt x="854" y="1970"/>
                </a:cubicBezTo>
                <a:cubicBezTo>
                  <a:pt x="853" y="1970"/>
                  <a:pt x="853" y="1970"/>
                  <a:pt x="853" y="1970"/>
                </a:cubicBezTo>
                <a:cubicBezTo>
                  <a:pt x="852" y="1970"/>
                  <a:pt x="851" y="1971"/>
                  <a:pt x="850" y="1971"/>
                </a:cubicBezTo>
                <a:cubicBezTo>
                  <a:pt x="849" y="1971"/>
                  <a:pt x="848" y="1972"/>
                  <a:pt x="847" y="1972"/>
                </a:cubicBezTo>
                <a:cubicBezTo>
                  <a:pt x="846" y="1972"/>
                  <a:pt x="845" y="1973"/>
                  <a:pt x="845" y="1973"/>
                </a:cubicBezTo>
                <a:cubicBezTo>
                  <a:pt x="843" y="1974"/>
                  <a:pt x="841" y="1974"/>
                  <a:pt x="839" y="1975"/>
                </a:cubicBezTo>
                <a:cubicBezTo>
                  <a:pt x="837" y="1975"/>
                  <a:pt x="835" y="1976"/>
                  <a:pt x="833" y="1977"/>
                </a:cubicBezTo>
                <a:cubicBezTo>
                  <a:pt x="832" y="1977"/>
                  <a:pt x="831" y="1977"/>
                  <a:pt x="830" y="1977"/>
                </a:cubicBezTo>
                <a:cubicBezTo>
                  <a:pt x="829" y="1978"/>
                  <a:pt x="829" y="1978"/>
                  <a:pt x="828" y="1978"/>
                </a:cubicBezTo>
                <a:cubicBezTo>
                  <a:pt x="827" y="1978"/>
                  <a:pt x="826" y="1979"/>
                  <a:pt x="825" y="1979"/>
                </a:cubicBezTo>
                <a:cubicBezTo>
                  <a:pt x="825" y="1979"/>
                  <a:pt x="824" y="1979"/>
                  <a:pt x="824" y="1979"/>
                </a:cubicBezTo>
                <a:cubicBezTo>
                  <a:pt x="823" y="1979"/>
                  <a:pt x="823" y="1979"/>
                  <a:pt x="822" y="1979"/>
                </a:cubicBezTo>
                <a:cubicBezTo>
                  <a:pt x="821" y="1980"/>
                  <a:pt x="819" y="1980"/>
                  <a:pt x="818" y="1981"/>
                </a:cubicBezTo>
                <a:cubicBezTo>
                  <a:pt x="817" y="1981"/>
                  <a:pt x="816" y="1981"/>
                  <a:pt x="815" y="1981"/>
                </a:cubicBezTo>
                <a:cubicBezTo>
                  <a:pt x="815" y="1981"/>
                  <a:pt x="814" y="1981"/>
                  <a:pt x="813" y="1981"/>
                </a:cubicBezTo>
                <a:cubicBezTo>
                  <a:pt x="813" y="1982"/>
                  <a:pt x="812" y="1982"/>
                  <a:pt x="812" y="1982"/>
                </a:cubicBezTo>
                <a:cubicBezTo>
                  <a:pt x="811" y="1982"/>
                  <a:pt x="811" y="1982"/>
                  <a:pt x="810" y="1982"/>
                </a:cubicBezTo>
                <a:cubicBezTo>
                  <a:pt x="809" y="1982"/>
                  <a:pt x="809" y="1983"/>
                  <a:pt x="808" y="1983"/>
                </a:cubicBezTo>
                <a:cubicBezTo>
                  <a:pt x="808" y="1983"/>
                  <a:pt x="807" y="1983"/>
                  <a:pt x="807" y="1983"/>
                </a:cubicBezTo>
                <a:cubicBezTo>
                  <a:pt x="807" y="1983"/>
                  <a:pt x="808" y="1983"/>
                  <a:pt x="808" y="1983"/>
                </a:cubicBezTo>
                <a:cubicBezTo>
                  <a:pt x="809" y="1983"/>
                  <a:pt x="809" y="1984"/>
                  <a:pt x="810" y="1984"/>
                </a:cubicBezTo>
                <a:cubicBezTo>
                  <a:pt x="811" y="1984"/>
                  <a:pt x="812" y="1984"/>
                  <a:pt x="814" y="1985"/>
                </a:cubicBezTo>
                <a:cubicBezTo>
                  <a:pt x="814" y="1985"/>
                  <a:pt x="815" y="1985"/>
                  <a:pt x="816" y="1985"/>
                </a:cubicBezTo>
                <a:cubicBezTo>
                  <a:pt x="816" y="1985"/>
                  <a:pt x="817" y="1985"/>
                  <a:pt x="818" y="1985"/>
                </a:cubicBezTo>
                <a:cubicBezTo>
                  <a:pt x="819" y="1985"/>
                  <a:pt x="820" y="1985"/>
                  <a:pt x="820" y="1985"/>
                </a:cubicBezTo>
                <a:cubicBezTo>
                  <a:pt x="821" y="1985"/>
                  <a:pt x="822" y="1985"/>
                  <a:pt x="823" y="1985"/>
                </a:cubicBezTo>
                <a:cubicBezTo>
                  <a:pt x="824" y="1985"/>
                  <a:pt x="825" y="1985"/>
                  <a:pt x="826" y="1985"/>
                </a:cubicBezTo>
                <a:cubicBezTo>
                  <a:pt x="827" y="1985"/>
                  <a:pt x="828" y="1985"/>
                  <a:pt x="829" y="1985"/>
                </a:cubicBezTo>
                <a:cubicBezTo>
                  <a:pt x="831" y="1985"/>
                  <a:pt x="833" y="1985"/>
                  <a:pt x="835" y="1984"/>
                </a:cubicBezTo>
                <a:cubicBezTo>
                  <a:pt x="837" y="1984"/>
                  <a:pt x="839" y="1983"/>
                  <a:pt x="841" y="1982"/>
                </a:cubicBezTo>
                <a:cubicBezTo>
                  <a:pt x="843" y="1982"/>
                  <a:pt x="845" y="1981"/>
                  <a:pt x="847" y="1980"/>
                </a:cubicBezTo>
                <a:cubicBezTo>
                  <a:pt x="848" y="1980"/>
                  <a:pt x="849" y="1980"/>
                  <a:pt x="849" y="1979"/>
                </a:cubicBezTo>
                <a:cubicBezTo>
                  <a:pt x="849" y="1980"/>
                  <a:pt x="849" y="1980"/>
                  <a:pt x="849" y="1980"/>
                </a:cubicBezTo>
                <a:cubicBezTo>
                  <a:pt x="848" y="1981"/>
                  <a:pt x="848" y="1981"/>
                  <a:pt x="848" y="1981"/>
                </a:cubicBezTo>
                <a:cubicBezTo>
                  <a:pt x="847" y="1981"/>
                  <a:pt x="847" y="1981"/>
                  <a:pt x="847" y="1981"/>
                </a:cubicBezTo>
                <a:cubicBezTo>
                  <a:pt x="846" y="1982"/>
                  <a:pt x="846" y="1983"/>
                  <a:pt x="845" y="1984"/>
                </a:cubicBezTo>
                <a:cubicBezTo>
                  <a:pt x="844" y="1984"/>
                  <a:pt x="843" y="1985"/>
                  <a:pt x="842" y="1986"/>
                </a:cubicBezTo>
                <a:cubicBezTo>
                  <a:pt x="841" y="1987"/>
                  <a:pt x="840" y="1987"/>
                  <a:pt x="839" y="1988"/>
                </a:cubicBezTo>
                <a:cubicBezTo>
                  <a:pt x="835" y="1991"/>
                  <a:pt x="831" y="1993"/>
                  <a:pt x="828" y="1995"/>
                </a:cubicBezTo>
                <a:cubicBezTo>
                  <a:pt x="824" y="1997"/>
                  <a:pt x="820" y="1999"/>
                  <a:pt x="816" y="2000"/>
                </a:cubicBezTo>
                <a:cubicBezTo>
                  <a:pt x="813" y="2001"/>
                  <a:pt x="809" y="2002"/>
                  <a:pt x="806" y="2003"/>
                </a:cubicBezTo>
                <a:cubicBezTo>
                  <a:pt x="806" y="2003"/>
                  <a:pt x="805" y="2003"/>
                  <a:pt x="804" y="2003"/>
                </a:cubicBezTo>
                <a:cubicBezTo>
                  <a:pt x="803" y="2004"/>
                  <a:pt x="803" y="2004"/>
                  <a:pt x="802" y="2004"/>
                </a:cubicBezTo>
                <a:cubicBezTo>
                  <a:pt x="801" y="2004"/>
                  <a:pt x="801" y="2004"/>
                  <a:pt x="800" y="2004"/>
                </a:cubicBezTo>
                <a:cubicBezTo>
                  <a:pt x="800" y="2004"/>
                  <a:pt x="799" y="2004"/>
                  <a:pt x="798" y="2005"/>
                </a:cubicBezTo>
                <a:cubicBezTo>
                  <a:pt x="797" y="2005"/>
                  <a:pt x="796" y="2005"/>
                  <a:pt x="795" y="2005"/>
                </a:cubicBezTo>
                <a:cubicBezTo>
                  <a:pt x="795" y="2005"/>
                  <a:pt x="794" y="2005"/>
                  <a:pt x="793" y="2005"/>
                </a:cubicBezTo>
                <a:cubicBezTo>
                  <a:pt x="792" y="2005"/>
                  <a:pt x="791" y="2005"/>
                  <a:pt x="791" y="2005"/>
                </a:cubicBezTo>
                <a:cubicBezTo>
                  <a:pt x="791" y="2005"/>
                  <a:pt x="792" y="2006"/>
                  <a:pt x="793" y="2006"/>
                </a:cubicBezTo>
                <a:cubicBezTo>
                  <a:pt x="794" y="2006"/>
                  <a:pt x="795" y="2006"/>
                  <a:pt x="795" y="2006"/>
                </a:cubicBezTo>
                <a:cubicBezTo>
                  <a:pt x="796" y="2006"/>
                  <a:pt x="797" y="2006"/>
                  <a:pt x="799" y="2006"/>
                </a:cubicBezTo>
                <a:cubicBezTo>
                  <a:pt x="799" y="2006"/>
                  <a:pt x="800" y="2006"/>
                  <a:pt x="800" y="2006"/>
                </a:cubicBezTo>
                <a:cubicBezTo>
                  <a:pt x="801" y="2006"/>
                  <a:pt x="802" y="2006"/>
                  <a:pt x="802" y="2006"/>
                </a:cubicBezTo>
                <a:cubicBezTo>
                  <a:pt x="803" y="2006"/>
                  <a:pt x="804" y="2006"/>
                  <a:pt x="805" y="2006"/>
                </a:cubicBezTo>
                <a:cubicBezTo>
                  <a:pt x="805" y="2006"/>
                  <a:pt x="806" y="2006"/>
                  <a:pt x="807" y="2006"/>
                </a:cubicBezTo>
                <a:cubicBezTo>
                  <a:pt x="810" y="2006"/>
                  <a:pt x="814" y="2005"/>
                  <a:pt x="818" y="2004"/>
                </a:cubicBezTo>
                <a:cubicBezTo>
                  <a:pt x="822" y="2003"/>
                  <a:pt x="826" y="2002"/>
                  <a:pt x="830" y="2000"/>
                </a:cubicBezTo>
                <a:cubicBezTo>
                  <a:pt x="834" y="1999"/>
                  <a:pt x="839" y="1996"/>
                  <a:pt x="843" y="1994"/>
                </a:cubicBezTo>
                <a:cubicBezTo>
                  <a:pt x="844" y="1993"/>
                  <a:pt x="845" y="1992"/>
                  <a:pt x="846" y="1992"/>
                </a:cubicBezTo>
                <a:cubicBezTo>
                  <a:pt x="847" y="1991"/>
                  <a:pt x="848" y="1990"/>
                  <a:pt x="849" y="1989"/>
                </a:cubicBezTo>
                <a:cubicBezTo>
                  <a:pt x="850" y="1989"/>
                  <a:pt x="851" y="1988"/>
                  <a:pt x="852" y="1987"/>
                </a:cubicBezTo>
                <a:cubicBezTo>
                  <a:pt x="853" y="1986"/>
                  <a:pt x="853" y="1986"/>
                  <a:pt x="853" y="1986"/>
                </a:cubicBezTo>
                <a:cubicBezTo>
                  <a:pt x="854" y="1985"/>
                  <a:pt x="854" y="1985"/>
                  <a:pt x="854" y="1985"/>
                </a:cubicBezTo>
                <a:cubicBezTo>
                  <a:pt x="855" y="1984"/>
                  <a:pt x="855" y="1984"/>
                  <a:pt x="855" y="1984"/>
                </a:cubicBezTo>
                <a:cubicBezTo>
                  <a:pt x="857" y="1982"/>
                  <a:pt x="859" y="1980"/>
                  <a:pt x="861" y="1978"/>
                </a:cubicBezTo>
                <a:cubicBezTo>
                  <a:pt x="863" y="1976"/>
                  <a:pt x="864" y="1974"/>
                  <a:pt x="866" y="1972"/>
                </a:cubicBezTo>
                <a:cubicBezTo>
                  <a:pt x="869" y="1968"/>
                  <a:pt x="872" y="1964"/>
                  <a:pt x="876" y="1960"/>
                </a:cubicBezTo>
                <a:cubicBezTo>
                  <a:pt x="877" y="1958"/>
                  <a:pt x="879" y="1956"/>
                  <a:pt x="880" y="1955"/>
                </a:cubicBezTo>
                <a:cubicBezTo>
                  <a:pt x="881" y="1954"/>
                  <a:pt x="881" y="1954"/>
                  <a:pt x="882" y="1953"/>
                </a:cubicBezTo>
                <a:cubicBezTo>
                  <a:pt x="882" y="1953"/>
                  <a:pt x="882" y="1953"/>
                  <a:pt x="882" y="1953"/>
                </a:cubicBezTo>
                <a:cubicBezTo>
                  <a:pt x="882" y="1953"/>
                  <a:pt x="882" y="1953"/>
                  <a:pt x="882" y="1953"/>
                </a:cubicBezTo>
                <a:cubicBezTo>
                  <a:pt x="883" y="1952"/>
                  <a:pt x="883" y="1952"/>
                  <a:pt x="883" y="1952"/>
                </a:cubicBezTo>
                <a:cubicBezTo>
                  <a:pt x="884" y="1951"/>
                  <a:pt x="884" y="1950"/>
                  <a:pt x="885" y="1949"/>
                </a:cubicBezTo>
                <a:cubicBezTo>
                  <a:pt x="889" y="1946"/>
                  <a:pt x="892" y="1943"/>
                  <a:pt x="896" y="1941"/>
                </a:cubicBezTo>
                <a:cubicBezTo>
                  <a:pt x="899" y="1939"/>
                  <a:pt x="903" y="1937"/>
                  <a:pt x="906" y="1935"/>
                </a:cubicBezTo>
                <a:cubicBezTo>
                  <a:pt x="926" y="1932"/>
                  <a:pt x="945" y="1931"/>
                  <a:pt x="960" y="1930"/>
                </a:cubicBezTo>
                <a:cubicBezTo>
                  <a:pt x="960" y="1930"/>
                  <a:pt x="960" y="1930"/>
                  <a:pt x="959" y="1930"/>
                </a:cubicBezTo>
                <a:cubicBezTo>
                  <a:pt x="958" y="1931"/>
                  <a:pt x="956" y="1931"/>
                  <a:pt x="955" y="1932"/>
                </a:cubicBezTo>
                <a:cubicBezTo>
                  <a:pt x="954" y="1932"/>
                  <a:pt x="953" y="1933"/>
                  <a:pt x="952" y="1933"/>
                </a:cubicBezTo>
                <a:cubicBezTo>
                  <a:pt x="950" y="1935"/>
                  <a:pt x="950" y="1935"/>
                  <a:pt x="950" y="1935"/>
                </a:cubicBezTo>
                <a:cubicBezTo>
                  <a:pt x="947" y="1936"/>
                  <a:pt x="944" y="1938"/>
                  <a:pt x="941" y="1940"/>
                </a:cubicBezTo>
                <a:cubicBezTo>
                  <a:pt x="939" y="1941"/>
                  <a:pt x="938" y="1942"/>
                  <a:pt x="937" y="1943"/>
                </a:cubicBezTo>
                <a:cubicBezTo>
                  <a:pt x="935" y="1944"/>
                  <a:pt x="934" y="1945"/>
                  <a:pt x="933" y="1946"/>
                </a:cubicBezTo>
                <a:cubicBezTo>
                  <a:pt x="930" y="1948"/>
                  <a:pt x="928" y="1950"/>
                  <a:pt x="925" y="1952"/>
                </a:cubicBezTo>
                <a:cubicBezTo>
                  <a:pt x="923" y="1954"/>
                  <a:pt x="921" y="1956"/>
                  <a:pt x="919" y="1958"/>
                </a:cubicBezTo>
                <a:cubicBezTo>
                  <a:pt x="918" y="1960"/>
                  <a:pt x="916" y="1962"/>
                  <a:pt x="915" y="1963"/>
                </a:cubicBezTo>
                <a:cubicBezTo>
                  <a:pt x="913" y="1965"/>
                  <a:pt x="912" y="1966"/>
                  <a:pt x="911" y="1967"/>
                </a:cubicBezTo>
                <a:cubicBezTo>
                  <a:pt x="910" y="1969"/>
                  <a:pt x="909" y="1970"/>
                  <a:pt x="909" y="1970"/>
                </a:cubicBezTo>
                <a:cubicBezTo>
                  <a:pt x="908" y="1971"/>
                  <a:pt x="908" y="1971"/>
                  <a:pt x="908" y="1971"/>
                </a:cubicBezTo>
                <a:cubicBezTo>
                  <a:pt x="908" y="1971"/>
                  <a:pt x="908" y="1971"/>
                  <a:pt x="909" y="1971"/>
                </a:cubicBezTo>
                <a:cubicBezTo>
                  <a:pt x="910" y="1970"/>
                  <a:pt x="911" y="1969"/>
                  <a:pt x="912" y="1969"/>
                </a:cubicBezTo>
                <a:cubicBezTo>
                  <a:pt x="915" y="1967"/>
                  <a:pt x="918" y="1964"/>
                  <a:pt x="922" y="1962"/>
                </a:cubicBezTo>
                <a:cubicBezTo>
                  <a:pt x="924" y="1960"/>
                  <a:pt x="927" y="1959"/>
                  <a:pt x="929" y="1957"/>
                </a:cubicBezTo>
                <a:cubicBezTo>
                  <a:pt x="932" y="1955"/>
                  <a:pt x="934" y="1953"/>
                  <a:pt x="937" y="1952"/>
                </a:cubicBezTo>
                <a:cubicBezTo>
                  <a:pt x="938" y="1951"/>
                  <a:pt x="939" y="1950"/>
                  <a:pt x="941" y="1949"/>
                </a:cubicBezTo>
                <a:cubicBezTo>
                  <a:pt x="942" y="1948"/>
                  <a:pt x="944" y="1947"/>
                  <a:pt x="945" y="1946"/>
                </a:cubicBezTo>
                <a:cubicBezTo>
                  <a:pt x="948" y="1945"/>
                  <a:pt x="951" y="1943"/>
                  <a:pt x="954" y="1941"/>
                </a:cubicBezTo>
                <a:cubicBezTo>
                  <a:pt x="956" y="1940"/>
                  <a:pt x="956" y="1940"/>
                  <a:pt x="956" y="1940"/>
                </a:cubicBezTo>
                <a:cubicBezTo>
                  <a:pt x="957" y="1940"/>
                  <a:pt x="957" y="1939"/>
                  <a:pt x="958" y="1939"/>
                </a:cubicBezTo>
                <a:cubicBezTo>
                  <a:pt x="959" y="1938"/>
                  <a:pt x="961" y="1938"/>
                  <a:pt x="962" y="1937"/>
                </a:cubicBezTo>
                <a:cubicBezTo>
                  <a:pt x="965" y="1936"/>
                  <a:pt x="968" y="1934"/>
                  <a:pt x="971" y="1933"/>
                </a:cubicBezTo>
                <a:cubicBezTo>
                  <a:pt x="974" y="1932"/>
                  <a:pt x="977" y="1931"/>
                  <a:pt x="980" y="1930"/>
                </a:cubicBezTo>
                <a:cubicBezTo>
                  <a:pt x="982" y="1929"/>
                  <a:pt x="984" y="1929"/>
                  <a:pt x="986" y="1928"/>
                </a:cubicBezTo>
                <a:cubicBezTo>
                  <a:pt x="985" y="1930"/>
                  <a:pt x="977" y="1944"/>
                  <a:pt x="962" y="1964"/>
                </a:cubicBezTo>
                <a:cubicBezTo>
                  <a:pt x="961" y="1964"/>
                  <a:pt x="961" y="1965"/>
                  <a:pt x="960" y="1965"/>
                </a:cubicBezTo>
                <a:cubicBezTo>
                  <a:pt x="959" y="1965"/>
                  <a:pt x="958" y="1966"/>
                  <a:pt x="957" y="1966"/>
                </a:cubicBezTo>
                <a:cubicBezTo>
                  <a:pt x="956" y="1967"/>
                  <a:pt x="955" y="1967"/>
                  <a:pt x="954" y="1968"/>
                </a:cubicBezTo>
                <a:cubicBezTo>
                  <a:pt x="953" y="1969"/>
                  <a:pt x="952" y="1969"/>
                  <a:pt x="951" y="1970"/>
                </a:cubicBezTo>
                <a:cubicBezTo>
                  <a:pt x="948" y="1971"/>
                  <a:pt x="945" y="1972"/>
                  <a:pt x="943" y="1973"/>
                </a:cubicBezTo>
                <a:cubicBezTo>
                  <a:pt x="940" y="1974"/>
                  <a:pt x="937" y="1975"/>
                  <a:pt x="933" y="1976"/>
                </a:cubicBezTo>
                <a:cubicBezTo>
                  <a:pt x="930" y="1977"/>
                  <a:pt x="927" y="1978"/>
                  <a:pt x="923" y="1979"/>
                </a:cubicBezTo>
                <a:cubicBezTo>
                  <a:pt x="920" y="1980"/>
                  <a:pt x="916" y="1981"/>
                  <a:pt x="913" y="1982"/>
                </a:cubicBezTo>
                <a:cubicBezTo>
                  <a:pt x="909" y="1983"/>
                  <a:pt x="906" y="1984"/>
                  <a:pt x="902" y="1986"/>
                </a:cubicBezTo>
                <a:cubicBezTo>
                  <a:pt x="900" y="1986"/>
                  <a:pt x="899" y="1987"/>
                  <a:pt x="897" y="1987"/>
                </a:cubicBezTo>
                <a:cubicBezTo>
                  <a:pt x="895" y="1988"/>
                  <a:pt x="894" y="1989"/>
                  <a:pt x="892" y="1989"/>
                </a:cubicBezTo>
                <a:cubicBezTo>
                  <a:pt x="889" y="1991"/>
                  <a:pt x="886" y="1992"/>
                  <a:pt x="883" y="1994"/>
                </a:cubicBezTo>
                <a:cubicBezTo>
                  <a:pt x="880" y="1995"/>
                  <a:pt x="877" y="1997"/>
                  <a:pt x="875" y="1998"/>
                </a:cubicBezTo>
                <a:cubicBezTo>
                  <a:pt x="874" y="1999"/>
                  <a:pt x="873" y="2000"/>
                  <a:pt x="872" y="2001"/>
                </a:cubicBezTo>
                <a:cubicBezTo>
                  <a:pt x="871" y="2002"/>
                  <a:pt x="870" y="2002"/>
                  <a:pt x="869" y="2003"/>
                </a:cubicBezTo>
                <a:cubicBezTo>
                  <a:pt x="868" y="2004"/>
                  <a:pt x="867" y="2005"/>
                  <a:pt x="866" y="2005"/>
                </a:cubicBezTo>
                <a:cubicBezTo>
                  <a:pt x="866" y="2006"/>
                  <a:pt x="865" y="2007"/>
                  <a:pt x="864" y="2007"/>
                </a:cubicBezTo>
                <a:cubicBezTo>
                  <a:pt x="863" y="2008"/>
                  <a:pt x="863" y="2009"/>
                  <a:pt x="862" y="2010"/>
                </a:cubicBezTo>
                <a:cubicBezTo>
                  <a:pt x="861" y="2011"/>
                  <a:pt x="861" y="2011"/>
                  <a:pt x="861" y="2011"/>
                </a:cubicBezTo>
                <a:cubicBezTo>
                  <a:pt x="861" y="2011"/>
                  <a:pt x="862" y="2011"/>
                  <a:pt x="862" y="2010"/>
                </a:cubicBezTo>
                <a:cubicBezTo>
                  <a:pt x="863" y="2010"/>
                  <a:pt x="864" y="2009"/>
                  <a:pt x="865" y="2008"/>
                </a:cubicBezTo>
                <a:cubicBezTo>
                  <a:pt x="866" y="2008"/>
                  <a:pt x="867" y="2008"/>
                  <a:pt x="868" y="2007"/>
                </a:cubicBezTo>
                <a:cubicBezTo>
                  <a:pt x="869" y="2007"/>
                  <a:pt x="869" y="2006"/>
                  <a:pt x="870" y="2006"/>
                </a:cubicBezTo>
                <a:cubicBezTo>
                  <a:pt x="871" y="2005"/>
                  <a:pt x="872" y="2005"/>
                  <a:pt x="874" y="2004"/>
                </a:cubicBezTo>
                <a:cubicBezTo>
                  <a:pt x="875" y="2003"/>
                  <a:pt x="876" y="2003"/>
                  <a:pt x="877" y="2002"/>
                </a:cubicBezTo>
                <a:cubicBezTo>
                  <a:pt x="880" y="2001"/>
                  <a:pt x="882" y="2000"/>
                  <a:pt x="885" y="1999"/>
                </a:cubicBezTo>
                <a:cubicBezTo>
                  <a:pt x="888" y="1998"/>
                  <a:pt x="891" y="1997"/>
                  <a:pt x="894" y="1996"/>
                </a:cubicBezTo>
                <a:cubicBezTo>
                  <a:pt x="898" y="1995"/>
                  <a:pt x="901" y="1994"/>
                  <a:pt x="905" y="1993"/>
                </a:cubicBezTo>
                <a:cubicBezTo>
                  <a:pt x="908" y="1992"/>
                  <a:pt x="911" y="1991"/>
                  <a:pt x="915" y="1990"/>
                </a:cubicBezTo>
                <a:cubicBezTo>
                  <a:pt x="919" y="1989"/>
                  <a:pt x="922" y="1988"/>
                  <a:pt x="926" y="1986"/>
                </a:cubicBezTo>
                <a:cubicBezTo>
                  <a:pt x="927" y="1986"/>
                  <a:pt x="929" y="1985"/>
                  <a:pt x="931" y="1985"/>
                </a:cubicBezTo>
                <a:cubicBezTo>
                  <a:pt x="932" y="1984"/>
                  <a:pt x="934" y="1983"/>
                  <a:pt x="936" y="1983"/>
                </a:cubicBezTo>
                <a:cubicBezTo>
                  <a:pt x="939" y="1981"/>
                  <a:pt x="942" y="1980"/>
                  <a:pt x="945" y="1978"/>
                </a:cubicBezTo>
                <a:cubicBezTo>
                  <a:pt x="948" y="1977"/>
                  <a:pt x="951" y="1975"/>
                  <a:pt x="953" y="1974"/>
                </a:cubicBezTo>
                <a:cubicBezTo>
                  <a:pt x="954" y="1973"/>
                  <a:pt x="955" y="1972"/>
                  <a:pt x="956" y="1971"/>
                </a:cubicBezTo>
                <a:cubicBezTo>
                  <a:pt x="943" y="1988"/>
                  <a:pt x="926" y="2008"/>
                  <a:pt x="906" y="2027"/>
                </a:cubicBezTo>
                <a:cubicBezTo>
                  <a:pt x="905" y="2028"/>
                  <a:pt x="903" y="2029"/>
                  <a:pt x="901" y="2030"/>
                </a:cubicBezTo>
                <a:cubicBezTo>
                  <a:pt x="897" y="2031"/>
                  <a:pt x="893" y="2033"/>
                  <a:pt x="889" y="2034"/>
                </a:cubicBezTo>
                <a:cubicBezTo>
                  <a:pt x="884" y="2035"/>
                  <a:pt x="880" y="2036"/>
                  <a:pt x="875" y="2037"/>
                </a:cubicBezTo>
                <a:cubicBezTo>
                  <a:pt x="872" y="2038"/>
                  <a:pt x="870" y="2038"/>
                  <a:pt x="867" y="2038"/>
                </a:cubicBezTo>
                <a:cubicBezTo>
                  <a:pt x="867" y="2038"/>
                  <a:pt x="867" y="2038"/>
                  <a:pt x="867" y="2038"/>
                </a:cubicBezTo>
                <a:cubicBezTo>
                  <a:pt x="867" y="2038"/>
                  <a:pt x="867" y="2038"/>
                  <a:pt x="867" y="2038"/>
                </a:cubicBezTo>
                <a:cubicBezTo>
                  <a:pt x="866" y="2038"/>
                  <a:pt x="867" y="2038"/>
                  <a:pt x="867" y="2038"/>
                </a:cubicBezTo>
                <a:cubicBezTo>
                  <a:pt x="866" y="2038"/>
                  <a:pt x="866" y="2038"/>
                  <a:pt x="866" y="2038"/>
                </a:cubicBezTo>
                <a:cubicBezTo>
                  <a:pt x="866" y="2038"/>
                  <a:pt x="866" y="2038"/>
                  <a:pt x="866" y="2038"/>
                </a:cubicBezTo>
                <a:cubicBezTo>
                  <a:pt x="865" y="2038"/>
                  <a:pt x="865" y="2038"/>
                  <a:pt x="865" y="2038"/>
                </a:cubicBezTo>
                <a:cubicBezTo>
                  <a:pt x="865" y="2039"/>
                  <a:pt x="864" y="2039"/>
                  <a:pt x="863" y="2039"/>
                </a:cubicBezTo>
                <a:cubicBezTo>
                  <a:pt x="862" y="2039"/>
                  <a:pt x="861" y="2039"/>
                  <a:pt x="859" y="2039"/>
                </a:cubicBezTo>
                <a:cubicBezTo>
                  <a:pt x="859" y="2039"/>
                  <a:pt x="858" y="2039"/>
                  <a:pt x="858" y="2039"/>
                </a:cubicBezTo>
                <a:cubicBezTo>
                  <a:pt x="857" y="2039"/>
                  <a:pt x="856" y="2038"/>
                  <a:pt x="854" y="2038"/>
                </a:cubicBezTo>
                <a:cubicBezTo>
                  <a:pt x="853" y="2037"/>
                  <a:pt x="852" y="2036"/>
                  <a:pt x="850" y="2036"/>
                </a:cubicBezTo>
                <a:cubicBezTo>
                  <a:pt x="850" y="2036"/>
                  <a:pt x="849" y="2035"/>
                  <a:pt x="848" y="2035"/>
                </a:cubicBezTo>
                <a:cubicBezTo>
                  <a:pt x="847" y="2035"/>
                  <a:pt x="847" y="2034"/>
                  <a:pt x="846" y="2034"/>
                </a:cubicBezTo>
                <a:cubicBezTo>
                  <a:pt x="844" y="2033"/>
                  <a:pt x="843" y="2033"/>
                  <a:pt x="841" y="2032"/>
                </a:cubicBezTo>
                <a:cubicBezTo>
                  <a:pt x="840" y="2032"/>
                  <a:pt x="838" y="2031"/>
                  <a:pt x="837" y="2030"/>
                </a:cubicBezTo>
                <a:cubicBezTo>
                  <a:pt x="836" y="2030"/>
                  <a:pt x="835" y="2030"/>
                  <a:pt x="834" y="2029"/>
                </a:cubicBezTo>
                <a:cubicBezTo>
                  <a:pt x="834" y="2029"/>
                  <a:pt x="833" y="2029"/>
                  <a:pt x="832" y="2029"/>
                </a:cubicBezTo>
                <a:cubicBezTo>
                  <a:pt x="831" y="2028"/>
                  <a:pt x="829" y="2027"/>
                  <a:pt x="828" y="2027"/>
                </a:cubicBezTo>
                <a:cubicBezTo>
                  <a:pt x="827" y="2026"/>
                  <a:pt x="825" y="2026"/>
                  <a:pt x="824" y="2025"/>
                </a:cubicBezTo>
                <a:cubicBezTo>
                  <a:pt x="823" y="2025"/>
                  <a:pt x="822" y="2025"/>
                  <a:pt x="821" y="2024"/>
                </a:cubicBezTo>
                <a:cubicBezTo>
                  <a:pt x="820" y="2024"/>
                  <a:pt x="819" y="2023"/>
                  <a:pt x="818" y="2023"/>
                </a:cubicBezTo>
                <a:cubicBezTo>
                  <a:pt x="818" y="2023"/>
                  <a:pt x="817" y="2023"/>
                  <a:pt x="816" y="2023"/>
                </a:cubicBezTo>
                <a:cubicBezTo>
                  <a:pt x="816" y="2023"/>
                  <a:pt x="816" y="2022"/>
                  <a:pt x="816" y="2022"/>
                </a:cubicBezTo>
                <a:cubicBezTo>
                  <a:pt x="816" y="2022"/>
                  <a:pt x="816" y="2023"/>
                  <a:pt x="816" y="2023"/>
                </a:cubicBezTo>
                <a:cubicBezTo>
                  <a:pt x="816" y="2023"/>
                  <a:pt x="817" y="2024"/>
                  <a:pt x="817" y="2025"/>
                </a:cubicBezTo>
                <a:cubicBezTo>
                  <a:pt x="818" y="2025"/>
                  <a:pt x="818" y="2026"/>
                  <a:pt x="819" y="2027"/>
                </a:cubicBezTo>
                <a:cubicBezTo>
                  <a:pt x="820" y="2027"/>
                  <a:pt x="820" y="2028"/>
                  <a:pt x="820" y="2028"/>
                </a:cubicBezTo>
                <a:cubicBezTo>
                  <a:pt x="821" y="2028"/>
                  <a:pt x="821" y="2029"/>
                  <a:pt x="822" y="2029"/>
                </a:cubicBezTo>
                <a:cubicBezTo>
                  <a:pt x="822" y="2030"/>
                  <a:pt x="823" y="2030"/>
                  <a:pt x="823" y="2031"/>
                </a:cubicBezTo>
                <a:cubicBezTo>
                  <a:pt x="824" y="2031"/>
                  <a:pt x="824" y="2032"/>
                  <a:pt x="825" y="2032"/>
                </a:cubicBezTo>
                <a:cubicBezTo>
                  <a:pt x="826" y="2033"/>
                  <a:pt x="828" y="2034"/>
                  <a:pt x="829" y="2035"/>
                </a:cubicBezTo>
                <a:cubicBezTo>
                  <a:pt x="830" y="2035"/>
                  <a:pt x="830" y="2036"/>
                  <a:pt x="831" y="2036"/>
                </a:cubicBezTo>
                <a:cubicBezTo>
                  <a:pt x="832" y="2037"/>
                  <a:pt x="833" y="2037"/>
                  <a:pt x="833" y="2037"/>
                </a:cubicBezTo>
                <a:cubicBezTo>
                  <a:pt x="835" y="2038"/>
                  <a:pt x="836" y="2038"/>
                  <a:pt x="837" y="2039"/>
                </a:cubicBezTo>
                <a:cubicBezTo>
                  <a:pt x="834" y="2039"/>
                  <a:pt x="830" y="2039"/>
                  <a:pt x="827" y="2039"/>
                </a:cubicBezTo>
                <a:cubicBezTo>
                  <a:pt x="824" y="2039"/>
                  <a:pt x="822" y="2038"/>
                  <a:pt x="819" y="2038"/>
                </a:cubicBezTo>
                <a:cubicBezTo>
                  <a:pt x="816" y="2038"/>
                  <a:pt x="814" y="2038"/>
                  <a:pt x="811" y="2038"/>
                </a:cubicBezTo>
                <a:cubicBezTo>
                  <a:pt x="806" y="2038"/>
                  <a:pt x="801" y="2038"/>
                  <a:pt x="796" y="2039"/>
                </a:cubicBezTo>
                <a:cubicBezTo>
                  <a:pt x="791" y="2039"/>
                  <a:pt x="787" y="2040"/>
                  <a:pt x="783" y="2041"/>
                </a:cubicBezTo>
                <a:cubicBezTo>
                  <a:pt x="779" y="2042"/>
                  <a:pt x="775" y="2043"/>
                  <a:pt x="772" y="2044"/>
                </a:cubicBezTo>
                <a:cubicBezTo>
                  <a:pt x="771" y="2044"/>
                  <a:pt x="770" y="2044"/>
                  <a:pt x="769" y="2044"/>
                </a:cubicBezTo>
                <a:cubicBezTo>
                  <a:pt x="769" y="2045"/>
                  <a:pt x="768" y="2045"/>
                  <a:pt x="767" y="2045"/>
                </a:cubicBezTo>
                <a:cubicBezTo>
                  <a:pt x="766" y="2046"/>
                  <a:pt x="765" y="2047"/>
                  <a:pt x="763" y="2047"/>
                </a:cubicBezTo>
                <a:cubicBezTo>
                  <a:pt x="761" y="2048"/>
                  <a:pt x="760" y="2049"/>
                  <a:pt x="759" y="2050"/>
                </a:cubicBezTo>
                <a:cubicBezTo>
                  <a:pt x="757" y="2051"/>
                  <a:pt x="757" y="2051"/>
                  <a:pt x="757" y="2051"/>
                </a:cubicBezTo>
                <a:cubicBezTo>
                  <a:pt x="757" y="2051"/>
                  <a:pt x="758" y="2051"/>
                  <a:pt x="759" y="2050"/>
                </a:cubicBezTo>
                <a:cubicBezTo>
                  <a:pt x="760" y="2050"/>
                  <a:pt x="762" y="2049"/>
                  <a:pt x="764" y="2049"/>
                </a:cubicBezTo>
                <a:cubicBezTo>
                  <a:pt x="765" y="2048"/>
                  <a:pt x="766" y="2048"/>
                  <a:pt x="768" y="2048"/>
                </a:cubicBezTo>
                <a:cubicBezTo>
                  <a:pt x="769" y="2047"/>
                  <a:pt x="769" y="2047"/>
                  <a:pt x="770" y="2047"/>
                </a:cubicBezTo>
                <a:cubicBezTo>
                  <a:pt x="771" y="2047"/>
                  <a:pt x="772" y="2047"/>
                  <a:pt x="772" y="2047"/>
                </a:cubicBezTo>
                <a:cubicBezTo>
                  <a:pt x="776" y="2046"/>
                  <a:pt x="779" y="2046"/>
                  <a:pt x="783" y="2045"/>
                </a:cubicBezTo>
                <a:cubicBezTo>
                  <a:pt x="787" y="2045"/>
                  <a:pt x="792" y="2045"/>
                  <a:pt x="796" y="2045"/>
                </a:cubicBezTo>
                <a:cubicBezTo>
                  <a:pt x="801" y="2045"/>
                  <a:pt x="806" y="2045"/>
                  <a:pt x="811" y="2045"/>
                </a:cubicBezTo>
                <a:cubicBezTo>
                  <a:pt x="816" y="2046"/>
                  <a:pt x="821" y="2046"/>
                  <a:pt x="827" y="2046"/>
                </a:cubicBezTo>
                <a:cubicBezTo>
                  <a:pt x="832" y="2047"/>
                  <a:pt x="838" y="2047"/>
                  <a:pt x="843" y="2047"/>
                </a:cubicBezTo>
                <a:cubicBezTo>
                  <a:pt x="849" y="2047"/>
                  <a:pt x="854" y="2047"/>
                  <a:pt x="860" y="2047"/>
                </a:cubicBezTo>
                <a:cubicBezTo>
                  <a:pt x="861" y="2046"/>
                  <a:pt x="863" y="2046"/>
                  <a:pt x="864" y="2046"/>
                </a:cubicBezTo>
                <a:cubicBezTo>
                  <a:pt x="865" y="2046"/>
                  <a:pt x="865" y="2046"/>
                  <a:pt x="866" y="2046"/>
                </a:cubicBezTo>
                <a:cubicBezTo>
                  <a:pt x="867" y="2046"/>
                  <a:pt x="867" y="2046"/>
                  <a:pt x="867" y="2046"/>
                </a:cubicBezTo>
                <a:cubicBezTo>
                  <a:pt x="867" y="2046"/>
                  <a:pt x="867" y="2046"/>
                  <a:pt x="867" y="2046"/>
                </a:cubicBezTo>
                <a:cubicBezTo>
                  <a:pt x="868" y="2046"/>
                  <a:pt x="868" y="2046"/>
                  <a:pt x="868" y="2046"/>
                </a:cubicBezTo>
                <a:cubicBezTo>
                  <a:pt x="868" y="2046"/>
                  <a:pt x="868" y="2046"/>
                  <a:pt x="868" y="2046"/>
                </a:cubicBezTo>
                <a:cubicBezTo>
                  <a:pt x="869" y="2045"/>
                  <a:pt x="871" y="2045"/>
                  <a:pt x="872" y="2045"/>
                </a:cubicBezTo>
                <a:cubicBezTo>
                  <a:pt x="873" y="2045"/>
                  <a:pt x="875" y="2044"/>
                  <a:pt x="876" y="2044"/>
                </a:cubicBezTo>
                <a:cubicBezTo>
                  <a:pt x="881" y="2043"/>
                  <a:pt x="886" y="2041"/>
                  <a:pt x="891" y="2039"/>
                </a:cubicBezTo>
                <a:cubicBezTo>
                  <a:pt x="892" y="2039"/>
                  <a:pt x="894" y="2038"/>
                  <a:pt x="896" y="2037"/>
                </a:cubicBezTo>
                <a:cubicBezTo>
                  <a:pt x="892" y="2040"/>
                  <a:pt x="889" y="2044"/>
                  <a:pt x="885" y="2047"/>
                </a:cubicBezTo>
                <a:cubicBezTo>
                  <a:pt x="869" y="2060"/>
                  <a:pt x="850" y="2071"/>
                  <a:pt x="828" y="2080"/>
                </a:cubicBezTo>
                <a:cubicBezTo>
                  <a:pt x="828" y="2080"/>
                  <a:pt x="827" y="2081"/>
                  <a:pt x="826" y="2081"/>
                </a:cubicBezTo>
                <a:cubicBezTo>
                  <a:pt x="825" y="2081"/>
                  <a:pt x="824" y="2082"/>
                  <a:pt x="822" y="2082"/>
                </a:cubicBezTo>
                <a:cubicBezTo>
                  <a:pt x="821" y="2082"/>
                  <a:pt x="820" y="2083"/>
                  <a:pt x="819" y="2083"/>
                </a:cubicBezTo>
                <a:cubicBezTo>
                  <a:pt x="817" y="2083"/>
                  <a:pt x="816" y="2083"/>
                  <a:pt x="815" y="2084"/>
                </a:cubicBezTo>
                <a:cubicBezTo>
                  <a:pt x="814" y="2084"/>
                  <a:pt x="812" y="2084"/>
                  <a:pt x="811" y="2084"/>
                </a:cubicBezTo>
                <a:cubicBezTo>
                  <a:pt x="809" y="2084"/>
                  <a:pt x="807" y="2085"/>
                  <a:pt x="806" y="2085"/>
                </a:cubicBezTo>
                <a:cubicBezTo>
                  <a:pt x="802" y="2085"/>
                  <a:pt x="799" y="2085"/>
                  <a:pt x="795" y="2085"/>
                </a:cubicBezTo>
                <a:cubicBezTo>
                  <a:pt x="791" y="2086"/>
                  <a:pt x="787" y="2086"/>
                  <a:pt x="783" y="2086"/>
                </a:cubicBezTo>
                <a:cubicBezTo>
                  <a:pt x="778" y="2085"/>
                  <a:pt x="774" y="2085"/>
                  <a:pt x="770" y="2085"/>
                </a:cubicBezTo>
                <a:cubicBezTo>
                  <a:pt x="765" y="2085"/>
                  <a:pt x="760" y="2085"/>
                  <a:pt x="756" y="2085"/>
                </a:cubicBezTo>
                <a:cubicBezTo>
                  <a:pt x="751" y="2085"/>
                  <a:pt x="747" y="2085"/>
                  <a:pt x="742" y="2085"/>
                </a:cubicBezTo>
                <a:cubicBezTo>
                  <a:pt x="740" y="2085"/>
                  <a:pt x="738" y="2085"/>
                  <a:pt x="736" y="2085"/>
                </a:cubicBezTo>
                <a:cubicBezTo>
                  <a:pt x="735" y="2085"/>
                  <a:pt x="735" y="2085"/>
                  <a:pt x="735" y="2085"/>
                </a:cubicBezTo>
                <a:cubicBezTo>
                  <a:pt x="734" y="2085"/>
                  <a:pt x="733" y="2084"/>
                  <a:pt x="732" y="2084"/>
                </a:cubicBezTo>
                <a:cubicBezTo>
                  <a:pt x="731" y="2083"/>
                  <a:pt x="730" y="2083"/>
                  <a:pt x="729" y="2082"/>
                </a:cubicBezTo>
                <a:cubicBezTo>
                  <a:pt x="728" y="2082"/>
                  <a:pt x="727" y="2082"/>
                  <a:pt x="725" y="2081"/>
                </a:cubicBezTo>
                <a:cubicBezTo>
                  <a:pt x="723" y="2081"/>
                  <a:pt x="721" y="2080"/>
                  <a:pt x="718" y="2079"/>
                </a:cubicBezTo>
                <a:cubicBezTo>
                  <a:pt x="716" y="2079"/>
                  <a:pt x="713" y="2078"/>
                  <a:pt x="710" y="2078"/>
                </a:cubicBezTo>
                <a:cubicBezTo>
                  <a:pt x="708" y="2078"/>
                  <a:pt x="705" y="2077"/>
                  <a:pt x="703" y="2077"/>
                </a:cubicBezTo>
                <a:cubicBezTo>
                  <a:pt x="700" y="2077"/>
                  <a:pt x="697" y="2077"/>
                  <a:pt x="695" y="2077"/>
                </a:cubicBezTo>
                <a:cubicBezTo>
                  <a:pt x="694" y="2077"/>
                  <a:pt x="693" y="2078"/>
                  <a:pt x="691" y="2078"/>
                </a:cubicBezTo>
                <a:cubicBezTo>
                  <a:pt x="690" y="2078"/>
                  <a:pt x="689" y="2078"/>
                  <a:pt x="688" y="2078"/>
                </a:cubicBezTo>
                <a:cubicBezTo>
                  <a:pt x="687" y="2078"/>
                  <a:pt x="686" y="2079"/>
                  <a:pt x="685" y="2079"/>
                </a:cubicBezTo>
                <a:cubicBezTo>
                  <a:pt x="684" y="2079"/>
                  <a:pt x="683" y="2079"/>
                  <a:pt x="682" y="2079"/>
                </a:cubicBezTo>
                <a:cubicBezTo>
                  <a:pt x="681" y="2080"/>
                  <a:pt x="680" y="2080"/>
                  <a:pt x="679" y="2080"/>
                </a:cubicBezTo>
                <a:cubicBezTo>
                  <a:pt x="678" y="2080"/>
                  <a:pt x="677" y="2081"/>
                  <a:pt x="677" y="2081"/>
                </a:cubicBezTo>
                <a:cubicBezTo>
                  <a:pt x="676" y="2081"/>
                  <a:pt x="675" y="2081"/>
                  <a:pt x="675" y="2081"/>
                </a:cubicBezTo>
                <a:cubicBezTo>
                  <a:pt x="674" y="2082"/>
                  <a:pt x="673" y="2082"/>
                  <a:pt x="673" y="2082"/>
                </a:cubicBezTo>
                <a:cubicBezTo>
                  <a:pt x="672" y="2083"/>
                  <a:pt x="671" y="2083"/>
                  <a:pt x="670" y="2083"/>
                </a:cubicBezTo>
                <a:cubicBezTo>
                  <a:pt x="670" y="2084"/>
                  <a:pt x="670" y="2084"/>
                  <a:pt x="670" y="2084"/>
                </a:cubicBezTo>
                <a:cubicBezTo>
                  <a:pt x="670" y="2084"/>
                  <a:pt x="670" y="2084"/>
                  <a:pt x="670" y="2084"/>
                </a:cubicBezTo>
                <a:cubicBezTo>
                  <a:pt x="671" y="2084"/>
                  <a:pt x="672" y="2084"/>
                  <a:pt x="673" y="2084"/>
                </a:cubicBezTo>
                <a:cubicBezTo>
                  <a:pt x="674" y="2084"/>
                  <a:pt x="674" y="2084"/>
                  <a:pt x="675" y="2084"/>
                </a:cubicBezTo>
                <a:cubicBezTo>
                  <a:pt x="676" y="2084"/>
                  <a:pt x="676" y="2084"/>
                  <a:pt x="677" y="2084"/>
                </a:cubicBezTo>
                <a:cubicBezTo>
                  <a:pt x="678" y="2084"/>
                  <a:pt x="679" y="2084"/>
                  <a:pt x="680" y="2084"/>
                </a:cubicBezTo>
                <a:cubicBezTo>
                  <a:pt x="680" y="2084"/>
                  <a:pt x="681" y="2084"/>
                  <a:pt x="682" y="2084"/>
                </a:cubicBezTo>
                <a:cubicBezTo>
                  <a:pt x="683" y="2084"/>
                  <a:pt x="684" y="2084"/>
                  <a:pt x="685" y="2084"/>
                </a:cubicBezTo>
                <a:cubicBezTo>
                  <a:pt x="686" y="2084"/>
                  <a:pt x="687" y="2084"/>
                  <a:pt x="688" y="2084"/>
                </a:cubicBezTo>
                <a:cubicBezTo>
                  <a:pt x="689" y="2084"/>
                  <a:pt x="689" y="2084"/>
                  <a:pt x="690" y="2084"/>
                </a:cubicBezTo>
                <a:cubicBezTo>
                  <a:pt x="690" y="2084"/>
                  <a:pt x="691" y="2084"/>
                  <a:pt x="692" y="2084"/>
                </a:cubicBezTo>
                <a:cubicBezTo>
                  <a:pt x="693" y="2084"/>
                  <a:pt x="694" y="2084"/>
                  <a:pt x="695" y="2084"/>
                </a:cubicBezTo>
                <a:cubicBezTo>
                  <a:pt x="696" y="2085"/>
                  <a:pt x="697" y="2085"/>
                  <a:pt x="698" y="2085"/>
                </a:cubicBezTo>
                <a:cubicBezTo>
                  <a:pt x="700" y="2085"/>
                  <a:pt x="701" y="2085"/>
                  <a:pt x="702" y="2085"/>
                </a:cubicBezTo>
                <a:cubicBezTo>
                  <a:pt x="704" y="2085"/>
                  <a:pt x="707" y="2086"/>
                  <a:pt x="709" y="2086"/>
                </a:cubicBezTo>
                <a:cubicBezTo>
                  <a:pt x="712" y="2086"/>
                  <a:pt x="714" y="2086"/>
                  <a:pt x="717" y="2087"/>
                </a:cubicBezTo>
                <a:cubicBezTo>
                  <a:pt x="718" y="2087"/>
                  <a:pt x="719" y="2087"/>
                  <a:pt x="720" y="2087"/>
                </a:cubicBezTo>
                <a:cubicBezTo>
                  <a:pt x="720" y="2088"/>
                  <a:pt x="721" y="2088"/>
                  <a:pt x="721" y="2088"/>
                </a:cubicBezTo>
                <a:cubicBezTo>
                  <a:pt x="719" y="2088"/>
                  <a:pt x="718" y="2088"/>
                  <a:pt x="716" y="2089"/>
                </a:cubicBezTo>
                <a:cubicBezTo>
                  <a:pt x="712" y="2090"/>
                  <a:pt x="709" y="2091"/>
                  <a:pt x="705" y="2093"/>
                </a:cubicBezTo>
                <a:cubicBezTo>
                  <a:pt x="704" y="2094"/>
                  <a:pt x="702" y="2094"/>
                  <a:pt x="701" y="2095"/>
                </a:cubicBezTo>
                <a:cubicBezTo>
                  <a:pt x="699" y="2096"/>
                  <a:pt x="698" y="2097"/>
                  <a:pt x="697" y="2097"/>
                </a:cubicBezTo>
                <a:cubicBezTo>
                  <a:pt x="696" y="2098"/>
                  <a:pt x="695" y="2099"/>
                  <a:pt x="694" y="2100"/>
                </a:cubicBezTo>
                <a:cubicBezTo>
                  <a:pt x="693" y="2101"/>
                  <a:pt x="692" y="2101"/>
                  <a:pt x="691" y="2102"/>
                </a:cubicBezTo>
                <a:cubicBezTo>
                  <a:pt x="690" y="2103"/>
                  <a:pt x="689" y="2103"/>
                  <a:pt x="689" y="2104"/>
                </a:cubicBezTo>
                <a:cubicBezTo>
                  <a:pt x="688" y="2104"/>
                  <a:pt x="688" y="2105"/>
                  <a:pt x="688" y="2105"/>
                </a:cubicBezTo>
                <a:cubicBezTo>
                  <a:pt x="687" y="2106"/>
                  <a:pt x="686" y="2107"/>
                  <a:pt x="686" y="2107"/>
                </a:cubicBezTo>
                <a:cubicBezTo>
                  <a:pt x="686" y="2107"/>
                  <a:pt x="687" y="2106"/>
                  <a:pt x="688" y="2106"/>
                </a:cubicBezTo>
                <a:cubicBezTo>
                  <a:pt x="689" y="2105"/>
                  <a:pt x="690" y="2104"/>
                  <a:pt x="692" y="2103"/>
                </a:cubicBezTo>
                <a:cubicBezTo>
                  <a:pt x="693" y="2103"/>
                  <a:pt x="694" y="2102"/>
                  <a:pt x="695" y="2102"/>
                </a:cubicBezTo>
                <a:cubicBezTo>
                  <a:pt x="696" y="2101"/>
                  <a:pt x="697" y="2101"/>
                  <a:pt x="698" y="2100"/>
                </a:cubicBezTo>
                <a:cubicBezTo>
                  <a:pt x="700" y="2100"/>
                  <a:pt x="701" y="2099"/>
                  <a:pt x="702" y="2099"/>
                </a:cubicBezTo>
                <a:cubicBezTo>
                  <a:pt x="704" y="2098"/>
                  <a:pt x="705" y="2098"/>
                  <a:pt x="707" y="2097"/>
                </a:cubicBezTo>
                <a:cubicBezTo>
                  <a:pt x="710" y="2096"/>
                  <a:pt x="714" y="2095"/>
                  <a:pt x="717" y="2095"/>
                </a:cubicBezTo>
                <a:cubicBezTo>
                  <a:pt x="721" y="2094"/>
                  <a:pt x="725" y="2094"/>
                  <a:pt x="729" y="2093"/>
                </a:cubicBezTo>
                <a:cubicBezTo>
                  <a:pt x="734" y="2093"/>
                  <a:pt x="738" y="2093"/>
                  <a:pt x="742" y="2093"/>
                </a:cubicBezTo>
                <a:cubicBezTo>
                  <a:pt x="743" y="2093"/>
                  <a:pt x="743" y="2093"/>
                  <a:pt x="744" y="2093"/>
                </a:cubicBezTo>
                <a:cubicBezTo>
                  <a:pt x="744" y="2093"/>
                  <a:pt x="745" y="2093"/>
                  <a:pt x="745" y="2093"/>
                </a:cubicBezTo>
                <a:cubicBezTo>
                  <a:pt x="746" y="2093"/>
                  <a:pt x="747" y="2093"/>
                  <a:pt x="748" y="2094"/>
                </a:cubicBezTo>
                <a:cubicBezTo>
                  <a:pt x="748" y="2094"/>
                  <a:pt x="748" y="2094"/>
                  <a:pt x="748" y="2094"/>
                </a:cubicBezTo>
                <a:cubicBezTo>
                  <a:pt x="748" y="2094"/>
                  <a:pt x="748" y="2094"/>
                  <a:pt x="748" y="2093"/>
                </a:cubicBezTo>
                <a:cubicBezTo>
                  <a:pt x="748" y="2093"/>
                  <a:pt x="747" y="2093"/>
                  <a:pt x="747" y="2093"/>
                </a:cubicBezTo>
                <a:cubicBezTo>
                  <a:pt x="750" y="2093"/>
                  <a:pt x="753" y="2093"/>
                  <a:pt x="756" y="2093"/>
                </a:cubicBezTo>
                <a:cubicBezTo>
                  <a:pt x="760" y="2093"/>
                  <a:pt x="765" y="2093"/>
                  <a:pt x="769" y="2093"/>
                </a:cubicBezTo>
                <a:cubicBezTo>
                  <a:pt x="772" y="2093"/>
                  <a:pt x="774" y="2093"/>
                  <a:pt x="776" y="2093"/>
                </a:cubicBezTo>
                <a:cubicBezTo>
                  <a:pt x="778" y="2093"/>
                  <a:pt x="781" y="2093"/>
                  <a:pt x="783" y="2093"/>
                </a:cubicBezTo>
                <a:cubicBezTo>
                  <a:pt x="787" y="2092"/>
                  <a:pt x="791" y="2092"/>
                  <a:pt x="795" y="2091"/>
                </a:cubicBezTo>
                <a:cubicBezTo>
                  <a:pt x="798" y="2091"/>
                  <a:pt x="800" y="2091"/>
                  <a:pt x="803" y="2090"/>
                </a:cubicBezTo>
                <a:cubicBezTo>
                  <a:pt x="762" y="2105"/>
                  <a:pt x="717" y="2117"/>
                  <a:pt x="675" y="2135"/>
                </a:cubicBezTo>
                <a:cubicBezTo>
                  <a:pt x="671" y="2134"/>
                  <a:pt x="666" y="2133"/>
                  <a:pt x="660" y="2132"/>
                </a:cubicBezTo>
                <a:cubicBezTo>
                  <a:pt x="658" y="2132"/>
                  <a:pt x="657" y="2132"/>
                  <a:pt x="655" y="2131"/>
                </a:cubicBezTo>
                <a:cubicBezTo>
                  <a:pt x="653" y="2131"/>
                  <a:pt x="651" y="2131"/>
                  <a:pt x="649" y="2131"/>
                </a:cubicBezTo>
                <a:cubicBezTo>
                  <a:pt x="645" y="2130"/>
                  <a:pt x="641" y="2130"/>
                  <a:pt x="637" y="2129"/>
                </a:cubicBezTo>
                <a:cubicBezTo>
                  <a:pt x="633" y="2129"/>
                  <a:pt x="629" y="2129"/>
                  <a:pt x="625" y="2130"/>
                </a:cubicBezTo>
                <a:cubicBezTo>
                  <a:pt x="623" y="2130"/>
                  <a:pt x="621" y="2130"/>
                  <a:pt x="620" y="2131"/>
                </a:cubicBezTo>
                <a:cubicBezTo>
                  <a:pt x="619" y="2131"/>
                  <a:pt x="618" y="2131"/>
                  <a:pt x="617" y="2131"/>
                </a:cubicBezTo>
                <a:cubicBezTo>
                  <a:pt x="616" y="2131"/>
                  <a:pt x="616" y="2131"/>
                  <a:pt x="616" y="2131"/>
                </a:cubicBezTo>
                <a:cubicBezTo>
                  <a:pt x="616" y="2131"/>
                  <a:pt x="616" y="2131"/>
                  <a:pt x="616" y="2131"/>
                </a:cubicBezTo>
                <a:cubicBezTo>
                  <a:pt x="615" y="2132"/>
                  <a:pt x="615" y="2132"/>
                  <a:pt x="615" y="2132"/>
                </a:cubicBezTo>
                <a:cubicBezTo>
                  <a:pt x="615" y="2132"/>
                  <a:pt x="614" y="2132"/>
                  <a:pt x="614" y="2132"/>
                </a:cubicBezTo>
                <a:cubicBezTo>
                  <a:pt x="613" y="2132"/>
                  <a:pt x="612" y="2133"/>
                  <a:pt x="611" y="2133"/>
                </a:cubicBezTo>
                <a:cubicBezTo>
                  <a:pt x="610" y="2133"/>
                  <a:pt x="609" y="2134"/>
                  <a:pt x="608" y="2134"/>
                </a:cubicBezTo>
                <a:cubicBezTo>
                  <a:pt x="608" y="2134"/>
                  <a:pt x="607" y="2135"/>
                  <a:pt x="606" y="2135"/>
                </a:cubicBezTo>
                <a:cubicBezTo>
                  <a:pt x="605" y="2135"/>
                  <a:pt x="604" y="2136"/>
                  <a:pt x="604" y="2136"/>
                </a:cubicBezTo>
                <a:cubicBezTo>
                  <a:pt x="601" y="2138"/>
                  <a:pt x="598" y="2140"/>
                  <a:pt x="596" y="2142"/>
                </a:cubicBezTo>
                <a:cubicBezTo>
                  <a:pt x="594" y="2143"/>
                  <a:pt x="593" y="2144"/>
                  <a:pt x="593" y="2145"/>
                </a:cubicBezTo>
                <a:cubicBezTo>
                  <a:pt x="592" y="2146"/>
                  <a:pt x="591" y="2147"/>
                  <a:pt x="590" y="2148"/>
                </a:cubicBezTo>
                <a:cubicBezTo>
                  <a:pt x="589" y="2149"/>
                  <a:pt x="589" y="2150"/>
                  <a:pt x="588" y="2151"/>
                </a:cubicBezTo>
                <a:cubicBezTo>
                  <a:pt x="588" y="2152"/>
                  <a:pt x="587" y="2153"/>
                  <a:pt x="587" y="2154"/>
                </a:cubicBezTo>
                <a:cubicBezTo>
                  <a:pt x="586" y="2156"/>
                  <a:pt x="586" y="2157"/>
                  <a:pt x="586" y="2158"/>
                </a:cubicBezTo>
                <a:cubicBezTo>
                  <a:pt x="586" y="2159"/>
                  <a:pt x="586" y="2159"/>
                  <a:pt x="586" y="2159"/>
                </a:cubicBezTo>
                <a:cubicBezTo>
                  <a:pt x="586" y="2159"/>
                  <a:pt x="586" y="2159"/>
                  <a:pt x="586" y="2158"/>
                </a:cubicBezTo>
                <a:cubicBezTo>
                  <a:pt x="587" y="2158"/>
                  <a:pt x="587" y="2157"/>
                  <a:pt x="587" y="2156"/>
                </a:cubicBezTo>
                <a:cubicBezTo>
                  <a:pt x="588" y="2156"/>
                  <a:pt x="588" y="2155"/>
                  <a:pt x="588" y="2155"/>
                </a:cubicBezTo>
                <a:cubicBezTo>
                  <a:pt x="589" y="2154"/>
                  <a:pt x="590" y="2153"/>
                  <a:pt x="590" y="2153"/>
                </a:cubicBezTo>
                <a:cubicBezTo>
                  <a:pt x="591" y="2152"/>
                  <a:pt x="592" y="2151"/>
                  <a:pt x="592" y="2150"/>
                </a:cubicBezTo>
                <a:cubicBezTo>
                  <a:pt x="594" y="2149"/>
                  <a:pt x="596" y="2147"/>
                  <a:pt x="598" y="2146"/>
                </a:cubicBezTo>
                <a:cubicBezTo>
                  <a:pt x="601" y="2144"/>
                  <a:pt x="603" y="2143"/>
                  <a:pt x="606" y="2142"/>
                </a:cubicBezTo>
                <a:cubicBezTo>
                  <a:pt x="607" y="2141"/>
                  <a:pt x="608" y="2141"/>
                  <a:pt x="608" y="2141"/>
                </a:cubicBezTo>
                <a:cubicBezTo>
                  <a:pt x="609" y="2141"/>
                  <a:pt x="610" y="2140"/>
                  <a:pt x="611" y="2140"/>
                </a:cubicBezTo>
                <a:cubicBezTo>
                  <a:pt x="612" y="2140"/>
                  <a:pt x="612" y="2140"/>
                  <a:pt x="613" y="2139"/>
                </a:cubicBezTo>
                <a:cubicBezTo>
                  <a:pt x="614" y="2139"/>
                  <a:pt x="615" y="2139"/>
                  <a:pt x="616" y="2139"/>
                </a:cubicBezTo>
                <a:cubicBezTo>
                  <a:pt x="616" y="2139"/>
                  <a:pt x="616" y="2139"/>
                  <a:pt x="617" y="2139"/>
                </a:cubicBezTo>
                <a:cubicBezTo>
                  <a:pt x="618" y="2138"/>
                  <a:pt x="618" y="2138"/>
                  <a:pt x="618" y="2138"/>
                </a:cubicBezTo>
                <a:cubicBezTo>
                  <a:pt x="618" y="2138"/>
                  <a:pt x="618" y="2138"/>
                  <a:pt x="618" y="2138"/>
                </a:cubicBezTo>
                <a:cubicBezTo>
                  <a:pt x="618" y="2138"/>
                  <a:pt x="618" y="2138"/>
                  <a:pt x="618" y="2138"/>
                </a:cubicBezTo>
                <a:cubicBezTo>
                  <a:pt x="618" y="2138"/>
                  <a:pt x="618" y="2138"/>
                  <a:pt x="618" y="2138"/>
                </a:cubicBezTo>
                <a:cubicBezTo>
                  <a:pt x="618" y="2138"/>
                  <a:pt x="618" y="2138"/>
                  <a:pt x="618" y="2138"/>
                </a:cubicBezTo>
                <a:cubicBezTo>
                  <a:pt x="618" y="2138"/>
                  <a:pt x="618" y="2138"/>
                  <a:pt x="618" y="2138"/>
                </a:cubicBezTo>
                <a:cubicBezTo>
                  <a:pt x="619" y="2138"/>
                  <a:pt x="620" y="2138"/>
                  <a:pt x="621" y="2138"/>
                </a:cubicBezTo>
                <a:cubicBezTo>
                  <a:pt x="622" y="2138"/>
                  <a:pt x="624" y="2138"/>
                  <a:pt x="626" y="2137"/>
                </a:cubicBezTo>
                <a:cubicBezTo>
                  <a:pt x="630" y="2137"/>
                  <a:pt x="633" y="2137"/>
                  <a:pt x="637" y="2137"/>
                </a:cubicBezTo>
                <a:cubicBezTo>
                  <a:pt x="641" y="2137"/>
                  <a:pt x="645" y="2138"/>
                  <a:pt x="648" y="2138"/>
                </a:cubicBezTo>
                <a:cubicBezTo>
                  <a:pt x="652" y="2138"/>
                  <a:pt x="656" y="2139"/>
                  <a:pt x="659" y="2139"/>
                </a:cubicBezTo>
                <a:cubicBezTo>
                  <a:pt x="661" y="2139"/>
                  <a:pt x="663" y="2140"/>
                  <a:pt x="665" y="2140"/>
                </a:cubicBezTo>
                <a:cubicBezTo>
                  <a:pt x="638" y="2152"/>
                  <a:pt x="613" y="2168"/>
                  <a:pt x="593" y="2188"/>
                </a:cubicBezTo>
                <a:cubicBezTo>
                  <a:pt x="622" y="2165"/>
                  <a:pt x="648" y="2155"/>
                  <a:pt x="677" y="2147"/>
                </a:cubicBezTo>
                <a:cubicBezTo>
                  <a:pt x="673" y="2149"/>
                  <a:pt x="669" y="2152"/>
                  <a:pt x="665" y="2156"/>
                </a:cubicBezTo>
                <a:cubicBezTo>
                  <a:pt x="663" y="2158"/>
                  <a:pt x="660" y="2160"/>
                  <a:pt x="658" y="2163"/>
                </a:cubicBezTo>
                <a:cubicBezTo>
                  <a:pt x="655" y="2165"/>
                  <a:pt x="653" y="2168"/>
                  <a:pt x="650" y="2170"/>
                </a:cubicBezTo>
                <a:cubicBezTo>
                  <a:pt x="648" y="2173"/>
                  <a:pt x="646" y="2175"/>
                  <a:pt x="643" y="2178"/>
                </a:cubicBezTo>
                <a:cubicBezTo>
                  <a:pt x="641" y="2181"/>
                  <a:pt x="639" y="2184"/>
                  <a:pt x="636" y="2186"/>
                </a:cubicBezTo>
                <a:cubicBezTo>
                  <a:pt x="632" y="2192"/>
                  <a:pt x="628" y="2198"/>
                  <a:pt x="624" y="2203"/>
                </a:cubicBezTo>
                <a:cubicBezTo>
                  <a:pt x="622" y="2206"/>
                  <a:pt x="620" y="2209"/>
                  <a:pt x="618" y="2212"/>
                </a:cubicBezTo>
                <a:cubicBezTo>
                  <a:pt x="616" y="2214"/>
                  <a:pt x="614" y="2217"/>
                  <a:pt x="612" y="2220"/>
                </a:cubicBezTo>
                <a:cubicBezTo>
                  <a:pt x="608" y="2225"/>
                  <a:pt x="604" y="2230"/>
                  <a:pt x="601" y="2235"/>
                </a:cubicBezTo>
                <a:cubicBezTo>
                  <a:pt x="597" y="2240"/>
                  <a:pt x="593" y="2244"/>
                  <a:pt x="590" y="2248"/>
                </a:cubicBezTo>
                <a:cubicBezTo>
                  <a:pt x="588" y="2250"/>
                  <a:pt x="587" y="2252"/>
                  <a:pt x="585" y="2254"/>
                </a:cubicBezTo>
                <a:cubicBezTo>
                  <a:pt x="583" y="2255"/>
                  <a:pt x="582" y="2257"/>
                  <a:pt x="580" y="2259"/>
                </a:cubicBezTo>
                <a:cubicBezTo>
                  <a:pt x="579" y="2260"/>
                  <a:pt x="577" y="2262"/>
                  <a:pt x="576" y="2263"/>
                </a:cubicBezTo>
                <a:cubicBezTo>
                  <a:pt x="575" y="2264"/>
                  <a:pt x="574" y="2265"/>
                  <a:pt x="572" y="2266"/>
                </a:cubicBezTo>
                <a:cubicBezTo>
                  <a:pt x="570" y="2269"/>
                  <a:pt x="568" y="2270"/>
                  <a:pt x="567" y="2271"/>
                </a:cubicBezTo>
                <a:cubicBezTo>
                  <a:pt x="566" y="2272"/>
                  <a:pt x="565" y="2273"/>
                  <a:pt x="565" y="2273"/>
                </a:cubicBezTo>
                <a:cubicBezTo>
                  <a:pt x="565" y="2273"/>
                  <a:pt x="566" y="2272"/>
                  <a:pt x="567" y="2272"/>
                </a:cubicBezTo>
                <a:cubicBezTo>
                  <a:pt x="568" y="2271"/>
                  <a:pt x="569" y="2271"/>
                  <a:pt x="570" y="2270"/>
                </a:cubicBezTo>
                <a:cubicBezTo>
                  <a:pt x="571" y="2269"/>
                  <a:pt x="572" y="2269"/>
                  <a:pt x="573" y="2268"/>
                </a:cubicBezTo>
                <a:cubicBezTo>
                  <a:pt x="575" y="2267"/>
                  <a:pt x="576" y="2266"/>
                  <a:pt x="578" y="2265"/>
                </a:cubicBezTo>
                <a:cubicBezTo>
                  <a:pt x="579" y="2264"/>
                  <a:pt x="581" y="2262"/>
                  <a:pt x="582" y="2261"/>
                </a:cubicBezTo>
                <a:cubicBezTo>
                  <a:pt x="584" y="2260"/>
                  <a:pt x="586" y="2258"/>
                  <a:pt x="588" y="2256"/>
                </a:cubicBezTo>
                <a:cubicBezTo>
                  <a:pt x="590" y="2255"/>
                  <a:pt x="591" y="2253"/>
                  <a:pt x="593" y="2251"/>
                </a:cubicBezTo>
                <a:cubicBezTo>
                  <a:pt x="595" y="2249"/>
                  <a:pt x="597" y="2247"/>
                  <a:pt x="599" y="2245"/>
                </a:cubicBezTo>
                <a:cubicBezTo>
                  <a:pt x="601" y="2243"/>
                  <a:pt x="603" y="2241"/>
                  <a:pt x="605" y="2239"/>
                </a:cubicBezTo>
                <a:cubicBezTo>
                  <a:pt x="609" y="2234"/>
                  <a:pt x="613" y="2229"/>
                  <a:pt x="617" y="2224"/>
                </a:cubicBezTo>
                <a:cubicBezTo>
                  <a:pt x="619" y="2221"/>
                  <a:pt x="622" y="2219"/>
                  <a:pt x="624" y="2216"/>
                </a:cubicBezTo>
                <a:cubicBezTo>
                  <a:pt x="626" y="2213"/>
                  <a:pt x="628" y="2211"/>
                  <a:pt x="630" y="2208"/>
                </a:cubicBezTo>
                <a:cubicBezTo>
                  <a:pt x="634" y="2202"/>
                  <a:pt x="638" y="2197"/>
                  <a:pt x="643" y="2191"/>
                </a:cubicBezTo>
                <a:cubicBezTo>
                  <a:pt x="647" y="2186"/>
                  <a:pt x="651" y="2180"/>
                  <a:pt x="656" y="2175"/>
                </a:cubicBezTo>
                <a:cubicBezTo>
                  <a:pt x="658" y="2173"/>
                  <a:pt x="661" y="2170"/>
                  <a:pt x="663" y="2168"/>
                </a:cubicBezTo>
                <a:cubicBezTo>
                  <a:pt x="665" y="2166"/>
                  <a:pt x="668" y="2163"/>
                  <a:pt x="670" y="2161"/>
                </a:cubicBezTo>
                <a:cubicBezTo>
                  <a:pt x="675" y="2157"/>
                  <a:pt x="679" y="2153"/>
                  <a:pt x="684" y="2149"/>
                </a:cubicBezTo>
                <a:cubicBezTo>
                  <a:pt x="688" y="2146"/>
                  <a:pt x="691" y="2144"/>
                  <a:pt x="694" y="2142"/>
                </a:cubicBezTo>
                <a:cubicBezTo>
                  <a:pt x="701" y="2140"/>
                  <a:pt x="707" y="2139"/>
                  <a:pt x="714" y="2137"/>
                </a:cubicBezTo>
                <a:cubicBezTo>
                  <a:pt x="718" y="2136"/>
                  <a:pt x="722" y="2135"/>
                  <a:pt x="726" y="2134"/>
                </a:cubicBezTo>
                <a:cubicBezTo>
                  <a:pt x="725" y="2135"/>
                  <a:pt x="724" y="2136"/>
                  <a:pt x="723" y="2136"/>
                </a:cubicBezTo>
                <a:cubicBezTo>
                  <a:pt x="722" y="2137"/>
                  <a:pt x="722" y="2137"/>
                  <a:pt x="721" y="2137"/>
                </a:cubicBezTo>
                <a:cubicBezTo>
                  <a:pt x="720" y="2138"/>
                  <a:pt x="720" y="2138"/>
                  <a:pt x="719" y="2139"/>
                </a:cubicBezTo>
                <a:cubicBezTo>
                  <a:pt x="718" y="2139"/>
                  <a:pt x="717" y="2140"/>
                  <a:pt x="716" y="2141"/>
                </a:cubicBezTo>
                <a:cubicBezTo>
                  <a:pt x="715" y="2142"/>
                  <a:pt x="714" y="2143"/>
                  <a:pt x="712" y="2144"/>
                </a:cubicBezTo>
                <a:cubicBezTo>
                  <a:pt x="711" y="2145"/>
                  <a:pt x="710" y="2146"/>
                  <a:pt x="709" y="2146"/>
                </a:cubicBezTo>
                <a:cubicBezTo>
                  <a:pt x="707" y="2148"/>
                  <a:pt x="704" y="2150"/>
                  <a:pt x="702" y="2152"/>
                </a:cubicBezTo>
                <a:cubicBezTo>
                  <a:pt x="700" y="2154"/>
                  <a:pt x="698" y="2156"/>
                  <a:pt x="696" y="2158"/>
                </a:cubicBezTo>
                <a:cubicBezTo>
                  <a:pt x="694" y="2159"/>
                  <a:pt x="694" y="2159"/>
                  <a:pt x="694" y="2159"/>
                </a:cubicBezTo>
                <a:cubicBezTo>
                  <a:pt x="692" y="2161"/>
                  <a:pt x="692" y="2161"/>
                  <a:pt x="692" y="2161"/>
                </a:cubicBezTo>
                <a:cubicBezTo>
                  <a:pt x="691" y="2162"/>
                  <a:pt x="690" y="2163"/>
                  <a:pt x="689" y="2164"/>
                </a:cubicBezTo>
                <a:cubicBezTo>
                  <a:pt x="688" y="2165"/>
                  <a:pt x="687" y="2166"/>
                  <a:pt x="686" y="2167"/>
                </a:cubicBezTo>
                <a:cubicBezTo>
                  <a:pt x="685" y="2168"/>
                  <a:pt x="684" y="2169"/>
                  <a:pt x="683" y="2170"/>
                </a:cubicBezTo>
                <a:cubicBezTo>
                  <a:pt x="681" y="2172"/>
                  <a:pt x="679" y="2174"/>
                  <a:pt x="677" y="2176"/>
                </a:cubicBezTo>
                <a:cubicBezTo>
                  <a:pt x="676" y="2178"/>
                  <a:pt x="674" y="2180"/>
                  <a:pt x="672" y="2182"/>
                </a:cubicBezTo>
                <a:cubicBezTo>
                  <a:pt x="671" y="2183"/>
                  <a:pt x="670" y="2183"/>
                  <a:pt x="669" y="2184"/>
                </a:cubicBezTo>
                <a:cubicBezTo>
                  <a:pt x="668" y="2185"/>
                  <a:pt x="668" y="2186"/>
                  <a:pt x="667" y="2187"/>
                </a:cubicBezTo>
                <a:cubicBezTo>
                  <a:pt x="665" y="2189"/>
                  <a:pt x="663" y="2191"/>
                  <a:pt x="662" y="2193"/>
                </a:cubicBezTo>
                <a:cubicBezTo>
                  <a:pt x="660" y="2195"/>
                  <a:pt x="659" y="2196"/>
                  <a:pt x="658" y="2198"/>
                </a:cubicBezTo>
                <a:cubicBezTo>
                  <a:pt x="656" y="2200"/>
                  <a:pt x="655" y="2201"/>
                  <a:pt x="654" y="2203"/>
                </a:cubicBezTo>
                <a:cubicBezTo>
                  <a:pt x="652" y="2204"/>
                  <a:pt x="651" y="2206"/>
                  <a:pt x="650" y="2207"/>
                </a:cubicBezTo>
                <a:cubicBezTo>
                  <a:pt x="648" y="2210"/>
                  <a:pt x="646" y="2212"/>
                  <a:pt x="644" y="2214"/>
                </a:cubicBezTo>
                <a:cubicBezTo>
                  <a:pt x="643" y="2216"/>
                  <a:pt x="642" y="2218"/>
                  <a:pt x="641" y="2219"/>
                </a:cubicBezTo>
                <a:cubicBezTo>
                  <a:pt x="640" y="2220"/>
                  <a:pt x="640" y="2221"/>
                  <a:pt x="640" y="2221"/>
                </a:cubicBezTo>
                <a:cubicBezTo>
                  <a:pt x="640" y="2221"/>
                  <a:pt x="640" y="2220"/>
                  <a:pt x="641" y="2219"/>
                </a:cubicBezTo>
                <a:cubicBezTo>
                  <a:pt x="642" y="2219"/>
                  <a:pt x="644" y="2217"/>
                  <a:pt x="646" y="2215"/>
                </a:cubicBezTo>
                <a:cubicBezTo>
                  <a:pt x="648" y="2214"/>
                  <a:pt x="650" y="2212"/>
                  <a:pt x="652" y="2209"/>
                </a:cubicBezTo>
                <a:cubicBezTo>
                  <a:pt x="655" y="2207"/>
                  <a:pt x="658" y="2204"/>
                  <a:pt x="661" y="2201"/>
                </a:cubicBezTo>
                <a:cubicBezTo>
                  <a:pt x="664" y="2198"/>
                  <a:pt x="667" y="2195"/>
                  <a:pt x="671" y="2191"/>
                </a:cubicBezTo>
                <a:cubicBezTo>
                  <a:pt x="672" y="2191"/>
                  <a:pt x="673" y="2190"/>
                  <a:pt x="674" y="2189"/>
                </a:cubicBezTo>
                <a:cubicBezTo>
                  <a:pt x="675" y="2188"/>
                  <a:pt x="676" y="2187"/>
                  <a:pt x="677" y="2186"/>
                </a:cubicBezTo>
                <a:cubicBezTo>
                  <a:pt x="678" y="2184"/>
                  <a:pt x="680" y="2183"/>
                  <a:pt x="682" y="2181"/>
                </a:cubicBezTo>
                <a:cubicBezTo>
                  <a:pt x="686" y="2177"/>
                  <a:pt x="690" y="2173"/>
                  <a:pt x="695" y="2169"/>
                </a:cubicBezTo>
                <a:cubicBezTo>
                  <a:pt x="696" y="2168"/>
                  <a:pt x="697" y="2167"/>
                  <a:pt x="698" y="2167"/>
                </a:cubicBezTo>
                <a:cubicBezTo>
                  <a:pt x="699" y="2165"/>
                  <a:pt x="699" y="2165"/>
                  <a:pt x="699" y="2165"/>
                </a:cubicBezTo>
                <a:cubicBezTo>
                  <a:pt x="701" y="2164"/>
                  <a:pt x="701" y="2164"/>
                  <a:pt x="701" y="2164"/>
                </a:cubicBezTo>
                <a:cubicBezTo>
                  <a:pt x="703" y="2162"/>
                  <a:pt x="705" y="2160"/>
                  <a:pt x="707" y="2158"/>
                </a:cubicBezTo>
                <a:cubicBezTo>
                  <a:pt x="710" y="2156"/>
                  <a:pt x="712" y="2154"/>
                  <a:pt x="714" y="2153"/>
                </a:cubicBezTo>
                <a:cubicBezTo>
                  <a:pt x="715" y="2152"/>
                  <a:pt x="716" y="2151"/>
                  <a:pt x="717" y="2150"/>
                </a:cubicBezTo>
                <a:cubicBezTo>
                  <a:pt x="718" y="2149"/>
                  <a:pt x="719" y="2148"/>
                  <a:pt x="721" y="2147"/>
                </a:cubicBezTo>
                <a:cubicBezTo>
                  <a:pt x="722" y="2146"/>
                  <a:pt x="723" y="2146"/>
                  <a:pt x="724" y="2145"/>
                </a:cubicBezTo>
                <a:cubicBezTo>
                  <a:pt x="724" y="2144"/>
                  <a:pt x="725" y="2144"/>
                  <a:pt x="725" y="2143"/>
                </a:cubicBezTo>
                <a:cubicBezTo>
                  <a:pt x="726" y="2143"/>
                  <a:pt x="727" y="2143"/>
                  <a:pt x="727" y="2142"/>
                </a:cubicBezTo>
                <a:cubicBezTo>
                  <a:pt x="729" y="2141"/>
                  <a:pt x="732" y="2139"/>
                  <a:pt x="734" y="2137"/>
                </a:cubicBezTo>
                <a:cubicBezTo>
                  <a:pt x="735" y="2136"/>
                  <a:pt x="736" y="2136"/>
                  <a:pt x="737" y="2135"/>
                </a:cubicBezTo>
                <a:cubicBezTo>
                  <a:pt x="738" y="2134"/>
                  <a:pt x="739" y="2134"/>
                  <a:pt x="740" y="2133"/>
                </a:cubicBezTo>
                <a:cubicBezTo>
                  <a:pt x="741" y="2132"/>
                  <a:pt x="742" y="2131"/>
                  <a:pt x="743" y="2131"/>
                </a:cubicBezTo>
                <a:cubicBezTo>
                  <a:pt x="744" y="2130"/>
                  <a:pt x="744" y="2130"/>
                  <a:pt x="745" y="2130"/>
                </a:cubicBezTo>
                <a:cubicBezTo>
                  <a:pt x="745" y="2130"/>
                  <a:pt x="745" y="2130"/>
                  <a:pt x="745" y="2129"/>
                </a:cubicBezTo>
                <a:cubicBezTo>
                  <a:pt x="760" y="2126"/>
                  <a:pt x="775" y="2122"/>
                  <a:pt x="788" y="2118"/>
                </a:cubicBezTo>
                <a:cubicBezTo>
                  <a:pt x="773" y="2169"/>
                  <a:pt x="735" y="2195"/>
                  <a:pt x="710" y="2235"/>
                </a:cubicBezTo>
                <a:cubicBezTo>
                  <a:pt x="709" y="2236"/>
                  <a:pt x="708" y="2236"/>
                  <a:pt x="707" y="2236"/>
                </a:cubicBezTo>
                <a:cubicBezTo>
                  <a:pt x="703" y="2236"/>
                  <a:pt x="699" y="2237"/>
                  <a:pt x="694" y="2238"/>
                </a:cubicBezTo>
                <a:cubicBezTo>
                  <a:pt x="689" y="2238"/>
                  <a:pt x="683" y="2240"/>
                  <a:pt x="678" y="2241"/>
                </a:cubicBezTo>
                <a:cubicBezTo>
                  <a:pt x="676" y="2242"/>
                  <a:pt x="675" y="2242"/>
                  <a:pt x="673" y="2242"/>
                </a:cubicBezTo>
                <a:cubicBezTo>
                  <a:pt x="672" y="2243"/>
                  <a:pt x="671" y="2243"/>
                  <a:pt x="669" y="2244"/>
                </a:cubicBezTo>
                <a:cubicBezTo>
                  <a:pt x="668" y="2244"/>
                  <a:pt x="668" y="2244"/>
                  <a:pt x="667" y="2245"/>
                </a:cubicBezTo>
                <a:cubicBezTo>
                  <a:pt x="666" y="2245"/>
                  <a:pt x="666" y="2245"/>
                  <a:pt x="666" y="2245"/>
                </a:cubicBezTo>
                <a:cubicBezTo>
                  <a:pt x="666" y="2245"/>
                  <a:pt x="666" y="2245"/>
                  <a:pt x="666" y="2245"/>
                </a:cubicBezTo>
                <a:cubicBezTo>
                  <a:pt x="666" y="2245"/>
                  <a:pt x="666" y="2245"/>
                  <a:pt x="666" y="2245"/>
                </a:cubicBezTo>
                <a:cubicBezTo>
                  <a:pt x="665" y="2246"/>
                  <a:pt x="665" y="2246"/>
                  <a:pt x="665" y="2246"/>
                </a:cubicBezTo>
                <a:cubicBezTo>
                  <a:pt x="664" y="2246"/>
                  <a:pt x="663" y="2246"/>
                  <a:pt x="663" y="2246"/>
                </a:cubicBezTo>
                <a:cubicBezTo>
                  <a:pt x="662" y="2247"/>
                  <a:pt x="661" y="2247"/>
                  <a:pt x="660" y="2247"/>
                </a:cubicBezTo>
                <a:cubicBezTo>
                  <a:pt x="654" y="2250"/>
                  <a:pt x="649" y="2253"/>
                  <a:pt x="643" y="2257"/>
                </a:cubicBezTo>
                <a:cubicBezTo>
                  <a:pt x="638" y="2261"/>
                  <a:pt x="632" y="2266"/>
                  <a:pt x="628" y="2272"/>
                </a:cubicBezTo>
                <a:cubicBezTo>
                  <a:pt x="626" y="2273"/>
                  <a:pt x="625" y="2275"/>
                  <a:pt x="624" y="2277"/>
                </a:cubicBezTo>
                <a:cubicBezTo>
                  <a:pt x="621" y="2279"/>
                  <a:pt x="617" y="2281"/>
                  <a:pt x="614" y="2284"/>
                </a:cubicBezTo>
                <a:cubicBezTo>
                  <a:pt x="613" y="2284"/>
                  <a:pt x="612" y="2285"/>
                  <a:pt x="611" y="2286"/>
                </a:cubicBezTo>
                <a:cubicBezTo>
                  <a:pt x="610" y="2287"/>
                  <a:pt x="609" y="2287"/>
                  <a:pt x="608" y="2288"/>
                </a:cubicBezTo>
                <a:cubicBezTo>
                  <a:pt x="606" y="2290"/>
                  <a:pt x="604" y="2291"/>
                  <a:pt x="602" y="2293"/>
                </a:cubicBezTo>
                <a:cubicBezTo>
                  <a:pt x="600" y="2294"/>
                  <a:pt x="598" y="2296"/>
                  <a:pt x="596" y="2298"/>
                </a:cubicBezTo>
                <a:cubicBezTo>
                  <a:pt x="596" y="2298"/>
                  <a:pt x="595" y="2299"/>
                  <a:pt x="594" y="2300"/>
                </a:cubicBezTo>
                <a:cubicBezTo>
                  <a:pt x="593" y="2301"/>
                  <a:pt x="592" y="2302"/>
                  <a:pt x="591" y="2302"/>
                </a:cubicBezTo>
                <a:cubicBezTo>
                  <a:pt x="589" y="2304"/>
                  <a:pt x="588" y="2306"/>
                  <a:pt x="586" y="2307"/>
                </a:cubicBezTo>
                <a:cubicBezTo>
                  <a:pt x="585" y="2309"/>
                  <a:pt x="583" y="2310"/>
                  <a:pt x="582" y="2312"/>
                </a:cubicBezTo>
                <a:cubicBezTo>
                  <a:pt x="580" y="2313"/>
                  <a:pt x="579" y="2315"/>
                  <a:pt x="579" y="2316"/>
                </a:cubicBezTo>
                <a:cubicBezTo>
                  <a:pt x="578" y="2318"/>
                  <a:pt x="577" y="2319"/>
                  <a:pt x="577" y="2320"/>
                </a:cubicBezTo>
                <a:cubicBezTo>
                  <a:pt x="577" y="2321"/>
                  <a:pt x="577" y="2322"/>
                  <a:pt x="577" y="2323"/>
                </a:cubicBezTo>
                <a:cubicBezTo>
                  <a:pt x="577" y="2323"/>
                  <a:pt x="577" y="2324"/>
                  <a:pt x="577" y="2324"/>
                </a:cubicBezTo>
                <a:cubicBezTo>
                  <a:pt x="577" y="2324"/>
                  <a:pt x="577" y="2323"/>
                  <a:pt x="578" y="2323"/>
                </a:cubicBezTo>
                <a:cubicBezTo>
                  <a:pt x="578" y="2323"/>
                  <a:pt x="578" y="2322"/>
                  <a:pt x="578" y="2322"/>
                </a:cubicBezTo>
                <a:cubicBezTo>
                  <a:pt x="578" y="2322"/>
                  <a:pt x="578" y="2321"/>
                  <a:pt x="579" y="2321"/>
                </a:cubicBezTo>
                <a:cubicBezTo>
                  <a:pt x="579" y="2320"/>
                  <a:pt x="580" y="2319"/>
                  <a:pt x="581" y="2318"/>
                </a:cubicBezTo>
                <a:cubicBezTo>
                  <a:pt x="582" y="2317"/>
                  <a:pt x="583" y="2316"/>
                  <a:pt x="585" y="2315"/>
                </a:cubicBezTo>
                <a:cubicBezTo>
                  <a:pt x="586" y="2314"/>
                  <a:pt x="588" y="2313"/>
                  <a:pt x="590" y="2312"/>
                </a:cubicBezTo>
                <a:cubicBezTo>
                  <a:pt x="592" y="2310"/>
                  <a:pt x="594" y="2309"/>
                  <a:pt x="595" y="2308"/>
                </a:cubicBezTo>
                <a:cubicBezTo>
                  <a:pt x="596" y="2307"/>
                  <a:pt x="597" y="2306"/>
                  <a:pt x="598" y="2306"/>
                </a:cubicBezTo>
                <a:cubicBezTo>
                  <a:pt x="599" y="2305"/>
                  <a:pt x="600" y="2304"/>
                  <a:pt x="601" y="2304"/>
                </a:cubicBezTo>
                <a:cubicBezTo>
                  <a:pt x="603" y="2302"/>
                  <a:pt x="605" y="2300"/>
                  <a:pt x="607" y="2299"/>
                </a:cubicBezTo>
                <a:cubicBezTo>
                  <a:pt x="609" y="2297"/>
                  <a:pt x="611" y="2296"/>
                  <a:pt x="613" y="2294"/>
                </a:cubicBezTo>
                <a:cubicBezTo>
                  <a:pt x="614" y="2293"/>
                  <a:pt x="615" y="2292"/>
                  <a:pt x="616" y="2292"/>
                </a:cubicBezTo>
                <a:cubicBezTo>
                  <a:pt x="616" y="2291"/>
                  <a:pt x="617" y="2291"/>
                  <a:pt x="617" y="2290"/>
                </a:cubicBezTo>
                <a:cubicBezTo>
                  <a:pt x="615" y="2297"/>
                  <a:pt x="613" y="2302"/>
                  <a:pt x="611" y="2307"/>
                </a:cubicBezTo>
                <a:cubicBezTo>
                  <a:pt x="610" y="2308"/>
                  <a:pt x="610" y="2309"/>
                  <a:pt x="610" y="2310"/>
                </a:cubicBezTo>
                <a:cubicBezTo>
                  <a:pt x="609" y="2310"/>
                  <a:pt x="609" y="2311"/>
                  <a:pt x="609" y="2311"/>
                </a:cubicBezTo>
                <a:cubicBezTo>
                  <a:pt x="608" y="2312"/>
                  <a:pt x="608" y="2313"/>
                  <a:pt x="607" y="2313"/>
                </a:cubicBezTo>
                <a:cubicBezTo>
                  <a:pt x="607" y="2314"/>
                  <a:pt x="607" y="2315"/>
                  <a:pt x="606" y="2315"/>
                </a:cubicBezTo>
                <a:cubicBezTo>
                  <a:pt x="606" y="2316"/>
                  <a:pt x="605" y="2318"/>
                  <a:pt x="604" y="2319"/>
                </a:cubicBezTo>
                <a:cubicBezTo>
                  <a:pt x="603" y="2320"/>
                  <a:pt x="602" y="2321"/>
                  <a:pt x="601" y="2322"/>
                </a:cubicBezTo>
                <a:cubicBezTo>
                  <a:pt x="598" y="2326"/>
                  <a:pt x="594" y="2330"/>
                  <a:pt x="591" y="2334"/>
                </a:cubicBezTo>
                <a:cubicBezTo>
                  <a:pt x="587" y="2337"/>
                  <a:pt x="584" y="2340"/>
                  <a:pt x="581" y="2343"/>
                </a:cubicBezTo>
                <a:cubicBezTo>
                  <a:pt x="578" y="2346"/>
                  <a:pt x="575" y="2348"/>
                  <a:pt x="573" y="2350"/>
                </a:cubicBezTo>
                <a:cubicBezTo>
                  <a:pt x="571" y="2352"/>
                  <a:pt x="569" y="2353"/>
                  <a:pt x="568" y="2354"/>
                </a:cubicBezTo>
                <a:cubicBezTo>
                  <a:pt x="567" y="2355"/>
                  <a:pt x="566" y="2356"/>
                  <a:pt x="566" y="2356"/>
                </a:cubicBezTo>
                <a:cubicBezTo>
                  <a:pt x="566" y="2356"/>
                  <a:pt x="567" y="2355"/>
                  <a:pt x="568" y="2354"/>
                </a:cubicBezTo>
                <a:cubicBezTo>
                  <a:pt x="569" y="2354"/>
                  <a:pt x="571" y="2353"/>
                  <a:pt x="574" y="2351"/>
                </a:cubicBezTo>
                <a:cubicBezTo>
                  <a:pt x="576" y="2350"/>
                  <a:pt x="580" y="2348"/>
                  <a:pt x="583" y="2345"/>
                </a:cubicBezTo>
                <a:cubicBezTo>
                  <a:pt x="585" y="2344"/>
                  <a:pt x="586" y="2343"/>
                  <a:pt x="588" y="2342"/>
                </a:cubicBezTo>
                <a:cubicBezTo>
                  <a:pt x="590" y="2340"/>
                  <a:pt x="592" y="2339"/>
                  <a:pt x="594" y="2337"/>
                </a:cubicBezTo>
                <a:cubicBezTo>
                  <a:pt x="598" y="2334"/>
                  <a:pt x="602" y="2330"/>
                  <a:pt x="606" y="2326"/>
                </a:cubicBezTo>
                <a:cubicBezTo>
                  <a:pt x="607" y="2325"/>
                  <a:pt x="608" y="2324"/>
                  <a:pt x="609" y="2322"/>
                </a:cubicBezTo>
                <a:cubicBezTo>
                  <a:pt x="610" y="2321"/>
                  <a:pt x="611" y="2320"/>
                  <a:pt x="612" y="2319"/>
                </a:cubicBezTo>
                <a:cubicBezTo>
                  <a:pt x="612" y="2318"/>
                  <a:pt x="613" y="2317"/>
                  <a:pt x="613" y="2317"/>
                </a:cubicBezTo>
                <a:cubicBezTo>
                  <a:pt x="614" y="2316"/>
                  <a:pt x="614" y="2315"/>
                  <a:pt x="614" y="2315"/>
                </a:cubicBezTo>
                <a:cubicBezTo>
                  <a:pt x="615" y="2314"/>
                  <a:pt x="615" y="2313"/>
                  <a:pt x="616" y="2313"/>
                </a:cubicBezTo>
                <a:cubicBezTo>
                  <a:pt x="616" y="2312"/>
                  <a:pt x="616" y="2311"/>
                  <a:pt x="617" y="2311"/>
                </a:cubicBezTo>
                <a:cubicBezTo>
                  <a:pt x="618" y="2308"/>
                  <a:pt x="620" y="2305"/>
                  <a:pt x="621" y="2302"/>
                </a:cubicBezTo>
                <a:cubicBezTo>
                  <a:pt x="622" y="2298"/>
                  <a:pt x="623" y="2295"/>
                  <a:pt x="624" y="2293"/>
                </a:cubicBezTo>
                <a:cubicBezTo>
                  <a:pt x="625" y="2292"/>
                  <a:pt x="625" y="2291"/>
                  <a:pt x="625" y="2290"/>
                </a:cubicBezTo>
                <a:cubicBezTo>
                  <a:pt x="626" y="2289"/>
                  <a:pt x="626" y="2289"/>
                  <a:pt x="626" y="2289"/>
                </a:cubicBezTo>
                <a:cubicBezTo>
                  <a:pt x="626" y="2289"/>
                  <a:pt x="626" y="2289"/>
                  <a:pt x="626" y="2288"/>
                </a:cubicBezTo>
                <a:cubicBezTo>
                  <a:pt x="627" y="2286"/>
                  <a:pt x="627" y="2286"/>
                  <a:pt x="627" y="2286"/>
                </a:cubicBezTo>
                <a:cubicBezTo>
                  <a:pt x="628" y="2286"/>
                  <a:pt x="628" y="2285"/>
                  <a:pt x="629" y="2284"/>
                </a:cubicBezTo>
                <a:cubicBezTo>
                  <a:pt x="629" y="2283"/>
                  <a:pt x="630" y="2282"/>
                  <a:pt x="631" y="2280"/>
                </a:cubicBezTo>
                <a:cubicBezTo>
                  <a:pt x="632" y="2280"/>
                  <a:pt x="632" y="2279"/>
                  <a:pt x="633" y="2278"/>
                </a:cubicBezTo>
                <a:cubicBezTo>
                  <a:pt x="633" y="2278"/>
                  <a:pt x="634" y="2277"/>
                  <a:pt x="634" y="2277"/>
                </a:cubicBezTo>
                <a:cubicBezTo>
                  <a:pt x="638" y="2272"/>
                  <a:pt x="643" y="2267"/>
                  <a:pt x="648" y="2263"/>
                </a:cubicBezTo>
                <a:cubicBezTo>
                  <a:pt x="648" y="2263"/>
                  <a:pt x="649" y="2263"/>
                  <a:pt x="650" y="2262"/>
                </a:cubicBezTo>
                <a:cubicBezTo>
                  <a:pt x="650" y="2262"/>
                  <a:pt x="651" y="2261"/>
                  <a:pt x="651" y="2261"/>
                </a:cubicBezTo>
                <a:cubicBezTo>
                  <a:pt x="653" y="2260"/>
                  <a:pt x="654" y="2259"/>
                  <a:pt x="655" y="2258"/>
                </a:cubicBezTo>
                <a:cubicBezTo>
                  <a:pt x="658" y="2257"/>
                  <a:pt x="661" y="2255"/>
                  <a:pt x="663" y="2254"/>
                </a:cubicBezTo>
                <a:cubicBezTo>
                  <a:pt x="664" y="2253"/>
                  <a:pt x="665" y="2253"/>
                  <a:pt x="665" y="2253"/>
                </a:cubicBezTo>
                <a:cubicBezTo>
                  <a:pt x="666" y="2252"/>
                  <a:pt x="667" y="2252"/>
                  <a:pt x="667" y="2252"/>
                </a:cubicBezTo>
                <a:cubicBezTo>
                  <a:pt x="668" y="2251"/>
                  <a:pt x="668" y="2251"/>
                  <a:pt x="668" y="2251"/>
                </a:cubicBezTo>
                <a:cubicBezTo>
                  <a:pt x="669" y="2251"/>
                  <a:pt x="669" y="2251"/>
                  <a:pt x="669" y="2251"/>
                </a:cubicBezTo>
                <a:cubicBezTo>
                  <a:pt x="669" y="2251"/>
                  <a:pt x="669" y="2251"/>
                  <a:pt x="669" y="2251"/>
                </a:cubicBezTo>
                <a:cubicBezTo>
                  <a:pt x="669" y="2251"/>
                  <a:pt x="669" y="2251"/>
                  <a:pt x="669" y="2251"/>
                </a:cubicBezTo>
                <a:cubicBezTo>
                  <a:pt x="670" y="2251"/>
                  <a:pt x="671" y="2250"/>
                  <a:pt x="671" y="2250"/>
                </a:cubicBezTo>
                <a:cubicBezTo>
                  <a:pt x="673" y="2249"/>
                  <a:pt x="674" y="2249"/>
                  <a:pt x="676" y="2248"/>
                </a:cubicBezTo>
                <a:cubicBezTo>
                  <a:pt x="677" y="2248"/>
                  <a:pt x="678" y="2247"/>
                  <a:pt x="680" y="2247"/>
                </a:cubicBezTo>
                <a:cubicBezTo>
                  <a:pt x="685" y="2245"/>
                  <a:pt x="690" y="2243"/>
                  <a:pt x="695" y="2242"/>
                </a:cubicBezTo>
                <a:cubicBezTo>
                  <a:pt x="699" y="2241"/>
                  <a:pt x="704" y="2240"/>
                  <a:pt x="708" y="2239"/>
                </a:cubicBezTo>
                <a:cubicBezTo>
                  <a:pt x="708" y="2239"/>
                  <a:pt x="708" y="2239"/>
                  <a:pt x="708" y="2239"/>
                </a:cubicBezTo>
                <a:cubicBezTo>
                  <a:pt x="702" y="2250"/>
                  <a:pt x="697" y="2262"/>
                  <a:pt x="693" y="2276"/>
                </a:cubicBezTo>
                <a:cubicBezTo>
                  <a:pt x="692" y="2277"/>
                  <a:pt x="691" y="2278"/>
                  <a:pt x="690" y="2278"/>
                </a:cubicBezTo>
                <a:cubicBezTo>
                  <a:pt x="687" y="2281"/>
                  <a:pt x="684" y="2284"/>
                  <a:pt x="681" y="2287"/>
                </a:cubicBezTo>
                <a:cubicBezTo>
                  <a:pt x="674" y="2292"/>
                  <a:pt x="668" y="2298"/>
                  <a:pt x="662" y="2305"/>
                </a:cubicBezTo>
                <a:cubicBezTo>
                  <a:pt x="660" y="2307"/>
                  <a:pt x="659" y="2308"/>
                  <a:pt x="657" y="2310"/>
                </a:cubicBezTo>
                <a:cubicBezTo>
                  <a:pt x="655" y="2312"/>
                  <a:pt x="655" y="2312"/>
                  <a:pt x="655" y="2312"/>
                </a:cubicBezTo>
                <a:cubicBezTo>
                  <a:pt x="655" y="2313"/>
                  <a:pt x="654" y="2314"/>
                  <a:pt x="653" y="2315"/>
                </a:cubicBezTo>
                <a:cubicBezTo>
                  <a:pt x="651" y="2318"/>
                  <a:pt x="651" y="2318"/>
                  <a:pt x="651" y="2318"/>
                </a:cubicBezTo>
                <a:cubicBezTo>
                  <a:pt x="649" y="2320"/>
                  <a:pt x="649" y="2320"/>
                  <a:pt x="649" y="2320"/>
                </a:cubicBezTo>
                <a:cubicBezTo>
                  <a:pt x="648" y="2322"/>
                  <a:pt x="647" y="2324"/>
                  <a:pt x="646" y="2326"/>
                </a:cubicBezTo>
                <a:cubicBezTo>
                  <a:pt x="643" y="2329"/>
                  <a:pt x="641" y="2333"/>
                  <a:pt x="639" y="2337"/>
                </a:cubicBezTo>
                <a:cubicBezTo>
                  <a:pt x="637" y="2340"/>
                  <a:pt x="635" y="2344"/>
                  <a:pt x="633" y="2348"/>
                </a:cubicBezTo>
                <a:cubicBezTo>
                  <a:pt x="629" y="2355"/>
                  <a:pt x="626" y="2362"/>
                  <a:pt x="623" y="2369"/>
                </a:cubicBezTo>
                <a:cubicBezTo>
                  <a:pt x="620" y="2376"/>
                  <a:pt x="617" y="2382"/>
                  <a:pt x="615" y="2388"/>
                </a:cubicBezTo>
                <a:cubicBezTo>
                  <a:pt x="612" y="2394"/>
                  <a:pt x="610" y="2400"/>
                  <a:pt x="608" y="2405"/>
                </a:cubicBezTo>
                <a:cubicBezTo>
                  <a:pt x="606" y="2410"/>
                  <a:pt x="605" y="2414"/>
                  <a:pt x="603" y="2418"/>
                </a:cubicBezTo>
                <a:cubicBezTo>
                  <a:pt x="602" y="2421"/>
                  <a:pt x="601" y="2424"/>
                  <a:pt x="600" y="2426"/>
                </a:cubicBezTo>
                <a:cubicBezTo>
                  <a:pt x="599" y="2428"/>
                  <a:pt x="599" y="2429"/>
                  <a:pt x="599" y="2429"/>
                </a:cubicBezTo>
                <a:cubicBezTo>
                  <a:pt x="599" y="2429"/>
                  <a:pt x="600" y="2428"/>
                  <a:pt x="600" y="2426"/>
                </a:cubicBezTo>
                <a:cubicBezTo>
                  <a:pt x="601" y="2424"/>
                  <a:pt x="603" y="2422"/>
                  <a:pt x="605" y="2418"/>
                </a:cubicBezTo>
                <a:cubicBezTo>
                  <a:pt x="606" y="2415"/>
                  <a:pt x="609" y="2411"/>
                  <a:pt x="611" y="2406"/>
                </a:cubicBezTo>
                <a:cubicBezTo>
                  <a:pt x="613" y="2401"/>
                  <a:pt x="616" y="2396"/>
                  <a:pt x="619" y="2390"/>
                </a:cubicBezTo>
                <a:cubicBezTo>
                  <a:pt x="622" y="2384"/>
                  <a:pt x="625" y="2378"/>
                  <a:pt x="628" y="2372"/>
                </a:cubicBezTo>
                <a:cubicBezTo>
                  <a:pt x="629" y="2370"/>
                  <a:pt x="630" y="2368"/>
                  <a:pt x="631" y="2366"/>
                </a:cubicBezTo>
                <a:cubicBezTo>
                  <a:pt x="631" y="2367"/>
                  <a:pt x="631" y="2368"/>
                  <a:pt x="630" y="2369"/>
                </a:cubicBezTo>
                <a:cubicBezTo>
                  <a:pt x="630" y="2370"/>
                  <a:pt x="629" y="2372"/>
                  <a:pt x="629" y="2374"/>
                </a:cubicBezTo>
                <a:cubicBezTo>
                  <a:pt x="629" y="2376"/>
                  <a:pt x="628" y="2378"/>
                  <a:pt x="627" y="2380"/>
                </a:cubicBezTo>
                <a:cubicBezTo>
                  <a:pt x="627" y="2383"/>
                  <a:pt x="626" y="2385"/>
                  <a:pt x="626" y="2387"/>
                </a:cubicBezTo>
                <a:cubicBezTo>
                  <a:pt x="626" y="2389"/>
                  <a:pt x="625" y="2390"/>
                  <a:pt x="625" y="2391"/>
                </a:cubicBezTo>
                <a:cubicBezTo>
                  <a:pt x="625" y="2392"/>
                  <a:pt x="625" y="2394"/>
                  <a:pt x="624" y="2395"/>
                </a:cubicBezTo>
                <a:cubicBezTo>
                  <a:pt x="624" y="2397"/>
                  <a:pt x="623" y="2400"/>
                  <a:pt x="623" y="2402"/>
                </a:cubicBezTo>
                <a:cubicBezTo>
                  <a:pt x="622" y="2405"/>
                  <a:pt x="621" y="2408"/>
                  <a:pt x="621" y="2410"/>
                </a:cubicBezTo>
                <a:cubicBezTo>
                  <a:pt x="621" y="2411"/>
                  <a:pt x="620" y="2413"/>
                  <a:pt x="620" y="2414"/>
                </a:cubicBezTo>
                <a:cubicBezTo>
                  <a:pt x="620" y="2415"/>
                  <a:pt x="620" y="2416"/>
                  <a:pt x="619" y="2418"/>
                </a:cubicBezTo>
                <a:cubicBezTo>
                  <a:pt x="619" y="2420"/>
                  <a:pt x="618" y="2422"/>
                  <a:pt x="618" y="2425"/>
                </a:cubicBezTo>
                <a:cubicBezTo>
                  <a:pt x="617" y="2427"/>
                  <a:pt x="617" y="2429"/>
                  <a:pt x="617" y="2431"/>
                </a:cubicBezTo>
                <a:cubicBezTo>
                  <a:pt x="616" y="2433"/>
                  <a:pt x="616" y="2435"/>
                  <a:pt x="616" y="2436"/>
                </a:cubicBezTo>
                <a:cubicBezTo>
                  <a:pt x="615" y="2438"/>
                  <a:pt x="615" y="2439"/>
                  <a:pt x="615" y="2440"/>
                </a:cubicBezTo>
                <a:cubicBezTo>
                  <a:pt x="615" y="2442"/>
                  <a:pt x="615" y="2443"/>
                  <a:pt x="615" y="2443"/>
                </a:cubicBezTo>
                <a:cubicBezTo>
                  <a:pt x="614" y="2444"/>
                  <a:pt x="614" y="2444"/>
                  <a:pt x="614" y="2444"/>
                </a:cubicBezTo>
                <a:cubicBezTo>
                  <a:pt x="614" y="2444"/>
                  <a:pt x="615" y="2444"/>
                  <a:pt x="615" y="2443"/>
                </a:cubicBezTo>
                <a:cubicBezTo>
                  <a:pt x="615" y="2443"/>
                  <a:pt x="616" y="2442"/>
                  <a:pt x="616" y="2441"/>
                </a:cubicBezTo>
                <a:cubicBezTo>
                  <a:pt x="617" y="2440"/>
                  <a:pt x="618" y="2439"/>
                  <a:pt x="619" y="2437"/>
                </a:cubicBezTo>
                <a:cubicBezTo>
                  <a:pt x="619" y="2437"/>
                  <a:pt x="619" y="2436"/>
                  <a:pt x="620" y="2435"/>
                </a:cubicBezTo>
                <a:cubicBezTo>
                  <a:pt x="620" y="2434"/>
                  <a:pt x="621" y="2433"/>
                  <a:pt x="621" y="2432"/>
                </a:cubicBezTo>
                <a:cubicBezTo>
                  <a:pt x="621" y="2431"/>
                  <a:pt x="622" y="2430"/>
                  <a:pt x="622" y="2429"/>
                </a:cubicBezTo>
                <a:cubicBezTo>
                  <a:pt x="623" y="2428"/>
                  <a:pt x="623" y="2427"/>
                  <a:pt x="624" y="2426"/>
                </a:cubicBezTo>
                <a:cubicBezTo>
                  <a:pt x="624" y="2424"/>
                  <a:pt x="625" y="2422"/>
                  <a:pt x="626" y="2419"/>
                </a:cubicBezTo>
                <a:cubicBezTo>
                  <a:pt x="626" y="2418"/>
                  <a:pt x="627" y="2417"/>
                  <a:pt x="627" y="2416"/>
                </a:cubicBezTo>
                <a:cubicBezTo>
                  <a:pt x="628" y="2415"/>
                  <a:pt x="628" y="2413"/>
                  <a:pt x="628" y="2412"/>
                </a:cubicBezTo>
                <a:cubicBezTo>
                  <a:pt x="629" y="2409"/>
                  <a:pt x="630" y="2407"/>
                  <a:pt x="630" y="2404"/>
                </a:cubicBezTo>
                <a:cubicBezTo>
                  <a:pt x="631" y="2402"/>
                  <a:pt x="631" y="2399"/>
                  <a:pt x="632" y="2396"/>
                </a:cubicBezTo>
                <a:cubicBezTo>
                  <a:pt x="632" y="2395"/>
                  <a:pt x="632" y="2394"/>
                  <a:pt x="632" y="2392"/>
                </a:cubicBezTo>
                <a:cubicBezTo>
                  <a:pt x="633" y="2391"/>
                  <a:pt x="633" y="2390"/>
                  <a:pt x="633" y="2389"/>
                </a:cubicBezTo>
                <a:cubicBezTo>
                  <a:pt x="633" y="2386"/>
                  <a:pt x="633" y="2384"/>
                  <a:pt x="633" y="2381"/>
                </a:cubicBezTo>
                <a:cubicBezTo>
                  <a:pt x="633" y="2380"/>
                  <a:pt x="633" y="2379"/>
                  <a:pt x="633" y="2378"/>
                </a:cubicBezTo>
                <a:cubicBezTo>
                  <a:pt x="634" y="2377"/>
                  <a:pt x="634" y="2376"/>
                  <a:pt x="634" y="2375"/>
                </a:cubicBezTo>
                <a:cubicBezTo>
                  <a:pt x="634" y="2374"/>
                  <a:pt x="634" y="2373"/>
                  <a:pt x="633" y="2372"/>
                </a:cubicBezTo>
                <a:cubicBezTo>
                  <a:pt x="633" y="2371"/>
                  <a:pt x="633" y="2370"/>
                  <a:pt x="633" y="2369"/>
                </a:cubicBezTo>
                <a:cubicBezTo>
                  <a:pt x="633" y="2367"/>
                  <a:pt x="633" y="2366"/>
                  <a:pt x="633" y="2365"/>
                </a:cubicBezTo>
                <a:cubicBezTo>
                  <a:pt x="633" y="2364"/>
                  <a:pt x="633" y="2363"/>
                  <a:pt x="633" y="2363"/>
                </a:cubicBezTo>
                <a:cubicBezTo>
                  <a:pt x="635" y="2359"/>
                  <a:pt x="637" y="2355"/>
                  <a:pt x="639" y="2351"/>
                </a:cubicBezTo>
                <a:cubicBezTo>
                  <a:pt x="641" y="2348"/>
                  <a:pt x="643" y="2344"/>
                  <a:pt x="645" y="2341"/>
                </a:cubicBezTo>
                <a:cubicBezTo>
                  <a:pt x="646" y="2339"/>
                  <a:pt x="647" y="2337"/>
                  <a:pt x="649" y="2335"/>
                </a:cubicBezTo>
                <a:cubicBezTo>
                  <a:pt x="650" y="2334"/>
                  <a:pt x="651" y="2332"/>
                  <a:pt x="652" y="2330"/>
                </a:cubicBezTo>
                <a:cubicBezTo>
                  <a:pt x="653" y="2328"/>
                  <a:pt x="654" y="2327"/>
                  <a:pt x="656" y="2325"/>
                </a:cubicBezTo>
                <a:cubicBezTo>
                  <a:pt x="658" y="2322"/>
                  <a:pt x="658" y="2322"/>
                  <a:pt x="658" y="2322"/>
                </a:cubicBezTo>
                <a:cubicBezTo>
                  <a:pt x="659" y="2320"/>
                  <a:pt x="659" y="2320"/>
                  <a:pt x="659" y="2320"/>
                </a:cubicBezTo>
                <a:cubicBezTo>
                  <a:pt x="660" y="2319"/>
                  <a:pt x="661" y="2318"/>
                  <a:pt x="661" y="2317"/>
                </a:cubicBezTo>
                <a:cubicBezTo>
                  <a:pt x="663" y="2315"/>
                  <a:pt x="663" y="2315"/>
                  <a:pt x="663" y="2315"/>
                </a:cubicBezTo>
                <a:cubicBezTo>
                  <a:pt x="665" y="2313"/>
                  <a:pt x="666" y="2312"/>
                  <a:pt x="668" y="2310"/>
                </a:cubicBezTo>
                <a:cubicBezTo>
                  <a:pt x="673" y="2304"/>
                  <a:pt x="679" y="2298"/>
                  <a:pt x="686" y="2292"/>
                </a:cubicBezTo>
                <a:cubicBezTo>
                  <a:pt x="687" y="2291"/>
                  <a:pt x="689" y="2290"/>
                  <a:pt x="690" y="2288"/>
                </a:cubicBezTo>
                <a:cubicBezTo>
                  <a:pt x="679" y="2349"/>
                  <a:pt x="682" y="2411"/>
                  <a:pt x="633" y="2460"/>
                </a:cubicBezTo>
                <a:cubicBezTo>
                  <a:pt x="620" y="2473"/>
                  <a:pt x="606" y="2484"/>
                  <a:pt x="592" y="2491"/>
                </a:cubicBezTo>
                <a:cubicBezTo>
                  <a:pt x="590" y="2490"/>
                  <a:pt x="588" y="2489"/>
                  <a:pt x="585" y="2488"/>
                </a:cubicBezTo>
                <a:cubicBezTo>
                  <a:pt x="581" y="2487"/>
                  <a:pt x="577" y="2484"/>
                  <a:pt x="572" y="2482"/>
                </a:cubicBezTo>
                <a:cubicBezTo>
                  <a:pt x="567" y="2479"/>
                  <a:pt x="562" y="2476"/>
                  <a:pt x="557" y="2473"/>
                </a:cubicBezTo>
                <a:cubicBezTo>
                  <a:pt x="555" y="2472"/>
                  <a:pt x="552" y="2470"/>
                  <a:pt x="549" y="2469"/>
                </a:cubicBezTo>
                <a:cubicBezTo>
                  <a:pt x="547" y="2467"/>
                  <a:pt x="544" y="2466"/>
                  <a:pt x="541" y="2464"/>
                </a:cubicBezTo>
                <a:cubicBezTo>
                  <a:pt x="540" y="2464"/>
                  <a:pt x="540" y="2464"/>
                  <a:pt x="540" y="2464"/>
                </a:cubicBezTo>
                <a:cubicBezTo>
                  <a:pt x="540" y="2463"/>
                  <a:pt x="540" y="2463"/>
                  <a:pt x="540" y="2463"/>
                </a:cubicBezTo>
                <a:cubicBezTo>
                  <a:pt x="539" y="2463"/>
                  <a:pt x="539" y="2463"/>
                  <a:pt x="539" y="2463"/>
                </a:cubicBezTo>
                <a:cubicBezTo>
                  <a:pt x="539" y="2463"/>
                  <a:pt x="539" y="2463"/>
                  <a:pt x="539" y="2463"/>
                </a:cubicBezTo>
                <a:cubicBezTo>
                  <a:pt x="539" y="2463"/>
                  <a:pt x="539" y="2463"/>
                  <a:pt x="539" y="2463"/>
                </a:cubicBezTo>
                <a:cubicBezTo>
                  <a:pt x="537" y="2462"/>
                  <a:pt x="537" y="2462"/>
                  <a:pt x="537" y="2462"/>
                </a:cubicBezTo>
                <a:cubicBezTo>
                  <a:pt x="535" y="2461"/>
                  <a:pt x="534" y="2461"/>
                  <a:pt x="532" y="2460"/>
                </a:cubicBezTo>
                <a:cubicBezTo>
                  <a:pt x="531" y="2460"/>
                  <a:pt x="529" y="2459"/>
                  <a:pt x="528" y="2458"/>
                </a:cubicBezTo>
                <a:cubicBezTo>
                  <a:pt x="525" y="2457"/>
                  <a:pt x="525" y="2457"/>
                  <a:pt x="525" y="2457"/>
                </a:cubicBezTo>
                <a:cubicBezTo>
                  <a:pt x="523" y="2457"/>
                  <a:pt x="523" y="2457"/>
                  <a:pt x="523" y="2457"/>
                </a:cubicBezTo>
                <a:cubicBezTo>
                  <a:pt x="518" y="2455"/>
                  <a:pt x="518" y="2455"/>
                  <a:pt x="518" y="2455"/>
                </a:cubicBezTo>
                <a:cubicBezTo>
                  <a:pt x="517" y="2455"/>
                  <a:pt x="515" y="2454"/>
                  <a:pt x="514" y="2454"/>
                </a:cubicBezTo>
                <a:cubicBezTo>
                  <a:pt x="511" y="2453"/>
                  <a:pt x="511" y="2453"/>
                  <a:pt x="511" y="2453"/>
                </a:cubicBezTo>
                <a:cubicBezTo>
                  <a:pt x="510" y="2453"/>
                  <a:pt x="510" y="2453"/>
                  <a:pt x="509" y="2453"/>
                </a:cubicBezTo>
                <a:cubicBezTo>
                  <a:pt x="507" y="2453"/>
                  <a:pt x="506" y="2452"/>
                  <a:pt x="504" y="2452"/>
                </a:cubicBezTo>
                <a:cubicBezTo>
                  <a:pt x="502" y="2452"/>
                  <a:pt x="501" y="2451"/>
                  <a:pt x="499" y="2451"/>
                </a:cubicBezTo>
                <a:cubicBezTo>
                  <a:pt x="498" y="2451"/>
                  <a:pt x="498" y="2451"/>
                  <a:pt x="497" y="2451"/>
                </a:cubicBezTo>
                <a:cubicBezTo>
                  <a:pt x="496" y="2451"/>
                  <a:pt x="495" y="2451"/>
                  <a:pt x="495" y="2451"/>
                </a:cubicBezTo>
                <a:cubicBezTo>
                  <a:pt x="493" y="2450"/>
                  <a:pt x="491" y="2450"/>
                  <a:pt x="490" y="2450"/>
                </a:cubicBezTo>
                <a:cubicBezTo>
                  <a:pt x="489" y="2450"/>
                  <a:pt x="488" y="2450"/>
                  <a:pt x="488" y="2450"/>
                </a:cubicBezTo>
                <a:cubicBezTo>
                  <a:pt x="487" y="2450"/>
                  <a:pt x="486" y="2450"/>
                  <a:pt x="485" y="2450"/>
                </a:cubicBezTo>
                <a:cubicBezTo>
                  <a:pt x="484" y="2450"/>
                  <a:pt x="482" y="2450"/>
                  <a:pt x="481" y="2450"/>
                </a:cubicBezTo>
                <a:cubicBezTo>
                  <a:pt x="479" y="2450"/>
                  <a:pt x="478" y="2450"/>
                  <a:pt x="476" y="2450"/>
                </a:cubicBezTo>
                <a:cubicBezTo>
                  <a:pt x="475" y="2450"/>
                  <a:pt x="473" y="2450"/>
                  <a:pt x="472" y="2450"/>
                </a:cubicBezTo>
                <a:cubicBezTo>
                  <a:pt x="471" y="2450"/>
                  <a:pt x="469" y="2451"/>
                  <a:pt x="468" y="2451"/>
                </a:cubicBezTo>
                <a:cubicBezTo>
                  <a:pt x="462" y="2451"/>
                  <a:pt x="457" y="2452"/>
                  <a:pt x="452" y="2453"/>
                </a:cubicBezTo>
                <a:cubicBezTo>
                  <a:pt x="452" y="2453"/>
                  <a:pt x="451" y="2453"/>
                  <a:pt x="451" y="2454"/>
                </a:cubicBezTo>
                <a:cubicBezTo>
                  <a:pt x="450" y="2454"/>
                  <a:pt x="449" y="2454"/>
                  <a:pt x="449" y="2454"/>
                </a:cubicBezTo>
                <a:cubicBezTo>
                  <a:pt x="448" y="2454"/>
                  <a:pt x="447" y="2455"/>
                  <a:pt x="446" y="2455"/>
                </a:cubicBezTo>
                <a:cubicBezTo>
                  <a:pt x="444" y="2455"/>
                  <a:pt x="443" y="2455"/>
                  <a:pt x="442" y="2456"/>
                </a:cubicBezTo>
                <a:cubicBezTo>
                  <a:pt x="441" y="2456"/>
                  <a:pt x="440" y="2457"/>
                  <a:pt x="440" y="2457"/>
                </a:cubicBezTo>
                <a:cubicBezTo>
                  <a:pt x="436" y="2458"/>
                  <a:pt x="433" y="2459"/>
                  <a:pt x="430" y="2461"/>
                </a:cubicBezTo>
                <a:cubicBezTo>
                  <a:pt x="429" y="2461"/>
                  <a:pt x="428" y="2462"/>
                  <a:pt x="427" y="2462"/>
                </a:cubicBezTo>
                <a:cubicBezTo>
                  <a:pt x="426" y="2463"/>
                  <a:pt x="425" y="2463"/>
                  <a:pt x="424" y="2463"/>
                </a:cubicBezTo>
                <a:cubicBezTo>
                  <a:pt x="423" y="2464"/>
                  <a:pt x="422" y="2464"/>
                  <a:pt x="422" y="2464"/>
                </a:cubicBezTo>
                <a:cubicBezTo>
                  <a:pt x="422" y="2464"/>
                  <a:pt x="423" y="2464"/>
                  <a:pt x="424" y="2464"/>
                </a:cubicBezTo>
                <a:cubicBezTo>
                  <a:pt x="425" y="2464"/>
                  <a:pt x="426" y="2463"/>
                  <a:pt x="427" y="2463"/>
                </a:cubicBezTo>
                <a:cubicBezTo>
                  <a:pt x="428" y="2463"/>
                  <a:pt x="429" y="2462"/>
                  <a:pt x="431" y="2462"/>
                </a:cubicBezTo>
                <a:cubicBezTo>
                  <a:pt x="433" y="2461"/>
                  <a:pt x="437" y="2460"/>
                  <a:pt x="440" y="2460"/>
                </a:cubicBezTo>
                <a:cubicBezTo>
                  <a:pt x="441" y="2460"/>
                  <a:pt x="442" y="2459"/>
                  <a:pt x="443" y="2459"/>
                </a:cubicBezTo>
                <a:cubicBezTo>
                  <a:pt x="444" y="2459"/>
                  <a:pt x="445" y="2459"/>
                  <a:pt x="446" y="2459"/>
                </a:cubicBezTo>
                <a:cubicBezTo>
                  <a:pt x="449" y="2458"/>
                  <a:pt x="451" y="2458"/>
                  <a:pt x="453" y="2458"/>
                </a:cubicBezTo>
                <a:cubicBezTo>
                  <a:pt x="454" y="2458"/>
                  <a:pt x="455" y="2457"/>
                  <a:pt x="457" y="2457"/>
                </a:cubicBezTo>
                <a:cubicBezTo>
                  <a:pt x="457" y="2457"/>
                  <a:pt x="458" y="2457"/>
                  <a:pt x="458" y="2457"/>
                </a:cubicBezTo>
                <a:cubicBezTo>
                  <a:pt x="459" y="2457"/>
                  <a:pt x="460" y="2457"/>
                  <a:pt x="460" y="2457"/>
                </a:cubicBezTo>
                <a:cubicBezTo>
                  <a:pt x="463" y="2457"/>
                  <a:pt x="465" y="2457"/>
                  <a:pt x="468" y="2457"/>
                </a:cubicBezTo>
                <a:cubicBezTo>
                  <a:pt x="469" y="2457"/>
                  <a:pt x="471" y="2457"/>
                  <a:pt x="472" y="2457"/>
                </a:cubicBezTo>
                <a:cubicBezTo>
                  <a:pt x="474" y="2456"/>
                  <a:pt x="475" y="2457"/>
                  <a:pt x="476" y="2457"/>
                </a:cubicBezTo>
                <a:cubicBezTo>
                  <a:pt x="478" y="2457"/>
                  <a:pt x="479" y="2457"/>
                  <a:pt x="481" y="2457"/>
                </a:cubicBezTo>
                <a:cubicBezTo>
                  <a:pt x="482" y="2457"/>
                  <a:pt x="483" y="2457"/>
                  <a:pt x="485" y="2457"/>
                </a:cubicBezTo>
                <a:cubicBezTo>
                  <a:pt x="486" y="2457"/>
                  <a:pt x="486" y="2457"/>
                  <a:pt x="487" y="2457"/>
                </a:cubicBezTo>
                <a:cubicBezTo>
                  <a:pt x="488" y="2457"/>
                  <a:pt x="489" y="2457"/>
                  <a:pt x="489" y="2457"/>
                </a:cubicBezTo>
                <a:cubicBezTo>
                  <a:pt x="491" y="2458"/>
                  <a:pt x="492" y="2458"/>
                  <a:pt x="494" y="2458"/>
                </a:cubicBezTo>
                <a:cubicBezTo>
                  <a:pt x="494" y="2458"/>
                  <a:pt x="495" y="2458"/>
                  <a:pt x="496" y="2458"/>
                </a:cubicBezTo>
                <a:cubicBezTo>
                  <a:pt x="497" y="2458"/>
                  <a:pt x="497" y="2459"/>
                  <a:pt x="498" y="2459"/>
                </a:cubicBezTo>
                <a:cubicBezTo>
                  <a:pt x="500" y="2459"/>
                  <a:pt x="501" y="2459"/>
                  <a:pt x="503" y="2459"/>
                </a:cubicBezTo>
                <a:cubicBezTo>
                  <a:pt x="505" y="2460"/>
                  <a:pt x="508" y="2461"/>
                  <a:pt x="511" y="2461"/>
                </a:cubicBezTo>
                <a:cubicBezTo>
                  <a:pt x="511" y="2461"/>
                  <a:pt x="511" y="2461"/>
                  <a:pt x="510" y="2461"/>
                </a:cubicBezTo>
                <a:cubicBezTo>
                  <a:pt x="509" y="2461"/>
                  <a:pt x="507" y="2461"/>
                  <a:pt x="505" y="2461"/>
                </a:cubicBezTo>
                <a:cubicBezTo>
                  <a:pt x="504" y="2461"/>
                  <a:pt x="503" y="2461"/>
                  <a:pt x="502" y="2461"/>
                </a:cubicBezTo>
                <a:cubicBezTo>
                  <a:pt x="501" y="2461"/>
                  <a:pt x="500" y="2461"/>
                  <a:pt x="499" y="2461"/>
                </a:cubicBezTo>
                <a:cubicBezTo>
                  <a:pt x="497" y="2461"/>
                  <a:pt x="496" y="2461"/>
                  <a:pt x="495" y="2461"/>
                </a:cubicBezTo>
                <a:cubicBezTo>
                  <a:pt x="493" y="2461"/>
                  <a:pt x="492" y="2461"/>
                  <a:pt x="491" y="2462"/>
                </a:cubicBezTo>
                <a:cubicBezTo>
                  <a:pt x="489" y="2462"/>
                  <a:pt x="488" y="2462"/>
                  <a:pt x="486" y="2462"/>
                </a:cubicBezTo>
                <a:cubicBezTo>
                  <a:pt x="485" y="2462"/>
                  <a:pt x="483" y="2462"/>
                  <a:pt x="482" y="2463"/>
                </a:cubicBezTo>
                <a:cubicBezTo>
                  <a:pt x="479" y="2463"/>
                  <a:pt x="476" y="2464"/>
                  <a:pt x="473" y="2465"/>
                </a:cubicBezTo>
                <a:cubicBezTo>
                  <a:pt x="469" y="2465"/>
                  <a:pt x="466" y="2466"/>
                  <a:pt x="463" y="2467"/>
                </a:cubicBezTo>
                <a:cubicBezTo>
                  <a:pt x="460" y="2468"/>
                  <a:pt x="457" y="2469"/>
                  <a:pt x="454" y="2470"/>
                </a:cubicBezTo>
                <a:cubicBezTo>
                  <a:pt x="451" y="2472"/>
                  <a:pt x="448" y="2473"/>
                  <a:pt x="445" y="2474"/>
                </a:cubicBezTo>
                <a:cubicBezTo>
                  <a:pt x="444" y="2475"/>
                  <a:pt x="442" y="2476"/>
                  <a:pt x="441" y="2476"/>
                </a:cubicBezTo>
                <a:cubicBezTo>
                  <a:pt x="440" y="2477"/>
                  <a:pt x="438" y="2478"/>
                  <a:pt x="437" y="2478"/>
                </a:cubicBezTo>
                <a:cubicBezTo>
                  <a:pt x="436" y="2479"/>
                  <a:pt x="435" y="2480"/>
                  <a:pt x="434" y="2480"/>
                </a:cubicBezTo>
                <a:cubicBezTo>
                  <a:pt x="433" y="2481"/>
                  <a:pt x="432" y="2482"/>
                  <a:pt x="430" y="2482"/>
                </a:cubicBezTo>
                <a:cubicBezTo>
                  <a:pt x="429" y="2483"/>
                  <a:pt x="428" y="2484"/>
                  <a:pt x="428" y="2484"/>
                </a:cubicBezTo>
                <a:cubicBezTo>
                  <a:pt x="427" y="2485"/>
                  <a:pt x="426" y="2486"/>
                  <a:pt x="425" y="2486"/>
                </a:cubicBezTo>
                <a:cubicBezTo>
                  <a:pt x="423" y="2487"/>
                  <a:pt x="422" y="2488"/>
                  <a:pt x="421" y="2489"/>
                </a:cubicBezTo>
                <a:cubicBezTo>
                  <a:pt x="420" y="2490"/>
                  <a:pt x="419" y="2491"/>
                  <a:pt x="418" y="2491"/>
                </a:cubicBezTo>
                <a:cubicBezTo>
                  <a:pt x="418" y="2492"/>
                  <a:pt x="417" y="2492"/>
                  <a:pt x="417" y="2492"/>
                </a:cubicBezTo>
                <a:cubicBezTo>
                  <a:pt x="417" y="2492"/>
                  <a:pt x="418" y="2492"/>
                  <a:pt x="419" y="2492"/>
                </a:cubicBezTo>
                <a:cubicBezTo>
                  <a:pt x="419" y="2492"/>
                  <a:pt x="420" y="2491"/>
                  <a:pt x="422" y="2491"/>
                </a:cubicBezTo>
                <a:cubicBezTo>
                  <a:pt x="422" y="2490"/>
                  <a:pt x="423" y="2490"/>
                  <a:pt x="424" y="2490"/>
                </a:cubicBezTo>
                <a:cubicBezTo>
                  <a:pt x="425" y="2489"/>
                  <a:pt x="426" y="2489"/>
                  <a:pt x="426" y="2489"/>
                </a:cubicBezTo>
                <a:cubicBezTo>
                  <a:pt x="427" y="2488"/>
                  <a:pt x="428" y="2488"/>
                  <a:pt x="429" y="2488"/>
                </a:cubicBezTo>
                <a:cubicBezTo>
                  <a:pt x="430" y="2487"/>
                  <a:pt x="431" y="2487"/>
                  <a:pt x="433" y="2486"/>
                </a:cubicBezTo>
                <a:cubicBezTo>
                  <a:pt x="435" y="2486"/>
                  <a:pt x="437" y="2485"/>
                  <a:pt x="440" y="2484"/>
                </a:cubicBezTo>
                <a:cubicBezTo>
                  <a:pt x="440" y="2483"/>
                  <a:pt x="441" y="2483"/>
                  <a:pt x="442" y="2483"/>
                </a:cubicBezTo>
                <a:cubicBezTo>
                  <a:pt x="442" y="2483"/>
                  <a:pt x="443" y="2482"/>
                  <a:pt x="444" y="2482"/>
                </a:cubicBezTo>
                <a:cubicBezTo>
                  <a:pt x="445" y="2482"/>
                  <a:pt x="446" y="2481"/>
                  <a:pt x="448" y="2481"/>
                </a:cubicBezTo>
                <a:cubicBezTo>
                  <a:pt x="449" y="2480"/>
                  <a:pt x="451" y="2480"/>
                  <a:pt x="452" y="2479"/>
                </a:cubicBezTo>
                <a:cubicBezTo>
                  <a:pt x="454" y="2479"/>
                  <a:pt x="455" y="2478"/>
                  <a:pt x="456" y="2478"/>
                </a:cubicBezTo>
                <a:cubicBezTo>
                  <a:pt x="459" y="2477"/>
                  <a:pt x="462" y="2476"/>
                  <a:pt x="465" y="2475"/>
                </a:cubicBezTo>
                <a:cubicBezTo>
                  <a:pt x="468" y="2474"/>
                  <a:pt x="472" y="2473"/>
                  <a:pt x="475" y="2472"/>
                </a:cubicBezTo>
                <a:cubicBezTo>
                  <a:pt x="476" y="2472"/>
                  <a:pt x="477" y="2471"/>
                  <a:pt x="479" y="2471"/>
                </a:cubicBezTo>
                <a:cubicBezTo>
                  <a:pt x="480" y="2470"/>
                  <a:pt x="482" y="2470"/>
                  <a:pt x="483" y="2470"/>
                </a:cubicBezTo>
                <a:cubicBezTo>
                  <a:pt x="485" y="2469"/>
                  <a:pt x="486" y="2469"/>
                  <a:pt x="488" y="2468"/>
                </a:cubicBezTo>
                <a:cubicBezTo>
                  <a:pt x="488" y="2468"/>
                  <a:pt x="489" y="2468"/>
                  <a:pt x="490" y="2468"/>
                </a:cubicBezTo>
                <a:cubicBezTo>
                  <a:pt x="490" y="2468"/>
                  <a:pt x="491" y="2468"/>
                  <a:pt x="492" y="2467"/>
                </a:cubicBezTo>
                <a:cubicBezTo>
                  <a:pt x="493" y="2467"/>
                  <a:pt x="494" y="2467"/>
                  <a:pt x="496" y="2466"/>
                </a:cubicBezTo>
                <a:cubicBezTo>
                  <a:pt x="497" y="2466"/>
                  <a:pt x="498" y="2466"/>
                  <a:pt x="499" y="2466"/>
                </a:cubicBezTo>
                <a:cubicBezTo>
                  <a:pt x="500" y="2465"/>
                  <a:pt x="501" y="2465"/>
                  <a:pt x="503" y="2465"/>
                </a:cubicBezTo>
                <a:cubicBezTo>
                  <a:pt x="504" y="2465"/>
                  <a:pt x="505" y="2464"/>
                  <a:pt x="506" y="2464"/>
                </a:cubicBezTo>
                <a:cubicBezTo>
                  <a:pt x="506" y="2464"/>
                  <a:pt x="507" y="2464"/>
                  <a:pt x="508" y="2463"/>
                </a:cubicBezTo>
                <a:cubicBezTo>
                  <a:pt x="509" y="2463"/>
                  <a:pt x="510" y="2463"/>
                  <a:pt x="511" y="2463"/>
                </a:cubicBezTo>
                <a:cubicBezTo>
                  <a:pt x="512" y="2463"/>
                  <a:pt x="513" y="2462"/>
                  <a:pt x="514" y="2462"/>
                </a:cubicBezTo>
                <a:cubicBezTo>
                  <a:pt x="514" y="2462"/>
                  <a:pt x="515" y="2463"/>
                  <a:pt x="516" y="2463"/>
                </a:cubicBezTo>
                <a:cubicBezTo>
                  <a:pt x="520" y="2464"/>
                  <a:pt x="520" y="2464"/>
                  <a:pt x="520" y="2464"/>
                </a:cubicBezTo>
                <a:cubicBezTo>
                  <a:pt x="523" y="2465"/>
                  <a:pt x="523" y="2465"/>
                  <a:pt x="523" y="2465"/>
                </a:cubicBezTo>
                <a:cubicBezTo>
                  <a:pt x="525" y="2466"/>
                  <a:pt x="525" y="2466"/>
                  <a:pt x="525" y="2466"/>
                </a:cubicBezTo>
                <a:cubicBezTo>
                  <a:pt x="526" y="2466"/>
                  <a:pt x="528" y="2467"/>
                  <a:pt x="529" y="2467"/>
                </a:cubicBezTo>
                <a:cubicBezTo>
                  <a:pt x="530" y="2468"/>
                  <a:pt x="532" y="2469"/>
                  <a:pt x="533" y="2469"/>
                </a:cubicBezTo>
                <a:cubicBezTo>
                  <a:pt x="536" y="2470"/>
                  <a:pt x="536" y="2470"/>
                  <a:pt x="536" y="2470"/>
                </a:cubicBezTo>
                <a:cubicBezTo>
                  <a:pt x="536" y="2470"/>
                  <a:pt x="536" y="2470"/>
                  <a:pt x="536" y="2470"/>
                </a:cubicBezTo>
                <a:cubicBezTo>
                  <a:pt x="536" y="2470"/>
                  <a:pt x="536" y="2470"/>
                  <a:pt x="536" y="2470"/>
                </a:cubicBezTo>
                <a:cubicBezTo>
                  <a:pt x="536" y="2470"/>
                  <a:pt x="536" y="2470"/>
                  <a:pt x="536" y="2470"/>
                </a:cubicBezTo>
                <a:cubicBezTo>
                  <a:pt x="536" y="2470"/>
                  <a:pt x="536" y="2470"/>
                  <a:pt x="536" y="2470"/>
                </a:cubicBezTo>
                <a:cubicBezTo>
                  <a:pt x="536" y="2471"/>
                  <a:pt x="536" y="2471"/>
                  <a:pt x="536" y="2471"/>
                </a:cubicBezTo>
                <a:cubicBezTo>
                  <a:pt x="538" y="2471"/>
                  <a:pt x="538" y="2471"/>
                  <a:pt x="538" y="2471"/>
                </a:cubicBezTo>
                <a:cubicBezTo>
                  <a:pt x="540" y="2472"/>
                  <a:pt x="543" y="2474"/>
                  <a:pt x="546" y="2475"/>
                </a:cubicBezTo>
                <a:cubicBezTo>
                  <a:pt x="548" y="2477"/>
                  <a:pt x="551" y="2478"/>
                  <a:pt x="554" y="2479"/>
                </a:cubicBezTo>
                <a:cubicBezTo>
                  <a:pt x="559" y="2482"/>
                  <a:pt x="564" y="2485"/>
                  <a:pt x="569" y="2487"/>
                </a:cubicBezTo>
                <a:cubicBezTo>
                  <a:pt x="574" y="2489"/>
                  <a:pt x="579" y="2491"/>
                  <a:pt x="584" y="2493"/>
                </a:cubicBezTo>
                <a:cubicBezTo>
                  <a:pt x="585" y="2493"/>
                  <a:pt x="585" y="2493"/>
                  <a:pt x="586" y="2493"/>
                </a:cubicBezTo>
                <a:cubicBezTo>
                  <a:pt x="572" y="2500"/>
                  <a:pt x="556" y="2503"/>
                  <a:pt x="539" y="2503"/>
                </a:cubicBezTo>
                <a:cubicBezTo>
                  <a:pt x="493" y="2504"/>
                  <a:pt x="454" y="2512"/>
                  <a:pt x="437" y="2549"/>
                </a:cubicBezTo>
                <a:cubicBezTo>
                  <a:pt x="469" y="2517"/>
                  <a:pt x="511" y="2512"/>
                  <a:pt x="566" y="2511"/>
                </a:cubicBezTo>
                <a:cubicBezTo>
                  <a:pt x="589" y="2511"/>
                  <a:pt x="607" y="2503"/>
                  <a:pt x="624" y="2490"/>
                </a:cubicBezTo>
                <a:cubicBezTo>
                  <a:pt x="623" y="2492"/>
                  <a:pt x="622" y="2493"/>
                  <a:pt x="621" y="2495"/>
                </a:cubicBezTo>
                <a:cubicBezTo>
                  <a:pt x="620" y="2496"/>
                  <a:pt x="619" y="2498"/>
                  <a:pt x="617" y="2500"/>
                </a:cubicBezTo>
                <a:cubicBezTo>
                  <a:pt x="617" y="2501"/>
                  <a:pt x="616" y="2502"/>
                  <a:pt x="615" y="2503"/>
                </a:cubicBezTo>
                <a:cubicBezTo>
                  <a:pt x="614" y="2503"/>
                  <a:pt x="614" y="2504"/>
                  <a:pt x="613" y="2505"/>
                </a:cubicBezTo>
                <a:cubicBezTo>
                  <a:pt x="611" y="2507"/>
                  <a:pt x="610" y="2509"/>
                  <a:pt x="608" y="2511"/>
                </a:cubicBezTo>
                <a:cubicBezTo>
                  <a:pt x="607" y="2512"/>
                  <a:pt x="607" y="2513"/>
                  <a:pt x="606" y="2514"/>
                </a:cubicBezTo>
                <a:cubicBezTo>
                  <a:pt x="605" y="2515"/>
                  <a:pt x="604" y="2516"/>
                  <a:pt x="603" y="2517"/>
                </a:cubicBezTo>
                <a:cubicBezTo>
                  <a:pt x="601" y="2519"/>
                  <a:pt x="599" y="2521"/>
                  <a:pt x="597" y="2523"/>
                </a:cubicBezTo>
                <a:cubicBezTo>
                  <a:pt x="595" y="2525"/>
                  <a:pt x="593" y="2527"/>
                  <a:pt x="591" y="2529"/>
                </a:cubicBezTo>
                <a:cubicBezTo>
                  <a:pt x="590" y="2530"/>
                  <a:pt x="589" y="2531"/>
                  <a:pt x="588" y="2532"/>
                </a:cubicBezTo>
                <a:cubicBezTo>
                  <a:pt x="587" y="2533"/>
                  <a:pt x="586" y="2534"/>
                  <a:pt x="585" y="2535"/>
                </a:cubicBezTo>
                <a:cubicBezTo>
                  <a:pt x="581" y="2538"/>
                  <a:pt x="577" y="2542"/>
                  <a:pt x="573" y="2545"/>
                </a:cubicBezTo>
                <a:cubicBezTo>
                  <a:pt x="572" y="2545"/>
                  <a:pt x="572" y="2545"/>
                  <a:pt x="572" y="2545"/>
                </a:cubicBezTo>
                <a:cubicBezTo>
                  <a:pt x="571" y="2546"/>
                  <a:pt x="570" y="2546"/>
                  <a:pt x="569" y="2546"/>
                </a:cubicBezTo>
                <a:cubicBezTo>
                  <a:pt x="568" y="2546"/>
                  <a:pt x="567" y="2547"/>
                  <a:pt x="566" y="2547"/>
                </a:cubicBezTo>
                <a:cubicBezTo>
                  <a:pt x="565" y="2547"/>
                  <a:pt x="564" y="2547"/>
                  <a:pt x="563" y="2548"/>
                </a:cubicBezTo>
                <a:cubicBezTo>
                  <a:pt x="562" y="2548"/>
                  <a:pt x="561" y="2548"/>
                  <a:pt x="560" y="2548"/>
                </a:cubicBezTo>
                <a:cubicBezTo>
                  <a:pt x="558" y="2548"/>
                  <a:pt x="556" y="2549"/>
                  <a:pt x="554" y="2549"/>
                </a:cubicBezTo>
                <a:cubicBezTo>
                  <a:pt x="552" y="2550"/>
                  <a:pt x="550" y="2550"/>
                  <a:pt x="548" y="2550"/>
                </a:cubicBezTo>
                <a:cubicBezTo>
                  <a:pt x="547" y="2550"/>
                  <a:pt x="546" y="2550"/>
                  <a:pt x="545" y="2551"/>
                </a:cubicBezTo>
                <a:cubicBezTo>
                  <a:pt x="543" y="2551"/>
                  <a:pt x="542" y="2551"/>
                  <a:pt x="541" y="2551"/>
                </a:cubicBezTo>
                <a:cubicBezTo>
                  <a:pt x="537" y="2551"/>
                  <a:pt x="532" y="2552"/>
                  <a:pt x="528" y="2552"/>
                </a:cubicBezTo>
                <a:cubicBezTo>
                  <a:pt x="523" y="2553"/>
                  <a:pt x="518" y="2553"/>
                  <a:pt x="514" y="2554"/>
                </a:cubicBezTo>
                <a:cubicBezTo>
                  <a:pt x="512" y="2554"/>
                  <a:pt x="509" y="2554"/>
                  <a:pt x="507" y="2554"/>
                </a:cubicBezTo>
                <a:cubicBezTo>
                  <a:pt x="505" y="2555"/>
                  <a:pt x="503" y="2555"/>
                  <a:pt x="500" y="2555"/>
                </a:cubicBezTo>
                <a:cubicBezTo>
                  <a:pt x="496" y="2556"/>
                  <a:pt x="492" y="2557"/>
                  <a:pt x="488" y="2558"/>
                </a:cubicBezTo>
                <a:cubicBezTo>
                  <a:pt x="486" y="2559"/>
                  <a:pt x="484" y="2559"/>
                  <a:pt x="482" y="2560"/>
                </a:cubicBezTo>
                <a:cubicBezTo>
                  <a:pt x="480" y="2560"/>
                  <a:pt x="479" y="2561"/>
                  <a:pt x="477" y="2562"/>
                </a:cubicBezTo>
                <a:cubicBezTo>
                  <a:pt x="475" y="2562"/>
                  <a:pt x="474" y="2563"/>
                  <a:pt x="472" y="2564"/>
                </a:cubicBezTo>
                <a:cubicBezTo>
                  <a:pt x="471" y="2564"/>
                  <a:pt x="470" y="2565"/>
                  <a:pt x="468" y="2566"/>
                </a:cubicBezTo>
                <a:cubicBezTo>
                  <a:pt x="467" y="2566"/>
                  <a:pt x="466" y="2567"/>
                  <a:pt x="465" y="2568"/>
                </a:cubicBezTo>
                <a:cubicBezTo>
                  <a:pt x="464" y="2568"/>
                  <a:pt x="463" y="2569"/>
                  <a:pt x="462" y="2570"/>
                </a:cubicBezTo>
                <a:cubicBezTo>
                  <a:pt x="461" y="2570"/>
                  <a:pt x="460" y="2571"/>
                  <a:pt x="460" y="2571"/>
                </a:cubicBezTo>
                <a:cubicBezTo>
                  <a:pt x="459" y="2572"/>
                  <a:pt x="459" y="2572"/>
                  <a:pt x="458" y="2573"/>
                </a:cubicBezTo>
                <a:cubicBezTo>
                  <a:pt x="457" y="2573"/>
                  <a:pt x="457" y="2574"/>
                  <a:pt x="457" y="2574"/>
                </a:cubicBezTo>
                <a:cubicBezTo>
                  <a:pt x="457" y="2574"/>
                  <a:pt x="457" y="2573"/>
                  <a:pt x="458" y="2573"/>
                </a:cubicBezTo>
                <a:cubicBezTo>
                  <a:pt x="459" y="2572"/>
                  <a:pt x="461" y="2572"/>
                  <a:pt x="463" y="2571"/>
                </a:cubicBezTo>
                <a:cubicBezTo>
                  <a:pt x="464" y="2571"/>
                  <a:pt x="465" y="2570"/>
                  <a:pt x="466" y="2570"/>
                </a:cubicBezTo>
                <a:cubicBezTo>
                  <a:pt x="467" y="2569"/>
                  <a:pt x="468" y="2569"/>
                  <a:pt x="469" y="2569"/>
                </a:cubicBezTo>
                <a:cubicBezTo>
                  <a:pt x="471" y="2568"/>
                  <a:pt x="472" y="2568"/>
                  <a:pt x="474" y="2567"/>
                </a:cubicBezTo>
                <a:cubicBezTo>
                  <a:pt x="475" y="2567"/>
                  <a:pt x="477" y="2566"/>
                  <a:pt x="478" y="2566"/>
                </a:cubicBezTo>
                <a:cubicBezTo>
                  <a:pt x="482" y="2565"/>
                  <a:pt x="485" y="2565"/>
                  <a:pt x="489" y="2564"/>
                </a:cubicBezTo>
                <a:cubicBezTo>
                  <a:pt x="493" y="2563"/>
                  <a:pt x="497" y="2563"/>
                  <a:pt x="501" y="2562"/>
                </a:cubicBezTo>
                <a:cubicBezTo>
                  <a:pt x="506" y="2562"/>
                  <a:pt x="510" y="2562"/>
                  <a:pt x="515" y="2561"/>
                </a:cubicBezTo>
                <a:cubicBezTo>
                  <a:pt x="519" y="2561"/>
                  <a:pt x="524" y="2560"/>
                  <a:pt x="528" y="2560"/>
                </a:cubicBezTo>
                <a:cubicBezTo>
                  <a:pt x="533" y="2560"/>
                  <a:pt x="538" y="2559"/>
                  <a:pt x="542" y="2558"/>
                </a:cubicBezTo>
                <a:cubicBezTo>
                  <a:pt x="547" y="2558"/>
                  <a:pt x="551" y="2557"/>
                  <a:pt x="556" y="2556"/>
                </a:cubicBezTo>
                <a:cubicBezTo>
                  <a:pt x="557" y="2556"/>
                  <a:pt x="558" y="2556"/>
                  <a:pt x="559" y="2555"/>
                </a:cubicBezTo>
                <a:cubicBezTo>
                  <a:pt x="558" y="2556"/>
                  <a:pt x="557" y="2556"/>
                  <a:pt x="557" y="2557"/>
                </a:cubicBezTo>
                <a:cubicBezTo>
                  <a:pt x="556" y="2557"/>
                  <a:pt x="554" y="2558"/>
                  <a:pt x="553" y="2559"/>
                </a:cubicBezTo>
                <a:cubicBezTo>
                  <a:pt x="552" y="2560"/>
                  <a:pt x="551" y="2561"/>
                  <a:pt x="550" y="2561"/>
                </a:cubicBezTo>
                <a:cubicBezTo>
                  <a:pt x="547" y="2563"/>
                  <a:pt x="545" y="2564"/>
                  <a:pt x="542" y="2566"/>
                </a:cubicBezTo>
                <a:cubicBezTo>
                  <a:pt x="540" y="2567"/>
                  <a:pt x="537" y="2568"/>
                  <a:pt x="535" y="2570"/>
                </a:cubicBezTo>
                <a:cubicBezTo>
                  <a:pt x="534" y="2570"/>
                  <a:pt x="533" y="2571"/>
                  <a:pt x="532" y="2572"/>
                </a:cubicBezTo>
                <a:cubicBezTo>
                  <a:pt x="530" y="2572"/>
                  <a:pt x="529" y="2573"/>
                  <a:pt x="528" y="2573"/>
                </a:cubicBezTo>
                <a:cubicBezTo>
                  <a:pt x="526" y="2574"/>
                  <a:pt x="523" y="2575"/>
                  <a:pt x="521" y="2576"/>
                </a:cubicBezTo>
                <a:cubicBezTo>
                  <a:pt x="520" y="2577"/>
                  <a:pt x="519" y="2577"/>
                  <a:pt x="518" y="2578"/>
                </a:cubicBezTo>
                <a:cubicBezTo>
                  <a:pt x="517" y="2578"/>
                  <a:pt x="516" y="2579"/>
                  <a:pt x="515" y="2579"/>
                </a:cubicBezTo>
                <a:cubicBezTo>
                  <a:pt x="513" y="2580"/>
                  <a:pt x="511" y="2581"/>
                  <a:pt x="509" y="2582"/>
                </a:cubicBezTo>
                <a:cubicBezTo>
                  <a:pt x="507" y="2583"/>
                  <a:pt x="505" y="2583"/>
                  <a:pt x="503" y="2584"/>
                </a:cubicBezTo>
                <a:cubicBezTo>
                  <a:pt x="502" y="2584"/>
                  <a:pt x="500" y="2585"/>
                  <a:pt x="499" y="2586"/>
                </a:cubicBezTo>
                <a:cubicBezTo>
                  <a:pt x="497" y="2586"/>
                  <a:pt x="496" y="2587"/>
                  <a:pt x="494" y="2587"/>
                </a:cubicBezTo>
                <a:cubicBezTo>
                  <a:pt x="492" y="2588"/>
                  <a:pt x="490" y="2589"/>
                  <a:pt x="489" y="2589"/>
                </a:cubicBezTo>
                <a:cubicBezTo>
                  <a:pt x="487" y="2589"/>
                  <a:pt x="487" y="2590"/>
                  <a:pt x="487" y="2590"/>
                </a:cubicBezTo>
                <a:cubicBezTo>
                  <a:pt x="487" y="2590"/>
                  <a:pt x="487" y="2590"/>
                  <a:pt x="489" y="2589"/>
                </a:cubicBezTo>
                <a:cubicBezTo>
                  <a:pt x="490" y="2589"/>
                  <a:pt x="492" y="2589"/>
                  <a:pt x="495" y="2589"/>
                </a:cubicBezTo>
                <a:cubicBezTo>
                  <a:pt x="496" y="2588"/>
                  <a:pt x="498" y="2588"/>
                  <a:pt x="499" y="2588"/>
                </a:cubicBezTo>
                <a:cubicBezTo>
                  <a:pt x="501" y="2588"/>
                  <a:pt x="502" y="2587"/>
                  <a:pt x="504" y="2587"/>
                </a:cubicBezTo>
                <a:cubicBezTo>
                  <a:pt x="506" y="2586"/>
                  <a:pt x="508" y="2586"/>
                  <a:pt x="510" y="2585"/>
                </a:cubicBezTo>
                <a:cubicBezTo>
                  <a:pt x="512" y="2585"/>
                  <a:pt x="514" y="2584"/>
                  <a:pt x="516" y="2584"/>
                </a:cubicBezTo>
                <a:cubicBezTo>
                  <a:pt x="518" y="2583"/>
                  <a:pt x="519" y="2583"/>
                  <a:pt x="520" y="2583"/>
                </a:cubicBezTo>
                <a:cubicBezTo>
                  <a:pt x="521" y="2582"/>
                  <a:pt x="522" y="2582"/>
                  <a:pt x="523" y="2581"/>
                </a:cubicBezTo>
                <a:cubicBezTo>
                  <a:pt x="526" y="2581"/>
                  <a:pt x="528" y="2580"/>
                  <a:pt x="530" y="2579"/>
                </a:cubicBezTo>
                <a:cubicBezTo>
                  <a:pt x="532" y="2578"/>
                  <a:pt x="533" y="2578"/>
                  <a:pt x="534" y="2577"/>
                </a:cubicBezTo>
                <a:cubicBezTo>
                  <a:pt x="535" y="2577"/>
                  <a:pt x="537" y="2576"/>
                  <a:pt x="538" y="2575"/>
                </a:cubicBezTo>
                <a:cubicBezTo>
                  <a:pt x="539" y="2575"/>
                  <a:pt x="540" y="2574"/>
                  <a:pt x="542" y="2574"/>
                </a:cubicBezTo>
                <a:cubicBezTo>
                  <a:pt x="543" y="2573"/>
                  <a:pt x="544" y="2573"/>
                  <a:pt x="546" y="2572"/>
                </a:cubicBezTo>
                <a:cubicBezTo>
                  <a:pt x="551" y="2569"/>
                  <a:pt x="556" y="2566"/>
                  <a:pt x="561" y="2563"/>
                </a:cubicBezTo>
                <a:cubicBezTo>
                  <a:pt x="566" y="2560"/>
                  <a:pt x="571" y="2556"/>
                  <a:pt x="576" y="2553"/>
                </a:cubicBezTo>
                <a:cubicBezTo>
                  <a:pt x="581" y="2549"/>
                  <a:pt x="586" y="2545"/>
                  <a:pt x="590" y="2540"/>
                </a:cubicBezTo>
                <a:cubicBezTo>
                  <a:pt x="595" y="2536"/>
                  <a:pt x="599" y="2532"/>
                  <a:pt x="602" y="2528"/>
                </a:cubicBezTo>
                <a:cubicBezTo>
                  <a:pt x="603" y="2527"/>
                  <a:pt x="604" y="2526"/>
                  <a:pt x="605" y="2524"/>
                </a:cubicBezTo>
                <a:cubicBezTo>
                  <a:pt x="606" y="2523"/>
                  <a:pt x="607" y="2522"/>
                  <a:pt x="608" y="2521"/>
                </a:cubicBezTo>
                <a:cubicBezTo>
                  <a:pt x="609" y="2520"/>
                  <a:pt x="610" y="2519"/>
                  <a:pt x="610" y="2518"/>
                </a:cubicBezTo>
                <a:cubicBezTo>
                  <a:pt x="611" y="2517"/>
                  <a:pt x="612" y="2516"/>
                  <a:pt x="613" y="2515"/>
                </a:cubicBezTo>
                <a:cubicBezTo>
                  <a:pt x="614" y="2513"/>
                  <a:pt x="616" y="2510"/>
                  <a:pt x="617" y="2508"/>
                </a:cubicBezTo>
                <a:cubicBezTo>
                  <a:pt x="618" y="2507"/>
                  <a:pt x="619" y="2506"/>
                  <a:pt x="619" y="2505"/>
                </a:cubicBezTo>
                <a:cubicBezTo>
                  <a:pt x="620" y="2504"/>
                  <a:pt x="620" y="2503"/>
                  <a:pt x="621" y="2502"/>
                </a:cubicBezTo>
                <a:cubicBezTo>
                  <a:pt x="622" y="2500"/>
                  <a:pt x="623" y="2499"/>
                  <a:pt x="624" y="2497"/>
                </a:cubicBezTo>
                <a:cubicBezTo>
                  <a:pt x="625" y="2495"/>
                  <a:pt x="626" y="2493"/>
                  <a:pt x="627" y="2491"/>
                </a:cubicBezTo>
                <a:cubicBezTo>
                  <a:pt x="628" y="2490"/>
                  <a:pt x="629" y="2488"/>
                  <a:pt x="629" y="2487"/>
                </a:cubicBezTo>
                <a:cubicBezTo>
                  <a:pt x="630" y="2486"/>
                  <a:pt x="630" y="2486"/>
                  <a:pt x="630" y="2486"/>
                </a:cubicBezTo>
                <a:cubicBezTo>
                  <a:pt x="646" y="2473"/>
                  <a:pt x="660" y="2457"/>
                  <a:pt x="677" y="2441"/>
                </a:cubicBezTo>
                <a:cubicBezTo>
                  <a:pt x="684" y="2447"/>
                  <a:pt x="689" y="2456"/>
                  <a:pt x="691" y="2465"/>
                </a:cubicBezTo>
                <a:cubicBezTo>
                  <a:pt x="691" y="2466"/>
                  <a:pt x="692" y="2467"/>
                  <a:pt x="692" y="2468"/>
                </a:cubicBezTo>
                <a:cubicBezTo>
                  <a:pt x="691" y="2469"/>
                  <a:pt x="691" y="2471"/>
                  <a:pt x="691" y="2472"/>
                </a:cubicBezTo>
                <a:cubicBezTo>
                  <a:pt x="691" y="2473"/>
                  <a:pt x="691" y="2475"/>
                  <a:pt x="691" y="2476"/>
                </a:cubicBezTo>
                <a:cubicBezTo>
                  <a:pt x="691" y="2477"/>
                  <a:pt x="691" y="2478"/>
                  <a:pt x="691" y="2478"/>
                </a:cubicBezTo>
                <a:cubicBezTo>
                  <a:pt x="691" y="2479"/>
                  <a:pt x="690" y="2480"/>
                  <a:pt x="690" y="2480"/>
                </a:cubicBezTo>
                <a:cubicBezTo>
                  <a:pt x="690" y="2481"/>
                  <a:pt x="689" y="2482"/>
                  <a:pt x="689" y="2483"/>
                </a:cubicBezTo>
                <a:cubicBezTo>
                  <a:pt x="689" y="2483"/>
                  <a:pt x="689" y="2484"/>
                  <a:pt x="688" y="2485"/>
                </a:cubicBezTo>
                <a:cubicBezTo>
                  <a:pt x="688" y="2486"/>
                  <a:pt x="687" y="2488"/>
                  <a:pt x="686" y="2489"/>
                </a:cubicBezTo>
                <a:cubicBezTo>
                  <a:pt x="685" y="2491"/>
                  <a:pt x="685" y="2493"/>
                  <a:pt x="684" y="2494"/>
                </a:cubicBezTo>
                <a:cubicBezTo>
                  <a:pt x="683" y="2495"/>
                  <a:pt x="683" y="2496"/>
                  <a:pt x="682" y="2497"/>
                </a:cubicBezTo>
                <a:cubicBezTo>
                  <a:pt x="682" y="2497"/>
                  <a:pt x="682" y="2498"/>
                  <a:pt x="681" y="2499"/>
                </a:cubicBezTo>
                <a:cubicBezTo>
                  <a:pt x="679" y="2502"/>
                  <a:pt x="678" y="2505"/>
                  <a:pt x="676" y="2509"/>
                </a:cubicBezTo>
                <a:cubicBezTo>
                  <a:pt x="674" y="2512"/>
                  <a:pt x="672" y="2515"/>
                  <a:pt x="670" y="2519"/>
                </a:cubicBezTo>
                <a:cubicBezTo>
                  <a:pt x="670" y="2521"/>
                  <a:pt x="669" y="2522"/>
                  <a:pt x="668" y="2524"/>
                </a:cubicBezTo>
                <a:cubicBezTo>
                  <a:pt x="667" y="2526"/>
                  <a:pt x="666" y="2527"/>
                  <a:pt x="666" y="2529"/>
                </a:cubicBezTo>
                <a:cubicBezTo>
                  <a:pt x="664" y="2532"/>
                  <a:pt x="663" y="2536"/>
                  <a:pt x="662" y="2539"/>
                </a:cubicBezTo>
                <a:cubicBezTo>
                  <a:pt x="661" y="2542"/>
                  <a:pt x="660" y="2545"/>
                  <a:pt x="659" y="2548"/>
                </a:cubicBezTo>
                <a:cubicBezTo>
                  <a:pt x="659" y="2549"/>
                  <a:pt x="659" y="2551"/>
                  <a:pt x="659" y="2552"/>
                </a:cubicBezTo>
                <a:cubicBezTo>
                  <a:pt x="659" y="2554"/>
                  <a:pt x="659" y="2555"/>
                  <a:pt x="659" y="2556"/>
                </a:cubicBezTo>
                <a:cubicBezTo>
                  <a:pt x="659" y="2557"/>
                  <a:pt x="659" y="2558"/>
                  <a:pt x="659" y="2559"/>
                </a:cubicBezTo>
                <a:cubicBezTo>
                  <a:pt x="659" y="2560"/>
                  <a:pt x="659" y="2561"/>
                  <a:pt x="659" y="2562"/>
                </a:cubicBezTo>
                <a:cubicBezTo>
                  <a:pt x="659" y="2564"/>
                  <a:pt x="659" y="2565"/>
                  <a:pt x="659" y="2566"/>
                </a:cubicBezTo>
                <a:cubicBezTo>
                  <a:pt x="660" y="2567"/>
                  <a:pt x="660" y="2567"/>
                  <a:pt x="660" y="2567"/>
                </a:cubicBezTo>
                <a:cubicBezTo>
                  <a:pt x="660" y="2567"/>
                  <a:pt x="660" y="2567"/>
                  <a:pt x="660" y="2566"/>
                </a:cubicBezTo>
                <a:cubicBezTo>
                  <a:pt x="660" y="2565"/>
                  <a:pt x="660" y="2564"/>
                  <a:pt x="660" y="2562"/>
                </a:cubicBezTo>
                <a:cubicBezTo>
                  <a:pt x="661" y="2561"/>
                  <a:pt x="661" y="2561"/>
                  <a:pt x="661" y="2560"/>
                </a:cubicBezTo>
                <a:cubicBezTo>
                  <a:pt x="661" y="2559"/>
                  <a:pt x="661" y="2558"/>
                  <a:pt x="662" y="2556"/>
                </a:cubicBezTo>
                <a:cubicBezTo>
                  <a:pt x="662" y="2555"/>
                  <a:pt x="662" y="2554"/>
                  <a:pt x="663" y="2553"/>
                </a:cubicBezTo>
                <a:cubicBezTo>
                  <a:pt x="663" y="2552"/>
                  <a:pt x="663" y="2550"/>
                  <a:pt x="664" y="2549"/>
                </a:cubicBezTo>
                <a:cubicBezTo>
                  <a:pt x="665" y="2547"/>
                  <a:pt x="666" y="2544"/>
                  <a:pt x="667" y="2541"/>
                </a:cubicBezTo>
                <a:cubicBezTo>
                  <a:pt x="669" y="2538"/>
                  <a:pt x="670" y="2535"/>
                  <a:pt x="672" y="2532"/>
                </a:cubicBezTo>
                <a:cubicBezTo>
                  <a:pt x="674" y="2529"/>
                  <a:pt x="675" y="2526"/>
                  <a:pt x="677" y="2522"/>
                </a:cubicBezTo>
                <a:cubicBezTo>
                  <a:pt x="679" y="2519"/>
                  <a:pt x="681" y="2516"/>
                  <a:pt x="683" y="2513"/>
                </a:cubicBezTo>
                <a:cubicBezTo>
                  <a:pt x="685" y="2509"/>
                  <a:pt x="686" y="2506"/>
                  <a:pt x="688" y="2502"/>
                </a:cubicBezTo>
                <a:cubicBezTo>
                  <a:pt x="689" y="2501"/>
                  <a:pt x="690" y="2499"/>
                  <a:pt x="690" y="2497"/>
                </a:cubicBezTo>
                <a:cubicBezTo>
                  <a:pt x="690" y="2503"/>
                  <a:pt x="690" y="2508"/>
                  <a:pt x="689" y="2513"/>
                </a:cubicBezTo>
                <a:cubicBezTo>
                  <a:pt x="688" y="2519"/>
                  <a:pt x="688" y="2524"/>
                  <a:pt x="687" y="2530"/>
                </a:cubicBezTo>
                <a:cubicBezTo>
                  <a:pt x="687" y="2531"/>
                  <a:pt x="687" y="2533"/>
                  <a:pt x="687" y="2534"/>
                </a:cubicBezTo>
                <a:cubicBezTo>
                  <a:pt x="686" y="2535"/>
                  <a:pt x="686" y="2537"/>
                  <a:pt x="686" y="2538"/>
                </a:cubicBezTo>
                <a:cubicBezTo>
                  <a:pt x="685" y="2541"/>
                  <a:pt x="685" y="2544"/>
                  <a:pt x="685" y="2546"/>
                </a:cubicBezTo>
                <a:cubicBezTo>
                  <a:pt x="684" y="2549"/>
                  <a:pt x="684" y="2551"/>
                  <a:pt x="683" y="2554"/>
                </a:cubicBezTo>
                <a:cubicBezTo>
                  <a:pt x="683" y="2555"/>
                  <a:pt x="683" y="2556"/>
                  <a:pt x="683" y="2558"/>
                </a:cubicBezTo>
                <a:cubicBezTo>
                  <a:pt x="682" y="2559"/>
                  <a:pt x="682" y="2560"/>
                  <a:pt x="682" y="2561"/>
                </a:cubicBezTo>
                <a:cubicBezTo>
                  <a:pt x="681" y="2564"/>
                  <a:pt x="681" y="2566"/>
                  <a:pt x="680" y="2568"/>
                </a:cubicBezTo>
                <a:cubicBezTo>
                  <a:pt x="680" y="2571"/>
                  <a:pt x="679" y="2573"/>
                  <a:pt x="679" y="2575"/>
                </a:cubicBezTo>
                <a:cubicBezTo>
                  <a:pt x="678" y="2577"/>
                  <a:pt x="678" y="2579"/>
                  <a:pt x="678" y="2581"/>
                </a:cubicBezTo>
                <a:cubicBezTo>
                  <a:pt x="677" y="2583"/>
                  <a:pt x="677" y="2585"/>
                  <a:pt x="676" y="2586"/>
                </a:cubicBezTo>
                <a:cubicBezTo>
                  <a:pt x="676" y="2588"/>
                  <a:pt x="675" y="2590"/>
                  <a:pt x="675" y="2591"/>
                </a:cubicBezTo>
                <a:cubicBezTo>
                  <a:pt x="675" y="2592"/>
                  <a:pt x="674" y="2594"/>
                  <a:pt x="674" y="2595"/>
                </a:cubicBezTo>
                <a:cubicBezTo>
                  <a:pt x="673" y="2597"/>
                  <a:pt x="673" y="2599"/>
                  <a:pt x="673" y="2601"/>
                </a:cubicBezTo>
                <a:cubicBezTo>
                  <a:pt x="672" y="2602"/>
                  <a:pt x="672" y="2603"/>
                  <a:pt x="672" y="2603"/>
                </a:cubicBezTo>
                <a:cubicBezTo>
                  <a:pt x="672" y="2603"/>
                  <a:pt x="672" y="2602"/>
                  <a:pt x="673" y="2601"/>
                </a:cubicBezTo>
                <a:cubicBezTo>
                  <a:pt x="674" y="2600"/>
                  <a:pt x="674" y="2598"/>
                  <a:pt x="676" y="2596"/>
                </a:cubicBezTo>
                <a:cubicBezTo>
                  <a:pt x="676" y="2594"/>
                  <a:pt x="677" y="2593"/>
                  <a:pt x="677" y="2592"/>
                </a:cubicBezTo>
                <a:cubicBezTo>
                  <a:pt x="678" y="2590"/>
                  <a:pt x="678" y="2589"/>
                  <a:pt x="679" y="2587"/>
                </a:cubicBezTo>
                <a:cubicBezTo>
                  <a:pt x="680" y="2586"/>
                  <a:pt x="681" y="2584"/>
                  <a:pt x="681" y="2582"/>
                </a:cubicBezTo>
                <a:cubicBezTo>
                  <a:pt x="682" y="2580"/>
                  <a:pt x="683" y="2578"/>
                  <a:pt x="683" y="2576"/>
                </a:cubicBezTo>
                <a:cubicBezTo>
                  <a:pt x="684" y="2574"/>
                  <a:pt x="685" y="2572"/>
                  <a:pt x="686" y="2570"/>
                </a:cubicBezTo>
                <a:cubicBezTo>
                  <a:pt x="686" y="2567"/>
                  <a:pt x="687" y="2565"/>
                  <a:pt x="688" y="2563"/>
                </a:cubicBezTo>
                <a:cubicBezTo>
                  <a:pt x="688" y="2562"/>
                  <a:pt x="688" y="2560"/>
                  <a:pt x="689" y="2559"/>
                </a:cubicBezTo>
                <a:cubicBezTo>
                  <a:pt x="689" y="2558"/>
                  <a:pt x="689" y="2557"/>
                  <a:pt x="690" y="2555"/>
                </a:cubicBezTo>
                <a:cubicBezTo>
                  <a:pt x="690" y="2553"/>
                  <a:pt x="691" y="2550"/>
                  <a:pt x="692" y="2548"/>
                </a:cubicBezTo>
                <a:cubicBezTo>
                  <a:pt x="693" y="2542"/>
                  <a:pt x="694" y="2537"/>
                  <a:pt x="695" y="2531"/>
                </a:cubicBezTo>
                <a:cubicBezTo>
                  <a:pt x="696" y="2525"/>
                  <a:pt x="696" y="2520"/>
                  <a:pt x="697" y="2514"/>
                </a:cubicBezTo>
                <a:cubicBezTo>
                  <a:pt x="697" y="2508"/>
                  <a:pt x="698" y="2502"/>
                  <a:pt x="698" y="2497"/>
                </a:cubicBezTo>
                <a:cubicBezTo>
                  <a:pt x="698" y="2491"/>
                  <a:pt x="698" y="2485"/>
                  <a:pt x="698" y="2480"/>
                </a:cubicBezTo>
                <a:cubicBezTo>
                  <a:pt x="698" y="2477"/>
                  <a:pt x="698" y="2474"/>
                  <a:pt x="698" y="2472"/>
                </a:cubicBezTo>
                <a:cubicBezTo>
                  <a:pt x="698" y="2471"/>
                  <a:pt x="698" y="2470"/>
                  <a:pt x="698" y="2469"/>
                </a:cubicBezTo>
                <a:cubicBezTo>
                  <a:pt x="699" y="2460"/>
                  <a:pt x="699" y="2452"/>
                  <a:pt x="699" y="2444"/>
                </a:cubicBezTo>
                <a:cubicBezTo>
                  <a:pt x="700" y="2447"/>
                  <a:pt x="702" y="2451"/>
                  <a:pt x="703" y="2454"/>
                </a:cubicBezTo>
                <a:cubicBezTo>
                  <a:pt x="705" y="2460"/>
                  <a:pt x="707" y="2466"/>
                  <a:pt x="709" y="2472"/>
                </a:cubicBezTo>
                <a:cubicBezTo>
                  <a:pt x="711" y="2478"/>
                  <a:pt x="712" y="2483"/>
                  <a:pt x="714" y="2489"/>
                </a:cubicBezTo>
                <a:cubicBezTo>
                  <a:pt x="715" y="2494"/>
                  <a:pt x="717" y="2499"/>
                  <a:pt x="718" y="2504"/>
                </a:cubicBezTo>
                <a:cubicBezTo>
                  <a:pt x="718" y="2506"/>
                  <a:pt x="718" y="2508"/>
                  <a:pt x="719" y="2511"/>
                </a:cubicBezTo>
                <a:cubicBezTo>
                  <a:pt x="719" y="2513"/>
                  <a:pt x="720" y="2515"/>
                  <a:pt x="720" y="2517"/>
                </a:cubicBezTo>
                <a:cubicBezTo>
                  <a:pt x="720" y="2519"/>
                  <a:pt x="720" y="2521"/>
                  <a:pt x="720" y="2522"/>
                </a:cubicBezTo>
                <a:cubicBezTo>
                  <a:pt x="721" y="2524"/>
                  <a:pt x="721" y="2525"/>
                  <a:pt x="721" y="2527"/>
                </a:cubicBezTo>
                <a:cubicBezTo>
                  <a:pt x="721" y="2530"/>
                  <a:pt x="721" y="2532"/>
                  <a:pt x="721" y="2534"/>
                </a:cubicBezTo>
                <a:cubicBezTo>
                  <a:pt x="721" y="2535"/>
                  <a:pt x="721" y="2536"/>
                  <a:pt x="721" y="2536"/>
                </a:cubicBezTo>
                <a:cubicBezTo>
                  <a:pt x="721" y="2536"/>
                  <a:pt x="721" y="2535"/>
                  <a:pt x="721" y="2534"/>
                </a:cubicBezTo>
                <a:cubicBezTo>
                  <a:pt x="722" y="2533"/>
                  <a:pt x="722" y="2532"/>
                  <a:pt x="722" y="2531"/>
                </a:cubicBezTo>
                <a:cubicBezTo>
                  <a:pt x="722" y="2530"/>
                  <a:pt x="722" y="2530"/>
                  <a:pt x="722" y="2529"/>
                </a:cubicBezTo>
                <a:cubicBezTo>
                  <a:pt x="722" y="2528"/>
                  <a:pt x="722" y="2528"/>
                  <a:pt x="722" y="2527"/>
                </a:cubicBezTo>
                <a:cubicBezTo>
                  <a:pt x="722" y="2526"/>
                  <a:pt x="723" y="2524"/>
                  <a:pt x="723" y="2522"/>
                </a:cubicBezTo>
                <a:cubicBezTo>
                  <a:pt x="723" y="2520"/>
                  <a:pt x="723" y="2519"/>
                  <a:pt x="723" y="2517"/>
                </a:cubicBezTo>
                <a:cubicBezTo>
                  <a:pt x="723" y="2515"/>
                  <a:pt x="723" y="2512"/>
                  <a:pt x="723" y="2510"/>
                </a:cubicBezTo>
                <a:cubicBezTo>
                  <a:pt x="723" y="2508"/>
                  <a:pt x="722" y="2506"/>
                  <a:pt x="722" y="2503"/>
                </a:cubicBezTo>
                <a:cubicBezTo>
                  <a:pt x="722" y="2502"/>
                  <a:pt x="722" y="2501"/>
                  <a:pt x="722" y="2499"/>
                </a:cubicBezTo>
                <a:cubicBezTo>
                  <a:pt x="721" y="2498"/>
                  <a:pt x="721" y="2497"/>
                  <a:pt x="721" y="2495"/>
                </a:cubicBezTo>
                <a:cubicBezTo>
                  <a:pt x="721" y="2493"/>
                  <a:pt x="720" y="2490"/>
                  <a:pt x="720" y="2487"/>
                </a:cubicBezTo>
                <a:cubicBezTo>
                  <a:pt x="718" y="2482"/>
                  <a:pt x="717" y="2476"/>
                  <a:pt x="715" y="2470"/>
                </a:cubicBezTo>
                <a:cubicBezTo>
                  <a:pt x="715" y="2467"/>
                  <a:pt x="714" y="2464"/>
                  <a:pt x="713" y="2461"/>
                </a:cubicBezTo>
                <a:cubicBezTo>
                  <a:pt x="712" y="2458"/>
                  <a:pt x="711" y="2455"/>
                  <a:pt x="710" y="2452"/>
                </a:cubicBezTo>
                <a:cubicBezTo>
                  <a:pt x="708" y="2446"/>
                  <a:pt x="706" y="2440"/>
                  <a:pt x="704" y="2433"/>
                </a:cubicBezTo>
                <a:cubicBezTo>
                  <a:pt x="702" y="2427"/>
                  <a:pt x="701" y="2421"/>
                  <a:pt x="699" y="2415"/>
                </a:cubicBezTo>
                <a:cubicBezTo>
                  <a:pt x="699" y="2414"/>
                  <a:pt x="699" y="2413"/>
                  <a:pt x="699" y="2413"/>
                </a:cubicBezTo>
                <a:cubicBezTo>
                  <a:pt x="699" y="2404"/>
                  <a:pt x="699" y="2394"/>
                  <a:pt x="700" y="2382"/>
                </a:cubicBezTo>
                <a:cubicBezTo>
                  <a:pt x="700" y="2375"/>
                  <a:pt x="701" y="2367"/>
                  <a:pt x="702" y="2360"/>
                </a:cubicBezTo>
                <a:cubicBezTo>
                  <a:pt x="703" y="2362"/>
                  <a:pt x="704" y="2364"/>
                  <a:pt x="704" y="2366"/>
                </a:cubicBezTo>
                <a:cubicBezTo>
                  <a:pt x="707" y="2373"/>
                  <a:pt x="710" y="2379"/>
                  <a:pt x="713" y="2385"/>
                </a:cubicBezTo>
                <a:cubicBezTo>
                  <a:pt x="715" y="2389"/>
                  <a:pt x="717" y="2392"/>
                  <a:pt x="719" y="2395"/>
                </a:cubicBezTo>
                <a:cubicBezTo>
                  <a:pt x="721" y="2398"/>
                  <a:pt x="723" y="2401"/>
                  <a:pt x="725" y="2404"/>
                </a:cubicBezTo>
                <a:cubicBezTo>
                  <a:pt x="729" y="2411"/>
                  <a:pt x="733" y="2417"/>
                  <a:pt x="737" y="2423"/>
                </a:cubicBezTo>
                <a:cubicBezTo>
                  <a:pt x="742" y="2429"/>
                  <a:pt x="746" y="2435"/>
                  <a:pt x="750" y="2441"/>
                </a:cubicBezTo>
                <a:cubicBezTo>
                  <a:pt x="752" y="2445"/>
                  <a:pt x="755" y="2448"/>
                  <a:pt x="757" y="2450"/>
                </a:cubicBezTo>
                <a:cubicBezTo>
                  <a:pt x="759" y="2453"/>
                  <a:pt x="761" y="2456"/>
                  <a:pt x="763" y="2459"/>
                </a:cubicBezTo>
                <a:cubicBezTo>
                  <a:pt x="765" y="2462"/>
                  <a:pt x="767" y="2465"/>
                  <a:pt x="768" y="2468"/>
                </a:cubicBezTo>
                <a:cubicBezTo>
                  <a:pt x="769" y="2469"/>
                  <a:pt x="769" y="2471"/>
                  <a:pt x="770" y="2472"/>
                </a:cubicBezTo>
                <a:cubicBezTo>
                  <a:pt x="770" y="2473"/>
                  <a:pt x="770" y="2474"/>
                  <a:pt x="770" y="2474"/>
                </a:cubicBezTo>
                <a:cubicBezTo>
                  <a:pt x="770" y="2475"/>
                  <a:pt x="771" y="2476"/>
                  <a:pt x="771" y="2477"/>
                </a:cubicBezTo>
                <a:cubicBezTo>
                  <a:pt x="772" y="2483"/>
                  <a:pt x="773" y="2489"/>
                  <a:pt x="775" y="2495"/>
                </a:cubicBezTo>
                <a:cubicBezTo>
                  <a:pt x="775" y="2495"/>
                  <a:pt x="775" y="2495"/>
                  <a:pt x="775" y="2496"/>
                </a:cubicBezTo>
                <a:cubicBezTo>
                  <a:pt x="775" y="2496"/>
                  <a:pt x="775" y="2496"/>
                  <a:pt x="776" y="2497"/>
                </a:cubicBezTo>
                <a:cubicBezTo>
                  <a:pt x="776" y="2498"/>
                  <a:pt x="776" y="2498"/>
                  <a:pt x="776" y="2499"/>
                </a:cubicBezTo>
                <a:cubicBezTo>
                  <a:pt x="777" y="2499"/>
                  <a:pt x="777" y="2500"/>
                  <a:pt x="777" y="2501"/>
                </a:cubicBezTo>
                <a:cubicBezTo>
                  <a:pt x="778" y="2501"/>
                  <a:pt x="778" y="2502"/>
                  <a:pt x="779" y="2502"/>
                </a:cubicBezTo>
                <a:cubicBezTo>
                  <a:pt x="780" y="2505"/>
                  <a:pt x="782" y="2507"/>
                  <a:pt x="783" y="2508"/>
                </a:cubicBezTo>
                <a:cubicBezTo>
                  <a:pt x="787" y="2512"/>
                  <a:pt x="790" y="2514"/>
                  <a:pt x="793" y="2516"/>
                </a:cubicBezTo>
                <a:cubicBezTo>
                  <a:pt x="796" y="2517"/>
                  <a:pt x="799" y="2518"/>
                  <a:pt x="800" y="2519"/>
                </a:cubicBezTo>
                <a:cubicBezTo>
                  <a:pt x="801" y="2519"/>
                  <a:pt x="802" y="2519"/>
                  <a:pt x="802" y="2519"/>
                </a:cubicBezTo>
                <a:cubicBezTo>
                  <a:pt x="803" y="2519"/>
                  <a:pt x="803" y="2519"/>
                  <a:pt x="803" y="2519"/>
                </a:cubicBezTo>
                <a:cubicBezTo>
                  <a:pt x="803" y="2519"/>
                  <a:pt x="802" y="2519"/>
                  <a:pt x="801" y="2518"/>
                </a:cubicBezTo>
                <a:cubicBezTo>
                  <a:pt x="799" y="2518"/>
                  <a:pt x="797" y="2516"/>
                  <a:pt x="794" y="2514"/>
                </a:cubicBezTo>
                <a:cubicBezTo>
                  <a:pt x="791" y="2513"/>
                  <a:pt x="788" y="2510"/>
                  <a:pt x="786" y="2506"/>
                </a:cubicBezTo>
                <a:cubicBezTo>
                  <a:pt x="783" y="2503"/>
                  <a:pt x="780" y="2499"/>
                  <a:pt x="779" y="2493"/>
                </a:cubicBezTo>
                <a:cubicBezTo>
                  <a:pt x="778" y="2488"/>
                  <a:pt x="778" y="2482"/>
                  <a:pt x="777" y="2476"/>
                </a:cubicBezTo>
                <a:cubicBezTo>
                  <a:pt x="776" y="2475"/>
                  <a:pt x="776" y="2474"/>
                  <a:pt x="776" y="2473"/>
                </a:cubicBezTo>
                <a:cubicBezTo>
                  <a:pt x="776" y="2472"/>
                  <a:pt x="776" y="2471"/>
                  <a:pt x="776" y="2470"/>
                </a:cubicBezTo>
                <a:cubicBezTo>
                  <a:pt x="775" y="2469"/>
                  <a:pt x="775" y="2467"/>
                  <a:pt x="774" y="2465"/>
                </a:cubicBezTo>
                <a:cubicBezTo>
                  <a:pt x="773" y="2462"/>
                  <a:pt x="771" y="2459"/>
                  <a:pt x="769" y="2455"/>
                </a:cubicBezTo>
                <a:cubicBezTo>
                  <a:pt x="767" y="2452"/>
                  <a:pt x="765" y="2449"/>
                  <a:pt x="763" y="2446"/>
                </a:cubicBezTo>
                <a:cubicBezTo>
                  <a:pt x="762" y="2445"/>
                  <a:pt x="761" y="2444"/>
                  <a:pt x="761" y="2443"/>
                </a:cubicBezTo>
                <a:cubicBezTo>
                  <a:pt x="762" y="2444"/>
                  <a:pt x="762" y="2444"/>
                  <a:pt x="763" y="2445"/>
                </a:cubicBezTo>
                <a:cubicBezTo>
                  <a:pt x="766" y="2446"/>
                  <a:pt x="768" y="2447"/>
                  <a:pt x="771" y="2448"/>
                </a:cubicBezTo>
                <a:cubicBezTo>
                  <a:pt x="772" y="2449"/>
                  <a:pt x="774" y="2450"/>
                  <a:pt x="775" y="2450"/>
                </a:cubicBezTo>
                <a:cubicBezTo>
                  <a:pt x="776" y="2451"/>
                  <a:pt x="778" y="2451"/>
                  <a:pt x="779" y="2452"/>
                </a:cubicBezTo>
                <a:cubicBezTo>
                  <a:pt x="782" y="2453"/>
                  <a:pt x="785" y="2454"/>
                  <a:pt x="788" y="2455"/>
                </a:cubicBezTo>
                <a:cubicBezTo>
                  <a:pt x="789" y="2455"/>
                  <a:pt x="791" y="2456"/>
                  <a:pt x="792" y="2457"/>
                </a:cubicBezTo>
                <a:cubicBezTo>
                  <a:pt x="793" y="2457"/>
                  <a:pt x="794" y="2458"/>
                  <a:pt x="796" y="2458"/>
                </a:cubicBezTo>
                <a:cubicBezTo>
                  <a:pt x="798" y="2460"/>
                  <a:pt x="801" y="2461"/>
                  <a:pt x="803" y="2462"/>
                </a:cubicBezTo>
                <a:cubicBezTo>
                  <a:pt x="804" y="2463"/>
                  <a:pt x="805" y="2464"/>
                  <a:pt x="806" y="2464"/>
                </a:cubicBezTo>
                <a:cubicBezTo>
                  <a:pt x="808" y="2465"/>
                  <a:pt x="809" y="2466"/>
                  <a:pt x="810" y="2466"/>
                </a:cubicBezTo>
                <a:cubicBezTo>
                  <a:pt x="810" y="2467"/>
                  <a:pt x="811" y="2467"/>
                  <a:pt x="811" y="2467"/>
                </a:cubicBezTo>
                <a:cubicBezTo>
                  <a:pt x="811" y="2468"/>
                  <a:pt x="812" y="2468"/>
                  <a:pt x="812" y="2469"/>
                </a:cubicBezTo>
                <a:cubicBezTo>
                  <a:pt x="813" y="2469"/>
                  <a:pt x="814" y="2470"/>
                  <a:pt x="815" y="2471"/>
                </a:cubicBezTo>
                <a:cubicBezTo>
                  <a:pt x="816" y="2472"/>
                  <a:pt x="816" y="2472"/>
                  <a:pt x="817" y="2473"/>
                </a:cubicBezTo>
                <a:cubicBezTo>
                  <a:pt x="817" y="2474"/>
                  <a:pt x="818" y="2475"/>
                  <a:pt x="819" y="2475"/>
                </a:cubicBezTo>
                <a:cubicBezTo>
                  <a:pt x="819" y="2476"/>
                  <a:pt x="819" y="2477"/>
                  <a:pt x="820" y="2478"/>
                </a:cubicBezTo>
                <a:cubicBezTo>
                  <a:pt x="820" y="2478"/>
                  <a:pt x="820" y="2478"/>
                  <a:pt x="820" y="2479"/>
                </a:cubicBezTo>
                <a:cubicBezTo>
                  <a:pt x="821" y="2479"/>
                  <a:pt x="821" y="2479"/>
                  <a:pt x="821" y="2479"/>
                </a:cubicBezTo>
                <a:cubicBezTo>
                  <a:pt x="821" y="2481"/>
                  <a:pt x="822" y="2482"/>
                  <a:pt x="822" y="2482"/>
                </a:cubicBezTo>
                <a:cubicBezTo>
                  <a:pt x="822" y="2483"/>
                  <a:pt x="822" y="2483"/>
                  <a:pt x="822" y="2483"/>
                </a:cubicBezTo>
                <a:cubicBezTo>
                  <a:pt x="822" y="2483"/>
                  <a:pt x="822" y="2483"/>
                  <a:pt x="822" y="2482"/>
                </a:cubicBezTo>
                <a:cubicBezTo>
                  <a:pt x="822" y="2481"/>
                  <a:pt x="823" y="2480"/>
                  <a:pt x="822" y="2479"/>
                </a:cubicBezTo>
                <a:cubicBezTo>
                  <a:pt x="822" y="2478"/>
                  <a:pt x="822" y="2478"/>
                  <a:pt x="822" y="2477"/>
                </a:cubicBezTo>
                <a:cubicBezTo>
                  <a:pt x="822" y="2476"/>
                  <a:pt x="822" y="2475"/>
                  <a:pt x="821" y="2474"/>
                </a:cubicBezTo>
                <a:cubicBezTo>
                  <a:pt x="821" y="2473"/>
                  <a:pt x="821" y="2472"/>
                  <a:pt x="820" y="2471"/>
                </a:cubicBezTo>
                <a:cubicBezTo>
                  <a:pt x="820" y="2471"/>
                  <a:pt x="820" y="2470"/>
                  <a:pt x="819" y="2470"/>
                </a:cubicBezTo>
                <a:cubicBezTo>
                  <a:pt x="819" y="2469"/>
                  <a:pt x="819" y="2469"/>
                  <a:pt x="818" y="2468"/>
                </a:cubicBezTo>
                <a:cubicBezTo>
                  <a:pt x="818" y="2467"/>
                  <a:pt x="817" y="2466"/>
                  <a:pt x="816" y="2465"/>
                </a:cubicBezTo>
                <a:cubicBezTo>
                  <a:pt x="816" y="2464"/>
                  <a:pt x="815" y="2464"/>
                  <a:pt x="815" y="2463"/>
                </a:cubicBezTo>
                <a:cubicBezTo>
                  <a:pt x="814" y="2463"/>
                  <a:pt x="814" y="2462"/>
                  <a:pt x="814" y="2462"/>
                </a:cubicBezTo>
                <a:cubicBezTo>
                  <a:pt x="813" y="2461"/>
                  <a:pt x="813" y="2461"/>
                  <a:pt x="812" y="2460"/>
                </a:cubicBezTo>
                <a:cubicBezTo>
                  <a:pt x="812" y="2460"/>
                  <a:pt x="811" y="2459"/>
                  <a:pt x="810" y="2459"/>
                </a:cubicBezTo>
                <a:cubicBezTo>
                  <a:pt x="810" y="2459"/>
                  <a:pt x="809" y="2458"/>
                  <a:pt x="809" y="2458"/>
                </a:cubicBezTo>
                <a:cubicBezTo>
                  <a:pt x="808" y="2457"/>
                  <a:pt x="808" y="2457"/>
                  <a:pt x="807" y="2456"/>
                </a:cubicBezTo>
                <a:cubicBezTo>
                  <a:pt x="806" y="2456"/>
                  <a:pt x="806" y="2455"/>
                  <a:pt x="805" y="2455"/>
                </a:cubicBezTo>
                <a:cubicBezTo>
                  <a:pt x="804" y="2455"/>
                  <a:pt x="804" y="2454"/>
                  <a:pt x="803" y="2454"/>
                </a:cubicBezTo>
                <a:cubicBezTo>
                  <a:pt x="802" y="2453"/>
                  <a:pt x="800" y="2452"/>
                  <a:pt x="799" y="2451"/>
                </a:cubicBezTo>
                <a:cubicBezTo>
                  <a:pt x="798" y="2451"/>
                  <a:pt x="796" y="2450"/>
                  <a:pt x="795" y="2449"/>
                </a:cubicBezTo>
                <a:cubicBezTo>
                  <a:pt x="794" y="2449"/>
                  <a:pt x="793" y="2449"/>
                  <a:pt x="793" y="2448"/>
                </a:cubicBezTo>
                <a:cubicBezTo>
                  <a:pt x="790" y="2448"/>
                  <a:pt x="790" y="2448"/>
                  <a:pt x="790" y="2448"/>
                </a:cubicBezTo>
                <a:cubicBezTo>
                  <a:pt x="788" y="2447"/>
                  <a:pt x="785" y="2446"/>
                  <a:pt x="782" y="2445"/>
                </a:cubicBezTo>
                <a:cubicBezTo>
                  <a:pt x="779" y="2444"/>
                  <a:pt x="776" y="2443"/>
                  <a:pt x="774" y="2442"/>
                </a:cubicBezTo>
                <a:cubicBezTo>
                  <a:pt x="771" y="2441"/>
                  <a:pt x="768" y="2440"/>
                  <a:pt x="766" y="2439"/>
                </a:cubicBezTo>
                <a:cubicBezTo>
                  <a:pt x="764" y="2438"/>
                  <a:pt x="761" y="2437"/>
                  <a:pt x="759" y="2437"/>
                </a:cubicBezTo>
                <a:cubicBezTo>
                  <a:pt x="758" y="2436"/>
                  <a:pt x="758" y="2436"/>
                  <a:pt x="757" y="2435"/>
                </a:cubicBezTo>
                <a:cubicBezTo>
                  <a:pt x="756" y="2435"/>
                  <a:pt x="755" y="2434"/>
                  <a:pt x="755" y="2434"/>
                </a:cubicBezTo>
                <a:cubicBezTo>
                  <a:pt x="751" y="2429"/>
                  <a:pt x="747" y="2424"/>
                  <a:pt x="744" y="2418"/>
                </a:cubicBezTo>
                <a:cubicBezTo>
                  <a:pt x="740" y="2412"/>
                  <a:pt x="735" y="2406"/>
                  <a:pt x="731" y="2400"/>
                </a:cubicBezTo>
                <a:cubicBezTo>
                  <a:pt x="727" y="2394"/>
                  <a:pt x="723" y="2388"/>
                  <a:pt x="719" y="2382"/>
                </a:cubicBezTo>
                <a:cubicBezTo>
                  <a:pt x="716" y="2376"/>
                  <a:pt x="712" y="2370"/>
                  <a:pt x="710" y="2364"/>
                </a:cubicBezTo>
                <a:cubicBezTo>
                  <a:pt x="709" y="2363"/>
                  <a:pt x="709" y="2363"/>
                  <a:pt x="709" y="2363"/>
                </a:cubicBezTo>
                <a:cubicBezTo>
                  <a:pt x="709" y="2363"/>
                  <a:pt x="709" y="2362"/>
                  <a:pt x="709" y="2362"/>
                </a:cubicBezTo>
                <a:cubicBezTo>
                  <a:pt x="709" y="2361"/>
                  <a:pt x="708" y="2361"/>
                  <a:pt x="708" y="2360"/>
                </a:cubicBezTo>
                <a:cubicBezTo>
                  <a:pt x="708" y="2358"/>
                  <a:pt x="707" y="2357"/>
                  <a:pt x="707" y="2356"/>
                </a:cubicBezTo>
                <a:cubicBezTo>
                  <a:pt x="706" y="2353"/>
                  <a:pt x="705" y="2350"/>
                  <a:pt x="704" y="2348"/>
                </a:cubicBezTo>
                <a:cubicBezTo>
                  <a:pt x="709" y="2326"/>
                  <a:pt x="716" y="2302"/>
                  <a:pt x="726" y="2280"/>
                </a:cubicBezTo>
                <a:cubicBezTo>
                  <a:pt x="726" y="2285"/>
                  <a:pt x="726" y="2290"/>
                  <a:pt x="727" y="2294"/>
                </a:cubicBezTo>
                <a:cubicBezTo>
                  <a:pt x="727" y="2295"/>
                  <a:pt x="728" y="2296"/>
                  <a:pt x="728" y="2297"/>
                </a:cubicBezTo>
                <a:cubicBezTo>
                  <a:pt x="728" y="2297"/>
                  <a:pt x="728" y="2297"/>
                  <a:pt x="728" y="2297"/>
                </a:cubicBezTo>
                <a:cubicBezTo>
                  <a:pt x="728" y="2297"/>
                  <a:pt x="728" y="2297"/>
                  <a:pt x="728" y="2297"/>
                </a:cubicBezTo>
                <a:cubicBezTo>
                  <a:pt x="728" y="2297"/>
                  <a:pt x="728" y="2297"/>
                  <a:pt x="728" y="2297"/>
                </a:cubicBezTo>
                <a:cubicBezTo>
                  <a:pt x="728" y="2297"/>
                  <a:pt x="728" y="2297"/>
                  <a:pt x="728" y="2298"/>
                </a:cubicBezTo>
                <a:cubicBezTo>
                  <a:pt x="728" y="2298"/>
                  <a:pt x="728" y="2298"/>
                  <a:pt x="728" y="2298"/>
                </a:cubicBezTo>
                <a:cubicBezTo>
                  <a:pt x="728" y="2299"/>
                  <a:pt x="728" y="2299"/>
                  <a:pt x="728" y="2299"/>
                </a:cubicBezTo>
                <a:cubicBezTo>
                  <a:pt x="729" y="2300"/>
                  <a:pt x="729" y="2301"/>
                  <a:pt x="729" y="2302"/>
                </a:cubicBezTo>
                <a:cubicBezTo>
                  <a:pt x="730" y="2303"/>
                  <a:pt x="730" y="2304"/>
                  <a:pt x="730" y="2304"/>
                </a:cubicBezTo>
                <a:cubicBezTo>
                  <a:pt x="730" y="2305"/>
                  <a:pt x="731" y="2306"/>
                  <a:pt x="731" y="2306"/>
                </a:cubicBezTo>
                <a:cubicBezTo>
                  <a:pt x="731" y="2307"/>
                  <a:pt x="732" y="2308"/>
                  <a:pt x="732" y="2308"/>
                </a:cubicBezTo>
                <a:cubicBezTo>
                  <a:pt x="732" y="2309"/>
                  <a:pt x="732" y="2310"/>
                  <a:pt x="733" y="2310"/>
                </a:cubicBezTo>
                <a:cubicBezTo>
                  <a:pt x="735" y="2315"/>
                  <a:pt x="738" y="2320"/>
                  <a:pt x="741" y="2325"/>
                </a:cubicBezTo>
                <a:cubicBezTo>
                  <a:pt x="744" y="2330"/>
                  <a:pt x="747" y="2335"/>
                  <a:pt x="750" y="2339"/>
                </a:cubicBezTo>
                <a:cubicBezTo>
                  <a:pt x="751" y="2341"/>
                  <a:pt x="752" y="2343"/>
                  <a:pt x="753" y="2345"/>
                </a:cubicBezTo>
                <a:cubicBezTo>
                  <a:pt x="754" y="2346"/>
                  <a:pt x="754" y="2347"/>
                  <a:pt x="754" y="2348"/>
                </a:cubicBezTo>
                <a:cubicBezTo>
                  <a:pt x="754" y="2350"/>
                  <a:pt x="754" y="2352"/>
                  <a:pt x="754" y="2354"/>
                </a:cubicBezTo>
                <a:cubicBezTo>
                  <a:pt x="754" y="2355"/>
                  <a:pt x="754" y="2356"/>
                  <a:pt x="754" y="2357"/>
                </a:cubicBezTo>
                <a:cubicBezTo>
                  <a:pt x="754" y="2358"/>
                  <a:pt x="754" y="2359"/>
                  <a:pt x="754" y="2360"/>
                </a:cubicBezTo>
                <a:cubicBezTo>
                  <a:pt x="754" y="2362"/>
                  <a:pt x="755" y="2365"/>
                  <a:pt x="755" y="2367"/>
                </a:cubicBezTo>
                <a:cubicBezTo>
                  <a:pt x="755" y="2369"/>
                  <a:pt x="755" y="2371"/>
                  <a:pt x="755" y="2374"/>
                </a:cubicBezTo>
                <a:cubicBezTo>
                  <a:pt x="755" y="2376"/>
                  <a:pt x="755" y="2378"/>
                  <a:pt x="755" y="2381"/>
                </a:cubicBezTo>
                <a:cubicBezTo>
                  <a:pt x="755" y="2383"/>
                  <a:pt x="755" y="2385"/>
                  <a:pt x="755" y="2388"/>
                </a:cubicBezTo>
                <a:cubicBezTo>
                  <a:pt x="755" y="2389"/>
                  <a:pt x="755" y="2390"/>
                  <a:pt x="755" y="2391"/>
                </a:cubicBezTo>
                <a:cubicBezTo>
                  <a:pt x="755" y="2392"/>
                  <a:pt x="755" y="2393"/>
                  <a:pt x="755" y="2394"/>
                </a:cubicBezTo>
                <a:cubicBezTo>
                  <a:pt x="755" y="2396"/>
                  <a:pt x="755" y="2398"/>
                  <a:pt x="755" y="2400"/>
                </a:cubicBezTo>
                <a:cubicBezTo>
                  <a:pt x="755" y="2401"/>
                  <a:pt x="755" y="2401"/>
                  <a:pt x="755" y="2402"/>
                </a:cubicBezTo>
                <a:cubicBezTo>
                  <a:pt x="755" y="2403"/>
                  <a:pt x="754" y="2404"/>
                  <a:pt x="754" y="2405"/>
                </a:cubicBezTo>
                <a:cubicBezTo>
                  <a:pt x="754" y="2406"/>
                  <a:pt x="754" y="2407"/>
                  <a:pt x="754" y="2408"/>
                </a:cubicBezTo>
                <a:cubicBezTo>
                  <a:pt x="754" y="2409"/>
                  <a:pt x="754" y="2410"/>
                  <a:pt x="754" y="2411"/>
                </a:cubicBezTo>
                <a:cubicBezTo>
                  <a:pt x="754" y="2411"/>
                  <a:pt x="754" y="2412"/>
                  <a:pt x="754" y="2412"/>
                </a:cubicBezTo>
                <a:cubicBezTo>
                  <a:pt x="754" y="2412"/>
                  <a:pt x="755" y="2411"/>
                  <a:pt x="755" y="2411"/>
                </a:cubicBezTo>
                <a:cubicBezTo>
                  <a:pt x="755" y="2410"/>
                  <a:pt x="755" y="2410"/>
                  <a:pt x="756" y="2409"/>
                </a:cubicBezTo>
                <a:cubicBezTo>
                  <a:pt x="756" y="2408"/>
                  <a:pt x="757" y="2407"/>
                  <a:pt x="757" y="2405"/>
                </a:cubicBezTo>
                <a:cubicBezTo>
                  <a:pt x="758" y="2404"/>
                  <a:pt x="758" y="2404"/>
                  <a:pt x="758" y="2403"/>
                </a:cubicBezTo>
                <a:cubicBezTo>
                  <a:pt x="759" y="2402"/>
                  <a:pt x="759" y="2401"/>
                  <a:pt x="759" y="2400"/>
                </a:cubicBezTo>
                <a:cubicBezTo>
                  <a:pt x="759" y="2399"/>
                  <a:pt x="760" y="2399"/>
                  <a:pt x="760" y="2398"/>
                </a:cubicBezTo>
                <a:cubicBezTo>
                  <a:pt x="760" y="2397"/>
                  <a:pt x="760" y="2396"/>
                  <a:pt x="761" y="2395"/>
                </a:cubicBezTo>
                <a:cubicBezTo>
                  <a:pt x="761" y="2394"/>
                  <a:pt x="761" y="2393"/>
                  <a:pt x="761" y="2391"/>
                </a:cubicBezTo>
                <a:cubicBezTo>
                  <a:pt x="762" y="2390"/>
                  <a:pt x="762" y="2389"/>
                  <a:pt x="762" y="2388"/>
                </a:cubicBezTo>
                <a:cubicBezTo>
                  <a:pt x="762" y="2387"/>
                  <a:pt x="762" y="2386"/>
                  <a:pt x="762" y="2385"/>
                </a:cubicBezTo>
                <a:cubicBezTo>
                  <a:pt x="762" y="2383"/>
                  <a:pt x="763" y="2382"/>
                  <a:pt x="763" y="2381"/>
                </a:cubicBezTo>
                <a:cubicBezTo>
                  <a:pt x="763" y="2379"/>
                  <a:pt x="763" y="2376"/>
                  <a:pt x="763" y="2374"/>
                </a:cubicBezTo>
                <a:cubicBezTo>
                  <a:pt x="763" y="2371"/>
                  <a:pt x="763" y="2369"/>
                  <a:pt x="762" y="2366"/>
                </a:cubicBezTo>
                <a:cubicBezTo>
                  <a:pt x="762" y="2364"/>
                  <a:pt x="762" y="2362"/>
                  <a:pt x="761" y="2359"/>
                </a:cubicBezTo>
                <a:cubicBezTo>
                  <a:pt x="761" y="2358"/>
                  <a:pt x="761" y="2357"/>
                  <a:pt x="761" y="2356"/>
                </a:cubicBezTo>
                <a:cubicBezTo>
                  <a:pt x="762" y="2359"/>
                  <a:pt x="764" y="2362"/>
                  <a:pt x="766" y="2365"/>
                </a:cubicBezTo>
                <a:cubicBezTo>
                  <a:pt x="768" y="2369"/>
                  <a:pt x="769" y="2373"/>
                  <a:pt x="771" y="2377"/>
                </a:cubicBezTo>
                <a:cubicBezTo>
                  <a:pt x="771" y="2379"/>
                  <a:pt x="772" y="2381"/>
                  <a:pt x="772" y="2383"/>
                </a:cubicBezTo>
                <a:cubicBezTo>
                  <a:pt x="773" y="2384"/>
                  <a:pt x="773" y="2386"/>
                  <a:pt x="773" y="2388"/>
                </a:cubicBezTo>
                <a:cubicBezTo>
                  <a:pt x="774" y="2391"/>
                  <a:pt x="774" y="2394"/>
                  <a:pt x="774" y="2396"/>
                </a:cubicBezTo>
                <a:cubicBezTo>
                  <a:pt x="774" y="2398"/>
                  <a:pt x="774" y="2399"/>
                  <a:pt x="774" y="2400"/>
                </a:cubicBezTo>
                <a:cubicBezTo>
                  <a:pt x="774" y="2401"/>
                  <a:pt x="774" y="2401"/>
                  <a:pt x="774" y="2402"/>
                </a:cubicBezTo>
                <a:cubicBezTo>
                  <a:pt x="774" y="2403"/>
                  <a:pt x="774" y="2404"/>
                  <a:pt x="774" y="2404"/>
                </a:cubicBezTo>
                <a:cubicBezTo>
                  <a:pt x="774" y="2404"/>
                  <a:pt x="774" y="2403"/>
                  <a:pt x="775" y="2402"/>
                </a:cubicBezTo>
                <a:cubicBezTo>
                  <a:pt x="775" y="2401"/>
                  <a:pt x="775" y="2399"/>
                  <a:pt x="776" y="2396"/>
                </a:cubicBezTo>
                <a:cubicBezTo>
                  <a:pt x="776" y="2395"/>
                  <a:pt x="776" y="2394"/>
                  <a:pt x="776" y="2392"/>
                </a:cubicBezTo>
                <a:cubicBezTo>
                  <a:pt x="776" y="2391"/>
                  <a:pt x="776" y="2389"/>
                  <a:pt x="776" y="2388"/>
                </a:cubicBezTo>
                <a:cubicBezTo>
                  <a:pt x="776" y="2386"/>
                  <a:pt x="776" y="2384"/>
                  <a:pt x="776" y="2382"/>
                </a:cubicBezTo>
                <a:cubicBezTo>
                  <a:pt x="776" y="2380"/>
                  <a:pt x="775" y="2378"/>
                  <a:pt x="775" y="2376"/>
                </a:cubicBezTo>
                <a:cubicBezTo>
                  <a:pt x="774" y="2372"/>
                  <a:pt x="773" y="2367"/>
                  <a:pt x="771" y="2363"/>
                </a:cubicBezTo>
                <a:cubicBezTo>
                  <a:pt x="769" y="2358"/>
                  <a:pt x="767" y="2354"/>
                  <a:pt x="764" y="2349"/>
                </a:cubicBezTo>
                <a:cubicBezTo>
                  <a:pt x="764" y="2348"/>
                  <a:pt x="764" y="2348"/>
                  <a:pt x="764" y="2347"/>
                </a:cubicBezTo>
                <a:cubicBezTo>
                  <a:pt x="763" y="2346"/>
                  <a:pt x="763" y="2346"/>
                  <a:pt x="763" y="2346"/>
                </a:cubicBezTo>
                <a:cubicBezTo>
                  <a:pt x="763" y="2345"/>
                  <a:pt x="763" y="2345"/>
                  <a:pt x="763" y="2345"/>
                </a:cubicBezTo>
                <a:cubicBezTo>
                  <a:pt x="762" y="2344"/>
                  <a:pt x="761" y="2343"/>
                  <a:pt x="760" y="2342"/>
                </a:cubicBezTo>
                <a:cubicBezTo>
                  <a:pt x="759" y="2340"/>
                  <a:pt x="758" y="2337"/>
                  <a:pt x="756" y="2335"/>
                </a:cubicBezTo>
                <a:cubicBezTo>
                  <a:pt x="753" y="2330"/>
                  <a:pt x="750" y="2326"/>
                  <a:pt x="747" y="2321"/>
                </a:cubicBezTo>
                <a:cubicBezTo>
                  <a:pt x="745" y="2316"/>
                  <a:pt x="742" y="2312"/>
                  <a:pt x="740" y="2307"/>
                </a:cubicBezTo>
                <a:cubicBezTo>
                  <a:pt x="739" y="2305"/>
                  <a:pt x="739" y="2305"/>
                  <a:pt x="739" y="2305"/>
                </a:cubicBezTo>
                <a:cubicBezTo>
                  <a:pt x="738" y="2305"/>
                  <a:pt x="738" y="2304"/>
                  <a:pt x="738" y="2303"/>
                </a:cubicBezTo>
                <a:cubicBezTo>
                  <a:pt x="738" y="2303"/>
                  <a:pt x="737" y="2302"/>
                  <a:pt x="737" y="2302"/>
                </a:cubicBezTo>
                <a:cubicBezTo>
                  <a:pt x="737" y="2301"/>
                  <a:pt x="737" y="2301"/>
                  <a:pt x="736" y="2300"/>
                </a:cubicBezTo>
                <a:cubicBezTo>
                  <a:pt x="736" y="2299"/>
                  <a:pt x="736" y="2298"/>
                  <a:pt x="735" y="2296"/>
                </a:cubicBezTo>
                <a:cubicBezTo>
                  <a:pt x="735" y="2295"/>
                  <a:pt x="735" y="2295"/>
                  <a:pt x="735" y="2295"/>
                </a:cubicBezTo>
                <a:cubicBezTo>
                  <a:pt x="735" y="2295"/>
                  <a:pt x="735" y="2295"/>
                  <a:pt x="735" y="2295"/>
                </a:cubicBezTo>
                <a:cubicBezTo>
                  <a:pt x="734" y="2294"/>
                  <a:pt x="734" y="2293"/>
                  <a:pt x="734" y="2293"/>
                </a:cubicBezTo>
                <a:cubicBezTo>
                  <a:pt x="733" y="2288"/>
                  <a:pt x="732" y="2283"/>
                  <a:pt x="732" y="2279"/>
                </a:cubicBezTo>
                <a:cubicBezTo>
                  <a:pt x="731" y="2274"/>
                  <a:pt x="732" y="2270"/>
                  <a:pt x="732" y="2266"/>
                </a:cubicBezTo>
                <a:cubicBezTo>
                  <a:pt x="733" y="2265"/>
                  <a:pt x="733" y="2265"/>
                  <a:pt x="733" y="2264"/>
                </a:cubicBezTo>
                <a:cubicBezTo>
                  <a:pt x="736" y="2258"/>
                  <a:pt x="739" y="2252"/>
                  <a:pt x="742" y="2245"/>
                </a:cubicBezTo>
                <a:cubicBezTo>
                  <a:pt x="742" y="2245"/>
                  <a:pt x="742" y="2245"/>
                  <a:pt x="742" y="2245"/>
                </a:cubicBezTo>
                <a:cubicBezTo>
                  <a:pt x="742" y="2245"/>
                  <a:pt x="743" y="2245"/>
                  <a:pt x="743" y="2245"/>
                </a:cubicBezTo>
                <a:cubicBezTo>
                  <a:pt x="743" y="2245"/>
                  <a:pt x="743" y="2244"/>
                  <a:pt x="744" y="2244"/>
                </a:cubicBezTo>
                <a:cubicBezTo>
                  <a:pt x="744" y="2243"/>
                  <a:pt x="745" y="2243"/>
                  <a:pt x="745" y="2243"/>
                </a:cubicBezTo>
                <a:cubicBezTo>
                  <a:pt x="745" y="2243"/>
                  <a:pt x="744" y="2243"/>
                  <a:pt x="743" y="2244"/>
                </a:cubicBezTo>
                <a:cubicBezTo>
                  <a:pt x="743" y="2244"/>
                  <a:pt x="743" y="2244"/>
                  <a:pt x="743" y="2244"/>
                </a:cubicBezTo>
                <a:cubicBezTo>
                  <a:pt x="756" y="2221"/>
                  <a:pt x="770" y="2201"/>
                  <a:pt x="785" y="2186"/>
                </a:cubicBezTo>
                <a:cubicBezTo>
                  <a:pt x="790" y="2203"/>
                  <a:pt x="796" y="2216"/>
                  <a:pt x="802" y="2228"/>
                </a:cubicBezTo>
                <a:cubicBezTo>
                  <a:pt x="802" y="2229"/>
                  <a:pt x="802" y="2230"/>
                  <a:pt x="801" y="2231"/>
                </a:cubicBezTo>
                <a:cubicBezTo>
                  <a:pt x="801" y="2233"/>
                  <a:pt x="800" y="2235"/>
                  <a:pt x="800" y="2237"/>
                </a:cubicBezTo>
                <a:cubicBezTo>
                  <a:pt x="799" y="2239"/>
                  <a:pt x="799" y="2241"/>
                  <a:pt x="798" y="2243"/>
                </a:cubicBezTo>
                <a:cubicBezTo>
                  <a:pt x="798" y="2244"/>
                  <a:pt x="798" y="2245"/>
                  <a:pt x="798" y="2246"/>
                </a:cubicBezTo>
                <a:cubicBezTo>
                  <a:pt x="798" y="2247"/>
                  <a:pt x="797" y="2248"/>
                  <a:pt x="797" y="2249"/>
                </a:cubicBezTo>
                <a:cubicBezTo>
                  <a:pt x="797" y="2252"/>
                  <a:pt x="797" y="2254"/>
                  <a:pt x="797" y="2256"/>
                </a:cubicBezTo>
                <a:cubicBezTo>
                  <a:pt x="796" y="2261"/>
                  <a:pt x="796" y="2267"/>
                  <a:pt x="796" y="2272"/>
                </a:cubicBezTo>
                <a:cubicBezTo>
                  <a:pt x="796" y="2273"/>
                  <a:pt x="796" y="2275"/>
                  <a:pt x="796" y="2276"/>
                </a:cubicBezTo>
                <a:cubicBezTo>
                  <a:pt x="796" y="2277"/>
                  <a:pt x="796" y="2279"/>
                  <a:pt x="796" y="2280"/>
                </a:cubicBezTo>
                <a:cubicBezTo>
                  <a:pt x="797" y="2283"/>
                  <a:pt x="797" y="2286"/>
                  <a:pt x="797" y="2288"/>
                </a:cubicBezTo>
                <a:cubicBezTo>
                  <a:pt x="798" y="2294"/>
                  <a:pt x="799" y="2300"/>
                  <a:pt x="800" y="2305"/>
                </a:cubicBezTo>
                <a:cubicBezTo>
                  <a:pt x="801" y="2311"/>
                  <a:pt x="802" y="2316"/>
                  <a:pt x="803" y="2322"/>
                </a:cubicBezTo>
                <a:cubicBezTo>
                  <a:pt x="804" y="2325"/>
                  <a:pt x="804" y="2327"/>
                  <a:pt x="805" y="2330"/>
                </a:cubicBezTo>
                <a:cubicBezTo>
                  <a:pt x="806" y="2333"/>
                  <a:pt x="806" y="2335"/>
                  <a:pt x="807" y="2338"/>
                </a:cubicBezTo>
                <a:cubicBezTo>
                  <a:pt x="808" y="2343"/>
                  <a:pt x="809" y="2348"/>
                  <a:pt x="810" y="2352"/>
                </a:cubicBezTo>
                <a:cubicBezTo>
                  <a:pt x="812" y="2357"/>
                  <a:pt x="813" y="2362"/>
                  <a:pt x="814" y="2366"/>
                </a:cubicBezTo>
                <a:cubicBezTo>
                  <a:pt x="814" y="2368"/>
                  <a:pt x="815" y="2370"/>
                  <a:pt x="815" y="2372"/>
                </a:cubicBezTo>
                <a:cubicBezTo>
                  <a:pt x="815" y="2373"/>
                  <a:pt x="816" y="2375"/>
                  <a:pt x="816" y="2377"/>
                </a:cubicBezTo>
                <a:cubicBezTo>
                  <a:pt x="817" y="2379"/>
                  <a:pt x="817" y="2380"/>
                  <a:pt x="817" y="2382"/>
                </a:cubicBezTo>
                <a:cubicBezTo>
                  <a:pt x="818" y="2383"/>
                  <a:pt x="818" y="2384"/>
                  <a:pt x="818" y="2386"/>
                </a:cubicBezTo>
                <a:cubicBezTo>
                  <a:pt x="819" y="2390"/>
                  <a:pt x="819" y="2393"/>
                  <a:pt x="819" y="2393"/>
                </a:cubicBezTo>
                <a:cubicBezTo>
                  <a:pt x="819" y="2393"/>
                  <a:pt x="819" y="2393"/>
                  <a:pt x="820" y="2391"/>
                </a:cubicBezTo>
                <a:cubicBezTo>
                  <a:pt x="820" y="2390"/>
                  <a:pt x="820" y="2388"/>
                  <a:pt x="820" y="2385"/>
                </a:cubicBezTo>
                <a:cubicBezTo>
                  <a:pt x="820" y="2384"/>
                  <a:pt x="820" y="2383"/>
                  <a:pt x="819" y="2381"/>
                </a:cubicBezTo>
                <a:cubicBezTo>
                  <a:pt x="819" y="2380"/>
                  <a:pt x="819" y="2378"/>
                  <a:pt x="819" y="2376"/>
                </a:cubicBezTo>
                <a:cubicBezTo>
                  <a:pt x="819" y="2375"/>
                  <a:pt x="819" y="2373"/>
                  <a:pt x="819" y="2371"/>
                </a:cubicBezTo>
                <a:cubicBezTo>
                  <a:pt x="819" y="2369"/>
                  <a:pt x="818" y="2367"/>
                  <a:pt x="818" y="2365"/>
                </a:cubicBezTo>
                <a:cubicBezTo>
                  <a:pt x="818" y="2361"/>
                  <a:pt x="817" y="2356"/>
                  <a:pt x="816" y="2351"/>
                </a:cubicBezTo>
                <a:cubicBezTo>
                  <a:pt x="816" y="2347"/>
                  <a:pt x="815" y="2341"/>
                  <a:pt x="814" y="2336"/>
                </a:cubicBezTo>
                <a:cubicBezTo>
                  <a:pt x="813" y="2334"/>
                  <a:pt x="813" y="2332"/>
                  <a:pt x="812" y="2330"/>
                </a:cubicBezTo>
                <a:cubicBezTo>
                  <a:pt x="813" y="2330"/>
                  <a:pt x="813" y="2331"/>
                  <a:pt x="814" y="2332"/>
                </a:cubicBezTo>
                <a:cubicBezTo>
                  <a:pt x="814" y="2333"/>
                  <a:pt x="815" y="2334"/>
                  <a:pt x="815" y="2335"/>
                </a:cubicBezTo>
                <a:cubicBezTo>
                  <a:pt x="816" y="2336"/>
                  <a:pt x="816" y="2336"/>
                  <a:pt x="816" y="2337"/>
                </a:cubicBezTo>
                <a:cubicBezTo>
                  <a:pt x="817" y="2337"/>
                  <a:pt x="817" y="2338"/>
                  <a:pt x="817" y="2339"/>
                </a:cubicBezTo>
                <a:cubicBezTo>
                  <a:pt x="818" y="2340"/>
                  <a:pt x="819" y="2341"/>
                  <a:pt x="819" y="2342"/>
                </a:cubicBezTo>
                <a:cubicBezTo>
                  <a:pt x="820" y="2343"/>
                  <a:pt x="821" y="2345"/>
                  <a:pt x="821" y="2346"/>
                </a:cubicBezTo>
                <a:cubicBezTo>
                  <a:pt x="822" y="2347"/>
                  <a:pt x="823" y="2349"/>
                  <a:pt x="823" y="2350"/>
                </a:cubicBezTo>
                <a:cubicBezTo>
                  <a:pt x="825" y="2352"/>
                  <a:pt x="826" y="2355"/>
                  <a:pt x="827" y="2358"/>
                </a:cubicBezTo>
                <a:cubicBezTo>
                  <a:pt x="829" y="2360"/>
                  <a:pt x="830" y="2363"/>
                  <a:pt x="831" y="2366"/>
                </a:cubicBezTo>
                <a:cubicBezTo>
                  <a:pt x="832" y="2367"/>
                  <a:pt x="832" y="2368"/>
                  <a:pt x="833" y="2370"/>
                </a:cubicBezTo>
                <a:cubicBezTo>
                  <a:pt x="834" y="2371"/>
                  <a:pt x="834" y="2372"/>
                  <a:pt x="835" y="2374"/>
                </a:cubicBezTo>
                <a:cubicBezTo>
                  <a:pt x="835" y="2375"/>
                  <a:pt x="836" y="2376"/>
                  <a:pt x="836" y="2378"/>
                </a:cubicBezTo>
                <a:cubicBezTo>
                  <a:pt x="837" y="2378"/>
                  <a:pt x="837" y="2379"/>
                  <a:pt x="837" y="2379"/>
                </a:cubicBezTo>
                <a:cubicBezTo>
                  <a:pt x="837" y="2380"/>
                  <a:pt x="838" y="2381"/>
                  <a:pt x="838" y="2381"/>
                </a:cubicBezTo>
                <a:cubicBezTo>
                  <a:pt x="839" y="2384"/>
                  <a:pt x="840" y="2386"/>
                  <a:pt x="841" y="2388"/>
                </a:cubicBezTo>
                <a:cubicBezTo>
                  <a:pt x="841" y="2389"/>
                  <a:pt x="841" y="2390"/>
                  <a:pt x="842" y="2391"/>
                </a:cubicBezTo>
                <a:cubicBezTo>
                  <a:pt x="842" y="2392"/>
                  <a:pt x="842" y="2393"/>
                  <a:pt x="843" y="2394"/>
                </a:cubicBezTo>
                <a:cubicBezTo>
                  <a:pt x="843" y="2395"/>
                  <a:pt x="843" y="2395"/>
                  <a:pt x="844" y="2396"/>
                </a:cubicBezTo>
                <a:cubicBezTo>
                  <a:pt x="844" y="2397"/>
                  <a:pt x="844" y="2398"/>
                  <a:pt x="845" y="2398"/>
                </a:cubicBezTo>
                <a:cubicBezTo>
                  <a:pt x="845" y="2399"/>
                  <a:pt x="846" y="2400"/>
                  <a:pt x="846" y="2401"/>
                </a:cubicBezTo>
                <a:cubicBezTo>
                  <a:pt x="846" y="2402"/>
                  <a:pt x="846" y="2402"/>
                  <a:pt x="846" y="2402"/>
                </a:cubicBezTo>
                <a:cubicBezTo>
                  <a:pt x="846" y="2402"/>
                  <a:pt x="846" y="2402"/>
                  <a:pt x="846" y="2401"/>
                </a:cubicBezTo>
                <a:cubicBezTo>
                  <a:pt x="846" y="2400"/>
                  <a:pt x="846" y="2399"/>
                  <a:pt x="846" y="2398"/>
                </a:cubicBezTo>
                <a:cubicBezTo>
                  <a:pt x="846" y="2396"/>
                  <a:pt x="846" y="2395"/>
                  <a:pt x="846" y="2393"/>
                </a:cubicBezTo>
                <a:cubicBezTo>
                  <a:pt x="846" y="2392"/>
                  <a:pt x="846" y="2391"/>
                  <a:pt x="845" y="2390"/>
                </a:cubicBezTo>
                <a:cubicBezTo>
                  <a:pt x="845" y="2389"/>
                  <a:pt x="845" y="2388"/>
                  <a:pt x="845" y="2387"/>
                </a:cubicBezTo>
                <a:cubicBezTo>
                  <a:pt x="845" y="2386"/>
                  <a:pt x="845" y="2384"/>
                  <a:pt x="844" y="2383"/>
                </a:cubicBezTo>
                <a:cubicBezTo>
                  <a:pt x="844" y="2382"/>
                  <a:pt x="844" y="2381"/>
                  <a:pt x="843" y="2379"/>
                </a:cubicBezTo>
                <a:cubicBezTo>
                  <a:pt x="843" y="2378"/>
                  <a:pt x="843" y="2377"/>
                  <a:pt x="842" y="2375"/>
                </a:cubicBezTo>
                <a:cubicBezTo>
                  <a:pt x="842" y="2374"/>
                  <a:pt x="842" y="2373"/>
                  <a:pt x="841" y="2371"/>
                </a:cubicBezTo>
                <a:cubicBezTo>
                  <a:pt x="840" y="2369"/>
                  <a:pt x="839" y="2366"/>
                  <a:pt x="838" y="2363"/>
                </a:cubicBezTo>
                <a:cubicBezTo>
                  <a:pt x="837" y="2360"/>
                  <a:pt x="836" y="2357"/>
                  <a:pt x="835" y="2354"/>
                </a:cubicBezTo>
                <a:cubicBezTo>
                  <a:pt x="833" y="2352"/>
                  <a:pt x="832" y="2349"/>
                  <a:pt x="830" y="2346"/>
                </a:cubicBezTo>
                <a:cubicBezTo>
                  <a:pt x="829" y="2343"/>
                  <a:pt x="827" y="2341"/>
                  <a:pt x="825" y="2339"/>
                </a:cubicBezTo>
                <a:cubicBezTo>
                  <a:pt x="825" y="2337"/>
                  <a:pt x="824" y="2336"/>
                  <a:pt x="823" y="2335"/>
                </a:cubicBezTo>
                <a:cubicBezTo>
                  <a:pt x="822" y="2334"/>
                  <a:pt x="821" y="2333"/>
                  <a:pt x="820" y="2332"/>
                </a:cubicBezTo>
                <a:cubicBezTo>
                  <a:pt x="820" y="2331"/>
                  <a:pt x="819" y="2330"/>
                  <a:pt x="818" y="2329"/>
                </a:cubicBezTo>
                <a:cubicBezTo>
                  <a:pt x="817" y="2328"/>
                  <a:pt x="816" y="2327"/>
                  <a:pt x="816" y="2326"/>
                </a:cubicBezTo>
                <a:cubicBezTo>
                  <a:pt x="815" y="2325"/>
                  <a:pt x="814" y="2324"/>
                  <a:pt x="813" y="2324"/>
                </a:cubicBezTo>
                <a:cubicBezTo>
                  <a:pt x="813" y="2323"/>
                  <a:pt x="812" y="2322"/>
                  <a:pt x="811" y="2322"/>
                </a:cubicBezTo>
                <a:cubicBezTo>
                  <a:pt x="811" y="2321"/>
                  <a:pt x="811" y="2321"/>
                  <a:pt x="811" y="2321"/>
                </a:cubicBezTo>
                <a:cubicBezTo>
                  <a:pt x="811" y="2321"/>
                  <a:pt x="811" y="2321"/>
                  <a:pt x="811" y="2320"/>
                </a:cubicBezTo>
                <a:cubicBezTo>
                  <a:pt x="810" y="2315"/>
                  <a:pt x="808" y="2309"/>
                  <a:pt x="807" y="2304"/>
                </a:cubicBezTo>
                <a:cubicBezTo>
                  <a:pt x="806" y="2298"/>
                  <a:pt x="806" y="2293"/>
                  <a:pt x="805" y="2288"/>
                </a:cubicBezTo>
                <a:cubicBezTo>
                  <a:pt x="804" y="2282"/>
                  <a:pt x="804" y="2277"/>
                  <a:pt x="803" y="2272"/>
                </a:cubicBezTo>
                <a:cubicBezTo>
                  <a:pt x="803" y="2266"/>
                  <a:pt x="802" y="2261"/>
                  <a:pt x="802" y="2257"/>
                </a:cubicBezTo>
                <a:cubicBezTo>
                  <a:pt x="802" y="2252"/>
                  <a:pt x="803" y="2247"/>
                  <a:pt x="803" y="2243"/>
                </a:cubicBezTo>
                <a:cubicBezTo>
                  <a:pt x="803" y="2241"/>
                  <a:pt x="803" y="2239"/>
                  <a:pt x="803" y="2237"/>
                </a:cubicBezTo>
                <a:cubicBezTo>
                  <a:pt x="804" y="2235"/>
                  <a:pt x="804" y="2234"/>
                  <a:pt x="804" y="2232"/>
                </a:cubicBezTo>
                <a:cubicBezTo>
                  <a:pt x="804" y="2232"/>
                  <a:pt x="804" y="2232"/>
                  <a:pt x="804" y="2231"/>
                </a:cubicBezTo>
                <a:cubicBezTo>
                  <a:pt x="831" y="2276"/>
                  <a:pt x="866" y="2286"/>
                  <a:pt x="866" y="2286"/>
                </a:cubicBezTo>
                <a:cubicBezTo>
                  <a:pt x="866" y="2286"/>
                  <a:pt x="871" y="2302"/>
                  <a:pt x="871" y="2329"/>
                </a:cubicBezTo>
                <a:cubicBezTo>
                  <a:pt x="871" y="2339"/>
                  <a:pt x="872" y="2350"/>
                  <a:pt x="873" y="2360"/>
                </a:cubicBezTo>
                <a:cubicBezTo>
                  <a:pt x="873" y="2363"/>
                  <a:pt x="872" y="2366"/>
                  <a:pt x="871" y="2370"/>
                </a:cubicBezTo>
                <a:cubicBezTo>
                  <a:pt x="870" y="2374"/>
                  <a:pt x="869" y="2379"/>
                  <a:pt x="868" y="2383"/>
                </a:cubicBezTo>
                <a:cubicBezTo>
                  <a:pt x="867" y="2386"/>
                  <a:pt x="867" y="2388"/>
                  <a:pt x="866" y="2390"/>
                </a:cubicBezTo>
                <a:cubicBezTo>
                  <a:pt x="865" y="2393"/>
                  <a:pt x="865" y="2395"/>
                  <a:pt x="864" y="2398"/>
                </a:cubicBezTo>
                <a:cubicBezTo>
                  <a:pt x="863" y="2403"/>
                  <a:pt x="862" y="2408"/>
                  <a:pt x="861" y="2413"/>
                </a:cubicBezTo>
                <a:cubicBezTo>
                  <a:pt x="861" y="2414"/>
                  <a:pt x="861" y="2416"/>
                  <a:pt x="861" y="2417"/>
                </a:cubicBezTo>
                <a:cubicBezTo>
                  <a:pt x="861" y="2418"/>
                  <a:pt x="860" y="2420"/>
                  <a:pt x="860" y="2421"/>
                </a:cubicBezTo>
                <a:cubicBezTo>
                  <a:pt x="860" y="2422"/>
                  <a:pt x="860" y="2424"/>
                  <a:pt x="860" y="2426"/>
                </a:cubicBezTo>
                <a:cubicBezTo>
                  <a:pt x="860" y="2426"/>
                  <a:pt x="860" y="2426"/>
                  <a:pt x="859" y="2427"/>
                </a:cubicBezTo>
                <a:cubicBezTo>
                  <a:pt x="859" y="2427"/>
                  <a:pt x="859" y="2428"/>
                  <a:pt x="859" y="2428"/>
                </a:cubicBezTo>
                <a:cubicBezTo>
                  <a:pt x="858" y="2429"/>
                  <a:pt x="858" y="2430"/>
                  <a:pt x="858" y="2430"/>
                </a:cubicBezTo>
                <a:cubicBezTo>
                  <a:pt x="857" y="2431"/>
                  <a:pt x="857" y="2432"/>
                  <a:pt x="857" y="2433"/>
                </a:cubicBezTo>
                <a:cubicBezTo>
                  <a:pt x="856" y="2433"/>
                  <a:pt x="856" y="2434"/>
                  <a:pt x="856" y="2435"/>
                </a:cubicBezTo>
                <a:cubicBezTo>
                  <a:pt x="855" y="2437"/>
                  <a:pt x="854" y="2438"/>
                  <a:pt x="854" y="2440"/>
                </a:cubicBezTo>
                <a:cubicBezTo>
                  <a:pt x="854" y="2441"/>
                  <a:pt x="853" y="2442"/>
                  <a:pt x="853" y="2443"/>
                </a:cubicBezTo>
                <a:cubicBezTo>
                  <a:pt x="853" y="2444"/>
                  <a:pt x="853" y="2445"/>
                  <a:pt x="852" y="2446"/>
                </a:cubicBezTo>
                <a:cubicBezTo>
                  <a:pt x="852" y="2448"/>
                  <a:pt x="852" y="2450"/>
                  <a:pt x="851" y="2452"/>
                </a:cubicBezTo>
                <a:cubicBezTo>
                  <a:pt x="851" y="2454"/>
                  <a:pt x="851" y="2456"/>
                  <a:pt x="851" y="2458"/>
                </a:cubicBezTo>
                <a:cubicBezTo>
                  <a:pt x="850" y="2459"/>
                  <a:pt x="850" y="2460"/>
                  <a:pt x="850" y="2461"/>
                </a:cubicBezTo>
                <a:cubicBezTo>
                  <a:pt x="850" y="2462"/>
                  <a:pt x="850" y="2463"/>
                  <a:pt x="850" y="2464"/>
                </a:cubicBezTo>
                <a:cubicBezTo>
                  <a:pt x="850" y="2466"/>
                  <a:pt x="850" y="2468"/>
                  <a:pt x="851" y="2470"/>
                </a:cubicBezTo>
                <a:cubicBezTo>
                  <a:pt x="851" y="2471"/>
                  <a:pt x="851" y="2471"/>
                  <a:pt x="851" y="2472"/>
                </a:cubicBezTo>
                <a:cubicBezTo>
                  <a:pt x="851" y="2473"/>
                  <a:pt x="851" y="2474"/>
                  <a:pt x="851" y="2475"/>
                </a:cubicBezTo>
                <a:cubicBezTo>
                  <a:pt x="851" y="2475"/>
                  <a:pt x="851" y="2476"/>
                  <a:pt x="851" y="2477"/>
                </a:cubicBezTo>
                <a:cubicBezTo>
                  <a:pt x="852" y="2478"/>
                  <a:pt x="852" y="2478"/>
                  <a:pt x="852" y="2479"/>
                </a:cubicBezTo>
                <a:cubicBezTo>
                  <a:pt x="852" y="2480"/>
                  <a:pt x="852" y="2481"/>
                  <a:pt x="853" y="2482"/>
                </a:cubicBezTo>
                <a:cubicBezTo>
                  <a:pt x="853" y="2483"/>
                  <a:pt x="853" y="2484"/>
                  <a:pt x="853" y="2484"/>
                </a:cubicBezTo>
                <a:cubicBezTo>
                  <a:pt x="854" y="2485"/>
                  <a:pt x="854" y="2485"/>
                  <a:pt x="854" y="2485"/>
                </a:cubicBezTo>
                <a:cubicBezTo>
                  <a:pt x="854" y="2485"/>
                  <a:pt x="854" y="2485"/>
                  <a:pt x="854" y="2484"/>
                </a:cubicBezTo>
                <a:cubicBezTo>
                  <a:pt x="854" y="2484"/>
                  <a:pt x="854" y="2483"/>
                  <a:pt x="854" y="2482"/>
                </a:cubicBezTo>
                <a:cubicBezTo>
                  <a:pt x="854" y="2481"/>
                  <a:pt x="855" y="2480"/>
                  <a:pt x="855" y="2479"/>
                </a:cubicBezTo>
                <a:cubicBezTo>
                  <a:pt x="855" y="2478"/>
                  <a:pt x="855" y="2476"/>
                  <a:pt x="856" y="2475"/>
                </a:cubicBezTo>
                <a:cubicBezTo>
                  <a:pt x="856" y="2473"/>
                  <a:pt x="856" y="2472"/>
                  <a:pt x="857" y="2470"/>
                </a:cubicBezTo>
                <a:cubicBezTo>
                  <a:pt x="857" y="2468"/>
                  <a:pt x="857" y="2467"/>
                  <a:pt x="857" y="2465"/>
                </a:cubicBezTo>
                <a:cubicBezTo>
                  <a:pt x="857" y="2464"/>
                  <a:pt x="858" y="2463"/>
                  <a:pt x="858" y="2462"/>
                </a:cubicBezTo>
                <a:cubicBezTo>
                  <a:pt x="858" y="2461"/>
                  <a:pt x="858" y="2460"/>
                  <a:pt x="858" y="2459"/>
                </a:cubicBezTo>
                <a:cubicBezTo>
                  <a:pt x="858" y="2457"/>
                  <a:pt x="859" y="2455"/>
                  <a:pt x="859" y="2453"/>
                </a:cubicBezTo>
                <a:cubicBezTo>
                  <a:pt x="859" y="2451"/>
                  <a:pt x="860" y="2449"/>
                  <a:pt x="860" y="2447"/>
                </a:cubicBezTo>
                <a:cubicBezTo>
                  <a:pt x="860" y="2446"/>
                  <a:pt x="860" y="2445"/>
                  <a:pt x="860" y="2445"/>
                </a:cubicBezTo>
                <a:cubicBezTo>
                  <a:pt x="860" y="2444"/>
                  <a:pt x="861" y="2443"/>
                  <a:pt x="861" y="2442"/>
                </a:cubicBezTo>
                <a:cubicBezTo>
                  <a:pt x="861" y="2442"/>
                  <a:pt x="861" y="2442"/>
                  <a:pt x="861" y="2441"/>
                </a:cubicBezTo>
                <a:cubicBezTo>
                  <a:pt x="861" y="2442"/>
                  <a:pt x="861" y="2443"/>
                  <a:pt x="861" y="2444"/>
                </a:cubicBezTo>
                <a:cubicBezTo>
                  <a:pt x="862" y="2449"/>
                  <a:pt x="863" y="2454"/>
                  <a:pt x="865" y="2458"/>
                </a:cubicBezTo>
                <a:cubicBezTo>
                  <a:pt x="866" y="2462"/>
                  <a:pt x="868" y="2466"/>
                  <a:pt x="870" y="2470"/>
                </a:cubicBezTo>
                <a:cubicBezTo>
                  <a:pt x="872" y="2473"/>
                  <a:pt x="875" y="2476"/>
                  <a:pt x="877" y="2478"/>
                </a:cubicBezTo>
                <a:cubicBezTo>
                  <a:pt x="879" y="2481"/>
                  <a:pt x="881" y="2482"/>
                  <a:pt x="883" y="2484"/>
                </a:cubicBezTo>
                <a:cubicBezTo>
                  <a:pt x="884" y="2484"/>
                  <a:pt x="885" y="2485"/>
                  <a:pt x="886" y="2485"/>
                </a:cubicBezTo>
                <a:cubicBezTo>
                  <a:pt x="887" y="2486"/>
                  <a:pt x="887" y="2486"/>
                  <a:pt x="888" y="2486"/>
                </a:cubicBezTo>
                <a:cubicBezTo>
                  <a:pt x="889" y="2487"/>
                  <a:pt x="890" y="2487"/>
                  <a:pt x="890" y="2487"/>
                </a:cubicBezTo>
                <a:cubicBezTo>
                  <a:pt x="890" y="2487"/>
                  <a:pt x="889" y="2487"/>
                  <a:pt x="888" y="2486"/>
                </a:cubicBezTo>
                <a:cubicBezTo>
                  <a:pt x="887" y="2485"/>
                  <a:pt x="886" y="2484"/>
                  <a:pt x="884" y="2482"/>
                </a:cubicBezTo>
                <a:cubicBezTo>
                  <a:pt x="883" y="2481"/>
                  <a:pt x="881" y="2479"/>
                  <a:pt x="879" y="2476"/>
                </a:cubicBezTo>
                <a:cubicBezTo>
                  <a:pt x="877" y="2474"/>
                  <a:pt x="876" y="2471"/>
                  <a:pt x="874" y="2468"/>
                </a:cubicBezTo>
                <a:cubicBezTo>
                  <a:pt x="873" y="2464"/>
                  <a:pt x="871" y="2460"/>
                  <a:pt x="870" y="2456"/>
                </a:cubicBezTo>
                <a:cubicBezTo>
                  <a:pt x="869" y="2452"/>
                  <a:pt x="868" y="2448"/>
                  <a:pt x="868" y="2443"/>
                </a:cubicBezTo>
                <a:cubicBezTo>
                  <a:pt x="868" y="2439"/>
                  <a:pt x="868" y="2434"/>
                  <a:pt x="868" y="2429"/>
                </a:cubicBezTo>
                <a:cubicBezTo>
                  <a:pt x="868" y="2426"/>
                  <a:pt x="868" y="2424"/>
                  <a:pt x="868" y="2422"/>
                </a:cubicBezTo>
                <a:cubicBezTo>
                  <a:pt x="868" y="2420"/>
                  <a:pt x="868" y="2419"/>
                  <a:pt x="869" y="2418"/>
                </a:cubicBezTo>
                <a:cubicBezTo>
                  <a:pt x="869" y="2417"/>
                  <a:pt x="869" y="2415"/>
                  <a:pt x="869" y="2414"/>
                </a:cubicBezTo>
                <a:cubicBezTo>
                  <a:pt x="870" y="2409"/>
                  <a:pt x="871" y="2404"/>
                  <a:pt x="872" y="2399"/>
                </a:cubicBezTo>
                <a:cubicBezTo>
                  <a:pt x="872" y="2397"/>
                  <a:pt x="873" y="2394"/>
                  <a:pt x="873" y="2392"/>
                </a:cubicBezTo>
                <a:cubicBezTo>
                  <a:pt x="874" y="2390"/>
                  <a:pt x="874" y="2387"/>
                  <a:pt x="875" y="2385"/>
                </a:cubicBezTo>
                <a:cubicBezTo>
                  <a:pt x="875" y="2382"/>
                  <a:pt x="876" y="2379"/>
                  <a:pt x="876" y="2376"/>
                </a:cubicBezTo>
                <a:cubicBezTo>
                  <a:pt x="881" y="2400"/>
                  <a:pt x="889" y="2423"/>
                  <a:pt x="894" y="2444"/>
                </a:cubicBezTo>
                <a:cubicBezTo>
                  <a:pt x="884" y="2399"/>
                  <a:pt x="885" y="2352"/>
                  <a:pt x="887" y="2322"/>
                </a:cubicBezTo>
                <a:cubicBezTo>
                  <a:pt x="888" y="2323"/>
                  <a:pt x="888" y="2325"/>
                  <a:pt x="888" y="2326"/>
                </a:cubicBezTo>
                <a:cubicBezTo>
                  <a:pt x="890" y="2331"/>
                  <a:pt x="892" y="2337"/>
                  <a:pt x="894" y="2342"/>
                </a:cubicBezTo>
                <a:cubicBezTo>
                  <a:pt x="896" y="2348"/>
                  <a:pt x="899" y="2353"/>
                  <a:pt x="902" y="2359"/>
                </a:cubicBezTo>
                <a:cubicBezTo>
                  <a:pt x="904" y="2362"/>
                  <a:pt x="905" y="2365"/>
                  <a:pt x="907" y="2367"/>
                </a:cubicBezTo>
                <a:cubicBezTo>
                  <a:pt x="909" y="2370"/>
                  <a:pt x="910" y="2373"/>
                  <a:pt x="912" y="2376"/>
                </a:cubicBezTo>
                <a:cubicBezTo>
                  <a:pt x="914" y="2379"/>
                  <a:pt x="915" y="2382"/>
                  <a:pt x="917" y="2385"/>
                </a:cubicBezTo>
                <a:cubicBezTo>
                  <a:pt x="918" y="2386"/>
                  <a:pt x="918" y="2386"/>
                  <a:pt x="918" y="2386"/>
                </a:cubicBezTo>
                <a:cubicBezTo>
                  <a:pt x="918" y="2387"/>
                  <a:pt x="918" y="2387"/>
                  <a:pt x="918" y="2387"/>
                </a:cubicBezTo>
                <a:cubicBezTo>
                  <a:pt x="919" y="2389"/>
                  <a:pt x="919" y="2389"/>
                  <a:pt x="919" y="2389"/>
                </a:cubicBezTo>
                <a:cubicBezTo>
                  <a:pt x="920" y="2391"/>
                  <a:pt x="921" y="2392"/>
                  <a:pt x="922" y="2394"/>
                </a:cubicBezTo>
                <a:cubicBezTo>
                  <a:pt x="924" y="2398"/>
                  <a:pt x="924" y="2398"/>
                  <a:pt x="924" y="2398"/>
                </a:cubicBezTo>
                <a:cubicBezTo>
                  <a:pt x="925" y="2399"/>
                  <a:pt x="925" y="2400"/>
                  <a:pt x="925" y="2401"/>
                </a:cubicBezTo>
                <a:cubicBezTo>
                  <a:pt x="925" y="2402"/>
                  <a:pt x="925" y="2404"/>
                  <a:pt x="924" y="2405"/>
                </a:cubicBezTo>
                <a:cubicBezTo>
                  <a:pt x="924" y="2408"/>
                  <a:pt x="923" y="2412"/>
                  <a:pt x="923" y="2415"/>
                </a:cubicBezTo>
                <a:cubicBezTo>
                  <a:pt x="922" y="2416"/>
                  <a:pt x="922" y="2417"/>
                  <a:pt x="922" y="2418"/>
                </a:cubicBezTo>
                <a:cubicBezTo>
                  <a:pt x="922" y="2419"/>
                  <a:pt x="922" y="2420"/>
                  <a:pt x="922" y="2420"/>
                </a:cubicBezTo>
                <a:cubicBezTo>
                  <a:pt x="922" y="2422"/>
                  <a:pt x="922" y="2424"/>
                  <a:pt x="921" y="2426"/>
                </a:cubicBezTo>
                <a:cubicBezTo>
                  <a:pt x="921" y="2428"/>
                  <a:pt x="921" y="2430"/>
                  <a:pt x="921" y="2432"/>
                </a:cubicBezTo>
                <a:cubicBezTo>
                  <a:pt x="921" y="2433"/>
                  <a:pt x="921" y="2434"/>
                  <a:pt x="921" y="2434"/>
                </a:cubicBezTo>
                <a:cubicBezTo>
                  <a:pt x="921" y="2435"/>
                  <a:pt x="921" y="2436"/>
                  <a:pt x="921" y="2437"/>
                </a:cubicBezTo>
                <a:cubicBezTo>
                  <a:pt x="921" y="2441"/>
                  <a:pt x="921" y="2444"/>
                  <a:pt x="922" y="2447"/>
                </a:cubicBezTo>
                <a:cubicBezTo>
                  <a:pt x="922" y="2450"/>
                  <a:pt x="922" y="2452"/>
                  <a:pt x="923" y="2454"/>
                </a:cubicBezTo>
                <a:cubicBezTo>
                  <a:pt x="923" y="2455"/>
                  <a:pt x="923" y="2455"/>
                  <a:pt x="923" y="2456"/>
                </a:cubicBezTo>
                <a:cubicBezTo>
                  <a:pt x="923" y="2456"/>
                  <a:pt x="923" y="2456"/>
                  <a:pt x="923" y="2456"/>
                </a:cubicBezTo>
                <a:cubicBezTo>
                  <a:pt x="923" y="2456"/>
                  <a:pt x="924" y="2456"/>
                  <a:pt x="924" y="2456"/>
                </a:cubicBezTo>
                <a:cubicBezTo>
                  <a:pt x="924" y="2455"/>
                  <a:pt x="924" y="2455"/>
                  <a:pt x="924" y="2454"/>
                </a:cubicBezTo>
                <a:cubicBezTo>
                  <a:pt x="925" y="2452"/>
                  <a:pt x="926" y="2450"/>
                  <a:pt x="926" y="2447"/>
                </a:cubicBezTo>
                <a:cubicBezTo>
                  <a:pt x="927" y="2444"/>
                  <a:pt x="928" y="2441"/>
                  <a:pt x="928" y="2438"/>
                </a:cubicBezTo>
                <a:cubicBezTo>
                  <a:pt x="928" y="2437"/>
                  <a:pt x="928" y="2436"/>
                  <a:pt x="928" y="2435"/>
                </a:cubicBezTo>
                <a:cubicBezTo>
                  <a:pt x="929" y="2434"/>
                  <a:pt x="929" y="2433"/>
                  <a:pt x="929" y="2432"/>
                </a:cubicBezTo>
                <a:cubicBezTo>
                  <a:pt x="929" y="2430"/>
                  <a:pt x="929" y="2428"/>
                  <a:pt x="929" y="2427"/>
                </a:cubicBezTo>
                <a:cubicBezTo>
                  <a:pt x="929" y="2425"/>
                  <a:pt x="929" y="2423"/>
                  <a:pt x="929" y="2421"/>
                </a:cubicBezTo>
                <a:cubicBezTo>
                  <a:pt x="930" y="2420"/>
                  <a:pt x="930" y="2419"/>
                  <a:pt x="930" y="2418"/>
                </a:cubicBezTo>
                <a:cubicBezTo>
                  <a:pt x="930" y="2417"/>
                  <a:pt x="930" y="2416"/>
                  <a:pt x="930" y="2415"/>
                </a:cubicBezTo>
                <a:cubicBezTo>
                  <a:pt x="929" y="2414"/>
                  <a:pt x="929" y="2412"/>
                  <a:pt x="929" y="2410"/>
                </a:cubicBezTo>
                <a:cubicBezTo>
                  <a:pt x="930" y="2410"/>
                  <a:pt x="930" y="2411"/>
                  <a:pt x="930" y="2412"/>
                </a:cubicBezTo>
                <a:cubicBezTo>
                  <a:pt x="932" y="2418"/>
                  <a:pt x="935" y="2424"/>
                  <a:pt x="937" y="2430"/>
                </a:cubicBezTo>
                <a:cubicBezTo>
                  <a:pt x="938" y="2433"/>
                  <a:pt x="938" y="2436"/>
                  <a:pt x="939" y="2439"/>
                </a:cubicBezTo>
                <a:cubicBezTo>
                  <a:pt x="939" y="2440"/>
                  <a:pt x="940" y="2442"/>
                  <a:pt x="940" y="2443"/>
                </a:cubicBezTo>
                <a:cubicBezTo>
                  <a:pt x="940" y="2445"/>
                  <a:pt x="941" y="2446"/>
                  <a:pt x="941" y="2448"/>
                </a:cubicBezTo>
                <a:cubicBezTo>
                  <a:pt x="942" y="2453"/>
                  <a:pt x="943" y="2459"/>
                  <a:pt x="943" y="2464"/>
                </a:cubicBezTo>
                <a:cubicBezTo>
                  <a:pt x="944" y="2466"/>
                  <a:pt x="944" y="2469"/>
                  <a:pt x="944" y="2471"/>
                </a:cubicBezTo>
                <a:cubicBezTo>
                  <a:pt x="944" y="2473"/>
                  <a:pt x="944" y="2475"/>
                  <a:pt x="944" y="2478"/>
                </a:cubicBezTo>
                <a:cubicBezTo>
                  <a:pt x="944" y="2480"/>
                  <a:pt x="944" y="2482"/>
                  <a:pt x="944" y="2483"/>
                </a:cubicBezTo>
                <a:cubicBezTo>
                  <a:pt x="944" y="2485"/>
                  <a:pt x="944" y="2487"/>
                  <a:pt x="944" y="2488"/>
                </a:cubicBezTo>
                <a:cubicBezTo>
                  <a:pt x="944" y="2489"/>
                  <a:pt x="944" y="2490"/>
                  <a:pt x="944" y="2490"/>
                </a:cubicBezTo>
                <a:cubicBezTo>
                  <a:pt x="944" y="2491"/>
                  <a:pt x="944" y="2492"/>
                  <a:pt x="944" y="2492"/>
                </a:cubicBezTo>
                <a:cubicBezTo>
                  <a:pt x="944" y="2493"/>
                  <a:pt x="944" y="2494"/>
                  <a:pt x="944" y="2495"/>
                </a:cubicBezTo>
                <a:cubicBezTo>
                  <a:pt x="944" y="2497"/>
                  <a:pt x="943" y="2498"/>
                  <a:pt x="943" y="2498"/>
                </a:cubicBezTo>
                <a:cubicBezTo>
                  <a:pt x="943" y="2498"/>
                  <a:pt x="944" y="2497"/>
                  <a:pt x="944" y="2495"/>
                </a:cubicBezTo>
                <a:cubicBezTo>
                  <a:pt x="944" y="2494"/>
                  <a:pt x="945" y="2493"/>
                  <a:pt x="945" y="2492"/>
                </a:cubicBezTo>
                <a:cubicBezTo>
                  <a:pt x="945" y="2492"/>
                  <a:pt x="945" y="2491"/>
                  <a:pt x="945" y="2490"/>
                </a:cubicBezTo>
                <a:cubicBezTo>
                  <a:pt x="945" y="2490"/>
                  <a:pt x="946" y="2489"/>
                  <a:pt x="946" y="2488"/>
                </a:cubicBezTo>
                <a:cubicBezTo>
                  <a:pt x="946" y="2487"/>
                  <a:pt x="946" y="2485"/>
                  <a:pt x="947" y="2483"/>
                </a:cubicBezTo>
                <a:cubicBezTo>
                  <a:pt x="947" y="2482"/>
                  <a:pt x="947" y="2480"/>
                  <a:pt x="947" y="2478"/>
                </a:cubicBezTo>
                <a:cubicBezTo>
                  <a:pt x="948" y="2476"/>
                  <a:pt x="948" y="2473"/>
                  <a:pt x="948" y="2471"/>
                </a:cubicBezTo>
                <a:cubicBezTo>
                  <a:pt x="948" y="2469"/>
                  <a:pt x="948" y="2466"/>
                  <a:pt x="948" y="2463"/>
                </a:cubicBezTo>
                <a:cubicBezTo>
                  <a:pt x="948" y="2458"/>
                  <a:pt x="948" y="2453"/>
                  <a:pt x="947" y="2447"/>
                </a:cubicBezTo>
                <a:cubicBezTo>
                  <a:pt x="947" y="2445"/>
                  <a:pt x="946" y="2444"/>
                  <a:pt x="946" y="2442"/>
                </a:cubicBezTo>
                <a:cubicBezTo>
                  <a:pt x="946" y="2441"/>
                  <a:pt x="946" y="2439"/>
                  <a:pt x="945" y="2438"/>
                </a:cubicBezTo>
                <a:cubicBezTo>
                  <a:pt x="945" y="2436"/>
                  <a:pt x="945" y="2435"/>
                  <a:pt x="944" y="2433"/>
                </a:cubicBezTo>
                <a:cubicBezTo>
                  <a:pt x="944" y="2431"/>
                  <a:pt x="944" y="2430"/>
                  <a:pt x="943" y="2428"/>
                </a:cubicBezTo>
                <a:cubicBezTo>
                  <a:pt x="943" y="2427"/>
                  <a:pt x="943" y="2425"/>
                  <a:pt x="942" y="2423"/>
                </a:cubicBezTo>
                <a:cubicBezTo>
                  <a:pt x="942" y="2422"/>
                  <a:pt x="941" y="2420"/>
                  <a:pt x="941" y="2419"/>
                </a:cubicBezTo>
                <a:cubicBezTo>
                  <a:pt x="940" y="2418"/>
                  <a:pt x="940" y="2417"/>
                  <a:pt x="940" y="2416"/>
                </a:cubicBezTo>
                <a:cubicBezTo>
                  <a:pt x="940" y="2415"/>
                  <a:pt x="939" y="2415"/>
                  <a:pt x="939" y="2414"/>
                </a:cubicBezTo>
                <a:cubicBezTo>
                  <a:pt x="938" y="2412"/>
                  <a:pt x="938" y="2411"/>
                  <a:pt x="937" y="2409"/>
                </a:cubicBezTo>
                <a:cubicBezTo>
                  <a:pt x="936" y="2406"/>
                  <a:pt x="935" y="2403"/>
                  <a:pt x="933" y="2399"/>
                </a:cubicBezTo>
                <a:cubicBezTo>
                  <a:pt x="933" y="2398"/>
                  <a:pt x="932" y="2396"/>
                  <a:pt x="931" y="2395"/>
                </a:cubicBezTo>
                <a:cubicBezTo>
                  <a:pt x="929" y="2390"/>
                  <a:pt x="929" y="2390"/>
                  <a:pt x="929" y="2390"/>
                </a:cubicBezTo>
                <a:cubicBezTo>
                  <a:pt x="928" y="2388"/>
                  <a:pt x="927" y="2387"/>
                  <a:pt x="926" y="2385"/>
                </a:cubicBezTo>
                <a:cubicBezTo>
                  <a:pt x="925" y="2383"/>
                  <a:pt x="925" y="2383"/>
                  <a:pt x="925" y="2383"/>
                </a:cubicBezTo>
                <a:cubicBezTo>
                  <a:pt x="925" y="2382"/>
                  <a:pt x="925" y="2382"/>
                  <a:pt x="925" y="2382"/>
                </a:cubicBezTo>
                <a:cubicBezTo>
                  <a:pt x="924" y="2381"/>
                  <a:pt x="924" y="2381"/>
                  <a:pt x="924" y="2381"/>
                </a:cubicBezTo>
                <a:cubicBezTo>
                  <a:pt x="922" y="2378"/>
                  <a:pt x="920" y="2375"/>
                  <a:pt x="919" y="2372"/>
                </a:cubicBezTo>
                <a:cubicBezTo>
                  <a:pt x="915" y="2366"/>
                  <a:pt x="912" y="2361"/>
                  <a:pt x="908" y="2355"/>
                </a:cubicBezTo>
                <a:cubicBezTo>
                  <a:pt x="905" y="2350"/>
                  <a:pt x="902" y="2345"/>
                  <a:pt x="899" y="2340"/>
                </a:cubicBezTo>
                <a:cubicBezTo>
                  <a:pt x="897" y="2334"/>
                  <a:pt x="894" y="2330"/>
                  <a:pt x="893" y="2325"/>
                </a:cubicBezTo>
                <a:cubicBezTo>
                  <a:pt x="891" y="2320"/>
                  <a:pt x="890" y="2316"/>
                  <a:pt x="889" y="2312"/>
                </a:cubicBezTo>
                <a:cubicBezTo>
                  <a:pt x="889" y="2310"/>
                  <a:pt x="889" y="2309"/>
                  <a:pt x="889" y="2308"/>
                </a:cubicBezTo>
                <a:cubicBezTo>
                  <a:pt x="890" y="2296"/>
                  <a:pt x="891" y="2289"/>
                  <a:pt x="891" y="2289"/>
                </a:cubicBezTo>
                <a:cubicBezTo>
                  <a:pt x="891" y="2289"/>
                  <a:pt x="932" y="2298"/>
                  <a:pt x="960" y="2337"/>
                </a:cubicBezTo>
                <a:cubicBezTo>
                  <a:pt x="960" y="2337"/>
                  <a:pt x="961" y="2338"/>
                  <a:pt x="961" y="2338"/>
                </a:cubicBezTo>
                <a:cubicBezTo>
                  <a:pt x="961" y="2339"/>
                  <a:pt x="961" y="2340"/>
                  <a:pt x="962" y="2341"/>
                </a:cubicBezTo>
                <a:cubicBezTo>
                  <a:pt x="963" y="2342"/>
                  <a:pt x="963" y="2344"/>
                  <a:pt x="964" y="2346"/>
                </a:cubicBezTo>
                <a:cubicBezTo>
                  <a:pt x="965" y="2348"/>
                  <a:pt x="966" y="2350"/>
                  <a:pt x="966" y="2351"/>
                </a:cubicBezTo>
                <a:cubicBezTo>
                  <a:pt x="967" y="2353"/>
                  <a:pt x="968" y="2355"/>
                  <a:pt x="968" y="2357"/>
                </a:cubicBezTo>
                <a:cubicBezTo>
                  <a:pt x="970" y="2361"/>
                  <a:pt x="971" y="2365"/>
                  <a:pt x="973" y="2369"/>
                </a:cubicBezTo>
                <a:cubicBezTo>
                  <a:pt x="974" y="2373"/>
                  <a:pt x="975" y="2377"/>
                  <a:pt x="976" y="2381"/>
                </a:cubicBezTo>
                <a:cubicBezTo>
                  <a:pt x="977" y="2382"/>
                  <a:pt x="977" y="2383"/>
                  <a:pt x="977" y="2384"/>
                </a:cubicBezTo>
                <a:cubicBezTo>
                  <a:pt x="977" y="2385"/>
                  <a:pt x="978" y="2386"/>
                  <a:pt x="978" y="2387"/>
                </a:cubicBezTo>
                <a:cubicBezTo>
                  <a:pt x="979" y="2389"/>
                  <a:pt x="979" y="2390"/>
                  <a:pt x="980" y="2392"/>
                </a:cubicBezTo>
                <a:cubicBezTo>
                  <a:pt x="980" y="2394"/>
                  <a:pt x="980" y="2396"/>
                  <a:pt x="981" y="2398"/>
                </a:cubicBezTo>
                <a:cubicBezTo>
                  <a:pt x="981" y="2399"/>
                  <a:pt x="981" y="2400"/>
                  <a:pt x="982" y="2401"/>
                </a:cubicBezTo>
                <a:cubicBezTo>
                  <a:pt x="982" y="2402"/>
                  <a:pt x="982" y="2403"/>
                  <a:pt x="982" y="2403"/>
                </a:cubicBezTo>
                <a:cubicBezTo>
                  <a:pt x="983" y="2405"/>
                  <a:pt x="983" y="2407"/>
                  <a:pt x="983" y="2409"/>
                </a:cubicBezTo>
                <a:cubicBezTo>
                  <a:pt x="984" y="2410"/>
                  <a:pt x="984" y="2412"/>
                  <a:pt x="984" y="2413"/>
                </a:cubicBezTo>
                <a:cubicBezTo>
                  <a:pt x="985" y="2415"/>
                  <a:pt x="985" y="2416"/>
                  <a:pt x="985" y="2418"/>
                </a:cubicBezTo>
                <a:cubicBezTo>
                  <a:pt x="985" y="2419"/>
                  <a:pt x="986" y="2421"/>
                  <a:pt x="986" y="2422"/>
                </a:cubicBezTo>
                <a:cubicBezTo>
                  <a:pt x="986" y="2423"/>
                  <a:pt x="986" y="2424"/>
                  <a:pt x="987" y="2425"/>
                </a:cubicBezTo>
                <a:cubicBezTo>
                  <a:pt x="987" y="2426"/>
                  <a:pt x="987" y="2428"/>
                  <a:pt x="987" y="2428"/>
                </a:cubicBezTo>
                <a:cubicBezTo>
                  <a:pt x="987" y="2430"/>
                  <a:pt x="988" y="2432"/>
                  <a:pt x="988" y="2433"/>
                </a:cubicBezTo>
                <a:cubicBezTo>
                  <a:pt x="988" y="2434"/>
                  <a:pt x="988" y="2434"/>
                  <a:pt x="988" y="2434"/>
                </a:cubicBezTo>
                <a:cubicBezTo>
                  <a:pt x="988" y="2434"/>
                  <a:pt x="988" y="2434"/>
                  <a:pt x="988" y="2433"/>
                </a:cubicBezTo>
                <a:cubicBezTo>
                  <a:pt x="988" y="2432"/>
                  <a:pt x="988" y="2430"/>
                  <a:pt x="989" y="2428"/>
                </a:cubicBezTo>
                <a:cubicBezTo>
                  <a:pt x="989" y="2427"/>
                  <a:pt x="989" y="2426"/>
                  <a:pt x="989" y="2425"/>
                </a:cubicBezTo>
                <a:cubicBezTo>
                  <a:pt x="989" y="2424"/>
                  <a:pt x="989" y="2423"/>
                  <a:pt x="989" y="2422"/>
                </a:cubicBezTo>
                <a:cubicBezTo>
                  <a:pt x="989" y="2420"/>
                  <a:pt x="989" y="2419"/>
                  <a:pt x="989" y="2417"/>
                </a:cubicBezTo>
                <a:cubicBezTo>
                  <a:pt x="989" y="2416"/>
                  <a:pt x="989" y="2414"/>
                  <a:pt x="989" y="2413"/>
                </a:cubicBezTo>
                <a:cubicBezTo>
                  <a:pt x="989" y="2411"/>
                  <a:pt x="989" y="2410"/>
                  <a:pt x="989" y="2408"/>
                </a:cubicBezTo>
                <a:cubicBezTo>
                  <a:pt x="988" y="2406"/>
                  <a:pt x="988" y="2404"/>
                  <a:pt x="988" y="2402"/>
                </a:cubicBezTo>
                <a:cubicBezTo>
                  <a:pt x="988" y="2401"/>
                  <a:pt x="988" y="2401"/>
                  <a:pt x="988" y="2400"/>
                </a:cubicBezTo>
                <a:cubicBezTo>
                  <a:pt x="988" y="2399"/>
                  <a:pt x="987" y="2398"/>
                  <a:pt x="987" y="2397"/>
                </a:cubicBezTo>
                <a:cubicBezTo>
                  <a:pt x="987" y="2395"/>
                  <a:pt x="987" y="2393"/>
                  <a:pt x="986" y="2391"/>
                </a:cubicBezTo>
                <a:cubicBezTo>
                  <a:pt x="986" y="2387"/>
                  <a:pt x="985" y="2383"/>
                  <a:pt x="984" y="2379"/>
                </a:cubicBezTo>
                <a:cubicBezTo>
                  <a:pt x="983" y="2375"/>
                  <a:pt x="981" y="2370"/>
                  <a:pt x="980" y="2366"/>
                </a:cubicBezTo>
                <a:cubicBezTo>
                  <a:pt x="979" y="2362"/>
                  <a:pt x="977" y="2358"/>
                  <a:pt x="976" y="2354"/>
                </a:cubicBezTo>
                <a:cubicBezTo>
                  <a:pt x="974" y="2350"/>
                  <a:pt x="972" y="2347"/>
                  <a:pt x="970" y="2343"/>
                </a:cubicBezTo>
                <a:cubicBezTo>
                  <a:pt x="970" y="2341"/>
                  <a:pt x="969" y="2339"/>
                  <a:pt x="968" y="2338"/>
                </a:cubicBezTo>
                <a:cubicBezTo>
                  <a:pt x="967" y="2337"/>
                  <a:pt x="967" y="2336"/>
                  <a:pt x="966" y="2335"/>
                </a:cubicBezTo>
                <a:cubicBezTo>
                  <a:pt x="966" y="2334"/>
                  <a:pt x="965" y="2334"/>
                  <a:pt x="965" y="2333"/>
                </a:cubicBezTo>
                <a:cubicBezTo>
                  <a:pt x="964" y="2331"/>
                  <a:pt x="963" y="2330"/>
                  <a:pt x="962" y="2328"/>
                </a:cubicBezTo>
                <a:cubicBezTo>
                  <a:pt x="961" y="2327"/>
                  <a:pt x="961" y="2326"/>
                  <a:pt x="960" y="2325"/>
                </a:cubicBezTo>
                <a:cubicBezTo>
                  <a:pt x="949" y="2278"/>
                  <a:pt x="899" y="2267"/>
                  <a:pt x="860" y="2242"/>
                </a:cubicBezTo>
                <a:cubicBezTo>
                  <a:pt x="865" y="2244"/>
                  <a:pt x="870" y="2245"/>
                  <a:pt x="875" y="2246"/>
                </a:cubicBezTo>
                <a:cubicBezTo>
                  <a:pt x="879" y="2247"/>
                  <a:pt x="882" y="2247"/>
                  <a:pt x="886" y="2248"/>
                </a:cubicBezTo>
                <a:cubicBezTo>
                  <a:pt x="890" y="2248"/>
                  <a:pt x="894" y="2248"/>
                  <a:pt x="897" y="2248"/>
                </a:cubicBezTo>
                <a:cubicBezTo>
                  <a:pt x="905" y="2249"/>
                  <a:pt x="913" y="2249"/>
                  <a:pt x="920" y="2249"/>
                </a:cubicBezTo>
                <a:cubicBezTo>
                  <a:pt x="928" y="2249"/>
                  <a:pt x="935" y="2248"/>
                  <a:pt x="942" y="2249"/>
                </a:cubicBezTo>
                <a:cubicBezTo>
                  <a:pt x="946" y="2249"/>
                  <a:pt x="950" y="2249"/>
                  <a:pt x="953" y="2250"/>
                </a:cubicBezTo>
                <a:cubicBezTo>
                  <a:pt x="955" y="2250"/>
                  <a:pt x="957" y="2250"/>
                  <a:pt x="958" y="2250"/>
                </a:cubicBezTo>
                <a:cubicBezTo>
                  <a:pt x="960" y="2251"/>
                  <a:pt x="962" y="2251"/>
                  <a:pt x="963" y="2251"/>
                </a:cubicBezTo>
                <a:cubicBezTo>
                  <a:pt x="964" y="2251"/>
                  <a:pt x="965" y="2252"/>
                  <a:pt x="966" y="2252"/>
                </a:cubicBezTo>
                <a:cubicBezTo>
                  <a:pt x="967" y="2252"/>
                  <a:pt x="968" y="2252"/>
                  <a:pt x="968" y="2252"/>
                </a:cubicBezTo>
                <a:cubicBezTo>
                  <a:pt x="970" y="2253"/>
                  <a:pt x="970" y="2253"/>
                  <a:pt x="970" y="2253"/>
                </a:cubicBezTo>
                <a:cubicBezTo>
                  <a:pt x="971" y="2253"/>
                  <a:pt x="971" y="2253"/>
                  <a:pt x="971" y="2253"/>
                </a:cubicBezTo>
                <a:cubicBezTo>
                  <a:pt x="971" y="2253"/>
                  <a:pt x="972" y="2253"/>
                  <a:pt x="973" y="2254"/>
                </a:cubicBezTo>
                <a:cubicBezTo>
                  <a:pt x="973" y="2254"/>
                  <a:pt x="973" y="2254"/>
                  <a:pt x="974" y="2255"/>
                </a:cubicBezTo>
                <a:cubicBezTo>
                  <a:pt x="975" y="2256"/>
                  <a:pt x="976" y="2258"/>
                  <a:pt x="977" y="2260"/>
                </a:cubicBezTo>
                <a:cubicBezTo>
                  <a:pt x="980" y="2263"/>
                  <a:pt x="983" y="2268"/>
                  <a:pt x="985" y="2273"/>
                </a:cubicBezTo>
                <a:cubicBezTo>
                  <a:pt x="985" y="2274"/>
                  <a:pt x="985" y="2275"/>
                  <a:pt x="986" y="2275"/>
                </a:cubicBezTo>
                <a:cubicBezTo>
                  <a:pt x="986" y="2276"/>
                  <a:pt x="986" y="2277"/>
                  <a:pt x="987" y="2277"/>
                </a:cubicBezTo>
                <a:cubicBezTo>
                  <a:pt x="987" y="2278"/>
                  <a:pt x="987" y="2279"/>
                  <a:pt x="987" y="2279"/>
                </a:cubicBezTo>
                <a:cubicBezTo>
                  <a:pt x="987" y="2280"/>
                  <a:pt x="988" y="2281"/>
                  <a:pt x="988" y="2282"/>
                </a:cubicBezTo>
                <a:cubicBezTo>
                  <a:pt x="989" y="2284"/>
                  <a:pt x="990" y="2287"/>
                  <a:pt x="990" y="2290"/>
                </a:cubicBezTo>
                <a:cubicBezTo>
                  <a:pt x="991" y="2293"/>
                  <a:pt x="991" y="2296"/>
                  <a:pt x="992" y="2299"/>
                </a:cubicBezTo>
                <a:cubicBezTo>
                  <a:pt x="992" y="2300"/>
                  <a:pt x="992" y="2301"/>
                  <a:pt x="992" y="2302"/>
                </a:cubicBezTo>
                <a:cubicBezTo>
                  <a:pt x="992" y="2302"/>
                  <a:pt x="992" y="2303"/>
                  <a:pt x="992" y="2304"/>
                </a:cubicBezTo>
                <a:cubicBezTo>
                  <a:pt x="993" y="2305"/>
                  <a:pt x="993" y="2307"/>
                  <a:pt x="993" y="2308"/>
                </a:cubicBezTo>
                <a:cubicBezTo>
                  <a:pt x="993" y="2311"/>
                  <a:pt x="993" y="2314"/>
                  <a:pt x="994" y="2317"/>
                </a:cubicBezTo>
                <a:cubicBezTo>
                  <a:pt x="994" y="2320"/>
                  <a:pt x="994" y="2322"/>
                  <a:pt x="994" y="2325"/>
                </a:cubicBezTo>
                <a:cubicBezTo>
                  <a:pt x="995" y="2327"/>
                  <a:pt x="995" y="2329"/>
                  <a:pt x="995" y="2331"/>
                </a:cubicBezTo>
                <a:cubicBezTo>
                  <a:pt x="996" y="2333"/>
                  <a:pt x="996" y="2335"/>
                  <a:pt x="997" y="2336"/>
                </a:cubicBezTo>
                <a:cubicBezTo>
                  <a:pt x="997" y="2338"/>
                  <a:pt x="998" y="2339"/>
                  <a:pt x="998" y="2339"/>
                </a:cubicBezTo>
                <a:cubicBezTo>
                  <a:pt x="999" y="2340"/>
                  <a:pt x="999" y="2340"/>
                  <a:pt x="999" y="2340"/>
                </a:cubicBezTo>
                <a:cubicBezTo>
                  <a:pt x="999" y="2340"/>
                  <a:pt x="999" y="2340"/>
                  <a:pt x="999" y="2339"/>
                </a:cubicBezTo>
                <a:cubicBezTo>
                  <a:pt x="999" y="2338"/>
                  <a:pt x="999" y="2337"/>
                  <a:pt x="999" y="2336"/>
                </a:cubicBezTo>
                <a:cubicBezTo>
                  <a:pt x="998" y="2334"/>
                  <a:pt x="998" y="2333"/>
                  <a:pt x="999" y="2331"/>
                </a:cubicBezTo>
                <a:cubicBezTo>
                  <a:pt x="999" y="2329"/>
                  <a:pt x="999" y="2327"/>
                  <a:pt x="999" y="2324"/>
                </a:cubicBezTo>
                <a:cubicBezTo>
                  <a:pt x="999" y="2322"/>
                  <a:pt x="999" y="2320"/>
                  <a:pt x="1000" y="2317"/>
                </a:cubicBezTo>
                <a:cubicBezTo>
                  <a:pt x="1000" y="2314"/>
                  <a:pt x="1000" y="2311"/>
                  <a:pt x="1000" y="2308"/>
                </a:cubicBezTo>
                <a:cubicBezTo>
                  <a:pt x="1000" y="2306"/>
                  <a:pt x="1000" y="2305"/>
                  <a:pt x="1000" y="2303"/>
                </a:cubicBezTo>
                <a:cubicBezTo>
                  <a:pt x="1000" y="2302"/>
                  <a:pt x="1000" y="2300"/>
                  <a:pt x="999" y="2298"/>
                </a:cubicBezTo>
                <a:cubicBezTo>
                  <a:pt x="999" y="2295"/>
                  <a:pt x="999" y="2292"/>
                  <a:pt x="998" y="2289"/>
                </a:cubicBezTo>
                <a:cubicBezTo>
                  <a:pt x="997" y="2285"/>
                  <a:pt x="996" y="2282"/>
                  <a:pt x="995" y="2279"/>
                </a:cubicBezTo>
                <a:cubicBezTo>
                  <a:pt x="995" y="2278"/>
                  <a:pt x="995" y="2278"/>
                  <a:pt x="995" y="2278"/>
                </a:cubicBezTo>
                <a:cubicBezTo>
                  <a:pt x="995" y="2277"/>
                  <a:pt x="995" y="2277"/>
                  <a:pt x="995" y="2277"/>
                </a:cubicBezTo>
                <a:cubicBezTo>
                  <a:pt x="994" y="2277"/>
                  <a:pt x="994" y="2277"/>
                  <a:pt x="994" y="2277"/>
                </a:cubicBezTo>
                <a:cubicBezTo>
                  <a:pt x="994" y="2277"/>
                  <a:pt x="994" y="2277"/>
                  <a:pt x="994" y="2277"/>
                </a:cubicBezTo>
                <a:cubicBezTo>
                  <a:pt x="994" y="2276"/>
                  <a:pt x="994" y="2275"/>
                  <a:pt x="993" y="2275"/>
                </a:cubicBezTo>
                <a:cubicBezTo>
                  <a:pt x="993" y="2274"/>
                  <a:pt x="993" y="2273"/>
                  <a:pt x="992" y="2272"/>
                </a:cubicBezTo>
                <a:cubicBezTo>
                  <a:pt x="992" y="2272"/>
                  <a:pt x="992" y="2271"/>
                  <a:pt x="991" y="2270"/>
                </a:cubicBezTo>
                <a:cubicBezTo>
                  <a:pt x="990" y="2268"/>
                  <a:pt x="988" y="2265"/>
                  <a:pt x="986" y="2263"/>
                </a:cubicBezTo>
                <a:cubicBezTo>
                  <a:pt x="985" y="2262"/>
                  <a:pt x="984" y="2260"/>
                  <a:pt x="984" y="2259"/>
                </a:cubicBezTo>
                <a:cubicBezTo>
                  <a:pt x="983" y="2258"/>
                  <a:pt x="982" y="2258"/>
                  <a:pt x="981" y="2257"/>
                </a:cubicBezTo>
                <a:cubicBezTo>
                  <a:pt x="981" y="2257"/>
                  <a:pt x="981" y="2256"/>
                  <a:pt x="980" y="2256"/>
                </a:cubicBezTo>
                <a:cubicBezTo>
                  <a:pt x="981" y="2257"/>
                  <a:pt x="982" y="2257"/>
                  <a:pt x="982" y="2257"/>
                </a:cubicBezTo>
                <a:cubicBezTo>
                  <a:pt x="988" y="2260"/>
                  <a:pt x="993" y="2262"/>
                  <a:pt x="998" y="2266"/>
                </a:cubicBezTo>
                <a:cubicBezTo>
                  <a:pt x="999" y="2266"/>
                  <a:pt x="1000" y="2267"/>
                  <a:pt x="1001" y="2268"/>
                </a:cubicBezTo>
                <a:cubicBezTo>
                  <a:pt x="1002" y="2269"/>
                  <a:pt x="1003" y="2269"/>
                  <a:pt x="1004" y="2270"/>
                </a:cubicBezTo>
                <a:cubicBezTo>
                  <a:pt x="1005" y="2271"/>
                  <a:pt x="1006" y="2272"/>
                  <a:pt x="1007" y="2273"/>
                </a:cubicBezTo>
                <a:cubicBezTo>
                  <a:pt x="1008" y="2273"/>
                  <a:pt x="1009" y="2274"/>
                  <a:pt x="1010" y="2275"/>
                </a:cubicBezTo>
                <a:cubicBezTo>
                  <a:pt x="1011" y="2276"/>
                  <a:pt x="1011" y="2276"/>
                  <a:pt x="1012" y="2277"/>
                </a:cubicBezTo>
                <a:cubicBezTo>
                  <a:pt x="1013" y="2278"/>
                  <a:pt x="1014" y="2279"/>
                  <a:pt x="1014" y="2279"/>
                </a:cubicBezTo>
                <a:cubicBezTo>
                  <a:pt x="1015" y="2280"/>
                  <a:pt x="1016" y="2281"/>
                  <a:pt x="1016" y="2281"/>
                </a:cubicBezTo>
                <a:cubicBezTo>
                  <a:pt x="1017" y="2282"/>
                  <a:pt x="1018" y="2283"/>
                  <a:pt x="1018" y="2283"/>
                </a:cubicBezTo>
                <a:cubicBezTo>
                  <a:pt x="1019" y="2285"/>
                  <a:pt x="1020" y="2286"/>
                  <a:pt x="1021" y="2287"/>
                </a:cubicBezTo>
                <a:cubicBezTo>
                  <a:pt x="1021" y="2287"/>
                  <a:pt x="1022" y="2288"/>
                  <a:pt x="1022" y="2288"/>
                </a:cubicBezTo>
                <a:cubicBezTo>
                  <a:pt x="1022" y="2289"/>
                  <a:pt x="1023" y="2289"/>
                  <a:pt x="1023" y="2289"/>
                </a:cubicBezTo>
                <a:cubicBezTo>
                  <a:pt x="1024" y="2291"/>
                  <a:pt x="1024" y="2291"/>
                  <a:pt x="1024" y="2291"/>
                </a:cubicBezTo>
                <a:cubicBezTo>
                  <a:pt x="1024" y="2291"/>
                  <a:pt x="1024" y="2291"/>
                  <a:pt x="1023" y="2289"/>
                </a:cubicBezTo>
                <a:cubicBezTo>
                  <a:pt x="1023" y="2289"/>
                  <a:pt x="1023" y="2288"/>
                  <a:pt x="1023" y="2288"/>
                </a:cubicBezTo>
                <a:cubicBezTo>
                  <a:pt x="1022" y="2287"/>
                  <a:pt x="1022" y="2287"/>
                  <a:pt x="1022" y="2286"/>
                </a:cubicBezTo>
                <a:cubicBezTo>
                  <a:pt x="1021" y="2285"/>
                  <a:pt x="1020" y="2284"/>
                  <a:pt x="1019" y="2282"/>
                </a:cubicBezTo>
                <a:cubicBezTo>
                  <a:pt x="1019" y="2282"/>
                  <a:pt x="1018" y="2281"/>
                  <a:pt x="1018" y="2280"/>
                </a:cubicBezTo>
                <a:cubicBezTo>
                  <a:pt x="1017" y="2279"/>
                  <a:pt x="1017" y="2279"/>
                  <a:pt x="1016" y="2278"/>
                </a:cubicBezTo>
                <a:cubicBezTo>
                  <a:pt x="1016" y="2277"/>
                  <a:pt x="1016" y="2277"/>
                  <a:pt x="1015" y="2277"/>
                </a:cubicBezTo>
                <a:cubicBezTo>
                  <a:pt x="1015" y="2276"/>
                  <a:pt x="1015" y="2276"/>
                  <a:pt x="1014" y="2275"/>
                </a:cubicBezTo>
                <a:cubicBezTo>
                  <a:pt x="1013" y="2274"/>
                  <a:pt x="1013" y="2274"/>
                  <a:pt x="1012" y="2273"/>
                </a:cubicBezTo>
                <a:cubicBezTo>
                  <a:pt x="1009" y="2269"/>
                  <a:pt x="1005" y="2265"/>
                  <a:pt x="1001" y="2262"/>
                </a:cubicBezTo>
                <a:cubicBezTo>
                  <a:pt x="996" y="2258"/>
                  <a:pt x="991" y="2255"/>
                  <a:pt x="985" y="2252"/>
                </a:cubicBezTo>
                <a:cubicBezTo>
                  <a:pt x="983" y="2251"/>
                  <a:pt x="982" y="2250"/>
                  <a:pt x="980" y="2249"/>
                </a:cubicBezTo>
                <a:cubicBezTo>
                  <a:pt x="979" y="2249"/>
                  <a:pt x="977" y="2248"/>
                  <a:pt x="975" y="2248"/>
                </a:cubicBezTo>
                <a:cubicBezTo>
                  <a:pt x="974" y="2247"/>
                  <a:pt x="974" y="2247"/>
                  <a:pt x="973" y="2247"/>
                </a:cubicBezTo>
                <a:cubicBezTo>
                  <a:pt x="972" y="2246"/>
                  <a:pt x="972" y="2246"/>
                  <a:pt x="972" y="2246"/>
                </a:cubicBezTo>
                <a:cubicBezTo>
                  <a:pt x="971" y="2246"/>
                  <a:pt x="971" y="2246"/>
                  <a:pt x="971" y="2246"/>
                </a:cubicBezTo>
                <a:cubicBezTo>
                  <a:pt x="971" y="2246"/>
                  <a:pt x="971" y="2246"/>
                  <a:pt x="971" y="2246"/>
                </a:cubicBezTo>
                <a:cubicBezTo>
                  <a:pt x="971" y="2246"/>
                  <a:pt x="971" y="2246"/>
                  <a:pt x="971" y="2246"/>
                </a:cubicBezTo>
                <a:cubicBezTo>
                  <a:pt x="970" y="2246"/>
                  <a:pt x="970" y="2246"/>
                  <a:pt x="970" y="2246"/>
                </a:cubicBezTo>
                <a:cubicBezTo>
                  <a:pt x="969" y="2246"/>
                  <a:pt x="968" y="2245"/>
                  <a:pt x="968" y="2245"/>
                </a:cubicBezTo>
                <a:cubicBezTo>
                  <a:pt x="967" y="2245"/>
                  <a:pt x="966" y="2245"/>
                  <a:pt x="965" y="2244"/>
                </a:cubicBezTo>
                <a:cubicBezTo>
                  <a:pt x="964" y="2244"/>
                  <a:pt x="963" y="2244"/>
                  <a:pt x="962" y="2244"/>
                </a:cubicBezTo>
                <a:cubicBezTo>
                  <a:pt x="961" y="2244"/>
                  <a:pt x="960" y="2243"/>
                  <a:pt x="960" y="2243"/>
                </a:cubicBezTo>
                <a:cubicBezTo>
                  <a:pt x="958" y="2243"/>
                  <a:pt x="956" y="2243"/>
                  <a:pt x="954" y="2242"/>
                </a:cubicBezTo>
                <a:cubicBezTo>
                  <a:pt x="950" y="2242"/>
                  <a:pt x="947" y="2241"/>
                  <a:pt x="943" y="2241"/>
                </a:cubicBezTo>
                <a:cubicBezTo>
                  <a:pt x="935" y="2241"/>
                  <a:pt x="928" y="2241"/>
                  <a:pt x="920" y="2241"/>
                </a:cubicBezTo>
                <a:cubicBezTo>
                  <a:pt x="912" y="2241"/>
                  <a:pt x="905" y="2241"/>
                  <a:pt x="898" y="2241"/>
                </a:cubicBezTo>
                <a:cubicBezTo>
                  <a:pt x="896" y="2241"/>
                  <a:pt x="894" y="2241"/>
                  <a:pt x="892" y="2241"/>
                </a:cubicBezTo>
                <a:cubicBezTo>
                  <a:pt x="890" y="2241"/>
                  <a:pt x="888" y="2240"/>
                  <a:pt x="887" y="2240"/>
                </a:cubicBezTo>
                <a:cubicBezTo>
                  <a:pt x="883" y="2240"/>
                  <a:pt x="880" y="2240"/>
                  <a:pt x="876" y="2239"/>
                </a:cubicBezTo>
                <a:cubicBezTo>
                  <a:pt x="870" y="2238"/>
                  <a:pt x="863" y="2237"/>
                  <a:pt x="857" y="2235"/>
                </a:cubicBezTo>
                <a:cubicBezTo>
                  <a:pt x="851" y="2233"/>
                  <a:pt x="846" y="2230"/>
                  <a:pt x="841" y="2227"/>
                </a:cubicBezTo>
                <a:cubicBezTo>
                  <a:pt x="839" y="2226"/>
                  <a:pt x="837" y="2225"/>
                  <a:pt x="835" y="2223"/>
                </a:cubicBezTo>
                <a:cubicBezTo>
                  <a:pt x="829" y="2217"/>
                  <a:pt x="823" y="2209"/>
                  <a:pt x="819" y="2201"/>
                </a:cubicBezTo>
                <a:cubicBezTo>
                  <a:pt x="818" y="2200"/>
                  <a:pt x="818" y="2199"/>
                  <a:pt x="818" y="2199"/>
                </a:cubicBezTo>
                <a:cubicBezTo>
                  <a:pt x="818" y="2199"/>
                  <a:pt x="818" y="2199"/>
                  <a:pt x="818" y="2200"/>
                </a:cubicBezTo>
                <a:cubicBezTo>
                  <a:pt x="802" y="2168"/>
                  <a:pt x="820" y="2140"/>
                  <a:pt x="848" y="2114"/>
                </a:cubicBezTo>
                <a:cubicBezTo>
                  <a:pt x="848" y="2114"/>
                  <a:pt x="848" y="2115"/>
                  <a:pt x="848" y="2115"/>
                </a:cubicBezTo>
                <a:cubicBezTo>
                  <a:pt x="846" y="2119"/>
                  <a:pt x="844" y="2123"/>
                  <a:pt x="842" y="2128"/>
                </a:cubicBezTo>
                <a:cubicBezTo>
                  <a:pt x="841" y="2130"/>
                  <a:pt x="841" y="2132"/>
                  <a:pt x="840" y="2135"/>
                </a:cubicBezTo>
                <a:cubicBezTo>
                  <a:pt x="840" y="2137"/>
                  <a:pt x="839" y="2139"/>
                  <a:pt x="839" y="2142"/>
                </a:cubicBezTo>
                <a:cubicBezTo>
                  <a:pt x="839" y="2144"/>
                  <a:pt x="839" y="2147"/>
                  <a:pt x="839" y="2150"/>
                </a:cubicBezTo>
                <a:cubicBezTo>
                  <a:pt x="839" y="2150"/>
                  <a:pt x="839" y="2151"/>
                  <a:pt x="839" y="2152"/>
                </a:cubicBezTo>
                <a:cubicBezTo>
                  <a:pt x="839" y="2152"/>
                  <a:pt x="839" y="2153"/>
                  <a:pt x="839" y="2154"/>
                </a:cubicBezTo>
                <a:cubicBezTo>
                  <a:pt x="840" y="2155"/>
                  <a:pt x="840" y="2155"/>
                  <a:pt x="840" y="2155"/>
                </a:cubicBezTo>
                <a:cubicBezTo>
                  <a:pt x="840" y="2155"/>
                  <a:pt x="840" y="2155"/>
                  <a:pt x="840" y="2155"/>
                </a:cubicBezTo>
                <a:cubicBezTo>
                  <a:pt x="840" y="2155"/>
                  <a:pt x="840" y="2155"/>
                  <a:pt x="840" y="2155"/>
                </a:cubicBezTo>
                <a:cubicBezTo>
                  <a:pt x="840" y="2155"/>
                  <a:pt x="840" y="2155"/>
                  <a:pt x="840" y="2155"/>
                </a:cubicBezTo>
                <a:cubicBezTo>
                  <a:pt x="840" y="2156"/>
                  <a:pt x="840" y="2156"/>
                  <a:pt x="840" y="2156"/>
                </a:cubicBezTo>
                <a:cubicBezTo>
                  <a:pt x="840" y="2156"/>
                  <a:pt x="840" y="2156"/>
                  <a:pt x="840" y="2156"/>
                </a:cubicBezTo>
                <a:cubicBezTo>
                  <a:pt x="840" y="2157"/>
                  <a:pt x="840" y="2157"/>
                  <a:pt x="840" y="2157"/>
                </a:cubicBezTo>
                <a:cubicBezTo>
                  <a:pt x="841" y="2159"/>
                  <a:pt x="841" y="2159"/>
                  <a:pt x="841" y="2159"/>
                </a:cubicBezTo>
                <a:cubicBezTo>
                  <a:pt x="841" y="2160"/>
                  <a:pt x="842" y="2161"/>
                  <a:pt x="842" y="2161"/>
                </a:cubicBezTo>
                <a:cubicBezTo>
                  <a:pt x="842" y="2162"/>
                  <a:pt x="843" y="2163"/>
                  <a:pt x="843" y="2163"/>
                </a:cubicBezTo>
                <a:cubicBezTo>
                  <a:pt x="843" y="2164"/>
                  <a:pt x="843" y="2164"/>
                  <a:pt x="844" y="2165"/>
                </a:cubicBezTo>
                <a:cubicBezTo>
                  <a:pt x="845" y="2167"/>
                  <a:pt x="847" y="2169"/>
                  <a:pt x="848" y="2171"/>
                </a:cubicBezTo>
                <a:cubicBezTo>
                  <a:pt x="848" y="2171"/>
                  <a:pt x="849" y="2172"/>
                  <a:pt x="849" y="2172"/>
                </a:cubicBezTo>
                <a:cubicBezTo>
                  <a:pt x="849" y="2173"/>
                  <a:pt x="849" y="2174"/>
                  <a:pt x="849" y="2176"/>
                </a:cubicBezTo>
                <a:cubicBezTo>
                  <a:pt x="849" y="2178"/>
                  <a:pt x="849" y="2181"/>
                  <a:pt x="849" y="2184"/>
                </a:cubicBezTo>
                <a:cubicBezTo>
                  <a:pt x="850" y="2185"/>
                  <a:pt x="850" y="2185"/>
                  <a:pt x="850" y="2186"/>
                </a:cubicBezTo>
                <a:cubicBezTo>
                  <a:pt x="850" y="2187"/>
                  <a:pt x="850" y="2188"/>
                  <a:pt x="850" y="2188"/>
                </a:cubicBezTo>
                <a:cubicBezTo>
                  <a:pt x="850" y="2190"/>
                  <a:pt x="851" y="2191"/>
                  <a:pt x="851" y="2193"/>
                </a:cubicBezTo>
                <a:cubicBezTo>
                  <a:pt x="851" y="2194"/>
                  <a:pt x="852" y="2194"/>
                  <a:pt x="852" y="2195"/>
                </a:cubicBezTo>
                <a:cubicBezTo>
                  <a:pt x="852" y="2196"/>
                  <a:pt x="852" y="2196"/>
                  <a:pt x="852" y="2196"/>
                </a:cubicBezTo>
                <a:cubicBezTo>
                  <a:pt x="852" y="2197"/>
                  <a:pt x="852" y="2197"/>
                  <a:pt x="852" y="2197"/>
                </a:cubicBezTo>
                <a:cubicBezTo>
                  <a:pt x="853" y="2198"/>
                  <a:pt x="853" y="2199"/>
                  <a:pt x="853" y="2200"/>
                </a:cubicBezTo>
                <a:cubicBezTo>
                  <a:pt x="853" y="2200"/>
                  <a:pt x="854" y="2201"/>
                  <a:pt x="854" y="2202"/>
                </a:cubicBezTo>
                <a:cubicBezTo>
                  <a:pt x="855" y="2203"/>
                  <a:pt x="855" y="2205"/>
                  <a:pt x="856" y="2206"/>
                </a:cubicBezTo>
                <a:cubicBezTo>
                  <a:pt x="857" y="2207"/>
                  <a:pt x="858" y="2208"/>
                  <a:pt x="859" y="2209"/>
                </a:cubicBezTo>
                <a:cubicBezTo>
                  <a:pt x="860" y="2210"/>
                  <a:pt x="861" y="2211"/>
                  <a:pt x="862" y="2211"/>
                </a:cubicBezTo>
                <a:cubicBezTo>
                  <a:pt x="863" y="2211"/>
                  <a:pt x="863" y="2212"/>
                  <a:pt x="863" y="2212"/>
                </a:cubicBezTo>
                <a:cubicBezTo>
                  <a:pt x="863" y="2212"/>
                  <a:pt x="864" y="2212"/>
                  <a:pt x="864" y="2212"/>
                </a:cubicBezTo>
                <a:cubicBezTo>
                  <a:pt x="864" y="2212"/>
                  <a:pt x="865" y="2212"/>
                  <a:pt x="865" y="2212"/>
                </a:cubicBezTo>
                <a:cubicBezTo>
                  <a:pt x="865" y="2212"/>
                  <a:pt x="866" y="2212"/>
                  <a:pt x="866" y="2212"/>
                </a:cubicBezTo>
                <a:cubicBezTo>
                  <a:pt x="866" y="2212"/>
                  <a:pt x="867" y="2212"/>
                  <a:pt x="867" y="2212"/>
                </a:cubicBezTo>
                <a:cubicBezTo>
                  <a:pt x="867" y="2212"/>
                  <a:pt x="867" y="2212"/>
                  <a:pt x="867" y="2212"/>
                </a:cubicBezTo>
                <a:cubicBezTo>
                  <a:pt x="867" y="2212"/>
                  <a:pt x="867" y="2212"/>
                  <a:pt x="867" y="2212"/>
                </a:cubicBezTo>
                <a:cubicBezTo>
                  <a:pt x="867" y="2212"/>
                  <a:pt x="867" y="2211"/>
                  <a:pt x="866" y="2211"/>
                </a:cubicBezTo>
                <a:cubicBezTo>
                  <a:pt x="866" y="2211"/>
                  <a:pt x="866" y="2211"/>
                  <a:pt x="866" y="2211"/>
                </a:cubicBezTo>
                <a:cubicBezTo>
                  <a:pt x="865" y="2210"/>
                  <a:pt x="865" y="2210"/>
                  <a:pt x="865" y="2210"/>
                </a:cubicBezTo>
                <a:cubicBezTo>
                  <a:pt x="865" y="2210"/>
                  <a:pt x="865" y="2210"/>
                  <a:pt x="865" y="2209"/>
                </a:cubicBezTo>
                <a:cubicBezTo>
                  <a:pt x="864" y="2209"/>
                  <a:pt x="864" y="2209"/>
                  <a:pt x="864" y="2209"/>
                </a:cubicBezTo>
                <a:cubicBezTo>
                  <a:pt x="864" y="2208"/>
                  <a:pt x="863" y="2207"/>
                  <a:pt x="863" y="2206"/>
                </a:cubicBezTo>
                <a:cubicBezTo>
                  <a:pt x="862" y="2206"/>
                  <a:pt x="862" y="2204"/>
                  <a:pt x="862" y="2203"/>
                </a:cubicBezTo>
                <a:cubicBezTo>
                  <a:pt x="861" y="2202"/>
                  <a:pt x="861" y="2201"/>
                  <a:pt x="861" y="2200"/>
                </a:cubicBezTo>
                <a:cubicBezTo>
                  <a:pt x="861" y="2199"/>
                  <a:pt x="860" y="2198"/>
                  <a:pt x="860" y="2198"/>
                </a:cubicBezTo>
                <a:cubicBezTo>
                  <a:pt x="860" y="2197"/>
                  <a:pt x="860" y="2196"/>
                  <a:pt x="860" y="2196"/>
                </a:cubicBezTo>
                <a:cubicBezTo>
                  <a:pt x="860" y="2195"/>
                  <a:pt x="860" y="2194"/>
                  <a:pt x="859" y="2193"/>
                </a:cubicBezTo>
                <a:cubicBezTo>
                  <a:pt x="859" y="2193"/>
                  <a:pt x="859" y="2192"/>
                  <a:pt x="859" y="2191"/>
                </a:cubicBezTo>
                <a:cubicBezTo>
                  <a:pt x="858" y="2190"/>
                  <a:pt x="858" y="2188"/>
                  <a:pt x="858" y="2187"/>
                </a:cubicBezTo>
                <a:cubicBezTo>
                  <a:pt x="857" y="2186"/>
                  <a:pt x="857" y="2185"/>
                  <a:pt x="857" y="2184"/>
                </a:cubicBezTo>
                <a:cubicBezTo>
                  <a:pt x="857" y="2184"/>
                  <a:pt x="857" y="2183"/>
                  <a:pt x="856" y="2182"/>
                </a:cubicBezTo>
                <a:cubicBezTo>
                  <a:pt x="856" y="2181"/>
                  <a:pt x="856" y="2180"/>
                  <a:pt x="855" y="2180"/>
                </a:cubicBezTo>
                <a:cubicBezTo>
                  <a:pt x="856" y="2180"/>
                  <a:pt x="857" y="2181"/>
                  <a:pt x="857" y="2182"/>
                </a:cubicBezTo>
                <a:cubicBezTo>
                  <a:pt x="858" y="2183"/>
                  <a:pt x="859" y="2183"/>
                  <a:pt x="859" y="2184"/>
                </a:cubicBezTo>
                <a:cubicBezTo>
                  <a:pt x="860" y="2185"/>
                  <a:pt x="860" y="2185"/>
                  <a:pt x="860" y="2185"/>
                </a:cubicBezTo>
                <a:cubicBezTo>
                  <a:pt x="860" y="2185"/>
                  <a:pt x="860" y="2185"/>
                  <a:pt x="860" y="2185"/>
                </a:cubicBezTo>
                <a:cubicBezTo>
                  <a:pt x="860" y="2185"/>
                  <a:pt x="860" y="2185"/>
                  <a:pt x="860" y="2185"/>
                </a:cubicBezTo>
                <a:cubicBezTo>
                  <a:pt x="861" y="2186"/>
                  <a:pt x="861" y="2186"/>
                  <a:pt x="861" y="2187"/>
                </a:cubicBezTo>
                <a:cubicBezTo>
                  <a:pt x="862" y="2187"/>
                  <a:pt x="863" y="2188"/>
                  <a:pt x="863" y="2189"/>
                </a:cubicBezTo>
                <a:cubicBezTo>
                  <a:pt x="864" y="2190"/>
                  <a:pt x="865" y="2191"/>
                  <a:pt x="865" y="2191"/>
                </a:cubicBezTo>
                <a:cubicBezTo>
                  <a:pt x="867" y="2195"/>
                  <a:pt x="869" y="2198"/>
                  <a:pt x="871" y="2201"/>
                </a:cubicBezTo>
                <a:cubicBezTo>
                  <a:pt x="873" y="2204"/>
                  <a:pt x="874" y="2207"/>
                  <a:pt x="875" y="2210"/>
                </a:cubicBezTo>
                <a:cubicBezTo>
                  <a:pt x="875" y="2210"/>
                  <a:pt x="875" y="2211"/>
                  <a:pt x="875" y="2212"/>
                </a:cubicBezTo>
                <a:cubicBezTo>
                  <a:pt x="875" y="2212"/>
                  <a:pt x="876" y="2213"/>
                  <a:pt x="876" y="2214"/>
                </a:cubicBezTo>
                <a:cubicBezTo>
                  <a:pt x="876" y="2214"/>
                  <a:pt x="876" y="2215"/>
                  <a:pt x="876" y="2215"/>
                </a:cubicBezTo>
                <a:cubicBezTo>
                  <a:pt x="876" y="2216"/>
                  <a:pt x="876" y="2216"/>
                  <a:pt x="876" y="2217"/>
                </a:cubicBezTo>
                <a:cubicBezTo>
                  <a:pt x="876" y="2218"/>
                  <a:pt x="877" y="2219"/>
                  <a:pt x="877" y="2220"/>
                </a:cubicBezTo>
                <a:cubicBezTo>
                  <a:pt x="877" y="2220"/>
                  <a:pt x="877" y="2221"/>
                  <a:pt x="877" y="2221"/>
                </a:cubicBezTo>
                <a:cubicBezTo>
                  <a:pt x="877" y="2221"/>
                  <a:pt x="877" y="2222"/>
                  <a:pt x="877" y="2222"/>
                </a:cubicBezTo>
                <a:cubicBezTo>
                  <a:pt x="877" y="2223"/>
                  <a:pt x="877" y="2224"/>
                  <a:pt x="877" y="2224"/>
                </a:cubicBezTo>
                <a:cubicBezTo>
                  <a:pt x="877" y="2224"/>
                  <a:pt x="877" y="2223"/>
                  <a:pt x="877" y="2222"/>
                </a:cubicBezTo>
                <a:cubicBezTo>
                  <a:pt x="877" y="2222"/>
                  <a:pt x="877" y="2221"/>
                  <a:pt x="877" y="2221"/>
                </a:cubicBezTo>
                <a:cubicBezTo>
                  <a:pt x="878" y="2221"/>
                  <a:pt x="878" y="2220"/>
                  <a:pt x="878" y="2220"/>
                </a:cubicBezTo>
                <a:cubicBezTo>
                  <a:pt x="878" y="2219"/>
                  <a:pt x="878" y="2218"/>
                  <a:pt x="878" y="2217"/>
                </a:cubicBezTo>
                <a:cubicBezTo>
                  <a:pt x="878" y="2215"/>
                  <a:pt x="878" y="2212"/>
                  <a:pt x="878" y="2209"/>
                </a:cubicBezTo>
                <a:cubicBezTo>
                  <a:pt x="877" y="2206"/>
                  <a:pt x="876" y="2203"/>
                  <a:pt x="875" y="2199"/>
                </a:cubicBezTo>
                <a:cubicBezTo>
                  <a:pt x="874" y="2196"/>
                  <a:pt x="872" y="2192"/>
                  <a:pt x="870" y="2188"/>
                </a:cubicBezTo>
                <a:cubicBezTo>
                  <a:pt x="870" y="2187"/>
                  <a:pt x="869" y="2186"/>
                  <a:pt x="869" y="2185"/>
                </a:cubicBezTo>
                <a:cubicBezTo>
                  <a:pt x="868" y="2185"/>
                  <a:pt x="867" y="2184"/>
                  <a:pt x="867" y="2183"/>
                </a:cubicBezTo>
                <a:cubicBezTo>
                  <a:pt x="866" y="2182"/>
                  <a:pt x="866" y="2182"/>
                  <a:pt x="866" y="2181"/>
                </a:cubicBezTo>
                <a:cubicBezTo>
                  <a:pt x="865" y="2181"/>
                  <a:pt x="865" y="2181"/>
                  <a:pt x="865" y="2181"/>
                </a:cubicBezTo>
                <a:cubicBezTo>
                  <a:pt x="865" y="2180"/>
                  <a:pt x="865" y="2180"/>
                  <a:pt x="865" y="2180"/>
                </a:cubicBezTo>
                <a:cubicBezTo>
                  <a:pt x="864" y="2179"/>
                  <a:pt x="863" y="2178"/>
                  <a:pt x="863" y="2177"/>
                </a:cubicBezTo>
                <a:cubicBezTo>
                  <a:pt x="861" y="2175"/>
                  <a:pt x="860" y="2174"/>
                  <a:pt x="858" y="2172"/>
                </a:cubicBezTo>
                <a:cubicBezTo>
                  <a:pt x="857" y="2170"/>
                  <a:pt x="856" y="2168"/>
                  <a:pt x="854" y="2167"/>
                </a:cubicBezTo>
                <a:cubicBezTo>
                  <a:pt x="853" y="2165"/>
                  <a:pt x="852" y="2163"/>
                  <a:pt x="851" y="2161"/>
                </a:cubicBezTo>
                <a:cubicBezTo>
                  <a:pt x="850" y="2160"/>
                  <a:pt x="850" y="2160"/>
                  <a:pt x="850" y="2160"/>
                </a:cubicBezTo>
                <a:cubicBezTo>
                  <a:pt x="850" y="2159"/>
                  <a:pt x="849" y="2159"/>
                  <a:pt x="849" y="2158"/>
                </a:cubicBezTo>
                <a:cubicBezTo>
                  <a:pt x="849" y="2158"/>
                  <a:pt x="849" y="2157"/>
                  <a:pt x="849" y="2157"/>
                </a:cubicBezTo>
                <a:cubicBezTo>
                  <a:pt x="848" y="2155"/>
                  <a:pt x="848" y="2155"/>
                  <a:pt x="848" y="2155"/>
                </a:cubicBezTo>
                <a:cubicBezTo>
                  <a:pt x="847" y="2154"/>
                  <a:pt x="847" y="2154"/>
                  <a:pt x="847" y="2154"/>
                </a:cubicBezTo>
                <a:cubicBezTo>
                  <a:pt x="847" y="2153"/>
                  <a:pt x="847" y="2153"/>
                  <a:pt x="847" y="2153"/>
                </a:cubicBezTo>
                <a:cubicBezTo>
                  <a:pt x="847" y="2153"/>
                  <a:pt x="847" y="2153"/>
                  <a:pt x="847" y="2153"/>
                </a:cubicBezTo>
                <a:cubicBezTo>
                  <a:pt x="847" y="2153"/>
                  <a:pt x="847" y="2153"/>
                  <a:pt x="847" y="2153"/>
                </a:cubicBezTo>
                <a:cubicBezTo>
                  <a:pt x="847" y="2153"/>
                  <a:pt x="847" y="2153"/>
                  <a:pt x="847" y="2153"/>
                </a:cubicBezTo>
                <a:cubicBezTo>
                  <a:pt x="847" y="2152"/>
                  <a:pt x="847" y="2152"/>
                  <a:pt x="847" y="2152"/>
                </a:cubicBezTo>
                <a:cubicBezTo>
                  <a:pt x="847" y="2152"/>
                  <a:pt x="847" y="2151"/>
                  <a:pt x="847" y="2151"/>
                </a:cubicBezTo>
                <a:cubicBezTo>
                  <a:pt x="847" y="2150"/>
                  <a:pt x="847" y="2150"/>
                  <a:pt x="847" y="2149"/>
                </a:cubicBezTo>
                <a:cubicBezTo>
                  <a:pt x="846" y="2147"/>
                  <a:pt x="846" y="2145"/>
                  <a:pt x="847" y="2143"/>
                </a:cubicBezTo>
                <a:cubicBezTo>
                  <a:pt x="847" y="2140"/>
                  <a:pt x="847" y="2138"/>
                  <a:pt x="847" y="2136"/>
                </a:cubicBezTo>
                <a:cubicBezTo>
                  <a:pt x="848" y="2134"/>
                  <a:pt x="848" y="2132"/>
                  <a:pt x="849" y="2130"/>
                </a:cubicBezTo>
                <a:cubicBezTo>
                  <a:pt x="851" y="2121"/>
                  <a:pt x="854" y="2114"/>
                  <a:pt x="858" y="2108"/>
                </a:cubicBezTo>
                <a:cubicBezTo>
                  <a:pt x="858" y="2107"/>
                  <a:pt x="859" y="2106"/>
                  <a:pt x="859" y="2105"/>
                </a:cubicBezTo>
                <a:cubicBezTo>
                  <a:pt x="877" y="2090"/>
                  <a:pt x="897" y="2077"/>
                  <a:pt x="916" y="2064"/>
                </a:cubicBezTo>
                <a:cubicBezTo>
                  <a:pt x="913" y="2068"/>
                  <a:pt x="911" y="2073"/>
                  <a:pt x="908" y="2079"/>
                </a:cubicBezTo>
                <a:cubicBezTo>
                  <a:pt x="906" y="2082"/>
                  <a:pt x="905" y="2084"/>
                  <a:pt x="903" y="2087"/>
                </a:cubicBezTo>
                <a:cubicBezTo>
                  <a:pt x="903" y="2088"/>
                  <a:pt x="902" y="2089"/>
                  <a:pt x="902" y="2090"/>
                </a:cubicBezTo>
                <a:cubicBezTo>
                  <a:pt x="902" y="2090"/>
                  <a:pt x="901" y="2091"/>
                  <a:pt x="901" y="2092"/>
                </a:cubicBezTo>
                <a:cubicBezTo>
                  <a:pt x="900" y="2094"/>
                  <a:pt x="899" y="2095"/>
                  <a:pt x="899" y="2097"/>
                </a:cubicBezTo>
                <a:cubicBezTo>
                  <a:pt x="897" y="2100"/>
                  <a:pt x="896" y="2103"/>
                  <a:pt x="895" y="2107"/>
                </a:cubicBezTo>
                <a:cubicBezTo>
                  <a:pt x="894" y="2110"/>
                  <a:pt x="893" y="2114"/>
                  <a:pt x="892" y="2118"/>
                </a:cubicBezTo>
                <a:cubicBezTo>
                  <a:pt x="892" y="2122"/>
                  <a:pt x="892" y="2126"/>
                  <a:pt x="892" y="2130"/>
                </a:cubicBezTo>
                <a:cubicBezTo>
                  <a:pt x="893" y="2132"/>
                  <a:pt x="893" y="2134"/>
                  <a:pt x="893" y="2136"/>
                </a:cubicBezTo>
                <a:cubicBezTo>
                  <a:pt x="894" y="2136"/>
                  <a:pt x="894" y="2136"/>
                  <a:pt x="894" y="2136"/>
                </a:cubicBezTo>
                <a:cubicBezTo>
                  <a:pt x="894" y="2137"/>
                  <a:pt x="894" y="2137"/>
                  <a:pt x="894" y="2137"/>
                </a:cubicBezTo>
                <a:cubicBezTo>
                  <a:pt x="894" y="2137"/>
                  <a:pt x="894" y="2137"/>
                  <a:pt x="894" y="2137"/>
                </a:cubicBezTo>
                <a:cubicBezTo>
                  <a:pt x="894" y="2137"/>
                  <a:pt x="894" y="2137"/>
                  <a:pt x="894" y="2137"/>
                </a:cubicBezTo>
                <a:cubicBezTo>
                  <a:pt x="894" y="2137"/>
                  <a:pt x="894" y="2137"/>
                  <a:pt x="894" y="2137"/>
                </a:cubicBezTo>
                <a:cubicBezTo>
                  <a:pt x="894" y="2138"/>
                  <a:pt x="894" y="2138"/>
                  <a:pt x="894" y="2138"/>
                </a:cubicBezTo>
                <a:cubicBezTo>
                  <a:pt x="895" y="2140"/>
                  <a:pt x="895" y="2140"/>
                  <a:pt x="895" y="2140"/>
                </a:cubicBezTo>
                <a:cubicBezTo>
                  <a:pt x="895" y="2140"/>
                  <a:pt x="895" y="2141"/>
                  <a:pt x="895" y="2141"/>
                </a:cubicBezTo>
                <a:cubicBezTo>
                  <a:pt x="896" y="2143"/>
                  <a:pt x="897" y="2145"/>
                  <a:pt x="898" y="2147"/>
                </a:cubicBezTo>
                <a:cubicBezTo>
                  <a:pt x="899" y="2148"/>
                  <a:pt x="899" y="2148"/>
                  <a:pt x="899" y="2148"/>
                </a:cubicBezTo>
                <a:cubicBezTo>
                  <a:pt x="900" y="2148"/>
                  <a:pt x="900" y="2148"/>
                  <a:pt x="900" y="2148"/>
                </a:cubicBezTo>
                <a:cubicBezTo>
                  <a:pt x="900" y="2149"/>
                  <a:pt x="900" y="2149"/>
                  <a:pt x="900" y="2149"/>
                </a:cubicBezTo>
                <a:cubicBezTo>
                  <a:pt x="902" y="2151"/>
                  <a:pt x="902" y="2151"/>
                  <a:pt x="902" y="2151"/>
                </a:cubicBezTo>
                <a:cubicBezTo>
                  <a:pt x="904" y="2154"/>
                  <a:pt x="907" y="2157"/>
                  <a:pt x="910" y="2160"/>
                </a:cubicBezTo>
                <a:cubicBezTo>
                  <a:pt x="911" y="2161"/>
                  <a:pt x="913" y="2162"/>
                  <a:pt x="914" y="2163"/>
                </a:cubicBezTo>
                <a:cubicBezTo>
                  <a:pt x="915" y="2164"/>
                  <a:pt x="917" y="2166"/>
                  <a:pt x="918" y="2167"/>
                </a:cubicBezTo>
                <a:cubicBezTo>
                  <a:pt x="921" y="2169"/>
                  <a:pt x="924" y="2171"/>
                  <a:pt x="927" y="2173"/>
                </a:cubicBezTo>
                <a:cubicBezTo>
                  <a:pt x="932" y="2177"/>
                  <a:pt x="937" y="2181"/>
                  <a:pt x="942" y="2185"/>
                </a:cubicBezTo>
                <a:cubicBezTo>
                  <a:pt x="946" y="2189"/>
                  <a:pt x="950" y="2193"/>
                  <a:pt x="953" y="2198"/>
                </a:cubicBezTo>
                <a:cubicBezTo>
                  <a:pt x="956" y="2202"/>
                  <a:pt x="958" y="2207"/>
                  <a:pt x="960" y="2211"/>
                </a:cubicBezTo>
                <a:cubicBezTo>
                  <a:pt x="962" y="2215"/>
                  <a:pt x="963" y="2218"/>
                  <a:pt x="964" y="2221"/>
                </a:cubicBezTo>
                <a:cubicBezTo>
                  <a:pt x="965" y="2224"/>
                  <a:pt x="965" y="2227"/>
                  <a:pt x="965" y="2228"/>
                </a:cubicBezTo>
                <a:cubicBezTo>
                  <a:pt x="966" y="2230"/>
                  <a:pt x="966" y="2231"/>
                  <a:pt x="966" y="2231"/>
                </a:cubicBezTo>
                <a:cubicBezTo>
                  <a:pt x="966" y="2231"/>
                  <a:pt x="966" y="2230"/>
                  <a:pt x="966" y="2228"/>
                </a:cubicBezTo>
                <a:cubicBezTo>
                  <a:pt x="966" y="2228"/>
                  <a:pt x="966" y="2226"/>
                  <a:pt x="966" y="2225"/>
                </a:cubicBezTo>
                <a:cubicBezTo>
                  <a:pt x="966" y="2224"/>
                  <a:pt x="965" y="2223"/>
                  <a:pt x="965" y="2221"/>
                </a:cubicBezTo>
                <a:cubicBezTo>
                  <a:pt x="965" y="2218"/>
                  <a:pt x="964" y="2214"/>
                  <a:pt x="963" y="2210"/>
                </a:cubicBezTo>
                <a:cubicBezTo>
                  <a:pt x="961" y="2205"/>
                  <a:pt x="959" y="2200"/>
                  <a:pt x="957" y="2195"/>
                </a:cubicBezTo>
                <a:cubicBezTo>
                  <a:pt x="956" y="2195"/>
                  <a:pt x="956" y="2194"/>
                  <a:pt x="956" y="2194"/>
                </a:cubicBezTo>
                <a:cubicBezTo>
                  <a:pt x="955" y="2193"/>
                  <a:pt x="955" y="2192"/>
                  <a:pt x="954" y="2192"/>
                </a:cubicBezTo>
                <a:cubicBezTo>
                  <a:pt x="954" y="2190"/>
                  <a:pt x="953" y="2189"/>
                  <a:pt x="952" y="2188"/>
                </a:cubicBezTo>
                <a:cubicBezTo>
                  <a:pt x="952" y="2187"/>
                  <a:pt x="951" y="2187"/>
                  <a:pt x="951" y="2186"/>
                </a:cubicBezTo>
                <a:cubicBezTo>
                  <a:pt x="950" y="2185"/>
                  <a:pt x="950" y="2185"/>
                  <a:pt x="949" y="2184"/>
                </a:cubicBezTo>
                <a:cubicBezTo>
                  <a:pt x="948" y="2183"/>
                  <a:pt x="947" y="2182"/>
                  <a:pt x="946" y="2181"/>
                </a:cubicBezTo>
                <a:cubicBezTo>
                  <a:pt x="942" y="2176"/>
                  <a:pt x="936" y="2171"/>
                  <a:pt x="931" y="2167"/>
                </a:cubicBezTo>
                <a:cubicBezTo>
                  <a:pt x="928" y="2165"/>
                  <a:pt x="924" y="2162"/>
                  <a:pt x="921" y="2159"/>
                </a:cubicBezTo>
                <a:cubicBezTo>
                  <a:pt x="921" y="2160"/>
                  <a:pt x="922" y="2160"/>
                  <a:pt x="922" y="2160"/>
                </a:cubicBezTo>
                <a:cubicBezTo>
                  <a:pt x="924" y="2160"/>
                  <a:pt x="926" y="2161"/>
                  <a:pt x="929" y="2161"/>
                </a:cubicBezTo>
                <a:cubicBezTo>
                  <a:pt x="930" y="2161"/>
                  <a:pt x="931" y="2161"/>
                  <a:pt x="932" y="2161"/>
                </a:cubicBezTo>
                <a:cubicBezTo>
                  <a:pt x="933" y="2162"/>
                  <a:pt x="934" y="2162"/>
                  <a:pt x="935" y="2162"/>
                </a:cubicBezTo>
                <a:cubicBezTo>
                  <a:pt x="938" y="2162"/>
                  <a:pt x="940" y="2162"/>
                  <a:pt x="942" y="2162"/>
                </a:cubicBezTo>
                <a:cubicBezTo>
                  <a:pt x="945" y="2162"/>
                  <a:pt x="947" y="2163"/>
                  <a:pt x="949" y="2163"/>
                </a:cubicBezTo>
                <a:cubicBezTo>
                  <a:pt x="951" y="2163"/>
                  <a:pt x="953" y="2163"/>
                  <a:pt x="955" y="2163"/>
                </a:cubicBezTo>
                <a:cubicBezTo>
                  <a:pt x="957" y="2164"/>
                  <a:pt x="959" y="2164"/>
                  <a:pt x="961" y="2165"/>
                </a:cubicBezTo>
                <a:cubicBezTo>
                  <a:pt x="962" y="2165"/>
                  <a:pt x="962" y="2165"/>
                  <a:pt x="963" y="2165"/>
                </a:cubicBezTo>
                <a:cubicBezTo>
                  <a:pt x="963" y="2165"/>
                  <a:pt x="963" y="2165"/>
                  <a:pt x="964" y="2165"/>
                </a:cubicBezTo>
                <a:cubicBezTo>
                  <a:pt x="965" y="2165"/>
                  <a:pt x="966" y="2166"/>
                  <a:pt x="966" y="2166"/>
                </a:cubicBezTo>
                <a:cubicBezTo>
                  <a:pt x="967" y="2166"/>
                  <a:pt x="968" y="2167"/>
                  <a:pt x="969" y="2167"/>
                </a:cubicBezTo>
                <a:cubicBezTo>
                  <a:pt x="969" y="2167"/>
                  <a:pt x="970" y="2167"/>
                  <a:pt x="971" y="2168"/>
                </a:cubicBezTo>
                <a:cubicBezTo>
                  <a:pt x="971" y="2168"/>
                  <a:pt x="972" y="2168"/>
                  <a:pt x="972" y="2169"/>
                </a:cubicBezTo>
                <a:cubicBezTo>
                  <a:pt x="973" y="2169"/>
                  <a:pt x="973" y="2169"/>
                  <a:pt x="974" y="2169"/>
                </a:cubicBezTo>
                <a:cubicBezTo>
                  <a:pt x="975" y="2170"/>
                  <a:pt x="975" y="2170"/>
                  <a:pt x="976" y="2171"/>
                </a:cubicBezTo>
                <a:cubicBezTo>
                  <a:pt x="976" y="2171"/>
                  <a:pt x="976" y="2171"/>
                  <a:pt x="976" y="2171"/>
                </a:cubicBezTo>
                <a:cubicBezTo>
                  <a:pt x="976" y="2171"/>
                  <a:pt x="976" y="2171"/>
                  <a:pt x="976" y="2171"/>
                </a:cubicBezTo>
                <a:cubicBezTo>
                  <a:pt x="976" y="2170"/>
                  <a:pt x="975" y="2169"/>
                  <a:pt x="975" y="2168"/>
                </a:cubicBezTo>
                <a:cubicBezTo>
                  <a:pt x="975" y="2168"/>
                  <a:pt x="974" y="2167"/>
                  <a:pt x="974" y="2167"/>
                </a:cubicBezTo>
                <a:cubicBezTo>
                  <a:pt x="973" y="2166"/>
                  <a:pt x="973" y="2166"/>
                  <a:pt x="972" y="2165"/>
                </a:cubicBezTo>
                <a:cubicBezTo>
                  <a:pt x="972" y="2165"/>
                  <a:pt x="971" y="2164"/>
                  <a:pt x="971" y="2164"/>
                </a:cubicBezTo>
                <a:cubicBezTo>
                  <a:pt x="970" y="2163"/>
                  <a:pt x="969" y="2163"/>
                  <a:pt x="968" y="2162"/>
                </a:cubicBezTo>
                <a:cubicBezTo>
                  <a:pt x="967" y="2161"/>
                  <a:pt x="965" y="2160"/>
                  <a:pt x="963" y="2159"/>
                </a:cubicBezTo>
                <a:cubicBezTo>
                  <a:pt x="961" y="2158"/>
                  <a:pt x="959" y="2157"/>
                  <a:pt x="957" y="2157"/>
                </a:cubicBezTo>
                <a:cubicBezTo>
                  <a:pt x="956" y="2156"/>
                  <a:pt x="955" y="2156"/>
                  <a:pt x="953" y="2156"/>
                </a:cubicBezTo>
                <a:cubicBezTo>
                  <a:pt x="952" y="2155"/>
                  <a:pt x="951" y="2155"/>
                  <a:pt x="950" y="2155"/>
                </a:cubicBezTo>
                <a:cubicBezTo>
                  <a:pt x="948" y="2155"/>
                  <a:pt x="945" y="2154"/>
                  <a:pt x="943" y="2154"/>
                </a:cubicBezTo>
                <a:cubicBezTo>
                  <a:pt x="940" y="2154"/>
                  <a:pt x="938" y="2154"/>
                  <a:pt x="936" y="2154"/>
                </a:cubicBezTo>
                <a:cubicBezTo>
                  <a:pt x="935" y="2154"/>
                  <a:pt x="933" y="2154"/>
                  <a:pt x="932" y="2154"/>
                </a:cubicBezTo>
                <a:cubicBezTo>
                  <a:pt x="931" y="2154"/>
                  <a:pt x="930" y="2154"/>
                  <a:pt x="929" y="2154"/>
                </a:cubicBezTo>
                <a:cubicBezTo>
                  <a:pt x="927" y="2154"/>
                  <a:pt x="925" y="2154"/>
                  <a:pt x="923" y="2154"/>
                </a:cubicBezTo>
                <a:cubicBezTo>
                  <a:pt x="921" y="2154"/>
                  <a:pt x="919" y="2154"/>
                  <a:pt x="918" y="2153"/>
                </a:cubicBezTo>
                <a:cubicBezTo>
                  <a:pt x="917" y="2153"/>
                  <a:pt x="916" y="2153"/>
                  <a:pt x="915" y="2153"/>
                </a:cubicBezTo>
                <a:cubicBezTo>
                  <a:pt x="915" y="2153"/>
                  <a:pt x="914" y="2153"/>
                  <a:pt x="914" y="2153"/>
                </a:cubicBezTo>
                <a:cubicBezTo>
                  <a:pt x="912" y="2151"/>
                  <a:pt x="910" y="2149"/>
                  <a:pt x="908" y="2147"/>
                </a:cubicBezTo>
                <a:cubicBezTo>
                  <a:pt x="906" y="2145"/>
                  <a:pt x="906" y="2145"/>
                  <a:pt x="906" y="2145"/>
                </a:cubicBezTo>
                <a:cubicBezTo>
                  <a:pt x="906" y="2144"/>
                  <a:pt x="906" y="2144"/>
                  <a:pt x="906" y="2144"/>
                </a:cubicBezTo>
                <a:cubicBezTo>
                  <a:pt x="906" y="2143"/>
                  <a:pt x="906" y="2143"/>
                  <a:pt x="906" y="2143"/>
                </a:cubicBezTo>
                <a:cubicBezTo>
                  <a:pt x="905" y="2142"/>
                  <a:pt x="905" y="2142"/>
                  <a:pt x="905" y="2142"/>
                </a:cubicBezTo>
                <a:cubicBezTo>
                  <a:pt x="904" y="2141"/>
                  <a:pt x="904" y="2140"/>
                  <a:pt x="903" y="2138"/>
                </a:cubicBezTo>
                <a:cubicBezTo>
                  <a:pt x="903" y="2138"/>
                  <a:pt x="903" y="2138"/>
                  <a:pt x="903" y="2138"/>
                </a:cubicBezTo>
                <a:cubicBezTo>
                  <a:pt x="903" y="2138"/>
                  <a:pt x="903" y="2138"/>
                  <a:pt x="903" y="2138"/>
                </a:cubicBezTo>
                <a:cubicBezTo>
                  <a:pt x="902" y="2137"/>
                  <a:pt x="902" y="2137"/>
                  <a:pt x="902" y="2137"/>
                </a:cubicBezTo>
                <a:cubicBezTo>
                  <a:pt x="902" y="2136"/>
                  <a:pt x="902" y="2136"/>
                  <a:pt x="902" y="2136"/>
                </a:cubicBezTo>
                <a:cubicBezTo>
                  <a:pt x="901" y="2134"/>
                  <a:pt x="901" y="2134"/>
                  <a:pt x="901" y="2134"/>
                </a:cubicBezTo>
                <a:cubicBezTo>
                  <a:pt x="901" y="2134"/>
                  <a:pt x="901" y="2134"/>
                  <a:pt x="901" y="2134"/>
                </a:cubicBezTo>
                <a:cubicBezTo>
                  <a:pt x="901" y="2134"/>
                  <a:pt x="901" y="2134"/>
                  <a:pt x="901" y="2134"/>
                </a:cubicBezTo>
                <a:cubicBezTo>
                  <a:pt x="901" y="2133"/>
                  <a:pt x="901" y="2133"/>
                  <a:pt x="901" y="2133"/>
                </a:cubicBezTo>
                <a:cubicBezTo>
                  <a:pt x="901" y="2132"/>
                  <a:pt x="900" y="2130"/>
                  <a:pt x="900" y="2129"/>
                </a:cubicBezTo>
                <a:cubicBezTo>
                  <a:pt x="900" y="2125"/>
                  <a:pt x="900" y="2122"/>
                  <a:pt x="900" y="2119"/>
                </a:cubicBezTo>
                <a:cubicBezTo>
                  <a:pt x="901" y="2112"/>
                  <a:pt x="903" y="2106"/>
                  <a:pt x="905" y="2099"/>
                </a:cubicBezTo>
                <a:cubicBezTo>
                  <a:pt x="906" y="2098"/>
                  <a:pt x="906" y="2096"/>
                  <a:pt x="907" y="2095"/>
                </a:cubicBezTo>
                <a:cubicBezTo>
                  <a:pt x="907" y="2094"/>
                  <a:pt x="908" y="2093"/>
                  <a:pt x="908" y="2092"/>
                </a:cubicBezTo>
                <a:cubicBezTo>
                  <a:pt x="908" y="2092"/>
                  <a:pt x="909" y="2091"/>
                  <a:pt x="909" y="2090"/>
                </a:cubicBezTo>
                <a:cubicBezTo>
                  <a:pt x="910" y="2087"/>
                  <a:pt x="912" y="2084"/>
                  <a:pt x="913" y="2081"/>
                </a:cubicBezTo>
                <a:cubicBezTo>
                  <a:pt x="915" y="2076"/>
                  <a:pt x="918" y="2070"/>
                  <a:pt x="920" y="2066"/>
                </a:cubicBezTo>
                <a:cubicBezTo>
                  <a:pt x="922" y="2063"/>
                  <a:pt x="923" y="2061"/>
                  <a:pt x="924" y="2058"/>
                </a:cubicBezTo>
                <a:cubicBezTo>
                  <a:pt x="952" y="2039"/>
                  <a:pt x="975" y="2022"/>
                  <a:pt x="982" y="2005"/>
                </a:cubicBezTo>
                <a:cubicBezTo>
                  <a:pt x="978" y="2019"/>
                  <a:pt x="976" y="2035"/>
                  <a:pt x="977" y="2052"/>
                </a:cubicBezTo>
                <a:cubicBezTo>
                  <a:pt x="976" y="2052"/>
                  <a:pt x="976" y="2053"/>
                  <a:pt x="976" y="2054"/>
                </a:cubicBezTo>
                <a:cubicBezTo>
                  <a:pt x="974" y="2056"/>
                  <a:pt x="973" y="2059"/>
                  <a:pt x="971" y="2062"/>
                </a:cubicBezTo>
                <a:cubicBezTo>
                  <a:pt x="970" y="2063"/>
                  <a:pt x="969" y="2064"/>
                  <a:pt x="968" y="2066"/>
                </a:cubicBezTo>
                <a:cubicBezTo>
                  <a:pt x="967" y="2066"/>
                  <a:pt x="967" y="2067"/>
                  <a:pt x="966" y="2068"/>
                </a:cubicBezTo>
                <a:cubicBezTo>
                  <a:pt x="966" y="2068"/>
                  <a:pt x="965" y="2069"/>
                  <a:pt x="964" y="2070"/>
                </a:cubicBezTo>
                <a:cubicBezTo>
                  <a:pt x="963" y="2071"/>
                  <a:pt x="962" y="2072"/>
                  <a:pt x="960" y="2074"/>
                </a:cubicBezTo>
                <a:cubicBezTo>
                  <a:pt x="959" y="2075"/>
                  <a:pt x="958" y="2076"/>
                  <a:pt x="956" y="2078"/>
                </a:cubicBezTo>
                <a:cubicBezTo>
                  <a:pt x="955" y="2079"/>
                  <a:pt x="953" y="2081"/>
                  <a:pt x="952" y="2082"/>
                </a:cubicBezTo>
                <a:cubicBezTo>
                  <a:pt x="952" y="2083"/>
                  <a:pt x="951" y="2083"/>
                  <a:pt x="951" y="2084"/>
                </a:cubicBezTo>
                <a:cubicBezTo>
                  <a:pt x="951" y="2084"/>
                  <a:pt x="951" y="2084"/>
                  <a:pt x="951" y="2084"/>
                </a:cubicBezTo>
                <a:cubicBezTo>
                  <a:pt x="950" y="2084"/>
                  <a:pt x="950" y="2084"/>
                  <a:pt x="950" y="2084"/>
                </a:cubicBezTo>
                <a:cubicBezTo>
                  <a:pt x="950" y="2085"/>
                  <a:pt x="950" y="2085"/>
                  <a:pt x="950" y="2085"/>
                </a:cubicBezTo>
                <a:cubicBezTo>
                  <a:pt x="950" y="2085"/>
                  <a:pt x="950" y="2085"/>
                  <a:pt x="950" y="2085"/>
                </a:cubicBezTo>
                <a:cubicBezTo>
                  <a:pt x="948" y="2087"/>
                  <a:pt x="948" y="2087"/>
                  <a:pt x="948" y="2087"/>
                </a:cubicBezTo>
                <a:cubicBezTo>
                  <a:pt x="948" y="2088"/>
                  <a:pt x="947" y="2089"/>
                  <a:pt x="946" y="2090"/>
                </a:cubicBezTo>
                <a:cubicBezTo>
                  <a:pt x="946" y="2091"/>
                  <a:pt x="946" y="2091"/>
                  <a:pt x="946" y="2091"/>
                </a:cubicBezTo>
                <a:cubicBezTo>
                  <a:pt x="945" y="2092"/>
                  <a:pt x="945" y="2092"/>
                  <a:pt x="945" y="2092"/>
                </a:cubicBezTo>
                <a:cubicBezTo>
                  <a:pt x="945" y="2093"/>
                  <a:pt x="945" y="2093"/>
                  <a:pt x="945" y="2093"/>
                </a:cubicBezTo>
                <a:cubicBezTo>
                  <a:pt x="944" y="2094"/>
                  <a:pt x="944" y="2095"/>
                  <a:pt x="943" y="2096"/>
                </a:cubicBezTo>
                <a:cubicBezTo>
                  <a:pt x="943" y="2097"/>
                  <a:pt x="942" y="2098"/>
                  <a:pt x="942" y="2099"/>
                </a:cubicBezTo>
                <a:cubicBezTo>
                  <a:pt x="941" y="2100"/>
                  <a:pt x="941" y="2102"/>
                  <a:pt x="940" y="2104"/>
                </a:cubicBezTo>
                <a:cubicBezTo>
                  <a:pt x="940" y="2105"/>
                  <a:pt x="939" y="2106"/>
                  <a:pt x="939" y="2107"/>
                </a:cubicBezTo>
                <a:cubicBezTo>
                  <a:pt x="939" y="2108"/>
                  <a:pt x="939" y="2108"/>
                  <a:pt x="939" y="2109"/>
                </a:cubicBezTo>
                <a:cubicBezTo>
                  <a:pt x="939" y="2109"/>
                  <a:pt x="939" y="2110"/>
                  <a:pt x="939" y="2110"/>
                </a:cubicBezTo>
                <a:cubicBezTo>
                  <a:pt x="938" y="2111"/>
                  <a:pt x="938" y="2112"/>
                  <a:pt x="938" y="2113"/>
                </a:cubicBezTo>
                <a:cubicBezTo>
                  <a:pt x="938" y="2114"/>
                  <a:pt x="938" y="2115"/>
                  <a:pt x="938" y="2116"/>
                </a:cubicBezTo>
                <a:cubicBezTo>
                  <a:pt x="938" y="2117"/>
                  <a:pt x="938" y="2117"/>
                  <a:pt x="938" y="2117"/>
                </a:cubicBezTo>
                <a:cubicBezTo>
                  <a:pt x="938" y="2118"/>
                  <a:pt x="938" y="2118"/>
                  <a:pt x="938" y="2119"/>
                </a:cubicBezTo>
                <a:cubicBezTo>
                  <a:pt x="937" y="2120"/>
                  <a:pt x="937" y="2121"/>
                  <a:pt x="937" y="2122"/>
                </a:cubicBezTo>
                <a:cubicBezTo>
                  <a:pt x="937" y="2123"/>
                  <a:pt x="937" y="2123"/>
                  <a:pt x="937" y="2124"/>
                </a:cubicBezTo>
                <a:cubicBezTo>
                  <a:pt x="938" y="2125"/>
                  <a:pt x="938" y="2126"/>
                  <a:pt x="938" y="2127"/>
                </a:cubicBezTo>
                <a:cubicBezTo>
                  <a:pt x="938" y="2128"/>
                  <a:pt x="938" y="2129"/>
                  <a:pt x="938" y="2129"/>
                </a:cubicBezTo>
                <a:cubicBezTo>
                  <a:pt x="938" y="2130"/>
                  <a:pt x="938" y="2131"/>
                  <a:pt x="938" y="2132"/>
                </a:cubicBezTo>
                <a:cubicBezTo>
                  <a:pt x="939" y="2135"/>
                  <a:pt x="940" y="2138"/>
                  <a:pt x="940" y="2140"/>
                </a:cubicBezTo>
                <a:cubicBezTo>
                  <a:pt x="941" y="2141"/>
                  <a:pt x="941" y="2142"/>
                  <a:pt x="942" y="2143"/>
                </a:cubicBezTo>
                <a:cubicBezTo>
                  <a:pt x="942" y="2144"/>
                  <a:pt x="942" y="2145"/>
                  <a:pt x="943" y="2146"/>
                </a:cubicBezTo>
                <a:cubicBezTo>
                  <a:pt x="943" y="2146"/>
                  <a:pt x="943" y="2147"/>
                  <a:pt x="943" y="2147"/>
                </a:cubicBezTo>
                <a:cubicBezTo>
                  <a:pt x="943" y="2147"/>
                  <a:pt x="944" y="2148"/>
                  <a:pt x="944" y="2148"/>
                </a:cubicBezTo>
                <a:cubicBezTo>
                  <a:pt x="944" y="2149"/>
                  <a:pt x="944" y="2149"/>
                  <a:pt x="945" y="2150"/>
                </a:cubicBezTo>
                <a:cubicBezTo>
                  <a:pt x="945" y="2150"/>
                  <a:pt x="945" y="2151"/>
                  <a:pt x="945" y="2151"/>
                </a:cubicBezTo>
                <a:cubicBezTo>
                  <a:pt x="945" y="2151"/>
                  <a:pt x="945" y="2150"/>
                  <a:pt x="945" y="2149"/>
                </a:cubicBezTo>
                <a:cubicBezTo>
                  <a:pt x="945" y="2149"/>
                  <a:pt x="945" y="2148"/>
                  <a:pt x="945" y="2148"/>
                </a:cubicBezTo>
                <a:cubicBezTo>
                  <a:pt x="945" y="2147"/>
                  <a:pt x="945" y="2147"/>
                  <a:pt x="944" y="2147"/>
                </a:cubicBezTo>
                <a:cubicBezTo>
                  <a:pt x="944" y="2146"/>
                  <a:pt x="944" y="2146"/>
                  <a:pt x="944" y="2145"/>
                </a:cubicBezTo>
                <a:cubicBezTo>
                  <a:pt x="944" y="2145"/>
                  <a:pt x="944" y="2144"/>
                  <a:pt x="944" y="2143"/>
                </a:cubicBezTo>
                <a:cubicBezTo>
                  <a:pt x="944" y="2142"/>
                  <a:pt x="943" y="2140"/>
                  <a:pt x="943" y="2139"/>
                </a:cubicBezTo>
                <a:cubicBezTo>
                  <a:pt x="943" y="2137"/>
                  <a:pt x="943" y="2134"/>
                  <a:pt x="943" y="2131"/>
                </a:cubicBezTo>
                <a:cubicBezTo>
                  <a:pt x="943" y="2131"/>
                  <a:pt x="943" y="2130"/>
                  <a:pt x="943" y="2129"/>
                </a:cubicBezTo>
                <a:cubicBezTo>
                  <a:pt x="943" y="2128"/>
                  <a:pt x="943" y="2128"/>
                  <a:pt x="943" y="2127"/>
                </a:cubicBezTo>
                <a:cubicBezTo>
                  <a:pt x="943" y="2125"/>
                  <a:pt x="943" y="2124"/>
                  <a:pt x="943" y="2122"/>
                </a:cubicBezTo>
                <a:cubicBezTo>
                  <a:pt x="943" y="2121"/>
                  <a:pt x="944" y="2120"/>
                  <a:pt x="944" y="2120"/>
                </a:cubicBezTo>
                <a:cubicBezTo>
                  <a:pt x="944" y="2119"/>
                  <a:pt x="944" y="2119"/>
                  <a:pt x="944" y="2118"/>
                </a:cubicBezTo>
                <a:cubicBezTo>
                  <a:pt x="944" y="2118"/>
                  <a:pt x="944" y="2117"/>
                  <a:pt x="944" y="2117"/>
                </a:cubicBezTo>
                <a:cubicBezTo>
                  <a:pt x="944" y="2116"/>
                  <a:pt x="945" y="2115"/>
                  <a:pt x="945" y="2114"/>
                </a:cubicBezTo>
                <a:cubicBezTo>
                  <a:pt x="945" y="2114"/>
                  <a:pt x="945" y="2113"/>
                  <a:pt x="945" y="2112"/>
                </a:cubicBezTo>
                <a:cubicBezTo>
                  <a:pt x="946" y="2111"/>
                  <a:pt x="946" y="2111"/>
                  <a:pt x="946" y="2111"/>
                </a:cubicBezTo>
                <a:cubicBezTo>
                  <a:pt x="946" y="2110"/>
                  <a:pt x="946" y="2110"/>
                  <a:pt x="946" y="2109"/>
                </a:cubicBezTo>
                <a:cubicBezTo>
                  <a:pt x="946" y="2108"/>
                  <a:pt x="947" y="2108"/>
                  <a:pt x="947" y="2107"/>
                </a:cubicBezTo>
                <a:cubicBezTo>
                  <a:pt x="947" y="2106"/>
                  <a:pt x="948" y="2105"/>
                  <a:pt x="948" y="2104"/>
                </a:cubicBezTo>
                <a:cubicBezTo>
                  <a:pt x="948" y="2104"/>
                  <a:pt x="948" y="2103"/>
                  <a:pt x="949" y="2103"/>
                </a:cubicBezTo>
                <a:cubicBezTo>
                  <a:pt x="949" y="2102"/>
                  <a:pt x="949" y="2102"/>
                  <a:pt x="949" y="2102"/>
                </a:cubicBezTo>
                <a:cubicBezTo>
                  <a:pt x="949" y="2101"/>
                  <a:pt x="949" y="2101"/>
                  <a:pt x="950" y="2101"/>
                </a:cubicBezTo>
                <a:cubicBezTo>
                  <a:pt x="949" y="2102"/>
                  <a:pt x="949" y="2104"/>
                  <a:pt x="950" y="2106"/>
                </a:cubicBezTo>
                <a:cubicBezTo>
                  <a:pt x="950" y="2107"/>
                  <a:pt x="950" y="2109"/>
                  <a:pt x="950" y="2110"/>
                </a:cubicBezTo>
                <a:cubicBezTo>
                  <a:pt x="950" y="2112"/>
                  <a:pt x="951" y="2113"/>
                  <a:pt x="951" y="2115"/>
                </a:cubicBezTo>
                <a:cubicBezTo>
                  <a:pt x="951" y="2115"/>
                  <a:pt x="952" y="2115"/>
                  <a:pt x="952" y="2116"/>
                </a:cubicBezTo>
                <a:cubicBezTo>
                  <a:pt x="952" y="2117"/>
                  <a:pt x="952" y="2117"/>
                  <a:pt x="952" y="2117"/>
                </a:cubicBezTo>
                <a:cubicBezTo>
                  <a:pt x="952" y="2117"/>
                  <a:pt x="952" y="2117"/>
                  <a:pt x="952" y="2117"/>
                </a:cubicBezTo>
                <a:cubicBezTo>
                  <a:pt x="953" y="2118"/>
                  <a:pt x="953" y="2118"/>
                  <a:pt x="953" y="2118"/>
                </a:cubicBezTo>
                <a:cubicBezTo>
                  <a:pt x="953" y="2118"/>
                  <a:pt x="953" y="2118"/>
                  <a:pt x="953" y="2119"/>
                </a:cubicBezTo>
                <a:cubicBezTo>
                  <a:pt x="954" y="2120"/>
                  <a:pt x="955" y="2121"/>
                  <a:pt x="956" y="2122"/>
                </a:cubicBezTo>
                <a:cubicBezTo>
                  <a:pt x="958" y="2125"/>
                  <a:pt x="960" y="2127"/>
                  <a:pt x="961" y="2129"/>
                </a:cubicBezTo>
                <a:cubicBezTo>
                  <a:pt x="962" y="2129"/>
                  <a:pt x="962" y="2130"/>
                  <a:pt x="963" y="2130"/>
                </a:cubicBezTo>
                <a:cubicBezTo>
                  <a:pt x="963" y="2131"/>
                  <a:pt x="963" y="2131"/>
                  <a:pt x="963" y="2131"/>
                </a:cubicBezTo>
                <a:cubicBezTo>
                  <a:pt x="964" y="2131"/>
                  <a:pt x="964" y="2131"/>
                  <a:pt x="964" y="2131"/>
                </a:cubicBezTo>
                <a:cubicBezTo>
                  <a:pt x="965" y="2132"/>
                  <a:pt x="965" y="2132"/>
                  <a:pt x="965" y="2132"/>
                </a:cubicBezTo>
                <a:cubicBezTo>
                  <a:pt x="965" y="2133"/>
                  <a:pt x="965" y="2133"/>
                  <a:pt x="965" y="2133"/>
                </a:cubicBezTo>
                <a:cubicBezTo>
                  <a:pt x="965" y="2133"/>
                  <a:pt x="966" y="2134"/>
                  <a:pt x="966" y="2134"/>
                </a:cubicBezTo>
                <a:cubicBezTo>
                  <a:pt x="968" y="2136"/>
                  <a:pt x="969" y="2138"/>
                  <a:pt x="970" y="2140"/>
                </a:cubicBezTo>
                <a:cubicBezTo>
                  <a:pt x="972" y="2142"/>
                  <a:pt x="973" y="2143"/>
                  <a:pt x="974" y="2145"/>
                </a:cubicBezTo>
                <a:cubicBezTo>
                  <a:pt x="975" y="2147"/>
                  <a:pt x="975" y="2148"/>
                  <a:pt x="976" y="2150"/>
                </a:cubicBezTo>
                <a:cubicBezTo>
                  <a:pt x="977" y="2151"/>
                  <a:pt x="978" y="2153"/>
                  <a:pt x="978" y="2154"/>
                </a:cubicBezTo>
                <a:cubicBezTo>
                  <a:pt x="979" y="2155"/>
                  <a:pt x="979" y="2156"/>
                  <a:pt x="979" y="2156"/>
                </a:cubicBezTo>
                <a:cubicBezTo>
                  <a:pt x="979" y="2157"/>
                  <a:pt x="980" y="2157"/>
                  <a:pt x="980" y="2157"/>
                </a:cubicBezTo>
                <a:cubicBezTo>
                  <a:pt x="980" y="2157"/>
                  <a:pt x="980" y="2157"/>
                  <a:pt x="980" y="2156"/>
                </a:cubicBezTo>
                <a:cubicBezTo>
                  <a:pt x="980" y="2156"/>
                  <a:pt x="980" y="2155"/>
                  <a:pt x="980" y="2153"/>
                </a:cubicBezTo>
                <a:cubicBezTo>
                  <a:pt x="980" y="2152"/>
                  <a:pt x="979" y="2151"/>
                  <a:pt x="979" y="2149"/>
                </a:cubicBezTo>
                <a:cubicBezTo>
                  <a:pt x="979" y="2147"/>
                  <a:pt x="979" y="2145"/>
                  <a:pt x="978" y="2143"/>
                </a:cubicBezTo>
                <a:cubicBezTo>
                  <a:pt x="977" y="2141"/>
                  <a:pt x="977" y="2139"/>
                  <a:pt x="976" y="2137"/>
                </a:cubicBezTo>
                <a:cubicBezTo>
                  <a:pt x="975" y="2135"/>
                  <a:pt x="973" y="2132"/>
                  <a:pt x="972" y="2130"/>
                </a:cubicBezTo>
                <a:cubicBezTo>
                  <a:pt x="972" y="2130"/>
                  <a:pt x="971" y="2129"/>
                  <a:pt x="971" y="2128"/>
                </a:cubicBezTo>
                <a:cubicBezTo>
                  <a:pt x="970" y="2128"/>
                  <a:pt x="970" y="2128"/>
                  <a:pt x="970" y="2128"/>
                </a:cubicBezTo>
                <a:cubicBezTo>
                  <a:pt x="970" y="2127"/>
                  <a:pt x="970" y="2127"/>
                  <a:pt x="970" y="2127"/>
                </a:cubicBezTo>
                <a:cubicBezTo>
                  <a:pt x="969" y="2126"/>
                  <a:pt x="969" y="2126"/>
                  <a:pt x="969" y="2126"/>
                </a:cubicBezTo>
                <a:cubicBezTo>
                  <a:pt x="968" y="2125"/>
                  <a:pt x="968" y="2125"/>
                  <a:pt x="968" y="2125"/>
                </a:cubicBezTo>
                <a:cubicBezTo>
                  <a:pt x="968" y="2125"/>
                  <a:pt x="968" y="2124"/>
                  <a:pt x="967" y="2124"/>
                </a:cubicBezTo>
                <a:cubicBezTo>
                  <a:pt x="965" y="2121"/>
                  <a:pt x="964" y="2120"/>
                  <a:pt x="962" y="2118"/>
                </a:cubicBezTo>
                <a:cubicBezTo>
                  <a:pt x="961" y="2117"/>
                  <a:pt x="961" y="2116"/>
                  <a:pt x="960" y="2115"/>
                </a:cubicBezTo>
                <a:cubicBezTo>
                  <a:pt x="960" y="2114"/>
                  <a:pt x="960" y="2114"/>
                  <a:pt x="960" y="2114"/>
                </a:cubicBezTo>
                <a:cubicBezTo>
                  <a:pt x="959" y="2114"/>
                  <a:pt x="959" y="2114"/>
                  <a:pt x="959" y="2114"/>
                </a:cubicBezTo>
                <a:cubicBezTo>
                  <a:pt x="959" y="2114"/>
                  <a:pt x="959" y="2113"/>
                  <a:pt x="959" y="2113"/>
                </a:cubicBezTo>
                <a:cubicBezTo>
                  <a:pt x="959" y="2112"/>
                  <a:pt x="959" y="2112"/>
                  <a:pt x="959" y="2112"/>
                </a:cubicBezTo>
                <a:cubicBezTo>
                  <a:pt x="958" y="2112"/>
                  <a:pt x="958" y="2112"/>
                  <a:pt x="958" y="2112"/>
                </a:cubicBezTo>
                <a:cubicBezTo>
                  <a:pt x="958" y="2111"/>
                  <a:pt x="958" y="2110"/>
                  <a:pt x="957" y="2109"/>
                </a:cubicBezTo>
                <a:cubicBezTo>
                  <a:pt x="957" y="2107"/>
                  <a:pt x="957" y="2106"/>
                  <a:pt x="957" y="2105"/>
                </a:cubicBezTo>
                <a:cubicBezTo>
                  <a:pt x="956" y="2103"/>
                  <a:pt x="956" y="2101"/>
                  <a:pt x="956" y="2098"/>
                </a:cubicBezTo>
                <a:cubicBezTo>
                  <a:pt x="955" y="2096"/>
                  <a:pt x="955" y="2094"/>
                  <a:pt x="955" y="2092"/>
                </a:cubicBezTo>
                <a:cubicBezTo>
                  <a:pt x="955" y="2092"/>
                  <a:pt x="955" y="2091"/>
                  <a:pt x="955" y="2091"/>
                </a:cubicBezTo>
                <a:cubicBezTo>
                  <a:pt x="956" y="2089"/>
                  <a:pt x="956" y="2089"/>
                  <a:pt x="956" y="2089"/>
                </a:cubicBezTo>
                <a:cubicBezTo>
                  <a:pt x="957" y="2088"/>
                  <a:pt x="957" y="2088"/>
                  <a:pt x="957" y="2088"/>
                </a:cubicBezTo>
                <a:cubicBezTo>
                  <a:pt x="957" y="2088"/>
                  <a:pt x="958" y="2088"/>
                  <a:pt x="958" y="2087"/>
                </a:cubicBezTo>
                <a:cubicBezTo>
                  <a:pt x="959" y="2086"/>
                  <a:pt x="960" y="2084"/>
                  <a:pt x="962" y="2083"/>
                </a:cubicBezTo>
                <a:cubicBezTo>
                  <a:pt x="963" y="2082"/>
                  <a:pt x="964" y="2080"/>
                  <a:pt x="966" y="2079"/>
                </a:cubicBezTo>
                <a:cubicBezTo>
                  <a:pt x="967" y="2077"/>
                  <a:pt x="968" y="2076"/>
                  <a:pt x="970" y="2074"/>
                </a:cubicBezTo>
                <a:cubicBezTo>
                  <a:pt x="970" y="2073"/>
                  <a:pt x="971" y="2073"/>
                  <a:pt x="971" y="2072"/>
                </a:cubicBezTo>
                <a:cubicBezTo>
                  <a:pt x="972" y="2071"/>
                  <a:pt x="973" y="2070"/>
                  <a:pt x="973" y="2070"/>
                </a:cubicBezTo>
                <a:cubicBezTo>
                  <a:pt x="974" y="2068"/>
                  <a:pt x="975" y="2066"/>
                  <a:pt x="976" y="2065"/>
                </a:cubicBezTo>
                <a:cubicBezTo>
                  <a:pt x="976" y="2064"/>
                  <a:pt x="977" y="2063"/>
                  <a:pt x="977" y="2062"/>
                </a:cubicBezTo>
                <a:cubicBezTo>
                  <a:pt x="980" y="2095"/>
                  <a:pt x="994" y="2134"/>
                  <a:pt x="1028" y="2180"/>
                </a:cubicBezTo>
                <a:cubicBezTo>
                  <a:pt x="1031" y="2184"/>
                  <a:pt x="1033" y="2188"/>
                  <a:pt x="1036" y="2193"/>
                </a:cubicBezTo>
                <a:cubicBezTo>
                  <a:pt x="1036" y="2194"/>
                  <a:pt x="1036" y="2196"/>
                  <a:pt x="1037" y="2198"/>
                </a:cubicBezTo>
                <a:cubicBezTo>
                  <a:pt x="1038" y="2203"/>
                  <a:pt x="1039" y="2209"/>
                  <a:pt x="1041" y="2216"/>
                </a:cubicBezTo>
                <a:cubicBezTo>
                  <a:pt x="1042" y="2219"/>
                  <a:pt x="1043" y="2223"/>
                  <a:pt x="1044" y="2227"/>
                </a:cubicBezTo>
                <a:cubicBezTo>
                  <a:pt x="1045" y="2230"/>
                  <a:pt x="1046" y="2234"/>
                  <a:pt x="1046" y="2239"/>
                </a:cubicBezTo>
                <a:cubicBezTo>
                  <a:pt x="1047" y="2239"/>
                  <a:pt x="1047" y="2240"/>
                  <a:pt x="1047" y="2240"/>
                </a:cubicBezTo>
                <a:cubicBezTo>
                  <a:pt x="1047" y="2241"/>
                  <a:pt x="1047" y="2241"/>
                  <a:pt x="1047" y="2241"/>
                </a:cubicBezTo>
                <a:cubicBezTo>
                  <a:pt x="1047" y="2241"/>
                  <a:pt x="1047" y="2241"/>
                  <a:pt x="1047" y="2241"/>
                </a:cubicBezTo>
                <a:cubicBezTo>
                  <a:pt x="1047" y="2242"/>
                  <a:pt x="1047" y="2242"/>
                  <a:pt x="1047" y="2242"/>
                </a:cubicBezTo>
                <a:cubicBezTo>
                  <a:pt x="1047" y="2243"/>
                  <a:pt x="1047" y="2244"/>
                  <a:pt x="1048" y="2245"/>
                </a:cubicBezTo>
                <a:cubicBezTo>
                  <a:pt x="1048" y="2246"/>
                  <a:pt x="1048" y="2247"/>
                  <a:pt x="1048" y="2248"/>
                </a:cubicBezTo>
                <a:cubicBezTo>
                  <a:pt x="1048" y="2249"/>
                  <a:pt x="1048" y="2250"/>
                  <a:pt x="1049" y="2250"/>
                </a:cubicBezTo>
                <a:cubicBezTo>
                  <a:pt x="1049" y="2251"/>
                  <a:pt x="1049" y="2251"/>
                  <a:pt x="1049" y="2252"/>
                </a:cubicBezTo>
                <a:cubicBezTo>
                  <a:pt x="1049" y="2254"/>
                  <a:pt x="1049" y="2256"/>
                  <a:pt x="1050" y="2259"/>
                </a:cubicBezTo>
                <a:cubicBezTo>
                  <a:pt x="1050" y="2261"/>
                  <a:pt x="1050" y="2264"/>
                  <a:pt x="1050" y="2266"/>
                </a:cubicBezTo>
                <a:cubicBezTo>
                  <a:pt x="1051" y="2276"/>
                  <a:pt x="1050" y="2286"/>
                  <a:pt x="1049" y="2297"/>
                </a:cubicBezTo>
                <a:cubicBezTo>
                  <a:pt x="1049" y="2300"/>
                  <a:pt x="1049" y="2302"/>
                  <a:pt x="1049" y="2305"/>
                </a:cubicBezTo>
                <a:cubicBezTo>
                  <a:pt x="1049" y="2306"/>
                  <a:pt x="1048" y="2306"/>
                  <a:pt x="1048" y="2307"/>
                </a:cubicBezTo>
                <a:cubicBezTo>
                  <a:pt x="1048" y="2309"/>
                  <a:pt x="1047" y="2311"/>
                  <a:pt x="1046" y="2313"/>
                </a:cubicBezTo>
                <a:cubicBezTo>
                  <a:pt x="1045" y="2315"/>
                  <a:pt x="1043" y="2318"/>
                  <a:pt x="1041" y="2321"/>
                </a:cubicBezTo>
                <a:cubicBezTo>
                  <a:pt x="1039" y="2324"/>
                  <a:pt x="1037" y="2327"/>
                  <a:pt x="1035" y="2330"/>
                </a:cubicBezTo>
                <a:cubicBezTo>
                  <a:pt x="1034" y="2331"/>
                  <a:pt x="1034" y="2332"/>
                  <a:pt x="1033" y="2333"/>
                </a:cubicBezTo>
                <a:cubicBezTo>
                  <a:pt x="1033" y="2333"/>
                  <a:pt x="1032" y="2334"/>
                  <a:pt x="1031" y="2335"/>
                </a:cubicBezTo>
                <a:cubicBezTo>
                  <a:pt x="1030" y="2337"/>
                  <a:pt x="1029" y="2338"/>
                  <a:pt x="1028" y="2340"/>
                </a:cubicBezTo>
                <a:cubicBezTo>
                  <a:pt x="1025" y="2343"/>
                  <a:pt x="1022" y="2346"/>
                  <a:pt x="1020" y="2349"/>
                </a:cubicBezTo>
                <a:cubicBezTo>
                  <a:pt x="1017" y="2353"/>
                  <a:pt x="1014" y="2356"/>
                  <a:pt x="1012" y="2360"/>
                </a:cubicBezTo>
                <a:cubicBezTo>
                  <a:pt x="1011" y="2361"/>
                  <a:pt x="1010" y="2363"/>
                  <a:pt x="1009" y="2365"/>
                </a:cubicBezTo>
                <a:cubicBezTo>
                  <a:pt x="1008" y="2366"/>
                  <a:pt x="1008" y="2367"/>
                  <a:pt x="1007" y="2368"/>
                </a:cubicBezTo>
                <a:cubicBezTo>
                  <a:pt x="1007" y="2368"/>
                  <a:pt x="1007" y="2368"/>
                  <a:pt x="1007" y="2368"/>
                </a:cubicBezTo>
                <a:cubicBezTo>
                  <a:pt x="1006" y="2369"/>
                  <a:pt x="1006" y="2369"/>
                  <a:pt x="1006" y="2369"/>
                </a:cubicBezTo>
                <a:cubicBezTo>
                  <a:pt x="1006" y="2370"/>
                  <a:pt x="1006" y="2370"/>
                  <a:pt x="1006" y="2370"/>
                </a:cubicBezTo>
                <a:cubicBezTo>
                  <a:pt x="1004" y="2374"/>
                  <a:pt x="1002" y="2378"/>
                  <a:pt x="1001" y="2381"/>
                </a:cubicBezTo>
                <a:cubicBezTo>
                  <a:pt x="1000" y="2385"/>
                  <a:pt x="1000" y="2389"/>
                  <a:pt x="999" y="2392"/>
                </a:cubicBezTo>
                <a:cubicBezTo>
                  <a:pt x="999" y="2393"/>
                  <a:pt x="999" y="2395"/>
                  <a:pt x="999" y="2397"/>
                </a:cubicBezTo>
                <a:cubicBezTo>
                  <a:pt x="999" y="2398"/>
                  <a:pt x="999" y="2399"/>
                  <a:pt x="999" y="2401"/>
                </a:cubicBezTo>
                <a:cubicBezTo>
                  <a:pt x="999" y="2403"/>
                  <a:pt x="1000" y="2406"/>
                  <a:pt x="1000" y="2407"/>
                </a:cubicBezTo>
                <a:cubicBezTo>
                  <a:pt x="1001" y="2409"/>
                  <a:pt x="1001" y="2411"/>
                  <a:pt x="1002" y="2412"/>
                </a:cubicBezTo>
                <a:cubicBezTo>
                  <a:pt x="1002" y="2412"/>
                  <a:pt x="1003" y="2413"/>
                  <a:pt x="1003" y="2413"/>
                </a:cubicBezTo>
                <a:cubicBezTo>
                  <a:pt x="1003" y="2413"/>
                  <a:pt x="1002" y="2412"/>
                  <a:pt x="1002" y="2411"/>
                </a:cubicBezTo>
                <a:cubicBezTo>
                  <a:pt x="1002" y="2410"/>
                  <a:pt x="1002" y="2409"/>
                  <a:pt x="1002" y="2407"/>
                </a:cubicBezTo>
                <a:cubicBezTo>
                  <a:pt x="1002" y="2405"/>
                  <a:pt x="1002" y="2403"/>
                  <a:pt x="1002" y="2401"/>
                </a:cubicBezTo>
                <a:cubicBezTo>
                  <a:pt x="1002" y="2398"/>
                  <a:pt x="1003" y="2396"/>
                  <a:pt x="1004" y="2393"/>
                </a:cubicBezTo>
                <a:cubicBezTo>
                  <a:pt x="1004" y="2390"/>
                  <a:pt x="1006" y="2387"/>
                  <a:pt x="1007" y="2383"/>
                </a:cubicBezTo>
                <a:cubicBezTo>
                  <a:pt x="1008" y="2380"/>
                  <a:pt x="1010" y="2377"/>
                  <a:pt x="1012" y="2374"/>
                </a:cubicBezTo>
                <a:cubicBezTo>
                  <a:pt x="1012" y="2373"/>
                  <a:pt x="1012" y="2373"/>
                  <a:pt x="1013" y="2373"/>
                </a:cubicBezTo>
                <a:cubicBezTo>
                  <a:pt x="1013" y="2372"/>
                  <a:pt x="1013" y="2372"/>
                  <a:pt x="1013" y="2372"/>
                </a:cubicBezTo>
                <a:cubicBezTo>
                  <a:pt x="1013" y="2371"/>
                  <a:pt x="1013" y="2371"/>
                  <a:pt x="1013" y="2371"/>
                </a:cubicBezTo>
                <a:cubicBezTo>
                  <a:pt x="1014" y="2371"/>
                  <a:pt x="1014" y="2370"/>
                  <a:pt x="1015" y="2369"/>
                </a:cubicBezTo>
                <a:cubicBezTo>
                  <a:pt x="1016" y="2368"/>
                  <a:pt x="1016" y="2367"/>
                  <a:pt x="1017" y="2367"/>
                </a:cubicBezTo>
                <a:cubicBezTo>
                  <a:pt x="1017" y="2366"/>
                  <a:pt x="1018" y="2365"/>
                  <a:pt x="1018" y="2364"/>
                </a:cubicBezTo>
                <a:cubicBezTo>
                  <a:pt x="1021" y="2361"/>
                  <a:pt x="1023" y="2358"/>
                  <a:pt x="1026" y="2354"/>
                </a:cubicBezTo>
                <a:cubicBezTo>
                  <a:pt x="1028" y="2351"/>
                  <a:pt x="1031" y="2348"/>
                  <a:pt x="1034" y="2344"/>
                </a:cubicBezTo>
                <a:cubicBezTo>
                  <a:pt x="1035" y="2343"/>
                  <a:pt x="1036" y="2341"/>
                  <a:pt x="1037" y="2339"/>
                </a:cubicBezTo>
                <a:cubicBezTo>
                  <a:pt x="1038" y="2339"/>
                  <a:pt x="1038" y="2338"/>
                  <a:pt x="1039" y="2337"/>
                </a:cubicBezTo>
                <a:cubicBezTo>
                  <a:pt x="1040" y="2336"/>
                  <a:pt x="1040" y="2335"/>
                  <a:pt x="1041" y="2334"/>
                </a:cubicBezTo>
                <a:cubicBezTo>
                  <a:pt x="1042" y="2332"/>
                  <a:pt x="1044" y="2329"/>
                  <a:pt x="1045" y="2326"/>
                </a:cubicBezTo>
                <a:cubicBezTo>
                  <a:pt x="1045" y="2327"/>
                  <a:pt x="1045" y="2328"/>
                  <a:pt x="1045" y="2330"/>
                </a:cubicBezTo>
                <a:cubicBezTo>
                  <a:pt x="1043" y="2341"/>
                  <a:pt x="1040" y="2352"/>
                  <a:pt x="1038" y="2363"/>
                </a:cubicBezTo>
                <a:cubicBezTo>
                  <a:pt x="1035" y="2375"/>
                  <a:pt x="1032" y="2386"/>
                  <a:pt x="1029" y="2397"/>
                </a:cubicBezTo>
                <a:cubicBezTo>
                  <a:pt x="1029" y="2400"/>
                  <a:pt x="1028" y="2402"/>
                  <a:pt x="1028" y="2405"/>
                </a:cubicBezTo>
                <a:cubicBezTo>
                  <a:pt x="1027" y="2408"/>
                  <a:pt x="1026" y="2411"/>
                  <a:pt x="1026" y="2414"/>
                </a:cubicBezTo>
                <a:cubicBezTo>
                  <a:pt x="1025" y="2419"/>
                  <a:pt x="1024" y="2424"/>
                  <a:pt x="1023" y="2430"/>
                </a:cubicBezTo>
                <a:cubicBezTo>
                  <a:pt x="1022" y="2435"/>
                  <a:pt x="1021" y="2441"/>
                  <a:pt x="1020" y="2446"/>
                </a:cubicBezTo>
                <a:cubicBezTo>
                  <a:pt x="1020" y="2451"/>
                  <a:pt x="1019" y="2456"/>
                  <a:pt x="1019" y="2461"/>
                </a:cubicBezTo>
                <a:cubicBezTo>
                  <a:pt x="1018" y="2466"/>
                  <a:pt x="1018" y="2470"/>
                  <a:pt x="1018" y="2474"/>
                </a:cubicBezTo>
                <a:cubicBezTo>
                  <a:pt x="1018" y="2475"/>
                  <a:pt x="1018" y="2475"/>
                  <a:pt x="1017" y="2476"/>
                </a:cubicBezTo>
                <a:cubicBezTo>
                  <a:pt x="1017" y="2476"/>
                  <a:pt x="1017" y="2477"/>
                  <a:pt x="1016" y="2478"/>
                </a:cubicBezTo>
                <a:cubicBezTo>
                  <a:pt x="1016" y="2478"/>
                  <a:pt x="1015" y="2479"/>
                  <a:pt x="1014" y="2480"/>
                </a:cubicBezTo>
                <a:cubicBezTo>
                  <a:pt x="1014" y="2481"/>
                  <a:pt x="1013" y="2481"/>
                  <a:pt x="1013" y="2482"/>
                </a:cubicBezTo>
                <a:cubicBezTo>
                  <a:pt x="1012" y="2483"/>
                  <a:pt x="1012" y="2483"/>
                  <a:pt x="1012" y="2483"/>
                </a:cubicBezTo>
                <a:cubicBezTo>
                  <a:pt x="1011" y="2484"/>
                  <a:pt x="1011" y="2484"/>
                  <a:pt x="1010" y="2484"/>
                </a:cubicBezTo>
                <a:cubicBezTo>
                  <a:pt x="1009" y="2486"/>
                  <a:pt x="1007" y="2488"/>
                  <a:pt x="1005" y="2489"/>
                </a:cubicBezTo>
                <a:cubicBezTo>
                  <a:pt x="1003" y="2491"/>
                  <a:pt x="1001" y="2492"/>
                  <a:pt x="999" y="2494"/>
                </a:cubicBezTo>
                <a:cubicBezTo>
                  <a:pt x="997" y="2495"/>
                  <a:pt x="995" y="2497"/>
                  <a:pt x="993" y="2499"/>
                </a:cubicBezTo>
                <a:cubicBezTo>
                  <a:pt x="991" y="2500"/>
                  <a:pt x="989" y="2502"/>
                  <a:pt x="987" y="2504"/>
                </a:cubicBezTo>
                <a:cubicBezTo>
                  <a:pt x="986" y="2505"/>
                  <a:pt x="985" y="2505"/>
                  <a:pt x="984" y="2506"/>
                </a:cubicBezTo>
                <a:cubicBezTo>
                  <a:pt x="983" y="2507"/>
                  <a:pt x="982" y="2508"/>
                  <a:pt x="981" y="2509"/>
                </a:cubicBezTo>
                <a:cubicBezTo>
                  <a:pt x="979" y="2511"/>
                  <a:pt x="977" y="2513"/>
                  <a:pt x="976" y="2515"/>
                </a:cubicBezTo>
                <a:cubicBezTo>
                  <a:pt x="974" y="2517"/>
                  <a:pt x="973" y="2519"/>
                  <a:pt x="972" y="2521"/>
                </a:cubicBezTo>
                <a:cubicBezTo>
                  <a:pt x="971" y="2522"/>
                  <a:pt x="971" y="2523"/>
                  <a:pt x="971" y="2523"/>
                </a:cubicBezTo>
                <a:cubicBezTo>
                  <a:pt x="970" y="2524"/>
                  <a:pt x="970" y="2525"/>
                  <a:pt x="970" y="2526"/>
                </a:cubicBezTo>
                <a:cubicBezTo>
                  <a:pt x="969" y="2527"/>
                  <a:pt x="969" y="2528"/>
                  <a:pt x="969" y="2528"/>
                </a:cubicBezTo>
                <a:cubicBezTo>
                  <a:pt x="969" y="2529"/>
                  <a:pt x="969" y="2530"/>
                  <a:pt x="969" y="2530"/>
                </a:cubicBezTo>
                <a:cubicBezTo>
                  <a:pt x="968" y="2532"/>
                  <a:pt x="969" y="2533"/>
                  <a:pt x="968" y="2533"/>
                </a:cubicBezTo>
                <a:cubicBezTo>
                  <a:pt x="968" y="2534"/>
                  <a:pt x="968" y="2534"/>
                  <a:pt x="968" y="2534"/>
                </a:cubicBezTo>
                <a:cubicBezTo>
                  <a:pt x="968" y="2534"/>
                  <a:pt x="969" y="2534"/>
                  <a:pt x="969" y="2533"/>
                </a:cubicBezTo>
                <a:cubicBezTo>
                  <a:pt x="969" y="2533"/>
                  <a:pt x="970" y="2532"/>
                  <a:pt x="970" y="2531"/>
                </a:cubicBezTo>
                <a:cubicBezTo>
                  <a:pt x="970" y="2530"/>
                  <a:pt x="971" y="2530"/>
                  <a:pt x="971" y="2529"/>
                </a:cubicBezTo>
                <a:cubicBezTo>
                  <a:pt x="972" y="2529"/>
                  <a:pt x="972" y="2528"/>
                  <a:pt x="972" y="2527"/>
                </a:cubicBezTo>
                <a:cubicBezTo>
                  <a:pt x="973" y="2527"/>
                  <a:pt x="973" y="2526"/>
                  <a:pt x="974" y="2525"/>
                </a:cubicBezTo>
                <a:cubicBezTo>
                  <a:pt x="974" y="2525"/>
                  <a:pt x="975" y="2524"/>
                  <a:pt x="976" y="2523"/>
                </a:cubicBezTo>
                <a:cubicBezTo>
                  <a:pt x="976" y="2522"/>
                  <a:pt x="977" y="2522"/>
                  <a:pt x="978" y="2521"/>
                </a:cubicBezTo>
                <a:cubicBezTo>
                  <a:pt x="978" y="2521"/>
                  <a:pt x="978" y="2520"/>
                  <a:pt x="979" y="2520"/>
                </a:cubicBezTo>
                <a:cubicBezTo>
                  <a:pt x="979" y="2520"/>
                  <a:pt x="980" y="2519"/>
                  <a:pt x="980" y="2519"/>
                </a:cubicBezTo>
                <a:cubicBezTo>
                  <a:pt x="982" y="2517"/>
                  <a:pt x="983" y="2516"/>
                  <a:pt x="985" y="2514"/>
                </a:cubicBezTo>
                <a:cubicBezTo>
                  <a:pt x="987" y="2513"/>
                  <a:pt x="989" y="2511"/>
                  <a:pt x="991" y="2510"/>
                </a:cubicBezTo>
                <a:cubicBezTo>
                  <a:pt x="994" y="2508"/>
                  <a:pt x="996" y="2507"/>
                  <a:pt x="998" y="2505"/>
                </a:cubicBezTo>
                <a:cubicBezTo>
                  <a:pt x="1000" y="2503"/>
                  <a:pt x="1002" y="2502"/>
                  <a:pt x="1004" y="2500"/>
                </a:cubicBezTo>
                <a:cubicBezTo>
                  <a:pt x="1005" y="2499"/>
                  <a:pt x="1006" y="2498"/>
                  <a:pt x="1007" y="2497"/>
                </a:cubicBezTo>
                <a:cubicBezTo>
                  <a:pt x="1008" y="2497"/>
                  <a:pt x="1008" y="2496"/>
                  <a:pt x="1009" y="2496"/>
                </a:cubicBezTo>
                <a:cubicBezTo>
                  <a:pt x="1009" y="2495"/>
                  <a:pt x="1010" y="2495"/>
                  <a:pt x="1010" y="2494"/>
                </a:cubicBezTo>
                <a:cubicBezTo>
                  <a:pt x="1012" y="2492"/>
                  <a:pt x="1014" y="2490"/>
                  <a:pt x="1015" y="2488"/>
                </a:cubicBezTo>
                <a:cubicBezTo>
                  <a:pt x="1016" y="2486"/>
                  <a:pt x="1017" y="2485"/>
                  <a:pt x="1018" y="2483"/>
                </a:cubicBezTo>
                <a:cubicBezTo>
                  <a:pt x="1018" y="2485"/>
                  <a:pt x="1018" y="2487"/>
                  <a:pt x="1018" y="2490"/>
                </a:cubicBezTo>
                <a:cubicBezTo>
                  <a:pt x="1019" y="2498"/>
                  <a:pt x="1020" y="2506"/>
                  <a:pt x="1021" y="2513"/>
                </a:cubicBezTo>
                <a:cubicBezTo>
                  <a:pt x="1023" y="2520"/>
                  <a:pt x="1024" y="2526"/>
                  <a:pt x="1026" y="2531"/>
                </a:cubicBezTo>
                <a:cubicBezTo>
                  <a:pt x="1026" y="2532"/>
                  <a:pt x="1027" y="2534"/>
                  <a:pt x="1027" y="2535"/>
                </a:cubicBezTo>
                <a:cubicBezTo>
                  <a:pt x="1028" y="2536"/>
                  <a:pt x="1028" y="2537"/>
                  <a:pt x="1028" y="2538"/>
                </a:cubicBezTo>
                <a:cubicBezTo>
                  <a:pt x="1029" y="2539"/>
                  <a:pt x="1030" y="2541"/>
                  <a:pt x="1030" y="2542"/>
                </a:cubicBezTo>
                <a:cubicBezTo>
                  <a:pt x="1031" y="2545"/>
                  <a:pt x="1032" y="2546"/>
                  <a:pt x="1032" y="2546"/>
                </a:cubicBezTo>
                <a:cubicBezTo>
                  <a:pt x="1032" y="2546"/>
                  <a:pt x="1032" y="2545"/>
                  <a:pt x="1031" y="2542"/>
                </a:cubicBezTo>
                <a:cubicBezTo>
                  <a:pt x="1030" y="2541"/>
                  <a:pt x="1030" y="2539"/>
                  <a:pt x="1029" y="2537"/>
                </a:cubicBezTo>
                <a:cubicBezTo>
                  <a:pt x="1029" y="2536"/>
                  <a:pt x="1029" y="2535"/>
                  <a:pt x="1028" y="2534"/>
                </a:cubicBezTo>
                <a:cubicBezTo>
                  <a:pt x="1028" y="2533"/>
                  <a:pt x="1028" y="2532"/>
                  <a:pt x="1027" y="2531"/>
                </a:cubicBezTo>
                <a:cubicBezTo>
                  <a:pt x="1026" y="2526"/>
                  <a:pt x="1025" y="2520"/>
                  <a:pt x="1024" y="2513"/>
                </a:cubicBezTo>
                <a:cubicBezTo>
                  <a:pt x="1024" y="2509"/>
                  <a:pt x="1023" y="2506"/>
                  <a:pt x="1023" y="2502"/>
                </a:cubicBezTo>
                <a:cubicBezTo>
                  <a:pt x="1023" y="2498"/>
                  <a:pt x="1023" y="2494"/>
                  <a:pt x="1023" y="2490"/>
                </a:cubicBezTo>
                <a:cubicBezTo>
                  <a:pt x="1023" y="2481"/>
                  <a:pt x="1024" y="2472"/>
                  <a:pt x="1025" y="2462"/>
                </a:cubicBezTo>
                <a:cubicBezTo>
                  <a:pt x="1026" y="2452"/>
                  <a:pt x="1027" y="2442"/>
                  <a:pt x="1030" y="2431"/>
                </a:cubicBezTo>
                <a:cubicBezTo>
                  <a:pt x="1032" y="2421"/>
                  <a:pt x="1034" y="2410"/>
                  <a:pt x="1037" y="2399"/>
                </a:cubicBezTo>
                <a:cubicBezTo>
                  <a:pt x="1037" y="2398"/>
                  <a:pt x="1037" y="2398"/>
                  <a:pt x="1037" y="2398"/>
                </a:cubicBezTo>
                <a:cubicBezTo>
                  <a:pt x="1037" y="2398"/>
                  <a:pt x="1037" y="2399"/>
                  <a:pt x="1037" y="2399"/>
                </a:cubicBezTo>
                <a:cubicBezTo>
                  <a:pt x="1038" y="2400"/>
                  <a:pt x="1038" y="2401"/>
                  <a:pt x="1039" y="2402"/>
                </a:cubicBezTo>
                <a:cubicBezTo>
                  <a:pt x="1039" y="2403"/>
                  <a:pt x="1039" y="2403"/>
                  <a:pt x="1039" y="2403"/>
                </a:cubicBezTo>
                <a:cubicBezTo>
                  <a:pt x="1039" y="2404"/>
                  <a:pt x="1039" y="2404"/>
                  <a:pt x="1039" y="2404"/>
                </a:cubicBezTo>
                <a:cubicBezTo>
                  <a:pt x="1039" y="2405"/>
                  <a:pt x="1039" y="2405"/>
                  <a:pt x="1040" y="2406"/>
                </a:cubicBezTo>
                <a:cubicBezTo>
                  <a:pt x="1040" y="2407"/>
                  <a:pt x="1040" y="2408"/>
                  <a:pt x="1041" y="2409"/>
                </a:cubicBezTo>
                <a:cubicBezTo>
                  <a:pt x="1041" y="2411"/>
                  <a:pt x="1041" y="2412"/>
                  <a:pt x="1041" y="2413"/>
                </a:cubicBezTo>
                <a:cubicBezTo>
                  <a:pt x="1042" y="2414"/>
                  <a:pt x="1042" y="2416"/>
                  <a:pt x="1042" y="2417"/>
                </a:cubicBezTo>
                <a:cubicBezTo>
                  <a:pt x="1042" y="2417"/>
                  <a:pt x="1042" y="2418"/>
                  <a:pt x="1042" y="2419"/>
                </a:cubicBezTo>
                <a:cubicBezTo>
                  <a:pt x="1043" y="2419"/>
                  <a:pt x="1043" y="2420"/>
                  <a:pt x="1043" y="2420"/>
                </a:cubicBezTo>
                <a:cubicBezTo>
                  <a:pt x="1043" y="2422"/>
                  <a:pt x="1043" y="2423"/>
                  <a:pt x="1043" y="2424"/>
                </a:cubicBezTo>
                <a:cubicBezTo>
                  <a:pt x="1044" y="2425"/>
                  <a:pt x="1044" y="2426"/>
                  <a:pt x="1044" y="2428"/>
                </a:cubicBezTo>
                <a:cubicBezTo>
                  <a:pt x="1044" y="2429"/>
                  <a:pt x="1044" y="2430"/>
                  <a:pt x="1044" y="2431"/>
                </a:cubicBezTo>
                <a:cubicBezTo>
                  <a:pt x="1044" y="2432"/>
                  <a:pt x="1044" y="2433"/>
                  <a:pt x="1044" y="2434"/>
                </a:cubicBezTo>
                <a:cubicBezTo>
                  <a:pt x="1044" y="2435"/>
                  <a:pt x="1045" y="2437"/>
                  <a:pt x="1045" y="2438"/>
                </a:cubicBezTo>
                <a:cubicBezTo>
                  <a:pt x="1045" y="2439"/>
                  <a:pt x="1045" y="2440"/>
                  <a:pt x="1045" y="2441"/>
                </a:cubicBezTo>
                <a:cubicBezTo>
                  <a:pt x="1045" y="2442"/>
                  <a:pt x="1045" y="2444"/>
                  <a:pt x="1045" y="2446"/>
                </a:cubicBezTo>
                <a:cubicBezTo>
                  <a:pt x="1045" y="2447"/>
                  <a:pt x="1045" y="2449"/>
                  <a:pt x="1045" y="2450"/>
                </a:cubicBezTo>
                <a:cubicBezTo>
                  <a:pt x="1045" y="2451"/>
                  <a:pt x="1045" y="2452"/>
                  <a:pt x="1045" y="2453"/>
                </a:cubicBezTo>
                <a:cubicBezTo>
                  <a:pt x="1045" y="2453"/>
                  <a:pt x="1045" y="2454"/>
                  <a:pt x="1045" y="2454"/>
                </a:cubicBezTo>
                <a:cubicBezTo>
                  <a:pt x="1045" y="2454"/>
                  <a:pt x="1045" y="2453"/>
                  <a:pt x="1045" y="2453"/>
                </a:cubicBezTo>
                <a:cubicBezTo>
                  <a:pt x="1045" y="2452"/>
                  <a:pt x="1046" y="2451"/>
                  <a:pt x="1046" y="2450"/>
                </a:cubicBezTo>
                <a:cubicBezTo>
                  <a:pt x="1047" y="2449"/>
                  <a:pt x="1047" y="2448"/>
                  <a:pt x="1048" y="2446"/>
                </a:cubicBezTo>
                <a:cubicBezTo>
                  <a:pt x="1048" y="2446"/>
                  <a:pt x="1048" y="2445"/>
                  <a:pt x="1049" y="2444"/>
                </a:cubicBezTo>
                <a:cubicBezTo>
                  <a:pt x="1049" y="2443"/>
                  <a:pt x="1049" y="2442"/>
                  <a:pt x="1049" y="2441"/>
                </a:cubicBezTo>
                <a:cubicBezTo>
                  <a:pt x="1049" y="2440"/>
                  <a:pt x="1050" y="2439"/>
                  <a:pt x="1050" y="2438"/>
                </a:cubicBezTo>
                <a:cubicBezTo>
                  <a:pt x="1050" y="2437"/>
                  <a:pt x="1050" y="2436"/>
                  <a:pt x="1050" y="2435"/>
                </a:cubicBezTo>
                <a:cubicBezTo>
                  <a:pt x="1050" y="2433"/>
                  <a:pt x="1051" y="2432"/>
                  <a:pt x="1051" y="2431"/>
                </a:cubicBezTo>
                <a:cubicBezTo>
                  <a:pt x="1051" y="2430"/>
                  <a:pt x="1051" y="2429"/>
                  <a:pt x="1051" y="2427"/>
                </a:cubicBezTo>
                <a:cubicBezTo>
                  <a:pt x="1051" y="2425"/>
                  <a:pt x="1051" y="2422"/>
                  <a:pt x="1050" y="2419"/>
                </a:cubicBezTo>
                <a:cubicBezTo>
                  <a:pt x="1050" y="2419"/>
                  <a:pt x="1050" y="2418"/>
                  <a:pt x="1050" y="2417"/>
                </a:cubicBezTo>
                <a:cubicBezTo>
                  <a:pt x="1050" y="2417"/>
                  <a:pt x="1050" y="2416"/>
                  <a:pt x="1050" y="2415"/>
                </a:cubicBezTo>
                <a:cubicBezTo>
                  <a:pt x="1050" y="2414"/>
                  <a:pt x="1049" y="2413"/>
                  <a:pt x="1049" y="2411"/>
                </a:cubicBezTo>
                <a:cubicBezTo>
                  <a:pt x="1049" y="2410"/>
                  <a:pt x="1048" y="2409"/>
                  <a:pt x="1048" y="2407"/>
                </a:cubicBezTo>
                <a:cubicBezTo>
                  <a:pt x="1048" y="2407"/>
                  <a:pt x="1048" y="2406"/>
                  <a:pt x="1047" y="2405"/>
                </a:cubicBezTo>
                <a:cubicBezTo>
                  <a:pt x="1047" y="2405"/>
                  <a:pt x="1047" y="2404"/>
                  <a:pt x="1047" y="2404"/>
                </a:cubicBezTo>
                <a:cubicBezTo>
                  <a:pt x="1047" y="2403"/>
                  <a:pt x="1046" y="2402"/>
                  <a:pt x="1046" y="2402"/>
                </a:cubicBezTo>
                <a:cubicBezTo>
                  <a:pt x="1046" y="2401"/>
                  <a:pt x="1046" y="2401"/>
                  <a:pt x="1046" y="2401"/>
                </a:cubicBezTo>
                <a:cubicBezTo>
                  <a:pt x="1045" y="2400"/>
                  <a:pt x="1045" y="2400"/>
                  <a:pt x="1045" y="2400"/>
                </a:cubicBezTo>
                <a:cubicBezTo>
                  <a:pt x="1045" y="2399"/>
                  <a:pt x="1044" y="2398"/>
                  <a:pt x="1044" y="2396"/>
                </a:cubicBezTo>
                <a:cubicBezTo>
                  <a:pt x="1043" y="2394"/>
                  <a:pt x="1042" y="2392"/>
                  <a:pt x="1041" y="2390"/>
                </a:cubicBezTo>
                <a:cubicBezTo>
                  <a:pt x="1041" y="2389"/>
                  <a:pt x="1040" y="2387"/>
                  <a:pt x="1040" y="2386"/>
                </a:cubicBezTo>
                <a:cubicBezTo>
                  <a:pt x="1042" y="2379"/>
                  <a:pt x="1044" y="2372"/>
                  <a:pt x="1045" y="2365"/>
                </a:cubicBezTo>
                <a:cubicBezTo>
                  <a:pt x="1048" y="2354"/>
                  <a:pt x="1050" y="2342"/>
                  <a:pt x="1052" y="2331"/>
                </a:cubicBezTo>
                <a:cubicBezTo>
                  <a:pt x="1054" y="2320"/>
                  <a:pt x="1056" y="2308"/>
                  <a:pt x="1056" y="2297"/>
                </a:cubicBezTo>
                <a:cubicBezTo>
                  <a:pt x="1057" y="2286"/>
                  <a:pt x="1057" y="2276"/>
                  <a:pt x="1056" y="2266"/>
                </a:cubicBezTo>
                <a:cubicBezTo>
                  <a:pt x="1056" y="2263"/>
                  <a:pt x="1055" y="2261"/>
                  <a:pt x="1055" y="2258"/>
                </a:cubicBezTo>
                <a:cubicBezTo>
                  <a:pt x="1055" y="2256"/>
                  <a:pt x="1054" y="2253"/>
                  <a:pt x="1054" y="2251"/>
                </a:cubicBezTo>
                <a:cubicBezTo>
                  <a:pt x="1054" y="2250"/>
                  <a:pt x="1054" y="2250"/>
                  <a:pt x="1054" y="2249"/>
                </a:cubicBezTo>
                <a:cubicBezTo>
                  <a:pt x="1054" y="2249"/>
                  <a:pt x="1053" y="2248"/>
                  <a:pt x="1053" y="2247"/>
                </a:cubicBezTo>
                <a:cubicBezTo>
                  <a:pt x="1053" y="2246"/>
                  <a:pt x="1053" y="2245"/>
                  <a:pt x="1052" y="2244"/>
                </a:cubicBezTo>
                <a:cubicBezTo>
                  <a:pt x="1052" y="2243"/>
                  <a:pt x="1052" y="2242"/>
                  <a:pt x="1052" y="2241"/>
                </a:cubicBezTo>
                <a:cubicBezTo>
                  <a:pt x="1052" y="2240"/>
                  <a:pt x="1052" y="2240"/>
                  <a:pt x="1052" y="2240"/>
                </a:cubicBezTo>
                <a:cubicBezTo>
                  <a:pt x="1051" y="2240"/>
                  <a:pt x="1051" y="2240"/>
                  <a:pt x="1051" y="2240"/>
                </a:cubicBezTo>
                <a:cubicBezTo>
                  <a:pt x="1051" y="2239"/>
                  <a:pt x="1051" y="2239"/>
                  <a:pt x="1051" y="2239"/>
                </a:cubicBezTo>
                <a:cubicBezTo>
                  <a:pt x="1051" y="2239"/>
                  <a:pt x="1051" y="2238"/>
                  <a:pt x="1051" y="2238"/>
                </a:cubicBezTo>
                <a:cubicBezTo>
                  <a:pt x="1049" y="2229"/>
                  <a:pt x="1046" y="2222"/>
                  <a:pt x="1044" y="2215"/>
                </a:cubicBezTo>
                <a:cubicBezTo>
                  <a:pt x="1041" y="2208"/>
                  <a:pt x="1040" y="2202"/>
                  <a:pt x="1038" y="2197"/>
                </a:cubicBezTo>
                <a:cubicBezTo>
                  <a:pt x="1038" y="2197"/>
                  <a:pt x="1038" y="2196"/>
                  <a:pt x="1038" y="2195"/>
                </a:cubicBezTo>
                <a:cubicBezTo>
                  <a:pt x="1056" y="2224"/>
                  <a:pt x="1069" y="2257"/>
                  <a:pt x="1078" y="2283"/>
                </a:cubicBezTo>
                <a:cubicBezTo>
                  <a:pt x="1087" y="2310"/>
                  <a:pt x="1083" y="2322"/>
                  <a:pt x="1067" y="2358"/>
                </a:cubicBezTo>
                <a:cubicBezTo>
                  <a:pt x="1076" y="2346"/>
                  <a:pt x="1083" y="2335"/>
                  <a:pt x="1086" y="2323"/>
                </a:cubicBezTo>
                <a:cubicBezTo>
                  <a:pt x="1087" y="2331"/>
                  <a:pt x="1087" y="2339"/>
                  <a:pt x="1088" y="2348"/>
                </a:cubicBezTo>
                <a:cubicBezTo>
                  <a:pt x="1088" y="2351"/>
                  <a:pt x="1089" y="2353"/>
                  <a:pt x="1089" y="2356"/>
                </a:cubicBezTo>
                <a:cubicBezTo>
                  <a:pt x="1089" y="2358"/>
                  <a:pt x="1089" y="2361"/>
                  <a:pt x="1090" y="2363"/>
                </a:cubicBezTo>
                <a:cubicBezTo>
                  <a:pt x="1090" y="2368"/>
                  <a:pt x="1091" y="2373"/>
                  <a:pt x="1091" y="2378"/>
                </a:cubicBezTo>
                <a:cubicBezTo>
                  <a:pt x="1092" y="2384"/>
                  <a:pt x="1092" y="2389"/>
                  <a:pt x="1093" y="2393"/>
                </a:cubicBezTo>
                <a:cubicBezTo>
                  <a:pt x="1093" y="2395"/>
                  <a:pt x="1093" y="2397"/>
                  <a:pt x="1093" y="2399"/>
                </a:cubicBezTo>
                <a:cubicBezTo>
                  <a:pt x="1092" y="2400"/>
                  <a:pt x="1090" y="2403"/>
                  <a:pt x="1089" y="2405"/>
                </a:cubicBezTo>
                <a:cubicBezTo>
                  <a:pt x="1088" y="2406"/>
                  <a:pt x="1087" y="2408"/>
                  <a:pt x="1086" y="2410"/>
                </a:cubicBezTo>
                <a:cubicBezTo>
                  <a:pt x="1085" y="2410"/>
                  <a:pt x="1085" y="2411"/>
                  <a:pt x="1085" y="2411"/>
                </a:cubicBezTo>
                <a:cubicBezTo>
                  <a:pt x="1084" y="2412"/>
                  <a:pt x="1084" y="2412"/>
                  <a:pt x="1084" y="2413"/>
                </a:cubicBezTo>
                <a:cubicBezTo>
                  <a:pt x="1083" y="2414"/>
                  <a:pt x="1082" y="2415"/>
                  <a:pt x="1081" y="2416"/>
                </a:cubicBezTo>
                <a:cubicBezTo>
                  <a:pt x="1081" y="2417"/>
                  <a:pt x="1080" y="2417"/>
                  <a:pt x="1079" y="2418"/>
                </a:cubicBezTo>
                <a:cubicBezTo>
                  <a:pt x="1078" y="2419"/>
                  <a:pt x="1078" y="2420"/>
                  <a:pt x="1077" y="2421"/>
                </a:cubicBezTo>
                <a:cubicBezTo>
                  <a:pt x="1075" y="2423"/>
                  <a:pt x="1074" y="2425"/>
                  <a:pt x="1072" y="2428"/>
                </a:cubicBezTo>
                <a:cubicBezTo>
                  <a:pt x="1070" y="2430"/>
                  <a:pt x="1069" y="2432"/>
                  <a:pt x="1067" y="2434"/>
                </a:cubicBezTo>
                <a:cubicBezTo>
                  <a:pt x="1067" y="2435"/>
                  <a:pt x="1067" y="2435"/>
                  <a:pt x="1066" y="2436"/>
                </a:cubicBezTo>
                <a:cubicBezTo>
                  <a:pt x="1066" y="2436"/>
                  <a:pt x="1066" y="2437"/>
                  <a:pt x="1065" y="2437"/>
                </a:cubicBezTo>
                <a:cubicBezTo>
                  <a:pt x="1065" y="2439"/>
                  <a:pt x="1064" y="2440"/>
                  <a:pt x="1063" y="2441"/>
                </a:cubicBezTo>
                <a:cubicBezTo>
                  <a:pt x="1062" y="2443"/>
                  <a:pt x="1061" y="2445"/>
                  <a:pt x="1060" y="2447"/>
                </a:cubicBezTo>
                <a:cubicBezTo>
                  <a:pt x="1060" y="2449"/>
                  <a:pt x="1059" y="2450"/>
                  <a:pt x="1059" y="2451"/>
                </a:cubicBezTo>
                <a:cubicBezTo>
                  <a:pt x="1059" y="2452"/>
                  <a:pt x="1058" y="2453"/>
                  <a:pt x="1058" y="2454"/>
                </a:cubicBezTo>
                <a:cubicBezTo>
                  <a:pt x="1058" y="2456"/>
                  <a:pt x="1057" y="2458"/>
                  <a:pt x="1057" y="2459"/>
                </a:cubicBezTo>
                <a:cubicBezTo>
                  <a:pt x="1057" y="2461"/>
                  <a:pt x="1057" y="2463"/>
                  <a:pt x="1057" y="2464"/>
                </a:cubicBezTo>
                <a:cubicBezTo>
                  <a:pt x="1057" y="2464"/>
                  <a:pt x="1057" y="2465"/>
                  <a:pt x="1057" y="2465"/>
                </a:cubicBezTo>
                <a:cubicBezTo>
                  <a:pt x="1057" y="2466"/>
                  <a:pt x="1057" y="2466"/>
                  <a:pt x="1057" y="2467"/>
                </a:cubicBezTo>
                <a:cubicBezTo>
                  <a:pt x="1057" y="2467"/>
                  <a:pt x="1057" y="2467"/>
                  <a:pt x="1057" y="2467"/>
                </a:cubicBezTo>
                <a:cubicBezTo>
                  <a:pt x="1057" y="2467"/>
                  <a:pt x="1058" y="2467"/>
                  <a:pt x="1058" y="2467"/>
                </a:cubicBezTo>
                <a:cubicBezTo>
                  <a:pt x="1058" y="2466"/>
                  <a:pt x="1058" y="2466"/>
                  <a:pt x="1058" y="2465"/>
                </a:cubicBezTo>
                <a:cubicBezTo>
                  <a:pt x="1058" y="2465"/>
                  <a:pt x="1058" y="2465"/>
                  <a:pt x="1059" y="2464"/>
                </a:cubicBezTo>
                <a:cubicBezTo>
                  <a:pt x="1059" y="2463"/>
                  <a:pt x="1060" y="2462"/>
                  <a:pt x="1060" y="2460"/>
                </a:cubicBezTo>
                <a:cubicBezTo>
                  <a:pt x="1061" y="2459"/>
                  <a:pt x="1061" y="2457"/>
                  <a:pt x="1062" y="2455"/>
                </a:cubicBezTo>
                <a:cubicBezTo>
                  <a:pt x="1064" y="2452"/>
                  <a:pt x="1067" y="2448"/>
                  <a:pt x="1069" y="2444"/>
                </a:cubicBezTo>
                <a:cubicBezTo>
                  <a:pt x="1070" y="2444"/>
                  <a:pt x="1071" y="2443"/>
                  <a:pt x="1071" y="2442"/>
                </a:cubicBezTo>
                <a:cubicBezTo>
                  <a:pt x="1072" y="2441"/>
                  <a:pt x="1073" y="2440"/>
                  <a:pt x="1074" y="2439"/>
                </a:cubicBezTo>
                <a:cubicBezTo>
                  <a:pt x="1075" y="2436"/>
                  <a:pt x="1077" y="2434"/>
                  <a:pt x="1078" y="2432"/>
                </a:cubicBezTo>
                <a:cubicBezTo>
                  <a:pt x="1080" y="2430"/>
                  <a:pt x="1082" y="2428"/>
                  <a:pt x="1083" y="2426"/>
                </a:cubicBezTo>
                <a:cubicBezTo>
                  <a:pt x="1084" y="2425"/>
                  <a:pt x="1085" y="2424"/>
                  <a:pt x="1085" y="2423"/>
                </a:cubicBezTo>
                <a:cubicBezTo>
                  <a:pt x="1086" y="2422"/>
                  <a:pt x="1087" y="2421"/>
                  <a:pt x="1087" y="2419"/>
                </a:cubicBezTo>
                <a:cubicBezTo>
                  <a:pt x="1088" y="2418"/>
                  <a:pt x="1089" y="2417"/>
                  <a:pt x="1089" y="2416"/>
                </a:cubicBezTo>
                <a:cubicBezTo>
                  <a:pt x="1089" y="2416"/>
                  <a:pt x="1090" y="2415"/>
                  <a:pt x="1090" y="2415"/>
                </a:cubicBezTo>
                <a:cubicBezTo>
                  <a:pt x="1090" y="2414"/>
                  <a:pt x="1090" y="2413"/>
                  <a:pt x="1091" y="2413"/>
                </a:cubicBezTo>
                <a:cubicBezTo>
                  <a:pt x="1091" y="2412"/>
                  <a:pt x="1092" y="2411"/>
                  <a:pt x="1092" y="2410"/>
                </a:cubicBezTo>
                <a:cubicBezTo>
                  <a:pt x="1092" y="2412"/>
                  <a:pt x="1092" y="2413"/>
                  <a:pt x="1091" y="2414"/>
                </a:cubicBezTo>
                <a:cubicBezTo>
                  <a:pt x="1091" y="2415"/>
                  <a:pt x="1091" y="2416"/>
                  <a:pt x="1091" y="2416"/>
                </a:cubicBezTo>
                <a:cubicBezTo>
                  <a:pt x="1091" y="2417"/>
                  <a:pt x="1091" y="2417"/>
                  <a:pt x="1091" y="2418"/>
                </a:cubicBezTo>
                <a:cubicBezTo>
                  <a:pt x="1090" y="2419"/>
                  <a:pt x="1090" y="2420"/>
                  <a:pt x="1090" y="2421"/>
                </a:cubicBezTo>
                <a:cubicBezTo>
                  <a:pt x="1089" y="2425"/>
                  <a:pt x="1087" y="2429"/>
                  <a:pt x="1086" y="2432"/>
                </a:cubicBezTo>
                <a:cubicBezTo>
                  <a:pt x="1084" y="2436"/>
                  <a:pt x="1083" y="2439"/>
                  <a:pt x="1081" y="2442"/>
                </a:cubicBezTo>
                <a:cubicBezTo>
                  <a:pt x="1080" y="2445"/>
                  <a:pt x="1079" y="2447"/>
                  <a:pt x="1078" y="2449"/>
                </a:cubicBezTo>
                <a:cubicBezTo>
                  <a:pt x="1077" y="2451"/>
                  <a:pt x="1076" y="2453"/>
                  <a:pt x="1076" y="2454"/>
                </a:cubicBezTo>
                <a:cubicBezTo>
                  <a:pt x="1075" y="2455"/>
                  <a:pt x="1075" y="2456"/>
                  <a:pt x="1075" y="2456"/>
                </a:cubicBezTo>
                <a:cubicBezTo>
                  <a:pt x="1075" y="2456"/>
                  <a:pt x="1075" y="2455"/>
                  <a:pt x="1076" y="2454"/>
                </a:cubicBezTo>
                <a:cubicBezTo>
                  <a:pt x="1077" y="2453"/>
                  <a:pt x="1078" y="2452"/>
                  <a:pt x="1079" y="2450"/>
                </a:cubicBezTo>
                <a:cubicBezTo>
                  <a:pt x="1082" y="2446"/>
                  <a:pt x="1086" y="2441"/>
                  <a:pt x="1090" y="2434"/>
                </a:cubicBezTo>
                <a:cubicBezTo>
                  <a:pt x="1092" y="2431"/>
                  <a:pt x="1094" y="2427"/>
                  <a:pt x="1095" y="2423"/>
                </a:cubicBezTo>
                <a:cubicBezTo>
                  <a:pt x="1096" y="2422"/>
                  <a:pt x="1096" y="2421"/>
                  <a:pt x="1097" y="2419"/>
                </a:cubicBezTo>
                <a:cubicBezTo>
                  <a:pt x="1097" y="2419"/>
                  <a:pt x="1097" y="2418"/>
                  <a:pt x="1097" y="2418"/>
                </a:cubicBezTo>
                <a:cubicBezTo>
                  <a:pt x="1097" y="2417"/>
                  <a:pt x="1097" y="2417"/>
                  <a:pt x="1098" y="2416"/>
                </a:cubicBezTo>
                <a:cubicBezTo>
                  <a:pt x="1098" y="2414"/>
                  <a:pt x="1099" y="2411"/>
                  <a:pt x="1099" y="2409"/>
                </a:cubicBezTo>
                <a:cubicBezTo>
                  <a:pt x="1100" y="2404"/>
                  <a:pt x="1100" y="2399"/>
                  <a:pt x="1100" y="2393"/>
                </a:cubicBezTo>
                <a:cubicBezTo>
                  <a:pt x="1100" y="2388"/>
                  <a:pt x="1100" y="2383"/>
                  <a:pt x="1099" y="2378"/>
                </a:cubicBezTo>
                <a:cubicBezTo>
                  <a:pt x="1099" y="2372"/>
                  <a:pt x="1098" y="2367"/>
                  <a:pt x="1097" y="2362"/>
                </a:cubicBezTo>
                <a:cubicBezTo>
                  <a:pt x="1097" y="2360"/>
                  <a:pt x="1097" y="2357"/>
                  <a:pt x="1096" y="2355"/>
                </a:cubicBezTo>
                <a:cubicBezTo>
                  <a:pt x="1096" y="2352"/>
                  <a:pt x="1096" y="2350"/>
                  <a:pt x="1095" y="2348"/>
                </a:cubicBezTo>
                <a:cubicBezTo>
                  <a:pt x="1094" y="2338"/>
                  <a:pt x="1092" y="2329"/>
                  <a:pt x="1091" y="2321"/>
                </a:cubicBezTo>
                <a:cubicBezTo>
                  <a:pt x="1090" y="2318"/>
                  <a:pt x="1090" y="2315"/>
                  <a:pt x="1089" y="2312"/>
                </a:cubicBezTo>
                <a:cubicBezTo>
                  <a:pt x="1100" y="2256"/>
                  <a:pt x="1054" y="2196"/>
                  <a:pt x="1027" y="2138"/>
                </a:cubicBezTo>
                <a:cubicBezTo>
                  <a:pt x="1029" y="2141"/>
                  <a:pt x="1031" y="2143"/>
                  <a:pt x="1033" y="2145"/>
                </a:cubicBezTo>
                <a:cubicBezTo>
                  <a:pt x="1039" y="2150"/>
                  <a:pt x="1045" y="2155"/>
                  <a:pt x="1051" y="2160"/>
                </a:cubicBezTo>
                <a:cubicBezTo>
                  <a:pt x="1054" y="2163"/>
                  <a:pt x="1056" y="2165"/>
                  <a:pt x="1059" y="2168"/>
                </a:cubicBezTo>
                <a:cubicBezTo>
                  <a:pt x="1062" y="2170"/>
                  <a:pt x="1065" y="2173"/>
                  <a:pt x="1068" y="2175"/>
                </a:cubicBezTo>
                <a:cubicBezTo>
                  <a:pt x="1072" y="2179"/>
                  <a:pt x="1076" y="2183"/>
                  <a:pt x="1080" y="2186"/>
                </a:cubicBezTo>
                <a:cubicBezTo>
                  <a:pt x="1080" y="2187"/>
                  <a:pt x="1080" y="2187"/>
                  <a:pt x="1080" y="2187"/>
                </a:cubicBezTo>
                <a:cubicBezTo>
                  <a:pt x="1081" y="2188"/>
                  <a:pt x="1081" y="2189"/>
                  <a:pt x="1081" y="2190"/>
                </a:cubicBezTo>
                <a:cubicBezTo>
                  <a:pt x="1082" y="2192"/>
                  <a:pt x="1082" y="2195"/>
                  <a:pt x="1082" y="2198"/>
                </a:cubicBezTo>
                <a:cubicBezTo>
                  <a:pt x="1082" y="2200"/>
                  <a:pt x="1082" y="2202"/>
                  <a:pt x="1082" y="2204"/>
                </a:cubicBezTo>
                <a:cubicBezTo>
                  <a:pt x="1082" y="2207"/>
                  <a:pt x="1082" y="2209"/>
                  <a:pt x="1083" y="2211"/>
                </a:cubicBezTo>
                <a:cubicBezTo>
                  <a:pt x="1083" y="2212"/>
                  <a:pt x="1083" y="2214"/>
                  <a:pt x="1083" y="2215"/>
                </a:cubicBezTo>
                <a:cubicBezTo>
                  <a:pt x="1083" y="2216"/>
                  <a:pt x="1083" y="2217"/>
                  <a:pt x="1083" y="2219"/>
                </a:cubicBezTo>
                <a:cubicBezTo>
                  <a:pt x="1083" y="2221"/>
                  <a:pt x="1083" y="2224"/>
                  <a:pt x="1084" y="2226"/>
                </a:cubicBezTo>
                <a:cubicBezTo>
                  <a:pt x="1084" y="2229"/>
                  <a:pt x="1084" y="2231"/>
                  <a:pt x="1084" y="2234"/>
                </a:cubicBezTo>
                <a:cubicBezTo>
                  <a:pt x="1085" y="2234"/>
                  <a:pt x="1085" y="2235"/>
                  <a:pt x="1085" y="2236"/>
                </a:cubicBezTo>
                <a:cubicBezTo>
                  <a:pt x="1085" y="2236"/>
                  <a:pt x="1085" y="2237"/>
                  <a:pt x="1085" y="2238"/>
                </a:cubicBezTo>
                <a:cubicBezTo>
                  <a:pt x="1085" y="2239"/>
                  <a:pt x="1085" y="2240"/>
                  <a:pt x="1086" y="2241"/>
                </a:cubicBezTo>
                <a:cubicBezTo>
                  <a:pt x="1086" y="2244"/>
                  <a:pt x="1087" y="2246"/>
                  <a:pt x="1088" y="2248"/>
                </a:cubicBezTo>
                <a:cubicBezTo>
                  <a:pt x="1089" y="2250"/>
                  <a:pt x="1090" y="2252"/>
                  <a:pt x="1091" y="2254"/>
                </a:cubicBezTo>
                <a:cubicBezTo>
                  <a:pt x="1091" y="2255"/>
                  <a:pt x="1091" y="2255"/>
                  <a:pt x="1092" y="2255"/>
                </a:cubicBezTo>
                <a:cubicBezTo>
                  <a:pt x="1092" y="2256"/>
                  <a:pt x="1092" y="2256"/>
                  <a:pt x="1092" y="2257"/>
                </a:cubicBezTo>
                <a:cubicBezTo>
                  <a:pt x="1093" y="2257"/>
                  <a:pt x="1093" y="2257"/>
                  <a:pt x="1093" y="2258"/>
                </a:cubicBezTo>
                <a:cubicBezTo>
                  <a:pt x="1093" y="2258"/>
                  <a:pt x="1094" y="2258"/>
                  <a:pt x="1094" y="2258"/>
                </a:cubicBezTo>
                <a:cubicBezTo>
                  <a:pt x="1094" y="2258"/>
                  <a:pt x="1094" y="2258"/>
                  <a:pt x="1094" y="2258"/>
                </a:cubicBezTo>
                <a:cubicBezTo>
                  <a:pt x="1095" y="2259"/>
                  <a:pt x="1095" y="2260"/>
                  <a:pt x="1096" y="2260"/>
                </a:cubicBezTo>
                <a:cubicBezTo>
                  <a:pt x="1097" y="2260"/>
                  <a:pt x="1097" y="2261"/>
                  <a:pt x="1098" y="2261"/>
                </a:cubicBezTo>
                <a:cubicBezTo>
                  <a:pt x="1098" y="2261"/>
                  <a:pt x="1099" y="2262"/>
                  <a:pt x="1099" y="2262"/>
                </a:cubicBezTo>
                <a:cubicBezTo>
                  <a:pt x="1099" y="2262"/>
                  <a:pt x="1100" y="2262"/>
                  <a:pt x="1100" y="2262"/>
                </a:cubicBezTo>
                <a:cubicBezTo>
                  <a:pt x="1101" y="2263"/>
                  <a:pt x="1101" y="2263"/>
                  <a:pt x="1101" y="2263"/>
                </a:cubicBezTo>
                <a:cubicBezTo>
                  <a:pt x="1101" y="2263"/>
                  <a:pt x="1101" y="2262"/>
                  <a:pt x="1100" y="2262"/>
                </a:cubicBezTo>
                <a:cubicBezTo>
                  <a:pt x="1100" y="2262"/>
                  <a:pt x="1100" y="2261"/>
                  <a:pt x="1099" y="2261"/>
                </a:cubicBezTo>
                <a:cubicBezTo>
                  <a:pt x="1099" y="2261"/>
                  <a:pt x="1099" y="2260"/>
                  <a:pt x="1099" y="2260"/>
                </a:cubicBezTo>
                <a:cubicBezTo>
                  <a:pt x="1098" y="2260"/>
                  <a:pt x="1098" y="2259"/>
                  <a:pt x="1098" y="2258"/>
                </a:cubicBezTo>
                <a:cubicBezTo>
                  <a:pt x="1097" y="2258"/>
                  <a:pt x="1097" y="2257"/>
                  <a:pt x="1097" y="2257"/>
                </a:cubicBezTo>
                <a:cubicBezTo>
                  <a:pt x="1096" y="2256"/>
                  <a:pt x="1096" y="2255"/>
                  <a:pt x="1096" y="2255"/>
                </a:cubicBezTo>
                <a:cubicBezTo>
                  <a:pt x="1095" y="2254"/>
                  <a:pt x="1095" y="2253"/>
                  <a:pt x="1095" y="2252"/>
                </a:cubicBezTo>
                <a:cubicBezTo>
                  <a:pt x="1095" y="2252"/>
                  <a:pt x="1095" y="2251"/>
                  <a:pt x="1094" y="2251"/>
                </a:cubicBezTo>
                <a:cubicBezTo>
                  <a:pt x="1094" y="2250"/>
                  <a:pt x="1094" y="2250"/>
                  <a:pt x="1094" y="2249"/>
                </a:cubicBezTo>
                <a:cubicBezTo>
                  <a:pt x="1094" y="2249"/>
                  <a:pt x="1094" y="2248"/>
                  <a:pt x="1094" y="2247"/>
                </a:cubicBezTo>
                <a:cubicBezTo>
                  <a:pt x="1093" y="2245"/>
                  <a:pt x="1093" y="2242"/>
                  <a:pt x="1093" y="2240"/>
                </a:cubicBezTo>
                <a:cubicBezTo>
                  <a:pt x="1093" y="2239"/>
                  <a:pt x="1092" y="2238"/>
                  <a:pt x="1092" y="2237"/>
                </a:cubicBezTo>
                <a:cubicBezTo>
                  <a:pt x="1092" y="2235"/>
                  <a:pt x="1092" y="2234"/>
                  <a:pt x="1092" y="2233"/>
                </a:cubicBezTo>
                <a:cubicBezTo>
                  <a:pt x="1092" y="2230"/>
                  <a:pt x="1092" y="2228"/>
                  <a:pt x="1091" y="2225"/>
                </a:cubicBezTo>
                <a:cubicBezTo>
                  <a:pt x="1091" y="2223"/>
                  <a:pt x="1091" y="2220"/>
                  <a:pt x="1091" y="2218"/>
                </a:cubicBezTo>
                <a:cubicBezTo>
                  <a:pt x="1090" y="2217"/>
                  <a:pt x="1090" y="2215"/>
                  <a:pt x="1090" y="2214"/>
                </a:cubicBezTo>
                <a:cubicBezTo>
                  <a:pt x="1090" y="2213"/>
                  <a:pt x="1090" y="2212"/>
                  <a:pt x="1089" y="2211"/>
                </a:cubicBezTo>
                <a:cubicBezTo>
                  <a:pt x="1089" y="2208"/>
                  <a:pt x="1089" y="2206"/>
                  <a:pt x="1088" y="2204"/>
                </a:cubicBezTo>
                <a:cubicBezTo>
                  <a:pt x="1088" y="2202"/>
                  <a:pt x="1087" y="2200"/>
                  <a:pt x="1087" y="2198"/>
                </a:cubicBezTo>
                <a:cubicBezTo>
                  <a:pt x="1086" y="2196"/>
                  <a:pt x="1086" y="2194"/>
                  <a:pt x="1085" y="2192"/>
                </a:cubicBezTo>
                <a:cubicBezTo>
                  <a:pt x="1085" y="2192"/>
                  <a:pt x="1084" y="2191"/>
                  <a:pt x="1084" y="2190"/>
                </a:cubicBezTo>
                <a:cubicBezTo>
                  <a:pt x="1084" y="2191"/>
                  <a:pt x="1084" y="2191"/>
                  <a:pt x="1084" y="2191"/>
                </a:cubicBezTo>
                <a:cubicBezTo>
                  <a:pt x="1084" y="2191"/>
                  <a:pt x="1084" y="2191"/>
                  <a:pt x="1084" y="2191"/>
                </a:cubicBezTo>
                <a:cubicBezTo>
                  <a:pt x="1085" y="2192"/>
                  <a:pt x="1085" y="2192"/>
                  <a:pt x="1086" y="2193"/>
                </a:cubicBezTo>
                <a:cubicBezTo>
                  <a:pt x="1087" y="2194"/>
                  <a:pt x="1088" y="2195"/>
                  <a:pt x="1089" y="2197"/>
                </a:cubicBezTo>
                <a:cubicBezTo>
                  <a:pt x="1091" y="2199"/>
                  <a:pt x="1093" y="2201"/>
                  <a:pt x="1095" y="2204"/>
                </a:cubicBezTo>
                <a:cubicBezTo>
                  <a:pt x="1098" y="2208"/>
                  <a:pt x="1101" y="2213"/>
                  <a:pt x="1103" y="2217"/>
                </a:cubicBezTo>
                <a:cubicBezTo>
                  <a:pt x="1106" y="2221"/>
                  <a:pt x="1108" y="2225"/>
                  <a:pt x="1109" y="2228"/>
                </a:cubicBezTo>
                <a:cubicBezTo>
                  <a:pt x="1110" y="2231"/>
                  <a:pt x="1112" y="2233"/>
                  <a:pt x="1112" y="2235"/>
                </a:cubicBezTo>
                <a:cubicBezTo>
                  <a:pt x="1113" y="2237"/>
                  <a:pt x="1113" y="2237"/>
                  <a:pt x="1113" y="2237"/>
                </a:cubicBezTo>
                <a:cubicBezTo>
                  <a:pt x="1113" y="2237"/>
                  <a:pt x="1113" y="2236"/>
                  <a:pt x="1113" y="2235"/>
                </a:cubicBezTo>
                <a:cubicBezTo>
                  <a:pt x="1112" y="2233"/>
                  <a:pt x="1112" y="2230"/>
                  <a:pt x="1110" y="2227"/>
                </a:cubicBezTo>
                <a:cubicBezTo>
                  <a:pt x="1109" y="2224"/>
                  <a:pt x="1108" y="2220"/>
                  <a:pt x="1106" y="2215"/>
                </a:cubicBezTo>
                <a:cubicBezTo>
                  <a:pt x="1104" y="2211"/>
                  <a:pt x="1102" y="2206"/>
                  <a:pt x="1098" y="2201"/>
                </a:cubicBezTo>
                <a:cubicBezTo>
                  <a:pt x="1097" y="2199"/>
                  <a:pt x="1095" y="2196"/>
                  <a:pt x="1093" y="2193"/>
                </a:cubicBezTo>
                <a:cubicBezTo>
                  <a:pt x="1092" y="2192"/>
                  <a:pt x="1091" y="2191"/>
                  <a:pt x="1090" y="2189"/>
                </a:cubicBezTo>
                <a:cubicBezTo>
                  <a:pt x="1090" y="2189"/>
                  <a:pt x="1089" y="2188"/>
                  <a:pt x="1089" y="2187"/>
                </a:cubicBezTo>
                <a:cubicBezTo>
                  <a:pt x="1088" y="2187"/>
                  <a:pt x="1088" y="2187"/>
                  <a:pt x="1088" y="2187"/>
                </a:cubicBezTo>
                <a:cubicBezTo>
                  <a:pt x="1088" y="2186"/>
                  <a:pt x="1088" y="2186"/>
                  <a:pt x="1088" y="2186"/>
                </a:cubicBezTo>
                <a:cubicBezTo>
                  <a:pt x="1087" y="2185"/>
                  <a:pt x="1087" y="2185"/>
                  <a:pt x="1087" y="2185"/>
                </a:cubicBezTo>
                <a:cubicBezTo>
                  <a:pt x="1083" y="2180"/>
                  <a:pt x="1078" y="2175"/>
                  <a:pt x="1072" y="2170"/>
                </a:cubicBezTo>
                <a:cubicBezTo>
                  <a:pt x="1070" y="2167"/>
                  <a:pt x="1067" y="2165"/>
                  <a:pt x="1064" y="2162"/>
                </a:cubicBezTo>
                <a:cubicBezTo>
                  <a:pt x="1061" y="2160"/>
                  <a:pt x="1059" y="2157"/>
                  <a:pt x="1056" y="2155"/>
                </a:cubicBezTo>
                <a:cubicBezTo>
                  <a:pt x="1050" y="2150"/>
                  <a:pt x="1044" y="2144"/>
                  <a:pt x="1039" y="2139"/>
                </a:cubicBezTo>
                <a:cubicBezTo>
                  <a:pt x="1036" y="2136"/>
                  <a:pt x="1033" y="2134"/>
                  <a:pt x="1031" y="2131"/>
                </a:cubicBezTo>
                <a:cubicBezTo>
                  <a:pt x="1030" y="2130"/>
                  <a:pt x="1029" y="2129"/>
                  <a:pt x="1029" y="2129"/>
                </a:cubicBezTo>
                <a:cubicBezTo>
                  <a:pt x="1027" y="2127"/>
                  <a:pt x="1027" y="2127"/>
                  <a:pt x="1027" y="2127"/>
                </a:cubicBezTo>
                <a:cubicBezTo>
                  <a:pt x="1027" y="2126"/>
                  <a:pt x="1027" y="2126"/>
                  <a:pt x="1027" y="2126"/>
                </a:cubicBezTo>
                <a:cubicBezTo>
                  <a:pt x="1027" y="2126"/>
                  <a:pt x="1027" y="2126"/>
                  <a:pt x="1027" y="2126"/>
                </a:cubicBezTo>
                <a:cubicBezTo>
                  <a:pt x="1027" y="2126"/>
                  <a:pt x="1027" y="2126"/>
                  <a:pt x="1027" y="2126"/>
                </a:cubicBezTo>
                <a:cubicBezTo>
                  <a:pt x="1026" y="2126"/>
                  <a:pt x="1026" y="2126"/>
                  <a:pt x="1026" y="2126"/>
                </a:cubicBezTo>
                <a:cubicBezTo>
                  <a:pt x="1026" y="2125"/>
                  <a:pt x="1026" y="2125"/>
                  <a:pt x="1026" y="2125"/>
                </a:cubicBezTo>
                <a:cubicBezTo>
                  <a:pt x="1025" y="2124"/>
                  <a:pt x="1025" y="2124"/>
                  <a:pt x="1025" y="2124"/>
                </a:cubicBezTo>
                <a:cubicBezTo>
                  <a:pt x="1025" y="2124"/>
                  <a:pt x="1024" y="2123"/>
                  <a:pt x="1023" y="2122"/>
                </a:cubicBezTo>
                <a:cubicBezTo>
                  <a:pt x="1023" y="2121"/>
                  <a:pt x="1023" y="2121"/>
                  <a:pt x="1023" y="2121"/>
                </a:cubicBezTo>
                <a:cubicBezTo>
                  <a:pt x="1022" y="2120"/>
                  <a:pt x="1022" y="2120"/>
                  <a:pt x="1022" y="2120"/>
                </a:cubicBezTo>
                <a:cubicBezTo>
                  <a:pt x="1021" y="2119"/>
                  <a:pt x="1021" y="2118"/>
                  <a:pt x="1020" y="2118"/>
                </a:cubicBezTo>
                <a:cubicBezTo>
                  <a:pt x="1020" y="2117"/>
                  <a:pt x="1019" y="2116"/>
                  <a:pt x="1019" y="2115"/>
                </a:cubicBezTo>
                <a:cubicBezTo>
                  <a:pt x="1018" y="2115"/>
                  <a:pt x="1018" y="2114"/>
                  <a:pt x="1017" y="2113"/>
                </a:cubicBezTo>
                <a:cubicBezTo>
                  <a:pt x="1017" y="2112"/>
                  <a:pt x="1016" y="2112"/>
                  <a:pt x="1016" y="2111"/>
                </a:cubicBezTo>
                <a:cubicBezTo>
                  <a:pt x="1011" y="2098"/>
                  <a:pt x="1008" y="2085"/>
                  <a:pt x="1008" y="2072"/>
                </a:cubicBezTo>
                <a:cubicBezTo>
                  <a:pt x="1007" y="2052"/>
                  <a:pt x="1007" y="2035"/>
                  <a:pt x="1010" y="2018"/>
                </a:cubicBezTo>
                <a:cubicBezTo>
                  <a:pt x="1010" y="2019"/>
                  <a:pt x="1010" y="2020"/>
                  <a:pt x="1010" y="2021"/>
                </a:cubicBezTo>
                <a:cubicBezTo>
                  <a:pt x="1010" y="2023"/>
                  <a:pt x="1010" y="2024"/>
                  <a:pt x="1010" y="2025"/>
                </a:cubicBezTo>
                <a:cubicBezTo>
                  <a:pt x="1011" y="2026"/>
                  <a:pt x="1011" y="2026"/>
                  <a:pt x="1011" y="2027"/>
                </a:cubicBezTo>
                <a:cubicBezTo>
                  <a:pt x="1011" y="2027"/>
                  <a:pt x="1011" y="2028"/>
                  <a:pt x="1011" y="2029"/>
                </a:cubicBezTo>
                <a:cubicBezTo>
                  <a:pt x="1011" y="2030"/>
                  <a:pt x="1011" y="2031"/>
                  <a:pt x="1012" y="2033"/>
                </a:cubicBezTo>
                <a:cubicBezTo>
                  <a:pt x="1013" y="2038"/>
                  <a:pt x="1014" y="2043"/>
                  <a:pt x="1016" y="2048"/>
                </a:cubicBezTo>
                <a:cubicBezTo>
                  <a:pt x="1017" y="2051"/>
                  <a:pt x="1019" y="2054"/>
                  <a:pt x="1020" y="2056"/>
                </a:cubicBezTo>
                <a:cubicBezTo>
                  <a:pt x="1021" y="2059"/>
                  <a:pt x="1022" y="2062"/>
                  <a:pt x="1024" y="2065"/>
                </a:cubicBezTo>
                <a:cubicBezTo>
                  <a:pt x="1025" y="2066"/>
                  <a:pt x="1025" y="2067"/>
                  <a:pt x="1026" y="2068"/>
                </a:cubicBezTo>
                <a:cubicBezTo>
                  <a:pt x="1027" y="2070"/>
                  <a:pt x="1028" y="2071"/>
                  <a:pt x="1028" y="2072"/>
                </a:cubicBezTo>
                <a:cubicBezTo>
                  <a:pt x="1029" y="2073"/>
                  <a:pt x="1029" y="2073"/>
                  <a:pt x="1029" y="2073"/>
                </a:cubicBezTo>
                <a:cubicBezTo>
                  <a:pt x="1029" y="2074"/>
                  <a:pt x="1029" y="2074"/>
                  <a:pt x="1029" y="2074"/>
                </a:cubicBezTo>
                <a:cubicBezTo>
                  <a:pt x="1030" y="2074"/>
                  <a:pt x="1030" y="2074"/>
                  <a:pt x="1030" y="2074"/>
                </a:cubicBezTo>
                <a:cubicBezTo>
                  <a:pt x="1030" y="2074"/>
                  <a:pt x="1030" y="2074"/>
                  <a:pt x="1030" y="2074"/>
                </a:cubicBezTo>
                <a:cubicBezTo>
                  <a:pt x="1031" y="2076"/>
                  <a:pt x="1031" y="2076"/>
                  <a:pt x="1031" y="2076"/>
                </a:cubicBezTo>
                <a:cubicBezTo>
                  <a:pt x="1032" y="2077"/>
                  <a:pt x="1033" y="2079"/>
                  <a:pt x="1034" y="2080"/>
                </a:cubicBezTo>
                <a:cubicBezTo>
                  <a:pt x="1035" y="2081"/>
                  <a:pt x="1036" y="2082"/>
                  <a:pt x="1036" y="2084"/>
                </a:cubicBezTo>
                <a:cubicBezTo>
                  <a:pt x="1037" y="2085"/>
                  <a:pt x="1038" y="2086"/>
                  <a:pt x="1039" y="2087"/>
                </a:cubicBezTo>
                <a:cubicBezTo>
                  <a:pt x="1040" y="2088"/>
                  <a:pt x="1041" y="2089"/>
                  <a:pt x="1042" y="2091"/>
                </a:cubicBezTo>
                <a:cubicBezTo>
                  <a:pt x="1043" y="2092"/>
                  <a:pt x="1044" y="2093"/>
                  <a:pt x="1045" y="2094"/>
                </a:cubicBezTo>
                <a:cubicBezTo>
                  <a:pt x="1049" y="2098"/>
                  <a:pt x="1054" y="2102"/>
                  <a:pt x="1058" y="2106"/>
                </a:cubicBezTo>
                <a:cubicBezTo>
                  <a:pt x="1060" y="2108"/>
                  <a:pt x="1063" y="2110"/>
                  <a:pt x="1065" y="2112"/>
                </a:cubicBezTo>
                <a:cubicBezTo>
                  <a:pt x="1065" y="2112"/>
                  <a:pt x="1065" y="2113"/>
                  <a:pt x="1065" y="2114"/>
                </a:cubicBezTo>
                <a:cubicBezTo>
                  <a:pt x="1066" y="2115"/>
                  <a:pt x="1067" y="2117"/>
                  <a:pt x="1067" y="2119"/>
                </a:cubicBezTo>
                <a:cubicBezTo>
                  <a:pt x="1068" y="2121"/>
                  <a:pt x="1069" y="2123"/>
                  <a:pt x="1070" y="2126"/>
                </a:cubicBezTo>
                <a:cubicBezTo>
                  <a:pt x="1071" y="2128"/>
                  <a:pt x="1072" y="2130"/>
                  <a:pt x="1073" y="2133"/>
                </a:cubicBezTo>
                <a:cubicBezTo>
                  <a:pt x="1074" y="2134"/>
                  <a:pt x="1074" y="2135"/>
                  <a:pt x="1075" y="2136"/>
                </a:cubicBezTo>
                <a:cubicBezTo>
                  <a:pt x="1076" y="2137"/>
                  <a:pt x="1076" y="2138"/>
                  <a:pt x="1077" y="2140"/>
                </a:cubicBezTo>
                <a:cubicBezTo>
                  <a:pt x="1078" y="2142"/>
                  <a:pt x="1080" y="2145"/>
                  <a:pt x="1081" y="2147"/>
                </a:cubicBezTo>
                <a:cubicBezTo>
                  <a:pt x="1083" y="2149"/>
                  <a:pt x="1084" y="2152"/>
                  <a:pt x="1086" y="2154"/>
                </a:cubicBezTo>
                <a:cubicBezTo>
                  <a:pt x="1087" y="2155"/>
                  <a:pt x="1088" y="2156"/>
                  <a:pt x="1088" y="2157"/>
                </a:cubicBezTo>
                <a:cubicBezTo>
                  <a:pt x="1089" y="2158"/>
                  <a:pt x="1090" y="2159"/>
                  <a:pt x="1091" y="2160"/>
                </a:cubicBezTo>
                <a:cubicBezTo>
                  <a:pt x="1092" y="2163"/>
                  <a:pt x="1094" y="2164"/>
                  <a:pt x="1096" y="2166"/>
                </a:cubicBezTo>
                <a:cubicBezTo>
                  <a:pt x="1096" y="2167"/>
                  <a:pt x="1097" y="2168"/>
                  <a:pt x="1098" y="2169"/>
                </a:cubicBezTo>
                <a:cubicBezTo>
                  <a:pt x="1099" y="2170"/>
                  <a:pt x="1099" y="2171"/>
                  <a:pt x="1100" y="2171"/>
                </a:cubicBezTo>
                <a:cubicBezTo>
                  <a:pt x="1101" y="2172"/>
                  <a:pt x="1102" y="2173"/>
                  <a:pt x="1102" y="2174"/>
                </a:cubicBezTo>
                <a:cubicBezTo>
                  <a:pt x="1103" y="2174"/>
                  <a:pt x="1104" y="2175"/>
                  <a:pt x="1104" y="2175"/>
                </a:cubicBezTo>
                <a:cubicBezTo>
                  <a:pt x="1106" y="2177"/>
                  <a:pt x="1107" y="2178"/>
                  <a:pt x="1108" y="2178"/>
                </a:cubicBezTo>
                <a:cubicBezTo>
                  <a:pt x="1109" y="2179"/>
                  <a:pt x="1109" y="2180"/>
                  <a:pt x="1110" y="2180"/>
                </a:cubicBezTo>
                <a:cubicBezTo>
                  <a:pt x="1110" y="2181"/>
                  <a:pt x="1111" y="2181"/>
                  <a:pt x="1111" y="2181"/>
                </a:cubicBezTo>
                <a:cubicBezTo>
                  <a:pt x="1111" y="2181"/>
                  <a:pt x="1110" y="2181"/>
                  <a:pt x="1110" y="2180"/>
                </a:cubicBezTo>
                <a:cubicBezTo>
                  <a:pt x="1110" y="2179"/>
                  <a:pt x="1109" y="2179"/>
                  <a:pt x="1109" y="2177"/>
                </a:cubicBezTo>
                <a:cubicBezTo>
                  <a:pt x="1108" y="2176"/>
                  <a:pt x="1108" y="2175"/>
                  <a:pt x="1107" y="2174"/>
                </a:cubicBezTo>
                <a:cubicBezTo>
                  <a:pt x="1106" y="2172"/>
                  <a:pt x="1105" y="2170"/>
                  <a:pt x="1104" y="2169"/>
                </a:cubicBezTo>
                <a:cubicBezTo>
                  <a:pt x="1103" y="2167"/>
                  <a:pt x="1102" y="2165"/>
                  <a:pt x="1100" y="2163"/>
                </a:cubicBezTo>
                <a:cubicBezTo>
                  <a:pt x="1099" y="2161"/>
                  <a:pt x="1098" y="2159"/>
                  <a:pt x="1097" y="2156"/>
                </a:cubicBezTo>
                <a:cubicBezTo>
                  <a:pt x="1096" y="2155"/>
                  <a:pt x="1095" y="2154"/>
                  <a:pt x="1094" y="2153"/>
                </a:cubicBezTo>
                <a:cubicBezTo>
                  <a:pt x="1094" y="2152"/>
                  <a:pt x="1093" y="2151"/>
                  <a:pt x="1092" y="2150"/>
                </a:cubicBezTo>
                <a:cubicBezTo>
                  <a:pt x="1091" y="2147"/>
                  <a:pt x="1089" y="2145"/>
                  <a:pt x="1088" y="2143"/>
                </a:cubicBezTo>
                <a:cubicBezTo>
                  <a:pt x="1086" y="2140"/>
                  <a:pt x="1085" y="2138"/>
                  <a:pt x="1084" y="2136"/>
                </a:cubicBezTo>
                <a:cubicBezTo>
                  <a:pt x="1083" y="2135"/>
                  <a:pt x="1082" y="2133"/>
                  <a:pt x="1081" y="2132"/>
                </a:cubicBezTo>
                <a:cubicBezTo>
                  <a:pt x="1081" y="2131"/>
                  <a:pt x="1080" y="2130"/>
                  <a:pt x="1079" y="2129"/>
                </a:cubicBezTo>
                <a:cubicBezTo>
                  <a:pt x="1078" y="2127"/>
                  <a:pt x="1076" y="2125"/>
                  <a:pt x="1075" y="2123"/>
                </a:cubicBezTo>
                <a:cubicBezTo>
                  <a:pt x="1074" y="2121"/>
                  <a:pt x="1073" y="2119"/>
                  <a:pt x="1071" y="2117"/>
                </a:cubicBezTo>
                <a:cubicBezTo>
                  <a:pt x="1071" y="2117"/>
                  <a:pt x="1071" y="2117"/>
                  <a:pt x="1071" y="2117"/>
                </a:cubicBezTo>
                <a:cubicBezTo>
                  <a:pt x="1075" y="2120"/>
                  <a:pt x="1079" y="2122"/>
                  <a:pt x="1083" y="2125"/>
                </a:cubicBezTo>
                <a:cubicBezTo>
                  <a:pt x="1086" y="2127"/>
                  <a:pt x="1090" y="2129"/>
                  <a:pt x="1093" y="2131"/>
                </a:cubicBezTo>
                <a:cubicBezTo>
                  <a:pt x="1096" y="2133"/>
                  <a:pt x="1099" y="2135"/>
                  <a:pt x="1101" y="2136"/>
                </a:cubicBezTo>
                <a:cubicBezTo>
                  <a:pt x="1104" y="2137"/>
                  <a:pt x="1106" y="2138"/>
                  <a:pt x="1107" y="2138"/>
                </a:cubicBezTo>
                <a:cubicBezTo>
                  <a:pt x="1108" y="2138"/>
                  <a:pt x="1109" y="2138"/>
                  <a:pt x="1109" y="2138"/>
                </a:cubicBezTo>
                <a:cubicBezTo>
                  <a:pt x="1109" y="2138"/>
                  <a:pt x="1109" y="2138"/>
                  <a:pt x="1109" y="2138"/>
                </a:cubicBezTo>
                <a:cubicBezTo>
                  <a:pt x="1109" y="2138"/>
                  <a:pt x="1109" y="2138"/>
                  <a:pt x="1107" y="2137"/>
                </a:cubicBezTo>
                <a:cubicBezTo>
                  <a:pt x="1106" y="2137"/>
                  <a:pt x="1104" y="2136"/>
                  <a:pt x="1102" y="2134"/>
                </a:cubicBezTo>
                <a:cubicBezTo>
                  <a:pt x="1100" y="2133"/>
                  <a:pt x="1098" y="2131"/>
                  <a:pt x="1095" y="2129"/>
                </a:cubicBezTo>
                <a:cubicBezTo>
                  <a:pt x="1092" y="2126"/>
                  <a:pt x="1089" y="2124"/>
                  <a:pt x="1085" y="2121"/>
                </a:cubicBezTo>
                <a:cubicBezTo>
                  <a:pt x="1082" y="2118"/>
                  <a:pt x="1078" y="2115"/>
                  <a:pt x="1074" y="2112"/>
                </a:cubicBezTo>
                <a:cubicBezTo>
                  <a:pt x="1071" y="2108"/>
                  <a:pt x="1067" y="2105"/>
                  <a:pt x="1063" y="2101"/>
                </a:cubicBezTo>
                <a:cubicBezTo>
                  <a:pt x="1061" y="2099"/>
                  <a:pt x="1059" y="2097"/>
                  <a:pt x="1057" y="2095"/>
                </a:cubicBezTo>
                <a:cubicBezTo>
                  <a:pt x="1055" y="2093"/>
                  <a:pt x="1053" y="2091"/>
                  <a:pt x="1051" y="2089"/>
                </a:cubicBezTo>
                <a:cubicBezTo>
                  <a:pt x="1050" y="2088"/>
                  <a:pt x="1049" y="2087"/>
                  <a:pt x="1048" y="2086"/>
                </a:cubicBezTo>
                <a:cubicBezTo>
                  <a:pt x="1049" y="2086"/>
                  <a:pt x="1049" y="2086"/>
                  <a:pt x="1050" y="2087"/>
                </a:cubicBezTo>
                <a:cubicBezTo>
                  <a:pt x="1052" y="2088"/>
                  <a:pt x="1055" y="2090"/>
                  <a:pt x="1058" y="2092"/>
                </a:cubicBezTo>
                <a:cubicBezTo>
                  <a:pt x="1060" y="2094"/>
                  <a:pt x="1063" y="2095"/>
                  <a:pt x="1065" y="2097"/>
                </a:cubicBezTo>
                <a:cubicBezTo>
                  <a:pt x="1067" y="2097"/>
                  <a:pt x="1068" y="2098"/>
                  <a:pt x="1069" y="2099"/>
                </a:cubicBezTo>
                <a:cubicBezTo>
                  <a:pt x="1071" y="2100"/>
                  <a:pt x="1072" y="2100"/>
                  <a:pt x="1073" y="2101"/>
                </a:cubicBezTo>
                <a:cubicBezTo>
                  <a:pt x="1076" y="2103"/>
                  <a:pt x="1078" y="2104"/>
                  <a:pt x="1080" y="2105"/>
                </a:cubicBezTo>
                <a:cubicBezTo>
                  <a:pt x="1083" y="2107"/>
                  <a:pt x="1085" y="2108"/>
                  <a:pt x="1087" y="2109"/>
                </a:cubicBezTo>
                <a:cubicBezTo>
                  <a:pt x="1088" y="2110"/>
                  <a:pt x="1089" y="2110"/>
                  <a:pt x="1089" y="2111"/>
                </a:cubicBezTo>
                <a:cubicBezTo>
                  <a:pt x="1090" y="2112"/>
                  <a:pt x="1091" y="2112"/>
                  <a:pt x="1092" y="2113"/>
                </a:cubicBezTo>
                <a:cubicBezTo>
                  <a:pt x="1093" y="2113"/>
                  <a:pt x="1093" y="2114"/>
                  <a:pt x="1094" y="2114"/>
                </a:cubicBezTo>
                <a:cubicBezTo>
                  <a:pt x="1095" y="2115"/>
                  <a:pt x="1095" y="2115"/>
                  <a:pt x="1096" y="2115"/>
                </a:cubicBezTo>
                <a:cubicBezTo>
                  <a:pt x="1097" y="2116"/>
                  <a:pt x="1098" y="2117"/>
                  <a:pt x="1098" y="2117"/>
                </a:cubicBezTo>
                <a:cubicBezTo>
                  <a:pt x="1099" y="2118"/>
                  <a:pt x="1099" y="2118"/>
                  <a:pt x="1099" y="2118"/>
                </a:cubicBezTo>
                <a:cubicBezTo>
                  <a:pt x="1099" y="2118"/>
                  <a:pt x="1099" y="2118"/>
                  <a:pt x="1099" y="2117"/>
                </a:cubicBezTo>
                <a:cubicBezTo>
                  <a:pt x="1098" y="2116"/>
                  <a:pt x="1098" y="2116"/>
                  <a:pt x="1097" y="2114"/>
                </a:cubicBezTo>
                <a:cubicBezTo>
                  <a:pt x="1097" y="2114"/>
                  <a:pt x="1096" y="2113"/>
                  <a:pt x="1096" y="2113"/>
                </a:cubicBezTo>
                <a:cubicBezTo>
                  <a:pt x="1095" y="2112"/>
                  <a:pt x="1095" y="2111"/>
                  <a:pt x="1094" y="2110"/>
                </a:cubicBezTo>
                <a:cubicBezTo>
                  <a:pt x="1093" y="2110"/>
                  <a:pt x="1093" y="2109"/>
                  <a:pt x="1092" y="2108"/>
                </a:cubicBezTo>
                <a:cubicBezTo>
                  <a:pt x="1091" y="2107"/>
                  <a:pt x="1090" y="2106"/>
                  <a:pt x="1090" y="2106"/>
                </a:cubicBezTo>
                <a:cubicBezTo>
                  <a:pt x="1089" y="2105"/>
                  <a:pt x="1088" y="2104"/>
                  <a:pt x="1087" y="2103"/>
                </a:cubicBezTo>
                <a:cubicBezTo>
                  <a:pt x="1086" y="2102"/>
                  <a:pt x="1085" y="2101"/>
                  <a:pt x="1084" y="2100"/>
                </a:cubicBezTo>
                <a:cubicBezTo>
                  <a:pt x="1082" y="2099"/>
                  <a:pt x="1079" y="2097"/>
                  <a:pt x="1077" y="2095"/>
                </a:cubicBezTo>
                <a:cubicBezTo>
                  <a:pt x="1076" y="2094"/>
                  <a:pt x="1075" y="2094"/>
                  <a:pt x="1073" y="2093"/>
                </a:cubicBezTo>
                <a:cubicBezTo>
                  <a:pt x="1072" y="2092"/>
                  <a:pt x="1071" y="2091"/>
                  <a:pt x="1070" y="2090"/>
                </a:cubicBezTo>
                <a:cubicBezTo>
                  <a:pt x="1067" y="2088"/>
                  <a:pt x="1064" y="2087"/>
                  <a:pt x="1062" y="2085"/>
                </a:cubicBezTo>
                <a:cubicBezTo>
                  <a:pt x="1059" y="2084"/>
                  <a:pt x="1057" y="2082"/>
                  <a:pt x="1054" y="2080"/>
                </a:cubicBezTo>
                <a:cubicBezTo>
                  <a:pt x="1053" y="2079"/>
                  <a:pt x="1052" y="2079"/>
                  <a:pt x="1050" y="2078"/>
                </a:cubicBezTo>
                <a:cubicBezTo>
                  <a:pt x="1049" y="2077"/>
                  <a:pt x="1048" y="2076"/>
                  <a:pt x="1047" y="2075"/>
                </a:cubicBezTo>
                <a:cubicBezTo>
                  <a:pt x="1046" y="2075"/>
                  <a:pt x="1044" y="2074"/>
                  <a:pt x="1043" y="2073"/>
                </a:cubicBezTo>
                <a:cubicBezTo>
                  <a:pt x="1042" y="2072"/>
                  <a:pt x="1041" y="2071"/>
                  <a:pt x="1040" y="2071"/>
                </a:cubicBezTo>
                <a:cubicBezTo>
                  <a:pt x="1040" y="2070"/>
                  <a:pt x="1039" y="2070"/>
                  <a:pt x="1039" y="2069"/>
                </a:cubicBezTo>
                <a:cubicBezTo>
                  <a:pt x="1038" y="2069"/>
                  <a:pt x="1038" y="2069"/>
                  <a:pt x="1037" y="2068"/>
                </a:cubicBezTo>
                <a:cubicBezTo>
                  <a:pt x="1036" y="2067"/>
                  <a:pt x="1035" y="2067"/>
                  <a:pt x="1035" y="2066"/>
                </a:cubicBezTo>
                <a:cubicBezTo>
                  <a:pt x="1034" y="2065"/>
                  <a:pt x="1033" y="2064"/>
                  <a:pt x="1032" y="2064"/>
                </a:cubicBezTo>
                <a:cubicBezTo>
                  <a:pt x="1032" y="2063"/>
                  <a:pt x="1031" y="2062"/>
                  <a:pt x="1030" y="2061"/>
                </a:cubicBezTo>
                <a:cubicBezTo>
                  <a:pt x="1029" y="2058"/>
                  <a:pt x="1028" y="2056"/>
                  <a:pt x="1026" y="2053"/>
                </a:cubicBezTo>
                <a:cubicBezTo>
                  <a:pt x="1026" y="2052"/>
                  <a:pt x="1025" y="2051"/>
                  <a:pt x="1025" y="2050"/>
                </a:cubicBezTo>
                <a:cubicBezTo>
                  <a:pt x="1024" y="2048"/>
                  <a:pt x="1023" y="2047"/>
                  <a:pt x="1023" y="2046"/>
                </a:cubicBezTo>
                <a:cubicBezTo>
                  <a:pt x="1021" y="2041"/>
                  <a:pt x="1019" y="2036"/>
                  <a:pt x="1018" y="2031"/>
                </a:cubicBezTo>
                <a:cubicBezTo>
                  <a:pt x="1017" y="2030"/>
                  <a:pt x="1017" y="2029"/>
                  <a:pt x="1017" y="2028"/>
                </a:cubicBezTo>
                <a:cubicBezTo>
                  <a:pt x="1016" y="2027"/>
                  <a:pt x="1016" y="2026"/>
                  <a:pt x="1016" y="2026"/>
                </a:cubicBezTo>
                <a:cubicBezTo>
                  <a:pt x="1016" y="2025"/>
                  <a:pt x="1016" y="2025"/>
                  <a:pt x="1016" y="2024"/>
                </a:cubicBezTo>
                <a:cubicBezTo>
                  <a:pt x="1015" y="2023"/>
                  <a:pt x="1015" y="2022"/>
                  <a:pt x="1015" y="2021"/>
                </a:cubicBezTo>
                <a:cubicBezTo>
                  <a:pt x="1015" y="2020"/>
                  <a:pt x="1014" y="2018"/>
                  <a:pt x="1014" y="2017"/>
                </a:cubicBezTo>
                <a:cubicBezTo>
                  <a:pt x="1013" y="2013"/>
                  <a:pt x="1013" y="2009"/>
                  <a:pt x="1013" y="2005"/>
                </a:cubicBezTo>
                <a:cubicBezTo>
                  <a:pt x="1013" y="2005"/>
                  <a:pt x="1013" y="2005"/>
                  <a:pt x="1013" y="2005"/>
                </a:cubicBezTo>
                <a:cubicBezTo>
                  <a:pt x="1015" y="1997"/>
                  <a:pt x="1018" y="1988"/>
                  <a:pt x="1023" y="1980"/>
                </a:cubicBezTo>
                <a:cubicBezTo>
                  <a:pt x="1048" y="1932"/>
                  <a:pt x="1078" y="1949"/>
                  <a:pt x="1117" y="1928"/>
                </a:cubicBezTo>
                <a:cubicBezTo>
                  <a:pt x="1106" y="1944"/>
                  <a:pt x="1100" y="1962"/>
                  <a:pt x="1098" y="1980"/>
                </a:cubicBezTo>
                <a:cubicBezTo>
                  <a:pt x="1098" y="1980"/>
                  <a:pt x="1097" y="1981"/>
                  <a:pt x="1097" y="1982"/>
                </a:cubicBezTo>
                <a:cubicBezTo>
                  <a:pt x="1096" y="1983"/>
                  <a:pt x="1095" y="1983"/>
                  <a:pt x="1095" y="1984"/>
                </a:cubicBezTo>
                <a:cubicBezTo>
                  <a:pt x="1094" y="1985"/>
                  <a:pt x="1093" y="1986"/>
                  <a:pt x="1093" y="1987"/>
                </a:cubicBezTo>
                <a:cubicBezTo>
                  <a:pt x="1092" y="1988"/>
                  <a:pt x="1091" y="1990"/>
                  <a:pt x="1090" y="1991"/>
                </a:cubicBezTo>
                <a:cubicBezTo>
                  <a:pt x="1090" y="1992"/>
                  <a:pt x="1089" y="1993"/>
                  <a:pt x="1088" y="1994"/>
                </a:cubicBezTo>
                <a:cubicBezTo>
                  <a:pt x="1088" y="1995"/>
                  <a:pt x="1088" y="1996"/>
                  <a:pt x="1087" y="1996"/>
                </a:cubicBezTo>
                <a:cubicBezTo>
                  <a:pt x="1087" y="1997"/>
                  <a:pt x="1087" y="1998"/>
                  <a:pt x="1086" y="1998"/>
                </a:cubicBezTo>
                <a:cubicBezTo>
                  <a:pt x="1086" y="2000"/>
                  <a:pt x="1085" y="2001"/>
                  <a:pt x="1084" y="2003"/>
                </a:cubicBezTo>
                <a:cubicBezTo>
                  <a:pt x="1083" y="2006"/>
                  <a:pt x="1082" y="2009"/>
                  <a:pt x="1081" y="2012"/>
                </a:cubicBezTo>
                <a:cubicBezTo>
                  <a:pt x="1080" y="2015"/>
                  <a:pt x="1079" y="2018"/>
                  <a:pt x="1078" y="2022"/>
                </a:cubicBezTo>
                <a:cubicBezTo>
                  <a:pt x="1077" y="2025"/>
                  <a:pt x="1077" y="2029"/>
                  <a:pt x="1076" y="2032"/>
                </a:cubicBezTo>
                <a:cubicBezTo>
                  <a:pt x="1076" y="2035"/>
                  <a:pt x="1076" y="2039"/>
                  <a:pt x="1075" y="2042"/>
                </a:cubicBezTo>
                <a:cubicBezTo>
                  <a:pt x="1075" y="2043"/>
                  <a:pt x="1075" y="2045"/>
                  <a:pt x="1075" y="2046"/>
                </a:cubicBezTo>
                <a:cubicBezTo>
                  <a:pt x="1075" y="2047"/>
                  <a:pt x="1075" y="2048"/>
                  <a:pt x="1075" y="2049"/>
                </a:cubicBezTo>
                <a:cubicBezTo>
                  <a:pt x="1075" y="2049"/>
                  <a:pt x="1075" y="2050"/>
                  <a:pt x="1075" y="2051"/>
                </a:cubicBezTo>
                <a:cubicBezTo>
                  <a:pt x="1076" y="2052"/>
                  <a:pt x="1076" y="2054"/>
                  <a:pt x="1076" y="2055"/>
                </a:cubicBezTo>
                <a:cubicBezTo>
                  <a:pt x="1076" y="2057"/>
                  <a:pt x="1076" y="2058"/>
                  <a:pt x="1076" y="2059"/>
                </a:cubicBezTo>
                <a:cubicBezTo>
                  <a:pt x="1076" y="2060"/>
                  <a:pt x="1077" y="2062"/>
                  <a:pt x="1077" y="2063"/>
                </a:cubicBezTo>
                <a:cubicBezTo>
                  <a:pt x="1077" y="2064"/>
                  <a:pt x="1077" y="2065"/>
                  <a:pt x="1078" y="2066"/>
                </a:cubicBezTo>
                <a:cubicBezTo>
                  <a:pt x="1078" y="2067"/>
                  <a:pt x="1078" y="2068"/>
                  <a:pt x="1078" y="2069"/>
                </a:cubicBezTo>
                <a:cubicBezTo>
                  <a:pt x="1078" y="2070"/>
                  <a:pt x="1079" y="2071"/>
                  <a:pt x="1079" y="2071"/>
                </a:cubicBezTo>
                <a:cubicBezTo>
                  <a:pt x="1079" y="2073"/>
                  <a:pt x="1080" y="2074"/>
                  <a:pt x="1080" y="2075"/>
                </a:cubicBezTo>
                <a:cubicBezTo>
                  <a:pt x="1080" y="2075"/>
                  <a:pt x="1080" y="2076"/>
                  <a:pt x="1080" y="2076"/>
                </a:cubicBezTo>
                <a:cubicBezTo>
                  <a:pt x="1080" y="2076"/>
                  <a:pt x="1080" y="2075"/>
                  <a:pt x="1080" y="2074"/>
                </a:cubicBezTo>
                <a:cubicBezTo>
                  <a:pt x="1080" y="2074"/>
                  <a:pt x="1080" y="2072"/>
                  <a:pt x="1080" y="2071"/>
                </a:cubicBezTo>
                <a:cubicBezTo>
                  <a:pt x="1080" y="2070"/>
                  <a:pt x="1080" y="2069"/>
                  <a:pt x="1080" y="2069"/>
                </a:cubicBezTo>
                <a:cubicBezTo>
                  <a:pt x="1080" y="2068"/>
                  <a:pt x="1081" y="2067"/>
                  <a:pt x="1081" y="2066"/>
                </a:cubicBezTo>
                <a:cubicBezTo>
                  <a:pt x="1081" y="2065"/>
                  <a:pt x="1081" y="2064"/>
                  <a:pt x="1081" y="2063"/>
                </a:cubicBezTo>
                <a:cubicBezTo>
                  <a:pt x="1081" y="2061"/>
                  <a:pt x="1081" y="2060"/>
                  <a:pt x="1081" y="2059"/>
                </a:cubicBezTo>
                <a:cubicBezTo>
                  <a:pt x="1081" y="2058"/>
                  <a:pt x="1081" y="2056"/>
                  <a:pt x="1081" y="2055"/>
                </a:cubicBezTo>
                <a:cubicBezTo>
                  <a:pt x="1081" y="2054"/>
                  <a:pt x="1081" y="2052"/>
                  <a:pt x="1081" y="2051"/>
                </a:cubicBezTo>
                <a:cubicBezTo>
                  <a:pt x="1081" y="2050"/>
                  <a:pt x="1082" y="2050"/>
                  <a:pt x="1082" y="2049"/>
                </a:cubicBezTo>
                <a:cubicBezTo>
                  <a:pt x="1082" y="2048"/>
                  <a:pt x="1082" y="2048"/>
                  <a:pt x="1082" y="2047"/>
                </a:cubicBezTo>
                <a:cubicBezTo>
                  <a:pt x="1082" y="2048"/>
                  <a:pt x="1082" y="2049"/>
                  <a:pt x="1082" y="2050"/>
                </a:cubicBezTo>
                <a:cubicBezTo>
                  <a:pt x="1083" y="2051"/>
                  <a:pt x="1083" y="2052"/>
                  <a:pt x="1083" y="2052"/>
                </a:cubicBezTo>
                <a:cubicBezTo>
                  <a:pt x="1083" y="2053"/>
                  <a:pt x="1084" y="2054"/>
                  <a:pt x="1084" y="2055"/>
                </a:cubicBezTo>
                <a:cubicBezTo>
                  <a:pt x="1084" y="2057"/>
                  <a:pt x="1085" y="2059"/>
                  <a:pt x="1086" y="2061"/>
                </a:cubicBezTo>
                <a:cubicBezTo>
                  <a:pt x="1086" y="2062"/>
                  <a:pt x="1087" y="2064"/>
                  <a:pt x="1087" y="2066"/>
                </a:cubicBezTo>
                <a:cubicBezTo>
                  <a:pt x="1088" y="2067"/>
                  <a:pt x="1088" y="2068"/>
                  <a:pt x="1088" y="2069"/>
                </a:cubicBezTo>
                <a:cubicBezTo>
                  <a:pt x="1089" y="2069"/>
                  <a:pt x="1089" y="2070"/>
                  <a:pt x="1089" y="2071"/>
                </a:cubicBezTo>
                <a:cubicBezTo>
                  <a:pt x="1090" y="2073"/>
                  <a:pt x="1090" y="2074"/>
                  <a:pt x="1090" y="2076"/>
                </a:cubicBezTo>
                <a:cubicBezTo>
                  <a:pt x="1090" y="2077"/>
                  <a:pt x="1091" y="2077"/>
                  <a:pt x="1091" y="2078"/>
                </a:cubicBezTo>
                <a:cubicBezTo>
                  <a:pt x="1091" y="2079"/>
                  <a:pt x="1091" y="2079"/>
                  <a:pt x="1091" y="2080"/>
                </a:cubicBezTo>
                <a:cubicBezTo>
                  <a:pt x="1091" y="2081"/>
                  <a:pt x="1091" y="2081"/>
                  <a:pt x="1091" y="2082"/>
                </a:cubicBezTo>
                <a:cubicBezTo>
                  <a:pt x="1091" y="2083"/>
                  <a:pt x="1091" y="2083"/>
                  <a:pt x="1091" y="2084"/>
                </a:cubicBezTo>
                <a:cubicBezTo>
                  <a:pt x="1091" y="2085"/>
                  <a:pt x="1092" y="2086"/>
                  <a:pt x="1092" y="2087"/>
                </a:cubicBezTo>
                <a:cubicBezTo>
                  <a:pt x="1092" y="2088"/>
                  <a:pt x="1091" y="2088"/>
                  <a:pt x="1091" y="2089"/>
                </a:cubicBezTo>
                <a:cubicBezTo>
                  <a:pt x="1091" y="2089"/>
                  <a:pt x="1091" y="2090"/>
                  <a:pt x="1091" y="2090"/>
                </a:cubicBezTo>
                <a:cubicBezTo>
                  <a:pt x="1091" y="2090"/>
                  <a:pt x="1092" y="2089"/>
                  <a:pt x="1092" y="2089"/>
                </a:cubicBezTo>
                <a:cubicBezTo>
                  <a:pt x="1092" y="2089"/>
                  <a:pt x="1093" y="2088"/>
                  <a:pt x="1093" y="2087"/>
                </a:cubicBezTo>
                <a:cubicBezTo>
                  <a:pt x="1094" y="2087"/>
                  <a:pt x="1094" y="2086"/>
                  <a:pt x="1094" y="2084"/>
                </a:cubicBezTo>
                <a:cubicBezTo>
                  <a:pt x="1095" y="2084"/>
                  <a:pt x="1095" y="2083"/>
                  <a:pt x="1095" y="2082"/>
                </a:cubicBezTo>
                <a:cubicBezTo>
                  <a:pt x="1095" y="2082"/>
                  <a:pt x="1095" y="2081"/>
                  <a:pt x="1096" y="2080"/>
                </a:cubicBezTo>
                <a:cubicBezTo>
                  <a:pt x="1096" y="2079"/>
                  <a:pt x="1096" y="2077"/>
                  <a:pt x="1096" y="2075"/>
                </a:cubicBezTo>
                <a:cubicBezTo>
                  <a:pt x="1096" y="2073"/>
                  <a:pt x="1096" y="2072"/>
                  <a:pt x="1096" y="2070"/>
                </a:cubicBezTo>
                <a:cubicBezTo>
                  <a:pt x="1096" y="2068"/>
                  <a:pt x="1095" y="2066"/>
                  <a:pt x="1095" y="2064"/>
                </a:cubicBezTo>
                <a:cubicBezTo>
                  <a:pt x="1094" y="2062"/>
                  <a:pt x="1094" y="2060"/>
                  <a:pt x="1093" y="2058"/>
                </a:cubicBezTo>
                <a:cubicBezTo>
                  <a:pt x="1092" y="2056"/>
                  <a:pt x="1092" y="2054"/>
                  <a:pt x="1091" y="2053"/>
                </a:cubicBezTo>
                <a:cubicBezTo>
                  <a:pt x="1091" y="2052"/>
                  <a:pt x="1090" y="2051"/>
                  <a:pt x="1090" y="2050"/>
                </a:cubicBezTo>
                <a:cubicBezTo>
                  <a:pt x="1090" y="2049"/>
                  <a:pt x="1089" y="2048"/>
                  <a:pt x="1089" y="2048"/>
                </a:cubicBezTo>
                <a:cubicBezTo>
                  <a:pt x="1087" y="2044"/>
                  <a:pt x="1086" y="2041"/>
                  <a:pt x="1085" y="2039"/>
                </a:cubicBezTo>
                <a:cubicBezTo>
                  <a:pt x="1084" y="2037"/>
                  <a:pt x="1084" y="2036"/>
                  <a:pt x="1083" y="2035"/>
                </a:cubicBezTo>
                <a:cubicBezTo>
                  <a:pt x="1084" y="2034"/>
                  <a:pt x="1084" y="2034"/>
                  <a:pt x="1084" y="2033"/>
                </a:cubicBezTo>
                <a:cubicBezTo>
                  <a:pt x="1084" y="2030"/>
                  <a:pt x="1085" y="2027"/>
                  <a:pt x="1086" y="2024"/>
                </a:cubicBezTo>
                <a:cubicBezTo>
                  <a:pt x="1086" y="2020"/>
                  <a:pt x="1087" y="2017"/>
                  <a:pt x="1088" y="2014"/>
                </a:cubicBezTo>
                <a:cubicBezTo>
                  <a:pt x="1088" y="2013"/>
                  <a:pt x="1089" y="2011"/>
                  <a:pt x="1089" y="2010"/>
                </a:cubicBezTo>
                <a:cubicBezTo>
                  <a:pt x="1090" y="2008"/>
                  <a:pt x="1090" y="2007"/>
                  <a:pt x="1091" y="2005"/>
                </a:cubicBezTo>
                <a:cubicBezTo>
                  <a:pt x="1091" y="2004"/>
                  <a:pt x="1092" y="2002"/>
                  <a:pt x="1092" y="2001"/>
                </a:cubicBezTo>
                <a:cubicBezTo>
                  <a:pt x="1092" y="2000"/>
                  <a:pt x="1093" y="2000"/>
                  <a:pt x="1093" y="1999"/>
                </a:cubicBezTo>
                <a:cubicBezTo>
                  <a:pt x="1093" y="1998"/>
                  <a:pt x="1093" y="1998"/>
                  <a:pt x="1094" y="1997"/>
                </a:cubicBezTo>
                <a:cubicBezTo>
                  <a:pt x="1094" y="1996"/>
                  <a:pt x="1095" y="1994"/>
                  <a:pt x="1095" y="1993"/>
                </a:cubicBezTo>
                <a:cubicBezTo>
                  <a:pt x="1096" y="1992"/>
                  <a:pt x="1096" y="1991"/>
                  <a:pt x="1097" y="1990"/>
                </a:cubicBezTo>
                <a:cubicBezTo>
                  <a:pt x="1097" y="1989"/>
                  <a:pt x="1097" y="1988"/>
                  <a:pt x="1098" y="1987"/>
                </a:cubicBezTo>
                <a:cubicBezTo>
                  <a:pt x="1095" y="2039"/>
                  <a:pt x="1124" y="2098"/>
                  <a:pt x="1153" y="2156"/>
                </a:cubicBezTo>
                <a:cubicBezTo>
                  <a:pt x="1152" y="2156"/>
                  <a:pt x="1152" y="2157"/>
                  <a:pt x="1152" y="2157"/>
                </a:cubicBezTo>
                <a:cubicBezTo>
                  <a:pt x="1151" y="2161"/>
                  <a:pt x="1150" y="2166"/>
                  <a:pt x="1149" y="2171"/>
                </a:cubicBezTo>
                <a:cubicBezTo>
                  <a:pt x="1149" y="2173"/>
                  <a:pt x="1149" y="2176"/>
                  <a:pt x="1149" y="2178"/>
                </a:cubicBezTo>
                <a:cubicBezTo>
                  <a:pt x="1149" y="2179"/>
                  <a:pt x="1149" y="2180"/>
                  <a:pt x="1149" y="2180"/>
                </a:cubicBezTo>
                <a:cubicBezTo>
                  <a:pt x="1149" y="2181"/>
                  <a:pt x="1149" y="2182"/>
                  <a:pt x="1149" y="2183"/>
                </a:cubicBezTo>
                <a:cubicBezTo>
                  <a:pt x="1149" y="2184"/>
                  <a:pt x="1149" y="2185"/>
                  <a:pt x="1149" y="2187"/>
                </a:cubicBezTo>
                <a:cubicBezTo>
                  <a:pt x="1150" y="2192"/>
                  <a:pt x="1151" y="2198"/>
                  <a:pt x="1152" y="2204"/>
                </a:cubicBezTo>
                <a:cubicBezTo>
                  <a:pt x="1152" y="2207"/>
                  <a:pt x="1153" y="2210"/>
                  <a:pt x="1153" y="2213"/>
                </a:cubicBezTo>
                <a:cubicBezTo>
                  <a:pt x="1154" y="2215"/>
                  <a:pt x="1154" y="2216"/>
                  <a:pt x="1154" y="2218"/>
                </a:cubicBezTo>
                <a:cubicBezTo>
                  <a:pt x="1154" y="2219"/>
                  <a:pt x="1154" y="2220"/>
                  <a:pt x="1154" y="2220"/>
                </a:cubicBezTo>
                <a:cubicBezTo>
                  <a:pt x="1155" y="2221"/>
                  <a:pt x="1155" y="2221"/>
                  <a:pt x="1155" y="2221"/>
                </a:cubicBezTo>
                <a:cubicBezTo>
                  <a:pt x="1155" y="2222"/>
                  <a:pt x="1155" y="2222"/>
                  <a:pt x="1155" y="2222"/>
                </a:cubicBezTo>
                <a:cubicBezTo>
                  <a:pt x="1155" y="2222"/>
                  <a:pt x="1155" y="2222"/>
                  <a:pt x="1155" y="2222"/>
                </a:cubicBezTo>
                <a:cubicBezTo>
                  <a:pt x="1155" y="2222"/>
                  <a:pt x="1155" y="2222"/>
                  <a:pt x="1155" y="2222"/>
                </a:cubicBezTo>
                <a:cubicBezTo>
                  <a:pt x="1155" y="2223"/>
                  <a:pt x="1155" y="2223"/>
                  <a:pt x="1155" y="2223"/>
                </a:cubicBezTo>
                <a:cubicBezTo>
                  <a:pt x="1155" y="2224"/>
                  <a:pt x="1155" y="2226"/>
                  <a:pt x="1155" y="2227"/>
                </a:cubicBezTo>
                <a:cubicBezTo>
                  <a:pt x="1155" y="2228"/>
                  <a:pt x="1155" y="2229"/>
                  <a:pt x="1154" y="2229"/>
                </a:cubicBezTo>
                <a:cubicBezTo>
                  <a:pt x="1154" y="2231"/>
                  <a:pt x="1153" y="2232"/>
                  <a:pt x="1152" y="2234"/>
                </a:cubicBezTo>
                <a:cubicBezTo>
                  <a:pt x="1152" y="2235"/>
                  <a:pt x="1151" y="2236"/>
                  <a:pt x="1151" y="2237"/>
                </a:cubicBezTo>
                <a:cubicBezTo>
                  <a:pt x="1151" y="2237"/>
                  <a:pt x="1150" y="2238"/>
                  <a:pt x="1150" y="2238"/>
                </a:cubicBezTo>
                <a:cubicBezTo>
                  <a:pt x="1150" y="2238"/>
                  <a:pt x="1150" y="2239"/>
                  <a:pt x="1149" y="2239"/>
                </a:cubicBezTo>
                <a:cubicBezTo>
                  <a:pt x="1149" y="2240"/>
                  <a:pt x="1148" y="2241"/>
                  <a:pt x="1147" y="2242"/>
                </a:cubicBezTo>
                <a:cubicBezTo>
                  <a:pt x="1147" y="2242"/>
                  <a:pt x="1147" y="2243"/>
                  <a:pt x="1146" y="2243"/>
                </a:cubicBezTo>
                <a:cubicBezTo>
                  <a:pt x="1146" y="2243"/>
                  <a:pt x="1146" y="2244"/>
                  <a:pt x="1145" y="2244"/>
                </a:cubicBezTo>
                <a:cubicBezTo>
                  <a:pt x="1144" y="2246"/>
                  <a:pt x="1142" y="2248"/>
                  <a:pt x="1141" y="2249"/>
                </a:cubicBezTo>
                <a:cubicBezTo>
                  <a:pt x="1139" y="2251"/>
                  <a:pt x="1138" y="2253"/>
                  <a:pt x="1136" y="2255"/>
                </a:cubicBezTo>
                <a:cubicBezTo>
                  <a:pt x="1136" y="2255"/>
                  <a:pt x="1135" y="2256"/>
                  <a:pt x="1135" y="2256"/>
                </a:cubicBezTo>
                <a:cubicBezTo>
                  <a:pt x="1135" y="2257"/>
                  <a:pt x="1134" y="2257"/>
                  <a:pt x="1134" y="2258"/>
                </a:cubicBezTo>
                <a:cubicBezTo>
                  <a:pt x="1133" y="2259"/>
                  <a:pt x="1133" y="2260"/>
                  <a:pt x="1132" y="2261"/>
                </a:cubicBezTo>
                <a:cubicBezTo>
                  <a:pt x="1131" y="2263"/>
                  <a:pt x="1130" y="2265"/>
                  <a:pt x="1129" y="2267"/>
                </a:cubicBezTo>
                <a:cubicBezTo>
                  <a:pt x="1128" y="2269"/>
                  <a:pt x="1128" y="2271"/>
                  <a:pt x="1127" y="2272"/>
                </a:cubicBezTo>
                <a:cubicBezTo>
                  <a:pt x="1127" y="2274"/>
                  <a:pt x="1126" y="2276"/>
                  <a:pt x="1126" y="2277"/>
                </a:cubicBezTo>
                <a:cubicBezTo>
                  <a:pt x="1126" y="2279"/>
                  <a:pt x="1126" y="2280"/>
                  <a:pt x="1125" y="2281"/>
                </a:cubicBezTo>
                <a:cubicBezTo>
                  <a:pt x="1125" y="2282"/>
                  <a:pt x="1125" y="2283"/>
                  <a:pt x="1125" y="2284"/>
                </a:cubicBezTo>
                <a:cubicBezTo>
                  <a:pt x="1125" y="2284"/>
                  <a:pt x="1125" y="2285"/>
                  <a:pt x="1125" y="2285"/>
                </a:cubicBezTo>
                <a:cubicBezTo>
                  <a:pt x="1125" y="2285"/>
                  <a:pt x="1126" y="2284"/>
                  <a:pt x="1126" y="2284"/>
                </a:cubicBezTo>
                <a:cubicBezTo>
                  <a:pt x="1126" y="2283"/>
                  <a:pt x="1127" y="2283"/>
                  <a:pt x="1127" y="2282"/>
                </a:cubicBezTo>
                <a:cubicBezTo>
                  <a:pt x="1128" y="2280"/>
                  <a:pt x="1129" y="2277"/>
                  <a:pt x="1131" y="2274"/>
                </a:cubicBezTo>
                <a:cubicBezTo>
                  <a:pt x="1133" y="2271"/>
                  <a:pt x="1135" y="2268"/>
                  <a:pt x="1138" y="2265"/>
                </a:cubicBezTo>
                <a:cubicBezTo>
                  <a:pt x="1139" y="2264"/>
                  <a:pt x="1139" y="2263"/>
                  <a:pt x="1140" y="2262"/>
                </a:cubicBezTo>
                <a:cubicBezTo>
                  <a:pt x="1141" y="2261"/>
                  <a:pt x="1141" y="2261"/>
                  <a:pt x="1142" y="2260"/>
                </a:cubicBezTo>
                <a:cubicBezTo>
                  <a:pt x="1144" y="2258"/>
                  <a:pt x="1145" y="2256"/>
                  <a:pt x="1147" y="2255"/>
                </a:cubicBezTo>
                <a:cubicBezTo>
                  <a:pt x="1148" y="2253"/>
                  <a:pt x="1150" y="2251"/>
                  <a:pt x="1151" y="2249"/>
                </a:cubicBezTo>
                <a:cubicBezTo>
                  <a:pt x="1152" y="2248"/>
                  <a:pt x="1153" y="2247"/>
                  <a:pt x="1153" y="2246"/>
                </a:cubicBezTo>
                <a:cubicBezTo>
                  <a:pt x="1154" y="2245"/>
                  <a:pt x="1155" y="2244"/>
                  <a:pt x="1155" y="2243"/>
                </a:cubicBezTo>
                <a:cubicBezTo>
                  <a:pt x="1156" y="2242"/>
                  <a:pt x="1156" y="2242"/>
                  <a:pt x="1156" y="2242"/>
                </a:cubicBezTo>
                <a:cubicBezTo>
                  <a:pt x="1156" y="2245"/>
                  <a:pt x="1156" y="2248"/>
                  <a:pt x="1155" y="2251"/>
                </a:cubicBezTo>
                <a:cubicBezTo>
                  <a:pt x="1155" y="2252"/>
                  <a:pt x="1155" y="2254"/>
                  <a:pt x="1155" y="2255"/>
                </a:cubicBezTo>
                <a:cubicBezTo>
                  <a:pt x="1155" y="2257"/>
                  <a:pt x="1155" y="2259"/>
                  <a:pt x="1155" y="2260"/>
                </a:cubicBezTo>
                <a:cubicBezTo>
                  <a:pt x="1154" y="2266"/>
                  <a:pt x="1153" y="2272"/>
                  <a:pt x="1151" y="2278"/>
                </a:cubicBezTo>
                <a:cubicBezTo>
                  <a:pt x="1151" y="2279"/>
                  <a:pt x="1150" y="2281"/>
                  <a:pt x="1150" y="2282"/>
                </a:cubicBezTo>
                <a:cubicBezTo>
                  <a:pt x="1150" y="2284"/>
                  <a:pt x="1149" y="2285"/>
                  <a:pt x="1149" y="2286"/>
                </a:cubicBezTo>
                <a:cubicBezTo>
                  <a:pt x="1148" y="2289"/>
                  <a:pt x="1147" y="2292"/>
                  <a:pt x="1146" y="2294"/>
                </a:cubicBezTo>
                <a:cubicBezTo>
                  <a:pt x="1146" y="2295"/>
                  <a:pt x="1146" y="2296"/>
                  <a:pt x="1145" y="2296"/>
                </a:cubicBezTo>
                <a:cubicBezTo>
                  <a:pt x="1145" y="2297"/>
                  <a:pt x="1145" y="2298"/>
                  <a:pt x="1145" y="2298"/>
                </a:cubicBezTo>
                <a:cubicBezTo>
                  <a:pt x="1144" y="2299"/>
                  <a:pt x="1144" y="2301"/>
                  <a:pt x="1143" y="2302"/>
                </a:cubicBezTo>
                <a:cubicBezTo>
                  <a:pt x="1143" y="2303"/>
                  <a:pt x="1142" y="2304"/>
                  <a:pt x="1142" y="2305"/>
                </a:cubicBezTo>
                <a:cubicBezTo>
                  <a:pt x="1141" y="2306"/>
                  <a:pt x="1140" y="2307"/>
                  <a:pt x="1140" y="2309"/>
                </a:cubicBezTo>
                <a:cubicBezTo>
                  <a:pt x="1140" y="2309"/>
                  <a:pt x="1139" y="2310"/>
                  <a:pt x="1139" y="2310"/>
                </a:cubicBezTo>
                <a:cubicBezTo>
                  <a:pt x="1139" y="2311"/>
                  <a:pt x="1139" y="2311"/>
                  <a:pt x="1138" y="2312"/>
                </a:cubicBezTo>
                <a:cubicBezTo>
                  <a:pt x="1138" y="2313"/>
                  <a:pt x="1137" y="2314"/>
                  <a:pt x="1137" y="2315"/>
                </a:cubicBezTo>
                <a:cubicBezTo>
                  <a:pt x="1136" y="2317"/>
                  <a:pt x="1135" y="2318"/>
                  <a:pt x="1134" y="2320"/>
                </a:cubicBezTo>
                <a:cubicBezTo>
                  <a:pt x="1132" y="2324"/>
                  <a:pt x="1130" y="2326"/>
                  <a:pt x="1128" y="2329"/>
                </a:cubicBezTo>
                <a:cubicBezTo>
                  <a:pt x="1128" y="2330"/>
                  <a:pt x="1127" y="2331"/>
                  <a:pt x="1126" y="2332"/>
                </a:cubicBezTo>
                <a:cubicBezTo>
                  <a:pt x="1126" y="2333"/>
                  <a:pt x="1125" y="2333"/>
                  <a:pt x="1125" y="2334"/>
                </a:cubicBezTo>
                <a:cubicBezTo>
                  <a:pt x="1124" y="2335"/>
                  <a:pt x="1123" y="2336"/>
                  <a:pt x="1123" y="2336"/>
                </a:cubicBezTo>
                <a:cubicBezTo>
                  <a:pt x="1123" y="2336"/>
                  <a:pt x="1124" y="2335"/>
                  <a:pt x="1125" y="2334"/>
                </a:cubicBezTo>
                <a:cubicBezTo>
                  <a:pt x="1125" y="2334"/>
                  <a:pt x="1126" y="2333"/>
                  <a:pt x="1127" y="2332"/>
                </a:cubicBezTo>
                <a:cubicBezTo>
                  <a:pt x="1128" y="2332"/>
                  <a:pt x="1129" y="2331"/>
                  <a:pt x="1130" y="2330"/>
                </a:cubicBezTo>
                <a:cubicBezTo>
                  <a:pt x="1131" y="2328"/>
                  <a:pt x="1134" y="2325"/>
                  <a:pt x="1136" y="2322"/>
                </a:cubicBezTo>
                <a:cubicBezTo>
                  <a:pt x="1137" y="2320"/>
                  <a:pt x="1139" y="2319"/>
                  <a:pt x="1140" y="2317"/>
                </a:cubicBezTo>
                <a:cubicBezTo>
                  <a:pt x="1141" y="2316"/>
                  <a:pt x="1141" y="2315"/>
                  <a:pt x="1142" y="2314"/>
                </a:cubicBezTo>
                <a:cubicBezTo>
                  <a:pt x="1142" y="2313"/>
                  <a:pt x="1143" y="2313"/>
                  <a:pt x="1143" y="2312"/>
                </a:cubicBezTo>
                <a:cubicBezTo>
                  <a:pt x="1143" y="2312"/>
                  <a:pt x="1144" y="2311"/>
                  <a:pt x="1144" y="2311"/>
                </a:cubicBezTo>
                <a:cubicBezTo>
                  <a:pt x="1145" y="2310"/>
                  <a:pt x="1145" y="2309"/>
                  <a:pt x="1146" y="2308"/>
                </a:cubicBezTo>
                <a:cubicBezTo>
                  <a:pt x="1147" y="2306"/>
                  <a:pt x="1147" y="2305"/>
                  <a:pt x="1148" y="2304"/>
                </a:cubicBezTo>
                <a:cubicBezTo>
                  <a:pt x="1148" y="2303"/>
                  <a:pt x="1149" y="2302"/>
                  <a:pt x="1150" y="2300"/>
                </a:cubicBezTo>
                <a:cubicBezTo>
                  <a:pt x="1150" y="2300"/>
                  <a:pt x="1150" y="2299"/>
                  <a:pt x="1151" y="2299"/>
                </a:cubicBezTo>
                <a:cubicBezTo>
                  <a:pt x="1151" y="2298"/>
                  <a:pt x="1151" y="2297"/>
                  <a:pt x="1152" y="2297"/>
                </a:cubicBezTo>
                <a:cubicBezTo>
                  <a:pt x="1152" y="2295"/>
                  <a:pt x="1153" y="2293"/>
                  <a:pt x="1154" y="2291"/>
                </a:cubicBezTo>
                <a:cubicBezTo>
                  <a:pt x="1154" y="2292"/>
                  <a:pt x="1154" y="2292"/>
                  <a:pt x="1154" y="2292"/>
                </a:cubicBezTo>
                <a:cubicBezTo>
                  <a:pt x="1154" y="2294"/>
                  <a:pt x="1154" y="2295"/>
                  <a:pt x="1154" y="2297"/>
                </a:cubicBezTo>
                <a:cubicBezTo>
                  <a:pt x="1154" y="2298"/>
                  <a:pt x="1154" y="2300"/>
                  <a:pt x="1154" y="2302"/>
                </a:cubicBezTo>
                <a:cubicBezTo>
                  <a:pt x="1154" y="2305"/>
                  <a:pt x="1154" y="2308"/>
                  <a:pt x="1154" y="2311"/>
                </a:cubicBezTo>
                <a:cubicBezTo>
                  <a:pt x="1154" y="2312"/>
                  <a:pt x="1154" y="2314"/>
                  <a:pt x="1154" y="2316"/>
                </a:cubicBezTo>
                <a:cubicBezTo>
                  <a:pt x="1153" y="2317"/>
                  <a:pt x="1153" y="2319"/>
                  <a:pt x="1153" y="2320"/>
                </a:cubicBezTo>
                <a:cubicBezTo>
                  <a:pt x="1153" y="2323"/>
                  <a:pt x="1153" y="2326"/>
                  <a:pt x="1152" y="2329"/>
                </a:cubicBezTo>
                <a:cubicBezTo>
                  <a:pt x="1152" y="2332"/>
                  <a:pt x="1152" y="2335"/>
                  <a:pt x="1151" y="2337"/>
                </a:cubicBezTo>
                <a:cubicBezTo>
                  <a:pt x="1150" y="2340"/>
                  <a:pt x="1150" y="2342"/>
                  <a:pt x="1149" y="2344"/>
                </a:cubicBezTo>
                <a:cubicBezTo>
                  <a:pt x="1149" y="2346"/>
                  <a:pt x="1148" y="2347"/>
                  <a:pt x="1148" y="2348"/>
                </a:cubicBezTo>
                <a:cubicBezTo>
                  <a:pt x="1148" y="2349"/>
                  <a:pt x="1147" y="2350"/>
                  <a:pt x="1147" y="2350"/>
                </a:cubicBezTo>
                <a:cubicBezTo>
                  <a:pt x="1146" y="2351"/>
                  <a:pt x="1146" y="2352"/>
                  <a:pt x="1146" y="2353"/>
                </a:cubicBezTo>
                <a:cubicBezTo>
                  <a:pt x="1145" y="2354"/>
                  <a:pt x="1145" y="2354"/>
                  <a:pt x="1145" y="2355"/>
                </a:cubicBezTo>
                <a:cubicBezTo>
                  <a:pt x="1144" y="2356"/>
                  <a:pt x="1144" y="2357"/>
                  <a:pt x="1143" y="2358"/>
                </a:cubicBezTo>
                <a:cubicBezTo>
                  <a:pt x="1143" y="2358"/>
                  <a:pt x="1143" y="2359"/>
                  <a:pt x="1143" y="2359"/>
                </a:cubicBezTo>
                <a:cubicBezTo>
                  <a:pt x="1143" y="2359"/>
                  <a:pt x="1143" y="2359"/>
                  <a:pt x="1144" y="2358"/>
                </a:cubicBezTo>
                <a:cubicBezTo>
                  <a:pt x="1144" y="2358"/>
                  <a:pt x="1145" y="2357"/>
                  <a:pt x="1146" y="2356"/>
                </a:cubicBezTo>
                <a:cubicBezTo>
                  <a:pt x="1147" y="2355"/>
                  <a:pt x="1147" y="2355"/>
                  <a:pt x="1148" y="2354"/>
                </a:cubicBezTo>
                <a:cubicBezTo>
                  <a:pt x="1148" y="2353"/>
                  <a:pt x="1149" y="2353"/>
                  <a:pt x="1149" y="2352"/>
                </a:cubicBezTo>
                <a:cubicBezTo>
                  <a:pt x="1150" y="2351"/>
                  <a:pt x="1151" y="2350"/>
                  <a:pt x="1151" y="2349"/>
                </a:cubicBezTo>
                <a:cubicBezTo>
                  <a:pt x="1152" y="2348"/>
                  <a:pt x="1153" y="2347"/>
                  <a:pt x="1153" y="2346"/>
                </a:cubicBezTo>
                <a:cubicBezTo>
                  <a:pt x="1154" y="2344"/>
                  <a:pt x="1156" y="2342"/>
                  <a:pt x="1157" y="2339"/>
                </a:cubicBezTo>
                <a:cubicBezTo>
                  <a:pt x="1158" y="2336"/>
                  <a:pt x="1159" y="2333"/>
                  <a:pt x="1159" y="2330"/>
                </a:cubicBezTo>
                <a:cubicBezTo>
                  <a:pt x="1160" y="2329"/>
                  <a:pt x="1160" y="2327"/>
                  <a:pt x="1160" y="2326"/>
                </a:cubicBezTo>
                <a:cubicBezTo>
                  <a:pt x="1161" y="2324"/>
                  <a:pt x="1161" y="2323"/>
                  <a:pt x="1161" y="2321"/>
                </a:cubicBezTo>
                <a:cubicBezTo>
                  <a:pt x="1161" y="2319"/>
                  <a:pt x="1161" y="2318"/>
                  <a:pt x="1161" y="2316"/>
                </a:cubicBezTo>
                <a:cubicBezTo>
                  <a:pt x="1161" y="2314"/>
                  <a:pt x="1162" y="2313"/>
                  <a:pt x="1162" y="2311"/>
                </a:cubicBezTo>
                <a:cubicBezTo>
                  <a:pt x="1162" y="2308"/>
                  <a:pt x="1162" y="2305"/>
                  <a:pt x="1161" y="2301"/>
                </a:cubicBezTo>
                <a:cubicBezTo>
                  <a:pt x="1161" y="2300"/>
                  <a:pt x="1161" y="2298"/>
                  <a:pt x="1161" y="2297"/>
                </a:cubicBezTo>
                <a:cubicBezTo>
                  <a:pt x="1161" y="2295"/>
                  <a:pt x="1161" y="2294"/>
                  <a:pt x="1161" y="2292"/>
                </a:cubicBezTo>
                <a:cubicBezTo>
                  <a:pt x="1160" y="2286"/>
                  <a:pt x="1160" y="2281"/>
                  <a:pt x="1159" y="2276"/>
                </a:cubicBezTo>
                <a:cubicBezTo>
                  <a:pt x="1159" y="2276"/>
                  <a:pt x="1159" y="2276"/>
                  <a:pt x="1159" y="2275"/>
                </a:cubicBezTo>
                <a:cubicBezTo>
                  <a:pt x="1160" y="2274"/>
                  <a:pt x="1160" y="2272"/>
                  <a:pt x="1160" y="2271"/>
                </a:cubicBezTo>
                <a:cubicBezTo>
                  <a:pt x="1160" y="2270"/>
                  <a:pt x="1161" y="2269"/>
                  <a:pt x="1161" y="2268"/>
                </a:cubicBezTo>
                <a:cubicBezTo>
                  <a:pt x="1161" y="2268"/>
                  <a:pt x="1161" y="2267"/>
                  <a:pt x="1161" y="2266"/>
                </a:cubicBezTo>
                <a:cubicBezTo>
                  <a:pt x="1162" y="2264"/>
                  <a:pt x="1162" y="2263"/>
                  <a:pt x="1162" y="2261"/>
                </a:cubicBezTo>
                <a:cubicBezTo>
                  <a:pt x="1162" y="2260"/>
                  <a:pt x="1163" y="2258"/>
                  <a:pt x="1163" y="2256"/>
                </a:cubicBezTo>
                <a:cubicBezTo>
                  <a:pt x="1163" y="2255"/>
                  <a:pt x="1163" y="2253"/>
                  <a:pt x="1163" y="2251"/>
                </a:cubicBezTo>
                <a:cubicBezTo>
                  <a:pt x="1164" y="2248"/>
                  <a:pt x="1164" y="2245"/>
                  <a:pt x="1164" y="2241"/>
                </a:cubicBezTo>
                <a:cubicBezTo>
                  <a:pt x="1164" y="2240"/>
                  <a:pt x="1164" y="2238"/>
                  <a:pt x="1164" y="2236"/>
                </a:cubicBezTo>
                <a:cubicBezTo>
                  <a:pt x="1164" y="2235"/>
                  <a:pt x="1163" y="2233"/>
                  <a:pt x="1163" y="2231"/>
                </a:cubicBezTo>
                <a:cubicBezTo>
                  <a:pt x="1163" y="2230"/>
                  <a:pt x="1163" y="2230"/>
                  <a:pt x="1163" y="2229"/>
                </a:cubicBezTo>
                <a:cubicBezTo>
                  <a:pt x="1163" y="2226"/>
                  <a:pt x="1163" y="2226"/>
                  <a:pt x="1163" y="2226"/>
                </a:cubicBezTo>
                <a:cubicBezTo>
                  <a:pt x="1163" y="2225"/>
                  <a:pt x="1163" y="2223"/>
                  <a:pt x="1162" y="2222"/>
                </a:cubicBezTo>
                <a:cubicBezTo>
                  <a:pt x="1162" y="2221"/>
                  <a:pt x="1162" y="2221"/>
                  <a:pt x="1162" y="2221"/>
                </a:cubicBezTo>
                <a:cubicBezTo>
                  <a:pt x="1162" y="2221"/>
                  <a:pt x="1162" y="2221"/>
                  <a:pt x="1162" y="2221"/>
                </a:cubicBezTo>
                <a:cubicBezTo>
                  <a:pt x="1162" y="2220"/>
                  <a:pt x="1162" y="2220"/>
                  <a:pt x="1162" y="2220"/>
                </a:cubicBezTo>
                <a:cubicBezTo>
                  <a:pt x="1162" y="2219"/>
                  <a:pt x="1162" y="2219"/>
                  <a:pt x="1162" y="2219"/>
                </a:cubicBezTo>
                <a:cubicBezTo>
                  <a:pt x="1162" y="2218"/>
                  <a:pt x="1162" y="2218"/>
                  <a:pt x="1162" y="2217"/>
                </a:cubicBezTo>
                <a:cubicBezTo>
                  <a:pt x="1161" y="2215"/>
                  <a:pt x="1161" y="2214"/>
                  <a:pt x="1161" y="2212"/>
                </a:cubicBezTo>
                <a:cubicBezTo>
                  <a:pt x="1160" y="2209"/>
                  <a:pt x="1159" y="2206"/>
                  <a:pt x="1159" y="2203"/>
                </a:cubicBezTo>
                <a:cubicBezTo>
                  <a:pt x="1157" y="2197"/>
                  <a:pt x="1156" y="2191"/>
                  <a:pt x="1155" y="2186"/>
                </a:cubicBezTo>
                <a:cubicBezTo>
                  <a:pt x="1155" y="2185"/>
                  <a:pt x="1155" y="2183"/>
                  <a:pt x="1154" y="2182"/>
                </a:cubicBezTo>
                <a:cubicBezTo>
                  <a:pt x="1154" y="2181"/>
                  <a:pt x="1154" y="2181"/>
                  <a:pt x="1154" y="2180"/>
                </a:cubicBezTo>
                <a:cubicBezTo>
                  <a:pt x="1154" y="2179"/>
                  <a:pt x="1154" y="2179"/>
                  <a:pt x="1154" y="2178"/>
                </a:cubicBezTo>
                <a:cubicBezTo>
                  <a:pt x="1154" y="2176"/>
                  <a:pt x="1154" y="2173"/>
                  <a:pt x="1154" y="2171"/>
                </a:cubicBezTo>
                <a:cubicBezTo>
                  <a:pt x="1154" y="2170"/>
                  <a:pt x="1154" y="2169"/>
                  <a:pt x="1154" y="2167"/>
                </a:cubicBezTo>
                <a:cubicBezTo>
                  <a:pt x="1154" y="2166"/>
                  <a:pt x="1154" y="2165"/>
                  <a:pt x="1154" y="2164"/>
                </a:cubicBezTo>
                <a:cubicBezTo>
                  <a:pt x="1154" y="2163"/>
                  <a:pt x="1154" y="2162"/>
                  <a:pt x="1154" y="2161"/>
                </a:cubicBezTo>
                <a:cubicBezTo>
                  <a:pt x="1154" y="2161"/>
                  <a:pt x="1155" y="2160"/>
                  <a:pt x="1155" y="2160"/>
                </a:cubicBezTo>
                <a:cubicBezTo>
                  <a:pt x="1181" y="2214"/>
                  <a:pt x="1207" y="2267"/>
                  <a:pt x="1205" y="2315"/>
                </a:cubicBezTo>
                <a:cubicBezTo>
                  <a:pt x="1205" y="2322"/>
                  <a:pt x="1204" y="2329"/>
                  <a:pt x="1203" y="2336"/>
                </a:cubicBezTo>
                <a:cubicBezTo>
                  <a:pt x="1203" y="2337"/>
                  <a:pt x="1202" y="2338"/>
                  <a:pt x="1201" y="2339"/>
                </a:cubicBezTo>
                <a:cubicBezTo>
                  <a:pt x="1201" y="2340"/>
                  <a:pt x="1201" y="2340"/>
                  <a:pt x="1200" y="2341"/>
                </a:cubicBezTo>
                <a:cubicBezTo>
                  <a:pt x="1200" y="2341"/>
                  <a:pt x="1200" y="2342"/>
                  <a:pt x="1200" y="2342"/>
                </a:cubicBezTo>
                <a:cubicBezTo>
                  <a:pt x="1199" y="2342"/>
                  <a:pt x="1199" y="2342"/>
                  <a:pt x="1199" y="2342"/>
                </a:cubicBezTo>
                <a:cubicBezTo>
                  <a:pt x="1199" y="2343"/>
                  <a:pt x="1199" y="2343"/>
                  <a:pt x="1199" y="2343"/>
                </a:cubicBezTo>
                <a:cubicBezTo>
                  <a:pt x="1199" y="2343"/>
                  <a:pt x="1199" y="2343"/>
                  <a:pt x="1199" y="2343"/>
                </a:cubicBezTo>
                <a:cubicBezTo>
                  <a:pt x="1199" y="2343"/>
                  <a:pt x="1199" y="2343"/>
                  <a:pt x="1199" y="2343"/>
                </a:cubicBezTo>
                <a:cubicBezTo>
                  <a:pt x="1199" y="2343"/>
                  <a:pt x="1199" y="2343"/>
                  <a:pt x="1199" y="2343"/>
                </a:cubicBezTo>
                <a:cubicBezTo>
                  <a:pt x="1199" y="2343"/>
                  <a:pt x="1199" y="2343"/>
                  <a:pt x="1199" y="2343"/>
                </a:cubicBezTo>
                <a:cubicBezTo>
                  <a:pt x="1199" y="2343"/>
                  <a:pt x="1198" y="2344"/>
                  <a:pt x="1198" y="2345"/>
                </a:cubicBezTo>
                <a:cubicBezTo>
                  <a:pt x="1198" y="2345"/>
                  <a:pt x="1198" y="2345"/>
                  <a:pt x="1197" y="2345"/>
                </a:cubicBezTo>
                <a:cubicBezTo>
                  <a:pt x="1197" y="2346"/>
                  <a:pt x="1197" y="2346"/>
                  <a:pt x="1197" y="2346"/>
                </a:cubicBezTo>
                <a:cubicBezTo>
                  <a:pt x="1196" y="2347"/>
                  <a:pt x="1196" y="2347"/>
                  <a:pt x="1195" y="2348"/>
                </a:cubicBezTo>
                <a:cubicBezTo>
                  <a:pt x="1195" y="2349"/>
                  <a:pt x="1194" y="2349"/>
                  <a:pt x="1194" y="2350"/>
                </a:cubicBezTo>
                <a:cubicBezTo>
                  <a:pt x="1193" y="2350"/>
                  <a:pt x="1193" y="2350"/>
                  <a:pt x="1193" y="2351"/>
                </a:cubicBezTo>
                <a:cubicBezTo>
                  <a:pt x="1193" y="2351"/>
                  <a:pt x="1192" y="2351"/>
                  <a:pt x="1192" y="2352"/>
                </a:cubicBezTo>
                <a:cubicBezTo>
                  <a:pt x="1191" y="2352"/>
                  <a:pt x="1191" y="2353"/>
                  <a:pt x="1190" y="2353"/>
                </a:cubicBezTo>
                <a:cubicBezTo>
                  <a:pt x="1188" y="2356"/>
                  <a:pt x="1185" y="2358"/>
                  <a:pt x="1182" y="2361"/>
                </a:cubicBezTo>
                <a:cubicBezTo>
                  <a:pt x="1179" y="2363"/>
                  <a:pt x="1176" y="2365"/>
                  <a:pt x="1173" y="2367"/>
                </a:cubicBezTo>
                <a:cubicBezTo>
                  <a:pt x="1169" y="2370"/>
                  <a:pt x="1166" y="2372"/>
                  <a:pt x="1162" y="2374"/>
                </a:cubicBezTo>
                <a:cubicBezTo>
                  <a:pt x="1161" y="2376"/>
                  <a:pt x="1159" y="2377"/>
                  <a:pt x="1157" y="2378"/>
                </a:cubicBezTo>
                <a:cubicBezTo>
                  <a:pt x="1156" y="2379"/>
                  <a:pt x="1156" y="2379"/>
                  <a:pt x="1156" y="2379"/>
                </a:cubicBezTo>
                <a:cubicBezTo>
                  <a:pt x="1156" y="2379"/>
                  <a:pt x="1156" y="2379"/>
                  <a:pt x="1156" y="2379"/>
                </a:cubicBezTo>
                <a:cubicBezTo>
                  <a:pt x="1155" y="2379"/>
                  <a:pt x="1155" y="2379"/>
                  <a:pt x="1155" y="2379"/>
                </a:cubicBezTo>
                <a:cubicBezTo>
                  <a:pt x="1155" y="2380"/>
                  <a:pt x="1155" y="2380"/>
                  <a:pt x="1155" y="2380"/>
                </a:cubicBezTo>
                <a:cubicBezTo>
                  <a:pt x="1154" y="2381"/>
                  <a:pt x="1153" y="2381"/>
                  <a:pt x="1152" y="2382"/>
                </a:cubicBezTo>
                <a:cubicBezTo>
                  <a:pt x="1151" y="2382"/>
                  <a:pt x="1151" y="2383"/>
                  <a:pt x="1150" y="2384"/>
                </a:cubicBezTo>
                <a:cubicBezTo>
                  <a:pt x="1149" y="2385"/>
                  <a:pt x="1148" y="2385"/>
                  <a:pt x="1147" y="2386"/>
                </a:cubicBezTo>
                <a:cubicBezTo>
                  <a:pt x="1147" y="2387"/>
                  <a:pt x="1146" y="2387"/>
                  <a:pt x="1145" y="2388"/>
                </a:cubicBezTo>
                <a:cubicBezTo>
                  <a:pt x="1144" y="2389"/>
                  <a:pt x="1144" y="2389"/>
                  <a:pt x="1143" y="2390"/>
                </a:cubicBezTo>
                <a:cubicBezTo>
                  <a:pt x="1142" y="2392"/>
                  <a:pt x="1140" y="2393"/>
                  <a:pt x="1139" y="2394"/>
                </a:cubicBezTo>
                <a:cubicBezTo>
                  <a:pt x="1138" y="2395"/>
                  <a:pt x="1138" y="2396"/>
                  <a:pt x="1137" y="2397"/>
                </a:cubicBezTo>
                <a:cubicBezTo>
                  <a:pt x="1137" y="2397"/>
                  <a:pt x="1137" y="2397"/>
                  <a:pt x="1136" y="2398"/>
                </a:cubicBezTo>
                <a:cubicBezTo>
                  <a:pt x="1136" y="2398"/>
                  <a:pt x="1136" y="2399"/>
                  <a:pt x="1135" y="2399"/>
                </a:cubicBezTo>
                <a:cubicBezTo>
                  <a:pt x="1135" y="2400"/>
                  <a:pt x="1134" y="2400"/>
                  <a:pt x="1134" y="2401"/>
                </a:cubicBezTo>
                <a:cubicBezTo>
                  <a:pt x="1133" y="2402"/>
                  <a:pt x="1133" y="2403"/>
                  <a:pt x="1132" y="2404"/>
                </a:cubicBezTo>
                <a:cubicBezTo>
                  <a:pt x="1132" y="2404"/>
                  <a:pt x="1132" y="2405"/>
                  <a:pt x="1131" y="2406"/>
                </a:cubicBezTo>
                <a:cubicBezTo>
                  <a:pt x="1131" y="2407"/>
                  <a:pt x="1130" y="2407"/>
                  <a:pt x="1130" y="2408"/>
                </a:cubicBezTo>
                <a:cubicBezTo>
                  <a:pt x="1129" y="2410"/>
                  <a:pt x="1129" y="2411"/>
                  <a:pt x="1128" y="2412"/>
                </a:cubicBezTo>
                <a:cubicBezTo>
                  <a:pt x="1128" y="2413"/>
                  <a:pt x="1128" y="2414"/>
                  <a:pt x="1128" y="2414"/>
                </a:cubicBezTo>
                <a:cubicBezTo>
                  <a:pt x="1127" y="2415"/>
                  <a:pt x="1127" y="2416"/>
                  <a:pt x="1127" y="2416"/>
                </a:cubicBezTo>
                <a:cubicBezTo>
                  <a:pt x="1127" y="2417"/>
                  <a:pt x="1127" y="2418"/>
                  <a:pt x="1127" y="2418"/>
                </a:cubicBezTo>
                <a:cubicBezTo>
                  <a:pt x="1127" y="2419"/>
                  <a:pt x="1127" y="2419"/>
                  <a:pt x="1127" y="2420"/>
                </a:cubicBezTo>
                <a:cubicBezTo>
                  <a:pt x="1126" y="2421"/>
                  <a:pt x="1126" y="2421"/>
                  <a:pt x="1126" y="2422"/>
                </a:cubicBezTo>
                <a:cubicBezTo>
                  <a:pt x="1126" y="2422"/>
                  <a:pt x="1126" y="2423"/>
                  <a:pt x="1126" y="2423"/>
                </a:cubicBezTo>
                <a:cubicBezTo>
                  <a:pt x="1126" y="2424"/>
                  <a:pt x="1126" y="2425"/>
                  <a:pt x="1126" y="2426"/>
                </a:cubicBezTo>
                <a:cubicBezTo>
                  <a:pt x="1126" y="2426"/>
                  <a:pt x="1126" y="2427"/>
                  <a:pt x="1126" y="2427"/>
                </a:cubicBezTo>
                <a:cubicBezTo>
                  <a:pt x="1126" y="2428"/>
                  <a:pt x="1127" y="2429"/>
                  <a:pt x="1127" y="2429"/>
                </a:cubicBezTo>
                <a:cubicBezTo>
                  <a:pt x="1127" y="2429"/>
                  <a:pt x="1127" y="2428"/>
                  <a:pt x="1127" y="2427"/>
                </a:cubicBezTo>
                <a:cubicBezTo>
                  <a:pt x="1127" y="2427"/>
                  <a:pt x="1127" y="2426"/>
                  <a:pt x="1127" y="2426"/>
                </a:cubicBezTo>
                <a:cubicBezTo>
                  <a:pt x="1127" y="2425"/>
                  <a:pt x="1127" y="2425"/>
                  <a:pt x="1127" y="2425"/>
                </a:cubicBezTo>
                <a:cubicBezTo>
                  <a:pt x="1128" y="2424"/>
                  <a:pt x="1128" y="2424"/>
                  <a:pt x="1128" y="2423"/>
                </a:cubicBezTo>
                <a:cubicBezTo>
                  <a:pt x="1128" y="2423"/>
                  <a:pt x="1128" y="2422"/>
                  <a:pt x="1128" y="2422"/>
                </a:cubicBezTo>
                <a:cubicBezTo>
                  <a:pt x="1128" y="2422"/>
                  <a:pt x="1129" y="2421"/>
                  <a:pt x="1129" y="2421"/>
                </a:cubicBezTo>
                <a:cubicBezTo>
                  <a:pt x="1129" y="2420"/>
                  <a:pt x="1129" y="2420"/>
                  <a:pt x="1129" y="2419"/>
                </a:cubicBezTo>
                <a:cubicBezTo>
                  <a:pt x="1130" y="2418"/>
                  <a:pt x="1130" y="2418"/>
                  <a:pt x="1130" y="2417"/>
                </a:cubicBezTo>
                <a:cubicBezTo>
                  <a:pt x="1130" y="2417"/>
                  <a:pt x="1131" y="2416"/>
                  <a:pt x="1131" y="2416"/>
                </a:cubicBezTo>
                <a:cubicBezTo>
                  <a:pt x="1131" y="2415"/>
                  <a:pt x="1131" y="2415"/>
                  <a:pt x="1132" y="2414"/>
                </a:cubicBezTo>
                <a:cubicBezTo>
                  <a:pt x="1132" y="2413"/>
                  <a:pt x="1133" y="2412"/>
                  <a:pt x="1134" y="2410"/>
                </a:cubicBezTo>
                <a:cubicBezTo>
                  <a:pt x="1136" y="2408"/>
                  <a:pt x="1138" y="2405"/>
                  <a:pt x="1140" y="2403"/>
                </a:cubicBezTo>
                <a:cubicBezTo>
                  <a:pt x="1142" y="2400"/>
                  <a:pt x="1145" y="2398"/>
                  <a:pt x="1148" y="2395"/>
                </a:cubicBezTo>
                <a:cubicBezTo>
                  <a:pt x="1148" y="2395"/>
                  <a:pt x="1149" y="2395"/>
                  <a:pt x="1149" y="2394"/>
                </a:cubicBezTo>
                <a:cubicBezTo>
                  <a:pt x="1149" y="2394"/>
                  <a:pt x="1150" y="2394"/>
                  <a:pt x="1150" y="2393"/>
                </a:cubicBezTo>
                <a:cubicBezTo>
                  <a:pt x="1151" y="2393"/>
                  <a:pt x="1151" y="2392"/>
                  <a:pt x="1152" y="2392"/>
                </a:cubicBezTo>
                <a:cubicBezTo>
                  <a:pt x="1153" y="2391"/>
                  <a:pt x="1154" y="2390"/>
                  <a:pt x="1155" y="2390"/>
                </a:cubicBezTo>
                <a:cubicBezTo>
                  <a:pt x="1155" y="2389"/>
                  <a:pt x="1156" y="2389"/>
                  <a:pt x="1157" y="2388"/>
                </a:cubicBezTo>
                <a:cubicBezTo>
                  <a:pt x="1158" y="2387"/>
                  <a:pt x="1159" y="2387"/>
                  <a:pt x="1159" y="2386"/>
                </a:cubicBezTo>
                <a:cubicBezTo>
                  <a:pt x="1160" y="2386"/>
                  <a:pt x="1161" y="2385"/>
                  <a:pt x="1162" y="2384"/>
                </a:cubicBezTo>
                <a:cubicBezTo>
                  <a:pt x="1164" y="2383"/>
                  <a:pt x="1165" y="2382"/>
                  <a:pt x="1167" y="2381"/>
                </a:cubicBezTo>
                <a:cubicBezTo>
                  <a:pt x="1170" y="2379"/>
                  <a:pt x="1174" y="2376"/>
                  <a:pt x="1177" y="2374"/>
                </a:cubicBezTo>
                <a:cubicBezTo>
                  <a:pt x="1179" y="2372"/>
                  <a:pt x="1180" y="2371"/>
                  <a:pt x="1182" y="2370"/>
                </a:cubicBezTo>
                <a:cubicBezTo>
                  <a:pt x="1183" y="2369"/>
                  <a:pt x="1184" y="2369"/>
                  <a:pt x="1184" y="2368"/>
                </a:cubicBezTo>
                <a:cubicBezTo>
                  <a:pt x="1185" y="2367"/>
                  <a:pt x="1186" y="2367"/>
                  <a:pt x="1187" y="2366"/>
                </a:cubicBezTo>
                <a:cubicBezTo>
                  <a:pt x="1190" y="2363"/>
                  <a:pt x="1192" y="2360"/>
                  <a:pt x="1195" y="2357"/>
                </a:cubicBezTo>
                <a:cubicBezTo>
                  <a:pt x="1195" y="2357"/>
                  <a:pt x="1196" y="2356"/>
                  <a:pt x="1196" y="2355"/>
                </a:cubicBezTo>
                <a:cubicBezTo>
                  <a:pt x="1197" y="2355"/>
                  <a:pt x="1197" y="2355"/>
                  <a:pt x="1197" y="2354"/>
                </a:cubicBezTo>
                <a:cubicBezTo>
                  <a:pt x="1197" y="2354"/>
                  <a:pt x="1198" y="2353"/>
                  <a:pt x="1198" y="2353"/>
                </a:cubicBezTo>
                <a:cubicBezTo>
                  <a:pt x="1198" y="2352"/>
                  <a:pt x="1199" y="2352"/>
                  <a:pt x="1199" y="2351"/>
                </a:cubicBezTo>
                <a:cubicBezTo>
                  <a:pt x="1200" y="2350"/>
                  <a:pt x="1200" y="2349"/>
                  <a:pt x="1201" y="2349"/>
                </a:cubicBezTo>
                <a:cubicBezTo>
                  <a:pt x="1201" y="2348"/>
                  <a:pt x="1201" y="2348"/>
                  <a:pt x="1201" y="2348"/>
                </a:cubicBezTo>
                <a:cubicBezTo>
                  <a:pt x="1193" y="2381"/>
                  <a:pt x="1175" y="2411"/>
                  <a:pt x="1156" y="2440"/>
                </a:cubicBezTo>
                <a:cubicBezTo>
                  <a:pt x="1156" y="2441"/>
                  <a:pt x="1155" y="2442"/>
                  <a:pt x="1154" y="2442"/>
                </a:cubicBezTo>
                <a:cubicBezTo>
                  <a:pt x="1150" y="2445"/>
                  <a:pt x="1145" y="2449"/>
                  <a:pt x="1140" y="2452"/>
                </a:cubicBezTo>
                <a:cubicBezTo>
                  <a:pt x="1135" y="2455"/>
                  <a:pt x="1130" y="2459"/>
                  <a:pt x="1124" y="2462"/>
                </a:cubicBezTo>
                <a:cubicBezTo>
                  <a:pt x="1122" y="2464"/>
                  <a:pt x="1119" y="2465"/>
                  <a:pt x="1116" y="2467"/>
                </a:cubicBezTo>
                <a:cubicBezTo>
                  <a:pt x="1113" y="2469"/>
                  <a:pt x="1110" y="2471"/>
                  <a:pt x="1107" y="2473"/>
                </a:cubicBezTo>
                <a:cubicBezTo>
                  <a:pt x="1107" y="2473"/>
                  <a:pt x="1107" y="2473"/>
                  <a:pt x="1107" y="2473"/>
                </a:cubicBezTo>
                <a:cubicBezTo>
                  <a:pt x="1106" y="2473"/>
                  <a:pt x="1106" y="2474"/>
                  <a:pt x="1105" y="2474"/>
                </a:cubicBezTo>
                <a:cubicBezTo>
                  <a:pt x="1101" y="2474"/>
                  <a:pt x="1097" y="2476"/>
                  <a:pt x="1093" y="2477"/>
                </a:cubicBezTo>
                <a:cubicBezTo>
                  <a:pt x="1092" y="2477"/>
                  <a:pt x="1090" y="2478"/>
                  <a:pt x="1089" y="2478"/>
                </a:cubicBezTo>
                <a:cubicBezTo>
                  <a:pt x="1088" y="2478"/>
                  <a:pt x="1087" y="2479"/>
                  <a:pt x="1086" y="2479"/>
                </a:cubicBezTo>
                <a:cubicBezTo>
                  <a:pt x="1083" y="2480"/>
                  <a:pt x="1081" y="2481"/>
                  <a:pt x="1079" y="2482"/>
                </a:cubicBezTo>
                <a:cubicBezTo>
                  <a:pt x="1076" y="2483"/>
                  <a:pt x="1074" y="2484"/>
                  <a:pt x="1072" y="2485"/>
                </a:cubicBezTo>
                <a:cubicBezTo>
                  <a:pt x="1070" y="2486"/>
                  <a:pt x="1069" y="2486"/>
                  <a:pt x="1068" y="2487"/>
                </a:cubicBezTo>
                <a:cubicBezTo>
                  <a:pt x="1067" y="2488"/>
                  <a:pt x="1066" y="2488"/>
                  <a:pt x="1065" y="2489"/>
                </a:cubicBezTo>
                <a:cubicBezTo>
                  <a:pt x="1064" y="2490"/>
                  <a:pt x="1064" y="2490"/>
                  <a:pt x="1064" y="2490"/>
                </a:cubicBezTo>
                <a:cubicBezTo>
                  <a:pt x="1064" y="2490"/>
                  <a:pt x="1064" y="2490"/>
                  <a:pt x="1064" y="2490"/>
                </a:cubicBezTo>
                <a:cubicBezTo>
                  <a:pt x="1064" y="2490"/>
                  <a:pt x="1064" y="2490"/>
                  <a:pt x="1064" y="2490"/>
                </a:cubicBezTo>
                <a:cubicBezTo>
                  <a:pt x="1064" y="2490"/>
                  <a:pt x="1064" y="2490"/>
                  <a:pt x="1064" y="2490"/>
                </a:cubicBezTo>
                <a:cubicBezTo>
                  <a:pt x="1063" y="2491"/>
                  <a:pt x="1063" y="2491"/>
                  <a:pt x="1063" y="2491"/>
                </a:cubicBezTo>
                <a:cubicBezTo>
                  <a:pt x="1062" y="2491"/>
                  <a:pt x="1062" y="2491"/>
                  <a:pt x="1062" y="2491"/>
                </a:cubicBezTo>
                <a:cubicBezTo>
                  <a:pt x="1061" y="2492"/>
                  <a:pt x="1060" y="2493"/>
                  <a:pt x="1060" y="2494"/>
                </a:cubicBezTo>
                <a:cubicBezTo>
                  <a:pt x="1058" y="2496"/>
                  <a:pt x="1057" y="2497"/>
                  <a:pt x="1056" y="2499"/>
                </a:cubicBezTo>
                <a:cubicBezTo>
                  <a:pt x="1055" y="2501"/>
                  <a:pt x="1054" y="2502"/>
                  <a:pt x="1053" y="2504"/>
                </a:cubicBezTo>
                <a:cubicBezTo>
                  <a:pt x="1053" y="2505"/>
                  <a:pt x="1052" y="2507"/>
                  <a:pt x="1052" y="2508"/>
                </a:cubicBezTo>
                <a:cubicBezTo>
                  <a:pt x="1052" y="2509"/>
                  <a:pt x="1052" y="2510"/>
                  <a:pt x="1052" y="2511"/>
                </a:cubicBezTo>
                <a:cubicBezTo>
                  <a:pt x="1052" y="2511"/>
                  <a:pt x="1052" y="2511"/>
                  <a:pt x="1052" y="2511"/>
                </a:cubicBezTo>
                <a:cubicBezTo>
                  <a:pt x="1052" y="2511"/>
                  <a:pt x="1052" y="2511"/>
                  <a:pt x="1052" y="2511"/>
                </a:cubicBezTo>
                <a:cubicBezTo>
                  <a:pt x="1053" y="2510"/>
                  <a:pt x="1053" y="2509"/>
                  <a:pt x="1054" y="2509"/>
                </a:cubicBezTo>
                <a:cubicBezTo>
                  <a:pt x="1054" y="2508"/>
                  <a:pt x="1055" y="2507"/>
                  <a:pt x="1056" y="2505"/>
                </a:cubicBezTo>
                <a:cubicBezTo>
                  <a:pt x="1057" y="2504"/>
                  <a:pt x="1058" y="2503"/>
                  <a:pt x="1059" y="2502"/>
                </a:cubicBezTo>
                <a:cubicBezTo>
                  <a:pt x="1061" y="2501"/>
                  <a:pt x="1062" y="2499"/>
                  <a:pt x="1064" y="2498"/>
                </a:cubicBezTo>
                <a:cubicBezTo>
                  <a:pt x="1064" y="2498"/>
                  <a:pt x="1065" y="2497"/>
                  <a:pt x="1066" y="2497"/>
                </a:cubicBezTo>
                <a:cubicBezTo>
                  <a:pt x="1067" y="2496"/>
                  <a:pt x="1067" y="2496"/>
                  <a:pt x="1068" y="2496"/>
                </a:cubicBezTo>
                <a:cubicBezTo>
                  <a:pt x="1068" y="2495"/>
                  <a:pt x="1068" y="2495"/>
                  <a:pt x="1068" y="2495"/>
                </a:cubicBezTo>
                <a:cubicBezTo>
                  <a:pt x="1068" y="2495"/>
                  <a:pt x="1068" y="2495"/>
                  <a:pt x="1068" y="2495"/>
                </a:cubicBezTo>
                <a:cubicBezTo>
                  <a:pt x="1068" y="2495"/>
                  <a:pt x="1068" y="2495"/>
                  <a:pt x="1068" y="2495"/>
                </a:cubicBezTo>
                <a:cubicBezTo>
                  <a:pt x="1068" y="2495"/>
                  <a:pt x="1068" y="2495"/>
                  <a:pt x="1068" y="2495"/>
                </a:cubicBezTo>
                <a:cubicBezTo>
                  <a:pt x="1068" y="2495"/>
                  <a:pt x="1068" y="2495"/>
                  <a:pt x="1068" y="2495"/>
                </a:cubicBezTo>
                <a:cubicBezTo>
                  <a:pt x="1068" y="2495"/>
                  <a:pt x="1068" y="2495"/>
                  <a:pt x="1068" y="2495"/>
                </a:cubicBezTo>
                <a:cubicBezTo>
                  <a:pt x="1069" y="2495"/>
                  <a:pt x="1069" y="2495"/>
                  <a:pt x="1069" y="2495"/>
                </a:cubicBezTo>
                <a:cubicBezTo>
                  <a:pt x="1070" y="2494"/>
                  <a:pt x="1071" y="2494"/>
                  <a:pt x="1072" y="2493"/>
                </a:cubicBezTo>
                <a:cubicBezTo>
                  <a:pt x="1073" y="2493"/>
                  <a:pt x="1074" y="2492"/>
                  <a:pt x="1075" y="2492"/>
                </a:cubicBezTo>
                <a:cubicBezTo>
                  <a:pt x="1077" y="2491"/>
                  <a:pt x="1079" y="2490"/>
                  <a:pt x="1082" y="2489"/>
                </a:cubicBezTo>
                <a:cubicBezTo>
                  <a:pt x="1084" y="2488"/>
                  <a:pt x="1086" y="2487"/>
                  <a:pt x="1088" y="2486"/>
                </a:cubicBezTo>
                <a:cubicBezTo>
                  <a:pt x="1083" y="2490"/>
                  <a:pt x="1078" y="2494"/>
                  <a:pt x="1074" y="2499"/>
                </a:cubicBezTo>
                <a:cubicBezTo>
                  <a:pt x="1072" y="2501"/>
                  <a:pt x="1069" y="2504"/>
                  <a:pt x="1067" y="2506"/>
                </a:cubicBezTo>
                <a:cubicBezTo>
                  <a:pt x="1067" y="2507"/>
                  <a:pt x="1067" y="2507"/>
                  <a:pt x="1067" y="2507"/>
                </a:cubicBezTo>
                <a:cubicBezTo>
                  <a:pt x="1066" y="2507"/>
                  <a:pt x="1066" y="2507"/>
                  <a:pt x="1066" y="2507"/>
                </a:cubicBezTo>
                <a:cubicBezTo>
                  <a:pt x="1066" y="2507"/>
                  <a:pt x="1066" y="2507"/>
                  <a:pt x="1066" y="2507"/>
                </a:cubicBezTo>
                <a:cubicBezTo>
                  <a:pt x="1065" y="2508"/>
                  <a:pt x="1065" y="2508"/>
                  <a:pt x="1065" y="2508"/>
                </a:cubicBezTo>
                <a:cubicBezTo>
                  <a:pt x="1065" y="2509"/>
                  <a:pt x="1064" y="2510"/>
                  <a:pt x="1064" y="2510"/>
                </a:cubicBezTo>
                <a:cubicBezTo>
                  <a:pt x="1063" y="2512"/>
                  <a:pt x="1062" y="2513"/>
                  <a:pt x="1061" y="2514"/>
                </a:cubicBezTo>
                <a:cubicBezTo>
                  <a:pt x="1057" y="2520"/>
                  <a:pt x="1054" y="2526"/>
                  <a:pt x="1051" y="2531"/>
                </a:cubicBezTo>
                <a:cubicBezTo>
                  <a:pt x="1048" y="2537"/>
                  <a:pt x="1046" y="2542"/>
                  <a:pt x="1045" y="2547"/>
                </a:cubicBezTo>
                <a:cubicBezTo>
                  <a:pt x="1043" y="2552"/>
                  <a:pt x="1042" y="2557"/>
                  <a:pt x="1041" y="2561"/>
                </a:cubicBezTo>
                <a:cubicBezTo>
                  <a:pt x="1041" y="2562"/>
                  <a:pt x="1041" y="2563"/>
                  <a:pt x="1041" y="2564"/>
                </a:cubicBezTo>
                <a:cubicBezTo>
                  <a:pt x="1041" y="2565"/>
                  <a:pt x="1041" y="2566"/>
                  <a:pt x="1041" y="2567"/>
                </a:cubicBezTo>
                <a:cubicBezTo>
                  <a:pt x="1041" y="2569"/>
                  <a:pt x="1040" y="2571"/>
                  <a:pt x="1040" y="2572"/>
                </a:cubicBezTo>
                <a:cubicBezTo>
                  <a:pt x="1040" y="2574"/>
                  <a:pt x="1040" y="2575"/>
                  <a:pt x="1040" y="2577"/>
                </a:cubicBezTo>
                <a:cubicBezTo>
                  <a:pt x="1040" y="2578"/>
                  <a:pt x="1040" y="2579"/>
                  <a:pt x="1040" y="2580"/>
                </a:cubicBezTo>
                <a:cubicBezTo>
                  <a:pt x="1040" y="2581"/>
                  <a:pt x="1040" y="2582"/>
                  <a:pt x="1040" y="2582"/>
                </a:cubicBezTo>
                <a:cubicBezTo>
                  <a:pt x="1040" y="2582"/>
                  <a:pt x="1040" y="2581"/>
                  <a:pt x="1041" y="2580"/>
                </a:cubicBezTo>
                <a:cubicBezTo>
                  <a:pt x="1041" y="2579"/>
                  <a:pt x="1041" y="2578"/>
                  <a:pt x="1041" y="2577"/>
                </a:cubicBezTo>
                <a:cubicBezTo>
                  <a:pt x="1041" y="2575"/>
                  <a:pt x="1042" y="2574"/>
                  <a:pt x="1042" y="2573"/>
                </a:cubicBezTo>
                <a:cubicBezTo>
                  <a:pt x="1042" y="2571"/>
                  <a:pt x="1043" y="2569"/>
                  <a:pt x="1043" y="2568"/>
                </a:cubicBezTo>
                <a:cubicBezTo>
                  <a:pt x="1043" y="2566"/>
                  <a:pt x="1044" y="2564"/>
                  <a:pt x="1044" y="2562"/>
                </a:cubicBezTo>
                <a:cubicBezTo>
                  <a:pt x="1045" y="2560"/>
                  <a:pt x="1046" y="2558"/>
                  <a:pt x="1046" y="2556"/>
                </a:cubicBezTo>
                <a:cubicBezTo>
                  <a:pt x="1047" y="2553"/>
                  <a:pt x="1048" y="2551"/>
                  <a:pt x="1049" y="2549"/>
                </a:cubicBezTo>
                <a:cubicBezTo>
                  <a:pt x="1051" y="2544"/>
                  <a:pt x="1053" y="2539"/>
                  <a:pt x="1056" y="2534"/>
                </a:cubicBezTo>
                <a:cubicBezTo>
                  <a:pt x="1058" y="2531"/>
                  <a:pt x="1059" y="2529"/>
                  <a:pt x="1061" y="2526"/>
                </a:cubicBezTo>
                <a:cubicBezTo>
                  <a:pt x="1061" y="2527"/>
                  <a:pt x="1060" y="2528"/>
                  <a:pt x="1060" y="2529"/>
                </a:cubicBezTo>
                <a:cubicBezTo>
                  <a:pt x="1060" y="2531"/>
                  <a:pt x="1059" y="2534"/>
                  <a:pt x="1058" y="2537"/>
                </a:cubicBezTo>
                <a:cubicBezTo>
                  <a:pt x="1058" y="2539"/>
                  <a:pt x="1058" y="2540"/>
                  <a:pt x="1058" y="2541"/>
                </a:cubicBezTo>
                <a:cubicBezTo>
                  <a:pt x="1057" y="2543"/>
                  <a:pt x="1057" y="2544"/>
                  <a:pt x="1057" y="2545"/>
                </a:cubicBezTo>
                <a:cubicBezTo>
                  <a:pt x="1056" y="2548"/>
                  <a:pt x="1056" y="2550"/>
                  <a:pt x="1056" y="2553"/>
                </a:cubicBezTo>
                <a:cubicBezTo>
                  <a:pt x="1055" y="2555"/>
                  <a:pt x="1055" y="2557"/>
                  <a:pt x="1054" y="2559"/>
                </a:cubicBezTo>
                <a:cubicBezTo>
                  <a:pt x="1054" y="2560"/>
                  <a:pt x="1054" y="2561"/>
                  <a:pt x="1054" y="2562"/>
                </a:cubicBezTo>
                <a:cubicBezTo>
                  <a:pt x="1054" y="2563"/>
                  <a:pt x="1053" y="2564"/>
                  <a:pt x="1053" y="2565"/>
                </a:cubicBezTo>
                <a:cubicBezTo>
                  <a:pt x="1053" y="2566"/>
                  <a:pt x="1053" y="2567"/>
                  <a:pt x="1053" y="2567"/>
                </a:cubicBezTo>
                <a:cubicBezTo>
                  <a:pt x="1052" y="2568"/>
                  <a:pt x="1052" y="2569"/>
                  <a:pt x="1052" y="2569"/>
                </a:cubicBezTo>
                <a:cubicBezTo>
                  <a:pt x="1052" y="2571"/>
                  <a:pt x="1051" y="2572"/>
                  <a:pt x="1051" y="2572"/>
                </a:cubicBezTo>
                <a:cubicBezTo>
                  <a:pt x="1051" y="2573"/>
                  <a:pt x="1051" y="2573"/>
                  <a:pt x="1051" y="2573"/>
                </a:cubicBezTo>
                <a:cubicBezTo>
                  <a:pt x="1051" y="2573"/>
                  <a:pt x="1051" y="2573"/>
                  <a:pt x="1052" y="2572"/>
                </a:cubicBezTo>
                <a:cubicBezTo>
                  <a:pt x="1052" y="2572"/>
                  <a:pt x="1053" y="2571"/>
                  <a:pt x="1053" y="2570"/>
                </a:cubicBezTo>
                <a:cubicBezTo>
                  <a:pt x="1054" y="2570"/>
                  <a:pt x="1054" y="2569"/>
                  <a:pt x="1055" y="2568"/>
                </a:cubicBezTo>
                <a:cubicBezTo>
                  <a:pt x="1055" y="2568"/>
                  <a:pt x="1055" y="2567"/>
                  <a:pt x="1056" y="2566"/>
                </a:cubicBezTo>
                <a:cubicBezTo>
                  <a:pt x="1056" y="2565"/>
                  <a:pt x="1057" y="2565"/>
                  <a:pt x="1057" y="2564"/>
                </a:cubicBezTo>
                <a:cubicBezTo>
                  <a:pt x="1058" y="2563"/>
                  <a:pt x="1058" y="2562"/>
                  <a:pt x="1059" y="2561"/>
                </a:cubicBezTo>
                <a:cubicBezTo>
                  <a:pt x="1060" y="2559"/>
                  <a:pt x="1061" y="2557"/>
                  <a:pt x="1061" y="2554"/>
                </a:cubicBezTo>
                <a:cubicBezTo>
                  <a:pt x="1062" y="2552"/>
                  <a:pt x="1063" y="2549"/>
                  <a:pt x="1064" y="2547"/>
                </a:cubicBezTo>
                <a:cubicBezTo>
                  <a:pt x="1064" y="2545"/>
                  <a:pt x="1064" y="2544"/>
                  <a:pt x="1065" y="2543"/>
                </a:cubicBezTo>
                <a:cubicBezTo>
                  <a:pt x="1065" y="2541"/>
                  <a:pt x="1066" y="2540"/>
                  <a:pt x="1066" y="2539"/>
                </a:cubicBezTo>
                <a:cubicBezTo>
                  <a:pt x="1067" y="2536"/>
                  <a:pt x="1067" y="2533"/>
                  <a:pt x="1068" y="2531"/>
                </a:cubicBezTo>
                <a:cubicBezTo>
                  <a:pt x="1069" y="2528"/>
                  <a:pt x="1069" y="2525"/>
                  <a:pt x="1070" y="2523"/>
                </a:cubicBezTo>
                <a:cubicBezTo>
                  <a:pt x="1071" y="2520"/>
                  <a:pt x="1072" y="2518"/>
                  <a:pt x="1073" y="2515"/>
                </a:cubicBezTo>
                <a:cubicBezTo>
                  <a:pt x="1074" y="2513"/>
                  <a:pt x="1074" y="2511"/>
                  <a:pt x="1076" y="2508"/>
                </a:cubicBezTo>
                <a:cubicBezTo>
                  <a:pt x="1076" y="2508"/>
                  <a:pt x="1076" y="2508"/>
                  <a:pt x="1076" y="2508"/>
                </a:cubicBezTo>
                <a:cubicBezTo>
                  <a:pt x="1077" y="2507"/>
                  <a:pt x="1078" y="2505"/>
                  <a:pt x="1079" y="2504"/>
                </a:cubicBezTo>
                <a:cubicBezTo>
                  <a:pt x="1084" y="2500"/>
                  <a:pt x="1089" y="2495"/>
                  <a:pt x="1095" y="2491"/>
                </a:cubicBezTo>
                <a:cubicBezTo>
                  <a:pt x="1100" y="2487"/>
                  <a:pt x="1106" y="2483"/>
                  <a:pt x="1112" y="2479"/>
                </a:cubicBezTo>
                <a:cubicBezTo>
                  <a:pt x="1114" y="2477"/>
                  <a:pt x="1117" y="2475"/>
                  <a:pt x="1120" y="2473"/>
                </a:cubicBezTo>
                <a:cubicBezTo>
                  <a:pt x="1123" y="2472"/>
                  <a:pt x="1125" y="2470"/>
                  <a:pt x="1128" y="2468"/>
                </a:cubicBezTo>
                <a:cubicBezTo>
                  <a:pt x="1134" y="2464"/>
                  <a:pt x="1139" y="2460"/>
                  <a:pt x="1144" y="2457"/>
                </a:cubicBezTo>
                <a:cubicBezTo>
                  <a:pt x="1145" y="2455"/>
                  <a:pt x="1147" y="2454"/>
                  <a:pt x="1149" y="2453"/>
                </a:cubicBezTo>
                <a:cubicBezTo>
                  <a:pt x="1135" y="2476"/>
                  <a:pt x="1121" y="2499"/>
                  <a:pt x="1112" y="2524"/>
                </a:cubicBezTo>
                <a:cubicBezTo>
                  <a:pt x="1111" y="2525"/>
                  <a:pt x="1110" y="2526"/>
                  <a:pt x="1108" y="2528"/>
                </a:cubicBezTo>
                <a:cubicBezTo>
                  <a:pt x="1107" y="2529"/>
                  <a:pt x="1105" y="2531"/>
                  <a:pt x="1103" y="2534"/>
                </a:cubicBezTo>
                <a:cubicBezTo>
                  <a:pt x="1101" y="2536"/>
                  <a:pt x="1099" y="2538"/>
                  <a:pt x="1097" y="2541"/>
                </a:cubicBezTo>
                <a:cubicBezTo>
                  <a:pt x="1095" y="2544"/>
                  <a:pt x="1093" y="2547"/>
                  <a:pt x="1091" y="2550"/>
                </a:cubicBezTo>
                <a:cubicBezTo>
                  <a:pt x="1090" y="2551"/>
                  <a:pt x="1089" y="2553"/>
                  <a:pt x="1088" y="2554"/>
                </a:cubicBezTo>
                <a:cubicBezTo>
                  <a:pt x="1087" y="2556"/>
                  <a:pt x="1086" y="2558"/>
                  <a:pt x="1085" y="2559"/>
                </a:cubicBezTo>
                <a:cubicBezTo>
                  <a:pt x="1083" y="2563"/>
                  <a:pt x="1081" y="2566"/>
                  <a:pt x="1079" y="2570"/>
                </a:cubicBezTo>
                <a:cubicBezTo>
                  <a:pt x="1078" y="2572"/>
                  <a:pt x="1078" y="2572"/>
                  <a:pt x="1078" y="2572"/>
                </a:cubicBezTo>
                <a:cubicBezTo>
                  <a:pt x="1078" y="2573"/>
                  <a:pt x="1077" y="2574"/>
                  <a:pt x="1077" y="2575"/>
                </a:cubicBezTo>
                <a:cubicBezTo>
                  <a:pt x="1076" y="2577"/>
                  <a:pt x="1076" y="2579"/>
                  <a:pt x="1075" y="2581"/>
                </a:cubicBezTo>
                <a:cubicBezTo>
                  <a:pt x="1074" y="2582"/>
                  <a:pt x="1074" y="2584"/>
                  <a:pt x="1073" y="2586"/>
                </a:cubicBezTo>
                <a:cubicBezTo>
                  <a:pt x="1073" y="2586"/>
                  <a:pt x="1073" y="2587"/>
                  <a:pt x="1073" y="2587"/>
                </a:cubicBezTo>
                <a:cubicBezTo>
                  <a:pt x="1073" y="2587"/>
                  <a:pt x="1072" y="2588"/>
                  <a:pt x="1072" y="2588"/>
                </a:cubicBezTo>
                <a:cubicBezTo>
                  <a:pt x="1071" y="2589"/>
                  <a:pt x="1070" y="2589"/>
                  <a:pt x="1070" y="2590"/>
                </a:cubicBezTo>
                <a:cubicBezTo>
                  <a:pt x="1069" y="2590"/>
                  <a:pt x="1068" y="2591"/>
                  <a:pt x="1068" y="2592"/>
                </a:cubicBezTo>
                <a:cubicBezTo>
                  <a:pt x="1067" y="2593"/>
                  <a:pt x="1066" y="2593"/>
                  <a:pt x="1065" y="2594"/>
                </a:cubicBezTo>
                <a:cubicBezTo>
                  <a:pt x="1065" y="2595"/>
                  <a:pt x="1064" y="2596"/>
                  <a:pt x="1063" y="2597"/>
                </a:cubicBezTo>
                <a:cubicBezTo>
                  <a:pt x="1062" y="2598"/>
                  <a:pt x="1062" y="2599"/>
                  <a:pt x="1061" y="2600"/>
                </a:cubicBezTo>
                <a:cubicBezTo>
                  <a:pt x="1060" y="2601"/>
                  <a:pt x="1060" y="2602"/>
                  <a:pt x="1059" y="2603"/>
                </a:cubicBezTo>
                <a:cubicBezTo>
                  <a:pt x="1057" y="2605"/>
                  <a:pt x="1056" y="2608"/>
                  <a:pt x="1055" y="2610"/>
                </a:cubicBezTo>
                <a:cubicBezTo>
                  <a:pt x="1053" y="2613"/>
                  <a:pt x="1052" y="2615"/>
                  <a:pt x="1051" y="2618"/>
                </a:cubicBezTo>
                <a:cubicBezTo>
                  <a:pt x="1050" y="2620"/>
                  <a:pt x="1049" y="2623"/>
                  <a:pt x="1048" y="2625"/>
                </a:cubicBezTo>
                <a:cubicBezTo>
                  <a:pt x="1048" y="2627"/>
                  <a:pt x="1047" y="2628"/>
                  <a:pt x="1047" y="2629"/>
                </a:cubicBezTo>
                <a:cubicBezTo>
                  <a:pt x="1047" y="2631"/>
                  <a:pt x="1046" y="2632"/>
                  <a:pt x="1046" y="2633"/>
                </a:cubicBezTo>
                <a:cubicBezTo>
                  <a:pt x="1045" y="2636"/>
                  <a:pt x="1045" y="2638"/>
                  <a:pt x="1044" y="2640"/>
                </a:cubicBezTo>
                <a:cubicBezTo>
                  <a:pt x="1044" y="2641"/>
                  <a:pt x="1044" y="2643"/>
                  <a:pt x="1043" y="2644"/>
                </a:cubicBezTo>
                <a:cubicBezTo>
                  <a:pt x="1043" y="2645"/>
                  <a:pt x="1043" y="2646"/>
                  <a:pt x="1043" y="2647"/>
                </a:cubicBezTo>
                <a:cubicBezTo>
                  <a:pt x="1042" y="2651"/>
                  <a:pt x="1042" y="2654"/>
                  <a:pt x="1041" y="2657"/>
                </a:cubicBezTo>
                <a:cubicBezTo>
                  <a:pt x="1041" y="2658"/>
                  <a:pt x="1041" y="2659"/>
                  <a:pt x="1041" y="2659"/>
                </a:cubicBezTo>
                <a:cubicBezTo>
                  <a:pt x="1041" y="2660"/>
                  <a:pt x="1041" y="2660"/>
                  <a:pt x="1041" y="2660"/>
                </a:cubicBezTo>
                <a:cubicBezTo>
                  <a:pt x="1041" y="2660"/>
                  <a:pt x="1041" y="2660"/>
                  <a:pt x="1042" y="2660"/>
                </a:cubicBezTo>
                <a:cubicBezTo>
                  <a:pt x="1042" y="2659"/>
                  <a:pt x="1042" y="2658"/>
                  <a:pt x="1043" y="2657"/>
                </a:cubicBezTo>
                <a:cubicBezTo>
                  <a:pt x="1044" y="2655"/>
                  <a:pt x="1046" y="2652"/>
                  <a:pt x="1047" y="2648"/>
                </a:cubicBezTo>
                <a:cubicBezTo>
                  <a:pt x="1048" y="2646"/>
                  <a:pt x="1049" y="2644"/>
                  <a:pt x="1050" y="2642"/>
                </a:cubicBezTo>
                <a:cubicBezTo>
                  <a:pt x="1051" y="2640"/>
                  <a:pt x="1052" y="2638"/>
                  <a:pt x="1053" y="2635"/>
                </a:cubicBezTo>
                <a:cubicBezTo>
                  <a:pt x="1053" y="2633"/>
                  <a:pt x="1054" y="2631"/>
                  <a:pt x="1055" y="2628"/>
                </a:cubicBezTo>
                <a:cubicBezTo>
                  <a:pt x="1056" y="2626"/>
                  <a:pt x="1057" y="2623"/>
                  <a:pt x="1058" y="2621"/>
                </a:cubicBezTo>
                <a:cubicBezTo>
                  <a:pt x="1059" y="2620"/>
                  <a:pt x="1060" y="2618"/>
                  <a:pt x="1060" y="2617"/>
                </a:cubicBezTo>
                <a:cubicBezTo>
                  <a:pt x="1060" y="2617"/>
                  <a:pt x="1061" y="2616"/>
                  <a:pt x="1061" y="2615"/>
                </a:cubicBezTo>
                <a:cubicBezTo>
                  <a:pt x="1061" y="2615"/>
                  <a:pt x="1061" y="2614"/>
                  <a:pt x="1062" y="2614"/>
                </a:cubicBezTo>
                <a:cubicBezTo>
                  <a:pt x="1062" y="2613"/>
                  <a:pt x="1062" y="2612"/>
                  <a:pt x="1062" y="2612"/>
                </a:cubicBezTo>
                <a:cubicBezTo>
                  <a:pt x="1063" y="2611"/>
                  <a:pt x="1063" y="2611"/>
                  <a:pt x="1063" y="2610"/>
                </a:cubicBezTo>
                <a:cubicBezTo>
                  <a:pt x="1064" y="2609"/>
                  <a:pt x="1064" y="2608"/>
                  <a:pt x="1065" y="2607"/>
                </a:cubicBezTo>
                <a:cubicBezTo>
                  <a:pt x="1065" y="2606"/>
                  <a:pt x="1066" y="2604"/>
                  <a:pt x="1067" y="2603"/>
                </a:cubicBezTo>
                <a:cubicBezTo>
                  <a:pt x="1067" y="2602"/>
                  <a:pt x="1068" y="2601"/>
                  <a:pt x="1068" y="2600"/>
                </a:cubicBezTo>
                <a:cubicBezTo>
                  <a:pt x="1069" y="2599"/>
                  <a:pt x="1069" y="2598"/>
                  <a:pt x="1070" y="2597"/>
                </a:cubicBezTo>
                <a:cubicBezTo>
                  <a:pt x="1070" y="2597"/>
                  <a:pt x="1071" y="2596"/>
                  <a:pt x="1071" y="2595"/>
                </a:cubicBezTo>
                <a:cubicBezTo>
                  <a:pt x="1071" y="2598"/>
                  <a:pt x="1070" y="2600"/>
                  <a:pt x="1070" y="2602"/>
                </a:cubicBezTo>
                <a:cubicBezTo>
                  <a:pt x="1070" y="2604"/>
                  <a:pt x="1070" y="2606"/>
                  <a:pt x="1070" y="2607"/>
                </a:cubicBezTo>
                <a:cubicBezTo>
                  <a:pt x="1069" y="2609"/>
                  <a:pt x="1069" y="2610"/>
                  <a:pt x="1069" y="2612"/>
                </a:cubicBezTo>
                <a:cubicBezTo>
                  <a:pt x="1070" y="2613"/>
                  <a:pt x="1070" y="2615"/>
                  <a:pt x="1070" y="2616"/>
                </a:cubicBezTo>
                <a:cubicBezTo>
                  <a:pt x="1070" y="2618"/>
                  <a:pt x="1070" y="2619"/>
                  <a:pt x="1070" y="2620"/>
                </a:cubicBezTo>
                <a:cubicBezTo>
                  <a:pt x="1070" y="2621"/>
                  <a:pt x="1070" y="2622"/>
                  <a:pt x="1071" y="2623"/>
                </a:cubicBezTo>
                <a:cubicBezTo>
                  <a:pt x="1071" y="2624"/>
                  <a:pt x="1071" y="2625"/>
                  <a:pt x="1071" y="2626"/>
                </a:cubicBezTo>
                <a:cubicBezTo>
                  <a:pt x="1072" y="2628"/>
                  <a:pt x="1072" y="2629"/>
                  <a:pt x="1072" y="2630"/>
                </a:cubicBezTo>
                <a:cubicBezTo>
                  <a:pt x="1073" y="2631"/>
                  <a:pt x="1073" y="2631"/>
                  <a:pt x="1073" y="2631"/>
                </a:cubicBezTo>
                <a:cubicBezTo>
                  <a:pt x="1073" y="2631"/>
                  <a:pt x="1073" y="2631"/>
                  <a:pt x="1073" y="2630"/>
                </a:cubicBezTo>
                <a:cubicBezTo>
                  <a:pt x="1073" y="2629"/>
                  <a:pt x="1073" y="2628"/>
                  <a:pt x="1073" y="2626"/>
                </a:cubicBezTo>
                <a:cubicBezTo>
                  <a:pt x="1073" y="2625"/>
                  <a:pt x="1073" y="2624"/>
                  <a:pt x="1073" y="2623"/>
                </a:cubicBezTo>
                <a:cubicBezTo>
                  <a:pt x="1073" y="2622"/>
                  <a:pt x="1073" y="2621"/>
                  <a:pt x="1073" y="2620"/>
                </a:cubicBezTo>
                <a:cubicBezTo>
                  <a:pt x="1073" y="2619"/>
                  <a:pt x="1073" y="2618"/>
                  <a:pt x="1074" y="2616"/>
                </a:cubicBezTo>
                <a:cubicBezTo>
                  <a:pt x="1074" y="2615"/>
                  <a:pt x="1074" y="2614"/>
                  <a:pt x="1074" y="2612"/>
                </a:cubicBezTo>
                <a:cubicBezTo>
                  <a:pt x="1075" y="2609"/>
                  <a:pt x="1075" y="2606"/>
                  <a:pt x="1076" y="2603"/>
                </a:cubicBezTo>
                <a:cubicBezTo>
                  <a:pt x="1077" y="2600"/>
                  <a:pt x="1077" y="2597"/>
                  <a:pt x="1078" y="2594"/>
                </a:cubicBezTo>
                <a:cubicBezTo>
                  <a:pt x="1080" y="2590"/>
                  <a:pt x="1081" y="2587"/>
                  <a:pt x="1082" y="2583"/>
                </a:cubicBezTo>
                <a:cubicBezTo>
                  <a:pt x="1083" y="2582"/>
                  <a:pt x="1083" y="2580"/>
                  <a:pt x="1084" y="2578"/>
                </a:cubicBezTo>
                <a:cubicBezTo>
                  <a:pt x="1085" y="2577"/>
                  <a:pt x="1085" y="2576"/>
                  <a:pt x="1085" y="2576"/>
                </a:cubicBezTo>
                <a:cubicBezTo>
                  <a:pt x="1087" y="2573"/>
                  <a:pt x="1087" y="2573"/>
                  <a:pt x="1087" y="2573"/>
                </a:cubicBezTo>
                <a:cubicBezTo>
                  <a:pt x="1088" y="2570"/>
                  <a:pt x="1090" y="2566"/>
                  <a:pt x="1092" y="2563"/>
                </a:cubicBezTo>
                <a:cubicBezTo>
                  <a:pt x="1092" y="2561"/>
                  <a:pt x="1093" y="2560"/>
                  <a:pt x="1094" y="2558"/>
                </a:cubicBezTo>
                <a:cubicBezTo>
                  <a:pt x="1095" y="2556"/>
                  <a:pt x="1096" y="2555"/>
                  <a:pt x="1097" y="2553"/>
                </a:cubicBezTo>
                <a:cubicBezTo>
                  <a:pt x="1099" y="2550"/>
                  <a:pt x="1100" y="2547"/>
                  <a:pt x="1102" y="2544"/>
                </a:cubicBezTo>
                <a:cubicBezTo>
                  <a:pt x="1104" y="2542"/>
                  <a:pt x="1105" y="2539"/>
                  <a:pt x="1107" y="2536"/>
                </a:cubicBezTo>
                <a:cubicBezTo>
                  <a:pt x="1108" y="2535"/>
                  <a:pt x="1109" y="2533"/>
                  <a:pt x="1109" y="2532"/>
                </a:cubicBezTo>
                <a:cubicBezTo>
                  <a:pt x="1105" y="2546"/>
                  <a:pt x="1103" y="2561"/>
                  <a:pt x="1102" y="2576"/>
                </a:cubicBezTo>
                <a:cubicBezTo>
                  <a:pt x="1102" y="2576"/>
                  <a:pt x="1102" y="2576"/>
                  <a:pt x="1102" y="2577"/>
                </a:cubicBezTo>
                <a:cubicBezTo>
                  <a:pt x="1102" y="2577"/>
                  <a:pt x="1102" y="2578"/>
                  <a:pt x="1102" y="2579"/>
                </a:cubicBezTo>
                <a:cubicBezTo>
                  <a:pt x="1101" y="2581"/>
                  <a:pt x="1101" y="2583"/>
                  <a:pt x="1100" y="2586"/>
                </a:cubicBezTo>
                <a:cubicBezTo>
                  <a:pt x="1100" y="2588"/>
                  <a:pt x="1099" y="2590"/>
                  <a:pt x="1098" y="2593"/>
                </a:cubicBezTo>
                <a:cubicBezTo>
                  <a:pt x="1098" y="2595"/>
                  <a:pt x="1097" y="2597"/>
                  <a:pt x="1096" y="2600"/>
                </a:cubicBezTo>
                <a:cubicBezTo>
                  <a:pt x="1095" y="2603"/>
                  <a:pt x="1095" y="2605"/>
                  <a:pt x="1094" y="2608"/>
                </a:cubicBezTo>
                <a:cubicBezTo>
                  <a:pt x="1093" y="2610"/>
                  <a:pt x="1092" y="2613"/>
                  <a:pt x="1092" y="2616"/>
                </a:cubicBezTo>
                <a:cubicBezTo>
                  <a:pt x="1091" y="2617"/>
                  <a:pt x="1091" y="2618"/>
                  <a:pt x="1091" y="2620"/>
                </a:cubicBezTo>
                <a:cubicBezTo>
                  <a:pt x="1091" y="2621"/>
                  <a:pt x="1090" y="2622"/>
                  <a:pt x="1090" y="2624"/>
                </a:cubicBezTo>
                <a:cubicBezTo>
                  <a:pt x="1090" y="2626"/>
                  <a:pt x="1090" y="2629"/>
                  <a:pt x="1089" y="2631"/>
                </a:cubicBezTo>
                <a:cubicBezTo>
                  <a:pt x="1089" y="2634"/>
                  <a:pt x="1089" y="2636"/>
                  <a:pt x="1090" y="2638"/>
                </a:cubicBezTo>
                <a:cubicBezTo>
                  <a:pt x="1090" y="2639"/>
                  <a:pt x="1090" y="2640"/>
                  <a:pt x="1090" y="2641"/>
                </a:cubicBezTo>
                <a:cubicBezTo>
                  <a:pt x="1090" y="2642"/>
                  <a:pt x="1090" y="2643"/>
                  <a:pt x="1091" y="2644"/>
                </a:cubicBezTo>
                <a:cubicBezTo>
                  <a:pt x="1091" y="2645"/>
                  <a:pt x="1091" y="2646"/>
                  <a:pt x="1091" y="2646"/>
                </a:cubicBezTo>
                <a:cubicBezTo>
                  <a:pt x="1092" y="2647"/>
                  <a:pt x="1092" y="2648"/>
                  <a:pt x="1092" y="2648"/>
                </a:cubicBezTo>
                <a:cubicBezTo>
                  <a:pt x="1092" y="2649"/>
                  <a:pt x="1093" y="2650"/>
                  <a:pt x="1093" y="2651"/>
                </a:cubicBezTo>
                <a:cubicBezTo>
                  <a:pt x="1093" y="2651"/>
                  <a:pt x="1094" y="2652"/>
                  <a:pt x="1094" y="2652"/>
                </a:cubicBezTo>
                <a:cubicBezTo>
                  <a:pt x="1094" y="2652"/>
                  <a:pt x="1094" y="2651"/>
                  <a:pt x="1094" y="2651"/>
                </a:cubicBezTo>
                <a:cubicBezTo>
                  <a:pt x="1094" y="2650"/>
                  <a:pt x="1094" y="2649"/>
                  <a:pt x="1094" y="2648"/>
                </a:cubicBezTo>
                <a:cubicBezTo>
                  <a:pt x="1094" y="2647"/>
                  <a:pt x="1094" y="2647"/>
                  <a:pt x="1094" y="2646"/>
                </a:cubicBezTo>
                <a:cubicBezTo>
                  <a:pt x="1094" y="2645"/>
                  <a:pt x="1094" y="2645"/>
                  <a:pt x="1094" y="2644"/>
                </a:cubicBezTo>
                <a:cubicBezTo>
                  <a:pt x="1094" y="2643"/>
                  <a:pt x="1094" y="2642"/>
                  <a:pt x="1094" y="2641"/>
                </a:cubicBezTo>
                <a:cubicBezTo>
                  <a:pt x="1094" y="2640"/>
                  <a:pt x="1094" y="2639"/>
                  <a:pt x="1094" y="2638"/>
                </a:cubicBezTo>
                <a:cubicBezTo>
                  <a:pt x="1095" y="2636"/>
                  <a:pt x="1095" y="2634"/>
                  <a:pt x="1095" y="2632"/>
                </a:cubicBezTo>
                <a:cubicBezTo>
                  <a:pt x="1096" y="2630"/>
                  <a:pt x="1096" y="2628"/>
                  <a:pt x="1097" y="2625"/>
                </a:cubicBezTo>
                <a:cubicBezTo>
                  <a:pt x="1098" y="2623"/>
                  <a:pt x="1098" y="2620"/>
                  <a:pt x="1099" y="2618"/>
                </a:cubicBezTo>
                <a:cubicBezTo>
                  <a:pt x="1100" y="2616"/>
                  <a:pt x="1100" y="2613"/>
                  <a:pt x="1101" y="2611"/>
                </a:cubicBezTo>
                <a:cubicBezTo>
                  <a:pt x="1101" y="2614"/>
                  <a:pt x="1101" y="2617"/>
                  <a:pt x="1101" y="2619"/>
                </a:cubicBezTo>
                <a:cubicBezTo>
                  <a:pt x="1101" y="2621"/>
                  <a:pt x="1101" y="2623"/>
                  <a:pt x="1102" y="2625"/>
                </a:cubicBezTo>
                <a:cubicBezTo>
                  <a:pt x="1102" y="2626"/>
                  <a:pt x="1102" y="2628"/>
                  <a:pt x="1102" y="2630"/>
                </a:cubicBezTo>
                <a:cubicBezTo>
                  <a:pt x="1102" y="2632"/>
                  <a:pt x="1102" y="2633"/>
                  <a:pt x="1103" y="2635"/>
                </a:cubicBezTo>
                <a:cubicBezTo>
                  <a:pt x="1103" y="2637"/>
                  <a:pt x="1103" y="2639"/>
                  <a:pt x="1104" y="2641"/>
                </a:cubicBezTo>
                <a:cubicBezTo>
                  <a:pt x="1104" y="2642"/>
                  <a:pt x="1104" y="2644"/>
                  <a:pt x="1105" y="2646"/>
                </a:cubicBezTo>
                <a:cubicBezTo>
                  <a:pt x="1105" y="2647"/>
                  <a:pt x="1105" y="2648"/>
                  <a:pt x="1105" y="2649"/>
                </a:cubicBezTo>
                <a:cubicBezTo>
                  <a:pt x="1106" y="2651"/>
                  <a:pt x="1106" y="2651"/>
                  <a:pt x="1106" y="2651"/>
                </a:cubicBezTo>
                <a:cubicBezTo>
                  <a:pt x="1107" y="2655"/>
                  <a:pt x="1108" y="2658"/>
                  <a:pt x="1108" y="2662"/>
                </a:cubicBezTo>
                <a:cubicBezTo>
                  <a:pt x="1110" y="2669"/>
                  <a:pt x="1112" y="2676"/>
                  <a:pt x="1114" y="2682"/>
                </a:cubicBezTo>
                <a:cubicBezTo>
                  <a:pt x="1114" y="2683"/>
                  <a:pt x="1114" y="2684"/>
                  <a:pt x="1114" y="2685"/>
                </a:cubicBezTo>
                <a:cubicBezTo>
                  <a:pt x="1114" y="2686"/>
                  <a:pt x="1114" y="2687"/>
                  <a:pt x="1114" y="2687"/>
                </a:cubicBezTo>
                <a:cubicBezTo>
                  <a:pt x="1115" y="2688"/>
                  <a:pt x="1115" y="2689"/>
                  <a:pt x="1115" y="2690"/>
                </a:cubicBezTo>
                <a:cubicBezTo>
                  <a:pt x="1115" y="2691"/>
                  <a:pt x="1115" y="2692"/>
                  <a:pt x="1115" y="2693"/>
                </a:cubicBezTo>
                <a:cubicBezTo>
                  <a:pt x="1115" y="2693"/>
                  <a:pt x="1115" y="2694"/>
                  <a:pt x="1115" y="2695"/>
                </a:cubicBezTo>
                <a:cubicBezTo>
                  <a:pt x="1115" y="2696"/>
                  <a:pt x="1115" y="2697"/>
                  <a:pt x="1115" y="2698"/>
                </a:cubicBezTo>
                <a:cubicBezTo>
                  <a:pt x="1115" y="2698"/>
                  <a:pt x="1115" y="2699"/>
                  <a:pt x="1116" y="2700"/>
                </a:cubicBezTo>
                <a:cubicBezTo>
                  <a:pt x="1116" y="2701"/>
                  <a:pt x="1116" y="2702"/>
                  <a:pt x="1116" y="2702"/>
                </a:cubicBezTo>
                <a:cubicBezTo>
                  <a:pt x="1116" y="2709"/>
                  <a:pt x="1115" y="2715"/>
                  <a:pt x="1114" y="2721"/>
                </a:cubicBezTo>
                <a:cubicBezTo>
                  <a:pt x="1113" y="2727"/>
                  <a:pt x="1112" y="2733"/>
                  <a:pt x="1111" y="2738"/>
                </a:cubicBezTo>
                <a:cubicBezTo>
                  <a:pt x="1111" y="2740"/>
                  <a:pt x="1111" y="2741"/>
                  <a:pt x="1110" y="2742"/>
                </a:cubicBezTo>
                <a:cubicBezTo>
                  <a:pt x="1110" y="2743"/>
                  <a:pt x="1110" y="2745"/>
                  <a:pt x="1109" y="2746"/>
                </a:cubicBezTo>
                <a:cubicBezTo>
                  <a:pt x="1109" y="2748"/>
                  <a:pt x="1108" y="2751"/>
                  <a:pt x="1108" y="2753"/>
                </a:cubicBezTo>
                <a:cubicBezTo>
                  <a:pt x="1107" y="2757"/>
                  <a:pt x="1106" y="2761"/>
                  <a:pt x="1105" y="2764"/>
                </a:cubicBezTo>
                <a:cubicBezTo>
                  <a:pt x="1104" y="2767"/>
                  <a:pt x="1103" y="2769"/>
                  <a:pt x="1103" y="2771"/>
                </a:cubicBezTo>
                <a:cubicBezTo>
                  <a:pt x="1102" y="2772"/>
                  <a:pt x="1102" y="2773"/>
                  <a:pt x="1102" y="2773"/>
                </a:cubicBezTo>
                <a:cubicBezTo>
                  <a:pt x="1102" y="2773"/>
                  <a:pt x="1103" y="2772"/>
                  <a:pt x="1103" y="2771"/>
                </a:cubicBezTo>
                <a:cubicBezTo>
                  <a:pt x="1104" y="2769"/>
                  <a:pt x="1105" y="2767"/>
                  <a:pt x="1106" y="2764"/>
                </a:cubicBezTo>
                <a:cubicBezTo>
                  <a:pt x="1107" y="2761"/>
                  <a:pt x="1109" y="2758"/>
                  <a:pt x="1111" y="2754"/>
                </a:cubicBezTo>
                <a:cubicBezTo>
                  <a:pt x="1112" y="2749"/>
                  <a:pt x="1114" y="2745"/>
                  <a:pt x="1116" y="2740"/>
                </a:cubicBezTo>
                <a:cubicBezTo>
                  <a:pt x="1117" y="2734"/>
                  <a:pt x="1119" y="2729"/>
                  <a:pt x="1120" y="2722"/>
                </a:cubicBezTo>
                <a:cubicBezTo>
                  <a:pt x="1121" y="2716"/>
                  <a:pt x="1122" y="2710"/>
                  <a:pt x="1123" y="2703"/>
                </a:cubicBezTo>
                <a:cubicBezTo>
                  <a:pt x="1123" y="2702"/>
                  <a:pt x="1123" y="2701"/>
                  <a:pt x="1123" y="2700"/>
                </a:cubicBezTo>
                <a:cubicBezTo>
                  <a:pt x="1123" y="2699"/>
                  <a:pt x="1123" y="2698"/>
                  <a:pt x="1123" y="2697"/>
                </a:cubicBezTo>
                <a:cubicBezTo>
                  <a:pt x="1123" y="2696"/>
                  <a:pt x="1123" y="2695"/>
                  <a:pt x="1123" y="2694"/>
                </a:cubicBezTo>
                <a:cubicBezTo>
                  <a:pt x="1123" y="2694"/>
                  <a:pt x="1122" y="2693"/>
                  <a:pt x="1122" y="2692"/>
                </a:cubicBezTo>
                <a:cubicBezTo>
                  <a:pt x="1122" y="2688"/>
                  <a:pt x="1122" y="2685"/>
                  <a:pt x="1121" y="2681"/>
                </a:cubicBezTo>
                <a:cubicBezTo>
                  <a:pt x="1120" y="2674"/>
                  <a:pt x="1118" y="2667"/>
                  <a:pt x="1116" y="2660"/>
                </a:cubicBezTo>
                <a:cubicBezTo>
                  <a:pt x="1115" y="2656"/>
                  <a:pt x="1114" y="2653"/>
                  <a:pt x="1113" y="2649"/>
                </a:cubicBezTo>
                <a:cubicBezTo>
                  <a:pt x="1113" y="2647"/>
                  <a:pt x="1113" y="2647"/>
                  <a:pt x="1113" y="2647"/>
                </a:cubicBezTo>
                <a:cubicBezTo>
                  <a:pt x="1113" y="2646"/>
                  <a:pt x="1112" y="2645"/>
                  <a:pt x="1112" y="2644"/>
                </a:cubicBezTo>
                <a:cubicBezTo>
                  <a:pt x="1112" y="2643"/>
                  <a:pt x="1111" y="2641"/>
                  <a:pt x="1111" y="2639"/>
                </a:cubicBezTo>
                <a:cubicBezTo>
                  <a:pt x="1110" y="2634"/>
                  <a:pt x="1109" y="2629"/>
                  <a:pt x="1109" y="2625"/>
                </a:cubicBezTo>
                <a:cubicBezTo>
                  <a:pt x="1107" y="2553"/>
                  <a:pt x="1123" y="2523"/>
                  <a:pt x="1157" y="2471"/>
                </a:cubicBezTo>
                <a:cubicBezTo>
                  <a:pt x="1157" y="2471"/>
                  <a:pt x="1157" y="2471"/>
                  <a:pt x="1157" y="2472"/>
                </a:cubicBezTo>
                <a:cubicBezTo>
                  <a:pt x="1156" y="2474"/>
                  <a:pt x="1156" y="2476"/>
                  <a:pt x="1156" y="2479"/>
                </a:cubicBezTo>
                <a:cubicBezTo>
                  <a:pt x="1156" y="2480"/>
                  <a:pt x="1155" y="2481"/>
                  <a:pt x="1155" y="2482"/>
                </a:cubicBezTo>
                <a:cubicBezTo>
                  <a:pt x="1155" y="2484"/>
                  <a:pt x="1155" y="2485"/>
                  <a:pt x="1155" y="2486"/>
                </a:cubicBezTo>
                <a:cubicBezTo>
                  <a:pt x="1155" y="2487"/>
                  <a:pt x="1155" y="2487"/>
                  <a:pt x="1155" y="2488"/>
                </a:cubicBezTo>
                <a:cubicBezTo>
                  <a:pt x="1155" y="2489"/>
                  <a:pt x="1155" y="2489"/>
                  <a:pt x="1155" y="2490"/>
                </a:cubicBezTo>
                <a:cubicBezTo>
                  <a:pt x="1155" y="2491"/>
                  <a:pt x="1154" y="2493"/>
                  <a:pt x="1154" y="2494"/>
                </a:cubicBezTo>
                <a:cubicBezTo>
                  <a:pt x="1154" y="2497"/>
                  <a:pt x="1154" y="2499"/>
                  <a:pt x="1154" y="2502"/>
                </a:cubicBezTo>
                <a:cubicBezTo>
                  <a:pt x="1154" y="2508"/>
                  <a:pt x="1155" y="2514"/>
                  <a:pt x="1156" y="2520"/>
                </a:cubicBezTo>
                <a:cubicBezTo>
                  <a:pt x="1156" y="2522"/>
                  <a:pt x="1157" y="2525"/>
                  <a:pt x="1157" y="2528"/>
                </a:cubicBezTo>
                <a:cubicBezTo>
                  <a:pt x="1158" y="2531"/>
                  <a:pt x="1159" y="2534"/>
                  <a:pt x="1159" y="2537"/>
                </a:cubicBezTo>
                <a:cubicBezTo>
                  <a:pt x="1161" y="2543"/>
                  <a:pt x="1163" y="2548"/>
                  <a:pt x="1164" y="2554"/>
                </a:cubicBezTo>
                <a:cubicBezTo>
                  <a:pt x="1164" y="2555"/>
                  <a:pt x="1165" y="2557"/>
                  <a:pt x="1165" y="2558"/>
                </a:cubicBezTo>
                <a:cubicBezTo>
                  <a:pt x="1165" y="2559"/>
                  <a:pt x="1165" y="2559"/>
                  <a:pt x="1165" y="2560"/>
                </a:cubicBezTo>
                <a:cubicBezTo>
                  <a:pt x="1165" y="2560"/>
                  <a:pt x="1165" y="2561"/>
                  <a:pt x="1165" y="2562"/>
                </a:cubicBezTo>
                <a:cubicBezTo>
                  <a:pt x="1166" y="2563"/>
                  <a:pt x="1166" y="2563"/>
                  <a:pt x="1166" y="2564"/>
                </a:cubicBezTo>
                <a:cubicBezTo>
                  <a:pt x="1166" y="2565"/>
                  <a:pt x="1166" y="2565"/>
                  <a:pt x="1166" y="2566"/>
                </a:cubicBezTo>
                <a:cubicBezTo>
                  <a:pt x="1166" y="2567"/>
                  <a:pt x="1166" y="2567"/>
                  <a:pt x="1166" y="2568"/>
                </a:cubicBezTo>
                <a:cubicBezTo>
                  <a:pt x="1166" y="2569"/>
                  <a:pt x="1166" y="2569"/>
                  <a:pt x="1166" y="2570"/>
                </a:cubicBezTo>
                <a:cubicBezTo>
                  <a:pt x="1167" y="2575"/>
                  <a:pt x="1166" y="2580"/>
                  <a:pt x="1166" y="2585"/>
                </a:cubicBezTo>
                <a:cubicBezTo>
                  <a:pt x="1166" y="2590"/>
                  <a:pt x="1165" y="2595"/>
                  <a:pt x="1164" y="2599"/>
                </a:cubicBezTo>
                <a:cubicBezTo>
                  <a:pt x="1164" y="2603"/>
                  <a:pt x="1163" y="2607"/>
                  <a:pt x="1162" y="2611"/>
                </a:cubicBezTo>
                <a:cubicBezTo>
                  <a:pt x="1161" y="2614"/>
                  <a:pt x="1161" y="2617"/>
                  <a:pt x="1160" y="2620"/>
                </a:cubicBezTo>
                <a:cubicBezTo>
                  <a:pt x="1160" y="2622"/>
                  <a:pt x="1159" y="2624"/>
                  <a:pt x="1159" y="2626"/>
                </a:cubicBezTo>
                <a:cubicBezTo>
                  <a:pt x="1159" y="2627"/>
                  <a:pt x="1159" y="2628"/>
                  <a:pt x="1159" y="2628"/>
                </a:cubicBezTo>
                <a:cubicBezTo>
                  <a:pt x="1159" y="2628"/>
                  <a:pt x="1159" y="2627"/>
                  <a:pt x="1160" y="2626"/>
                </a:cubicBezTo>
                <a:cubicBezTo>
                  <a:pt x="1160" y="2625"/>
                  <a:pt x="1161" y="2623"/>
                  <a:pt x="1162" y="2620"/>
                </a:cubicBezTo>
                <a:cubicBezTo>
                  <a:pt x="1163" y="2618"/>
                  <a:pt x="1164" y="2615"/>
                  <a:pt x="1165" y="2612"/>
                </a:cubicBezTo>
                <a:cubicBezTo>
                  <a:pt x="1166" y="2608"/>
                  <a:pt x="1168" y="2604"/>
                  <a:pt x="1169" y="2600"/>
                </a:cubicBezTo>
                <a:cubicBezTo>
                  <a:pt x="1170" y="2596"/>
                  <a:pt x="1171" y="2591"/>
                  <a:pt x="1172" y="2586"/>
                </a:cubicBezTo>
                <a:cubicBezTo>
                  <a:pt x="1173" y="2581"/>
                  <a:pt x="1173" y="2575"/>
                  <a:pt x="1173" y="2570"/>
                </a:cubicBezTo>
                <a:cubicBezTo>
                  <a:pt x="1173" y="2569"/>
                  <a:pt x="1173" y="2568"/>
                  <a:pt x="1173" y="2568"/>
                </a:cubicBezTo>
                <a:cubicBezTo>
                  <a:pt x="1173" y="2567"/>
                  <a:pt x="1173" y="2566"/>
                  <a:pt x="1173" y="2565"/>
                </a:cubicBezTo>
                <a:cubicBezTo>
                  <a:pt x="1173" y="2565"/>
                  <a:pt x="1173" y="2564"/>
                  <a:pt x="1173" y="2563"/>
                </a:cubicBezTo>
                <a:cubicBezTo>
                  <a:pt x="1173" y="2562"/>
                  <a:pt x="1173" y="2562"/>
                  <a:pt x="1173" y="2561"/>
                </a:cubicBezTo>
                <a:cubicBezTo>
                  <a:pt x="1173" y="2560"/>
                  <a:pt x="1173" y="2560"/>
                  <a:pt x="1173" y="2559"/>
                </a:cubicBezTo>
                <a:cubicBezTo>
                  <a:pt x="1172" y="2558"/>
                  <a:pt x="1172" y="2558"/>
                  <a:pt x="1172" y="2558"/>
                </a:cubicBezTo>
                <a:cubicBezTo>
                  <a:pt x="1172" y="2557"/>
                  <a:pt x="1172" y="2557"/>
                  <a:pt x="1172" y="2557"/>
                </a:cubicBezTo>
                <a:cubicBezTo>
                  <a:pt x="1172" y="2555"/>
                  <a:pt x="1172" y="2554"/>
                  <a:pt x="1171" y="2552"/>
                </a:cubicBezTo>
                <a:cubicBezTo>
                  <a:pt x="1170" y="2546"/>
                  <a:pt x="1168" y="2541"/>
                  <a:pt x="1167" y="2535"/>
                </a:cubicBezTo>
                <a:cubicBezTo>
                  <a:pt x="1166" y="2532"/>
                  <a:pt x="1166" y="2529"/>
                  <a:pt x="1165" y="2527"/>
                </a:cubicBezTo>
                <a:cubicBezTo>
                  <a:pt x="1164" y="2524"/>
                  <a:pt x="1164" y="2521"/>
                  <a:pt x="1163" y="2518"/>
                </a:cubicBezTo>
                <a:cubicBezTo>
                  <a:pt x="1163" y="2516"/>
                  <a:pt x="1163" y="2513"/>
                  <a:pt x="1162" y="2510"/>
                </a:cubicBezTo>
                <a:cubicBezTo>
                  <a:pt x="1162" y="2507"/>
                  <a:pt x="1162" y="2505"/>
                  <a:pt x="1161" y="2502"/>
                </a:cubicBezTo>
                <a:cubicBezTo>
                  <a:pt x="1161" y="2499"/>
                  <a:pt x="1161" y="2497"/>
                  <a:pt x="1161" y="2494"/>
                </a:cubicBezTo>
                <a:cubicBezTo>
                  <a:pt x="1161" y="2493"/>
                  <a:pt x="1161" y="2491"/>
                  <a:pt x="1161" y="2490"/>
                </a:cubicBezTo>
                <a:cubicBezTo>
                  <a:pt x="1161" y="2489"/>
                  <a:pt x="1161" y="2488"/>
                  <a:pt x="1161" y="2486"/>
                </a:cubicBezTo>
                <a:cubicBezTo>
                  <a:pt x="1161" y="2485"/>
                  <a:pt x="1161" y="2484"/>
                  <a:pt x="1161" y="2483"/>
                </a:cubicBezTo>
                <a:cubicBezTo>
                  <a:pt x="1161" y="2482"/>
                  <a:pt x="1161" y="2480"/>
                  <a:pt x="1161" y="2479"/>
                </a:cubicBezTo>
                <a:cubicBezTo>
                  <a:pt x="1161" y="2477"/>
                  <a:pt x="1161" y="2475"/>
                  <a:pt x="1161" y="2472"/>
                </a:cubicBezTo>
                <a:cubicBezTo>
                  <a:pt x="1162" y="2470"/>
                  <a:pt x="1162" y="2468"/>
                  <a:pt x="1162" y="2466"/>
                </a:cubicBezTo>
                <a:cubicBezTo>
                  <a:pt x="1162" y="2465"/>
                  <a:pt x="1162" y="2464"/>
                  <a:pt x="1162" y="2462"/>
                </a:cubicBezTo>
                <a:cubicBezTo>
                  <a:pt x="1165" y="2458"/>
                  <a:pt x="1168" y="2454"/>
                  <a:pt x="1171" y="2449"/>
                </a:cubicBezTo>
                <a:cubicBezTo>
                  <a:pt x="1179" y="2438"/>
                  <a:pt x="1185" y="2427"/>
                  <a:pt x="1191" y="2417"/>
                </a:cubicBezTo>
                <a:cubicBezTo>
                  <a:pt x="1190" y="2421"/>
                  <a:pt x="1189" y="2426"/>
                  <a:pt x="1189" y="2431"/>
                </a:cubicBezTo>
                <a:cubicBezTo>
                  <a:pt x="1189" y="2439"/>
                  <a:pt x="1189" y="2447"/>
                  <a:pt x="1190" y="2456"/>
                </a:cubicBezTo>
                <a:cubicBezTo>
                  <a:pt x="1191" y="2464"/>
                  <a:pt x="1193" y="2473"/>
                  <a:pt x="1197" y="2482"/>
                </a:cubicBezTo>
                <a:cubicBezTo>
                  <a:pt x="1197" y="2483"/>
                  <a:pt x="1198" y="2484"/>
                  <a:pt x="1198" y="2486"/>
                </a:cubicBezTo>
                <a:cubicBezTo>
                  <a:pt x="1198" y="2487"/>
                  <a:pt x="1199" y="2488"/>
                  <a:pt x="1199" y="2489"/>
                </a:cubicBezTo>
                <a:cubicBezTo>
                  <a:pt x="1200" y="2490"/>
                  <a:pt x="1200" y="2491"/>
                  <a:pt x="1201" y="2492"/>
                </a:cubicBezTo>
                <a:cubicBezTo>
                  <a:pt x="1201" y="2493"/>
                  <a:pt x="1202" y="2494"/>
                  <a:pt x="1203" y="2495"/>
                </a:cubicBezTo>
                <a:cubicBezTo>
                  <a:pt x="1203" y="2497"/>
                  <a:pt x="1204" y="2498"/>
                  <a:pt x="1204" y="2499"/>
                </a:cubicBezTo>
                <a:cubicBezTo>
                  <a:pt x="1205" y="2500"/>
                  <a:pt x="1205" y="2501"/>
                  <a:pt x="1206" y="2502"/>
                </a:cubicBezTo>
                <a:cubicBezTo>
                  <a:pt x="1207" y="2504"/>
                  <a:pt x="1209" y="2506"/>
                  <a:pt x="1210" y="2508"/>
                </a:cubicBezTo>
                <a:cubicBezTo>
                  <a:pt x="1212" y="2511"/>
                  <a:pt x="1214" y="2514"/>
                  <a:pt x="1216" y="2517"/>
                </a:cubicBezTo>
                <a:cubicBezTo>
                  <a:pt x="1216" y="2517"/>
                  <a:pt x="1216" y="2518"/>
                  <a:pt x="1216" y="2518"/>
                </a:cubicBezTo>
                <a:cubicBezTo>
                  <a:pt x="1216" y="2519"/>
                  <a:pt x="1216" y="2521"/>
                  <a:pt x="1216" y="2522"/>
                </a:cubicBezTo>
                <a:cubicBezTo>
                  <a:pt x="1216" y="2525"/>
                  <a:pt x="1216" y="2528"/>
                  <a:pt x="1216" y="2531"/>
                </a:cubicBezTo>
                <a:cubicBezTo>
                  <a:pt x="1216" y="2535"/>
                  <a:pt x="1215" y="2538"/>
                  <a:pt x="1214" y="2542"/>
                </a:cubicBezTo>
                <a:cubicBezTo>
                  <a:pt x="1214" y="2543"/>
                  <a:pt x="1213" y="2544"/>
                  <a:pt x="1213" y="2545"/>
                </a:cubicBezTo>
                <a:cubicBezTo>
                  <a:pt x="1213" y="2546"/>
                  <a:pt x="1213" y="2547"/>
                  <a:pt x="1212" y="2548"/>
                </a:cubicBezTo>
                <a:cubicBezTo>
                  <a:pt x="1212" y="2549"/>
                  <a:pt x="1212" y="2550"/>
                  <a:pt x="1211" y="2551"/>
                </a:cubicBezTo>
                <a:cubicBezTo>
                  <a:pt x="1211" y="2551"/>
                  <a:pt x="1211" y="2551"/>
                  <a:pt x="1211" y="2551"/>
                </a:cubicBezTo>
                <a:cubicBezTo>
                  <a:pt x="1211" y="2552"/>
                  <a:pt x="1211" y="2552"/>
                  <a:pt x="1211" y="2552"/>
                </a:cubicBezTo>
                <a:cubicBezTo>
                  <a:pt x="1211" y="2553"/>
                  <a:pt x="1210" y="2553"/>
                  <a:pt x="1210" y="2554"/>
                </a:cubicBezTo>
                <a:cubicBezTo>
                  <a:pt x="1210" y="2555"/>
                  <a:pt x="1210" y="2556"/>
                  <a:pt x="1209" y="2557"/>
                </a:cubicBezTo>
                <a:cubicBezTo>
                  <a:pt x="1209" y="2558"/>
                  <a:pt x="1208" y="2559"/>
                  <a:pt x="1208" y="2560"/>
                </a:cubicBezTo>
                <a:cubicBezTo>
                  <a:pt x="1207" y="2561"/>
                  <a:pt x="1207" y="2562"/>
                  <a:pt x="1206" y="2563"/>
                </a:cubicBezTo>
                <a:cubicBezTo>
                  <a:pt x="1206" y="2564"/>
                  <a:pt x="1206" y="2565"/>
                  <a:pt x="1205" y="2566"/>
                </a:cubicBezTo>
                <a:cubicBezTo>
                  <a:pt x="1203" y="2570"/>
                  <a:pt x="1201" y="2574"/>
                  <a:pt x="1199" y="2578"/>
                </a:cubicBezTo>
                <a:cubicBezTo>
                  <a:pt x="1197" y="2582"/>
                  <a:pt x="1194" y="2586"/>
                  <a:pt x="1192" y="2590"/>
                </a:cubicBezTo>
                <a:cubicBezTo>
                  <a:pt x="1191" y="2592"/>
                  <a:pt x="1190" y="2594"/>
                  <a:pt x="1189" y="2596"/>
                </a:cubicBezTo>
                <a:cubicBezTo>
                  <a:pt x="1188" y="2598"/>
                  <a:pt x="1187" y="2600"/>
                  <a:pt x="1185" y="2602"/>
                </a:cubicBezTo>
                <a:cubicBezTo>
                  <a:pt x="1183" y="2606"/>
                  <a:pt x="1181" y="2609"/>
                  <a:pt x="1180" y="2613"/>
                </a:cubicBezTo>
                <a:cubicBezTo>
                  <a:pt x="1178" y="2616"/>
                  <a:pt x="1176" y="2620"/>
                  <a:pt x="1175" y="2623"/>
                </a:cubicBezTo>
                <a:cubicBezTo>
                  <a:pt x="1173" y="2626"/>
                  <a:pt x="1172" y="2629"/>
                  <a:pt x="1171" y="2632"/>
                </a:cubicBezTo>
                <a:cubicBezTo>
                  <a:pt x="1170" y="2635"/>
                  <a:pt x="1170" y="2638"/>
                  <a:pt x="1170" y="2640"/>
                </a:cubicBezTo>
                <a:cubicBezTo>
                  <a:pt x="1169" y="2642"/>
                  <a:pt x="1170" y="2643"/>
                  <a:pt x="1170" y="2645"/>
                </a:cubicBezTo>
                <a:cubicBezTo>
                  <a:pt x="1170" y="2646"/>
                  <a:pt x="1170" y="2646"/>
                  <a:pt x="1170" y="2646"/>
                </a:cubicBezTo>
                <a:cubicBezTo>
                  <a:pt x="1170" y="2646"/>
                  <a:pt x="1170" y="2646"/>
                  <a:pt x="1170" y="2645"/>
                </a:cubicBezTo>
                <a:cubicBezTo>
                  <a:pt x="1170" y="2644"/>
                  <a:pt x="1170" y="2643"/>
                  <a:pt x="1171" y="2643"/>
                </a:cubicBezTo>
                <a:cubicBezTo>
                  <a:pt x="1171" y="2642"/>
                  <a:pt x="1171" y="2641"/>
                  <a:pt x="1171" y="2640"/>
                </a:cubicBezTo>
                <a:cubicBezTo>
                  <a:pt x="1172" y="2638"/>
                  <a:pt x="1173" y="2636"/>
                  <a:pt x="1174" y="2633"/>
                </a:cubicBezTo>
                <a:cubicBezTo>
                  <a:pt x="1175" y="2631"/>
                  <a:pt x="1177" y="2628"/>
                  <a:pt x="1179" y="2625"/>
                </a:cubicBezTo>
                <a:cubicBezTo>
                  <a:pt x="1180" y="2622"/>
                  <a:pt x="1183" y="2619"/>
                  <a:pt x="1185" y="2616"/>
                </a:cubicBezTo>
                <a:cubicBezTo>
                  <a:pt x="1187" y="2612"/>
                  <a:pt x="1189" y="2609"/>
                  <a:pt x="1192" y="2605"/>
                </a:cubicBezTo>
                <a:cubicBezTo>
                  <a:pt x="1193" y="2603"/>
                  <a:pt x="1194" y="2601"/>
                  <a:pt x="1195" y="2600"/>
                </a:cubicBezTo>
                <a:cubicBezTo>
                  <a:pt x="1196" y="2598"/>
                  <a:pt x="1197" y="2596"/>
                  <a:pt x="1199" y="2594"/>
                </a:cubicBezTo>
                <a:cubicBezTo>
                  <a:pt x="1201" y="2590"/>
                  <a:pt x="1203" y="2586"/>
                  <a:pt x="1206" y="2582"/>
                </a:cubicBezTo>
                <a:cubicBezTo>
                  <a:pt x="1208" y="2577"/>
                  <a:pt x="1210" y="2573"/>
                  <a:pt x="1212" y="2569"/>
                </a:cubicBezTo>
                <a:cubicBezTo>
                  <a:pt x="1213" y="2567"/>
                  <a:pt x="1214" y="2565"/>
                  <a:pt x="1215" y="2562"/>
                </a:cubicBezTo>
                <a:cubicBezTo>
                  <a:pt x="1215" y="2561"/>
                  <a:pt x="1215" y="2560"/>
                  <a:pt x="1216" y="2559"/>
                </a:cubicBezTo>
                <a:cubicBezTo>
                  <a:pt x="1216" y="2558"/>
                  <a:pt x="1217" y="2557"/>
                  <a:pt x="1217" y="2556"/>
                </a:cubicBezTo>
                <a:cubicBezTo>
                  <a:pt x="1217" y="2555"/>
                  <a:pt x="1217" y="2555"/>
                  <a:pt x="1217" y="2554"/>
                </a:cubicBezTo>
                <a:cubicBezTo>
                  <a:pt x="1218" y="2553"/>
                  <a:pt x="1218" y="2553"/>
                  <a:pt x="1218" y="2553"/>
                </a:cubicBezTo>
                <a:cubicBezTo>
                  <a:pt x="1218" y="2553"/>
                  <a:pt x="1218" y="2553"/>
                  <a:pt x="1218" y="2553"/>
                </a:cubicBezTo>
                <a:cubicBezTo>
                  <a:pt x="1218" y="2552"/>
                  <a:pt x="1218" y="2550"/>
                  <a:pt x="1219" y="2549"/>
                </a:cubicBezTo>
                <a:cubicBezTo>
                  <a:pt x="1219" y="2548"/>
                  <a:pt x="1219" y="2547"/>
                  <a:pt x="1219" y="2546"/>
                </a:cubicBezTo>
                <a:cubicBezTo>
                  <a:pt x="1219" y="2546"/>
                  <a:pt x="1219" y="2545"/>
                  <a:pt x="1220" y="2545"/>
                </a:cubicBezTo>
                <a:cubicBezTo>
                  <a:pt x="1220" y="2544"/>
                  <a:pt x="1220" y="2544"/>
                  <a:pt x="1220" y="2543"/>
                </a:cubicBezTo>
                <a:cubicBezTo>
                  <a:pt x="1220" y="2539"/>
                  <a:pt x="1221" y="2535"/>
                  <a:pt x="1220" y="2531"/>
                </a:cubicBezTo>
                <a:cubicBezTo>
                  <a:pt x="1220" y="2528"/>
                  <a:pt x="1220" y="2525"/>
                  <a:pt x="1219" y="2522"/>
                </a:cubicBezTo>
                <a:cubicBezTo>
                  <a:pt x="1220" y="2523"/>
                  <a:pt x="1221" y="2525"/>
                  <a:pt x="1222" y="2526"/>
                </a:cubicBezTo>
                <a:cubicBezTo>
                  <a:pt x="1223" y="2528"/>
                  <a:pt x="1223" y="2528"/>
                  <a:pt x="1223" y="2528"/>
                </a:cubicBezTo>
                <a:cubicBezTo>
                  <a:pt x="1224" y="2529"/>
                  <a:pt x="1224" y="2529"/>
                  <a:pt x="1224" y="2529"/>
                </a:cubicBezTo>
                <a:cubicBezTo>
                  <a:pt x="1224" y="2529"/>
                  <a:pt x="1224" y="2529"/>
                  <a:pt x="1224" y="2529"/>
                </a:cubicBezTo>
                <a:cubicBezTo>
                  <a:pt x="1224" y="2529"/>
                  <a:pt x="1224" y="2529"/>
                  <a:pt x="1224" y="2529"/>
                </a:cubicBezTo>
                <a:cubicBezTo>
                  <a:pt x="1224" y="2529"/>
                  <a:pt x="1224" y="2529"/>
                  <a:pt x="1224" y="2529"/>
                </a:cubicBezTo>
                <a:cubicBezTo>
                  <a:pt x="1224" y="2529"/>
                  <a:pt x="1224" y="2529"/>
                  <a:pt x="1224" y="2529"/>
                </a:cubicBezTo>
                <a:cubicBezTo>
                  <a:pt x="1226" y="2533"/>
                  <a:pt x="1226" y="2533"/>
                  <a:pt x="1226" y="2533"/>
                </a:cubicBezTo>
                <a:cubicBezTo>
                  <a:pt x="1228" y="2536"/>
                  <a:pt x="1228" y="2536"/>
                  <a:pt x="1228" y="2536"/>
                </a:cubicBezTo>
                <a:cubicBezTo>
                  <a:pt x="1229" y="2537"/>
                  <a:pt x="1230" y="2538"/>
                  <a:pt x="1230" y="2539"/>
                </a:cubicBezTo>
                <a:cubicBezTo>
                  <a:pt x="1231" y="2541"/>
                  <a:pt x="1232" y="2543"/>
                  <a:pt x="1233" y="2545"/>
                </a:cubicBezTo>
                <a:cubicBezTo>
                  <a:pt x="1234" y="2546"/>
                  <a:pt x="1235" y="2547"/>
                  <a:pt x="1235" y="2548"/>
                </a:cubicBezTo>
                <a:cubicBezTo>
                  <a:pt x="1236" y="2549"/>
                  <a:pt x="1236" y="2551"/>
                  <a:pt x="1237" y="2552"/>
                </a:cubicBezTo>
                <a:cubicBezTo>
                  <a:pt x="1237" y="2553"/>
                  <a:pt x="1238" y="2554"/>
                  <a:pt x="1238" y="2555"/>
                </a:cubicBezTo>
                <a:cubicBezTo>
                  <a:pt x="1239" y="2556"/>
                  <a:pt x="1239" y="2557"/>
                  <a:pt x="1240" y="2558"/>
                </a:cubicBezTo>
                <a:cubicBezTo>
                  <a:pt x="1242" y="2564"/>
                  <a:pt x="1245" y="2571"/>
                  <a:pt x="1247" y="2577"/>
                </a:cubicBezTo>
                <a:cubicBezTo>
                  <a:pt x="1247" y="2578"/>
                  <a:pt x="1247" y="2578"/>
                  <a:pt x="1247" y="2579"/>
                </a:cubicBezTo>
                <a:cubicBezTo>
                  <a:pt x="1247" y="2580"/>
                  <a:pt x="1246" y="2582"/>
                  <a:pt x="1246" y="2583"/>
                </a:cubicBezTo>
                <a:cubicBezTo>
                  <a:pt x="1246" y="2584"/>
                  <a:pt x="1246" y="2586"/>
                  <a:pt x="1246" y="2587"/>
                </a:cubicBezTo>
                <a:cubicBezTo>
                  <a:pt x="1245" y="2589"/>
                  <a:pt x="1245" y="2590"/>
                  <a:pt x="1244" y="2592"/>
                </a:cubicBezTo>
                <a:cubicBezTo>
                  <a:pt x="1244" y="2595"/>
                  <a:pt x="1243" y="2598"/>
                  <a:pt x="1241" y="2602"/>
                </a:cubicBezTo>
                <a:cubicBezTo>
                  <a:pt x="1240" y="2605"/>
                  <a:pt x="1238" y="2609"/>
                  <a:pt x="1237" y="2613"/>
                </a:cubicBezTo>
                <a:cubicBezTo>
                  <a:pt x="1235" y="2616"/>
                  <a:pt x="1233" y="2620"/>
                  <a:pt x="1231" y="2624"/>
                </a:cubicBezTo>
                <a:cubicBezTo>
                  <a:pt x="1229" y="2628"/>
                  <a:pt x="1227" y="2632"/>
                  <a:pt x="1225" y="2636"/>
                </a:cubicBezTo>
                <a:cubicBezTo>
                  <a:pt x="1223" y="2640"/>
                  <a:pt x="1221" y="2644"/>
                  <a:pt x="1220" y="2648"/>
                </a:cubicBezTo>
                <a:cubicBezTo>
                  <a:pt x="1219" y="2650"/>
                  <a:pt x="1218" y="2652"/>
                  <a:pt x="1217" y="2654"/>
                </a:cubicBezTo>
                <a:cubicBezTo>
                  <a:pt x="1217" y="2655"/>
                  <a:pt x="1216" y="2656"/>
                  <a:pt x="1216" y="2657"/>
                </a:cubicBezTo>
                <a:cubicBezTo>
                  <a:pt x="1215" y="2658"/>
                  <a:pt x="1215" y="2659"/>
                  <a:pt x="1215" y="2660"/>
                </a:cubicBezTo>
                <a:cubicBezTo>
                  <a:pt x="1213" y="2664"/>
                  <a:pt x="1212" y="2668"/>
                  <a:pt x="1211" y="2672"/>
                </a:cubicBezTo>
                <a:cubicBezTo>
                  <a:pt x="1210" y="2676"/>
                  <a:pt x="1210" y="2679"/>
                  <a:pt x="1209" y="2683"/>
                </a:cubicBezTo>
                <a:cubicBezTo>
                  <a:pt x="1209" y="2685"/>
                  <a:pt x="1209" y="2686"/>
                  <a:pt x="1209" y="2688"/>
                </a:cubicBezTo>
                <a:cubicBezTo>
                  <a:pt x="1209" y="2689"/>
                  <a:pt x="1209" y="2691"/>
                  <a:pt x="1209" y="2692"/>
                </a:cubicBezTo>
                <a:cubicBezTo>
                  <a:pt x="1209" y="2694"/>
                  <a:pt x="1209" y="2695"/>
                  <a:pt x="1209" y="2696"/>
                </a:cubicBezTo>
                <a:cubicBezTo>
                  <a:pt x="1209" y="2697"/>
                  <a:pt x="1209" y="2698"/>
                  <a:pt x="1210" y="2699"/>
                </a:cubicBezTo>
                <a:cubicBezTo>
                  <a:pt x="1210" y="2700"/>
                  <a:pt x="1210" y="2701"/>
                  <a:pt x="1210" y="2702"/>
                </a:cubicBezTo>
                <a:cubicBezTo>
                  <a:pt x="1210" y="2703"/>
                  <a:pt x="1210" y="2703"/>
                  <a:pt x="1211" y="2704"/>
                </a:cubicBezTo>
                <a:cubicBezTo>
                  <a:pt x="1211" y="2705"/>
                  <a:pt x="1211" y="2705"/>
                  <a:pt x="1211" y="2705"/>
                </a:cubicBezTo>
                <a:cubicBezTo>
                  <a:pt x="1211" y="2705"/>
                  <a:pt x="1211" y="2705"/>
                  <a:pt x="1211" y="2704"/>
                </a:cubicBezTo>
                <a:cubicBezTo>
                  <a:pt x="1211" y="2703"/>
                  <a:pt x="1211" y="2701"/>
                  <a:pt x="1211" y="2699"/>
                </a:cubicBezTo>
                <a:cubicBezTo>
                  <a:pt x="1211" y="2698"/>
                  <a:pt x="1211" y="2697"/>
                  <a:pt x="1211" y="2696"/>
                </a:cubicBezTo>
                <a:cubicBezTo>
                  <a:pt x="1212" y="2695"/>
                  <a:pt x="1212" y="2694"/>
                  <a:pt x="1212" y="2692"/>
                </a:cubicBezTo>
                <a:cubicBezTo>
                  <a:pt x="1212" y="2691"/>
                  <a:pt x="1212" y="2690"/>
                  <a:pt x="1213" y="2688"/>
                </a:cubicBezTo>
                <a:cubicBezTo>
                  <a:pt x="1213" y="2687"/>
                  <a:pt x="1213" y="2685"/>
                  <a:pt x="1214" y="2684"/>
                </a:cubicBezTo>
                <a:cubicBezTo>
                  <a:pt x="1215" y="2681"/>
                  <a:pt x="1215" y="2677"/>
                  <a:pt x="1217" y="2674"/>
                </a:cubicBezTo>
                <a:cubicBezTo>
                  <a:pt x="1218" y="2670"/>
                  <a:pt x="1220" y="2666"/>
                  <a:pt x="1221" y="2663"/>
                </a:cubicBezTo>
                <a:cubicBezTo>
                  <a:pt x="1223" y="2659"/>
                  <a:pt x="1225" y="2655"/>
                  <a:pt x="1227" y="2651"/>
                </a:cubicBezTo>
                <a:cubicBezTo>
                  <a:pt x="1228" y="2647"/>
                  <a:pt x="1230" y="2643"/>
                  <a:pt x="1232" y="2639"/>
                </a:cubicBezTo>
                <a:cubicBezTo>
                  <a:pt x="1234" y="2635"/>
                  <a:pt x="1236" y="2631"/>
                  <a:pt x="1238" y="2627"/>
                </a:cubicBezTo>
                <a:cubicBezTo>
                  <a:pt x="1239" y="2625"/>
                  <a:pt x="1240" y="2623"/>
                  <a:pt x="1241" y="2621"/>
                </a:cubicBezTo>
                <a:cubicBezTo>
                  <a:pt x="1241" y="2620"/>
                  <a:pt x="1242" y="2619"/>
                  <a:pt x="1242" y="2618"/>
                </a:cubicBezTo>
                <a:cubicBezTo>
                  <a:pt x="1242" y="2617"/>
                  <a:pt x="1243" y="2616"/>
                  <a:pt x="1243" y="2615"/>
                </a:cubicBezTo>
                <a:cubicBezTo>
                  <a:pt x="1245" y="2611"/>
                  <a:pt x="1246" y="2607"/>
                  <a:pt x="1247" y="2603"/>
                </a:cubicBezTo>
                <a:cubicBezTo>
                  <a:pt x="1248" y="2600"/>
                  <a:pt x="1248" y="2596"/>
                  <a:pt x="1249" y="2593"/>
                </a:cubicBezTo>
                <a:cubicBezTo>
                  <a:pt x="1249" y="2591"/>
                  <a:pt x="1249" y="2589"/>
                  <a:pt x="1249" y="2588"/>
                </a:cubicBezTo>
                <a:cubicBezTo>
                  <a:pt x="1249" y="2586"/>
                  <a:pt x="1249" y="2585"/>
                  <a:pt x="1249" y="2584"/>
                </a:cubicBezTo>
                <a:cubicBezTo>
                  <a:pt x="1249" y="2584"/>
                  <a:pt x="1249" y="2584"/>
                  <a:pt x="1250" y="2584"/>
                </a:cubicBezTo>
                <a:cubicBezTo>
                  <a:pt x="1250" y="2587"/>
                  <a:pt x="1251" y="2589"/>
                  <a:pt x="1252" y="2591"/>
                </a:cubicBezTo>
                <a:cubicBezTo>
                  <a:pt x="1252" y="2592"/>
                  <a:pt x="1252" y="2593"/>
                  <a:pt x="1253" y="2594"/>
                </a:cubicBezTo>
                <a:cubicBezTo>
                  <a:pt x="1253" y="2595"/>
                  <a:pt x="1253" y="2596"/>
                  <a:pt x="1253" y="2597"/>
                </a:cubicBezTo>
                <a:cubicBezTo>
                  <a:pt x="1255" y="2602"/>
                  <a:pt x="1256" y="2606"/>
                  <a:pt x="1257" y="2610"/>
                </a:cubicBezTo>
                <a:cubicBezTo>
                  <a:pt x="1258" y="2614"/>
                  <a:pt x="1259" y="2618"/>
                  <a:pt x="1260" y="2622"/>
                </a:cubicBezTo>
                <a:cubicBezTo>
                  <a:pt x="1260" y="2626"/>
                  <a:pt x="1261" y="2629"/>
                  <a:pt x="1262" y="2633"/>
                </a:cubicBezTo>
                <a:cubicBezTo>
                  <a:pt x="1264" y="2640"/>
                  <a:pt x="1265" y="2647"/>
                  <a:pt x="1266" y="2653"/>
                </a:cubicBezTo>
                <a:cubicBezTo>
                  <a:pt x="1267" y="2659"/>
                  <a:pt x="1268" y="2664"/>
                  <a:pt x="1269" y="2668"/>
                </a:cubicBezTo>
                <a:cubicBezTo>
                  <a:pt x="1270" y="2672"/>
                  <a:pt x="1270" y="2676"/>
                  <a:pt x="1271" y="2678"/>
                </a:cubicBezTo>
                <a:cubicBezTo>
                  <a:pt x="1271" y="2680"/>
                  <a:pt x="1271" y="2681"/>
                  <a:pt x="1271" y="2681"/>
                </a:cubicBezTo>
                <a:cubicBezTo>
                  <a:pt x="1271" y="2681"/>
                  <a:pt x="1271" y="2680"/>
                  <a:pt x="1271" y="2678"/>
                </a:cubicBezTo>
                <a:cubicBezTo>
                  <a:pt x="1271" y="2675"/>
                  <a:pt x="1271" y="2672"/>
                  <a:pt x="1270" y="2668"/>
                </a:cubicBezTo>
                <a:cubicBezTo>
                  <a:pt x="1270" y="2666"/>
                  <a:pt x="1270" y="2663"/>
                  <a:pt x="1270" y="2661"/>
                </a:cubicBezTo>
                <a:cubicBezTo>
                  <a:pt x="1270" y="2658"/>
                  <a:pt x="1269" y="2655"/>
                  <a:pt x="1269" y="2652"/>
                </a:cubicBezTo>
                <a:cubicBezTo>
                  <a:pt x="1269" y="2649"/>
                  <a:pt x="1268" y="2646"/>
                  <a:pt x="1268" y="2643"/>
                </a:cubicBezTo>
                <a:cubicBezTo>
                  <a:pt x="1268" y="2639"/>
                  <a:pt x="1267" y="2636"/>
                  <a:pt x="1267" y="2632"/>
                </a:cubicBezTo>
                <a:cubicBezTo>
                  <a:pt x="1266" y="2628"/>
                  <a:pt x="1265" y="2625"/>
                  <a:pt x="1265" y="2621"/>
                </a:cubicBezTo>
                <a:cubicBezTo>
                  <a:pt x="1264" y="2619"/>
                  <a:pt x="1264" y="2617"/>
                  <a:pt x="1264" y="2615"/>
                </a:cubicBezTo>
                <a:cubicBezTo>
                  <a:pt x="1263" y="2613"/>
                  <a:pt x="1263" y="2611"/>
                  <a:pt x="1263" y="2609"/>
                </a:cubicBezTo>
                <a:cubicBezTo>
                  <a:pt x="1262" y="2604"/>
                  <a:pt x="1261" y="2600"/>
                  <a:pt x="1260" y="2596"/>
                </a:cubicBezTo>
                <a:cubicBezTo>
                  <a:pt x="1259" y="2591"/>
                  <a:pt x="1258" y="2587"/>
                  <a:pt x="1256" y="2582"/>
                </a:cubicBezTo>
                <a:cubicBezTo>
                  <a:pt x="1256" y="2581"/>
                  <a:pt x="1256" y="2581"/>
                  <a:pt x="1256" y="2581"/>
                </a:cubicBezTo>
                <a:cubicBezTo>
                  <a:pt x="1255" y="2579"/>
                  <a:pt x="1255" y="2579"/>
                  <a:pt x="1255" y="2579"/>
                </a:cubicBezTo>
                <a:cubicBezTo>
                  <a:pt x="1255" y="2578"/>
                  <a:pt x="1255" y="2577"/>
                  <a:pt x="1254" y="2576"/>
                </a:cubicBezTo>
                <a:cubicBezTo>
                  <a:pt x="1253" y="2573"/>
                  <a:pt x="1253" y="2571"/>
                  <a:pt x="1252" y="2569"/>
                </a:cubicBezTo>
                <a:cubicBezTo>
                  <a:pt x="1251" y="2566"/>
                  <a:pt x="1250" y="2564"/>
                  <a:pt x="1249" y="2562"/>
                </a:cubicBezTo>
                <a:cubicBezTo>
                  <a:pt x="1249" y="2560"/>
                  <a:pt x="1248" y="2557"/>
                  <a:pt x="1247" y="2555"/>
                </a:cubicBezTo>
                <a:cubicBezTo>
                  <a:pt x="1246" y="2554"/>
                  <a:pt x="1246" y="2553"/>
                  <a:pt x="1245" y="2552"/>
                </a:cubicBezTo>
                <a:cubicBezTo>
                  <a:pt x="1245" y="2551"/>
                  <a:pt x="1244" y="2549"/>
                  <a:pt x="1244" y="2548"/>
                </a:cubicBezTo>
                <a:cubicBezTo>
                  <a:pt x="1243" y="2547"/>
                  <a:pt x="1243" y="2546"/>
                  <a:pt x="1242" y="2545"/>
                </a:cubicBezTo>
                <a:cubicBezTo>
                  <a:pt x="1242" y="2544"/>
                  <a:pt x="1241" y="2543"/>
                  <a:pt x="1240" y="2542"/>
                </a:cubicBezTo>
                <a:cubicBezTo>
                  <a:pt x="1239" y="2539"/>
                  <a:pt x="1238" y="2537"/>
                  <a:pt x="1237" y="2535"/>
                </a:cubicBezTo>
                <a:cubicBezTo>
                  <a:pt x="1236" y="2534"/>
                  <a:pt x="1236" y="2533"/>
                  <a:pt x="1235" y="2532"/>
                </a:cubicBezTo>
                <a:cubicBezTo>
                  <a:pt x="1233" y="2528"/>
                  <a:pt x="1233" y="2528"/>
                  <a:pt x="1233" y="2528"/>
                </a:cubicBezTo>
                <a:cubicBezTo>
                  <a:pt x="1228" y="2520"/>
                  <a:pt x="1222" y="2512"/>
                  <a:pt x="1216" y="2504"/>
                </a:cubicBezTo>
                <a:cubicBezTo>
                  <a:pt x="1213" y="2498"/>
                  <a:pt x="1209" y="2493"/>
                  <a:pt x="1206" y="2487"/>
                </a:cubicBezTo>
                <a:cubicBezTo>
                  <a:pt x="1207" y="2488"/>
                  <a:pt x="1208" y="2490"/>
                  <a:pt x="1210" y="2491"/>
                </a:cubicBezTo>
                <a:cubicBezTo>
                  <a:pt x="1210" y="2491"/>
                  <a:pt x="1210" y="2491"/>
                  <a:pt x="1210" y="2491"/>
                </a:cubicBezTo>
                <a:cubicBezTo>
                  <a:pt x="1210" y="2492"/>
                  <a:pt x="1210" y="2492"/>
                  <a:pt x="1210" y="2492"/>
                </a:cubicBezTo>
                <a:cubicBezTo>
                  <a:pt x="1211" y="2492"/>
                  <a:pt x="1211" y="2492"/>
                  <a:pt x="1211" y="2492"/>
                </a:cubicBezTo>
                <a:cubicBezTo>
                  <a:pt x="1211" y="2493"/>
                  <a:pt x="1211" y="2493"/>
                  <a:pt x="1212" y="2494"/>
                </a:cubicBezTo>
                <a:cubicBezTo>
                  <a:pt x="1213" y="2494"/>
                  <a:pt x="1213" y="2495"/>
                  <a:pt x="1214" y="2496"/>
                </a:cubicBezTo>
                <a:cubicBezTo>
                  <a:pt x="1216" y="2498"/>
                  <a:pt x="1217" y="2500"/>
                  <a:pt x="1219" y="2501"/>
                </a:cubicBezTo>
                <a:cubicBezTo>
                  <a:pt x="1223" y="2504"/>
                  <a:pt x="1226" y="2507"/>
                  <a:pt x="1230" y="2510"/>
                </a:cubicBezTo>
                <a:cubicBezTo>
                  <a:pt x="1234" y="2513"/>
                  <a:pt x="1238" y="2516"/>
                  <a:pt x="1242" y="2518"/>
                </a:cubicBezTo>
                <a:cubicBezTo>
                  <a:pt x="1243" y="2520"/>
                  <a:pt x="1245" y="2521"/>
                  <a:pt x="1247" y="2522"/>
                </a:cubicBezTo>
                <a:cubicBezTo>
                  <a:pt x="1249" y="2523"/>
                  <a:pt x="1251" y="2524"/>
                  <a:pt x="1253" y="2526"/>
                </a:cubicBezTo>
                <a:cubicBezTo>
                  <a:pt x="1260" y="2530"/>
                  <a:pt x="1267" y="2534"/>
                  <a:pt x="1273" y="2538"/>
                </a:cubicBezTo>
                <a:cubicBezTo>
                  <a:pt x="1276" y="2540"/>
                  <a:pt x="1279" y="2541"/>
                  <a:pt x="1282" y="2543"/>
                </a:cubicBezTo>
                <a:cubicBezTo>
                  <a:pt x="1284" y="2544"/>
                  <a:pt x="1286" y="2545"/>
                  <a:pt x="1288" y="2546"/>
                </a:cubicBezTo>
                <a:cubicBezTo>
                  <a:pt x="1290" y="2547"/>
                  <a:pt x="1291" y="2548"/>
                  <a:pt x="1292" y="2548"/>
                </a:cubicBezTo>
                <a:cubicBezTo>
                  <a:pt x="1293" y="2549"/>
                  <a:pt x="1294" y="2549"/>
                  <a:pt x="1294" y="2549"/>
                </a:cubicBezTo>
                <a:cubicBezTo>
                  <a:pt x="1294" y="2549"/>
                  <a:pt x="1293" y="2549"/>
                  <a:pt x="1292" y="2548"/>
                </a:cubicBezTo>
                <a:cubicBezTo>
                  <a:pt x="1292" y="2547"/>
                  <a:pt x="1290" y="2546"/>
                  <a:pt x="1289" y="2545"/>
                </a:cubicBezTo>
                <a:cubicBezTo>
                  <a:pt x="1287" y="2544"/>
                  <a:pt x="1285" y="2542"/>
                  <a:pt x="1283" y="2540"/>
                </a:cubicBezTo>
                <a:cubicBezTo>
                  <a:pt x="1281" y="2538"/>
                  <a:pt x="1279" y="2536"/>
                  <a:pt x="1276" y="2534"/>
                </a:cubicBezTo>
                <a:cubicBezTo>
                  <a:pt x="1270" y="2530"/>
                  <a:pt x="1264" y="2525"/>
                  <a:pt x="1257" y="2520"/>
                </a:cubicBezTo>
                <a:cubicBezTo>
                  <a:pt x="1255" y="2518"/>
                  <a:pt x="1253" y="2517"/>
                  <a:pt x="1251" y="2516"/>
                </a:cubicBezTo>
                <a:cubicBezTo>
                  <a:pt x="1250" y="2515"/>
                  <a:pt x="1248" y="2513"/>
                  <a:pt x="1246" y="2512"/>
                </a:cubicBezTo>
                <a:cubicBezTo>
                  <a:pt x="1242" y="2509"/>
                  <a:pt x="1238" y="2507"/>
                  <a:pt x="1235" y="2504"/>
                </a:cubicBezTo>
                <a:cubicBezTo>
                  <a:pt x="1231" y="2501"/>
                  <a:pt x="1228" y="2498"/>
                  <a:pt x="1224" y="2495"/>
                </a:cubicBezTo>
                <a:cubicBezTo>
                  <a:pt x="1223" y="2494"/>
                  <a:pt x="1221" y="2492"/>
                  <a:pt x="1219" y="2491"/>
                </a:cubicBezTo>
                <a:cubicBezTo>
                  <a:pt x="1219" y="2490"/>
                  <a:pt x="1218" y="2490"/>
                  <a:pt x="1217" y="2489"/>
                </a:cubicBezTo>
                <a:cubicBezTo>
                  <a:pt x="1217" y="2488"/>
                  <a:pt x="1216" y="2488"/>
                  <a:pt x="1216" y="2488"/>
                </a:cubicBezTo>
                <a:cubicBezTo>
                  <a:pt x="1215" y="2487"/>
                  <a:pt x="1215" y="2487"/>
                  <a:pt x="1215" y="2487"/>
                </a:cubicBezTo>
                <a:cubicBezTo>
                  <a:pt x="1215" y="2487"/>
                  <a:pt x="1215" y="2487"/>
                  <a:pt x="1215" y="2487"/>
                </a:cubicBezTo>
                <a:cubicBezTo>
                  <a:pt x="1215" y="2486"/>
                  <a:pt x="1215" y="2486"/>
                  <a:pt x="1215" y="2486"/>
                </a:cubicBezTo>
                <a:cubicBezTo>
                  <a:pt x="1212" y="2483"/>
                  <a:pt x="1209" y="2480"/>
                  <a:pt x="1207" y="2477"/>
                </a:cubicBezTo>
                <a:cubicBezTo>
                  <a:pt x="1205" y="2474"/>
                  <a:pt x="1203" y="2471"/>
                  <a:pt x="1202" y="2468"/>
                </a:cubicBezTo>
                <a:cubicBezTo>
                  <a:pt x="1200" y="2465"/>
                  <a:pt x="1199" y="2462"/>
                  <a:pt x="1198" y="2459"/>
                </a:cubicBezTo>
                <a:cubicBezTo>
                  <a:pt x="1198" y="2459"/>
                  <a:pt x="1198" y="2458"/>
                  <a:pt x="1197" y="2457"/>
                </a:cubicBezTo>
                <a:cubicBezTo>
                  <a:pt x="1197" y="2457"/>
                  <a:pt x="1197" y="2456"/>
                  <a:pt x="1197" y="2456"/>
                </a:cubicBezTo>
                <a:cubicBezTo>
                  <a:pt x="1197" y="2455"/>
                  <a:pt x="1197" y="2455"/>
                  <a:pt x="1197" y="2455"/>
                </a:cubicBezTo>
                <a:cubicBezTo>
                  <a:pt x="1197" y="2455"/>
                  <a:pt x="1196" y="2454"/>
                  <a:pt x="1196" y="2454"/>
                </a:cubicBezTo>
                <a:cubicBezTo>
                  <a:pt x="1196" y="2453"/>
                  <a:pt x="1196" y="2453"/>
                  <a:pt x="1196" y="2452"/>
                </a:cubicBezTo>
                <a:cubicBezTo>
                  <a:pt x="1196" y="2451"/>
                  <a:pt x="1195" y="2449"/>
                  <a:pt x="1195" y="2448"/>
                </a:cubicBezTo>
                <a:cubicBezTo>
                  <a:pt x="1195" y="2447"/>
                  <a:pt x="1195" y="2446"/>
                  <a:pt x="1195" y="2446"/>
                </a:cubicBezTo>
                <a:cubicBezTo>
                  <a:pt x="1195" y="2446"/>
                  <a:pt x="1195" y="2447"/>
                  <a:pt x="1195" y="2448"/>
                </a:cubicBezTo>
                <a:cubicBezTo>
                  <a:pt x="1195" y="2446"/>
                  <a:pt x="1194" y="2445"/>
                  <a:pt x="1194" y="2443"/>
                </a:cubicBezTo>
                <a:cubicBezTo>
                  <a:pt x="1194" y="2441"/>
                  <a:pt x="1194" y="2439"/>
                  <a:pt x="1194" y="2437"/>
                </a:cubicBezTo>
                <a:cubicBezTo>
                  <a:pt x="1194" y="2436"/>
                  <a:pt x="1194" y="2435"/>
                  <a:pt x="1194" y="2434"/>
                </a:cubicBezTo>
                <a:cubicBezTo>
                  <a:pt x="1194" y="2433"/>
                  <a:pt x="1194" y="2433"/>
                  <a:pt x="1194" y="2432"/>
                </a:cubicBezTo>
                <a:cubicBezTo>
                  <a:pt x="1194" y="2430"/>
                  <a:pt x="1194" y="2428"/>
                  <a:pt x="1194" y="2426"/>
                </a:cubicBezTo>
                <a:cubicBezTo>
                  <a:pt x="1194" y="2425"/>
                  <a:pt x="1194" y="2423"/>
                  <a:pt x="1194" y="2421"/>
                </a:cubicBezTo>
                <a:cubicBezTo>
                  <a:pt x="1194" y="2420"/>
                  <a:pt x="1194" y="2418"/>
                  <a:pt x="1194" y="2416"/>
                </a:cubicBezTo>
                <a:cubicBezTo>
                  <a:pt x="1195" y="2415"/>
                  <a:pt x="1195" y="2413"/>
                  <a:pt x="1195" y="2412"/>
                </a:cubicBezTo>
                <a:cubicBezTo>
                  <a:pt x="1195" y="2411"/>
                  <a:pt x="1195" y="2409"/>
                  <a:pt x="1196" y="2408"/>
                </a:cubicBezTo>
                <a:cubicBezTo>
                  <a:pt x="1199" y="2401"/>
                  <a:pt x="1203" y="2394"/>
                  <a:pt x="1206" y="2388"/>
                </a:cubicBezTo>
                <a:cubicBezTo>
                  <a:pt x="1206" y="2389"/>
                  <a:pt x="1206" y="2391"/>
                  <a:pt x="1206" y="2392"/>
                </a:cubicBezTo>
                <a:cubicBezTo>
                  <a:pt x="1207" y="2394"/>
                  <a:pt x="1207" y="2396"/>
                  <a:pt x="1208" y="2398"/>
                </a:cubicBezTo>
                <a:cubicBezTo>
                  <a:pt x="1208" y="2399"/>
                  <a:pt x="1209" y="2401"/>
                  <a:pt x="1209" y="2403"/>
                </a:cubicBezTo>
                <a:cubicBezTo>
                  <a:pt x="1210" y="2405"/>
                  <a:pt x="1210" y="2407"/>
                  <a:pt x="1211" y="2408"/>
                </a:cubicBezTo>
                <a:cubicBezTo>
                  <a:pt x="1211" y="2410"/>
                  <a:pt x="1212" y="2412"/>
                  <a:pt x="1213" y="2414"/>
                </a:cubicBezTo>
                <a:cubicBezTo>
                  <a:pt x="1213" y="2416"/>
                  <a:pt x="1214" y="2417"/>
                  <a:pt x="1215" y="2419"/>
                </a:cubicBezTo>
                <a:cubicBezTo>
                  <a:pt x="1216" y="2421"/>
                  <a:pt x="1217" y="2423"/>
                  <a:pt x="1218" y="2425"/>
                </a:cubicBezTo>
                <a:cubicBezTo>
                  <a:pt x="1218" y="2426"/>
                  <a:pt x="1219" y="2428"/>
                  <a:pt x="1220" y="2430"/>
                </a:cubicBezTo>
                <a:cubicBezTo>
                  <a:pt x="1221" y="2431"/>
                  <a:pt x="1222" y="2433"/>
                  <a:pt x="1223" y="2435"/>
                </a:cubicBezTo>
                <a:cubicBezTo>
                  <a:pt x="1224" y="2436"/>
                  <a:pt x="1225" y="2438"/>
                  <a:pt x="1226" y="2439"/>
                </a:cubicBezTo>
                <a:cubicBezTo>
                  <a:pt x="1227" y="2440"/>
                  <a:pt x="1227" y="2441"/>
                  <a:pt x="1228" y="2441"/>
                </a:cubicBezTo>
                <a:cubicBezTo>
                  <a:pt x="1229" y="2442"/>
                  <a:pt x="1229" y="2443"/>
                  <a:pt x="1230" y="2444"/>
                </a:cubicBezTo>
                <a:cubicBezTo>
                  <a:pt x="1231" y="2445"/>
                  <a:pt x="1232" y="2446"/>
                  <a:pt x="1233" y="2448"/>
                </a:cubicBezTo>
                <a:cubicBezTo>
                  <a:pt x="1235" y="2450"/>
                  <a:pt x="1237" y="2452"/>
                  <a:pt x="1239" y="2455"/>
                </a:cubicBezTo>
                <a:cubicBezTo>
                  <a:pt x="1243" y="2459"/>
                  <a:pt x="1246" y="2462"/>
                  <a:pt x="1248" y="2465"/>
                </a:cubicBezTo>
                <a:cubicBezTo>
                  <a:pt x="1249" y="2467"/>
                  <a:pt x="1249" y="2468"/>
                  <a:pt x="1250" y="2468"/>
                </a:cubicBezTo>
                <a:cubicBezTo>
                  <a:pt x="1250" y="2469"/>
                  <a:pt x="1250" y="2470"/>
                  <a:pt x="1250" y="2470"/>
                </a:cubicBezTo>
                <a:cubicBezTo>
                  <a:pt x="1250" y="2470"/>
                  <a:pt x="1250" y="2469"/>
                  <a:pt x="1250" y="2468"/>
                </a:cubicBezTo>
                <a:cubicBezTo>
                  <a:pt x="1250" y="2468"/>
                  <a:pt x="1250" y="2467"/>
                  <a:pt x="1250" y="2467"/>
                </a:cubicBezTo>
                <a:cubicBezTo>
                  <a:pt x="1250" y="2466"/>
                  <a:pt x="1249" y="2465"/>
                  <a:pt x="1249" y="2465"/>
                </a:cubicBezTo>
                <a:cubicBezTo>
                  <a:pt x="1248" y="2463"/>
                  <a:pt x="1248" y="2461"/>
                  <a:pt x="1247" y="2459"/>
                </a:cubicBezTo>
                <a:cubicBezTo>
                  <a:pt x="1246" y="2457"/>
                  <a:pt x="1244" y="2454"/>
                  <a:pt x="1243" y="2452"/>
                </a:cubicBezTo>
                <a:cubicBezTo>
                  <a:pt x="1241" y="2449"/>
                  <a:pt x="1239" y="2447"/>
                  <a:pt x="1238" y="2444"/>
                </a:cubicBezTo>
                <a:cubicBezTo>
                  <a:pt x="1237" y="2443"/>
                  <a:pt x="1237" y="2443"/>
                  <a:pt x="1236" y="2442"/>
                </a:cubicBezTo>
                <a:cubicBezTo>
                  <a:pt x="1236" y="2441"/>
                  <a:pt x="1235" y="2441"/>
                  <a:pt x="1235" y="2440"/>
                </a:cubicBezTo>
                <a:cubicBezTo>
                  <a:pt x="1235" y="2439"/>
                  <a:pt x="1234" y="2438"/>
                  <a:pt x="1234" y="2438"/>
                </a:cubicBezTo>
                <a:cubicBezTo>
                  <a:pt x="1233" y="2437"/>
                  <a:pt x="1233" y="2436"/>
                  <a:pt x="1232" y="2435"/>
                </a:cubicBezTo>
                <a:cubicBezTo>
                  <a:pt x="1231" y="2434"/>
                  <a:pt x="1231" y="2432"/>
                  <a:pt x="1230" y="2431"/>
                </a:cubicBezTo>
                <a:cubicBezTo>
                  <a:pt x="1229" y="2429"/>
                  <a:pt x="1228" y="2428"/>
                  <a:pt x="1227" y="2426"/>
                </a:cubicBezTo>
                <a:cubicBezTo>
                  <a:pt x="1226" y="2424"/>
                  <a:pt x="1225" y="2423"/>
                  <a:pt x="1225" y="2421"/>
                </a:cubicBezTo>
                <a:cubicBezTo>
                  <a:pt x="1224" y="2419"/>
                  <a:pt x="1223" y="2418"/>
                  <a:pt x="1222" y="2416"/>
                </a:cubicBezTo>
                <a:cubicBezTo>
                  <a:pt x="1222" y="2414"/>
                  <a:pt x="1221" y="2413"/>
                  <a:pt x="1220" y="2411"/>
                </a:cubicBezTo>
                <a:cubicBezTo>
                  <a:pt x="1219" y="2409"/>
                  <a:pt x="1219" y="2408"/>
                  <a:pt x="1218" y="2406"/>
                </a:cubicBezTo>
                <a:cubicBezTo>
                  <a:pt x="1217" y="2402"/>
                  <a:pt x="1215" y="2399"/>
                  <a:pt x="1214" y="2396"/>
                </a:cubicBezTo>
                <a:cubicBezTo>
                  <a:pt x="1214" y="2394"/>
                  <a:pt x="1213" y="2392"/>
                  <a:pt x="1213" y="2391"/>
                </a:cubicBezTo>
                <a:cubicBezTo>
                  <a:pt x="1212" y="2389"/>
                  <a:pt x="1212" y="2388"/>
                  <a:pt x="1211" y="2386"/>
                </a:cubicBezTo>
                <a:cubicBezTo>
                  <a:pt x="1211" y="2384"/>
                  <a:pt x="1211" y="2383"/>
                  <a:pt x="1210" y="2381"/>
                </a:cubicBezTo>
                <a:cubicBezTo>
                  <a:pt x="1210" y="2380"/>
                  <a:pt x="1210" y="2379"/>
                  <a:pt x="1209" y="2378"/>
                </a:cubicBezTo>
                <a:cubicBezTo>
                  <a:pt x="1228" y="2331"/>
                  <a:pt x="1222" y="2299"/>
                  <a:pt x="1215" y="2246"/>
                </a:cubicBezTo>
                <a:cubicBezTo>
                  <a:pt x="1248" y="2280"/>
                  <a:pt x="1246" y="2314"/>
                  <a:pt x="1246" y="2349"/>
                </a:cubicBezTo>
                <a:cubicBezTo>
                  <a:pt x="1246" y="2349"/>
                  <a:pt x="1246" y="2349"/>
                  <a:pt x="1246" y="2349"/>
                </a:cubicBezTo>
                <a:cubicBezTo>
                  <a:pt x="1245" y="2350"/>
                  <a:pt x="1245" y="2350"/>
                  <a:pt x="1244" y="2351"/>
                </a:cubicBezTo>
                <a:cubicBezTo>
                  <a:pt x="1243" y="2352"/>
                  <a:pt x="1243" y="2353"/>
                  <a:pt x="1242" y="2354"/>
                </a:cubicBezTo>
                <a:cubicBezTo>
                  <a:pt x="1241" y="2355"/>
                  <a:pt x="1241" y="2357"/>
                  <a:pt x="1240" y="2358"/>
                </a:cubicBezTo>
                <a:cubicBezTo>
                  <a:pt x="1239" y="2359"/>
                  <a:pt x="1239" y="2360"/>
                  <a:pt x="1238" y="2362"/>
                </a:cubicBezTo>
                <a:cubicBezTo>
                  <a:pt x="1238" y="2363"/>
                  <a:pt x="1238" y="2364"/>
                  <a:pt x="1237" y="2365"/>
                </a:cubicBezTo>
                <a:cubicBezTo>
                  <a:pt x="1237" y="2367"/>
                  <a:pt x="1237" y="2368"/>
                  <a:pt x="1236" y="2369"/>
                </a:cubicBezTo>
                <a:cubicBezTo>
                  <a:pt x="1236" y="2370"/>
                  <a:pt x="1236" y="2372"/>
                  <a:pt x="1236" y="2373"/>
                </a:cubicBezTo>
                <a:cubicBezTo>
                  <a:pt x="1236" y="2373"/>
                  <a:pt x="1236" y="2374"/>
                  <a:pt x="1236" y="2375"/>
                </a:cubicBezTo>
                <a:cubicBezTo>
                  <a:pt x="1236" y="2375"/>
                  <a:pt x="1236" y="2376"/>
                  <a:pt x="1236" y="2376"/>
                </a:cubicBezTo>
                <a:cubicBezTo>
                  <a:pt x="1236" y="2377"/>
                  <a:pt x="1236" y="2378"/>
                  <a:pt x="1236" y="2379"/>
                </a:cubicBezTo>
                <a:cubicBezTo>
                  <a:pt x="1236" y="2380"/>
                  <a:pt x="1237" y="2380"/>
                  <a:pt x="1237" y="2381"/>
                </a:cubicBezTo>
                <a:cubicBezTo>
                  <a:pt x="1237" y="2382"/>
                  <a:pt x="1237" y="2382"/>
                  <a:pt x="1237" y="2382"/>
                </a:cubicBezTo>
                <a:cubicBezTo>
                  <a:pt x="1237" y="2383"/>
                  <a:pt x="1237" y="2383"/>
                  <a:pt x="1237" y="2383"/>
                </a:cubicBezTo>
                <a:cubicBezTo>
                  <a:pt x="1237" y="2383"/>
                  <a:pt x="1237" y="2383"/>
                  <a:pt x="1238" y="2383"/>
                </a:cubicBezTo>
                <a:cubicBezTo>
                  <a:pt x="1238" y="2382"/>
                  <a:pt x="1238" y="2382"/>
                  <a:pt x="1238" y="2381"/>
                </a:cubicBezTo>
                <a:cubicBezTo>
                  <a:pt x="1239" y="2381"/>
                  <a:pt x="1239" y="2380"/>
                  <a:pt x="1239" y="2379"/>
                </a:cubicBezTo>
                <a:cubicBezTo>
                  <a:pt x="1240" y="2379"/>
                  <a:pt x="1240" y="2378"/>
                  <a:pt x="1241" y="2377"/>
                </a:cubicBezTo>
                <a:cubicBezTo>
                  <a:pt x="1241" y="2376"/>
                  <a:pt x="1241" y="2375"/>
                  <a:pt x="1242" y="2374"/>
                </a:cubicBezTo>
                <a:cubicBezTo>
                  <a:pt x="1242" y="2373"/>
                  <a:pt x="1243" y="2372"/>
                  <a:pt x="1243" y="2371"/>
                </a:cubicBezTo>
                <a:cubicBezTo>
                  <a:pt x="1244" y="2370"/>
                  <a:pt x="1244" y="2369"/>
                  <a:pt x="1245" y="2368"/>
                </a:cubicBezTo>
                <a:cubicBezTo>
                  <a:pt x="1245" y="2367"/>
                  <a:pt x="1245" y="2365"/>
                  <a:pt x="1246" y="2364"/>
                </a:cubicBezTo>
                <a:cubicBezTo>
                  <a:pt x="1246" y="2364"/>
                  <a:pt x="1246" y="2363"/>
                  <a:pt x="1246" y="2363"/>
                </a:cubicBezTo>
                <a:cubicBezTo>
                  <a:pt x="1247" y="2377"/>
                  <a:pt x="1249" y="2391"/>
                  <a:pt x="1254" y="2405"/>
                </a:cubicBezTo>
                <a:cubicBezTo>
                  <a:pt x="1254" y="2404"/>
                  <a:pt x="1254" y="2403"/>
                  <a:pt x="1254" y="2402"/>
                </a:cubicBezTo>
                <a:cubicBezTo>
                  <a:pt x="1255" y="2403"/>
                  <a:pt x="1255" y="2405"/>
                  <a:pt x="1256" y="2406"/>
                </a:cubicBezTo>
                <a:cubicBezTo>
                  <a:pt x="1256" y="2407"/>
                  <a:pt x="1257" y="2409"/>
                  <a:pt x="1257" y="2410"/>
                </a:cubicBezTo>
                <a:cubicBezTo>
                  <a:pt x="1258" y="2411"/>
                  <a:pt x="1258" y="2412"/>
                  <a:pt x="1259" y="2413"/>
                </a:cubicBezTo>
                <a:cubicBezTo>
                  <a:pt x="1259" y="2415"/>
                  <a:pt x="1261" y="2418"/>
                  <a:pt x="1262" y="2420"/>
                </a:cubicBezTo>
                <a:cubicBezTo>
                  <a:pt x="1264" y="2425"/>
                  <a:pt x="1266" y="2429"/>
                  <a:pt x="1268" y="2433"/>
                </a:cubicBezTo>
                <a:cubicBezTo>
                  <a:pt x="1268" y="2434"/>
                  <a:pt x="1269" y="2435"/>
                  <a:pt x="1269" y="2436"/>
                </a:cubicBezTo>
                <a:cubicBezTo>
                  <a:pt x="1270" y="2437"/>
                  <a:pt x="1270" y="2438"/>
                  <a:pt x="1271" y="2439"/>
                </a:cubicBezTo>
                <a:cubicBezTo>
                  <a:pt x="1272" y="2441"/>
                  <a:pt x="1272" y="2443"/>
                  <a:pt x="1273" y="2445"/>
                </a:cubicBezTo>
                <a:cubicBezTo>
                  <a:pt x="1273" y="2446"/>
                  <a:pt x="1274" y="2447"/>
                  <a:pt x="1274" y="2448"/>
                </a:cubicBezTo>
                <a:cubicBezTo>
                  <a:pt x="1274" y="2448"/>
                  <a:pt x="1275" y="2449"/>
                  <a:pt x="1275" y="2450"/>
                </a:cubicBezTo>
                <a:cubicBezTo>
                  <a:pt x="1275" y="2451"/>
                  <a:pt x="1275" y="2451"/>
                  <a:pt x="1276" y="2452"/>
                </a:cubicBezTo>
                <a:cubicBezTo>
                  <a:pt x="1276" y="2452"/>
                  <a:pt x="1276" y="2453"/>
                  <a:pt x="1276" y="2454"/>
                </a:cubicBezTo>
                <a:cubicBezTo>
                  <a:pt x="1277" y="2455"/>
                  <a:pt x="1277" y="2455"/>
                  <a:pt x="1277" y="2456"/>
                </a:cubicBezTo>
                <a:cubicBezTo>
                  <a:pt x="1277" y="2457"/>
                  <a:pt x="1278" y="2457"/>
                  <a:pt x="1278" y="2457"/>
                </a:cubicBezTo>
                <a:cubicBezTo>
                  <a:pt x="1278" y="2457"/>
                  <a:pt x="1278" y="2457"/>
                  <a:pt x="1278" y="2456"/>
                </a:cubicBezTo>
                <a:cubicBezTo>
                  <a:pt x="1278" y="2455"/>
                  <a:pt x="1278" y="2454"/>
                  <a:pt x="1278" y="2453"/>
                </a:cubicBezTo>
                <a:cubicBezTo>
                  <a:pt x="1278" y="2453"/>
                  <a:pt x="1278" y="2452"/>
                  <a:pt x="1278" y="2451"/>
                </a:cubicBezTo>
                <a:cubicBezTo>
                  <a:pt x="1278" y="2451"/>
                  <a:pt x="1278" y="2450"/>
                  <a:pt x="1278" y="2449"/>
                </a:cubicBezTo>
                <a:cubicBezTo>
                  <a:pt x="1278" y="2448"/>
                  <a:pt x="1278" y="2448"/>
                  <a:pt x="1278" y="2447"/>
                </a:cubicBezTo>
                <a:cubicBezTo>
                  <a:pt x="1278" y="2446"/>
                  <a:pt x="1278" y="2445"/>
                  <a:pt x="1277" y="2444"/>
                </a:cubicBezTo>
                <a:cubicBezTo>
                  <a:pt x="1277" y="2443"/>
                  <a:pt x="1277" y="2442"/>
                  <a:pt x="1277" y="2441"/>
                </a:cubicBezTo>
                <a:cubicBezTo>
                  <a:pt x="1277" y="2440"/>
                  <a:pt x="1277" y="2439"/>
                  <a:pt x="1276" y="2438"/>
                </a:cubicBezTo>
                <a:cubicBezTo>
                  <a:pt x="1276" y="2436"/>
                  <a:pt x="1276" y="2435"/>
                  <a:pt x="1275" y="2434"/>
                </a:cubicBezTo>
                <a:cubicBezTo>
                  <a:pt x="1275" y="2433"/>
                  <a:pt x="1275" y="2432"/>
                  <a:pt x="1274" y="2431"/>
                </a:cubicBezTo>
                <a:cubicBezTo>
                  <a:pt x="1274" y="2428"/>
                  <a:pt x="1273" y="2426"/>
                  <a:pt x="1272" y="2424"/>
                </a:cubicBezTo>
                <a:cubicBezTo>
                  <a:pt x="1271" y="2421"/>
                  <a:pt x="1270" y="2419"/>
                  <a:pt x="1269" y="2417"/>
                </a:cubicBezTo>
                <a:cubicBezTo>
                  <a:pt x="1268" y="2414"/>
                  <a:pt x="1267" y="2412"/>
                  <a:pt x="1265" y="2410"/>
                </a:cubicBezTo>
                <a:cubicBezTo>
                  <a:pt x="1265" y="2409"/>
                  <a:pt x="1264" y="2408"/>
                  <a:pt x="1264" y="2407"/>
                </a:cubicBezTo>
                <a:cubicBezTo>
                  <a:pt x="1263" y="2406"/>
                  <a:pt x="1263" y="2404"/>
                  <a:pt x="1262" y="2403"/>
                </a:cubicBezTo>
                <a:cubicBezTo>
                  <a:pt x="1261" y="2401"/>
                  <a:pt x="1260" y="2399"/>
                  <a:pt x="1259" y="2397"/>
                </a:cubicBezTo>
                <a:cubicBezTo>
                  <a:pt x="1258" y="2395"/>
                  <a:pt x="1257" y="2394"/>
                  <a:pt x="1256" y="2392"/>
                </a:cubicBezTo>
                <a:cubicBezTo>
                  <a:pt x="1256" y="2391"/>
                  <a:pt x="1255" y="2391"/>
                  <a:pt x="1255" y="2390"/>
                </a:cubicBezTo>
                <a:cubicBezTo>
                  <a:pt x="1258" y="2357"/>
                  <a:pt x="1260" y="2330"/>
                  <a:pt x="1257" y="2304"/>
                </a:cubicBezTo>
                <a:cubicBezTo>
                  <a:pt x="1259" y="2307"/>
                  <a:pt x="1260" y="2310"/>
                  <a:pt x="1262" y="2313"/>
                </a:cubicBezTo>
                <a:cubicBezTo>
                  <a:pt x="1263" y="2316"/>
                  <a:pt x="1265" y="2319"/>
                  <a:pt x="1266" y="2322"/>
                </a:cubicBezTo>
                <a:cubicBezTo>
                  <a:pt x="1268" y="2325"/>
                  <a:pt x="1270" y="2329"/>
                  <a:pt x="1271" y="2332"/>
                </a:cubicBezTo>
                <a:cubicBezTo>
                  <a:pt x="1273" y="2335"/>
                  <a:pt x="1274" y="2339"/>
                  <a:pt x="1276" y="2342"/>
                </a:cubicBezTo>
                <a:cubicBezTo>
                  <a:pt x="1277" y="2345"/>
                  <a:pt x="1278" y="2349"/>
                  <a:pt x="1280" y="2352"/>
                </a:cubicBezTo>
                <a:cubicBezTo>
                  <a:pt x="1281" y="2355"/>
                  <a:pt x="1282" y="2358"/>
                  <a:pt x="1283" y="2361"/>
                </a:cubicBezTo>
                <a:cubicBezTo>
                  <a:pt x="1284" y="2364"/>
                  <a:pt x="1285" y="2367"/>
                  <a:pt x="1286" y="2369"/>
                </a:cubicBezTo>
                <a:cubicBezTo>
                  <a:pt x="1286" y="2371"/>
                  <a:pt x="1286" y="2372"/>
                  <a:pt x="1287" y="2373"/>
                </a:cubicBezTo>
                <a:cubicBezTo>
                  <a:pt x="1287" y="2374"/>
                  <a:pt x="1287" y="2376"/>
                  <a:pt x="1287" y="2377"/>
                </a:cubicBezTo>
                <a:cubicBezTo>
                  <a:pt x="1288" y="2378"/>
                  <a:pt x="1288" y="2379"/>
                  <a:pt x="1288" y="2380"/>
                </a:cubicBezTo>
                <a:cubicBezTo>
                  <a:pt x="1288" y="2381"/>
                  <a:pt x="1289" y="2382"/>
                  <a:pt x="1289" y="2382"/>
                </a:cubicBezTo>
                <a:cubicBezTo>
                  <a:pt x="1289" y="2384"/>
                  <a:pt x="1289" y="2385"/>
                  <a:pt x="1289" y="2386"/>
                </a:cubicBezTo>
                <a:cubicBezTo>
                  <a:pt x="1290" y="2387"/>
                  <a:pt x="1290" y="2387"/>
                  <a:pt x="1290" y="2387"/>
                </a:cubicBezTo>
                <a:cubicBezTo>
                  <a:pt x="1290" y="2387"/>
                  <a:pt x="1290" y="2387"/>
                  <a:pt x="1290" y="2386"/>
                </a:cubicBezTo>
                <a:cubicBezTo>
                  <a:pt x="1290" y="2385"/>
                  <a:pt x="1290" y="2384"/>
                  <a:pt x="1290" y="2382"/>
                </a:cubicBezTo>
                <a:cubicBezTo>
                  <a:pt x="1290" y="2381"/>
                  <a:pt x="1290" y="2380"/>
                  <a:pt x="1290" y="2379"/>
                </a:cubicBezTo>
                <a:cubicBezTo>
                  <a:pt x="1290" y="2378"/>
                  <a:pt x="1290" y="2377"/>
                  <a:pt x="1291" y="2376"/>
                </a:cubicBezTo>
                <a:cubicBezTo>
                  <a:pt x="1291" y="2375"/>
                  <a:pt x="1290" y="2374"/>
                  <a:pt x="1290" y="2373"/>
                </a:cubicBezTo>
                <a:cubicBezTo>
                  <a:pt x="1290" y="2371"/>
                  <a:pt x="1290" y="2370"/>
                  <a:pt x="1290" y="2369"/>
                </a:cubicBezTo>
                <a:cubicBezTo>
                  <a:pt x="1290" y="2367"/>
                  <a:pt x="1290" y="2366"/>
                  <a:pt x="1290" y="2364"/>
                </a:cubicBezTo>
                <a:cubicBezTo>
                  <a:pt x="1289" y="2363"/>
                  <a:pt x="1289" y="2361"/>
                  <a:pt x="1289" y="2359"/>
                </a:cubicBezTo>
                <a:cubicBezTo>
                  <a:pt x="1288" y="2356"/>
                  <a:pt x="1287" y="2353"/>
                  <a:pt x="1286" y="2349"/>
                </a:cubicBezTo>
                <a:cubicBezTo>
                  <a:pt x="1286" y="2348"/>
                  <a:pt x="1285" y="2346"/>
                  <a:pt x="1285" y="2344"/>
                </a:cubicBezTo>
                <a:cubicBezTo>
                  <a:pt x="1284" y="2343"/>
                  <a:pt x="1283" y="2341"/>
                  <a:pt x="1283" y="2339"/>
                </a:cubicBezTo>
                <a:cubicBezTo>
                  <a:pt x="1281" y="2336"/>
                  <a:pt x="1280" y="2332"/>
                  <a:pt x="1278" y="2329"/>
                </a:cubicBezTo>
                <a:cubicBezTo>
                  <a:pt x="1277" y="2325"/>
                  <a:pt x="1275" y="2322"/>
                  <a:pt x="1273" y="2319"/>
                </a:cubicBezTo>
                <a:cubicBezTo>
                  <a:pt x="1272" y="2317"/>
                  <a:pt x="1271" y="2315"/>
                  <a:pt x="1270" y="2314"/>
                </a:cubicBezTo>
                <a:cubicBezTo>
                  <a:pt x="1269" y="2312"/>
                  <a:pt x="1269" y="2311"/>
                  <a:pt x="1268" y="2309"/>
                </a:cubicBezTo>
                <a:cubicBezTo>
                  <a:pt x="1264" y="2303"/>
                  <a:pt x="1260" y="2298"/>
                  <a:pt x="1257" y="2293"/>
                </a:cubicBezTo>
                <a:cubicBezTo>
                  <a:pt x="1257" y="2292"/>
                  <a:pt x="1256" y="2291"/>
                  <a:pt x="1255" y="2290"/>
                </a:cubicBezTo>
                <a:cubicBezTo>
                  <a:pt x="1254" y="2282"/>
                  <a:pt x="1251" y="2274"/>
                  <a:pt x="1249" y="2265"/>
                </a:cubicBezTo>
                <a:cubicBezTo>
                  <a:pt x="1249" y="2265"/>
                  <a:pt x="1249" y="2265"/>
                  <a:pt x="1249" y="2266"/>
                </a:cubicBezTo>
                <a:cubicBezTo>
                  <a:pt x="1251" y="2268"/>
                  <a:pt x="1254" y="2271"/>
                  <a:pt x="1257" y="2274"/>
                </a:cubicBezTo>
                <a:cubicBezTo>
                  <a:pt x="1258" y="2276"/>
                  <a:pt x="1260" y="2277"/>
                  <a:pt x="1261" y="2279"/>
                </a:cubicBezTo>
                <a:cubicBezTo>
                  <a:pt x="1263" y="2280"/>
                  <a:pt x="1264" y="2282"/>
                  <a:pt x="1266" y="2283"/>
                </a:cubicBezTo>
                <a:cubicBezTo>
                  <a:pt x="1269" y="2286"/>
                  <a:pt x="1272" y="2289"/>
                  <a:pt x="1276" y="2292"/>
                </a:cubicBezTo>
                <a:cubicBezTo>
                  <a:pt x="1279" y="2295"/>
                  <a:pt x="1282" y="2298"/>
                  <a:pt x="1285" y="2301"/>
                </a:cubicBezTo>
                <a:cubicBezTo>
                  <a:pt x="1289" y="2303"/>
                  <a:pt x="1292" y="2306"/>
                  <a:pt x="1295" y="2309"/>
                </a:cubicBezTo>
                <a:cubicBezTo>
                  <a:pt x="1298" y="2311"/>
                  <a:pt x="1301" y="2314"/>
                  <a:pt x="1305" y="2316"/>
                </a:cubicBezTo>
                <a:cubicBezTo>
                  <a:pt x="1308" y="2318"/>
                  <a:pt x="1310" y="2320"/>
                  <a:pt x="1313" y="2322"/>
                </a:cubicBezTo>
                <a:cubicBezTo>
                  <a:pt x="1316" y="2324"/>
                  <a:pt x="1318" y="2326"/>
                  <a:pt x="1320" y="2328"/>
                </a:cubicBezTo>
                <a:cubicBezTo>
                  <a:pt x="1322" y="2329"/>
                  <a:pt x="1324" y="2331"/>
                  <a:pt x="1325" y="2332"/>
                </a:cubicBezTo>
                <a:cubicBezTo>
                  <a:pt x="1326" y="2334"/>
                  <a:pt x="1327" y="2335"/>
                  <a:pt x="1328" y="2336"/>
                </a:cubicBezTo>
                <a:cubicBezTo>
                  <a:pt x="1328" y="2336"/>
                  <a:pt x="1329" y="2337"/>
                  <a:pt x="1329" y="2337"/>
                </a:cubicBezTo>
                <a:cubicBezTo>
                  <a:pt x="1329" y="2337"/>
                  <a:pt x="1329" y="2336"/>
                  <a:pt x="1328" y="2335"/>
                </a:cubicBezTo>
                <a:cubicBezTo>
                  <a:pt x="1328" y="2334"/>
                  <a:pt x="1327" y="2333"/>
                  <a:pt x="1326" y="2331"/>
                </a:cubicBezTo>
                <a:cubicBezTo>
                  <a:pt x="1325" y="2330"/>
                  <a:pt x="1324" y="2328"/>
                  <a:pt x="1322" y="2326"/>
                </a:cubicBezTo>
                <a:cubicBezTo>
                  <a:pt x="1320" y="2323"/>
                  <a:pt x="1318" y="2321"/>
                  <a:pt x="1316" y="2319"/>
                </a:cubicBezTo>
                <a:cubicBezTo>
                  <a:pt x="1314" y="2316"/>
                  <a:pt x="1311" y="2314"/>
                  <a:pt x="1308" y="2311"/>
                </a:cubicBezTo>
                <a:cubicBezTo>
                  <a:pt x="1306" y="2309"/>
                  <a:pt x="1303" y="2306"/>
                  <a:pt x="1300" y="2303"/>
                </a:cubicBezTo>
                <a:cubicBezTo>
                  <a:pt x="1298" y="2302"/>
                  <a:pt x="1297" y="2301"/>
                  <a:pt x="1295" y="2299"/>
                </a:cubicBezTo>
                <a:cubicBezTo>
                  <a:pt x="1294" y="2298"/>
                  <a:pt x="1292" y="2296"/>
                  <a:pt x="1290" y="2295"/>
                </a:cubicBezTo>
                <a:cubicBezTo>
                  <a:pt x="1287" y="2292"/>
                  <a:pt x="1284" y="2289"/>
                  <a:pt x="1281" y="2286"/>
                </a:cubicBezTo>
                <a:cubicBezTo>
                  <a:pt x="1278" y="2283"/>
                  <a:pt x="1274" y="2280"/>
                  <a:pt x="1271" y="2277"/>
                </a:cubicBezTo>
                <a:cubicBezTo>
                  <a:pt x="1270" y="2276"/>
                  <a:pt x="1268" y="2275"/>
                  <a:pt x="1266" y="2273"/>
                </a:cubicBezTo>
                <a:cubicBezTo>
                  <a:pt x="1265" y="2272"/>
                  <a:pt x="1263" y="2270"/>
                  <a:pt x="1262" y="2269"/>
                </a:cubicBezTo>
                <a:cubicBezTo>
                  <a:pt x="1259" y="2266"/>
                  <a:pt x="1256" y="2264"/>
                  <a:pt x="1253" y="2261"/>
                </a:cubicBezTo>
                <a:cubicBezTo>
                  <a:pt x="1250" y="2259"/>
                  <a:pt x="1247" y="2257"/>
                  <a:pt x="1245" y="2254"/>
                </a:cubicBezTo>
                <a:cubicBezTo>
                  <a:pt x="1245" y="2254"/>
                  <a:pt x="1244" y="2254"/>
                  <a:pt x="1244" y="2254"/>
                </a:cubicBezTo>
                <a:cubicBezTo>
                  <a:pt x="1238" y="2238"/>
                  <a:pt x="1229" y="2222"/>
                  <a:pt x="1217" y="2204"/>
                </a:cubicBezTo>
                <a:cubicBezTo>
                  <a:pt x="1206" y="2188"/>
                  <a:pt x="1196" y="2172"/>
                  <a:pt x="1188" y="2156"/>
                </a:cubicBezTo>
                <a:cubicBezTo>
                  <a:pt x="1189" y="2158"/>
                  <a:pt x="1190" y="2159"/>
                  <a:pt x="1191" y="2160"/>
                </a:cubicBezTo>
                <a:cubicBezTo>
                  <a:pt x="1193" y="2162"/>
                  <a:pt x="1194" y="2163"/>
                  <a:pt x="1196" y="2165"/>
                </a:cubicBezTo>
                <a:cubicBezTo>
                  <a:pt x="1198" y="2166"/>
                  <a:pt x="1200" y="2168"/>
                  <a:pt x="1201" y="2170"/>
                </a:cubicBezTo>
                <a:cubicBezTo>
                  <a:pt x="1205" y="2173"/>
                  <a:pt x="1209" y="2176"/>
                  <a:pt x="1213" y="2179"/>
                </a:cubicBezTo>
                <a:cubicBezTo>
                  <a:pt x="1214" y="2181"/>
                  <a:pt x="1216" y="2182"/>
                  <a:pt x="1218" y="2184"/>
                </a:cubicBezTo>
                <a:cubicBezTo>
                  <a:pt x="1220" y="2185"/>
                  <a:pt x="1222" y="2186"/>
                  <a:pt x="1224" y="2188"/>
                </a:cubicBezTo>
                <a:cubicBezTo>
                  <a:pt x="1228" y="2190"/>
                  <a:pt x="1232" y="2193"/>
                  <a:pt x="1236" y="2195"/>
                </a:cubicBezTo>
                <a:cubicBezTo>
                  <a:pt x="1239" y="2197"/>
                  <a:pt x="1241" y="2198"/>
                  <a:pt x="1243" y="2199"/>
                </a:cubicBezTo>
                <a:cubicBezTo>
                  <a:pt x="1244" y="2200"/>
                  <a:pt x="1244" y="2200"/>
                  <a:pt x="1244" y="2200"/>
                </a:cubicBezTo>
                <a:cubicBezTo>
                  <a:pt x="1244" y="2201"/>
                  <a:pt x="1245" y="2202"/>
                  <a:pt x="1245" y="2202"/>
                </a:cubicBezTo>
                <a:cubicBezTo>
                  <a:pt x="1246" y="2203"/>
                  <a:pt x="1246" y="2204"/>
                  <a:pt x="1247" y="2205"/>
                </a:cubicBezTo>
                <a:cubicBezTo>
                  <a:pt x="1247" y="2205"/>
                  <a:pt x="1247" y="2206"/>
                  <a:pt x="1248" y="2207"/>
                </a:cubicBezTo>
                <a:cubicBezTo>
                  <a:pt x="1248" y="2208"/>
                  <a:pt x="1248" y="2208"/>
                  <a:pt x="1248" y="2208"/>
                </a:cubicBezTo>
                <a:cubicBezTo>
                  <a:pt x="1249" y="2209"/>
                  <a:pt x="1249" y="2209"/>
                  <a:pt x="1249" y="2210"/>
                </a:cubicBezTo>
                <a:cubicBezTo>
                  <a:pt x="1250" y="2212"/>
                  <a:pt x="1251" y="2214"/>
                  <a:pt x="1251" y="2216"/>
                </a:cubicBezTo>
                <a:cubicBezTo>
                  <a:pt x="1252" y="2218"/>
                  <a:pt x="1253" y="2220"/>
                  <a:pt x="1254" y="2222"/>
                </a:cubicBezTo>
                <a:cubicBezTo>
                  <a:pt x="1255" y="2225"/>
                  <a:pt x="1255" y="2227"/>
                  <a:pt x="1256" y="2229"/>
                </a:cubicBezTo>
                <a:cubicBezTo>
                  <a:pt x="1257" y="2232"/>
                  <a:pt x="1258" y="2234"/>
                  <a:pt x="1259" y="2236"/>
                </a:cubicBezTo>
                <a:cubicBezTo>
                  <a:pt x="1259" y="2237"/>
                  <a:pt x="1260" y="2239"/>
                  <a:pt x="1260" y="2240"/>
                </a:cubicBezTo>
                <a:cubicBezTo>
                  <a:pt x="1261" y="2241"/>
                  <a:pt x="1261" y="2242"/>
                  <a:pt x="1262" y="2243"/>
                </a:cubicBezTo>
                <a:cubicBezTo>
                  <a:pt x="1263" y="2245"/>
                  <a:pt x="1264" y="2247"/>
                  <a:pt x="1266" y="2249"/>
                </a:cubicBezTo>
                <a:cubicBezTo>
                  <a:pt x="1267" y="2251"/>
                  <a:pt x="1268" y="2252"/>
                  <a:pt x="1270" y="2254"/>
                </a:cubicBezTo>
                <a:cubicBezTo>
                  <a:pt x="1270" y="2255"/>
                  <a:pt x="1271" y="2255"/>
                  <a:pt x="1272" y="2256"/>
                </a:cubicBezTo>
                <a:cubicBezTo>
                  <a:pt x="1272" y="2256"/>
                  <a:pt x="1273" y="2257"/>
                  <a:pt x="1273" y="2258"/>
                </a:cubicBezTo>
                <a:cubicBezTo>
                  <a:pt x="1274" y="2258"/>
                  <a:pt x="1275" y="2258"/>
                  <a:pt x="1275" y="2259"/>
                </a:cubicBezTo>
                <a:cubicBezTo>
                  <a:pt x="1276" y="2259"/>
                  <a:pt x="1276" y="2260"/>
                  <a:pt x="1277" y="2260"/>
                </a:cubicBezTo>
                <a:cubicBezTo>
                  <a:pt x="1278" y="2260"/>
                  <a:pt x="1279" y="2261"/>
                  <a:pt x="1279" y="2261"/>
                </a:cubicBezTo>
                <a:cubicBezTo>
                  <a:pt x="1280" y="2261"/>
                  <a:pt x="1280" y="2261"/>
                  <a:pt x="1280" y="2261"/>
                </a:cubicBezTo>
                <a:cubicBezTo>
                  <a:pt x="1280" y="2261"/>
                  <a:pt x="1280" y="2261"/>
                  <a:pt x="1280" y="2261"/>
                </a:cubicBezTo>
                <a:cubicBezTo>
                  <a:pt x="1279" y="2260"/>
                  <a:pt x="1279" y="2259"/>
                  <a:pt x="1278" y="2259"/>
                </a:cubicBezTo>
                <a:cubicBezTo>
                  <a:pt x="1278" y="2258"/>
                  <a:pt x="1277" y="2258"/>
                  <a:pt x="1277" y="2257"/>
                </a:cubicBezTo>
                <a:cubicBezTo>
                  <a:pt x="1277" y="2257"/>
                  <a:pt x="1276" y="2256"/>
                  <a:pt x="1276" y="2255"/>
                </a:cubicBezTo>
                <a:cubicBezTo>
                  <a:pt x="1275" y="2255"/>
                  <a:pt x="1275" y="2254"/>
                  <a:pt x="1274" y="2253"/>
                </a:cubicBezTo>
                <a:cubicBezTo>
                  <a:pt x="1274" y="2253"/>
                  <a:pt x="1274" y="2252"/>
                  <a:pt x="1273" y="2251"/>
                </a:cubicBezTo>
                <a:cubicBezTo>
                  <a:pt x="1273" y="2250"/>
                  <a:pt x="1272" y="2250"/>
                  <a:pt x="1272" y="2249"/>
                </a:cubicBezTo>
                <a:cubicBezTo>
                  <a:pt x="1272" y="2248"/>
                  <a:pt x="1272" y="2248"/>
                  <a:pt x="1271" y="2247"/>
                </a:cubicBezTo>
                <a:cubicBezTo>
                  <a:pt x="1271" y="2247"/>
                  <a:pt x="1271" y="2247"/>
                  <a:pt x="1271" y="2246"/>
                </a:cubicBezTo>
                <a:cubicBezTo>
                  <a:pt x="1270" y="2244"/>
                  <a:pt x="1269" y="2242"/>
                  <a:pt x="1268" y="2240"/>
                </a:cubicBezTo>
                <a:cubicBezTo>
                  <a:pt x="1268" y="2238"/>
                  <a:pt x="1267" y="2236"/>
                  <a:pt x="1266" y="2233"/>
                </a:cubicBezTo>
                <a:cubicBezTo>
                  <a:pt x="1265" y="2231"/>
                  <a:pt x="1264" y="2229"/>
                  <a:pt x="1264" y="2227"/>
                </a:cubicBezTo>
                <a:cubicBezTo>
                  <a:pt x="1263" y="2224"/>
                  <a:pt x="1262" y="2222"/>
                  <a:pt x="1261" y="2220"/>
                </a:cubicBezTo>
                <a:cubicBezTo>
                  <a:pt x="1260" y="2218"/>
                  <a:pt x="1260" y="2217"/>
                  <a:pt x="1259" y="2216"/>
                </a:cubicBezTo>
                <a:cubicBezTo>
                  <a:pt x="1259" y="2216"/>
                  <a:pt x="1259" y="2215"/>
                  <a:pt x="1259" y="2215"/>
                </a:cubicBezTo>
                <a:cubicBezTo>
                  <a:pt x="1258" y="2214"/>
                  <a:pt x="1258" y="2213"/>
                  <a:pt x="1258" y="2213"/>
                </a:cubicBezTo>
                <a:cubicBezTo>
                  <a:pt x="1257" y="2211"/>
                  <a:pt x="1255" y="2209"/>
                  <a:pt x="1254" y="2207"/>
                </a:cubicBezTo>
                <a:cubicBezTo>
                  <a:pt x="1254" y="2206"/>
                  <a:pt x="1253" y="2205"/>
                  <a:pt x="1253" y="2205"/>
                </a:cubicBezTo>
                <a:cubicBezTo>
                  <a:pt x="1254" y="2206"/>
                  <a:pt x="1256" y="2207"/>
                  <a:pt x="1257" y="2208"/>
                </a:cubicBezTo>
                <a:cubicBezTo>
                  <a:pt x="1260" y="2210"/>
                  <a:pt x="1263" y="2211"/>
                  <a:pt x="1266" y="2213"/>
                </a:cubicBezTo>
                <a:cubicBezTo>
                  <a:pt x="1268" y="2215"/>
                  <a:pt x="1270" y="2216"/>
                  <a:pt x="1272" y="2218"/>
                </a:cubicBezTo>
                <a:cubicBezTo>
                  <a:pt x="1272" y="2218"/>
                  <a:pt x="1273" y="2219"/>
                  <a:pt x="1274" y="2219"/>
                </a:cubicBezTo>
                <a:cubicBezTo>
                  <a:pt x="1274" y="2220"/>
                  <a:pt x="1275" y="2220"/>
                  <a:pt x="1275" y="2221"/>
                </a:cubicBezTo>
                <a:cubicBezTo>
                  <a:pt x="1276" y="2222"/>
                  <a:pt x="1277" y="2222"/>
                  <a:pt x="1277" y="2222"/>
                </a:cubicBezTo>
                <a:cubicBezTo>
                  <a:pt x="1277" y="2222"/>
                  <a:pt x="1276" y="2221"/>
                  <a:pt x="1276" y="2221"/>
                </a:cubicBezTo>
                <a:cubicBezTo>
                  <a:pt x="1275" y="2220"/>
                  <a:pt x="1275" y="2219"/>
                  <a:pt x="1274" y="2219"/>
                </a:cubicBezTo>
                <a:cubicBezTo>
                  <a:pt x="1274" y="2218"/>
                  <a:pt x="1273" y="2217"/>
                  <a:pt x="1273" y="2217"/>
                </a:cubicBezTo>
                <a:cubicBezTo>
                  <a:pt x="1272" y="2216"/>
                  <a:pt x="1271" y="2215"/>
                  <a:pt x="1270" y="2214"/>
                </a:cubicBezTo>
                <a:cubicBezTo>
                  <a:pt x="1270" y="2213"/>
                  <a:pt x="1269" y="2212"/>
                  <a:pt x="1268" y="2211"/>
                </a:cubicBezTo>
                <a:cubicBezTo>
                  <a:pt x="1265" y="2209"/>
                  <a:pt x="1263" y="2206"/>
                  <a:pt x="1260" y="2204"/>
                </a:cubicBezTo>
                <a:cubicBezTo>
                  <a:pt x="1257" y="2202"/>
                  <a:pt x="1254" y="2199"/>
                  <a:pt x="1251" y="2197"/>
                </a:cubicBezTo>
                <a:cubicBezTo>
                  <a:pt x="1247" y="2194"/>
                  <a:pt x="1244" y="2192"/>
                  <a:pt x="1240" y="2189"/>
                </a:cubicBezTo>
                <a:cubicBezTo>
                  <a:pt x="1238" y="2188"/>
                  <a:pt x="1236" y="2187"/>
                  <a:pt x="1234" y="2185"/>
                </a:cubicBezTo>
                <a:cubicBezTo>
                  <a:pt x="1234" y="2185"/>
                  <a:pt x="1233" y="2185"/>
                  <a:pt x="1233" y="2184"/>
                </a:cubicBezTo>
                <a:cubicBezTo>
                  <a:pt x="1232" y="2184"/>
                  <a:pt x="1232" y="2184"/>
                  <a:pt x="1232" y="2184"/>
                </a:cubicBezTo>
                <a:cubicBezTo>
                  <a:pt x="1232" y="2183"/>
                  <a:pt x="1232" y="2183"/>
                  <a:pt x="1232" y="2183"/>
                </a:cubicBezTo>
                <a:cubicBezTo>
                  <a:pt x="1231" y="2183"/>
                  <a:pt x="1230" y="2182"/>
                  <a:pt x="1229" y="2181"/>
                </a:cubicBezTo>
                <a:cubicBezTo>
                  <a:pt x="1227" y="2180"/>
                  <a:pt x="1225" y="2179"/>
                  <a:pt x="1223" y="2177"/>
                </a:cubicBezTo>
                <a:cubicBezTo>
                  <a:pt x="1221" y="2176"/>
                  <a:pt x="1219" y="2174"/>
                  <a:pt x="1217" y="2173"/>
                </a:cubicBezTo>
                <a:cubicBezTo>
                  <a:pt x="1216" y="2171"/>
                  <a:pt x="1214" y="2170"/>
                  <a:pt x="1212" y="2168"/>
                </a:cubicBezTo>
                <a:cubicBezTo>
                  <a:pt x="1211" y="2168"/>
                  <a:pt x="1210" y="2167"/>
                  <a:pt x="1209" y="2166"/>
                </a:cubicBezTo>
                <a:cubicBezTo>
                  <a:pt x="1208" y="2165"/>
                  <a:pt x="1207" y="2165"/>
                  <a:pt x="1206" y="2164"/>
                </a:cubicBezTo>
                <a:cubicBezTo>
                  <a:pt x="1205" y="2162"/>
                  <a:pt x="1203" y="2161"/>
                  <a:pt x="1201" y="2159"/>
                </a:cubicBezTo>
                <a:cubicBezTo>
                  <a:pt x="1199" y="2158"/>
                  <a:pt x="1198" y="2156"/>
                  <a:pt x="1196" y="2155"/>
                </a:cubicBezTo>
                <a:cubicBezTo>
                  <a:pt x="1194" y="2153"/>
                  <a:pt x="1193" y="2152"/>
                  <a:pt x="1191" y="2150"/>
                </a:cubicBezTo>
                <a:cubicBezTo>
                  <a:pt x="1190" y="2149"/>
                  <a:pt x="1188" y="2148"/>
                  <a:pt x="1187" y="2146"/>
                </a:cubicBezTo>
                <a:cubicBezTo>
                  <a:pt x="1185" y="2145"/>
                  <a:pt x="1184" y="2143"/>
                  <a:pt x="1182" y="2142"/>
                </a:cubicBezTo>
                <a:cubicBezTo>
                  <a:pt x="1181" y="2141"/>
                  <a:pt x="1180" y="2140"/>
                  <a:pt x="1179" y="2139"/>
                </a:cubicBezTo>
                <a:cubicBezTo>
                  <a:pt x="1174" y="2129"/>
                  <a:pt x="1170" y="2118"/>
                  <a:pt x="1166" y="2109"/>
                </a:cubicBezTo>
                <a:cubicBezTo>
                  <a:pt x="1168" y="2110"/>
                  <a:pt x="1169" y="2111"/>
                  <a:pt x="1171" y="2111"/>
                </a:cubicBezTo>
                <a:cubicBezTo>
                  <a:pt x="1173" y="2112"/>
                  <a:pt x="1174" y="2113"/>
                  <a:pt x="1176" y="2114"/>
                </a:cubicBezTo>
                <a:cubicBezTo>
                  <a:pt x="1180" y="2116"/>
                  <a:pt x="1185" y="2117"/>
                  <a:pt x="1189" y="2118"/>
                </a:cubicBezTo>
                <a:cubicBezTo>
                  <a:pt x="1191" y="2119"/>
                  <a:pt x="1193" y="2119"/>
                  <a:pt x="1196" y="2120"/>
                </a:cubicBezTo>
                <a:cubicBezTo>
                  <a:pt x="1198" y="2121"/>
                  <a:pt x="1200" y="2121"/>
                  <a:pt x="1202" y="2122"/>
                </a:cubicBezTo>
                <a:cubicBezTo>
                  <a:pt x="1203" y="2122"/>
                  <a:pt x="1204" y="2123"/>
                  <a:pt x="1205" y="2123"/>
                </a:cubicBezTo>
                <a:cubicBezTo>
                  <a:pt x="1207" y="2123"/>
                  <a:pt x="1208" y="2124"/>
                  <a:pt x="1209" y="2124"/>
                </a:cubicBezTo>
                <a:cubicBezTo>
                  <a:pt x="1210" y="2125"/>
                  <a:pt x="1211" y="2125"/>
                  <a:pt x="1212" y="2125"/>
                </a:cubicBezTo>
                <a:cubicBezTo>
                  <a:pt x="1213" y="2126"/>
                  <a:pt x="1214" y="2126"/>
                  <a:pt x="1215" y="2127"/>
                </a:cubicBezTo>
                <a:cubicBezTo>
                  <a:pt x="1219" y="2129"/>
                  <a:pt x="1223" y="2131"/>
                  <a:pt x="1227" y="2133"/>
                </a:cubicBezTo>
                <a:cubicBezTo>
                  <a:pt x="1228" y="2134"/>
                  <a:pt x="1229" y="2134"/>
                  <a:pt x="1230" y="2135"/>
                </a:cubicBezTo>
                <a:cubicBezTo>
                  <a:pt x="1231" y="2136"/>
                  <a:pt x="1232" y="2136"/>
                  <a:pt x="1233" y="2137"/>
                </a:cubicBezTo>
                <a:cubicBezTo>
                  <a:pt x="1235" y="2138"/>
                  <a:pt x="1237" y="2139"/>
                  <a:pt x="1239" y="2141"/>
                </a:cubicBezTo>
                <a:cubicBezTo>
                  <a:pt x="1240" y="2141"/>
                  <a:pt x="1240" y="2142"/>
                  <a:pt x="1241" y="2143"/>
                </a:cubicBezTo>
                <a:cubicBezTo>
                  <a:pt x="1242" y="2143"/>
                  <a:pt x="1243" y="2144"/>
                  <a:pt x="1244" y="2145"/>
                </a:cubicBezTo>
                <a:cubicBezTo>
                  <a:pt x="1246" y="2146"/>
                  <a:pt x="1247" y="2147"/>
                  <a:pt x="1249" y="2149"/>
                </a:cubicBezTo>
                <a:cubicBezTo>
                  <a:pt x="1252" y="2151"/>
                  <a:pt x="1254" y="2154"/>
                  <a:pt x="1257" y="2156"/>
                </a:cubicBezTo>
                <a:cubicBezTo>
                  <a:pt x="1257" y="2157"/>
                  <a:pt x="1257" y="2157"/>
                  <a:pt x="1258" y="2157"/>
                </a:cubicBezTo>
                <a:cubicBezTo>
                  <a:pt x="1258" y="2158"/>
                  <a:pt x="1258" y="2158"/>
                  <a:pt x="1259" y="2158"/>
                </a:cubicBezTo>
                <a:cubicBezTo>
                  <a:pt x="1259" y="2159"/>
                  <a:pt x="1260" y="2160"/>
                  <a:pt x="1260" y="2160"/>
                </a:cubicBezTo>
                <a:cubicBezTo>
                  <a:pt x="1261" y="2161"/>
                  <a:pt x="1262" y="2162"/>
                  <a:pt x="1263" y="2164"/>
                </a:cubicBezTo>
                <a:cubicBezTo>
                  <a:pt x="1265" y="2166"/>
                  <a:pt x="1267" y="2168"/>
                  <a:pt x="1268" y="2169"/>
                </a:cubicBezTo>
                <a:cubicBezTo>
                  <a:pt x="1269" y="2171"/>
                  <a:pt x="1270" y="2172"/>
                  <a:pt x="1271" y="2173"/>
                </a:cubicBezTo>
                <a:cubicBezTo>
                  <a:pt x="1272" y="2174"/>
                  <a:pt x="1272" y="2175"/>
                  <a:pt x="1272" y="2175"/>
                </a:cubicBezTo>
                <a:cubicBezTo>
                  <a:pt x="1272" y="2175"/>
                  <a:pt x="1272" y="2174"/>
                  <a:pt x="1271" y="2173"/>
                </a:cubicBezTo>
                <a:cubicBezTo>
                  <a:pt x="1271" y="2173"/>
                  <a:pt x="1271" y="2172"/>
                  <a:pt x="1271" y="2171"/>
                </a:cubicBezTo>
                <a:cubicBezTo>
                  <a:pt x="1270" y="2170"/>
                  <a:pt x="1270" y="2170"/>
                  <a:pt x="1269" y="2169"/>
                </a:cubicBezTo>
                <a:cubicBezTo>
                  <a:pt x="1268" y="2167"/>
                  <a:pt x="1267" y="2164"/>
                  <a:pt x="1266" y="2162"/>
                </a:cubicBezTo>
                <a:cubicBezTo>
                  <a:pt x="1265" y="2161"/>
                  <a:pt x="1264" y="2159"/>
                  <a:pt x="1263" y="2158"/>
                </a:cubicBezTo>
                <a:cubicBezTo>
                  <a:pt x="1263" y="2157"/>
                  <a:pt x="1262" y="2156"/>
                  <a:pt x="1262" y="2156"/>
                </a:cubicBezTo>
                <a:cubicBezTo>
                  <a:pt x="1262" y="2155"/>
                  <a:pt x="1261" y="2155"/>
                  <a:pt x="1261" y="2155"/>
                </a:cubicBezTo>
                <a:cubicBezTo>
                  <a:pt x="1261" y="2154"/>
                  <a:pt x="1261" y="2154"/>
                  <a:pt x="1260" y="2153"/>
                </a:cubicBezTo>
                <a:cubicBezTo>
                  <a:pt x="1260" y="2153"/>
                  <a:pt x="1259" y="2152"/>
                  <a:pt x="1259" y="2151"/>
                </a:cubicBezTo>
                <a:cubicBezTo>
                  <a:pt x="1258" y="2150"/>
                  <a:pt x="1257" y="2150"/>
                  <a:pt x="1257" y="2149"/>
                </a:cubicBezTo>
                <a:cubicBezTo>
                  <a:pt x="1256" y="2148"/>
                  <a:pt x="1256" y="2147"/>
                  <a:pt x="1255" y="2147"/>
                </a:cubicBezTo>
                <a:cubicBezTo>
                  <a:pt x="1254" y="2146"/>
                  <a:pt x="1254" y="2146"/>
                  <a:pt x="1254" y="2145"/>
                </a:cubicBezTo>
                <a:cubicBezTo>
                  <a:pt x="1253" y="2145"/>
                  <a:pt x="1253" y="2145"/>
                  <a:pt x="1253" y="2144"/>
                </a:cubicBezTo>
                <a:cubicBezTo>
                  <a:pt x="1251" y="2143"/>
                  <a:pt x="1250" y="2141"/>
                  <a:pt x="1248" y="2140"/>
                </a:cubicBezTo>
                <a:cubicBezTo>
                  <a:pt x="1247" y="2139"/>
                  <a:pt x="1246" y="2138"/>
                  <a:pt x="1246" y="2137"/>
                </a:cubicBezTo>
                <a:cubicBezTo>
                  <a:pt x="1245" y="2137"/>
                  <a:pt x="1244" y="2136"/>
                  <a:pt x="1243" y="2135"/>
                </a:cubicBezTo>
                <a:cubicBezTo>
                  <a:pt x="1242" y="2134"/>
                  <a:pt x="1241" y="2134"/>
                  <a:pt x="1240" y="2133"/>
                </a:cubicBezTo>
                <a:cubicBezTo>
                  <a:pt x="1239" y="2132"/>
                  <a:pt x="1238" y="2131"/>
                  <a:pt x="1237" y="2131"/>
                </a:cubicBezTo>
                <a:cubicBezTo>
                  <a:pt x="1238" y="2131"/>
                  <a:pt x="1239" y="2131"/>
                  <a:pt x="1240" y="2132"/>
                </a:cubicBezTo>
                <a:cubicBezTo>
                  <a:pt x="1240" y="2132"/>
                  <a:pt x="1240" y="2132"/>
                  <a:pt x="1241" y="2132"/>
                </a:cubicBezTo>
                <a:cubicBezTo>
                  <a:pt x="1241" y="2132"/>
                  <a:pt x="1242" y="2133"/>
                  <a:pt x="1242" y="2133"/>
                </a:cubicBezTo>
                <a:cubicBezTo>
                  <a:pt x="1244" y="2133"/>
                  <a:pt x="1245" y="2134"/>
                  <a:pt x="1247" y="2135"/>
                </a:cubicBezTo>
                <a:cubicBezTo>
                  <a:pt x="1248" y="2135"/>
                  <a:pt x="1248" y="2135"/>
                  <a:pt x="1249" y="2136"/>
                </a:cubicBezTo>
                <a:cubicBezTo>
                  <a:pt x="1250" y="2136"/>
                  <a:pt x="1250" y="2136"/>
                  <a:pt x="1251" y="2136"/>
                </a:cubicBezTo>
                <a:cubicBezTo>
                  <a:pt x="1252" y="2137"/>
                  <a:pt x="1252" y="2137"/>
                  <a:pt x="1253" y="2137"/>
                </a:cubicBezTo>
                <a:cubicBezTo>
                  <a:pt x="1253" y="2137"/>
                  <a:pt x="1254" y="2138"/>
                  <a:pt x="1254" y="2138"/>
                </a:cubicBezTo>
                <a:cubicBezTo>
                  <a:pt x="1255" y="2138"/>
                  <a:pt x="1256" y="2139"/>
                  <a:pt x="1256" y="2139"/>
                </a:cubicBezTo>
                <a:cubicBezTo>
                  <a:pt x="1257" y="2139"/>
                  <a:pt x="1257" y="2139"/>
                  <a:pt x="1257" y="2139"/>
                </a:cubicBezTo>
                <a:cubicBezTo>
                  <a:pt x="1257" y="2139"/>
                  <a:pt x="1257" y="2139"/>
                  <a:pt x="1257" y="2138"/>
                </a:cubicBezTo>
                <a:cubicBezTo>
                  <a:pt x="1256" y="2138"/>
                  <a:pt x="1256" y="2137"/>
                  <a:pt x="1255" y="2137"/>
                </a:cubicBezTo>
                <a:cubicBezTo>
                  <a:pt x="1255" y="2136"/>
                  <a:pt x="1254" y="2135"/>
                  <a:pt x="1253" y="2134"/>
                </a:cubicBezTo>
                <a:cubicBezTo>
                  <a:pt x="1252" y="2133"/>
                  <a:pt x="1252" y="2133"/>
                  <a:pt x="1251" y="2132"/>
                </a:cubicBezTo>
                <a:cubicBezTo>
                  <a:pt x="1251" y="2132"/>
                  <a:pt x="1250" y="2131"/>
                  <a:pt x="1249" y="2131"/>
                </a:cubicBezTo>
                <a:cubicBezTo>
                  <a:pt x="1249" y="2130"/>
                  <a:pt x="1248" y="2130"/>
                  <a:pt x="1247" y="2129"/>
                </a:cubicBezTo>
                <a:cubicBezTo>
                  <a:pt x="1247" y="2129"/>
                  <a:pt x="1246" y="2128"/>
                  <a:pt x="1245" y="2127"/>
                </a:cubicBezTo>
                <a:cubicBezTo>
                  <a:pt x="1244" y="2127"/>
                  <a:pt x="1243" y="2126"/>
                  <a:pt x="1243" y="2126"/>
                </a:cubicBezTo>
                <a:cubicBezTo>
                  <a:pt x="1242" y="2125"/>
                  <a:pt x="1241" y="2125"/>
                  <a:pt x="1240" y="2124"/>
                </a:cubicBezTo>
                <a:cubicBezTo>
                  <a:pt x="1238" y="2123"/>
                  <a:pt x="1236" y="2122"/>
                  <a:pt x="1234" y="2121"/>
                </a:cubicBezTo>
                <a:cubicBezTo>
                  <a:pt x="1232" y="2120"/>
                  <a:pt x="1230" y="2120"/>
                  <a:pt x="1228" y="2119"/>
                </a:cubicBezTo>
                <a:cubicBezTo>
                  <a:pt x="1226" y="2118"/>
                  <a:pt x="1224" y="2117"/>
                  <a:pt x="1221" y="2117"/>
                </a:cubicBezTo>
                <a:cubicBezTo>
                  <a:pt x="1219" y="2116"/>
                  <a:pt x="1217" y="2116"/>
                  <a:pt x="1215" y="2116"/>
                </a:cubicBezTo>
                <a:cubicBezTo>
                  <a:pt x="1214" y="2115"/>
                  <a:pt x="1213" y="2115"/>
                  <a:pt x="1212" y="2115"/>
                </a:cubicBezTo>
                <a:cubicBezTo>
                  <a:pt x="1211" y="2115"/>
                  <a:pt x="1210" y="2115"/>
                  <a:pt x="1209" y="2115"/>
                </a:cubicBezTo>
                <a:cubicBezTo>
                  <a:pt x="1208" y="2115"/>
                  <a:pt x="1207" y="2115"/>
                  <a:pt x="1206" y="2115"/>
                </a:cubicBezTo>
                <a:cubicBezTo>
                  <a:pt x="1206" y="2115"/>
                  <a:pt x="1206" y="2115"/>
                  <a:pt x="1206" y="2115"/>
                </a:cubicBezTo>
                <a:cubicBezTo>
                  <a:pt x="1205" y="2115"/>
                  <a:pt x="1205" y="2115"/>
                  <a:pt x="1204" y="2115"/>
                </a:cubicBezTo>
                <a:cubicBezTo>
                  <a:pt x="1202" y="2114"/>
                  <a:pt x="1200" y="2113"/>
                  <a:pt x="1197" y="2113"/>
                </a:cubicBezTo>
                <a:cubicBezTo>
                  <a:pt x="1195" y="2112"/>
                  <a:pt x="1193" y="2112"/>
                  <a:pt x="1191" y="2111"/>
                </a:cubicBezTo>
                <a:cubicBezTo>
                  <a:pt x="1186" y="2110"/>
                  <a:pt x="1182" y="2109"/>
                  <a:pt x="1178" y="2108"/>
                </a:cubicBezTo>
                <a:cubicBezTo>
                  <a:pt x="1175" y="2107"/>
                  <a:pt x="1171" y="2106"/>
                  <a:pt x="1168" y="2105"/>
                </a:cubicBezTo>
                <a:cubicBezTo>
                  <a:pt x="1166" y="2104"/>
                  <a:pt x="1165" y="2103"/>
                  <a:pt x="1164" y="2102"/>
                </a:cubicBezTo>
                <a:cubicBezTo>
                  <a:pt x="1148" y="2061"/>
                  <a:pt x="1144" y="2032"/>
                  <a:pt x="1144" y="2032"/>
                </a:cubicBezTo>
                <a:cubicBezTo>
                  <a:pt x="1144" y="2032"/>
                  <a:pt x="1160" y="2033"/>
                  <a:pt x="1183" y="2040"/>
                </a:cubicBezTo>
                <a:cubicBezTo>
                  <a:pt x="1183" y="2040"/>
                  <a:pt x="1183" y="2040"/>
                  <a:pt x="1183" y="2040"/>
                </a:cubicBezTo>
                <a:cubicBezTo>
                  <a:pt x="1183" y="2041"/>
                  <a:pt x="1183" y="2042"/>
                  <a:pt x="1184" y="2043"/>
                </a:cubicBezTo>
                <a:cubicBezTo>
                  <a:pt x="1184" y="2044"/>
                  <a:pt x="1184" y="2045"/>
                  <a:pt x="1185" y="2046"/>
                </a:cubicBezTo>
                <a:cubicBezTo>
                  <a:pt x="1185" y="2047"/>
                  <a:pt x="1185" y="2048"/>
                  <a:pt x="1186" y="2049"/>
                </a:cubicBezTo>
                <a:cubicBezTo>
                  <a:pt x="1186" y="2051"/>
                  <a:pt x="1187" y="2053"/>
                  <a:pt x="1188" y="2055"/>
                </a:cubicBezTo>
                <a:cubicBezTo>
                  <a:pt x="1189" y="2056"/>
                  <a:pt x="1189" y="2057"/>
                  <a:pt x="1190" y="2058"/>
                </a:cubicBezTo>
                <a:cubicBezTo>
                  <a:pt x="1190" y="2059"/>
                  <a:pt x="1191" y="2060"/>
                  <a:pt x="1191" y="2061"/>
                </a:cubicBezTo>
                <a:cubicBezTo>
                  <a:pt x="1193" y="2064"/>
                  <a:pt x="1194" y="2066"/>
                  <a:pt x="1195" y="2068"/>
                </a:cubicBezTo>
                <a:cubicBezTo>
                  <a:pt x="1196" y="2070"/>
                  <a:pt x="1198" y="2072"/>
                  <a:pt x="1199" y="2074"/>
                </a:cubicBezTo>
                <a:cubicBezTo>
                  <a:pt x="1200" y="2075"/>
                  <a:pt x="1201" y="2076"/>
                  <a:pt x="1201" y="2077"/>
                </a:cubicBezTo>
                <a:cubicBezTo>
                  <a:pt x="1202" y="2078"/>
                  <a:pt x="1203" y="2079"/>
                  <a:pt x="1204" y="2080"/>
                </a:cubicBezTo>
                <a:cubicBezTo>
                  <a:pt x="1205" y="2082"/>
                  <a:pt x="1206" y="2084"/>
                  <a:pt x="1208" y="2085"/>
                </a:cubicBezTo>
                <a:cubicBezTo>
                  <a:pt x="1209" y="2086"/>
                  <a:pt x="1209" y="2087"/>
                  <a:pt x="1210" y="2088"/>
                </a:cubicBezTo>
                <a:cubicBezTo>
                  <a:pt x="1211" y="2089"/>
                  <a:pt x="1211" y="2089"/>
                  <a:pt x="1212" y="2090"/>
                </a:cubicBezTo>
                <a:cubicBezTo>
                  <a:pt x="1213" y="2091"/>
                  <a:pt x="1213" y="2091"/>
                  <a:pt x="1214" y="2092"/>
                </a:cubicBezTo>
                <a:cubicBezTo>
                  <a:pt x="1215" y="2092"/>
                  <a:pt x="1215" y="2093"/>
                  <a:pt x="1216" y="2094"/>
                </a:cubicBezTo>
                <a:cubicBezTo>
                  <a:pt x="1217" y="2095"/>
                  <a:pt x="1218" y="2095"/>
                  <a:pt x="1219" y="2096"/>
                </a:cubicBezTo>
                <a:cubicBezTo>
                  <a:pt x="1220" y="2097"/>
                  <a:pt x="1220" y="2097"/>
                  <a:pt x="1221" y="2098"/>
                </a:cubicBezTo>
                <a:cubicBezTo>
                  <a:pt x="1221" y="2098"/>
                  <a:pt x="1222" y="2098"/>
                  <a:pt x="1222" y="2098"/>
                </a:cubicBezTo>
                <a:cubicBezTo>
                  <a:pt x="1222" y="2098"/>
                  <a:pt x="1222" y="2098"/>
                  <a:pt x="1221" y="2097"/>
                </a:cubicBezTo>
                <a:cubicBezTo>
                  <a:pt x="1221" y="2097"/>
                  <a:pt x="1221" y="2096"/>
                  <a:pt x="1220" y="2095"/>
                </a:cubicBezTo>
                <a:cubicBezTo>
                  <a:pt x="1220" y="2094"/>
                  <a:pt x="1219" y="2093"/>
                  <a:pt x="1218" y="2092"/>
                </a:cubicBezTo>
                <a:cubicBezTo>
                  <a:pt x="1217" y="2090"/>
                  <a:pt x="1217" y="2089"/>
                  <a:pt x="1216" y="2087"/>
                </a:cubicBezTo>
                <a:cubicBezTo>
                  <a:pt x="1215" y="2086"/>
                  <a:pt x="1214" y="2084"/>
                  <a:pt x="1213" y="2082"/>
                </a:cubicBezTo>
                <a:cubicBezTo>
                  <a:pt x="1212" y="2080"/>
                  <a:pt x="1211" y="2078"/>
                  <a:pt x="1209" y="2076"/>
                </a:cubicBezTo>
                <a:cubicBezTo>
                  <a:pt x="1209" y="2075"/>
                  <a:pt x="1208" y="2074"/>
                  <a:pt x="1208" y="2073"/>
                </a:cubicBezTo>
                <a:cubicBezTo>
                  <a:pt x="1207" y="2072"/>
                  <a:pt x="1206" y="2071"/>
                  <a:pt x="1206" y="2070"/>
                </a:cubicBezTo>
                <a:cubicBezTo>
                  <a:pt x="1204" y="2068"/>
                  <a:pt x="1203" y="2066"/>
                  <a:pt x="1202" y="2064"/>
                </a:cubicBezTo>
                <a:cubicBezTo>
                  <a:pt x="1201" y="2062"/>
                  <a:pt x="1199" y="2060"/>
                  <a:pt x="1198" y="2058"/>
                </a:cubicBezTo>
                <a:cubicBezTo>
                  <a:pt x="1198" y="2057"/>
                  <a:pt x="1197" y="2056"/>
                  <a:pt x="1196" y="2055"/>
                </a:cubicBezTo>
                <a:cubicBezTo>
                  <a:pt x="1196" y="2054"/>
                  <a:pt x="1195" y="2053"/>
                  <a:pt x="1194" y="2052"/>
                </a:cubicBezTo>
                <a:cubicBezTo>
                  <a:pt x="1193" y="2050"/>
                  <a:pt x="1192" y="2048"/>
                  <a:pt x="1191" y="2046"/>
                </a:cubicBezTo>
                <a:cubicBezTo>
                  <a:pt x="1190" y="2045"/>
                  <a:pt x="1189" y="2043"/>
                  <a:pt x="1189" y="2042"/>
                </a:cubicBezTo>
                <a:cubicBezTo>
                  <a:pt x="1217" y="2053"/>
                  <a:pt x="1255" y="2075"/>
                  <a:pt x="1285" y="2123"/>
                </a:cubicBezTo>
                <a:cubicBezTo>
                  <a:pt x="1309" y="2160"/>
                  <a:pt x="1315" y="2204"/>
                  <a:pt x="1329" y="2244"/>
                </a:cubicBezTo>
                <a:cubicBezTo>
                  <a:pt x="1329" y="2244"/>
                  <a:pt x="1329" y="2244"/>
                  <a:pt x="1329" y="2245"/>
                </a:cubicBezTo>
                <a:cubicBezTo>
                  <a:pt x="1329" y="2246"/>
                  <a:pt x="1328" y="2246"/>
                  <a:pt x="1328" y="2247"/>
                </a:cubicBezTo>
                <a:cubicBezTo>
                  <a:pt x="1327" y="2249"/>
                  <a:pt x="1327" y="2251"/>
                  <a:pt x="1326" y="2253"/>
                </a:cubicBezTo>
                <a:cubicBezTo>
                  <a:pt x="1326" y="2254"/>
                  <a:pt x="1326" y="2255"/>
                  <a:pt x="1325" y="2256"/>
                </a:cubicBezTo>
                <a:cubicBezTo>
                  <a:pt x="1325" y="2257"/>
                  <a:pt x="1325" y="2258"/>
                  <a:pt x="1325" y="2259"/>
                </a:cubicBezTo>
                <a:cubicBezTo>
                  <a:pt x="1324" y="2261"/>
                  <a:pt x="1324" y="2264"/>
                  <a:pt x="1323" y="2266"/>
                </a:cubicBezTo>
                <a:cubicBezTo>
                  <a:pt x="1323" y="2268"/>
                  <a:pt x="1323" y="2270"/>
                  <a:pt x="1323" y="2272"/>
                </a:cubicBezTo>
                <a:cubicBezTo>
                  <a:pt x="1323" y="2273"/>
                  <a:pt x="1322" y="2275"/>
                  <a:pt x="1322" y="2276"/>
                </a:cubicBezTo>
                <a:cubicBezTo>
                  <a:pt x="1322" y="2277"/>
                  <a:pt x="1322" y="2278"/>
                  <a:pt x="1322" y="2279"/>
                </a:cubicBezTo>
                <a:cubicBezTo>
                  <a:pt x="1322" y="2281"/>
                  <a:pt x="1322" y="2283"/>
                  <a:pt x="1322" y="2285"/>
                </a:cubicBezTo>
                <a:cubicBezTo>
                  <a:pt x="1322" y="2286"/>
                  <a:pt x="1323" y="2287"/>
                  <a:pt x="1323" y="2288"/>
                </a:cubicBezTo>
                <a:cubicBezTo>
                  <a:pt x="1323" y="2288"/>
                  <a:pt x="1323" y="2289"/>
                  <a:pt x="1323" y="2290"/>
                </a:cubicBezTo>
                <a:cubicBezTo>
                  <a:pt x="1323" y="2291"/>
                  <a:pt x="1323" y="2292"/>
                  <a:pt x="1323" y="2293"/>
                </a:cubicBezTo>
                <a:cubicBezTo>
                  <a:pt x="1323" y="2293"/>
                  <a:pt x="1323" y="2294"/>
                  <a:pt x="1324" y="2295"/>
                </a:cubicBezTo>
                <a:cubicBezTo>
                  <a:pt x="1324" y="2296"/>
                  <a:pt x="1324" y="2297"/>
                  <a:pt x="1324" y="2298"/>
                </a:cubicBezTo>
                <a:cubicBezTo>
                  <a:pt x="1324" y="2299"/>
                  <a:pt x="1325" y="2300"/>
                  <a:pt x="1325" y="2300"/>
                </a:cubicBezTo>
                <a:cubicBezTo>
                  <a:pt x="1325" y="2301"/>
                  <a:pt x="1325" y="2301"/>
                  <a:pt x="1325" y="2301"/>
                </a:cubicBezTo>
                <a:cubicBezTo>
                  <a:pt x="1325" y="2301"/>
                  <a:pt x="1325" y="2301"/>
                  <a:pt x="1325" y="2300"/>
                </a:cubicBezTo>
                <a:cubicBezTo>
                  <a:pt x="1325" y="2300"/>
                  <a:pt x="1326" y="2299"/>
                  <a:pt x="1326" y="2298"/>
                </a:cubicBezTo>
                <a:cubicBezTo>
                  <a:pt x="1326" y="2297"/>
                  <a:pt x="1326" y="2296"/>
                  <a:pt x="1327" y="2295"/>
                </a:cubicBezTo>
                <a:cubicBezTo>
                  <a:pt x="1327" y="2293"/>
                  <a:pt x="1327" y="2292"/>
                  <a:pt x="1327" y="2290"/>
                </a:cubicBezTo>
                <a:cubicBezTo>
                  <a:pt x="1328" y="2289"/>
                  <a:pt x="1328" y="2287"/>
                  <a:pt x="1328" y="2285"/>
                </a:cubicBezTo>
                <a:cubicBezTo>
                  <a:pt x="1329" y="2283"/>
                  <a:pt x="1329" y="2281"/>
                  <a:pt x="1329" y="2279"/>
                </a:cubicBezTo>
                <a:cubicBezTo>
                  <a:pt x="1329" y="2278"/>
                  <a:pt x="1330" y="2277"/>
                  <a:pt x="1330" y="2276"/>
                </a:cubicBezTo>
                <a:cubicBezTo>
                  <a:pt x="1330" y="2275"/>
                  <a:pt x="1330" y="2274"/>
                  <a:pt x="1330" y="2273"/>
                </a:cubicBezTo>
                <a:cubicBezTo>
                  <a:pt x="1331" y="2271"/>
                  <a:pt x="1331" y="2269"/>
                  <a:pt x="1331" y="2267"/>
                </a:cubicBezTo>
                <a:cubicBezTo>
                  <a:pt x="1332" y="2265"/>
                  <a:pt x="1332" y="2263"/>
                  <a:pt x="1332" y="2261"/>
                </a:cubicBezTo>
                <a:cubicBezTo>
                  <a:pt x="1332" y="2260"/>
                  <a:pt x="1332" y="2259"/>
                  <a:pt x="1333" y="2257"/>
                </a:cubicBezTo>
                <a:cubicBezTo>
                  <a:pt x="1333" y="2256"/>
                  <a:pt x="1333" y="2255"/>
                  <a:pt x="1333" y="2254"/>
                </a:cubicBezTo>
                <a:cubicBezTo>
                  <a:pt x="1333" y="2254"/>
                  <a:pt x="1333" y="2254"/>
                  <a:pt x="1333" y="2254"/>
                </a:cubicBezTo>
                <a:cubicBezTo>
                  <a:pt x="1339" y="2268"/>
                  <a:pt x="1346" y="2282"/>
                  <a:pt x="1355" y="2295"/>
                </a:cubicBezTo>
                <a:cubicBezTo>
                  <a:pt x="1357" y="2296"/>
                  <a:pt x="1358" y="2298"/>
                  <a:pt x="1360" y="2300"/>
                </a:cubicBezTo>
                <a:cubicBezTo>
                  <a:pt x="1360" y="2302"/>
                  <a:pt x="1360" y="2304"/>
                  <a:pt x="1360" y="2306"/>
                </a:cubicBezTo>
                <a:cubicBezTo>
                  <a:pt x="1361" y="2309"/>
                  <a:pt x="1361" y="2311"/>
                  <a:pt x="1361" y="2314"/>
                </a:cubicBezTo>
                <a:cubicBezTo>
                  <a:pt x="1361" y="2317"/>
                  <a:pt x="1361" y="2320"/>
                  <a:pt x="1360" y="2323"/>
                </a:cubicBezTo>
                <a:cubicBezTo>
                  <a:pt x="1360" y="2324"/>
                  <a:pt x="1360" y="2326"/>
                  <a:pt x="1360" y="2327"/>
                </a:cubicBezTo>
                <a:cubicBezTo>
                  <a:pt x="1360" y="2328"/>
                  <a:pt x="1360" y="2329"/>
                  <a:pt x="1359" y="2330"/>
                </a:cubicBezTo>
                <a:cubicBezTo>
                  <a:pt x="1359" y="2331"/>
                  <a:pt x="1359" y="2331"/>
                  <a:pt x="1359" y="2331"/>
                </a:cubicBezTo>
                <a:cubicBezTo>
                  <a:pt x="1359" y="2332"/>
                  <a:pt x="1359" y="2332"/>
                  <a:pt x="1359" y="2332"/>
                </a:cubicBezTo>
                <a:cubicBezTo>
                  <a:pt x="1358" y="2335"/>
                  <a:pt x="1357" y="2338"/>
                  <a:pt x="1356" y="2340"/>
                </a:cubicBezTo>
                <a:cubicBezTo>
                  <a:pt x="1355" y="2343"/>
                  <a:pt x="1354" y="2346"/>
                  <a:pt x="1352" y="2349"/>
                </a:cubicBezTo>
                <a:cubicBezTo>
                  <a:pt x="1351" y="2350"/>
                  <a:pt x="1350" y="2351"/>
                  <a:pt x="1350" y="2353"/>
                </a:cubicBezTo>
                <a:cubicBezTo>
                  <a:pt x="1349" y="2354"/>
                  <a:pt x="1348" y="2356"/>
                  <a:pt x="1347" y="2357"/>
                </a:cubicBezTo>
                <a:cubicBezTo>
                  <a:pt x="1347" y="2357"/>
                  <a:pt x="1347" y="2358"/>
                  <a:pt x="1347" y="2358"/>
                </a:cubicBezTo>
                <a:cubicBezTo>
                  <a:pt x="1346" y="2359"/>
                  <a:pt x="1346" y="2359"/>
                  <a:pt x="1346" y="2359"/>
                </a:cubicBezTo>
                <a:cubicBezTo>
                  <a:pt x="1346" y="2360"/>
                  <a:pt x="1346" y="2360"/>
                  <a:pt x="1346" y="2360"/>
                </a:cubicBezTo>
                <a:cubicBezTo>
                  <a:pt x="1345" y="2361"/>
                  <a:pt x="1345" y="2361"/>
                  <a:pt x="1345" y="2362"/>
                </a:cubicBezTo>
                <a:cubicBezTo>
                  <a:pt x="1345" y="2362"/>
                  <a:pt x="1345" y="2363"/>
                  <a:pt x="1344" y="2364"/>
                </a:cubicBezTo>
                <a:cubicBezTo>
                  <a:pt x="1344" y="2365"/>
                  <a:pt x="1344" y="2365"/>
                  <a:pt x="1344" y="2366"/>
                </a:cubicBezTo>
                <a:cubicBezTo>
                  <a:pt x="1343" y="2369"/>
                  <a:pt x="1342" y="2372"/>
                  <a:pt x="1342" y="2374"/>
                </a:cubicBezTo>
                <a:cubicBezTo>
                  <a:pt x="1342" y="2377"/>
                  <a:pt x="1342" y="2379"/>
                  <a:pt x="1342" y="2382"/>
                </a:cubicBezTo>
                <a:cubicBezTo>
                  <a:pt x="1343" y="2384"/>
                  <a:pt x="1343" y="2385"/>
                  <a:pt x="1343" y="2387"/>
                </a:cubicBezTo>
                <a:cubicBezTo>
                  <a:pt x="1343" y="2388"/>
                  <a:pt x="1344" y="2388"/>
                  <a:pt x="1344" y="2389"/>
                </a:cubicBezTo>
                <a:cubicBezTo>
                  <a:pt x="1344" y="2389"/>
                  <a:pt x="1344" y="2390"/>
                  <a:pt x="1344" y="2390"/>
                </a:cubicBezTo>
                <a:cubicBezTo>
                  <a:pt x="1345" y="2391"/>
                  <a:pt x="1345" y="2391"/>
                  <a:pt x="1345" y="2391"/>
                </a:cubicBezTo>
                <a:cubicBezTo>
                  <a:pt x="1345" y="2391"/>
                  <a:pt x="1345" y="2391"/>
                  <a:pt x="1345" y="2390"/>
                </a:cubicBezTo>
                <a:cubicBezTo>
                  <a:pt x="1345" y="2389"/>
                  <a:pt x="1345" y="2388"/>
                  <a:pt x="1345" y="2387"/>
                </a:cubicBezTo>
                <a:cubicBezTo>
                  <a:pt x="1345" y="2385"/>
                  <a:pt x="1345" y="2384"/>
                  <a:pt x="1345" y="2382"/>
                </a:cubicBezTo>
                <a:cubicBezTo>
                  <a:pt x="1346" y="2380"/>
                  <a:pt x="1346" y="2377"/>
                  <a:pt x="1347" y="2375"/>
                </a:cubicBezTo>
                <a:cubicBezTo>
                  <a:pt x="1347" y="2373"/>
                  <a:pt x="1348" y="2370"/>
                  <a:pt x="1349" y="2368"/>
                </a:cubicBezTo>
                <a:cubicBezTo>
                  <a:pt x="1350" y="2367"/>
                  <a:pt x="1350" y="2365"/>
                  <a:pt x="1351" y="2364"/>
                </a:cubicBezTo>
                <a:cubicBezTo>
                  <a:pt x="1351" y="2364"/>
                  <a:pt x="1351" y="2364"/>
                  <a:pt x="1352" y="2363"/>
                </a:cubicBezTo>
                <a:cubicBezTo>
                  <a:pt x="1352" y="2363"/>
                  <a:pt x="1352" y="2363"/>
                  <a:pt x="1352" y="2362"/>
                </a:cubicBezTo>
                <a:cubicBezTo>
                  <a:pt x="1352" y="2362"/>
                  <a:pt x="1353" y="2362"/>
                  <a:pt x="1353" y="2362"/>
                </a:cubicBezTo>
                <a:cubicBezTo>
                  <a:pt x="1353" y="2361"/>
                  <a:pt x="1353" y="2361"/>
                  <a:pt x="1353" y="2361"/>
                </a:cubicBezTo>
                <a:cubicBezTo>
                  <a:pt x="1354" y="2359"/>
                  <a:pt x="1355" y="2358"/>
                  <a:pt x="1356" y="2357"/>
                </a:cubicBezTo>
                <a:cubicBezTo>
                  <a:pt x="1357" y="2355"/>
                  <a:pt x="1358" y="2354"/>
                  <a:pt x="1359" y="2353"/>
                </a:cubicBezTo>
                <a:cubicBezTo>
                  <a:pt x="1360" y="2350"/>
                  <a:pt x="1362" y="2347"/>
                  <a:pt x="1364" y="2343"/>
                </a:cubicBezTo>
                <a:cubicBezTo>
                  <a:pt x="1365" y="2340"/>
                  <a:pt x="1366" y="2337"/>
                  <a:pt x="1367" y="2333"/>
                </a:cubicBezTo>
                <a:cubicBezTo>
                  <a:pt x="1367" y="2330"/>
                  <a:pt x="1367" y="2326"/>
                  <a:pt x="1367" y="2323"/>
                </a:cubicBezTo>
                <a:cubicBezTo>
                  <a:pt x="1367" y="2320"/>
                  <a:pt x="1367" y="2317"/>
                  <a:pt x="1367" y="2314"/>
                </a:cubicBezTo>
                <a:cubicBezTo>
                  <a:pt x="1366" y="2312"/>
                  <a:pt x="1366" y="2311"/>
                  <a:pt x="1366" y="2310"/>
                </a:cubicBezTo>
                <a:cubicBezTo>
                  <a:pt x="1365" y="2308"/>
                  <a:pt x="1365" y="2307"/>
                  <a:pt x="1365" y="2306"/>
                </a:cubicBezTo>
                <a:cubicBezTo>
                  <a:pt x="1365" y="2305"/>
                  <a:pt x="1365" y="2304"/>
                  <a:pt x="1364" y="2303"/>
                </a:cubicBezTo>
                <a:cubicBezTo>
                  <a:pt x="1381" y="2316"/>
                  <a:pt x="1408" y="2320"/>
                  <a:pt x="1432" y="2325"/>
                </a:cubicBezTo>
                <a:cubicBezTo>
                  <a:pt x="1432" y="2326"/>
                  <a:pt x="1432" y="2327"/>
                  <a:pt x="1432" y="2328"/>
                </a:cubicBezTo>
                <a:cubicBezTo>
                  <a:pt x="1432" y="2329"/>
                  <a:pt x="1433" y="2330"/>
                  <a:pt x="1433" y="2331"/>
                </a:cubicBezTo>
                <a:cubicBezTo>
                  <a:pt x="1433" y="2332"/>
                  <a:pt x="1433" y="2333"/>
                  <a:pt x="1433" y="2334"/>
                </a:cubicBezTo>
                <a:cubicBezTo>
                  <a:pt x="1433" y="2334"/>
                  <a:pt x="1433" y="2335"/>
                  <a:pt x="1433" y="2336"/>
                </a:cubicBezTo>
                <a:cubicBezTo>
                  <a:pt x="1433" y="2336"/>
                  <a:pt x="1433" y="2337"/>
                  <a:pt x="1433" y="2337"/>
                </a:cubicBezTo>
                <a:cubicBezTo>
                  <a:pt x="1434" y="2339"/>
                  <a:pt x="1434" y="2340"/>
                  <a:pt x="1434" y="2341"/>
                </a:cubicBezTo>
                <a:cubicBezTo>
                  <a:pt x="1433" y="2342"/>
                  <a:pt x="1433" y="2344"/>
                  <a:pt x="1433" y="2345"/>
                </a:cubicBezTo>
                <a:cubicBezTo>
                  <a:pt x="1433" y="2348"/>
                  <a:pt x="1433" y="2351"/>
                  <a:pt x="1433" y="2353"/>
                </a:cubicBezTo>
                <a:cubicBezTo>
                  <a:pt x="1433" y="2356"/>
                  <a:pt x="1432" y="2359"/>
                  <a:pt x="1432" y="2362"/>
                </a:cubicBezTo>
                <a:cubicBezTo>
                  <a:pt x="1432" y="2363"/>
                  <a:pt x="1432" y="2364"/>
                  <a:pt x="1432" y="2365"/>
                </a:cubicBezTo>
                <a:cubicBezTo>
                  <a:pt x="1432" y="2365"/>
                  <a:pt x="1432" y="2366"/>
                  <a:pt x="1432" y="2367"/>
                </a:cubicBezTo>
                <a:cubicBezTo>
                  <a:pt x="1432" y="2369"/>
                  <a:pt x="1432" y="2370"/>
                  <a:pt x="1432" y="2372"/>
                </a:cubicBezTo>
                <a:cubicBezTo>
                  <a:pt x="1432" y="2373"/>
                  <a:pt x="1432" y="2375"/>
                  <a:pt x="1433" y="2376"/>
                </a:cubicBezTo>
                <a:cubicBezTo>
                  <a:pt x="1433" y="2378"/>
                  <a:pt x="1433" y="2379"/>
                  <a:pt x="1433" y="2381"/>
                </a:cubicBezTo>
                <a:cubicBezTo>
                  <a:pt x="1434" y="2383"/>
                  <a:pt x="1435" y="2386"/>
                  <a:pt x="1436" y="2389"/>
                </a:cubicBezTo>
                <a:cubicBezTo>
                  <a:pt x="1437" y="2391"/>
                  <a:pt x="1438" y="2394"/>
                  <a:pt x="1440" y="2396"/>
                </a:cubicBezTo>
                <a:cubicBezTo>
                  <a:pt x="1441" y="2398"/>
                  <a:pt x="1443" y="2399"/>
                  <a:pt x="1444" y="2400"/>
                </a:cubicBezTo>
                <a:cubicBezTo>
                  <a:pt x="1446" y="2402"/>
                  <a:pt x="1447" y="2402"/>
                  <a:pt x="1448" y="2403"/>
                </a:cubicBezTo>
                <a:cubicBezTo>
                  <a:pt x="1449" y="2403"/>
                  <a:pt x="1450" y="2404"/>
                  <a:pt x="1450" y="2404"/>
                </a:cubicBezTo>
                <a:cubicBezTo>
                  <a:pt x="1451" y="2404"/>
                  <a:pt x="1451" y="2404"/>
                  <a:pt x="1451" y="2404"/>
                </a:cubicBezTo>
                <a:cubicBezTo>
                  <a:pt x="1452" y="2404"/>
                  <a:pt x="1452" y="2404"/>
                  <a:pt x="1452" y="2404"/>
                </a:cubicBezTo>
                <a:cubicBezTo>
                  <a:pt x="1452" y="2404"/>
                  <a:pt x="1452" y="2404"/>
                  <a:pt x="1452" y="2404"/>
                </a:cubicBezTo>
                <a:cubicBezTo>
                  <a:pt x="1451" y="2403"/>
                  <a:pt x="1450" y="2403"/>
                  <a:pt x="1449" y="2402"/>
                </a:cubicBezTo>
                <a:cubicBezTo>
                  <a:pt x="1448" y="2401"/>
                  <a:pt x="1447" y="2400"/>
                  <a:pt x="1446" y="2398"/>
                </a:cubicBezTo>
                <a:cubicBezTo>
                  <a:pt x="1445" y="2397"/>
                  <a:pt x="1444" y="2395"/>
                  <a:pt x="1444" y="2393"/>
                </a:cubicBezTo>
                <a:cubicBezTo>
                  <a:pt x="1442" y="2389"/>
                  <a:pt x="1441" y="2385"/>
                  <a:pt x="1440" y="2379"/>
                </a:cubicBezTo>
                <a:cubicBezTo>
                  <a:pt x="1440" y="2378"/>
                  <a:pt x="1440" y="2376"/>
                  <a:pt x="1440" y="2374"/>
                </a:cubicBezTo>
                <a:cubicBezTo>
                  <a:pt x="1440" y="2375"/>
                  <a:pt x="1440" y="2375"/>
                  <a:pt x="1440" y="2375"/>
                </a:cubicBezTo>
                <a:cubicBezTo>
                  <a:pt x="1441" y="2376"/>
                  <a:pt x="1442" y="2377"/>
                  <a:pt x="1443" y="2378"/>
                </a:cubicBezTo>
                <a:cubicBezTo>
                  <a:pt x="1444" y="2379"/>
                  <a:pt x="1445" y="2380"/>
                  <a:pt x="1446" y="2381"/>
                </a:cubicBezTo>
                <a:cubicBezTo>
                  <a:pt x="1447" y="2382"/>
                  <a:pt x="1448" y="2382"/>
                  <a:pt x="1449" y="2383"/>
                </a:cubicBezTo>
                <a:cubicBezTo>
                  <a:pt x="1450" y="2384"/>
                  <a:pt x="1451" y="2384"/>
                  <a:pt x="1452" y="2385"/>
                </a:cubicBezTo>
                <a:cubicBezTo>
                  <a:pt x="1453" y="2385"/>
                  <a:pt x="1454" y="2385"/>
                  <a:pt x="1454" y="2385"/>
                </a:cubicBezTo>
                <a:cubicBezTo>
                  <a:pt x="1455" y="2385"/>
                  <a:pt x="1455" y="2385"/>
                  <a:pt x="1456" y="2385"/>
                </a:cubicBezTo>
                <a:cubicBezTo>
                  <a:pt x="1456" y="2385"/>
                  <a:pt x="1457" y="2386"/>
                  <a:pt x="1458" y="2386"/>
                </a:cubicBezTo>
                <a:cubicBezTo>
                  <a:pt x="1458" y="2386"/>
                  <a:pt x="1459" y="2386"/>
                  <a:pt x="1459" y="2386"/>
                </a:cubicBezTo>
                <a:cubicBezTo>
                  <a:pt x="1460" y="2386"/>
                  <a:pt x="1460" y="2386"/>
                  <a:pt x="1460" y="2386"/>
                </a:cubicBezTo>
                <a:cubicBezTo>
                  <a:pt x="1461" y="2386"/>
                  <a:pt x="1461" y="2386"/>
                  <a:pt x="1462" y="2386"/>
                </a:cubicBezTo>
                <a:cubicBezTo>
                  <a:pt x="1462" y="2386"/>
                  <a:pt x="1463" y="2385"/>
                  <a:pt x="1464" y="2385"/>
                </a:cubicBezTo>
                <a:cubicBezTo>
                  <a:pt x="1464" y="2385"/>
                  <a:pt x="1465" y="2385"/>
                  <a:pt x="1465" y="2385"/>
                </a:cubicBezTo>
                <a:cubicBezTo>
                  <a:pt x="1465" y="2385"/>
                  <a:pt x="1465" y="2385"/>
                  <a:pt x="1465" y="2385"/>
                </a:cubicBezTo>
                <a:cubicBezTo>
                  <a:pt x="1465" y="2385"/>
                  <a:pt x="1465" y="2385"/>
                  <a:pt x="1465" y="2384"/>
                </a:cubicBezTo>
                <a:cubicBezTo>
                  <a:pt x="1465" y="2384"/>
                  <a:pt x="1464" y="2384"/>
                  <a:pt x="1464" y="2384"/>
                </a:cubicBezTo>
                <a:cubicBezTo>
                  <a:pt x="1463" y="2383"/>
                  <a:pt x="1463" y="2383"/>
                  <a:pt x="1462" y="2383"/>
                </a:cubicBezTo>
                <a:cubicBezTo>
                  <a:pt x="1462" y="2382"/>
                  <a:pt x="1462" y="2382"/>
                  <a:pt x="1461" y="2382"/>
                </a:cubicBezTo>
                <a:cubicBezTo>
                  <a:pt x="1461" y="2382"/>
                  <a:pt x="1461" y="2382"/>
                  <a:pt x="1460" y="2381"/>
                </a:cubicBezTo>
                <a:cubicBezTo>
                  <a:pt x="1460" y="2381"/>
                  <a:pt x="1459" y="2380"/>
                  <a:pt x="1458" y="2380"/>
                </a:cubicBezTo>
                <a:cubicBezTo>
                  <a:pt x="1458" y="2380"/>
                  <a:pt x="1457" y="2379"/>
                  <a:pt x="1457" y="2379"/>
                </a:cubicBezTo>
                <a:cubicBezTo>
                  <a:pt x="1456" y="2379"/>
                  <a:pt x="1456" y="2378"/>
                  <a:pt x="1456" y="2378"/>
                </a:cubicBezTo>
                <a:cubicBezTo>
                  <a:pt x="1455" y="2378"/>
                  <a:pt x="1454" y="2377"/>
                  <a:pt x="1453" y="2376"/>
                </a:cubicBezTo>
                <a:cubicBezTo>
                  <a:pt x="1452" y="2376"/>
                  <a:pt x="1451" y="2375"/>
                  <a:pt x="1451" y="2375"/>
                </a:cubicBezTo>
                <a:cubicBezTo>
                  <a:pt x="1450" y="2374"/>
                  <a:pt x="1449" y="2373"/>
                  <a:pt x="1448" y="2373"/>
                </a:cubicBezTo>
                <a:cubicBezTo>
                  <a:pt x="1447" y="2372"/>
                  <a:pt x="1446" y="2371"/>
                  <a:pt x="1446" y="2371"/>
                </a:cubicBezTo>
                <a:cubicBezTo>
                  <a:pt x="1445" y="2370"/>
                  <a:pt x="1444" y="2369"/>
                  <a:pt x="1443" y="2369"/>
                </a:cubicBezTo>
                <a:cubicBezTo>
                  <a:pt x="1443" y="2368"/>
                  <a:pt x="1442" y="2368"/>
                  <a:pt x="1441" y="2367"/>
                </a:cubicBezTo>
                <a:cubicBezTo>
                  <a:pt x="1441" y="2367"/>
                  <a:pt x="1441" y="2366"/>
                  <a:pt x="1440" y="2366"/>
                </a:cubicBezTo>
                <a:cubicBezTo>
                  <a:pt x="1440" y="2366"/>
                  <a:pt x="1440" y="2366"/>
                  <a:pt x="1440" y="2366"/>
                </a:cubicBezTo>
                <a:cubicBezTo>
                  <a:pt x="1440" y="2365"/>
                  <a:pt x="1440" y="2365"/>
                  <a:pt x="1440" y="2365"/>
                </a:cubicBezTo>
                <a:cubicBezTo>
                  <a:pt x="1440" y="2363"/>
                  <a:pt x="1440" y="2363"/>
                  <a:pt x="1440" y="2363"/>
                </a:cubicBezTo>
                <a:cubicBezTo>
                  <a:pt x="1440" y="2360"/>
                  <a:pt x="1440" y="2357"/>
                  <a:pt x="1441" y="2354"/>
                </a:cubicBezTo>
                <a:cubicBezTo>
                  <a:pt x="1441" y="2352"/>
                  <a:pt x="1441" y="2351"/>
                  <a:pt x="1441" y="2349"/>
                </a:cubicBezTo>
                <a:cubicBezTo>
                  <a:pt x="1441" y="2349"/>
                  <a:pt x="1441" y="2348"/>
                  <a:pt x="1441" y="2347"/>
                </a:cubicBezTo>
                <a:cubicBezTo>
                  <a:pt x="1440" y="2346"/>
                  <a:pt x="1440" y="2346"/>
                  <a:pt x="1440" y="2345"/>
                </a:cubicBezTo>
                <a:cubicBezTo>
                  <a:pt x="1440" y="2344"/>
                  <a:pt x="1440" y="2342"/>
                  <a:pt x="1440" y="2341"/>
                </a:cubicBezTo>
                <a:cubicBezTo>
                  <a:pt x="1440" y="2339"/>
                  <a:pt x="1440" y="2338"/>
                  <a:pt x="1439" y="2337"/>
                </a:cubicBezTo>
                <a:cubicBezTo>
                  <a:pt x="1439" y="2336"/>
                  <a:pt x="1439" y="2335"/>
                  <a:pt x="1439" y="2335"/>
                </a:cubicBezTo>
                <a:cubicBezTo>
                  <a:pt x="1439" y="2334"/>
                  <a:pt x="1439" y="2333"/>
                  <a:pt x="1438" y="2333"/>
                </a:cubicBezTo>
                <a:cubicBezTo>
                  <a:pt x="1438" y="2332"/>
                  <a:pt x="1438" y="2330"/>
                  <a:pt x="1437" y="2329"/>
                </a:cubicBezTo>
                <a:cubicBezTo>
                  <a:pt x="1437" y="2328"/>
                  <a:pt x="1436" y="2327"/>
                  <a:pt x="1436" y="2326"/>
                </a:cubicBezTo>
                <a:cubicBezTo>
                  <a:pt x="1436" y="2326"/>
                  <a:pt x="1436" y="2326"/>
                  <a:pt x="1436" y="2326"/>
                </a:cubicBezTo>
                <a:cubicBezTo>
                  <a:pt x="1460" y="2332"/>
                  <a:pt x="1481" y="2341"/>
                  <a:pt x="1486" y="2363"/>
                </a:cubicBezTo>
                <a:cubicBezTo>
                  <a:pt x="1489" y="2376"/>
                  <a:pt x="1489" y="2410"/>
                  <a:pt x="1477" y="2411"/>
                </a:cubicBezTo>
                <a:cubicBezTo>
                  <a:pt x="1466" y="2413"/>
                  <a:pt x="1453" y="2416"/>
                  <a:pt x="1446" y="2417"/>
                </a:cubicBezTo>
                <a:cubicBezTo>
                  <a:pt x="1436" y="2420"/>
                  <a:pt x="1425" y="2424"/>
                  <a:pt x="1414" y="2431"/>
                </a:cubicBezTo>
                <a:cubicBezTo>
                  <a:pt x="1414" y="2431"/>
                  <a:pt x="1414" y="2431"/>
                  <a:pt x="1413" y="2431"/>
                </a:cubicBezTo>
                <a:cubicBezTo>
                  <a:pt x="1412" y="2431"/>
                  <a:pt x="1412" y="2431"/>
                  <a:pt x="1411" y="2431"/>
                </a:cubicBezTo>
                <a:cubicBezTo>
                  <a:pt x="1410" y="2431"/>
                  <a:pt x="1410" y="2431"/>
                  <a:pt x="1409" y="2431"/>
                </a:cubicBezTo>
                <a:cubicBezTo>
                  <a:pt x="1409" y="2431"/>
                  <a:pt x="1408" y="2431"/>
                  <a:pt x="1408" y="2431"/>
                </a:cubicBezTo>
                <a:cubicBezTo>
                  <a:pt x="1407" y="2430"/>
                  <a:pt x="1406" y="2430"/>
                  <a:pt x="1405" y="2430"/>
                </a:cubicBezTo>
                <a:cubicBezTo>
                  <a:pt x="1403" y="2430"/>
                  <a:pt x="1401" y="2430"/>
                  <a:pt x="1399" y="2429"/>
                </a:cubicBezTo>
                <a:cubicBezTo>
                  <a:pt x="1397" y="2429"/>
                  <a:pt x="1395" y="2428"/>
                  <a:pt x="1394" y="2428"/>
                </a:cubicBezTo>
                <a:cubicBezTo>
                  <a:pt x="1394" y="2428"/>
                  <a:pt x="1393" y="2428"/>
                  <a:pt x="1393" y="2428"/>
                </a:cubicBezTo>
                <a:cubicBezTo>
                  <a:pt x="1393" y="2427"/>
                  <a:pt x="1393" y="2427"/>
                  <a:pt x="1393" y="2426"/>
                </a:cubicBezTo>
                <a:cubicBezTo>
                  <a:pt x="1392" y="2426"/>
                  <a:pt x="1392" y="2425"/>
                  <a:pt x="1392" y="2425"/>
                </a:cubicBezTo>
                <a:cubicBezTo>
                  <a:pt x="1391" y="2424"/>
                  <a:pt x="1390" y="2422"/>
                  <a:pt x="1390" y="2421"/>
                </a:cubicBezTo>
                <a:cubicBezTo>
                  <a:pt x="1389" y="2420"/>
                  <a:pt x="1389" y="2420"/>
                  <a:pt x="1389" y="2419"/>
                </a:cubicBezTo>
                <a:cubicBezTo>
                  <a:pt x="1388" y="2419"/>
                  <a:pt x="1388" y="2418"/>
                  <a:pt x="1387" y="2417"/>
                </a:cubicBezTo>
                <a:cubicBezTo>
                  <a:pt x="1387" y="2417"/>
                  <a:pt x="1387" y="2416"/>
                  <a:pt x="1386" y="2415"/>
                </a:cubicBezTo>
                <a:cubicBezTo>
                  <a:pt x="1386" y="2414"/>
                  <a:pt x="1385" y="2414"/>
                  <a:pt x="1385" y="2413"/>
                </a:cubicBezTo>
                <a:cubicBezTo>
                  <a:pt x="1384" y="2412"/>
                  <a:pt x="1384" y="2410"/>
                  <a:pt x="1383" y="2409"/>
                </a:cubicBezTo>
                <a:cubicBezTo>
                  <a:pt x="1382" y="2407"/>
                  <a:pt x="1381" y="2406"/>
                  <a:pt x="1381" y="2404"/>
                </a:cubicBezTo>
                <a:cubicBezTo>
                  <a:pt x="1380" y="2403"/>
                  <a:pt x="1379" y="2401"/>
                  <a:pt x="1379" y="2400"/>
                </a:cubicBezTo>
                <a:cubicBezTo>
                  <a:pt x="1378" y="2399"/>
                  <a:pt x="1378" y="2399"/>
                  <a:pt x="1378" y="2398"/>
                </a:cubicBezTo>
                <a:cubicBezTo>
                  <a:pt x="1377" y="2397"/>
                  <a:pt x="1377" y="2397"/>
                  <a:pt x="1377" y="2396"/>
                </a:cubicBezTo>
                <a:cubicBezTo>
                  <a:pt x="1376" y="2395"/>
                  <a:pt x="1375" y="2393"/>
                  <a:pt x="1375" y="2392"/>
                </a:cubicBezTo>
                <a:cubicBezTo>
                  <a:pt x="1375" y="2392"/>
                  <a:pt x="1374" y="2391"/>
                  <a:pt x="1374" y="2390"/>
                </a:cubicBezTo>
                <a:cubicBezTo>
                  <a:pt x="1374" y="2390"/>
                  <a:pt x="1374" y="2389"/>
                  <a:pt x="1374" y="2389"/>
                </a:cubicBezTo>
                <a:cubicBezTo>
                  <a:pt x="1373" y="2388"/>
                  <a:pt x="1373" y="2387"/>
                  <a:pt x="1372" y="2386"/>
                </a:cubicBezTo>
                <a:cubicBezTo>
                  <a:pt x="1372" y="2386"/>
                  <a:pt x="1372" y="2385"/>
                  <a:pt x="1372" y="2385"/>
                </a:cubicBezTo>
                <a:cubicBezTo>
                  <a:pt x="1371" y="2384"/>
                  <a:pt x="1371" y="2384"/>
                  <a:pt x="1371" y="2384"/>
                </a:cubicBezTo>
                <a:cubicBezTo>
                  <a:pt x="1371" y="2384"/>
                  <a:pt x="1371" y="2384"/>
                  <a:pt x="1371" y="2385"/>
                </a:cubicBezTo>
                <a:cubicBezTo>
                  <a:pt x="1371" y="2385"/>
                  <a:pt x="1371" y="2386"/>
                  <a:pt x="1371" y="2387"/>
                </a:cubicBezTo>
                <a:cubicBezTo>
                  <a:pt x="1371" y="2387"/>
                  <a:pt x="1371" y="2388"/>
                  <a:pt x="1371" y="2389"/>
                </a:cubicBezTo>
                <a:cubicBezTo>
                  <a:pt x="1370" y="2390"/>
                  <a:pt x="1370" y="2391"/>
                  <a:pt x="1370" y="2391"/>
                </a:cubicBezTo>
                <a:cubicBezTo>
                  <a:pt x="1370" y="2392"/>
                  <a:pt x="1370" y="2393"/>
                  <a:pt x="1370" y="2393"/>
                </a:cubicBezTo>
                <a:cubicBezTo>
                  <a:pt x="1371" y="2394"/>
                  <a:pt x="1371" y="2395"/>
                  <a:pt x="1371" y="2395"/>
                </a:cubicBezTo>
                <a:cubicBezTo>
                  <a:pt x="1371" y="2396"/>
                  <a:pt x="1371" y="2397"/>
                  <a:pt x="1371" y="2398"/>
                </a:cubicBezTo>
                <a:cubicBezTo>
                  <a:pt x="1371" y="2398"/>
                  <a:pt x="1371" y="2399"/>
                  <a:pt x="1371" y="2400"/>
                </a:cubicBezTo>
                <a:cubicBezTo>
                  <a:pt x="1371" y="2401"/>
                  <a:pt x="1372" y="2402"/>
                  <a:pt x="1372" y="2402"/>
                </a:cubicBezTo>
                <a:cubicBezTo>
                  <a:pt x="1372" y="2403"/>
                  <a:pt x="1372" y="2404"/>
                  <a:pt x="1373" y="2405"/>
                </a:cubicBezTo>
                <a:cubicBezTo>
                  <a:pt x="1373" y="2406"/>
                  <a:pt x="1373" y="2407"/>
                  <a:pt x="1374" y="2407"/>
                </a:cubicBezTo>
                <a:cubicBezTo>
                  <a:pt x="1374" y="2409"/>
                  <a:pt x="1375" y="2411"/>
                  <a:pt x="1376" y="2412"/>
                </a:cubicBezTo>
                <a:cubicBezTo>
                  <a:pt x="1377" y="2414"/>
                  <a:pt x="1377" y="2416"/>
                  <a:pt x="1379" y="2417"/>
                </a:cubicBezTo>
                <a:cubicBezTo>
                  <a:pt x="1379" y="2419"/>
                  <a:pt x="1381" y="2420"/>
                  <a:pt x="1382" y="2421"/>
                </a:cubicBezTo>
                <a:cubicBezTo>
                  <a:pt x="1382" y="2422"/>
                  <a:pt x="1383" y="2422"/>
                  <a:pt x="1383" y="2423"/>
                </a:cubicBezTo>
                <a:cubicBezTo>
                  <a:pt x="1384" y="2424"/>
                  <a:pt x="1384" y="2424"/>
                  <a:pt x="1385" y="2425"/>
                </a:cubicBezTo>
                <a:cubicBezTo>
                  <a:pt x="1385" y="2425"/>
                  <a:pt x="1384" y="2424"/>
                  <a:pt x="1384" y="2424"/>
                </a:cubicBezTo>
                <a:cubicBezTo>
                  <a:pt x="1383" y="2424"/>
                  <a:pt x="1382" y="2423"/>
                  <a:pt x="1381" y="2423"/>
                </a:cubicBezTo>
                <a:cubicBezTo>
                  <a:pt x="1379" y="2422"/>
                  <a:pt x="1377" y="2421"/>
                  <a:pt x="1375" y="2420"/>
                </a:cubicBezTo>
                <a:cubicBezTo>
                  <a:pt x="1371" y="2418"/>
                  <a:pt x="1367" y="2415"/>
                  <a:pt x="1362" y="2414"/>
                </a:cubicBezTo>
                <a:cubicBezTo>
                  <a:pt x="1361" y="2414"/>
                  <a:pt x="1361" y="2413"/>
                  <a:pt x="1360" y="2413"/>
                </a:cubicBezTo>
                <a:cubicBezTo>
                  <a:pt x="1360" y="2413"/>
                  <a:pt x="1360" y="2413"/>
                  <a:pt x="1360" y="2413"/>
                </a:cubicBezTo>
                <a:cubicBezTo>
                  <a:pt x="1359" y="2413"/>
                  <a:pt x="1359" y="2413"/>
                  <a:pt x="1359" y="2413"/>
                </a:cubicBezTo>
                <a:cubicBezTo>
                  <a:pt x="1358" y="2413"/>
                  <a:pt x="1358" y="2413"/>
                  <a:pt x="1358" y="2413"/>
                </a:cubicBezTo>
                <a:cubicBezTo>
                  <a:pt x="1358" y="2413"/>
                  <a:pt x="1357" y="2413"/>
                  <a:pt x="1357" y="2412"/>
                </a:cubicBezTo>
                <a:cubicBezTo>
                  <a:pt x="1356" y="2412"/>
                  <a:pt x="1355" y="2412"/>
                  <a:pt x="1355" y="2412"/>
                </a:cubicBezTo>
                <a:cubicBezTo>
                  <a:pt x="1352" y="2412"/>
                  <a:pt x="1350" y="2412"/>
                  <a:pt x="1347" y="2412"/>
                </a:cubicBezTo>
                <a:cubicBezTo>
                  <a:pt x="1343" y="2413"/>
                  <a:pt x="1338" y="2414"/>
                  <a:pt x="1335" y="2416"/>
                </a:cubicBezTo>
                <a:cubicBezTo>
                  <a:pt x="1331" y="2418"/>
                  <a:pt x="1328" y="2420"/>
                  <a:pt x="1325" y="2423"/>
                </a:cubicBezTo>
                <a:cubicBezTo>
                  <a:pt x="1322" y="2425"/>
                  <a:pt x="1320" y="2427"/>
                  <a:pt x="1318" y="2429"/>
                </a:cubicBezTo>
                <a:cubicBezTo>
                  <a:pt x="1316" y="2431"/>
                  <a:pt x="1314" y="2433"/>
                  <a:pt x="1313" y="2435"/>
                </a:cubicBezTo>
                <a:cubicBezTo>
                  <a:pt x="1312" y="2436"/>
                  <a:pt x="1311" y="2438"/>
                  <a:pt x="1311" y="2439"/>
                </a:cubicBezTo>
                <a:cubicBezTo>
                  <a:pt x="1310" y="2440"/>
                  <a:pt x="1310" y="2440"/>
                  <a:pt x="1310" y="2440"/>
                </a:cubicBezTo>
                <a:cubicBezTo>
                  <a:pt x="1310" y="2440"/>
                  <a:pt x="1310" y="2440"/>
                  <a:pt x="1311" y="2439"/>
                </a:cubicBezTo>
                <a:cubicBezTo>
                  <a:pt x="1312" y="2438"/>
                  <a:pt x="1313" y="2437"/>
                  <a:pt x="1314" y="2436"/>
                </a:cubicBezTo>
                <a:cubicBezTo>
                  <a:pt x="1316" y="2435"/>
                  <a:pt x="1318" y="2433"/>
                  <a:pt x="1320" y="2431"/>
                </a:cubicBezTo>
                <a:cubicBezTo>
                  <a:pt x="1322" y="2430"/>
                  <a:pt x="1325" y="2428"/>
                  <a:pt x="1328" y="2426"/>
                </a:cubicBezTo>
                <a:cubicBezTo>
                  <a:pt x="1330" y="2425"/>
                  <a:pt x="1334" y="2423"/>
                  <a:pt x="1337" y="2422"/>
                </a:cubicBezTo>
                <a:cubicBezTo>
                  <a:pt x="1340" y="2420"/>
                  <a:pt x="1344" y="2419"/>
                  <a:pt x="1348" y="2419"/>
                </a:cubicBezTo>
                <a:cubicBezTo>
                  <a:pt x="1350" y="2419"/>
                  <a:pt x="1352" y="2419"/>
                  <a:pt x="1354" y="2420"/>
                </a:cubicBezTo>
                <a:cubicBezTo>
                  <a:pt x="1354" y="2420"/>
                  <a:pt x="1355" y="2420"/>
                  <a:pt x="1355" y="2420"/>
                </a:cubicBezTo>
                <a:cubicBezTo>
                  <a:pt x="1356" y="2420"/>
                  <a:pt x="1356" y="2420"/>
                  <a:pt x="1357" y="2420"/>
                </a:cubicBezTo>
                <a:cubicBezTo>
                  <a:pt x="1357" y="2420"/>
                  <a:pt x="1357" y="2420"/>
                  <a:pt x="1357" y="2420"/>
                </a:cubicBezTo>
                <a:cubicBezTo>
                  <a:pt x="1358" y="2420"/>
                  <a:pt x="1358" y="2420"/>
                  <a:pt x="1358" y="2420"/>
                </a:cubicBezTo>
                <a:cubicBezTo>
                  <a:pt x="1358" y="2420"/>
                  <a:pt x="1358" y="2420"/>
                  <a:pt x="1358" y="2420"/>
                </a:cubicBezTo>
                <a:cubicBezTo>
                  <a:pt x="1358" y="2420"/>
                  <a:pt x="1358" y="2420"/>
                  <a:pt x="1358" y="2420"/>
                </a:cubicBezTo>
                <a:cubicBezTo>
                  <a:pt x="1358" y="2420"/>
                  <a:pt x="1358" y="2420"/>
                  <a:pt x="1358" y="2420"/>
                </a:cubicBezTo>
                <a:cubicBezTo>
                  <a:pt x="1358" y="2421"/>
                  <a:pt x="1358" y="2421"/>
                  <a:pt x="1358" y="2421"/>
                </a:cubicBezTo>
                <a:cubicBezTo>
                  <a:pt x="1359" y="2421"/>
                  <a:pt x="1359" y="2421"/>
                  <a:pt x="1359" y="2421"/>
                </a:cubicBezTo>
                <a:cubicBezTo>
                  <a:pt x="1363" y="2422"/>
                  <a:pt x="1367" y="2425"/>
                  <a:pt x="1371" y="2427"/>
                </a:cubicBezTo>
                <a:cubicBezTo>
                  <a:pt x="1373" y="2428"/>
                  <a:pt x="1375" y="2429"/>
                  <a:pt x="1377" y="2430"/>
                </a:cubicBezTo>
                <a:cubicBezTo>
                  <a:pt x="1376" y="2430"/>
                  <a:pt x="1375" y="2430"/>
                  <a:pt x="1375" y="2430"/>
                </a:cubicBezTo>
                <a:cubicBezTo>
                  <a:pt x="1374" y="2430"/>
                  <a:pt x="1373" y="2430"/>
                  <a:pt x="1372" y="2430"/>
                </a:cubicBezTo>
                <a:cubicBezTo>
                  <a:pt x="1371" y="2430"/>
                  <a:pt x="1370" y="2430"/>
                  <a:pt x="1369" y="2430"/>
                </a:cubicBezTo>
                <a:cubicBezTo>
                  <a:pt x="1368" y="2430"/>
                  <a:pt x="1368" y="2430"/>
                  <a:pt x="1367" y="2431"/>
                </a:cubicBezTo>
                <a:cubicBezTo>
                  <a:pt x="1367" y="2431"/>
                  <a:pt x="1366" y="2431"/>
                  <a:pt x="1365" y="2431"/>
                </a:cubicBezTo>
                <a:cubicBezTo>
                  <a:pt x="1364" y="2431"/>
                  <a:pt x="1363" y="2431"/>
                  <a:pt x="1362" y="2432"/>
                </a:cubicBezTo>
                <a:cubicBezTo>
                  <a:pt x="1360" y="2432"/>
                  <a:pt x="1357" y="2433"/>
                  <a:pt x="1355" y="2434"/>
                </a:cubicBezTo>
                <a:cubicBezTo>
                  <a:pt x="1353" y="2435"/>
                  <a:pt x="1351" y="2436"/>
                  <a:pt x="1348" y="2437"/>
                </a:cubicBezTo>
                <a:cubicBezTo>
                  <a:pt x="1346" y="2439"/>
                  <a:pt x="1344" y="2440"/>
                  <a:pt x="1342" y="2441"/>
                </a:cubicBezTo>
                <a:cubicBezTo>
                  <a:pt x="1340" y="2443"/>
                  <a:pt x="1338" y="2444"/>
                  <a:pt x="1336" y="2446"/>
                </a:cubicBezTo>
                <a:cubicBezTo>
                  <a:pt x="1335" y="2447"/>
                  <a:pt x="1335" y="2448"/>
                  <a:pt x="1334" y="2448"/>
                </a:cubicBezTo>
                <a:cubicBezTo>
                  <a:pt x="1333" y="2449"/>
                  <a:pt x="1333" y="2449"/>
                  <a:pt x="1333" y="2450"/>
                </a:cubicBezTo>
                <a:cubicBezTo>
                  <a:pt x="1332" y="2450"/>
                  <a:pt x="1332" y="2450"/>
                  <a:pt x="1332" y="2451"/>
                </a:cubicBezTo>
                <a:cubicBezTo>
                  <a:pt x="1331" y="2452"/>
                  <a:pt x="1330" y="2453"/>
                  <a:pt x="1330" y="2453"/>
                </a:cubicBezTo>
                <a:cubicBezTo>
                  <a:pt x="1329" y="2454"/>
                  <a:pt x="1328" y="2455"/>
                  <a:pt x="1328" y="2456"/>
                </a:cubicBezTo>
                <a:cubicBezTo>
                  <a:pt x="1327" y="2457"/>
                  <a:pt x="1327" y="2457"/>
                  <a:pt x="1326" y="2458"/>
                </a:cubicBezTo>
                <a:cubicBezTo>
                  <a:pt x="1326" y="2459"/>
                  <a:pt x="1326" y="2459"/>
                  <a:pt x="1325" y="2460"/>
                </a:cubicBezTo>
                <a:cubicBezTo>
                  <a:pt x="1325" y="2461"/>
                  <a:pt x="1324" y="2461"/>
                  <a:pt x="1324" y="2462"/>
                </a:cubicBezTo>
                <a:cubicBezTo>
                  <a:pt x="1324" y="2463"/>
                  <a:pt x="1324" y="2463"/>
                  <a:pt x="1323" y="2464"/>
                </a:cubicBezTo>
                <a:cubicBezTo>
                  <a:pt x="1323" y="2465"/>
                  <a:pt x="1323" y="2465"/>
                  <a:pt x="1323" y="2466"/>
                </a:cubicBezTo>
                <a:cubicBezTo>
                  <a:pt x="1322" y="2467"/>
                  <a:pt x="1322" y="2467"/>
                  <a:pt x="1322" y="2467"/>
                </a:cubicBezTo>
                <a:cubicBezTo>
                  <a:pt x="1322" y="2467"/>
                  <a:pt x="1323" y="2467"/>
                  <a:pt x="1323" y="2466"/>
                </a:cubicBezTo>
                <a:cubicBezTo>
                  <a:pt x="1323" y="2466"/>
                  <a:pt x="1324" y="2465"/>
                  <a:pt x="1325" y="2465"/>
                </a:cubicBezTo>
                <a:cubicBezTo>
                  <a:pt x="1325" y="2464"/>
                  <a:pt x="1326" y="2464"/>
                  <a:pt x="1326" y="2463"/>
                </a:cubicBezTo>
                <a:cubicBezTo>
                  <a:pt x="1327" y="2463"/>
                  <a:pt x="1327" y="2462"/>
                  <a:pt x="1328" y="2462"/>
                </a:cubicBezTo>
                <a:cubicBezTo>
                  <a:pt x="1328" y="2461"/>
                  <a:pt x="1329" y="2461"/>
                  <a:pt x="1329" y="2460"/>
                </a:cubicBezTo>
                <a:cubicBezTo>
                  <a:pt x="1330" y="2460"/>
                  <a:pt x="1331" y="2459"/>
                  <a:pt x="1331" y="2459"/>
                </a:cubicBezTo>
                <a:cubicBezTo>
                  <a:pt x="1332" y="2458"/>
                  <a:pt x="1333" y="2458"/>
                  <a:pt x="1333" y="2457"/>
                </a:cubicBezTo>
                <a:cubicBezTo>
                  <a:pt x="1334" y="2456"/>
                  <a:pt x="1335" y="2456"/>
                  <a:pt x="1336" y="2455"/>
                </a:cubicBezTo>
                <a:cubicBezTo>
                  <a:pt x="1336" y="2455"/>
                  <a:pt x="1336" y="2454"/>
                  <a:pt x="1337" y="2454"/>
                </a:cubicBezTo>
                <a:cubicBezTo>
                  <a:pt x="1337" y="2454"/>
                  <a:pt x="1338" y="2454"/>
                  <a:pt x="1338" y="2453"/>
                </a:cubicBezTo>
                <a:cubicBezTo>
                  <a:pt x="1339" y="2453"/>
                  <a:pt x="1340" y="2452"/>
                  <a:pt x="1341" y="2451"/>
                </a:cubicBezTo>
                <a:cubicBezTo>
                  <a:pt x="1342" y="2451"/>
                  <a:pt x="1342" y="2450"/>
                  <a:pt x="1343" y="2450"/>
                </a:cubicBezTo>
                <a:cubicBezTo>
                  <a:pt x="1344" y="2449"/>
                  <a:pt x="1344" y="2449"/>
                  <a:pt x="1345" y="2449"/>
                </a:cubicBezTo>
                <a:cubicBezTo>
                  <a:pt x="1345" y="2448"/>
                  <a:pt x="1346" y="2448"/>
                  <a:pt x="1346" y="2448"/>
                </a:cubicBezTo>
                <a:cubicBezTo>
                  <a:pt x="1348" y="2446"/>
                  <a:pt x="1350" y="2445"/>
                  <a:pt x="1352" y="2444"/>
                </a:cubicBezTo>
                <a:cubicBezTo>
                  <a:pt x="1354" y="2443"/>
                  <a:pt x="1356" y="2442"/>
                  <a:pt x="1358" y="2441"/>
                </a:cubicBezTo>
                <a:cubicBezTo>
                  <a:pt x="1359" y="2441"/>
                  <a:pt x="1360" y="2440"/>
                  <a:pt x="1361" y="2440"/>
                </a:cubicBezTo>
                <a:cubicBezTo>
                  <a:pt x="1362" y="2439"/>
                  <a:pt x="1363" y="2439"/>
                  <a:pt x="1364" y="2438"/>
                </a:cubicBezTo>
                <a:cubicBezTo>
                  <a:pt x="1365" y="2438"/>
                  <a:pt x="1366" y="2438"/>
                  <a:pt x="1367" y="2437"/>
                </a:cubicBezTo>
                <a:cubicBezTo>
                  <a:pt x="1368" y="2437"/>
                  <a:pt x="1368" y="2437"/>
                  <a:pt x="1369" y="2437"/>
                </a:cubicBezTo>
                <a:cubicBezTo>
                  <a:pt x="1369" y="2436"/>
                  <a:pt x="1370" y="2436"/>
                  <a:pt x="1370" y="2436"/>
                </a:cubicBezTo>
                <a:cubicBezTo>
                  <a:pt x="1371" y="2436"/>
                  <a:pt x="1372" y="2435"/>
                  <a:pt x="1373" y="2435"/>
                </a:cubicBezTo>
                <a:cubicBezTo>
                  <a:pt x="1374" y="2435"/>
                  <a:pt x="1375" y="2435"/>
                  <a:pt x="1375" y="2434"/>
                </a:cubicBezTo>
                <a:cubicBezTo>
                  <a:pt x="1376" y="2434"/>
                  <a:pt x="1377" y="2434"/>
                  <a:pt x="1378" y="2433"/>
                </a:cubicBezTo>
                <a:cubicBezTo>
                  <a:pt x="1379" y="2433"/>
                  <a:pt x="1379" y="2433"/>
                  <a:pt x="1380" y="2433"/>
                </a:cubicBezTo>
                <a:cubicBezTo>
                  <a:pt x="1381" y="2433"/>
                  <a:pt x="1381" y="2432"/>
                  <a:pt x="1382" y="2432"/>
                </a:cubicBezTo>
                <a:cubicBezTo>
                  <a:pt x="1382" y="2432"/>
                  <a:pt x="1382" y="2432"/>
                  <a:pt x="1383" y="2432"/>
                </a:cubicBezTo>
                <a:cubicBezTo>
                  <a:pt x="1383" y="2432"/>
                  <a:pt x="1384" y="2432"/>
                  <a:pt x="1384" y="2433"/>
                </a:cubicBezTo>
                <a:cubicBezTo>
                  <a:pt x="1389" y="2434"/>
                  <a:pt x="1393" y="2435"/>
                  <a:pt x="1398" y="2436"/>
                </a:cubicBezTo>
                <a:cubicBezTo>
                  <a:pt x="1400" y="2436"/>
                  <a:pt x="1402" y="2436"/>
                  <a:pt x="1404" y="2437"/>
                </a:cubicBezTo>
                <a:cubicBezTo>
                  <a:pt x="1405" y="2437"/>
                  <a:pt x="1406" y="2437"/>
                  <a:pt x="1406" y="2437"/>
                </a:cubicBezTo>
                <a:cubicBezTo>
                  <a:pt x="1398" y="2443"/>
                  <a:pt x="1391" y="2451"/>
                  <a:pt x="1384" y="2462"/>
                </a:cubicBezTo>
                <a:cubicBezTo>
                  <a:pt x="1384" y="2462"/>
                  <a:pt x="1384" y="2462"/>
                  <a:pt x="1384" y="2462"/>
                </a:cubicBezTo>
                <a:cubicBezTo>
                  <a:pt x="1382" y="2462"/>
                  <a:pt x="1381" y="2463"/>
                  <a:pt x="1379" y="2464"/>
                </a:cubicBezTo>
                <a:cubicBezTo>
                  <a:pt x="1378" y="2464"/>
                  <a:pt x="1376" y="2465"/>
                  <a:pt x="1375" y="2466"/>
                </a:cubicBezTo>
                <a:cubicBezTo>
                  <a:pt x="1373" y="2467"/>
                  <a:pt x="1372" y="2468"/>
                  <a:pt x="1370" y="2469"/>
                </a:cubicBezTo>
                <a:cubicBezTo>
                  <a:pt x="1369" y="2471"/>
                  <a:pt x="1367" y="2472"/>
                  <a:pt x="1365" y="2473"/>
                </a:cubicBezTo>
                <a:cubicBezTo>
                  <a:pt x="1362" y="2476"/>
                  <a:pt x="1359" y="2479"/>
                  <a:pt x="1355" y="2482"/>
                </a:cubicBezTo>
                <a:cubicBezTo>
                  <a:pt x="1355" y="2483"/>
                  <a:pt x="1354" y="2484"/>
                  <a:pt x="1353" y="2485"/>
                </a:cubicBezTo>
                <a:cubicBezTo>
                  <a:pt x="1352" y="2486"/>
                  <a:pt x="1351" y="2486"/>
                  <a:pt x="1351" y="2487"/>
                </a:cubicBezTo>
                <a:cubicBezTo>
                  <a:pt x="1349" y="2489"/>
                  <a:pt x="1348" y="2491"/>
                  <a:pt x="1346" y="2493"/>
                </a:cubicBezTo>
                <a:cubicBezTo>
                  <a:pt x="1343" y="2497"/>
                  <a:pt x="1341" y="2501"/>
                  <a:pt x="1338" y="2505"/>
                </a:cubicBezTo>
                <a:cubicBezTo>
                  <a:pt x="1336" y="2510"/>
                  <a:pt x="1334" y="2514"/>
                  <a:pt x="1332" y="2519"/>
                </a:cubicBezTo>
                <a:cubicBezTo>
                  <a:pt x="1331" y="2521"/>
                  <a:pt x="1330" y="2523"/>
                  <a:pt x="1330" y="2526"/>
                </a:cubicBezTo>
                <a:cubicBezTo>
                  <a:pt x="1329" y="2527"/>
                  <a:pt x="1329" y="2528"/>
                  <a:pt x="1329" y="2529"/>
                </a:cubicBezTo>
                <a:cubicBezTo>
                  <a:pt x="1328" y="2530"/>
                  <a:pt x="1328" y="2531"/>
                  <a:pt x="1328" y="2532"/>
                </a:cubicBezTo>
                <a:cubicBezTo>
                  <a:pt x="1327" y="2537"/>
                  <a:pt x="1326" y="2541"/>
                  <a:pt x="1325" y="2545"/>
                </a:cubicBezTo>
                <a:cubicBezTo>
                  <a:pt x="1325" y="2547"/>
                  <a:pt x="1325" y="2550"/>
                  <a:pt x="1325" y="2551"/>
                </a:cubicBezTo>
                <a:cubicBezTo>
                  <a:pt x="1325" y="2553"/>
                  <a:pt x="1325" y="2555"/>
                  <a:pt x="1325" y="2557"/>
                </a:cubicBezTo>
                <a:cubicBezTo>
                  <a:pt x="1325" y="2559"/>
                  <a:pt x="1325" y="2561"/>
                  <a:pt x="1325" y="2562"/>
                </a:cubicBezTo>
                <a:cubicBezTo>
                  <a:pt x="1325" y="2564"/>
                  <a:pt x="1325" y="2566"/>
                  <a:pt x="1325" y="2567"/>
                </a:cubicBezTo>
                <a:cubicBezTo>
                  <a:pt x="1326" y="2569"/>
                  <a:pt x="1326" y="2570"/>
                  <a:pt x="1326" y="2571"/>
                </a:cubicBezTo>
                <a:cubicBezTo>
                  <a:pt x="1326" y="2573"/>
                  <a:pt x="1327" y="2574"/>
                  <a:pt x="1327" y="2575"/>
                </a:cubicBezTo>
                <a:cubicBezTo>
                  <a:pt x="1327" y="2577"/>
                  <a:pt x="1328" y="2578"/>
                  <a:pt x="1328" y="2580"/>
                </a:cubicBezTo>
                <a:cubicBezTo>
                  <a:pt x="1328" y="2581"/>
                  <a:pt x="1328" y="2581"/>
                  <a:pt x="1328" y="2581"/>
                </a:cubicBezTo>
                <a:cubicBezTo>
                  <a:pt x="1328" y="2581"/>
                  <a:pt x="1328" y="2581"/>
                  <a:pt x="1328" y="2579"/>
                </a:cubicBezTo>
                <a:cubicBezTo>
                  <a:pt x="1328" y="2578"/>
                  <a:pt x="1328" y="2577"/>
                  <a:pt x="1328" y="2575"/>
                </a:cubicBezTo>
                <a:cubicBezTo>
                  <a:pt x="1328" y="2574"/>
                  <a:pt x="1328" y="2572"/>
                  <a:pt x="1328" y="2571"/>
                </a:cubicBezTo>
                <a:cubicBezTo>
                  <a:pt x="1328" y="2570"/>
                  <a:pt x="1328" y="2569"/>
                  <a:pt x="1329" y="2567"/>
                </a:cubicBezTo>
                <a:cubicBezTo>
                  <a:pt x="1329" y="2566"/>
                  <a:pt x="1329" y="2564"/>
                  <a:pt x="1329" y="2563"/>
                </a:cubicBezTo>
                <a:cubicBezTo>
                  <a:pt x="1329" y="2561"/>
                  <a:pt x="1329" y="2559"/>
                  <a:pt x="1329" y="2557"/>
                </a:cubicBezTo>
                <a:cubicBezTo>
                  <a:pt x="1330" y="2554"/>
                  <a:pt x="1330" y="2550"/>
                  <a:pt x="1331" y="2546"/>
                </a:cubicBezTo>
                <a:cubicBezTo>
                  <a:pt x="1332" y="2542"/>
                  <a:pt x="1333" y="2538"/>
                  <a:pt x="1335" y="2534"/>
                </a:cubicBezTo>
                <a:cubicBezTo>
                  <a:pt x="1336" y="2530"/>
                  <a:pt x="1337" y="2526"/>
                  <a:pt x="1339" y="2522"/>
                </a:cubicBezTo>
                <a:cubicBezTo>
                  <a:pt x="1341" y="2517"/>
                  <a:pt x="1343" y="2513"/>
                  <a:pt x="1345" y="2509"/>
                </a:cubicBezTo>
                <a:cubicBezTo>
                  <a:pt x="1347" y="2505"/>
                  <a:pt x="1350" y="2501"/>
                  <a:pt x="1352" y="2497"/>
                </a:cubicBezTo>
                <a:cubicBezTo>
                  <a:pt x="1355" y="2494"/>
                  <a:pt x="1358" y="2490"/>
                  <a:pt x="1361" y="2487"/>
                </a:cubicBezTo>
                <a:cubicBezTo>
                  <a:pt x="1363" y="2484"/>
                  <a:pt x="1366" y="2480"/>
                  <a:pt x="1369" y="2478"/>
                </a:cubicBezTo>
                <a:cubicBezTo>
                  <a:pt x="1372" y="2475"/>
                  <a:pt x="1375" y="2472"/>
                  <a:pt x="1378" y="2470"/>
                </a:cubicBezTo>
                <a:cubicBezTo>
                  <a:pt x="1378" y="2470"/>
                  <a:pt x="1379" y="2469"/>
                  <a:pt x="1379" y="2469"/>
                </a:cubicBezTo>
                <a:cubicBezTo>
                  <a:pt x="1371" y="2482"/>
                  <a:pt x="1365" y="2499"/>
                  <a:pt x="1361" y="2520"/>
                </a:cubicBezTo>
                <a:cubicBezTo>
                  <a:pt x="1364" y="2513"/>
                  <a:pt x="1368" y="2506"/>
                  <a:pt x="1372" y="2499"/>
                </a:cubicBezTo>
                <a:cubicBezTo>
                  <a:pt x="1372" y="2499"/>
                  <a:pt x="1372" y="2499"/>
                  <a:pt x="1372" y="2499"/>
                </a:cubicBezTo>
                <a:cubicBezTo>
                  <a:pt x="1371" y="2502"/>
                  <a:pt x="1370" y="2504"/>
                  <a:pt x="1369" y="2506"/>
                </a:cubicBezTo>
                <a:cubicBezTo>
                  <a:pt x="1369" y="2507"/>
                  <a:pt x="1369" y="2508"/>
                  <a:pt x="1368" y="2509"/>
                </a:cubicBezTo>
                <a:cubicBezTo>
                  <a:pt x="1368" y="2510"/>
                  <a:pt x="1368" y="2511"/>
                  <a:pt x="1367" y="2512"/>
                </a:cubicBezTo>
                <a:cubicBezTo>
                  <a:pt x="1367" y="2513"/>
                  <a:pt x="1366" y="2514"/>
                  <a:pt x="1366" y="2516"/>
                </a:cubicBezTo>
                <a:cubicBezTo>
                  <a:pt x="1366" y="2517"/>
                  <a:pt x="1365" y="2518"/>
                  <a:pt x="1365" y="2519"/>
                </a:cubicBezTo>
                <a:cubicBezTo>
                  <a:pt x="1364" y="2521"/>
                  <a:pt x="1364" y="2524"/>
                  <a:pt x="1363" y="2526"/>
                </a:cubicBezTo>
                <a:cubicBezTo>
                  <a:pt x="1362" y="2531"/>
                  <a:pt x="1361" y="2535"/>
                  <a:pt x="1360" y="2540"/>
                </a:cubicBezTo>
                <a:cubicBezTo>
                  <a:pt x="1359" y="2545"/>
                  <a:pt x="1359" y="2550"/>
                  <a:pt x="1358" y="2555"/>
                </a:cubicBezTo>
                <a:cubicBezTo>
                  <a:pt x="1358" y="2560"/>
                  <a:pt x="1357" y="2565"/>
                  <a:pt x="1357" y="2570"/>
                </a:cubicBezTo>
                <a:cubicBezTo>
                  <a:pt x="1357" y="2575"/>
                  <a:pt x="1358" y="2580"/>
                  <a:pt x="1358" y="2584"/>
                </a:cubicBezTo>
                <a:cubicBezTo>
                  <a:pt x="1358" y="2589"/>
                  <a:pt x="1359" y="2594"/>
                  <a:pt x="1360" y="2599"/>
                </a:cubicBezTo>
                <a:cubicBezTo>
                  <a:pt x="1360" y="2602"/>
                  <a:pt x="1360" y="2604"/>
                  <a:pt x="1361" y="2606"/>
                </a:cubicBezTo>
                <a:cubicBezTo>
                  <a:pt x="1361" y="2609"/>
                  <a:pt x="1362" y="2611"/>
                  <a:pt x="1362" y="2613"/>
                </a:cubicBezTo>
                <a:cubicBezTo>
                  <a:pt x="1363" y="2616"/>
                  <a:pt x="1363" y="2618"/>
                  <a:pt x="1364" y="2620"/>
                </a:cubicBezTo>
                <a:cubicBezTo>
                  <a:pt x="1365" y="2622"/>
                  <a:pt x="1365" y="2622"/>
                  <a:pt x="1365" y="2622"/>
                </a:cubicBezTo>
                <a:cubicBezTo>
                  <a:pt x="1365" y="2623"/>
                  <a:pt x="1365" y="2623"/>
                  <a:pt x="1365" y="2623"/>
                </a:cubicBezTo>
                <a:cubicBezTo>
                  <a:pt x="1365" y="2623"/>
                  <a:pt x="1365" y="2623"/>
                  <a:pt x="1365" y="2623"/>
                </a:cubicBezTo>
                <a:cubicBezTo>
                  <a:pt x="1365" y="2624"/>
                  <a:pt x="1365" y="2624"/>
                  <a:pt x="1365" y="2624"/>
                </a:cubicBezTo>
                <a:cubicBezTo>
                  <a:pt x="1365" y="2625"/>
                  <a:pt x="1366" y="2626"/>
                  <a:pt x="1366" y="2627"/>
                </a:cubicBezTo>
                <a:cubicBezTo>
                  <a:pt x="1367" y="2629"/>
                  <a:pt x="1368" y="2631"/>
                  <a:pt x="1368" y="2634"/>
                </a:cubicBezTo>
                <a:cubicBezTo>
                  <a:pt x="1369" y="2636"/>
                  <a:pt x="1370" y="2638"/>
                  <a:pt x="1371" y="2640"/>
                </a:cubicBezTo>
                <a:cubicBezTo>
                  <a:pt x="1373" y="2644"/>
                  <a:pt x="1374" y="2648"/>
                  <a:pt x="1376" y="2652"/>
                </a:cubicBezTo>
                <a:cubicBezTo>
                  <a:pt x="1377" y="2654"/>
                  <a:pt x="1378" y="2656"/>
                  <a:pt x="1379" y="2657"/>
                </a:cubicBezTo>
                <a:cubicBezTo>
                  <a:pt x="1380" y="2659"/>
                  <a:pt x="1381" y="2661"/>
                  <a:pt x="1382" y="2663"/>
                </a:cubicBezTo>
                <a:cubicBezTo>
                  <a:pt x="1383" y="2665"/>
                  <a:pt x="1384" y="2666"/>
                  <a:pt x="1385" y="2668"/>
                </a:cubicBezTo>
                <a:cubicBezTo>
                  <a:pt x="1385" y="2669"/>
                  <a:pt x="1386" y="2670"/>
                  <a:pt x="1386" y="2670"/>
                </a:cubicBezTo>
                <a:cubicBezTo>
                  <a:pt x="1387" y="2671"/>
                  <a:pt x="1387" y="2672"/>
                  <a:pt x="1387" y="2673"/>
                </a:cubicBezTo>
                <a:cubicBezTo>
                  <a:pt x="1389" y="2676"/>
                  <a:pt x="1391" y="2679"/>
                  <a:pt x="1393" y="2682"/>
                </a:cubicBezTo>
                <a:cubicBezTo>
                  <a:pt x="1395" y="2685"/>
                  <a:pt x="1397" y="2687"/>
                  <a:pt x="1398" y="2690"/>
                </a:cubicBezTo>
                <a:cubicBezTo>
                  <a:pt x="1402" y="2695"/>
                  <a:pt x="1405" y="2699"/>
                  <a:pt x="1407" y="2702"/>
                </a:cubicBezTo>
                <a:cubicBezTo>
                  <a:pt x="1410" y="2706"/>
                  <a:pt x="1412" y="2708"/>
                  <a:pt x="1413" y="2710"/>
                </a:cubicBezTo>
                <a:cubicBezTo>
                  <a:pt x="1415" y="2712"/>
                  <a:pt x="1415" y="2713"/>
                  <a:pt x="1415" y="2713"/>
                </a:cubicBezTo>
                <a:cubicBezTo>
                  <a:pt x="1415" y="2713"/>
                  <a:pt x="1413" y="2709"/>
                  <a:pt x="1409" y="2701"/>
                </a:cubicBezTo>
                <a:cubicBezTo>
                  <a:pt x="1406" y="2698"/>
                  <a:pt x="1404" y="2693"/>
                  <a:pt x="1401" y="2688"/>
                </a:cubicBezTo>
                <a:cubicBezTo>
                  <a:pt x="1398" y="2683"/>
                  <a:pt x="1395" y="2677"/>
                  <a:pt x="1391" y="2671"/>
                </a:cubicBezTo>
                <a:cubicBezTo>
                  <a:pt x="1391" y="2670"/>
                  <a:pt x="1391" y="2669"/>
                  <a:pt x="1390" y="2668"/>
                </a:cubicBezTo>
                <a:cubicBezTo>
                  <a:pt x="1390" y="2667"/>
                  <a:pt x="1389" y="2666"/>
                  <a:pt x="1389" y="2666"/>
                </a:cubicBezTo>
                <a:cubicBezTo>
                  <a:pt x="1388" y="2664"/>
                  <a:pt x="1387" y="2662"/>
                  <a:pt x="1386" y="2660"/>
                </a:cubicBezTo>
                <a:cubicBezTo>
                  <a:pt x="1385" y="2657"/>
                  <a:pt x="1383" y="2653"/>
                  <a:pt x="1382" y="2649"/>
                </a:cubicBezTo>
                <a:cubicBezTo>
                  <a:pt x="1380" y="2646"/>
                  <a:pt x="1378" y="2642"/>
                  <a:pt x="1377" y="2638"/>
                </a:cubicBezTo>
                <a:cubicBezTo>
                  <a:pt x="1376" y="2636"/>
                  <a:pt x="1375" y="2633"/>
                  <a:pt x="1375" y="2631"/>
                </a:cubicBezTo>
                <a:cubicBezTo>
                  <a:pt x="1374" y="2629"/>
                  <a:pt x="1373" y="2627"/>
                  <a:pt x="1373" y="2625"/>
                </a:cubicBezTo>
                <a:cubicBezTo>
                  <a:pt x="1373" y="2624"/>
                  <a:pt x="1372" y="2623"/>
                  <a:pt x="1372" y="2622"/>
                </a:cubicBezTo>
                <a:cubicBezTo>
                  <a:pt x="1372" y="2621"/>
                  <a:pt x="1372" y="2621"/>
                  <a:pt x="1372" y="2621"/>
                </a:cubicBezTo>
                <a:cubicBezTo>
                  <a:pt x="1372" y="2621"/>
                  <a:pt x="1372" y="2621"/>
                  <a:pt x="1372" y="2621"/>
                </a:cubicBezTo>
                <a:cubicBezTo>
                  <a:pt x="1371" y="2620"/>
                  <a:pt x="1371" y="2620"/>
                  <a:pt x="1371" y="2620"/>
                </a:cubicBezTo>
                <a:cubicBezTo>
                  <a:pt x="1371" y="2618"/>
                  <a:pt x="1371" y="2618"/>
                  <a:pt x="1371" y="2618"/>
                </a:cubicBezTo>
                <a:cubicBezTo>
                  <a:pt x="1371" y="2618"/>
                  <a:pt x="1371" y="2618"/>
                  <a:pt x="1371" y="2617"/>
                </a:cubicBezTo>
                <a:cubicBezTo>
                  <a:pt x="1372" y="2619"/>
                  <a:pt x="1373" y="2620"/>
                  <a:pt x="1374" y="2621"/>
                </a:cubicBezTo>
                <a:cubicBezTo>
                  <a:pt x="1375" y="2623"/>
                  <a:pt x="1377" y="2626"/>
                  <a:pt x="1380" y="2628"/>
                </a:cubicBezTo>
                <a:cubicBezTo>
                  <a:pt x="1384" y="2633"/>
                  <a:pt x="1389" y="2639"/>
                  <a:pt x="1395" y="2646"/>
                </a:cubicBezTo>
                <a:cubicBezTo>
                  <a:pt x="1397" y="2647"/>
                  <a:pt x="1398" y="2649"/>
                  <a:pt x="1400" y="2651"/>
                </a:cubicBezTo>
                <a:cubicBezTo>
                  <a:pt x="1401" y="2652"/>
                  <a:pt x="1403" y="2654"/>
                  <a:pt x="1404" y="2656"/>
                </a:cubicBezTo>
                <a:cubicBezTo>
                  <a:pt x="1407" y="2659"/>
                  <a:pt x="1410" y="2662"/>
                  <a:pt x="1414" y="2665"/>
                </a:cubicBezTo>
                <a:cubicBezTo>
                  <a:pt x="1417" y="2669"/>
                  <a:pt x="1420" y="2672"/>
                  <a:pt x="1423" y="2675"/>
                </a:cubicBezTo>
                <a:cubicBezTo>
                  <a:pt x="1425" y="2677"/>
                  <a:pt x="1427" y="2678"/>
                  <a:pt x="1428" y="2680"/>
                </a:cubicBezTo>
                <a:cubicBezTo>
                  <a:pt x="1430" y="2681"/>
                  <a:pt x="1431" y="2683"/>
                  <a:pt x="1433" y="2684"/>
                </a:cubicBezTo>
                <a:cubicBezTo>
                  <a:pt x="1439" y="2690"/>
                  <a:pt x="1444" y="2696"/>
                  <a:pt x="1448" y="2701"/>
                </a:cubicBezTo>
                <a:cubicBezTo>
                  <a:pt x="1449" y="2702"/>
                  <a:pt x="1449" y="2703"/>
                  <a:pt x="1450" y="2703"/>
                </a:cubicBezTo>
                <a:cubicBezTo>
                  <a:pt x="1450" y="2704"/>
                  <a:pt x="1451" y="2705"/>
                  <a:pt x="1451" y="2705"/>
                </a:cubicBezTo>
                <a:cubicBezTo>
                  <a:pt x="1452" y="2706"/>
                  <a:pt x="1452" y="2706"/>
                  <a:pt x="1452" y="2707"/>
                </a:cubicBezTo>
                <a:cubicBezTo>
                  <a:pt x="1453" y="2708"/>
                  <a:pt x="1453" y="2708"/>
                  <a:pt x="1453" y="2709"/>
                </a:cubicBezTo>
                <a:cubicBezTo>
                  <a:pt x="1454" y="2710"/>
                  <a:pt x="1455" y="2711"/>
                  <a:pt x="1455" y="2712"/>
                </a:cubicBezTo>
                <a:cubicBezTo>
                  <a:pt x="1456" y="2713"/>
                  <a:pt x="1456" y="2714"/>
                  <a:pt x="1457" y="2715"/>
                </a:cubicBezTo>
                <a:cubicBezTo>
                  <a:pt x="1457" y="2716"/>
                  <a:pt x="1457" y="2717"/>
                  <a:pt x="1457" y="2718"/>
                </a:cubicBezTo>
                <a:cubicBezTo>
                  <a:pt x="1458" y="2718"/>
                  <a:pt x="1458" y="2719"/>
                  <a:pt x="1458" y="2720"/>
                </a:cubicBezTo>
                <a:cubicBezTo>
                  <a:pt x="1458" y="2721"/>
                  <a:pt x="1459" y="2721"/>
                  <a:pt x="1459" y="2721"/>
                </a:cubicBezTo>
                <a:cubicBezTo>
                  <a:pt x="1459" y="2721"/>
                  <a:pt x="1459" y="2721"/>
                  <a:pt x="1459" y="2720"/>
                </a:cubicBezTo>
                <a:cubicBezTo>
                  <a:pt x="1458" y="2719"/>
                  <a:pt x="1459" y="2718"/>
                  <a:pt x="1458" y="2718"/>
                </a:cubicBezTo>
                <a:cubicBezTo>
                  <a:pt x="1458" y="2717"/>
                  <a:pt x="1458" y="2716"/>
                  <a:pt x="1458" y="2715"/>
                </a:cubicBezTo>
                <a:cubicBezTo>
                  <a:pt x="1458" y="2714"/>
                  <a:pt x="1458" y="2713"/>
                  <a:pt x="1457" y="2711"/>
                </a:cubicBezTo>
                <a:cubicBezTo>
                  <a:pt x="1457" y="2711"/>
                  <a:pt x="1457" y="2710"/>
                  <a:pt x="1457" y="2710"/>
                </a:cubicBezTo>
                <a:cubicBezTo>
                  <a:pt x="1457" y="2709"/>
                  <a:pt x="1456" y="2708"/>
                  <a:pt x="1456" y="2708"/>
                </a:cubicBezTo>
                <a:cubicBezTo>
                  <a:pt x="1455" y="2705"/>
                  <a:pt x="1454" y="2702"/>
                  <a:pt x="1452" y="2699"/>
                </a:cubicBezTo>
                <a:cubicBezTo>
                  <a:pt x="1450" y="2696"/>
                  <a:pt x="1448" y="2692"/>
                  <a:pt x="1446" y="2689"/>
                </a:cubicBezTo>
                <a:cubicBezTo>
                  <a:pt x="1443" y="2686"/>
                  <a:pt x="1441" y="2683"/>
                  <a:pt x="1438" y="2679"/>
                </a:cubicBezTo>
                <a:cubicBezTo>
                  <a:pt x="1437" y="2679"/>
                  <a:pt x="1436" y="2678"/>
                  <a:pt x="1436" y="2677"/>
                </a:cubicBezTo>
                <a:cubicBezTo>
                  <a:pt x="1435" y="2676"/>
                  <a:pt x="1434" y="2675"/>
                  <a:pt x="1433" y="2675"/>
                </a:cubicBezTo>
                <a:cubicBezTo>
                  <a:pt x="1432" y="2673"/>
                  <a:pt x="1430" y="2671"/>
                  <a:pt x="1429" y="2670"/>
                </a:cubicBezTo>
                <a:cubicBezTo>
                  <a:pt x="1426" y="2666"/>
                  <a:pt x="1423" y="2663"/>
                  <a:pt x="1419" y="2660"/>
                </a:cubicBezTo>
                <a:cubicBezTo>
                  <a:pt x="1416" y="2657"/>
                  <a:pt x="1413" y="2653"/>
                  <a:pt x="1410" y="2650"/>
                </a:cubicBezTo>
                <a:cubicBezTo>
                  <a:pt x="1408" y="2649"/>
                  <a:pt x="1406" y="2647"/>
                  <a:pt x="1405" y="2645"/>
                </a:cubicBezTo>
                <a:cubicBezTo>
                  <a:pt x="1403" y="2644"/>
                  <a:pt x="1402" y="2642"/>
                  <a:pt x="1400" y="2641"/>
                </a:cubicBezTo>
                <a:cubicBezTo>
                  <a:pt x="1394" y="2635"/>
                  <a:pt x="1388" y="2630"/>
                  <a:pt x="1383" y="2625"/>
                </a:cubicBezTo>
                <a:cubicBezTo>
                  <a:pt x="1380" y="2623"/>
                  <a:pt x="1378" y="2621"/>
                  <a:pt x="1376" y="2619"/>
                </a:cubicBezTo>
                <a:cubicBezTo>
                  <a:pt x="1374" y="2617"/>
                  <a:pt x="1372" y="2615"/>
                  <a:pt x="1370" y="2614"/>
                </a:cubicBezTo>
                <a:cubicBezTo>
                  <a:pt x="1370" y="2614"/>
                  <a:pt x="1370" y="2614"/>
                  <a:pt x="1370" y="2614"/>
                </a:cubicBezTo>
                <a:cubicBezTo>
                  <a:pt x="1370" y="2613"/>
                  <a:pt x="1370" y="2612"/>
                  <a:pt x="1369" y="2612"/>
                </a:cubicBezTo>
                <a:cubicBezTo>
                  <a:pt x="1369" y="2607"/>
                  <a:pt x="1368" y="2603"/>
                  <a:pt x="1367" y="2598"/>
                </a:cubicBezTo>
                <a:cubicBezTo>
                  <a:pt x="1366" y="2593"/>
                  <a:pt x="1366" y="2589"/>
                  <a:pt x="1366" y="2584"/>
                </a:cubicBezTo>
                <a:cubicBezTo>
                  <a:pt x="1365" y="2579"/>
                  <a:pt x="1365" y="2574"/>
                  <a:pt x="1365" y="2570"/>
                </a:cubicBezTo>
                <a:cubicBezTo>
                  <a:pt x="1365" y="2565"/>
                  <a:pt x="1366" y="2560"/>
                  <a:pt x="1366" y="2555"/>
                </a:cubicBezTo>
                <a:cubicBezTo>
                  <a:pt x="1366" y="2551"/>
                  <a:pt x="1367" y="2546"/>
                  <a:pt x="1368" y="2541"/>
                </a:cubicBezTo>
                <a:cubicBezTo>
                  <a:pt x="1368" y="2537"/>
                  <a:pt x="1369" y="2532"/>
                  <a:pt x="1370" y="2528"/>
                </a:cubicBezTo>
                <a:cubicBezTo>
                  <a:pt x="1371" y="2525"/>
                  <a:pt x="1371" y="2523"/>
                  <a:pt x="1372" y="2521"/>
                </a:cubicBezTo>
                <a:cubicBezTo>
                  <a:pt x="1372" y="2520"/>
                  <a:pt x="1373" y="2519"/>
                  <a:pt x="1373" y="2518"/>
                </a:cubicBezTo>
                <a:cubicBezTo>
                  <a:pt x="1373" y="2517"/>
                  <a:pt x="1374" y="2516"/>
                  <a:pt x="1374" y="2514"/>
                </a:cubicBezTo>
                <a:cubicBezTo>
                  <a:pt x="1376" y="2506"/>
                  <a:pt x="1380" y="2498"/>
                  <a:pt x="1383" y="2490"/>
                </a:cubicBezTo>
                <a:cubicBezTo>
                  <a:pt x="1385" y="2487"/>
                  <a:pt x="1386" y="2483"/>
                  <a:pt x="1388" y="2480"/>
                </a:cubicBezTo>
                <a:cubicBezTo>
                  <a:pt x="1389" y="2478"/>
                  <a:pt x="1390" y="2476"/>
                  <a:pt x="1391" y="2474"/>
                </a:cubicBezTo>
                <a:cubicBezTo>
                  <a:pt x="1392" y="2473"/>
                  <a:pt x="1393" y="2471"/>
                  <a:pt x="1394" y="2470"/>
                </a:cubicBezTo>
                <a:cubicBezTo>
                  <a:pt x="1395" y="2468"/>
                  <a:pt x="1395" y="2467"/>
                  <a:pt x="1396" y="2466"/>
                </a:cubicBezTo>
                <a:cubicBezTo>
                  <a:pt x="1425" y="2434"/>
                  <a:pt x="1454" y="2428"/>
                  <a:pt x="1486" y="2433"/>
                </a:cubicBezTo>
                <a:cubicBezTo>
                  <a:pt x="1486" y="2433"/>
                  <a:pt x="1487" y="2434"/>
                  <a:pt x="1487" y="2435"/>
                </a:cubicBezTo>
                <a:cubicBezTo>
                  <a:pt x="1485" y="2438"/>
                  <a:pt x="1482" y="2440"/>
                  <a:pt x="1479" y="2442"/>
                </a:cubicBezTo>
                <a:cubicBezTo>
                  <a:pt x="1476" y="2445"/>
                  <a:pt x="1472" y="2448"/>
                  <a:pt x="1467" y="2450"/>
                </a:cubicBezTo>
                <a:cubicBezTo>
                  <a:pt x="1465" y="2452"/>
                  <a:pt x="1462" y="2453"/>
                  <a:pt x="1460" y="2454"/>
                </a:cubicBezTo>
                <a:cubicBezTo>
                  <a:pt x="1459" y="2454"/>
                  <a:pt x="1457" y="2455"/>
                  <a:pt x="1456" y="2456"/>
                </a:cubicBezTo>
                <a:cubicBezTo>
                  <a:pt x="1455" y="2456"/>
                  <a:pt x="1453" y="2457"/>
                  <a:pt x="1452" y="2457"/>
                </a:cubicBezTo>
                <a:cubicBezTo>
                  <a:pt x="1449" y="2459"/>
                  <a:pt x="1447" y="2460"/>
                  <a:pt x="1444" y="2461"/>
                </a:cubicBezTo>
                <a:cubicBezTo>
                  <a:pt x="1441" y="2462"/>
                  <a:pt x="1438" y="2464"/>
                  <a:pt x="1436" y="2465"/>
                </a:cubicBezTo>
                <a:cubicBezTo>
                  <a:pt x="1433" y="2467"/>
                  <a:pt x="1430" y="2468"/>
                  <a:pt x="1427" y="2470"/>
                </a:cubicBezTo>
                <a:cubicBezTo>
                  <a:pt x="1424" y="2472"/>
                  <a:pt x="1422" y="2474"/>
                  <a:pt x="1419" y="2476"/>
                </a:cubicBezTo>
                <a:cubicBezTo>
                  <a:pt x="1419" y="2476"/>
                  <a:pt x="1418" y="2477"/>
                  <a:pt x="1417" y="2478"/>
                </a:cubicBezTo>
                <a:cubicBezTo>
                  <a:pt x="1417" y="2478"/>
                  <a:pt x="1416" y="2479"/>
                  <a:pt x="1416" y="2479"/>
                </a:cubicBezTo>
                <a:cubicBezTo>
                  <a:pt x="1414" y="2481"/>
                  <a:pt x="1414" y="2481"/>
                  <a:pt x="1414" y="2481"/>
                </a:cubicBezTo>
                <a:cubicBezTo>
                  <a:pt x="1413" y="2482"/>
                  <a:pt x="1413" y="2482"/>
                  <a:pt x="1412" y="2483"/>
                </a:cubicBezTo>
                <a:cubicBezTo>
                  <a:pt x="1411" y="2484"/>
                  <a:pt x="1411" y="2484"/>
                  <a:pt x="1411" y="2484"/>
                </a:cubicBezTo>
                <a:cubicBezTo>
                  <a:pt x="1411" y="2484"/>
                  <a:pt x="1411" y="2484"/>
                  <a:pt x="1411" y="2484"/>
                </a:cubicBezTo>
                <a:cubicBezTo>
                  <a:pt x="1411" y="2484"/>
                  <a:pt x="1411" y="2484"/>
                  <a:pt x="1411" y="2484"/>
                </a:cubicBezTo>
                <a:cubicBezTo>
                  <a:pt x="1411" y="2484"/>
                  <a:pt x="1411" y="2484"/>
                  <a:pt x="1411" y="2484"/>
                </a:cubicBezTo>
                <a:cubicBezTo>
                  <a:pt x="1411" y="2485"/>
                  <a:pt x="1411" y="2485"/>
                  <a:pt x="1411" y="2485"/>
                </a:cubicBezTo>
                <a:cubicBezTo>
                  <a:pt x="1411" y="2485"/>
                  <a:pt x="1411" y="2485"/>
                  <a:pt x="1411" y="2485"/>
                </a:cubicBezTo>
                <a:cubicBezTo>
                  <a:pt x="1410" y="2486"/>
                  <a:pt x="1410" y="2486"/>
                  <a:pt x="1410" y="2486"/>
                </a:cubicBezTo>
                <a:cubicBezTo>
                  <a:pt x="1410" y="2487"/>
                  <a:pt x="1410" y="2487"/>
                  <a:pt x="1410" y="2487"/>
                </a:cubicBezTo>
                <a:cubicBezTo>
                  <a:pt x="1409" y="2487"/>
                  <a:pt x="1409" y="2487"/>
                  <a:pt x="1409" y="2487"/>
                </a:cubicBezTo>
                <a:cubicBezTo>
                  <a:pt x="1409" y="2488"/>
                  <a:pt x="1408" y="2489"/>
                  <a:pt x="1408" y="2489"/>
                </a:cubicBezTo>
                <a:cubicBezTo>
                  <a:pt x="1407" y="2490"/>
                  <a:pt x="1407" y="2491"/>
                  <a:pt x="1407" y="2491"/>
                </a:cubicBezTo>
                <a:cubicBezTo>
                  <a:pt x="1403" y="2497"/>
                  <a:pt x="1401" y="2503"/>
                  <a:pt x="1400" y="2509"/>
                </a:cubicBezTo>
                <a:cubicBezTo>
                  <a:pt x="1398" y="2515"/>
                  <a:pt x="1397" y="2521"/>
                  <a:pt x="1396" y="2526"/>
                </a:cubicBezTo>
                <a:cubicBezTo>
                  <a:pt x="1395" y="2531"/>
                  <a:pt x="1395" y="2536"/>
                  <a:pt x="1395" y="2541"/>
                </a:cubicBezTo>
                <a:cubicBezTo>
                  <a:pt x="1394" y="2546"/>
                  <a:pt x="1395" y="2551"/>
                  <a:pt x="1396" y="2555"/>
                </a:cubicBezTo>
                <a:cubicBezTo>
                  <a:pt x="1397" y="2558"/>
                  <a:pt x="1399" y="2561"/>
                  <a:pt x="1401" y="2564"/>
                </a:cubicBezTo>
                <a:cubicBezTo>
                  <a:pt x="1403" y="2566"/>
                  <a:pt x="1405" y="2567"/>
                  <a:pt x="1406" y="2568"/>
                </a:cubicBezTo>
                <a:cubicBezTo>
                  <a:pt x="1407" y="2568"/>
                  <a:pt x="1407" y="2568"/>
                  <a:pt x="1408" y="2568"/>
                </a:cubicBezTo>
                <a:cubicBezTo>
                  <a:pt x="1408" y="2569"/>
                  <a:pt x="1408" y="2569"/>
                  <a:pt x="1408" y="2569"/>
                </a:cubicBezTo>
                <a:cubicBezTo>
                  <a:pt x="1408" y="2569"/>
                  <a:pt x="1408" y="2568"/>
                  <a:pt x="1408" y="2568"/>
                </a:cubicBezTo>
                <a:cubicBezTo>
                  <a:pt x="1407" y="2568"/>
                  <a:pt x="1407" y="2568"/>
                  <a:pt x="1406" y="2567"/>
                </a:cubicBezTo>
                <a:cubicBezTo>
                  <a:pt x="1405" y="2566"/>
                  <a:pt x="1404" y="2565"/>
                  <a:pt x="1402" y="2563"/>
                </a:cubicBezTo>
                <a:cubicBezTo>
                  <a:pt x="1401" y="2560"/>
                  <a:pt x="1400" y="2557"/>
                  <a:pt x="1399" y="2554"/>
                </a:cubicBezTo>
                <a:cubicBezTo>
                  <a:pt x="1399" y="2552"/>
                  <a:pt x="1399" y="2550"/>
                  <a:pt x="1399" y="2548"/>
                </a:cubicBezTo>
                <a:cubicBezTo>
                  <a:pt x="1399" y="2546"/>
                  <a:pt x="1399" y="2544"/>
                  <a:pt x="1399" y="2542"/>
                </a:cubicBezTo>
                <a:cubicBezTo>
                  <a:pt x="1400" y="2537"/>
                  <a:pt x="1401" y="2532"/>
                  <a:pt x="1402" y="2527"/>
                </a:cubicBezTo>
                <a:cubicBezTo>
                  <a:pt x="1403" y="2524"/>
                  <a:pt x="1404" y="2520"/>
                  <a:pt x="1405" y="2516"/>
                </a:cubicBezTo>
                <a:cubicBezTo>
                  <a:pt x="1405" y="2517"/>
                  <a:pt x="1405" y="2517"/>
                  <a:pt x="1405" y="2518"/>
                </a:cubicBezTo>
                <a:cubicBezTo>
                  <a:pt x="1405" y="2518"/>
                  <a:pt x="1405" y="2519"/>
                  <a:pt x="1405" y="2520"/>
                </a:cubicBezTo>
                <a:cubicBezTo>
                  <a:pt x="1405" y="2521"/>
                  <a:pt x="1406" y="2522"/>
                  <a:pt x="1406" y="2522"/>
                </a:cubicBezTo>
                <a:cubicBezTo>
                  <a:pt x="1406" y="2524"/>
                  <a:pt x="1407" y="2526"/>
                  <a:pt x="1407" y="2527"/>
                </a:cubicBezTo>
                <a:cubicBezTo>
                  <a:pt x="1408" y="2529"/>
                  <a:pt x="1408" y="2530"/>
                  <a:pt x="1409" y="2532"/>
                </a:cubicBezTo>
                <a:cubicBezTo>
                  <a:pt x="1409" y="2532"/>
                  <a:pt x="1409" y="2533"/>
                  <a:pt x="1410" y="2534"/>
                </a:cubicBezTo>
                <a:cubicBezTo>
                  <a:pt x="1410" y="2535"/>
                  <a:pt x="1410" y="2535"/>
                  <a:pt x="1410" y="2535"/>
                </a:cubicBezTo>
                <a:cubicBezTo>
                  <a:pt x="1411" y="2536"/>
                  <a:pt x="1411" y="2536"/>
                  <a:pt x="1411" y="2536"/>
                </a:cubicBezTo>
                <a:cubicBezTo>
                  <a:pt x="1411" y="2536"/>
                  <a:pt x="1411" y="2536"/>
                  <a:pt x="1411" y="2536"/>
                </a:cubicBezTo>
                <a:cubicBezTo>
                  <a:pt x="1411" y="2536"/>
                  <a:pt x="1411" y="2536"/>
                  <a:pt x="1411" y="2536"/>
                </a:cubicBezTo>
                <a:cubicBezTo>
                  <a:pt x="1411" y="2536"/>
                  <a:pt x="1411" y="2536"/>
                  <a:pt x="1411" y="2536"/>
                </a:cubicBezTo>
                <a:cubicBezTo>
                  <a:pt x="1411" y="2536"/>
                  <a:pt x="1411" y="2536"/>
                  <a:pt x="1411" y="2536"/>
                </a:cubicBezTo>
                <a:cubicBezTo>
                  <a:pt x="1412" y="2539"/>
                  <a:pt x="1415" y="2542"/>
                  <a:pt x="1416" y="2544"/>
                </a:cubicBezTo>
                <a:cubicBezTo>
                  <a:pt x="1418" y="2545"/>
                  <a:pt x="1419" y="2547"/>
                  <a:pt x="1420" y="2548"/>
                </a:cubicBezTo>
                <a:cubicBezTo>
                  <a:pt x="1421" y="2549"/>
                  <a:pt x="1422" y="2550"/>
                  <a:pt x="1423" y="2551"/>
                </a:cubicBezTo>
                <a:cubicBezTo>
                  <a:pt x="1425" y="2553"/>
                  <a:pt x="1427" y="2555"/>
                  <a:pt x="1430" y="2556"/>
                </a:cubicBezTo>
                <a:cubicBezTo>
                  <a:pt x="1431" y="2557"/>
                  <a:pt x="1432" y="2558"/>
                  <a:pt x="1433" y="2559"/>
                </a:cubicBezTo>
                <a:cubicBezTo>
                  <a:pt x="1434" y="2559"/>
                  <a:pt x="1435" y="2560"/>
                  <a:pt x="1436" y="2561"/>
                </a:cubicBezTo>
                <a:cubicBezTo>
                  <a:pt x="1437" y="2561"/>
                  <a:pt x="1438" y="2562"/>
                  <a:pt x="1439" y="2562"/>
                </a:cubicBezTo>
                <a:cubicBezTo>
                  <a:pt x="1440" y="2563"/>
                  <a:pt x="1441" y="2563"/>
                  <a:pt x="1442" y="2563"/>
                </a:cubicBezTo>
                <a:cubicBezTo>
                  <a:pt x="1444" y="2564"/>
                  <a:pt x="1445" y="2565"/>
                  <a:pt x="1447" y="2565"/>
                </a:cubicBezTo>
                <a:cubicBezTo>
                  <a:pt x="1448" y="2566"/>
                  <a:pt x="1449" y="2566"/>
                  <a:pt x="1450" y="2566"/>
                </a:cubicBezTo>
                <a:cubicBezTo>
                  <a:pt x="1450" y="2567"/>
                  <a:pt x="1451" y="2567"/>
                  <a:pt x="1451" y="2567"/>
                </a:cubicBezTo>
                <a:cubicBezTo>
                  <a:pt x="1451" y="2567"/>
                  <a:pt x="1451" y="2566"/>
                  <a:pt x="1450" y="2566"/>
                </a:cubicBezTo>
                <a:cubicBezTo>
                  <a:pt x="1449" y="2566"/>
                  <a:pt x="1449" y="2565"/>
                  <a:pt x="1447" y="2564"/>
                </a:cubicBezTo>
                <a:cubicBezTo>
                  <a:pt x="1446" y="2563"/>
                  <a:pt x="1445" y="2562"/>
                  <a:pt x="1444" y="2561"/>
                </a:cubicBezTo>
                <a:cubicBezTo>
                  <a:pt x="1442" y="2560"/>
                  <a:pt x="1441" y="2558"/>
                  <a:pt x="1439" y="2557"/>
                </a:cubicBezTo>
                <a:cubicBezTo>
                  <a:pt x="1437" y="2555"/>
                  <a:pt x="1435" y="2554"/>
                  <a:pt x="1434" y="2552"/>
                </a:cubicBezTo>
                <a:cubicBezTo>
                  <a:pt x="1432" y="2550"/>
                  <a:pt x="1430" y="2548"/>
                  <a:pt x="1428" y="2546"/>
                </a:cubicBezTo>
                <a:cubicBezTo>
                  <a:pt x="1426" y="2544"/>
                  <a:pt x="1424" y="2542"/>
                  <a:pt x="1423" y="2540"/>
                </a:cubicBezTo>
                <a:cubicBezTo>
                  <a:pt x="1421" y="2537"/>
                  <a:pt x="1419" y="2535"/>
                  <a:pt x="1418" y="2532"/>
                </a:cubicBezTo>
                <a:cubicBezTo>
                  <a:pt x="1417" y="2530"/>
                  <a:pt x="1417" y="2530"/>
                  <a:pt x="1417" y="2530"/>
                </a:cubicBezTo>
                <a:cubicBezTo>
                  <a:pt x="1417" y="2530"/>
                  <a:pt x="1416" y="2529"/>
                  <a:pt x="1416" y="2528"/>
                </a:cubicBezTo>
                <a:cubicBezTo>
                  <a:pt x="1415" y="2527"/>
                  <a:pt x="1415" y="2526"/>
                  <a:pt x="1414" y="2525"/>
                </a:cubicBezTo>
                <a:cubicBezTo>
                  <a:pt x="1413" y="2522"/>
                  <a:pt x="1412" y="2519"/>
                  <a:pt x="1412" y="2517"/>
                </a:cubicBezTo>
                <a:cubicBezTo>
                  <a:pt x="1411" y="2514"/>
                  <a:pt x="1411" y="2511"/>
                  <a:pt x="1411" y="2509"/>
                </a:cubicBezTo>
                <a:cubicBezTo>
                  <a:pt x="1411" y="2506"/>
                  <a:pt x="1411" y="2504"/>
                  <a:pt x="1411" y="2502"/>
                </a:cubicBezTo>
                <a:cubicBezTo>
                  <a:pt x="1411" y="2501"/>
                  <a:pt x="1411" y="2500"/>
                  <a:pt x="1411" y="2499"/>
                </a:cubicBezTo>
                <a:cubicBezTo>
                  <a:pt x="1412" y="2498"/>
                  <a:pt x="1413" y="2496"/>
                  <a:pt x="1413" y="2495"/>
                </a:cubicBezTo>
                <a:cubicBezTo>
                  <a:pt x="1414" y="2493"/>
                  <a:pt x="1414" y="2493"/>
                  <a:pt x="1414" y="2493"/>
                </a:cubicBezTo>
                <a:cubicBezTo>
                  <a:pt x="1416" y="2492"/>
                  <a:pt x="1416" y="2492"/>
                  <a:pt x="1416" y="2492"/>
                </a:cubicBezTo>
                <a:cubicBezTo>
                  <a:pt x="1416" y="2491"/>
                  <a:pt x="1416" y="2491"/>
                  <a:pt x="1416" y="2491"/>
                </a:cubicBezTo>
                <a:cubicBezTo>
                  <a:pt x="1416" y="2491"/>
                  <a:pt x="1416" y="2491"/>
                  <a:pt x="1416" y="2491"/>
                </a:cubicBezTo>
                <a:cubicBezTo>
                  <a:pt x="1417" y="2490"/>
                  <a:pt x="1417" y="2490"/>
                  <a:pt x="1417" y="2490"/>
                </a:cubicBezTo>
                <a:cubicBezTo>
                  <a:pt x="1418" y="2489"/>
                  <a:pt x="1418" y="2489"/>
                  <a:pt x="1418" y="2489"/>
                </a:cubicBezTo>
                <a:cubicBezTo>
                  <a:pt x="1418" y="2488"/>
                  <a:pt x="1418" y="2488"/>
                  <a:pt x="1418" y="2488"/>
                </a:cubicBezTo>
                <a:cubicBezTo>
                  <a:pt x="1420" y="2486"/>
                  <a:pt x="1422" y="2484"/>
                  <a:pt x="1424" y="2482"/>
                </a:cubicBezTo>
                <a:cubicBezTo>
                  <a:pt x="1428" y="2478"/>
                  <a:pt x="1433" y="2475"/>
                  <a:pt x="1438" y="2473"/>
                </a:cubicBezTo>
                <a:cubicBezTo>
                  <a:pt x="1438" y="2473"/>
                  <a:pt x="1438" y="2473"/>
                  <a:pt x="1438" y="2474"/>
                </a:cubicBezTo>
                <a:cubicBezTo>
                  <a:pt x="1438" y="2474"/>
                  <a:pt x="1439" y="2475"/>
                  <a:pt x="1439" y="2475"/>
                </a:cubicBezTo>
                <a:cubicBezTo>
                  <a:pt x="1439" y="2476"/>
                  <a:pt x="1439" y="2476"/>
                  <a:pt x="1439" y="2477"/>
                </a:cubicBezTo>
                <a:cubicBezTo>
                  <a:pt x="1440" y="2478"/>
                  <a:pt x="1440" y="2478"/>
                  <a:pt x="1440" y="2479"/>
                </a:cubicBezTo>
                <a:cubicBezTo>
                  <a:pt x="1440" y="2480"/>
                  <a:pt x="1441" y="2480"/>
                  <a:pt x="1441" y="2481"/>
                </a:cubicBezTo>
                <a:cubicBezTo>
                  <a:pt x="1441" y="2482"/>
                  <a:pt x="1441" y="2483"/>
                  <a:pt x="1442" y="2483"/>
                </a:cubicBezTo>
                <a:cubicBezTo>
                  <a:pt x="1442" y="2484"/>
                  <a:pt x="1442" y="2484"/>
                  <a:pt x="1442" y="2485"/>
                </a:cubicBezTo>
                <a:cubicBezTo>
                  <a:pt x="1442" y="2485"/>
                  <a:pt x="1442" y="2485"/>
                  <a:pt x="1442" y="2486"/>
                </a:cubicBezTo>
                <a:cubicBezTo>
                  <a:pt x="1443" y="2487"/>
                  <a:pt x="1443" y="2487"/>
                  <a:pt x="1443" y="2488"/>
                </a:cubicBezTo>
                <a:cubicBezTo>
                  <a:pt x="1443" y="2489"/>
                  <a:pt x="1444" y="2490"/>
                  <a:pt x="1444" y="2491"/>
                </a:cubicBezTo>
                <a:cubicBezTo>
                  <a:pt x="1444" y="2492"/>
                  <a:pt x="1444" y="2493"/>
                  <a:pt x="1445" y="2494"/>
                </a:cubicBezTo>
                <a:cubicBezTo>
                  <a:pt x="1445" y="2495"/>
                  <a:pt x="1446" y="2497"/>
                  <a:pt x="1446" y="2499"/>
                </a:cubicBezTo>
                <a:cubicBezTo>
                  <a:pt x="1446" y="2501"/>
                  <a:pt x="1447" y="2503"/>
                  <a:pt x="1447" y="2504"/>
                </a:cubicBezTo>
                <a:cubicBezTo>
                  <a:pt x="1447" y="2505"/>
                  <a:pt x="1448" y="2506"/>
                  <a:pt x="1448" y="2507"/>
                </a:cubicBezTo>
                <a:cubicBezTo>
                  <a:pt x="1448" y="2508"/>
                  <a:pt x="1448" y="2509"/>
                  <a:pt x="1448" y="2510"/>
                </a:cubicBezTo>
                <a:cubicBezTo>
                  <a:pt x="1448" y="2511"/>
                  <a:pt x="1448" y="2511"/>
                  <a:pt x="1449" y="2512"/>
                </a:cubicBezTo>
                <a:cubicBezTo>
                  <a:pt x="1449" y="2513"/>
                  <a:pt x="1449" y="2513"/>
                  <a:pt x="1449" y="2514"/>
                </a:cubicBezTo>
                <a:cubicBezTo>
                  <a:pt x="1449" y="2514"/>
                  <a:pt x="1449" y="2514"/>
                  <a:pt x="1449" y="2515"/>
                </a:cubicBezTo>
                <a:cubicBezTo>
                  <a:pt x="1449" y="2516"/>
                  <a:pt x="1450" y="2518"/>
                  <a:pt x="1450" y="2519"/>
                </a:cubicBezTo>
                <a:cubicBezTo>
                  <a:pt x="1450" y="2520"/>
                  <a:pt x="1450" y="2521"/>
                  <a:pt x="1450" y="2521"/>
                </a:cubicBezTo>
                <a:cubicBezTo>
                  <a:pt x="1450" y="2522"/>
                  <a:pt x="1450" y="2523"/>
                  <a:pt x="1450" y="2523"/>
                </a:cubicBezTo>
                <a:cubicBezTo>
                  <a:pt x="1450" y="2524"/>
                  <a:pt x="1450" y="2525"/>
                  <a:pt x="1450" y="2525"/>
                </a:cubicBezTo>
                <a:cubicBezTo>
                  <a:pt x="1451" y="2526"/>
                  <a:pt x="1451" y="2526"/>
                  <a:pt x="1451" y="2526"/>
                </a:cubicBezTo>
                <a:cubicBezTo>
                  <a:pt x="1451" y="2527"/>
                  <a:pt x="1451" y="2528"/>
                  <a:pt x="1451" y="2529"/>
                </a:cubicBezTo>
                <a:cubicBezTo>
                  <a:pt x="1451" y="2529"/>
                  <a:pt x="1451" y="2529"/>
                  <a:pt x="1451" y="2529"/>
                </a:cubicBezTo>
                <a:cubicBezTo>
                  <a:pt x="1451" y="2529"/>
                  <a:pt x="1451" y="2529"/>
                  <a:pt x="1451" y="2529"/>
                </a:cubicBezTo>
                <a:cubicBezTo>
                  <a:pt x="1452" y="2528"/>
                  <a:pt x="1452" y="2527"/>
                  <a:pt x="1452" y="2527"/>
                </a:cubicBezTo>
                <a:cubicBezTo>
                  <a:pt x="1453" y="2526"/>
                  <a:pt x="1453" y="2525"/>
                  <a:pt x="1453" y="2524"/>
                </a:cubicBezTo>
                <a:cubicBezTo>
                  <a:pt x="1453" y="2523"/>
                  <a:pt x="1454" y="2522"/>
                  <a:pt x="1454" y="2522"/>
                </a:cubicBezTo>
                <a:cubicBezTo>
                  <a:pt x="1454" y="2521"/>
                  <a:pt x="1454" y="2520"/>
                  <a:pt x="1454" y="2520"/>
                </a:cubicBezTo>
                <a:cubicBezTo>
                  <a:pt x="1454" y="2519"/>
                  <a:pt x="1455" y="2518"/>
                  <a:pt x="1455" y="2517"/>
                </a:cubicBezTo>
                <a:cubicBezTo>
                  <a:pt x="1455" y="2516"/>
                  <a:pt x="1455" y="2516"/>
                  <a:pt x="1455" y="2515"/>
                </a:cubicBezTo>
                <a:cubicBezTo>
                  <a:pt x="1455" y="2514"/>
                  <a:pt x="1455" y="2513"/>
                  <a:pt x="1455" y="2512"/>
                </a:cubicBezTo>
                <a:cubicBezTo>
                  <a:pt x="1455" y="2511"/>
                  <a:pt x="1455" y="2510"/>
                  <a:pt x="1455" y="2509"/>
                </a:cubicBezTo>
                <a:cubicBezTo>
                  <a:pt x="1455" y="2507"/>
                  <a:pt x="1455" y="2505"/>
                  <a:pt x="1455" y="2503"/>
                </a:cubicBezTo>
                <a:cubicBezTo>
                  <a:pt x="1455" y="2501"/>
                  <a:pt x="1454" y="2499"/>
                  <a:pt x="1454" y="2497"/>
                </a:cubicBezTo>
                <a:cubicBezTo>
                  <a:pt x="1453" y="2495"/>
                  <a:pt x="1453" y="2493"/>
                  <a:pt x="1452" y="2491"/>
                </a:cubicBezTo>
                <a:cubicBezTo>
                  <a:pt x="1451" y="2489"/>
                  <a:pt x="1450" y="2488"/>
                  <a:pt x="1450" y="2486"/>
                </a:cubicBezTo>
                <a:cubicBezTo>
                  <a:pt x="1449" y="2485"/>
                  <a:pt x="1449" y="2484"/>
                  <a:pt x="1448" y="2483"/>
                </a:cubicBezTo>
                <a:cubicBezTo>
                  <a:pt x="1448" y="2482"/>
                  <a:pt x="1447" y="2482"/>
                  <a:pt x="1447" y="2481"/>
                </a:cubicBezTo>
                <a:cubicBezTo>
                  <a:pt x="1447" y="2480"/>
                  <a:pt x="1446" y="2479"/>
                  <a:pt x="1446" y="2479"/>
                </a:cubicBezTo>
                <a:cubicBezTo>
                  <a:pt x="1445" y="2478"/>
                  <a:pt x="1445" y="2477"/>
                  <a:pt x="1444" y="2477"/>
                </a:cubicBezTo>
                <a:cubicBezTo>
                  <a:pt x="1444" y="2476"/>
                  <a:pt x="1443" y="2476"/>
                  <a:pt x="1443" y="2475"/>
                </a:cubicBezTo>
                <a:cubicBezTo>
                  <a:pt x="1442" y="2475"/>
                  <a:pt x="1442" y="2474"/>
                  <a:pt x="1441" y="2474"/>
                </a:cubicBezTo>
                <a:cubicBezTo>
                  <a:pt x="1441" y="2473"/>
                  <a:pt x="1440" y="2472"/>
                  <a:pt x="1440" y="2472"/>
                </a:cubicBezTo>
                <a:cubicBezTo>
                  <a:pt x="1442" y="2470"/>
                  <a:pt x="1445" y="2469"/>
                  <a:pt x="1447" y="2468"/>
                </a:cubicBezTo>
                <a:cubicBezTo>
                  <a:pt x="1450" y="2466"/>
                  <a:pt x="1452" y="2465"/>
                  <a:pt x="1455" y="2464"/>
                </a:cubicBezTo>
                <a:cubicBezTo>
                  <a:pt x="1456" y="2463"/>
                  <a:pt x="1458" y="2462"/>
                  <a:pt x="1459" y="2462"/>
                </a:cubicBezTo>
                <a:cubicBezTo>
                  <a:pt x="1460" y="2461"/>
                  <a:pt x="1462" y="2460"/>
                  <a:pt x="1463" y="2460"/>
                </a:cubicBezTo>
                <a:cubicBezTo>
                  <a:pt x="1464" y="2459"/>
                  <a:pt x="1465" y="2458"/>
                  <a:pt x="1467" y="2458"/>
                </a:cubicBezTo>
                <a:cubicBezTo>
                  <a:pt x="1467" y="2457"/>
                  <a:pt x="1468" y="2457"/>
                  <a:pt x="1468" y="2457"/>
                </a:cubicBezTo>
                <a:cubicBezTo>
                  <a:pt x="1469" y="2456"/>
                  <a:pt x="1470" y="2456"/>
                  <a:pt x="1470" y="2455"/>
                </a:cubicBezTo>
                <a:cubicBezTo>
                  <a:pt x="1475" y="2452"/>
                  <a:pt x="1479" y="2449"/>
                  <a:pt x="1482" y="2446"/>
                </a:cubicBezTo>
                <a:cubicBezTo>
                  <a:pt x="1485" y="2444"/>
                  <a:pt x="1487" y="2441"/>
                  <a:pt x="1489" y="2439"/>
                </a:cubicBezTo>
                <a:cubicBezTo>
                  <a:pt x="1490" y="2444"/>
                  <a:pt x="1493" y="2451"/>
                  <a:pt x="1495" y="2459"/>
                </a:cubicBezTo>
                <a:cubicBezTo>
                  <a:pt x="1495" y="2462"/>
                  <a:pt x="1495" y="2466"/>
                  <a:pt x="1494" y="2469"/>
                </a:cubicBezTo>
                <a:cubicBezTo>
                  <a:pt x="1493" y="2474"/>
                  <a:pt x="1492" y="2479"/>
                  <a:pt x="1490" y="2484"/>
                </a:cubicBezTo>
                <a:cubicBezTo>
                  <a:pt x="1489" y="2489"/>
                  <a:pt x="1487" y="2494"/>
                  <a:pt x="1486" y="2499"/>
                </a:cubicBezTo>
                <a:cubicBezTo>
                  <a:pt x="1484" y="2505"/>
                  <a:pt x="1482" y="2510"/>
                  <a:pt x="1480" y="2515"/>
                </a:cubicBezTo>
                <a:cubicBezTo>
                  <a:pt x="1478" y="2521"/>
                  <a:pt x="1476" y="2526"/>
                  <a:pt x="1474" y="2532"/>
                </a:cubicBezTo>
                <a:cubicBezTo>
                  <a:pt x="1473" y="2534"/>
                  <a:pt x="1473" y="2537"/>
                  <a:pt x="1472" y="2540"/>
                </a:cubicBezTo>
                <a:cubicBezTo>
                  <a:pt x="1471" y="2541"/>
                  <a:pt x="1471" y="2542"/>
                  <a:pt x="1471" y="2544"/>
                </a:cubicBezTo>
                <a:cubicBezTo>
                  <a:pt x="1470" y="2545"/>
                  <a:pt x="1470" y="2546"/>
                  <a:pt x="1470" y="2548"/>
                </a:cubicBezTo>
                <a:cubicBezTo>
                  <a:pt x="1468" y="2553"/>
                  <a:pt x="1467" y="2558"/>
                  <a:pt x="1466" y="2563"/>
                </a:cubicBezTo>
                <a:cubicBezTo>
                  <a:pt x="1466" y="2565"/>
                  <a:pt x="1466" y="2567"/>
                  <a:pt x="1466" y="2568"/>
                </a:cubicBezTo>
                <a:cubicBezTo>
                  <a:pt x="1465" y="2569"/>
                  <a:pt x="1465" y="2569"/>
                  <a:pt x="1464" y="2569"/>
                </a:cubicBezTo>
                <a:cubicBezTo>
                  <a:pt x="1464" y="2570"/>
                  <a:pt x="1463" y="2570"/>
                  <a:pt x="1463" y="2570"/>
                </a:cubicBezTo>
                <a:cubicBezTo>
                  <a:pt x="1462" y="2571"/>
                  <a:pt x="1461" y="2571"/>
                  <a:pt x="1461" y="2572"/>
                </a:cubicBezTo>
                <a:cubicBezTo>
                  <a:pt x="1460" y="2572"/>
                  <a:pt x="1459" y="2573"/>
                  <a:pt x="1459" y="2574"/>
                </a:cubicBezTo>
                <a:cubicBezTo>
                  <a:pt x="1458" y="2574"/>
                  <a:pt x="1457" y="2575"/>
                  <a:pt x="1457" y="2576"/>
                </a:cubicBezTo>
                <a:cubicBezTo>
                  <a:pt x="1456" y="2577"/>
                  <a:pt x="1455" y="2578"/>
                  <a:pt x="1454" y="2578"/>
                </a:cubicBezTo>
                <a:cubicBezTo>
                  <a:pt x="1454" y="2579"/>
                  <a:pt x="1453" y="2580"/>
                  <a:pt x="1452" y="2581"/>
                </a:cubicBezTo>
                <a:cubicBezTo>
                  <a:pt x="1451" y="2583"/>
                  <a:pt x="1450" y="2585"/>
                  <a:pt x="1449" y="2588"/>
                </a:cubicBezTo>
                <a:cubicBezTo>
                  <a:pt x="1448" y="2589"/>
                  <a:pt x="1447" y="2590"/>
                  <a:pt x="1447" y="2592"/>
                </a:cubicBezTo>
                <a:cubicBezTo>
                  <a:pt x="1446" y="2593"/>
                  <a:pt x="1446" y="2594"/>
                  <a:pt x="1446" y="2596"/>
                </a:cubicBezTo>
                <a:cubicBezTo>
                  <a:pt x="1445" y="2598"/>
                  <a:pt x="1444" y="2601"/>
                  <a:pt x="1444" y="2604"/>
                </a:cubicBezTo>
                <a:cubicBezTo>
                  <a:pt x="1443" y="2607"/>
                  <a:pt x="1443" y="2609"/>
                  <a:pt x="1443" y="2612"/>
                </a:cubicBezTo>
                <a:cubicBezTo>
                  <a:pt x="1443" y="2614"/>
                  <a:pt x="1443" y="2615"/>
                  <a:pt x="1444" y="2616"/>
                </a:cubicBezTo>
                <a:cubicBezTo>
                  <a:pt x="1444" y="2618"/>
                  <a:pt x="1444" y="2619"/>
                  <a:pt x="1444" y="2620"/>
                </a:cubicBezTo>
                <a:cubicBezTo>
                  <a:pt x="1444" y="2623"/>
                  <a:pt x="1445" y="2626"/>
                  <a:pt x="1446" y="2628"/>
                </a:cubicBezTo>
                <a:cubicBezTo>
                  <a:pt x="1446" y="2629"/>
                  <a:pt x="1447" y="2630"/>
                  <a:pt x="1447" y="2631"/>
                </a:cubicBezTo>
                <a:cubicBezTo>
                  <a:pt x="1448" y="2632"/>
                  <a:pt x="1448" y="2633"/>
                  <a:pt x="1448" y="2634"/>
                </a:cubicBezTo>
                <a:cubicBezTo>
                  <a:pt x="1449" y="2635"/>
                  <a:pt x="1449" y="2636"/>
                  <a:pt x="1450" y="2637"/>
                </a:cubicBezTo>
                <a:cubicBezTo>
                  <a:pt x="1450" y="2638"/>
                  <a:pt x="1451" y="2638"/>
                  <a:pt x="1451" y="2639"/>
                </a:cubicBezTo>
                <a:cubicBezTo>
                  <a:pt x="1452" y="2640"/>
                  <a:pt x="1452" y="2640"/>
                  <a:pt x="1453" y="2641"/>
                </a:cubicBezTo>
                <a:cubicBezTo>
                  <a:pt x="1453" y="2642"/>
                  <a:pt x="1454" y="2642"/>
                  <a:pt x="1454" y="2643"/>
                </a:cubicBezTo>
                <a:cubicBezTo>
                  <a:pt x="1455" y="2643"/>
                  <a:pt x="1456" y="2644"/>
                  <a:pt x="1456" y="2645"/>
                </a:cubicBezTo>
                <a:cubicBezTo>
                  <a:pt x="1456" y="2645"/>
                  <a:pt x="1457" y="2645"/>
                  <a:pt x="1457" y="2645"/>
                </a:cubicBezTo>
                <a:cubicBezTo>
                  <a:pt x="1457" y="2645"/>
                  <a:pt x="1457" y="2645"/>
                  <a:pt x="1456" y="2644"/>
                </a:cubicBezTo>
                <a:cubicBezTo>
                  <a:pt x="1456" y="2644"/>
                  <a:pt x="1456" y="2643"/>
                  <a:pt x="1455" y="2642"/>
                </a:cubicBezTo>
                <a:cubicBezTo>
                  <a:pt x="1455" y="2641"/>
                  <a:pt x="1455" y="2641"/>
                  <a:pt x="1455" y="2640"/>
                </a:cubicBezTo>
                <a:cubicBezTo>
                  <a:pt x="1455" y="2639"/>
                  <a:pt x="1454" y="2638"/>
                  <a:pt x="1454" y="2638"/>
                </a:cubicBezTo>
                <a:cubicBezTo>
                  <a:pt x="1454" y="2637"/>
                  <a:pt x="1454" y="2636"/>
                  <a:pt x="1453" y="2635"/>
                </a:cubicBezTo>
                <a:cubicBezTo>
                  <a:pt x="1453" y="2634"/>
                  <a:pt x="1453" y="2634"/>
                  <a:pt x="1453" y="2633"/>
                </a:cubicBezTo>
                <a:cubicBezTo>
                  <a:pt x="1452" y="2631"/>
                  <a:pt x="1452" y="2629"/>
                  <a:pt x="1452" y="2626"/>
                </a:cubicBezTo>
                <a:cubicBezTo>
                  <a:pt x="1451" y="2624"/>
                  <a:pt x="1451" y="2622"/>
                  <a:pt x="1451" y="2620"/>
                </a:cubicBezTo>
                <a:cubicBezTo>
                  <a:pt x="1451" y="2617"/>
                  <a:pt x="1451" y="2615"/>
                  <a:pt x="1451" y="2612"/>
                </a:cubicBezTo>
                <a:cubicBezTo>
                  <a:pt x="1451" y="2610"/>
                  <a:pt x="1451" y="2607"/>
                  <a:pt x="1452" y="2605"/>
                </a:cubicBezTo>
                <a:cubicBezTo>
                  <a:pt x="1452" y="2602"/>
                  <a:pt x="1452" y="2600"/>
                  <a:pt x="1453" y="2598"/>
                </a:cubicBezTo>
                <a:cubicBezTo>
                  <a:pt x="1454" y="2595"/>
                  <a:pt x="1454" y="2593"/>
                  <a:pt x="1455" y="2591"/>
                </a:cubicBezTo>
                <a:cubicBezTo>
                  <a:pt x="1456" y="2588"/>
                  <a:pt x="1457" y="2586"/>
                  <a:pt x="1457" y="2584"/>
                </a:cubicBezTo>
                <a:cubicBezTo>
                  <a:pt x="1458" y="2582"/>
                  <a:pt x="1459" y="2580"/>
                  <a:pt x="1460" y="2579"/>
                </a:cubicBezTo>
                <a:cubicBezTo>
                  <a:pt x="1461" y="2578"/>
                  <a:pt x="1461" y="2577"/>
                  <a:pt x="1462" y="2576"/>
                </a:cubicBezTo>
                <a:cubicBezTo>
                  <a:pt x="1462" y="2575"/>
                  <a:pt x="1463" y="2575"/>
                  <a:pt x="1463" y="2574"/>
                </a:cubicBezTo>
                <a:cubicBezTo>
                  <a:pt x="1463" y="2573"/>
                  <a:pt x="1464" y="2573"/>
                  <a:pt x="1464" y="2572"/>
                </a:cubicBezTo>
                <a:cubicBezTo>
                  <a:pt x="1465" y="2571"/>
                  <a:pt x="1465" y="2571"/>
                  <a:pt x="1465" y="2570"/>
                </a:cubicBezTo>
                <a:cubicBezTo>
                  <a:pt x="1465" y="2570"/>
                  <a:pt x="1465" y="2570"/>
                  <a:pt x="1466" y="2570"/>
                </a:cubicBezTo>
                <a:cubicBezTo>
                  <a:pt x="1465" y="2573"/>
                  <a:pt x="1465" y="2575"/>
                  <a:pt x="1465" y="2577"/>
                </a:cubicBezTo>
                <a:cubicBezTo>
                  <a:pt x="1465" y="2580"/>
                  <a:pt x="1465" y="2582"/>
                  <a:pt x="1465" y="2584"/>
                </a:cubicBezTo>
                <a:cubicBezTo>
                  <a:pt x="1465" y="2586"/>
                  <a:pt x="1465" y="2588"/>
                  <a:pt x="1465" y="2589"/>
                </a:cubicBezTo>
                <a:cubicBezTo>
                  <a:pt x="1466" y="2591"/>
                  <a:pt x="1466" y="2593"/>
                  <a:pt x="1466" y="2594"/>
                </a:cubicBezTo>
                <a:cubicBezTo>
                  <a:pt x="1466" y="2596"/>
                  <a:pt x="1467" y="2597"/>
                  <a:pt x="1467" y="2598"/>
                </a:cubicBezTo>
                <a:cubicBezTo>
                  <a:pt x="1467" y="2599"/>
                  <a:pt x="1467" y="2600"/>
                  <a:pt x="1467" y="2600"/>
                </a:cubicBezTo>
                <a:cubicBezTo>
                  <a:pt x="1467" y="2601"/>
                  <a:pt x="1467" y="2601"/>
                  <a:pt x="1468" y="2602"/>
                </a:cubicBezTo>
                <a:cubicBezTo>
                  <a:pt x="1468" y="2603"/>
                  <a:pt x="1468" y="2603"/>
                  <a:pt x="1468" y="2604"/>
                </a:cubicBezTo>
                <a:cubicBezTo>
                  <a:pt x="1469" y="2605"/>
                  <a:pt x="1469" y="2606"/>
                  <a:pt x="1469" y="2606"/>
                </a:cubicBezTo>
                <a:cubicBezTo>
                  <a:pt x="1469" y="2606"/>
                  <a:pt x="1469" y="2605"/>
                  <a:pt x="1469" y="2604"/>
                </a:cubicBezTo>
                <a:cubicBezTo>
                  <a:pt x="1469" y="2603"/>
                  <a:pt x="1468" y="2601"/>
                  <a:pt x="1468" y="2598"/>
                </a:cubicBezTo>
                <a:cubicBezTo>
                  <a:pt x="1468" y="2597"/>
                  <a:pt x="1468" y="2596"/>
                  <a:pt x="1468" y="2594"/>
                </a:cubicBezTo>
                <a:cubicBezTo>
                  <a:pt x="1468" y="2593"/>
                  <a:pt x="1468" y="2591"/>
                  <a:pt x="1468" y="2589"/>
                </a:cubicBezTo>
                <a:cubicBezTo>
                  <a:pt x="1469" y="2587"/>
                  <a:pt x="1469" y="2586"/>
                  <a:pt x="1469" y="2584"/>
                </a:cubicBezTo>
                <a:cubicBezTo>
                  <a:pt x="1469" y="2582"/>
                  <a:pt x="1469" y="2580"/>
                  <a:pt x="1470" y="2578"/>
                </a:cubicBezTo>
                <a:cubicBezTo>
                  <a:pt x="1470" y="2574"/>
                  <a:pt x="1471" y="2569"/>
                  <a:pt x="1472" y="2564"/>
                </a:cubicBezTo>
                <a:cubicBezTo>
                  <a:pt x="1473" y="2560"/>
                  <a:pt x="1475" y="2555"/>
                  <a:pt x="1476" y="2550"/>
                </a:cubicBezTo>
                <a:cubicBezTo>
                  <a:pt x="1477" y="2548"/>
                  <a:pt x="1477" y="2547"/>
                  <a:pt x="1478" y="2546"/>
                </a:cubicBezTo>
                <a:cubicBezTo>
                  <a:pt x="1478" y="2548"/>
                  <a:pt x="1477" y="2551"/>
                  <a:pt x="1477" y="2554"/>
                </a:cubicBezTo>
                <a:cubicBezTo>
                  <a:pt x="1477" y="2555"/>
                  <a:pt x="1477" y="2556"/>
                  <a:pt x="1477" y="2557"/>
                </a:cubicBezTo>
                <a:cubicBezTo>
                  <a:pt x="1477" y="2558"/>
                  <a:pt x="1477" y="2559"/>
                  <a:pt x="1477" y="2561"/>
                </a:cubicBezTo>
                <a:cubicBezTo>
                  <a:pt x="1477" y="2563"/>
                  <a:pt x="1477" y="2565"/>
                  <a:pt x="1477" y="2567"/>
                </a:cubicBezTo>
                <a:cubicBezTo>
                  <a:pt x="1477" y="2570"/>
                  <a:pt x="1477" y="2572"/>
                  <a:pt x="1477" y="2574"/>
                </a:cubicBezTo>
                <a:cubicBezTo>
                  <a:pt x="1477" y="2575"/>
                  <a:pt x="1477" y="2576"/>
                  <a:pt x="1477" y="2577"/>
                </a:cubicBezTo>
                <a:cubicBezTo>
                  <a:pt x="1477" y="2579"/>
                  <a:pt x="1478" y="2580"/>
                  <a:pt x="1478" y="2581"/>
                </a:cubicBezTo>
                <a:cubicBezTo>
                  <a:pt x="1478" y="2583"/>
                  <a:pt x="1478" y="2585"/>
                  <a:pt x="1478" y="2587"/>
                </a:cubicBezTo>
                <a:cubicBezTo>
                  <a:pt x="1478" y="2589"/>
                  <a:pt x="1478" y="2591"/>
                  <a:pt x="1479" y="2592"/>
                </a:cubicBezTo>
                <a:cubicBezTo>
                  <a:pt x="1479" y="2596"/>
                  <a:pt x="1479" y="2599"/>
                  <a:pt x="1480" y="2601"/>
                </a:cubicBezTo>
                <a:cubicBezTo>
                  <a:pt x="1480" y="2602"/>
                  <a:pt x="1480" y="2602"/>
                  <a:pt x="1480" y="2603"/>
                </a:cubicBezTo>
                <a:cubicBezTo>
                  <a:pt x="1480" y="2603"/>
                  <a:pt x="1481" y="2604"/>
                  <a:pt x="1481" y="2604"/>
                </a:cubicBezTo>
                <a:cubicBezTo>
                  <a:pt x="1481" y="2604"/>
                  <a:pt x="1481" y="2603"/>
                  <a:pt x="1481" y="2603"/>
                </a:cubicBezTo>
                <a:cubicBezTo>
                  <a:pt x="1481" y="2602"/>
                  <a:pt x="1481" y="2602"/>
                  <a:pt x="1481" y="2601"/>
                </a:cubicBezTo>
                <a:cubicBezTo>
                  <a:pt x="1482" y="2599"/>
                  <a:pt x="1483" y="2596"/>
                  <a:pt x="1483" y="2592"/>
                </a:cubicBezTo>
                <a:cubicBezTo>
                  <a:pt x="1483" y="2591"/>
                  <a:pt x="1484" y="2589"/>
                  <a:pt x="1484" y="2587"/>
                </a:cubicBezTo>
                <a:cubicBezTo>
                  <a:pt x="1484" y="2585"/>
                  <a:pt x="1484" y="2583"/>
                  <a:pt x="1485" y="2581"/>
                </a:cubicBezTo>
                <a:cubicBezTo>
                  <a:pt x="1485" y="2580"/>
                  <a:pt x="1485" y="2579"/>
                  <a:pt x="1485" y="2577"/>
                </a:cubicBezTo>
                <a:cubicBezTo>
                  <a:pt x="1485" y="2576"/>
                  <a:pt x="1485" y="2575"/>
                  <a:pt x="1485" y="2574"/>
                </a:cubicBezTo>
                <a:cubicBezTo>
                  <a:pt x="1485" y="2572"/>
                  <a:pt x="1485" y="2570"/>
                  <a:pt x="1485" y="2567"/>
                </a:cubicBezTo>
                <a:cubicBezTo>
                  <a:pt x="1485" y="2565"/>
                  <a:pt x="1485" y="2563"/>
                  <a:pt x="1485" y="2560"/>
                </a:cubicBezTo>
                <a:cubicBezTo>
                  <a:pt x="1485" y="2559"/>
                  <a:pt x="1485" y="2558"/>
                  <a:pt x="1485" y="2557"/>
                </a:cubicBezTo>
                <a:cubicBezTo>
                  <a:pt x="1484" y="2556"/>
                  <a:pt x="1484" y="2555"/>
                  <a:pt x="1484" y="2554"/>
                </a:cubicBezTo>
                <a:cubicBezTo>
                  <a:pt x="1484" y="2550"/>
                  <a:pt x="1483" y="2546"/>
                  <a:pt x="1483" y="2542"/>
                </a:cubicBezTo>
                <a:cubicBezTo>
                  <a:pt x="1482" y="2540"/>
                  <a:pt x="1482" y="2538"/>
                  <a:pt x="1481" y="2536"/>
                </a:cubicBezTo>
                <a:cubicBezTo>
                  <a:pt x="1481" y="2535"/>
                  <a:pt x="1481" y="2535"/>
                  <a:pt x="1482" y="2534"/>
                </a:cubicBezTo>
                <a:cubicBezTo>
                  <a:pt x="1483" y="2529"/>
                  <a:pt x="1485" y="2524"/>
                  <a:pt x="1487" y="2518"/>
                </a:cubicBezTo>
                <a:cubicBezTo>
                  <a:pt x="1489" y="2513"/>
                  <a:pt x="1491" y="2507"/>
                  <a:pt x="1493" y="2502"/>
                </a:cubicBezTo>
                <a:cubicBezTo>
                  <a:pt x="1494" y="2499"/>
                  <a:pt x="1494" y="2496"/>
                  <a:pt x="1495" y="2494"/>
                </a:cubicBezTo>
                <a:cubicBezTo>
                  <a:pt x="1496" y="2492"/>
                  <a:pt x="1496" y="2491"/>
                  <a:pt x="1496" y="2490"/>
                </a:cubicBezTo>
                <a:cubicBezTo>
                  <a:pt x="1497" y="2488"/>
                  <a:pt x="1497" y="2487"/>
                  <a:pt x="1497" y="2486"/>
                </a:cubicBezTo>
                <a:cubicBezTo>
                  <a:pt x="1498" y="2481"/>
                  <a:pt x="1499" y="2476"/>
                  <a:pt x="1499" y="2472"/>
                </a:cubicBezTo>
                <a:cubicBezTo>
                  <a:pt x="1501" y="2478"/>
                  <a:pt x="1503" y="2484"/>
                  <a:pt x="1505" y="2490"/>
                </a:cubicBezTo>
                <a:cubicBezTo>
                  <a:pt x="1505" y="2492"/>
                  <a:pt x="1505" y="2494"/>
                  <a:pt x="1505" y="2496"/>
                </a:cubicBezTo>
                <a:cubicBezTo>
                  <a:pt x="1506" y="2503"/>
                  <a:pt x="1506" y="2510"/>
                  <a:pt x="1506" y="2517"/>
                </a:cubicBezTo>
                <a:cubicBezTo>
                  <a:pt x="1507" y="2524"/>
                  <a:pt x="1507" y="2531"/>
                  <a:pt x="1507" y="2538"/>
                </a:cubicBezTo>
                <a:cubicBezTo>
                  <a:pt x="1507" y="2542"/>
                  <a:pt x="1507" y="2545"/>
                  <a:pt x="1507" y="2548"/>
                </a:cubicBezTo>
                <a:cubicBezTo>
                  <a:pt x="1507" y="2552"/>
                  <a:pt x="1507" y="2555"/>
                  <a:pt x="1507" y="2558"/>
                </a:cubicBezTo>
                <a:cubicBezTo>
                  <a:pt x="1507" y="2562"/>
                  <a:pt x="1507" y="2565"/>
                  <a:pt x="1507" y="2568"/>
                </a:cubicBezTo>
                <a:cubicBezTo>
                  <a:pt x="1507" y="2571"/>
                  <a:pt x="1506" y="2574"/>
                  <a:pt x="1506" y="2577"/>
                </a:cubicBezTo>
                <a:cubicBezTo>
                  <a:pt x="1506" y="2583"/>
                  <a:pt x="1505" y="2589"/>
                  <a:pt x="1504" y="2594"/>
                </a:cubicBezTo>
                <a:cubicBezTo>
                  <a:pt x="1503" y="2599"/>
                  <a:pt x="1502" y="2604"/>
                  <a:pt x="1501" y="2608"/>
                </a:cubicBezTo>
                <a:cubicBezTo>
                  <a:pt x="1501" y="2612"/>
                  <a:pt x="1500" y="2616"/>
                  <a:pt x="1499" y="2619"/>
                </a:cubicBezTo>
                <a:cubicBezTo>
                  <a:pt x="1498" y="2622"/>
                  <a:pt x="1497" y="2624"/>
                  <a:pt x="1496" y="2625"/>
                </a:cubicBezTo>
                <a:cubicBezTo>
                  <a:pt x="1495" y="2627"/>
                  <a:pt x="1495" y="2627"/>
                  <a:pt x="1495" y="2627"/>
                </a:cubicBezTo>
                <a:cubicBezTo>
                  <a:pt x="1495" y="2627"/>
                  <a:pt x="1495" y="2627"/>
                  <a:pt x="1495" y="2627"/>
                </a:cubicBezTo>
                <a:cubicBezTo>
                  <a:pt x="1496" y="2627"/>
                  <a:pt x="1496" y="2626"/>
                  <a:pt x="1497" y="2625"/>
                </a:cubicBezTo>
                <a:cubicBezTo>
                  <a:pt x="1498" y="2624"/>
                  <a:pt x="1499" y="2622"/>
                  <a:pt x="1500" y="2619"/>
                </a:cubicBezTo>
                <a:cubicBezTo>
                  <a:pt x="1501" y="2618"/>
                  <a:pt x="1502" y="2616"/>
                  <a:pt x="1502" y="2614"/>
                </a:cubicBezTo>
                <a:cubicBezTo>
                  <a:pt x="1503" y="2613"/>
                  <a:pt x="1504" y="2611"/>
                  <a:pt x="1504" y="2609"/>
                </a:cubicBezTo>
                <a:cubicBezTo>
                  <a:pt x="1506" y="2605"/>
                  <a:pt x="1507" y="2600"/>
                  <a:pt x="1509" y="2595"/>
                </a:cubicBezTo>
                <a:cubicBezTo>
                  <a:pt x="1509" y="2593"/>
                  <a:pt x="1509" y="2592"/>
                  <a:pt x="1510" y="2591"/>
                </a:cubicBezTo>
                <a:cubicBezTo>
                  <a:pt x="1510" y="2589"/>
                  <a:pt x="1510" y="2588"/>
                  <a:pt x="1510" y="2587"/>
                </a:cubicBezTo>
                <a:cubicBezTo>
                  <a:pt x="1511" y="2584"/>
                  <a:pt x="1512" y="2581"/>
                  <a:pt x="1512" y="2578"/>
                </a:cubicBezTo>
                <a:cubicBezTo>
                  <a:pt x="1513" y="2575"/>
                  <a:pt x="1513" y="2572"/>
                  <a:pt x="1513" y="2568"/>
                </a:cubicBezTo>
                <a:cubicBezTo>
                  <a:pt x="1514" y="2565"/>
                  <a:pt x="1514" y="2562"/>
                  <a:pt x="1514" y="2559"/>
                </a:cubicBezTo>
                <a:cubicBezTo>
                  <a:pt x="1515" y="2552"/>
                  <a:pt x="1515" y="2545"/>
                  <a:pt x="1515" y="2538"/>
                </a:cubicBezTo>
                <a:cubicBezTo>
                  <a:pt x="1515" y="2531"/>
                  <a:pt x="1515" y="2524"/>
                  <a:pt x="1514" y="2517"/>
                </a:cubicBezTo>
                <a:cubicBezTo>
                  <a:pt x="1514" y="2510"/>
                  <a:pt x="1513" y="2503"/>
                  <a:pt x="1513" y="2496"/>
                </a:cubicBezTo>
                <a:cubicBezTo>
                  <a:pt x="1512" y="2492"/>
                  <a:pt x="1512" y="2489"/>
                  <a:pt x="1512" y="2486"/>
                </a:cubicBezTo>
                <a:cubicBezTo>
                  <a:pt x="1512" y="2485"/>
                  <a:pt x="1512" y="2485"/>
                  <a:pt x="1512" y="2485"/>
                </a:cubicBezTo>
                <a:cubicBezTo>
                  <a:pt x="1511" y="2462"/>
                  <a:pt x="1508" y="2442"/>
                  <a:pt x="1511" y="2422"/>
                </a:cubicBezTo>
                <a:cubicBezTo>
                  <a:pt x="1511" y="2422"/>
                  <a:pt x="1511" y="2423"/>
                  <a:pt x="1511" y="2423"/>
                </a:cubicBezTo>
                <a:cubicBezTo>
                  <a:pt x="1511" y="2423"/>
                  <a:pt x="1511" y="2423"/>
                  <a:pt x="1511" y="2424"/>
                </a:cubicBezTo>
                <a:cubicBezTo>
                  <a:pt x="1511" y="2425"/>
                  <a:pt x="1511" y="2425"/>
                  <a:pt x="1512" y="2426"/>
                </a:cubicBezTo>
                <a:cubicBezTo>
                  <a:pt x="1512" y="2429"/>
                  <a:pt x="1513" y="2433"/>
                  <a:pt x="1515" y="2437"/>
                </a:cubicBezTo>
                <a:cubicBezTo>
                  <a:pt x="1517" y="2441"/>
                  <a:pt x="1519" y="2445"/>
                  <a:pt x="1521" y="2449"/>
                </a:cubicBezTo>
                <a:cubicBezTo>
                  <a:pt x="1523" y="2453"/>
                  <a:pt x="1526" y="2457"/>
                  <a:pt x="1528" y="2461"/>
                </a:cubicBezTo>
                <a:cubicBezTo>
                  <a:pt x="1530" y="2463"/>
                  <a:pt x="1531" y="2465"/>
                  <a:pt x="1532" y="2467"/>
                </a:cubicBezTo>
                <a:cubicBezTo>
                  <a:pt x="1534" y="2469"/>
                  <a:pt x="1535" y="2472"/>
                  <a:pt x="1536" y="2474"/>
                </a:cubicBezTo>
                <a:cubicBezTo>
                  <a:pt x="1537" y="2475"/>
                  <a:pt x="1537" y="2476"/>
                  <a:pt x="1538" y="2477"/>
                </a:cubicBezTo>
                <a:cubicBezTo>
                  <a:pt x="1539" y="2478"/>
                  <a:pt x="1539" y="2480"/>
                  <a:pt x="1540" y="2481"/>
                </a:cubicBezTo>
                <a:cubicBezTo>
                  <a:pt x="1540" y="2482"/>
                  <a:pt x="1541" y="2483"/>
                  <a:pt x="1541" y="2484"/>
                </a:cubicBezTo>
                <a:cubicBezTo>
                  <a:pt x="1543" y="2488"/>
                  <a:pt x="1543" y="2488"/>
                  <a:pt x="1543" y="2488"/>
                </a:cubicBezTo>
                <a:cubicBezTo>
                  <a:pt x="1544" y="2489"/>
                  <a:pt x="1544" y="2490"/>
                  <a:pt x="1545" y="2491"/>
                </a:cubicBezTo>
                <a:cubicBezTo>
                  <a:pt x="1545" y="2492"/>
                  <a:pt x="1546" y="2494"/>
                  <a:pt x="1547" y="2495"/>
                </a:cubicBezTo>
                <a:cubicBezTo>
                  <a:pt x="1547" y="2496"/>
                  <a:pt x="1548" y="2497"/>
                  <a:pt x="1548" y="2498"/>
                </a:cubicBezTo>
                <a:cubicBezTo>
                  <a:pt x="1548" y="2498"/>
                  <a:pt x="1548" y="2499"/>
                  <a:pt x="1548" y="2499"/>
                </a:cubicBezTo>
                <a:cubicBezTo>
                  <a:pt x="1548" y="2500"/>
                  <a:pt x="1548" y="2501"/>
                  <a:pt x="1547" y="2503"/>
                </a:cubicBezTo>
                <a:cubicBezTo>
                  <a:pt x="1547" y="2505"/>
                  <a:pt x="1547" y="2508"/>
                  <a:pt x="1546" y="2512"/>
                </a:cubicBezTo>
                <a:cubicBezTo>
                  <a:pt x="1546" y="2515"/>
                  <a:pt x="1545" y="2518"/>
                  <a:pt x="1544" y="2521"/>
                </a:cubicBezTo>
                <a:cubicBezTo>
                  <a:pt x="1543" y="2525"/>
                  <a:pt x="1543" y="2528"/>
                  <a:pt x="1542" y="2532"/>
                </a:cubicBezTo>
                <a:cubicBezTo>
                  <a:pt x="1541" y="2535"/>
                  <a:pt x="1541" y="2539"/>
                  <a:pt x="1540" y="2543"/>
                </a:cubicBezTo>
                <a:cubicBezTo>
                  <a:pt x="1539" y="2546"/>
                  <a:pt x="1538" y="2550"/>
                  <a:pt x="1538" y="2554"/>
                </a:cubicBezTo>
                <a:cubicBezTo>
                  <a:pt x="1538" y="2555"/>
                  <a:pt x="1537" y="2557"/>
                  <a:pt x="1537" y="2559"/>
                </a:cubicBezTo>
                <a:cubicBezTo>
                  <a:pt x="1537" y="2560"/>
                  <a:pt x="1537" y="2561"/>
                  <a:pt x="1537" y="2562"/>
                </a:cubicBezTo>
                <a:cubicBezTo>
                  <a:pt x="1537" y="2563"/>
                  <a:pt x="1537" y="2564"/>
                  <a:pt x="1537" y="2564"/>
                </a:cubicBezTo>
                <a:cubicBezTo>
                  <a:pt x="1536" y="2568"/>
                  <a:pt x="1536" y="2571"/>
                  <a:pt x="1536" y="2575"/>
                </a:cubicBezTo>
                <a:cubicBezTo>
                  <a:pt x="1536" y="2578"/>
                  <a:pt x="1537" y="2581"/>
                  <a:pt x="1537" y="2584"/>
                </a:cubicBezTo>
                <a:cubicBezTo>
                  <a:pt x="1537" y="2585"/>
                  <a:pt x="1537" y="2587"/>
                  <a:pt x="1538" y="2588"/>
                </a:cubicBezTo>
                <a:cubicBezTo>
                  <a:pt x="1538" y="2589"/>
                  <a:pt x="1538" y="2590"/>
                  <a:pt x="1538" y="2592"/>
                </a:cubicBezTo>
                <a:cubicBezTo>
                  <a:pt x="1539" y="2593"/>
                  <a:pt x="1539" y="2594"/>
                  <a:pt x="1539" y="2595"/>
                </a:cubicBezTo>
                <a:cubicBezTo>
                  <a:pt x="1540" y="2596"/>
                  <a:pt x="1540" y="2597"/>
                  <a:pt x="1540" y="2597"/>
                </a:cubicBezTo>
                <a:cubicBezTo>
                  <a:pt x="1541" y="2599"/>
                  <a:pt x="1541" y="2600"/>
                  <a:pt x="1542" y="2601"/>
                </a:cubicBezTo>
                <a:cubicBezTo>
                  <a:pt x="1542" y="2602"/>
                  <a:pt x="1542" y="2602"/>
                  <a:pt x="1542" y="2602"/>
                </a:cubicBezTo>
                <a:cubicBezTo>
                  <a:pt x="1542" y="2602"/>
                  <a:pt x="1542" y="2602"/>
                  <a:pt x="1542" y="2601"/>
                </a:cubicBezTo>
                <a:cubicBezTo>
                  <a:pt x="1542" y="2600"/>
                  <a:pt x="1542" y="2599"/>
                  <a:pt x="1542" y="2597"/>
                </a:cubicBezTo>
                <a:cubicBezTo>
                  <a:pt x="1542" y="2596"/>
                  <a:pt x="1542" y="2595"/>
                  <a:pt x="1542" y="2594"/>
                </a:cubicBezTo>
                <a:cubicBezTo>
                  <a:pt x="1542" y="2593"/>
                  <a:pt x="1542" y="2592"/>
                  <a:pt x="1541" y="2591"/>
                </a:cubicBezTo>
                <a:cubicBezTo>
                  <a:pt x="1542" y="2590"/>
                  <a:pt x="1542" y="2589"/>
                  <a:pt x="1542" y="2588"/>
                </a:cubicBezTo>
                <a:cubicBezTo>
                  <a:pt x="1542" y="2586"/>
                  <a:pt x="1542" y="2585"/>
                  <a:pt x="1542" y="2584"/>
                </a:cubicBezTo>
                <a:cubicBezTo>
                  <a:pt x="1542" y="2581"/>
                  <a:pt x="1542" y="2578"/>
                  <a:pt x="1542" y="2575"/>
                </a:cubicBezTo>
                <a:cubicBezTo>
                  <a:pt x="1543" y="2572"/>
                  <a:pt x="1543" y="2569"/>
                  <a:pt x="1544" y="2565"/>
                </a:cubicBezTo>
                <a:cubicBezTo>
                  <a:pt x="1544" y="2564"/>
                  <a:pt x="1544" y="2562"/>
                  <a:pt x="1544" y="2561"/>
                </a:cubicBezTo>
                <a:cubicBezTo>
                  <a:pt x="1545" y="2562"/>
                  <a:pt x="1545" y="2564"/>
                  <a:pt x="1546" y="2566"/>
                </a:cubicBezTo>
                <a:cubicBezTo>
                  <a:pt x="1547" y="2570"/>
                  <a:pt x="1549" y="2575"/>
                  <a:pt x="1551" y="2580"/>
                </a:cubicBezTo>
                <a:cubicBezTo>
                  <a:pt x="1552" y="2581"/>
                  <a:pt x="1552" y="2582"/>
                  <a:pt x="1553" y="2583"/>
                </a:cubicBezTo>
                <a:cubicBezTo>
                  <a:pt x="1553" y="2585"/>
                  <a:pt x="1554" y="2586"/>
                  <a:pt x="1554" y="2587"/>
                </a:cubicBezTo>
                <a:cubicBezTo>
                  <a:pt x="1555" y="2590"/>
                  <a:pt x="1557" y="2592"/>
                  <a:pt x="1558" y="2595"/>
                </a:cubicBezTo>
                <a:cubicBezTo>
                  <a:pt x="1559" y="2598"/>
                  <a:pt x="1560" y="2600"/>
                  <a:pt x="1562" y="2603"/>
                </a:cubicBezTo>
                <a:cubicBezTo>
                  <a:pt x="1562" y="2604"/>
                  <a:pt x="1563" y="2605"/>
                  <a:pt x="1564" y="2606"/>
                </a:cubicBezTo>
                <a:cubicBezTo>
                  <a:pt x="1564" y="2608"/>
                  <a:pt x="1565" y="2609"/>
                  <a:pt x="1565" y="2610"/>
                </a:cubicBezTo>
                <a:cubicBezTo>
                  <a:pt x="1567" y="2612"/>
                  <a:pt x="1568" y="2614"/>
                  <a:pt x="1569" y="2617"/>
                </a:cubicBezTo>
                <a:cubicBezTo>
                  <a:pt x="1570" y="2619"/>
                  <a:pt x="1571" y="2621"/>
                  <a:pt x="1571" y="2623"/>
                </a:cubicBezTo>
                <a:cubicBezTo>
                  <a:pt x="1572" y="2625"/>
                  <a:pt x="1573" y="2626"/>
                  <a:pt x="1573" y="2628"/>
                </a:cubicBezTo>
                <a:cubicBezTo>
                  <a:pt x="1573" y="2629"/>
                  <a:pt x="1574" y="2630"/>
                  <a:pt x="1574" y="2630"/>
                </a:cubicBezTo>
                <a:cubicBezTo>
                  <a:pt x="1574" y="2631"/>
                  <a:pt x="1574" y="2632"/>
                  <a:pt x="1574" y="2632"/>
                </a:cubicBezTo>
                <a:cubicBezTo>
                  <a:pt x="1574" y="2633"/>
                  <a:pt x="1574" y="2633"/>
                  <a:pt x="1574" y="2634"/>
                </a:cubicBezTo>
                <a:cubicBezTo>
                  <a:pt x="1574" y="2634"/>
                  <a:pt x="1574" y="2635"/>
                  <a:pt x="1574" y="2635"/>
                </a:cubicBezTo>
                <a:cubicBezTo>
                  <a:pt x="1574" y="2636"/>
                  <a:pt x="1574" y="2636"/>
                  <a:pt x="1574" y="2636"/>
                </a:cubicBezTo>
                <a:cubicBezTo>
                  <a:pt x="1574" y="2636"/>
                  <a:pt x="1575" y="2636"/>
                  <a:pt x="1575" y="2635"/>
                </a:cubicBezTo>
                <a:cubicBezTo>
                  <a:pt x="1575" y="2635"/>
                  <a:pt x="1575" y="2634"/>
                  <a:pt x="1576" y="2632"/>
                </a:cubicBezTo>
                <a:cubicBezTo>
                  <a:pt x="1576" y="2632"/>
                  <a:pt x="1576" y="2631"/>
                  <a:pt x="1576" y="2630"/>
                </a:cubicBezTo>
                <a:cubicBezTo>
                  <a:pt x="1576" y="2629"/>
                  <a:pt x="1576" y="2629"/>
                  <a:pt x="1576" y="2628"/>
                </a:cubicBezTo>
                <a:cubicBezTo>
                  <a:pt x="1576" y="2626"/>
                  <a:pt x="1576" y="2624"/>
                  <a:pt x="1576" y="2622"/>
                </a:cubicBezTo>
                <a:cubicBezTo>
                  <a:pt x="1575" y="2617"/>
                  <a:pt x="1574" y="2612"/>
                  <a:pt x="1572" y="2607"/>
                </a:cubicBezTo>
                <a:cubicBezTo>
                  <a:pt x="1571" y="2606"/>
                  <a:pt x="1571" y="2604"/>
                  <a:pt x="1570" y="2603"/>
                </a:cubicBezTo>
                <a:cubicBezTo>
                  <a:pt x="1570" y="2602"/>
                  <a:pt x="1569" y="2601"/>
                  <a:pt x="1569" y="2599"/>
                </a:cubicBezTo>
                <a:cubicBezTo>
                  <a:pt x="1567" y="2597"/>
                  <a:pt x="1566" y="2594"/>
                  <a:pt x="1565" y="2592"/>
                </a:cubicBezTo>
                <a:cubicBezTo>
                  <a:pt x="1564" y="2589"/>
                  <a:pt x="1563" y="2586"/>
                  <a:pt x="1561" y="2584"/>
                </a:cubicBezTo>
                <a:cubicBezTo>
                  <a:pt x="1561" y="2583"/>
                  <a:pt x="1560" y="2581"/>
                  <a:pt x="1559" y="2580"/>
                </a:cubicBezTo>
                <a:cubicBezTo>
                  <a:pt x="1559" y="2579"/>
                  <a:pt x="1558" y="2578"/>
                  <a:pt x="1558" y="2577"/>
                </a:cubicBezTo>
                <a:cubicBezTo>
                  <a:pt x="1555" y="2572"/>
                  <a:pt x="1552" y="2568"/>
                  <a:pt x="1550" y="2564"/>
                </a:cubicBezTo>
                <a:cubicBezTo>
                  <a:pt x="1548" y="2561"/>
                  <a:pt x="1547" y="2558"/>
                  <a:pt x="1545" y="2556"/>
                </a:cubicBezTo>
                <a:cubicBezTo>
                  <a:pt x="1545" y="2556"/>
                  <a:pt x="1545" y="2555"/>
                  <a:pt x="1546" y="2555"/>
                </a:cubicBezTo>
                <a:cubicBezTo>
                  <a:pt x="1546" y="2551"/>
                  <a:pt x="1547" y="2548"/>
                  <a:pt x="1548" y="2544"/>
                </a:cubicBezTo>
                <a:cubicBezTo>
                  <a:pt x="1548" y="2540"/>
                  <a:pt x="1549" y="2537"/>
                  <a:pt x="1550" y="2533"/>
                </a:cubicBezTo>
                <a:cubicBezTo>
                  <a:pt x="1550" y="2531"/>
                  <a:pt x="1550" y="2529"/>
                  <a:pt x="1550" y="2528"/>
                </a:cubicBezTo>
                <a:cubicBezTo>
                  <a:pt x="1551" y="2526"/>
                  <a:pt x="1551" y="2524"/>
                  <a:pt x="1551" y="2522"/>
                </a:cubicBezTo>
                <a:cubicBezTo>
                  <a:pt x="1552" y="2519"/>
                  <a:pt x="1552" y="2515"/>
                  <a:pt x="1552" y="2512"/>
                </a:cubicBezTo>
                <a:cubicBezTo>
                  <a:pt x="1552" y="2511"/>
                  <a:pt x="1552" y="2509"/>
                  <a:pt x="1552" y="2508"/>
                </a:cubicBezTo>
                <a:cubicBezTo>
                  <a:pt x="1553" y="2511"/>
                  <a:pt x="1554" y="2513"/>
                  <a:pt x="1555" y="2516"/>
                </a:cubicBezTo>
                <a:cubicBezTo>
                  <a:pt x="1557" y="2521"/>
                  <a:pt x="1558" y="2525"/>
                  <a:pt x="1560" y="2529"/>
                </a:cubicBezTo>
                <a:cubicBezTo>
                  <a:pt x="1561" y="2531"/>
                  <a:pt x="1561" y="2534"/>
                  <a:pt x="1562" y="2536"/>
                </a:cubicBezTo>
                <a:cubicBezTo>
                  <a:pt x="1562" y="2537"/>
                  <a:pt x="1562" y="2538"/>
                  <a:pt x="1563" y="2539"/>
                </a:cubicBezTo>
                <a:cubicBezTo>
                  <a:pt x="1563" y="2540"/>
                  <a:pt x="1563" y="2541"/>
                  <a:pt x="1564" y="2542"/>
                </a:cubicBezTo>
                <a:cubicBezTo>
                  <a:pt x="1565" y="2545"/>
                  <a:pt x="1566" y="2549"/>
                  <a:pt x="1566" y="2552"/>
                </a:cubicBezTo>
                <a:cubicBezTo>
                  <a:pt x="1567" y="2555"/>
                  <a:pt x="1568" y="2558"/>
                  <a:pt x="1568" y="2560"/>
                </a:cubicBezTo>
                <a:cubicBezTo>
                  <a:pt x="1569" y="2562"/>
                  <a:pt x="1569" y="2564"/>
                  <a:pt x="1570" y="2565"/>
                </a:cubicBezTo>
                <a:cubicBezTo>
                  <a:pt x="1570" y="2567"/>
                  <a:pt x="1570" y="2567"/>
                  <a:pt x="1570" y="2567"/>
                </a:cubicBezTo>
                <a:cubicBezTo>
                  <a:pt x="1570" y="2567"/>
                  <a:pt x="1570" y="2567"/>
                  <a:pt x="1570" y="2565"/>
                </a:cubicBezTo>
                <a:cubicBezTo>
                  <a:pt x="1570" y="2564"/>
                  <a:pt x="1570" y="2562"/>
                  <a:pt x="1570" y="2560"/>
                </a:cubicBezTo>
                <a:cubicBezTo>
                  <a:pt x="1570" y="2558"/>
                  <a:pt x="1570" y="2555"/>
                  <a:pt x="1569" y="2551"/>
                </a:cubicBezTo>
                <a:cubicBezTo>
                  <a:pt x="1569" y="2550"/>
                  <a:pt x="1569" y="2548"/>
                  <a:pt x="1569" y="2546"/>
                </a:cubicBezTo>
                <a:cubicBezTo>
                  <a:pt x="1569" y="2544"/>
                  <a:pt x="1568" y="2543"/>
                  <a:pt x="1568" y="2541"/>
                </a:cubicBezTo>
                <a:cubicBezTo>
                  <a:pt x="1568" y="2540"/>
                  <a:pt x="1568" y="2539"/>
                  <a:pt x="1568" y="2538"/>
                </a:cubicBezTo>
                <a:cubicBezTo>
                  <a:pt x="1567" y="2536"/>
                  <a:pt x="1567" y="2535"/>
                  <a:pt x="1567" y="2534"/>
                </a:cubicBezTo>
                <a:cubicBezTo>
                  <a:pt x="1567" y="2532"/>
                  <a:pt x="1566" y="2530"/>
                  <a:pt x="1566" y="2528"/>
                </a:cubicBezTo>
                <a:cubicBezTo>
                  <a:pt x="1565" y="2523"/>
                  <a:pt x="1563" y="2519"/>
                  <a:pt x="1562" y="2514"/>
                </a:cubicBezTo>
                <a:cubicBezTo>
                  <a:pt x="1561" y="2511"/>
                  <a:pt x="1560" y="2509"/>
                  <a:pt x="1559" y="2506"/>
                </a:cubicBezTo>
                <a:cubicBezTo>
                  <a:pt x="1559" y="2504"/>
                  <a:pt x="1558" y="2501"/>
                  <a:pt x="1557" y="2499"/>
                </a:cubicBezTo>
                <a:cubicBezTo>
                  <a:pt x="1556" y="2497"/>
                  <a:pt x="1555" y="2494"/>
                  <a:pt x="1554" y="2492"/>
                </a:cubicBezTo>
                <a:cubicBezTo>
                  <a:pt x="1553" y="2490"/>
                  <a:pt x="1553" y="2489"/>
                  <a:pt x="1552" y="2488"/>
                </a:cubicBezTo>
                <a:cubicBezTo>
                  <a:pt x="1552" y="2487"/>
                  <a:pt x="1551" y="2485"/>
                  <a:pt x="1550" y="2484"/>
                </a:cubicBezTo>
                <a:cubicBezTo>
                  <a:pt x="1549" y="2481"/>
                  <a:pt x="1549" y="2481"/>
                  <a:pt x="1549" y="2481"/>
                </a:cubicBezTo>
                <a:cubicBezTo>
                  <a:pt x="1548" y="2479"/>
                  <a:pt x="1547" y="2478"/>
                  <a:pt x="1547" y="2477"/>
                </a:cubicBezTo>
                <a:cubicBezTo>
                  <a:pt x="1546" y="2476"/>
                  <a:pt x="1545" y="2475"/>
                  <a:pt x="1545" y="2474"/>
                </a:cubicBezTo>
                <a:cubicBezTo>
                  <a:pt x="1544" y="2472"/>
                  <a:pt x="1543" y="2471"/>
                  <a:pt x="1543" y="2470"/>
                </a:cubicBezTo>
                <a:cubicBezTo>
                  <a:pt x="1542" y="2469"/>
                  <a:pt x="1541" y="2468"/>
                  <a:pt x="1541" y="2467"/>
                </a:cubicBezTo>
                <a:cubicBezTo>
                  <a:pt x="1540" y="2466"/>
                  <a:pt x="1539" y="2464"/>
                  <a:pt x="1539" y="2463"/>
                </a:cubicBezTo>
                <a:cubicBezTo>
                  <a:pt x="1537" y="2461"/>
                  <a:pt x="1536" y="2459"/>
                  <a:pt x="1534" y="2457"/>
                </a:cubicBezTo>
                <a:cubicBezTo>
                  <a:pt x="1531" y="2453"/>
                  <a:pt x="1529" y="2449"/>
                  <a:pt x="1526" y="2445"/>
                </a:cubicBezTo>
                <a:cubicBezTo>
                  <a:pt x="1523" y="2442"/>
                  <a:pt x="1521" y="2438"/>
                  <a:pt x="1519" y="2435"/>
                </a:cubicBezTo>
                <a:cubicBezTo>
                  <a:pt x="1517" y="2432"/>
                  <a:pt x="1516" y="2428"/>
                  <a:pt x="1515" y="2425"/>
                </a:cubicBezTo>
                <a:cubicBezTo>
                  <a:pt x="1514" y="2425"/>
                  <a:pt x="1514" y="2424"/>
                  <a:pt x="1514" y="2423"/>
                </a:cubicBezTo>
                <a:cubicBezTo>
                  <a:pt x="1514" y="2423"/>
                  <a:pt x="1513" y="2422"/>
                  <a:pt x="1513" y="2421"/>
                </a:cubicBezTo>
                <a:cubicBezTo>
                  <a:pt x="1513" y="2421"/>
                  <a:pt x="1513" y="2420"/>
                  <a:pt x="1513" y="2419"/>
                </a:cubicBezTo>
                <a:cubicBezTo>
                  <a:pt x="1513" y="2419"/>
                  <a:pt x="1513" y="2418"/>
                  <a:pt x="1513" y="2417"/>
                </a:cubicBezTo>
                <a:cubicBezTo>
                  <a:pt x="1512" y="2417"/>
                  <a:pt x="1512" y="2416"/>
                  <a:pt x="1512" y="2415"/>
                </a:cubicBezTo>
                <a:cubicBezTo>
                  <a:pt x="1513" y="2415"/>
                  <a:pt x="1513" y="2414"/>
                  <a:pt x="1513" y="2413"/>
                </a:cubicBezTo>
                <a:cubicBezTo>
                  <a:pt x="1516" y="2399"/>
                  <a:pt x="1517" y="2387"/>
                  <a:pt x="1516" y="2376"/>
                </a:cubicBezTo>
                <a:cubicBezTo>
                  <a:pt x="1516" y="2377"/>
                  <a:pt x="1516" y="2377"/>
                  <a:pt x="1516" y="2377"/>
                </a:cubicBezTo>
                <a:cubicBezTo>
                  <a:pt x="1517" y="2377"/>
                  <a:pt x="1517" y="2378"/>
                  <a:pt x="1518" y="2378"/>
                </a:cubicBezTo>
                <a:cubicBezTo>
                  <a:pt x="1518" y="2378"/>
                  <a:pt x="1518" y="2379"/>
                  <a:pt x="1519" y="2379"/>
                </a:cubicBezTo>
                <a:cubicBezTo>
                  <a:pt x="1521" y="2381"/>
                  <a:pt x="1523" y="2382"/>
                  <a:pt x="1525" y="2383"/>
                </a:cubicBezTo>
                <a:cubicBezTo>
                  <a:pt x="1527" y="2385"/>
                  <a:pt x="1529" y="2386"/>
                  <a:pt x="1532" y="2387"/>
                </a:cubicBezTo>
                <a:cubicBezTo>
                  <a:pt x="1533" y="2388"/>
                  <a:pt x="1534" y="2388"/>
                  <a:pt x="1535" y="2389"/>
                </a:cubicBezTo>
                <a:cubicBezTo>
                  <a:pt x="1537" y="2390"/>
                  <a:pt x="1538" y="2390"/>
                  <a:pt x="1539" y="2391"/>
                </a:cubicBezTo>
                <a:cubicBezTo>
                  <a:pt x="1540" y="2391"/>
                  <a:pt x="1540" y="2391"/>
                  <a:pt x="1540" y="2391"/>
                </a:cubicBezTo>
                <a:cubicBezTo>
                  <a:pt x="1541" y="2392"/>
                  <a:pt x="1541" y="2392"/>
                  <a:pt x="1541" y="2392"/>
                </a:cubicBezTo>
                <a:cubicBezTo>
                  <a:pt x="1541" y="2392"/>
                  <a:pt x="1542" y="2393"/>
                  <a:pt x="1542" y="2393"/>
                </a:cubicBezTo>
                <a:cubicBezTo>
                  <a:pt x="1544" y="2394"/>
                  <a:pt x="1544" y="2394"/>
                  <a:pt x="1544" y="2394"/>
                </a:cubicBezTo>
                <a:cubicBezTo>
                  <a:pt x="1545" y="2394"/>
                  <a:pt x="1545" y="2395"/>
                  <a:pt x="1546" y="2395"/>
                </a:cubicBezTo>
                <a:cubicBezTo>
                  <a:pt x="1547" y="2396"/>
                  <a:pt x="1547" y="2396"/>
                  <a:pt x="1547" y="2396"/>
                </a:cubicBezTo>
                <a:cubicBezTo>
                  <a:pt x="1547" y="2396"/>
                  <a:pt x="1547" y="2397"/>
                  <a:pt x="1547" y="2397"/>
                </a:cubicBezTo>
                <a:cubicBezTo>
                  <a:pt x="1547" y="2397"/>
                  <a:pt x="1547" y="2397"/>
                  <a:pt x="1547" y="2397"/>
                </a:cubicBezTo>
                <a:cubicBezTo>
                  <a:pt x="1547" y="2398"/>
                  <a:pt x="1547" y="2398"/>
                  <a:pt x="1547" y="2399"/>
                </a:cubicBezTo>
                <a:cubicBezTo>
                  <a:pt x="1547" y="2399"/>
                  <a:pt x="1546" y="2400"/>
                  <a:pt x="1546" y="2401"/>
                </a:cubicBezTo>
                <a:cubicBezTo>
                  <a:pt x="1546" y="2401"/>
                  <a:pt x="1546" y="2402"/>
                  <a:pt x="1546" y="2403"/>
                </a:cubicBezTo>
                <a:cubicBezTo>
                  <a:pt x="1545" y="2404"/>
                  <a:pt x="1545" y="2405"/>
                  <a:pt x="1545" y="2405"/>
                </a:cubicBezTo>
                <a:cubicBezTo>
                  <a:pt x="1545" y="2407"/>
                  <a:pt x="1545" y="2409"/>
                  <a:pt x="1545" y="2411"/>
                </a:cubicBezTo>
                <a:cubicBezTo>
                  <a:pt x="1544" y="2411"/>
                  <a:pt x="1544" y="2412"/>
                  <a:pt x="1544" y="2413"/>
                </a:cubicBezTo>
                <a:cubicBezTo>
                  <a:pt x="1544" y="2414"/>
                  <a:pt x="1544" y="2415"/>
                  <a:pt x="1544" y="2416"/>
                </a:cubicBezTo>
                <a:cubicBezTo>
                  <a:pt x="1544" y="2418"/>
                  <a:pt x="1544" y="2420"/>
                  <a:pt x="1545" y="2422"/>
                </a:cubicBezTo>
                <a:cubicBezTo>
                  <a:pt x="1545" y="2424"/>
                  <a:pt x="1545" y="2426"/>
                  <a:pt x="1545" y="2428"/>
                </a:cubicBezTo>
                <a:cubicBezTo>
                  <a:pt x="1545" y="2429"/>
                  <a:pt x="1546" y="2430"/>
                  <a:pt x="1546" y="2430"/>
                </a:cubicBezTo>
                <a:cubicBezTo>
                  <a:pt x="1546" y="2431"/>
                  <a:pt x="1546" y="2432"/>
                  <a:pt x="1546" y="2433"/>
                </a:cubicBezTo>
                <a:cubicBezTo>
                  <a:pt x="1547" y="2435"/>
                  <a:pt x="1547" y="2437"/>
                  <a:pt x="1548" y="2438"/>
                </a:cubicBezTo>
                <a:cubicBezTo>
                  <a:pt x="1548" y="2439"/>
                  <a:pt x="1549" y="2440"/>
                  <a:pt x="1549" y="2440"/>
                </a:cubicBezTo>
                <a:cubicBezTo>
                  <a:pt x="1549" y="2441"/>
                  <a:pt x="1549" y="2442"/>
                  <a:pt x="1550" y="2442"/>
                </a:cubicBezTo>
                <a:cubicBezTo>
                  <a:pt x="1550" y="2443"/>
                  <a:pt x="1550" y="2444"/>
                  <a:pt x="1551" y="2444"/>
                </a:cubicBezTo>
                <a:cubicBezTo>
                  <a:pt x="1551" y="2445"/>
                  <a:pt x="1551" y="2446"/>
                  <a:pt x="1551" y="2446"/>
                </a:cubicBezTo>
                <a:cubicBezTo>
                  <a:pt x="1552" y="2447"/>
                  <a:pt x="1553" y="2448"/>
                  <a:pt x="1553" y="2449"/>
                </a:cubicBezTo>
                <a:cubicBezTo>
                  <a:pt x="1554" y="2449"/>
                  <a:pt x="1554" y="2450"/>
                  <a:pt x="1554" y="2450"/>
                </a:cubicBezTo>
                <a:cubicBezTo>
                  <a:pt x="1554" y="2451"/>
                  <a:pt x="1555" y="2451"/>
                  <a:pt x="1555" y="2451"/>
                </a:cubicBezTo>
                <a:cubicBezTo>
                  <a:pt x="1555" y="2451"/>
                  <a:pt x="1555" y="2451"/>
                  <a:pt x="1555" y="2450"/>
                </a:cubicBezTo>
                <a:cubicBezTo>
                  <a:pt x="1555" y="2450"/>
                  <a:pt x="1555" y="2449"/>
                  <a:pt x="1555" y="2448"/>
                </a:cubicBezTo>
                <a:cubicBezTo>
                  <a:pt x="1555" y="2447"/>
                  <a:pt x="1554" y="2446"/>
                  <a:pt x="1554" y="2445"/>
                </a:cubicBezTo>
                <a:cubicBezTo>
                  <a:pt x="1554" y="2444"/>
                  <a:pt x="1554" y="2443"/>
                  <a:pt x="1554" y="2441"/>
                </a:cubicBezTo>
                <a:cubicBezTo>
                  <a:pt x="1554" y="2440"/>
                  <a:pt x="1554" y="2438"/>
                  <a:pt x="1554" y="2437"/>
                </a:cubicBezTo>
                <a:cubicBezTo>
                  <a:pt x="1554" y="2435"/>
                  <a:pt x="1554" y="2434"/>
                  <a:pt x="1553" y="2432"/>
                </a:cubicBezTo>
                <a:cubicBezTo>
                  <a:pt x="1553" y="2431"/>
                  <a:pt x="1553" y="2430"/>
                  <a:pt x="1553" y="2429"/>
                </a:cubicBezTo>
                <a:cubicBezTo>
                  <a:pt x="1553" y="2428"/>
                  <a:pt x="1553" y="2428"/>
                  <a:pt x="1553" y="2427"/>
                </a:cubicBezTo>
                <a:cubicBezTo>
                  <a:pt x="1553" y="2425"/>
                  <a:pt x="1553" y="2423"/>
                  <a:pt x="1552" y="2421"/>
                </a:cubicBezTo>
                <a:cubicBezTo>
                  <a:pt x="1552" y="2419"/>
                  <a:pt x="1552" y="2418"/>
                  <a:pt x="1552" y="2416"/>
                </a:cubicBezTo>
                <a:cubicBezTo>
                  <a:pt x="1552" y="2415"/>
                  <a:pt x="1552" y="2414"/>
                  <a:pt x="1552" y="2413"/>
                </a:cubicBezTo>
                <a:cubicBezTo>
                  <a:pt x="1552" y="2412"/>
                  <a:pt x="1552" y="2411"/>
                  <a:pt x="1552" y="2411"/>
                </a:cubicBezTo>
                <a:cubicBezTo>
                  <a:pt x="1551" y="2409"/>
                  <a:pt x="1551" y="2407"/>
                  <a:pt x="1551" y="2406"/>
                </a:cubicBezTo>
                <a:cubicBezTo>
                  <a:pt x="1551" y="2404"/>
                  <a:pt x="1551" y="2403"/>
                  <a:pt x="1551" y="2401"/>
                </a:cubicBezTo>
                <a:cubicBezTo>
                  <a:pt x="1551" y="2401"/>
                  <a:pt x="1551" y="2400"/>
                  <a:pt x="1551" y="2399"/>
                </a:cubicBezTo>
                <a:cubicBezTo>
                  <a:pt x="1551" y="2400"/>
                  <a:pt x="1551" y="2400"/>
                  <a:pt x="1552" y="2400"/>
                </a:cubicBezTo>
                <a:cubicBezTo>
                  <a:pt x="1552" y="2401"/>
                  <a:pt x="1553" y="2401"/>
                  <a:pt x="1553" y="2402"/>
                </a:cubicBezTo>
                <a:cubicBezTo>
                  <a:pt x="1553" y="2402"/>
                  <a:pt x="1554" y="2403"/>
                  <a:pt x="1554" y="2403"/>
                </a:cubicBezTo>
                <a:cubicBezTo>
                  <a:pt x="1555" y="2404"/>
                  <a:pt x="1555" y="2404"/>
                  <a:pt x="1556" y="2405"/>
                </a:cubicBezTo>
                <a:cubicBezTo>
                  <a:pt x="1556" y="2405"/>
                  <a:pt x="1556" y="2405"/>
                  <a:pt x="1556" y="2405"/>
                </a:cubicBezTo>
                <a:cubicBezTo>
                  <a:pt x="1557" y="2406"/>
                  <a:pt x="1557" y="2406"/>
                  <a:pt x="1557" y="2406"/>
                </a:cubicBezTo>
                <a:cubicBezTo>
                  <a:pt x="1557" y="2407"/>
                  <a:pt x="1558" y="2407"/>
                  <a:pt x="1558" y="2408"/>
                </a:cubicBezTo>
                <a:cubicBezTo>
                  <a:pt x="1558" y="2408"/>
                  <a:pt x="1559" y="2409"/>
                  <a:pt x="1559" y="2409"/>
                </a:cubicBezTo>
                <a:cubicBezTo>
                  <a:pt x="1559" y="2410"/>
                  <a:pt x="1560" y="2410"/>
                  <a:pt x="1560" y="2411"/>
                </a:cubicBezTo>
                <a:cubicBezTo>
                  <a:pt x="1560" y="2411"/>
                  <a:pt x="1561" y="2412"/>
                  <a:pt x="1561" y="2412"/>
                </a:cubicBezTo>
                <a:cubicBezTo>
                  <a:pt x="1562" y="2413"/>
                  <a:pt x="1562" y="2414"/>
                  <a:pt x="1563" y="2415"/>
                </a:cubicBezTo>
                <a:cubicBezTo>
                  <a:pt x="1563" y="2416"/>
                  <a:pt x="1564" y="2417"/>
                  <a:pt x="1564" y="2418"/>
                </a:cubicBezTo>
                <a:cubicBezTo>
                  <a:pt x="1565" y="2419"/>
                  <a:pt x="1565" y="2420"/>
                  <a:pt x="1565" y="2421"/>
                </a:cubicBezTo>
                <a:cubicBezTo>
                  <a:pt x="1566" y="2421"/>
                  <a:pt x="1566" y="2422"/>
                  <a:pt x="1566" y="2422"/>
                </a:cubicBezTo>
                <a:cubicBezTo>
                  <a:pt x="1566" y="2423"/>
                  <a:pt x="1566" y="2423"/>
                  <a:pt x="1566" y="2423"/>
                </a:cubicBezTo>
                <a:cubicBezTo>
                  <a:pt x="1567" y="2425"/>
                  <a:pt x="1567" y="2426"/>
                  <a:pt x="1568" y="2428"/>
                </a:cubicBezTo>
                <a:cubicBezTo>
                  <a:pt x="1568" y="2429"/>
                  <a:pt x="1569" y="2430"/>
                  <a:pt x="1569" y="2430"/>
                </a:cubicBezTo>
                <a:cubicBezTo>
                  <a:pt x="1569" y="2431"/>
                  <a:pt x="1569" y="2431"/>
                  <a:pt x="1569" y="2431"/>
                </a:cubicBezTo>
                <a:cubicBezTo>
                  <a:pt x="1569" y="2431"/>
                  <a:pt x="1569" y="2431"/>
                  <a:pt x="1569" y="2430"/>
                </a:cubicBezTo>
                <a:cubicBezTo>
                  <a:pt x="1569" y="2430"/>
                  <a:pt x="1569" y="2430"/>
                  <a:pt x="1569" y="2429"/>
                </a:cubicBezTo>
                <a:cubicBezTo>
                  <a:pt x="1569" y="2429"/>
                  <a:pt x="1569" y="2428"/>
                  <a:pt x="1569" y="2427"/>
                </a:cubicBezTo>
                <a:cubicBezTo>
                  <a:pt x="1569" y="2426"/>
                  <a:pt x="1570" y="2425"/>
                  <a:pt x="1569" y="2423"/>
                </a:cubicBezTo>
                <a:cubicBezTo>
                  <a:pt x="1569" y="2422"/>
                  <a:pt x="1569" y="2421"/>
                  <a:pt x="1569" y="2420"/>
                </a:cubicBezTo>
                <a:cubicBezTo>
                  <a:pt x="1569" y="2419"/>
                  <a:pt x="1569" y="2418"/>
                  <a:pt x="1568" y="2417"/>
                </a:cubicBezTo>
                <a:cubicBezTo>
                  <a:pt x="1568" y="2414"/>
                  <a:pt x="1567" y="2412"/>
                  <a:pt x="1566" y="2410"/>
                </a:cubicBezTo>
                <a:cubicBezTo>
                  <a:pt x="1566" y="2409"/>
                  <a:pt x="1566" y="2408"/>
                  <a:pt x="1565" y="2408"/>
                </a:cubicBezTo>
                <a:cubicBezTo>
                  <a:pt x="1565" y="2407"/>
                  <a:pt x="1565" y="2407"/>
                  <a:pt x="1565" y="2406"/>
                </a:cubicBezTo>
                <a:cubicBezTo>
                  <a:pt x="1564" y="2405"/>
                  <a:pt x="1563" y="2403"/>
                  <a:pt x="1563" y="2402"/>
                </a:cubicBezTo>
                <a:cubicBezTo>
                  <a:pt x="1562" y="2401"/>
                  <a:pt x="1562" y="2401"/>
                  <a:pt x="1562" y="2401"/>
                </a:cubicBezTo>
                <a:cubicBezTo>
                  <a:pt x="1561" y="2400"/>
                  <a:pt x="1561" y="2400"/>
                  <a:pt x="1561" y="2400"/>
                </a:cubicBezTo>
                <a:cubicBezTo>
                  <a:pt x="1561" y="2400"/>
                  <a:pt x="1560" y="2399"/>
                  <a:pt x="1560" y="2399"/>
                </a:cubicBezTo>
                <a:cubicBezTo>
                  <a:pt x="1559" y="2397"/>
                  <a:pt x="1558" y="2396"/>
                  <a:pt x="1557" y="2395"/>
                </a:cubicBezTo>
                <a:cubicBezTo>
                  <a:pt x="1556" y="2394"/>
                  <a:pt x="1555" y="2393"/>
                  <a:pt x="1554" y="2392"/>
                </a:cubicBezTo>
                <a:cubicBezTo>
                  <a:pt x="1553" y="2391"/>
                  <a:pt x="1553" y="2391"/>
                  <a:pt x="1552" y="2390"/>
                </a:cubicBezTo>
                <a:cubicBezTo>
                  <a:pt x="1550" y="2389"/>
                  <a:pt x="1550" y="2389"/>
                  <a:pt x="1550" y="2389"/>
                </a:cubicBezTo>
                <a:cubicBezTo>
                  <a:pt x="1550" y="2388"/>
                  <a:pt x="1549" y="2388"/>
                  <a:pt x="1548" y="2388"/>
                </a:cubicBezTo>
                <a:cubicBezTo>
                  <a:pt x="1546" y="2386"/>
                  <a:pt x="1546" y="2386"/>
                  <a:pt x="1546" y="2386"/>
                </a:cubicBezTo>
                <a:cubicBezTo>
                  <a:pt x="1546" y="2386"/>
                  <a:pt x="1545" y="2385"/>
                  <a:pt x="1545" y="2385"/>
                </a:cubicBezTo>
                <a:cubicBezTo>
                  <a:pt x="1544" y="2385"/>
                  <a:pt x="1544" y="2385"/>
                  <a:pt x="1544" y="2385"/>
                </a:cubicBezTo>
                <a:cubicBezTo>
                  <a:pt x="1543" y="2385"/>
                  <a:pt x="1543" y="2385"/>
                  <a:pt x="1543" y="2385"/>
                </a:cubicBezTo>
                <a:cubicBezTo>
                  <a:pt x="1543" y="2384"/>
                  <a:pt x="1543" y="2384"/>
                  <a:pt x="1543" y="2384"/>
                </a:cubicBezTo>
                <a:cubicBezTo>
                  <a:pt x="1543" y="2384"/>
                  <a:pt x="1543" y="2384"/>
                  <a:pt x="1543" y="2384"/>
                </a:cubicBezTo>
                <a:cubicBezTo>
                  <a:pt x="1543" y="2384"/>
                  <a:pt x="1543" y="2384"/>
                  <a:pt x="1543" y="2384"/>
                </a:cubicBezTo>
                <a:cubicBezTo>
                  <a:pt x="1543" y="2384"/>
                  <a:pt x="1543" y="2384"/>
                  <a:pt x="1543" y="2384"/>
                </a:cubicBezTo>
                <a:cubicBezTo>
                  <a:pt x="1541" y="2383"/>
                  <a:pt x="1540" y="2383"/>
                  <a:pt x="1539" y="2382"/>
                </a:cubicBezTo>
                <a:cubicBezTo>
                  <a:pt x="1537" y="2382"/>
                  <a:pt x="1536" y="2381"/>
                  <a:pt x="1535" y="2381"/>
                </a:cubicBezTo>
                <a:cubicBezTo>
                  <a:pt x="1532" y="2380"/>
                  <a:pt x="1530" y="2379"/>
                  <a:pt x="1527" y="2378"/>
                </a:cubicBezTo>
                <a:cubicBezTo>
                  <a:pt x="1525" y="2377"/>
                  <a:pt x="1523" y="2376"/>
                  <a:pt x="1521" y="2375"/>
                </a:cubicBezTo>
                <a:cubicBezTo>
                  <a:pt x="1520" y="2375"/>
                  <a:pt x="1520" y="2374"/>
                  <a:pt x="1519" y="2374"/>
                </a:cubicBezTo>
                <a:cubicBezTo>
                  <a:pt x="1518" y="2373"/>
                  <a:pt x="1517" y="2373"/>
                  <a:pt x="1517" y="2373"/>
                </a:cubicBezTo>
                <a:cubicBezTo>
                  <a:pt x="1516" y="2372"/>
                  <a:pt x="1516" y="2372"/>
                  <a:pt x="1515" y="2371"/>
                </a:cubicBezTo>
                <a:cubicBezTo>
                  <a:pt x="1512" y="2352"/>
                  <a:pt x="1502" y="2337"/>
                  <a:pt x="1490" y="2326"/>
                </a:cubicBezTo>
                <a:cubicBezTo>
                  <a:pt x="1492" y="2327"/>
                  <a:pt x="1494" y="2327"/>
                  <a:pt x="1497" y="2328"/>
                </a:cubicBezTo>
                <a:cubicBezTo>
                  <a:pt x="1498" y="2328"/>
                  <a:pt x="1500" y="2329"/>
                  <a:pt x="1502" y="2329"/>
                </a:cubicBezTo>
                <a:cubicBezTo>
                  <a:pt x="1504" y="2330"/>
                  <a:pt x="1506" y="2330"/>
                  <a:pt x="1507" y="2331"/>
                </a:cubicBezTo>
                <a:cubicBezTo>
                  <a:pt x="1511" y="2331"/>
                  <a:pt x="1515" y="2332"/>
                  <a:pt x="1518" y="2333"/>
                </a:cubicBezTo>
                <a:cubicBezTo>
                  <a:pt x="1518" y="2333"/>
                  <a:pt x="1519" y="2334"/>
                  <a:pt x="1519" y="2334"/>
                </a:cubicBezTo>
                <a:cubicBezTo>
                  <a:pt x="1519" y="2335"/>
                  <a:pt x="1520" y="2336"/>
                  <a:pt x="1520" y="2337"/>
                </a:cubicBezTo>
                <a:cubicBezTo>
                  <a:pt x="1521" y="2338"/>
                  <a:pt x="1522" y="2339"/>
                  <a:pt x="1522" y="2340"/>
                </a:cubicBezTo>
                <a:cubicBezTo>
                  <a:pt x="1523" y="2341"/>
                  <a:pt x="1523" y="2342"/>
                  <a:pt x="1524" y="2343"/>
                </a:cubicBezTo>
                <a:cubicBezTo>
                  <a:pt x="1525" y="2344"/>
                  <a:pt x="1525" y="2345"/>
                  <a:pt x="1526" y="2346"/>
                </a:cubicBezTo>
                <a:cubicBezTo>
                  <a:pt x="1526" y="2347"/>
                  <a:pt x="1527" y="2348"/>
                  <a:pt x="1527" y="2349"/>
                </a:cubicBezTo>
                <a:cubicBezTo>
                  <a:pt x="1528" y="2350"/>
                  <a:pt x="1528" y="2351"/>
                  <a:pt x="1529" y="2352"/>
                </a:cubicBezTo>
                <a:cubicBezTo>
                  <a:pt x="1529" y="2353"/>
                  <a:pt x="1529" y="2353"/>
                  <a:pt x="1530" y="2354"/>
                </a:cubicBezTo>
                <a:cubicBezTo>
                  <a:pt x="1530" y="2354"/>
                  <a:pt x="1530" y="2355"/>
                  <a:pt x="1530" y="2355"/>
                </a:cubicBezTo>
                <a:cubicBezTo>
                  <a:pt x="1531" y="2356"/>
                  <a:pt x="1531" y="2357"/>
                  <a:pt x="1532" y="2358"/>
                </a:cubicBezTo>
                <a:cubicBezTo>
                  <a:pt x="1532" y="2359"/>
                  <a:pt x="1532" y="2359"/>
                  <a:pt x="1532" y="2360"/>
                </a:cubicBezTo>
                <a:cubicBezTo>
                  <a:pt x="1532" y="2360"/>
                  <a:pt x="1532" y="2360"/>
                  <a:pt x="1533" y="2361"/>
                </a:cubicBezTo>
                <a:cubicBezTo>
                  <a:pt x="1533" y="2362"/>
                  <a:pt x="1533" y="2362"/>
                  <a:pt x="1534" y="2363"/>
                </a:cubicBezTo>
                <a:cubicBezTo>
                  <a:pt x="1534" y="2363"/>
                  <a:pt x="1534" y="2364"/>
                  <a:pt x="1534" y="2364"/>
                </a:cubicBezTo>
                <a:cubicBezTo>
                  <a:pt x="1534" y="2364"/>
                  <a:pt x="1534" y="2365"/>
                  <a:pt x="1534" y="2365"/>
                </a:cubicBezTo>
                <a:cubicBezTo>
                  <a:pt x="1534" y="2365"/>
                  <a:pt x="1534" y="2364"/>
                  <a:pt x="1535" y="2364"/>
                </a:cubicBezTo>
                <a:cubicBezTo>
                  <a:pt x="1535" y="2364"/>
                  <a:pt x="1535" y="2363"/>
                  <a:pt x="1535" y="2363"/>
                </a:cubicBezTo>
                <a:cubicBezTo>
                  <a:pt x="1535" y="2362"/>
                  <a:pt x="1536" y="2361"/>
                  <a:pt x="1536" y="2360"/>
                </a:cubicBezTo>
                <a:cubicBezTo>
                  <a:pt x="1536" y="2360"/>
                  <a:pt x="1536" y="2360"/>
                  <a:pt x="1536" y="2359"/>
                </a:cubicBezTo>
                <a:cubicBezTo>
                  <a:pt x="1536" y="2359"/>
                  <a:pt x="1536" y="2358"/>
                  <a:pt x="1536" y="2358"/>
                </a:cubicBezTo>
                <a:cubicBezTo>
                  <a:pt x="1536" y="2357"/>
                  <a:pt x="1536" y="2356"/>
                  <a:pt x="1536" y="2356"/>
                </a:cubicBezTo>
                <a:cubicBezTo>
                  <a:pt x="1536" y="2355"/>
                  <a:pt x="1536" y="2355"/>
                  <a:pt x="1536" y="2354"/>
                </a:cubicBezTo>
                <a:cubicBezTo>
                  <a:pt x="1536" y="2353"/>
                  <a:pt x="1536" y="2353"/>
                  <a:pt x="1536" y="2352"/>
                </a:cubicBezTo>
                <a:cubicBezTo>
                  <a:pt x="1536" y="2352"/>
                  <a:pt x="1536" y="2351"/>
                  <a:pt x="1536" y="2350"/>
                </a:cubicBezTo>
                <a:cubicBezTo>
                  <a:pt x="1535" y="2349"/>
                  <a:pt x="1535" y="2348"/>
                  <a:pt x="1534" y="2346"/>
                </a:cubicBezTo>
                <a:cubicBezTo>
                  <a:pt x="1534" y="2345"/>
                  <a:pt x="1533" y="2344"/>
                  <a:pt x="1533" y="2342"/>
                </a:cubicBezTo>
                <a:cubicBezTo>
                  <a:pt x="1532" y="2341"/>
                  <a:pt x="1531" y="2340"/>
                  <a:pt x="1530" y="2339"/>
                </a:cubicBezTo>
                <a:cubicBezTo>
                  <a:pt x="1530" y="2337"/>
                  <a:pt x="1529" y="2336"/>
                  <a:pt x="1528" y="2335"/>
                </a:cubicBezTo>
                <a:cubicBezTo>
                  <a:pt x="1528" y="2335"/>
                  <a:pt x="1527" y="2335"/>
                  <a:pt x="1527" y="2335"/>
                </a:cubicBezTo>
                <a:cubicBezTo>
                  <a:pt x="1528" y="2335"/>
                  <a:pt x="1529" y="2335"/>
                  <a:pt x="1530" y="2335"/>
                </a:cubicBezTo>
                <a:cubicBezTo>
                  <a:pt x="1532" y="2336"/>
                  <a:pt x="1533" y="2336"/>
                  <a:pt x="1535" y="2336"/>
                </a:cubicBezTo>
                <a:cubicBezTo>
                  <a:pt x="1537" y="2337"/>
                  <a:pt x="1538" y="2337"/>
                  <a:pt x="1540" y="2338"/>
                </a:cubicBezTo>
                <a:cubicBezTo>
                  <a:pt x="1541" y="2338"/>
                  <a:pt x="1541" y="2338"/>
                  <a:pt x="1542" y="2339"/>
                </a:cubicBezTo>
                <a:cubicBezTo>
                  <a:pt x="1542" y="2339"/>
                  <a:pt x="1542" y="2339"/>
                  <a:pt x="1542" y="2339"/>
                </a:cubicBezTo>
                <a:cubicBezTo>
                  <a:pt x="1542" y="2339"/>
                  <a:pt x="1542" y="2339"/>
                  <a:pt x="1542" y="2339"/>
                </a:cubicBezTo>
                <a:cubicBezTo>
                  <a:pt x="1542" y="2339"/>
                  <a:pt x="1542" y="2339"/>
                  <a:pt x="1542" y="2339"/>
                </a:cubicBezTo>
                <a:cubicBezTo>
                  <a:pt x="1542" y="2339"/>
                  <a:pt x="1542" y="2339"/>
                  <a:pt x="1542" y="2339"/>
                </a:cubicBezTo>
                <a:cubicBezTo>
                  <a:pt x="1542" y="2339"/>
                  <a:pt x="1542" y="2339"/>
                  <a:pt x="1542" y="2339"/>
                </a:cubicBezTo>
                <a:cubicBezTo>
                  <a:pt x="1543" y="2339"/>
                  <a:pt x="1543" y="2339"/>
                  <a:pt x="1543" y="2339"/>
                </a:cubicBezTo>
                <a:cubicBezTo>
                  <a:pt x="1543" y="2339"/>
                  <a:pt x="1544" y="2340"/>
                  <a:pt x="1544" y="2340"/>
                </a:cubicBezTo>
                <a:cubicBezTo>
                  <a:pt x="1545" y="2340"/>
                  <a:pt x="1545" y="2341"/>
                  <a:pt x="1546" y="2341"/>
                </a:cubicBezTo>
                <a:cubicBezTo>
                  <a:pt x="1546" y="2341"/>
                  <a:pt x="1546" y="2342"/>
                  <a:pt x="1546" y="2342"/>
                </a:cubicBezTo>
                <a:cubicBezTo>
                  <a:pt x="1547" y="2342"/>
                  <a:pt x="1547" y="2342"/>
                  <a:pt x="1547" y="2342"/>
                </a:cubicBezTo>
                <a:cubicBezTo>
                  <a:pt x="1547" y="2343"/>
                  <a:pt x="1547" y="2343"/>
                  <a:pt x="1547" y="2343"/>
                </a:cubicBezTo>
                <a:cubicBezTo>
                  <a:pt x="1549" y="2345"/>
                  <a:pt x="1551" y="2347"/>
                  <a:pt x="1553" y="2349"/>
                </a:cubicBezTo>
                <a:cubicBezTo>
                  <a:pt x="1554" y="2352"/>
                  <a:pt x="1555" y="2354"/>
                  <a:pt x="1556" y="2356"/>
                </a:cubicBezTo>
                <a:cubicBezTo>
                  <a:pt x="1557" y="2358"/>
                  <a:pt x="1558" y="2360"/>
                  <a:pt x="1558" y="2362"/>
                </a:cubicBezTo>
                <a:cubicBezTo>
                  <a:pt x="1559" y="2363"/>
                  <a:pt x="1559" y="2364"/>
                  <a:pt x="1560" y="2365"/>
                </a:cubicBezTo>
                <a:cubicBezTo>
                  <a:pt x="1560" y="2366"/>
                  <a:pt x="1560" y="2366"/>
                  <a:pt x="1560" y="2366"/>
                </a:cubicBezTo>
                <a:cubicBezTo>
                  <a:pt x="1560" y="2366"/>
                  <a:pt x="1560" y="2366"/>
                  <a:pt x="1560" y="2365"/>
                </a:cubicBezTo>
                <a:cubicBezTo>
                  <a:pt x="1560" y="2364"/>
                  <a:pt x="1560" y="2363"/>
                  <a:pt x="1560" y="2361"/>
                </a:cubicBezTo>
                <a:cubicBezTo>
                  <a:pt x="1560" y="2359"/>
                  <a:pt x="1559" y="2357"/>
                  <a:pt x="1559" y="2355"/>
                </a:cubicBezTo>
                <a:cubicBezTo>
                  <a:pt x="1558" y="2353"/>
                  <a:pt x="1558" y="2350"/>
                  <a:pt x="1557" y="2347"/>
                </a:cubicBezTo>
                <a:cubicBezTo>
                  <a:pt x="1556" y="2344"/>
                  <a:pt x="1554" y="2341"/>
                  <a:pt x="1552" y="2339"/>
                </a:cubicBezTo>
                <a:cubicBezTo>
                  <a:pt x="1551" y="2338"/>
                  <a:pt x="1551" y="2338"/>
                  <a:pt x="1551" y="2337"/>
                </a:cubicBezTo>
                <a:cubicBezTo>
                  <a:pt x="1551" y="2337"/>
                  <a:pt x="1550" y="2337"/>
                  <a:pt x="1550" y="2336"/>
                </a:cubicBezTo>
                <a:cubicBezTo>
                  <a:pt x="1549" y="2336"/>
                  <a:pt x="1548" y="2335"/>
                  <a:pt x="1548" y="2334"/>
                </a:cubicBezTo>
                <a:cubicBezTo>
                  <a:pt x="1547" y="2334"/>
                  <a:pt x="1547" y="2334"/>
                  <a:pt x="1547" y="2334"/>
                </a:cubicBezTo>
                <a:cubicBezTo>
                  <a:pt x="1546" y="2333"/>
                  <a:pt x="1546" y="2333"/>
                  <a:pt x="1546" y="2333"/>
                </a:cubicBezTo>
                <a:cubicBezTo>
                  <a:pt x="1546" y="2333"/>
                  <a:pt x="1546" y="2333"/>
                  <a:pt x="1546" y="2333"/>
                </a:cubicBezTo>
                <a:cubicBezTo>
                  <a:pt x="1546" y="2333"/>
                  <a:pt x="1546" y="2333"/>
                  <a:pt x="1546" y="2333"/>
                </a:cubicBezTo>
                <a:cubicBezTo>
                  <a:pt x="1546" y="2333"/>
                  <a:pt x="1546" y="2333"/>
                  <a:pt x="1546" y="2333"/>
                </a:cubicBezTo>
                <a:cubicBezTo>
                  <a:pt x="1546" y="2333"/>
                  <a:pt x="1546" y="2333"/>
                  <a:pt x="1546" y="2333"/>
                </a:cubicBezTo>
                <a:cubicBezTo>
                  <a:pt x="1545" y="2333"/>
                  <a:pt x="1545" y="2333"/>
                  <a:pt x="1545" y="2333"/>
                </a:cubicBezTo>
                <a:cubicBezTo>
                  <a:pt x="1544" y="2332"/>
                  <a:pt x="1543" y="2332"/>
                  <a:pt x="1543" y="2331"/>
                </a:cubicBezTo>
                <a:cubicBezTo>
                  <a:pt x="1541" y="2330"/>
                  <a:pt x="1539" y="2330"/>
                  <a:pt x="1537" y="2329"/>
                </a:cubicBezTo>
                <a:cubicBezTo>
                  <a:pt x="1535" y="2329"/>
                  <a:pt x="1533" y="2328"/>
                  <a:pt x="1531" y="2328"/>
                </a:cubicBezTo>
                <a:cubicBezTo>
                  <a:pt x="1528" y="2327"/>
                  <a:pt x="1524" y="2326"/>
                  <a:pt x="1520" y="2325"/>
                </a:cubicBezTo>
                <a:cubicBezTo>
                  <a:pt x="1516" y="2325"/>
                  <a:pt x="1513" y="2324"/>
                  <a:pt x="1509" y="2323"/>
                </a:cubicBezTo>
                <a:cubicBezTo>
                  <a:pt x="1507" y="2323"/>
                  <a:pt x="1505" y="2322"/>
                  <a:pt x="1503" y="2322"/>
                </a:cubicBezTo>
                <a:cubicBezTo>
                  <a:pt x="1502" y="2322"/>
                  <a:pt x="1500" y="2321"/>
                  <a:pt x="1498" y="2321"/>
                </a:cubicBezTo>
                <a:cubicBezTo>
                  <a:pt x="1492" y="2320"/>
                  <a:pt x="1486" y="2319"/>
                  <a:pt x="1480" y="2319"/>
                </a:cubicBezTo>
                <a:cubicBezTo>
                  <a:pt x="1452" y="2298"/>
                  <a:pt x="1418" y="2292"/>
                  <a:pt x="1418" y="2292"/>
                </a:cubicBezTo>
                <a:cubicBezTo>
                  <a:pt x="1429" y="2285"/>
                  <a:pt x="1441" y="2281"/>
                  <a:pt x="1454" y="2280"/>
                </a:cubicBezTo>
                <a:cubicBezTo>
                  <a:pt x="1456" y="2281"/>
                  <a:pt x="1458" y="2282"/>
                  <a:pt x="1461" y="2284"/>
                </a:cubicBezTo>
                <a:cubicBezTo>
                  <a:pt x="1464" y="2285"/>
                  <a:pt x="1466" y="2287"/>
                  <a:pt x="1470" y="2289"/>
                </a:cubicBezTo>
                <a:cubicBezTo>
                  <a:pt x="1471" y="2290"/>
                  <a:pt x="1473" y="2291"/>
                  <a:pt x="1474" y="2292"/>
                </a:cubicBezTo>
                <a:cubicBezTo>
                  <a:pt x="1476" y="2293"/>
                  <a:pt x="1477" y="2294"/>
                  <a:pt x="1479" y="2295"/>
                </a:cubicBezTo>
                <a:cubicBezTo>
                  <a:pt x="1482" y="2297"/>
                  <a:pt x="1486" y="2299"/>
                  <a:pt x="1489" y="2301"/>
                </a:cubicBezTo>
                <a:cubicBezTo>
                  <a:pt x="1492" y="2303"/>
                  <a:pt x="1496" y="2305"/>
                  <a:pt x="1499" y="2306"/>
                </a:cubicBezTo>
                <a:cubicBezTo>
                  <a:pt x="1500" y="2307"/>
                  <a:pt x="1501" y="2307"/>
                  <a:pt x="1501" y="2308"/>
                </a:cubicBezTo>
                <a:cubicBezTo>
                  <a:pt x="1502" y="2308"/>
                  <a:pt x="1503" y="2309"/>
                  <a:pt x="1504" y="2309"/>
                </a:cubicBezTo>
                <a:cubicBezTo>
                  <a:pt x="1506" y="2310"/>
                  <a:pt x="1507" y="2311"/>
                  <a:pt x="1509" y="2312"/>
                </a:cubicBezTo>
                <a:cubicBezTo>
                  <a:pt x="1512" y="2313"/>
                  <a:pt x="1516" y="2315"/>
                  <a:pt x="1519" y="2316"/>
                </a:cubicBezTo>
                <a:cubicBezTo>
                  <a:pt x="1522" y="2317"/>
                  <a:pt x="1525" y="2318"/>
                  <a:pt x="1528" y="2318"/>
                </a:cubicBezTo>
                <a:cubicBezTo>
                  <a:pt x="1529" y="2318"/>
                  <a:pt x="1530" y="2318"/>
                  <a:pt x="1530" y="2318"/>
                </a:cubicBezTo>
                <a:cubicBezTo>
                  <a:pt x="1531" y="2318"/>
                  <a:pt x="1532" y="2319"/>
                  <a:pt x="1532" y="2319"/>
                </a:cubicBezTo>
                <a:cubicBezTo>
                  <a:pt x="1533" y="2319"/>
                  <a:pt x="1534" y="2319"/>
                  <a:pt x="1534" y="2319"/>
                </a:cubicBezTo>
                <a:cubicBezTo>
                  <a:pt x="1535" y="2319"/>
                  <a:pt x="1536" y="2319"/>
                  <a:pt x="1536" y="2319"/>
                </a:cubicBezTo>
                <a:cubicBezTo>
                  <a:pt x="1538" y="2319"/>
                  <a:pt x="1539" y="2319"/>
                  <a:pt x="1540" y="2318"/>
                </a:cubicBezTo>
                <a:cubicBezTo>
                  <a:pt x="1541" y="2318"/>
                  <a:pt x="1542" y="2318"/>
                  <a:pt x="1543" y="2318"/>
                </a:cubicBezTo>
                <a:cubicBezTo>
                  <a:pt x="1543" y="2318"/>
                  <a:pt x="1544" y="2318"/>
                  <a:pt x="1545" y="2317"/>
                </a:cubicBezTo>
                <a:cubicBezTo>
                  <a:pt x="1545" y="2317"/>
                  <a:pt x="1546" y="2317"/>
                  <a:pt x="1546" y="2317"/>
                </a:cubicBezTo>
                <a:cubicBezTo>
                  <a:pt x="1547" y="2317"/>
                  <a:pt x="1548" y="2316"/>
                  <a:pt x="1548" y="2316"/>
                </a:cubicBezTo>
                <a:cubicBezTo>
                  <a:pt x="1548" y="2316"/>
                  <a:pt x="1547" y="2316"/>
                  <a:pt x="1546" y="2316"/>
                </a:cubicBezTo>
                <a:cubicBezTo>
                  <a:pt x="1546" y="2317"/>
                  <a:pt x="1545" y="2317"/>
                  <a:pt x="1545" y="2317"/>
                </a:cubicBezTo>
                <a:cubicBezTo>
                  <a:pt x="1544" y="2316"/>
                  <a:pt x="1543" y="2316"/>
                  <a:pt x="1542" y="2316"/>
                </a:cubicBezTo>
                <a:cubicBezTo>
                  <a:pt x="1542" y="2316"/>
                  <a:pt x="1541" y="2316"/>
                  <a:pt x="1540" y="2316"/>
                </a:cubicBezTo>
                <a:cubicBezTo>
                  <a:pt x="1539" y="2316"/>
                  <a:pt x="1539" y="2316"/>
                  <a:pt x="1538" y="2316"/>
                </a:cubicBezTo>
                <a:cubicBezTo>
                  <a:pt x="1538" y="2316"/>
                  <a:pt x="1537" y="2316"/>
                  <a:pt x="1537" y="2316"/>
                </a:cubicBezTo>
                <a:cubicBezTo>
                  <a:pt x="1535" y="2315"/>
                  <a:pt x="1534" y="2315"/>
                  <a:pt x="1533" y="2315"/>
                </a:cubicBezTo>
                <a:cubicBezTo>
                  <a:pt x="1532" y="2315"/>
                  <a:pt x="1532" y="2314"/>
                  <a:pt x="1531" y="2314"/>
                </a:cubicBezTo>
                <a:cubicBezTo>
                  <a:pt x="1531" y="2314"/>
                  <a:pt x="1530" y="2314"/>
                  <a:pt x="1529" y="2314"/>
                </a:cubicBezTo>
                <a:cubicBezTo>
                  <a:pt x="1529" y="2313"/>
                  <a:pt x="1528" y="2313"/>
                  <a:pt x="1527" y="2313"/>
                </a:cubicBezTo>
                <a:cubicBezTo>
                  <a:pt x="1527" y="2313"/>
                  <a:pt x="1526" y="2312"/>
                  <a:pt x="1525" y="2312"/>
                </a:cubicBezTo>
                <a:cubicBezTo>
                  <a:pt x="1525" y="2312"/>
                  <a:pt x="1524" y="2311"/>
                  <a:pt x="1523" y="2311"/>
                </a:cubicBezTo>
                <a:cubicBezTo>
                  <a:pt x="1522" y="2311"/>
                  <a:pt x="1522" y="2310"/>
                  <a:pt x="1521" y="2310"/>
                </a:cubicBezTo>
                <a:cubicBezTo>
                  <a:pt x="1518" y="2309"/>
                  <a:pt x="1515" y="2307"/>
                  <a:pt x="1512" y="2305"/>
                </a:cubicBezTo>
                <a:cubicBezTo>
                  <a:pt x="1511" y="2304"/>
                  <a:pt x="1509" y="2304"/>
                  <a:pt x="1507" y="2303"/>
                </a:cubicBezTo>
                <a:cubicBezTo>
                  <a:pt x="1506" y="2302"/>
                  <a:pt x="1504" y="2301"/>
                  <a:pt x="1503" y="2300"/>
                </a:cubicBezTo>
                <a:cubicBezTo>
                  <a:pt x="1499" y="2298"/>
                  <a:pt x="1496" y="2296"/>
                  <a:pt x="1493" y="2294"/>
                </a:cubicBezTo>
                <a:cubicBezTo>
                  <a:pt x="1489" y="2292"/>
                  <a:pt x="1486" y="2290"/>
                  <a:pt x="1483" y="2288"/>
                </a:cubicBezTo>
                <a:cubicBezTo>
                  <a:pt x="1481" y="2287"/>
                  <a:pt x="1480" y="2287"/>
                  <a:pt x="1478" y="2286"/>
                </a:cubicBezTo>
                <a:cubicBezTo>
                  <a:pt x="1476" y="2285"/>
                  <a:pt x="1475" y="2284"/>
                  <a:pt x="1473" y="2283"/>
                </a:cubicBezTo>
                <a:cubicBezTo>
                  <a:pt x="1470" y="2282"/>
                  <a:pt x="1467" y="2280"/>
                  <a:pt x="1464" y="2279"/>
                </a:cubicBezTo>
                <a:cubicBezTo>
                  <a:pt x="1480" y="2278"/>
                  <a:pt x="1497" y="2280"/>
                  <a:pt x="1513" y="2281"/>
                </a:cubicBezTo>
                <a:cubicBezTo>
                  <a:pt x="1516" y="2283"/>
                  <a:pt x="1520" y="2285"/>
                  <a:pt x="1523" y="2287"/>
                </a:cubicBezTo>
                <a:cubicBezTo>
                  <a:pt x="1525" y="2288"/>
                  <a:pt x="1528" y="2290"/>
                  <a:pt x="1531" y="2291"/>
                </a:cubicBezTo>
                <a:cubicBezTo>
                  <a:pt x="1532" y="2292"/>
                  <a:pt x="1533" y="2292"/>
                  <a:pt x="1534" y="2293"/>
                </a:cubicBezTo>
                <a:cubicBezTo>
                  <a:pt x="1536" y="2294"/>
                  <a:pt x="1537" y="2294"/>
                  <a:pt x="1538" y="2295"/>
                </a:cubicBezTo>
                <a:cubicBezTo>
                  <a:pt x="1541" y="2296"/>
                  <a:pt x="1543" y="2297"/>
                  <a:pt x="1546" y="2298"/>
                </a:cubicBezTo>
                <a:cubicBezTo>
                  <a:pt x="1548" y="2299"/>
                  <a:pt x="1550" y="2299"/>
                  <a:pt x="1552" y="2300"/>
                </a:cubicBezTo>
                <a:cubicBezTo>
                  <a:pt x="1555" y="2300"/>
                  <a:pt x="1557" y="2301"/>
                  <a:pt x="1558" y="2301"/>
                </a:cubicBezTo>
                <a:cubicBezTo>
                  <a:pt x="1559" y="2301"/>
                  <a:pt x="1560" y="2301"/>
                  <a:pt x="1561" y="2301"/>
                </a:cubicBezTo>
                <a:cubicBezTo>
                  <a:pt x="1562" y="2301"/>
                  <a:pt x="1563" y="2301"/>
                  <a:pt x="1563" y="2301"/>
                </a:cubicBezTo>
                <a:cubicBezTo>
                  <a:pt x="1564" y="2301"/>
                  <a:pt x="1564" y="2301"/>
                  <a:pt x="1565" y="2301"/>
                </a:cubicBezTo>
                <a:cubicBezTo>
                  <a:pt x="1565" y="2301"/>
                  <a:pt x="1566" y="2301"/>
                  <a:pt x="1566" y="2301"/>
                </a:cubicBezTo>
                <a:cubicBezTo>
                  <a:pt x="1567" y="2301"/>
                  <a:pt x="1567" y="2301"/>
                  <a:pt x="1567" y="2301"/>
                </a:cubicBezTo>
                <a:cubicBezTo>
                  <a:pt x="1567" y="2301"/>
                  <a:pt x="1567" y="2301"/>
                  <a:pt x="1566" y="2300"/>
                </a:cubicBezTo>
                <a:cubicBezTo>
                  <a:pt x="1566" y="2300"/>
                  <a:pt x="1566" y="2300"/>
                  <a:pt x="1565" y="2300"/>
                </a:cubicBezTo>
                <a:cubicBezTo>
                  <a:pt x="1565" y="2300"/>
                  <a:pt x="1564" y="2300"/>
                  <a:pt x="1563" y="2299"/>
                </a:cubicBezTo>
                <a:cubicBezTo>
                  <a:pt x="1562" y="2299"/>
                  <a:pt x="1561" y="2299"/>
                  <a:pt x="1559" y="2298"/>
                </a:cubicBezTo>
                <a:cubicBezTo>
                  <a:pt x="1558" y="2297"/>
                  <a:pt x="1556" y="2296"/>
                  <a:pt x="1554" y="2295"/>
                </a:cubicBezTo>
                <a:cubicBezTo>
                  <a:pt x="1552" y="2295"/>
                  <a:pt x="1550" y="2293"/>
                  <a:pt x="1548" y="2292"/>
                </a:cubicBezTo>
                <a:cubicBezTo>
                  <a:pt x="1546" y="2291"/>
                  <a:pt x="1544" y="2290"/>
                  <a:pt x="1541" y="2288"/>
                </a:cubicBezTo>
                <a:cubicBezTo>
                  <a:pt x="1540" y="2288"/>
                  <a:pt x="1539" y="2287"/>
                  <a:pt x="1538" y="2286"/>
                </a:cubicBezTo>
                <a:cubicBezTo>
                  <a:pt x="1537" y="2286"/>
                  <a:pt x="1535" y="2285"/>
                  <a:pt x="1534" y="2284"/>
                </a:cubicBezTo>
                <a:cubicBezTo>
                  <a:pt x="1533" y="2284"/>
                  <a:pt x="1532" y="2283"/>
                  <a:pt x="1531" y="2282"/>
                </a:cubicBezTo>
                <a:cubicBezTo>
                  <a:pt x="1553" y="2283"/>
                  <a:pt x="1574" y="2280"/>
                  <a:pt x="1592" y="2265"/>
                </a:cubicBezTo>
                <a:cubicBezTo>
                  <a:pt x="1557" y="2277"/>
                  <a:pt x="1512" y="2264"/>
                  <a:pt x="1476" y="2259"/>
                </a:cubicBezTo>
                <a:cubicBezTo>
                  <a:pt x="1477" y="2259"/>
                  <a:pt x="1477" y="2258"/>
                  <a:pt x="1478" y="2258"/>
                </a:cubicBezTo>
                <a:cubicBezTo>
                  <a:pt x="1480" y="2257"/>
                  <a:pt x="1482" y="2256"/>
                  <a:pt x="1484" y="2255"/>
                </a:cubicBezTo>
                <a:cubicBezTo>
                  <a:pt x="1485" y="2255"/>
                  <a:pt x="1485" y="2254"/>
                  <a:pt x="1486" y="2254"/>
                </a:cubicBezTo>
                <a:cubicBezTo>
                  <a:pt x="1486" y="2254"/>
                  <a:pt x="1487" y="2254"/>
                  <a:pt x="1487" y="2254"/>
                </a:cubicBezTo>
                <a:cubicBezTo>
                  <a:pt x="1488" y="2253"/>
                  <a:pt x="1489" y="2253"/>
                  <a:pt x="1490" y="2253"/>
                </a:cubicBezTo>
                <a:cubicBezTo>
                  <a:pt x="1491" y="2252"/>
                  <a:pt x="1492" y="2252"/>
                  <a:pt x="1493" y="2252"/>
                </a:cubicBezTo>
                <a:cubicBezTo>
                  <a:pt x="1494" y="2252"/>
                  <a:pt x="1495" y="2251"/>
                  <a:pt x="1496" y="2251"/>
                </a:cubicBezTo>
                <a:cubicBezTo>
                  <a:pt x="1496" y="2251"/>
                  <a:pt x="1497" y="2251"/>
                  <a:pt x="1498" y="2251"/>
                </a:cubicBezTo>
                <a:cubicBezTo>
                  <a:pt x="1499" y="2251"/>
                  <a:pt x="1499" y="2251"/>
                  <a:pt x="1500" y="2251"/>
                </a:cubicBezTo>
                <a:cubicBezTo>
                  <a:pt x="1501" y="2251"/>
                  <a:pt x="1502" y="2251"/>
                  <a:pt x="1503" y="2251"/>
                </a:cubicBezTo>
                <a:cubicBezTo>
                  <a:pt x="1503" y="2251"/>
                  <a:pt x="1504" y="2251"/>
                  <a:pt x="1504" y="2251"/>
                </a:cubicBezTo>
                <a:cubicBezTo>
                  <a:pt x="1504" y="2251"/>
                  <a:pt x="1503" y="2251"/>
                  <a:pt x="1503" y="2250"/>
                </a:cubicBezTo>
                <a:cubicBezTo>
                  <a:pt x="1502" y="2250"/>
                  <a:pt x="1501" y="2250"/>
                  <a:pt x="1500" y="2249"/>
                </a:cubicBezTo>
                <a:cubicBezTo>
                  <a:pt x="1499" y="2249"/>
                  <a:pt x="1499" y="2249"/>
                  <a:pt x="1498" y="2249"/>
                </a:cubicBezTo>
                <a:cubicBezTo>
                  <a:pt x="1497" y="2249"/>
                  <a:pt x="1496" y="2248"/>
                  <a:pt x="1496" y="2248"/>
                </a:cubicBezTo>
                <a:cubicBezTo>
                  <a:pt x="1495" y="2248"/>
                  <a:pt x="1494" y="2248"/>
                  <a:pt x="1493" y="2248"/>
                </a:cubicBezTo>
                <a:cubicBezTo>
                  <a:pt x="1492" y="2248"/>
                  <a:pt x="1491" y="2248"/>
                  <a:pt x="1490" y="2248"/>
                </a:cubicBezTo>
                <a:cubicBezTo>
                  <a:pt x="1487" y="2248"/>
                  <a:pt x="1485" y="2248"/>
                  <a:pt x="1482" y="2249"/>
                </a:cubicBezTo>
                <a:cubicBezTo>
                  <a:pt x="1480" y="2250"/>
                  <a:pt x="1477" y="2251"/>
                  <a:pt x="1475" y="2252"/>
                </a:cubicBezTo>
                <a:cubicBezTo>
                  <a:pt x="1474" y="2252"/>
                  <a:pt x="1474" y="2252"/>
                  <a:pt x="1473" y="2252"/>
                </a:cubicBezTo>
                <a:cubicBezTo>
                  <a:pt x="1472" y="2253"/>
                  <a:pt x="1472" y="2253"/>
                  <a:pt x="1471" y="2253"/>
                </a:cubicBezTo>
                <a:cubicBezTo>
                  <a:pt x="1470" y="2254"/>
                  <a:pt x="1469" y="2254"/>
                  <a:pt x="1467" y="2255"/>
                </a:cubicBezTo>
                <a:cubicBezTo>
                  <a:pt x="1466" y="2256"/>
                  <a:pt x="1465" y="2257"/>
                  <a:pt x="1463" y="2257"/>
                </a:cubicBezTo>
                <a:cubicBezTo>
                  <a:pt x="1463" y="2257"/>
                  <a:pt x="1463" y="2257"/>
                  <a:pt x="1463" y="2257"/>
                </a:cubicBezTo>
                <a:cubicBezTo>
                  <a:pt x="1418" y="2254"/>
                  <a:pt x="1401" y="2291"/>
                  <a:pt x="1380" y="2272"/>
                </a:cubicBezTo>
                <a:cubicBezTo>
                  <a:pt x="1365" y="2258"/>
                  <a:pt x="1335" y="2167"/>
                  <a:pt x="1328" y="2145"/>
                </a:cubicBezTo>
                <a:cubicBezTo>
                  <a:pt x="1324" y="2135"/>
                  <a:pt x="1321" y="2127"/>
                  <a:pt x="1317" y="2120"/>
                </a:cubicBezTo>
                <a:cubicBezTo>
                  <a:pt x="1317" y="2121"/>
                  <a:pt x="1317" y="2121"/>
                  <a:pt x="1317" y="2121"/>
                </a:cubicBezTo>
                <a:cubicBezTo>
                  <a:pt x="1318" y="2121"/>
                  <a:pt x="1319" y="2122"/>
                  <a:pt x="1320" y="2123"/>
                </a:cubicBezTo>
                <a:cubicBezTo>
                  <a:pt x="1321" y="2124"/>
                  <a:pt x="1322" y="2125"/>
                  <a:pt x="1323" y="2126"/>
                </a:cubicBezTo>
                <a:cubicBezTo>
                  <a:pt x="1324" y="2127"/>
                  <a:pt x="1325" y="2128"/>
                  <a:pt x="1326" y="2130"/>
                </a:cubicBezTo>
                <a:cubicBezTo>
                  <a:pt x="1327" y="2131"/>
                  <a:pt x="1328" y="2132"/>
                  <a:pt x="1329" y="2134"/>
                </a:cubicBezTo>
                <a:cubicBezTo>
                  <a:pt x="1331" y="2136"/>
                  <a:pt x="1334" y="2139"/>
                  <a:pt x="1336" y="2143"/>
                </a:cubicBezTo>
                <a:cubicBezTo>
                  <a:pt x="1339" y="2146"/>
                  <a:pt x="1341" y="2150"/>
                  <a:pt x="1344" y="2154"/>
                </a:cubicBezTo>
                <a:cubicBezTo>
                  <a:pt x="1345" y="2155"/>
                  <a:pt x="1346" y="2157"/>
                  <a:pt x="1348" y="2159"/>
                </a:cubicBezTo>
                <a:cubicBezTo>
                  <a:pt x="1349" y="2161"/>
                  <a:pt x="1350" y="2163"/>
                  <a:pt x="1352" y="2165"/>
                </a:cubicBezTo>
                <a:cubicBezTo>
                  <a:pt x="1352" y="2166"/>
                  <a:pt x="1352" y="2166"/>
                  <a:pt x="1353" y="2167"/>
                </a:cubicBezTo>
                <a:cubicBezTo>
                  <a:pt x="1353" y="2167"/>
                  <a:pt x="1353" y="2167"/>
                  <a:pt x="1353" y="2168"/>
                </a:cubicBezTo>
                <a:cubicBezTo>
                  <a:pt x="1353" y="2171"/>
                  <a:pt x="1354" y="2175"/>
                  <a:pt x="1356" y="2179"/>
                </a:cubicBezTo>
                <a:cubicBezTo>
                  <a:pt x="1357" y="2184"/>
                  <a:pt x="1359" y="2190"/>
                  <a:pt x="1361" y="2196"/>
                </a:cubicBezTo>
                <a:cubicBezTo>
                  <a:pt x="1361" y="2197"/>
                  <a:pt x="1362" y="2199"/>
                  <a:pt x="1363" y="2200"/>
                </a:cubicBezTo>
                <a:cubicBezTo>
                  <a:pt x="1363" y="2202"/>
                  <a:pt x="1364" y="2203"/>
                  <a:pt x="1364" y="2205"/>
                </a:cubicBezTo>
                <a:cubicBezTo>
                  <a:pt x="1365" y="2208"/>
                  <a:pt x="1367" y="2211"/>
                  <a:pt x="1368" y="2214"/>
                </a:cubicBezTo>
                <a:cubicBezTo>
                  <a:pt x="1369" y="2215"/>
                  <a:pt x="1369" y="2217"/>
                  <a:pt x="1370" y="2218"/>
                </a:cubicBezTo>
                <a:cubicBezTo>
                  <a:pt x="1371" y="2220"/>
                  <a:pt x="1372" y="2221"/>
                  <a:pt x="1372" y="2223"/>
                </a:cubicBezTo>
                <a:cubicBezTo>
                  <a:pt x="1373" y="2224"/>
                  <a:pt x="1374" y="2226"/>
                  <a:pt x="1375" y="2227"/>
                </a:cubicBezTo>
                <a:cubicBezTo>
                  <a:pt x="1375" y="2228"/>
                  <a:pt x="1376" y="2228"/>
                  <a:pt x="1376" y="2229"/>
                </a:cubicBezTo>
                <a:cubicBezTo>
                  <a:pt x="1377" y="2230"/>
                  <a:pt x="1377" y="2231"/>
                  <a:pt x="1378" y="2231"/>
                </a:cubicBezTo>
                <a:cubicBezTo>
                  <a:pt x="1378" y="2233"/>
                  <a:pt x="1379" y="2234"/>
                  <a:pt x="1380" y="2235"/>
                </a:cubicBezTo>
                <a:cubicBezTo>
                  <a:pt x="1381" y="2236"/>
                  <a:pt x="1381" y="2236"/>
                  <a:pt x="1382" y="2237"/>
                </a:cubicBezTo>
                <a:cubicBezTo>
                  <a:pt x="1382" y="2237"/>
                  <a:pt x="1383" y="2238"/>
                  <a:pt x="1383" y="2238"/>
                </a:cubicBezTo>
                <a:cubicBezTo>
                  <a:pt x="1384" y="2239"/>
                  <a:pt x="1385" y="2239"/>
                  <a:pt x="1385" y="2240"/>
                </a:cubicBezTo>
                <a:cubicBezTo>
                  <a:pt x="1386" y="2241"/>
                  <a:pt x="1386" y="2241"/>
                  <a:pt x="1387" y="2241"/>
                </a:cubicBezTo>
                <a:cubicBezTo>
                  <a:pt x="1388" y="2242"/>
                  <a:pt x="1389" y="2243"/>
                  <a:pt x="1390" y="2244"/>
                </a:cubicBezTo>
                <a:cubicBezTo>
                  <a:pt x="1390" y="2244"/>
                  <a:pt x="1391" y="2245"/>
                  <a:pt x="1392" y="2245"/>
                </a:cubicBezTo>
                <a:cubicBezTo>
                  <a:pt x="1392" y="2245"/>
                  <a:pt x="1393" y="2246"/>
                  <a:pt x="1393" y="2246"/>
                </a:cubicBezTo>
                <a:cubicBezTo>
                  <a:pt x="1394" y="2246"/>
                  <a:pt x="1395" y="2247"/>
                  <a:pt x="1396" y="2247"/>
                </a:cubicBezTo>
                <a:cubicBezTo>
                  <a:pt x="1397" y="2248"/>
                  <a:pt x="1398" y="2248"/>
                  <a:pt x="1399" y="2248"/>
                </a:cubicBezTo>
                <a:cubicBezTo>
                  <a:pt x="1399" y="2248"/>
                  <a:pt x="1400" y="2248"/>
                  <a:pt x="1400" y="2249"/>
                </a:cubicBezTo>
                <a:cubicBezTo>
                  <a:pt x="1401" y="2249"/>
                  <a:pt x="1401" y="2249"/>
                  <a:pt x="1401" y="2249"/>
                </a:cubicBezTo>
                <a:cubicBezTo>
                  <a:pt x="1403" y="2249"/>
                  <a:pt x="1404" y="2249"/>
                  <a:pt x="1405" y="2249"/>
                </a:cubicBezTo>
                <a:cubicBezTo>
                  <a:pt x="1406" y="2249"/>
                  <a:pt x="1406" y="2249"/>
                  <a:pt x="1406" y="2249"/>
                </a:cubicBezTo>
                <a:cubicBezTo>
                  <a:pt x="1406" y="2249"/>
                  <a:pt x="1406" y="2249"/>
                  <a:pt x="1405" y="2249"/>
                </a:cubicBezTo>
                <a:cubicBezTo>
                  <a:pt x="1404" y="2248"/>
                  <a:pt x="1403" y="2248"/>
                  <a:pt x="1402" y="2247"/>
                </a:cubicBezTo>
                <a:cubicBezTo>
                  <a:pt x="1402" y="2247"/>
                  <a:pt x="1401" y="2247"/>
                  <a:pt x="1401" y="2247"/>
                </a:cubicBezTo>
                <a:cubicBezTo>
                  <a:pt x="1401" y="2247"/>
                  <a:pt x="1400" y="2246"/>
                  <a:pt x="1400" y="2246"/>
                </a:cubicBezTo>
                <a:cubicBezTo>
                  <a:pt x="1399" y="2246"/>
                  <a:pt x="1398" y="2245"/>
                  <a:pt x="1398" y="2245"/>
                </a:cubicBezTo>
                <a:cubicBezTo>
                  <a:pt x="1397" y="2244"/>
                  <a:pt x="1396" y="2243"/>
                  <a:pt x="1395" y="2243"/>
                </a:cubicBezTo>
                <a:cubicBezTo>
                  <a:pt x="1395" y="2242"/>
                  <a:pt x="1394" y="2242"/>
                  <a:pt x="1394" y="2242"/>
                </a:cubicBezTo>
                <a:cubicBezTo>
                  <a:pt x="1394" y="2241"/>
                  <a:pt x="1393" y="2241"/>
                  <a:pt x="1393" y="2240"/>
                </a:cubicBezTo>
                <a:cubicBezTo>
                  <a:pt x="1392" y="2240"/>
                  <a:pt x="1391" y="2239"/>
                  <a:pt x="1390" y="2238"/>
                </a:cubicBezTo>
                <a:cubicBezTo>
                  <a:pt x="1390" y="2237"/>
                  <a:pt x="1390" y="2237"/>
                  <a:pt x="1389" y="2236"/>
                </a:cubicBezTo>
                <a:cubicBezTo>
                  <a:pt x="1389" y="2236"/>
                  <a:pt x="1388" y="2235"/>
                  <a:pt x="1388" y="2235"/>
                </a:cubicBezTo>
                <a:cubicBezTo>
                  <a:pt x="1388" y="2234"/>
                  <a:pt x="1387" y="2234"/>
                  <a:pt x="1387" y="2233"/>
                </a:cubicBezTo>
                <a:cubicBezTo>
                  <a:pt x="1386" y="2232"/>
                  <a:pt x="1386" y="2232"/>
                  <a:pt x="1386" y="2231"/>
                </a:cubicBezTo>
                <a:cubicBezTo>
                  <a:pt x="1385" y="2230"/>
                  <a:pt x="1384" y="2229"/>
                  <a:pt x="1383" y="2227"/>
                </a:cubicBezTo>
                <a:cubicBezTo>
                  <a:pt x="1383" y="2226"/>
                  <a:pt x="1382" y="2225"/>
                  <a:pt x="1381" y="2223"/>
                </a:cubicBezTo>
                <a:cubicBezTo>
                  <a:pt x="1381" y="2223"/>
                  <a:pt x="1382" y="2223"/>
                  <a:pt x="1382" y="2223"/>
                </a:cubicBezTo>
                <a:cubicBezTo>
                  <a:pt x="1382" y="2224"/>
                  <a:pt x="1383" y="2224"/>
                  <a:pt x="1383" y="2224"/>
                </a:cubicBezTo>
                <a:cubicBezTo>
                  <a:pt x="1385" y="2225"/>
                  <a:pt x="1386" y="2226"/>
                  <a:pt x="1387" y="2227"/>
                </a:cubicBezTo>
                <a:cubicBezTo>
                  <a:pt x="1388" y="2228"/>
                  <a:pt x="1390" y="2229"/>
                  <a:pt x="1391" y="2230"/>
                </a:cubicBezTo>
                <a:cubicBezTo>
                  <a:pt x="1392" y="2231"/>
                  <a:pt x="1394" y="2232"/>
                  <a:pt x="1395" y="2234"/>
                </a:cubicBezTo>
                <a:cubicBezTo>
                  <a:pt x="1397" y="2235"/>
                  <a:pt x="1398" y="2236"/>
                  <a:pt x="1400" y="2237"/>
                </a:cubicBezTo>
                <a:cubicBezTo>
                  <a:pt x="1401" y="2238"/>
                  <a:pt x="1403" y="2239"/>
                  <a:pt x="1405" y="2241"/>
                </a:cubicBezTo>
                <a:cubicBezTo>
                  <a:pt x="1405" y="2241"/>
                  <a:pt x="1405" y="2241"/>
                  <a:pt x="1406" y="2241"/>
                </a:cubicBezTo>
                <a:cubicBezTo>
                  <a:pt x="1406" y="2242"/>
                  <a:pt x="1407" y="2242"/>
                  <a:pt x="1407" y="2242"/>
                </a:cubicBezTo>
                <a:cubicBezTo>
                  <a:pt x="1408" y="2243"/>
                  <a:pt x="1409" y="2243"/>
                  <a:pt x="1410" y="2244"/>
                </a:cubicBezTo>
                <a:cubicBezTo>
                  <a:pt x="1411" y="2244"/>
                  <a:pt x="1413" y="2245"/>
                  <a:pt x="1415" y="2246"/>
                </a:cubicBezTo>
                <a:cubicBezTo>
                  <a:pt x="1417" y="2246"/>
                  <a:pt x="1418" y="2247"/>
                  <a:pt x="1420" y="2247"/>
                </a:cubicBezTo>
                <a:cubicBezTo>
                  <a:pt x="1421" y="2247"/>
                  <a:pt x="1422" y="2247"/>
                  <a:pt x="1422" y="2247"/>
                </a:cubicBezTo>
                <a:cubicBezTo>
                  <a:pt x="1423" y="2247"/>
                  <a:pt x="1424" y="2246"/>
                  <a:pt x="1424" y="2246"/>
                </a:cubicBezTo>
                <a:cubicBezTo>
                  <a:pt x="1426" y="2246"/>
                  <a:pt x="1427" y="2246"/>
                  <a:pt x="1428" y="2245"/>
                </a:cubicBezTo>
                <a:cubicBezTo>
                  <a:pt x="1429" y="2245"/>
                  <a:pt x="1429" y="2245"/>
                  <a:pt x="1430" y="2244"/>
                </a:cubicBezTo>
                <a:cubicBezTo>
                  <a:pt x="1430" y="2244"/>
                  <a:pt x="1430" y="2244"/>
                  <a:pt x="1430" y="2244"/>
                </a:cubicBezTo>
                <a:cubicBezTo>
                  <a:pt x="1430" y="2244"/>
                  <a:pt x="1430" y="2244"/>
                  <a:pt x="1429" y="2244"/>
                </a:cubicBezTo>
                <a:cubicBezTo>
                  <a:pt x="1429" y="2244"/>
                  <a:pt x="1428" y="2244"/>
                  <a:pt x="1427" y="2244"/>
                </a:cubicBezTo>
                <a:cubicBezTo>
                  <a:pt x="1427" y="2244"/>
                  <a:pt x="1426" y="2244"/>
                  <a:pt x="1425" y="2243"/>
                </a:cubicBezTo>
                <a:cubicBezTo>
                  <a:pt x="1423" y="2243"/>
                  <a:pt x="1422" y="2243"/>
                  <a:pt x="1421" y="2242"/>
                </a:cubicBezTo>
                <a:cubicBezTo>
                  <a:pt x="1421" y="2242"/>
                  <a:pt x="1420" y="2242"/>
                  <a:pt x="1420" y="2242"/>
                </a:cubicBezTo>
                <a:cubicBezTo>
                  <a:pt x="1420" y="2242"/>
                  <a:pt x="1420" y="2241"/>
                  <a:pt x="1419" y="2241"/>
                </a:cubicBezTo>
                <a:cubicBezTo>
                  <a:pt x="1419" y="2241"/>
                  <a:pt x="1418" y="2241"/>
                  <a:pt x="1417" y="2240"/>
                </a:cubicBezTo>
                <a:cubicBezTo>
                  <a:pt x="1416" y="2239"/>
                  <a:pt x="1415" y="2239"/>
                  <a:pt x="1413" y="2238"/>
                </a:cubicBezTo>
                <a:cubicBezTo>
                  <a:pt x="1413" y="2237"/>
                  <a:pt x="1412" y="2236"/>
                  <a:pt x="1411" y="2236"/>
                </a:cubicBezTo>
                <a:cubicBezTo>
                  <a:pt x="1410" y="2235"/>
                  <a:pt x="1410" y="2235"/>
                  <a:pt x="1409" y="2234"/>
                </a:cubicBezTo>
                <a:cubicBezTo>
                  <a:pt x="1408" y="2233"/>
                  <a:pt x="1406" y="2232"/>
                  <a:pt x="1405" y="2231"/>
                </a:cubicBezTo>
                <a:cubicBezTo>
                  <a:pt x="1403" y="2230"/>
                  <a:pt x="1401" y="2228"/>
                  <a:pt x="1400" y="2227"/>
                </a:cubicBezTo>
                <a:cubicBezTo>
                  <a:pt x="1399" y="2227"/>
                  <a:pt x="1398" y="2226"/>
                  <a:pt x="1397" y="2226"/>
                </a:cubicBezTo>
                <a:cubicBezTo>
                  <a:pt x="1397" y="2225"/>
                  <a:pt x="1396" y="2225"/>
                  <a:pt x="1395" y="2224"/>
                </a:cubicBezTo>
                <a:cubicBezTo>
                  <a:pt x="1393" y="2223"/>
                  <a:pt x="1392" y="2223"/>
                  <a:pt x="1390" y="2222"/>
                </a:cubicBezTo>
                <a:cubicBezTo>
                  <a:pt x="1388" y="2221"/>
                  <a:pt x="1387" y="2221"/>
                  <a:pt x="1385" y="2220"/>
                </a:cubicBezTo>
                <a:cubicBezTo>
                  <a:pt x="1384" y="2220"/>
                  <a:pt x="1384" y="2220"/>
                  <a:pt x="1383" y="2220"/>
                </a:cubicBezTo>
                <a:cubicBezTo>
                  <a:pt x="1382" y="2220"/>
                  <a:pt x="1382" y="2220"/>
                  <a:pt x="1381" y="2220"/>
                </a:cubicBezTo>
                <a:cubicBezTo>
                  <a:pt x="1380" y="2220"/>
                  <a:pt x="1380" y="2220"/>
                  <a:pt x="1379" y="2220"/>
                </a:cubicBezTo>
                <a:cubicBezTo>
                  <a:pt x="1379" y="2220"/>
                  <a:pt x="1379" y="2219"/>
                  <a:pt x="1379" y="2219"/>
                </a:cubicBezTo>
                <a:cubicBezTo>
                  <a:pt x="1379" y="2218"/>
                  <a:pt x="1378" y="2216"/>
                  <a:pt x="1377" y="2215"/>
                </a:cubicBezTo>
                <a:cubicBezTo>
                  <a:pt x="1377" y="2214"/>
                  <a:pt x="1376" y="2212"/>
                  <a:pt x="1375" y="2211"/>
                </a:cubicBezTo>
                <a:cubicBezTo>
                  <a:pt x="1374" y="2208"/>
                  <a:pt x="1373" y="2205"/>
                  <a:pt x="1371" y="2202"/>
                </a:cubicBezTo>
                <a:cubicBezTo>
                  <a:pt x="1371" y="2200"/>
                  <a:pt x="1370" y="2199"/>
                  <a:pt x="1369" y="2197"/>
                </a:cubicBezTo>
                <a:cubicBezTo>
                  <a:pt x="1369" y="2196"/>
                  <a:pt x="1368" y="2194"/>
                  <a:pt x="1367" y="2193"/>
                </a:cubicBezTo>
                <a:cubicBezTo>
                  <a:pt x="1365" y="2187"/>
                  <a:pt x="1362" y="2182"/>
                  <a:pt x="1360" y="2178"/>
                </a:cubicBezTo>
                <a:cubicBezTo>
                  <a:pt x="1359" y="2176"/>
                  <a:pt x="1359" y="2175"/>
                  <a:pt x="1358" y="2174"/>
                </a:cubicBezTo>
                <a:cubicBezTo>
                  <a:pt x="1359" y="2175"/>
                  <a:pt x="1360" y="2176"/>
                  <a:pt x="1360" y="2177"/>
                </a:cubicBezTo>
                <a:cubicBezTo>
                  <a:pt x="1361" y="2178"/>
                  <a:pt x="1362" y="2179"/>
                  <a:pt x="1363" y="2180"/>
                </a:cubicBezTo>
                <a:cubicBezTo>
                  <a:pt x="1364" y="2181"/>
                  <a:pt x="1364" y="2182"/>
                  <a:pt x="1365" y="2183"/>
                </a:cubicBezTo>
                <a:cubicBezTo>
                  <a:pt x="1367" y="2185"/>
                  <a:pt x="1369" y="2186"/>
                  <a:pt x="1371" y="2188"/>
                </a:cubicBezTo>
                <a:cubicBezTo>
                  <a:pt x="1372" y="2190"/>
                  <a:pt x="1374" y="2191"/>
                  <a:pt x="1376" y="2193"/>
                </a:cubicBezTo>
                <a:cubicBezTo>
                  <a:pt x="1378" y="2194"/>
                  <a:pt x="1380" y="2196"/>
                  <a:pt x="1382" y="2197"/>
                </a:cubicBezTo>
                <a:cubicBezTo>
                  <a:pt x="1386" y="2200"/>
                  <a:pt x="1390" y="2202"/>
                  <a:pt x="1394" y="2204"/>
                </a:cubicBezTo>
                <a:cubicBezTo>
                  <a:pt x="1398" y="2206"/>
                  <a:pt x="1402" y="2207"/>
                  <a:pt x="1405" y="2208"/>
                </a:cubicBezTo>
                <a:cubicBezTo>
                  <a:pt x="1409" y="2209"/>
                  <a:pt x="1413" y="2209"/>
                  <a:pt x="1416" y="2209"/>
                </a:cubicBezTo>
                <a:cubicBezTo>
                  <a:pt x="1419" y="2209"/>
                  <a:pt x="1421" y="2209"/>
                  <a:pt x="1424" y="2208"/>
                </a:cubicBezTo>
                <a:cubicBezTo>
                  <a:pt x="1425" y="2208"/>
                  <a:pt x="1426" y="2208"/>
                  <a:pt x="1426" y="2208"/>
                </a:cubicBezTo>
                <a:cubicBezTo>
                  <a:pt x="1427" y="2207"/>
                  <a:pt x="1428" y="2207"/>
                  <a:pt x="1428" y="2207"/>
                </a:cubicBezTo>
                <a:cubicBezTo>
                  <a:pt x="1429" y="2207"/>
                  <a:pt x="1430" y="2206"/>
                  <a:pt x="1430" y="2206"/>
                </a:cubicBezTo>
                <a:cubicBezTo>
                  <a:pt x="1430" y="2206"/>
                  <a:pt x="1429" y="2206"/>
                  <a:pt x="1428" y="2207"/>
                </a:cubicBezTo>
                <a:cubicBezTo>
                  <a:pt x="1427" y="2207"/>
                  <a:pt x="1425" y="2207"/>
                  <a:pt x="1423" y="2207"/>
                </a:cubicBezTo>
                <a:cubicBezTo>
                  <a:pt x="1421" y="2207"/>
                  <a:pt x="1419" y="2207"/>
                  <a:pt x="1416" y="2206"/>
                </a:cubicBezTo>
                <a:cubicBezTo>
                  <a:pt x="1413" y="2206"/>
                  <a:pt x="1410" y="2205"/>
                  <a:pt x="1407" y="2204"/>
                </a:cubicBezTo>
                <a:cubicBezTo>
                  <a:pt x="1403" y="2202"/>
                  <a:pt x="1400" y="2201"/>
                  <a:pt x="1396" y="2199"/>
                </a:cubicBezTo>
                <a:cubicBezTo>
                  <a:pt x="1394" y="2197"/>
                  <a:pt x="1391" y="2196"/>
                  <a:pt x="1389" y="2194"/>
                </a:cubicBezTo>
                <a:cubicBezTo>
                  <a:pt x="1389" y="2194"/>
                  <a:pt x="1389" y="2194"/>
                  <a:pt x="1389" y="2194"/>
                </a:cubicBezTo>
                <a:cubicBezTo>
                  <a:pt x="1390" y="2194"/>
                  <a:pt x="1392" y="2194"/>
                  <a:pt x="1393" y="2194"/>
                </a:cubicBezTo>
                <a:cubicBezTo>
                  <a:pt x="1395" y="2194"/>
                  <a:pt x="1396" y="2194"/>
                  <a:pt x="1398" y="2194"/>
                </a:cubicBezTo>
                <a:cubicBezTo>
                  <a:pt x="1400" y="2194"/>
                  <a:pt x="1402" y="2194"/>
                  <a:pt x="1404" y="2194"/>
                </a:cubicBezTo>
                <a:cubicBezTo>
                  <a:pt x="1405" y="2194"/>
                  <a:pt x="1406" y="2194"/>
                  <a:pt x="1407" y="2194"/>
                </a:cubicBezTo>
                <a:cubicBezTo>
                  <a:pt x="1408" y="2194"/>
                  <a:pt x="1409" y="2194"/>
                  <a:pt x="1410" y="2194"/>
                </a:cubicBezTo>
                <a:cubicBezTo>
                  <a:pt x="1412" y="2194"/>
                  <a:pt x="1414" y="2194"/>
                  <a:pt x="1416" y="2194"/>
                </a:cubicBezTo>
                <a:cubicBezTo>
                  <a:pt x="1418" y="2194"/>
                  <a:pt x="1420" y="2194"/>
                  <a:pt x="1422" y="2194"/>
                </a:cubicBezTo>
                <a:cubicBezTo>
                  <a:pt x="1423" y="2194"/>
                  <a:pt x="1424" y="2194"/>
                  <a:pt x="1425" y="2194"/>
                </a:cubicBezTo>
                <a:cubicBezTo>
                  <a:pt x="1426" y="2194"/>
                  <a:pt x="1427" y="2194"/>
                  <a:pt x="1428" y="2194"/>
                </a:cubicBezTo>
                <a:cubicBezTo>
                  <a:pt x="1430" y="2194"/>
                  <a:pt x="1432" y="2193"/>
                  <a:pt x="1434" y="2193"/>
                </a:cubicBezTo>
                <a:cubicBezTo>
                  <a:pt x="1435" y="2193"/>
                  <a:pt x="1437" y="2193"/>
                  <a:pt x="1439" y="2193"/>
                </a:cubicBezTo>
                <a:cubicBezTo>
                  <a:pt x="1440" y="2193"/>
                  <a:pt x="1442" y="2193"/>
                  <a:pt x="1443" y="2193"/>
                </a:cubicBezTo>
                <a:cubicBezTo>
                  <a:pt x="1444" y="2193"/>
                  <a:pt x="1445" y="2193"/>
                  <a:pt x="1446" y="2193"/>
                </a:cubicBezTo>
                <a:cubicBezTo>
                  <a:pt x="1447" y="2193"/>
                  <a:pt x="1448" y="2192"/>
                  <a:pt x="1448" y="2192"/>
                </a:cubicBezTo>
                <a:cubicBezTo>
                  <a:pt x="1449" y="2192"/>
                  <a:pt x="1449" y="2192"/>
                  <a:pt x="1449" y="2192"/>
                </a:cubicBezTo>
                <a:cubicBezTo>
                  <a:pt x="1449" y="2192"/>
                  <a:pt x="1449" y="2192"/>
                  <a:pt x="1448" y="2192"/>
                </a:cubicBezTo>
                <a:cubicBezTo>
                  <a:pt x="1448" y="2192"/>
                  <a:pt x="1447" y="2191"/>
                  <a:pt x="1446" y="2191"/>
                </a:cubicBezTo>
                <a:cubicBezTo>
                  <a:pt x="1446" y="2191"/>
                  <a:pt x="1444" y="2190"/>
                  <a:pt x="1443" y="2190"/>
                </a:cubicBezTo>
                <a:cubicBezTo>
                  <a:pt x="1443" y="2190"/>
                  <a:pt x="1442" y="2189"/>
                  <a:pt x="1441" y="2189"/>
                </a:cubicBezTo>
                <a:cubicBezTo>
                  <a:pt x="1441" y="2189"/>
                  <a:pt x="1440" y="2189"/>
                  <a:pt x="1439" y="2189"/>
                </a:cubicBezTo>
                <a:cubicBezTo>
                  <a:pt x="1438" y="2188"/>
                  <a:pt x="1437" y="2188"/>
                  <a:pt x="1437" y="2188"/>
                </a:cubicBezTo>
                <a:cubicBezTo>
                  <a:pt x="1436" y="2188"/>
                  <a:pt x="1435" y="2188"/>
                  <a:pt x="1434" y="2187"/>
                </a:cubicBezTo>
                <a:cubicBezTo>
                  <a:pt x="1432" y="2187"/>
                  <a:pt x="1430" y="2187"/>
                  <a:pt x="1428" y="2187"/>
                </a:cubicBezTo>
                <a:cubicBezTo>
                  <a:pt x="1427" y="2186"/>
                  <a:pt x="1426" y="2186"/>
                  <a:pt x="1425" y="2186"/>
                </a:cubicBezTo>
                <a:cubicBezTo>
                  <a:pt x="1424" y="2186"/>
                  <a:pt x="1423" y="2186"/>
                  <a:pt x="1422" y="2186"/>
                </a:cubicBezTo>
                <a:cubicBezTo>
                  <a:pt x="1420" y="2186"/>
                  <a:pt x="1418" y="2186"/>
                  <a:pt x="1416" y="2186"/>
                </a:cubicBezTo>
                <a:cubicBezTo>
                  <a:pt x="1414" y="2186"/>
                  <a:pt x="1412" y="2186"/>
                  <a:pt x="1409" y="2186"/>
                </a:cubicBezTo>
                <a:cubicBezTo>
                  <a:pt x="1408" y="2186"/>
                  <a:pt x="1407" y="2186"/>
                  <a:pt x="1406" y="2187"/>
                </a:cubicBezTo>
                <a:cubicBezTo>
                  <a:pt x="1405" y="2187"/>
                  <a:pt x="1404" y="2187"/>
                  <a:pt x="1403" y="2187"/>
                </a:cubicBezTo>
                <a:cubicBezTo>
                  <a:pt x="1401" y="2187"/>
                  <a:pt x="1399" y="2188"/>
                  <a:pt x="1398" y="2188"/>
                </a:cubicBezTo>
                <a:cubicBezTo>
                  <a:pt x="1396" y="2188"/>
                  <a:pt x="1394" y="2189"/>
                  <a:pt x="1393" y="2189"/>
                </a:cubicBezTo>
                <a:cubicBezTo>
                  <a:pt x="1391" y="2190"/>
                  <a:pt x="1390" y="2190"/>
                  <a:pt x="1388" y="2191"/>
                </a:cubicBezTo>
                <a:cubicBezTo>
                  <a:pt x="1388" y="2191"/>
                  <a:pt x="1387" y="2191"/>
                  <a:pt x="1386" y="2192"/>
                </a:cubicBezTo>
                <a:cubicBezTo>
                  <a:pt x="1383" y="2189"/>
                  <a:pt x="1379" y="2186"/>
                  <a:pt x="1376" y="2183"/>
                </a:cubicBezTo>
                <a:cubicBezTo>
                  <a:pt x="1374" y="2181"/>
                  <a:pt x="1373" y="2179"/>
                  <a:pt x="1371" y="2177"/>
                </a:cubicBezTo>
                <a:cubicBezTo>
                  <a:pt x="1370" y="2177"/>
                  <a:pt x="1370" y="2176"/>
                  <a:pt x="1369" y="2175"/>
                </a:cubicBezTo>
                <a:cubicBezTo>
                  <a:pt x="1368" y="2174"/>
                  <a:pt x="1367" y="2173"/>
                  <a:pt x="1367" y="2172"/>
                </a:cubicBezTo>
                <a:cubicBezTo>
                  <a:pt x="1364" y="2168"/>
                  <a:pt x="1361" y="2164"/>
                  <a:pt x="1358" y="2161"/>
                </a:cubicBezTo>
                <a:cubicBezTo>
                  <a:pt x="1356" y="2159"/>
                  <a:pt x="1355" y="2157"/>
                  <a:pt x="1354" y="2155"/>
                </a:cubicBezTo>
                <a:cubicBezTo>
                  <a:pt x="1352" y="2153"/>
                  <a:pt x="1351" y="2151"/>
                  <a:pt x="1349" y="2149"/>
                </a:cubicBezTo>
                <a:cubicBezTo>
                  <a:pt x="1347" y="2146"/>
                  <a:pt x="1344" y="2142"/>
                  <a:pt x="1341" y="2139"/>
                </a:cubicBezTo>
                <a:cubicBezTo>
                  <a:pt x="1338" y="2136"/>
                  <a:pt x="1335" y="2133"/>
                  <a:pt x="1333" y="2130"/>
                </a:cubicBezTo>
                <a:cubicBezTo>
                  <a:pt x="1331" y="2129"/>
                  <a:pt x="1330" y="2128"/>
                  <a:pt x="1329" y="2127"/>
                </a:cubicBezTo>
                <a:cubicBezTo>
                  <a:pt x="1327" y="2126"/>
                  <a:pt x="1326" y="2125"/>
                  <a:pt x="1325" y="2124"/>
                </a:cubicBezTo>
                <a:cubicBezTo>
                  <a:pt x="1324" y="2123"/>
                  <a:pt x="1322" y="2122"/>
                  <a:pt x="1321" y="2121"/>
                </a:cubicBezTo>
                <a:cubicBezTo>
                  <a:pt x="1320" y="2121"/>
                  <a:pt x="1319" y="2120"/>
                  <a:pt x="1318" y="2119"/>
                </a:cubicBezTo>
                <a:cubicBezTo>
                  <a:pt x="1317" y="2119"/>
                  <a:pt x="1317" y="2118"/>
                  <a:pt x="1316" y="2118"/>
                </a:cubicBezTo>
                <a:cubicBezTo>
                  <a:pt x="1316" y="2118"/>
                  <a:pt x="1316" y="2118"/>
                  <a:pt x="1316" y="2118"/>
                </a:cubicBezTo>
                <a:cubicBezTo>
                  <a:pt x="1306" y="2101"/>
                  <a:pt x="1298" y="2096"/>
                  <a:pt x="1298" y="2096"/>
                </a:cubicBezTo>
                <a:cubicBezTo>
                  <a:pt x="1298" y="2096"/>
                  <a:pt x="1332" y="2102"/>
                  <a:pt x="1371" y="2105"/>
                </a:cubicBezTo>
                <a:cubicBezTo>
                  <a:pt x="1371" y="2105"/>
                  <a:pt x="1372" y="2106"/>
                  <a:pt x="1372" y="2107"/>
                </a:cubicBezTo>
                <a:cubicBezTo>
                  <a:pt x="1372" y="2107"/>
                  <a:pt x="1373" y="2108"/>
                  <a:pt x="1373" y="2108"/>
                </a:cubicBezTo>
                <a:cubicBezTo>
                  <a:pt x="1373" y="2109"/>
                  <a:pt x="1374" y="2109"/>
                  <a:pt x="1374" y="2110"/>
                </a:cubicBezTo>
                <a:cubicBezTo>
                  <a:pt x="1375" y="2111"/>
                  <a:pt x="1375" y="2111"/>
                  <a:pt x="1376" y="2112"/>
                </a:cubicBezTo>
                <a:cubicBezTo>
                  <a:pt x="1376" y="2112"/>
                  <a:pt x="1377" y="2113"/>
                  <a:pt x="1377" y="2114"/>
                </a:cubicBezTo>
                <a:cubicBezTo>
                  <a:pt x="1378" y="2115"/>
                  <a:pt x="1378" y="2115"/>
                  <a:pt x="1379" y="2116"/>
                </a:cubicBezTo>
                <a:cubicBezTo>
                  <a:pt x="1380" y="2117"/>
                  <a:pt x="1380" y="2117"/>
                  <a:pt x="1381" y="2118"/>
                </a:cubicBezTo>
                <a:cubicBezTo>
                  <a:pt x="1382" y="2119"/>
                  <a:pt x="1383" y="2120"/>
                  <a:pt x="1383" y="2120"/>
                </a:cubicBezTo>
                <a:cubicBezTo>
                  <a:pt x="1384" y="2121"/>
                  <a:pt x="1385" y="2122"/>
                  <a:pt x="1386" y="2123"/>
                </a:cubicBezTo>
                <a:cubicBezTo>
                  <a:pt x="1388" y="2124"/>
                  <a:pt x="1389" y="2125"/>
                  <a:pt x="1391" y="2127"/>
                </a:cubicBezTo>
                <a:cubicBezTo>
                  <a:pt x="1393" y="2128"/>
                  <a:pt x="1396" y="2129"/>
                  <a:pt x="1398" y="2131"/>
                </a:cubicBezTo>
                <a:cubicBezTo>
                  <a:pt x="1400" y="2132"/>
                  <a:pt x="1402" y="2133"/>
                  <a:pt x="1404" y="2134"/>
                </a:cubicBezTo>
                <a:cubicBezTo>
                  <a:pt x="1406" y="2135"/>
                  <a:pt x="1409" y="2136"/>
                  <a:pt x="1411" y="2136"/>
                </a:cubicBezTo>
                <a:cubicBezTo>
                  <a:pt x="1412" y="2137"/>
                  <a:pt x="1413" y="2137"/>
                  <a:pt x="1414" y="2137"/>
                </a:cubicBezTo>
                <a:cubicBezTo>
                  <a:pt x="1415" y="2137"/>
                  <a:pt x="1416" y="2138"/>
                  <a:pt x="1417" y="2138"/>
                </a:cubicBezTo>
                <a:cubicBezTo>
                  <a:pt x="1418" y="2138"/>
                  <a:pt x="1419" y="2138"/>
                  <a:pt x="1420" y="2139"/>
                </a:cubicBezTo>
                <a:cubicBezTo>
                  <a:pt x="1421" y="2139"/>
                  <a:pt x="1422" y="2139"/>
                  <a:pt x="1423" y="2139"/>
                </a:cubicBezTo>
                <a:cubicBezTo>
                  <a:pt x="1424" y="2139"/>
                  <a:pt x="1425" y="2139"/>
                  <a:pt x="1425" y="2139"/>
                </a:cubicBezTo>
                <a:cubicBezTo>
                  <a:pt x="1426" y="2139"/>
                  <a:pt x="1427" y="2139"/>
                  <a:pt x="1428" y="2139"/>
                </a:cubicBezTo>
                <a:cubicBezTo>
                  <a:pt x="1428" y="2139"/>
                  <a:pt x="1429" y="2139"/>
                  <a:pt x="1430" y="2139"/>
                </a:cubicBezTo>
                <a:cubicBezTo>
                  <a:pt x="1430" y="2139"/>
                  <a:pt x="1431" y="2139"/>
                  <a:pt x="1431" y="2139"/>
                </a:cubicBezTo>
                <a:cubicBezTo>
                  <a:pt x="1433" y="2139"/>
                  <a:pt x="1433" y="2139"/>
                  <a:pt x="1434" y="2139"/>
                </a:cubicBezTo>
                <a:cubicBezTo>
                  <a:pt x="1434" y="2139"/>
                  <a:pt x="1435" y="2139"/>
                  <a:pt x="1435" y="2139"/>
                </a:cubicBezTo>
                <a:cubicBezTo>
                  <a:pt x="1435" y="2139"/>
                  <a:pt x="1435" y="2139"/>
                  <a:pt x="1434" y="2139"/>
                </a:cubicBezTo>
                <a:cubicBezTo>
                  <a:pt x="1433" y="2139"/>
                  <a:pt x="1433" y="2138"/>
                  <a:pt x="1432" y="2138"/>
                </a:cubicBezTo>
                <a:cubicBezTo>
                  <a:pt x="1431" y="2138"/>
                  <a:pt x="1431" y="2137"/>
                  <a:pt x="1430" y="2137"/>
                </a:cubicBezTo>
                <a:cubicBezTo>
                  <a:pt x="1430" y="2137"/>
                  <a:pt x="1429" y="2137"/>
                  <a:pt x="1428" y="2136"/>
                </a:cubicBezTo>
                <a:cubicBezTo>
                  <a:pt x="1428" y="2136"/>
                  <a:pt x="1427" y="2136"/>
                  <a:pt x="1426" y="2136"/>
                </a:cubicBezTo>
                <a:cubicBezTo>
                  <a:pt x="1426" y="2135"/>
                  <a:pt x="1425" y="2135"/>
                  <a:pt x="1424" y="2135"/>
                </a:cubicBezTo>
                <a:cubicBezTo>
                  <a:pt x="1423" y="2134"/>
                  <a:pt x="1422" y="2134"/>
                  <a:pt x="1421" y="2133"/>
                </a:cubicBezTo>
                <a:cubicBezTo>
                  <a:pt x="1421" y="2133"/>
                  <a:pt x="1420" y="2133"/>
                  <a:pt x="1419" y="2132"/>
                </a:cubicBezTo>
                <a:cubicBezTo>
                  <a:pt x="1418" y="2132"/>
                  <a:pt x="1418" y="2132"/>
                  <a:pt x="1417" y="2132"/>
                </a:cubicBezTo>
                <a:cubicBezTo>
                  <a:pt x="1417" y="2132"/>
                  <a:pt x="1417" y="2131"/>
                  <a:pt x="1416" y="2131"/>
                </a:cubicBezTo>
                <a:cubicBezTo>
                  <a:pt x="1415" y="2131"/>
                  <a:pt x="1414" y="2130"/>
                  <a:pt x="1413" y="2130"/>
                </a:cubicBezTo>
                <a:cubicBezTo>
                  <a:pt x="1412" y="2129"/>
                  <a:pt x="1411" y="2129"/>
                  <a:pt x="1410" y="2128"/>
                </a:cubicBezTo>
                <a:cubicBezTo>
                  <a:pt x="1409" y="2128"/>
                  <a:pt x="1408" y="2127"/>
                  <a:pt x="1407" y="2127"/>
                </a:cubicBezTo>
                <a:cubicBezTo>
                  <a:pt x="1407" y="2126"/>
                  <a:pt x="1406" y="2126"/>
                  <a:pt x="1405" y="2126"/>
                </a:cubicBezTo>
                <a:cubicBezTo>
                  <a:pt x="1406" y="2126"/>
                  <a:pt x="1408" y="2126"/>
                  <a:pt x="1409" y="2126"/>
                </a:cubicBezTo>
                <a:cubicBezTo>
                  <a:pt x="1412" y="2126"/>
                  <a:pt x="1415" y="2126"/>
                  <a:pt x="1418" y="2126"/>
                </a:cubicBezTo>
                <a:cubicBezTo>
                  <a:pt x="1419" y="2126"/>
                  <a:pt x="1420" y="2126"/>
                  <a:pt x="1420" y="2125"/>
                </a:cubicBezTo>
                <a:cubicBezTo>
                  <a:pt x="1421" y="2125"/>
                  <a:pt x="1422" y="2125"/>
                  <a:pt x="1423" y="2125"/>
                </a:cubicBezTo>
                <a:cubicBezTo>
                  <a:pt x="1425" y="2125"/>
                  <a:pt x="1426" y="2125"/>
                  <a:pt x="1428" y="2124"/>
                </a:cubicBezTo>
                <a:cubicBezTo>
                  <a:pt x="1429" y="2124"/>
                  <a:pt x="1431" y="2124"/>
                  <a:pt x="1433" y="2123"/>
                </a:cubicBezTo>
                <a:cubicBezTo>
                  <a:pt x="1434" y="2123"/>
                  <a:pt x="1434" y="2123"/>
                  <a:pt x="1435" y="2123"/>
                </a:cubicBezTo>
                <a:cubicBezTo>
                  <a:pt x="1436" y="2123"/>
                  <a:pt x="1437" y="2123"/>
                  <a:pt x="1437" y="2122"/>
                </a:cubicBezTo>
                <a:cubicBezTo>
                  <a:pt x="1441" y="2122"/>
                  <a:pt x="1443" y="2121"/>
                  <a:pt x="1446" y="2120"/>
                </a:cubicBezTo>
                <a:cubicBezTo>
                  <a:pt x="1448" y="2119"/>
                  <a:pt x="1450" y="2118"/>
                  <a:pt x="1452" y="2117"/>
                </a:cubicBezTo>
                <a:cubicBezTo>
                  <a:pt x="1452" y="2117"/>
                  <a:pt x="1453" y="2117"/>
                  <a:pt x="1453" y="2116"/>
                </a:cubicBezTo>
                <a:cubicBezTo>
                  <a:pt x="1453" y="2116"/>
                  <a:pt x="1454" y="2116"/>
                  <a:pt x="1454" y="2116"/>
                </a:cubicBezTo>
                <a:cubicBezTo>
                  <a:pt x="1454" y="2116"/>
                  <a:pt x="1453" y="2116"/>
                  <a:pt x="1453" y="2116"/>
                </a:cubicBezTo>
                <a:cubicBezTo>
                  <a:pt x="1453" y="2116"/>
                  <a:pt x="1452" y="2116"/>
                  <a:pt x="1451" y="2116"/>
                </a:cubicBezTo>
                <a:cubicBezTo>
                  <a:pt x="1450" y="2115"/>
                  <a:pt x="1448" y="2115"/>
                  <a:pt x="1445" y="2115"/>
                </a:cubicBezTo>
                <a:cubicBezTo>
                  <a:pt x="1442" y="2115"/>
                  <a:pt x="1439" y="2115"/>
                  <a:pt x="1436" y="2115"/>
                </a:cubicBezTo>
                <a:cubicBezTo>
                  <a:pt x="1436" y="2115"/>
                  <a:pt x="1435" y="2116"/>
                  <a:pt x="1434" y="2116"/>
                </a:cubicBezTo>
                <a:cubicBezTo>
                  <a:pt x="1433" y="2116"/>
                  <a:pt x="1432" y="2116"/>
                  <a:pt x="1431" y="2116"/>
                </a:cubicBezTo>
                <a:cubicBezTo>
                  <a:pt x="1430" y="2116"/>
                  <a:pt x="1428" y="2116"/>
                  <a:pt x="1426" y="2117"/>
                </a:cubicBezTo>
                <a:cubicBezTo>
                  <a:pt x="1425" y="2117"/>
                  <a:pt x="1423" y="2117"/>
                  <a:pt x="1422" y="2118"/>
                </a:cubicBezTo>
                <a:cubicBezTo>
                  <a:pt x="1421" y="2118"/>
                  <a:pt x="1420" y="2118"/>
                  <a:pt x="1419" y="2118"/>
                </a:cubicBezTo>
                <a:cubicBezTo>
                  <a:pt x="1418" y="2118"/>
                  <a:pt x="1418" y="2119"/>
                  <a:pt x="1417" y="2119"/>
                </a:cubicBezTo>
                <a:cubicBezTo>
                  <a:pt x="1414" y="2120"/>
                  <a:pt x="1411" y="2121"/>
                  <a:pt x="1409" y="2121"/>
                </a:cubicBezTo>
                <a:cubicBezTo>
                  <a:pt x="1406" y="2122"/>
                  <a:pt x="1404" y="2123"/>
                  <a:pt x="1403" y="2124"/>
                </a:cubicBezTo>
                <a:cubicBezTo>
                  <a:pt x="1403" y="2124"/>
                  <a:pt x="1402" y="2124"/>
                  <a:pt x="1402" y="2124"/>
                </a:cubicBezTo>
                <a:cubicBezTo>
                  <a:pt x="1402" y="2124"/>
                  <a:pt x="1402" y="2124"/>
                  <a:pt x="1401" y="2124"/>
                </a:cubicBezTo>
                <a:cubicBezTo>
                  <a:pt x="1399" y="2123"/>
                  <a:pt x="1398" y="2121"/>
                  <a:pt x="1396" y="2120"/>
                </a:cubicBezTo>
                <a:cubicBezTo>
                  <a:pt x="1395" y="2120"/>
                  <a:pt x="1394" y="2119"/>
                  <a:pt x="1393" y="2119"/>
                </a:cubicBezTo>
                <a:cubicBezTo>
                  <a:pt x="1392" y="2118"/>
                  <a:pt x="1391" y="2117"/>
                  <a:pt x="1390" y="2117"/>
                </a:cubicBezTo>
                <a:cubicBezTo>
                  <a:pt x="1389" y="2116"/>
                  <a:pt x="1388" y="2116"/>
                  <a:pt x="1387" y="2115"/>
                </a:cubicBezTo>
                <a:cubicBezTo>
                  <a:pt x="1387" y="2115"/>
                  <a:pt x="1387" y="2115"/>
                  <a:pt x="1386" y="2114"/>
                </a:cubicBezTo>
                <a:cubicBezTo>
                  <a:pt x="1386" y="2114"/>
                  <a:pt x="1385" y="2114"/>
                  <a:pt x="1385" y="2114"/>
                </a:cubicBezTo>
                <a:cubicBezTo>
                  <a:pt x="1384" y="2113"/>
                  <a:pt x="1383" y="2113"/>
                  <a:pt x="1382" y="2112"/>
                </a:cubicBezTo>
                <a:cubicBezTo>
                  <a:pt x="1382" y="2112"/>
                  <a:pt x="1381" y="2111"/>
                  <a:pt x="1380" y="2110"/>
                </a:cubicBezTo>
                <a:cubicBezTo>
                  <a:pt x="1380" y="2110"/>
                  <a:pt x="1379" y="2110"/>
                  <a:pt x="1378" y="2109"/>
                </a:cubicBezTo>
                <a:cubicBezTo>
                  <a:pt x="1378" y="2109"/>
                  <a:pt x="1377" y="2108"/>
                  <a:pt x="1376" y="2108"/>
                </a:cubicBezTo>
                <a:cubicBezTo>
                  <a:pt x="1376" y="2107"/>
                  <a:pt x="1375" y="2107"/>
                  <a:pt x="1375" y="2107"/>
                </a:cubicBezTo>
                <a:cubicBezTo>
                  <a:pt x="1374" y="2106"/>
                  <a:pt x="1374" y="2106"/>
                  <a:pt x="1373" y="2106"/>
                </a:cubicBezTo>
                <a:cubicBezTo>
                  <a:pt x="1373" y="2105"/>
                  <a:pt x="1372" y="2105"/>
                  <a:pt x="1372" y="2105"/>
                </a:cubicBezTo>
                <a:cubicBezTo>
                  <a:pt x="1395" y="2106"/>
                  <a:pt x="1418" y="2107"/>
                  <a:pt x="1437" y="2104"/>
                </a:cubicBezTo>
                <a:cubicBezTo>
                  <a:pt x="1410" y="2102"/>
                  <a:pt x="1389" y="2103"/>
                  <a:pt x="1359" y="2094"/>
                </a:cubicBezTo>
                <a:cubicBezTo>
                  <a:pt x="1325" y="2084"/>
                  <a:pt x="1306" y="2080"/>
                  <a:pt x="1282" y="2061"/>
                </a:cubicBezTo>
                <a:cubicBezTo>
                  <a:pt x="1283" y="2061"/>
                  <a:pt x="1284" y="2061"/>
                  <a:pt x="1285" y="2061"/>
                </a:cubicBezTo>
                <a:cubicBezTo>
                  <a:pt x="1287" y="2061"/>
                  <a:pt x="1289" y="2060"/>
                  <a:pt x="1291" y="2060"/>
                </a:cubicBezTo>
                <a:cubicBezTo>
                  <a:pt x="1293" y="2060"/>
                  <a:pt x="1295" y="2060"/>
                  <a:pt x="1297" y="2059"/>
                </a:cubicBezTo>
                <a:cubicBezTo>
                  <a:pt x="1300" y="2059"/>
                  <a:pt x="1304" y="2058"/>
                  <a:pt x="1308" y="2057"/>
                </a:cubicBezTo>
                <a:cubicBezTo>
                  <a:pt x="1310" y="2057"/>
                  <a:pt x="1311" y="2056"/>
                  <a:pt x="1313" y="2056"/>
                </a:cubicBezTo>
                <a:cubicBezTo>
                  <a:pt x="1313" y="2056"/>
                  <a:pt x="1313" y="2056"/>
                  <a:pt x="1313" y="2056"/>
                </a:cubicBezTo>
                <a:cubicBezTo>
                  <a:pt x="1313" y="2056"/>
                  <a:pt x="1314" y="2057"/>
                  <a:pt x="1315" y="2058"/>
                </a:cubicBezTo>
                <a:cubicBezTo>
                  <a:pt x="1316" y="2058"/>
                  <a:pt x="1317" y="2059"/>
                  <a:pt x="1318" y="2060"/>
                </a:cubicBezTo>
                <a:cubicBezTo>
                  <a:pt x="1319" y="2060"/>
                  <a:pt x="1320" y="2061"/>
                  <a:pt x="1321" y="2062"/>
                </a:cubicBezTo>
                <a:cubicBezTo>
                  <a:pt x="1322" y="2063"/>
                  <a:pt x="1324" y="2063"/>
                  <a:pt x="1325" y="2064"/>
                </a:cubicBezTo>
                <a:cubicBezTo>
                  <a:pt x="1326" y="2064"/>
                  <a:pt x="1327" y="2065"/>
                  <a:pt x="1327" y="2065"/>
                </a:cubicBezTo>
                <a:cubicBezTo>
                  <a:pt x="1328" y="2065"/>
                  <a:pt x="1329" y="2066"/>
                  <a:pt x="1330" y="2066"/>
                </a:cubicBezTo>
                <a:cubicBezTo>
                  <a:pt x="1331" y="2066"/>
                  <a:pt x="1333" y="2067"/>
                  <a:pt x="1334" y="2067"/>
                </a:cubicBezTo>
                <a:cubicBezTo>
                  <a:pt x="1336" y="2068"/>
                  <a:pt x="1338" y="2068"/>
                  <a:pt x="1339" y="2069"/>
                </a:cubicBezTo>
                <a:cubicBezTo>
                  <a:pt x="1340" y="2069"/>
                  <a:pt x="1341" y="2069"/>
                  <a:pt x="1342" y="2069"/>
                </a:cubicBezTo>
                <a:cubicBezTo>
                  <a:pt x="1342" y="2069"/>
                  <a:pt x="1343" y="2069"/>
                  <a:pt x="1344" y="2070"/>
                </a:cubicBezTo>
                <a:cubicBezTo>
                  <a:pt x="1345" y="2070"/>
                  <a:pt x="1347" y="2070"/>
                  <a:pt x="1348" y="2070"/>
                </a:cubicBezTo>
                <a:cubicBezTo>
                  <a:pt x="1350" y="2070"/>
                  <a:pt x="1351" y="2070"/>
                  <a:pt x="1352" y="2070"/>
                </a:cubicBezTo>
                <a:cubicBezTo>
                  <a:pt x="1354" y="2070"/>
                  <a:pt x="1355" y="2070"/>
                  <a:pt x="1356" y="2070"/>
                </a:cubicBezTo>
                <a:cubicBezTo>
                  <a:pt x="1357" y="2070"/>
                  <a:pt x="1358" y="2070"/>
                  <a:pt x="1359" y="2069"/>
                </a:cubicBezTo>
                <a:cubicBezTo>
                  <a:pt x="1359" y="2069"/>
                  <a:pt x="1360" y="2069"/>
                  <a:pt x="1360" y="2069"/>
                </a:cubicBezTo>
                <a:cubicBezTo>
                  <a:pt x="1361" y="2069"/>
                  <a:pt x="1361" y="2069"/>
                  <a:pt x="1361" y="2069"/>
                </a:cubicBezTo>
                <a:cubicBezTo>
                  <a:pt x="1361" y="2069"/>
                  <a:pt x="1361" y="2069"/>
                  <a:pt x="1360" y="2069"/>
                </a:cubicBezTo>
                <a:cubicBezTo>
                  <a:pt x="1360" y="2068"/>
                  <a:pt x="1360" y="2068"/>
                  <a:pt x="1359" y="2068"/>
                </a:cubicBezTo>
                <a:cubicBezTo>
                  <a:pt x="1358" y="2068"/>
                  <a:pt x="1357" y="2067"/>
                  <a:pt x="1356" y="2067"/>
                </a:cubicBezTo>
                <a:cubicBezTo>
                  <a:pt x="1355" y="2066"/>
                  <a:pt x="1354" y="2066"/>
                  <a:pt x="1353" y="2066"/>
                </a:cubicBezTo>
                <a:cubicBezTo>
                  <a:pt x="1352" y="2065"/>
                  <a:pt x="1351" y="2065"/>
                  <a:pt x="1350" y="2064"/>
                </a:cubicBezTo>
                <a:cubicBezTo>
                  <a:pt x="1348" y="2064"/>
                  <a:pt x="1347" y="2063"/>
                  <a:pt x="1345" y="2063"/>
                </a:cubicBezTo>
                <a:cubicBezTo>
                  <a:pt x="1345" y="2062"/>
                  <a:pt x="1344" y="2062"/>
                  <a:pt x="1343" y="2062"/>
                </a:cubicBezTo>
                <a:cubicBezTo>
                  <a:pt x="1343" y="2062"/>
                  <a:pt x="1342" y="2061"/>
                  <a:pt x="1341" y="2061"/>
                </a:cubicBezTo>
                <a:cubicBezTo>
                  <a:pt x="1340" y="2061"/>
                  <a:pt x="1338" y="2060"/>
                  <a:pt x="1337" y="2060"/>
                </a:cubicBezTo>
                <a:cubicBezTo>
                  <a:pt x="1335" y="2059"/>
                  <a:pt x="1334" y="2059"/>
                  <a:pt x="1332" y="2059"/>
                </a:cubicBezTo>
                <a:cubicBezTo>
                  <a:pt x="1331" y="2058"/>
                  <a:pt x="1331" y="2058"/>
                  <a:pt x="1330" y="2058"/>
                </a:cubicBezTo>
                <a:cubicBezTo>
                  <a:pt x="1329" y="2058"/>
                  <a:pt x="1328" y="2058"/>
                  <a:pt x="1328" y="2057"/>
                </a:cubicBezTo>
                <a:cubicBezTo>
                  <a:pt x="1326" y="2057"/>
                  <a:pt x="1325" y="2057"/>
                  <a:pt x="1323" y="2056"/>
                </a:cubicBezTo>
                <a:cubicBezTo>
                  <a:pt x="1322" y="2056"/>
                  <a:pt x="1321" y="2056"/>
                  <a:pt x="1319" y="2055"/>
                </a:cubicBezTo>
                <a:cubicBezTo>
                  <a:pt x="1318" y="2055"/>
                  <a:pt x="1318" y="2055"/>
                  <a:pt x="1317" y="2055"/>
                </a:cubicBezTo>
                <a:cubicBezTo>
                  <a:pt x="1317" y="2055"/>
                  <a:pt x="1318" y="2055"/>
                  <a:pt x="1319" y="2054"/>
                </a:cubicBezTo>
                <a:cubicBezTo>
                  <a:pt x="1322" y="2054"/>
                  <a:pt x="1325" y="2053"/>
                  <a:pt x="1329" y="2052"/>
                </a:cubicBezTo>
                <a:cubicBezTo>
                  <a:pt x="1332" y="2052"/>
                  <a:pt x="1335" y="2051"/>
                  <a:pt x="1338" y="2051"/>
                </a:cubicBezTo>
                <a:cubicBezTo>
                  <a:pt x="1339" y="2051"/>
                  <a:pt x="1340" y="2051"/>
                  <a:pt x="1342" y="2051"/>
                </a:cubicBezTo>
                <a:cubicBezTo>
                  <a:pt x="1343" y="2051"/>
                  <a:pt x="1344" y="2051"/>
                  <a:pt x="1345" y="2051"/>
                </a:cubicBezTo>
                <a:cubicBezTo>
                  <a:pt x="1346" y="2051"/>
                  <a:pt x="1347" y="2051"/>
                  <a:pt x="1349" y="2051"/>
                </a:cubicBezTo>
                <a:cubicBezTo>
                  <a:pt x="1350" y="2051"/>
                  <a:pt x="1350" y="2051"/>
                  <a:pt x="1351" y="2051"/>
                </a:cubicBezTo>
                <a:cubicBezTo>
                  <a:pt x="1353" y="2051"/>
                  <a:pt x="1354" y="2052"/>
                  <a:pt x="1355" y="2052"/>
                </a:cubicBezTo>
                <a:cubicBezTo>
                  <a:pt x="1356" y="2052"/>
                  <a:pt x="1356" y="2052"/>
                  <a:pt x="1356" y="2052"/>
                </a:cubicBezTo>
                <a:cubicBezTo>
                  <a:pt x="1356" y="2052"/>
                  <a:pt x="1356" y="2052"/>
                  <a:pt x="1355" y="2051"/>
                </a:cubicBezTo>
                <a:cubicBezTo>
                  <a:pt x="1355" y="2051"/>
                  <a:pt x="1354" y="2051"/>
                  <a:pt x="1354" y="2051"/>
                </a:cubicBezTo>
                <a:cubicBezTo>
                  <a:pt x="1353" y="2050"/>
                  <a:pt x="1352" y="2050"/>
                  <a:pt x="1352" y="2050"/>
                </a:cubicBezTo>
                <a:cubicBezTo>
                  <a:pt x="1351" y="2049"/>
                  <a:pt x="1350" y="2049"/>
                  <a:pt x="1349" y="2049"/>
                </a:cubicBezTo>
                <a:cubicBezTo>
                  <a:pt x="1348" y="2048"/>
                  <a:pt x="1347" y="2048"/>
                  <a:pt x="1346" y="2048"/>
                </a:cubicBezTo>
                <a:cubicBezTo>
                  <a:pt x="1344" y="2048"/>
                  <a:pt x="1343" y="2047"/>
                  <a:pt x="1342" y="2047"/>
                </a:cubicBezTo>
                <a:cubicBezTo>
                  <a:pt x="1341" y="2047"/>
                  <a:pt x="1339" y="2047"/>
                  <a:pt x="1338" y="2047"/>
                </a:cubicBezTo>
                <a:cubicBezTo>
                  <a:pt x="1335" y="2046"/>
                  <a:pt x="1331" y="2046"/>
                  <a:pt x="1328" y="2046"/>
                </a:cubicBezTo>
                <a:cubicBezTo>
                  <a:pt x="1325" y="2047"/>
                  <a:pt x="1321" y="2047"/>
                  <a:pt x="1317" y="2048"/>
                </a:cubicBezTo>
                <a:cubicBezTo>
                  <a:pt x="1316" y="2048"/>
                  <a:pt x="1314" y="2048"/>
                  <a:pt x="1312" y="2048"/>
                </a:cubicBezTo>
                <a:cubicBezTo>
                  <a:pt x="1310" y="2049"/>
                  <a:pt x="1308" y="2049"/>
                  <a:pt x="1306" y="2049"/>
                </a:cubicBezTo>
                <a:cubicBezTo>
                  <a:pt x="1303" y="2050"/>
                  <a:pt x="1299" y="2051"/>
                  <a:pt x="1295" y="2052"/>
                </a:cubicBezTo>
                <a:cubicBezTo>
                  <a:pt x="1292" y="2052"/>
                  <a:pt x="1288" y="2053"/>
                  <a:pt x="1284" y="2053"/>
                </a:cubicBezTo>
                <a:cubicBezTo>
                  <a:pt x="1281" y="2053"/>
                  <a:pt x="1277" y="2053"/>
                  <a:pt x="1274" y="2053"/>
                </a:cubicBezTo>
                <a:cubicBezTo>
                  <a:pt x="1273" y="2053"/>
                  <a:pt x="1273" y="2053"/>
                  <a:pt x="1273" y="2053"/>
                </a:cubicBezTo>
                <a:cubicBezTo>
                  <a:pt x="1271" y="2051"/>
                  <a:pt x="1269" y="2049"/>
                  <a:pt x="1266" y="2047"/>
                </a:cubicBezTo>
                <a:cubicBezTo>
                  <a:pt x="1252" y="2033"/>
                  <a:pt x="1239" y="2024"/>
                  <a:pt x="1227" y="2018"/>
                </a:cubicBezTo>
                <a:cubicBezTo>
                  <a:pt x="1228" y="2018"/>
                  <a:pt x="1230" y="2018"/>
                  <a:pt x="1231" y="2018"/>
                </a:cubicBezTo>
                <a:cubicBezTo>
                  <a:pt x="1232" y="2018"/>
                  <a:pt x="1234" y="2017"/>
                  <a:pt x="1236" y="2017"/>
                </a:cubicBezTo>
                <a:cubicBezTo>
                  <a:pt x="1237" y="2017"/>
                  <a:pt x="1239" y="2016"/>
                  <a:pt x="1241" y="2016"/>
                </a:cubicBezTo>
                <a:cubicBezTo>
                  <a:pt x="1244" y="2015"/>
                  <a:pt x="1248" y="2015"/>
                  <a:pt x="1251" y="2014"/>
                </a:cubicBezTo>
                <a:cubicBezTo>
                  <a:pt x="1254" y="2014"/>
                  <a:pt x="1254" y="2014"/>
                  <a:pt x="1254" y="2014"/>
                </a:cubicBezTo>
                <a:cubicBezTo>
                  <a:pt x="1255" y="2014"/>
                  <a:pt x="1256" y="2013"/>
                  <a:pt x="1257" y="2013"/>
                </a:cubicBezTo>
                <a:cubicBezTo>
                  <a:pt x="1258" y="2013"/>
                  <a:pt x="1260" y="2013"/>
                  <a:pt x="1262" y="2013"/>
                </a:cubicBezTo>
                <a:cubicBezTo>
                  <a:pt x="1265" y="2013"/>
                  <a:pt x="1269" y="2012"/>
                  <a:pt x="1272" y="2012"/>
                </a:cubicBezTo>
                <a:cubicBezTo>
                  <a:pt x="1273" y="2012"/>
                  <a:pt x="1273" y="2012"/>
                  <a:pt x="1274" y="2012"/>
                </a:cubicBezTo>
                <a:cubicBezTo>
                  <a:pt x="1275" y="2012"/>
                  <a:pt x="1276" y="2012"/>
                  <a:pt x="1277" y="2013"/>
                </a:cubicBezTo>
                <a:cubicBezTo>
                  <a:pt x="1278" y="2013"/>
                  <a:pt x="1280" y="2013"/>
                  <a:pt x="1281" y="2013"/>
                </a:cubicBezTo>
                <a:cubicBezTo>
                  <a:pt x="1282" y="2013"/>
                  <a:pt x="1283" y="2013"/>
                  <a:pt x="1283" y="2013"/>
                </a:cubicBezTo>
                <a:cubicBezTo>
                  <a:pt x="1284" y="2013"/>
                  <a:pt x="1285" y="2014"/>
                  <a:pt x="1285" y="2014"/>
                </a:cubicBezTo>
                <a:cubicBezTo>
                  <a:pt x="1286" y="2014"/>
                  <a:pt x="1286" y="2014"/>
                  <a:pt x="1286" y="2014"/>
                </a:cubicBezTo>
                <a:cubicBezTo>
                  <a:pt x="1287" y="2014"/>
                  <a:pt x="1287" y="2014"/>
                  <a:pt x="1287" y="2014"/>
                </a:cubicBezTo>
                <a:cubicBezTo>
                  <a:pt x="1288" y="2014"/>
                  <a:pt x="1289" y="2014"/>
                  <a:pt x="1289" y="2015"/>
                </a:cubicBezTo>
                <a:cubicBezTo>
                  <a:pt x="1291" y="2015"/>
                  <a:pt x="1292" y="2015"/>
                  <a:pt x="1293" y="2016"/>
                </a:cubicBezTo>
                <a:cubicBezTo>
                  <a:pt x="1294" y="2016"/>
                  <a:pt x="1295" y="2016"/>
                  <a:pt x="1296" y="2017"/>
                </a:cubicBezTo>
                <a:cubicBezTo>
                  <a:pt x="1297" y="2017"/>
                  <a:pt x="1298" y="2018"/>
                  <a:pt x="1299" y="2018"/>
                </a:cubicBezTo>
                <a:cubicBezTo>
                  <a:pt x="1300" y="2018"/>
                  <a:pt x="1300" y="2019"/>
                  <a:pt x="1301" y="2019"/>
                </a:cubicBezTo>
                <a:cubicBezTo>
                  <a:pt x="1303" y="2020"/>
                  <a:pt x="1304" y="2021"/>
                  <a:pt x="1304" y="2021"/>
                </a:cubicBezTo>
                <a:cubicBezTo>
                  <a:pt x="1305" y="2022"/>
                  <a:pt x="1305" y="2022"/>
                  <a:pt x="1305" y="2022"/>
                </a:cubicBezTo>
                <a:cubicBezTo>
                  <a:pt x="1305" y="2022"/>
                  <a:pt x="1305" y="2022"/>
                  <a:pt x="1305" y="2021"/>
                </a:cubicBezTo>
                <a:cubicBezTo>
                  <a:pt x="1304" y="2020"/>
                  <a:pt x="1303" y="2019"/>
                  <a:pt x="1302" y="2018"/>
                </a:cubicBezTo>
                <a:cubicBezTo>
                  <a:pt x="1302" y="2018"/>
                  <a:pt x="1301" y="2017"/>
                  <a:pt x="1300" y="2016"/>
                </a:cubicBezTo>
                <a:cubicBezTo>
                  <a:pt x="1299" y="2016"/>
                  <a:pt x="1299" y="2015"/>
                  <a:pt x="1298" y="2014"/>
                </a:cubicBezTo>
                <a:cubicBezTo>
                  <a:pt x="1297" y="2014"/>
                  <a:pt x="1296" y="2013"/>
                  <a:pt x="1295" y="2012"/>
                </a:cubicBezTo>
                <a:cubicBezTo>
                  <a:pt x="1293" y="2012"/>
                  <a:pt x="1292" y="2011"/>
                  <a:pt x="1291" y="2010"/>
                </a:cubicBezTo>
                <a:cubicBezTo>
                  <a:pt x="1288" y="2009"/>
                  <a:pt x="1285" y="2008"/>
                  <a:pt x="1282" y="2007"/>
                </a:cubicBezTo>
                <a:cubicBezTo>
                  <a:pt x="1281" y="2007"/>
                  <a:pt x="1279" y="2006"/>
                  <a:pt x="1277" y="2006"/>
                </a:cubicBezTo>
                <a:cubicBezTo>
                  <a:pt x="1277" y="2006"/>
                  <a:pt x="1276" y="2006"/>
                  <a:pt x="1275" y="2006"/>
                </a:cubicBezTo>
                <a:cubicBezTo>
                  <a:pt x="1274" y="2006"/>
                  <a:pt x="1273" y="2005"/>
                  <a:pt x="1272" y="2005"/>
                </a:cubicBezTo>
                <a:cubicBezTo>
                  <a:pt x="1271" y="2005"/>
                  <a:pt x="1270" y="2005"/>
                  <a:pt x="1269" y="2005"/>
                </a:cubicBezTo>
                <a:cubicBezTo>
                  <a:pt x="1269" y="2005"/>
                  <a:pt x="1268" y="2005"/>
                  <a:pt x="1267" y="2005"/>
                </a:cubicBezTo>
                <a:cubicBezTo>
                  <a:pt x="1265" y="2005"/>
                  <a:pt x="1263" y="2005"/>
                  <a:pt x="1261" y="2005"/>
                </a:cubicBezTo>
                <a:cubicBezTo>
                  <a:pt x="1259" y="2005"/>
                  <a:pt x="1258" y="2005"/>
                  <a:pt x="1256" y="2006"/>
                </a:cubicBezTo>
                <a:cubicBezTo>
                  <a:pt x="1255" y="2006"/>
                  <a:pt x="1254" y="2006"/>
                  <a:pt x="1253" y="2006"/>
                </a:cubicBezTo>
                <a:cubicBezTo>
                  <a:pt x="1250" y="2006"/>
                  <a:pt x="1250" y="2006"/>
                  <a:pt x="1250" y="2006"/>
                </a:cubicBezTo>
                <a:cubicBezTo>
                  <a:pt x="1246" y="2007"/>
                  <a:pt x="1243" y="2008"/>
                  <a:pt x="1239" y="2008"/>
                </a:cubicBezTo>
                <a:cubicBezTo>
                  <a:pt x="1238" y="2009"/>
                  <a:pt x="1236" y="2009"/>
                  <a:pt x="1234" y="2010"/>
                </a:cubicBezTo>
                <a:cubicBezTo>
                  <a:pt x="1232" y="2010"/>
                  <a:pt x="1231" y="2011"/>
                  <a:pt x="1229" y="2011"/>
                </a:cubicBezTo>
                <a:cubicBezTo>
                  <a:pt x="1226" y="2012"/>
                  <a:pt x="1223" y="2013"/>
                  <a:pt x="1220" y="2013"/>
                </a:cubicBezTo>
                <a:cubicBezTo>
                  <a:pt x="1219" y="2013"/>
                  <a:pt x="1219" y="2014"/>
                  <a:pt x="1218" y="2014"/>
                </a:cubicBezTo>
                <a:cubicBezTo>
                  <a:pt x="1197" y="2004"/>
                  <a:pt x="1181" y="2003"/>
                  <a:pt x="1172" y="1996"/>
                </a:cubicBezTo>
                <a:cubicBezTo>
                  <a:pt x="1136" y="1966"/>
                  <a:pt x="1187" y="1935"/>
                  <a:pt x="1218" y="1915"/>
                </a:cubicBezTo>
                <a:cubicBezTo>
                  <a:pt x="1242" y="1899"/>
                  <a:pt x="1273" y="1889"/>
                  <a:pt x="1299" y="1903"/>
                </a:cubicBezTo>
                <a:cubicBezTo>
                  <a:pt x="1342" y="1927"/>
                  <a:pt x="1344" y="1954"/>
                  <a:pt x="1380" y="1991"/>
                </a:cubicBezTo>
                <a:cubicBezTo>
                  <a:pt x="1380" y="1993"/>
                  <a:pt x="1380" y="1995"/>
                  <a:pt x="1380" y="1996"/>
                </a:cubicBezTo>
                <a:cubicBezTo>
                  <a:pt x="1380" y="1998"/>
                  <a:pt x="1380" y="2000"/>
                  <a:pt x="1380" y="2001"/>
                </a:cubicBezTo>
                <a:cubicBezTo>
                  <a:pt x="1381" y="2003"/>
                  <a:pt x="1381" y="2005"/>
                  <a:pt x="1381" y="2007"/>
                </a:cubicBezTo>
                <a:cubicBezTo>
                  <a:pt x="1382" y="2010"/>
                  <a:pt x="1383" y="2014"/>
                  <a:pt x="1384" y="2019"/>
                </a:cubicBezTo>
                <a:cubicBezTo>
                  <a:pt x="1386" y="2023"/>
                  <a:pt x="1388" y="2027"/>
                  <a:pt x="1391" y="2031"/>
                </a:cubicBezTo>
                <a:cubicBezTo>
                  <a:pt x="1392" y="2031"/>
                  <a:pt x="1392" y="2031"/>
                  <a:pt x="1392" y="2031"/>
                </a:cubicBezTo>
                <a:cubicBezTo>
                  <a:pt x="1392" y="2032"/>
                  <a:pt x="1392" y="2032"/>
                  <a:pt x="1392" y="2032"/>
                </a:cubicBezTo>
                <a:cubicBezTo>
                  <a:pt x="1392" y="2032"/>
                  <a:pt x="1392" y="2032"/>
                  <a:pt x="1392" y="2032"/>
                </a:cubicBezTo>
                <a:cubicBezTo>
                  <a:pt x="1392" y="2032"/>
                  <a:pt x="1392" y="2032"/>
                  <a:pt x="1392" y="2032"/>
                </a:cubicBezTo>
                <a:cubicBezTo>
                  <a:pt x="1393" y="2032"/>
                  <a:pt x="1393" y="2032"/>
                  <a:pt x="1393" y="2032"/>
                </a:cubicBezTo>
                <a:cubicBezTo>
                  <a:pt x="1393" y="2033"/>
                  <a:pt x="1393" y="2033"/>
                  <a:pt x="1394" y="2033"/>
                </a:cubicBezTo>
                <a:cubicBezTo>
                  <a:pt x="1395" y="2034"/>
                  <a:pt x="1396" y="2035"/>
                  <a:pt x="1397" y="2036"/>
                </a:cubicBezTo>
                <a:cubicBezTo>
                  <a:pt x="1399" y="2038"/>
                  <a:pt x="1401" y="2039"/>
                  <a:pt x="1403" y="2041"/>
                </a:cubicBezTo>
                <a:cubicBezTo>
                  <a:pt x="1404" y="2042"/>
                  <a:pt x="1406" y="2043"/>
                  <a:pt x="1408" y="2044"/>
                </a:cubicBezTo>
                <a:cubicBezTo>
                  <a:pt x="1408" y="2045"/>
                  <a:pt x="1408" y="2045"/>
                  <a:pt x="1409" y="2046"/>
                </a:cubicBezTo>
                <a:cubicBezTo>
                  <a:pt x="1409" y="2047"/>
                  <a:pt x="1410" y="2049"/>
                  <a:pt x="1410" y="2051"/>
                </a:cubicBezTo>
                <a:cubicBezTo>
                  <a:pt x="1411" y="2053"/>
                  <a:pt x="1412" y="2054"/>
                  <a:pt x="1412" y="2056"/>
                </a:cubicBezTo>
                <a:cubicBezTo>
                  <a:pt x="1412" y="2057"/>
                  <a:pt x="1413" y="2058"/>
                  <a:pt x="1413" y="2059"/>
                </a:cubicBezTo>
                <a:cubicBezTo>
                  <a:pt x="1413" y="2061"/>
                  <a:pt x="1414" y="2062"/>
                  <a:pt x="1414" y="2063"/>
                </a:cubicBezTo>
                <a:cubicBezTo>
                  <a:pt x="1415" y="2065"/>
                  <a:pt x="1415" y="2067"/>
                  <a:pt x="1416" y="2069"/>
                </a:cubicBezTo>
                <a:cubicBezTo>
                  <a:pt x="1416" y="2070"/>
                  <a:pt x="1417" y="2070"/>
                  <a:pt x="1417" y="2071"/>
                </a:cubicBezTo>
                <a:cubicBezTo>
                  <a:pt x="1417" y="2071"/>
                  <a:pt x="1417" y="2072"/>
                  <a:pt x="1418" y="2073"/>
                </a:cubicBezTo>
                <a:cubicBezTo>
                  <a:pt x="1418" y="2074"/>
                  <a:pt x="1419" y="2075"/>
                  <a:pt x="1420" y="2076"/>
                </a:cubicBezTo>
                <a:cubicBezTo>
                  <a:pt x="1420" y="2077"/>
                  <a:pt x="1421" y="2078"/>
                  <a:pt x="1422" y="2079"/>
                </a:cubicBezTo>
                <a:cubicBezTo>
                  <a:pt x="1422" y="2080"/>
                  <a:pt x="1423" y="2080"/>
                  <a:pt x="1424" y="2081"/>
                </a:cubicBezTo>
                <a:cubicBezTo>
                  <a:pt x="1425" y="2083"/>
                  <a:pt x="1427" y="2084"/>
                  <a:pt x="1429" y="2086"/>
                </a:cubicBezTo>
                <a:cubicBezTo>
                  <a:pt x="1431" y="2087"/>
                  <a:pt x="1433" y="2088"/>
                  <a:pt x="1435" y="2088"/>
                </a:cubicBezTo>
                <a:cubicBezTo>
                  <a:pt x="1436" y="2089"/>
                  <a:pt x="1438" y="2089"/>
                  <a:pt x="1440" y="2089"/>
                </a:cubicBezTo>
                <a:cubicBezTo>
                  <a:pt x="1441" y="2089"/>
                  <a:pt x="1442" y="2089"/>
                  <a:pt x="1443" y="2089"/>
                </a:cubicBezTo>
                <a:cubicBezTo>
                  <a:pt x="1445" y="2088"/>
                  <a:pt x="1445" y="2088"/>
                  <a:pt x="1446" y="2088"/>
                </a:cubicBezTo>
                <a:cubicBezTo>
                  <a:pt x="1446" y="2087"/>
                  <a:pt x="1446" y="2087"/>
                  <a:pt x="1446" y="2087"/>
                </a:cubicBezTo>
                <a:cubicBezTo>
                  <a:pt x="1446" y="2087"/>
                  <a:pt x="1446" y="2087"/>
                  <a:pt x="1446" y="2087"/>
                </a:cubicBezTo>
                <a:cubicBezTo>
                  <a:pt x="1445" y="2087"/>
                  <a:pt x="1444" y="2087"/>
                  <a:pt x="1443" y="2087"/>
                </a:cubicBezTo>
                <a:cubicBezTo>
                  <a:pt x="1442" y="2087"/>
                  <a:pt x="1441" y="2087"/>
                  <a:pt x="1440" y="2086"/>
                </a:cubicBezTo>
                <a:cubicBezTo>
                  <a:pt x="1439" y="2086"/>
                  <a:pt x="1438" y="2085"/>
                  <a:pt x="1436" y="2084"/>
                </a:cubicBezTo>
                <a:cubicBezTo>
                  <a:pt x="1434" y="2082"/>
                  <a:pt x="1431" y="2080"/>
                  <a:pt x="1429" y="2077"/>
                </a:cubicBezTo>
                <a:cubicBezTo>
                  <a:pt x="1428" y="2075"/>
                  <a:pt x="1427" y="2074"/>
                  <a:pt x="1426" y="2072"/>
                </a:cubicBezTo>
                <a:cubicBezTo>
                  <a:pt x="1426" y="2071"/>
                  <a:pt x="1425" y="2070"/>
                  <a:pt x="1425" y="2069"/>
                </a:cubicBezTo>
                <a:cubicBezTo>
                  <a:pt x="1425" y="2069"/>
                  <a:pt x="1424" y="2068"/>
                  <a:pt x="1424" y="2068"/>
                </a:cubicBezTo>
                <a:cubicBezTo>
                  <a:pt x="1424" y="2067"/>
                  <a:pt x="1424" y="2067"/>
                  <a:pt x="1424" y="2066"/>
                </a:cubicBezTo>
                <a:cubicBezTo>
                  <a:pt x="1423" y="2064"/>
                  <a:pt x="1422" y="2062"/>
                  <a:pt x="1421" y="2060"/>
                </a:cubicBezTo>
                <a:cubicBezTo>
                  <a:pt x="1421" y="2059"/>
                  <a:pt x="1420" y="2058"/>
                  <a:pt x="1420" y="2057"/>
                </a:cubicBezTo>
                <a:cubicBezTo>
                  <a:pt x="1420" y="2056"/>
                  <a:pt x="1419" y="2055"/>
                  <a:pt x="1419" y="2054"/>
                </a:cubicBezTo>
                <a:cubicBezTo>
                  <a:pt x="1418" y="2052"/>
                  <a:pt x="1417" y="2051"/>
                  <a:pt x="1416" y="2049"/>
                </a:cubicBezTo>
                <a:cubicBezTo>
                  <a:pt x="1416" y="2049"/>
                  <a:pt x="1416" y="2049"/>
                  <a:pt x="1416" y="2049"/>
                </a:cubicBezTo>
                <a:cubicBezTo>
                  <a:pt x="1418" y="2050"/>
                  <a:pt x="1418" y="2050"/>
                  <a:pt x="1418" y="2050"/>
                </a:cubicBezTo>
                <a:cubicBezTo>
                  <a:pt x="1419" y="2051"/>
                  <a:pt x="1419" y="2051"/>
                  <a:pt x="1419" y="2051"/>
                </a:cubicBezTo>
                <a:cubicBezTo>
                  <a:pt x="1420" y="2052"/>
                  <a:pt x="1420" y="2052"/>
                  <a:pt x="1421" y="2052"/>
                </a:cubicBezTo>
                <a:cubicBezTo>
                  <a:pt x="1422" y="2053"/>
                  <a:pt x="1423" y="2054"/>
                  <a:pt x="1424" y="2054"/>
                </a:cubicBezTo>
                <a:cubicBezTo>
                  <a:pt x="1425" y="2055"/>
                  <a:pt x="1426" y="2056"/>
                  <a:pt x="1426" y="2056"/>
                </a:cubicBezTo>
                <a:cubicBezTo>
                  <a:pt x="1430" y="2059"/>
                  <a:pt x="1434" y="2062"/>
                  <a:pt x="1437" y="2065"/>
                </a:cubicBezTo>
                <a:cubicBezTo>
                  <a:pt x="1440" y="2068"/>
                  <a:pt x="1443" y="2071"/>
                  <a:pt x="1446" y="2074"/>
                </a:cubicBezTo>
                <a:cubicBezTo>
                  <a:pt x="1448" y="2078"/>
                  <a:pt x="1451" y="2081"/>
                  <a:pt x="1453" y="2083"/>
                </a:cubicBezTo>
                <a:cubicBezTo>
                  <a:pt x="1454" y="2085"/>
                  <a:pt x="1455" y="2086"/>
                  <a:pt x="1456" y="2088"/>
                </a:cubicBezTo>
                <a:cubicBezTo>
                  <a:pt x="1457" y="2089"/>
                  <a:pt x="1458" y="2090"/>
                  <a:pt x="1459" y="2091"/>
                </a:cubicBezTo>
                <a:cubicBezTo>
                  <a:pt x="1460" y="2093"/>
                  <a:pt x="1460" y="2094"/>
                  <a:pt x="1461" y="2095"/>
                </a:cubicBezTo>
                <a:cubicBezTo>
                  <a:pt x="1462" y="2096"/>
                  <a:pt x="1462" y="2097"/>
                  <a:pt x="1463" y="2098"/>
                </a:cubicBezTo>
                <a:cubicBezTo>
                  <a:pt x="1464" y="2100"/>
                  <a:pt x="1465" y="2101"/>
                  <a:pt x="1466" y="2102"/>
                </a:cubicBezTo>
                <a:cubicBezTo>
                  <a:pt x="1466" y="2103"/>
                  <a:pt x="1466" y="2104"/>
                  <a:pt x="1466" y="2104"/>
                </a:cubicBezTo>
                <a:cubicBezTo>
                  <a:pt x="1466" y="2104"/>
                  <a:pt x="1466" y="2103"/>
                  <a:pt x="1466" y="2102"/>
                </a:cubicBezTo>
                <a:cubicBezTo>
                  <a:pt x="1466" y="2101"/>
                  <a:pt x="1465" y="2099"/>
                  <a:pt x="1464" y="2097"/>
                </a:cubicBezTo>
                <a:cubicBezTo>
                  <a:pt x="1464" y="2096"/>
                  <a:pt x="1464" y="2095"/>
                  <a:pt x="1463" y="2094"/>
                </a:cubicBezTo>
                <a:cubicBezTo>
                  <a:pt x="1463" y="2093"/>
                  <a:pt x="1462" y="2091"/>
                  <a:pt x="1462" y="2090"/>
                </a:cubicBezTo>
                <a:cubicBezTo>
                  <a:pt x="1461" y="2089"/>
                  <a:pt x="1460" y="2087"/>
                  <a:pt x="1459" y="2086"/>
                </a:cubicBezTo>
                <a:cubicBezTo>
                  <a:pt x="1459" y="2084"/>
                  <a:pt x="1458" y="2082"/>
                  <a:pt x="1457" y="2081"/>
                </a:cubicBezTo>
                <a:cubicBezTo>
                  <a:pt x="1455" y="2078"/>
                  <a:pt x="1453" y="2074"/>
                  <a:pt x="1450" y="2071"/>
                </a:cubicBezTo>
                <a:cubicBezTo>
                  <a:pt x="1448" y="2067"/>
                  <a:pt x="1445" y="2064"/>
                  <a:pt x="1442" y="2060"/>
                </a:cubicBezTo>
                <a:cubicBezTo>
                  <a:pt x="1441" y="2060"/>
                  <a:pt x="1440" y="2059"/>
                  <a:pt x="1439" y="2058"/>
                </a:cubicBezTo>
                <a:cubicBezTo>
                  <a:pt x="1438" y="2057"/>
                  <a:pt x="1438" y="2056"/>
                  <a:pt x="1437" y="2055"/>
                </a:cubicBezTo>
                <a:cubicBezTo>
                  <a:pt x="1436" y="2054"/>
                  <a:pt x="1435" y="2054"/>
                  <a:pt x="1434" y="2053"/>
                </a:cubicBezTo>
                <a:cubicBezTo>
                  <a:pt x="1433" y="2052"/>
                  <a:pt x="1432" y="2051"/>
                  <a:pt x="1431" y="2050"/>
                </a:cubicBezTo>
                <a:cubicBezTo>
                  <a:pt x="1430" y="2050"/>
                  <a:pt x="1429" y="2049"/>
                  <a:pt x="1428" y="2048"/>
                </a:cubicBezTo>
                <a:cubicBezTo>
                  <a:pt x="1427" y="2047"/>
                  <a:pt x="1426" y="2047"/>
                  <a:pt x="1425" y="2046"/>
                </a:cubicBezTo>
                <a:cubicBezTo>
                  <a:pt x="1425" y="2045"/>
                  <a:pt x="1424" y="2045"/>
                  <a:pt x="1424" y="2045"/>
                </a:cubicBezTo>
                <a:cubicBezTo>
                  <a:pt x="1422" y="2044"/>
                  <a:pt x="1422" y="2044"/>
                  <a:pt x="1422" y="2044"/>
                </a:cubicBezTo>
                <a:cubicBezTo>
                  <a:pt x="1421" y="2043"/>
                  <a:pt x="1421" y="2043"/>
                  <a:pt x="1421" y="2043"/>
                </a:cubicBezTo>
                <a:cubicBezTo>
                  <a:pt x="1420" y="2042"/>
                  <a:pt x="1420" y="2042"/>
                  <a:pt x="1420" y="2042"/>
                </a:cubicBezTo>
                <a:cubicBezTo>
                  <a:pt x="1419" y="2042"/>
                  <a:pt x="1419" y="2042"/>
                  <a:pt x="1419" y="2042"/>
                </a:cubicBezTo>
                <a:cubicBezTo>
                  <a:pt x="1415" y="2039"/>
                  <a:pt x="1411" y="2037"/>
                  <a:pt x="1407" y="2034"/>
                </a:cubicBezTo>
                <a:cubicBezTo>
                  <a:pt x="1405" y="2033"/>
                  <a:pt x="1403" y="2032"/>
                  <a:pt x="1401" y="2030"/>
                </a:cubicBezTo>
                <a:cubicBezTo>
                  <a:pt x="1400" y="2030"/>
                  <a:pt x="1400" y="2029"/>
                  <a:pt x="1399" y="2028"/>
                </a:cubicBezTo>
                <a:cubicBezTo>
                  <a:pt x="1399" y="2028"/>
                  <a:pt x="1398" y="2027"/>
                  <a:pt x="1398" y="2027"/>
                </a:cubicBezTo>
                <a:cubicBezTo>
                  <a:pt x="1397" y="2027"/>
                  <a:pt x="1397" y="2027"/>
                  <a:pt x="1397" y="2027"/>
                </a:cubicBezTo>
                <a:cubicBezTo>
                  <a:pt x="1397" y="2027"/>
                  <a:pt x="1397" y="2027"/>
                  <a:pt x="1397" y="2027"/>
                </a:cubicBezTo>
                <a:cubicBezTo>
                  <a:pt x="1397" y="2027"/>
                  <a:pt x="1397" y="2027"/>
                  <a:pt x="1397" y="2027"/>
                </a:cubicBezTo>
                <a:cubicBezTo>
                  <a:pt x="1397" y="2027"/>
                  <a:pt x="1397" y="2027"/>
                  <a:pt x="1397" y="2027"/>
                </a:cubicBezTo>
                <a:cubicBezTo>
                  <a:pt x="1397" y="2027"/>
                  <a:pt x="1397" y="2027"/>
                  <a:pt x="1397" y="2027"/>
                </a:cubicBezTo>
                <a:cubicBezTo>
                  <a:pt x="1397" y="2026"/>
                  <a:pt x="1397" y="2026"/>
                  <a:pt x="1397" y="2026"/>
                </a:cubicBezTo>
                <a:cubicBezTo>
                  <a:pt x="1394" y="2023"/>
                  <a:pt x="1391" y="2020"/>
                  <a:pt x="1390" y="2016"/>
                </a:cubicBezTo>
                <a:cubicBezTo>
                  <a:pt x="1388" y="2013"/>
                  <a:pt x="1386" y="2009"/>
                  <a:pt x="1385" y="2006"/>
                </a:cubicBezTo>
                <a:cubicBezTo>
                  <a:pt x="1384" y="2002"/>
                  <a:pt x="1384" y="1999"/>
                  <a:pt x="1383" y="1996"/>
                </a:cubicBezTo>
                <a:cubicBezTo>
                  <a:pt x="1383" y="1995"/>
                  <a:pt x="1383" y="1994"/>
                  <a:pt x="1383" y="1994"/>
                </a:cubicBezTo>
                <a:cubicBezTo>
                  <a:pt x="1385" y="1996"/>
                  <a:pt x="1387" y="1998"/>
                  <a:pt x="1389" y="2000"/>
                </a:cubicBezTo>
                <a:cubicBezTo>
                  <a:pt x="1414" y="2022"/>
                  <a:pt x="1452" y="2039"/>
                  <a:pt x="1482" y="2057"/>
                </a:cubicBezTo>
                <a:cubicBezTo>
                  <a:pt x="1497" y="2067"/>
                  <a:pt x="1510" y="2078"/>
                  <a:pt x="1521" y="2091"/>
                </a:cubicBezTo>
                <a:cubicBezTo>
                  <a:pt x="1521" y="2091"/>
                  <a:pt x="1522" y="2091"/>
                  <a:pt x="1522" y="2092"/>
                </a:cubicBezTo>
                <a:cubicBezTo>
                  <a:pt x="1522" y="2093"/>
                  <a:pt x="1522" y="2094"/>
                  <a:pt x="1523" y="2095"/>
                </a:cubicBezTo>
                <a:cubicBezTo>
                  <a:pt x="1523" y="2096"/>
                  <a:pt x="1524" y="2097"/>
                  <a:pt x="1524" y="2099"/>
                </a:cubicBezTo>
                <a:cubicBezTo>
                  <a:pt x="1524" y="2100"/>
                  <a:pt x="1525" y="2101"/>
                  <a:pt x="1525" y="2102"/>
                </a:cubicBezTo>
                <a:cubicBezTo>
                  <a:pt x="1525" y="2103"/>
                  <a:pt x="1525" y="2103"/>
                  <a:pt x="1525" y="2104"/>
                </a:cubicBezTo>
                <a:cubicBezTo>
                  <a:pt x="1526" y="2105"/>
                  <a:pt x="1526" y="2105"/>
                  <a:pt x="1526" y="2106"/>
                </a:cubicBezTo>
                <a:cubicBezTo>
                  <a:pt x="1526" y="2107"/>
                  <a:pt x="1526" y="2108"/>
                  <a:pt x="1527" y="2110"/>
                </a:cubicBezTo>
                <a:cubicBezTo>
                  <a:pt x="1527" y="2110"/>
                  <a:pt x="1527" y="2111"/>
                  <a:pt x="1527" y="2111"/>
                </a:cubicBezTo>
                <a:cubicBezTo>
                  <a:pt x="1527" y="2112"/>
                  <a:pt x="1527" y="2113"/>
                  <a:pt x="1527" y="2113"/>
                </a:cubicBezTo>
                <a:cubicBezTo>
                  <a:pt x="1528" y="2115"/>
                  <a:pt x="1528" y="2116"/>
                  <a:pt x="1528" y="2117"/>
                </a:cubicBezTo>
                <a:cubicBezTo>
                  <a:pt x="1528" y="2118"/>
                  <a:pt x="1528" y="2119"/>
                  <a:pt x="1528" y="2120"/>
                </a:cubicBezTo>
                <a:cubicBezTo>
                  <a:pt x="1528" y="2121"/>
                  <a:pt x="1528" y="2122"/>
                  <a:pt x="1527" y="2122"/>
                </a:cubicBezTo>
                <a:cubicBezTo>
                  <a:pt x="1527" y="2123"/>
                  <a:pt x="1526" y="2124"/>
                  <a:pt x="1526" y="2125"/>
                </a:cubicBezTo>
                <a:cubicBezTo>
                  <a:pt x="1525" y="2126"/>
                  <a:pt x="1525" y="2127"/>
                  <a:pt x="1524" y="2128"/>
                </a:cubicBezTo>
                <a:cubicBezTo>
                  <a:pt x="1524" y="2128"/>
                  <a:pt x="1523" y="2129"/>
                  <a:pt x="1522" y="2130"/>
                </a:cubicBezTo>
                <a:cubicBezTo>
                  <a:pt x="1522" y="2131"/>
                  <a:pt x="1521" y="2132"/>
                  <a:pt x="1520" y="2133"/>
                </a:cubicBezTo>
                <a:cubicBezTo>
                  <a:pt x="1519" y="2134"/>
                  <a:pt x="1517" y="2136"/>
                  <a:pt x="1515" y="2137"/>
                </a:cubicBezTo>
                <a:cubicBezTo>
                  <a:pt x="1515" y="2138"/>
                  <a:pt x="1514" y="2138"/>
                  <a:pt x="1514" y="2139"/>
                </a:cubicBezTo>
                <a:cubicBezTo>
                  <a:pt x="1513" y="2139"/>
                  <a:pt x="1513" y="2139"/>
                  <a:pt x="1512" y="2140"/>
                </a:cubicBezTo>
                <a:cubicBezTo>
                  <a:pt x="1511" y="2140"/>
                  <a:pt x="1510" y="2141"/>
                  <a:pt x="1509" y="2141"/>
                </a:cubicBezTo>
                <a:cubicBezTo>
                  <a:pt x="1509" y="2142"/>
                  <a:pt x="1508" y="2142"/>
                  <a:pt x="1508" y="2142"/>
                </a:cubicBezTo>
                <a:cubicBezTo>
                  <a:pt x="1507" y="2143"/>
                  <a:pt x="1507" y="2143"/>
                  <a:pt x="1506" y="2143"/>
                </a:cubicBezTo>
                <a:cubicBezTo>
                  <a:pt x="1506" y="2143"/>
                  <a:pt x="1505" y="2143"/>
                  <a:pt x="1505" y="2144"/>
                </a:cubicBezTo>
                <a:cubicBezTo>
                  <a:pt x="1504" y="2144"/>
                  <a:pt x="1504" y="2144"/>
                  <a:pt x="1504" y="2144"/>
                </a:cubicBezTo>
                <a:cubicBezTo>
                  <a:pt x="1503" y="2144"/>
                  <a:pt x="1503" y="2144"/>
                  <a:pt x="1503" y="2144"/>
                </a:cubicBezTo>
                <a:cubicBezTo>
                  <a:pt x="1502" y="2144"/>
                  <a:pt x="1502" y="2145"/>
                  <a:pt x="1501" y="2145"/>
                </a:cubicBezTo>
                <a:cubicBezTo>
                  <a:pt x="1501" y="2145"/>
                  <a:pt x="1501" y="2145"/>
                  <a:pt x="1501" y="2145"/>
                </a:cubicBezTo>
                <a:cubicBezTo>
                  <a:pt x="1501" y="2145"/>
                  <a:pt x="1501" y="2145"/>
                  <a:pt x="1501" y="2145"/>
                </a:cubicBezTo>
                <a:cubicBezTo>
                  <a:pt x="1501" y="2145"/>
                  <a:pt x="1501" y="2145"/>
                  <a:pt x="1501" y="2145"/>
                </a:cubicBezTo>
                <a:cubicBezTo>
                  <a:pt x="1501" y="2145"/>
                  <a:pt x="1501" y="2145"/>
                  <a:pt x="1501" y="2145"/>
                </a:cubicBezTo>
                <a:cubicBezTo>
                  <a:pt x="1501" y="2145"/>
                  <a:pt x="1501" y="2145"/>
                  <a:pt x="1501" y="2145"/>
                </a:cubicBezTo>
                <a:cubicBezTo>
                  <a:pt x="1500" y="2145"/>
                  <a:pt x="1500" y="2145"/>
                  <a:pt x="1500" y="2145"/>
                </a:cubicBezTo>
                <a:cubicBezTo>
                  <a:pt x="1500" y="2145"/>
                  <a:pt x="1500" y="2145"/>
                  <a:pt x="1500" y="2145"/>
                </a:cubicBezTo>
                <a:cubicBezTo>
                  <a:pt x="1498" y="2145"/>
                  <a:pt x="1497" y="2146"/>
                  <a:pt x="1496" y="2146"/>
                </a:cubicBezTo>
                <a:cubicBezTo>
                  <a:pt x="1494" y="2146"/>
                  <a:pt x="1491" y="2147"/>
                  <a:pt x="1489" y="2148"/>
                </a:cubicBezTo>
                <a:cubicBezTo>
                  <a:pt x="1487" y="2148"/>
                  <a:pt x="1484" y="2149"/>
                  <a:pt x="1483" y="2150"/>
                </a:cubicBezTo>
                <a:cubicBezTo>
                  <a:pt x="1481" y="2151"/>
                  <a:pt x="1479" y="2152"/>
                  <a:pt x="1477" y="2153"/>
                </a:cubicBezTo>
                <a:cubicBezTo>
                  <a:pt x="1477" y="2153"/>
                  <a:pt x="1477" y="2153"/>
                  <a:pt x="1477" y="2154"/>
                </a:cubicBezTo>
                <a:cubicBezTo>
                  <a:pt x="1476" y="2154"/>
                  <a:pt x="1476" y="2154"/>
                  <a:pt x="1476" y="2155"/>
                </a:cubicBezTo>
                <a:cubicBezTo>
                  <a:pt x="1475" y="2155"/>
                  <a:pt x="1475" y="2156"/>
                  <a:pt x="1475" y="2156"/>
                </a:cubicBezTo>
                <a:cubicBezTo>
                  <a:pt x="1474" y="2157"/>
                  <a:pt x="1474" y="2157"/>
                  <a:pt x="1474" y="2158"/>
                </a:cubicBezTo>
                <a:cubicBezTo>
                  <a:pt x="1474" y="2158"/>
                  <a:pt x="1474" y="2159"/>
                  <a:pt x="1473" y="2159"/>
                </a:cubicBezTo>
                <a:cubicBezTo>
                  <a:pt x="1473" y="2160"/>
                  <a:pt x="1473" y="2160"/>
                  <a:pt x="1473" y="2160"/>
                </a:cubicBezTo>
                <a:cubicBezTo>
                  <a:pt x="1473" y="2160"/>
                  <a:pt x="1473" y="2160"/>
                  <a:pt x="1474" y="2159"/>
                </a:cubicBezTo>
                <a:cubicBezTo>
                  <a:pt x="1474" y="2159"/>
                  <a:pt x="1474" y="2159"/>
                  <a:pt x="1475" y="2158"/>
                </a:cubicBezTo>
                <a:cubicBezTo>
                  <a:pt x="1475" y="2158"/>
                  <a:pt x="1475" y="2158"/>
                  <a:pt x="1476" y="2157"/>
                </a:cubicBezTo>
                <a:cubicBezTo>
                  <a:pt x="1476" y="2157"/>
                  <a:pt x="1477" y="2157"/>
                  <a:pt x="1477" y="2156"/>
                </a:cubicBezTo>
                <a:cubicBezTo>
                  <a:pt x="1478" y="2156"/>
                  <a:pt x="1478" y="2156"/>
                  <a:pt x="1479" y="2155"/>
                </a:cubicBezTo>
                <a:cubicBezTo>
                  <a:pt x="1479" y="2155"/>
                  <a:pt x="1480" y="2155"/>
                  <a:pt x="1480" y="2155"/>
                </a:cubicBezTo>
                <a:cubicBezTo>
                  <a:pt x="1481" y="2155"/>
                  <a:pt x="1481" y="2155"/>
                  <a:pt x="1481" y="2155"/>
                </a:cubicBezTo>
                <a:cubicBezTo>
                  <a:pt x="1482" y="2154"/>
                  <a:pt x="1483" y="2154"/>
                  <a:pt x="1484" y="2154"/>
                </a:cubicBezTo>
                <a:cubicBezTo>
                  <a:pt x="1486" y="2154"/>
                  <a:pt x="1488" y="2154"/>
                  <a:pt x="1490" y="2153"/>
                </a:cubicBezTo>
                <a:cubicBezTo>
                  <a:pt x="1492" y="2153"/>
                  <a:pt x="1495" y="2153"/>
                  <a:pt x="1497" y="2153"/>
                </a:cubicBezTo>
                <a:cubicBezTo>
                  <a:pt x="1498" y="2153"/>
                  <a:pt x="1500" y="2153"/>
                  <a:pt x="1501" y="2152"/>
                </a:cubicBezTo>
                <a:cubicBezTo>
                  <a:pt x="1502" y="2152"/>
                  <a:pt x="1502" y="2152"/>
                  <a:pt x="1502" y="2152"/>
                </a:cubicBezTo>
                <a:cubicBezTo>
                  <a:pt x="1502" y="2152"/>
                  <a:pt x="1502" y="2152"/>
                  <a:pt x="1502" y="2152"/>
                </a:cubicBezTo>
                <a:cubicBezTo>
                  <a:pt x="1503" y="2152"/>
                  <a:pt x="1503" y="2152"/>
                  <a:pt x="1503" y="2152"/>
                </a:cubicBezTo>
                <a:cubicBezTo>
                  <a:pt x="1504" y="2152"/>
                  <a:pt x="1504" y="2152"/>
                  <a:pt x="1505" y="2152"/>
                </a:cubicBezTo>
                <a:cubicBezTo>
                  <a:pt x="1505" y="2152"/>
                  <a:pt x="1506" y="2151"/>
                  <a:pt x="1506" y="2151"/>
                </a:cubicBezTo>
                <a:cubicBezTo>
                  <a:pt x="1507" y="2151"/>
                  <a:pt x="1507" y="2151"/>
                  <a:pt x="1507" y="2151"/>
                </a:cubicBezTo>
                <a:cubicBezTo>
                  <a:pt x="1508" y="2151"/>
                  <a:pt x="1509" y="2151"/>
                  <a:pt x="1509" y="2150"/>
                </a:cubicBezTo>
                <a:cubicBezTo>
                  <a:pt x="1510" y="2150"/>
                  <a:pt x="1511" y="2150"/>
                  <a:pt x="1511" y="2149"/>
                </a:cubicBezTo>
                <a:cubicBezTo>
                  <a:pt x="1512" y="2149"/>
                  <a:pt x="1513" y="2149"/>
                  <a:pt x="1513" y="2148"/>
                </a:cubicBezTo>
                <a:cubicBezTo>
                  <a:pt x="1514" y="2148"/>
                  <a:pt x="1516" y="2147"/>
                  <a:pt x="1517" y="2146"/>
                </a:cubicBezTo>
                <a:cubicBezTo>
                  <a:pt x="1517" y="2146"/>
                  <a:pt x="1518" y="2145"/>
                  <a:pt x="1519" y="2145"/>
                </a:cubicBezTo>
                <a:cubicBezTo>
                  <a:pt x="1519" y="2144"/>
                  <a:pt x="1520" y="2144"/>
                  <a:pt x="1520" y="2143"/>
                </a:cubicBezTo>
                <a:cubicBezTo>
                  <a:pt x="1521" y="2143"/>
                  <a:pt x="1521" y="2142"/>
                  <a:pt x="1522" y="2142"/>
                </a:cubicBezTo>
                <a:cubicBezTo>
                  <a:pt x="1522" y="2141"/>
                  <a:pt x="1523" y="2141"/>
                  <a:pt x="1523" y="2140"/>
                </a:cubicBezTo>
                <a:cubicBezTo>
                  <a:pt x="1524" y="2140"/>
                  <a:pt x="1524" y="2140"/>
                  <a:pt x="1524" y="2140"/>
                </a:cubicBezTo>
                <a:cubicBezTo>
                  <a:pt x="1525" y="2139"/>
                  <a:pt x="1525" y="2139"/>
                  <a:pt x="1525" y="2139"/>
                </a:cubicBezTo>
                <a:cubicBezTo>
                  <a:pt x="1525" y="2138"/>
                  <a:pt x="1525" y="2138"/>
                  <a:pt x="1526" y="2137"/>
                </a:cubicBezTo>
                <a:cubicBezTo>
                  <a:pt x="1527" y="2136"/>
                  <a:pt x="1527" y="2135"/>
                  <a:pt x="1528" y="2134"/>
                </a:cubicBezTo>
                <a:cubicBezTo>
                  <a:pt x="1528" y="2133"/>
                  <a:pt x="1529" y="2132"/>
                  <a:pt x="1529" y="2131"/>
                </a:cubicBezTo>
                <a:cubicBezTo>
                  <a:pt x="1529" y="2132"/>
                  <a:pt x="1529" y="2133"/>
                  <a:pt x="1529" y="2134"/>
                </a:cubicBezTo>
                <a:cubicBezTo>
                  <a:pt x="1529" y="2135"/>
                  <a:pt x="1529" y="2135"/>
                  <a:pt x="1529" y="2136"/>
                </a:cubicBezTo>
                <a:cubicBezTo>
                  <a:pt x="1529" y="2138"/>
                  <a:pt x="1529" y="2138"/>
                  <a:pt x="1529" y="2138"/>
                </a:cubicBezTo>
                <a:cubicBezTo>
                  <a:pt x="1529" y="2140"/>
                  <a:pt x="1529" y="2141"/>
                  <a:pt x="1529" y="2142"/>
                </a:cubicBezTo>
                <a:cubicBezTo>
                  <a:pt x="1529" y="2145"/>
                  <a:pt x="1529" y="2148"/>
                  <a:pt x="1528" y="2151"/>
                </a:cubicBezTo>
                <a:cubicBezTo>
                  <a:pt x="1528" y="2152"/>
                  <a:pt x="1528" y="2153"/>
                  <a:pt x="1528" y="2154"/>
                </a:cubicBezTo>
                <a:cubicBezTo>
                  <a:pt x="1528" y="2155"/>
                  <a:pt x="1528" y="2155"/>
                  <a:pt x="1528" y="2155"/>
                </a:cubicBezTo>
                <a:cubicBezTo>
                  <a:pt x="1527" y="2157"/>
                  <a:pt x="1526" y="2159"/>
                  <a:pt x="1524" y="2161"/>
                </a:cubicBezTo>
                <a:cubicBezTo>
                  <a:pt x="1523" y="2163"/>
                  <a:pt x="1521" y="2166"/>
                  <a:pt x="1519" y="2167"/>
                </a:cubicBezTo>
                <a:cubicBezTo>
                  <a:pt x="1519" y="2168"/>
                  <a:pt x="1518" y="2168"/>
                  <a:pt x="1518" y="2169"/>
                </a:cubicBezTo>
                <a:cubicBezTo>
                  <a:pt x="1517" y="2169"/>
                  <a:pt x="1517" y="2170"/>
                  <a:pt x="1516" y="2170"/>
                </a:cubicBezTo>
                <a:cubicBezTo>
                  <a:pt x="1516" y="2171"/>
                  <a:pt x="1515" y="2171"/>
                  <a:pt x="1515" y="2172"/>
                </a:cubicBezTo>
                <a:cubicBezTo>
                  <a:pt x="1514" y="2172"/>
                  <a:pt x="1514" y="2172"/>
                  <a:pt x="1513" y="2173"/>
                </a:cubicBezTo>
                <a:cubicBezTo>
                  <a:pt x="1513" y="2173"/>
                  <a:pt x="1513" y="2173"/>
                  <a:pt x="1513" y="2173"/>
                </a:cubicBezTo>
                <a:cubicBezTo>
                  <a:pt x="1512" y="2173"/>
                  <a:pt x="1512" y="2173"/>
                  <a:pt x="1512" y="2173"/>
                </a:cubicBezTo>
                <a:cubicBezTo>
                  <a:pt x="1511" y="2174"/>
                  <a:pt x="1511" y="2174"/>
                  <a:pt x="1511" y="2174"/>
                </a:cubicBezTo>
                <a:cubicBezTo>
                  <a:pt x="1511" y="2174"/>
                  <a:pt x="1510" y="2175"/>
                  <a:pt x="1510" y="2175"/>
                </a:cubicBezTo>
                <a:cubicBezTo>
                  <a:pt x="1508" y="2176"/>
                  <a:pt x="1507" y="2177"/>
                  <a:pt x="1506" y="2177"/>
                </a:cubicBezTo>
                <a:cubicBezTo>
                  <a:pt x="1503" y="2179"/>
                  <a:pt x="1500" y="2180"/>
                  <a:pt x="1498" y="2181"/>
                </a:cubicBezTo>
                <a:cubicBezTo>
                  <a:pt x="1496" y="2182"/>
                  <a:pt x="1495" y="2183"/>
                  <a:pt x="1494" y="2183"/>
                </a:cubicBezTo>
                <a:cubicBezTo>
                  <a:pt x="1492" y="2184"/>
                  <a:pt x="1491" y="2185"/>
                  <a:pt x="1489" y="2186"/>
                </a:cubicBezTo>
                <a:cubicBezTo>
                  <a:pt x="1489" y="2186"/>
                  <a:pt x="1488" y="2187"/>
                  <a:pt x="1488" y="2187"/>
                </a:cubicBezTo>
                <a:cubicBezTo>
                  <a:pt x="1487" y="2187"/>
                  <a:pt x="1487" y="2187"/>
                  <a:pt x="1487" y="2187"/>
                </a:cubicBezTo>
                <a:cubicBezTo>
                  <a:pt x="1487" y="2187"/>
                  <a:pt x="1487" y="2187"/>
                  <a:pt x="1487" y="2187"/>
                </a:cubicBezTo>
                <a:cubicBezTo>
                  <a:pt x="1487" y="2187"/>
                  <a:pt x="1487" y="2187"/>
                  <a:pt x="1487" y="2187"/>
                </a:cubicBezTo>
                <a:cubicBezTo>
                  <a:pt x="1487" y="2188"/>
                  <a:pt x="1487" y="2188"/>
                  <a:pt x="1487" y="2188"/>
                </a:cubicBezTo>
                <a:cubicBezTo>
                  <a:pt x="1486" y="2188"/>
                  <a:pt x="1486" y="2188"/>
                  <a:pt x="1486" y="2188"/>
                </a:cubicBezTo>
                <a:cubicBezTo>
                  <a:pt x="1485" y="2189"/>
                  <a:pt x="1483" y="2190"/>
                  <a:pt x="1482" y="2191"/>
                </a:cubicBezTo>
                <a:cubicBezTo>
                  <a:pt x="1480" y="2193"/>
                  <a:pt x="1479" y="2195"/>
                  <a:pt x="1477" y="2198"/>
                </a:cubicBezTo>
                <a:cubicBezTo>
                  <a:pt x="1476" y="2200"/>
                  <a:pt x="1475" y="2202"/>
                  <a:pt x="1475" y="2204"/>
                </a:cubicBezTo>
                <a:cubicBezTo>
                  <a:pt x="1474" y="2204"/>
                  <a:pt x="1474" y="2205"/>
                  <a:pt x="1474" y="2205"/>
                </a:cubicBezTo>
                <a:cubicBezTo>
                  <a:pt x="1474" y="2206"/>
                  <a:pt x="1474" y="2206"/>
                  <a:pt x="1474" y="2206"/>
                </a:cubicBezTo>
                <a:cubicBezTo>
                  <a:pt x="1474" y="2206"/>
                  <a:pt x="1474" y="2206"/>
                  <a:pt x="1474" y="2207"/>
                </a:cubicBezTo>
                <a:cubicBezTo>
                  <a:pt x="1474" y="2207"/>
                  <a:pt x="1474" y="2208"/>
                  <a:pt x="1474" y="2208"/>
                </a:cubicBezTo>
                <a:cubicBezTo>
                  <a:pt x="1474" y="2208"/>
                  <a:pt x="1474" y="2209"/>
                  <a:pt x="1474" y="2209"/>
                </a:cubicBezTo>
                <a:cubicBezTo>
                  <a:pt x="1474" y="2210"/>
                  <a:pt x="1474" y="2210"/>
                  <a:pt x="1474" y="2211"/>
                </a:cubicBezTo>
                <a:cubicBezTo>
                  <a:pt x="1474" y="2212"/>
                  <a:pt x="1474" y="2212"/>
                  <a:pt x="1474" y="2212"/>
                </a:cubicBezTo>
                <a:cubicBezTo>
                  <a:pt x="1475" y="2213"/>
                  <a:pt x="1475" y="2213"/>
                  <a:pt x="1475" y="2213"/>
                </a:cubicBezTo>
                <a:cubicBezTo>
                  <a:pt x="1475" y="2213"/>
                  <a:pt x="1475" y="2213"/>
                  <a:pt x="1475" y="2212"/>
                </a:cubicBezTo>
                <a:cubicBezTo>
                  <a:pt x="1475" y="2212"/>
                  <a:pt x="1475" y="2211"/>
                  <a:pt x="1475" y="2211"/>
                </a:cubicBezTo>
                <a:cubicBezTo>
                  <a:pt x="1475" y="2210"/>
                  <a:pt x="1475" y="2210"/>
                  <a:pt x="1476" y="2209"/>
                </a:cubicBezTo>
                <a:cubicBezTo>
                  <a:pt x="1476" y="2209"/>
                  <a:pt x="1476" y="2209"/>
                  <a:pt x="1476" y="2208"/>
                </a:cubicBezTo>
                <a:cubicBezTo>
                  <a:pt x="1476" y="2208"/>
                  <a:pt x="1476" y="2208"/>
                  <a:pt x="1476" y="2207"/>
                </a:cubicBezTo>
                <a:cubicBezTo>
                  <a:pt x="1476" y="2207"/>
                  <a:pt x="1477" y="2207"/>
                  <a:pt x="1477" y="2206"/>
                </a:cubicBezTo>
                <a:cubicBezTo>
                  <a:pt x="1477" y="2206"/>
                  <a:pt x="1477" y="2205"/>
                  <a:pt x="1477" y="2205"/>
                </a:cubicBezTo>
                <a:cubicBezTo>
                  <a:pt x="1478" y="2203"/>
                  <a:pt x="1479" y="2202"/>
                  <a:pt x="1481" y="2200"/>
                </a:cubicBezTo>
                <a:cubicBezTo>
                  <a:pt x="1482" y="2199"/>
                  <a:pt x="1484" y="2197"/>
                  <a:pt x="1486" y="2196"/>
                </a:cubicBezTo>
                <a:cubicBezTo>
                  <a:pt x="1487" y="2195"/>
                  <a:pt x="1488" y="2194"/>
                  <a:pt x="1489" y="2194"/>
                </a:cubicBezTo>
                <a:cubicBezTo>
                  <a:pt x="1490" y="2193"/>
                  <a:pt x="1491" y="2193"/>
                  <a:pt x="1491" y="2193"/>
                </a:cubicBezTo>
                <a:cubicBezTo>
                  <a:pt x="1492" y="2192"/>
                  <a:pt x="1492" y="2192"/>
                  <a:pt x="1493" y="2192"/>
                </a:cubicBezTo>
                <a:cubicBezTo>
                  <a:pt x="1494" y="2191"/>
                  <a:pt x="1495" y="2191"/>
                  <a:pt x="1497" y="2190"/>
                </a:cubicBezTo>
                <a:cubicBezTo>
                  <a:pt x="1498" y="2189"/>
                  <a:pt x="1499" y="2189"/>
                  <a:pt x="1501" y="2188"/>
                </a:cubicBezTo>
                <a:cubicBezTo>
                  <a:pt x="1504" y="2187"/>
                  <a:pt x="1507" y="2186"/>
                  <a:pt x="1509" y="2184"/>
                </a:cubicBezTo>
                <a:cubicBezTo>
                  <a:pt x="1511" y="2184"/>
                  <a:pt x="1512" y="2183"/>
                  <a:pt x="1514" y="2182"/>
                </a:cubicBezTo>
                <a:cubicBezTo>
                  <a:pt x="1514" y="2181"/>
                  <a:pt x="1515" y="2181"/>
                  <a:pt x="1516" y="2180"/>
                </a:cubicBezTo>
                <a:cubicBezTo>
                  <a:pt x="1517" y="2180"/>
                  <a:pt x="1517" y="2180"/>
                  <a:pt x="1517" y="2180"/>
                </a:cubicBezTo>
                <a:cubicBezTo>
                  <a:pt x="1517" y="2179"/>
                  <a:pt x="1517" y="2179"/>
                  <a:pt x="1517" y="2179"/>
                </a:cubicBezTo>
                <a:cubicBezTo>
                  <a:pt x="1517" y="2179"/>
                  <a:pt x="1517" y="2179"/>
                  <a:pt x="1517" y="2179"/>
                </a:cubicBezTo>
                <a:cubicBezTo>
                  <a:pt x="1517" y="2179"/>
                  <a:pt x="1517" y="2179"/>
                  <a:pt x="1517" y="2179"/>
                </a:cubicBezTo>
                <a:cubicBezTo>
                  <a:pt x="1518" y="2179"/>
                  <a:pt x="1518" y="2179"/>
                  <a:pt x="1518" y="2179"/>
                </a:cubicBezTo>
                <a:cubicBezTo>
                  <a:pt x="1518" y="2179"/>
                  <a:pt x="1518" y="2179"/>
                  <a:pt x="1518" y="2179"/>
                </a:cubicBezTo>
                <a:cubicBezTo>
                  <a:pt x="1520" y="2177"/>
                  <a:pt x="1522" y="2175"/>
                  <a:pt x="1524" y="2173"/>
                </a:cubicBezTo>
                <a:cubicBezTo>
                  <a:pt x="1523" y="2174"/>
                  <a:pt x="1523" y="2175"/>
                  <a:pt x="1523" y="2176"/>
                </a:cubicBezTo>
                <a:cubicBezTo>
                  <a:pt x="1522" y="2179"/>
                  <a:pt x="1521" y="2181"/>
                  <a:pt x="1520" y="2184"/>
                </a:cubicBezTo>
                <a:cubicBezTo>
                  <a:pt x="1519" y="2190"/>
                  <a:pt x="1518" y="2195"/>
                  <a:pt x="1517" y="2200"/>
                </a:cubicBezTo>
                <a:cubicBezTo>
                  <a:pt x="1517" y="2201"/>
                  <a:pt x="1517" y="2201"/>
                  <a:pt x="1517" y="2202"/>
                </a:cubicBezTo>
                <a:cubicBezTo>
                  <a:pt x="1517" y="2203"/>
                  <a:pt x="1517" y="2203"/>
                  <a:pt x="1516" y="2204"/>
                </a:cubicBezTo>
                <a:cubicBezTo>
                  <a:pt x="1516" y="2205"/>
                  <a:pt x="1516" y="2205"/>
                  <a:pt x="1516" y="2206"/>
                </a:cubicBezTo>
                <a:cubicBezTo>
                  <a:pt x="1516" y="2207"/>
                  <a:pt x="1516" y="2207"/>
                  <a:pt x="1516" y="2208"/>
                </a:cubicBezTo>
                <a:cubicBezTo>
                  <a:pt x="1516" y="2209"/>
                  <a:pt x="1516" y="2210"/>
                  <a:pt x="1516" y="2211"/>
                </a:cubicBezTo>
                <a:cubicBezTo>
                  <a:pt x="1516" y="2213"/>
                  <a:pt x="1516" y="2214"/>
                  <a:pt x="1516" y="2215"/>
                </a:cubicBezTo>
                <a:cubicBezTo>
                  <a:pt x="1517" y="2220"/>
                  <a:pt x="1518" y="2224"/>
                  <a:pt x="1519" y="2227"/>
                </a:cubicBezTo>
                <a:cubicBezTo>
                  <a:pt x="1520" y="2231"/>
                  <a:pt x="1522" y="2234"/>
                  <a:pt x="1523" y="2236"/>
                </a:cubicBezTo>
                <a:cubicBezTo>
                  <a:pt x="1524" y="2238"/>
                  <a:pt x="1526" y="2240"/>
                  <a:pt x="1527" y="2241"/>
                </a:cubicBezTo>
                <a:cubicBezTo>
                  <a:pt x="1528" y="2242"/>
                  <a:pt x="1528" y="2242"/>
                  <a:pt x="1528" y="2242"/>
                </a:cubicBezTo>
                <a:cubicBezTo>
                  <a:pt x="1528" y="2242"/>
                  <a:pt x="1528" y="2242"/>
                  <a:pt x="1527" y="2241"/>
                </a:cubicBezTo>
                <a:cubicBezTo>
                  <a:pt x="1527" y="2240"/>
                  <a:pt x="1526" y="2239"/>
                  <a:pt x="1526" y="2238"/>
                </a:cubicBezTo>
                <a:cubicBezTo>
                  <a:pt x="1526" y="2238"/>
                  <a:pt x="1525" y="2237"/>
                  <a:pt x="1525" y="2237"/>
                </a:cubicBezTo>
                <a:cubicBezTo>
                  <a:pt x="1525" y="2236"/>
                  <a:pt x="1525" y="2236"/>
                  <a:pt x="1524" y="2235"/>
                </a:cubicBezTo>
                <a:cubicBezTo>
                  <a:pt x="1523" y="2233"/>
                  <a:pt x="1522" y="2230"/>
                  <a:pt x="1522" y="2227"/>
                </a:cubicBezTo>
                <a:cubicBezTo>
                  <a:pt x="1521" y="2223"/>
                  <a:pt x="1521" y="2219"/>
                  <a:pt x="1521" y="2215"/>
                </a:cubicBezTo>
                <a:cubicBezTo>
                  <a:pt x="1521" y="2213"/>
                  <a:pt x="1521" y="2211"/>
                  <a:pt x="1522" y="2208"/>
                </a:cubicBezTo>
                <a:cubicBezTo>
                  <a:pt x="1522" y="2208"/>
                  <a:pt x="1522" y="2207"/>
                  <a:pt x="1522" y="2207"/>
                </a:cubicBezTo>
                <a:cubicBezTo>
                  <a:pt x="1522" y="2206"/>
                  <a:pt x="1522" y="2205"/>
                  <a:pt x="1522" y="2205"/>
                </a:cubicBezTo>
                <a:cubicBezTo>
                  <a:pt x="1522" y="2204"/>
                  <a:pt x="1522" y="2204"/>
                  <a:pt x="1522" y="2203"/>
                </a:cubicBezTo>
                <a:cubicBezTo>
                  <a:pt x="1523" y="2202"/>
                  <a:pt x="1523" y="2202"/>
                  <a:pt x="1523" y="2201"/>
                </a:cubicBezTo>
                <a:cubicBezTo>
                  <a:pt x="1524" y="2196"/>
                  <a:pt x="1525" y="2191"/>
                  <a:pt x="1527" y="2186"/>
                </a:cubicBezTo>
                <a:cubicBezTo>
                  <a:pt x="1528" y="2184"/>
                  <a:pt x="1529" y="2181"/>
                  <a:pt x="1530" y="2178"/>
                </a:cubicBezTo>
                <a:cubicBezTo>
                  <a:pt x="1531" y="2175"/>
                  <a:pt x="1532" y="2173"/>
                  <a:pt x="1532" y="2170"/>
                </a:cubicBezTo>
                <a:cubicBezTo>
                  <a:pt x="1533" y="2168"/>
                  <a:pt x="1533" y="2167"/>
                  <a:pt x="1534" y="2165"/>
                </a:cubicBezTo>
                <a:cubicBezTo>
                  <a:pt x="1534" y="2163"/>
                  <a:pt x="1534" y="2163"/>
                  <a:pt x="1534" y="2163"/>
                </a:cubicBezTo>
                <a:cubicBezTo>
                  <a:pt x="1534" y="2163"/>
                  <a:pt x="1534" y="2163"/>
                  <a:pt x="1534" y="2163"/>
                </a:cubicBezTo>
                <a:cubicBezTo>
                  <a:pt x="1534" y="2162"/>
                  <a:pt x="1534" y="2162"/>
                  <a:pt x="1535" y="2162"/>
                </a:cubicBezTo>
                <a:cubicBezTo>
                  <a:pt x="1535" y="2161"/>
                  <a:pt x="1535" y="2161"/>
                  <a:pt x="1535" y="2161"/>
                </a:cubicBezTo>
                <a:cubicBezTo>
                  <a:pt x="1535" y="2160"/>
                  <a:pt x="1535" y="2158"/>
                  <a:pt x="1536" y="2157"/>
                </a:cubicBezTo>
                <a:cubicBezTo>
                  <a:pt x="1536" y="2155"/>
                  <a:pt x="1536" y="2153"/>
                  <a:pt x="1536" y="2152"/>
                </a:cubicBezTo>
                <a:cubicBezTo>
                  <a:pt x="1537" y="2149"/>
                  <a:pt x="1537" y="2146"/>
                  <a:pt x="1537" y="2143"/>
                </a:cubicBezTo>
                <a:cubicBezTo>
                  <a:pt x="1537" y="2141"/>
                  <a:pt x="1537" y="2140"/>
                  <a:pt x="1537" y="2138"/>
                </a:cubicBezTo>
                <a:cubicBezTo>
                  <a:pt x="1537" y="2136"/>
                  <a:pt x="1537" y="2136"/>
                  <a:pt x="1537" y="2136"/>
                </a:cubicBezTo>
                <a:cubicBezTo>
                  <a:pt x="1537" y="2135"/>
                  <a:pt x="1537" y="2134"/>
                  <a:pt x="1537" y="2134"/>
                </a:cubicBezTo>
                <a:cubicBezTo>
                  <a:pt x="1537" y="2132"/>
                  <a:pt x="1537" y="2131"/>
                  <a:pt x="1537" y="2129"/>
                </a:cubicBezTo>
                <a:cubicBezTo>
                  <a:pt x="1537" y="2128"/>
                  <a:pt x="1537" y="2126"/>
                  <a:pt x="1536" y="2125"/>
                </a:cubicBezTo>
                <a:cubicBezTo>
                  <a:pt x="1536" y="2122"/>
                  <a:pt x="1535" y="2119"/>
                  <a:pt x="1535" y="2116"/>
                </a:cubicBezTo>
                <a:cubicBezTo>
                  <a:pt x="1535" y="2115"/>
                  <a:pt x="1534" y="2113"/>
                  <a:pt x="1534" y="2112"/>
                </a:cubicBezTo>
                <a:cubicBezTo>
                  <a:pt x="1534" y="2111"/>
                  <a:pt x="1533" y="2109"/>
                  <a:pt x="1533" y="2108"/>
                </a:cubicBezTo>
                <a:cubicBezTo>
                  <a:pt x="1533" y="2107"/>
                  <a:pt x="1532" y="2106"/>
                  <a:pt x="1532" y="2104"/>
                </a:cubicBezTo>
                <a:cubicBezTo>
                  <a:pt x="1546" y="2125"/>
                  <a:pt x="1554" y="2147"/>
                  <a:pt x="1558" y="2173"/>
                </a:cubicBezTo>
                <a:cubicBezTo>
                  <a:pt x="1562" y="2193"/>
                  <a:pt x="1574" y="2211"/>
                  <a:pt x="1592" y="2222"/>
                </a:cubicBezTo>
                <a:cubicBezTo>
                  <a:pt x="1593" y="2222"/>
                  <a:pt x="1594" y="2223"/>
                  <a:pt x="1594" y="2223"/>
                </a:cubicBezTo>
                <a:cubicBezTo>
                  <a:pt x="1559" y="2181"/>
                  <a:pt x="1584" y="2137"/>
                  <a:pt x="1567" y="2113"/>
                </a:cubicBezTo>
                <a:cubicBezTo>
                  <a:pt x="1605" y="2125"/>
                  <a:pt x="1627" y="2145"/>
                  <a:pt x="1641" y="2169"/>
                </a:cubicBezTo>
                <a:cubicBezTo>
                  <a:pt x="1641" y="2169"/>
                  <a:pt x="1641" y="2170"/>
                  <a:pt x="1641" y="2170"/>
                </a:cubicBezTo>
                <a:cubicBezTo>
                  <a:pt x="1641" y="2173"/>
                  <a:pt x="1641" y="2176"/>
                  <a:pt x="1641" y="2179"/>
                </a:cubicBezTo>
                <a:cubicBezTo>
                  <a:pt x="1641" y="2182"/>
                  <a:pt x="1640" y="2185"/>
                  <a:pt x="1640" y="2189"/>
                </a:cubicBezTo>
                <a:cubicBezTo>
                  <a:pt x="1639" y="2190"/>
                  <a:pt x="1639" y="2191"/>
                  <a:pt x="1639" y="2191"/>
                </a:cubicBezTo>
                <a:cubicBezTo>
                  <a:pt x="1639" y="2192"/>
                  <a:pt x="1639" y="2193"/>
                  <a:pt x="1638" y="2194"/>
                </a:cubicBezTo>
                <a:cubicBezTo>
                  <a:pt x="1638" y="2195"/>
                  <a:pt x="1638" y="2196"/>
                  <a:pt x="1638" y="2197"/>
                </a:cubicBezTo>
                <a:cubicBezTo>
                  <a:pt x="1637" y="2198"/>
                  <a:pt x="1637" y="2198"/>
                  <a:pt x="1637" y="2198"/>
                </a:cubicBezTo>
                <a:cubicBezTo>
                  <a:pt x="1637" y="2199"/>
                  <a:pt x="1637" y="2199"/>
                  <a:pt x="1637" y="2199"/>
                </a:cubicBezTo>
                <a:cubicBezTo>
                  <a:pt x="1637" y="2199"/>
                  <a:pt x="1637" y="2199"/>
                  <a:pt x="1637" y="2199"/>
                </a:cubicBezTo>
                <a:cubicBezTo>
                  <a:pt x="1637" y="2201"/>
                  <a:pt x="1637" y="2201"/>
                  <a:pt x="1637" y="2201"/>
                </a:cubicBezTo>
                <a:cubicBezTo>
                  <a:pt x="1636" y="2202"/>
                  <a:pt x="1636" y="2202"/>
                  <a:pt x="1636" y="2202"/>
                </a:cubicBezTo>
                <a:cubicBezTo>
                  <a:pt x="1636" y="2203"/>
                  <a:pt x="1635" y="2204"/>
                  <a:pt x="1635" y="2205"/>
                </a:cubicBezTo>
                <a:cubicBezTo>
                  <a:pt x="1635" y="2206"/>
                  <a:pt x="1634" y="2208"/>
                  <a:pt x="1633" y="2210"/>
                </a:cubicBezTo>
                <a:cubicBezTo>
                  <a:pt x="1632" y="2213"/>
                  <a:pt x="1630" y="2217"/>
                  <a:pt x="1629" y="2220"/>
                </a:cubicBezTo>
                <a:cubicBezTo>
                  <a:pt x="1628" y="2222"/>
                  <a:pt x="1627" y="2224"/>
                  <a:pt x="1627" y="2226"/>
                </a:cubicBezTo>
                <a:cubicBezTo>
                  <a:pt x="1626" y="2228"/>
                  <a:pt x="1625" y="2229"/>
                  <a:pt x="1625" y="2231"/>
                </a:cubicBezTo>
                <a:cubicBezTo>
                  <a:pt x="1624" y="2232"/>
                  <a:pt x="1624" y="2233"/>
                  <a:pt x="1624" y="2234"/>
                </a:cubicBezTo>
                <a:cubicBezTo>
                  <a:pt x="1624" y="2235"/>
                  <a:pt x="1623" y="2236"/>
                  <a:pt x="1623" y="2237"/>
                </a:cubicBezTo>
                <a:cubicBezTo>
                  <a:pt x="1623" y="2238"/>
                  <a:pt x="1623" y="2238"/>
                  <a:pt x="1623" y="2239"/>
                </a:cubicBezTo>
                <a:cubicBezTo>
                  <a:pt x="1622" y="2240"/>
                  <a:pt x="1622" y="2241"/>
                  <a:pt x="1622" y="2242"/>
                </a:cubicBezTo>
                <a:cubicBezTo>
                  <a:pt x="1622" y="2245"/>
                  <a:pt x="1622" y="2249"/>
                  <a:pt x="1622" y="2252"/>
                </a:cubicBezTo>
                <a:cubicBezTo>
                  <a:pt x="1622" y="2255"/>
                  <a:pt x="1622" y="2258"/>
                  <a:pt x="1623" y="2260"/>
                </a:cubicBezTo>
                <a:cubicBezTo>
                  <a:pt x="1624" y="2263"/>
                  <a:pt x="1624" y="2265"/>
                  <a:pt x="1625" y="2266"/>
                </a:cubicBezTo>
                <a:cubicBezTo>
                  <a:pt x="1626" y="2267"/>
                  <a:pt x="1626" y="2268"/>
                  <a:pt x="1626" y="2268"/>
                </a:cubicBezTo>
                <a:cubicBezTo>
                  <a:pt x="1627" y="2269"/>
                  <a:pt x="1627" y="2269"/>
                  <a:pt x="1627" y="2270"/>
                </a:cubicBezTo>
                <a:cubicBezTo>
                  <a:pt x="1628" y="2270"/>
                  <a:pt x="1628" y="2271"/>
                  <a:pt x="1628" y="2271"/>
                </a:cubicBezTo>
                <a:cubicBezTo>
                  <a:pt x="1628" y="2271"/>
                  <a:pt x="1628" y="2270"/>
                  <a:pt x="1628" y="2269"/>
                </a:cubicBezTo>
                <a:cubicBezTo>
                  <a:pt x="1628" y="2269"/>
                  <a:pt x="1627" y="2268"/>
                  <a:pt x="1627" y="2268"/>
                </a:cubicBezTo>
                <a:cubicBezTo>
                  <a:pt x="1627" y="2267"/>
                  <a:pt x="1627" y="2266"/>
                  <a:pt x="1627" y="2266"/>
                </a:cubicBezTo>
                <a:cubicBezTo>
                  <a:pt x="1627" y="2265"/>
                  <a:pt x="1627" y="2265"/>
                  <a:pt x="1626" y="2264"/>
                </a:cubicBezTo>
                <a:cubicBezTo>
                  <a:pt x="1626" y="2264"/>
                  <a:pt x="1626" y="2263"/>
                  <a:pt x="1626" y="2263"/>
                </a:cubicBezTo>
                <a:cubicBezTo>
                  <a:pt x="1626" y="2262"/>
                  <a:pt x="1626" y="2261"/>
                  <a:pt x="1626" y="2260"/>
                </a:cubicBezTo>
                <a:cubicBezTo>
                  <a:pt x="1626" y="2257"/>
                  <a:pt x="1626" y="2255"/>
                  <a:pt x="1626" y="2252"/>
                </a:cubicBezTo>
                <a:cubicBezTo>
                  <a:pt x="1627" y="2249"/>
                  <a:pt x="1627" y="2246"/>
                  <a:pt x="1628" y="2243"/>
                </a:cubicBezTo>
                <a:cubicBezTo>
                  <a:pt x="1628" y="2242"/>
                  <a:pt x="1628" y="2242"/>
                  <a:pt x="1629" y="2241"/>
                </a:cubicBezTo>
                <a:cubicBezTo>
                  <a:pt x="1629" y="2240"/>
                  <a:pt x="1629" y="2239"/>
                  <a:pt x="1629" y="2239"/>
                </a:cubicBezTo>
                <a:cubicBezTo>
                  <a:pt x="1630" y="2238"/>
                  <a:pt x="1630" y="2237"/>
                  <a:pt x="1630" y="2236"/>
                </a:cubicBezTo>
                <a:cubicBezTo>
                  <a:pt x="1631" y="2235"/>
                  <a:pt x="1631" y="2234"/>
                  <a:pt x="1631" y="2234"/>
                </a:cubicBezTo>
                <a:cubicBezTo>
                  <a:pt x="1632" y="2232"/>
                  <a:pt x="1633" y="2230"/>
                  <a:pt x="1633" y="2229"/>
                </a:cubicBezTo>
                <a:cubicBezTo>
                  <a:pt x="1634" y="2227"/>
                  <a:pt x="1635" y="2226"/>
                  <a:pt x="1635" y="2224"/>
                </a:cubicBezTo>
                <a:cubicBezTo>
                  <a:pt x="1635" y="2225"/>
                  <a:pt x="1635" y="2225"/>
                  <a:pt x="1635" y="2226"/>
                </a:cubicBezTo>
                <a:cubicBezTo>
                  <a:pt x="1635" y="2228"/>
                  <a:pt x="1636" y="2230"/>
                  <a:pt x="1636" y="2231"/>
                </a:cubicBezTo>
                <a:cubicBezTo>
                  <a:pt x="1636" y="2232"/>
                  <a:pt x="1636" y="2233"/>
                  <a:pt x="1636" y="2234"/>
                </a:cubicBezTo>
                <a:cubicBezTo>
                  <a:pt x="1636" y="2235"/>
                  <a:pt x="1637" y="2236"/>
                  <a:pt x="1637" y="2237"/>
                </a:cubicBezTo>
                <a:cubicBezTo>
                  <a:pt x="1637" y="2238"/>
                  <a:pt x="1638" y="2240"/>
                  <a:pt x="1638" y="2241"/>
                </a:cubicBezTo>
                <a:cubicBezTo>
                  <a:pt x="1638" y="2242"/>
                  <a:pt x="1639" y="2243"/>
                  <a:pt x="1639" y="2243"/>
                </a:cubicBezTo>
                <a:cubicBezTo>
                  <a:pt x="1639" y="2244"/>
                  <a:pt x="1639" y="2245"/>
                  <a:pt x="1640" y="2245"/>
                </a:cubicBezTo>
                <a:cubicBezTo>
                  <a:pt x="1640" y="2246"/>
                  <a:pt x="1640" y="2247"/>
                  <a:pt x="1640" y="2247"/>
                </a:cubicBezTo>
                <a:cubicBezTo>
                  <a:pt x="1641" y="2248"/>
                  <a:pt x="1641" y="2248"/>
                  <a:pt x="1641" y="2249"/>
                </a:cubicBezTo>
                <a:cubicBezTo>
                  <a:pt x="1642" y="2250"/>
                  <a:pt x="1642" y="2251"/>
                  <a:pt x="1643" y="2251"/>
                </a:cubicBezTo>
                <a:cubicBezTo>
                  <a:pt x="1643" y="2252"/>
                  <a:pt x="1644" y="2252"/>
                  <a:pt x="1644" y="2253"/>
                </a:cubicBezTo>
                <a:cubicBezTo>
                  <a:pt x="1644" y="2253"/>
                  <a:pt x="1644" y="2253"/>
                  <a:pt x="1644" y="2253"/>
                </a:cubicBezTo>
                <a:cubicBezTo>
                  <a:pt x="1644" y="2253"/>
                  <a:pt x="1644" y="2253"/>
                  <a:pt x="1644" y="2253"/>
                </a:cubicBezTo>
                <a:cubicBezTo>
                  <a:pt x="1644" y="2252"/>
                  <a:pt x="1644" y="2252"/>
                  <a:pt x="1644" y="2251"/>
                </a:cubicBezTo>
                <a:cubicBezTo>
                  <a:pt x="1644" y="2250"/>
                  <a:pt x="1644" y="2249"/>
                  <a:pt x="1644" y="2248"/>
                </a:cubicBezTo>
                <a:cubicBezTo>
                  <a:pt x="1644" y="2247"/>
                  <a:pt x="1644" y="2246"/>
                  <a:pt x="1644" y="2244"/>
                </a:cubicBezTo>
                <a:cubicBezTo>
                  <a:pt x="1644" y="2242"/>
                  <a:pt x="1644" y="2239"/>
                  <a:pt x="1644" y="2236"/>
                </a:cubicBezTo>
                <a:cubicBezTo>
                  <a:pt x="1644" y="2235"/>
                  <a:pt x="1644" y="2234"/>
                  <a:pt x="1644" y="2233"/>
                </a:cubicBezTo>
                <a:cubicBezTo>
                  <a:pt x="1644" y="2232"/>
                  <a:pt x="1644" y="2232"/>
                  <a:pt x="1643" y="2231"/>
                </a:cubicBezTo>
                <a:cubicBezTo>
                  <a:pt x="1643" y="2229"/>
                  <a:pt x="1643" y="2227"/>
                  <a:pt x="1643" y="2226"/>
                </a:cubicBezTo>
                <a:cubicBezTo>
                  <a:pt x="1643" y="2224"/>
                  <a:pt x="1643" y="2222"/>
                  <a:pt x="1643" y="2221"/>
                </a:cubicBezTo>
                <a:cubicBezTo>
                  <a:pt x="1643" y="2220"/>
                  <a:pt x="1643" y="2219"/>
                  <a:pt x="1643" y="2218"/>
                </a:cubicBezTo>
                <a:cubicBezTo>
                  <a:pt x="1643" y="2217"/>
                  <a:pt x="1643" y="2217"/>
                  <a:pt x="1643" y="2216"/>
                </a:cubicBezTo>
                <a:cubicBezTo>
                  <a:pt x="1643" y="2214"/>
                  <a:pt x="1643" y="2213"/>
                  <a:pt x="1643" y="2211"/>
                </a:cubicBezTo>
                <a:cubicBezTo>
                  <a:pt x="1643" y="2210"/>
                  <a:pt x="1643" y="2208"/>
                  <a:pt x="1643" y="2207"/>
                </a:cubicBezTo>
                <a:cubicBezTo>
                  <a:pt x="1643" y="2207"/>
                  <a:pt x="1643" y="2206"/>
                  <a:pt x="1643" y="2206"/>
                </a:cubicBezTo>
                <a:cubicBezTo>
                  <a:pt x="1643" y="2205"/>
                  <a:pt x="1643" y="2205"/>
                  <a:pt x="1643" y="2204"/>
                </a:cubicBezTo>
                <a:cubicBezTo>
                  <a:pt x="1644" y="2203"/>
                  <a:pt x="1644" y="2203"/>
                  <a:pt x="1644" y="2203"/>
                </a:cubicBezTo>
                <a:cubicBezTo>
                  <a:pt x="1644" y="2201"/>
                  <a:pt x="1644" y="2201"/>
                  <a:pt x="1644" y="2201"/>
                </a:cubicBezTo>
                <a:cubicBezTo>
                  <a:pt x="1645" y="2199"/>
                  <a:pt x="1645" y="2198"/>
                  <a:pt x="1646" y="2196"/>
                </a:cubicBezTo>
                <a:cubicBezTo>
                  <a:pt x="1646" y="2195"/>
                  <a:pt x="1646" y="2194"/>
                  <a:pt x="1646" y="2193"/>
                </a:cubicBezTo>
                <a:cubicBezTo>
                  <a:pt x="1646" y="2192"/>
                  <a:pt x="1646" y="2191"/>
                  <a:pt x="1646" y="2190"/>
                </a:cubicBezTo>
                <a:cubicBezTo>
                  <a:pt x="1647" y="2187"/>
                  <a:pt x="1647" y="2184"/>
                  <a:pt x="1647" y="2181"/>
                </a:cubicBezTo>
                <a:cubicBezTo>
                  <a:pt x="1658" y="2208"/>
                  <a:pt x="1660" y="2238"/>
                  <a:pt x="1659" y="2267"/>
                </a:cubicBezTo>
                <a:cubicBezTo>
                  <a:pt x="1658" y="2268"/>
                  <a:pt x="1658" y="2269"/>
                  <a:pt x="1657" y="2270"/>
                </a:cubicBezTo>
                <a:cubicBezTo>
                  <a:pt x="1656" y="2272"/>
                  <a:pt x="1654" y="2274"/>
                  <a:pt x="1653" y="2275"/>
                </a:cubicBezTo>
                <a:cubicBezTo>
                  <a:pt x="1652" y="2276"/>
                  <a:pt x="1651" y="2277"/>
                  <a:pt x="1651" y="2278"/>
                </a:cubicBezTo>
                <a:cubicBezTo>
                  <a:pt x="1650" y="2279"/>
                  <a:pt x="1649" y="2279"/>
                  <a:pt x="1648" y="2280"/>
                </a:cubicBezTo>
                <a:cubicBezTo>
                  <a:pt x="1646" y="2282"/>
                  <a:pt x="1645" y="2283"/>
                  <a:pt x="1643" y="2285"/>
                </a:cubicBezTo>
                <a:cubicBezTo>
                  <a:pt x="1641" y="2286"/>
                  <a:pt x="1639" y="2288"/>
                  <a:pt x="1637" y="2289"/>
                </a:cubicBezTo>
                <a:cubicBezTo>
                  <a:pt x="1635" y="2291"/>
                  <a:pt x="1633" y="2292"/>
                  <a:pt x="1632" y="2294"/>
                </a:cubicBezTo>
                <a:cubicBezTo>
                  <a:pt x="1629" y="2296"/>
                  <a:pt x="1629" y="2296"/>
                  <a:pt x="1629" y="2296"/>
                </a:cubicBezTo>
                <a:cubicBezTo>
                  <a:pt x="1626" y="2298"/>
                  <a:pt x="1626" y="2298"/>
                  <a:pt x="1626" y="2298"/>
                </a:cubicBezTo>
                <a:cubicBezTo>
                  <a:pt x="1624" y="2300"/>
                  <a:pt x="1622" y="2302"/>
                  <a:pt x="1621" y="2303"/>
                </a:cubicBezTo>
                <a:cubicBezTo>
                  <a:pt x="1619" y="2305"/>
                  <a:pt x="1617" y="2307"/>
                  <a:pt x="1616" y="2309"/>
                </a:cubicBezTo>
                <a:cubicBezTo>
                  <a:pt x="1613" y="2311"/>
                  <a:pt x="1613" y="2311"/>
                  <a:pt x="1613" y="2311"/>
                </a:cubicBezTo>
                <a:cubicBezTo>
                  <a:pt x="1612" y="2312"/>
                  <a:pt x="1612" y="2313"/>
                  <a:pt x="1611" y="2314"/>
                </a:cubicBezTo>
                <a:cubicBezTo>
                  <a:pt x="1609" y="2316"/>
                  <a:pt x="1608" y="2318"/>
                  <a:pt x="1606" y="2320"/>
                </a:cubicBezTo>
                <a:cubicBezTo>
                  <a:pt x="1605" y="2322"/>
                  <a:pt x="1603" y="2324"/>
                  <a:pt x="1602" y="2326"/>
                </a:cubicBezTo>
                <a:cubicBezTo>
                  <a:pt x="1601" y="2328"/>
                  <a:pt x="1599" y="2330"/>
                  <a:pt x="1598" y="2332"/>
                </a:cubicBezTo>
                <a:cubicBezTo>
                  <a:pt x="1597" y="2334"/>
                  <a:pt x="1595" y="2336"/>
                  <a:pt x="1594" y="2338"/>
                </a:cubicBezTo>
                <a:cubicBezTo>
                  <a:pt x="1594" y="2339"/>
                  <a:pt x="1593" y="2340"/>
                  <a:pt x="1593" y="2341"/>
                </a:cubicBezTo>
                <a:cubicBezTo>
                  <a:pt x="1592" y="2343"/>
                  <a:pt x="1592" y="2343"/>
                  <a:pt x="1592" y="2343"/>
                </a:cubicBezTo>
                <a:cubicBezTo>
                  <a:pt x="1591" y="2345"/>
                  <a:pt x="1591" y="2345"/>
                  <a:pt x="1591" y="2345"/>
                </a:cubicBezTo>
                <a:cubicBezTo>
                  <a:pt x="1590" y="2346"/>
                  <a:pt x="1590" y="2347"/>
                  <a:pt x="1590" y="2348"/>
                </a:cubicBezTo>
                <a:cubicBezTo>
                  <a:pt x="1589" y="2349"/>
                  <a:pt x="1589" y="2350"/>
                  <a:pt x="1588" y="2351"/>
                </a:cubicBezTo>
                <a:cubicBezTo>
                  <a:pt x="1590" y="2350"/>
                  <a:pt x="1591" y="2348"/>
                  <a:pt x="1593" y="2346"/>
                </a:cubicBezTo>
                <a:cubicBezTo>
                  <a:pt x="1597" y="2340"/>
                  <a:pt x="1597" y="2340"/>
                  <a:pt x="1597" y="2340"/>
                </a:cubicBezTo>
                <a:cubicBezTo>
                  <a:pt x="1600" y="2337"/>
                  <a:pt x="1600" y="2337"/>
                  <a:pt x="1600" y="2337"/>
                </a:cubicBezTo>
                <a:cubicBezTo>
                  <a:pt x="1602" y="2335"/>
                  <a:pt x="1602" y="2335"/>
                  <a:pt x="1602" y="2335"/>
                </a:cubicBezTo>
                <a:cubicBezTo>
                  <a:pt x="1603" y="2334"/>
                  <a:pt x="1604" y="2333"/>
                  <a:pt x="1604" y="2332"/>
                </a:cubicBezTo>
                <a:cubicBezTo>
                  <a:pt x="1605" y="2331"/>
                  <a:pt x="1606" y="2330"/>
                  <a:pt x="1607" y="2329"/>
                </a:cubicBezTo>
                <a:cubicBezTo>
                  <a:pt x="1609" y="2327"/>
                  <a:pt x="1609" y="2327"/>
                  <a:pt x="1609" y="2327"/>
                </a:cubicBezTo>
                <a:cubicBezTo>
                  <a:pt x="1611" y="2324"/>
                  <a:pt x="1611" y="2324"/>
                  <a:pt x="1611" y="2324"/>
                </a:cubicBezTo>
                <a:cubicBezTo>
                  <a:pt x="1612" y="2323"/>
                  <a:pt x="1613" y="2322"/>
                  <a:pt x="1614" y="2322"/>
                </a:cubicBezTo>
                <a:cubicBezTo>
                  <a:pt x="1615" y="2321"/>
                  <a:pt x="1615" y="2320"/>
                  <a:pt x="1616" y="2319"/>
                </a:cubicBezTo>
                <a:cubicBezTo>
                  <a:pt x="1618" y="2317"/>
                  <a:pt x="1619" y="2316"/>
                  <a:pt x="1621" y="2314"/>
                </a:cubicBezTo>
                <a:cubicBezTo>
                  <a:pt x="1623" y="2312"/>
                  <a:pt x="1624" y="2311"/>
                  <a:pt x="1626" y="2309"/>
                </a:cubicBezTo>
                <a:cubicBezTo>
                  <a:pt x="1627" y="2308"/>
                  <a:pt x="1628" y="2307"/>
                  <a:pt x="1629" y="2307"/>
                </a:cubicBezTo>
                <a:cubicBezTo>
                  <a:pt x="1630" y="2306"/>
                  <a:pt x="1630" y="2305"/>
                  <a:pt x="1631" y="2304"/>
                </a:cubicBezTo>
                <a:cubicBezTo>
                  <a:pt x="1634" y="2302"/>
                  <a:pt x="1634" y="2302"/>
                  <a:pt x="1634" y="2302"/>
                </a:cubicBezTo>
                <a:cubicBezTo>
                  <a:pt x="1637" y="2299"/>
                  <a:pt x="1637" y="2299"/>
                  <a:pt x="1637" y="2299"/>
                </a:cubicBezTo>
                <a:cubicBezTo>
                  <a:pt x="1642" y="2295"/>
                  <a:pt x="1642" y="2295"/>
                  <a:pt x="1642" y="2295"/>
                </a:cubicBezTo>
                <a:cubicBezTo>
                  <a:pt x="1644" y="2293"/>
                  <a:pt x="1646" y="2291"/>
                  <a:pt x="1647" y="2290"/>
                </a:cubicBezTo>
                <a:cubicBezTo>
                  <a:pt x="1649" y="2288"/>
                  <a:pt x="1651" y="2286"/>
                  <a:pt x="1652" y="2284"/>
                </a:cubicBezTo>
                <a:cubicBezTo>
                  <a:pt x="1653" y="2283"/>
                  <a:pt x="1654" y="2282"/>
                  <a:pt x="1655" y="2281"/>
                </a:cubicBezTo>
                <a:cubicBezTo>
                  <a:pt x="1655" y="2281"/>
                  <a:pt x="1656" y="2280"/>
                  <a:pt x="1656" y="2280"/>
                </a:cubicBezTo>
                <a:cubicBezTo>
                  <a:pt x="1656" y="2279"/>
                  <a:pt x="1657" y="2279"/>
                  <a:pt x="1657" y="2278"/>
                </a:cubicBezTo>
                <a:cubicBezTo>
                  <a:pt x="1657" y="2278"/>
                  <a:pt x="1658" y="2277"/>
                  <a:pt x="1658" y="2276"/>
                </a:cubicBezTo>
                <a:cubicBezTo>
                  <a:pt x="1657" y="2286"/>
                  <a:pt x="1656" y="2296"/>
                  <a:pt x="1655" y="2305"/>
                </a:cubicBezTo>
                <a:cubicBezTo>
                  <a:pt x="1655" y="2305"/>
                  <a:pt x="1655" y="2305"/>
                  <a:pt x="1655" y="2305"/>
                </a:cubicBezTo>
                <a:cubicBezTo>
                  <a:pt x="1653" y="2310"/>
                  <a:pt x="1650" y="2315"/>
                  <a:pt x="1647" y="2321"/>
                </a:cubicBezTo>
                <a:cubicBezTo>
                  <a:pt x="1644" y="2326"/>
                  <a:pt x="1640" y="2332"/>
                  <a:pt x="1637" y="2338"/>
                </a:cubicBezTo>
                <a:cubicBezTo>
                  <a:pt x="1636" y="2338"/>
                  <a:pt x="1636" y="2339"/>
                  <a:pt x="1635" y="2340"/>
                </a:cubicBezTo>
                <a:cubicBezTo>
                  <a:pt x="1633" y="2341"/>
                  <a:pt x="1630" y="2343"/>
                  <a:pt x="1627" y="2345"/>
                </a:cubicBezTo>
                <a:cubicBezTo>
                  <a:pt x="1624" y="2347"/>
                  <a:pt x="1620" y="2350"/>
                  <a:pt x="1616" y="2353"/>
                </a:cubicBezTo>
                <a:cubicBezTo>
                  <a:pt x="1615" y="2354"/>
                  <a:pt x="1613" y="2355"/>
                  <a:pt x="1612" y="2355"/>
                </a:cubicBezTo>
                <a:cubicBezTo>
                  <a:pt x="1611" y="2356"/>
                  <a:pt x="1610" y="2357"/>
                  <a:pt x="1609" y="2358"/>
                </a:cubicBezTo>
                <a:cubicBezTo>
                  <a:pt x="1607" y="2360"/>
                  <a:pt x="1605" y="2361"/>
                  <a:pt x="1603" y="2363"/>
                </a:cubicBezTo>
                <a:cubicBezTo>
                  <a:pt x="1601" y="2365"/>
                  <a:pt x="1599" y="2367"/>
                  <a:pt x="1596" y="2369"/>
                </a:cubicBezTo>
                <a:cubicBezTo>
                  <a:pt x="1596" y="2369"/>
                  <a:pt x="1595" y="2370"/>
                  <a:pt x="1595" y="2370"/>
                </a:cubicBezTo>
                <a:cubicBezTo>
                  <a:pt x="1594" y="2370"/>
                  <a:pt x="1594" y="2371"/>
                  <a:pt x="1593" y="2371"/>
                </a:cubicBezTo>
                <a:cubicBezTo>
                  <a:pt x="1592" y="2372"/>
                  <a:pt x="1591" y="2373"/>
                  <a:pt x="1591" y="2374"/>
                </a:cubicBezTo>
                <a:cubicBezTo>
                  <a:pt x="1589" y="2376"/>
                  <a:pt x="1587" y="2378"/>
                  <a:pt x="1586" y="2380"/>
                </a:cubicBezTo>
                <a:cubicBezTo>
                  <a:pt x="1585" y="2382"/>
                  <a:pt x="1584" y="2383"/>
                  <a:pt x="1584" y="2384"/>
                </a:cubicBezTo>
                <a:cubicBezTo>
                  <a:pt x="1583" y="2384"/>
                  <a:pt x="1583" y="2385"/>
                  <a:pt x="1583" y="2385"/>
                </a:cubicBezTo>
                <a:cubicBezTo>
                  <a:pt x="1582" y="2386"/>
                  <a:pt x="1582" y="2386"/>
                  <a:pt x="1582" y="2387"/>
                </a:cubicBezTo>
                <a:cubicBezTo>
                  <a:pt x="1582" y="2388"/>
                  <a:pt x="1581" y="2389"/>
                  <a:pt x="1581" y="2390"/>
                </a:cubicBezTo>
                <a:cubicBezTo>
                  <a:pt x="1581" y="2390"/>
                  <a:pt x="1580" y="2391"/>
                  <a:pt x="1580" y="2391"/>
                </a:cubicBezTo>
                <a:cubicBezTo>
                  <a:pt x="1580" y="2391"/>
                  <a:pt x="1580" y="2392"/>
                  <a:pt x="1580" y="2392"/>
                </a:cubicBezTo>
                <a:cubicBezTo>
                  <a:pt x="1580" y="2393"/>
                  <a:pt x="1580" y="2394"/>
                  <a:pt x="1580" y="2395"/>
                </a:cubicBezTo>
                <a:cubicBezTo>
                  <a:pt x="1580" y="2395"/>
                  <a:pt x="1579" y="2396"/>
                  <a:pt x="1579" y="2396"/>
                </a:cubicBezTo>
                <a:cubicBezTo>
                  <a:pt x="1579" y="2396"/>
                  <a:pt x="1579" y="2397"/>
                  <a:pt x="1579" y="2397"/>
                </a:cubicBezTo>
                <a:cubicBezTo>
                  <a:pt x="1579" y="2398"/>
                  <a:pt x="1579" y="2398"/>
                  <a:pt x="1579" y="2399"/>
                </a:cubicBezTo>
                <a:cubicBezTo>
                  <a:pt x="1579" y="2399"/>
                  <a:pt x="1580" y="2400"/>
                  <a:pt x="1580" y="2400"/>
                </a:cubicBezTo>
                <a:cubicBezTo>
                  <a:pt x="1580" y="2401"/>
                  <a:pt x="1580" y="2401"/>
                  <a:pt x="1580" y="2401"/>
                </a:cubicBezTo>
                <a:cubicBezTo>
                  <a:pt x="1580" y="2401"/>
                  <a:pt x="1580" y="2401"/>
                  <a:pt x="1580" y="2400"/>
                </a:cubicBezTo>
                <a:cubicBezTo>
                  <a:pt x="1580" y="2400"/>
                  <a:pt x="1580" y="2399"/>
                  <a:pt x="1580" y="2399"/>
                </a:cubicBezTo>
                <a:cubicBezTo>
                  <a:pt x="1581" y="2398"/>
                  <a:pt x="1581" y="2398"/>
                  <a:pt x="1581" y="2397"/>
                </a:cubicBezTo>
                <a:cubicBezTo>
                  <a:pt x="1581" y="2397"/>
                  <a:pt x="1581" y="2397"/>
                  <a:pt x="1581" y="2396"/>
                </a:cubicBezTo>
                <a:cubicBezTo>
                  <a:pt x="1581" y="2396"/>
                  <a:pt x="1582" y="2396"/>
                  <a:pt x="1582" y="2395"/>
                </a:cubicBezTo>
                <a:cubicBezTo>
                  <a:pt x="1582" y="2395"/>
                  <a:pt x="1582" y="2395"/>
                  <a:pt x="1582" y="2395"/>
                </a:cubicBezTo>
                <a:cubicBezTo>
                  <a:pt x="1582" y="2394"/>
                  <a:pt x="1583" y="2394"/>
                  <a:pt x="1583" y="2393"/>
                </a:cubicBezTo>
                <a:cubicBezTo>
                  <a:pt x="1583" y="2393"/>
                  <a:pt x="1583" y="2393"/>
                  <a:pt x="1583" y="2392"/>
                </a:cubicBezTo>
                <a:cubicBezTo>
                  <a:pt x="1584" y="2392"/>
                  <a:pt x="1584" y="2392"/>
                  <a:pt x="1584" y="2391"/>
                </a:cubicBezTo>
                <a:cubicBezTo>
                  <a:pt x="1585" y="2391"/>
                  <a:pt x="1585" y="2390"/>
                  <a:pt x="1586" y="2389"/>
                </a:cubicBezTo>
                <a:cubicBezTo>
                  <a:pt x="1587" y="2387"/>
                  <a:pt x="1589" y="2386"/>
                  <a:pt x="1590" y="2384"/>
                </a:cubicBezTo>
                <a:cubicBezTo>
                  <a:pt x="1592" y="2383"/>
                  <a:pt x="1594" y="2381"/>
                  <a:pt x="1595" y="2379"/>
                </a:cubicBezTo>
                <a:cubicBezTo>
                  <a:pt x="1596" y="2379"/>
                  <a:pt x="1597" y="2378"/>
                  <a:pt x="1598" y="2377"/>
                </a:cubicBezTo>
                <a:cubicBezTo>
                  <a:pt x="1599" y="2376"/>
                  <a:pt x="1600" y="2375"/>
                  <a:pt x="1601" y="2374"/>
                </a:cubicBezTo>
                <a:cubicBezTo>
                  <a:pt x="1604" y="2373"/>
                  <a:pt x="1606" y="2371"/>
                  <a:pt x="1608" y="2369"/>
                </a:cubicBezTo>
                <a:cubicBezTo>
                  <a:pt x="1610" y="2367"/>
                  <a:pt x="1612" y="2366"/>
                  <a:pt x="1614" y="2364"/>
                </a:cubicBezTo>
                <a:cubicBezTo>
                  <a:pt x="1615" y="2363"/>
                  <a:pt x="1616" y="2362"/>
                  <a:pt x="1617" y="2361"/>
                </a:cubicBezTo>
                <a:cubicBezTo>
                  <a:pt x="1618" y="2360"/>
                  <a:pt x="1619" y="2359"/>
                  <a:pt x="1620" y="2358"/>
                </a:cubicBezTo>
                <a:cubicBezTo>
                  <a:pt x="1624" y="2355"/>
                  <a:pt x="1627" y="2351"/>
                  <a:pt x="1630" y="2348"/>
                </a:cubicBezTo>
                <a:cubicBezTo>
                  <a:pt x="1630" y="2348"/>
                  <a:pt x="1630" y="2348"/>
                  <a:pt x="1630" y="2348"/>
                </a:cubicBezTo>
                <a:cubicBezTo>
                  <a:pt x="1629" y="2351"/>
                  <a:pt x="1627" y="2353"/>
                  <a:pt x="1626" y="2356"/>
                </a:cubicBezTo>
                <a:cubicBezTo>
                  <a:pt x="1625" y="2357"/>
                  <a:pt x="1624" y="2359"/>
                  <a:pt x="1624" y="2361"/>
                </a:cubicBezTo>
                <a:cubicBezTo>
                  <a:pt x="1623" y="2361"/>
                  <a:pt x="1623" y="2362"/>
                  <a:pt x="1622" y="2363"/>
                </a:cubicBezTo>
                <a:cubicBezTo>
                  <a:pt x="1622" y="2364"/>
                  <a:pt x="1622" y="2364"/>
                  <a:pt x="1622" y="2364"/>
                </a:cubicBezTo>
                <a:cubicBezTo>
                  <a:pt x="1621" y="2365"/>
                  <a:pt x="1621" y="2365"/>
                  <a:pt x="1621" y="2365"/>
                </a:cubicBezTo>
                <a:cubicBezTo>
                  <a:pt x="1621" y="2365"/>
                  <a:pt x="1621" y="2365"/>
                  <a:pt x="1621" y="2365"/>
                </a:cubicBezTo>
                <a:cubicBezTo>
                  <a:pt x="1621" y="2366"/>
                  <a:pt x="1621" y="2366"/>
                  <a:pt x="1621" y="2366"/>
                </a:cubicBezTo>
                <a:cubicBezTo>
                  <a:pt x="1620" y="2367"/>
                  <a:pt x="1620" y="2369"/>
                  <a:pt x="1619" y="2370"/>
                </a:cubicBezTo>
                <a:cubicBezTo>
                  <a:pt x="1618" y="2371"/>
                  <a:pt x="1618" y="2372"/>
                  <a:pt x="1618" y="2373"/>
                </a:cubicBezTo>
                <a:cubicBezTo>
                  <a:pt x="1617" y="2376"/>
                  <a:pt x="1617" y="2376"/>
                  <a:pt x="1617" y="2376"/>
                </a:cubicBezTo>
                <a:cubicBezTo>
                  <a:pt x="1616" y="2377"/>
                  <a:pt x="1615" y="2379"/>
                  <a:pt x="1615" y="2381"/>
                </a:cubicBezTo>
                <a:cubicBezTo>
                  <a:pt x="1614" y="2383"/>
                  <a:pt x="1613" y="2384"/>
                  <a:pt x="1613" y="2386"/>
                </a:cubicBezTo>
                <a:cubicBezTo>
                  <a:pt x="1612" y="2388"/>
                  <a:pt x="1612" y="2390"/>
                  <a:pt x="1611" y="2391"/>
                </a:cubicBezTo>
                <a:cubicBezTo>
                  <a:pt x="1611" y="2392"/>
                  <a:pt x="1611" y="2393"/>
                  <a:pt x="1610" y="2394"/>
                </a:cubicBezTo>
                <a:cubicBezTo>
                  <a:pt x="1610" y="2395"/>
                  <a:pt x="1610" y="2396"/>
                  <a:pt x="1610" y="2397"/>
                </a:cubicBezTo>
                <a:cubicBezTo>
                  <a:pt x="1609" y="2399"/>
                  <a:pt x="1609" y="2400"/>
                  <a:pt x="1609" y="2402"/>
                </a:cubicBezTo>
                <a:cubicBezTo>
                  <a:pt x="1608" y="2404"/>
                  <a:pt x="1608" y="2406"/>
                  <a:pt x="1608" y="2407"/>
                </a:cubicBezTo>
                <a:cubicBezTo>
                  <a:pt x="1607" y="2409"/>
                  <a:pt x="1607" y="2411"/>
                  <a:pt x="1607" y="2413"/>
                </a:cubicBezTo>
                <a:cubicBezTo>
                  <a:pt x="1606" y="2414"/>
                  <a:pt x="1606" y="2416"/>
                  <a:pt x="1606" y="2418"/>
                </a:cubicBezTo>
                <a:cubicBezTo>
                  <a:pt x="1606" y="2420"/>
                  <a:pt x="1606" y="2421"/>
                  <a:pt x="1606" y="2423"/>
                </a:cubicBezTo>
                <a:cubicBezTo>
                  <a:pt x="1605" y="2425"/>
                  <a:pt x="1605" y="2426"/>
                  <a:pt x="1605" y="2428"/>
                </a:cubicBezTo>
                <a:cubicBezTo>
                  <a:pt x="1605" y="2430"/>
                  <a:pt x="1605" y="2431"/>
                  <a:pt x="1605" y="2433"/>
                </a:cubicBezTo>
                <a:cubicBezTo>
                  <a:pt x="1605" y="2435"/>
                  <a:pt x="1605" y="2436"/>
                  <a:pt x="1605" y="2438"/>
                </a:cubicBezTo>
                <a:cubicBezTo>
                  <a:pt x="1605" y="2441"/>
                  <a:pt x="1605" y="2444"/>
                  <a:pt x="1605" y="2447"/>
                </a:cubicBezTo>
                <a:cubicBezTo>
                  <a:pt x="1606" y="2448"/>
                  <a:pt x="1606" y="2450"/>
                  <a:pt x="1606" y="2451"/>
                </a:cubicBezTo>
                <a:cubicBezTo>
                  <a:pt x="1606" y="2453"/>
                  <a:pt x="1606" y="2454"/>
                  <a:pt x="1606" y="2456"/>
                </a:cubicBezTo>
                <a:cubicBezTo>
                  <a:pt x="1606" y="2457"/>
                  <a:pt x="1607" y="2458"/>
                  <a:pt x="1607" y="2460"/>
                </a:cubicBezTo>
                <a:cubicBezTo>
                  <a:pt x="1607" y="2461"/>
                  <a:pt x="1607" y="2462"/>
                  <a:pt x="1607" y="2463"/>
                </a:cubicBezTo>
                <a:cubicBezTo>
                  <a:pt x="1608" y="2466"/>
                  <a:pt x="1608" y="2468"/>
                  <a:pt x="1609" y="2470"/>
                </a:cubicBezTo>
                <a:cubicBezTo>
                  <a:pt x="1609" y="2473"/>
                  <a:pt x="1610" y="2475"/>
                  <a:pt x="1610" y="2476"/>
                </a:cubicBezTo>
                <a:cubicBezTo>
                  <a:pt x="1611" y="2478"/>
                  <a:pt x="1611" y="2480"/>
                  <a:pt x="1612" y="2482"/>
                </a:cubicBezTo>
                <a:cubicBezTo>
                  <a:pt x="1612" y="2482"/>
                  <a:pt x="1612" y="2483"/>
                  <a:pt x="1613" y="2484"/>
                </a:cubicBezTo>
                <a:cubicBezTo>
                  <a:pt x="1613" y="2484"/>
                  <a:pt x="1613" y="2485"/>
                  <a:pt x="1613" y="2486"/>
                </a:cubicBezTo>
                <a:cubicBezTo>
                  <a:pt x="1614" y="2487"/>
                  <a:pt x="1614" y="2488"/>
                  <a:pt x="1614" y="2489"/>
                </a:cubicBezTo>
                <a:cubicBezTo>
                  <a:pt x="1615" y="2490"/>
                  <a:pt x="1615" y="2491"/>
                  <a:pt x="1615" y="2491"/>
                </a:cubicBezTo>
                <a:cubicBezTo>
                  <a:pt x="1615" y="2491"/>
                  <a:pt x="1615" y="2490"/>
                  <a:pt x="1615" y="2488"/>
                </a:cubicBezTo>
                <a:cubicBezTo>
                  <a:pt x="1615" y="2488"/>
                  <a:pt x="1614" y="2487"/>
                  <a:pt x="1614" y="2485"/>
                </a:cubicBezTo>
                <a:cubicBezTo>
                  <a:pt x="1614" y="2485"/>
                  <a:pt x="1614" y="2484"/>
                  <a:pt x="1614" y="2483"/>
                </a:cubicBezTo>
                <a:cubicBezTo>
                  <a:pt x="1614" y="2483"/>
                  <a:pt x="1614" y="2482"/>
                  <a:pt x="1613" y="2481"/>
                </a:cubicBezTo>
                <a:cubicBezTo>
                  <a:pt x="1613" y="2480"/>
                  <a:pt x="1613" y="2478"/>
                  <a:pt x="1613" y="2476"/>
                </a:cubicBezTo>
                <a:cubicBezTo>
                  <a:pt x="1612" y="2474"/>
                  <a:pt x="1612" y="2472"/>
                  <a:pt x="1612" y="2470"/>
                </a:cubicBezTo>
                <a:cubicBezTo>
                  <a:pt x="1612" y="2468"/>
                  <a:pt x="1611" y="2465"/>
                  <a:pt x="1611" y="2463"/>
                </a:cubicBezTo>
                <a:cubicBezTo>
                  <a:pt x="1611" y="2462"/>
                  <a:pt x="1611" y="2460"/>
                  <a:pt x="1611" y="2459"/>
                </a:cubicBezTo>
                <a:cubicBezTo>
                  <a:pt x="1611" y="2458"/>
                  <a:pt x="1611" y="2457"/>
                  <a:pt x="1611" y="2455"/>
                </a:cubicBezTo>
                <a:cubicBezTo>
                  <a:pt x="1611" y="2454"/>
                  <a:pt x="1611" y="2452"/>
                  <a:pt x="1611" y="2451"/>
                </a:cubicBezTo>
                <a:cubicBezTo>
                  <a:pt x="1611" y="2450"/>
                  <a:pt x="1611" y="2448"/>
                  <a:pt x="1611" y="2447"/>
                </a:cubicBezTo>
                <a:cubicBezTo>
                  <a:pt x="1611" y="2444"/>
                  <a:pt x="1611" y="2441"/>
                  <a:pt x="1611" y="2438"/>
                </a:cubicBezTo>
                <a:cubicBezTo>
                  <a:pt x="1611" y="2436"/>
                  <a:pt x="1611" y="2435"/>
                  <a:pt x="1611" y="2433"/>
                </a:cubicBezTo>
                <a:cubicBezTo>
                  <a:pt x="1611" y="2432"/>
                  <a:pt x="1612" y="2430"/>
                  <a:pt x="1612" y="2428"/>
                </a:cubicBezTo>
                <a:cubicBezTo>
                  <a:pt x="1612" y="2427"/>
                  <a:pt x="1612" y="2425"/>
                  <a:pt x="1612" y="2424"/>
                </a:cubicBezTo>
                <a:cubicBezTo>
                  <a:pt x="1613" y="2422"/>
                  <a:pt x="1613" y="2420"/>
                  <a:pt x="1613" y="2419"/>
                </a:cubicBezTo>
                <a:cubicBezTo>
                  <a:pt x="1613" y="2417"/>
                  <a:pt x="1614" y="2415"/>
                  <a:pt x="1614" y="2414"/>
                </a:cubicBezTo>
                <a:cubicBezTo>
                  <a:pt x="1614" y="2412"/>
                  <a:pt x="1615" y="2410"/>
                  <a:pt x="1615" y="2409"/>
                </a:cubicBezTo>
                <a:cubicBezTo>
                  <a:pt x="1615" y="2405"/>
                  <a:pt x="1616" y="2402"/>
                  <a:pt x="1617" y="2399"/>
                </a:cubicBezTo>
                <a:cubicBezTo>
                  <a:pt x="1617" y="2398"/>
                  <a:pt x="1618" y="2398"/>
                  <a:pt x="1618" y="2397"/>
                </a:cubicBezTo>
                <a:cubicBezTo>
                  <a:pt x="1618" y="2397"/>
                  <a:pt x="1618" y="2397"/>
                  <a:pt x="1618" y="2397"/>
                </a:cubicBezTo>
                <a:cubicBezTo>
                  <a:pt x="1618" y="2398"/>
                  <a:pt x="1618" y="2400"/>
                  <a:pt x="1619" y="2401"/>
                </a:cubicBezTo>
                <a:cubicBezTo>
                  <a:pt x="1619" y="2402"/>
                  <a:pt x="1619" y="2403"/>
                  <a:pt x="1619" y="2404"/>
                </a:cubicBezTo>
                <a:cubicBezTo>
                  <a:pt x="1619" y="2404"/>
                  <a:pt x="1620" y="2405"/>
                  <a:pt x="1620" y="2406"/>
                </a:cubicBezTo>
                <a:cubicBezTo>
                  <a:pt x="1620" y="2408"/>
                  <a:pt x="1621" y="2410"/>
                  <a:pt x="1621" y="2412"/>
                </a:cubicBezTo>
                <a:cubicBezTo>
                  <a:pt x="1622" y="2414"/>
                  <a:pt x="1622" y="2416"/>
                  <a:pt x="1623" y="2419"/>
                </a:cubicBezTo>
                <a:cubicBezTo>
                  <a:pt x="1623" y="2421"/>
                  <a:pt x="1623" y="2423"/>
                  <a:pt x="1624" y="2426"/>
                </a:cubicBezTo>
                <a:cubicBezTo>
                  <a:pt x="1624" y="2428"/>
                  <a:pt x="1625" y="2430"/>
                  <a:pt x="1625" y="2433"/>
                </a:cubicBezTo>
                <a:cubicBezTo>
                  <a:pt x="1626" y="2435"/>
                  <a:pt x="1626" y="2437"/>
                  <a:pt x="1627" y="2440"/>
                </a:cubicBezTo>
                <a:cubicBezTo>
                  <a:pt x="1627" y="2442"/>
                  <a:pt x="1628" y="2445"/>
                  <a:pt x="1628" y="2447"/>
                </a:cubicBezTo>
                <a:cubicBezTo>
                  <a:pt x="1628" y="2448"/>
                  <a:pt x="1628" y="2449"/>
                  <a:pt x="1628" y="2450"/>
                </a:cubicBezTo>
                <a:cubicBezTo>
                  <a:pt x="1629" y="2451"/>
                  <a:pt x="1629" y="2452"/>
                  <a:pt x="1629" y="2453"/>
                </a:cubicBezTo>
                <a:cubicBezTo>
                  <a:pt x="1629" y="2455"/>
                  <a:pt x="1630" y="2457"/>
                  <a:pt x="1630" y="2459"/>
                </a:cubicBezTo>
                <a:cubicBezTo>
                  <a:pt x="1630" y="2461"/>
                  <a:pt x="1630" y="2463"/>
                  <a:pt x="1631" y="2464"/>
                </a:cubicBezTo>
                <a:cubicBezTo>
                  <a:pt x="1631" y="2466"/>
                  <a:pt x="1631" y="2467"/>
                  <a:pt x="1631" y="2468"/>
                </a:cubicBezTo>
                <a:cubicBezTo>
                  <a:pt x="1632" y="2469"/>
                  <a:pt x="1632" y="2470"/>
                  <a:pt x="1632" y="2471"/>
                </a:cubicBezTo>
                <a:cubicBezTo>
                  <a:pt x="1632" y="2471"/>
                  <a:pt x="1632" y="2472"/>
                  <a:pt x="1632" y="2472"/>
                </a:cubicBezTo>
                <a:cubicBezTo>
                  <a:pt x="1632" y="2472"/>
                  <a:pt x="1632" y="2471"/>
                  <a:pt x="1632" y="2471"/>
                </a:cubicBezTo>
                <a:cubicBezTo>
                  <a:pt x="1632" y="2470"/>
                  <a:pt x="1633" y="2469"/>
                  <a:pt x="1633" y="2468"/>
                </a:cubicBezTo>
                <a:cubicBezTo>
                  <a:pt x="1633" y="2467"/>
                  <a:pt x="1633" y="2466"/>
                  <a:pt x="1634" y="2464"/>
                </a:cubicBezTo>
                <a:cubicBezTo>
                  <a:pt x="1634" y="2464"/>
                  <a:pt x="1634" y="2463"/>
                  <a:pt x="1634" y="2462"/>
                </a:cubicBezTo>
                <a:cubicBezTo>
                  <a:pt x="1634" y="2461"/>
                  <a:pt x="1634" y="2460"/>
                  <a:pt x="1634" y="2459"/>
                </a:cubicBezTo>
                <a:cubicBezTo>
                  <a:pt x="1635" y="2458"/>
                  <a:pt x="1635" y="2457"/>
                  <a:pt x="1635" y="2456"/>
                </a:cubicBezTo>
                <a:cubicBezTo>
                  <a:pt x="1635" y="2455"/>
                  <a:pt x="1635" y="2454"/>
                  <a:pt x="1635" y="2453"/>
                </a:cubicBezTo>
                <a:cubicBezTo>
                  <a:pt x="1635" y="2452"/>
                  <a:pt x="1635" y="2451"/>
                  <a:pt x="1635" y="2450"/>
                </a:cubicBezTo>
                <a:cubicBezTo>
                  <a:pt x="1635" y="2448"/>
                  <a:pt x="1635" y="2447"/>
                  <a:pt x="1635" y="2446"/>
                </a:cubicBezTo>
                <a:cubicBezTo>
                  <a:pt x="1635" y="2445"/>
                  <a:pt x="1635" y="2444"/>
                  <a:pt x="1635" y="2442"/>
                </a:cubicBezTo>
                <a:cubicBezTo>
                  <a:pt x="1635" y="2441"/>
                  <a:pt x="1634" y="2440"/>
                  <a:pt x="1634" y="2439"/>
                </a:cubicBezTo>
                <a:cubicBezTo>
                  <a:pt x="1634" y="2436"/>
                  <a:pt x="1634" y="2434"/>
                  <a:pt x="1633" y="2431"/>
                </a:cubicBezTo>
                <a:cubicBezTo>
                  <a:pt x="1633" y="2429"/>
                  <a:pt x="1632" y="2426"/>
                  <a:pt x="1631" y="2424"/>
                </a:cubicBezTo>
                <a:cubicBezTo>
                  <a:pt x="1631" y="2423"/>
                  <a:pt x="1631" y="2421"/>
                  <a:pt x="1630" y="2420"/>
                </a:cubicBezTo>
                <a:cubicBezTo>
                  <a:pt x="1630" y="2419"/>
                  <a:pt x="1630" y="2418"/>
                  <a:pt x="1629" y="2417"/>
                </a:cubicBezTo>
                <a:cubicBezTo>
                  <a:pt x="1629" y="2416"/>
                  <a:pt x="1628" y="2414"/>
                  <a:pt x="1628" y="2413"/>
                </a:cubicBezTo>
                <a:cubicBezTo>
                  <a:pt x="1628" y="2412"/>
                  <a:pt x="1627" y="2411"/>
                  <a:pt x="1627" y="2410"/>
                </a:cubicBezTo>
                <a:cubicBezTo>
                  <a:pt x="1626" y="2409"/>
                  <a:pt x="1626" y="2408"/>
                  <a:pt x="1625" y="2407"/>
                </a:cubicBezTo>
                <a:cubicBezTo>
                  <a:pt x="1625" y="2406"/>
                  <a:pt x="1624" y="2406"/>
                  <a:pt x="1624" y="2405"/>
                </a:cubicBezTo>
                <a:cubicBezTo>
                  <a:pt x="1624" y="2404"/>
                  <a:pt x="1623" y="2403"/>
                  <a:pt x="1623" y="2402"/>
                </a:cubicBezTo>
                <a:cubicBezTo>
                  <a:pt x="1622" y="2401"/>
                  <a:pt x="1622" y="2401"/>
                  <a:pt x="1621" y="2400"/>
                </a:cubicBezTo>
                <a:cubicBezTo>
                  <a:pt x="1621" y="2399"/>
                  <a:pt x="1620" y="2398"/>
                  <a:pt x="1619" y="2397"/>
                </a:cubicBezTo>
                <a:cubicBezTo>
                  <a:pt x="1619" y="2396"/>
                  <a:pt x="1618" y="2396"/>
                  <a:pt x="1618" y="2395"/>
                </a:cubicBezTo>
                <a:cubicBezTo>
                  <a:pt x="1618" y="2395"/>
                  <a:pt x="1619" y="2394"/>
                  <a:pt x="1619" y="2394"/>
                </a:cubicBezTo>
                <a:cubicBezTo>
                  <a:pt x="1619" y="2392"/>
                  <a:pt x="1620" y="2390"/>
                  <a:pt x="1620" y="2389"/>
                </a:cubicBezTo>
                <a:cubicBezTo>
                  <a:pt x="1621" y="2387"/>
                  <a:pt x="1621" y="2385"/>
                  <a:pt x="1622" y="2384"/>
                </a:cubicBezTo>
                <a:cubicBezTo>
                  <a:pt x="1623" y="2382"/>
                  <a:pt x="1623" y="2380"/>
                  <a:pt x="1624" y="2379"/>
                </a:cubicBezTo>
                <a:cubicBezTo>
                  <a:pt x="1625" y="2376"/>
                  <a:pt x="1625" y="2376"/>
                  <a:pt x="1625" y="2376"/>
                </a:cubicBezTo>
                <a:cubicBezTo>
                  <a:pt x="1625" y="2375"/>
                  <a:pt x="1626" y="2375"/>
                  <a:pt x="1626" y="2374"/>
                </a:cubicBezTo>
                <a:cubicBezTo>
                  <a:pt x="1627" y="2372"/>
                  <a:pt x="1627" y="2370"/>
                  <a:pt x="1628" y="2369"/>
                </a:cubicBezTo>
                <a:cubicBezTo>
                  <a:pt x="1628" y="2368"/>
                  <a:pt x="1628" y="2368"/>
                  <a:pt x="1628" y="2368"/>
                </a:cubicBezTo>
                <a:cubicBezTo>
                  <a:pt x="1628" y="2368"/>
                  <a:pt x="1628" y="2368"/>
                  <a:pt x="1628" y="2368"/>
                </a:cubicBezTo>
                <a:cubicBezTo>
                  <a:pt x="1628" y="2368"/>
                  <a:pt x="1628" y="2368"/>
                  <a:pt x="1628" y="2368"/>
                </a:cubicBezTo>
                <a:cubicBezTo>
                  <a:pt x="1628" y="2368"/>
                  <a:pt x="1628" y="2368"/>
                  <a:pt x="1628" y="2368"/>
                </a:cubicBezTo>
                <a:cubicBezTo>
                  <a:pt x="1629" y="2368"/>
                  <a:pt x="1629" y="2368"/>
                  <a:pt x="1629" y="2368"/>
                </a:cubicBezTo>
                <a:cubicBezTo>
                  <a:pt x="1629" y="2366"/>
                  <a:pt x="1629" y="2366"/>
                  <a:pt x="1629" y="2366"/>
                </a:cubicBezTo>
                <a:cubicBezTo>
                  <a:pt x="1630" y="2366"/>
                  <a:pt x="1630" y="2365"/>
                  <a:pt x="1630" y="2364"/>
                </a:cubicBezTo>
                <a:cubicBezTo>
                  <a:pt x="1631" y="2362"/>
                  <a:pt x="1632" y="2361"/>
                  <a:pt x="1633" y="2359"/>
                </a:cubicBezTo>
                <a:cubicBezTo>
                  <a:pt x="1634" y="2356"/>
                  <a:pt x="1636" y="2353"/>
                  <a:pt x="1638" y="2350"/>
                </a:cubicBezTo>
                <a:cubicBezTo>
                  <a:pt x="1640" y="2347"/>
                  <a:pt x="1641" y="2344"/>
                  <a:pt x="1643" y="2341"/>
                </a:cubicBezTo>
                <a:cubicBezTo>
                  <a:pt x="1646" y="2335"/>
                  <a:pt x="1649" y="2329"/>
                  <a:pt x="1652" y="2324"/>
                </a:cubicBezTo>
                <a:cubicBezTo>
                  <a:pt x="1652" y="2324"/>
                  <a:pt x="1652" y="2324"/>
                  <a:pt x="1652" y="2323"/>
                </a:cubicBezTo>
                <a:cubicBezTo>
                  <a:pt x="1652" y="2327"/>
                  <a:pt x="1651" y="2330"/>
                  <a:pt x="1650" y="2334"/>
                </a:cubicBezTo>
                <a:cubicBezTo>
                  <a:pt x="1649" y="2341"/>
                  <a:pt x="1648" y="2349"/>
                  <a:pt x="1647" y="2357"/>
                </a:cubicBezTo>
                <a:cubicBezTo>
                  <a:pt x="1646" y="2361"/>
                  <a:pt x="1646" y="2365"/>
                  <a:pt x="1646" y="2369"/>
                </a:cubicBezTo>
                <a:cubicBezTo>
                  <a:pt x="1645" y="2371"/>
                  <a:pt x="1645" y="2373"/>
                  <a:pt x="1645" y="2375"/>
                </a:cubicBezTo>
                <a:cubicBezTo>
                  <a:pt x="1645" y="2377"/>
                  <a:pt x="1645" y="2379"/>
                  <a:pt x="1645" y="2381"/>
                </a:cubicBezTo>
                <a:cubicBezTo>
                  <a:pt x="1644" y="2390"/>
                  <a:pt x="1644" y="2398"/>
                  <a:pt x="1643" y="2407"/>
                </a:cubicBezTo>
                <a:cubicBezTo>
                  <a:pt x="1643" y="2415"/>
                  <a:pt x="1644" y="2424"/>
                  <a:pt x="1644" y="2432"/>
                </a:cubicBezTo>
                <a:cubicBezTo>
                  <a:pt x="1644" y="2434"/>
                  <a:pt x="1644" y="2436"/>
                  <a:pt x="1645" y="2438"/>
                </a:cubicBezTo>
                <a:cubicBezTo>
                  <a:pt x="1645" y="2439"/>
                  <a:pt x="1645" y="2440"/>
                  <a:pt x="1645" y="2442"/>
                </a:cubicBezTo>
                <a:cubicBezTo>
                  <a:pt x="1645" y="2443"/>
                  <a:pt x="1645" y="2444"/>
                  <a:pt x="1645" y="2445"/>
                </a:cubicBezTo>
                <a:cubicBezTo>
                  <a:pt x="1645" y="2447"/>
                  <a:pt x="1646" y="2449"/>
                  <a:pt x="1646" y="2451"/>
                </a:cubicBezTo>
                <a:cubicBezTo>
                  <a:pt x="1646" y="2453"/>
                  <a:pt x="1646" y="2455"/>
                  <a:pt x="1646" y="2457"/>
                </a:cubicBezTo>
                <a:cubicBezTo>
                  <a:pt x="1648" y="2465"/>
                  <a:pt x="1649" y="2472"/>
                  <a:pt x="1651" y="2479"/>
                </a:cubicBezTo>
                <a:cubicBezTo>
                  <a:pt x="1652" y="2487"/>
                  <a:pt x="1654" y="2493"/>
                  <a:pt x="1656" y="2500"/>
                </a:cubicBezTo>
                <a:cubicBezTo>
                  <a:pt x="1657" y="2503"/>
                  <a:pt x="1658" y="2506"/>
                  <a:pt x="1658" y="2508"/>
                </a:cubicBezTo>
                <a:cubicBezTo>
                  <a:pt x="1659" y="2511"/>
                  <a:pt x="1660" y="2514"/>
                  <a:pt x="1661" y="2516"/>
                </a:cubicBezTo>
                <a:cubicBezTo>
                  <a:pt x="1662" y="2518"/>
                  <a:pt x="1663" y="2521"/>
                  <a:pt x="1664" y="2523"/>
                </a:cubicBezTo>
                <a:cubicBezTo>
                  <a:pt x="1665" y="2525"/>
                  <a:pt x="1666" y="2527"/>
                  <a:pt x="1666" y="2528"/>
                </a:cubicBezTo>
                <a:cubicBezTo>
                  <a:pt x="1668" y="2532"/>
                  <a:pt x="1669" y="2534"/>
                  <a:pt x="1670" y="2536"/>
                </a:cubicBezTo>
                <a:cubicBezTo>
                  <a:pt x="1671" y="2538"/>
                  <a:pt x="1672" y="2539"/>
                  <a:pt x="1672" y="2539"/>
                </a:cubicBezTo>
                <a:cubicBezTo>
                  <a:pt x="1672" y="2539"/>
                  <a:pt x="1671" y="2538"/>
                  <a:pt x="1671" y="2536"/>
                </a:cubicBezTo>
                <a:cubicBezTo>
                  <a:pt x="1670" y="2534"/>
                  <a:pt x="1669" y="2531"/>
                  <a:pt x="1668" y="2528"/>
                </a:cubicBezTo>
                <a:cubicBezTo>
                  <a:pt x="1667" y="2526"/>
                  <a:pt x="1667" y="2524"/>
                  <a:pt x="1666" y="2522"/>
                </a:cubicBezTo>
                <a:cubicBezTo>
                  <a:pt x="1666" y="2520"/>
                  <a:pt x="1665" y="2518"/>
                  <a:pt x="1664" y="2515"/>
                </a:cubicBezTo>
                <a:cubicBezTo>
                  <a:pt x="1664" y="2513"/>
                  <a:pt x="1663" y="2510"/>
                  <a:pt x="1662" y="2507"/>
                </a:cubicBezTo>
                <a:cubicBezTo>
                  <a:pt x="1662" y="2504"/>
                  <a:pt x="1661" y="2501"/>
                  <a:pt x="1660" y="2498"/>
                </a:cubicBezTo>
                <a:cubicBezTo>
                  <a:pt x="1659" y="2492"/>
                  <a:pt x="1657" y="2486"/>
                  <a:pt x="1656" y="2478"/>
                </a:cubicBezTo>
                <a:cubicBezTo>
                  <a:pt x="1655" y="2471"/>
                  <a:pt x="1654" y="2464"/>
                  <a:pt x="1653" y="2456"/>
                </a:cubicBezTo>
                <a:cubicBezTo>
                  <a:pt x="1653" y="2448"/>
                  <a:pt x="1652" y="2440"/>
                  <a:pt x="1652" y="2432"/>
                </a:cubicBezTo>
                <a:cubicBezTo>
                  <a:pt x="1651" y="2423"/>
                  <a:pt x="1651" y="2415"/>
                  <a:pt x="1651" y="2407"/>
                </a:cubicBezTo>
                <a:cubicBezTo>
                  <a:pt x="1651" y="2398"/>
                  <a:pt x="1652" y="2390"/>
                  <a:pt x="1652" y="2382"/>
                </a:cubicBezTo>
                <a:cubicBezTo>
                  <a:pt x="1653" y="2373"/>
                  <a:pt x="1653" y="2365"/>
                  <a:pt x="1654" y="2357"/>
                </a:cubicBezTo>
                <a:cubicBezTo>
                  <a:pt x="1655" y="2350"/>
                  <a:pt x="1655" y="2342"/>
                  <a:pt x="1656" y="2335"/>
                </a:cubicBezTo>
                <a:cubicBezTo>
                  <a:pt x="1656" y="2333"/>
                  <a:pt x="1657" y="2331"/>
                  <a:pt x="1657" y="2328"/>
                </a:cubicBezTo>
                <a:cubicBezTo>
                  <a:pt x="1662" y="2309"/>
                  <a:pt x="1671" y="2290"/>
                  <a:pt x="1683" y="2277"/>
                </a:cubicBezTo>
                <a:cubicBezTo>
                  <a:pt x="1705" y="2304"/>
                  <a:pt x="1719" y="2331"/>
                  <a:pt x="1729" y="2361"/>
                </a:cubicBezTo>
                <a:cubicBezTo>
                  <a:pt x="1729" y="2361"/>
                  <a:pt x="1729" y="2361"/>
                  <a:pt x="1729" y="2361"/>
                </a:cubicBezTo>
                <a:cubicBezTo>
                  <a:pt x="1729" y="2364"/>
                  <a:pt x="1728" y="2367"/>
                  <a:pt x="1727" y="2370"/>
                </a:cubicBezTo>
                <a:cubicBezTo>
                  <a:pt x="1726" y="2373"/>
                  <a:pt x="1725" y="2376"/>
                  <a:pt x="1723" y="2379"/>
                </a:cubicBezTo>
                <a:cubicBezTo>
                  <a:pt x="1723" y="2380"/>
                  <a:pt x="1723" y="2380"/>
                  <a:pt x="1723" y="2381"/>
                </a:cubicBezTo>
                <a:cubicBezTo>
                  <a:pt x="1723" y="2381"/>
                  <a:pt x="1722" y="2381"/>
                  <a:pt x="1722" y="2382"/>
                </a:cubicBezTo>
                <a:cubicBezTo>
                  <a:pt x="1722" y="2383"/>
                  <a:pt x="1721" y="2383"/>
                  <a:pt x="1721" y="2384"/>
                </a:cubicBezTo>
                <a:cubicBezTo>
                  <a:pt x="1720" y="2385"/>
                  <a:pt x="1720" y="2386"/>
                  <a:pt x="1719" y="2387"/>
                </a:cubicBezTo>
                <a:cubicBezTo>
                  <a:pt x="1719" y="2388"/>
                  <a:pt x="1718" y="2389"/>
                  <a:pt x="1718" y="2389"/>
                </a:cubicBezTo>
                <a:cubicBezTo>
                  <a:pt x="1717" y="2391"/>
                  <a:pt x="1716" y="2393"/>
                  <a:pt x="1715" y="2395"/>
                </a:cubicBezTo>
                <a:cubicBezTo>
                  <a:pt x="1713" y="2397"/>
                  <a:pt x="1712" y="2398"/>
                  <a:pt x="1711" y="2400"/>
                </a:cubicBezTo>
                <a:cubicBezTo>
                  <a:pt x="1709" y="2404"/>
                  <a:pt x="1706" y="2407"/>
                  <a:pt x="1704" y="2411"/>
                </a:cubicBezTo>
                <a:cubicBezTo>
                  <a:pt x="1701" y="2415"/>
                  <a:pt x="1699" y="2419"/>
                  <a:pt x="1697" y="2422"/>
                </a:cubicBezTo>
                <a:cubicBezTo>
                  <a:pt x="1696" y="2424"/>
                  <a:pt x="1696" y="2424"/>
                  <a:pt x="1696" y="2424"/>
                </a:cubicBezTo>
                <a:cubicBezTo>
                  <a:pt x="1696" y="2425"/>
                  <a:pt x="1696" y="2425"/>
                  <a:pt x="1696" y="2425"/>
                </a:cubicBezTo>
                <a:cubicBezTo>
                  <a:pt x="1695" y="2425"/>
                  <a:pt x="1695" y="2425"/>
                  <a:pt x="1695" y="2425"/>
                </a:cubicBezTo>
                <a:cubicBezTo>
                  <a:pt x="1695" y="2426"/>
                  <a:pt x="1694" y="2427"/>
                  <a:pt x="1694" y="2428"/>
                </a:cubicBezTo>
                <a:cubicBezTo>
                  <a:pt x="1693" y="2429"/>
                  <a:pt x="1693" y="2430"/>
                  <a:pt x="1692" y="2431"/>
                </a:cubicBezTo>
                <a:cubicBezTo>
                  <a:pt x="1692" y="2432"/>
                  <a:pt x="1691" y="2433"/>
                  <a:pt x="1691" y="2434"/>
                </a:cubicBezTo>
                <a:cubicBezTo>
                  <a:pt x="1689" y="2438"/>
                  <a:pt x="1688" y="2442"/>
                  <a:pt x="1687" y="2446"/>
                </a:cubicBezTo>
                <a:cubicBezTo>
                  <a:pt x="1687" y="2448"/>
                  <a:pt x="1686" y="2450"/>
                  <a:pt x="1686" y="2452"/>
                </a:cubicBezTo>
                <a:cubicBezTo>
                  <a:pt x="1686" y="2453"/>
                  <a:pt x="1685" y="2455"/>
                  <a:pt x="1685" y="2457"/>
                </a:cubicBezTo>
                <a:cubicBezTo>
                  <a:pt x="1685" y="2459"/>
                  <a:pt x="1685" y="2460"/>
                  <a:pt x="1685" y="2462"/>
                </a:cubicBezTo>
                <a:cubicBezTo>
                  <a:pt x="1685" y="2463"/>
                  <a:pt x="1685" y="2463"/>
                  <a:pt x="1685" y="2464"/>
                </a:cubicBezTo>
                <a:cubicBezTo>
                  <a:pt x="1685" y="2465"/>
                  <a:pt x="1685" y="2465"/>
                  <a:pt x="1685" y="2466"/>
                </a:cubicBezTo>
                <a:cubicBezTo>
                  <a:pt x="1685" y="2469"/>
                  <a:pt x="1686" y="2471"/>
                  <a:pt x="1686" y="2473"/>
                </a:cubicBezTo>
                <a:cubicBezTo>
                  <a:pt x="1687" y="2474"/>
                  <a:pt x="1687" y="2475"/>
                  <a:pt x="1687" y="2476"/>
                </a:cubicBezTo>
                <a:cubicBezTo>
                  <a:pt x="1687" y="2476"/>
                  <a:pt x="1687" y="2477"/>
                  <a:pt x="1688" y="2478"/>
                </a:cubicBezTo>
                <a:cubicBezTo>
                  <a:pt x="1688" y="2479"/>
                  <a:pt x="1688" y="2479"/>
                  <a:pt x="1688" y="2479"/>
                </a:cubicBezTo>
                <a:cubicBezTo>
                  <a:pt x="1688" y="2479"/>
                  <a:pt x="1688" y="2479"/>
                  <a:pt x="1688" y="2477"/>
                </a:cubicBezTo>
                <a:cubicBezTo>
                  <a:pt x="1688" y="2477"/>
                  <a:pt x="1688" y="2476"/>
                  <a:pt x="1688" y="2476"/>
                </a:cubicBezTo>
                <a:cubicBezTo>
                  <a:pt x="1688" y="2475"/>
                  <a:pt x="1688" y="2474"/>
                  <a:pt x="1688" y="2473"/>
                </a:cubicBezTo>
                <a:cubicBezTo>
                  <a:pt x="1688" y="2471"/>
                  <a:pt x="1688" y="2469"/>
                  <a:pt x="1688" y="2466"/>
                </a:cubicBezTo>
                <a:cubicBezTo>
                  <a:pt x="1688" y="2465"/>
                  <a:pt x="1688" y="2464"/>
                  <a:pt x="1689" y="2462"/>
                </a:cubicBezTo>
                <a:cubicBezTo>
                  <a:pt x="1689" y="2461"/>
                  <a:pt x="1689" y="2459"/>
                  <a:pt x="1690" y="2458"/>
                </a:cubicBezTo>
                <a:cubicBezTo>
                  <a:pt x="1690" y="2454"/>
                  <a:pt x="1691" y="2451"/>
                  <a:pt x="1693" y="2448"/>
                </a:cubicBezTo>
                <a:cubicBezTo>
                  <a:pt x="1694" y="2444"/>
                  <a:pt x="1696" y="2441"/>
                  <a:pt x="1697" y="2437"/>
                </a:cubicBezTo>
                <a:cubicBezTo>
                  <a:pt x="1698" y="2436"/>
                  <a:pt x="1698" y="2435"/>
                  <a:pt x="1699" y="2434"/>
                </a:cubicBezTo>
                <a:cubicBezTo>
                  <a:pt x="1699" y="2434"/>
                  <a:pt x="1700" y="2433"/>
                  <a:pt x="1700" y="2432"/>
                </a:cubicBezTo>
                <a:cubicBezTo>
                  <a:pt x="1701" y="2431"/>
                  <a:pt x="1701" y="2430"/>
                  <a:pt x="1702" y="2429"/>
                </a:cubicBezTo>
                <a:cubicBezTo>
                  <a:pt x="1702" y="2428"/>
                  <a:pt x="1702" y="2428"/>
                  <a:pt x="1702" y="2428"/>
                </a:cubicBezTo>
                <a:cubicBezTo>
                  <a:pt x="1703" y="2428"/>
                  <a:pt x="1703" y="2428"/>
                  <a:pt x="1703" y="2428"/>
                </a:cubicBezTo>
                <a:cubicBezTo>
                  <a:pt x="1703" y="2426"/>
                  <a:pt x="1703" y="2426"/>
                  <a:pt x="1703" y="2426"/>
                </a:cubicBezTo>
                <a:cubicBezTo>
                  <a:pt x="1706" y="2423"/>
                  <a:pt x="1708" y="2419"/>
                  <a:pt x="1710" y="2415"/>
                </a:cubicBezTo>
                <a:cubicBezTo>
                  <a:pt x="1713" y="2412"/>
                  <a:pt x="1715" y="2408"/>
                  <a:pt x="1718" y="2404"/>
                </a:cubicBezTo>
                <a:cubicBezTo>
                  <a:pt x="1719" y="2402"/>
                  <a:pt x="1720" y="2400"/>
                  <a:pt x="1721" y="2399"/>
                </a:cubicBezTo>
                <a:cubicBezTo>
                  <a:pt x="1721" y="2398"/>
                  <a:pt x="1722" y="2397"/>
                  <a:pt x="1722" y="2396"/>
                </a:cubicBezTo>
                <a:cubicBezTo>
                  <a:pt x="1723" y="2395"/>
                  <a:pt x="1723" y="2394"/>
                  <a:pt x="1724" y="2393"/>
                </a:cubicBezTo>
                <a:cubicBezTo>
                  <a:pt x="1725" y="2391"/>
                  <a:pt x="1726" y="2389"/>
                  <a:pt x="1727" y="2387"/>
                </a:cubicBezTo>
                <a:cubicBezTo>
                  <a:pt x="1727" y="2386"/>
                  <a:pt x="1727" y="2385"/>
                  <a:pt x="1728" y="2384"/>
                </a:cubicBezTo>
                <a:cubicBezTo>
                  <a:pt x="1728" y="2384"/>
                  <a:pt x="1728" y="2383"/>
                  <a:pt x="1728" y="2383"/>
                </a:cubicBezTo>
                <a:cubicBezTo>
                  <a:pt x="1729" y="2383"/>
                  <a:pt x="1729" y="2382"/>
                  <a:pt x="1729" y="2382"/>
                </a:cubicBezTo>
                <a:cubicBezTo>
                  <a:pt x="1730" y="2378"/>
                  <a:pt x="1731" y="2374"/>
                  <a:pt x="1732" y="2371"/>
                </a:cubicBezTo>
                <a:cubicBezTo>
                  <a:pt x="1732" y="2370"/>
                  <a:pt x="1732" y="2369"/>
                  <a:pt x="1732" y="2368"/>
                </a:cubicBezTo>
                <a:cubicBezTo>
                  <a:pt x="1734" y="2372"/>
                  <a:pt x="1735" y="2376"/>
                  <a:pt x="1736" y="2380"/>
                </a:cubicBezTo>
                <a:cubicBezTo>
                  <a:pt x="1736" y="2381"/>
                  <a:pt x="1736" y="2382"/>
                  <a:pt x="1736" y="2383"/>
                </a:cubicBezTo>
                <a:cubicBezTo>
                  <a:pt x="1736" y="2388"/>
                  <a:pt x="1736" y="2392"/>
                  <a:pt x="1735" y="2397"/>
                </a:cubicBezTo>
                <a:cubicBezTo>
                  <a:pt x="1735" y="2399"/>
                  <a:pt x="1734" y="2402"/>
                  <a:pt x="1734" y="2404"/>
                </a:cubicBezTo>
                <a:cubicBezTo>
                  <a:pt x="1734" y="2405"/>
                  <a:pt x="1733" y="2406"/>
                  <a:pt x="1733" y="2408"/>
                </a:cubicBezTo>
                <a:cubicBezTo>
                  <a:pt x="1733" y="2409"/>
                  <a:pt x="1732" y="2410"/>
                  <a:pt x="1732" y="2411"/>
                </a:cubicBezTo>
                <a:cubicBezTo>
                  <a:pt x="1731" y="2414"/>
                  <a:pt x="1731" y="2416"/>
                  <a:pt x="1730" y="2419"/>
                </a:cubicBezTo>
                <a:cubicBezTo>
                  <a:pt x="1729" y="2421"/>
                  <a:pt x="1728" y="2424"/>
                  <a:pt x="1727" y="2427"/>
                </a:cubicBezTo>
                <a:cubicBezTo>
                  <a:pt x="1725" y="2432"/>
                  <a:pt x="1723" y="2437"/>
                  <a:pt x="1721" y="2443"/>
                </a:cubicBezTo>
                <a:cubicBezTo>
                  <a:pt x="1721" y="2445"/>
                  <a:pt x="1720" y="2448"/>
                  <a:pt x="1719" y="2451"/>
                </a:cubicBezTo>
                <a:cubicBezTo>
                  <a:pt x="1718" y="2453"/>
                  <a:pt x="1718" y="2453"/>
                  <a:pt x="1718" y="2453"/>
                </a:cubicBezTo>
                <a:cubicBezTo>
                  <a:pt x="1718" y="2455"/>
                  <a:pt x="1718" y="2455"/>
                  <a:pt x="1718" y="2455"/>
                </a:cubicBezTo>
                <a:cubicBezTo>
                  <a:pt x="1717" y="2456"/>
                  <a:pt x="1717" y="2458"/>
                  <a:pt x="1717" y="2459"/>
                </a:cubicBezTo>
                <a:cubicBezTo>
                  <a:pt x="1715" y="2465"/>
                  <a:pt x="1714" y="2470"/>
                  <a:pt x="1713" y="2476"/>
                </a:cubicBezTo>
                <a:cubicBezTo>
                  <a:pt x="1713" y="2481"/>
                  <a:pt x="1712" y="2486"/>
                  <a:pt x="1712" y="2491"/>
                </a:cubicBezTo>
                <a:cubicBezTo>
                  <a:pt x="1712" y="2494"/>
                  <a:pt x="1712" y="2496"/>
                  <a:pt x="1712" y="2498"/>
                </a:cubicBezTo>
                <a:cubicBezTo>
                  <a:pt x="1712" y="2501"/>
                  <a:pt x="1712" y="2503"/>
                  <a:pt x="1712" y="2505"/>
                </a:cubicBezTo>
                <a:cubicBezTo>
                  <a:pt x="1712" y="2510"/>
                  <a:pt x="1713" y="2513"/>
                  <a:pt x="1714" y="2517"/>
                </a:cubicBezTo>
                <a:cubicBezTo>
                  <a:pt x="1715" y="2520"/>
                  <a:pt x="1717" y="2523"/>
                  <a:pt x="1718" y="2525"/>
                </a:cubicBezTo>
                <a:cubicBezTo>
                  <a:pt x="1719" y="2526"/>
                  <a:pt x="1719" y="2526"/>
                  <a:pt x="1719" y="2527"/>
                </a:cubicBezTo>
                <a:cubicBezTo>
                  <a:pt x="1720" y="2527"/>
                  <a:pt x="1720" y="2528"/>
                  <a:pt x="1720" y="2528"/>
                </a:cubicBezTo>
                <a:cubicBezTo>
                  <a:pt x="1721" y="2529"/>
                  <a:pt x="1721" y="2529"/>
                  <a:pt x="1722" y="2530"/>
                </a:cubicBezTo>
                <a:cubicBezTo>
                  <a:pt x="1723" y="2531"/>
                  <a:pt x="1723" y="2531"/>
                  <a:pt x="1723" y="2531"/>
                </a:cubicBezTo>
                <a:cubicBezTo>
                  <a:pt x="1723" y="2531"/>
                  <a:pt x="1723" y="2531"/>
                  <a:pt x="1722" y="2530"/>
                </a:cubicBezTo>
                <a:cubicBezTo>
                  <a:pt x="1722" y="2529"/>
                  <a:pt x="1721" y="2528"/>
                  <a:pt x="1721" y="2528"/>
                </a:cubicBezTo>
                <a:cubicBezTo>
                  <a:pt x="1721" y="2527"/>
                  <a:pt x="1721" y="2527"/>
                  <a:pt x="1720" y="2526"/>
                </a:cubicBezTo>
                <a:cubicBezTo>
                  <a:pt x="1720" y="2526"/>
                  <a:pt x="1720" y="2525"/>
                  <a:pt x="1720" y="2525"/>
                </a:cubicBezTo>
                <a:cubicBezTo>
                  <a:pt x="1719" y="2522"/>
                  <a:pt x="1718" y="2520"/>
                  <a:pt x="1717" y="2516"/>
                </a:cubicBezTo>
                <a:cubicBezTo>
                  <a:pt x="1717" y="2513"/>
                  <a:pt x="1717" y="2509"/>
                  <a:pt x="1717" y="2505"/>
                </a:cubicBezTo>
                <a:cubicBezTo>
                  <a:pt x="1717" y="2503"/>
                  <a:pt x="1717" y="2501"/>
                  <a:pt x="1717" y="2499"/>
                </a:cubicBezTo>
                <a:cubicBezTo>
                  <a:pt x="1717" y="2496"/>
                  <a:pt x="1717" y="2494"/>
                  <a:pt x="1718" y="2492"/>
                </a:cubicBezTo>
                <a:cubicBezTo>
                  <a:pt x="1718" y="2487"/>
                  <a:pt x="1719" y="2482"/>
                  <a:pt x="1720" y="2477"/>
                </a:cubicBezTo>
                <a:cubicBezTo>
                  <a:pt x="1721" y="2474"/>
                  <a:pt x="1721" y="2472"/>
                  <a:pt x="1722" y="2469"/>
                </a:cubicBezTo>
                <a:cubicBezTo>
                  <a:pt x="1723" y="2466"/>
                  <a:pt x="1723" y="2464"/>
                  <a:pt x="1724" y="2461"/>
                </a:cubicBezTo>
                <a:cubicBezTo>
                  <a:pt x="1724" y="2460"/>
                  <a:pt x="1725" y="2458"/>
                  <a:pt x="1725" y="2457"/>
                </a:cubicBezTo>
                <a:cubicBezTo>
                  <a:pt x="1725" y="2456"/>
                  <a:pt x="1726" y="2454"/>
                  <a:pt x="1726" y="2453"/>
                </a:cubicBezTo>
                <a:cubicBezTo>
                  <a:pt x="1727" y="2450"/>
                  <a:pt x="1728" y="2448"/>
                  <a:pt x="1729" y="2445"/>
                </a:cubicBezTo>
                <a:cubicBezTo>
                  <a:pt x="1731" y="2440"/>
                  <a:pt x="1733" y="2435"/>
                  <a:pt x="1734" y="2429"/>
                </a:cubicBezTo>
                <a:cubicBezTo>
                  <a:pt x="1735" y="2426"/>
                  <a:pt x="1736" y="2424"/>
                  <a:pt x="1737" y="2421"/>
                </a:cubicBezTo>
                <a:cubicBezTo>
                  <a:pt x="1738" y="2418"/>
                  <a:pt x="1738" y="2416"/>
                  <a:pt x="1739" y="2413"/>
                </a:cubicBezTo>
                <a:cubicBezTo>
                  <a:pt x="1739" y="2412"/>
                  <a:pt x="1739" y="2410"/>
                  <a:pt x="1740" y="2409"/>
                </a:cubicBezTo>
                <a:cubicBezTo>
                  <a:pt x="1740" y="2408"/>
                  <a:pt x="1740" y="2406"/>
                  <a:pt x="1740" y="2405"/>
                </a:cubicBezTo>
                <a:cubicBezTo>
                  <a:pt x="1741" y="2402"/>
                  <a:pt x="1741" y="2400"/>
                  <a:pt x="1741" y="2397"/>
                </a:cubicBezTo>
                <a:cubicBezTo>
                  <a:pt x="1741" y="2397"/>
                  <a:pt x="1741" y="2396"/>
                  <a:pt x="1741" y="2396"/>
                </a:cubicBezTo>
                <a:cubicBezTo>
                  <a:pt x="1747" y="2417"/>
                  <a:pt x="1753" y="2439"/>
                  <a:pt x="1759" y="2464"/>
                </a:cubicBezTo>
                <a:cubicBezTo>
                  <a:pt x="1759" y="2467"/>
                  <a:pt x="1759" y="2470"/>
                  <a:pt x="1759" y="2474"/>
                </a:cubicBezTo>
                <a:cubicBezTo>
                  <a:pt x="1759" y="2481"/>
                  <a:pt x="1759" y="2488"/>
                  <a:pt x="1758" y="2495"/>
                </a:cubicBezTo>
                <a:cubicBezTo>
                  <a:pt x="1758" y="2503"/>
                  <a:pt x="1757" y="2510"/>
                  <a:pt x="1756" y="2517"/>
                </a:cubicBezTo>
                <a:cubicBezTo>
                  <a:pt x="1755" y="2525"/>
                  <a:pt x="1754" y="2532"/>
                  <a:pt x="1752" y="2539"/>
                </a:cubicBezTo>
                <a:cubicBezTo>
                  <a:pt x="1750" y="2546"/>
                  <a:pt x="1748" y="2553"/>
                  <a:pt x="1746" y="2560"/>
                </a:cubicBezTo>
                <a:cubicBezTo>
                  <a:pt x="1744" y="2567"/>
                  <a:pt x="1742" y="2573"/>
                  <a:pt x="1740" y="2579"/>
                </a:cubicBezTo>
                <a:cubicBezTo>
                  <a:pt x="1737" y="2585"/>
                  <a:pt x="1735" y="2591"/>
                  <a:pt x="1733" y="2596"/>
                </a:cubicBezTo>
                <a:cubicBezTo>
                  <a:pt x="1732" y="2598"/>
                  <a:pt x="1730" y="2601"/>
                  <a:pt x="1729" y="2603"/>
                </a:cubicBezTo>
                <a:cubicBezTo>
                  <a:pt x="1728" y="2605"/>
                  <a:pt x="1727" y="2608"/>
                  <a:pt x="1726" y="2610"/>
                </a:cubicBezTo>
                <a:cubicBezTo>
                  <a:pt x="1725" y="2612"/>
                  <a:pt x="1724" y="2614"/>
                  <a:pt x="1723" y="2615"/>
                </a:cubicBezTo>
                <a:cubicBezTo>
                  <a:pt x="1722" y="2617"/>
                  <a:pt x="1721" y="2619"/>
                  <a:pt x="1720" y="2620"/>
                </a:cubicBezTo>
                <a:cubicBezTo>
                  <a:pt x="1719" y="2623"/>
                  <a:pt x="1717" y="2625"/>
                  <a:pt x="1716" y="2627"/>
                </a:cubicBezTo>
                <a:cubicBezTo>
                  <a:pt x="1715" y="2628"/>
                  <a:pt x="1715" y="2629"/>
                  <a:pt x="1715" y="2629"/>
                </a:cubicBezTo>
                <a:cubicBezTo>
                  <a:pt x="1715" y="2629"/>
                  <a:pt x="1715" y="2628"/>
                  <a:pt x="1717" y="2627"/>
                </a:cubicBezTo>
                <a:cubicBezTo>
                  <a:pt x="1718" y="2626"/>
                  <a:pt x="1719" y="2624"/>
                  <a:pt x="1721" y="2621"/>
                </a:cubicBezTo>
                <a:cubicBezTo>
                  <a:pt x="1722" y="2620"/>
                  <a:pt x="1724" y="2618"/>
                  <a:pt x="1725" y="2617"/>
                </a:cubicBezTo>
                <a:cubicBezTo>
                  <a:pt x="1726" y="2615"/>
                  <a:pt x="1727" y="2613"/>
                  <a:pt x="1729" y="2611"/>
                </a:cubicBezTo>
                <a:cubicBezTo>
                  <a:pt x="1730" y="2609"/>
                  <a:pt x="1731" y="2607"/>
                  <a:pt x="1733" y="2605"/>
                </a:cubicBezTo>
                <a:cubicBezTo>
                  <a:pt x="1734" y="2603"/>
                  <a:pt x="1735" y="2600"/>
                  <a:pt x="1737" y="2598"/>
                </a:cubicBezTo>
                <a:cubicBezTo>
                  <a:pt x="1738" y="2595"/>
                  <a:pt x="1740" y="2593"/>
                  <a:pt x="1741" y="2590"/>
                </a:cubicBezTo>
                <a:cubicBezTo>
                  <a:pt x="1742" y="2587"/>
                  <a:pt x="1744" y="2584"/>
                  <a:pt x="1745" y="2581"/>
                </a:cubicBezTo>
                <a:cubicBezTo>
                  <a:pt x="1748" y="2575"/>
                  <a:pt x="1751" y="2569"/>
                  <a:pt x="1753" y="2562"/>
                </a:cubicBezTo>
                <a:cubicBezTo>
                  <a:pt x="1754" y="2561"/>
                  <a:pt x="1754" y="2559"/>
                  <a:pt x="1755" y="2557"/>
                </a:cubicBezTo>
                <a:cubicBezTo>
                  <a:pt x="1755" y="2555"/>
                  <a:pt x="1756" y="2554"/>
                  <a:pt x="1756" y="2552"/>
                </a:cubicBezTo>
                <a:cubicBezTo>
                  <a:pt x="1758" y="2548"/>
                  <a:pt x="1758" y="2545"/>
                  <a:pt x="1759" y="2541"/>
                </a:cubicBezTo>
                <a:cubicBezTo>
                  <a:pt x="1761" y="2534"/>
                  <a:pt x="1763" y="2526"/>
                  <a:pt x="1764" y="2518"/>
                </a:cubicBezTo>
                <a:cubicBezTo>
                  <a:pt x="1765" y="2511"/>
                  <a:pt x="1766" y="2503"/>
                  <a:pt x="1766" y="2496"/>
                </a:cubicBezTo>
                <a:cubicBezTo>
                  <a:pt x="1766" y="2492"/>
                  <a:pt x="1766" y="2488"/>
                  <a:pt x="1766" y="2484"/>
                </a:cubicBezTo>
                <a:cubicBezTo>
                  <a:pt x="1766" y="2483"/>
                  <a:pt x="1766" y="2481"/>
                  <a:pt x="1766" y="2479"/>
                </a:cubicBezTo>
                <a:cubicBezTo>
                  <a:pt x="1766" y="2477"/>
                  <a:pt x="1766" y="2475"/>
                  <a:pt x="1766" y="2473"/>
                </a:cubicBezTo>
                <a:cubicBezTo>
                  <a:pt x="1765" y="2466"/>
                  <a:pt x="1765" y="2459"/>
                  <a:pt x="1764" y="2453"/>
                </a:cubicBezTo>
                <a:cubicBezTo>
                  <a:pt x="1763" y="2449"/>
                  <a:pt x="1763" y="2446"/>
                  <a:pt x="1762" y="2443"/>
                </a:cubicBezTo>
                <a:cubicBezTo>
                  <a:pt x="1762" y="2442"/>
                  <a:pt x="1762" y="2440"/>
                  <a:pt x="1761" y="2439"/>
                </a:cubicBezTo>
                <a:cubicBezTo>
                  <a:pt x="1761" y="2437"/>
                  <a:pt x="1761" y="2436"/>
                  <a:pt x="1760" y="2435"/>
                </a:cubicBezTo>
                <a:cubicBezTo>
                  <a:pt x="1760" y="2434"/>
                  <a:pt x="1760" y="2434"/>
                  <a:pt x="1760" y="2433"/>
                </a:cubicBezTo>
                <a:cubicBezTo>
                  <a:pt x="1756" y="2400"/>
                  <a:pt x="1749" y="2367"/>
                  <a:pt x="1737" y="2339"/>
                </a:cubicBezTo>
                <a:cubicBezTo>
                  <a:pt x="1736" y="2338"/>
                  <a:pt x="1735" y="2337"/>
                  <a:pt x="1735" y="2335"/>
                </a:cubicBezTo>
                <a:cubicBezTo>
                  <a:pt x="1736" y="2337"/>
                  <a:pt x="1737" y="2340"/>
                  <a:pt x="1739" y="2342"/>
                </a:cubicBezTo>
                <a:cubicBezTo>
                  <a:pt x="1740" y="2344"/>
                  <a:pt x="1741" y="2345"/>
                  <a:pt x="1742" y="2347"/>
                </a:cubicBezTo>
                <a:cubicBezTo>
                  <a:pt x="1743" y="2349"/>
                  <a:pt x="1744" y="2351"/>
                  <a:pt x="1745" y="2353"/>
                </a:cubicBezTo>
                <a:cubicBezTo>
                  <a:pt x="1747" y="2356"/>
                  <a:pt x="1750" y="2360"/>
                  <a:pt x="1752" y="2363"/>
                </a:cubicBezTo>
                <a:cubicBezTo>
                  <a:pt x="1754" y="2367"/>
                  <a:pt x="1757" y="2371"/>
                  <a:pt x="1759" y="2374"/>
                </a:cubicBezTo>
                <a:cubicBezTo>
                  <a:pt x="1761" y="2378"/>
                  <a:pt x="1763" y="2381"/>
                  <a:pt x="1765" y="2384"/>
                </a:cubicBezTo>
                <a:cubicBezTo>
                  <a:pt x="1768" y="2388"/>
                  <a:pt x="1770" y="2391"/>
                  <a:pt x="1772" y="2394"/>
                </a:cubicBezTo>
                <a:cubicBezTo>
                  <a:pt x="1773" y="2396"/>
                  <a:pt x="1774" y="2397"/>
                  <a:pt x="1775" y="2399"/>
                </a:cubicBezTo>
                <a:cubicBezTo>
                  <a:pt x="1775" y="2399"/>
                  <a:pt x="1776" y="2400"/>
                  <a:pt x="1776" y="2401"/>
                </a:cubicBezTo>
                <a:cubicBezTo>
                  <a:pt x="1777" y="2401"/>
                  <a:pt x="1777" y="2402"/>
                  <a:pt x="1778" y="2403"/>
                </a:cubicBezTo>
                <a:cubicBezTo>
                  <a:pt x="1779" y="2405"/>
                  <a:pt x="1781" y="2408"/>
                  <a:pt x="1782" y="2410"/>
                </a:cubicBezTo>
                <a:cubicBezTo>
                  <a:pt x="1783" y="2412"/>
                  <a:pt x="1784" y="2414"/>
                  <a:pt x="1784" y="2416"/>
                </a:cubicBezTo>
                <a:cubicBezTo>
                  <a:pt x="1785" y="2418"/>
                  <a:pt x="1785" y="2419"/>
                  <a:pt x="1785" y="2420"/>
                </a:cubicBezTo>
                <a:cubicBezTo>
                  <a:pt x="1785" y="2421"/>
                  <a:pt x="1785" y="2422"/>
                  <a:pt x="1785" y="2422"/>
                </a:cubicBezTo>
                <a:cubicBezTo>
                  <a:pt x="1785" y="2422"/>
                  <a:pt x="1785" y="2421"/>
                  <a:pt x="1785" y="2420"/>
                </a:cubicBezTo>
                <a:cubicBezTo>
                  <a:pt x="1785" y="2419"/>
                  <a:pt x="1786" y="2418"/>
                  <a:pt x="1786" y="2416"/>
                </a:cubicBezTo>
                <a:cubicBezTo>
                  <a:pt x="1786" y="2414"/>
                  <a:pt x="1786" y="2412"/>
                  <a:pt x="1785" y="2409"/>
                </a:cubicBezTo>
                <a:cubicBezTo>
                  <a:pt x="1784" y="2406"/>
                  <a:pt x="1783" y="2403"/>
                  <a:pt x="1782" y="2400"/>
                </a:cubicBezTo>
                <a:cubicBezTo>
                  <a:pt x="1780" y="2397"/>
                  <a:pt x="1779" y="2394"/>
                  <a:pt x="1777" y="2391"/>
                </a:cubicBezTo>
                <a:cubicBezTo>
                  <a:pt x="1775" y="2388"/>
                  <a:pt x="1773" y="2384"/>
                  <a:pt x="1772" y="2381"/>
                </a:cubicBezTo>
                <a:cubicBezTo>
                  <a:pt x="1771" y="2379"/>
                  <a:pt x="1770" y="2377"/>
                  <a:pt x="1768" y="2376"/>
                </a:cubicBezTo>
                <a:cubicBezTo>
                  <a:pt x="1767" y="2374"/>
                  <a:pt x="1766" y="2372"/>
                  <a:pt x="1765" y="2370"/>
                </a:cubicBezTo>
                <a:cubicBezTo>
                  <a:pt x="1763" y="2366"/>
                  <a:pt x="1761" y="2363"/>
                  <a:pt x="1759" y="2359"/>
                </a:cubicBezTo>
                <a:cubicBezTo>
                  <a:pt x="1756" y="2356"/>
                  <a:pt x="1754" y="2352"/>
                  <a:pt x="1752" y="2348"/>
                </a:cubicBezTo>
                <a:cubicBezTo>
                  <a:pt x="1749" y="2345"/>
                  <a:pt x="1747" y="2341"/>
                  <a:pt x="1745" y="2338"/>
                </a:cubicBezTo>
                <a:cubicBezTo>
                  <a:pt x="1742" y="2335"/>
                  <a:pt x="1740" y="2332"/>
                  <a:pt x="1738" y="2329"/>
                </a:cubicBezTo>
                <a:cubicBezTo>
                  <a:pt x="1736" y="2326"/>
                  <a:pt x="1734" y="2323"/>
                  <a:pt x="1732" y="2321"/>
                </a:cubicBezTo>
                <a:cubicBezTo>
                  <a:pt x="1728" y="2316"/>
                  <a:pt x="1725" y="2313"/>
                  <a:pt x="1723" y="2310"/>
                </a:cubicBezTo>
                <a:cubicBezTo>
                  <a:pt x="1715" y="2294"/>
                  <a:pt x="1707" y="2278"/>
                  <a:pt x="1699" y="2261"/>
                </a:cubicBezTo>
                <a:cubicBezTo>
                  <a:pt x="1699" y="2261"/>
                  <a:pt x="1699" y="2261"/>
                  <a:pt x="1699" y="2261"/>
                </a:cubicBezTo>
                <a:cubicBezTo>
                  <a:pt x="1701" y="2263"/>
                  <a:pt x="1702" y="2264"/>
                  <a:pt x="1703" y="2265"/>
                </a:cubicBezTo>
                <a:cubicBezTo>
                  <a:pt x="1706" y="2267"/>
                  <a:pt x="1709" y="2270"/>
                  <a:pt x="1711" y="2272"/>
                </a:cubicBezTo>
                <a:cubicBezTo>
                  <a:pt x="1714" y="2274"/>
                  <a:pt x="1717" y="2276"/>
                  <a:pt x="1720" y="2279"/>
                </a:cubicBezTo>
                <a:cubicBezTo>
                  <a:pt x="1726" y="2283"/>
                  <a:pt x="1732" y="2287"/>
                  <a:pt x="1737" y="2291"/>
                </a:cubicBezTo>
                <a:cubicBezTo>
                  <a:pt x="1740" y="2293"/>
                  <a:pt x="1743" y="2295"/>
                  <a:pt x="1745" y="2297"/>
                </a:cubicBezTo>
                <a:cubicBezTo>
                  <a:pt x="1748" y="2299"/>
                  <a:pt x="1750" y="2301"/>
                  <a:pt x="1752" y="2304"/>
                </a:cubicBezTo>
                <a:cubicBezTo>
                  <a:pt x="1752" y="2304"/>
                  <a:pt x="1753" y="2305"/>
                  <a:pt x="1753" y="2305"/>
                </a:cubicBezTo>
                <a:cubicBezTo>
                  <a:pt x="1754" y="2306"/>
                  <a:pt x="1754" y="2307"/>
                  <a:pt x="1755" y="2307"/>
                </a:cubicBezTo>
                <a:cubicBezTo>
                  <a:pt x="1756" y="2309"/>
                  <a:pt x="1757" y="2310"/>
                  <a:pt x="1758" y="2311"/>
                </a:cubicBezTo>
                <a:cubicBezTo>
                  <a:pt x="1758" y="2312"/>
                  <a:pt x="1758" y="2312"/>
                  <a:pt x="1758" y="2312"/>
                </a:cubicBezTo>
                <a:cubicBezTo>
                  <a:pt x="1759" y="2313"/>
                  <a:pt x="1759" y="2313"/>
                  <a:pt x="1759" y="2313"/>
                </a:cubicBezTo>
                <a:cubicBezTo>
                  <a:pt x="1759" y="2314"/>
                  <a:pt x="1760" y="2314"/>
                  <a:pt x="1760" y="2315"/>
                </a:cubicBezTo>
                <a:cubicBezTo>
                  <a:pt x="1761" y="2316"/>
                  <a:pt x="1761" y="2317"/>
                  <a:pt x="1762" y="2319"/>
                </a:cubicBezTo>
                <a:cubicBezTo>
                  <a:pt x="1765" y="2324"/>
                  <a:pt x="1767" y="2329"/>
                  <a:pt x="1768" y="2334"/>
                </a:cubicBezTo>
                <a:cubicBezTo>
                  <a:pt x="1770" y="2339"/>
                  <a:pt x="1771" y="2344"/>
                  <a:pt x="1772" y="2348"/>
                </a:cubicBezTo>
                <a:cubicBezTo>
                  <a:pt x="1773" y="2352"/>
                  <a:pt x="1774" y="2356"/>
                  <a:pt x="1774" y="2359"/>
                </a:cubicBezTo>
                <a:cubicBezTo>
                  <a:pt x="1775" y="2362"/>
                  <a:pt x="1776" y="2364"/>
                  <a:pt x="1776" y="2366"/>
                </a:cubicBezTo>
                <a:cubicBezTo>
                  <a:pt x="1776" y="2367"/>
                  <a:pt x="1776" y="2368"/>
                  <a:pt x="1776" y="2368"/>
                </a:cubicBezTo>
                <a:cubicBezTo>
                  <a:pt x="1776" y="2368"/>
                  <a:pt x="1776" y="2367"/>
                  <a:pt x="1776" y="2366"/>
                </a:cubicBezTo>
                <a:cubicBezTo>
                  <a:pt x="1776" y="2364"/>
                  <a:pt x="1776" y="2362"/>
                  <a:pt x="1776" y="2359"/>
                </a:cubicBezTo>
                <a:cubicBezTo>
                  <a:pt x="1776" y="2355"/>
                  <a:pt x="1776" y="2352"/>
                  <a:pt x="1775" y="2347"/>
                </a:cubicBezTo>
                <a:cubicBezTo>
                  <a:pt x="1775" y="2343"/>
                  <a:pt x="1774" y="2338"/>
                  <a:pt x="1773" y="2333"/>
                </a:cubicBezTo>
                <a:cubicBezTo>
                  <a:pt x="1772" y="2328"/>
                  <a:pt x="1770" y="2322"/>
                  <a:pt x="1767" y="2316"/>
                </a:cubicBezTo>
                <a:cubicBezTo>
                  <a:pt x="1767" y="2315"/>
                  <a:pt x="1766" y="2313"/>
                  <a:pt x="1765" y="2312"/>
                </a:cubicBezTo>
                <a:cubicBezTo>
                  <a:pt x="1765" y="2311"/>
                  <a:pt x="1765" y="2310"/>
                  <a:pt x="1764" y="2310"/>
                </a:cubicBezTo>
                <a:cubicBezTo>
                  <a:pt x="1764" y="2309"/>
                  <a:pt x="1764" y="2309"/>
                  <a:pt x="1764" y="2309"/>
                </a:cubicBezTo>
                <a:cubicBezTo>
                  <a:pt x="1763" y="2307"/>
                  <a:pt x="1763" y="2307"/>
                  <a:pt x="1763" y="2307"/>
                </a:cubicBezTo>
                <a:cubicBezTo>
                  <a:pt x="1763" y="2307"/>
                  <a:pt x="1762" y="2306"/>
                  <a:pt x="1762" y="2305"/>
                </a:cubicBezTo>
                <a:cubicBezTo>
                  <a:pt x="1761" y="2305"/>
                  <a:pt x="1761" y="2305"/>
                  <a:pt x="1761" y="2305"/>
                </a:cubicBezTo>
                <a:cubicBezTo>
                  <a:pt x="1761" y="2304"/>
                  <a:pt x="1761" y="2304"/>
                  <a:pt x="1761" y="2304"/>
                </a:cubicBezTo>
                <a:cubicBezTo>
                  <a:pt x="1760" y="2303"/>
                  <a:pt x="1760" y="2303"/>
                  <a:pt x="1760" y="2303"/>
                </a:cubicBezTo>
                <a:cubicBezTo>
                  <a:pt x="1760" y="2303"/>
                  <a:pt x="1759" y="2302"/>
                  <a:pt x="1759" y="2301"/>
                </a:cubicBezTo>
                <a:cubicBezTo>
                  <a:pt x="1758" y="2300"/>
                  <a:pt x="1758" y="2300"/>
                  <a:pt x="1757" y="2299"/>
                </a:cubicBezTo>
                <a:cubicBezTo>
                  <a:pt x="1753" y="2294"/>
                  <a:pt x="1748" y="2289"/>
                  <a:pt x="1742" y="2285"/>
                </a:cubicBezTo>
                <a:cubicBezTo>
                  <a:pt x="1736" y="2280"/>
                  <a:pt x="1730" y="2276"/>
                  <a:pt x="1725" y="2272"/>
                </a:cubicBezTo>
                <a:cubicBezTo>
                  <a:pt x="1722" y="2270"/>
                  <a:pt x="1719" y="2268"/>
                  <a:pt x="1716" y="2266"/>
                </a:cubicBezTo>
                <a:cubicBezTo>
                  <a:pt x="1714" y="2264"/>
                  <a:pt x="1711" y="2262"/>
                  <a:pt x="1708" y="2259"/>
                </a:cubicBezTo>
                <a:cubicBezTo>
                  <a:pt x="1706" y="2257"/>
                  <a:pt x="1703" y="2255"/>
                  <a:pt x="1701" y="2253"/>
                </a:cubicBezTo>
                <a:cubicBezTo>
                  <a:pt x="1701" y="2252"/>
                  <a:pt x="1700" y="2251"/>
                  <a:pt x="1699" y="2251"/>
                </a:cubicBezTo>
                <a:cubicBezTo>
                  <a:pt x="1699" y="2250"/>
                  <a:pt x="1698" y="2250"/>
                  <a:pt x="1698" y="2249"/>
                </a:cubicBezTo>
                <a:cubicBezTo>
                  <a:pt x="1697" y="2248"/>
                  <a:pt x="1695" y="2247"/>
                  <a:pt x="1694" y="2245"/>
                </a:cubicBezTo>
                <a:cubicBezTo>
                  <a:pt x="1693" y="2244"/>
                  <a:pt x="1691" y="2242"/>
                  <a:pt x="1690" y="2240"/>
                </a:cubicBezTo>
                <a:cubicBezTo>
                  <a:pt x="1689" y="2239"/>
                  <a:pt x="1689" y="2239"/>
                  <a:pt x="1689" y="2238"/>
                </a:cubicBezTo>
                <a:cubicBezTo>
                  <a:pt x="1681" y="2221"/>
                  <a:pt x="1679" y="2207"/>
                  <a:pt x="1678" y="2195"/>
                </a:cubicBezTo>
                <a:cubicBezTo>
                  <a:pt x="1678" y="2196"/>
                  <a:pt x="1678" y="2197"/>
                  <a:pt x="1679" y="2198"/>
                </a:cubicBezTo>
                <a:cubicBezTo>
                  <a:pt x="1679" y="2199"/>
                  <a:pt x="1680" y="2199"/>
                  <a:pt x="1680" y="2200"/>
                </a:cubicBezTo>
                <a:cubicBezTo>
                  <a:pt x="1681" y="2201"/>
                  <a:pt x="1682" y="2202"/>
                  <a:pt x="1682" y="2203"/>
                </a:cubicBezTo>
                <a:cubicBezTo>
                  <a:pt x="1683" y="2204"/>
                  <a:pt x="1683" y="2205"/>
                  <a:pt x="1684" y="2206"/>
                </a:cubicBezTo>
                <a:cubicBezTo>
                  <a:pt x="1685" y="2207"/>
                  <a:pt x="1685" y="2209"/>
                  <a:pt x="1686" y="2210"/>
                </a:cubicBezTo>
                <a:cubicBezTo>
                  <a:pt x="1687" y="2211"/>
                  <a:pt x="1688" y="2212"/>
                  <a:pt x="1689" y="2213"/>
                </a:cubicBezTo>
                <a:cubicBezTo>
                  <a:pt x="1689" y="2214"/>
                  <a:pt x="1690" y="2215"/>
                  <a:pt x="1691" y="2216"/>
                </a:cubicBezTo>
                <a:cubicBezTo>
                  <a:pt x="1693" y="2218"/>
                  <a:pt x="1695" y="2220"/>
                  <a:pt x="1696" y="2222"/>
                </a:cubicBezTo>
                <a:cubicBezTo>
                  <a:pt x="1698" y="2224"/>
                  <a:pt x="1700" y="2226"/>
                  <a:pt x="1702" y="2228"/>
                </a:cubicBezTo>
                <a:cubicBezTo>
                  <a:pt x="1703" y="2229"/>
                  <a:pt x="1704" y="2230"/>
                  <a:pt x="1705" y="2230"/>
                </a:cubicBezTo>
                <a:cubicBezTo>
                  <a:pt x="1706" y="2231"/>
                  <a:pt x="1707" y="2232"/>
                  <a:pt x="1708" y="2233"/>
                </a:cubicBezTo>
                <a:cubicBezTo>
                  <a:pt x="1710" y="2234"/>
                  <a:pt x="1712" y="2236"/>
                  <a:pt x="1714" y="2237"/>
                </a:cubicBezTo>
                <a:cubicBezTo>
                  <a:pt x="1715" y="2238"/>
                  <a:pt x="1716" y="2239"/>
                  <a:pt x="1717" y="2239"/>
                </a:cubicBezTo>
                <a:cubicBezTo>
                  <a:pt x="1718" y="2240"/>
                  <a:pt x="1719" y="2240"/>
                  <a:pt x="1720" y="2241"/>
                </a:cubicBezTo>
                <a:cubicBezTo>
                  <a:pt x="1721" y="2242"/>
                  <a:pt x="1721" y="2242"/>
                  <a:pt x="1722" y="2242"/>
                </a:cubicBezTo>
                <a:cubicBezTo>
                  <a:pt x="1723" y="2243"/>
                  <a:pt x="1724" y="2243"/>
                  <a:pt x="1725" y="2244"/>
                </a:cubicBezTo>
                <a:cubicBezTo>
                  <a:pt x="1726" y="2245"/>
                  <a:pt x="1727" y="2245"/>
                  <a:pt x="1728" y="2246"/>
                </a:cubicBezTo>
                <a:cubicBezTo>
                  <a:pt x="1729" y="2246"/>
                  <a:pt x="1730" y="2247"/>
                  <a:pt x="1731" y="2247"/>
                </a:cubicBezTo>
                <a:cubicBezTo>
                  <a:pt x="1732" y="2247"/>
                  <a:pt x="1732" y="2247"/>
                  <a:pt x="1732" y="2247"/>
                </a:cubicBezTo>
                <a:cubicBezTo>
                  <a:pt x="1732" y="2247"/>
                  <a:pt x="1732" y="2247"/>
                  <a:pt x="1731" y="2246"/>
                </a:cubicBezTo>
                <a:cubicBezTo>
                  <a:pt x="1731" y="2246"/>
                  <a:pt x="1730" y="2245"/>
                  <a:pt x="1729" y="2244"/>
                </a:cubicBezTo>
                <a:cubicBezTo>
                  <a:pt x="1728" y="2244"/>
                  <a:pt x="1727" y="2242"/>
                  <a:pt x="1726" y="2241"/>
                </a:cubicBezTo>
                <a:cubicBezTo>
                  <a:pt x="1725" y="2240"/>
                  <a:pt x="1724" y="2239"/>
                  <a:pt x="1722" y="2237"/>
                </a:cubicBezTo>
                <a:cubicBezTo>
                  <a:pt x="1721" y="2236"/>
                  <a:pt x="1720" y="2234"/>
                  <a:pt x="1718" y="2233"/>
                </a:cubicBezTo>
                <a:cubicBezTo>
                  <a:pt x="1717" y="2232"/>
                  <a:pt x="1716" y="2231"/>
                  <a:pt x="1715" y="2230"/>
                </a:cubicBezTo>
                <a:cubicBezTo>
                  <a:pt x="1715" y="2229"/>
                  <a:pt x="1714" y="2229"/>
                  <a:pt x="1713" y="2228"/>
                </a:cubicBezTo>
                <a:cubicBezTo>
                  <a:pt x="1711" y="2226"/>
                  <a:pt x="1709" y="2224"/>
                  <a:pt x="1708" y="2222"/>
                </a:cubicBezTo>
                <a:cubicBezTo>
                  <a:pt x="1706" y="2220"/>
                  <a:pt x="1704" y="2218"/>
                  <a:pt x="1702" y="2217"/>
                </a:cubicBezTo>
                <a:cubicBezTo>
                  <a:pt x="1700" y="2215"/>
                  <a:pt x="1699" y="2213"/>
                  <a:pt x="1697" y="2211"/>
                </a:cubicBezTo>
                <a:cubicBezTo>
                  <a:pt x="1695" y="2209"/>
                  <a:pt x="1693" y="2207"/>
                  <a:pt x="1692" y="2205"/>
                </a:cubicBezTo>
                <a:cubicBezTo>
                  <a:pt x="1690" y="2203"/>
                  <a:pt x="1688" y="2202"/>
                  <a:pt x="1687" y="2200"/>
                </a:cubicBezTo>
                <a:cubicBezTo>
                  <a:pt x="1685" y="2198"/>
                  <a:pt x="1684" y="2197"/>
                  <a:pt x="1683" y="2195"/>
                </a:cubicBezTo>
                <a:cubicBezTo>
                  <a:pt x="1682" y="2194"/>
                  <a:pt x="1681" y="2194"/>
                  <a:pt x="1681" y="2193"/>
                </a:cubicBezTo>
                <a:cubicBezTo>
                  <a:pt x="1680" y="2192"/>
                  <a:pt x="1680" y="2192"/>
                  <a:pt x="1679" y="2191"/>
                </a:cubicBezTo>
                <a:cubicBezTo>
                  <a:pt x="1678" y="2190"/>
                  <a:pt x="1678" y="2190"/>
                  <a:pt x="1677" y="2189"/>
                </a:cubicBezTo>
                <a:cubicBezTo>
                  <a:pt x="1676" y="2180"/>
                  <a:pt x="1676" y="2171"/>
                  <a:pt x="1675" y="2162"/>
                </a:cubicBezTo>
                <a:cubicBezTo>
                  <a:pt x="1675" y="2153"/>
                  <a:pt x="1692" y="2158"/>
                  <a:pt x="1710" y="2160"/>
                </a:cubicBezTo>
                <a:cubicBezTo>
                  <a:pt x="1710" y="2160"/>
                  <a:pt x="1711" y="2161"/>
                  <a:pt x="1711" y="2161"/>
                </a:cubicBezTo>
                <a:cubicBezTo>
                  <a:pt x="1711" y="2161"/>
                  <a:pt x="1711" y="2161"/>
                  <a:pt x="1711" y="2161"/>
                </a:cubicBezTo>
                <a:cubicBezTo>
                  <a:pt x="1711" y="2161"/>
                  <a:pt x="1711" y="2161"/>
                  <a:pt x="1711" y="2161"/>
                </a:cubicBezTo>
                <a:cubicBezTo>
                  <a:pt x="1712" y="2162"/>
                  <a:pt x="1712" y="2162"/>
                  <a:pt x="1712" y="2162"/>
                </a:cubicBezTo>
                <a:cubicBezTo>
                  <a:pt x="1712" y="2162"/>
                  <a:pt x="1712" y="2163"/>
                  <a:pt x="1713" y="2163"/>
                </a:cubicBezTo>
                <a:cubicBezTo>
                  <a:pt x="1713" y="2163"/>
                  <a:pt x="1714" y="2164"/>
                  <a:pt x="1715" y="2165"/>
                </a:cubicBezTo>
                <a:cubicBezTo>
                  <a:pt x="1716" y="2165"/>
                  <a:pt x="1716" y="2166"/>
                  <a:pt x="1717" y="2166"/>
                </a:cubicBezTo>
                <a:cubicBezTo>
                  <a:pt x="1718" y="2167"/>
                  <a:pt x="1718" y="2167"/>
                  <a:pt x="1718" y="2167"/>
                </a:cubicBezTo>
                <a:cubicBezTo>
                  <a:pt x="1719" y="2167"/>
                  <a:pt x="1719" y="2168"/>
                  <a:pt x="1720" y="2168"/>
                </a:cubicBezTo>
                <a:cubicBezTo>
                  <a:pt x="1721" y="2168"/>
                  <a:pt x="1722" y="2169"/>
                  <a:pt x="1723" y="2169"/>
                </a:cubicBezTo>
                <a:cubicBezTo>
                  <a:pt x="1726" y="2171"/>
                  <a:pt x="1731" y="2172"/>
                  <a:pt x="1735" y="2174"/>
                </a:cubicBezTo>
                <a:cubicBezTo>
                  <a:pt x="1737" y="2175"/>
                  <a:pt x="1738" y="2176"/>
                  <a:pt x="1740" y="2178"/>
                </a:cubicBezTo>
                <a:cubicBezTo>
                  <a:pt x="1741" y="2178"/>
                  <a:pt x="1741" y="2178"/>
                  <a:pt x="1741" y="2178"/>
                </a:cubicBezTo>
                <a:cubicBezTo>
                  <a:pt x="1741" y="2178"/>
                  <a:pt x="1741" y="2178"/>
                  <a:pt x="1741" y="2178"/>
                </a:cubicBezTo>
                <a:cubicBezTo>
                  <a:pt x="1741" y="2179"/>
                  <a:pt x="1741" y="2179"/>
                  <a:pt x="1741" y="2179"/>
                </a:cubicBezTo>
                <a:cubicBezTo>
                  <a:pt x="1741" y="2179"/>
                  <a:pt x="1741" y="2179"/>
                  <a:pt x="1741" y="2179"/>
                </a:cubicBezTo>
                <a:cubicBezTo>
                  <a:pt x="1742" y="2179"/>
                  <a:pt x="1742" y="2179"/>
                  <a:pt x="1742" y="2179"/>
                </a:cubicBezTo>
                <a:cubicBezTo>
                  <a:pt x="1742" y="2180"/>
                  <a:pt x="1742" y="2180"/>
                  <a:pt x="1742" y="2180"/>
                </a:cubicBezTo>
                <a:cubicBezTo>
                  <a:pt x="1742" y="2180"/>
                  <a:pt x="1742" y="2180"/>
                  <a:pt x="1742" y="2180"/>
                </a:cubicBezTo>
                <a:cubicBezTo>
                  <a:pt x="1743" y="2180"/>
                  <a:pt x="1743" y="2181"/>
                  <a:pt x="1743" y="2181"/>
                </a:cubicBezTo>
                <a:cubicBezTo>
                  <a:pt x="1744" y="2182"/>
                  <a:pt x="1744" y="2182"/>
                  <a:pt x="1744" y="2182"/>
                </a:cubicBezTo>
                <a:cubicBezTo>
                  <a:pt x="1744" y="2183"/>
                  <a:pt x="1744" y="2183"/>
                  <a:pt x="1744" y="2183"/>
                </a:cubicBezTo>
                <a:cubicBezTo>
                  <a:pt x="1746" y="2186"/>
                  <a:pt x="1747" y="2191"/>
                  <a:pt x="1748" y="2196"/>
                </a:cubicBezTo>
                <a:cubicBezTo>
                  <a:pt x="1749" y="2199"/>
                  <a:pt x="1749" y="2202"/>
                  <a:pt x="1749" y="2204"/>
                </a:cubicBezTo>
                <a:cubicBezTo>
                  <a:pt x="1750" y="2207"/>
                  <a:pt x="1750" y="2210"/>
                  <a:pt x="1751" y="2212"/>
                </a:cubicBezTo>
                <a:cubicBezTo>
                  <a:pt x="1752" y="2218"/>
                  <a:pt x="1752" y="2223"/>
                  <a:pt x="1753" y="2228"/>
                </a:cubicBezTo>
                <a:cubicBezTo>
                  <a:pt x="1754" y="2231"/>
                  <a:pt x="1754" y="2234"/>
                  <a:pt x="1755" y="2236"/>
                </a:cubicBezTo>
                <a:cubicBezTo>
                  <a:pt x="1755" y="2239"/>
                  <a:pt x="1756" y="2241"/>
                  <a:pt x="1756" y="2244"/>
                </a:cubicBezTo>
                <a:cubicBezTo>
                  <a:pt x="1757" y="2249"/>
                  <a:pt x="1758" y="2254"/>
                  <a:pt x="1760" y="2259"/>
                </a:cubicBezTo>
                <a:cubicBezTo>
                  <a:pt x="1761" y="2261"/>
                  <a:pt x="1762" y="2263"/>
                  <a:pt x="1764" y="2265"/>
                </a:cubicBezTo>
                <a:cubicBezTo>
                  <a:pt x="1764" y="2266"/>
                  <a:pt x="1764" y="2266"/>
                  <a:pt x="1764" y="2267"/>
                </a:cubicBezTo>
                <a:cubicBezTo>
                  <a:pt x="1764" y="2267"/>
                  <a:pt x="1764" y="2267"/>
                  <a:pt x="1764" y="2267"/>
                </a:cubicBezTo>
                <a:cubicBezTo>
                  <a:pt x="1765" y="2267"/>
                  <a:pt x="1764" y="2267"/>
                  <a:pt x="1765" y="2267"/>
                </a:cubicBezTo>
                <a:cubicBezTo>
                  <a:pt x="1765" y="2267"/>
                  <a:pt x="1765" y="2267"/>
                  <a:pt x="1765" y="2267"/>
                </a:cubicBezTo>
                <a:cubicBezTo>
                  <a:pt x="1765" y="2267"/>
                  <a:pt x="1765" y="2267"/>
                  <a:pt x="1765" y="2267"/>
                </a:cubicBezTo>
                <a:cubicBezTo>
                  <a:pt x="1765" y="2267"/>
                  <a:pt x="1765" y="2267"/>
                  <a:pt x="1765" y="2267"/>
                </a:cubicBezTo>
                <a:cubicBezTo>
                  <a:pt x="1765" y="2268"/>
                  <a:pt x="1765" y="2268"/>
                  <a:pt x="1765" y="2268"/>
                </a:cubicBezTo>
                <a:cubicBezTo>
                  <a:pt x="1766" y="2269"/>
                  <a:pt x="1766" y="2269"/>
                  <a:pt x="1766" y="2269"/>
                </a:cubicBezTo>
                <a:cubicBezTo>
                  <a:pt x="1767" y="2270"/>
                  <a:pt x="1767" y="2270"/>
                  <a:pt x="1767" y="2271"/>
                </a:cubicBezTo>
                <a:cubicBezTo>
                  <a:pt x="1770" y="2274"/>
                  <a:pt x="1773" y="2277"/>
                  <a:pt x="1776" y="2278"/>
                </a:cubicBezTo>
                <a:cubicBezTo>
                  <a:pt x="1779" y="2280"/>
                  <a:pt x="1782" y="2281"/>
                  <a:pt x="1785" y="2282"/>
                </a:cubicBezTo>
                <a:cubicBezTo>
                  <a:pt x="1787" y="2282"/>
                  <a:pt x="1789" y="2282"/>
                  <a:pt x="1790" y="2282"/>
                </a:cubicBezTo>
                <a:cubicBezTo>
                  <a:pt x="1791" y="2282"/>
                  <a:pt x="1792" y="2282"/>
                  <a:pt x="1792" y="2282"/>
                </a:cubicBezTo>
                <a:cubicBezTo>
                  <a:pt x="1792" y="2282"/>
                  <a:pt x="1791" y="2282"/>
                  <a:pt x="1790" y="2282"/>
                </a:cubicBezTo>
                <a:cubicBezTo>
                  <a:pt x="1789" y="2282"/>
                  <a:pt x="1787" y="2281"/>
                  <a:pt x="1785" y="2280"/>
                </a:cubicBezTo>
                <a:cubicBezTo>
                  <a:pt x="1783" y="2279"/>
                  <a:pt x="1780" y="2278"/>
                  <a:pt x="1778" y="2276"/>
                </a:cubicBezTo>
                <a:cubicBezTo>
                  <a:pt x="1776" y="2274"/>
                  <a:pt x="1773" y="2271"/>
                  <a:pt x="1771" y="2268"/>
                </a:cubicBezTo>
                <a:cubicBezTo>
                  <a:pt x="1771" y="2268"/>
                  <a:pt x="1771" y="2267"/>
                  <a:pt x="1770" y="2267"/>
                </a:cubicBezTo>
                <a:cubicBezTo>
                  <a:pt x="1770" y="2266"/>
                  <a:pt x="1770" y="2266"/>
                  <a:pt x="1770" y="2266"/>
                </a:cubicBezTo>
                <a:cubicBezTo>
                  <a:pt x="1769" y="2265"/>
                  <a:pt x="1769" y="2265"/>
                  <a:pt x="1769" y="2265"/>
                </a:cubicBezTo>
                <a:cubicBezTo>
                  <a:pt x="1769" y="2264"/>
                  <a:pt x="1769" y="2264"/>
                  <a:pt x="1769" y="2264"/>
                </a:cubicBezTo>
                <a:cubicBezTo>
                  <a:pt x="1769" y="2264"/>
                  <a:pt x="1769" y="2264"/>
                  <a:pt x="1769" y="2264"/>
                </a:cubicBezTo>
                <a:cubicBezTo>
                  <a:pt x="1769" y="2264"/>
                  <a:pt x="1769" y="2264"/>
                  <a:pt x="1769" y="2264"/>
                </a:cubicBezTo>
                <a:cubicBezTo>
                  <a:pt x="1769" y="2264"/>
                  <a:pt x="1769" y="2264"/>
                  <a:pt x="1769" y="2264"/>
                </a:cubicBezTo>
                <a:cubicBezTo>
                  <a:pt x="1769" y="2264"/>
                  <a:pt x="1769" y="2264"/>
                  <a:pt x="1769" y="2264"/>
                </a:cubicBezTo>
                <a:cubicBezTo>
                  <a:pt x="1769" y="2264"/>
                  <a:pt x="1768" y="2263"/>
                  <a:pt x="1768" y="2263"/>
                </a:cubicBezTo>
                <a:cubicBezTo>
                  <a:pt x="1767" y="2261"/>
                  <a:pt x="1767" y="2259"/>
                  <a:pt x="1766" y="2257"/>
                </a:cubicBezTo>
                <a:cubicBezTo>
                  <a:pt x="1765" y="2253"/>
                  <a:pt x="1764" y="2248"/>
                  <a:pt x="1763" y="2243"/>
                </a:cubicBezTo>
                <a:cubicBezTo>
                  <a:pt x="1763" y="2244"/>
                  <a:pt x="1763" y="2244"/>
                  <a:pt x="1764" y="2244"/>
                </a:cubicBezTo>
                <a:cubicBezTo>
                  <a:pt x="1765" y="2245"/>
                  <a:pt x="1766" y="2247"/>
                  <a:pt x="1768" y="2248"/>
                </a:cubicBezTo>
                <a:cubicBezTo>
                  <a:pt x="1769" y="2249"/>
                  <a:pt x="1771" y="2250"/>
                  <a:pt x="1773" y="2251"/>
                </a:cubicBezTo>
                <a:cubicBezTo>
                  <a:pt x="1773" y="2252"/>
                  <a:pt x="1774" y="2252"/>
                  <a:pt x="1775" y="2252"/>
                </a:cubicBezTo>
                <a:cubicBezTo>
                  <a:pt x="1776" y="2253"/>
                  <a:pt x="1777" y="2253"/>
                  <a:pt x="1778" y="2253"/>
                </a:cubicBezTo>
                <a:cubicBezTo>
                  <a:pt x="1780" y="2254"/>
                  <a:pt x="1781" y="2254"/>
                  <a:pt x="1783" y="2254"/>
                </a:cubicBezTo>
                <a:cubicBezTo>
                  <a:pt x="1785" y="2254"/>
                  <a:pt x="1786" y="2254"/>
                  <a:pt x="1787" y="2254"/>
                </a:cubicBezTo>
                <a:cubicBezTo>
                  <a:pt x="1788" y="2254"/>
                  <a:pt x="1789" y="2254"/>
                  <a:pt x="1789" y="2254"/>
                </a:cubicBezTo>
                <a:cubicBezTo>
                  <a:pt x="1790" y="2254"/>
                  <a:pt x="1791" y="2254"/>
                  <a:pt x="1791" y="2253"/>
                </a:cubicBezTo>
                <a:cubicBezTo>
                  <a:pt x="1792" y="2253"/>
                  <a:pt x="1792" y="2253"/>
                  <a:pt x="1793" y="2253"/>
                </a:cubicBezTo>
                <a:cubicBezTo>
                  <a:pt x="1793" y="2253"/>
                  <a:pt x="1794" y="2252"/>
                  <a:pt x="1794" y="2252"/>
                </a:cubicBezTo>
                <a:cubicBezTo>
                  <a:pt x="1795" y="2252"/>
                  <a:pt x="1795" y="2252"/>
                  <a:pt x="1796" y="2251"/>
                </a:cubicBezTo>
                <a:cubicBezTo>
                  <a:pt x="1796" y="2251"/>
                  <a:pt x="1796" y="2251"/>
                  <a:pt x="1796" y="2251"/>
                </a:cubicBezTo>
                <a:cubicBezTo>
                  <a:pt x="1796" y="2251"/>
                  <a:pt x="1796" y="2251"/>
                  <a:pt x="1796" y="2251"/>
                </a:cubicBezTo>
                <a:cubicBezTo>
                  <a:pt x="1795" y="2251"/>
                  <a:pt x="1794" y="2251"/>
                  <a:pt x="1794" y="2251"/>
                </a:cubicBezTo>
                <a:cubicBezTo>
                  <a:pt x="1793" y="2251"/>
                  <a:pt x="1793" y="2251"/>
                  <a:pt x="1792" y="2251"/>
                </a:cubicBezTo>
                <a:cubicBezTo>
                  <a:pt x="1792" y="2250"/>
                  <a:pt x="1792" y="2250"/>
                  <a:pt x="1791" y="2250"/>
                </a:cubicBezTo>
                <a:cubicBezTo>
                  <a:pt x="1791" y="2250"/>
                  <a:pt x="1790" y="2250"/>
                  <a:pt x="1789" y="2250"/>
                </a:cubicBezTo>
                <a:cubicBezTo>
                  <a:pt x="1789" y="2250"/>
                  <a:pt x="1788" y="2250"/>
                  <a:pt x="1788" y="2250"/>
                </a:cubicBezTo>
                <a:cubicBezTo>
                  <a:pt x="1787" y="2249"/>
                  <a:pt x="1785" y="2249"/>
                  <a:pt x="1784" y="2248"/>
                </a:cubicBezTo>
                <a:cubicBezTo>
                  <a:pt x="1783" y="2248"/>
                  <a:pt x="1782" y="2247"/>
                  <a:pt x="1780" y="2247"/>
                </a:cubicBezTo>
                <a:cubicBezTo>
                  <a:pt x="1779" y="2246"/>
                  <a:pt x="1778" y="2245"/>
                  <a:pt x="1776" y="2244"/>
                </a:cubicBezTo>
                <a:cubicBezTo>
                  <a:pt x="1775" y="2244"/>
                  <a:pt x="1774" y="2243"/>
                  <a:pt x="1773" y="2242"/>
                </a:cubicBezTo>
                <a:cubicBezTo>
                  <a:pt x="1772" y="2241"/>
                  <a:pt x="1770" y="2240"/>
                  <a:pt x="1769" y="2239"/>
                </a:cubicBezTo>
                <a:cubicBezTo>
                  <a:pt x="1768" y="2238"/>
                  <a:pt x="1767" y="2237"/>
                  <a:pt x="1766" y="2236"/>
                </a:cubicBezTo>
                <a:cubicBezTo>
                  <a:pt x="1765" y="2234"/>
                  <a:pt x="1764" y="2233"/>
                  <a:pt x="1764" y="2232"/>
                </a:cubicBezTo>
                <a:cubicBezTo>
                  <a:pt x="1763" y="2231"/>
                  <a:pt x="1762" y="2230"/>
                  <a:pt x="1762" y="2229"/>
                </a:cubicBezTo>
                <a:cubicBezTo>
                  <a:pt x="1761" y="2228"/>
                  <a:pt x="1761" y="2228"/>
                  <a:pt x="1761" y="2227"/>
                </a:cubicBezTo>
                <a:cubicBezTo>
                  <a:pt x="1761" y="2227"/>
                  <a:pt x="1761" y="2227"/>
                  <a:pt x="1761" y="2227"/>
                </a:cubicBezTo>
                <a:cubicBezTo>
                  <a:pt x="1760" y="2222"/>
                  <a:pt x="1759" y="2217"/>
                  <a:pt x="1758" y="2211"/>
                </a:cubicBezTo>
                <a:cubicBezTo>
                  <a:pt x="1758" y="2208"/>
                  <a:pt x="1758" y="2206"/>
                  <a:pt x="1757" y="2203"/>
                </a:cubicBezTo>
                <a:cubicBezTo>
                  <a:pt x="1757" y="2200"/>
                  <a:pt x="1756" y="2198"/>
                  <a:pt x="1756" y="2195"/>
                </a:cubicBezTo>
                <a:cubicBezTo>
                  <a:pt x="1755" y="2192"/>
                  <a:pt x="1755" y="2189"/>
                  <a:pt x="1754" y="2187"/>
                </a:cubicBezTo>
                <a:cubicBezTo>
                  <a:pt x="1753" y="2184"/>
                  <a:pt x="1752" y="2181"/>
                  <a:pt x="1750" y="2179"/>
                </a:cubicBezTo>
                <a:cubicBezTo>
                  <a:pt x="1749" y="2178"/>
                  <a:pt x="1749" y="2178"/>
                  <a:pt x="1749" y="2178"/>
                </a:cubicBezTo>
                <a:cubicBezTo>
                  <a:pt x="1749" y="2177"/>
                  <a:pt x="1749" y="2177"/>
                  <a:pt x="1749" y="2177"/>
                </a:cubicBezTo>
                <a:cubicBezTo>
                  <a:pt x="1748" y="2177"/>
                  <a:pt x="1748" y="2176"/>
                  <a:pt x="1747" y="2175"/>
                </a:cubicBezTo>
                <a:cubicBezTo>
                  <a:pt x="1747" y="2175"/>
                  <a:pt x="1747" y="2175"/>
                  <a:pt x="1747" y="2175"/>
                </a:cubicBezTo>
                <a:cubicBezTo>
                  <a:pt x="1746" y="2175"/>
                  <a:pt x="1746" y="2175"/>
                  <a:pt x="1746" y="2175"/>
                </a:cubicBezTo>
                <a:cubicBezTo>
                  <a:pt x="1746" y="2174"/>
                  <a:pt x="1746" y="2174"/>
                  <a:pt x="1746" y="2174"/>
                </a:cubicBezTo>
                <a:cubicBezTo>
                  <a:pt x="1746" y="2174"/>
                  <a:pt x="1746" y="2174"/>
                  <a:pt x="1746" y="2174"/>
                </a:cubicBezTo>
                <a:cubicBezTo>
                  <a:pt x="1746" y="2174"/>
                  <a:pt x="1746" y="2174"/>
                  <a:pt x="1746" y="2174"/>
                </a:cubicBezTo>
                <a:cubicBezTo>
                  <a:pt x="1746" y="2174"/>
                  <a:pt x="1746" y="2174"/>
                  <a:pt x="1746" y="2174"/>
                </a:cubicBezTo>
                <a:cubicBezTo>
                  <a:pt x="1745" y="2174"/>
                  <a:pt x="1745" y="2174"/>
                  <a:pt x="1745" y="2174"/>
                </a:cubicBezTo>
                <a:cubicBezTo>
                  <a:pt x="1745" y="2173"/>
                  <a:pt x="1745" y="2173"/>
                  <a:pt x="1745" y="2173"/>
                </a:cubicBezTo>
                <a:cubicBezTo>
                  <a:pt x="1744" y="2173"/>
                  <a:pt x="1744" y="2173"/>
                  <a:pt x="1744" y="2173"/>
                </a:cubicBezTo>
                <a:cubicBezTo>
                  <a:pt x="1742" y="2171"/>
                  <a:pt x="1739" y="2170"/>
                  <a:pt x="1737" y="2169"/>
                </a:cubicBezTo>
                <a:cubicBezTo>
                  <a:pt x="1732" y="2167"/>
                  <a:pt x="1728" y="2166"/>
                  <a:pt x="1724" y="2165"/>
                </a:cubicBezTo>
                <a:cubicBezTo>
                  <a:pt x="1722" y="2164"/>
                  <a:pt x="1721" y="2164"/>
                  <a:pt x="1719" y="2163"/>
                </a:cubicBezTo>
                <a:cubicBezTo>
                  <a:pt x="1718" y="2163"/>
                  <a:pt x="1717" y="2162"/>
                  <a:pt x="1717" y="2162"/>
                </a:cubicBezTo>
                <a:cubicBezTo>
                  <a:pt x="1716" y="2161"/>
                  <a:pt x="1715" y="2161"/>
                  <a:pt x="1715" y="2161"/>
                </a:cubicBezTo>
                <a:cubicBezTo>
                  <a:pt x="1715" y="2161"/>
                  <a:pt x="1715" y="2161"/>
                  <a:pt x="1715" y="2161"/>
                </a:cubicBezTo>
                <a:cubicBezTo>
                  <a:pt x="1717" y="2161"/>
                  <a:pt x="1719" y="2161"/>
                  <a:pt x="1721" y="2161"/>
                </a:cubicBezTo>
                <a:cubicBezTo>
                  <a:pt x="1766" y="2162"/>
                  <a:pt x="1797" y="2191"/>
                  <a:pt x="1818" y="2228"/>
                </a:cubicBezTo>
                <a:cubicBezTo>
                  <a:pt x="1818" y="2229"/>
                  <a:pt x="1819" y="2232"/>
                  <a:pt x="1820" y="2236"/>
                </a:cubicBezTo>
                <a:cubicBezTo>
                  <a:pt x="1820" y="2238"/>
                  <a:pt x="1821" y="2242"/>
                  <a:pt x="1822" y="2246"/>
                </a:cubicBezTo>
                <a:cubicBezTo>
                  <a:pt x="1823" y="2249"/>
                  <a:pt x="1823" y="2254"/>
                  <a:pt x="1824" y="2259"/>
                </a:cubicBezTo>
                <a:cubicBezTo>
                  <a:pt x="1824" y="2263"/>
                  <a:pt x="1824" y="2269"/>
                  <a:pt x="1824" y="2274"/>
                </a:cubicBezTo>
                <a:cubicBezTo>
                  <a:pt x="1824" y="2275"/>
                  <a:pt x="1824" y="2275"/>
                  <a:pt x="1824" y="2276"/>
                </a:cubicBezTo>
                <a:cubicBezTo>
                  <a:pt x="1824" y="2277"/>
                  <a:pt x="1823" y="2277"/>
                  <a:pt x="1823" y="2278"/>
                </a:cubicBezTo>
                <a:cubicBezTo>
                  <a:pt x="1823" y="2279"/>
                  <a:pt x="1823" y="2279"/>
                  <a:pt x="1823" y="2280"/>
                </a:cubicBezTo>
                <a:cubicBezTo>
                  <a:pt x="1823" y="2280"/>
                  <a:pt x="1823" y="2281"/>
                  <a:pt x="1823" y="2281"/>
                </a:cubicBezTo>
                <a:cubicBezTo>
                  <a:pt x="1823" y="2282"/>
                  <a:pt x="1823" y="2282"/>
                  <a:pt x="1823" y="2282"/>
                </a:cubicBezTo>
                <a:cubicBezTo>
                  <a:pt x="1822" y="2285"/>
                  <a:pt x="1821" y="2288"/>
                  <a:pt x="1820" y="2291"/>
                </a:cubicBezTo>
                <a:cubicBezTo>
                  <a:pt x="1819" y="2293"/>
                  <a:pt x="1818" y="2296"/>
                  <a:pt x="1817" y="2299"/>
                </a:cubicBezTo>
                <a:cubicBezTo>
                  <a:pt x="1816" y="2302"/>
                  <a:pt x="1815" y="2305"/>
                  <a:pt x="1814" y="2308"/>
                </a:cubicBezTo>
                <a:cubicBezTo>
                  <a:pt x="1814" y="2310"/>
                  <a:pt x="1813" y="2311"/>
                  <a:pt x="1813" y="2313"/>
                </a:cubicBezTo>
                <a:cubicBezTo>
                  <a:pt x="1812" y="2315"/>
                  <a:pt x="1812" y="2316"/>
                  <a:pt x="1811" y="2318"/>
                </a:cubicBezTo>
                <a:cubicBezTo>
                  <a:pt x="1811" y="2319"/>
                  <a:pt x="1810" y="2321"/>
                  <a:pt x="1810" y="2323"/>
                </a:cubicBezTo>
                <a:cubicBezTo>
                  <a:pt x="1809" y="2328"/>
                  <a:pt x="1809" y="2328"/>
                  <a:pt x="1809" y="2328"/>
                </a:cubicBezTo>
                <a:cubicBezTo>
                  <a:pt x="1809" y="2329"/>
                  <a:pt x="1808" y="2331"/>
                  <a:pt x="1808" y="2332"/>
                </a:cubicBezTo>
                <a:cubicBezTo>
                  <a:pt x="1808" y="2334"/>
                  <a:pt x="1808" y="2336"/>
                  <a:pt x="1807" y="2337"/>
                </a:cubicBezTo>
                <a:cubicBezTo>
                  <a:pt x="1807" y="2339"/>
                  <a:pt x="1807" y="2341"/>
                  <a:pt x="1807" y="2342"/>
                </a:cubicBezTo>
                <a:cubicBezTo>
                  <a:pt x="1806" y="2344"/>
                  <a:pt x="1806" y="2346"/>
                  <a:pt x="1806" y="2347"/>
                </a:cubicBezTo>
                <a:cubicBezTo>
                  <a:pt x="1806" y="2349"/>
                  <a:pt x="1806" y="2350"/>
                  <a:pt x="1806" y="2352"/>
                </a:cubicBezTo>
                <a:cubicBezTo>
                  <a:pt x="1806" y="2354"/>
                  <a:pt x="1806" y="2355"/>
                  <a:pt x="1805" y="2357"/>
                </a:cubicBezTo>
                <a:cubicBezTo>
                  <a:pt x="1805" y="2359"/>
                  <a:pt x="1805" y="2360"/>
                  <a:pt x="1805" y="2362"/>
                </a:cubicBezTo>
                <a:cubicBezTo>
                  <a:pt x="1805" y="2363"/>
                  <a:pt x="1805" y="2365"/>
                  <a:pt x="1805" y="2366"/>
                </a:cubicBezTo>
                <a:cubicBezTo>
                  <a:pt x="1805" y="2373"/>
                  <a:pt x="1806" y="2379"/>
                  <a:pt x="1806" y="2384"/>
                </a:cubicBezTo>
                <a:cubicBezTo>
                  <a:pt x="1806" y="2386"/>
                  <a:pt x="1807" y="2387"/>
                  <a:pt x="1807" y="2389"/>
                </a:cubicBezTo>
                <a:cubicBezTo>
                  <a:pt x="1807" y="2390"/>
                  <a:pt x="1807" y="2391"/>
                  <a:pt x="1807" y="2393"/>
                </a:cubicBezTo>
                <a:cubicBezTo>
                  <a:pt x="1808" y="2395"/>
                  <a:pt x="1808" y="2398"/>
                  <a:pt x="1809" y="2400"/>
                </a:cubicBezTo>
                <a:cubicBezTo>
                  <a:pt x="1810" y="2405"/>
                  <a:pt x="1811" y="2410"/>
                  <a:pt x="1812" y="2413"/>
                </a:cubicBezTo>
                <a:cubicBezTo>
                  <a:pt x="1813" y="2417"/>
                  <a:pt x="1814" y="2421"/>
                  <a:pt x="1815" y="2423"/>
                </a:cubicBezTo>
                <a:cubicBezTo>
                  <a:pt x="1816" y="2425"/>
                  <a:pt x="1816" y="2426"/>
                  <a:pt x="1817" y="2427"/>
                </a:cubicBezTo>
                <a:cubicBezTo>
                  <a:pt x="1817" y="2428"/>
                  <a:pt x="1817" y="2429"/>
                  <a:pt x="1818" y="2429"/>
                </a:cubicBezTo>
                <a:cubicBezTo>
                  <a:pt x="1818" y="2431"/>
                  <a:pt x="1819" y="2432"/>
                  <a:pt x="1819" y="2432"/>
                </a:cubicBezTo>
                <a:cubicBezTo>
                  <a:pt x="1819" y="2432"/>
                  <a:pt x="1818" y="2431"/>
                  <a:pt x="1818" y="2429"/>
                </a:cubicBezTo>
                <a:cubicBezTo>
                  <a:pt x="1818" y="2428"/>
                  <a:pt x="1817" y="2426"/>
                  <a:pt x="1817" y="2423"/>
                </a:cubicBezTo>
                <a:cubicBezTo>
                  <a:pt x="1817" y="2421"/>
                  <a:pt x="1816" y="2420"/>
                  <a:pt x="1816" y="2418"/>
                </a:cubicBezTo>
                <a:cubicBezTo>
                  <a:pt x="1816" y="2417"/>
                  <a:pt x="1816" y="2416"/>
                  <a:pt x="1815" y="2416"/>
                </a:cubicBezTo>
                <a:cubicBezTo>
                  <a:pt x="1815" y="2415"/>
                  <a:pt x="1815" y="2414"/>
                  <a:pt x="1815" y="2413"/>
                </a:cubicBezTo>
                <a:cubicBezTo>
                  <a:pt x="1815" y="2411"/>
                  <a:pt x="1814" y="2409"/>
                  <a:pt x="1814" y="2406"/>
                </a:cubicBezTo>
                <a:cubicBezTo>
                  <a:pt x="1814" y="2404"/>
                  <a:pt x="1814" y="2402"/>
                  <a:pt x="1813" y="2400"/>
                </a:cubicBezTo>
                <a:cubicBezTo>
                  <a:pt x="1813" y="2397"/>
                  <a:pt x="1813" y="2395"/>
                  <a:pt x="1813" y="2392"/>
                </a:cubicBezTo>
                <a:cubicBezTo>
                  <a:pt x="1813" y="2389"/>
                  <a:pt x="1812" y="2387"/>
                  <a:pt x="1812" y="2384"/>
                </a:cubicBezTo>
                <a:cubicBezTo>
                  <a:pt x="1812" y="2378"/>
                  <a:pt x="1812" y="2373"/>
                  <a:pt x="1812" y="2367"/>
                </a:cubicBezTo>
                <a:cubicBezTo>
                  <a:pt x="1812" y="2365"/>
                  <a:pt x="1812" y="2364"/>
                  <a:pt x="1812" y="2362"/>
                </a:cubicBezTo>
                <a:cubicBezTo>
                  <a:pt x="1813" y="2360"/>
                  <a:pt x="1813" y="2359"/>
                  <a:pt x="1813" y="2357"/>
                </a:cubicBezTo>
                <a:cubicBezTo>
                  <a:pt x="1813" y="2354"/>
                  <a:pt x="1813" y="2351"/>
                  <a:pt x="1814" y="2348"/>
                </a:cubicBezTo>
                <a:cubicBezTo>
                  <a:pt x="1814" y="2346"/>
                  <a:pt x="1814" y="2345"/>
                  <a:pt x="1814" y="2343"/>
                </a:cubicBezTo>
                <a:cubicBezTo>
                  <a:pt x="1815" y="2342"/>
                  <a:pt x="1815" y="2340"/>
                  <a:pt x="1815" y="2339"/>
                </a:cubicBezTo>
                <a:cubicBezTo>
                  <a:pt x="1815" y="2337"/>
                  <a:pt x="1816" y="2335"/>
                  <a:pt x="1816" y="2334"/>
                </a:cubicBezTo>
                <a:cubicBezTo>
                  <a:pt x="1816" y="2332"/>
                  <a:pt x="1816" y="2331"/>
                  <a:pt x="1817" y="2329"/>
                </a:cubicBezTo>
                <a:cubicBezTo>
                  <a:pt x="1818" y="2324"/>
                  <a:pt x="1818" y="2324"/>
                  <a:pt x="1818" y="2324"/>
                </a:cubicBezTo>
                <a:cubicBezTo>
                  <a:pt x="1818" y="2323"/>
                  <a:pt x="1819" y="2321"/>
                  <a:pt x="1819" y="2320"/>
                </a:cubicBezTo>
                <a:cubicBezTo>
                  <a:pt x="1820" y="2318"/>
                  <a:pt x="1820" y="2318"/>
                  <a:pt x="1820" y="2318"/>
                </a:cubicBezTo>
                <a:cubicBezTo>
                  <a:pt x="1820" y="2317"/>
                  <a:pt x="1820" y="2316"/>
                  <a:pt x="1820" y="2315"/>
                </a:cubicBezTo>
                <a:cubicBezTo>
                  <a:pt x="1821" y="2314"/>
                  <a:pt x="1821" y="2312"/>
                  <a:pt x="1821" y="2311"/>
                </a:cubicBezTo>
                <a:cubicBezTo>
                  <a:pt x="1823" y="2305"/>
                  <a:pt x="1825" y="2299"/>
                  <a:pt x="1827" y="2292"/>
                </a:cubicBezTo>
                <a:cubicBezTo>
                  <a:pt x="1828" y="2289"/>
                  <a:pt x="1829" y="2286"/>
                  <a:pt x="1829" y="2283"/>
                </a:cubicBezTo>
                <a:cubicBezTo>
                  <a:pt x="1829" y="2282"/>
                  <a:pt x="1829" y="2282"/>
                  <a:pt x="1829" y="2282"/>
                </a:cubicBezTo>
                <a:cubicBezTo>
                  <a:pt x="1829" y="2282"/>
                  <a:pt x="1829" y="2281"/>
                  <a:pt x="1829" y="2281"/>
                </a:cubicBezTo>
                <a:cubicBezTo>
                  <a:pt x="1829" y="2280"/>
                  <a:pt x="1829" y="2279"/>
                  <a:pt x="1830" y="2279"/>
                </a:cubicBezTo>
                <a:cubicBezTo>
                  <a:pt x="1830" y="2277"/>
                  <a:pt x="1830" y="2276"/>
                  <a:pt x="1830" y="2274"/>
                </a:cubicBezTo>
                <a:cubicBezTo>
                  <a:pt x="1830" y="2268"/>
                  <a:pt x="1829" y="2263"/>
                  <a:pt x="1828" y="2258"/>
                </a:cubicBezTo>
                <a:cubicBezTo>
                  <a:pt x="1827" y="2253"/>
                  <a:pt x="1826" y="2249"/>
                  <a:pt x="1825" y="2245"/>
                </a:cubicBezTo>
                <a:cubicBezTo>
                  <a:pt x="1824" y="2241"/>
                  <a:pt x="1822" y="2238"/>
                  <a:pt x="1821" y="2235"/>
                </a:cubicBezTo>
                <a:cubicBezTo>
                  <a:pt x="1820" y="2232"/>
                  <a:pt x="1819" y="2230"/>
                  <a:pt x="1819" y="2229"/>
                </a:cubicBezTo>
                <a:cubicBezTo>
                  <a:pt x="1819" y="2229"/>
                  <a:pt x="1819" y="2229"/>
                  <a:pt x="1819" y="2229"/>
                </a:cubicBezTo>
                <a:cubicBezTo>
                  <a:pt x="1824" y="2238"/>
                  <a:pt x="1828" y="2248"/>
                  <a:pt x="1832" y="2257"/>
                </a:cubicBezTo>
                <a:cubicBezTo>
                  <a:pt x="1832" y="2258"/>
                  <a:pt x="1832" y="2258"/>
                  <a:pt x="1833" y="2259"/>
                </a:cubicBezTo>
                <a:cubicBezTo>
                  <a:pt x="1833" y="2260"/>
                  <a:pt x="1833" y="2261"/>
                  <a:pt x="1833" y="2263"/>
                </a:cubicBezTo>
                <a:cubicBezTo>
                  <a:pt x="1833" y="2263"/>
                  <a:pt x="1833" y="2264"/>
                  <a:pt x="1834" y="2265"/>
                </a:cubicBezTo>
                <a:cubicBezTo>
                  <a:pt x="1834" y="2267"/>
                  <a:pt x="1834" y="2267"/>
                  <a:pt x="1834" y="2267"/>
                </a:cubicBezTo>
                <a:cubicBezTo>
                  <a:pt x="1834" y="2270"/>
                  <a:pt x="1835" y="2273"/>
                  <a:pt x="1835" y="2276"/>
                </a:cubicBezTo>
                <a:cubicBezTo>
                  <a:pt x="1835" y="2278"/>
                  <a:pt x="1836" y="2281"/>
                  <a:pt x="1836" y="2284"/>
                </a:cubicBezTo>
                <a:cubicBezTo>
                  <a:pt x="1836" y="2286"/>
                  <a:pt x="1836" y="2287"/>
                  <a:pt x="1836" y="2289"/>
                </a:cubicBezTo>
                <a:cubicBezTo>
                  <a:pt x="1836" y="2290"/>
                  <a:pt x="1837" y="2292"/>
                  <a:pt x="1837" y="2293"/>
                </a:cubicBezTo>
                <a:cubicBezTo>
                  <a:pt x="1838" y="2305"/>
                  <a:pt x="1838" y="2317"/>
                  <a:pt x="1838" y="2329"/>
                </a:cubicBezTo>
                <a:cubicBezTo>
                  <a:pt x="1839" y="2341"/>
                  <a:pt x="1839" y="2353"/>
                  <a:pt x="1840" y="2365"/>
                </a:cubicBezTo>
                <a:cubicBezTo>
                  <a:pt x="1840" y="2371"/>
                  <a:pt x="1840" y="2377"/>
                  <a:pt x="1841" y="2383"/>
                </a:cubicBezTo>
                <a:cubicBezTo>
                  <a:pt x="1841" y="2386"/>
                  <a:pt x="1841" y="2389"/>
                  <a:pt x="1842" y="2392"/>
                </a:cubicBezTo>
                <a:cubicBezTo>
                  <a:pt x="1842" y="2393"/>
                  <a:pt x="1842" y="2393"/>
                  <a:pt x="1842" y="2394"/>
                </a:cubicBezTo>
                <a:cubicBezTo>
                  <a:pt x="1842" y="2395"/>
                  <a:pt x="1842" y="2396"/>
                  <a:pt x="1842" y="2396"/>
                </a:cubicBezTo>
                <a:cubicBezTo>
                  <a:pt x="1842" y="2398"/>
                  <a:pt x="1842" y="2399"/>
                  <a:pt x="1843" y="2400"/>
                </a:cubicBezTo>
                <a:cubicBezTo>
                  <a:pt x="1844" y="2412"/>
                  <a:pt x="1846" y="2423"/>
                  <a:pt x="1849" y="2433"/>
                </a:cubicBezTo>
                <a:cubicBezTo>
                  <a:pt x="1850" y="2438"/>
                  <a:pt x="1851" y="2443"/>
                  <a:pt x="1853" y="2448"/>
                </a:cubicBezTo>
                <a:cubicBezTo>
                  <a:pt x="1854" y="2450"/>
                  <a:pt x="1855" y="2453"/>
                  <a:pt x="1856" y="2455"/>
                </a:cubicBezTo>
                <a:cubicBezTo>
                  <a:pt x="1856" y="2456"/>
                  <a:pt x="1856" y="2457"/>
                  <a:pt x="1857" y="2458"/>
                </a:cubicBezTo>
                <a:cubicBezTo>
                  <a:pt x="1857" y="2459"/>
                  <a:pt x="1858" y="2460"/>
                  <a:pt x="1858" y="2461"/>
                </a:cubicBezTo>
                <a:cubicBezTo>
                  <a:pt x="1860" y="2466"/>
                  <a:pt x="1862" y="2470"/>
                  <a:pt x="1864" y="2473"/>
                </a:cubicBezTo>
                <a:cubicBezTo>
                  <a:pt x="1865" y="2475"/>
                  <a:pt x="1866" y="2477"/>
                  <a:pt x="1867" y="2479"/>
                </a:cubicBezTo>
                <a:cubicBezTo>
                  <a:pt x="1867" y="2479"/>
                  <a:pt x="1867" y="2479"/>
                  <a:pt x="1868" y="2480"/>
                </a:cubicBezTo>
                <a:cubicBezTo>
                  <a:pt x="1868" y="2480"/>
                  <a:pt x="1868" y="2481"/>
                  <a:pt x="1868" y="2481"/>
                </a:cubicBezTo>
                <a:cubicBezTo>
                  <a:pt x="1869" y="2482"/>
                  <a:pt x="1869" y="2483"/>
                  <a:pt x="1870" y="2484"/>
                </a:cubicBezTo>
                <a:cubicBezTo>
                  <a:pt x="1872" y="2487"/>
                  <a:pt x="1874" y="2490"/>
                  <a:pt x="1876" y="2492"/>
                </a:cubicBezTo>
                <a:cubicBezTo>
                  <a:pt x="1877" y="2493"/>
                  <a:pt x="1878" y="2495"/>
                  <a:pt x="1879" y="2496"/>
                </a:cubicBezTo>
                <a:cubicBezTo>
                  <a:pt x="1880" y="2497"/>
                  <a:pt x="1881" y="2498"/>
                  <a:pt x="1882" y="2499"/>
                </a:cubicBezTo>
                <a:cubicBezTo>
                  <a:pt x="1885" y="2503"/>
                  <a:pt x="1888" y="2506"/>
                  <a:pt x="1890" y="2508"/>
                </a:cubicBezTo>
                <a:cubicBezTo>
                  <a:pt x="1892" y="2510"/>
                  <a:pt x="1894" y="2511"/>
                  <a:pt x="1894" y="2511"/>
                </a:cubicBezTo>
                <a:cubicBezTo>
                  <a:pt x="1894" y="2511"/>
                  <a:pt x="1893" y="2510"/>
                  <a:pt x="1891" y="2507"/>
                </a:cubicBezTo>
                <a:cubicBezTo>
                  <a:pt x="1890" y="2507"/>
                  <a:pt x="1890" y="2506"/>
                  <a:pt x="1889" y="2506"/>
                </a:cubicBezTo>
                <a:cubicBezTo>
                  <a:pt x="1889" y="2505"/>
                  <a:pt x="1888" y="2505"/>
                  <a:pt x="1888" y="2505"/>
                </a:cubicBezTo>
                <a:cubicBezTo>
                  <a:pt x="1888" y="2504"/>
                  <a:pt x="1888" y="2504"/>
                  <a:pt x="1887" y="2504"/>
                </a:cubicBezTo>
                <a:cubicBezTo>
                  <a:pt x="1887" y="2503"/>
                  <a:pt x="1886" y="2502"/>
                  <a:pt x="1885" y="2501"/>
                </a:cubicBezTo>
                <a:cubicBezTo>
                  <a:pt x="1884" y="2500"/>
                  <a:pt x="1884" y="2499"/>
                  <a:pt x="1883" y="2498"/>
                </a:cubicBezTo>
                <a:cubicBezTo>
                  <a:pt x="1882" y="2497"/>
                  <a:pt x="1881" y="2496"/>
                  <a:pt x="1880" y="2495"/>
                </a:cubicBezTo>
                <a:cubicBezTo>
                  <a:pt x="1880" y="2493"/>
                  <a:pt x="1879" y="2492"/>
                  <a:pt x="1878" y="2491"/>
                </a:cubicBezTo>
                <a:cubicBezTo>
                  <a:pt x="1876" y="2488"/>
                  <a:pt x="1874" y="2485"/>
                  <a:pt x="1873" y="2482"/>
                </a:cubicBezTo>
                <a:cubicBezTo>
                  <a:pt x="1872" y="2481"/>
                  <a:pt x="1872" y="2480"/>
                  <a:pt x="1871" y="2480"/>
                </a:cubicBezTo>
                <a:cubicBezTo>
                  <a:pt x="1871" y="2479"/>
                  <a:pt x="1871" y="2479"/>
                  <a:pt x="1871" y="2478"/>
                </a:cubicBezTo>
                <a:cubicBezTo>
                  <a:pt x="1870" y="2478"/>
                  <a:pt x="1870" y="2477"/>
                  <a:pt x="1870" y="2477"/>
                </a:cubicBezTo>
                <a:cubicBezTo>
                  <a:pt x="1869" y="2475"/>
                  <a:pt x="1868" y="2473"/>
                  <a:pt x="1867" y="2472"/>
                </a:cubicBezTo>
                <a:cubicBezTo>
                  <a:pt x="1866" y="2468"/>
                  <a:pt x="1864" y="2464"/>
                  <a:pt x="1862" y="2460"/>
                </a:cubicBezTo>
                <a:cubicBezTo>
                  <a:pt x="1862" y="2459"/>
                  <a:pt x="1862" y="2458"/>
                  <a:pt x="1861" y="2456"/>
                </a:cubicBezTo>
                <a:cubicBezTo>
                  <a:pt x="1861" y="2455"/>
                  <a:pt x="1861" y="2454"/>
                  <a:pt x="1860" y="2453"/>
                </a:cubicBezTo>
                <a:cubicBezTo>
                  <a:pt x="1859" y="2451"/>
                  <a:pt x="1859" y="2449"/>
                  <a:pt x="1858" y="2446"/>
                </a:cubicBezTo>
                <a:cubicBezTo>
                  <a:pt x="1857" y="2442"/>
                  <a:pt x="1856" y="2437"/>
                  <a:pt x="1854" y="2432"/>
                </a:cubicBezTo>
                <a:cubicBezTo>
                  <a:pt x="1852" y="2422"/>
                  <a:pt x="1851" y="2411"/>
                  <a:pt x="1849" y="2400"/>
                </a:cubicBezTo>
                <a:cubicBezTo>
                  <a:pt x="1849" y="2392"/>
                  <a:pt x="1848" y="2384"/>
                  <a:pt x="1848" y="2377"/>
                </a:cubicBezTo>
                <a:cubicBezTo>
                  <a:pt x="1848" y="2377"/>
                  <a:pt x="1848" y="2378"/>
                  <a:pt x="1848" y="2378"/>
                </a:cubicBezTo>
                <a:cubicBezTo>
                  <a:pt x="1849" y="2380"/>
                  <a:pt x="1851" y="2383"/>
                  <a:pt x="1852" y="2385"/>
                </a:cubicBezTo>
                <a:cubicBezTo>
                  <a:pt x="1853" y="2386"/>
                  <a:pt x="1853" y="2388"/>
                  <a:pt x="1854" y="2389"/>
                </a:cubicBezTo>
                <a:cubicBezTo>
                  <a:pt x="1855" y="2390"/>
                  <a:pt x="1856" y="2391"/>
                  <a:pt x="1856" y="2392"/>
                </a:cubicBezTo>
                <a:cubicBezTo>
                  <a:pt x="1858" y="2395"/>
                  <a:pt x="1860" y="2397"/>
                  <a:pt x="1861" y="2400"/>
                </a:cubicBezTo>
                <a:cubicBezTo>
                  <a:pt x="1863" y="2402"/>
                  <a:pt x="1864" y="2404"/>
                  <a:pt x="1866" y="2406"/>
                </a:cubicBezTo>
                <a:cubicBezTo>
                  <a:pt x="1867" y="2408"/>
                  <a:pt x="1867" y="2409"/>
                  <a:pt x="1868" y="2410"/>
                </a:cubicBezTo>
                <a:cubicBezTo>
                  <a:pt x="1869" y="2411"/>
                  <a:pt x="1870" y="2412"/>
                  <a:pt x="1870" y="2413"/>
                </a:cubicBezTo>
                <a:cubicBezTo>
                  <a:pt x="1872" y="2415"/>
                  <a:pt x="1873" y="2418"/>
                  <a:pt x="1874" y="2420"/>
                </a:cubicBezTo>
                <a:cubicBezTo>
                  <a:pt x="1874" y="2420"/>
                  <a:pt x="1875" y="2421"/>
                  <a:pt x="1875" y="2421"/>
                </a:cubicBezTo>
                <a:cubicBezTo>
                  <a:pt x="1875" y="2422"/>
                  <a:pt x="1875" y="2422"/>
                  <a:pt x="1876" y="2423"/>
                </a:cubicBezTo>
                <a:cubicBezTo>
                  <a:pt x="1876" y="2424"/>
                  <a:pt x="1876" y="2425"/>
                  <a:pt x="1877" y="2426"/>
                </a:cubicBezTo>
                <a:cubicBezTo>
                  <a:pt x="1877" y="2427"/>
                  <a:pt x="1878" y="2428"/>
                  <a:pt x="1878" y="2428"/>
                </a:cubicBezTo>
                <a:cubicBezTo>
                  <a:pt x="1878" y="2429"/>
                  <a:pt x="1878" y="2430"/>
                  <a:pt x="1879" y="2431"/>
                </a:cubicBezTo>
                <a:cubicBezTo>
                  <a:pt x="1879" y="2432"/>
                  <a:pt x="1879" y="2433"/>
                  <a:pt x="1879" y="2433"/>
                </a:cubicBezTo>
                <a:cubicBezTo>
                  <a:pt x="1880" y="2434"/>
                  <a:pt x="1880" y="2435"/>
                  <a:pt x="1880" y="2435"/>
                </a:cubicBezTo>
                <a:cubicBezTo>
                  <a:pt x="1880" y="2437"/>
                  <a:pt x="1880" y="2438"/>
                  <a:pt x="1880" y="2438"/>
                </a:cubicBezTo>
                <a:cubicBezTo>
                  <a:pt x="1881" y="2439"/>
                  <a:pt x="1881" y="2439"/>
                  <a:pt x="1881" y="2439"/>
                </a:cubicBezTo>
                <a:cubicBezTo>
                  <a:pt x="1881" y="2439"/>
                  <a:pt x="1881" y="2439"/>
                  <a:pt x="1881" y="2438"/>
                </a:cubicBezTo>
                <a:cubicBezTo>
                  <a:pt x="1881" y="2438"/>
                  <a:pt x="1881" y="2437"/>
                  <a:pt x="1881" y="2435"/>
                </a:cubicBezTo>
                <a:cubicBezTo>
                  <a:pt x="1882" y="2435"/>
                  <a:pt x="1882" y="2434"/>
                  <a:pt x="1882" y="2433"/>
                </a:cubicBezTo>
                <a:cubicBezTo>
                  <a:pt x="1882" y="2432"/>
                  <a:pt x="1882" y="2432"/>
                  <a:pt x="1882" y="2431"/>
                </a:cubicBezTo>
                <a:cubicBezTo>
                  <a:pt x="1882" y="2430"/>
                  <a:pt x="1882" y="2429"/>
                  <a:pt x="1882" y="2428"/>
                </a:cubicBezTo>
                <a:cubicBezTo>
                  <a:pt x="1882" y="2427"/>
                  <a:pt x="1881" y="2426"/>
                  <a:pt x="1881" y="2424"/>
                </a:cubicBezTo>
                <a:cubicBezTo>
                  <a:pt x="1881" y="2422"/>
                  <a:pt x="1880" y="2420"/>
                  <a:pt x="1880" y="2417"/>
                </a:cubicBezTo>
                <a:cubicBezTo>
                  <a:pt x="1879" y="2417"/>
                  <a:pt x="1879" y="2416"/>
                  <a:pt x="1879" y="2416"/>
                </a:cubicBezTo>
                <a:cubicBezTo>
                  <a:pt x="1879" y="2415"/>
                  <a:pt x="1878" y="2414"/>
                  <a:pt x="1878" y="2414"/>
                </a:cubicBezTo>
                <a:cubicBezTo>
                  <a:pt x="1878" y="2412"/>
                  <a:pt x="1877" y="2411"/>
                  <a:pt x="1876" y="2410"/>
                </a:cubicBezTo>
                <a:cubicBezTo>
                  <a:pt x="1875" y="2407"/>
                  <a:pt x="1874" y="2405"/>
                  <a:pt x="1872" y="2402"/>
                </a:cubicBezTo>
                <a:cubicBezTo>
                  <a:pt x="1871" y="2400"/>
                  <a:pt x="1869" y="2397"/>
                  <a:pt x="1868" y="2395"/>
                </a:cubicBezTo>
                <a:cubicBezTo>
                  <a:pt x="1866" y="2393"/>
                  <a:pt x="1864" y="2390"/>
                  <a:pt x="1863" y="2388"/>
                </a:cubicBezTo>
                <a:cubicBezTo>
                  <a:pt x="1861" y="2386"/>
                  <a:pt x="1860" y="2384"/>
                  <a:pt x="1858" y="2381"/>
                </a:cubicBezTo>
                <a:cubicBezTo>
                  <a:pt x="1856" y="2379"/>
                  <a:pt x="1855" y="2377"/>
                  <a:pt x="1854" y="2375"/>
                </a:cubicBezTo>
                <a:cubicBezTo>
                  <a:pt x="1852" y="2373"/>
                  <a:pt x="1851" y="2371"/>
                  <a:pt x="1850" y="2369"/>
                </a:cubicBezTo>
                <a:cubicBezTo>
                  <a:pt x="1849" y="2369"/>
                  <a:pt x="1849" y="2368"/>
                  <a:pt x="1848" y="2367"/>
                </a:cubicBezTo>
                <a:cubicBezTo>
                  <a:pt x="1848" y="2366"/>
                  <a:pt x="1848" y="2365"/>
                  <a:pt x="1847" y="2365"/>
                </a:cubicBezTo>
                <a:cubicBezTo>
                  <a:pt x="1847" y="2353"/>
                  <a:pt x="1847" y="2341"/>
                  <a:pt x="1846" y="2329"/>
                </a:cubicBezTo>
                <a:cubicBezTo>
                  <a:pt x="1846" y="2319"/>
                  <a:pt x="1846" y="2309"/>
                  <a:pt x="1845" y="2299"/>
                </a:cubicBezTo>
                <a:cubicBezTo>
                  <a:pt x="1846" y="2301"/>
                  <a:pt x="1846" y="2303"/>
                  <a:pt x="1847" y="2305"/>
                </a:cubicBezTo>
                <a:cubicBezTo>
                  <a:pt x="1848" y="2307"/>
                  <a:pt x="1850" y="2310"/>
                  <a:pt x="1851" y="2313"/>
                </a:cubicBezTo>
                <a:cubicBezTo>
                  <a:pt x="1852" y="2314"/>
                  <a:pt x="1852" y="2315"/>
                  <a:pt x="1853" y="2317"/>
                </a:cubicBezTo>
                <a:cubicBezTo>
                  <a:pt x="1854" y="2318"/>
                  <a:pt x="1854" y="2319"/>
                  <a:pt x="1855" y="2321"/>
                </a:cubicBezTo>
                <a:cubicBezTo>
                  <a:pt x="1857" y="2323"/>
                  <a:pt x="1858" y="2325"/>
                  <a:pt x="1859" y="2327"/>
                </a:cubicBezTo>
                <a:cubicBezTo>
                  <a:pt x="1860" y="2329"/>
                  <a:pt x="1861" y="2330"/>
                  <a:pt x="1862" y="2331"/>
                </a:cubicBezTo>
                <a:cubicBezTo>
                  <a:pt x="1862" y="2332"/>
                  <a:pt x="1863" y="2333"/>
                  <a:pt x="1864" y="2333"/>
                </a:cubicBezTo>
                <a:cubicBezTo>
                  <a:pt x="1864" y="2334"/>
                  <a:pt x="1865" y="2335"/>
                  <a:pt x="1866" y="2336"/>
                </a:cubicBezTo>
                <a:cubicBezTo>
                  <a:pt x="1866" y="2337"/>
                  <a:pt x="1867" y="2338"/>
                  <a:pt x="1868" y="2338"/>
                </a:cubicBezTo>
                <a:cubicBezTo>
                  <a:pt x="1869" y="2340"/>
                  <a:pt x="1870" y="2341"/>
                  <a:pt x="1871" y="2342"/>
                </a:cubicBezTo>
                <a:cubicBezTo>
                  <a:pt x="1872" y="2343"/>
                  <a:pt x="1872" y="2344"/>
                  <a:pt x="1873" y="2344"/>
                </a:cubicBezTo>
                <a:cubicBezTo>
                  <a:pt x="1873" y="2345"/>
                  <a:pt x="1874" y="2345"/>
                  <a:pt x="1874" y="2345"/>
                </a:cubicBezTo>
                <a:cubicBezTo>
                  <a:pt x="1874" y="2345"/>
                  <a:pt x="1874" y="2345"/>
                  <a:pt x="1873" y="2344"/>
                </a:cubicBezTo>
                <a:cubicBezTo>
                  <a:pt x="1873" y="2343"/>
                  <a:pt x="1873" y="2342"/>
                  <a:pt x="1872" y="2341"/>
                </a:cubicBezTo>
                <a:cubicBezTo>
                  <a:pt x="1872" y="2340"/>
                  <a:pt x="1871" y="2338"/>
                  <a:pt x="1870" y="2337"/>
                </a:cubicBezTo>
                <a:cubicBezTo>
                  <a:pt x="1869" y="2335"/>
                  <a:pt x="1869" y="2333"/>
                  <a:pt x="1868" y="2331"/>
                </a:cubicBezTo>
                <a:cubicBezTo>
                  <a:pt x="1867" y="2329"/>
                  <a:pt x="1866" y="2327"/>
                  <a:pt x="1865" y="2325"/>
                </a:cubicBezTo>
                <a:cubicBezTo>
                  <a:pt x="1864" y="2323"/>
                  <a:pt x="1864" y="2322"/>
                  <a:pt x="1863" y="2321"/>
                </a:cubicBezTo>
                <a:cubicBezTo>
                  <a:pt x="1863" y="2320"/>
                  <a:pt x="1862" y="2319"/>
                  <a:pt x="1861" y="2317"/>
                </a:cubicBezTo>
                <a:cubicBezTo>
                  <a:pt x="1860" y="2315"/>
                  <a:pt x="1859" y="2312"/>
                  <a:pt x="1858" y="2310"/>
                </a:cubicBezTo>
                <a:cubicBezTo>
                  <a:pt x="1857" y="2307"/>
                  <a:pt x="1856" y="2304"/>
                  <a:pt x="1854" y="2301"/>
                </a:cubicBezTo>
                <a:cubicBezTo>
                  <a:pt x="1853" y="2299"/>
                  <a:pt x="1852" y="2296"/>
                  <a:pt x="1851" y="2293"/>
                </a:cubicBezTo>
                <a:cubicBezTo>
                  <a:pt x="1850" y="2291"/>
                  <a:pt x="1849" y="2288"/>
                  <a:pt x="1848" y="2285"/>
                </a:cubicBezTo>
                <a:cubicBezTo>
                  <a:pt x="1847" y="2283"/>
                  <a:pt x="1846" y="2280"/>
                  <a:pt x="1845" y="2278"/>
                </a:cubicBezTo>
                <a:cubicBezTo>
                  <a:pt x="1844" y="2277"/>
                  <a:pt x="1844" y="2276"/>
                  <a:pt x="1844" y="2275"/>
                </a:cubicBezTo>
                <a:cubicBezTo>
                  <a:pt x="1841" y="2256"/>
                  <a:pt x="1837" y="2237"/>
                  <a:pt x="1829" y="2218"/>
                </a:cubicBezTo>
                <a:cubicBezTo>
                  <a:pt x="1830" y="2219"/>
                  <a:pt x="1831" y="2221"/>
                  <a:pt x="1832" y="2222"/>
                </a:cubicBezTo>
                <a:cubicBezTo>
                  <a:pt x="1835" y="2225"/>
                  <a:pt x="1837" y="2228"/>
                  <a:pt x="1840" y="2231"/>
                </a:cubicBezTo>
                <a:cubicBezTo>
                  <a:pt x="1845" y="2237"/>
                  <a:pt x="1850" y="2244"/>
                  <a:pt x="1855" y="2251"/>
                </a:cubicBezTo>
                <a:cubicBezTo>
                  <a:pt x="1856" y="2252"/>
                  <a:pt x="1858" y="2254"/>
                  <a:pt x="1859" y="2256"/>
                </a:cubicBezTo>
                <a:cubicBezTo>
                  <a:pt x="1860" y="2258"/>
                  <a:pt x="1861" y="2260"/>
                  <a:pt x="1863" y="2261"/>
                </a:cubicBezTo>
                <a:cubicBezTo>
                  <a:pt x="1863" y="2262"/>
                  <a:pt x="1864" y="2263"/>
                  <a:pt x="1864" y="2264"/>
                </a:cubicBezTo>
                <a:cubicBezTo>
                  <a:pt x="1865" y="2266"/>
                  <a:pt x="1865" y="2266"/>
                  <a:pt x="1865" y="2266"/>
                </a:cubicBezTo>
                <a:cubicBezTo>
                  <a:pt x="1866" y="2267"/>
                  <a:pt x="1866" y="2267"/>
                  <a:pt x="1866" y="2267"/>
                </a:cubicBezTo>
                <a:cubicBezTo>
                  <a:pt x="1867" y="2269"/>
                  <a:pt x="1869" y="2271"/>
                  <a:pt x="1870" y="2273"/>
                </a:cubicBezTo>
                <a:cubicBezTo>
                  <a:pt x="1870" y="2274"/>
                  <a:pt x="1871" y="2275"/>
                  <a:pt x="1872" y="2276"/>
                </a:cubicBezTo>
                <a:cubicBezTo>
                  <a:pt x="1872" y="2277"/>
                  <a:pt x="1873" y="2278"/>
                  <a:pt x="1873" y="2279"/>
                </a:cubicBezTo>
                <a:cubicBezTo>
                  <a:pt x="1874" y="2280"/>
                  <a:pt x="1875" y="2282"/>
                  <a:pt x="1877" y="2284"/>
                </a:cubicBezTo>
                <a:cubicBezTo>
                  <a:pt x="1878" y="2286"/>
                  <a:pt x="1879" y="2288"/>
                  <a:pt x="1880" y="2291"/>
                </a:cubicBezTo>
                <a:cubicBezTo>
                  <a:pt x="1881" y="2294"/>
                  <a:pt x="1881" y="2294"/>
                  <a:pt x="1881" y="2294"/>
                </a:cubicBezTo>
                <a:cubicBezTo>
                  <a:pt x="1882" y="2295"/>
                  <a:pt x="1882" y="2296"/>
                  <a:pt x="1883" y="2297"/>
                </a:cubicBezTo>
                <a:cubicBezTo>
                  <a:pt x="1884" y="2299"/>
                  <a:pt x="1885" y="2301"/>
                  <a:pt x="1886" y="2303"/>
                </a:cubicBezTo>
                <a:cubicBezTo>
                  <a:pt x="1886" y="2304"/>
                  <a:pt x="1886" y="2305"/>
                  <a:pt x="1887" y="2306"/>
                </a:cubicBezTo>
                <a:cubicBezTo>
                  <a:pt x="1888" y="2309"/>
                  <a:pt x="1888" y="2309"/>
                  <a:pt x="1888" y="2309"/>
                </a:cubicBezTo>
                <a:cubicBezTo>
                  <a:pt x="1889" y="2312"/>
                  <a:pt x="1889" y="2312"/>
                  <a:pt x="1889" y="2312"/>
                </a:cubicBezTo>
                <a:cubicBezTo>
                  <a:pt x="1890" y="2314"/>
                  <a:pt x="1890" y="2314"/>
                  <a:pt x="1890" y="2314"/>
                </a:cubicBezTo>
                <a:cubicBezTo>
                  <a:pt x="1890" y="2314"/>
                  <a:pt x="1890" y="2315"/>
                  <a:pt x="1891" y="2316"/>
                </a:cubicBezTo>
                <a:cubicBezTo>
                  <a:pt x="1891" y="2318"/>
                  <a:pt x="1892" y="2320"/>
                  <a:pt x="1893" y="2322"/>
                </a:cubicBezTo>
                <a:cubicBezTo>
                  <a:pt x="1893" y="2324"/>
                  <a:pt x="1893" y="2324"/>
                  <a:pt x="1893" y="2324"/>
                </a:cubicBezTo>
                <a:cubicBezTo>
                  <a:pt x="1893" y="2324"/>
                  <a:pt x="1893" y="2324"/>
                  <a:pt x="1893" y="2324"/>
                </a:cubicBezTo>
                <a:cubicBezTo>
                  <a:pt x="1893" y="2324"/>
                  <a:pt x="1893" y="2324"/>
                  <a:pt x="1893" y="2324"/>
                </a:cubicBezTo>
                <a:cubicBezTo>
                  <a:pt x="1893" y="2324"/>
                  <a:pt x="1893" y="2324"/>
                  <a:pt x="1893" y="2324"/>
                </a:cubicBezTo>
                <a:cubicBezTo>
                  <a:pt x="1894" y="2325"/>
                  <a:pt x="1894" y="2325"/>
                  <a:pt x="1894" y="2325"/>
                </a:cubicBezTo>
                <a:cubicBezTo>
                  <a:pt x="1894" y="2325"/>
                  <a:pt x="1894" y="2325"/>
                  <a:pt x="1894" y="2325"/>
                </a:cubicBezTo>
                <a:cubicBezTo>
                  <a:pt x="1894" y="2326"/>
                  <a:pt x="1894" y="2327"/>
                  <a:pt x="1895" y="2328"/>
                </a:cubicBezTo>
                <a:cubicBezTo>
                  <a:pt x="1895" y="2329"/>
                  <a:pt x="1895" y="2331"/>
                  <a:pt x="1895" y="2332"/>
                </a:cubicBezTo>
                <a:cubicBezTo>
                  <a:pt x="1896" y="2333"/>
                  <a:pt x="1896" y="2334"/>
                  <a:pt x="1896" y="2335"/>
                </a:cubicBezTo>
                <a:cubicBezTo>
                  <a:pt x="1896" y="2336"/>
                  <a:pt x="1897" y="2337"/>
                  <a:pt x="1897" y="2338"/>
                </a:cubicBezTo>
                <a:cubicBezTo>
                  <a:pt x="1897" y="2339"/>
                  <a:pt x="1897" y="2340"/>
                  <a:pt x="1898" y="2341"/>
                </a:cubicBezTo>
                <a:cubicBezTo>
                  <a:pt x="1898" y="2343"/>
                  <a:pt x="1899" y="2345"/>
                  <a:pt x="1899" y="2348"/>
                </a:cubicBezTo>
                <a:cubicBezTo>
                  <a:pt x="1900" y="2356"/>
                  <a:pt x="1902" y="2364"/>
                  <a:pt x="1902" y="2372"/>
                </a:cubicBezTo>
                <a:cubicBezTo>
                  <a:pt x="1902" y="2374"/>
                  <a:pt x="1903" y="2376"/>
                  <a:pt x="1903" y="2378"/>
                </a:cubicBezTo>
                <a:cubicBezTo>
                  <a:pt x="1903" y="2380"/>
                  <a:pt x="1903" y="2382"/>
                  <a:pt x="1903" y="2384"/>
                </a:cubicBezTo>
                <a:cubicBezTo>
                  <a:pt x="1903" y="2386"/>
                  <a:pt x="1903" y="2387"/>
                  <a:pt x="1903" y="2389"/>
                </a:cubicBezTo>
                <a:cubicBezTo>
                  <a:pt x="1903" y="2391"/>
                  <a:pt x="1904" y="2393"/>
                  <a:pt x="1904" y="2394"/>
                </a:cubicBezTo>
                <a:cubicBezTo>
                  <a:pt x="1904" y="2401"/>
                  <a:pt x="1904" y="2408"/>
                  <a:pt x="1904" y="2413"/>
                </a:cubicBezTo>
                <a:cubicBezTo>
                  <a:pt x="1904" y="2419"/>
                  <a:pt x="1904" y="2424"/>
                  <a:pt x="1904" y="2428"/>
                </a:cubicBezTo>
                <a:cubicBezTo>
                  <a:pt x="1904" y="2432"/>
                  <a:pt x="1904" y="2435"/>
                  <a:pt x="1904" y="2438"/>
                </a:cubicBezTo>
                <a:cubicBezTo>
                  <a:pt x="1904" y="2440"/>
                  <a:pt x="1904" y="2441"/>
                  <a:pt x="1904" y="2441"/>
                </a:cubicBezTo>
                <a:cubicBezTo>
                  <a:pt x="1904" y="2441"/>
                  <a:pt x="1905" y="2440"/>
                  <a:pt x="1905" y="2438"/>
                </a:cubicBezTo>
                <a:cubicBezTo>
                  <a:pt x="1905" y="2435"/>
                  <a:pt x="1905" y="2432"/>
                  <a:pt x="1906" y="2428"/>
                </a:cubicBezTo>
                <a:cubicBezTo>
                  <a:pt x="1906" y="2424"/>
                  <a:pt x="1907" y="2419"/>
                  <a:pt x="1907" y="2414"/>
                </a:cubicBezTo>
                <a:cubicBezTo>
                  <a:pt x="1907" y="2411"/>
                  <a:pt x="1907" y="2408"/>
                  <a:pt x="1908" y="2405"/>
                </a:cubicBezTo>
                <a:cubicBezTo>
                  <a:pt x="1908" y="2403"/>
                  <a:pt x="1908" y="2401"/>
                  <a:pt x="1908" y="2400"/>
                </a:cubicBezTo>
                <a:cubicBezTo>
                  <a:pt x="1908" y="2398"/>
                  <a:pt x="1908" y="2396"/>
                  <a:pt x="1908" y="2394"/>
                </a:cubicBezTo>
                <a:cubicBezTo>
                  <a:pt x="1908" y="2387"/>
                  <a:pt x="1908" y="2380"/>
                  <a:pt x="1908" y="2372"/>
                </a:cubicBezTo>
                <a:cubicBezTo>
                  <a:pt x="1908" y="2370"/>
                  <a:pt x="1908" y="2368"/>
                  <a:pt x="1908" y="2366"/>
                </a:cubicBezTo>
                <a:cubicBezTo>
                  <a:pt x="1908" y="2364"/>
                  <a:pt x="1907" y="2361"/>
                  <a:pt x="1907" y="2359"/>
                </a:cubicBezTo>
                <a:cubicBezTo>
                  <a:pt x="1907" y="2357"/>
                  <a:pt x="1907" y="2355"/>
                  <a:pt x="1907" y="2353"/>
                </a:cubicBezTo>
                <a:cubicBezTo>
                  <a:pt x="1906" y="2351"/>
                  <a:pt x="1906" y="2349"/>
                  <a:pt x="1906" y="2346"/>
                </a:cubicBezTo>
                <a:cubicBezTo>
                  <a:pt x="1906" y="2344"/>
                  <a:pt x="1905" y="2342"/>
                  <a:pt x="1905" y="2340"/>
                </a:cubicBezTo>
                <a:cubicBezTo>
                  <a:pt x="1905" y="2339"/>
                  <a:pt x="1904" y="2338"/>
                  <a:pt x="1904" y="2336"/>
                </a:cubicBezTo>
                <a:cubicBezTo>
                  <a:pt x="1904" y="2335"/>
                  <a:pt x="1904" y="2334"/>
                  <a:pt x="1903" y="2333"/>
                </a:cubicBezTo>
                <a:cubicBezTo>
                  <a:pt x="1903" y="2332"/>
                  <a:pt x="1903" y="2331"/>
                  <a:pt x="1903" y="2330"/>
                </a:cubicBezTo>
                <a:cubicBezTo>
                  <a:pt x="1902" y="2329"/>
                  <a:pt x="1902" y="2328"/>
                  <a:pt x="1902" y="2326"/>
                </a:cubicBezTo>
                <a:cubicBezTo>
                  <a:pt x="1902" y="2325"/>
                  <a:pt x="1901" y="2324"/>
                  <a:pt x="1901" y="2323"/>
                </a:cubicBezTo>
                <a:cubicBezTo>
                  <a:pt x="1901" y="2323"/>
                  <a:pt x="1901" y="2323"/>
                  <a:pt x="1901" y="2323"/>
                </a:cubicBezTo>
                <a:cubicBezTo>
                  <a:pt x="1901" y="2323"/>
                  <a:pt x="1901" y="2323"/>
                  <a:pt x="1901" y="2323"/>
                </a:cubicBezTo>
                <a:cubicBezTo>
                  <a:pt x="1901" y="2322"/>
                  <a:pt x="1901" y="2322"/>
                  <a:pt x="1901" y="2322"/>
                </a:cubicBezTo>
                <a:cubicBezTo>
                  <a:pt x="1901" y="2322"/>
                  <a:pt x="1901" y="2322"/>
                  <a:pt x="1901" y="2322"/>
                </a:cubicBezTo>
                <a:cubicBezTo>
                  <a:pt x="1901" y="2321"/>
                  <a:pt x="1901" y="2321"/>
                  <a:pt x="1901" y="2321"/>
                </a:cubicBezTo>
                <a:cubicBezTo>
                  <a:pt x="1900" y="2320"/>
                  <a:pt x="1900" y="2320"/>
                  <a:pt x="1900" y="2320"/>
                </a:cubicBezTo>
                <a:cubicBezTo>
                  <a:pt x="1899" y="2317"/>
                  <a:pt x="1899" y="2315"/>
                  <a:pt x="1898" y="2313"/>
                </a:cubicBezTo>
                <a:cubicBezTo>
                  <a:pt x="1898" y="2312"/>
                  <a:pt x="1898" y="2312"/>
                  <a:pt x="1897" y="2311"/>
                </a:cubicBezTo>
                <a:cubicBezTo>
                  <a:pt x="1897" y="2310"/>
                  <a:pt x="1897" y="2310"/>
                  <a:pt x="1897" y="2310"/>
                </a:cubicBezTo>
                <a:cubicBezTo>
                  <a:pt x="1895" y="2306"/>
                  <a:pt x="1895" y="2306"/>
                  <a:pt x="1895" y="2306"/>
                </a:cubicBezTo>
                <a:cubicBezTo>
                  <a:pt x="1894" y="2303"/>
                  <a:pt x="1894" y="2303"/>
                  <a:pt x="1894" y="2303"/>
                </a:cubicBezTo>
                <a:cubicBezTo>
                  <a:pt x="1894" y="2302"/>
                  <a:pt x="1893" y="2301"/>
                  <a:pt x="1893" y="2300"/>
                </a:cubicBezTo>
                <a:cubicBezTo>
                  <a:pt x="1892" y="2298"/>
                  <a:pt x="1891" y="2295"/>
                  <a:pt x="1890" y="2293"/>
                </a:cubicBezTo>
                <a:cubicBezTo>
                  <a:pt x="1889" y="2292"/>
                  <a:pt x="1889" y="2291"/>
                  <a:pt x="1888" y="2290"/>
                </a:cubicBezTo>
                <a:cubicBezTo>
                  <a:pt x="1887" y="2287"/>
                  <a:pt x="1887" y="2287"/>
                  <a:pt x="1887" y="2287"/>
                </a:cubicBezTo>
                <a:cubicBezTo>
                  <a:pt x="1886" y="2285"/>
                  <a:pt x="1885" y="2283"/>
                  <a:pt x="1884" y="2281"/>
                </a:cubicBezTo>
                <a:cubicBezTo>
                  <a:pt x="1882" y="2279"/>
                  <a:pt x="1881" y="2277"/>
                  <a:pt x="1880" y="2275"/>
                </a:cubicBezTo>
                <a:cubicBezTo>
                  <a:pt x="1879" y="2274"/>
                  <a:pt x="1879" y="2273"/>
                  <a:pt x="1878" y="2272"/>
                </a:cubicBezTo>
                <a:cubicBezTo>
                  <a:pt x="1878" y="2271"/>
                  <a:pt x="1877" y="2270"/>
                  <a:pt x="1876" y="2269"/>
                </a:cubicBezTo>
                <a:cubicBezTo>
                  <a:pt x="1875" y="2267"/>
                  <a:pt x="1874" y="2265"/>
                  <a:pt x="1873" y="2263"/>
                </a:cubicBezTo>
                <a:cubicBezTo>
                  <a:pt x="1872" y="2261"/>
                  <a:pt x="1872" y="2261"/>
                  <a:pt x="1872" y="2261"/>
                </a:cubicBezTo>
                <a:cubicBezTo>
                  <a:pt x="1871" y="2260"/>
                  <a:pt x="1871" y="2260"/>
                  <a:pt x="1871" y="2260"/>
                </a:cubicBezTo>
                <a:cubicBezTo>
                  <a:pt x="1870" y="2259"/>
                  <a:pt x="1869" y="2258"/>
                  <a:pt x="1869" y="2257"/>
                </a:cubicBezTo>
                <a:cubicBezTo>
                  <a:pt x="1867" y="2255"/>
                  <a:pt x="1866" y="2253"/>
                  <a:pt x="1865" y="2252"/>
                </a:cubicBezTo>
                <a:cubicBezTo>
                  <a:pt x="1863" y="2250"/>
                  <a:pt x="1862" y="2248"/>
                  <a:pt x="1861" y="2246"/>
                </a:cubicBezTo>
                <a:cubicBezTo>
                  <a:pt x="1859" y="2245"/>
                  <a:pt x="1858" y="2243"/>
                  <a:pt x="1857" y="2241"/>
                </a:cubicBezTo>
                <a:cubicBezTo>
                  <a:pt x="1855" y="2240"/>
                  <a:pt x="1854" y="2238"/>
                  <a:pt x="1852" y="2236"/>
                </a:cubicBezTo>
                <a:cubicBezTo>
                  <a:pt x="1851" y="2235"/>
                  <a:pt x="1850" y="2233"/>
                  <a:pt x="1848" y="2232"/>
                </a:cubicBezTo>
                <a:cubicBezTo>
                  <a:pt x="1847" y="2230"/>
                  <a:pt x="1846" y="2229"/>
                  <a:pt x="1844" y="2227"/>
                </a:cubicBezTo>
                <a:cubicBezTo>
                  <a:pt x="1842" y="2224"/>
                  <a:pt x="1839" y="2221"/>
                  <a:pt x="1836" y="2218"/>
                </a:cubicBezTo>
                <a:cubicBezTo>
                  <a:pt x="1834" y="2216"/>
                  <a:pt x="1831" y="2213"/>
                  <a:pt x="1829" y="2211"/>
                </a:cubicBezTo>
                <a:cubicBezTo>
                  <a:pt x="1827" y="2209"/>
                  <a:pt x="1826" y="2207"/>
                  <a:pt x="1824" y="2206"/>
                </a:cubicBezTo>
                <a:cubicBezTo>
                  <a:pt x="1815" y="2186"/>
                  <a:pt x="1802" y="2168"/>
                  <a:pt x="1785" y="2155"/>
                </a:cubicBezTo>
                <a:cubicBezTo>
                  <a:pt x="1849" y="2131"/>
                  <a:pt x="1895" y="2170"/>
                  <a:pt x="1895" y="2170"/>
                </a:cubicBezTo>
                <a:cubicBezTo>
                  <a:pt x="1895" y="2170"/>
                  <a:pt x="1908" y="2182"/>
                  <a:pt x="1914" y="2194"/>
                </a:cubicBezTo>
                <a:cubicBezTo>
                  <a:pt x="1914" y="2195"/>
                  <a:pt x="1914" y="2196"/>
                  <a:pt x="1915" y="2197"/>
                </a:cubicBezTo>
                <a:cubicBezTo>
                  <a:pt x="1915" y="2198"/>
                  <a:pt x="1915" y="2199"/>
                  <a:pt x="1916" y="2200"/>
                </a:cubicBezTo>
                <a:cubicBezTo>
                  <a:pt x="1916" y="2201"/>
                  <a:pt x="1916" y="2202"/>
                  <a:pt x="1917" y="2203"/>
                </a:cubicBezTo>
                <a:cubicBezTo>
                  <a:pt x="1917" y="2206"/>
                  <a:pt x="1918" y="2208"/>
                  <a:pt x="1919" y="2211"/>
                </a:cubicBezTo>
                <a:cubicBezTo>
                  <a:pt x="1919" y="2213"/>
                  <a:pt x="1920" y="2216"/>
                  <a:pt x="1921" y="2218"/>
                </a:cubicBezTo>
                <a:cubicBezTo>
                  <a:pt x="1921" y="2221"/>
                  <a:pt x="1922" y="2224"/>
                  <a:pt x="1922" y="2227"/>
                </a:cubicBezTo>
                <a:cubicBezTo>
                  <a:pt x="1923" y="2229"/>
                  <a:pt x="1924" y="2232"/>
                  <a:pt x="1924" y="2235"/>
                </a:cubicBezTo>
                <a:cubicBezTo>
                  <a:pt x="1925" y="2238"/>
                  <a:pt x="1926" y="2241"/>
                  <a:pt x="1927" y="2244"/>
                </a:cubicBezTo>
                <a:cubicBezTo>
                  <a:pt x="1928" y="2250"/>
                  <a:pt x="1930" y="2256"/>
                  <a:pt x="1932" y="2261"/>
                </a:cubicBezTo>
                <a:cubicBezTo>
                  <a:pt x="1933" y="2264"/>
                  <a:pt x="1934" y="2267"/>
                  <a:pt x="1936" y="2270"/>
                </a:cubicBezTo>
                <a:cubicBezTo>
                  <a:pt x="1936" y="2271"/>
                  <a:pt x="1936" y="2271"/>
                  <a:pt x="1936" y="2271"/>
                </a:cubicBezTo>
                <a:cubicBezTo>
                  <a:pt x="1936" y="2271"/>
                  <a:pt x="1936" y="2271"/>
                  <a:pt x="1936" y="2271"/>
                </a:cubicBezTo>
                <a:cubicBezTo>
                  <a:pt x="1936" y="2271"/>
                  <a:pt x="1936" y="2271"/>
                  <a:pt x="1936" y="2271"/>
                </a:cubicBezTo>
                <a:cubicBezTo>
                  <a:pt x="1937" y="2272"/>
                  <a:pt x="1937" y="2272"/>
                  <a:pt x="1937" y="2272"/>
                </a:cubicBezTo>
                <a:cubicBezTo>
                  <a:pt x="1938" y="2274"/>
                  <a:pt x="1938" y="2274"/>
                  <a:pt x="1938" y="2274"/>
                </a:cubicBezTo>
                <a:cubicBezTo>
                  <a:pt x="1938" y="2275"/>
                  <a:pt x="1938" y="2276"/>
                  <a:pt x="1939" y="2276"/>
                </a:cubicBezTo>
                <a:cubicBezTo>
                  <a:pt x="1940" y="2279"/>
                  <a:pt x="1940" y="2279"/>
                  <a:pt x="1940" y="2279"/>
                </a:cubicBezTo>
                <a:cubicBezTo>
                  <a:pt x="1941" y="2281"/>
                  <a:pt x="1943" y="2284"/>
                  <a:pt x="1945" y="2286"/>
                </a:cubicBezTo>
                <a:cubicBezTo>
                  <a:pt x="1945" y="2288"/>
                  <a:pt x="1946" y="2289"/>
                  <a:pt x="1947" y="2290"/>
                </a:cubicBezTo>
                <a:cubicBezTo>
                  <a:pt x="1948" y="2291"/>
                  <a:pt x="1949" y="2293"/>
                  <a:pt x="1950" y="2294"/>
                </a:cubicBezTo>
                <a:cubicBezTo>
                  <a:pt x="1951" y="2295"/>
                  <a:pt x="1952" y="2296"/>
                  <a:pt x="1953" y="2297"/>
                </a:cubicBezTo>
                <a:cubicBezTo>
                  <a:pt x="1953" y="2298"/>
                  <a:pt x="1954" y="2299"/>
                  <a:pt x="1955" y="2300"/>
                </a:cubicBezTo>
                <a:cubicBezTo>
                  <a:pt x="1956" y="2301"/>
                  <a:pt x="1957" y="2302"/>
                  <a:pt x="1958" y="2303"/>
                </a:cubicBezTo>
                <a:cubicBezTo>
                  <a:pt x="1959" y="2304"/>
                  <a:pt x="1960" y="2305"/>
                  <a:pt x="1961" y="2306"/>
                </a:cubicBezTo>
                <a:cubicBezTo>
                  <a:pt x="1962" y="2307"/>
                  <a:pt x="1963" y="2308"/>
                  <a:pt x="1964" y="2309"/>
                </a:cubicBezTo>
                <a:cubicBezTo>
                  <a:pt x="1965" y="2310"/>
                  <a:pt x="1966" y="2311"/>
                  <a:pt x="1967" y="2311"/>
                </a:cubicBezTo>
                <a:cubicBezTo>
                  <a:pt x="1969" y="2313"/>
                  <a:pt x="1971" y="2315"/>
                  <a:pt x="1973" y="2316"/>
                </a:cubicBezTo>
                <a:cubicBezTo>
                  <a:pt x="1974" y="2317"/>
                  <a:pt x="1975" y="2317"/>
                  <a:pt x="1976" y="2318"/>
                </a:cubicBezTo>
                <a:cubicBezTo>
                  <a:pt x="1976" y="2319"/>
                  <a:pt x="1977" y="2319"/>
                  <a:pt x="1978" y="2320"/>
                </a:cubicBezTo>
                <a:cubicBezTo>
                  <a:pt x="1980" y="2321"/>
                  <a:pt x="1982" y="2322"/>
                  <a:pt x="1983" y="2323"/>
                </a:cubicBezTo>
                <a:cubicBezTo>
                  <a:pt x="1985" y="2324"/>
                  <a:pt x="1987" y="2324"/>
                  <a:pt x="1988" y="2325"/>
                </a:cubicBezTo>
                <a:cubicBezTo>
                  <a:pt x="1990" y="2326"/>
                  <a:pt x="1991" y="2327"/>
                  <a:pt x="1992" y="2327"/>
                </a:cubicBezTo>
                <a:cubicBezTo>
                  <a:pt x="1995" y="2328"/>
                  <a:pt x="1997" y="2329"/>
                  <a:pt x="1998" y="2329"/>
                </a:cubicBezTo>
                <a:cubicBezTo>
                  <a:pt x="1999" y="2330"/>
                  <a:pt x="2000" y="2330"/>
                  <a:pt x="2000" y="2330"/>
                </a:cubicBezTo>
                <a:cubicBezTo>
                  <a:pt x="2000" y="2330"/>
                  <a:pt x="1999" y="2330"/>
                  <a:pt x="1998" y="2329"/>
                </a:cubicBezTo>
                <a:cubicBezTo>
                  <a:pt x="1998" y="2329"/>
                  <a:pt x="1997" y="2328"/>
                  <a:pt x="1996" y="2328"/>
                </a:cubicBezTo>
                <a:cubicBezTo>
                  <a:pt x="1995" y="2327"/>
                  <a:pt x="1994" y="2326"/>
                  <a:pt x="1993" y="2326"/>
                </a:cubicBezTo>
                <a:cubicBezTo>
                  <a:pt x="1992" y="2325"/>
                  <a:pt x="1991" y="2324"/>
                  <a:pt x="1989" y="2323"/>
                </a:cubicBezTo>
                <a:cubicBezTo>
                  <a:pt x="1988" y="2322"/>
                  <a:pt x="1987" y="2321"/>
                  <a:pt x="1985" y="2320"/>
                </a:cubicBezTo>
                <a:cubicBezTo>
                  <a:pt x="1984" y="2319"/>
                  <a:pt x="1982" y="2318"/>
                  <a:pt x="1981" y="2317"/>
                </a:cubicBezTo>
                <a:cubicBezTo>
                  <a:pt x="1980" y="2316"/>
                  <a:pt x="1979" y="2315"/>
                  <a:pt x="1978" y="2315"/>
                </a:cubicBezTo>
                <a:cubicBezTo>
                  <a:pt x="1977" y="2314"/>
                  <a:pt x="1976" y="2313"/>
                  <a:pt x="1976" y="2312"/>
                </a:cubicBezTo>
                <a:cubicBezTo>
                  <a:pt x="1972" y="2309"/>
                  <a:pt x="1969" y="2306"/>
                  <a:pt x="1965" y="2302"/>
                </a:cubicBezTo>
                <a:cubicBezTo>
                  <a:pt x="1965" y="2301"/>
                  <a:pt x="1964" y="2300"/>
                  <a:pt x="1963" y="2299"/>
                </a:cubicBezTo>
                <a:cubicBezTo>
                  <a:pt x="1962" y="2298"/>
                  <a:pt x="1961" y="2297"/>
                  <a:pt x="1960" y="2296"/>
                </a:cubicBezTo>
                <a:cubicBezTo>
                  <a:pt x="1959" y="2295"/>
                  <a:pt x="1959" y="2294"/>
                  <a:pt x="1958" y="2293"/>
                </a:cubicBezTo>
                <a:cubicBezTo>
                  <a:pt x="1957" y="2292"/>
                  <a:pt x="1956" y="2291"/>
                  <a:pt x="1955" y="2290"/>
                </a:cubicBezTo>
                <a:cubicBezTo>
                  <a:pt x="1955" y="2288"/>
                  <a:pt x="1954" y="2287"/>
                  <a:pt x="1953" y="2286"/>
                </a:cubicBezTo>
                <a:cubicBezTo>
                  <a:pt x="1952" y="2285"/>
                  <a:pt x="1952" y="2284"/>
                  <a:pt x="1951" y="2282"/>
                </a:cubicBezTo>
                <a:cubicBezTo>
                  <a:pt x="1950" y="2281"/>
                  <a:pt x="1949" y="2280"/>
                  <a:pt x="1949" y="2279"/>
                </a:cubicBezTo>
                <a:cubicBezTo>
                  <a:pt x="1948" y="2277"/>
                  <a:pt x="1947" y="2276"/>
                  <a:pt x="1947" y="2275"/>
                </a:cubicBezTo>
                <a:cubicBezTo>
                  <a:pt x="1946" y="2273"/>
                  <a:pt x="1946" y="2273"/>
                  <a:pt x="1946" y="2273"/>
                </a:cubicBezTo>
                <a:cubicBezTo>
                  <a:pt x="1945" y="2272"/>
                  <a:pt x="1945" y="2272"/>
                  <a:pt x="1945" y="2271"/>
                </a:cubicBezTo>
                <a:cubicBezTo>
                  <a:pt x="1944" y="2269"/>
                  <a:pt x="1944" y="2269"/>
                  <a:pt x="1944" y="2269"/>
                </a:cubicBezTo>
                <a:cubicBezTo>
                  <a:pt x="1943" y="2268"/>
                  <a:pt x="1943" y="2268"/>
                  <a:pt x="1943" y="2268"/>
                </a:cubicBezTo>
                <a:cubicBezTo>
                  <a:pt x="1943" y="2268"/>
                  <a:pt x="1943" y="2268"/>
                  <a:pt x="1943" y="2268"/>
                </a:cubicBezTo>
                <a:cubicBezTo>
                  <a:pt x="1943" y="2268"/>
                  <a:pt x="1943" y="2268"/>
                  <a:pt x="1943" y="2268"/>
                </a:cubicBezTo>
                <a:cubicBezTo>
                  <a:pt x="1943" y="2268"/>
                  <a:pt x="1943" y="2268"/>
                  <a:pt x="1943" y="2268"/>
                </a:cubicBezTo>
                <a:cubicBezTo>
                  <a:pt x="1943" y="2268"/>
                  <a:pt x="1943" y="2268"/>
                  <a:pt x="1943" y="2268"/>
                </a:cubicBezTo>
                <a:cubicBezTo>
                  <a:pt x="1943" y="2268"/>
                  <a:pt x="1943" y="2268"/>
                  <a:pt x="1943" y="2268"/>
                </a:cubicBezTo>
                <a:cubicBezTo>
                  <a:pt x="1943" y="2267"/>
                  <a:pt x="1943" y="2267"/>
                  <a:pt x="1943" y="2267"/>
                </a:cubicBezTo>
                <a:cubicBezTo>
                  <a:pt x="1942" y="2264"/>
                  <a:pt x="1941" y="2262"/>
                  <a:pt x="1940" y="2259"/>
                </a:cubicBezTo>
                <a:cubicBezTo>
                  <a:pt x="1939" y="2256"/>
                  <a:pt x="1938" y="2254"/>
                  <a:pt x="1937" y="2251"/>
                </a:cubicBezTo>
                <a:cubicBezTo>
                  <a:pt x="1937" y="2251"/>
                  <a:pt x="1937" y="2251"/>
                  <a:pt x="1937" y="2251"/>
                </a:cubicBezTo>
                <a:cubicBezTo>
                  <a:pt x="1938" y="2252"/>
                  <a:pt x="1938" y="2253"/>
                  <a:pt x="1939" y="2254"/>
                </a:cubicBezTo>
                <a:cubicBezTo>
                  <a:pt x="1939" y="2255"/>
                  <a:pt x="1940" y="2256"/>
                  <a:pt x="1941" y="2257"/>
                </a:cubicBezTo>
                <a:cubicBezTo>
                  <a:pt x="1942" y="2258"/>
                  <a:pt x="1942" y="2259"/>
                  <a:pt x="1943" y="2260"/>
                </a:cubicBezTo>
                <a:cubicBezTo>
                  <a:pt x="1945" y="2261"/>
                  <a:pt x="1947" y="2263"/>
                  <a:pt x="1949" y="2265"/>
                </a:cubicBezTo>
                <a:cubicBezTo>
                  <a:pt x="1951" y="2267"/>
                  <a:pt x="1953" y="2268"/>
                  <a:pt x="1955" y="2270"/>
                </a:cubicBezTo>
                <a:cubicBezTo>
                  <a:pt x="1957" y="2272"/>
                  <a:pt x="1959" y="2273"/>
                  <a:pt x="1961" y="2275"/>
                </a:cubicBezTo>
                <a:cubicBezTo>
                  <a:pt x="1963" y="2276"/>
                  <a:pt x="1966" y="2277"/>
                  <a:pt x="1968" y="2278"/>
                </a:cubicBezTo>
                <a:cubicBezTo>
                  <a:pt x="1969" y="2279"/>
                  <a:pt x="1970" y="2279"/>
                  <a:pt x="1971" y="2280"/>
                </a:cubicBezTo>
                <a:cubicBezTo>
                  <a:pt x="1972" y="2280"/>
                  <a:pt x="1974" y="2281"/>
                  <a:pt x="1975" y="2281"/>
                </a:cubicBezTo>
                <a:cubicBezTo>
                  <a:pt x="1976" y="2281"/>
                  <a:pt x="1977" y="2282"/>
                  <a:pt x="1978" y="2282"/>
                </a:cubicBezTo>
                <a:cubicBezTo>
                  <a:pt x="1979" y="2282"/>
                  <a:pt x="1980" y="2283"/>
                  <a:pt x="1981" y="2283"/>
                </a:cubicBezTo>
                <a:cubicBezTo>
                  <a:pt x="1982" y="2283"/>
                  <a:pt x="1983" y="2283"/>
                  <a:pt x="1984" y="2283"/>
                </a:cubicBezTo>
                <a:cubicBezTo>
                  <a:pt x="1984" y="2284"/>
                  <a:pt x="1985" y="2284"/>
                  <a:pt x="1986" y="2284"/>
                </a:cubicBezTo>
                <a:cubicBezTo>
                  <a:pt x="1987" y="2284"/>
                  <a:pt x="1988" y="2284"/>
                  <a:pt x="1988" y="2284"/>
                </a:cubicBezTo>
                <a:cubicBezTo>
                  <a:pt x="1989" y="2284"/>
                  <a:pt x="1990" y="2284"/>
                  <a:pt x="1990" y="2284"/>
                </a:cubicBezTo>
                <a:cubicBezTo>
                  <a:pt x="1991" y="2285"/>
                  <a:pt x="1992" y="2285"/>
                  <a:pt x="1993" y="2285"/>
                </a:cubicBezTo>
                <a:cubicBezTo>
                  <a:pt x="1993" y="2285"/>
                  <a:pt x="1994" y="2285"/>
                  <a:pt x="1994" y="2285"/>
                </a:cubicBezTo>
                <a:cubicBezTo>
                  <a:pt x="1994" y="2285"/>
                  <a:pt x="1993" y="2284"/>
                  <a:pt x="1993" y="2284"/>
                </a:cubicBezTo>
                <a:cubicBezTo>
                  <a:pt x="1992" y="2284"/>
                  <a:pt x="1992" y="2283"/>
                  <a:pt x="1991" y="2283"/>
                </a:cubicBezTo>
                <a:cubicBezTo>
                  <a:pt x="1990" y="2283"/>
                  <a:pt x="1990" y="2282"/>
                  <a:pt x="1989" y="2282"/>
                </a:cubicBezTo>
                <a:cubicBezTo>
                  <a:pt x="1988" y="2282"/>
                  <a:pt x="1988" y="2281"/>
                  <a:pt x="1987" y="2281"/>
                </a:cubicBezTo>
                <a:cubicBezTo>
                  <a:pt x="1986" y="2281"/>
                  <a:pt x="1986" y="2280"/>
                  <a:pt x="1985" y="2280"/>
                </a:cubicBezTo>
                <a:cubicBezTo>
                  <a:pt x="1984" y="2279"/>
                  <a:pt x="1983" y="2279"/>
                  <a:pt x="1982" y="2279"/>
                </a:cubicBezTo>
                <a:cubicBezTo>
                  <a:pt x="1982" y="2278"/>
                  <a:pt x="1981" y="2278"/>
                  <a:pt x="1980" y="2277"/>
                </a:cubicBezTo>
                <a:cubicBezTo>
                  <a:pt x="1979" y="2277"/>
                  <a:pt x="1978" y="2276"/>
                  <a:pt x="1977" y="2276"/>
                </a:cubicBezTo>
                <a:cubicBezTo>
                  <a:pt x="1977" y="2275"/>
                  <a:pt x="1976" y="2275"/>
                  <a:pt x="1976" y="2275"/>
                </a:cubicBezTo>
                <a:cubicBezTo>
                  <a:pt x="1975" y="2274"/>
                  <a:pt x="1975" y="2274"/>
                  <a:pt x="1974" y="2274"/>
                </a:cubicBezTo>
                <a:cubicBezTo>
                  <a:pt x="1973" y="2273"/>
                  <a:pt x="1972" y="2273"/>
                  <a:pt x="1971" y="2272"/>
                </a:cubicBezTo>
                <a:cubicBezTo>
                  <a:pt x="1970" y="2271"/>
                  <a:pt x="1969" y="2271"/>
                  <a:pt x="1968" y="2270"/>
                </a:cubicBezTo>
                <a:cubicBezTo>
                  <a:pt x="1967" y="2270"/>
                  <a:pt x="1966" y="2269"/>
                  <a:pt x="1965" y="2268"/>
                </a:cubicBezTo>
                <a:cubicBezTo>
                  <a:pt x="1963" y="2267"/>
                  <a:pt x="1961" y="2265"/>
                  <a:pt x="1959" y="2264"/>
                </a:cubicBezTo>
                <a:cubicBezTo>
                  <a:pt x="1958" y="2262"/>
                  <a:pt x="1956" y="2261"/>
                  <a:pt x="1954" y="2259"/>
                </a:cubicBezTo>
                <a:cubicBezTo>
                  <a:pt x="1953" y="2258"/>
                  <a:pt x="1952" y="2258"/>
                  <a:pt x="1951" y="2257"/>
                </a:cubicBezTo>
                <a:cubicBezTo>
                  <a:pt x="1950" y="2256"/>
                  <a:pt x="1949" y="2255"/>
                  <a:pt x="1948" y="2255"/>
                </a:cubicBezTo>
                <a:cubicBezTo>
                  <a:pt x="1947" y="2254"/>
                  <a:pt x="1947" y="2253"/>
                  <a:pt x="1946" y="2252"/>
                </a:cubicBezTo>
                <a:cubicBezTo>
                  <a:pt x="1945" y="2252"/>
                  <a:pt x="1945" y="2252"/>
                  <a:pt x="1945" y="2251"/>
                </a:cubicBezTo>
                <a:cubicBezTo>
                  <a:pt x="1944" y="2251"/>
                  <a:pt x="1944" y="2250"/>
                  <a:pt x="1943" y="2250"/>
                </a:cubicBezTo>
                <a:cubicBezTo>
                  <a:pt x="1943" y="2249"/>
                  <a:pt x="1942" y="2249"/>
                  <a:pt x="1941" y="2248"/>
                </a:cubicBezTo>
                <a:cubicBezTo>
                  <a:pt x="1940" y="2247"/>
                  <a:pt x="1940" y="2246"/>
                  <a:pt x="1939" y="2246"/>
                </a:cubicBezTo>
                <a:cubicBezTo>
                  <a:pt x="1938" y="2245"/>
                  <a:pt x="1938" y="2244"/>
                  <a:pt x="1937" y="2244"/>
                </a:cubicBezTo>
                <a:cubicBezTo>
                  <a:pt x="1937" y="2243"/>
                  <a:pt x="1936" y="2243"/>
                  <a:pt x="1935" y="2242"/>
                </a:cubicBezTo>
                <a:cubicBezTo>
                  <a:pt x="1935" y="2242"/>
                  <a:pt x="1934" y="2241"/>
                  <a:pt x="1934" y="2241"/>
                </a:cubicBezTo>
                <a:cubicBezTo>
                  <a:pt x="1934" y="2240"/>
                  <a:pt x="1934" y="2240"/>
                  <a:pt x="1934" y="2240"/>
                </a:cubicBezTo>
                <a:cubicBezTo>
                  <a:pt x="1932" y="2235"/>
                  <a:pt x="1931" y="2230"/>
                  <a:pt x="1929" y="2225"/>
                </a:cubicBezTo>
                <a:cubicBezTo>
                  <a:pt x="1928" y="2222"/>
                  <a:pt x="1928" y="2219"/>
                  <a:pt x="1927" y="2217"/>
                </a:cubicBezTo>
                <a:cubicBezTo>
                  <a:pt x="1926" y="2214"/>
                  <a:pt x="1925" y="2211"/>
                  <a:pt x="1924" y="2209"/>
                </a:cubicBezTo>
                <a:cubicBezTo>
                  <a:pt x="1923" y="2206"/>
                  <a:pt x="1923" y="2204"/>
                  <a:pt x="1922" y="2202"/>
                </a:cubicBezTo>
                <a:cubicBezTo>
                  <a:pt x="1921" y="2199"/>
                  <a:pt x="1920" y="2197"/>
                  <a:pt x="1919" y="2195"/>
                </a:cubicBezTo>
                <a:cubicBezTo>
                  <a:pt x="1918" y="2194"/>
                  <a:pt x="1918" y="2193"/>
                  <a:pt x="1917" y="2192"/>
                </a:cubicBezTo>
                <a:cubicBezTo>
                  <a:pt x="1917" y="2191"/>
                  <a:pt x="1916" y="2190"/>
                  <a:pt x="1916" y="2189"/>
                </a:cubicBezTo>
                <a:cubicBezTo>
                  <a:pt x="1915" y="2187"/>
                  <a:pt x="1914" y="2185"/>
                  <a:pt x="1913" y="2184"/>
                </a:cubicBezTo>
                <a:cubicBezTo>
                  <a:pt x="1912" y="2182"/>
                  <a:pt x="1911" y="2181"/>
                  <a:pt x="1910" y="2179"/>
                </a:cubicBezTo>
                <a:cubicBezTo>
                  <a:pt x="1910" y="2179"/>
                  <a:pt x="1909" y="2179"/>
                  <a:pt x="1909" y="2178"/>
                </a:cubicBezTo>
                <a:cubicBezTo>
                  <a:pt x="1904" y="2165"/>
                  <a:pt x="1896" y="2155"/>
                  <a:pt x="1886" y="2148"/>
                </a:cubicBezTo>
                <a:cubicBezTo>
                  <a:pt x="1888" y="2148"/>
                  <a:pt x="1891" y="2149"/>
                  <a:pt x="1896" y="2149"/>
                </a:cubicBezTo>
                <a:cubicBezTo>
                  <a:pt x="1899" y="2150"/>
                  <a:pt x="1904" y="2151"/>
                  <a:pt x="1909" y="2152"/>
                </a:cubicBezTo>
                <a:cubicBezTo>
                  <a:pt x="1913" y="2154"/>
                  <a:pt x="1919" y="2155"/>
                  <a:pt x="1924" y="2158"/>
                </a:cubicBezTo>
                <a:cubicBezTo>
                  <a:pt x="1925" y="2158"/>
                  <a:pt x="1926" y="2158"/>
                  <a:pt x="1927" y="2159"/>
                </a:cubicBezTo>
                <a:cubicBezTo>
                  <a:pt x="1927" y="2159"/>
                  <a:pt x="1928" y="2159"/>
                  <a:pt x="1929" y="2160"/>
                </a:cubicBezTo>
                <a:cubicBezTo>
                  <a:pt x="1929" y="2160"/>
                  <a:pt x="1930" y="2161"/>
                  <a:pt x="1931" y="2161"/>
                </a:cubicBezTo>
                <a:cubicBezTo>
                  <a:pt x="1931" y="2161"/>
                  <a:pt x="1932" y="2162"/>
                  <a:pt x="1933" y="2162"/>
                </a:cubicBezTo>
                <a:cubicBezTo>
                  <a:pt x="1936" y="2164"/>
                  <a:pt x="1939" y="2166"/>
                  <a:pt x="1941" y="2168"/>
                </a:cubicBezTo>
                <a:cubicBezTo>
                  <a:pt x="1947" y="2172"/>
                  <a:pt x="1952" y="2178"/>
                  <a:pt x="1957" y="2183"/>
                </a:cubicBezTo>
                <a:cubicBezTo>
                  <a:pt x="1958" y="2184"/>
                  <a:pt x="1959" y="2185"/>
                  <a:pt x="1959" y="2186"/>
                </a:cubicBezTo>
                <a:cubicBezTo>
                  <a:pt x="1960" y="2186"/>
                  <a:pt x="1961" y="2187"/>
                  <a:pt x="1961" y="2188"/>
                </a:cubicBezTo>
                <a:cubicBezTo>
                  <a:pt x="1963" y="2189"/>
                  <a:pt x="1964" y="2191"/>
                  <a:pt x="1965" y="2192"/>
                </a:cubicBezTo>
                <a:cubicBezTo>
                  <a:pt x="1968" y="2195"/>
                  <a:pt x="1970" y="2198"/>
                  <a:pt x="1973" y="2202"/>
                </a:cubicBezTo>
                <a:cubicBezTo>
                  <a:pt x="1978" y="2208"/>
                  <a:pt x="1983" y="2215"/>
                  <a:pt x="1988" y="2221"/>
                </a:cubicBezTo>
                <a:cubicBezTo>
                  <a:pt x="1993" y="2228"/>
                  <a:pt x="1997" y="2235"/>
                  <a:pt x="2002" y="2242"/>
                </a:cubicBezTo>
                <a:cubicBezTo>
                  <a:pt x="2002" y="2243"/>
                  <a:pt x="2002" y="2243"/>
                  <a:pt x="2003" y="2244"/>
                </a:cubicBezTo>
                <a:cubicBezTo>
                  <a:pt x="2003" y="2245"/>
                  <a:pt x="2003" y="2246"/>
                  <a:pt x="2003" y="2247"/>
                </a:cubicBezTo>
                <a:cubicBezTo>
                  <a:pt x="2004" y="2250"/>
                  <a:pt x="2005" y="2254"/>
                  <a:pt x="2006" y="2258"/>
                </a:cubicBezTo>
                <a:cubicBezTo>
                  <a:pt x="2007" y="2262"/>
                  <a:pt x="2008" y="2266"/>
                  <a:pt x="2009" y="2270"/>
                </a:cubicBezTo>
                <a:cubicBezTo>
                  <a:pt x="2009" y="2274"/>
                  <a:pt x="2010" y="2279"/>
                  <a:pt x="2011" y="2283"/>
                </a:cubicBezTo>
                <a:cubicBezTo>
                  <a:pt x="2012" y="2287"/>
                  <a:pt x="2013" y="2292"/>
                  <a:pt x="2015" y="2296"/>
                </a:cubicBezTo>
                <a:cubicBezTo>
                  <a:pt x="2015" y="2298"/>
                  <a:pt x="2016" y="2300"/>
                  <a:pt x="2017" y="2302"/>
                </a:cubicBezTo>
                <a:cubicBezTo>
                  <a:pt x="2017" y="2303"/>
                  <a:pt x="2017" y="2304"/>
                  <a:pt x="2018" y="2305"/>
                </a:cubicBezTo>
                <a:cubicBezTo>
                  <a:pt x="2018" y="2306"/>
                  <a:pt x="2018" y="2307"/>
                  <a:pt x="2019" y="2308"/>
                </a:cubicBezTo>
                <a:cubicBezTo>
                  <a:pt x="2020" y="2312"/>
                  <a:pt x="2022" y="2316"/>
                  <a:pt x="2024" y="2319"/>
                </a:cubicBezTo>
                <a:cubicBezTo>
                  <a:pt x="2026" y="2323"/>
                  <a:pt x="2028" y="2326"/>
                  <a:pt x="2030" y="2328"/>
                </a:cubicBezTo>
                <a:cubicBezTo>
                  <a:pt x="2031" y="2330"/>
                  <a:pt x="2032" y="2331"/>
                  <a:pt x="2033" y="2332"/>
                </a:cubicBezTo>
                <a:cubicBezTo>
                  <a:pt x="2034" y="2333"/>
                  <a:pt x="2035" y="2334"/>
                  <a:pt x="2036" y="2335"/>
                </a:cubicBezTo>
                <a:cubicBezTo>
                  <a:pt x="2037" y="2336"/>
                  <a:pt x="2038" y="2337"/>
                  <a:pt x="2039" y="2338"/>
                </a:cubicBezTo>
                <a:cubicBezTo>
                  <a:pt x="2040" y="2339"/>
                  <a:pt x="2041" y="2339"/>
                  <a:pt x="2041" y="2340"/>
                </a:cubicBezTo>
                <a:cubicBezTo>
                  <a:pt x="2042" y="2341"/>
                  <a:pt x="2043" y="2341"/>
                  <a:pt x="2043" y="2342"/>
                </a:cubicBezTo>
                <a:cubicBezTo>
                  <a:pt x="2044" y="2342"/>
                  <a:pt x="2045" y="2342"/>
                  <a:pt x="2045" y="2343"/>
                </a:cubicBezTo>
                <a:cubicBezTo>
                  <a:pt x="2046" y="2343"/>
                  <a:pt x="2046" y="2343"/>
                  <a:pt x="2046" y="2343"/>
                </a:cubicBezTo>
                <a:cubicBezTo>
                  <a:pt x="2046" y="2343"/>
                  <a:pt x="2046" y="2343"/>
                  <a:pt x="2045" y="2342"/>
                </a:cubicBezTo>
                <a:cubicBezTo>
                  <a:pt x="2045" y="2341"/>
                  <a:pt x="2044" y="2340"/>
                  <a:pt x="2042" y="2339"/>
                </a:cubicBezTo>
                <a:cubicBezTo>
                  <a:pt x="2042" y="2338"/>
                  <a:pt x="2041" y="2337"/>
                  <a:pt x="2040" y="2336"/>
                </a:cubicBezTo>
                <a:cubicBezTo>
                  <a:pt x="2040" y="2335"/>
                  <a:pt x="2039" y="2334"/>
                  <a:pt x="2038" y="2333"/>
                </a:cubicBezTo>
                <a:cubicBezTo>
                  <a:pt x="2038" y="2332"/>
                  <a:pt x="2037" y="2331"/>
                  <a:pt x="2036" y="2330"/>
                </a:cubicBezTo>
                <a:cubicBezTo>
                  <a:pt x="2035" y="2329"/>
                  <a:pt x="2035" y="2327"/>
                  <a:pt x="2034" y="2326"/>
                </a:cubicBezTo>
                <a:cubicBezTo>
                  <a:pt x="2032" y="2323"/>
                  <a:pt x="2031" y="2320"/>
                  <a:pt x="2029" y="2317"/>
                </a:cubicBezTo>
                <a:cubicBezTo>
                  <a:pt x="2028" y="2313"/>
                  <a:pt x="2027" y="2310"/>
                  <a:pt x="2025" y="2306"/>
                </a:cubicBezTo>
                <a:cubicBezTo>
                  <a:pt x="2024" y="2302"/>
                  <a:pt x="2023" y="2298"/>
                  <a:pt x="2022" y="2294"/>
                </a:cubicBezTo>
                <a:cubicBezTo>
                  <a:pt x="2021" y="2290"/>
                  <a:pt x="2020" y="2286"/>
                  <a:pt x="2019" y="2281"/>
                </a:cubicBezTo>
                <a:cubicBezTo>
                  <a:pt x="2018" y="2277"/>
                  <a:pt x="2017" y="2273"/>
                  <a:pt x="2016" y="2269"/>
                </a:cubicBezTo>
                <a:cubicBezTo>
                  <a:pt x="2016" y="2268"/>
                  <a:pt x="2016" y="2267"/>
                  <a:pt x="2016" y="2267"/>
                </a:cubicBezTo>
                <a:cubicBezTo>
                  <a:pt x="2019" y="2272"/>
                  <a:pt x="2022" y="2278"/>
                  <a:pt x="2025" y="2283"/>
                </a:cubicBezTo>
                <a:cubicBezTo>
                  <a:pt x="2027" y="2286"/>
                  <a:pt x="2029" y="2289"/>
                  <a:pt x="2031" y="2292"/>
                </a:cubicBezTo>
                <a:cubicBezTo>
                  <a:pt x="2032" y="2292"/>
                  <a:pt x="2032" y="2293"/>
                  <a:pt x="2033" y="2294"/>
                </a:cubicBezTo>
                <a:cubicBezTo>
                  <a:pt x="2033" y="2294"/>
                  <a:pt x="2033" y="2294"/>
                  <a:pt x="2034" y="2295"/>
                </a:cubicBezTo>
                <a:cubicBezTo>
                  <a:pt x="2034" y="2295"/>
                  <a:pt x="2034" y="2295"/>
                  <a:pt x="2034" y="2295"/>
                </a:cubicBezTo>
                <a:cubicBezTo>
                  <a:pt x="2034" y="2296"/>
                  <a:pt x="2034" y="2296"/>
                  <a:pt x="2034" y="2296"/>
                </a:cubicBezTo>
                <a:cubicBezTo>
                  <a:pt x="2035" y="2296"/>
                  <a:pt x="2035" y="2297"/>
                  <a:pt x="2036" y="2298"/>
                </a:cubicBezTo>
                <a:cubicBezTo>
                  <a:pt x="2036" y="2298"/>
                  <a:pt x="2037" y="2299"/>
                  <a:pt x="2038" y="2300"/>
                </a:cubicBezTo>
                <a:cubicBezTo>
                  <a:pt x="2040" y="2302"/>
                  <a:pt x="2042" y="2304"/>
                  <a:pt x="2044" y="2306"/>
                </a:cubicBezTo>
                <a:cubicBezTo>
                  <a:pt x="2046" y="2308"/>
                  <a:pt x="2049" y="2310"/>
                  <a:pt x="2051" y="2311"/>
                </a:cubicBezTo>
                <a:cubicBezTo>
                  <a:pt x="2055" y="2314"/>
                  <a:pt x="2059" y="2316"/>
                  <a:pt x="2063" y="2318"/>
                </a:cubicBezTo>
                <a:cubicBezTo>
                  <a:pt x="2066" y="2319"/>
                  <a:pt x="2069" y="2320"/>
                  <a:pt x="2071" y="2320"/>
                </a:cubicBezTo>
                <a:cubicBezTo>
                  <a:pt x="2073" y="2321"/>
                  <a:pt x="2074" y="2321"/>
                  <a:pt x="2074" y="2321"/>
                </a:cubicBezTo>
                <a:cubicBezTo>
                  <a:pt x="2074" y="2321"/>
                  <a:pt x="2073" y="2321"/>
                  <a:pt x="2071" y="2320"/>
                </a:cubicBezTo>
                <a:cubicBezTo>
                  <a:pt x="2069" y="2319"/>
                  <a:pt x="2066" y="2318"/>
                  <a:pt x="2063" y="2316"/>
                </a:cubicBezTo>
                <a:cubicBezTo>
                  <a:pt x="2060" y="2315"/>
                  <a:pt x="2056" y="2312"/>
                  <a:pt x="2053" y="2309"/>
                </a:cubicBezTo>
                <a:cubicBezTo>
                  <a:pt x="2049" y="2306"/>
                  <a:pt x="2045" y="2301"/>
                  <a:pt x="2041" y="2297"/>
                </a:cubicBezTo>
                <a:cubicBezTo>
                  <a:pt x="2041" y="2296"/>
                  <a:pt x="2040" y="2295"/>
                  <a:pt x="2040" y="2295"/>
                </a:cubicBezTo>
                <a:cubicBezTo>
                  <a:pt x="2039" y="2294"/>
                  <a:pt x="2039" y="2293"/>
                  <a:pt x="2038" y="2293"/>
                </a:cubicBezTo>
                <a:cubicBezTo>
                  <a:pt x="2038" y="2292"/>
                  <a:pt x="2038" y="2292"/>
                  <a:pt x="2038" y="2292"/>
                </a:cubicBezTo>
                <a:cubicBezTo>
                  <a:pt x="2038" y="2292"/>
                  <a:pt x="2038" y="2292"/>
                  <a:pt x="2038" y="2292"/>
                </a:cubicBezTo>
                <a:cubicBezTo>
                  <a:pt x="2037" y="2291"/>
                  <a:pt x="2037" y="2291"/>
                  <a:pt x="2037" y="2291"/>
                </a:cubicBezTo>
                <a:cubicBezTo>
                  <a:pt x="2036" y="2290"/>
                  <a:pt x="2036" y="2289"/>
                  <a:pt x="2036" y="2289"/>
                </a:cubicBezTo>
                <a:cubicBezTo>
                  <a:pt x="2034" y="2286"/>
                  <a:pt x="2032" y="2283"/>
                  <a:pt x="2030" y="2280"/>
                </a:cubicBezTo>
                <a:cubicBezTo>
                  <a:pt x="2027" y="2274"/>
                  <a:pt x="2023" y="2267"/>
                  <a:pt x="2020" y="2260"/>
                </a:cubicBezTo>
                <a:cubicBezTo>
                  <a:pt x="2019" y="2258"/>
                  <a:pt x="2018" y="2256"/>
                  <a:pt x="2017" y="2254"/>
                </a:cubicBezTo>
                <a:cubicBezTo>
                  <a:pt x="2017" y="2254"/>
                  <a:pt x="2016" y="2253"/>
                  <a:pt x="2016" y="2252"/>
                </a:cubicBezTo>
                <a:cubicBezTo>
                  <a:pt x="2015" y="2251"/>
                  <a:pt x="2015" y="2250"/>
                  <a:pt x="2014" y="2249"/>
                </a:cubicBezTo>
                <a:cubicBezTo>
                  <a:pt x="2012" y="2245"/>
                  <a:pt x="2010" y="2242"/>
                  <a:pt x="2008" y="2238"/>
                </a:cubicBezTo>
                <a:cubicBezTo>
                  <a:pt x="2004" y="2231"/>
                  <a:pt x="1999" y="2224"/>
                  <a:pt x="1994" y="2217"/>
                </a:cubicBezTo>
                <a:cubicBezTo>
                  <a:pt x="1989" y="2210"/>
                  <a:pt x="1984" y="2203"/>
                  <a:pt x="1979" y="2197"/>
                </a:cubicBezTo>
                <a:cubicBezTo>
                  <a:pt x="1978" y="2195"/>
                  <a:pt x="1976" y="2194"/>
                  <a:pt x="1975" y="2192"/>
                </a:cubicBezTo>
                <a:cubicBezTo>
                  <a:pt x="1973" y="2190"/>
                  <a:pt x="1972" y="2189"/>
                  <a:pt x="1971" y="2187"/>
                </a:cubicBezTo>
                <a:cubicBezTo>
                  <a:pt x="1969" y="2186"/>
                  <a:pt x="1968" y="2184"/>
                  <a:pt x="1967" y="2183"/>
                </a:cubicBezTo>
                <a:cubicBezTo>
                  <a:pt x="1966" y="2182"/>
                  <a:pt x="1965" y="2181"/>
                  <a:pt x="1964" y="2181"/>
                </a:cubicBezTo>
                <a:cubicBezTo>
                  <a:pt x="1964" y="2180"/>
                  <a:pt x="1963" y="2179"/>
                  <a:pt x="1962" y="2179"/>
                </a:cubicBezTo>
                <a:cubicBezTo>
                  <a:pt x="1957" y="2173"/>
                  <a:pt x="1951" y="2168"/>
                  <a:pt x="1945" y="2163"/>
                </a:cubicBezTo>
                <a:cubicBezTo>
                  <a:pt x="1942" y="2161"/>
                  <a:pt x="1939" y="2159"/>
                  <a:pt x="1935" y="2158"/>
                </a:cubicBezTo>
                <a:cubicBezTo>
                  <a:pt x="1935" y="2157"/>
                  <a:pt x="1934" y="2157"/>
                  <a:pt x="1933" y="2156"/>
                </a:cubicBezTo>
                <a:cubicBezTo>
                  <a:pt x="1932" y="2156"/>
                  <a:pt x="1932" y="2156"/>
                  <a:pt x="1931" y="2155"/>
                </a:cubicBezTo>
                <a:cubicBezTo>
                  <a:pt x="1930" y="2155"/>
                  <a:pt x="1929" y="2155"/>
                  <a:pt x="1928" y="2154"/>
                </a:cubicBezTo>
                <a:cubicBezTo>
                  <a:pt x="1928" y="2154"/>
                  <a:pt x="1927" y="2154"/>
                  <a:pt x="1926" y="2154"/>
                </a:cubicBezTo>
                <a:cubicBezTo>
                  <a:pt x="1920" y="2151"/>
                  <a:pt x="1914" y="2150"/>
                  <a:pt x="1909" y="2149"/>
                </a:cubicBezTo>
                <a:cubicBezTo>
                  <a:pt x="1904" y="2149"/>
                  <a:pt x="1900" y="2148"/>
                  <a:pt x="1896" y="2148"/>
                </a:cubicBezTo>
                <a:cubicBezTo>
                  <a:pt x="1892" y="2148"/>
                  <a:pt x="1889" y="2148"/>
                  <a:pt x="1887" y="2147"/>
                </a:cubicBezTo>
                <a:cubicBezTo>
                  <a:pt x="1887" y="2147"/>
                  <a:pt x="1886" y="2147"/>
                  <a:pt x="1885" y="2147"/>
                </a:cubicBezTo>
                <a:cubicBezTo>
                  <a:pt x="1865" y="2132"/>
                  <a:pt x="1836" y="2129"/>
                  <a:pt x="1805" y="2129"/>
                </a:cubicBezTo>
                <a:cubicBezTo>
                  <a:pt x="1807" y="2128"/>
                  <a:pt x="1808" y="2128"/>
                  <a:pt x="1809" y="2127"/>
                </a:cubicBezTo>
                <a:cubicBezTo>
                  <a:pt x="1812" y="2126"/>
                  <a:pt x="1814" y="2125"/>
                  <a:pt x="1816" y="2124"/>
                </a:cubicBezTo>
                <a:cubicBezTo>
                  <a:pt x="1820" y="2122"/>
                  <a:pt x="1824" y="2120"/>
                  <a:pt x="1829" y="2119"/>
                </a:cubicBezTo>
                <a:cubicBezTo>
                  <a:pt x="1833" y="2117"/>
                  <a:pt x="1837" y="2115"/>
                  <a:pt x="1841" y="2114"/>
                </a:cubicBezTo>
                <a:cubicBezTo>
                  <a:pt x="1843" y="2114"/>
                  <a:pt x="1843" y="2114"/>
                  <a:pt x="1843" y="2114"/>
                </a:cubicBezTo>
                <a:cubicBezTo>
                  <a:pt x="1845" y="2113"/>
                  <a:pt x="1845" y="2113"/>
                  <a:pt x="1845" y="2113"/>
                </a:cubicBezTo>
                <a:cubicBezTo>
                  <a:pt x="1846" y="2113"/>
                  <a:pt x="1847" y="2113"/>
                  <a:pt x="1848" y="2112"/>
                </a:cubicBezTo>
                <a:cubicBezTo>
                  <a:pt x="1849" y="2112"/>
                  <a:pt x="1850" y="2112"/>
                  <a:pt x="1851" y="2112"/>
                </a:cubicBezTo>
                <a:cubicBezTo>
                  <a:pt x="1852" y="2112"/>
                  <a:pt x="1852" y="2112"/>
                  <a:pt x="1852" y="2112"/>
                </a:cubicBezTo>
                <a:cubicBezTo>
                  <a:pt x="1853" y="2112"/>
                  <a:pt x="1853" y="2112"/>
                  <a:pt x="1853" y="2112"/>
                </a:cubicBezTo>
                <a:cubicBezTo>
                  <a:pt x="1853" y="2111"/>
                  <a:pt x="1854" y="2111"/>
                  <a:pt x="1854" y="2111"/>
                </a:cubicBezTo>
                <a:cubicBezTo>
                  <a:pt x="1858" y="2111"/>
                  <a:pt x="1863" y="2111"/>
                  <a:pt x="1866" y="2111"/>
                </a:cubicBezTo>
                <a:cubicBezTo>
                  <a:pt x="1870" y="2111"/>
                  <a:pt x="1874" y="2112"/>
                  <a:pt x="1877" y="2113"/>
                </a:cubicBezTo>
                <a:cubicBezTo>
                  <a:pt x="1879" y="2113"/>
                  <a:pt x="1880" y="2114"/>
                  <a:pt x="1882" y="2114"/>
                </a:cubicBezTo>
                <a:cubicBezTo>
                  <a:pt x="1883" y="2115"/>
                  <a:pt x="1885" y="2115"/>
                  <a:pt x="1886" y="2116"/>
                </a:cubicBezTo>
                <a:cubicBezTo>
                  <a:pt x="1888" y="2117"/>
                  <a:pt x="1891" y="2119"/>
                  <a:pt x="1892" y="2120"/>
                </a:cubicBezTo>
                <a:cubicBezTo>
                  <a:pt x="1893" y="2121"/>
                  <a:pt x="1894" y="2121"/>
                  <a:pt x="1894" y="2122"/>
                </a:cubicBezTo>
                <a:cubicBezTo>
                  <a:pt x="1895" y="2122"/>
                  <a:pt x="1895" y="2123"/>
                  <a:pt x="1896" y="2123"/>
                </a:cubicBezTo>
                <a:cubicBezTo>
                  <a:pt x="1897" y="2124"/>
                  <a:pt x="1897" y="2124"/>
                  <a:pt x="1897" y="2124"/>
                </a:cubicBezTo>
                <a:cubicBezTo>
                  <a:pt x="1897" y="2124"/>
                  <a:pt x="1897" y="2124"/>
                  <a:pt x="1896" y="2123"/>
                </a:cubicBezTo>
                <a:cubicBezTo>
                  <a:pt x="1896" y="2122"/>
                  <a:pt x="1895" y="2120"/>
                  <a:pt x="1893" y="2119"/>
                </a:cubicBezTo>
                <a:cubicBezTo>
                  <a:pt x="1893" y="2118"/>
                  <a:pt x="1893" y="2118"/>
                  <a:pt x="1892" y="2118"/>
                </a:cubicBezTo>
                <a:cubicBezTo>
                  <a:pt x="1892" y="2117"/>
                  <a:pt x="1891" y="2117"/>
                  <a:pt x="1891" y="2116"/>
                </a:cubicBezTo>
                <a:cubicBezTo>
                  <a:pt x="1890" y="2115"/>
                  <a:pt x="1889" y="2114"/>
                  <a:pt x="1888" y="2114"/>
                </a:cubicBezTo>
                <a:cubicBezTo>
                  <a:pt x="1886" y="2113"/>
                  <a:pt x="1885" y="2112"/>
                  <a:pt x="1884" y="2111"/>
                </a:cubicBezTo>
                <a:cubicBezTo>
                  <a:pt x="1882" y="2110"/>
                  <a:pt x="1880" y="2109"/>
                  <a:pt x="1879" y="2108"/>
                </a:cubicBezTo>
                <a:cubicBezTo>
                  <a:pt x="1875" y="2107"/>
                  <a:pt x="1871" y="2106"/>
                  <a:pt x="1867" y="2105"/>
                </a:cubicBezTo>
                <a:cubicBezTo>
                  <a:pt x="1863" y="2104"/>
                  <a:pt x="1858" y="2104"/>
                  <a:pt x="1854" y="2104"/>
                </a:cubicBezTo>
                <a:cubicBezTo>
                  <a:pt x="1853" y="2104"/>
                  <a:pt x="1852" y="2104"/>
                  <a:pt x="1852" y="2104"/>
                </a:cubicBezTo>
                <a:cubicBezTo>
                  <a:pt x="1851" y="2105"/>
                  <a:pt x="1851" y="2105"/>
                  <a:pt x="1851" y="2105"/>
                </a:cubicBezTo>
                <a:cubicBezTo>
                  <a:pt x="1851" y="2105"/>
                  <a:pt x="1851" y="2105"/>
                  <a:pt x="1851" y="2105"/>
                </a:cubicBezTo>
                <a:cubicBezTo>
                  <a:pt x="1851" y="2105"/>
                  <a:pt x="1851" y="2105"/>
                  <a:pt x="1851" y="2105"/>
                </a:cubicBezTo>
                <a:cubicBezTo>
                  <a:pt x="1851" y="2105"/>
                  <a:pt x="1851" y="2105"/>
                  <a:pt x="1851" y="2105"/>
                </a:cubicBezTo>
                <a:cubicBezTo>
                  <a:pt x="1850" y="2105"/>
                  <a:pt x="1850" y="2105"/>
                  <a:pt x="1850" y="2105"/>
                </a:cubicBezTo>
                <a:cubicBezTo>
                  <a:pt x="1849" y="2105"/>
                  <a:pt x="1848" y="2105"/>
                  <a:pt x="1847" y="2105"/>
                </a:cubicBezTo>
                <a:cubicBezTo>
                  <a:pt x="1845" y="2105"/>
                  <a:pt x="1844" y="2106"/>
                  <a:pt x="1843" y="2106"/>
                </a:cubicBezTo>
                <a:cubicBezTo>
                  <a:pt x="1842" y="2106"/>
                  <a:pt x="1842" y="2106"/>
                  <a:pt x="1841" y="2106"/>
                </a:cubicBezTo>
                <a:cubicBezTo>
                  <a:pt x="1839" y="2107"/>
                  <a:pt x="1839" y="2107"/>
                  <a:pt x="1839" y="2107"/>
                </a:cubicBezTo>
                <a:cubicBezTo>
                  <a:pt x="1835" y="2108"/>
                  <a:pt x="1830" y="2110"/>
                  <a:pt x="1826" y="2111"/>
                </a:cubicBezTo>
                <a:cubicBezTo>
                  <a:pt x="1821" y="2113"/>
                  <a:pt x="1817" y="2115"/>
                  <a:pt x="1812" y="2117"/>
                </a:cubicBezTo>
                <a:cubicBezTo>
                  <a:pt x="1810" y="2118"/>
                  <a:pt x="1808" y="2120"/>
                  <a:pt x="1806" y="2121"/>
                </a:cubicBezTo>
                <a:cubicBezTo>
                  <a:pt x="1804" y="2122"/>
                  <a:pt x="1802" y="2123"/>
                  <a:pt x="1800" y="2124"/>
                </a:cubicBezTo>
                <a:cubicBezTo>
                  <a:pt x="1796" y="2126"/>
                  <a:pt x="1792" y="2128"/>
                  <a:pt x="1789" y="2129"/>
                </a:cubicBezTo>
                <a:cubicBezTo>
                  <a:pt x="1789" y="2130"/>
                  <a:pt x="1789" y="2130"/>
                  <a:pt x="1789" y="2130"/>
                </a:cubicBezTo>
                <a:cubicBezTo>
                  <a:pt x="1755" y="2131"/>
                  <a:pt x="1720" y="2135"/>
                  <a:pt x="1692" y="2132"/>
                </a:cubicBezTo>
                <a:cubicBezTo>
                  <a:pt x="1644" y="2125"/>
                  <a:pt x="1603" y="2108"/>
                  <a:pt x="1564" y="2084"/>
                </a:cubicBezTo>
                <a:cubicBezTo>
                  <a:pt x="1565" y="2084"/>
                  <a:pt x="1566" y="2084"/>
                  <a:pt x="1567" y="2084"/>
                </a:cubicBezTo>
                <a:cubicBezTo>
                  <a:pt x="1572" y="2085"/>
                  <a:pt x="1576" y="2085"/>
                  <a:pt x="1581" y="2086"/>
                </a:cubicBezTo>
                <a:cubicBezTo>
                  <a:pt x="1586" y="2086"/>
                  <a:pt x="1592" y="2086"/>
                  <a:pt x="1597" y="2086"/>
                </a:cubicBezTo>
                <a:cubicBezTo>
                  <a:pt x="1600" y="2086"/>
                  <a:pt x="1603" y="2087"/>
                  <a:pt x="1606" y="2086"/>
                </a:cubicBezTo>
                <a:cubicBezTo>
                  <a:pt x="1608" y="2086"/>
                  <a:pt x="1611" y="2086"/>
                  <a:pt x="1614" y="2086"/>
                </a:cubicBezTo>
                <a:cubicBezTo>
                  <a:pt x="1616" y="2086"/>
                  <a:pt x="1617" y="2086"/>
                  <a:pt x="1619" y="2086"/>
                </a:cubicBezTo>
                <a:cubicBezTo>
                  <a:pt x="1620" y="2086"/>
                  <a:pt x="1620" y="2086"/>
                  <a:pt x="1621" y="2086"/>
                </a:cubicBezTo>
                <a:cubicBezTo>
                  <a:pt x="1622" y="2087"/>
                  <a:pt x="1623" y="2087"/>
                  <a:pt x="1624" y="2087"/>
                </a:cubicBezTo>
                <a:cubicBezTo>
                  <a:pt x="1626" y="2088"/>
                  <a:pt x="1629" y="2089"/>
                  <a:pt x="1631" y="2090"/>
                </a:cubicBezTo>
                <a:cubicBezTo>
                  <a:pt x="1632" y="2090"/>
                  <a:pt x="1632" y="2090"/>
                  <a:pt x="1633" y="2090"/>
                </a:cubicBezTo>
                <a:cubicBezTo>
                  <a:pt x="1633" y="2091"/>
                  <a:pt x="1634" y="2091"/>
                  <a:pt x="1635" y="2091"/>
                </a:cubicBezTo>
                <a:cubicBezTo>
                  <a:pt x="1636" y="2092"/>
                  <a:pt x="1637" y="2092"/>
                  <a:pt x="1638" y="2093"/>
                </a:cubicBezTo>
                <a:cubicBezTo>
                  <a:pt x="1639" y="2093"/>
                  <a:pt x="1639" y="2093"/>
                  <a:pt x="1640" y="2094"/>
                </a:cubicBezTo>
                <a:cubicBezTo>
                  <a:pt x="1641" y="2094"/>
                  <a:pt x="1641" y="2094"/>
                  <a:pt x="1642" y="2095"/>
                </a:cubicBezTo>
                <a:cubicBezTo>
                  <a:pt x="1643" y="2096"/>
                  <a:pt x="1643" y="2096"/>
                  <a:pt x="1643" y="2096"/>
                </a:cubicBezTo>
                <a:cubicBezTo>
                  <a:pt x="1644" y="2096"/>
                  <a:pt x="1645" y="2096"/>
                  <a:pt x="1645" y="2097"/>
                </a:cubicBezTo>
                <a:cubicBezTo>
                  <a:pt x="1647" y="2098"/>
                  <a:pt x="1650" y="2100"/>
                  <a:pt x="1652" y="2101"/>
                </a:cubicBezTo>
                <a:cubicBezTo>
                  <a:pt x="1654" y="2103"/>
                  <a:pt x="1657" y="2105"/>
                  <a:pt x="1659" y="2106"/>
                </a:cubicBezTo>
                <a:cubicBezTo>
                  <a:pt x="1662" y="2107"/>
                  <a:pt x="1664" y="2109"/>
                  <a:pt x="1667" y="2110"/>
                </a:cubicBezTo>
                <a:cubicBezTo>
                  <a:pt x="1669" y="2110"/>
                  <a:pt x="1672" y="2111"/>
                  <a:pt x="1674" y="2111"/>
                </a:cubicBezTo>
                <a:cubicBezTo>
                  <a:pt x="1677" y="2111"/>
                  <a:pt x="1679" y="2111"/>
                  <a:pt x="1681" y="2111"/>
                </a:cubicBezTo>
                <a:cubicBezTo>
                  <a:pt x="1682" y="2111"/>
                  <a:pt x="1684" y="2110"/>
                  <a:pt x="1685" y="2109"/>
                </a:cubicBezTo>
                <a:cubicBezTo>
                  <a:pt x="1686" y="2109"/>
                  <a:pt x="1686" y="2109"/>
                  <a:pt x="1686" y="2109"/>
                </a:cubicBezTo>
                <a:cubicBezTo>
                  <a:pt x="1686" y="2109"/>
                  <a:pt x="1687" y="2109"/>
                  <a:pt x="1687" y="2109"/>
                </a:cubicBezTo>
                <a:cubicBezTo>
                  <a:pt x="1687" y="2108"/>
                  <a:pt x="1688" y="2108"/>
                  <a:pt x="1688" y="2108"/>
                </a:cubicBezTo>
                <a:cubicBezTo>
                  <a:pt x="1688" y="2107"/>
                  <a:pt x="1689" y="2107"/>
                  <a:pt x="1689" y="2107"/>
                </a:cubicBezTo>
                <a:cubicBezTo>
                  <a:pt x="1689" y="2107"/>
                  <a:pt x="1688" y="2107"/>
                  <a:pt x="1688" y="2107"/>
                </a:cubicBezTo>
                <a:cubicBezTo>
                  <a:pt x="1687" y="2108"/>
                  <a:pt x="1687" y="2108"/>
                  <a:pt x="1686" y="2108"/>
                </a:cubicBezTo>
                <a:cubicBezTo>
                  <a:pt x="1686" y="2108"/>
                  <a:pt x="1685" y="2108"/>
                  <a:pt x="1685" y="2108"/>
                </a:cubicBezTo>
                <a:cubicBezTo>
                  <a:pt x="1684" y="2108"/>
                  <a:pt x="1682" y="2108"/>
                  <a:pt x="1681" y="2108"/>
                </a:cubicBezTo>
                <a:cubicBezTo>
                  <a:pt x="1679" y="2108"/>
                  <a:pt x="1677" y="2107"/>
                  <a:pt x="1675" y="2107"/>
                </a:cubicBezTo>
                <a:cubicBezTo>
                  <a:pt x="1673" y="2106"/>
                  <a:pt x="1671" y="2105"/>
                  <a:pt x="1669" y="2104"/>
                </a:cubicBezTo>
                <a:cubicBezTo>
                  <a:pt x="1667" y="2103"/>
                  <a:pt x="1665" y="2102"/>
                  <a:pt x="1663" y="2100"/>
                </a:cubicBezTo>
                <a:cubicBezTo>
                  <a:pt x="1662" y="2099"/>
                  <a:pt x="1661" y="2099"/>
                  <a:pt x="1660" y="2098"/>
                </a:cubicBezTo>
                <a:cubicBezTo>
                  <a:pt x="1659" y="2097"/>
                  <a:pt x="1658" y="2096"/>
                  <a:pt x="1657" y="2095"/>
                </a:cubicBezTo>
                <a:cubicBezTo>
                  <a:pt x="1654" y="2094"/>
                  <a:pt x="1652" y="2092"/>
                  <a:pt x="1649" y="2090"/>
                </a:cubicBezTo>
                <a:cubicBezTo>
                  <a:pt x="1649" y="2090"/>
                  <a:pt x="1648" y="2089"/>
                  <a:pt x="1648" y="2089"/>
                </a:cubicBezTo>
                <a:cubicBezTo>
                  <a:pt x="1646" y="2088"/>
                  <a:pt x="1646" y="2088"/>
                  <a:pt x="1646" y="2088"/>
                </a:cubicBezTo>
                <a:cubicBezTo>
                  <a:pt x="1645" y="2087"/>
                  <a:pt x="1644" y="2087"/>
                  <a:pt x="1643" y="2087"/>
                </a:cubicBezTo>
                <a:cubicBezTo>
                  <a:pt x="1643" y="2086"/>
                  <a:pt x="1642" y="2086"/>
                  <a:pt x="1641" y="2086"/>
                </a:cubicBezTo>
                <a:cubicBezTo>
                  <a:pt x="1641" y="2085"/>
                  <a:pt x="1640" y="2085"/>
                  <a:pt x="1639" y="2085"/>
                </a:cubicBezTo>
                <a:cubicBezTo>
                  <a:pt x="1639" y="2085"/>
                  <a:pt x="1638" y="2085"/>
                  <a:pt x="1638" y="2084"/>
                </a:cubicBezTo>
                <a:cubicBezTo>
                  <a:pt x="1642" y="2084"/>
                  <a:pt x="1645" y="2084"/>
                  <a:pt x="1649" y="2084"/>
                </a:cubicBezTo>
                <a:cubicBezTo>
                  <a:pt x="1649" y="2084"/>
                  <a:pt x="1650" y="2084"/>
                  <a:pt x="1651" y="2084"/>
                </a:cubicBezTo>
                <a:cubicBezTo>
                  <a:pt x="1651" y="2084"/>
                  <a:pt x="1652" y="2085"/>
                  <a:pt x="1653" y="2085"/>
                </a:cubicBezTo>
                <a:cubicBezTo>
                  <a:pt x="1653" y="2085"/>
                  <a:pt x="1654" y="2085"/>
                  <a:pt x="1655" y="2085"/>
                </a:cubicBezTo>
                <a:cubicBezTo>
                  <a:pt x="1656" y="2085"/>
                  <a:pt x="1656" y="2085"/>
                  <a:pt x="1656" y="2085"/>
                </a:cubicBezTo>
                <a:cubicBezTo>
                  <a:pt x="1657" y="2085"/>
                  <a:pt x="1657" y="2085"/>
                  <a:pt x="1657" y="2085"/>
                </a:cubicBezTo>
                <a:cubicBezTo>
                  <a:pt x="1658" y="2085"/>
                  <a:pt x="1659" y="2086"/>
                  <a:pt x="1661" y="2086"/>
                </a:cubicBezTo>
                <a:cubicBezTo>
                  <a:pt x="1662" y="2086"/>
                  <a:pt x="1663" y="2087"/>
                  <a:pt x="1664" y="2087"/>
                </a:cubicBezTo>
                <a:cubicBezTo>
                  <a:pt x="1669" y="2088"/>
                  <a:pt x="1674" y="2090"/>
                  <a:pt x="1679" y="2092"/>
                </a:cubicBezTo>
                <a:cubicBezTo>
                  <a:pt x="1680" y="2092"/>
                  <a:pt x="1681" y="2093"/>
                  <a:pt x="1682" y="2093"/>
                </a:cubicBezTo>
                <a:cubicBezTo>
                  <a:pt x="1683" y="2093"/>
                  <a:pt x="1684" y="2094"/>
                  <a:pt x="1686" y="2094"/>
                </a:cubicBezTo>
                <a:cubicBezTo>
                  <a:pt x="1688" y="2095"/>
                  <a:pt x="1690" y="2096"/>
                  <a:pt x="1692" y="2097"/>
                </a:cubicBezTo>
                <a:cubicBezTo>
                  <a:pt x="1696" y="2099"/>
                  <a:pt x="1699" y="2101"/>
                  <a:pt x="1702" y="2103"/>
                </a:cubicBezTo>
                <a:cubicBezTo>
                  <a:pt x="1704" y="2103"/>
                  <a:pt x="1705" y="2104"/>
                  <a:pt x="1707" y="2105"/>
                </a:cubicBezTo>
                <a:cubicBezTo>
                  <a:pt x="1708" y="2106"/>
                  <a:pt x="1709" y="2106"/>
                  <a:pt x="1710" y="2107"/>
                </a:cubicBezTo>
                <a:cubicBezTo>
                  <a:pt x="1713" y="2108"/>
                  <a:pt x="1714" y="2109"/>
                  <a:pt x="1716" y="2110"/>
                </a:cubicBezTo>
                <a:cubicBezTo>
                  <a:pt x="1717" y="2110"/>
                  <a:pt x="1717" y="2111"/>
                  <a:pt x="1717" y="2111"/>
                </a:cubicBezTo>
                <a:cubicBezTo>
                  <a:pt x="1717" y="2111"/>
                  <a:pt x="1717" y="2110"/>
                  <a:pt x="1716" y="2109"/>
                </a:cubicBezTo>
                <a:cubicBezTo>
                  <a:pt x="1715" y="2109"/>
                  <a:pt x="1713" y="2107"/>
                  <a:pt x="1711" y="2106"/>
                </a:cubicBezTo>
                <a:cubicBezTo>
                  <a:pt x="1709" y="2104"/>
                  <a:pt x="1707" y="2102"/>
                  <a:pt x="1704" y="2100"/>
                </a:cubicBezTo>
                <a:cubicBezTo>
                  <a:pt x="1701" y="2098"/>
                  <a:pt x="1698" y="2096"/>
                  <a:pt x="1694" y="2093"/>
                </a:cubicBezTo>
                <a:cubicBezTo>
                  <a:pt x="1690" y="2091"/>
                  <a:pt x="1686" y="2088"/>
                  <a:pt x="1681" y="2086"/>
                </a:cubicBezTo>
                <a:cubicBezTo>
                  <a:pt x="1677" y="2084"/>
                  <a:pt x="1672" y="2082"/>
                  <a:pt x="1666" y="2080"/>
                </a:cubicBezTo>
                <a:cubicBezTo>
                  <a:pt x="1665" y="2080"/>
                  <a:pt x="1664" y="2079"/>
                  <a:pt x="1662" y="2079"/>
                </a:cubicBezTo>
                <a:cubicBezTo>
                  <a:pt x="1661" y="2079"/>
                  <a:pt x="1659" y="2078"/>
                  <a:pt x="1658" y="2078"/>
                </a:cubicBezTo>
                <a:cubicBezTo>
                  <a:pt x="1657" y="2078"/>
                  <a:pt x="1657" y="2078"/>
                  <a:pt x="1657" y="2078"/>
                </a:cubicBezTo>
                <a:cubicBezTo>
                  <a:pt x="1656" y="2078"/>
                  <a:pt x="1656" y="2078"/>
                  <a:pt x="1656" y="2078"/>
                </a:cubicBezTo>
                <a:cubicBezTo>
                  <a:pt x="1655" y="2077"/>
                  <a:pt x="1654" y="2077"/>
                  <a:pt x="1653" y="2077"/>
                </a:cubicBezTo>
                <a:cubicBezTo>
                  <a:pt x="1653" y="2077"/>
                  <a:pt x="1652" y="2077"/>
                  <a:pt x="1651" y="2077"/>
                </a:cubicBezTo>
                <a:cubicBezTo>
                  <a:pt x="1650" y="2077"/>
                  <a:pt x="1650" y="2077"/>
                  <a:pt x="1649" y="2077"/>
                </a:cubicBezTo>
                <a:cubicBezTo>
                  <a:pt x="1643" y="2076"/>
                  <a:pt x="1637" y="2077"/>
                  <a:pt x="1631" y="2077"/>
                </a:cubicBezTo>
                <a:cubicBezTo>
                  <a:pt x="1625" y="2078"/>
                  <a:pt x="1619" y="2078"/>
                  <a:pt x="1614" y="2079"/>
                </a:cubicBezTo>
                <a:cubicBezTo>
                  <a:pt x="1612" y="2079"/>
                  <a:pt x="1611" y="2079"/>
                  <a:pt x="1610" y="2079"/>
                </a:cubicBezTo>
                <a:cubicBezTo>
                  <a:pt x="1608" y="2079"/>
                  <a:pt x="1607" y="2079"/>
                  <a:pt x="1605" y="2079"/>
                </a:cubicBezTo>
                <a:cubicBezTo>
                  <a:pt x="1603" y="2079"/>
                  <a:pt x="1600" y="2079"/>
                  <a:pt x="1597" y="2079"/>
                </a:cubicBezTo>
                <a:cubicBezTo>
                  <a:pt x="1592" y="2080"/>
                  <a:pt x="1587" y="2080"/>
                  <a:pt x="1582" y="2080"/>
                </a:cubicBezTo>
                <a:cubicBezTo>
                  <a:pt x="1577" y="2080"/>
                  <a:pt x="1572" y="2080"/>
                  <a:pt x="1568" y="2080"/>
                </a:cubicBezTo>
                <a:cubicBezTo>
                  <a:pt x="1564" y="2079"/>
                  <a:pt x="1560" y="2079"/>
                  <a:pt x="1557" y="2079"/>
                </a:cubicBezTo>
                <a:cubicBezTo>
                  <a:pt x="1531" y="2062"/>
                  <a:pt x="1506" y="2042"/>
                  <a:pt x="1480" y="2021"/>
                </a:cubicBezTo>
                <a:cubicBezTo>
                  <a:pt x="1495" y="2020"/>
                  <a:pt x="1509" y="2018"/>
                  <a:pt x="1522" y="2014"/>
                </a:cubicBezTo>
                <a:cubicBezTo>
                  <a:pt x="1523" y="2014"/>
                  <a:pt x="1523" y="2014"/>
                  <a:pt x="1523" y="2014"/>
                </a:cubicBezTo>
                <a:cubicBezTo>
                  <a:pt x="1523" y="2015"/>
                  <a:pt x="1524" y="2015"/>
                  <a:pt x="1524" y="2015"/>
                </a:cubicBezTo>
                <a:cubicBezTo>
                  <a:pt x="1524" y="2015"/>
                  <a:pt x="1525" y="2015"/>
                  <a:pt x="1525" y="2015"/>
                </a:cubicBezTo>
                <a:cubicBezTo>
                  <a:pt x="1525" y="2015"/>
                  <a:pt x="1525" y="2016"/>
                  <a:pt x="1525" y="2016"/>
                </a:cubicBezTo>
                <a:cubicBezTo>
                  <a:pt x="1526" y="2017"/>
                  <a:pt x="1527" y="2018"/>
                  <a:pt x="1527" y="2019"/>
                </a:cubicBezTo>
                <a:cubicBezTo>
                  <a:pt x="1528" y="2020"/>
                  <a:pt x="1529" y="2021"/>
                  <a:pt x="1529" y="2023"/>
                </a:cubicBezTo>
                <a:cubicBezTo>
                  <a:pt x="1531" y="2026"/>
                  <a:pt x="1533" y="2029"/>
                  <a:pt x="1535" y="2033"/>
                </a:cubicBezTo>
                <a:cubicBezTo>
                  <a:pt x="1536" y="2034"/>
                  <a:pt x="1536" y="2035"/>
                  <a:pt x="1537" y="2036"/>
                </a:cubicBezTo>
                <a:cubicBezTo>
                  <a:pt x="1538" y="2036"/>
                  <a:pt x="1538" y="2037"/>
                  <a:pt x="1539" y="2038"/>
                </a:cubicBezTo>
                <a:cubicBezTo>
                  <a:pt x="1539" y="2039"/>
                  <a:pt x="1539" y="2039"/>
                  <a:pt x="1539" y="2039"/>
                </a:cubicBezTo>
                <a:cubicBezTo>
                  <a:pt x="1540" y="2039"/>
                  <a:pt x="1540" y="2039"/>
                  <a:pt x="1540" y="2039"/>
                </a:cubicBezTo>
                <a:cubicBezTo>
                  <a:pt x="1540" y="2040"/>
                  <a:pt x="1540" y="2040"/>
                  <a:pt x="1540" y="2040"/>
                </a:cubicBezTo>
                <a:cubicBezTo>
                  <a:pt x="1541" y="2040"/>
                  <a:pt x="1541" y="2040"/>
                  <a:pt x="1541" y="2041"/>
                </a:cubicBezTo>
                <a:cubicBezTo>
                  <a:pt x="1542" y="2042"/>
                  <a:pt x="1543" y="2043"/>
                  <a:pt x="1544" y="2043"/>
                </a:cubicBezTo>
                <a:cubicBezTo>
                  <a:pt x="1546" y="2045"/>
                  <a:pt x="1548" y="2046"/>
                  <a:pt x="1550" y="2048"/>
                </a:cubicBezTo>
                <a:cubicBezTo>
                  <a:pt x="1552" y="2049"/>
                  <a:pt x="1554" y="2050"/>
                  <a:pt x="1556" y="2051"/>
                </a:cubicBezTo>
                <a:cubicBezTo>
                  <a:pt x="1557" y="2052"/>
                  <a:pt x="1557" y="2052"/>
                  <a:pt x="1558" y="2053"/>
                </a:cubicBezTo>
                <a:cubicBezTo>
                  <a:pt x="1559" y="2053"/>
                  <a:pt x="1560" y="2053"/>
                  <a:pt x="1561" y="2054"/>
                </a:cubicBezTo>
                <a:cubicBezTo>
                  <a:pt x="1563" y="2054"/>
                  <a:pt x="1565" y="2055"/>
                  <a:pt x="1567" y="2055"/>
                </a:cubicBezTo>
                <a:cubicBezTo>
                  <a:pt x="1569" y="2056"/>
                  <a:pt x="1570" y="2056"/>
                  <a:pt x="1572" y="2056"/>
                </a:cubicBezTo>
                <a:cubicBezTo>
                  <a:pt x="1573" y="2056"/>
                  <a:pt x="1574" y="2056"/>
                  <a:pt x="1575" y="2056"/>
                </a:cubicBezTo>
                <a:cubicBezTo>
                  <a:pt x="1576" y="2056"/>
                  <a:pt x="1577" y="2056"/>
                  <a:pt x="1578" y="2056"/>
                </a:cubicBezTo>
                <a:cubicBezTo>
                  <a:pt x="1578" y="2056"/>
                  <a:pt x="1578" y="2056"/>
                  <a:pt x="1578" y="2056"/>
                </a:cubicBezTo>
                <a:cubicBezTo>
                  <a:pt x="1578" y="2056"/>
                  <a:pt x="1578" y="2056"/>
                  <a:pt x="1578" y="2055"/>
                </a:cubicBezTo>
                <a:cubicBezTo>
                  <a:pt x="1577" y="2055"/>
                  <a:pt x="1576" y="2055"/>
                  <a:pt x="1576" y="2054"/>
                </a:cubicBezTo>
                <a:cubicBezTo>
                  <a:pt x="1575" y="2054"/>
                  <a:pt x="1574" y="2054"/>
                  <a:pt x="1572" y="2053"/>
                </a:cubicBezTo>
                <a:cubicBezTo>
                  <a:pt x="1572" y="2053"/>
                  <a:pt x="1571" y="2052"/>
                  <a:pt x="1570" y="2052"/>
                </a:cubicBezTo>
                <a:cubicBezTo>
                  <a:pt x="1570" y="2052"/>
                  <a:pt x="1569" y="2051"/>
                  <a:pt x="1568" y="2051"/>
                </a:cubicBezTo>
                <a:cubicBezTo>
                  <a:pt x="1567" y="2050"/>
                  <a:pt x="1565" y="2049"/>
                  <a:pt x="1564" y="2048"/>
                </a:cubicBezTo>
                <a:cubicBezTo>
                  <a:pt x="1563" y="2048"/>
                  <a:pt x="1562" y="2047"/>
                  <a:pt x="1561" y="2047"/>
                </a:cubicBezTo>
                <a:cubicBezTo>
                  <a:pt x="1561" y="2047"/>
                  <a:pt x="1561" y="2046"/>
                  <a:pt x="1560" y="2046"/>
                </a:cubicBezTo>
                <a:cubicBezTo>
                  <a:pt x="1560" y="2046"/>
                  <a:pt x="1559" y="2046"/>
                  <a:pt x="1559" y="2045"/>
                </a:cubicBezTo>
                <a:cubicBezTo>
                  <a:pt x="1558" y="2045"/>
                  <a:pt x="1557" y="2044"/>
                  <a:pt x="1557" y="2043"/>
                </a:cubicBezTo>
                <a:cubicBezTo>
                  <a:pt x="1556" y="2043"/>
                  <a:pt x="1555" y="2042"/>
                  <a:pt x="1554" y="2042"/>
                </a:cubicBezTo>
                <a:cubicBezTo>
                  <a:pt x="1553" y="2041"/>
                  <a:pt x="1553" y="2040"/>
                  <a:pt x="1552" y="2040"/>
                </a:cubicBezTo>
                <a:cubicBezTo>
                  <a:pt x="1551" y="2039"/>
                  <a:pt x="1551" y="2039"/>
                  <a:pt x="1551" y="2039"/>
                </a:cubicBezTo>
                <a:cubicBezTo>
                  <a:pt x="1549" y="2038"/>
                  <a:pt x="1549" y="2038"/>
                  <a:pt x="1549" y="2038"/>
                </a:cubicBezTo>
                <a:cubicBezTo>
                  <a:pt x="1549" y="2037"/>
                  <a:pt x="1548" y="2036"/>
                  <a:pt x="1547" y="2035"/>
                </a:cubicBezTo>
                <a:cubicBezTo>
                  <a:pt x="1546" y="2034"/>
                  <a:pt x="1546" y="2034"/>
                  <a:pt x="1546" y="2034"/>
                </a:cubicBezTo>
                <a:cubicBezTo>
                  <a:pt x="1546" y="2034"/>
                  <a:pt x="1546" y="2034"/>
                  <a:pt x="1546" y="2034"/>
                </a:cubicBezTo>
                <a:cubicBezTo>
                  <a:pt x="1545" y="2034"/>
                  <a:pt x="1545" y="2034"/>
                  <a:pt x="1545" y="2034"/>
                </a:cubicBezTo>
                <a:cubicBezTo>
                  <a:pt x="1545" y="2034"/>
                  <a:pt x="1545" y="2034"/>
                  <a:pt x="1545" y="2034"/>
                </a:cubicBezTo>
                <a:cubicBezTo>
                  <a:pt x="1545" y="2033"/>
                  <a:pt x="1545" y="2033"/>
                  <a:pt x="1545" y="2033"/>
                </a:cubicBezTo>
                <a:cubicBezTo>
                  <a:pt x="1545" y="2034"/>
                  <a:pt x="1545" y="2033"/>
                  <a:pt x="1545" y="2034"/>
                </a:cubicBezTo>
                <a:cubicBezTo>
                  <a:pt x="1545" y="2033"/>
                  <a:pt x="1545" y="2033"/>
                  <a:pt x="1545" y="2033"/>
                </a:cubicBezTo>
                <a:cubicBezTo>
                  <a:pt x="1545" y="2033"/>
                  <a:pt x="1545" y="2033"/>
                  <a:pt x="1545" y="2033"/>
                </a:cubicBezTo>
                <a:cubicBezTo>
                  <a:pt x="1544" y="2032"/>
                  <a:pt x="1544" y="2032"/>
                  <a:pt x="1543" y="2031"/>
                </a:cubicBezTo>
                <a:cubicBezTo>
                  <a:pt x="1542" y="2030"/>
                  <a:pt x="1542" y="2029"/>
                  <a:pt x="1541" y="2029"/>
                </a:cubicBezTo>
                <a:cubicBezTo>
                  <a:pt x="1540" y="2027"/>
                  <a:pt x="1538" y="2026"/>
                  <a:pt x="1537" y="2024"/>
                </a:cubicBezTo>
                <a:cubicBezTo>
                  <a:pt x="1536" y="2023"/>
                  <a:pt x="1534" y="2021"/>
                  <a:pt x="1533" y="2020"/>
                </a:cubicBezTo>
                <a:cubicBezTo>
                  <a:pt x="1532" y="2019"/>
                  <a:pt x="1531" y="2018"/>
                  <a:pt x="1529" y="2017"/>
                </a:cubicBezTo>
                <a:cubicBezTo>
                  <a:pt x="1529" y="2017"/>
                  <a:pt x="1528" y="2016"/>
                  <a:pt x="1528" y="2016"/>
                </a:cubicBezTo>
                <a:cubicBezTo>
                  <a:pt x="1527" y="2015"/>
                  <a:pt x="1527" y="2015"/>
                  <a:pt x="1526" y="2015"/>
                </a:cubicBezTo>
                <a:cubicBezTo>
                  <a:pt x="1526" y="2015"/>
                  <a:pt x="1526" y="2015"/>
                  <a:pt x="1526" y="2015"/>
                </a:cubicBezTo>
                <a:cubicBezTo>
                  <a:pt x="1527" y="2015"/>
                  <a:pt x="1528" y="2015"/>
                  <a:pt x="1529" y="2015"/>
                </a:cubicBezTo>
                <a:cubicBezTo>
                  <a:pt x="1531" y="2015"/>
                  <a:pt x="1533" y="2016"/>
                  <a:pt x="1535" y="2016"/>
                </a:cubicBezTo>
                <a:cubicBezTo>
                  <a:pt x="1537" y="2017"/>
                  <a:pt x="1540" y="2017"/>
                  <a:pt x="1542" y="2018"/>
                </a:cubicBezTo>
                <a:cubicBezTo>
                  <a:pt x="1544" y="2019"/>
                  <a:pt x="1547" y="2020"/>
                  <a:pt x="1549" y="2022"/>
                </a:cubicBezTo>
                <a:cubicBezTo>
                  <a:pt x="1549" y="2022"/>
                  <a:pt x="1550" y="2022"/>
                  <a:pt x="1551" y="2023"/>
                </a:cubicBezTo>
                <a:cubicBezTo>
                  <a:pt x="1551" y="2023"/>
                  <a:pt x="1552" y="2023"/>
                  <a:pt x="1552" y="2024"/>
                </a:cubicBezTo>
                <a:cubicBezTo>
                  <a:pt x="1553" y="2024"/>
                  <a:pt x="1553" y="2024"/>
                  <a:pt x="1554" y="2025"/>
                </a:cubicBezTo>
                <a:cubicBezTo>
                  <a:pt x="1555" y="2025"/>
                  <a:pt x="1555" y="2025"/>
                  <a:pt x="1555" y="2025"/>
                </a:cubicBezTo>
                <a:cubicBezTo>
                  <a:pt x="1555" y="2026"/>
                  <a:pt x="1555" y="2026"/>
                  <a:pt x="1555" y="2026"/>
                </a:cubicBezTo>
                <a:cubicBezTo>
                  <a:pt x="1558" y="2028"/>
                  <a:pt x="1560" y="2029"/>
                  <a:pt x="1562" y="2031"/>
                </a:cubicBezTo>
                <a:cubicBezTo>
                  <a:pt x="1563" y="2032"/>
                  <a:pt x="1564" y="2033"/>
                  <a:pt x="1565" y="2034"/>
                </a:cubicBezTo>
                <a:cubicBezTo>
                  <a:pt x="1566" y="2035"/>
                  <a:pt x="1567" y="2036"/>
                  <a:pt x="1568" y="2036"/>
                </a:cubicBezTo>
                <a:cubicBezTo>
                  <a:pt x="1570" y="2037"/>
                  <a:pt x="1571" y="2038"/>
                  <a:pt x="1572" y="2039"/>
                </a:cubicBezTo>
                <a:cubicBezTo>
                  <a:pt x="1573" y="2039"/>
                  <a:pt x="1573" y="2039"/>
                  <a:pt x="1574" y="2040"/>
                </a:cubicBezTo>
                <a:cubicBezTo>
                  <a:pt x="1574" y="2040"/>
                  <a:pt x="1575" y="2040"/>
                  <a:pt x="1575" y="2041"/>
                </a:cubicBezTo>
                <a:cubicBezTo>
                  <a:pt x="1578" y="2042"/>
                  <a:pt x="1580" y="2042"/>
                  <a:pt x="1583" y="2043"/>
                </a:cubicBezTo>
                <a:cubicBezTo>
                  <a:pt x="1585" y="2043"/>
                  <a:pt x="1587" y="2044"/>
                  <a:pt x="1589" y="2043"/>
                </a:cubicBezTo>
                <a:cubicBezTo>
                  <a:pt x="1591" y="2043"/>
                  <a:pt x="1592" y="2043"/>
                  <a:pt x="1594" y="2043"/>
                </a:cubicBezTo>
                <a:cubicBezTo>
                  <a:pt x="1594" y="2043"/>
                  <a:pt x="1594" y="2042"/>
                  <a:pt x="1594" y="2042"/>
                </a:cubicBezTo>
                <a:cubicBezTo>
                  <a:pt x="1595" y="2042"/>
                  <a:pt x="1595" y="2042"/>
                  <a:pt x="1595" y="2042"/>
                </a:cubicBezTo>
                <a:cubicBezTo>
                  <a:pt x="1596" y="2042"/>
                  <a:pt x="1596" y="2042"/>
                  <a:pt x="1596" y="2041"/>
                </a:cubicBezTo>
                <a:cubicBezTo>
                  <a:pt x="1597" y="2041"/>
                  <a:pt x="1597" y="2041"/>
                  <a:pt x="1597" y="2041"/>
                </a:cubicBezTo>
                <a:cubicBezTo>
                  <a:pt x="1597" y="2041"/>
                  <a:pt x="1597" y="2041"/>
                  <a:pt x="1596" y="2041"/>
                </a:cubicBezTo>
                <a:cubicBezTo>
                  <a:pt x="1596" y="2041"/>
                  <a:pt x="1595" y="2041"/>
                  <a:pt x="1595" y="2041"/>
                </a:cubicBezTo>
                <a:cubicBezTo>
                  <a:pt x="1595" y="2041"/>
                  <a:pt x="1594" y="2041"/>
                  <a:pt x="1594" y="2041"/>
                </a:cubicBezTo>
                <a:cubicBezTo>
                  <a:pt x="1594" y="2041"/>
                  <a:pt x="1594" y="2041"/>
                  <a:pt x="1593" y="2041"/>
                </a:cubicBezTo>
                <a:cubicBezTo>
                  <a:pt x="1592" y="2041"/>
                  <a:pt x="1591" y="2041"/>
                  <a:pt x="1589" y="2040"/>
                </a:cubicBezTo>
                <a:cubicBezTo>
                  <a:pt x="1588" y="2040"/>
                  <a:pt x="1586" y="2039"/>
                  <a:pt x="1584" y="2039"/>
                </a:cubicBezTo>
                <a:cubicBezTo>
                  <a:pt x="1582" y="2038"/>
                  <a:pt x="1580" y="2037"/>
                  <a:pt x="1578" y="2035"/>
                </a:cubicBezTo>
                <a:cubicBezTo>
                  <a:pt x="1578" y="2035"/>
                  <a:pt x="1578" y="2035"/>
                  <a:pt x="1577" y="2034"/>
                </a:cubicBezTo>
                <a:cubicBezTo>
                  <a:pt x="1577" y="2034"/>
                  <a:pt x="1576" y="2034"/>
                  <a:pt x="1576" y="2033"/>
                </a:cubicBezTo>
                <a:cubicBezTo>
                  <a:pt x="1575" y="2033"/>
                  <a:pt x="1574" y="2032"/>
                  <a:pt x="1573" y="2031"/>
                </a:cubicBezTo>
                <a:cubicBezTo>
                  <a:pt x="1572" y="2030"/>
                  <a:pt x="1571" y="2029"/>
                  <a:pt x="1570" y="2028"/>
                </a:cubicBezTo>
                <a:cubicBezTo>
                  <a:pt x="1569" y="2027"/>
                  <a:pt x="1568" y="2026"/>
                  <a:pt x="1567" y="2025"/>
                </a:cubicBezTo>
                <a:cubicBezTo>
                  <a:pt x="1565" y="2023"/>
                  <a:pt x="1563" y="2022"/>
                  <a:pt x="1560" y="2020"/>
                </a:cubicBezTo>
                <a:cubicBezTo>
                  <a:pt x="1559" y="2019"/>
                  <a:pt x="1559" y="2019"/>
                  <a:pt x="1559" y="2019"/>
                </a:cubicBezTo>
                <a:cubicBezTo>
                  <a:pt x="1558" y="2018"/>
                  <a:pt x="1558" y="2018"/>
                  <a:pt x="1558" y="2018"/>
                </a:cubicBezTo>
                <a:cubicBezTo>
                  <a:pt x="1558" y="2018"/>
                  <a:pt x="1557" y="2018"/>
                  <a:pt x="1556" y="2017"/>
                </a:cubicBezTo>
                <a:cubicBezTo>
                  <a:pt x="1555" y="2016"/>
                  <a:pt x="1554" y="2015"/>
                  <a:pt x="1552" y="2015"/>
                </a:cubicBezTo>
                <a:cubicBezTo>
                  <a:pt x="1552" y="2014"/>
                  <a:pt x="1551" y="2014"/>
                  <a:pt x="1550" y="2014"/>
                </a:cubicBezTo>
                <a:cubicBezTo>
                  <a:pt x="1550" y="2014"/>
                  <a:pt x="1549" y="2013"/>
                  <a:pt x="1548" y="2013"/>
                </a:cubicBezTo>
                <a:cubicBezTo>
                  <a:pt x="1548" y="2013"/>
                  <a:pt x="1547" y="2012"/>
                  <a:pt x="1546" y="2012"/>
                </a:cubicBezTo>
                <a:cubicBezTo>
                  <a:pt x="1546" y="2012"/>
                  <a:pt x="1545" y="2012"/>
                  <a:pt x="1544" y="2012"/>
                </a:cubicBezTo>
                <a:cubicBezTo>
                  <a:pt x="1541" y="2011"/>
                  <a:pt x="1539" y="2010"/>
                  <a:pt x="1536" y="2010"/>
                </a:cubicBezTo>
                <a:cubicBezTo>
                  <a:pt x="1536" y="2010"/>
                  <a:pt x="1536" y="2010"/>
                  <a:pt x="1536" y="2010"/>
                </a:cubicBezTo>
                <a:cubicBezTo>
                  <a:pt x="1541" y="2008"/>
                  <a:pt x="1546" y="2006"/>
                  <a:pt x="1550" y="2004"/>
                </a:cubicBezTo>
                <a:cubicBezTo>
                  <a:pt x="1480" y="2010"/>
                  <a:pt x="1436" y="1989"/>
                  <a:pt x="1409" y="1960"/>
                </a:cubicBezTo>
                <a:cubicBezTo>
                  <a:pt x="1414" y="1962"/>
                  <a:pt x="1419" y="1965"/>
                  <a:pt x="1424" y="1967"/>
                </a:cubicBezTo>
                <a:cubicBezTo>
                  <a:pt x="1427" y="1968"/>
                  <a:pt x="1431" y="1969"/>
                  <a:pt x="1434" y="1970"/>
                </a:cubicBezTo>
                <a:cubicBezTo>
                  <a:pt x="1435" y="1971"/>
                  <a:pt x="1436" y="1971"/>
                  <a:pt x="1437" y="1971"/>
                </a:cubicBezTo>
                <a:cubicBezTo>
                  <a:pt x="1438" y="1971"/>
                  <a:pt x="1438" y="1971"/>
                  <a:pt x="1438" y="1971"/>
                </a:cubicBezTo>
                <a:cubicBezTo>
                  <a:pt x="1439" y="1971"/>
                  <a:pt x="1439" y="1971"/>
                  <a:pt x="1439" y="1971"/>
                </a:cubicBezTo>
                <a:cubicBezTo>
                  <a:pt x="1439" y="1971"/>
                  <a:pt x="1439" y="1971"/>
                  <a:pt x="1439" y="1971"/>
                </a:cubicBezTo>
                <a:cubicBezTo>
                  <a:pt x="1439" y="1972"/>
                  <a:pt x="1439" y="1972"/>
                  <a:pt x="1439" y="1972"/>
                </a:cubicBezTo>
                <a:cubicBezTo>
                  <a:pt x="1440" y="1972"/>
                  <a:pt x="1441" y="1972"/>
                  <a:pt x="1442" y="1972"/>
                </a:cubicBezTo>
                <a:cubicBezTo>
                  <a:pt x="1443" y="1972"/>
                  <a:pt x="1444" y="1972"/>
                  <a:pt x="1445" y="1973"/>
                </a:cubicBezTo>
                <a:cubicBezTo>
                  <a:pt x="1447" y="1973"/>
                  <a:pt x="1448" y="1973"/>
                  <a:pt x="1450" y="1973"/>
                </a:cubicBezTo>
                <a:cubicBezTo>
                  <a:pt x="1452" y="1974"/>
                  <a:pt x="1454" y="1974"/>
                  <a:pt x="1456" y="1974"/>
                </a:cubicBezTo>
                <a:cubicBezTo>
                  <a:pt x="1458" y="1974"/>
                  <a:pt x="1460" y="1974"/>
                  <a:pt x="1461" y="1974"/>
                </a:cubicBezTo>
                <a:cubicBezTo>
                  <a:pt x="1463" y="1975"/>
                  <a:pt x="1465" y="1975"/>
                  <a:pt x="1467" y="1975"/>
                </a:cubicBezTo>
                <a:cubicBezTo>
                  <a:pt x="1475" y="1975"/>
                  <a:pt x="1483" y="1975"/>
                  <a:pt x="1490" y="1975"/>
                </a:cubicBezTo>
                <a:cubicBezTo>
                  <a:pt x="1498" y="1974"/>
                  <a:pt x="1506" y="1974"/>
                  <a:pt x="1513" y="1974"/>
                </a:cubicBezTo>
                <a:cubicBezTo>
                  <a:pt x="1517" y="1974"/>
                  <a:pt x="1520" y="1974"/>
                  <a:pt x="1524" y="1974"/>
                </a:cubicBezTo>
                <a:cubicBezTo>
                  <a:pt x="1527" y="1974"/>
                  <a:pt x="1531" y="1975"/>
                  <a:pt x="1534" y="1976"/>
                </a:cubicBezTo>
                <a:cubicBezTo>
                  <a:pt x="1535" y="1976"/>
                  <a:pt x="1535" y="1976"/>
                  <a:pt x="1535" y="1976"/>
                </a:cubicBezTo>
                <a:cubicBezTo>
                  <a:pt x="1535" y="1976"/>
                  <a:pt x="1535" y="1976"/>
                  <a:pt x="1535" y="1976"/>
                </a:cubicBezTo>
                <a:cubicBezTo>
                  <a:pt x="1535" y="1976"/>
                  <a:pt x="1535" y="1976"/>
                  <a:pt x="1535" y="1976"/>
                </a:cubicBezTo>
                <a:cubicBezTo>
                  <a:pt x="1535" y="1976"/>
                  <a:pt x="1535" y="1976"/>
                  <a:pt x="1535" y="1976"/>
                </a:cubicBezTo>
                <a:cubicBezTo>
                  <a:pt x="1536" y="1976"/>
                  <a:pt x="1536" y="1976"/>
                  <a:pt x="1536" y="1976"/>
                </a:cubicBezTo>
                <a:cubicBezTo>
                  <a:pt x="1536" y="1976"/>
                  <a:pt x="1536" y="1976"/>
                  <a:pt x="1536" y="1976"/>
                </a:cubicBezTo>
                <a:cubicBezTo>
                  <a:pt x="1537" y="1976"/>
                  <a:pt x="1537" y="1977"/>
                  <a:pt x="1538" y="1977"/>
                </a:cubicBezTo>
                <a:cubicBezTo>
                  <a:pt x="1539" y="1977"/>
                  <a:pt x="1539" y="1977"/>
                  <a:pt x="1539" y="1977"/>
                </a:cubicBezTo>
                <a:cubicBezTo>
                  <a:pt x="1540" y="1978"/>
                  <a:pt x="1542" y="1978"/>
                  <a:pt x="1543" y="1979"/>
                </a:cubicBezTo>
                <a:cubicBezTo>
                  <a:pt x="1546" y="1980"/>
                  <a:pt x="1549" y="1982"/>
                  <a:pt x="1552" y="1984"/>
                </a:cubicBezTo>
                <a:cubicBezTo>
                  <a:pt x="1557" y="1988"/>
                  <a:pt x="1562" y="1992"/>
                  <a:pt x="1566" y="1995"/>
                </a:cubicBezTo>
                <a:cubicBezTo>
                  <a:pt x="1570" y="1999"/>
                  <a:pt x="1575" y="2002"/>
                  <a:pt x="1579" y="2005"/>
                </a:cubicBezTo>
                <a:cubicBezTo>
                  <a:pt x="1582" y="2008"/>
                  <a:pt x="1586" y="2010"/>
                  <a:pt x="1589" y="2011"/>
                </a:cubicBezTo>
                <a:cubicBezTo>
                  <a:pt x="1592" y="2012"/>
                  <a:pt x="1595" y="2013"/>
                  <a:pt x="1597" y="2014"/>
                </a:cubicBezTo>
                <a:cubicBezTo>
                  <a:pt x="1597" y="2014"/>
                  <a:pt x="1598" y="2014"/>
                  <a:pt x="1599" y="2014"/>
                </a:cubicBezTo>
                <a:cubicBezTo>
                  <a:pt x="1599" y="2014"/>
                  <a:pt x="1599" y="2014"/>
                  <a:pt x="1599" y="2014"/>
                </a:cubicBezTo>
                <a:cubicBezTo>
                  <a:pt x="1599" y="2014"/>
                  <a:pt x="1598" y="2014"/>
                  <a:pt x="1597" y="2013"/>
                </a:cubicBezTo>
                <a:cubicBezTo>
                  <a:pt x="1595" y="2013"/>
                  <a:pt x="1593" y="2011"/>
                  <a:pt x="1590" y="2010"/>
                </a:cubicBezTo>
                <a:cubicBezTo>
                  <a:pt x="1587" y="2008"/>
                  <a:pt x="1584" y="2005"/>
                  <a:pt x="1580" y="2002"/>
                </a:cubicBezTo>
                <a:cubicBezTo>
                  <a:pt x="1577" y="1999"/>
                  <a:pt x="1573" y="1996"/>
                  <a:pt x="1569" y="1992"/>
                </a:cubicBezTo>
                <a:cubicBezTo>
                  <a:pt x="1565" y="1988"/>
                  <a:pt x="1560" y="1983"/>
                  <a:pt x="1555" y="1979"/>
                </a:cubicBezTo>
                <a:cubicBezTo>
                  <a:pt x="1552" y="1977"/>
                  <a:pt x="1549" y="1975"/>
                  <a:pt x="1546" y="1973"/>
                </a:cubicBezTo>
                <a:cubicBezTo>
                  <a:pt x="1545" y="1972"/>
                  <a:pt x="1543" y="1972"/>
                  <a:pt x="1541" y="1971"/>
                </a:cubicBezTo>
                <a:cubicBezTo>
                  <a:pt x="1540" y="1970"/>
                  <a:pt x="1540" y="1970"/>
                  <a:pt x="1540" y="1970"/>
                </a:cubicBezTo>
                <a:cubicBezTo>
                  <a:pt x="1539" y="1970"/>
                  <a:pt x="1539" y="1970"/>
                  <a:pt x="1539" y="1970"/>
                </a:cubicBezTo>
                <a:cubicBezTo>
                  <a:pt x="1538" y="1970"/>
                  <a:pt x="1538" y="1970"/>
                  <a:pt x="1538" y="1970"/>
                </a:cubicBezTo>
                <a:cubicBezTo>
                  <a:pt x="1538" y="1969"/>
                  <a:pt x="1538" y="1969"/>
                  <a:pt x="1538" y="1969"/>
                </a:cubicBezTo>
                <a:cubicBezTo>
                  <a:pt x="1538" y="1969"/>
                  <a:pt x="1538" y="1969"/>
                  <a:pt x="1538" y="1969"/>
                </a:cubicBezTo>
                <a:cubicBezTo>
                  <a:pt x="1537" y="1969"/>
                  <a:pt x="1537" y="1969"/>
                  <a:pt x="1537" y="1969"/>
                </a:cubicBezTo>
                <a:cubicBezTo>
                  <a:pt x="1536" y="1969"/>
                  <a:pt x="1536" y="1969"/>
                  <a:pt x="1536" y="1969"/>
                </a:cubicBezTo>
                <a:cubicBezTo>
                  <a:pt x="1532" y="1968"/>
                  <a:pt x="1528" y="1967"/>
                  <a:pt x="1525" y="1967"/>
                </a:cubicBezTo>
                <a:cubicBezTo>
                  <a:pt x="1521" y="1966"/>
                  <a:pt x="1517" y="1966"/>
                  <a:pt x="1513" y="1966"/>
                </a:cubicBezTo>
                <a:cubicBezTo>
                  <a:pt x="1505" y="1966"/>
                  <a:pt x="1498" y="1967"/>
                  <a:pt x="1490" y="1967"/>
                </a:cubicBezTo>
                <a:cubicBezTo>
                  <a:pt x="1489" y="1967"/>
                  <a:pt x="1488" y="1967"/>
                  <a:pt x="1486" y="1967"/>
                </a:cubicBezTo>
                <a:cubicBezTo>
                  <a:pt x="1487" y="1967"/>
                  <a:pt x="1488" y="1966"/>
                  <a:pt x="1489" y="1966"/>
                </a:cubicBezTo>
                <a:cubicBezTo>
                  <a:pt x="1490" y="1965"/>
                  <a:pt x="1491" y="1965"/>
                  <a:pt x="1492" y="1964"/>
                </a:cubicBezTo>
                <a:cubicBezTo>
                  <a:pt x="1493" y="1964"/>
                  <a:pt x="1494" y="1963"/>
                  <a:pt x="1495" y="1963"/>
                </a:cubicBezTo>
                <a:cubicBezTo>
                  <a:pt x="1496" y="1963"/>
                  <a:pt x="1497" y="1962"/>
                  <a:pt x="1497" y="1962"/>
                </a:cubicBezTo>
                <a:cubicBezTo>
                  <a:pt x="1498" y="1962"/>
                  <a:pt x="1498" y="1962"/>
                  <a:pt x="1498" y="1962"/>
                </a:cubicBezTo>
                <a:cubicBezTo>
                  <a:pt x="1498" y="1962"/>
                  <a:pt x="1498" y="1962"/>
                  <a:pt x="1498" y="1962"/>
                </a:cubicBezTo>
                <a:cubicBezTo>
                  <a:pt x="1498" y="1962"/>
                  <a:pt x="1498" y="1962"/>
                  <a:pt x="1498" y="1962"/>
                </a:cubicBezTo>
                <a:cubicBezTo>
                  <a:pt x="1499" y="1962"/>
                  <a:pt x="1499" y="1962"/>
                  <a:pt x="1499" y="1962"/>
                </a:cubicBezTo>
                <a:cubicBezTo>
                  <a:pt x="1500" y="1961"/>
                  <a:pt x="1500" y="1961"/>
                  <a:pt x="1500" y="1961"/>
                </a:cubicBezTo>
                <a:cubicBezTo>
                  <a:pt x="1502" y="1960"/>
                  <a:pt x="1502" y="1960"/>
                  <a:pt x="1502" y="1960"/>
                </a:cubicBezTo>
                <a:cubicBezTo>
                  <a:pt x="1503" y="1960"/>
                  <a:pt x="1504" y="1960"/>
                  <a:pt x="1505" y="1959"/>
                </a:cubicBezTo>
                <a:cubicBezTo>
                  <a:pt x="1507" y="1958"/>
                  <a:pt x="1510" y="1958"/>
                  <a:pt x="1512" y="1957"/>
                </a:cubicBezTo>
                <a:cubicBezTo>
                  <a:pt x="1514" y="1957"/>
                  <a:pt x="1516" y="1956"/>
                  <a:pt x="1518" y="1956"/>
                </a:cubicBezTo>
                <a:cubicBezTo>
                  <a:pt x="1520" y="1956"/>
                  <a:pt x="1522" y="1955"/>
                  <a:pt x="1524" y="1955"/>
                </a:cubicBezTo>
                <a:cubicBezTo>
                  <a:pt x="1526" y="1955"/>
                  <a:pt x="1527" y="1955"/>
                  <a:pt x="1529" y="1954"/>
                </a:cubicBezTo>
                <a:cubicBezTo>
                  <a:pt x="1529" y="1954"/>
                  <a:pt x="1530" y="1954"/>
                  <a:pt x="1531" y="1954"/>
                </a:cubicBezTo>
                <a:cubicBezTo>
                  <a:pt x="1532" y="1954"/>
                  <a:pt x="1532" y="1954"/>
                  <a:pt x="1533" y="1954"/>
                </a:cubicBezTo>
                <a:cubicBezTo>
                  <a:pt x="1534" y="1954"/>
                  <a:pt x="1535" y="1954"/>
                  <a:pt x="1535" y="1954"/>
                </a:cubicBezTo>
                <a:cubicBezTo>
                  <a:pt x="1536" y="1954"/>
                  <a:pt x="1536" y="1954"/>
                  <a:pt x="1536" y="1954"/>
                </a:cubicBezTo>
                <a:cubicBezTo>
                  <a:pt x="1536" y="1954"/>
                  <a:pt x="1536" y="1954"/>
                  <a:pt x="1535" y="1953"/>
                </a:cubicBezTo>
                <a:cubicBezTo>
                  <a:pt x="1535" y="1953"/>
                  <a:pt x="1534" y="1953"/>
                  <a:pt x="1533" y="1953"/>
                </a:cubicBezTo>
                <a:cubicBezTo>
                  <a:pt x="1532" y="1952"/>
                  <a:pt x="1532" y="1952"/>
                  <a:pt x="1531" y="1952"/>
                </a:cubicBezTo>
                <a:cubicBezTo>
                  <a:pt x="1530" y="1952"/>
                  <a:pt x="1530" y="1952"/>
                  <a:pt x="1529" y="1951"/>
                </a:cubicBezTo>
                <a:cubicBezTo>
                  <a:pt x="1528" y="1951"/>
                  <a:pt x="1527" y="1951"/>
                  <a:pt x="1527" y="1951"/>
                </a:cubicBezTo>
                <a:cubicBezTo>
                  <a:pt x="1526" y="1951"/>
                  <a:pt x="1525" y="1951"/>
                  <a:pt x="1524" y="1950"/>
                </a:cubicBezTo>
                <a:cubicBezTo>
                  <a:pt x="1523" y="1950"/>
                  <a:pt x="1522" y="1950"/>
                  <a:pt x="1521" y="1950"/>
                </a:cubicBezTo>
                <a:cubicBezTo>
                  <a:pt x="1520" y="1950"/>
                  <a:pt x="1519" y="1950"/>
                  <a:pt x="1518" y="1950"/>
                </a:cubicBezTo>
                <a:cubicBezTo>
                  <a:pt x="1515" y="1950"/>
                  <a:pt x="1513" y="1950"/>
                  <a:pt x="1511" y="1950"/>
                </a:cubicBezTo>
                <a:cubicBezTo>
                  <a:pt x="1509" y="1951"/>
                  <a:pt x="1508" y="1951"/>
                  <a:pt x="1507" y="1951"/>
                </a:cubicBezTo>
                <a:cubicBezTo>
                  <a:pt x="1506" y="1951"/>
                  <a:pt x="1506" y="1951"/>
                  <a:pt x="1505" y="1951"/>
                </a:cubicBezTo>
                <a:cubicBezTo>
                  <a:pt x="1504" y="1951"/>
                  <a:pt x="1504" y="1952"/>
                  <a:pt x="1503" y="1952"/>
                </a:cubicBezTo>
                <a:cubicBezTo>
                  <a:pt x="1502" y="1952"/>
                  <a:pt x="1502" y="1952"/>
                  <a:pt x="1501" y="1952"/>
                </a:cubicBezTo>
                <a:cubicBezTo>
                  <a:pt x="1501" y="1952"/>
                  <a:pt x="1500" y="1953"/>
                  <a:pt x="1499" y="1953"/>
                </a:cubicBezTo>
                <a:cubicBezTo>
                  <a:pt x="1497" y="1954"/>
                  <a:pt x="1497" y="1954"/>
                  <a:pt x="1497" y="1954"/>
                </a:cubicBezTo>
                <a:cubicBezTo>
                  <a:pt x="1496" y="1954"/>
                  <a:pt x="1496" y="1954"/>
                  <a:pt x="1496" y="1954"/>
                </a:cubicBezTo>
                <a:cubicBezTo>
                  <a:pt x="1495" y="1954"/>
                  <a:pt x="1495" y="1954"/>
                  <a:pt x="1495" y="1954"/>
                </a:cubicBezTo>
                <a:cubicBezTo>
                  <a:pt x="1495" y="1955"/>
                  <a:pt x="1495" y="1955"/>
                  <a:pt x="1495" y="1955"/>
                </a:cubicBezTo>
                <a:cubicBezTo>
                  <a:pt x="1495" y="1955"/>
                  <a:pt x="1495" y="1955"/>
                  <a:pt x="1495" y="1955"/>
                </a:cubicBezTo>
                <a:cubicBezTo>
                  <a:pt x="1494" y="1955"/>
                  <a:pt x="1494" y="1955"/>
                  <a:pt x="1494" y="1955"/>
                </a:cubicBezTo>
                <a:cubicBezTo>
                  <a:pt x="1493" y="1955"/>
                  <a:pt x="1493" y="1956"/>
                  <a:pt x="1492" y="1956"/>
                </a:cubicBezTo>
                <a:cubicBezTo>
                  <a:pt x="1491" y="1956"/>
                  <a:pt x="1490" y="1957"/>
                  <a:pt x="1489" y="1957"/>
                </a:cubicBezTo>
                <a:cubicBezTo>
                  <a:pt x="1488" y="1958"/>
                  <a:pt x="1487" y="1959"/>
                  <a:pt x="1486" y="1959"/>
                </a:cubicBezTo>
                <a:cubicBezTo>
                  <a:pt x="1485" y="1960"/>
                  <a:pt x="1484" y="1960"/>
                  <a:pt x="1483" y="1961"/>
                </a:cubicBezTo>
                <a:cubicBezTo>
                  <a:pt x="1481" y="1962"/>
                  <a:pt x="1479" y="1963"/>
                  <a:pt x="1477" y="1964"/>
                </a:cubicBezTo>
                <a:cubicBezTo>
                  <a:pt x="1476" y="1964"/>
                  <a:pt x="1476" y="1964"/>
                  <a:pt x="1475" y="1965"/>
                </a:cubicBezTo>
                <a:cubicBezTo>
                  <a:pt x="1475" y="1965"/>
                  <a:pt x="1475" y="1965"/>
                  <a:pt x="1474" y="1965"/>
                </a:cubicBezTo>
                <a:cubicBezTo>
                  <a:pt x="1473" y="1966"/>
                  <a:pt x="1472" y="1966"/>
                  <a:pt x="1472" y="1966"/>
                </a:cubicBezTo>
                <a:cubicBezTo>
                  <a:pt x="1471" y="1966"/>
                  <a:pt x="1470" y="1967"/>
                  <a:pt x="1469" y="1967"/>
                </a:cubicBezTo>
                <a:cubicBezTo>
                  <a:pt x="1469" y="1967"/>
                  <a:pt x="1469" y="1967"/>
                  <a:pt x="1469" y="1967"/>
                </a:cubicBezTo>
                <a:cubicBezTo>
                  <a:pt x="1468" y="1967"/>
                  <a:pt x="1468" y="1967"/>
                  <a:pt x="1467" y="1967"/>
                </a:cubicBezTo>
                <a:cubicBezTo>
                  <a:pt x="1464" y="1967"/>
                  <a:pt x="1460" y="1967"/>
                  <a:pt x="1456" y="1967"/>
                </a:cubicBezTo>
                <a:cubicBezTo>
                  <a:pt x="1455" y="1967"/>
                  <a:pt x="1453" y="1966"/>
                  <a:pt x="1451" y="1966"/>
                </a:cubicBezTo>
                <a:cubicBezTo>
                  <a:pt x="1449" y="1966"/>
                  <a:pt x="1448" y="1966"/>
                  <a:pt x="1446" y="1966"/>
                </a:cubicBezTo>
                <a:cubicBezTo>
                  <a:pt x="1445" y="1966"/>
                  <a:pt x="1444" y="1965"/>
                  <a:pt x="1443" y="1965"/>
                </a:cubicBezTo>
                <a:cubicBezTo>
                  <a:pt x="1442" y="1965"/>
                  <a:pt x="1441" y="1965"/>
                  <a:pt x="1441" y="1965"/>
                </a:cubicBezTo>
                <a:cubicBezTo>
                  <a:pt x="1440" y="1965"/>
                  <a:pt x="1440" y="1965"/>
                  <a:pt x="1440" y="1965"/>
                </a:cubicBezTo>
                <a:cubicBezTo>
                  <a:pt x="1440" y="1965"/>
                  <a:pt x="1440" y="1965"/>
                  <a:pt x="1440" y="1965"/>
                </a:cubicBezTo>
                <a:cubicBezTo>
                  <a:pt x="1439" y="1965"/>
                  <a:pt x="1439" y="1965"/>
                  <a:pt x="1439" y="1965"/>
                </a:cubicBezTo>
                <a:cubicBezTo>
                  <a:pt x="1438" y="1964"/>
                  <a:pt x="1438" y="1964"/>
                  <a:pt x="1438" y="1964"/>
                </a:cubicBezTo>
                <a:cubicBezTo>
                  <a:pt x="1437" y="1964"/>
                  <a:pt x="1436" y="1964"/>
                  <a:pt x="1436" y="1964"/>
                </a:cubicBezTo>
                <a:cubicBezTo>
                  <a:pt x="1432" y="1963"/>
                  <a:pt x="1429" y="1962"/>
                  <a:pt x="1426" y="1961"/>
                </a:cubicBezTo>
                <a:cubicBezTo>
                  <a:pt x="1420" y="1959"/>
                  <a:pt x="1415" y="1957"/>
                  <a:pt x="1410" y="1954"/>
                </a:cubicBezTo>
                <a:cubicBezTo>
                  <a:pt x="1408" y="1954"/>
                  <a:pt x="1407" y="1953"/>
                  <a:pt x="1406" y="1952"/>
                </a:cubicBezTo>
                <a:cubicBezTo>
                  <a:pt x="1406" y="1952"/>
                  <a:pt x="1405" y="1952"/>
                  <a:pt x="1404" y="1951"/>
                </a:cubicBezTo>
                <a:cubicBezTo>
                  <a:pt x="1404" y="1951"/>
                  <a:pt x="1404" y="1951"/>
                  <a:pt x="1404" y="1951"/>
                </a:cubicBezTo>
                <a:cubicBezTo>
                  <a:pt x="1403" y="1950"/>
                  <a:pt x="1403" y="1950"/>
                  <a:pt x="1403" y="1950"/>
                </a:cubicBezTo>
                <a:cubicBezTo>
                  <a:pt x="1402" y="1949"/>
                  <a:pt x="1401" y="1949"/>
                  <a:pt x="1400" y="1948"/>
                </a:cubicBezTo>
                <a:cubicBezTo>
                  <a:pt x="1383" y="1925"/>
                  <a:pt x="1375" y="1898"/>
                  <a:pt x="1371" y="1876"/>
                </a:cubicBezTo>
                <a:cubicBezTo>
                  <a:pt x="1371" y="1877"/>
                  <a:pt x="1371" y="1878"/>
                  <a:pt x="1372" y="1878"/>
                </a:cubicBezTo>
                <a:cubicBezTo>
                  <a:pt x="1372" y="1879"/>
                  <a:pt x="1373" y="1881"/>
                  <a:pt x="1374" y="1882"/>
                </a:cubicBezTo>
                <a:cubicBezTo>
                  <a:pt x="1374" y="1882"/>
                  <a:pt x="1375" y="1883"/>
                  <a:pt x="1375" y="1884"/>
                </a:cubicBezTo>
                <a:cubicBezTo>
                  <a:pt x="1375" y="1884"/>
                  <a:pt x="1376" y="1885"/>
                  <a:pt x="1376" y="1885"/>
                </a:cubicBezTo>
                <a:cubicBezTo>
                  <a:pt x="1377" y="1887"/>
                  <a:pt x="1378" y="1888"/>
                  <a:pt x="1379" y="1889"/>
                </a:cubicBezTo>
                <a:cubicBezTo>
                  <a:pt x="1381" y="1891"/>
                  <a:pt x="1382" y="1892"/>
                  <a:pt x="1383" y="1893"/>
                </a:cubicBezTo>
                <a:cubicBezTo>
                  <a:pt x="1384" y="1894"/>
                  <a:pt x="1384" y="1895"/>
                  <a:pt x="1385" y="1895"/>
                </a:cubicBezTo>
                <a:cubicBezTo>
                  <a:pt x="1386" y="1896"/>
                  <a:pt x="1386" y="1897"/>
                  <a:pt x="1387" y="1897"/>
                </a:cubicBezTo>
                <a:cubicBezTo>
                  <a:pt x="1387" y="1898"/>
                  <a:pt x="1388" y="1898"/>
                  <a:pt x="1388" y="1898"/>
                </a:cubicBezTo>
                <a:cubicBezTo>
                  <a:pt x="1388" y="1899"/>
                  <a:pt x="1389" y="1899"/>
                  <a:pt x="1389" y="1899"/>
                </a:cubicBezTo>
                <a:cubicBezTo>
                  <a:pt x="1390" y="1900"/>
                  <a:pt x="1391" y="1900"/>
                  <a:pt x="1392" y="1901"/>
                </a:cubicBezTo>
                <a:cubicBezTo>
                  <a:pt x="1393" y="1902"/>
                  <a:pt x="1395" y="1904"/>
                  <a:pt x="1396" y="1905"/>
                </a:cubicBezTo>
                <a:cubicBezTo>
                  <a:pt x="1397" y="1905"/>
                  <a:pt x="1398" y="1906"/>
                  <a:pt x="1399" y="1907"/>
                </a:cubicBezTo>
                <a:cubicBezTo>
                  <a:pt x="1400" y="1907"/>
                  <a:pt x="1401" y="1908"/>
                  <a:pt x="1402" y="1908"/>
                </a:cubicBezTo>
                <a:cubicBezTo>
                  <a:pt x="1403" y="1909"/>
                  <a:pt x="1403" y="1909"/>
                  <a:pt x="1404" y="1910"/>
                </a:cubicBezTo>
                <a:cubicBezTo>
                  <a:pt x="1405" y="1910"/>
                  <a:pt x="1406" y="1911"/>
                  <a:pt x="1407" y="1911"/>
                </a:cubicBezTo>
                <a:cubicBezTo>
                  <a:pt x="1408" y="1912"/>
                  <a:pt x="1409" y="1912"/>
                  <a:pt x="1410" y="1913"/>
                </a:cubicBezTo>
                <a:cubicBezTo>
                  <a:pt x="1413" y="1914"/>
                  <a:pt x="1413" y="1914"/>
                  <a:pt x="1413" y="1914"/>
                </a:cubicBezTo>
                <a:cubicBezTo>
                  <a:pt x="1414" y="1914"/>
                  <a:pt x="1415" y="1915"/>
                  <a:pt x="1416" y="1915"/>
                </a:cubicBezTo>
                <a:cubicBezTo>
                  <a:pt x="1417" y="1915"/>
                  <a:pt x="1418" y="1916"/>
                  <a:pt x="1419" y="1916"/>
                </a:cubicBezTo>
                <a:cubicBezTo>
                  <a:pt x="1419" y="1916"/>
                  <a:pt x="1420" y="1916"/>
                  <a:pt x="1420" y="1916"/>
                </a:cubicBezTo>
                <a:cubicBezTo>
                  <a:pt x="1420" y="1916"/>
                  <a:pt x="1420" y="1917"/>
                  <a:pt x="1420" y="1917"/>
                </a:cubicBezTo>
                <a:cubicBezTo>
                  <a:pt x="1422" y="1918"/>
                  <a:pt x="1423" y="1920"/>
                  <a:pt x="1426" y="1923"/>
                </a:cubicBezTo>
                <a:cubicBezTo>
                  <a:pt x="1428" y="1925"/>
                  <a:pt x="1431" y="1928"/>
                  <a:pt x="1434" y="1931"/>
                </a:cubicBezTo>
                <a:cubicBezTo>
                  <a:pt x="1435" y="1932"/>
                  <a:pt x="1436" y="1932"/>
                  <a:pt x="1437" y="1933"/>
                </a:cubicBezTo>
                <a:cubicBezTo>
                  <a:pt x="1437" y="1934"/>
                  <a:pt x="1438" y="1934"/>
                  <a:pt x="1439" y="1935"/>
                </a:cubicBezTo>
                <a:cubicBezTo>
                  <a:pt x="1441" y="1936"/>
                  <a:pt x="1443" y="1938"/>
                  <a:pt x="1444" y="1939"/>
                </a:cubicBezTo>
                <a:cubicBezTo>
                  <a:pt x="1446" y="1940"/>
                  <a:pt x="1448" y="1942"/>
                  <a:pt x="1450" y="1943"/>
                </a:cubicBezTo>
                <a:cubicBezTo>
                  <a:pt x="1450" y="1943"/>
                  <a:pt x="1451" y="1944"/>
                  <a:pt x="1451" y="1944"/>
                </a:cubicBezTo>
                <a:cubicBezTo>
                  <a:pt x="1452" y="1944"/>
                  <a:pt x="1452" y="1945"/>
                  <a:pt x="1453" y="1945"/>
                </a:cubicBezTo>
                <a:cubicBezTo>
                  <a:pt x="1454" y="1946"/>
                  <a:pt x="1455" y="1946"/>
                  <a:pt x="1456" y="1947"/>
                </a:cubicBezTo>
                <a:cubicBezTo>
                  <a:pt x="1458" y="1948"/>
                  <a:pt x="1460" y="1949"/>
                  <a:pt x="1462" y="1949"/>
                </a:cubicBezTo>
                <a:cubicBezTo>
                  <a:pt x="1464" y="1950"/>
                  <a:pt x="1465" y="1951"/>
                  <a:pt x="1467" y="1951"/>
                </a:cubicBezTo>
                <a:cubicBezTo>
                  <a:pt x="1469" y="1951"/>
                  <a:pt x="1471" y="1951"/>
                  <a:pt x="1472" y="1951"/>
                </a:cubicBezTo>
                <a:cubicBezTo>
                  <a:pt x="1474" y="1951"/>
                  <a:pt x="1475" y="1951"/>
                  <a:pt x="1476" y="1951"/>
                </a:cubicBezTo>
                <a:cubicBezTo>
                  <a:pt x="1477" y="1950"/>
                  <a:pt x="1478" y="1950"/>
                  <a:pt x="1478" y="1950"/>
                </a:cubicBezTo>
                <a:cubicBezTo>
                  <a:pt x="1479" y="1950"/>
                  <a:pt x="1479" y="1950"/>
                  <a:pt x="1479" y="1950"/>
                </a:cubicBezTo>
                <a:cubicBezTo>
                  <a:pt x="1479" y="1950"/>
                  <a:pt x="1479" y="1950"/>
                  <a:pt x="1478" y="1949"/>
                </a:cubicBezTo>
                <a:cubicBezTo>
                  <a:pt x="1478" y="1949"/>
                  <a:pt x="1477" y="1949"/>
                  <a:pt x="1476" y="1949"/>
                </a:cubicBezTo>
                <a:cubicBezTo>
                  <a:pt x="1475" y="1949"/>
                  <a:pt x="1474" y="1949"/>
                  <a:pt x="1473" y="1948"/>
                </a:cubicBezTo>
                <a:cubicBezTo>
                  <a:pt x="1471" y="1948"/>
                  <a:pt x="1470" y="1947"/>
                  <a:pt x="1469" y="1946"/>
                </a:cubicBezTo>
                <a:cubicBezTo>
                  <a:pt x="1467" y="1946"/>
                  <a:pt x="1466" y="1945"/>
                  <a:pt x="1464" y="1944"/>
                </a:cubicBezTo>
                <a:cubicBezTo>
                  <a:pt x="1463" y="1943"/>
                  <a:pt x="1461" y="1942"/>
                  <a:pt x="1459" y="1941"/>
                </a:cubicBezTo>
                <a:cubicBezTo>
                  <a:pt x="1459" y="1940"/>
                  <a:pt x="1458" y="1939"/>
                  <a:pt x="1457" y="1939"/>
                </a:cubicBezTo>
                <a:cubicBezTo>
                  <a:pt x="1456" y="1938"/>
                  <a:pt x="1455" y="1938"/>
                  <a:pt x="1454" y="1937"/>
                </a:cubicBezTo>
                <a:cubicBezTo>
                  <a:pt x="1453" y="1936"/>
                  <a:pt x="1451" y="1934"/>
                  <a:pt x="1449" y="1933"/>
                </a:cubicBezTo>
                <a:cubicBezTo>
                  <a:pt x="1447" y="1932"/>
                  <a:pt x="1446" y="1930"/>
                  <a:pt x="1444" y="1929"/>
                </a:cubicBezTo>
                <a:cubicBezTo>
                  <a:pt x="1443" y="1928"/>
                  <a:pt x="1442" y="1928"/>
                  <a:pt x="1441" y="1927"/>
                </a:cubicBezTo>
                <a:cubicBezTo>
                  <a:pt x="1440" y="1926"/>
                  <a:pt x="1439" y="1926"/>
                  <a:pt x="1438" y="1925"/>
                </a:cubicBezTo>
                <a:cubicBezTo>
                  <a:pt x="1435" y="1923"/>
                  <a:pt x="1432" y="1921"/>
                  <a:pt x="1429" y="1919"/>
                </a:cubicBezTo>
                <a:cubicBezTo>
                  <a:pt x="1428" y="1919"/>
                  <a:pt x="1427" y="1919"/>
                  <a:pt x="1427" y="1918"/>
                </a:cubicBezTo>
                <a:cubicBezTo>
                  <a:pt x="1427" y="1918"/>
                  <a:pt x="1428" y="1919"/>
                  <a:pt x="1428" y="1919"/>
                </a:cubicBezTo>
                <a:cubicBezTo>
                  <a:pt x="1429" y="1919"/>
                  <a:pt x="1430" y="1919"/>
                  <a:pt x="1431" y="1919"/>
                </a:cubicBezTo>
                <a:cubicBezTo>
                  <a:pt x="1432" y="1919"/>
                  <a:pt x="1433" y="1920"/>
                  <a:pt x="1434" y="1920"/>
                </a:cubicBezTo>
                <a:cubicBezTo>
                  <a:pt x="1435" y="1920"/>
                  <a:pt x="1436" y="1920"/>
                  <a:pt x="1437" y="1920"/>
                </a:cubicBezTo>
                <a:cubicBezTo>
                  <a:pt x="1438" y="1920"/>
                  <a:pt x="1439" y="1920"/>
                  <a:pt x="1440" y="1920"/>
                </a:cubicBezTo>
                <a:cubicBezTo>
                  <a:pt x="1441" y="1920"/>
                  <a:pt x="1442" y="1920"/>
                  <a:pt x="1443" y="1920"/>
                </a:cubicBezTo>
                <a:cubicBezTo>
                  <a:pt x="1444" y="1920"/>
                  <a:pt x="1445" y="1920"/>
                  <a:pt x="1446" y="1920"/>
                </a:cubicBezTo>
                <a:cubicBezTo>
                  <a:pt x="1447" y="1920"/>
                  <a:pt x="1447" y="1920"/>
                  <a:pt x="1448" y="1920"/>
                </a:cubicBezTo>
                <a:cubicBezTo>
                  <a:pt x="1448" y="1920"/>
                  <a:pt x="1448" y="1920"/>
                  <a:pt x="1449" y="1920"/>
                </a:cubicBezTo>
                <a:cubicBezTo>
                  <a:pt x="1453" y="1920"/>
                  <a:pt x="1456" y="1920"/>
                  <a:pt x="1459" y="1920"/>
                </a:cubicBezTo>
                <a:cubicBezTo>
                  <a:pt x="1462" y="1919"/>
                  <a:pt x="1465" y="1919"/>
                  <a:pt x="1467" y="1919"/>
                </a:cubicBezTo>
                <a:cubicBezTo>
                  <a:pt x="1470" y="1919"/>
                  <a:pt x="1472" y="1919"/>
                  <a:pt x="1474" y="1919"/>
                </a:cubicBezTo>
                <a:cubicBezTo>
                  <a:pt x="1475" y="1919"/>
                  <a:pt x="1477" y="1920"/>
                  <a:pt x="1478" y="1920"/>
                </a:cubicBezTo>
                <a:cubicBezTo>
                  <a:pt x="1479" y="1920"/>
                  <a:pt x="1479" y="1920"/>
                  <a:pt x="1479" y="1920"/>
                </a:cubicBezTo>
                <a:cubicBezTo>
                  <a:pt x="1479" y="1920"/>
                  <a:pt x="1479" y="1920"/>
                  <a:pt x="1478" y="1919"/>
                </a:cubicBezTo>
                <a:cubicBezTo>
                  <a:pt x="1477" y="1919"/>
                  <a:pt x="1477" y="1919"/>
                  <a:pt x="1476" y="1919"/>
                </a:cubicBezTo>
                <a:cubicBezTo>
                  <a:pt x="1476" y="1918"/>
                  <a:pt x="1475" y="1918"/>
                  <a:pt x="1474" y="1918"/>
                </a:cubicBezTo>
                <a:cubicBezTo>
                  <a:pt x="1472" y="1917"/>
                  <a:pt x="1470" y="1916"/>
                  <a:pt x="1468" y="1916"/>
                </a:cubicBezTo>
                <a:cubicBezTo>
                  <a:pt x="1465" y="1916"/>
                  <a:pt x="1462" y="1915"/>
                  <a:pt x="1459" y="1915"/>
                </a:cubicBezTo>
                <a:cubicBezTo>
                  <a:pt x="1456" y="1915"/>
                  <a:pt x="1453" y="1915"/>
                  <a:pt x="1449" y="1914"/>
                </a:cubicBezTo>
                <a:cubicBezTo>
                  <a:pt x="1449" y="1914"/>
                  <a:pt x="1448" y="1914"/>
                  <a:pt x="1448" y="1914"/>
                </a:cubicBezTo>
                <a:cubicBezTo>
                  <a:pt x="1447" y="1914"/>
                  <a:pt x="1447" y="1914"/>
                  <a:pt x="1446" y="1914"/>
                </a:cubicBezTo>
                <a:cubicBezTo>
                  <a:pt x="1446" y="1914"/>
                  <a:pt x="1445" y="1914"/>
                  <a:pt x="1444" y="1914"/>
                </a:cubicBezTo>
                <a:cubicBezTo>
                  <a:pt x="1443" y="1914"/>
                  <a:pt x="1443" y="1914"/>
                  <a:pt x="1442" y="1914"/>
                </a:cubicBezTo>
                <a:cubicBezTo>
                  <a:pt x="1442" y="1914"/>
                  <a:pt x="1442" y="1914"/>
                  <a:pt x="1441" y="1913"/>
                </a:cubicBezTo>
                <a:cubicBezTo>
                  <a:pt x="1440" y="1913"/>
                  <a:pt x="1439" y="1913"/>
                  <a:pt x="1438" y="1913"/>
                </a:cubicBezTo>
                <a:cubicBezTo>
                  <a:pt x="1437" y="1913"/>
                  <a:pt x="1437" y="1913"/>
                  <a:pt x="1436" y="1913"/>
                </a:cubicBezTo>
                <a:cubicBezTo>
                  <a:pt x="1435" y="1912"/>
                  <a:pt x="1434" y="1912"/>
                  <a:pt x="1433" y="1912"/>
                </a:cubicBezTo>
                <a:cubicBezTo>
                  <a:pt x="1432" y="1912"/>
                  <a:pt x="1431" y="1911"/>
                  <a:pt x="1430" y="1911"/>
                </a:cubicBezTo>
                <a:cubicBezTo>
                  <a:pt x="1429" y="1911"/>
                  <a:pt x="1428" y="1911"/>
                  <a:pt x="1427" y="1910"/>
                </a:cubicBezTo>
                <a:cubicBezTo>
                  <a:pt x="1426" y="1910"/>
                  <a:pt x="1425" y="1910"/>
                  <a:pt x="1424" y="1910"/>
                </a:cubicBezTo>
                <a:cubicBezTo>
                  <a:pt x="1423" y="1909"/>
                  <a:pt x="1423" y="1909"/>
                  <a:pt x="1422" y="1909"/>
                </a:cubicBezTo>
                <a:cubicBezTo>
                  <a:pt x="1421" y="1908"/>
                  <a:pt x="1420" y="1908"/>
                  <a:pt x="1419" y="1908"/>
                </a:cubicBezTo>
                <a:cubicBezTo>
                  <a:pt x="1418" y="1907"/>
                  <a:pt x="1417" y="1907"/>
                  <a:pt x="1416" y="1907"/>
                </a:cubicBezTo>
                <a:cubicBezTo>
                  <a:pt x="1413" y="1905"/>
                  <a:pt x="1413" y="1905"/>
                  <a:pt x="1413" y="1905"/>
                </a:cubicBezTo>
                <a:cubicBezTo>
                  <a:pt x="1412" y="1905"/>
                  <a:pt x="1412" y="1905"/>
                  <a:pt x="1411" y="1904"/>
                </a:cubicBezTo>
                <a:cubicBezTo>
                  <a:pt x="1410" y="1904"/>
                  <a:pt x="1409" y="1903"/>
                  <a:pt x="1408" y="1903"/>
                </a:cubicBezTo>
                <a:cubicBezTo>
                  <a:pt x="1407" y="1902"/>
                  <a:pt x="1406" y="1902"/>
                  <a:pt x="1405" y="1901"/>
                </a:cubicBezTo>
                <a:cubicBezTo>
                  <a:pt x="1404" y="1901"/>
                  <a:pt x="1402" y="1900"/>
                  <a:pt x="1400" y="1899"/>
                </a:cubicBezTo>
                <a:cubicBezTo>
                  <a:pt x="1399" y="1898"/>
                  <a:pt x="1397" y="1897"/>
                  <a:pt x="1396" y="1896"/>
                </a:cubicBezTo>
                <a:cubicBezTo>
                  <a:pt x="1395" y="1895"/>
                  <a:pt x="1394" y="1894"/>
                  <a:pt x="1393" y="1894"/>
                </a:cubicBezTo>
                <a:cubicBezTo>
                  <a:pt x="1393" y="1894"/>
                  <a:pt x="1393" y="1893"/>
                  <a:pt x="1392" y="1893"/>
                </a:cubicBezTo>
                <a:cubicBezTo>
                  <a:pt x="1392" y="1893"/>
                  <a:pt x="1392" y="1893"/>
                  <a:pt x="1391" y="1892"/>
                </a:cubicBezTo>
                <a:cubicBezTo>
                  <a:pt x="1390" y="1891"/>
                  <a:pt x="1388" y="1890"/>
                  <a:pt x="1387" y="1889"/>
                </a:cubicBezTo>
                <a:cubicBezTo>
                  <a:pt x="1386" y="1888"/>
                  <a:pt x="1385" y="1887"/>
                  <a:pt x="1383" y="1886"/>
                </a:cubicBezTo>
                <a:cubicBezTo>
                  <a:pt x="1382" y="1885"/>
                  <a:pt x="1381" y="1884"/>
                  <a:pt x="1380" y="1883"/>
                </a:cubicBezTo>
                <a:cubicBezTo>
                  <a:pt x="1379" y="1882"/>
                  <a:pt x="1379" y="1881"/>
                  <a:pt x="1378" y="1881"/>
                </a:cubicBezTo>
                <a:cubicBezTo>
                  <a:pt x="1378" y="1880"/>
                  <a:pt x="1377" y="1880"/>
                  <a:pt x="1377" y="1879"/>
                </a:cubicBezTo>
                <a:cubicBezTo>
                  <a:pt x="1376" y="1878"/>
                  <a:pt x="1375" y="1877"/>
                  <a:pt x="1374" y="1877"/>
                </a:cubicBezTo>
                <a:cubicBezTo>
                  <a:pt x="1373" y="1875"/>
                  <a:pt x="1371" y="1873"/>
                  <a:pt x="1370" y="1872"/>
                </a:cubicBezTo>
                <a:cubicBezTo>
                  <a:pt x="1370" y="1872"/>
                  <a:pt x="1370" y="1871"/>
                  <a:pt x="1370" y="1871"/>
                </a:cubicBezTo>
                <a:cubicBezTo>
                  <a:pt x="1366" y="1849"/>
                  <a:pt x="1367" y="1834"/>
                  <a:pt x="1367" y="1834"/>
                </a:cubicBezTo>
                <a:cubicBezTo>
                  <a:pt x="1367" y="1834"/>
                  <a:pt x="1432" y="1859"/>
                  <a:pt x="1495" y="1885"/>
                </a:cubicBezTo>
                <a:cubicBezTo>
                  <a:pt x="1495" y="1885"/>
                  <a:pt x="1496" y="1886"/>
                  <a:pt x="1496" y="1886"/>
                </a:cubicBezTo>
                <a:cubicBezTo>
                  <a:pt x="1499" y="1888"/>
                  <a:pt x="1502" y="1891"/>
                  <a:pt x="1506" y="1894"/>
                </a:cubicBezTo>
                <a:cubicBezTo>
                  <a:pt x="1507" y="1895"/>
                  <a:pt x="1509" y="1897"/>
                  <a:pt x="1511" y="1898"/>
                </a:cubicBezTo>
                <a:cubicBezTo>
                  <a:pt x="1512" y="1899"/>
                  <a:pt x="1514" y="1901"/>
                  <a:pt x="1516" y="1902"/>
                </a:cubicBezTo>
                <a:cubicBezTo>
                  <a:pt x="1522" y="1908"/>
                  <a:pt x="1529" y="1914"/>
                  <a:pt x="1536" y="1920"/>
                </a:cubicBezTo>
                <a:cubicBezTo>
                  <a:pt x="1542" y="1926"/>
                  <a:pt x="1549" y="1932"/>
                  <a:pt x="1555" y="1938"/>
                </a:cubicBezTo>
                <a:cubicBezTo>
                  <a:pt x="1559" y="1941"/>
                  <a:pt x="1562" y="1944"/>
                  <a:pt x="1565" y="1947"/>
                </a:cubicBezTo>
                <a:cubicBezTo>
                  <a:pt x="1568" y="1950"/>
                  <a:pt x="1572" y="1953"/>
                  <a:pt x="1575" y="1956"/>
                </a:cubicBezTo>
                <a:cubicBezTo>
                  <a:pt x="1581" y="1961"/>
                  <a:pt x="1588" y="1967"/>
                  <a:pt x="1594" y="1971"/>
                </a:cubicBezTo>
                <a:cubicBezTo>
                  <a:pt x="1595" y="1973"/>
                  <a:pt x="1597" y="1974"/>
                  <a:pt x="1598" y="1975"/>
                </a:cubicBezTo>
                <a:cubicBezTo>
                  <a:pt x="1600" y="1976"/>
                  <a:pt x="1601" y="1977"/>
                  <a:pt x="1603" y="1978"/>
                </a:cubicBezTo>
                <a:cubicBezTo>
                  <a:pt x="1604" y="1979"/>
                  <a:pt x="1604" y="1979"/>
                  <a:pt x="1605" y="1980"/>
                </a:cubicBezTo>
                <a:cubicBezTo>
                  <a:pt x="1606" y="1980"/>
                  <a:pt x="1607" y="1981"/>
                  <a:pt x="1607" y="1981"/>
                </a:cubicBezTo>
                <a:cubicBezTo>
                  <a:pt x="1609" y="1982"/>
                  <a:pt x="1610" y="1983"/>
                  <a:pt x="1612" y="1984"/>
                </a:cubicBezTo>
                <a:cubicBezTo>
                  <a:pt x="1617" y="1988"/>
                  <a:pt x="1623" y="1991"/>
                  <a:pt x="1628" y="1993"/>
                </a:cubicBezTo>
                <a:cubicBezTo>
                  <a:pt x="1634" y="1995"/>
                  <a:pt x="1638" y="1996"/>
                  <a:pt x="1642" y="1996"/>
                </a:cubicBezTo>
                <a:cubicBezTo>
                  <a:pt x="1646" y="1997"/>
                  <a:pt x="1650" y="1996"/>
                  <a:pt x="1652" y="1996"/>
                </a:cubicBezTo>
                <a:cubicBezTo>
                  <a:pt x="1654" y="1996"/>
                  <a:pt x="1655" y="1995"/>
                  <a:pt x="1655" y="1995"/>
                </a:cubicBezTo>
                <a:cubicBezTo>
                  <a:pt x="1655" y="1995"/>
                  <a:pt x="1654" y="1995"/>
                  <a:pt x="1652" y="1996"/>
                </a:cubicBezTo>
                <a:cubicBezTo>
                  <a:pt x="1651" y="1996"/>
                  <a:pt x="1651" y="1996"/>
                  <a:pt x="1650" y="1996"/>
                </a:cubicBezTo>
                <a:cubicBezTo>
                  <a:pt x="1650" y="1996"/>
                  <a:pt x="1649" y="1996"/>
                  <a:pt x="1649" y="1996"/>
                </a:cubicBezTo>
                <a:cubicBezTo>
                  <a:pt x="1649" y="1996"/>
                  <a:pt x="1648" y="1996"/>
                  <a:pt x="1648" y="1996"/>
                </a:cubicBezTo>
                <a:cubicBezTo>
                  <a:pt x="1647" y="1996"/>
                  <a:pt x="1646" y="1995"/>
                  <a:pt x="1645" y="1995"/>
                </a:cubicBezTo>
                <a:cubicBezTo>
                  <a:pt x="1644" y="1995"/>
                  <a:pt x="1644" y="1995"/>
                  <a:pt x="1643" y="1995"/>
                </a:cubicBezTo>
                <a:cubicBezTo>
                  <a:pt x="1639" y="1994"/>
                  <a:pt x="1634" y="1993"/>
                  <a:pt x="1630" y="1990"/>
                </a:cubicBezTo>
                <a:cubicBezTo>
                  <a:pt x="1628" y="1990"/>
                  <a:pt x="1627" y="1989"/>
                  <a:pt x="1626" y="1988"/>
                </a:cubicBezTo>
                <a:cubicBezTo>
                  <a:pt x="1625" y="1988"/>
                  <a:pt x="1625" y="1988"/>
                  <a:pt x="1624" y="1987"/>
                </a:cubicBezTo>
                <a:cubicBezTo>
                  <a:pt x="1623" y="1987"/>
                  <a:pt x="1623" y="1987"/>
                  <a:pt x="1622" y="1986"/>
                </a:cubicBezTo>
                <a:cubicBezTo>
                  <a:pt x="1621" y="1985"/>
                  <a:pt x="1620" y="1984"/>
                  <a:pt x="1618" y="1984"/>
                </a:cubicBezTo>
                <a:cubicBezTo>
                  <a:pt x="1617" y="1983"/>
                  <a:pt x="1616" y="1982"/>
                  <a:pt x="1614" y="1981"/>
                </a:cubicBezTo>
                <a:cubicBezTo>
                  <a:pt x="1613" y="1980"/>
                  <a:pt x="1612" y="1979"/>
                  <a:pt x="1610" y="1978"/>
                </a:cubicBezTo>
                <a:cubicBezTo>
                  <a:pt x="1610" y="1977"/>
                  <a:pt x="1609" y="1976"/>
                  <a:pt x="1608" y="1976"/>
                </a:cubicBezTo>
                <a:cubicBezTo>
                  <a:pt x="1608" y="1975"/>
                  <a:pt x="1607" y="1975"/>
                  <a:pt x="1606" y="1974"/>
                </a:cubicBezTo>
                <a:cubicBezTo>
                  <a:pt x="1605" y="1973"/>
                  <a:pt x="1603" y="1972"/>
                  <a:pt x="1602" y="1971"/>
                </a:cubicBezTo>
                <a:cubicBezTo>
                  <a:pt x="1600" y="1969"/>
                  <a:pt x="1599" y="1968"/>
                  <a:pt x="1598" y="1967"/>
                </a:cubicBezTo>
                <a:cubicBezTo>
                  <a:pt x="1597" y="1966"/>
                  <a:pt x="1596" y="1965"/>
                  <a:pt x="1595" y="1965"/>
                </a:cubicBezTo>
                <a:cubicBezTo>
                  <a:pt x="1595" y="1965"/>
                  <a:pt x="1595" y="1965"/>
                  <a:pt x="1595" y="1965"/>
                </a:cubicBezTo>
                <a:cubicBezTo>
                  <a:pt x="1597" y="1965"/>
                  <a:pt x="1598" y="1965"/>
                  <a:pt x="1599" y="1965"/>
                </a:cubicBezTo>
                <a:cubicBezTo>
                  <a:pt x="1600" y="1966"/>
                  <a:pt x="1601" y="1966"/>
                  <a:pt x="1603" y="1966"/>
                </a:cubicBezTo>
                <a:cubicBezTo>
                  <a:pt x="1605" y="1966"/>
                  <a:pt x="1607" y="1967"/>
                  <a:pt x="1610" y="1967"/>
                </a:cubicBezTo>
                <a:cubicBezTo>
                  <a:pt x="1611" y="1967"/>
                  <a:pt x="1612" y="1967"/>
                  <a:pt x="1613" y="1967"/>
                </a:cubicBezTo>
                <a:cubicBezTo>
                  <a:pt x="1614" y="1968"/>
                  <a:pt x="1614" y="1968"/>
                  <a:pt x="1614" y="1968"/>
                </a:cubicBezTo>
                <a:cubicBezTo>
                  <a:pt x="1614" y="1968"/>
                  <a:pt x="1614" y="1968"/>
                  <a:pt x="1614" y="1968"/>
                </a:cubicBezTo>
                <a:cubicBezTo>
                  <a:pt x="1614" y="1968"/>
                  <a:pt x="1614" y="1968"/>
                  <a:pt x="1614" y="1968"/>
                </a:cubicBezTo>
                <a:cubicBezTo>
                  <a:pt x="1614" y="1968"/>
                  <a:pt x="1614" y="1968"/>
                  <a:pt x="1614" y="1968"/>
                </a:cubicBezTo>
                <a:cubicBezTo>
                  <a:pt x="1614" y="1968"/>
                  <a:pt x="1614" y="1968"/>
                  <a:pt x="1614" y="1968"/>
                </a:cubicBezTo>
                <a:cubicBezTo>
                  <a:pt x="1615" y="1968"/>
                  <a:pt x="1615" y="1968"/>
                  <a:pt x="1615" y="1968"/>
                </a:cubicBezTo>
                <a:cubicBezTo>
                  <a:pt x="1615" y="1968"/>
                  <a:pt x="1615" y="1968"/>
                  <a:pt x="1615" y="1968"/>
                </a:cubicBezTo>
                <a:cubicBezTo>
                  <a:pt x="1616" y="1968"/>
                  <a:pt x="1616" y="1968"/>
                  <a:pt x="1617" y="1968"/>
                </a:cubicBezTo>
                <a:cubicBezTo>
                  <a:pt x="1617" y="1968"/>
                  <a:pt x="1618" y="1968"/>
                  <a:pt x="1618" y="1968"/>
                </a:cubicBezTo>
                <a:cubicBezTo>
                  <a:pt x="1619" y="1969"/>
                  <a:pt x="1619" y="1969"/>
                  <a:pt x="1620" y="1969"/>
                </a:cubicBezTo>
                <a:cubicBezTo>
                  <a:pt x="1621" y="1969"/>
                  <a:pt x="1622" y="1969"/>
                  <a:pt x="1623" y="1970"/>
                </a:cubicBezTo>
                <a:cubicBezTo>
                  <a:pt x="1625" y="1970"/>
                  <a:pt x="1627" y="1971"/>
                  <a:pt x="1629" y="1972"/>
                </a:cubicBezTo>
                <a:cubicBezTo>
                  <a:pt x="1631" y="1973"/>
                  <a:pt x="1633" y="1973"/>
                  <a:pt x="1634" y="1974"/>
                </a:cubicBezTo>
                <a:cubicBezTo>
                  <a:pt x="1635" y="1975"/>
                  <a:pt x="1636" y="1975"/>
                  <a:pt x="1636" y="1975"/>
                </a:cubicBezTo>
                <a:cubicBezTo>
                  <a:pt x="1637" y="1976"/>
                  <a:pt x="1638" y="1976"/>
                  <a:pt x="1639" y="1977"/>
                </a:cubicBezTo>
                <a:cubicBezTo>
                  <a:pt x="1639" y="1977"/>
                  <a:pt x="1640" y="1977"/>
                  <a:pt x="1640" y="1978"/>
                </a:cubicBezTo>
                <a:cubicBezTo>
                  <a:pt x="1641" y="1978"/>
                  <a:pt x="1641" y="1978"/>
                  <a:pt x="1642" y="1979"/>
                </a:cubicBezTo>
                <a:cubicBezTo>
                  <a:pt x="1643" y="1979"/>
                  <a:pt x="1643" y="1980"/>
                  <a:pt x="1644" y="1980"/>
                </a:cubicBezTo>
                <a:cubicBezTo>
                  <a:pt x="1644" y="1980"/>
                  <a:pt x="1645" y="1981"/>
                  <a:pt x="1645" y="1981"/>
                </a:cubicBezTo>
                <a:cubicBezTo>
                  <a:pt x="1645" y="1981"/>
                  <a:pt x="1645" y="1980"/>
                  <a:pt x="1644" y="1980"/>
                </a:cubicBezTo>
                <a:cubicBezTo>
                  <a:pt x="1644" y="1979"/>
                  <a:pt x="1644" y="1978"/>
                  <a:pt x="1643" y="1978"/>
                </a:cubicBezTo>
                <a:cubicBezTo>
                  <a:pt x="1643" y="1977"/>
                  <a:pt x="1642" y="1977"/>
                  <a:pt x="1642" y="1976"/>
                </a:cubicBezTo>
                <a:cubicBezTo>
                  <a:pt x="1641" y="1975"/>
                  <a:pt x="1641" y="1975"/>
                  <a:pt x="1640" y="1974"/>
                </a:cubicBezTo>
                <a:cubicBezTo>
                  <a:pt x="1639" y="1973"/>
                  <a:pt x="1638" y="1972"/>
                  <a:pt x="1637" y="1971"/>
                </a:cubicBezTo>
                <a:cubicBezTo>
                  <a:pt x="1636" y="1970"/>
                  <a:pt x="1635" y="1969"/>
                  <a:pt x="1634" y="1969"/>
                </a:cubicBezTo>
                <a:cubicBezTo>
                  <a:pt x="1634" y="1968"/>
                  <a:pt x="1633" y="1967"/>
                  <a:pt x="1632" y="1967"/>
                </a:cubicBezTo>
                <a:cubicBezTo>
                  <a:pt x="1630" y="1965"/>
                  <a:pt x="1628" y="1964"/>
                  <a:pt x="1626" y="1963"/>
                </a:cubicBezTo>
                <a:cubicBezTo>
                  <a:pt x="1625" y="1963"/>
                  <a:pt x="1623" y="1962"/>
                  <a:pt x="1622" y="1962"/>
                </a:cubicBezTo>
                <a:cubicBezTo>
                  <a:pt x="1622" y="1962"/>
                  <a:pt x="1621" y="1961"/>
                  <a:pt x="1620" y="1961"/>
                </a:cubicBezTo>
                <a:cubicBezTo>
                  <a:pt x="1620" y="1961"/>
                  <a:pt x="1619" y="1961"/>
                  <a:pt x="1618" y="1961"/>
                </a:cubicBezTo>
                <a:cubicBezTo>
                  <a:pt x="1618" y="1960"/>
                  <a:pt x="1617" y="1960"/>
                  <a:pt x="1617" y="1960"/>
                </a:cubicBezTo>
                <a:cubicBezTo>
                  <a:pt x="1616" y="1960"/>
                  <a:pt x="1616" y="1960"/>
                  <a:pt x="1616" y="1960"/>
                </a:cubicBezTo>
                <a:cubicBezTo>
                  <a:pt x="1616" y="1960"/>
                  <a:pt x="1616" y="1960"/>
                  <a:pt x="1616" y="1960"/>
                </a:cubicBezTo>
                <a:cubicBezTo>
                  <a:pt x="1616" y="1960"/>
                  <a:pt x="1616" y="1960"/>
                  <a:pt x="1616" y="1960"/>
                </a:cubicBezTo>
                <a:cubicBezTo>
                  <a:pt x="1615" y="1960"/>
                  <a:pt x="1615" y="1960"/>
                  <a:pt x="1615" y="1960"/>
                </a:cubicBezTo>
                <a:cubicBezTo>
                  <a:pt x="1613" y="1959"/>
                  <a:pt x="1612" y="1959"/>
                  <a:pt x="1611" y="1959"/>
                </a:cubicBezTo>
                <a:cubicBezTo>
                  <a:pt x="1608" y="1959"/>
                  <a:pt x="1606" y="1959"/>
                  <a:pt x="1603" y="1958"/>
                </a:cubicBezTo>
                <a:cubicBezTo>
                  <a:pt x="1602" y="1958"/>
                  <a:pt x="1601" y="1958"/>
                  <a:pt x="1600" y="1958"/>
                </a:cubicBezTo>
                <a:cubicBezTo>
                  <a:pt x="1599" y="1958"/>
                  <a:pt x="1598" y="1958"/>
                  <a:pt x="1596" y="1958"/>
                </a:cubicBezTo>
                <a:cubicBezTo>
                  <a:pt x="1596" y="1958"/>
                  <a:pt x="1595" y="1958"/>
                  <a:pt x="1595" y="1958"/>
                </a:cubicBezTo>
                <a:cubicBezTo>
                  <a:pt x="1594" y="1958"/>
                  <a:pt x="1594" y="1958"/>
                  <a:pt x="1593" y="1958"/>
                </a:cubicBezTo>
                <a:cubicBezTo>
                  <a:pt x="1592" y="1957"/>
                  <a:pt x="1591" y="1957"/>
                  <a:pt x="1590" y="1957"/>
                </a:cubicBezTo>
                <a:cubicBezTo>
                  <a:pt x="1588" y="1957"/>
                  <a:pt x="1587" y="1956"/>
                  <a:pt x="1585" y="1956"/>
                </a:cubicBezTo>
                <a:cubicBezTo>
                  <a:pt x="1585" y="1956"/>
                  <a:pt x="1585" y="1956"/>
                  <a:pt x="1585" y="1956"/>
                </a:cubicBezTo>
                <a:cubicBezTo>
                  <a:pt x="1583" y="1954"/>
                  <a:pt x="1581" y="1952"/>
                  <a:pt x="1580" y="1951"/>
                </a:cubicBezTo>
                <a:cubicBezTo>
                  <a:pt x="1577" y="1948"/>
                  <a:pt x="1573" y="1945"/>
                  <a:pt x="1570" y="1942"/>
                </a:cubicBezTo>
                <a:cubicBezTo>
                  <a:pt x="1567" y="1939"/>
                  <a:pt x="1564" y="1936"/>
                  <a:pt x="1561" y="1933"/>
                </a:cubicBezTo>
                <a:cubicBezTo>
                  <a:pt x="1554" y="1927"/>
                  <a:pt x="1548" y="1921"/>
                  <a:pt x="1541" y="1914"/>
                </a:cubicBezTo>
                <a:cubicBezTo>
                  <a:pt x="1538" y="1911"/>
                  <a:pt x="1534" y="1908"/>
                  <a:pt x="1531" y="1905"/>
                </a:cubicBezTo>
                <a:cubicBezTo>
                  <a:pt x="1529" y="1904"/>
                  <a:pt x="1528" y="1902"/>
                  <a:pt x="1526" y="1901"/>
                </a:cubicBezTo>
                <a:cubicBezTo>
                  <a:pt x="1524" y="1899"/>
                  <a:pt x="1522" y="1898"/>
                  <a:pt x="1521" y="1896"/>
                </a:cubicBezTo>
                <a:cubicBezTo>
                  <a:pt x="1520" y="1896"/>
                  <a:pt x="1520" y="1895"/>
                  <a:pt x="1519" y="1895"/>
                </a:cubicBezTo>
                <a:cubicBezTo>
                  <a:pt x="1550" y="1908"/>
                  <a:pt x="1578" y="1920"/>
                  <a:pt x="1596" y="1928"/>
                </a:cubicBezTo>
                <a:cubicBezTo>
                  <a:pt x="1628" y="1943"/>
                  <a:pt x="1663" y="1965"/>
                  <a:pt x="1698" y="1989"/>
                </a:cubicBezTo>
                <a:cubicBezTo>
                  <a:pt x="1698" y="1989"/>
                  <a:pt x="1698" y="1989"/>
                  <a:pt x="1698" y="1989"/>
                </a:cubicBezTo>
                <a:cubicBezTo>
                  <a:pt x="1699" y="1990"/>
                  <a:pt x="1699" y="1991"/>
                  <a:pt x="1699" y="1992"/>
                </a:cubicBezTo>
                <a:cubicBezTo>
                  <a:pt x="1700" y="1993"/>
                  <a:pt x="1700" y="1994"/>
                  <a:pt x="1701" y="1995"/>
                </a:cubicBezTo>
                <a:cubicBezTo>
                  <a:pt x="1701" y="1997"/>
                  <a:pt x="1702" y="2000"/>
                  <a:pt x="1703" y="2003"/>
                </a:cubicBezTo>
                <a:cubicBezTo>
                  <a:pt x="1703" y="2005"/>
                  <a:pt x="1704" y="2008"/>
                  <a:pt x="1705" y="2011"/>
                </a:cubicBezTo>
                <a:cubicBezTo>
                  <a:pt x="1705" y="2014"/>
                  <a:pt x="1706" y="2017"/>
                  <a:pt x="1707" y="2020"/>
                </a:cubicBezTo>
                <a:cubicBezTo>
                  <a:pt x="1707" y="2023"/>
                  <a:pt x="1708" y="2026"/>
                  <a:pt x="1709" y="2029"/>
                </a:cubicBezTo>
                <a:cubicBezTo>
                  <a:pt x="1709" y="2033"/>
                  <a:pt x="1710" y="2036"/>
                  <a:pt x="1711" y="2039"/>
                </a:cubicBezTo>
                <a:cubicBezTo>
                  <a:pt x="1711" y="2041"/>
                  <a:pt x="1712" y="2042"/>
                  <a:pt x="1712" y="2044"/>
                </a:cubicBezTo>
                <a:cubicBezTo>
                  <a:pt x="1712" y="2045"/>
                  <a:pt x="1713" y="2047"/>
                  <a:pt x="1713" y="2048"/>
                </a:cubicBezTo>
                <a:cubicBezTo>
                  <a:pt x="1714" y="2051"/>
                  <a:pt x="1715" y="2054"/>
                  <a:pt x="1717" y="2057"/>
                </a:cubicBezTo>
                <a:cubicBezTo>
                  <a:pt x="1718" y="2059"/>
                  <a:pt x="1719" y="2062"/>
                  <a:pt x="1720" y="2064"/>
                </a:cubicBezTo>
                <a:cubicBezTo>
                  <a:pt x="1721" y="2065"/>
                  <a:pt x="1722" y="2066"/>
                  <a:pt x="1722" y="2067"/>
                </a:cubicBezTo>
                <a:cubicBezTo>
                  <a:pt x="1723" y="2068"/>
                  <a:pt x="1723" y="2069"/>
                  <a:pt x="1724" y="2070"/>
                </a:cubicBezTo>
                <a:cubicBezTo>
                  <a:pt x="1725" y="2070"/>
                  <a:pt x="1725" y="2071"/>
                  <a:pt x="1726" y="2072"/>
                </a:cubicBezTo>
                <a:cubicBezTo>
                  <a:pt x="1726" y="2073"/>
                  <a:pt x="1727" y="2073"/>
                  <a:pt x="1727" y="2074"/>
                </a:cubicBezTo>
                <a:cubicBezTo>
                  <a:pt x="1728" y="2075"/>
                  <a:pt x="1729" y="2076"/>
                  <a:pt x="1730" y="2076"/>
                </a:cubicBezTo>
                <a:cubicBezTo>
                  <a:pt x="1730" y="2077"/>
                  <a:pt x="1731" y="2077"/>
                  <a:pt x="1731" y="2077"/>
                </a:cubicBezTo>
                <a:cubicBezTo>
                  <a:pt x="1731" y="2077"/>
                  <a:pt x="1730" y="2076"/>
                  <a:pt x="1730" y="2076"/>
                </a:cubicBezTo>
                <a:cubicBezTo>
                  <a:pt x="1730" y="2075"/>
                  <a:pt x="1729" y="2074"/>
                  <a:pt x="1729" y="2073"/>
                </a:cubicBezTo>
                <a:cubicBezTo>
                  <a:pt x="1728" y="2072"/>
                  <a:pt x="1728" y="2071"/>
                  <a:pt x="1728" y="2071"/>
                </a:cubicBezTo>
                <a:cubicBezTo>
                  <a:pt x="1727" y="2070"/>
                  <a:pt x="1727" y="2069"/>
                  <a:pt x="1727" y="2068"/>
                </a:cubicBezTo>
                <a:cubicBezTo>
                  <a:pt x="1726" y="2067"/>
                  <a:pt x="1726" y="2066"/>
                  <a:pt x="1726" y="2065"/>
                </a:cubicBezTo>
                <a:cubicBezTo>
                  <a:pt x="1725" y="2064"/>
                  <a:pt x="1725" y="2063"/>
                  <a:pt x="1724" y="2062"/>
                </a:cubicBezTo>
                <a:cubicBezTo>
                  <a:pt x="1724" y="2060"/>
                  <a:pt x="1723" y="2057"/>
                  <a:pt x="1722" y="2055"/>
                </a:cubicBezTo>
                <a:cubicBezTo>
                  <a:pt x="1722" y="2052"/>
                  <a:pt x="1721" y="2049"/>
                  <a:pt x="1720" y="2046"/>
                </a:cubicBezTo>
                <a:cubicBezTo>
                  <a:pt x="1720" y="2043"/>
                  <a:pt x="1719" y="2040"/>
                  <a:pt x="1718" y="2037"/>
                </a:cubicBezTo>
                <a:cubicBezTo>
                  <a:pt x="1718" y="2034"/>
                  <a:pt x="1717" y="2031"/>
                  <a:pt x="1716" y="2028"/>
                </a:cubicBezTo>
                <a:cubicBezTo>
                  <a:pt x="1716" y="2025"/>
                  <a:pt x="1715" y="2021"/>
                  <a:pt x="1714" y="2018"/>
                </a:cubicBezTo>
                <a:cubicBezTo>
                  <a:pt x="1714" y="2017"/>
                  <a:pt x="1713" y="2015"/>
                  <a:pt x="1713" y="2014"/>
                </a:cubicBezTo>
                <a:cubicBezTo>
                  <a:pt x="1712" y="2012"/>
                  <a:pt x="1712" y="2011"/>
                  <a:pt x="1711" y="2009"/>
                </a:cubicBezTo>
                <a:cubicBezTo>
                  <a:pt x="1710" y="2006"/>
                  <a:pt x="1709" y="2003"/>
                  <a:pt x="1708" y="2001"/>
                </a:cubicBezTo>
                <a:cubicBezTo>
                  <a:pt x="1707" y="1998"/>
                  <a:pt x="1706" y="1996"/>
                  <a:pt x="1705" y="1993"/>
                </a:cubicBezTo>
                <a:cubicBezTo>
                  <a:pt x="1705" y="1993"/>
                  <a:pt x="1705" y="1993"/>
                  <a:pt x="1705" y="1993"/>
                </a:cubicBezTo>
                <a:cubicBezTo>
                  <a:pt x="1711" y="1997"/>
                  <a:pt x="1718" y="2002"/>
                  <a:pt x="1724" y="2006"/>
                </a:cubicBezTo>
                <a:cubicBezTo>
                  <a:pt x="1725" y="2007"/>
                  <a:pt x="1725" y="2008"/>
                  <a:pt x="1725" y="2009"/>
                </a:cubicBezTo>
                <a:cubicBezTo>
                  <a:pt x="1726" y="2010"/>
                  <a:pt x="1726" y="2011"/>
                  <a:pt x="1727" y="2012"/>
                </a:cubicBezTo>
                <a:cubicBezTo>
                  <a:pt x="1727" y="2013"/>
                  <a:pt x="1728" y="2014"/>
                  <a:pt x="1728" y="2015"/>
                </a:cubicBezTo>
                <a:cubicBezTo>
                  <a:pt x="1729" y="2017"/>
                  <a:pt x="1729" y="2018"/>
                  <a:pt x="1730" y="2019"/>
                </a:cubicBezTo>
                <a:cubicBezTo>
                  <a:pt x="1731" y="2022"/>
                  <a:pt x="1732" y="2025"/>
                  <a:pt x="1733" y="2028"/>
                </a:cubicBezTo>
                <a:cubicBezTo>
                  <a:pt x="1734" y="2032"/>
                  <a:pt x="1735" y="2035"/>
                  <a:pt x="1736" y="2039"/>
                </a:cubicBezTo>
                <a:cubicBezTo>
                  <a:pt x="1737" y="2041"/>
                  <a:pt x="1737" y="2042"/>
                  <a:pt x="1738" y="2044"/>
                </a:cubicBezTo>
                <a:cubicBezTo>
                  <a:pt x="1738" y="2046"/>
                  <a:pt x="1739" y="2048"/>
                  <a:pt x="1740" y="2050"/>
                </a:cubicBezTo>
                <a:cubicBezTo>
                  <a:pt x="1741" y="2054"/>
                  <a:pt x="1742" y="2058"/>
                  <a:pt x="1743" y="2061"/>
                </a:cubicBezTo>
                <a:cubicBezTo>
                  <a:pt x="1745" y="2064"/>
                  <a:pt x="1745" y="2064"/>
                  <a:pt x="1745" y="2064"/>
                </a:cubicBezTo>
                <a:cubicBezTo>
                  <a:pt x="1745" y="2065"/>
                  <a:pt x="1745" y="2066"/>
                  <a:pt x="1746" y="2067"/>
                </a:cubicBezTo>
                <a:cubicBezTo>
                  <a:pt x="1747" y="2069"/>
                  <a:pt x="1747" y="2071"/>
                  <a:pt x="1748" y="2073"/>
                </a:cubicBezTo>
                <a:cubicBezTo>
                  <a:pt x="1749" y="2075"/>
                  <a:pt x="1750" y="2077"/>
                  <a:pt x="1751" y="2078"/>
                </a:cubicBezTo>
                <a:cubicBezTo>
                  <a:pt x="1752" y="2079"/>
                  <a:pt x="1752" y="2080"/>
                  <a:pt x="1753" y="2081"/>
                </a:cubicBezTo>
                <a:cubicBezTo>
                  <a:pt x="1753" y="2082"/>
                  <a:pt x="1754" y="2082"/>
                  <a:pt x="1755" y="2083"/>
                </a:cubicBezTo>
                <a:cubicBezTo>
                  <a:pt x="1755" y="2084"/>
                  <a:pt x="1756" y="2085"/>
                  <a:pt x="1756" y="2086"/>
                </a:cubicBezTo>
                <a:cubicBezTo>
                  <a:pt x="1757" y="2086"/>
                  <a:pt x="1757" y="2087"/>
                  <a:pt x="1758" y="2088"/>
                </a:cubicBezTo>
                <a:cubicBezTo>
                  <a:pt x="1759" y="2089"/>
                  <a:pt x="1760" y="2091"/>
                  <a:pt x="1762" y="2092"/>
                </a:cubicBezTo>
                <a:cubicBezTo>
                  <a:pt x="1762" y="2093"/>
                  <a:pt x="1763" y="2093"/>
                  <a:pt x="1764" y="2094"/>
                </a:cubicBezTo>
                <a:cubicBezTo>
                  <a:pt x="1764" y="2095"/>
                  <a:pt x="1765" y="2095"/>
                  <a:pt x="1766" y="2096"/>
                </a:cubicBezTo>
                <a:cubicBezTo>
                  <a:pt x="1766" y="2096"/>
                  <a:pt x="1766" y="2096"/>
                  <a:pt x="1767" y="2097"/>
                </a:cubicBezTo>
                <a:cubicBezTo>
                  <a:pt x="1767" y="2097"/>
                  <a:pt x="1767" y="2097"/>
                  <a:pt x="1767" y="2097"/>
                </a:cubicBezTo>
                <a:cubicBezTo>
                  <a:pt x="1768" y="2098"/>
                  <a:pt x="1769" y="2098"/>
                  <a:pt x="1769" y="2099"/>
                </a:cubicBezTo>
                <a:cubicBezTo>
                  <a:pt x="1771" y="2100"/>
                  <a:pt x="1772" y="2101"/>
                  <a:pt x="1773" y="2101"/>
                </a:cubicBezTo>
                <a:cubicBezTo>
                  <a:pt x="1775" y="2102"/>
                  <a:pt x="1776" y="2103"/>
                  <a:pt x="1777" y="2103"/>
                </a:cubicBezTo>
                <a:cubicBezTo>
                  <a:pt x="1778" y="2104"/>
                  <a:pt x="1779" y="2104"/>
                  <a:pt x="1780" y="2105"/>
                </a:cubicBezTo>
                <a:cubicBezTo>
                  <a:pt x="1781" y="2105"/>
                  <a:pt x="1781" y="2105"/>
                  <a:pt x="1782" y="2105"/>
                </a:cubicBezTo>
                <a:cubicBezTo>
                  <a:pt x="1782" y="2105"/>
                  <a:pt x="1783" y="2105"/>
                  <a:pt x="1783" y="2105"/>
                </a:cubicBezTo>
                <a:cubicBezTo>
                  <a:pt x="1784" y="2106"/>
                  <a:pt x="1785" y="2106"/>
                  <a:pt x="1785" y="2106"/>
                </a:cubicBezTo>
                <a:cubicBezTo>
                  <a:pt x="1786" y="2106"/>
                  <a:pt x="1787" y="2106"/>
                  <a:pt x="1787" y="2106"/>
                </a:cubicBezTo>
                <a:cubicBezTo>
                  <a:pt x="1788" y="2106"/>
                  <a:pt x="1789" y="2106"/>
                  <a:pt x="1789" y="2106"/>
                </a:cubicBezTo>
                <a:cubicBezTo>
                  <a:pt x="1789" y="2106"/>
                  <a:pt x="1788" y="2106"/>
                  <a:pt x="1787" y="2106"/>
                </a:cubicBezTo>
                <a:cubicBezTo>
                  <a:pt x="1787" y="2105"/>
                  <a:pt x="1785" y="2105"/>
                  <a:pt x="1784" y="2104"/>
                </a:cubicBezTo>
                <a:cubicBezTo>
                  <a:pt x="1783" y="2104"/>
                  <a:pt x="1783" y="2103"/>
                  <a:pt x="1783" y="2103"/>
                </a:cubicBezTo>
                <a:cubicBezTo>
                  <a:pt x="1782" y="2103"/>
                  <a:pt x="1782" y="2103"/>
                  <a:pt x="1781" y="2102"/>
                </a:cubicBezTo>
                <a:cubicBezTo>
                  <a:pt x="1780" y="2102"/>
                  <a:pt x="1779" y="2101"/>
                  <a:pt x="1778" y="2101"/>
                </a:cubicBezTo>
                <a:cubicBezTo>
                  <a:pt x="1777" y="2100"/>
                  <a:pt x="1776" y="2099"/>
                  <a:pt x="1775" y="2098"/>
                </a:cubicBezTo>
                <a:cubicBezTo>
                  <a:pt x="1774" y="2097"/>
                  <a:pt x="1773" y="2096"/>
                  <a:pt x="1772" y="2095"/>
                </a:cubicBezTo>
                <a:cubicBezTo>
                  <a:pt x="1772" y="2095"/>
                  <a:pt x="1771" y="2094"/>
                  <a:pt x="1771" y="2094"/>
                </a:cubicBezTo>
                <a:cubicBezTo>
                  <a:pt x="1771" y="2093"/>
                  <a:pt x="1770" y="2093"/>
                  <a:pt x="1770" y="2093"/>
                </a:cubicBezTo>
                <a:cubicBezTo>
                  <a:pt x="1770" y="2093"/>
                  <a:pt x="1770" y="2092"/>
                  <a:pt x="1769" y="2092"/>
                </a:cubicBezTo>
                <a:cubicBezTo>
                  <a:pt x="1769" y="2091"/>
                  <a:pt x="1768" y="2091"/>
                  <a:pt x="1768" y="2090"/>
                </a:cubicBezTo>
                <a:cubicBezTo>
                  <a:pt x="1767" y="2090"/>
                  <a:pt x="1767" y="2089"/>
                  <a:pt x="1766" y="2088"/>
                </a:cubicBezTo>
                <a:cubicBezTo>
                  <a:pt x="1765" y="2087"/>
                  <a:pt x="1764" y="2086"/>
                  <a:pt x="1763" y="2084"/>
                </a:cubicBezTo>
                <a:cubicBezTo>
                  <a:pt x="1763" y="2083"/>
                  <a:pt x="1762" y="2083"/>
                  <a:pt x="1762" y="2082"/>
                </a:cubicBezTo>
                <a:cubicBezTo>
                  <a:pt x="1761" y="2081"/>
                  <a:pt x="1761" y="2080"/>
                  <a:pt x="1760" y="2080"/>
                </a:cubicBezTo>
                <a:cubicBezTo>
                  <a:pt x="1759" y="2076"/>
                  <a:pt x="1757" y="2073"/>
                  <a:pt x="1755" y="2070"/>
                </a:cubicBezTo>
                <a:cubicBezTo>
                  <a:pt x="1754" y="2068"/>
                  <a:pt x="1754" y="2066"/>
                  <a:pt x="1753" y="2064"/>
                </a:cubicBezTo>
                <a:cubicBezTo>
                  <a:pt x="1753" y="2063"/>
                  <a:pt x="1752" y="2062"/>
                  <a:pt x="1752" y="2062"/>
                </a:cubicBezTo>
                <a:cubicBezTo>
                  <a:pt x="1751" y="2059"/>
                  <a:pt x="1751" y="2059"/>
                  <a:pt x="1751" y="2059"/>
                </a:cubicBezTo>
                <a:cubicBezTo>
                  <a:pt x="1749" y="2055"/>
                  <a:pt x="1748" y="2051"/>
                  <a:pt x="1747" y="2047"/>
                </a:cubicBezTo>
                <a:cubicBezTo>
                  <a:pt x="1746" y="2046"/>
                  <a:pt x="1746" y="2044"/>
                  <a:pt x="1745" y="2042"/>
                </a:cubicBezTo>
                <a:cubicBezTo>
                  <a:pt x="1744" y="2040"/>
                  <a:pt x="1744" y="2038"/>
                  <a:pt x="1743" y="2036"/>
                </a:cubicBezTo>
                <a:cubicBezTo>
                  <a:pt x="1741" y="2033"/>
                  <a:pt x="1740" y="2029"/>
                  <a:pt x="1739" y="2026"/>
                </a:cubicBezTo>
                <a:cubicBezTo>
                  <a:pt x="1737" y="2023"/>
                  <a:pt x="1736" y="2020"/>
                  <a:pt x="1734" y="2017"/>
                </a:cubicBezTo>
                <a:cubicBezTo>
                  <a:pt x="1733" y="2016"/>
                  <a:pt x="1733" y="2015"/>
                  <a:pt x="1732" y="2014"/>
                </a:cubicBezTo>
                <a:cubicBezTo>
                  <a:pt x="1731" y="2012"/>
                  <a:pt x="1730" y="2011"/>
                  <a:pt x="1729" y="2010"/>
                </a:cubicBezTo>
                <a:cubicBezTo>
                  <a:pt x="1729" y="2010"/>
                  <a:pt x="1729" y="2010"/>
                  <a:pt x="1729" y="2009"/>
                </a:cubicBezTo>
                <a:cubicBezTo>
                  <a:pt x="1756" y="2027"/>
                  <a:pt x="1782" y="2044"/>
                  <a:pt x="1808" y="2057"/>
                </a:cubicBezTo>
                <a:cubicBezTo>
                  <a:pt x="1779" y="2038"/>
                  <a:pt x="1757" y="2020"/>
                  <a:pt x="1740" y="2004"/>
                </a:cubicBezTo>
                <a:cubicBezTo>
                  <a:pt x="1742" y="2006"/>
                  <a:pt x="1745" y="2007"/>
                  <a:pt x="1748" y="2009"/>
                </a:cubicBezTo>
                <a:cubicBezTo>
                  <a:pt x="1750" y="2009"/>
                  <a:pt x="1751" y="2010"/>
                  <a:pt x="1752" y="2010"/>
                </a:cubicBezTo>
                <a:cubicBezTo>
                  <a:pt x="1753" y="2011"/>
                  <a:pt x="1754" y="2011"/>
                  <a:pt x="1755" y="2012"/>
                </a:cubicBezTo>
                <a:cubicBezTo>
                  <a:pt x="1756" y="2012"/>
                  <a:pt x="1758" y="2013"/>
                  <a:pt x="1759" y="2013"/>
                </a:cubicBezTo>
                <a:cubicBezTo>
                  <a:pt x="1760" y="2014"/>
                  <a:pt x="1761" y="2014"/>
                  <a:pt x="1762" y="2015"/>
                </a:cubicBezTo>
                <a:cubicBezTo>
                  <a:pt x="1767" y="2016"/>
                  <a:pt x="1772" y="2018"/>
                  <a:pt x="1777" y="2019"/>
                </a:cubicBezTo>
                <a:cubicBezTo>
                  <a:pt x="1782" y="2020"/>
                  <a:pt x="1787" y="2021"/>
                  <a:pt x="1792" y="2022"/>
                </a:cubicBezTo>
                <a:cubicBezTo>
                  <a:pt x="1795" y="2023"/>
                  <a:pt x="1797" y="2023"/>
                  <a:pt x="1799" y="2024"/>
                </a:cubicBezTo>
                <a:cubicBezTo>
                  <a:pt x="1800" y="2024"/>
                  <a:pt x="1800" y="2024"/>
                  <a:pt x="1801" y="2025"/>
                </a:cubicBezTo>
                <a:cubicBezTo>
                  <a:pt x="1802" y="2025"/>
                  <a:pt x="1802" y="2025"/>
                  <a:pt x="1803" y="2025"/>
                </a:cubicBezTo>
                <a:cubicBezTo>
                  <a:pt x="1803" y="2025"/>
                  <a:pt x="1804" y="2025"/>
                  <a:pt x="1804" y="2026"/>
                </a:cubicBezTo>
                <a:cubicBezTo>
                  <a:pt x="1805" y="2026"/>
                  <a:pt x="1805" y="2026"/>
                  <a:pt x="1806" y="2026"/>
                </a:cubicBezTo>
                <a:cubicBezTo>
                  <a:pt x="1810" y="2028"/>
                  <a:pt x="1814" y="2030"/>
                  <a:pt x="1818" y="2032"/>
                </a:cubicBezTo>
                <a:cubicBezTo>
                  <a:pt x="1822" y="2034"/>
                  <a:pt x="1825" y="2036"/>
                  <a:pt x="1828" y="2039"/>
                </a:cubicBezTo>
                <a:cubicBezTo>
                  <a:pt x="1829" y="2039"/>
                  <a:pt x="1829" y="2040"/>
                  <a:pt x="1830" y="2040"/>
                </a:cubicBezTo>
                <a:cubicBezTo>
                  <a:pt x="1831" y="2041"/>
                  <a:pt x="1831" y="2042"/>
                  <a:pt x="1832" y="2042"/>
                </a:cubicBezTo>
                <a:cubicBezTo>
                  <a:pt x="1833" y="2043"/>
                  <a:pt x="1833" y="2043"/>
                  <a:pt x="1834" y="2044"/>
                </a:cubicBezTo>
                <a:cubicBezTo>
                  <a:pt x="1834" y="2045"/>
                  <a:pt x="1835" y="2045"/>
                  <a:pt x="1835" y="2046"/>
                </a:cubicBezTo>
                <a:cubicBezTo>
                  <a:pt x="1837" y="2047"/>
                  <a:pt x="1837" y="2048"/>
                  <a:pt x="1838" y="2049"/>
                </a:cubicBezTo>
                <a:cubicBezTo>
                  <a:pt x="1839" y="2050"/>
                  <a:pt x="1840" y="2051"/>
                  <a:pt x="1841" y="2052"/>
                </a:cubicBezTo>
                <a:cubicBezTo>
                  <a:pt x="1841" y="2052"/>
                  <a:pt x="1842" y="2053"/>
                  <a:pt x="1843" y="2054"/>
                </a:cubicBezTo>
                <a:cubicBezTo>
                  <a:pt x="1843" y="2055"/>
                  <a:pt x="1844" y="2055"/>
                  <a:pt x="1844" y="2056"/>
                </a:cubicBezTo>
                <a:cubicBezTo>
                  <a:pt x="1845" y="2057"/>
                  <a:pt x="1845" y="2057"/>
                  <a:pt x="1845" y="2057"/>
                </a:cubicBezTo>
                <a:cubicBezTo>
                  <a:pt x="1845" y="2057"/>
                  <a:pt x="1845" y="2057"/>
                  <a:pt x="1844" y="2055"/>
                </a:cubicBezTo>
                <a:cubicBezTo>
                  <a:pt x="1844" y="2054"/>
                  <a:pt x="1843" y="2053"/>
                  <a:pt x="1842" y="2051"/>
                </a:cubicBezTo>
                <a:cubicBezTo>
                  <a:pt x="1842" y="2050"/>
                  <a:pt x="1841" y="2049"/>
                  <a:pt x="1840" y="2047"/>
                </a:cubicBezTo>
                <a:cubicBezTo>
                  <a:pt x="1839" y="2046"/>
                  <a:pt x="1839" y="2045"/>
                  <a:pt x="1838" y="2044"/>
                </a:cubicBezTo>
                <a:cubicBezTo>
                  <a:pt x="1836" y="2041"/>
                  <a:pt x="1834" y="2038"/>
                  <a:pt x="1831" y="2035"/>
                </a:cubicBezTo>
                <a:cubicBezTo>
                  <a:pt x="1828" y="2032"/>
                  <a:pt x="1825" y="2030"/>
                  <a:pt x="1821" y="2027"/>
                </a:cubicBezTo>
                <a:cubicBezTo>
                  <a:pt x="1817" y="2024"/>
                  <a:pt x="1813" y="2022"/>
                  <a:pt x="1809" y="2020"/>
                </a:cubicBezTo>
                <a:cubicBezTo>
                  <a:pt x="1804" y="2018"/>
                  <a:pt x="1799" y="2016"/>
                  <a:pt x="1794" y="2015"/>
                </a:cubicBezTo>
                <a:cubicBezTo>
                  <a:pt x="1789" y="2014"/>
                  <a:pt x="1784" y="2013"/>
                  <a:pt x="1779" y="2012"/>
                </a:cubicBezTo>
                <a:cubicBezTo>
                  <a:pt x="1774" y="2010"/>
                  <a:pt x="1770" y="2009"/>
                  <a:pt x="1765" y="2007"/>
                </a:cubicBezTo>
                <a:cubicBezTo>
                  <a:pt x="1760" y="2006"/>
                  <a:pt x="1756" y="2004"/>
                  <a:pt x="1751" y="2002"/>
                </a:cubicBezTo>
                <a:cubicBezTo>
                  <a:pt x="1747" y="2000"/>
                  <a:pt x="1743" y="1999"/>
                  <a:pt x="1739" y="1997"/>
                </a:cubicBezTo>
                <a:cubicBezTo>
                  <a:pt x="1735" y="1995"/>
                  <a:pt x="1731" y="1993"/>
                  <a:pt x="1728" y="1991"/>
                </a:cubicBezTo>
                <a:cubicBezTo>
                  <a:pt x="1727" y="1991"/>
                  <a:pt x="1726" y="1991"/>
                  <a:pt x="1726" y="1990"/>
                </a:cubicBezTo>
                <a:cubicBezTo>
                  <a:pt x="1712" y="1977"/>
                  <a:pt x="1702" y="1965"/>
                  <a:pt x="1694" y="1955"/>
                </a:cubicBezTo>
                <a:cubicBezTo>
                  <a:pt x="1749" y="1969"/>
                  <a:pt x="1792" y="1994"/>
                  <a:pt x="1845" y="2004"/>
                </a:cubicBezTo>
                <a:cubicBezTo>
                  <a:pt x="1845" y="2004"/>
                  <a:pt x="1845" y="2004"/>
                  <a:pt x="1846" y="2005"/>
                </a:cubicBezTo>
                <a:cubicBezTo>
                  <a:pt x="1847" y="2005"/>
                  <a:pt x="1849" y="2006"/>
                  <a:pt x="1852" y="2007"/>
                </a:cubicBezTo>
                <a:cubicBezTo>
                  <a:pt x="1854" y="2008"/>
                  <a:pt x="1856" y="2010"/>
                  <a:pt x="1859" y="2011"/>
                </a:cubicBezTo>
                <a:cubicBezTo>
                  <a:pt x="1860" y="2011"/>
                  <a:pt x="1861" y="2012"/>
                  <a:pt x="1862" y="2013"/>
                </a:cubicBezTo>
                <a:cubicBezTo>
                  <a:pt x="1864" y="2013"/>
                  <a:pt x="1865" y="2014"/>
                  <a:pt x="1866" y="2015"/>
                </a:cubicBezTo>
                <a:cubicBezTo>
                  <a:pt x="1868" y="2016"/>
                  <a:pt x="1869" y="2016"/>
                  <a:pt x="1871" y="2017"/>
                </a:cubicBezTo>
                <a:cubicBezTo>
                  <a:pt x="1871" y="2018"/>
                  <a:pt x="1872" y="2018"/>
                  <a:pt x="1873" y="2018"/>
                </a:cubicBezTo>
                <a:cubicBezTo>
                  <a:pt x="1873" y="2019"/>
                  <a:pt x="1874" y="2019"/>
                  <a:pt x="1875" y="2020"/>
                </a:cubicBezTo>
                <a:cubicBezTo>
                  <a:pt x="1876" y="2021"/>
                  <a:pt x="1878" y="2022"/>
                  <a:pt x="1879" y="2023"/>
                </a:cubicBezTo>
                <a:cubicBezTo>
                  <a:pt x="1881" y="2024"/>
                  <a:pt x="1882" y="2024"/>
                  <a:pt x="1884" y="2025"/>
                </a:cubicBezTo>
                <a:cubicBezTo>
                  <a:pt x="1885" y="2026"/>
                  <a:pt x="1887" y="2028"/>
                  <a:pt x="1888" y="2029"/>
                </a:cubicBezTo>
                <a:cubicBezTo>
                  <a:pt x="1889" y="2029"/>
                  <a:pt x="1890" y="2030"/>
                  <a:pt x="1891" y="2030"/>
                </a:cubicBezTo>
                <a:cubicBezTo>
                  <a:pt x="1892" y="2031"/>
                  <a:pt x="1892" y="2031"/>
                  <a:pt x="1893" y="2032"/>
                </a:cubicBezTo>
                <a:cubicBezTo>
                  <a:pt x="1900" y="2036"/>
                  <a:pt x="1906" y="2042"/>
                  <a:pt x="1912" y="2047"/>
                </a:cubicBezTo>
                <a:cubicBezTo>
                  <a:pt x="1919" y="2053"/>
                  <a:pt x="1925" y="2059"/>
                  <a:pt x="1931" y="2065"/>
                </a:cubicBezTo>
                <a:cubicBezTo>
                  <a:pt x="1932" y="2067"/>
                  <a:pt x="1934" y="2069"/>
                  <a:pt x="1936" y="2071"/>
                </a:cubicBezTo>
                <a:cubicBezTo>
                  <a:pt x="1937" y="2072"/>
                  <a:pt x="1938" y="2074"/>
                  <a:pt x="1940" y="2076"/>
                </a:cubicBezTo>
                <a:cubicBezTo>
                  <a:pt x="1943" y="2079"/>
                  <a:pt x="1945" y="2083"/>
                  <a:pt x="1948" y="2086"/>
                </a:cubicBezTo>
                <a:cubicBezTo>
                  <a:pt x="1950" y="2088"/>
                  <a:pt x="1951" y="2090"/>
                  <a:pt x="1952" y="2092"/>
                </a:cubicBezTo>
                <a:cubicBezTo>
                  <a:pt x="1954" y="2094"/>
                  <a:pt x="1955" y="2095"/>
                  <a:pt x="1956" y="2097"/>
                </a:cubicBezTo>
                <a:cubicBezTo>
                  <a:pt x="1957" y="2099"/>
                  <a:pt x="1959" y="2101"/>
                  <a:pt x="1960" y="2103"/>
                </a:cubicBezTo>
                <a:cubicBezTo>
                  <a:pt x="1961" y="2104"/>
                  <a:pt x="1961" y="2105"/>
                  <a:pt x="1962" y="2106"/>
                </a:cubicBezTo>
                <a:cubicBezTo>
                  <a:pt x="1962" y="2107"/>
                  <a:pt x="1963" y="2108"/>
                  <a:pt x="1964" y="2108"/>
                </a:cubicBezTo>
                <a:cubicBezTo>
                  <a:pt x="1965" y="2110"/>
                  <a:pt x="1966" y="2112"/>
                  <a:pt x="1967" y="2114"/>
                </a:cubicBezTo>
                <a:cubicBezTo>
                  <a:pt x="1968" y="2116"/>
                  <a:pt x="1970" y="2118"/>
                  <a:pt x="1971" y="2120"/>
                </a:cubicBezTo>
                <a:cubicBezTo>
                  <a:pt x="1972" y="2122"/>
                  <a:pt x="1973" y="2124"/>
                  <a:pt x="1974" y="2125"/>
                </a:cubicBezTo>
                <a:cubicBezTo>
                  <a:pt x="1975" y="2127"/>
                  <a:pt x="1976" y="2129"/>
                  <a:pt x="1977" y="2131"/>
                </a:cubicBezTo>
                <a:cubicBezTo>
                  <a:pt x="1981" y="2139"/>
                  <a:pt x="1985" y="2146"/>
                  <a:pt x="1989" y="2153"/>
                </a:cubicBezTo>
                <a:cubicBezTo>
                  <a:pt x="1991" y="2156"/>
                  <a:pt x="1992" y="2160"/>
                  <a:pt x="1994" y="2163"/>
                </a:cubicBezTo>
                <a:cubicBezTo>
                  <a:pt x="1996" y="2166"/>
                  <a:pt x="1997" y="2170"/>
                  <a:pt x="1999" y="2173"/>
                </a:cubicBezTo>
                <a:cubicBezTo>
                  <a:pt x="2005" y="2185"/>
                  <a:pt x="2010" y="2195"/>
                  <a:pt x="2013" y="2203"/>
                </a:cubicBezTo>
                <a:cubicBezTo>
                  <a:pt x="2015" y="2206"/>
                  <a:pt x="2016" y="2209"/>
                  <a:pt x="2017" y="2211"/>
                </a:cubicBezTo>
                <a:cubicBezTo>
                  <a:pt x="2018" y="2213"/>
                  <a:pt x="2019" y="2214"/>
                  <a:pt x="2019" y="2214"/>
                </a:cubicBezTo>
                <a:cubicBezTo>
                  <a:pt x="2019" y="2214"/>
                  <a:pt x="2018" y="2213"/>
                  <a:pt x="2018" y="2211"/>
                </a:cubicBezTo>
                <a:cubicBezTo>
                  <a:pt x="2017" y="2209"/>
                  <a:pt x="2016" y="2206"/>
                  <a:pt x="2015" y="2202"/>
                </a:cubicBezTo>
                <a:cubicBezTo>
                  <a:pt x="2013" y="2198"/>
                  <a:pt x="2012" y="2194"/>
                  <a:pt x="2010" y="2188"/>
                </a:cubicBezTo>
                <a:cubicBezTo>
                  <a:pt x="2009" y="2186"/>
                  <a:pt x="2008" y="2183"/>
                  <a:pt x="2006" y="2180"/>
                </a:cubicBezTo>
                <a:cubicBezTo>
                  <a:pt x="2005" y="2177"/>
                  <a:pt x="2004" y="2174"/>
                  <a:pt x="2003" y="2171"/>
                </a:cubicBezTo>
                <a:cubicBezTo>
                  <a:pt x="2002" y="2168"/>
                  <a:pt x="2000" y="2164"/>
                  <a:pt x="1999" y="2161"/>
                </a:cubicBezTo>
                <a:cubicBezTo>
                  <a:pt x="1997" y="2157"/>
                  <a:pt x="1996" y="2154"/>
                  <a:pt x="1994" y="2150"/>
                </a:cubicBezTo>
                <a:cubicBezTo>
                  <a:pt x="1992" y="2147"/>
                  <a:pt x="1991" y="2143"/>
                  <a:pt x="1989" y="2139"/>
                </a:cubicBezTo>
                <a:cubicBezTo>
                  <a:pt x="1988" y="2137"/>
                  <a:pt x="1987" y="2135"/>
                  <a:pt x="1986" y="2134"/>
                </a:cubicBezTo>
                <a:cubicBezTo>
                  <a:pt x="1986" y="2133"/>
                  <a:pt x="1985" y="2132"/>
                  <a:pt x="1985" y="2131"/>
                </a:cubicBezTo>
                <a:cubicBezTo>
                  <a:pt x="1985" y="2130"/>
                  <a:pt x="1984" y="2130"/>
                  <a:pt x="1984" y="2130"/>
                </a:cubicBezTo>
                <a:cubicBezTo>
                  <a:pt x="1985" y="2130"/>
                  <a:pt x="1987" y="2131"/>
                  <a:pt x="1988" y="2132"/>
                </a:cubicBezTo>
                <a:cubicBezTo>
                  <a:pt x="1990" y="2133"/>
                  <a:pt x="1993" y="2135"/>
                  <a:pt x="1995" y="2137"/>
                </a:cubicBezTo>
                <a:cubicBezTo>
                  <a:pt x="1998" y="2139"/>
                  <a:pt x="2001" y="2141"/>
                  <a:pt x="2004" y="2143"/>
                </a:cubicBezTo>
                <a:cubicBezTo>
                  <a:pt x="2007" y="2145"/>
                  <a:pt x="2010" y="2147"/>
                  <a:pt x="2014" y="2149"/>
                </a:cubicBezTo>
                <a:cubicBezTo>
                  <a:pt x="2017" y="2152"/>
                  <a:pt x="2020" y="2154"/>
                  <a:pt x="2024" y="2157"/>
                </a:cubicBezTo>
                <a:cubicBezTo>
                  <a:pt x="2027" y="2159"/>
                  <a:pt x="2030" y="2162"/>
                  <a:pt x="2034" y="2164"/>
                </a:cubicBezTo>
                <a:cubicBezTo>
                  <a:pt x="2036" y="2167"/>
                  <a:pt x="2036" y="2167"/>
                  <a:pt x="2036" y="2167"/>
                </a:cubicBezTo>
                <a:cubicBezTo>
                  <a:pt x="2037" y="2167"/>
                  <a:pt x="2038" y="2168"/>
                  <a:pt x="2038" y="2169"/>
                </a:cubicBezTo>
                <a:cubicBezTo>
                  <a:pt x="2040" y="2170"/>
                  <a:pt x="2041" y="2172"/>
                  <a:pt x="2043" y="2173"/>
                </a:cubicBezTo>
                <a:cubicBezTo>
                  <a:pt x="2046" y="2176"/>
                  <a:pt x="2049" y="2179"/>
                  <a:pt x="2051" y="2182"/>
                </a:cubicBezTo>
                <a:cubicBezTo>
                  <a:pt x="2054" y="2185"/>
                  <a:pt x="2056" y="2188"/>
                  <a:pt x="2058" y="2191"/>
                </a:cubicBezTo>
                <a:cubicBezTo>
                  <a:pt x="2060" y="2194"/>
                  <a:pt x="2062" y="2197"/>
                  <a:pt x="2064" y="2200"/>
                </a:cubicBezTo>
                <a:cubicBezTo>
                  <a:pt x="2064" y="2201"/>
                  <a:pt x="2065" y="2202"/>
                  <a:pt x="2066" y="2204"/>
                </a:cubicBezTo>
                <a:cubicBezTo>
                  <a:pt x="2067" y="2205"/>
                  <a:pt x="2067" y="2206"/>
                  <a:pt x="2068" y="2207"/>
                </a:cubicBezTo>
                <a:cubicBezTo>
                  <a:pt x="2068" y="2209"/>
                  <a:pt x="2069" y="2210"/>
                  <a:pt x="2069" y="2211"/>
                </a:cubicBezTo>
                <a:cubicBezTo>
                  <a:pt x="2070" y="2212"/>
                  <a:pt x="2070" y="2213"/>
                  <a:pt x="2071" y="2214"/>
                </a:cubicBezTo>
                <a:cubicBezTo>
                  <a:pt x="2071" y="2215"/>
                  <a:pt x="2072" y="2217"/>
                  <a:pt x="2072" y="2218"/>
                </a:cubicBezTo>
                <a:cubicBezTo>
                  <a:pt x="2073" y="2219"/>
                  <a:pt x="2073" y="2219"/>
                  <a:pt x="2073" y="2219"/>
                </a:cubicBezTo>
                <a:cubicBezTo>
                  <a:pt x="2073" y="2219"/>
                  <a:pt x="2073" y="2219"/>
                  <a:pt x="2073" y="2218"/>
                </a:cubicBezTo>
                <a:cubicBezTo>
                  <a:pt x="2072" y="2217"/>
                  <a:pt x="2072" y="2215"/>
                  <a:pt x="2072" y="2213"/>
                </a:cubicBezTo>
                <a:cubicBezTo>
                  <a:pt x="2072" y="2212"/>
                  <a:pt x="2072" y="2211"/>
                  <a:pt x="2072" y="2210"/>
                </a:cubicBezTo>
                <a:cubicBezTo>
                  <a:pt x="2071" y="2209"/>
                  <a:pt x="2071" y="2208"/>
                  <a:pt x="2071" y="2206"/>
                </a:cubicBezTo>
                <a:cubicBezTo>
                  <a:pt x="2070" y="2205"/>
                  <a:pt x="2070" y="2204"/>
                  <a:pt x="2069" y="2202"/>
                </a:cubicBezTo>
                <a:cubicBezTo>
                  <a:pt x="2069" y="2201"/>
                  <a:pt x="2068" y="2199"/>
                  <a:pt x="2068" y="2198"/>
                </a:cubicBezTo>
                <a:cubicBezTo>
                  <a:pt x="2067" y="2196"/>
                  <a:pt x="2067" y="2194"/>
                  <a:pt x="2066" y="2193"/>
                </a:cubicBezTo>
                <a:cubicBezTo>
                  <a:pt x="2065" y="2191"/>
                  <a:pt x="2064" y="2190"/>
                  <a:pt x="2063" y="2188"/>
                </a:cubicBezTo>
                <a:cubicBezTo>
                  <a:pt x="2061" y="2184"/>
                  <a:pt x="2059" y="2181"/>
                  <a:pt x="2057" y="2178"/>
                </a:cubicBezTo>
                <a:cubicBezTo>
                  <a:pt x="2056" y="2177"/>
                  <a:pt x="2055" y="2176"/>
                  <a:pt x="2055" y="2175"/>
                </a:cubicBezTo>
                <a:cubicBezTo>
                  <a:pt x="2054" y="2174"/>
                  <a:pt x="2053" y="2173"/>
                  <a:pt x="2053" y="2173"/>
                </a:cubicBezTo>
                <a:cubicBezTo>
                  <a:pt x="2051" y="2171"/>
                  <a:pt x="2050" y="2169"/>
                  <a:pt x="2048" y="2168"/>
                </a:cubicBezTo>
                <a:cubicBezTo>
                  <a:pt x="2047" y="2166"/>
                  <a:pt x="2045" y="2165"/>
                  <a:pt x="2044" y="2163"/>
                </a:cubicBezTo>
                <a:cubicBezTo>
                  <a:pt x="2043" y="2162"/>
                  <a:pt x="2042" y="2161"/>
                  <a:pt x="2041" y="2161"/>
                </a:cubicBezTo>
                <a:cubicBezTo>
                  <a:pt x="2039" y="2158"/>
                  <a:pt x="2039" y="2158"/>
                  <a:pt x="2039" y="2158"/>
                </a:cubicBezTo>
                <a:cubicBezTo>
                  <a:pt x="2035" y="2156"/>
                  <a:pt x="2032" y="2153"/>
                  <a:pt x="2028" y="2150"/>
                </a:cubicBezTo>
                <a:cubicBezTo>
                  <a:pt x="2026" y="2149"/>
                  <a:pt x="2025" y="2148"/>
                  <a:pt x="2023" y="2147"/>
                </a:cubicBezTo>
                <a:cubicBezTo>
                  <a:pt x="2021" y="2146"/>
                  <a:pt x="2019" y="2144"/>
                  <a:pt x="2018" y="2143"/>
                </a:cubicBezTo>
                <a:cubicBezTo>
                  <a:pt x="2014" y="2141"/>
                  <a:pt x="2010" y="2139"/>
                  <a:pt x="2007" y="2138"/>
                </a:cubicBezTo>
                <a:cubicBezTo>
                  <a:pt x="2004" y="2136"/>
                  <a:pt x="2001" y="2134"/>
                  <a:pt x="1998" y="2133"/>
                </a:cubicBezTo>
                <a:cubicBezTo>
                  <a:pt x="1995" y="2132"/>
                  <a:pt x="1992" y="2130"/>
                  <a:pt x="1989" y="2129"/>
                </a:cubicBezTo>
                <a:cubicBezTo>
                  <a:pt x="1987" y="2128"/>
                  <a:pt x="1985" y="2127"/>
                  <a:pt x="1983" y="2127"/>
                </a:cubicBezTo>
                <a:cubicBezTo>
                  <a:pt x="1983" y="2127"/>
                  <a:pt x="1983" y="2127"/>
                  <a:pt x="1983" y="2127"/>
                </a:cubicBezTo>
                <a:cubicBezTo>
                  <a:pt x="1982" y="2125"/>
                  <a:pt x="1981" y="2124"/>
                  <a:pt x="1980" y="2122"/>
                </a:cubicBezTo>
                <a:cubicBezTo>
                  <a:pt x="1979" y="2120"/>
                  <a:pt x="1978" y="2118"/>
                  <a:pt x="1977" y="2116"/>
                </a:cubicBezTo>
                <a:cubicBezTo>
                  <a:pt x="1976" y="2114"/>
                  <a:pt x="1975" y="2112"/>
                  <a:pt x="1974" y="2110"/>
                </a:cubicBezTo>
                <a:cubicBezTo>
                  <a:pt x="1973" y="2108"/>
                  <a:pt x="1971" y="2106"/>
                  <a:pt x="1970" y="2104"/>
                </a:cubicBezTo>
                <a:cubicBezTo>
                  <a:pt x="1970" y="2103"/>
                  <a:pt x="1969" y="2102"/>
                  <a:pt x="1968" y="2101"/>
                </a:cubicBezTo>
                <a:cubicBezTo>
                  <a:pt x="1968" y="2101"/>
                  <a:pt x="1967" y="2100"/>
                  <a:pt x="1967" y="2099"/>
                </a:cubicBezTo>
                <a:cubicBezTo>
                  <a:pt x="1965" y="2097"/>
                  <a:pt x="1964" y="2095"/>
                  <a:pt x="1963" y="2093"/>
                </a:cubicBezTo>
                <a:cubicBezTo>
                  <a:pt x="1961" y="2091"/>
                  <a:pt x="1960" y="2089"/>
                  <a:pt x="1959" y="2087"/>
                </a:cubicBezTo>
                <a:cubicBezTo>
                  <a:pt x="1957" y="2085"/>
                  <a:pt x="1956" y="2083"/>
                  <a:pt x="1955" y="2081"/>
                </a:cubicBezTo>
                <a:cubicBezTo>
                  <a:pt x="1952" y="2078"/>
                  <a:pt x="1949" y="2074"/>
                  <a:pt x="1946" y="2071"/>
                </a:cubicBezTo>
                <a:cubicBezTo>
                  <a:pt x="1944" y="2069"/>
                  <a:pt x="1943" y="2067"/>
                  <a:pt x="1941" y="2065"/>
                </a:cubicBezTo>
                <a:cubicBezTo>
                  <a:pt x="1940" y="2064"/>
                  <a:pt x="1938" y="2062"/>
                  <a:pt x="1937" y="2060"/>
                </a:cubicBezTo>
                <a:cubicBezTo>
                  <a:pt x="1936" y="2059"/>
                  <a:pt x="1935" y="2059"/>
                  <a:pt x="1934" y="2058"/>
                </a:cubicBezTo>
                <a:cubicBezTo>
                  <a:pt x="1934" y="2058"/>
                  <a:pt x="1934" y="2058"/>
                  <a:pt x="1934" y="2058"/>
                </a:cubicBezTo>
                <a:cubicBezTo>
                  <a:pt x="1934" y="2057"/>
                  <a:pt x="1934" y="2057"/>
                  <a:pt x="1934" y="2057"/>
                </a:cubicBezTo>
                <a:cubicBezTo>
                  <a:pt x="1934" y="2057"/>
                  <a:pt x="1934" y="2057"/>
                  <a:pt x="1934" y="2057"/>
                </a:cubicBezTo>
                <a:cubicBezTo>
                  <a:pt x="1934" y="2057"/>
                  <a:pt x="1934" y="2057"/>
                  <a:pt x="1934" y="2057"/>
                </a:cubicBezTo>
                <a:cubicBezTo>
                  <a:pt x="1933" y="2057"/>
                  <a:pt x="1933" y="2057"/>
                  <a:pt x="1933" y="2057"/>
                </a:cubicBezTo>
                <a:cubicBezTo>
                  <a:pt x="1932" y="2055"/>
                  <a:pt x="1932" y="2055"/>
                  <a:pt x="1932" y="2055"/>
                </a:cubicBezTo>
                <a:cubicBezTo>
                  <a:pt x="1931" y="2055"/>
                  <a:pt x="1930" y="2054"/>
                  <a:pt x="1930" y="2053"/>
                </a:cubicBezTo>
                <a:cubicBezTo>
                  <a:pt x="1930" y="2054"/>
                  <a:pt x="1931" y="2054"/>
                  <a:pt x="1932" y="2054"/>
                </a:cubicBezTo>
                <a:cubicBezTo>
                  <a:pt x="1933" y="2055"/>
                  <a:pt x="1935" y="2056"/>
                  <a:pt x="1936" y="2057"/>
                </a:cubicBezTo>
                <a:cubicBezTo>
                  <a:pt x="1942" y="2060"/>
                  <a:pt x="1949" y="2063"/>
                  <a:pt x="1955" y="2066"/>
                </a:cubicBezTo>
                <a:cubicBezTo>
                  <a:pt x="1956" y="2066"/>
                  <a:pt x="1956" y="2066"/>
                  <a:pt x="1956" y="2066"/>
                </a:cubicBezTo>
                <a:cubicBezTo>
                  <a:pt x="1958" y="2067"/>
                  <a:pt x="1958" y="2067"/>
                  <a:pt x="1958" y="2067"/>
                </a:cubicBezTo>
                <a:cubicBezTo>
                  <a:pt x="1960" y="2068"/>
                  <a:pt x="1960" y="2068"/>
                  <a:pt x="1960" y="2068"/>
                </a:cubicBezTo>
                <a:cubicBezTo>
                  <a:pt x="1962" y="2068"/>
                  <a:pt x="1963" y="2069"/>
                  <a:pt x="1965" y="2070"/>
                </a:cubicBezTo>
                <a:cubicBezTo>
                  <a:pt x="1968" y="2071"/>
                  <a:pt x="1971" y="2072"/>
                  <a:pt x="1975" y="2073"/>
                </a:cubicBezTo>
                <a:cubicBezTo>
                  <a:pt x="1981" y="2075"/>
                  <a:pt x="1988" y="2077"/>
                  <a:pt x="1994" y="2080"/>
                </a:cubicBezTo>
                <a:cubicBezTo>
                  <a:pt x="2000" y="2082"/>
                  <a:pt x="2005" y="2084"/>
                  <a:pt x="2011" y="2087"/>
                </a:cubicBezTo>
                <a:cubicBezTo>
                  <a:pt x="2016" y="2089"/>
                  <a:pt x="2021" y="2092"/>
                  <a:pt x="2025" y="2095"/>
                </a:cubicBezTo>
                <a:cubicBezTo>
                  <a:pt x="2029" y="2098"/>
                  <a:pt x="2033" y="2101"/>
                  <a:pt x="2036" y="2103"/>
                </a:cubicBezTo>
                <a:cubicBezTo>
                  <a:pt x="2039" y="2106"/>
                  <a:pt x="2041" y="2109"/>
                  <a:pt x="2043" y="2111"/>
                </a:cubicBezTo>
                <a:cubicBezTo>
                  <a:pt x="2044" y="2113"/>
                  <a:pt x="2045" y="2114"/>
                  <a:pt x="2045" y="2115"/>
                </a:cubicBezTo>
                <a:cubicBezTo>
                  <a:pt x="2046" y="2116"/>
                  <a:pt x="2046" y="2116"/>
                  <a:pt x="2047" y="2117"/>
                </a:cubicBezTo>
                <a:cubicBezTo>
                  <a:pt x="2048" y="2119"/>
                  <a:pt x="2048" y="2119"/>
                  <a:pt x="2048" y="2119"/>
                </a:cubicBezTo>
                <a:cubicBezTo>
                  <a:pt x="2048" y="2119"/>
                  <a:pt x="2048" y="2119"/>
                  <a:pt x="2047" y="2117"/>
                </a:cubicBezTo>
                <a:cubicBezTo>
                  <a:pt x="2047" y="2116"/>
                  <a:pt x="2047" y="2115"/>
                  <a:pt x="2046" y="2114"/>
                </a:cubicBezTo>
                <a:cubicBezTo>
                  <a:pt x="2046" y="2113"/>
                  <a:pt x="2045" y="2112"/>
                  <a:pt x="2044" y="2111"/>
                </a:cubicBezTo>
                <a:cubicBezTo>
                  <a:pt x="2043" y="2108"/>
                  <a:pt x="2041" y="2105"/>
                  <a:pt x="2038" y="2101"/>
                </a:cubicBezTo>
                <a:cubicBezTo>
                  <a:pt x="2035" y="2098"/>
                  <a:pt x="2032" y="2095"/>
                  <a:pt x="2027" y="2091"/>
                </a:cubicBezTo>
                <a:cubicBezTo>
                  <a:pt x="2023" y="2088"/>
                  <a:pt x="2019" y="2084"/>
                  <a:pt x="2013" y="2081"/>
                </a:cubicBezTo>
                <a:cubicBezTo>
                  <a:pt x="2008" y="2078"/>
                  <a:pt x="2002" y="2076"/>
                  <a:pt x="1996" y="2073"/>
                </a:cubicBezTo>
                <a:cubicBezTo>
                  <a:pt x="1993" y="2072"/>
                  <a:pt x="1990" y="2071"/>
                  <a:pt x="1987" y="2069"/>
                </a:cubicBezTo>
                <a:cubicBezTo>
                  <a:pt x="1984" y="2068"/>
                  <a:pt x="1980" y="2067"/>
                  <a:pt x="1977" y="2066"/>
                </a:cubicBezTo>
                <a:cubicBezTo>
                  <a:pt x="1974" y="2065"/>
                  <a:pt x="1971" y="2063"/>
                  <a:pt x="1968" y="2062"/>
                </a:cubicBezTo>
                <a:cubicBezTo>
                  <a:pt x="1966" y="2062"/>
                  <a:pt x="1964" y="2061"/>
                  <a:pt x="1963" y="2060"/>
                </a:cubicBezTo>
                <a:cubicBezTo>
                  <a:pt x="1960" y="2059"/>
                  <a:pt x="1960" y="2059"/>
                  <a:pt x="1960" y="2059"/>
                </a:cubicBezTo>
                <a:cubicBezTo>
                  <a:pt x="1960" y="2059"/>
                  <a:pt x="1960" y="2059"/>
                  <a:pt x="1959" y="2059"/>
                </a:cubicBezTo>
                <a:cubicBezTo>
                  <a:pt x="1958" y="2058"/>
                  <a:pt x="1958" y="2058"/>
                  <a:pt x="1958" y="2058"/>
                </a:cubicBezTo>
                <a:cubicBezTo>
                  <a:pt x="1953" y="2056"/>
                  <a:pt x="1953" y="2056"/>
                  <a:pt x="1953" y="2056"/>
                </a:cubicBezTo>
                <a:cubicBezTo>
                  <a:pt x="1952" y="2056"/>
                  <a:pt x="1950" y="2055"/>
                  <a:pt x="1949" y="2054"/>
                </a:cubicBezTo>
                <a:cubicBezTo>
                  <a:pt x="1947" y="2054"/>
                  <a:pt x="1946" y="2053"/>
                  <a:pt x="1944" y="2052"/>
                </a:cubicBezTo>
                <a:cubicBezTo>
                  <a:pt x="1943" y="2051"/>
                  <a:pt x="1941" y="2051"/>
                  <a:pt x="1940" y="2050"/>
                </a:cubicBezTo>
                <a:cubicBezTo>
                  <a:pt x="1936" y="2048"/>
                  <a:pt x="1933" y="2047"/>
                  <a:pt x="1930" y="2045"/>
                </a:cubicBezTo>
                <a:cubicBezTo>
                  <a:pt x="1934" y="2046"/>
                  <a:pt x="1938" y="2047"/>
                  <a:pt x="1942" y="2048"/>
                </a:cubicBezTo>
                <a:cubicBezTo>
                  <a:pt x="1945" y="2049"/>
                  <a:pt x="1947" y="2049"/>
                  <a:pt x="1950" y="2050"/>
                </a:cubicBezTo>
                <a:cubicBezTo>
                  <a:pt x="1951" y="2050"/>
                  <a:pt x="1953" y="2050"/>
                  <a:pt x="1954" y="2050"/>
                </a:cubicBezTo>
                <a:cubicBezTo>
                  <a:pt x="1955" y="2050"/>
                  <a:pt x="1957" y="2050"/>
                  <a:pt x="1958" y="2050"/>
                </a:cubicBezTo>
                <a:cubicBezTo>
                  <a:pt x="1964" y="2051"/>
                  <a:pt x="1969" y="2051"/>
                  <a:pt x="1974" y="2051"/>
                </a:cubicBezTo>
                <a:cubicBezTo>
                  <a:pt x="1977" y="2051"/>
                  <a:pt x="1980" y="2051"/>
                  <a:pt x="1982" y="2051"/>
                </a:cubicBezTo>
                <a:cubicBezTo>
                  <a:pt x="1985" y="2052"/>
                  <a:pt x="1988" y="2052"/>
                  <a:pt x="1990" y="2052"/>
                </a:cubicBezTo>
                <a:cubicBezTo>
                  <a:pt x="1993" y="2052"/>
                  <a:pt x="1996" y="2052"/>
                  <a:pt x="1998" y="2052"/>
                </a:cubicBezTo>
                <a:cubicBezTo>
                  <a:pt x="2001" y="2053"/>
                  <a:pt x="2003" y="2053"/>
                  <a:pt x="2006" y="2053"/>
                </a:cubicBezTo>
                <a:cubicBezTo>
                  <a:pt x="2011" y="2054"/>
                  <a:pt x="2015" y="2055"/>
                  <a:pt x="2020" y="2056"/>
                </a:cubicBezTo>
                <a:cubicBezTo>
                  <a:pt x="2022" y="2056"/>
                  <a:pt x="2024" y="2057"/>
                  <a:pt x="2026" y="2058"/>
                </a:cubicBezTo>
                <a:cubicBezTo>
                  <a:pt x="2027" y="2058"/>
                  <a:pt x="2027" y="2058"/>
                  <a:pt x="2028" y="2058"/>
                </a:cubicBezTo>
                <a:cubicBezTo>
                  <a:pt x="2028" y="2058"/>
                  <a:pt x="2028" y="2059"/>
                  <a:pt x="2029" y="2059"/>
                </a:cubicBezTo>
                <a:cubicBezTo>
                  <a:pt x="2029" y="2059"/>
                  <a:pt x="2030" y="2059"/>
                  <a:pt x="2030" y="2059"/>
                </a:cubicBezTo>
                <a:cubicBezTo>
                  <a:pt x="2031" y="2060"/>
                  <a:pt x="2031" y="2060"/>
                  <a:pt x="2032" y="2060"/>
                </a:cubicBezTo>
                <a:cubicBezTo>
                  <a:pt x="2035" y="2062"/>
                  <a:pt x="2038" y="2064"/>
                  <a:pt x="2041" y="2066"/>
                </a:cubicBezTo>
                <a:cubicBezTo>
                  <a:pt x="2043" y="2068"/>
                  <a:pt x="2045" y="2070"/>
                  <a:pt x="2047" y="2071"/>
                </a:cubicBezTo>
                <a:cubicBezTo>
                  <a:pt x="2049" y="2073"/>
                  <a:pt x="2050" y="2075"/>
                  <a:pt x="2051" y="2076"/>
                </a:cubicBezTo>
                <a:cubicBezTo>
                  <a:pt x="2051" y="2077"/>
                  <a:pt x="2052" y="2077"/>
                  <a:pt x="2052" y="2077"/>
                </a:cubicBezTo>
                <a:cubicBezTo>
                  <a:pt x="2052" y="2077"/>
                  <a:pt x="2051" y="2077"/>
                  <a:pt x="2051" y="2075"/>
                </a:cubicBezTo>
                <a:cubicBezTo>
                  <a:pt x="2050" y="2074"/>
                  <a:pt x="2050" y="2072"/>
                  <a:pt x="2048" y="2070"/>
                </a:cubicBezTo>
                <a:cubicBezTo>
                  <a:pt x="2047" y="2068"/>
                  <a:pt x="2045" y="2066"/>
                  <a:pt x="2043" y="2064"/>
                </a:cubicBezTo>
                <a:cubicBezTo>
                  <a:pt x="2040" y="2061"/>
                  <a:pt x="2037" y="2059"/>
                  <a:pt x="2034" y="2056"/>
                </a:cubicBezTo>
                <a:cubicBezTo>
                  <a:pt x="2033" y="2056"/>
                  <a:pt x="2033" y="2056"/>
                  <a:pt x="2033" y="2055"/>
                </a:cubicBezTo>
                <a:cubicBezTo>
                  <a:pt x="2032" y="2055"/>
                  <a:pt x="2032" y="2055"/>
                  <a:pt x="2031" y="2054"/>
                </a:cubicBezTo>
                <a:cubicBezTo>
                  <a:pt x="2031" y="2054"/>
                  <a:pt x="2030" y="2054"/>
                  <a:pt x="2030" y="2054"/>
                </a:cubicBezTo>
                <a:cubicBezTo>
                  <a:pt x="2029" y="2053"/>
                  <a:pt x="2029" y="2053"/>
                  <a:pt x="2028" y="2053"/>
                </a:cubicBezTo>
                <a:cubicBezTo>
                  <a:pt x="2027" y="2052"/>
                  <a:pt x="2027" y="2052"/>
                  <a:pt x="2027" y="2052"/>
                </a:cubicBezTo>
                <a:cubicBezTo>
                  <a:pt x="2027" y="2052"/>
                  <a:pt x="2027" y="2052"/>
                  <a:pt x="2027" y="2052"/>
                </a:cubicBezTo>
                <a:cubicBezTo>
                  <a:pt x="2027" y="2052"/>
                  <a:pt x="2027" y="2052"/>
                  <a:pt x="2027" y="2052"/>
                </a:cubicBezTo>
                <a:cubicBezTo>
                  <a:pt x="2026" y="2052"/>
                  <a:pt x="2025" y="2052"/>
                  <a:pt x="2025" y="2051"/>
                </a:cubicBezTo>
                <a:cubicBezTo>
                  <a:pt x="2024" y="2051"/>
                  <a:pt x="2023" y="2050"/>
                  <a:pt x="2022" y="2050"/>
                </a:cubicBezTo>
                <a:cubicBezTo>
                  <a:pt x="2017" y="2048"/>
                  <a:pt x="2012" y="2047"/>
                  <a:pt x="2007" y="2046"/>
                </a:cubicBezTo>
                <a:cubicBezTo>
                  <a:pt x="2004" y="2046"/>
                  <a:pt x="2002" y="2045"/>
                  <a:pt x="1999" y="2045"/>
                </a:cubicBezTo>
                <a:cubicBezTo>
                  <a:pt x="1996" y="2045"/>
                  <a:pt x="1994" y="2044"/>
                  <a:pt x="1991" y="2044"/>
                </a:cubicBezTo>
                <a:cubicBezTo>
                  <a:pt x="1988" y="2044"/>
                  <a:pt x="1986" y="2044"/>
                  <a:pt x="1983" y="2043"/>
                </a:cubicBezTo>
                <a:cubicBezTo>
                  <a:pt x="1980" y="2043"/>
                  <a:pt x="1977" y="2043"/>
                  <a:pt x="1975" y="2043"/>
                </a:cubicBezTo>
                <a:cubicBezTo>
                  <a:pt x="1969" y="2043"/>
                  <a:pt x="1964" y="2043"/>
                  <a:pt x="1958" y="2043"/>
                </a:cubicBezTo>
                <a:cubicBezTo>
                  <a:pt x="1953" y="2043"/>
                  <a:pt x="1948" y="2042"/>
                  <a:pt x="1943" y="2041"/>
                </a:cubicBezTo>
                <a:cubicBezTo>
                  <a:pt x="1938" y="2041"/>
                  <a:pt x="1933" y="2040"/>
                  <a:pt x="1929" y="2039"/>
                </a:cubicBezTo>
                <a:cubicBezTo>
                  <a:pt x="1925" y="2037"/>
                  <a:pt x="1920" y="2036"/>
                  <a:pt x="1917" y="2035"/>
                </a:cubicBezTo>
                <a:cubicBezTo>
                  <a:pt x="1915" y="2034"/>
                  <a:pt x="1913" y="2034"/>
                  <a:pt x="1911" y="2033"/>
                </a:cubicBezTo>
                <a:cubicBezTo>
                  <a:pt x="1910" y="2032"/>
                  <a:pt x="1909" y="2032"/>
                  <a:pt x="1909" y="2031"/>
                </a:cubicBezTo>
                <a:cubicBezTo>
                  <a:pt x="1907" y="2030"/>
                  <a:pt x="1906" y="2029"/>
                  <a:pt x="1904" y="2028"/>
                </a:cubicBezTo>
                <a:cubicBezTo>
                  <a:pt x="1903" y="2027"/>
                  <a:pt x="1901" y="2026"/>
                  <a:pt x="1900" y="2024"/>
                </a:cubicBezTo>
                <a:cubicBezTo>
                  <a:pt x="1899" y="2024"/>
                  <a:pt x="1898" y="2023"/>
                  <a:pt x="1897" y="2022"/>
                </a:cubicBezTo>
                <a:cubicBezTo>
                  <a:pt x="1896" y="2022"/>
                  <a:pt x="1895" y="2021"/>
                  <a:pt x="1894" y="2021"/>
                </a:cubicBezTo>
                <a:cubicBezTo>
                  <a:pt x="1892" y="2019"/>
                  <a:pt x="1891" y="2018"/>
                  <a:pt x="1889" y="2017"/>
                </a:cubicBezTo>
                <a:cubicBezTo>
                  <a:pt x="1887" y="2016"/>
                  <a:pt x="1885" y="2014"/>
                  <a:pt x="1883" y="2013"/>
                </a:cubicBezTo>
                <a:cubicBezTo>
                  <a:pt x="1882" y="2013"/>
                  <a:pt x="1881" y="2012"/>
                  <a:pt x="1880" y="2012"/>
                </a:cubicBezTo>
                <a:cubicBezTo>
                  <a:pt x="1880" y="2011"/>
                  <a:pt x="1879" y="2010"/>
                  <a:pt x="1878" y="2010"/>
                </a:cubicBezTo>
                <a:cubicBezTo>
                  <a:pt x="1877" y="2009"/>
                  <a:pt x="1876" y="2009"/>
                  <a:pt x="1875" y="2008"/>
                </a:cubicBezTo>
                <a:cubicBezTo>
                  <a:pt x="1876" y="2008"/>
                  <a:pt x="1878" y="2008"/>
                  <a:pt x="1879" y="2008"/>
                </a:cubicBezTo>
                <a:cubicBezTo>
                  <a:pt x="1937" y="2011"/>
                  <a:pt x="2010" y="2008"/>
                  <a:pt x="2045" y="2022"/>
                </a:cubicBezTo>
                <a:cubicBezTo>
                  <a:pt x="2061" y="2029"/>
                  <a:pt x="2077" y="2037"/>
                  <a:pt x="2091" y="2046"/>
                </a:cubicBezTo>
                <a:cubicBezTo>
                  <a:pt x="2091" y="2046"/>
                  <a:pt x="2091" y="2046"/>
                  <a:pt x="2092" y="2047"/>
                </a:cubicBezTo>
                <a:cubicBezTo>
                  <a:pt x="2092" y="2048"/>
                  <a:pt x="2092" y="2048"/>
                  <a:pt x="2093" y="2049"/>
                </a:cubicBezTo>
                <a:cubicBezTo>
                  <a:pt x="2093" y="2050"/>
                  <a:pt x="2094" y="2051"/>
                  <a:pt x="2094" y="2052"/>
                </a:cubicBezTo>
                <a:cubicBezTo>
                  <a:pt x="2095" y="2053"/>
                  <a:pt x="2095" y="2054"/>
                  <a:pt x="2096" y="2055"/>
                </a:cubicBezTo>
                <a:cubicBezTo>
                  <a:pt x="2098" y="2059"/>
                  <a:pt x="2100" y="2063"/>
                  <a:pt x="2101" y="2069"/>
                </a:cubicBezTo>
                <a:cubicBezTo>
                  <a:pt x="2103" y="2074"/>
                  <a:pt x="2104" y="2079"/>
                  <a:pt x="2105" y="2086"/>
                </a:cubicBezTo>
                <a:cubicBezTo>
                  <a:pt x="2107" y="2092"/>
                  <a:pt x="2108" y="2098"/>
                  <a:pt x="2108" y="2105"/>
                </a:cubicBezTo>
                <a:cubicBezTo>
                  <a:pt x="2109" y="2108"/>
                  <a:pt x="2109" y="2112"/>
                  <a:pt x="2110" y="2115"/>
                </a:cubicBezTo>
                <a:cubicBezTo>
                  <a:pt x="2110" y="2119"/>
                  <a:pt x="2111" y="2123"/>
                  <a:pt x="2111" y="2126"/>
                </a:cubicBezTo>
                <a:cubicBezTo>
                  <a:pt x="2112" y="2133"/>
                  <a:pt x="2113" y="2141"/>
                  <a:pt x="2115" y="2148"/>
                </a:cubicBezTo>
                <a:cubicBezTo>
                  <a:pt x="2116" y="2155"/>
                  <a:pt x="2118" y="2163"/>
                  <a:pt x="2121" y="2170"/>
                </a:cubicBezTo>
                <a:cubicBezTo>
                  <a:pt x="2122" y="2173"/>
                  <a:pt x="2124" y="2177"/>
                  <a:pt x="2125" y="2180"/>
                </a:cubicBezTo>
                <a:cubicBezTo>
                  <a:pt x="2126" y="2182"/>
                  <a:pt x="2127" y="2183"/>
                  <a:pt x="2128" y="2185"/>
                </a:cubicBezTo>
                <a:cubicBezTo>
                  <a:pt x="2129" y="2186"/>
                  <a:pt x="2130" y="2188"/>
                  <a:pt x="2131" y="2189"/>
                </a:cubicBezTo>
                <a:cubicBezTo>
                  <a:pt x="2135" y="2195"/>
                  <a:pt x="2140" y="2201"/>
                  <a:pt x="2145" y="2205"/>
                </a:cubicBezTo>
                <a:cubicBezTo>
                  <a:pt x="2145" y="2205"/>
                  <a:pt x="2146" y="2206"/>
                  <a:pt x="2147" y="2206"/>
                </a:cubicBezTo>
                <a:cubicBezTo>
                  <a:pt x="2147" y="2207"/>
                  <a:pt x="2148" y="2207"/>
                  <a:pt x="2149" y="2208"/>
                </a:cubicBezTo>
                <a:cubicBezTo>
                  <a:pt x="2149" y="2208"/>
                  <a:pt x="2150" y="2209"/>
                  <a:pt x="2151" y="2209"/>
                </a:cubicBezTo>
                <a:cubicBezTo>
                  <a:pt x="2151" y="2210"/>
                  <a:pt x="2152" y="2210"/>
                  <a:pt x="2153" y="2211"/>
                </a:cubicBezTo>
                <a:cubicBezTo>
                  <a:pt x="2155" y="2212"/>
                  <a:pt x="2158" y="2214"/>
                  <a:pt x="2160" y="2215"/>
                </a:cubicBezTo>
                <a:cubicBezTo>
                  <a:pt x="2166" y="2217"/>
                  <a:pt x="2170" y="2219"/>
                  <a:pt x="2175" y="2220"/>
                </a:cubicBezTo>
                <a:cubicBezTo>
                  <a:pt x="2179" y="2221"/>
                  <a:pt x="2183" y="2222"/>
                  <a:pt x="2186" y="2223"/>
                </a:cubicBezTo>
                <a:cubicBezTo>
                  <a:pt x="2189" y="2223"/>
                  <a:pt x="2192" y="2224"/>
                  <a:pt x="2194" y="2224"/>
                </a:cubicBezTo>
                <a:cubicBezTo>
                  <a:pt x="2195" y="2224"/>
                  <a:pt x="2196" y="2224"/>
                  <a:pt x="2196" y="2224"/>
                </a:cubicBezTo>
                <a:cubicBezTo>
                  <a:pt x="2196" y="2224"/>
                  <a:pt x="2195" y="2224"/>
                  <a:pt x="2194" y="2223"/>
                </a:cubicBezTo>
                <a:cubicBezTo>
                  <a:pt x="2192" y="2223"/>
                  <a:pt x="2190" y="2222"/>
                  <a:pt x="2187" y="2221"/>
                </a:cubicBezTo>
                <a:cubicBezTo>
                  <a:pt x="2184" y="2220"/>
                  <a:pt x="2180" y="2219"/>
                  <a:pt x="2176" y="2217"/>
                </a:cubicBezTo>
                <a:cubicBezTo>
                  <a:pt x="2172" y="2215"/>
                  <a:pt x="2167" y="2213"/>
                  <a:pt x="2163" y="2211"/>
                </a:cubicBezTo>
                <a:cubicBezTo>
                  <a:pt x="2160" y="2209"/>
                  <a:pt x="2158" y="2208"/>
                  <a:pt x="2156" y="2206"/>
                </a:cubicBezTo>
                <a:cubicBezTo>
                  <a:pt x="2155" y="2206"/>
                  <a:pt x="2154" y="2205"/>
                  <a:pt x="2154" y="2205"/>
                </a:cubicBezTo>
                <a:cubicBezTo>
                  <a:pt x="2153" y="2204"/>
                  <a:pt x="2153" y="2204"/>
                  <a:pt x="2152" y="2203"/>
                </a:cubicBezTo>
                <a:cubicBezTo>
                  <a:pt x="2152" y="2203"/>
                  <a:pt x="2151" y="2202"/>
                  <a:pt x="2150" y="2202"/>
                </a:cubicBezTo>
                <a:cubicBezTo>
                  <a:pt x="2150" y="2202"/>
                  <a:pt x="2149" y="2201"/>
                  <a:pt x="2149" y="2200"/>
                </a:cubicBezTo>
                <a:cubicBezTo>
                  <a:pt x="2144" y="2196"/>
                  <a:pt x="2140" y="2191"/>
                  <a:pt x="2137" y="2186"/>
                </a:cubicBezTo>
                <a:cubicBezTo>
                  <a:pt x="2136" y="2184"/>
                  <a:pt x="2135" y="2183"/>
                  <a:pt x="2134" y="2181"/>
                </a:cubicBezTo>
                <a:cubicBezTo>
                  <a:pt x="2134" y="2180"/>
                  <a:pt x="2133" y="2178"/>
                  <a:pt x="2132" y="2177"/>
                </a:cubicBezTo>
                <a:cubicBezTo>
                  <a:pt x="2131" y="2174"/>
                  <a:pt x="2129" y="2170"/>
                  <a:pt x="2128" y="2167"/>
                </a:cubicBezTo>
                <a:cubicBezTo>
                  <a:pt x="2127" y="2163"/>
                  <a:pt x="2125" y="2159"/>
                  <a:pt x="2124" y="2155"/>
                </a:cubicBezTo>
                <a:cubicBezTo>
                  <a:pt x="2125" y="2156"/>
                  <a:pt x="2126" y="2157"/>
                  <a:pt x="2128" y="2159"/>
                </a:cubicBezTo>
                <a:cubicBezTo>
                  <a:pt x="2128" y="2160"/>
                  <a:pt x="2129" y="2160"/>
                  <a:pt x="2129" y="2161"/>
                </a:cubicBezTo>
                <a:cubicBezTo>
                  <a:pt x="2130" y="2162"/>
                  <a:pt x="2130" y="2162"/>
                  <a:pt x="2130" y="2162"/>
                </a:cubicBezTo>
                <a:cubicBezTo>
                  <a:pt x="2131" y="2163"/>
                  <a:pt x="2131" y="2163"/>
                  <a:pt x="2131" y="2163"/>
                </a:cubicBezTo>
                <a:cubicBezTo>
                  <a:pt x="2132" y="2164"/>
                  <a:pt x="2133" y="2165"/>
                  <a:pt x="2133" y="2165"/>
                </a:cubicBezTo>
                <a:cubicBezTo>
                  <a:pt x="2134" y="2166"/>
                  <a:pt x="2135" y="2167"/>
                  <a:pt x="2136" y="2167"/>
                </a:cubicBezTo>
                <a:cubicBezTo>
                  <a:pt x="2137" y="2169"/>
                  <a:pt x="2139" y="2170"/>
                  <a:pt x="2140" y="2171"/>
                </a:cubicBezTo>
                <a:cubicBezTo>
                  <a:pt x="2142" y="2172"/>
                  <a:pt x="2142" y="2172"/>
                  <a:pt x="2142" y="2172"/>
                </a:cubicBezTo>
                <a:cubicBezTo>
                  <a:pt x="2142" y="2172"/>
                  <a:pt x="2142" y="2172"/>
                  <a:pt x="2142" y="2172"/>
                </a:cubicBezTo>
                <a:cubicBezTo>
                  <a:pt x="2142" y="2172"/>
                  <a:pt x="2142" y="2172"/>
                  <a:pt x="2142" y="2172"/>
                </a:cubicBezTo>
                <a:cubicBezTo>
                  <a:pt x="2142" y="2172"/>
                  <a:pt x="2142" y="2172"/>
                  <a:pt x="2142" y="2172"/>
                </a:cubicBezTo>
                <a:cubicBezTo>
                  <a:pt x="2142" y="2172"/>
                  <a:pt x="2142" y="2172"/>
                  <a:pt x="2142" y="2172"/>
                </a:cubicBezTo>
                <a:cubicBezTo>
                  <a:pt x="2143" y="2173"/>
                  <a:pt x="2143" y="2173"/>
                  <a:pt x="2143" y="2173"/>
                </a:cubicBezTo>
                <a:cubicBezTo>
                  <a:pt x="2145" y="2174"/>
                  <a:pt x="2145" y="2174"/>
                  <a:pt x="2145" y="2174"/>
                </a:cubicBezTo>
                <a:cubicBezTo>
                  <a:pt x="2149" y="2177"/>
                  <a:pt x="2152" y="2178"/>
                  <a:pt x="2156" y="2180"/>
                </a:cubicBezTo>
                <a:cubicBezTo>
                  <a:pt x="2159" y="2182"/>
                  <a:pt x="2163" y="2183"/>
                  <a:pt x="2166" y="2184"/>
                </a:cubicBezTo>
                <a:cubicBezTo>
                  <a:pt x="2170" y="2186"/>
                  <a:pt x="2173" y="2187"/>
                  <a:pt x="2176" y="2188"/>
                </a:cubicBezTo>
                <a:cubicBezTo>
                  <a:pt x="2179" y="2189"/>
                  <a:pt x="2182" y="2191"/>
                  <a:pt x="2184" y="2192"/>
                </a:cubicBezTo>
                <a:cubicBezTo>
                  <a:pt x="2187" y="2193"/>
                  <a:pt x="2189" y="2194"/>
                  <a:pt x="2191" y="2195"/>
                </a:cubicBezTo>
                <a:cubicBezTo>
                  <a:pt x="2192" y="2196"/>
                  <a:pt x="2193" y="2196"/>
                  <a:pt x="2194" y="2197"/>
                </a:cubicBezTo>
                <a:cubicBezTo>
                  <a:pt x="2195" y="2197"/>
                  <a:pt x="2196" y="2198"/>
                  <a:pt x="2196" y="2198"/>
                </a:cubicBezTo>
                <a:cubicBezTo>
                  <a:pt x="2197" y="2199"/>
                  <a:pt x="2197" y="2199"/>
                  <a:pt x="2197" y="2199"/>
                </a:cubicBezTo>
                <a:cubicBezTo>
                  <a:pt x="2198" y="2199"/>
                  <a:pt x="2198" y="2200"/>
                  <a:pt x="2198" y="2200"/>
                </a:cubicBezTo>
                <a:cubicBezTo>
                  <a:pt x="2199" y="2200"/>
                  <a:pt x="2199" y="2200"/>
                  <a:pt x="2199" y="2201"/>
                </a:cubicBezTo>
                <a:cubicBezTo>
                  <a:pt x="2200" y="2201"/>
                  <a:pt x="2201" y="2202"/>
                  <a:pt x="2201" y="2202"/>
                </a:cubicBezTo>
                <a:cubicBezTo>
                  <a:pt x="2201" y="2202"/>
                  <a:pt x="2200" y="2201"/>
                  <a:pt x="2200" y="2200"/>
                </a:cubicBezTo>
                <a:cubicBezTo>
                  <a:pt x="2199" y="2200"/>
                  <a:pt x="2199" y="2200"/>
                  <a:pt x="2199" y="2199"/>
                </a:cubicBezTo>
                <a:cubicBezTo>
                  <a:pt x="2199" y="2199"/>
                  <a:pt x="2198" y="2198"/>
                  <a:pt x="2198" y="2198"/>
                </a:cubicBezTo>
                <a:cubicBezTo>
                  <a:pt x="2198" y="2198"/>
                  <a:pt x="2198" y="2198"/>
                  <a:pt x="2197" y="2197"/>
                </a:cubicBezTo>
                <a:cubicBezTo>
                  <a:pt x="2197" y="2197"/>
                  <a:pt x="2196" y="2196"/>
                  <a:pt x="2195" y="2195"/>
                </a:cubicBezTo>
                <a:cubicBezTo>
                  <a:pt x="2195" y="2194"/>
                  <a:pt x="2194" y="2194"/>
                  <a:pt x="2193" y="2193"/>
                </a:cubicBezTo>
                <a:cubicBezTo>
                  <a:pt x="2191" y="2191"/>
                  <a:pt x="2189" y="2190"/>
                  <a:pt x="2187" y="2188"/>
                </a:cubicBezTo>
                <a:cubicBezTo>
                  <a:pt x="2185" y="2187"/>
                  <a:pt x="2184" y="2186"/>
                  <a:pt x="2183" y="2185"/>
                </a:cubicBezTo>
                <a:cubicBezTo>
                  <a:pt x="2181" y="2184"/>
                  <a:pt x="2180" y="2184"/>
                  <a:pt x="2178" y="2183"/>
                </a:cubicBezTo>
                <a:cubicBezTo>
                  <a:pt x="2175" y="2181"/>
                  <a:pt x="2172" y="2180"/>
                  <a:pt x="2169" y="2178"/>
                </a:cubicBezTo>
                <a:cubicBezTo>
                  <a:pt x="2167" y="2177"/>
                  <a:pt x="2166" y="2176"/>
                  <a:pt x="2164" y="2176"/>
                </a:cubicBezTo>
                <a:cubicBezTo>
                  <a:pt x="2163" y="2175"/>
                  <a:pt x="2161" y="2174"/>
                  <a:pt x="2159" y="2173"/>
                </a:cubicBezTo>
                <a:cubicBezTo>
                  <a:pt x="2156" y="2171"/>
                  <a:pt x="2153" y="2170"/>
                  <a:pt x="2150" y="2168"/>
                </a:cubicBezTo>
                <a:cubicBezTo>
                  <a:pt x="2147" y="2166"/>
                  <a:pt x="2147" y="2166"/>
                  <a:pt x="2147" y="2166"/>
                </a:cubicBezTo>
                <a:cubicBezTo>
                  <a:pt x="2146" y="2166"/>
                  <a:pt x="2146" y="2166"/>
                  <a:pt x="2146" y="2166"/>
                </a:cubicBezTo>
                <a:cubicBezTo>
                  <a:pt x="2146" y="2166"/>
                  <a:pt x="2146" y="2166"/>
                  <a:pt x="2146" y="2166"/>
                </a:cubicBezTo>
                <a:cubicBezTo>
                  <a:pt x="2146" y="2166"/>
                  <a:pt x="2146" y="2166"/>
                  <a:pt x="2146" y="2166"/>
                </a:cubicBezTo>
                <a:cubicBezTo>
                  <a:pt x="2146" y="2166"/>
                  <a:pt x="2146" y="2166"/>
                  <a:pt x="2146" y="2166"/>
                </a:cubicBezTo>
                <a:cubicBezTo>
                  <a:pt x="2146" y="2166"/>
                  <a:pt x="2146" y="2166"/>
                  <a:pt x="2146" y="2166"/>
                </a:cubicBezTo>
                <a:cubicBezTo>
                  <a:pt x="2145" y="2165"/>
                  <a:pt x="2145" y="2165"/>
                  <a:pt x="2145" y="2165"/>
                </a:cubicBezTo>
                <a:cubicBezTo>
                  <a:pt x="2143" y="2164"/>
                  <a:pt x="2142" y="2163"/>
                  <a:pt x="2141" y="2161"/>
                </a:cubicBezTo>
                <a:cubicBezTo>
                  <a:pt x="2138" y="2159"/>
                  <a:pt x="2135" y="2157"/>
                  <a:pt x="2133" y="2154"/>
                </a:cubicBezTo>
                <a:cubicBezTo>
                  <a:pt x="2130" y="2152"/>
                  <a:pt x="2128" y="2149"/>
                  <a:pt x="2126" y="2147"/>
                </a:cubicBezTo>
                <a:cubicBezTo>
                  <a:pt x="2126" y="2145"/>
                  <a:pt x="2125" y="2144"/>
                  <a:pt x="2124" y="2143"/>
                </a:cubicBezTo>
                <a:cubicBezTo>
                  <a:pt x="2123" y="2142"/>
                  <a:pt x="2123" y="2142"/>
                  <a:pt x="2123" y="2141"/>
                </a:cubicBezTo>
                <a:cubicBezTo>
                  <a:pt x="2122" y="2140"/>
                  <a:pt x="2122" y="2140"/>
                  <a:pt x="2121" y="2139"/>
                </a:cubicBezTo>
                <a:cubicBezTo>
                  <a:pt x="2121" y="2139"/>
                  <a:pt x="2121" y="2138"/>
                  <a:pt x="2121" y="2138"/>
                </a:cubicBezTo>
                <a:cubicBezTo>
                  <a:pt x="2120" y="2134"/>
                  <a:pt x="2119" y="2129"/>
                  <a:pt x="2119" y="2125"/>
                </a:cubicBezTo>
                <a:cubicBezTo>
                  <a:pt x="2118" y="2122"/>
                  <a:pt x="2118" y="2118"/>
                  <a:pt x="2117" y="2114"/>
                </a:cubicBezTo>
                <a:cubicBezTo>
                  <a:pt x="2117" y="2111"/>
                  <a:pt x="2116" y="2107"/>
                  <a:pt x="2115" y="2104"/>
                </a:cubicBezTo>
                <a:cubicBezTo>
                  <a:pt x="2114" y="2097"/>
                  <a:pt x="2113" y="2090"/>
                  <a:pt x="2111" y="2084"/>
                </a:cubicBezTo>
                <a:cubicBezTo>
                  <a:pt x="2110" y="2078"/>
                  <a:pt x="2108" y="2072"/>
                  <a:pt x="2105" y="2067"/>
                </a:cubicBezTo>
                <a:cubicBezTo>
                  <a:pt x="2103" y="2062"/>
                  <a:pt x="2101" y="2057"/>
                  <a:pt x="2098" y="2053"/>
                </a:cubicBezTo>
                <a:cubicBezTo>
                  <a:pt x="2098" y="2052"/>
                  <a:pt x="2097" y="2051"/>
                  <a:pt x="2097" y="2051"/>
                </a:cubicBezTo>
                <a:cubicBezTo>
                  <a:pt x="2096" y="2050"/>
                  <a:pt x="2096" y="2049"/>
                  <a:pt x="2095" y="2048"/>
                </a:cubicBezTo>
                <a:cubicBezTo>
                  <a:pt x="2136" y="2075"/>
                  <a:pt x="2164" y="2104"/>
                  <a:pt x="2164" y="2104"/>
                </a:cubicBezTo>
                <a:cubicBezTo>
                  <a:pt x="2164" y="2104"/>
                  <a:pt x="2145" y="2076"/>
                  <a:pt x="2114" y="2049"/>
                </a:cubicBezTo>
                <a:cubicBezTo>
                  <a:pt x="2116" y="2049"/>
                  <a:pt x="2118" y="2050"/>
                  <a:pt x="2120" y="2050"/>
                </a:cubicBezTo>
                <a:cubicBezTo>
                  <a:pt x="2122" y="2051"/>
                  <a:pt x="2124" y="2051"/>
                  <a:pt x="2126" y="2052"/>
                </a:cubicBezTo>
                <a:cubicBezTo>
                  <a:pt x="2128" y="2053"/>
                  <a:pt x="2130" y="2053"/>
                  <a:pt x="2132" y="2054"/>
                </a:cubicBezTo>
                <a:cubicBezTo>
                  <a:pt x="2133" y="2054"/>
                  <a:pt x="2134" y="2055"/>
                  <a:pt x="2135" y="2055"/>
                </a:cubicBezTo>
                <a:cubicBezTo>
                  <a:pt x="2136" y="2055"/>
                  <a:pt x="2136" y="2056"/>
                  <a:pt x="2137" y="2056"/>
                </a:cubicBezTo>
                <a:cubicBezTo>
                  <a:pt x="2137" y="2056"/>
                  <a:pt x="2137" y="2056"/>
                  <a:pt x="2137" y="2056"/>
                </a:cubicBezTo>
                <a:cubicBezTo>
                  <a:pt x="2137" y="2056"/>
                  <a:pt x="2137" y="2056"/>
                  <a:pt x="2137" y="2056"/>
                </a:cubicBezTo>
                <a:cubicBezTo>
                  <a:pt x="2137" y="2056"/>
                  <a:pt x="2137" y="2056"/>
                  <a:pt x="2137" y="2056"/>
                </a:cubicBezTo>
                <a:cubicBezTo>
                  <a:pt x="2137" y="2056"/>
                  <a:pt x="2137" y="2056"/>
                  <a:pt x="2137" y="2056"/>
                </a:cubicBezTo>
                <a:cubicBezTo>
                  <a:pt x="2137" y="2056"/>
                  <a:pt x="2137" y="2056"/>
                  <a:pt x="2137" y="2056"/>
                </a:cubicBezTo>
                <a:cubicBezTo>
                  <a:pt x="2138" y="2057"/>
                  <a:pt x="2138" y="2057"/>
                  <a:pt x="2138" y="2057"/>
                </a:cubicBezTo>
                <a:cubicBezTo>
                  <a:pt x="2140" y="2057"/>
                  <a:pt x="2140" y="2057"/>
                  <a:pt x="2140" y="2057"/>
                </a:cubicBezTo>
                <a:cubicBezTo>
                  <a:pt x="2140" y="2058"/>
                  <a:pt x="2140" y="2058"/>
                  <a:pt x="2141" y="2058"/>
                </a:cubicBezTo>
                <a:cubicBezTo>
                  <a:pt x="2142" y="2059"/>
                  <a:pt x="2143" y="2059"/>
                  <a:pt x="2144" y="2060"/>
                </a:cubicBezTo>
                <a:cubicBezTo>
                  <a:pt x="2145" y="2061"/>
                  <a:pt x="2147" y="2062"/>
                  <a:pt x="2149" y="2064"/>
                </a:cubicBezTo>
                <a:cubicBezTo>
                  <a:pt x="2151" y="2065"/>
                  <a:pt x="2152" y="2066"/>
                  <a:pt x="2154" y="2068"/>
                </a:cubicBezTo>
                <a:cubicBezTo>
                  <a:pt x="2156" y="2069"/>
                  <a:pt x="2157" y="2071"/>
                  <a:pt x="2159" y="2072"/>
                </a:cubicBezTo>
                <a:cubicBezTo>
                  <a:pt x="2165" y="2078"/>
                  <a:pt x="2171" y="2083"/>
                  <a:pt x="2177" y="2088"/>
                </a:cubicBezTo>
                <a:cubicBezTo>
                  <a:pt x="2182" y="2092"/>
                  <a:pt x="2186" y="2096"/>
                  <a:pt x="2189" y="2098"/>
                </a:cubicBezTo>
                <a:cubicBezTo>
                  <a:pt x="2191" y="2100"/>
                  <a:pt x="2192" y="2101"/>
                  <a:pt x="2193" y="2102"/>
                </a:cubicBezTo>
                <a:cubicBezTo>
                  <a:pt x="2194" y="2102"/>
                  <a:pt x="2194" y="2103"/>
                  <a:pt x="2194" y="2103"/>
                </a:cubicBezTo>
                <a:cubicBezTo>
                  <a:pt x="2194" y="2103"/>
                  <a:pt x="2194" y="2102"/>
                  <a:pt x="2193" y="2101"/>
                </a:cubicBezTo>
                <a:cubicBezTo>
                  <a:pt x="2193" y="2100"/>
                  <a:pt x="2192" y="2099"/>
                  <a:pt x="2190" y="2097"/>
                </a:cubicBezTo>
                <a:cubicBezTo>
                  <a:pt x="2189" y="2096"/>
                  <a:pt x="2188" y="2094"/>
                  <a:pt x="2186" y="2092"/>
                </a:cubicBezTo>
                <a:cubicBezTo>
                  <a:pt x="2184" y="2089"/>
                  <a:pt x="2182" y="2087"/>
                  <a:pt x="2180" y="2084"/>
                </a:cubicBezTo>
                <a:cubicBezTo>
                  <a:pt x="2175" y="2079"/>
                  <a:pt x="2170" y="2073"/>
                  <a:pt x="2164" y="2067"/>
                </a:cubicBezTo>
                <a:cubicBezTo>
                  <a:pt x="2162" y="2065"/>
                  <a:pt x="2161" y="2064"/>
                  <a:pt x="2159" y="2062"/>
                </a:cubicBezTo>
                <a:cubicBezTo>
                  <a:pt x="2157" y="2061"/>
                  <a:pt x="2156" y="2059"/>
                  <a:pt x="2154" y="2058"/>
                </a:cubicBezTo>
                <a:cubicBezTo>
                  <a:pt x="2152" y="2056"/>
                  <a:pt x="2150" y="2055"/>
                  <a:pt x="2148" y="2053"/>
                </a:cubicBezTo>
                <a:cubicBezTo>
                  <a:pt x="2147" y="2053"/>
                  <a:pt x="2146" y="2052"/>
                  <a:pt x="2145" y="2051"/>
                </a:cubicBezTo>
                <a:cubicBezTo>
                  <a:pt x="2144" y="2051"/>
                  <a:pt x="2144" y="2051"/>
                  <a:pt x="2143" y="2050"/>
                </a:cubicBezTo>
                <a:cubicBezTo>
                  <a:pt x="2143" y="2050"/>
                  <a:pt x="2142" y="2050"/>
                  <a:pt x="2142" y="2050"/>
                </a:cubicBezTo>
                <a:cubicBezTo>
                  <a:pt x="2141" y="2049"/>
                  <a:pt x="2141" y="2049"/>
                  <a:pt x="2141" y="2049"/>
                </a:cubicBezTo>
                <a:cubicBezTo>
                  <a:pt x="2141" y="2049"/>
                  <a:pt x="2141" y="2049"/>
                  <a:pt x="2141" y="2049"/>
                </a:cubicBezTo>
                <a:cubicBezTo>
                  <a:pt x="2140" y="2049"/>
                  <a:pt x="2140" y="2049"/>
                  <a:pt x="2140" y="2049"/>
                </a:cubicBezTo>
                <a:cubicBezTo>
                  <a:pt x="2139" y="2048"/>
                  <a:pt x="2139" y="2048"/>
                  <a:pt x="2138" y="2048"/>
                </a:cubicBezTo>
                <a:cubicBezTo>
                  <a:pt x="2137" y="2048"/>
                  <a:pt x="2136" y="2047"/>
                  <a:pt x="2135" y="2047"/>
                </a:cubicBezTo>
                <a:cubicBezTo>
                  <a:pt x="2133" y="2046"/>
                  <a:pt x="2130" y="2045"/>
                  <a:pt x="2128" y="2045"/>
                </a:cubicBezTo>
                <a:cubicBezTo>
                  <a:pt x="2126" y="2044"/>
                  <a:pt x="2124" y="2044"/>
                  <a:pt x="2121" y="2043"/>
                </a:cubicBezTo>
                <a:cubicBezTo>
                  <a:pt x="2119" y="2043"/>
                  <a:pt x="2117" y="2042"/>
                  <a:pt x="2115" y="2042"/>
                </a:cubicBezTo>
                <a:cubicBezTo>
                  <a:pt x="2110" y="2040"/>
                  <a:pt x="2106" y="2039"/>
                  <a:pt x="2101" y="2038"/>
                </a:cubicBezTo>
                <a:cubicBezTo>
                  <a:pt x="2085" y="2025"/>
                  <a:pt x="2066" y="2013"/>
                  <a:pt x="2045" y="2005"/>
                </a:cubicBezTo>
                <a:cubicBezTo>
                  <a:pt x="2043" y="2004"/>
                  <a:pt x="2042" y="2004"/>
                  <a:pt x="2040" y="2003"/>
                </a:cubicBezTo>
                <a:cubicBezTo>
                  <a:pt x="2046" y="2003"/>
                  <a:pt x="2052" y="2003"/>
                  <a:pt x="2059" y="2003"/>
                </a:cubicBezTo>
                <a:cubicBezTo>
                  <a:pt x="2061" y="2003"/>
                  <a:pt x="2063" y="2003"/>
                  <a:pt x="2065" y="2003"/>
                </a:cubicBezTo>
                <a:cubicBezTo>
                  <a:pt x="2067" y="2003"/>
                  <a:pt x="2069" y="2003"/>
                  <a:pt x="2071" y="2003"/>
                </a:cubicBezTo>
                <a:cubicBezTo>
                  <a:pt x="2075" y="2003"/>
                  <a:pt x="2078" y="2003"/>
                  <a:pt x="2082" y="2003"/>
                </a:cubicBezTo>
                <a:cubicBezTo>
                  <a:pt x="2090" y="2003"/>
                  <a:pt x="2099" y="2004"/>
                  <a:pt x="2107" y="2004"/>
                </a:cubicBezTo>
                <a:cubicBezTo>
                  <a:pt x="2115" y="2005"/>
                  <a:pt x="2123" y="2006"/>
                  <a:pt x="2131" y="2008"/>
                </a:cubicBezTo>
                <a:cubicBezTo>
                  <a:pt x="2131" y="2008"/>
                  <a:pt x="2133" y="2008"/>
                  <a:pt x="2133" y="2008"/>
                </a:cubicBezTo>
                <a:cubicBezTo>
                  <a:pt x="2134" y="2008"/>
                  <a:pt x="2135" y="2009"/>
                  <a:pt x="2136" y="2009"/>
                </a:cubicBezTo>
                <a:cubicBezTo>
                  <a:pt x="2136" y="2009"/>
                  <a:pt x="2137" y="2009"/>
                  <a:pt x="2138" y="2010"/>
                </a:cubicBezTo>
                <a:cubicBezTo>
                  <a:pt x="2139" y="2011"/>
                  <a:pt x="2140" y="2011"/>
                  <a:pt x="2141" y="2012"/>
                </a:cubicBezTo>
                <a:cubicBezTo>
                  <a:pt x="2142" y="2013"/>
                  <a:pt x="2142" y="2013"/>
                  <a:pt x="2143" y="2014"/>
                </a:cubicBezTo>
                <a:cubicBezTo>
                  <a:pt x="2143" y="2014"/>
                  <a:pt x="2144" y="2015"/>
                  <a:pt x="2145" y="2015"/>
                </a:cubicBezTo>
                <a:cubicBezTo>
                  <a:pt x="2147" y="2018"/>
                  <a:pt x="2150" y="2020"/>
                  <a:pt x="2153" y="2023"/>
                </a:cubicBezTo>
                <a:cubicBezTo>
                  <a:pt x="2155" y="2027"/>
                  <a:pt x="2158" y="2030"/>
                  <a:pt x="2161" y="2034"/>
                </a:cubicBezTo>
                <a:cubicBezTo>
                  <a:pt x="2164" y="2038"/>
                  <a:pt x="2166" y="2042"/>
                  <a:pt x="2169" y="2047"/>
                </a:cubicBezTo>
                <a:cubicBezTo>
                  <a:pt x="2170" y="2048"/>
                  <a:pt x="2170" y="2049"/>
                  <a:pt x="2171" y="2050"/>
                </a:cubicBezTo>
                <a:cubicBezTo>
                  <a:pt x="2172" y="2051"/>
                  <a:pt x="2172" y="2053"/>
                  <a:pt x="2173" y="2054"/>
                </a:cubicBezTo>
                <a:cubicBezTo>
                  <a:pt x="2174" y="2056"/>
                  <a:pt x="2176" y="2059"/>
                  <a:pt x="2177" y="2061"/>
                </a:cubicBezTo>
                <a:cubicBezTo>
                  <a:pt x="2180" y="2066"/>
                  <a:pt x="2182" y="2071"/>
                  <a:pt x="2185" y="2076"/>
                </a:cubicBezTo>
                <a:cubicBezTo>
                  <a:pt x="2189" y="2081"/>
                  <a:pt x="2192" y="2085"/>
                  <a:pt x="2195" y="2090"/>
                </a:cubicBezTo>
                <a:cubicBezTo>
                  <a:pt x="2196" y="2091"/>
                  <a:pt x="2197" y="2092"/>
                  <a:pt x="2198" y="2093"/>
                </a:cubicBezTo>
                <a:cubicBezTo>
                  <a:pt x="2199" y="2094"/>
                  <a:pt x="2199" y="2094"/>
                  <a:pt x="2199" y="2095"/>
                </a:cubicBezTo>
                <a:cubicBezTo>
                  <a:pt x="2200" y="2096"/>
                  <a:pt x="2200" y="2096"/>
                  <a:pt x="2200" y="2096"/>
                </a:cubicBezTo>
                <a:cubicBezTo>
                  <a:pt x="2201" y="2096"/>
                  <a:pt x="2201" y="2096"/>
                  <a:pt x="2201" y="2096"/>
                </a:cubicBezTo>
                <a:cubicBezTo>
                  <a:pt x="2201" y="2097"/>
                  <a:pt x="2201" y="2097"/>
                  <a:pt x="2201" y="2097"/>
                </a:cubicBezTo>
                <a:cubicBezTo>
                  <a:pt x="2202" y="2097"/>
                  <a:pt x="2203" y="2098"/>
                  <a:pt x="2204" y="2099"/>
                </a:cubicBezTo>
                <a:cubicBezTo>
                  <a:pt x="2205" y="2100"/>
                  <a:pt x="2206" y="2101"/>
                  <a:pt x="2207" y="2102"/>
                </a:cubicBezTo>
                <a:cubicBezTo>
                  <a:pt x="2211" y="2106"/>
                  <a:pt x="2215" y="2109"/>
                  <a:pt x="2219" y="2112"/>
                </a:cubicBezTo>
                <a:cubicBezTo>
                  <a:pt x="2224" y="2115"/>
                  <a:pt x="2228" y="2117"/>
                  <a:pt x="2232" y="2119"/>
                </a:cubicBezTo>
                <a:cubicBezTo>
                  <a:pt x="2236" y="2121"/>
                  <a:pt x="2239" y="2122"/>
                  <a:pt x="2243" y="2123"/>
                </a:cubicBezTo>
                <a:cubicBezTo>
                  <a:pt x="2245" y="2124"/>
                  <a:pt x="2246" y="2124"/>
                  <a:pt x="2248" y="2124"/>
                </a:cubicBezTo>
                <a:cubicBezTo>
                  <a:pt x="2249" y="2125"/>
                  <a:pt x="2250" y="2125"/>
                  <a:pt x="2252" y="2125"/>
                </a:cubicBezTo>
                <a:cubicBezTo>
                  <a:pt x="2253" y="2126"/>
                  <a:pt x="2254" y="2126"/>
                  <a:pt x="2255" y="2126"/>
                </a:cubicBezTo>
                <a:cubicBezTo>
                  <a:pt x="2256" y="2126"/>
                  <a:pt x="2257" y="2126"/>
                  <a:pt x="2257" y="2126"/>
                </a:cubicBezTo>
                <a:cubicBezTo>
                  <a:pt x="2259" y="2126"/>
                  <a:pt x="2259" y="2126"/>
                  <a:pt x="2259" y="2126"/>
                </a:cubicBezTo>
                <a:cubicBezTo>
                  <a:pt x="2259" y="2126"/>
                  <a:pt x="2259" y="2126"/>
                  <a:pt x="2257" y="2126"/>
                </a:cubicBezTo>
                <a:cubicBezTo>
                  <a:pt x="2257" y="2126"/>
                  <a:pt x="2256" y="2125"/>
                  <a:pt x="2255" y="2125"/>
                </a:cubicBezTo>
                <a:cubicBezTo>
                  <a:pt x="2254" y="2125"/>
                  <a:pt x="2253" y="2124"/>
                  <a:pt x="2252" y="2124"/>
                </a:cubicBezTo>
                <a:cubicBezTo>
                  <a:pt x="2251" y="2123"/>
                  <a:pt x="2250" y="2123"/>
                  <a:pt x="2248" y="2122"/>
                </a:cubicBezTo>
                <a:cubicBezTo>
                  <a:pt x="2247" y="2122"/>
                  <a:pt x="2246" y="2121"/>
                  <a:pt x="2244" y="2120"/>
                </a:cubicBezTo>
                <a:cubicBezTo>
                  <a:pt x="2241" y="2119"/>
                  <a:pt x="2237" y="2117"/>
                  <a:pt x="2234" y="2115"/>
                </a:cubicBezTo>
                <a:cubicBezTo>
                  <a:pt x="2230" y="2113"/>
                  <a:pt x="2227" y="2110"/>
                  <a:pt x="2223" y="2107"/>
                </a:cubicBezTo>
                <a:cubicBezTo>
                  <a:pt x="2219" y="2104"/>
                  <a:pt x="2215" y="2101"/>
                  <a:pt x="2212" y="2097"/>
                </a:cubicBezTo>
                <a:cubicBezTo>
                  <a:pt x="2211" y="2096"/>
                  <a:pt x="2210" y="2095"/>
                  <a:pt x="2209" y="2095"/>
                </a:cubicBezTo>
                <a:cubicBezTo>
                  <a:pt x="2208" y="2094"/>
                  <a:pt x="2207" y="2093"/>
                  <a:pt x="2206" y="2092"/>
                </a:cubicBezTo>
                <a:cubicBezTo>
                  <a:pt x="2206" y="2091"/>
                  <a:pt x="2206" y="2091"/>
                  <a:pt x="2206" y="2091"/>
                </a:cubicBezTo>
                <a:cubicBezTo>
                  <a:pt x="2206" y="2091"/>
                  <a:pt x="2206" y="2091"/>
                  <a:pt x="2206" y="2091"/>
                </a:cubicBezTo>
                <a:cubicBezTo>
                  <a:pt x="2205" y="2090"/>
                  <a:pt x="2205" y="2090"/>
                  <a:pt x="2205" y="2090"/>
                </a:cubicBezTo>
                <a:cubicBezTo>
                  <a:pt x="2205" y="2089"/>
                  <a:pt x="2204" y="2089"/>
                  <a:pt x="2204" y="2088"/>
                </a:cubicBezTo>
                <a:cubicBezTo>
                  <a:pt x="2203" y="2087"/>
                  <a:pt x="2202" y="2086"/>
                  <a:pt x="2201" y="2085"/>
                </a:cubicBezTo>
                <a:cubicBezTo>
                  <a:pt x="2198" y="2081"/>
                  <a:pt x="2195" y="2076"/>
                  <a:pt x="2192" y="2072"/>
                </a:cubicBezTo>
                <a:cubicBezTo>
                  <a:pt x="2189" y="2067"/>
                  <a:pt x="2186" y="2062"/>
                  <a:pt x="2184" y="2057"/>
                </a:cubicBezTo>
                <a:cubicBezTo>
                  <a:pt x="2182" y="2055"/>
                  <a:pt x="2181" y="2052"/>
                  <a:pt x="2179" y="2050"/>
                </a:cubicBezTo>
                <a:cubicBezTo>
                  <a:pt x="2178" y="2049"/>
                  <a:pt x="2178" y="2048"/>
                  <a:pt x="2177" y="2046"/>
                </a:cubicBezTo>
                <a:cubicBezTo>
                  <a:pt x="2176" y="2045"/>
                  <a:pt x="2176" y="2044"/>
                  <a:pt x="2175" y="2043"/>
                </a:cubicBezTo>
                <a:cubicBezTo>
                  <a:pt x="2172" y="2039"/>
                  <a:pt x="2169" y="2034"/>
                  <a:pt x="2165" y="2031"/>
                </a:cubicBezTo>
                <a:cubicBezTo>
                  <a:pt x="2162" y="2027"/>
                  <a:pt x="2159" y="2023"/>
                  <a:pt x="2156" y="2020"/>
                </a:cubicBezTo>
                <a:cubicBezTo>
                  <a:pt x="2153" y="2017"/>
                  <a:pt x="2149" y="2015"/>
                  <a:pt x="2146" y="2013"/>
                </a:cubicBezTo>
                <a:cubicBezTo>
                  <a:pt x="2146" y="2012"/>
                  <a:pt x="2145" y="2012"/>
                  <a:pt x="2144" y="2012"/>
                </a:cubicBezTo>
                <a:cubicBezTo>
                  <a:pt x="2144" y="2011"/>
                  <a:pt x="2143" y="2011"/>
                  <a:pt x="2142" y="2010"/>
                </a:cubicBezTo>
                <a:cubicBezTo>
                  <a:pt x="2142" y="2010"/>
                  <a:pt x="2141" y="2010"/>
                  <a:pt x="2141" y="2010"/>
                </a:cubicBezTo>
                <a:cubicBezTo>
                  <a:pt x="2141" y="2010"/>
                  <a:pt x="2142" y="2010"/>
                  <a:pt x="2142" y="2010"/>
                </a:cubicBezTo>
                <a:cubicBezTo>
                  <a:pt x="2144" y="2010"/>
                  <a:pt x="2146" y="2011"/>
                  <a:pt x="2148" y="2011"/>
                </a:cubicBezTo>
                <a:cubicBezTo>
                  <a:pt x="2150" y="2012"/>
                  <a:pt x="2151" y="2012"/>
                  <a:pt x="2153" y="2013"/>
                </a:cubicBezTo>
                <a:cubicBezTo>
                  <a:pt x="2155" y="2013"/>
                  <a:pt x="2157" y="2014"/>
                  <a:pt x="2159" y="2014"/>
                </a:cubicBezTo>
                <a:cubicBezTo>
                  <a:pt x="2160" y="2015"/>
                  <a:pt x="2162" y="2015"/>
                  <a:pt x="2164" y="2016"/>
                </a:cubicBezTo>
                <a:cubicBezTo>
                  <a:pt x="2166" y="2017"/>
                  <a:pt x="2167" y="2017"/>
                  <a:pt x="2169" y="2018"/>
                </a:cubicBezTo>
                <a:cubicBezTo>
                  <a:pt x="2171" y="2018"/>
                  <a:pt x="2172" y="2019"/>
                  <a:pt x="2174" y="2020"/>
                </a:cubicBezTo>
                <a:cubicBezTo>
                  <a:pt x="2175" y="2020"/>
                  <a:pt x="2176" y="2020"/>
                  <a:pt x="2176" y="2021"/>
                </a:cubicBezTo>
                <a:cubicBezTo>
                  <a:pt x="2177" y="2021"/>
                  <a:pt x="2178" y="2021"/>
                  <a:pt x="2179" y="2022"/>
                </a:cubicBezTo>
                <a:cubicBezTo>
                  <a:pt x="2180" y="2022"/>
                  <a:pt x="2182" y="2023"/>
                  <a:pt x="2183" y="2023"/>
                </a:cubicBezTo>
                <a:cubicBezTo>
                  <a:pt x="2185" y="2024"/>
                  <a:pt x="2186" y="2025"/>
                  <a:pt x="2188" y="2025"/>
                </a:cubicBezTo>
                <a:cubicBezTo>
                  <a:pt x="2189" y="2026"/>
                  <a:pt x="2191" y="2027"/>
                  <a:pt x="2192" y="2027"/>
                </a:cubicBezTo>
                <a:cubicBezTo>
                  <a:pt x="2193" y="2028"/>
                  <a:pt x="2193" y="2028"/>
                  <a:pt x="2194" y="2028"/>
                </a:cubicBezTo>
                <a:cubicBezTo>
                  <a:pt x="2195" y="2029"/>
                  <a:pt x="2195" y="2029"/>
                  <a:pt x="2196" y="2030"/>
                </a:cubicBezTo>
                <a:cubicBezTo>
                  <a:pt x="2197" y="2030"/>
                  <a:pt x="2198" y="2031"/>
                  <a:pt x="2200" y="2032"/>
                </a:cubicBezTo>
                <a:cubicBezTo>
                  <a:pt x="2201" y="2032"/>
                  <a:pt x="2202" y="2033"/>
                  <a:pt x="2203" y="2034"/>
                </a:cubicBezTo>
                <a:cubicBezTo>
                  <a:pt x="2204" y="2034"/>
                  <a:pt x="2204" y="2034"/>
                  <a:pt x="2205" y="2035"/>
                </a:cubicBezTo>
                <a:cubicBezTo>
                  <a:pt x="2205" y="2035"/>
                  <a:pt x="2206" y="2035"/>
                  <a:pt x="2206" y="2036"/>
                </a:cubicBezTo>
                <a:cubicBezTo>
                  <a:pt x="2209" y="2037"/>
                  <a:pt x="2211" y="2038"/>
                  <a:pt x="2212" y="2039"/>
                </a:cubicBezTo>
                <a:cubicBezTo>
                  <a:pt x="2214" y="2041"/>
                  <a:pt x="2216" y="2042"/>
                  <a:pt x="2217" y="2043"/>
                </a:cubicBezTo>
                <a:cubicBezTo>
                  <a:pt x="2219" y="2044"/>
                  <a:pt x="2220" y="2045"/>
                  <a:pt x="2221" y="2045"/>
                </a:cubicBezTo>
                <a:cubicBezTo>
                  <a:pt x="2222" y="2046"/>
                  <a:pt x="2223" y="2047"/>
                  <a:pt x="2224" y="2048"/>
                </a:cubicBezTo>
                <a:cubicBezTo>
                  <a:pt x="2225" y="2049"/>
                  <a:pt x="2226" y="2049"/>
                  <a:pt x="2226" y="2049"/>
                </a:cubicBezTo>
                <a:cubicBezTo>
                  <a:pt x="2226" y="2049"/>
                  <a:pt x="2225" y="2049"/>
                  <a:pt x="2224" y="2047"/>
                </a:cubicBezTo>
                <a:cubicBezTo>
                  <a:pt x="2223" y="2047"/>
                  <a:pt x="2223" y="2046"/>
                  <a:pt x="2222" y="2045"/>
                </a:cubicBezTo>
                <a:cubicBezTo>
                  <a:pt x="2221" y="2044"/>
                  <a:pt x="2220" y="2043"/>
                  <a:pt x="2218" y="2041"/>
                </a:cubicBezTo>
                <a:cubicBezTo>
                  <a:pt x="2217" y="2040"/>
                  <a:pt x="2215" y="2039"/>
                  <a:pt x="2214" y="2037"/>
                </a:cubicBezTo>
                <a:cubicBezTo>
                  <a:pt x="2212" y="2036"/>
                  <a:pt x="2210" y="2035"/>
                  <a:pt x="2208" y="2033"/>
                </a:cubicBezTo>
                <a:cubicBezTo>
                  <a:pt x="2208" y="2033"/>
                  <a:pt x="2207" y="2032"/>
                  <a:pt x="2207" y="2032"/>
                </a:cubicBezTo>
                <a:cubicBezTo>
                  <a:pt x="2206" y="2031"/>
                  <a:pt x="2206" y="2031"/>
                  <a:pt x="2205" y="2031"/>
                </a:cubicBezTo>
                <a:cubicBezTo>
                  <a:pt x="2204" y="2030"/>
                  <a:pt x="2203" y="2029"/>
                  <a:pt x="2202" y="2028"/>
                </a:cubicBezTo>
                <a:cubicBezTo>
                  <a:pt x="2201" y="2027"/>
                  <a:pt x="2199" y="2027"/>
                  <a:pt x="2198" y="2026"/>
                </a:cubicBezTo>
                <a:cubicBezTo>
                  <a:pt x="2197" y="2025"/>
                  <a:pt x="2197" y="2025"/>
                  <a:pt x="2196" y="2025"/>
                </a:cubicBezTo>
                <a:cubicBezTo>
                  <a:pt x="2195" y="2024"/>
                  <a:pt x="2195" y="2024"/>
                  <a:pt x="2194" y="2023"/>
                </a:cubicBezTo>
                <a:cubicBezTo>
                  <a:pt x="2189" y="2020"/>
                  <a:pt x="2183" y="2017"/>
                  <a:pt x="2176" y="2014"/>
                </a:cubicBezTo>
                <a:cubicBezTo>
                  <a:pt x="2175" y="2013"/>
                  <a:pt x="2173" y="2013"/>
                  <a:pt x="2171" y="2012"/>
                </a:cubicBezTo>
                <a:cubicBezTo>
                  <a:pt x="2170" y="2011"/>
                  <a:pt x="2168" y="2011"/>
                  <a:pt x="2166" y="2010"/>
                </a:cubicBezTo>
                <a:cubicBezTo>
                  <a:pt x="2164" y="2009"/>
                  <a:pt x="2163" y="2009"/>
                  <a:pt x="2161" y="2008"/>
                </a:cubicBezTo>
                <a:cubicBezTo>
                  <a:pt x="2159" y="2007"/>
                  <a:pt x="2157" y="2007"/>
                  <a:pt x="2155" y="2006"/>
                </a:cubicBezTo>
                <a:cubicBezTo>
                  <a:pt x="2153" y="2005"/>
                  <a:pt x="2152" y="2005"/>
                  <a:pt x="2150" y="2004"/>
                </a:cubicBezTo>
                <a:cubicBezTo>
                  <a:pt x="2148" y="2004"/>
                  <a:pt x="2146" y="2003"/>
                  <a:pt x="2144" y="2003"/>
                </a:cubicBezTo>
                <a:cubicBezTo>
                  <a:pt x="2143" y="2003"/>
                  <a:pt x="2142" y="2002"/>
                  <a:pt x="2141" y="2002"/>
                </a:cubicBezTo>
                <a:cubicBezTo>
                  <a:pt x="2140" y="2002"/>
                  <a:pt x="2139" y="2002"/>
                  <a:pt x="2138" y="2001"/>
                </a:cubicBezTo>
                <a:cubicBezTo>
                  <a:pt x="2137" y="2001"/>
                  <a:pt x="2136" y="2001"/>
                  <a:pt x="2135" y="2001"/>
                </a:cubicBezTo>
                <a:cubicBezTo>
                  <a:pt x="2134" y="2001"/>
                  <a:pt x="2133" y="2000"/>
                  <a:pt x="2132" y="2000"/>
                </a:cubicBezTo>
                <a:cubicBezTo>
                  <a:pt x="2124" y="1999"/>
                  <a:pt x="2116" y="1997"/>
                  <a:pt x="2107" y="1997"/>
                </a:cubicBezTo>
                <a:cubicBezTo>
                  <a:pt x="2099" y="1996"/>
                  <a:pt x="2091" y="1995"/>
                  <a:pt x="2083" y="1995"/>
                </a:cubicBezTo>
                <a:cubicBezTo>
                  <a:pt x="2079" y="1995"/>
                  <a:pt x="2075" y="1995"/>
                  <a:pt x="2071" y="1995"/>
                </a:cubicBezTo>
                <a:cubicBezTo>
                  <a:pt x="2067" y="1995"/>
                  <a:pt x="2063" y="1995"/>
                  <a:pt x="2059" y="1996"/>
                </a:cubicBezTo>
                <a:cubicBezTo>
                  <a:pt x="2051" y="1996"/>
                  <a:pt x="2044" y="1997"/>
                  <a:pt x="2037" y="1997"/>
                </a:cubicBezTo>
                <a:cubicBezTo>
                  <a:pt x="2033" y="1998"/>
                  <a:pt x="2030" y="1998"/>
                  <a:pt x="2026" y="1998"/>
                </a:cubicBezTo>
                <a:cubicBezTo>
                  <a:pt x="2025" y="1999"/>
                  <a:pt x="2023" y="1999"/>
                  <a:pt x="2021" y="1999"/>
                </a:cubicBezTo>
                <a:cubicBezTo>
                  <a:pt x="1949" y="1986"/>
                  <a:pt x="1797" y="1991"/>
                  <a:pt x="1751" y="1937"/>
                </a:cubicBezTo>
                <a:cubicBezTo>
                  <a:pt x="1759" y="1931"/>
                  <a:pt x="1767" y="1926"/>
                  <a:pt x="1774" y="1922"/>
                </a:cubicBezTo>
                <a:cubicBezTo>
                  <a:pt x="1777" y="1922"/>
                  <a:pt x="1780" y="1922"/>
                  <a:pt x="1783" y="1923"/>
                </a:cubicBezTo>
                <a:cubicBezTo>
                  <a:pt x="1787" y="1923"/>
                  <a:pt x="1791" y="1923"/>
                  <a:pt x="1796" y="1924"/>
                </a:cubicBezTo>
                <a:cubicBezTo>
                  <a:pt x="1798" y="1925"/>
                  <a:pt x="1800" y="1925"/>
                  <a:pt x="1802" y="1926"/>
                </a:cubicBezTo>
                <a:cubicBezTo>
                  <a:pt x="1803" y="1926"/>
                  <a:pt x="1805" y="1927"/>
                  <a:pt x="1806" y="1927"/>
                </a:cubicBezTo>
                <a:cubicBezTo>
                  <a:pt x="1806" y="1927"/>
                  <a:pt x="1806" y="1927"/>
                  <a:pt x="1806" y="1927"/>
                </a:cubicBezTo>
                <a:cubicBezTo>
                  <a:pt x="1807" y="1927"/>
                  <a:pt x="1807" y="1927"/>
                  <a:pt x="1807" y="1927"/>
                </a:cubicBezTo>
                <a:cubicBezTo>
                  <a:pt x="1807" y="1928"/>
                  <a:pt x="1807" y="1928"/>
                  <a:pt x="1807" y="1928"/>
                </a:cubicBezTo>
                <a:cubicBezTo>
                  <a:pt x="1807" y="1928"/>
                  <a:pt x="1807" y="1928"/>
                  <a:pt x="1807" y="1928"/>
                </a:cubicBezTo>
                <a:cubicBezTo>
                  <a:pt x="1807" y="1928"/>
                  <a:pt x="1807" y="1928"/>
                  <a:pt x="1807" y="1928"/>
                </a:cubicBezTo>
                <a:cubicBezTo>
                  <a:pt x="1807" y="1928"/>
                  <a:pt x="1807" y="1928"/>
                  <a:pt x="1807" y="1928"/>
                </a:cubicBezTo>
                <a:cubicBezTo>
                  <a:pt x="1808" y="1928"/>
                  <a:pt x="1808" y="1928"/>
                  <a:pt x="1809" y="1928"/>
                </a:cubicBezTo>
                <a:cubicBezTo>
                  <a:pt x="1809" y="1929"/>
                  <a:pt x="1810" y="1929"/>
                  <a:pt x="1810" y="1929"/>
                </a:cubicBezTo>
                <a:cubicBezTo>
                  <a:pt x="1811" y="1930"/>
                  <a:pt x="1811" y="1930"/>
                  <a:pt x="1811" y="1930"/>
                </a:cubicBezTo>
                <a:cubicBezTo>
                  <a:pt x="1812" y="1930"/>
                  <a:pt x="1812" y="1930"/>
                  <a:pt x="1812" y="1930"/>
                </a:cubicBezTo>
                <a:cubicBezTo>
                  <a:pt x="1813" y="1931"/>
                  <a:pt x="1814" y="1932"/>
                  <a:pt x="1815" y="1932"/>
                </a:cubicBezTo>
                <a:cubicBezTo>
                  <a:pt x="1817" y="1934"/>
                  <a:pt x="1819" y="1935"/>
                  <a:pt x="1821" y="1937"/>
                </a:cubicBezTo>
                <a:cubicBezTo>
                  <a:pt x="1825" y="1941"/>
                  <a:pt x="1828" y="1944"/>
                  <a:pt x="1832" y="1948"/>
                </a:cubicBezTo>
                <a:cubicBezTo>
                  <a:pt x="1833" y="1949"/>
                  <a:pt x="1834" y="1950"/>
                  <a:pt x="1836" y="1951"/>
                </a:cubicBezTo>
                <a:cubicBezTo>
                  <a:pt x="1837" y="1952"/>
                  <a:pt x="1837" y="1952"/>
                  <a:pt x="1837" y="1952"/>
                </a:cubicBezTo>
                <a:cubicBezTo>
                  <a:pt x="1839" y="1954"/>
                  <a:pt x="1839" y="1954"/>
                  <a:pt x="1839" y="1954"/>
                </a:cubicBezTo>
                <a:cubicBezTo>
                  <a:pt x="1841" y="1955"/>
                  <a:pt x="1843" y="1957"/>
                  <a:pt x="1845" y="1959"/>
                </a:cubicBezTo>
                <a:cubicBezTo>
                  <a:pt x="1847" y="1960"/>
                  <a:pt x="1848" y="1960"/>
                  <a:pt x="1849" y="1961"/>
                </a:cubicBezTo>
                <a:cubicBezTo>
                  <a:pt x="1850" y="1962"/>
                  <a:pt x="1851" y="1962"/>
                  <a:pt x="1853" y="1963"/>
                </a:cubicBezTo>
                <a:cubicBezTo>
                  <a:pt x="1853" y="1963"/>
                  <a:pt x="1854" y="1964"/>
                  <a:pt x="1854" y="1964"/>
                </a:cubicBezTo>
                <a:cubicBezTo>
                  <a:pt x="1855" y="1964"/>
                  <a:pt x="1856" y="1965"/>
                  <a:pt x="1856" y="1965"/>
                </a:cubicBezTo>
                <a:cubicBezTo>
                  <a:pt x="1857" y="1966"/>
                  <a:pt x="1859" y="1966"/>
                  <a:pt x="1860" y="1967"/>
                </a:cubicBezTo>
                <a:cubicBezTo>
                  <a:pt x="1865" y="1969"/>
                  <a:pt x="1869" y="1971"/>
                  <a:pt x="1874" y="1972"/>
                </a:cubicBezTo>
                <a:cubicBezTo>
                  <a:pt x="1875" y="1972"/>
                  <a:pt x="1876" y="1973"/>
                  <a:pt x="1877" y="1973"/>
                </a:cubicBezTo>
                <a:cubicBezTo>
                  <a:pt x="1879" y="1973"/>
                  <a:pt x="1880" y="1974"/>
                  <a:pt x="1881" y="1974"/>
                </a:cubicBezTo>
                <a:cubicBezTo>
                  <a:pt x="1882" y="1974"/>
                  <a:pt x="1883" y="1974"/>
                  <a:pt x="1884" y="1974"/>
                </a:cubicBezTo>
                <a:cubicBezTo>
                  <a:pt x="1885" y="1975"/>
                  <a:pt x="1886" y="1975"/>
                  <a:pt x="1887" y="1975"/>
                </a:cubicBezTo>
                <a:cubicBezTo>
                  <a:pt x="1891" y="1975"/>
                  <a:pt x="1895" y="1976"/>
                  <a:pt x="1899" y="1976"/>
                </a:cubicBezTo>
                <a:cubicBezTo>
                  <a:pt x="1902" y="1976"/>
                  <a:pt x="1905" y="1976"/>
                  <a:pt x="1907" y="1975"/>
                </a:cubicBezTo>
                <a:cubicBezTo>
                  <a:pt x="1910" y="1975"/>
                  <a:pt x="1912" y="1975"/>
                  <a:pt x="1913" y="1975"/>
                </a:cubicBezTo>
                <a:cubicBezTo>
                  <a:pt x="1914" y="1974"/>
                  <a:pt x="1915" y="1974"/>
                  <a:pt x="1915" y="1974"/>
                </a:cubicBezTo>
                <a:cubicBezTo>
                  <a:pt x="1915" y="1974"/>
                  <a:pt x="1914" y="1974"/>
                  <a:pt x="1913" y="1974"/>
                </a:cubicBezTo>
                <a:cubicBezTo>
                  <a:pt x="1912" y="1974"/>
                  <a:pt x="1910" y="1974"/>
                  <a:pt x="1907" y="1974"/>
                </a:cubicBezTo>
                <a:cubicBezTo>
                  <a:pt x="1905" y="1974"/>
                  <a:pt x="1902" y="1973"/>
                  <a:pt x="1899" y="1973"/>
                </a:cubicBezTo>
                <a:cubicBezTo>
                  <a:pt x="1896" y="1972"/>
                  <a:pt x="1892" y="1971"/>
                  <a:pt x="1888" y="1970"/>
                </a:cubicBezTo>
                <a:cubicBezTo>
                  <a:pt x="1887" y="1970"/>
                  <a:pt x="1886" y="1970"/>
                  <a:pt x="1885" y="1970"/>
                </a:cubicBezTo>
                <a:cubicBezTo>
                  <a:pt x="1884" y="1969"/>
                  <a:pt x="1883" y="1969"/>
                  <a:pt x="1882" y="1969"/>
                </a:cubicBezTo>
                <a:cubicBezTo>
                  <a:pt x="1880" y="1968"/>
                  <a:pt x="1878" y="1967"/>
                  <a:pt x="1876" y="1966"/>
                </a:cubicBezTo>
                <a:cubicBezTo>
                  <a:pt x="1872" y="1965"/>
                  <a:pt x="1867" y="1963"/>
                  <a:pt x="1863" y="1961"/>
                </a:cubicBezTo>
                <a:cubicBezTo>
                  <a:pt x="1862" y="1960"/>
                  <a:pt x="1861" y="1959"/>
                  <a:pt x="1860" y="1959"/>
                </a:cubicBezTo>
                <a:cubicBezTo>
                  <a:pt x="1859" y="1958"/>
                  <a:pt x="1858" y="1958"/>
                  <a:pt x="1858" y="1958"/>
                </a:cubicBezTo>
                <a:cubicBezTo>
                  <a:pt x="1857" y="1957"/>
                  <a:pt x="1857" y="1957"/>
                  <a:pt x="1856" y="1957"/>
                </a:cubicBezTo>
                <a:cubicBezTo>
                  <a:pt x="1854" y="1955"/>
                  <a:pt x="1852" y="1954"/>
                  <a:pt x="1850" y="1953"/>
                </a:cubicBezTo>
                <a:cubicBezTo>
                  <a:pt x="1848" y="1951"/>
                  <a:pt x="1847" y="1950"/>
                  <a:pt x="1845" y="1949"/>
                </a:cubicBezTo>
                <a:cubicBezTo>
                  <a:pt x="1846" y="1949"/>
                  <a:pt x="1846" y="1949"/>
                  <a:pt x="1847" y="1949"/>
                </a:cubicBezTo>
                <a:cubicBezTo>
                  <a:pt x="1848" y="1950"/>
                  <a:pt x="1848" y="1950"/>
                  <a:pt x="1849" y="1950"/>
                </a:cubicBezTo>
                <a:cubicBezTo>
                  <a:pt x="1850" y="1950"/>
                  <a:pt x="1852" y="1950"/>
                  <a:pt x="1853" y="1950"/>
                </a:cubicBezTo>
                <a:cubicBezTo>
                  <a:pt x="1856" y="1950"/>
                  <a:pt x="1859" y="1950"/>
                  <a:pt x="1862" y="1950"/>
                </a:cubicBezTo>
                <a:cubicBezTo>
                  <a:pt x="1865" y="1950"/>
                  <a:pt x="1868" y="1950"/>
                  <a:pt x="1871" y="1950"/>
                </a:cubicBezTo>
                <a:cubicBezTo>
                  <a:pt x="1874" y="1949"/>
                  <a:pt x="1877" y="1949"/>
                  <a:pt x="1880" y="1948"/>
                </a:cubicBezTo>
                <a:cubicBezTo>
                  <a:pt x="1883" y="1948"/>
                  <a:pt x="1886" y="1948"/>
                  <a:pt x="1889" y="1947"/>
                </a:cubicBezTo>
                <a:cubicBezTo>
                  <a:pt x="1890" y="1947"/>
                  <a:pt x="1890" y="1947"/>
                  <a:pt x="1891" y="1947"/>
                </a:cubicBezTo>
                <a:cubicBezTo>
                  <a:pt x="1892" y="1947"/>
                  <a:pt x="1892" y="1947"/>
                  <a:pt x="1893" y="1947"/>
                </a:cubicBezTo>
                <a:cubicBezTo>
                  <a:pt x="1895" y="1947"/>
                  <a:pt x="1896" y="1947"/>
                  <a:pt x="1897" y="1947"/>
                </a:cubicBezTo>
                <a:cubicBezTo>
                  <a:pt x="1900" y="1947"/>
                  <a:pt x="1903" y="1947"/>
                  <a:pt x="1905" y="1947"/>
                </a:cubicBezTo>
                <a:cubicBezTo>
                  <a:pt x="1908" y="1947"/>
                  <a:pt x="1911" y="1948"/>
                  <a:pt x="1913" y="1948"/>
                </a:cubicBezTo>
                <a:cubicBezTo>
                  <a:pt x="1914" y="1948"/>
                  <a:pt x="1915" y="1948"/>
                  <a:pt x="1916" y="1948"/>
                </a:cubicBezTo>
                <a:cubicBezTo>
                  <a:pt x="1917" y="1948"/>
                  <a:pt x="1918" y="1949"/>
                  <a:pt x="1919" y="1949"/>
                </a:cubicBezTo>
                <a:cubicBezTo>
                  <a:pt x="1920" y="1949"/>
                  <a:pt x="1921" y="1949"/>
                  <a:pt x="1922" y="1949"/>
                </a:cubicBezTo>
                <a:cubicBezTo>
                  <a:pt x="1922" y="1949"/>
                  <a:pt x="1923" y="1949"/>
                  <a:pt x="1924" y="1949"/>
                </a:cubicBezTo>
                <a:cubicBezTo>
                  <a:pt x="1925" y="1950"/>
                  <a:pt x="1926" y="1950"/>
                  <a:pt x="1927" y="1950"/>
                </a:cubicBezTo>
                <a:cubicBezTo>
                  <a:pt x="1928" y="1950"/>
                  <a:pt x="1928" y="1950"/>
                  <a:pt x="1928" y="1950"/>
                </a:cubicBezTo>
                <a:cubicBezTo>
                  <a:pt x="1928" y="1950"/>
                  <a:pt x="1928" y="1950"/>
                  <a:pt x="1927" y="1950"/>
                </a:cubicBezTo>
                <a:cubicBezTo>
                  <a:pt x="1926" y="1949"/>
                  <a:pt x="1926" y="1949"/>
                  <a:pt x="1924" y="1948"/>
                </a:cubicBezTo>
                <a:cubicBezTo>
                  <a:pt x="1924" y="1948"/>
                  <a:pt x="1923" y="1947"/>
                  <a:pt x="1922" y="1947"/>
                </a:cubicBezTo>
                <a:cubicBezTo>
                  <a:pt x="1922" y="1946"/>
                  <a:pt x="1921" y="1946"/>
                  <a:pt x="1920" y="1946"/>
                </a:cubicBezTo>
                <a:cubicBezTo>
                  <a:pt x="1918" y="1945"/>
                  <a:pt x="1916" y="1944"/>
                  <a:pt x="1914" y="1943"/>
                </a:cubicBezTo>
                <a:cubicBezTo>
                  <a:pt x="1911" y="1943"/>
                  <a:pt x="1909" y="1942"/>
                  <a:pt x="1906" y="1941"/>
                </a:cubicBezTo>
                <a:cubicBezTo>
                  <a:pt x="1904" y="1941"/>
                  <a:pt x="1901" y="1940"/>
                  <a:pt x="1898" y="1940"/>
                </a:cubicBezTo>
                <a:cubicBezTo>
                  <a:pt x="1896" y="1940"/>
                  <a:pt x="1895" y="1940"/>
                  <a:pt x="1893" y="1940"/>
                </a:cubicBezTo>
                <a:cubicBezTo>
                  <a:pt x="1892" y="1940"/>
                  <a:pt x="1890" y="1940"/>
                  <a:pt x="1888" y="1940"/>
                </a:cubicBezTo>
                <a:cubicBezTo>
                  <a:pt x="1885" y="1940"/>
                  <a:pt x="1882" y="1940"/>
                  <a:pt x="1879" y="1941"/>
                </a:cubicBezTo>
                <a:cubicBezTo>
                  <a:pt x="1876" y="1941"/>
                  <a:pt x="1873" y="1942"/>
                  <a:pt x="1870" y="1942"/>
                </a:cubicBezTo>
                <a:cubicBezTo>
                  <a:pt x="1868" y="1942"/>
                  <a:pt x="1867" y="1942"/>
                  <a:pt x="1865" y="1943"/>
                </a:cubicBezTo>
                <a:cubicBezTo>
                  <a:pt x="1864" y="1943"/>
                  <a:pt x="1862" y="1943"/>
                  <a:pt x="1861" y="1943"/>
                </a:cubicBezTo>
                <a:cubicBezTo>
                  <a:pt x="1858" y="1944"/>
                  <a:pt x="1855" y="1944"/>
                  <a:pt x="1853" y="1944"/>
                </a:cubicBezTo>
                <a:cubicBezTo>
                  <a:pt x="1852" y="1944"/>
                  <a:pt x="1852" y="1944"/>
                  <a:pt x="1851" y="1944"/>
                </a:cubicBezTo>
                <a:cubicBezTo>
                  <a:pt x="1850" y="1945"/>
                  <a:pt x="1850" y="1944"/>
                  <a:pt x="1849" y="1945"/>
                </a:cubicBezTo>
                <a:cubicBezTo>
                  <a:pt x="1849" y="1945"/>
                  <a:pt x="1848" y="1945"/>
                  <a:pt x="1847" y="1945"/>
                </a:cubicBezTo>
                <a:cubicBezTo>
                  <a:pt x="1847" y="1945"/>
                  <a:pt x="1846" y="1945"/>
                  <a:pt x="1846" y="1945"/>
                </a:cubicBezTo>
                <a:cubicBezTo>
                  <a:pt x="1845" y="1944"/>
                  <a:pt x="1845" y="1944"/>
                  <a:pt x="1844" y="1944"/>
                </a:cubicBezTo>
                <a:cubicBezTo>
                  <a:pt x="1844" y="1944"/>
                  <a:pt x="1843" y="1944"/>
                  <a:pt x="1843" y="1944"/>
                </a:cubicBezTo>
                <a:cubicBezTo>
                  <a:pt x="1842" y="1944"/>
                  <a:pt x="1842" y="1944"/>
                  <a:pt x="1841" y="1944"/>
                </a:cubicBezTo>
                <a:cubicBezTo>
                  <a:pt x="1841" y="1944"/>
                  <a:pt x="1840" y="1944"/>
                  <a:pt x="1840" y="1944"/>
                </a:cubicBezTo>
                <a:cubicBezTo>
                  <a:pt x="1840" y="1944"/>
                  <a:pt x="1840" y="1944"/>
                  <a:pt x="1839" y="1944"/>
                </a:cubicBezTo>
                <a:cubicBezTo>
                  <a:pt x="1839" y="1943"/>
                  <a:pt x="1838" y="1943"/>
                  <a:pt x="1838" y="1942"/>
                </a:cubicBezTo>
                <a:cubicBezTo>
                  <a:pt x="1834" y="1939"/>
                  <a:pt x="1830" y="1935"/>
                  <a:pt x="1826" y="1931"/>
                </a:cubicBezTo>
                <a:cubicBezTo>
                  <a:pt x="1824" y="1929"/>
                  <a:pt x="1821" y="1928"/>
                  <a:pt x="1819" y="1926"/>
                </a:cubicBezTo>
                <a:cubicBezTo>
                  <a:pt x="1818" y="1925"/>
                  <a:pt x="1817" y="1925"/>
                  <a:pt x="1815" y="1924"/>
                </a:cubicBezTo>
                <a:cubicBezTo>
                  <a:pt x="1815" y="1924"/>
                  <a:pt x="1815" y="1924"/>
                  <a:pt x="1815" y="1924"/>
                </a:cubicBezTo>
                <a:cubicBezTo>
                  <a:pt x="1814" y="1923"/>
                  <a:pt x="1814" y="1923"/>
                  <a:pt x="1814" y="1923"/>
                </a:cubicBezTo>
                <a:cubicBezTo>
                  <a:pt x="1813" y="1923"/>
                  <a:pt x="1812" y="1922"/>
                  <a:pt x="1812" y="1922"/>
                </a:cubicBezTo>
                <a:cubicBezTo>
                  <a:pt x="1811" y="1922"/>
                  <a:pt x="1811" y="1922"/>
                  <a:pt x="1810" y="1921"/>
                </a:cubicBezTo>
                <a:cubicBezTo>
                  <a:pt x="1810" y="1921"/>
                  <a:pt x="1810" y="1921"/>
                  <a:pt x="1810" y="1921"/>
                </a:cubicBezTo>
                <a:cubicBezTo>
                  <a:pt x="1810" y="1921"/>
                  <a:pt x="1810" y="1921"/>
                  <a:pt x="1810" y="1921"/>
                </a:cubicBezTo>
                <a:cubicBezTo>
                  <a:pt x="1810" y="1921"/>
                  <a:pt x="1810" y="1921"/>
                  <a:pt x="1810" y="1921"/>
                </a:cubicBezTo>
                <a:cubicBezTo>
                  <a:pt x="1809" y="1921"/>
                  <a:pt x="1809" y="1921"/>
                  <a:pt x="1809" y="1921"/>
                </a:cubicBezTo>
                <a:cubicBezTo>
                  <a:pt x="1809" y="1921"/>
                  <a:pt x="1809" y="1921"/>
                  <a:pt x="1809" y="1921"/>
                </a:cubicBezTo>
                <a:cubicBezTo>
                  <a:pt x="1808" y="1921"/>
                  <a:pt x="1808" y="1921"/>
                  <a:pt x="1808" y="1921"/>
                </a:cubicBezTo>
                <a:cubicBezTo>
                  <a:pt x="1807" y="1920"/>
                  <a:pt x="1805" y="1920"/>
                  <a:pt x="1804" y="1919"/>
                </a:cubicBezTo>
                <a:cubicBezTo>
                  <a:pt x="1802" y="1919"/>
                  <a:pt x="1799" y="1918"/>
                  <a:pt x="1797" y="1918"/>
                </a:cubicBezTo>
                <a:cubicBezTo>
                  <a:pt x="1792" y="1918"/>
                  <a:pt x="1787" y="1918"/>
                  <a:pt x="1783" y="1918"/>
                </a:cubicBezTo>
                <a:cubicBezTo>
                  <a:pt x="1783" y="1918"/>
                  <a:pt x="1782" y="1918"/>
                  <a:pt x="1782" y="1918"/>
                </a:cubicBezTo>
                <a:cubicBezTo>
                  <a:pt x="1808" y="1906"/>
                  <a:pt x="1834" y="1905"/>
                  <a:pt x="1877" y="1899"/>
                </a:cubicBezTo>
                <a:cubicBezTo>
                  <a:pt x="1894" y="1897"/>
                  <a:pt x="1911" y="1896"/>
                  <a:pt x="1926" y="1896"/>
                </a:cubicBezTo>
                <a:cubicBezTo>
                  <a:pt x="1929" y="1897"/>
                  <a:pt x="1931" y="1898"/>
                  <a:pt x="1933" y="1899"/>
                </a:cubicBezTo>
                <a:cubicBezTo>
                  <a:pt x="1937" y="1901"/>
                  <a:pt x="1942" y="1904"/>
                  <a:pt x="1946" y="1907"/>
                </a:cubicBezTo>
                <a:cubicBezTo>
                  <a:pt x="1951" y="1910"/>
                  <a:pt x="1956" y="1914"/>
                  <a:pt x="1961" y="1918"/>
                </a:cubicBezTo>
                <a:cubicBezTo>
                  <a:pt x="1966" y="1922"/>
                  <a:pt x="1971" y="1926"/>
                  <a:pt x="1976" y="1931"/>
                </a:cubicBezTo>
                <a:cubicBezTo>
                  <a:pt x="1979" y="1933"/>
                  <a:pt x="1981" y="1936"/>
                  <a:pt x="1984" y="1938"/>
                </a:cubicBezTo>
                <a:cubicBezTo>
                  <a:pt x="1987" y="1940"/>
                  <a:pt x="1990" y="1943"/>
                  <a:pt x="1992" y="1945"/>
                </a:cubicBezTo>
                <a:cubicBezTo>
                  <a:pt x="1995" y="1948"/>
                  <a:pt x="1998" y="1950"/>
                  <a:pt x="2001" y="1952"/>
                </a:cubicBezTo>
                <a:cubicBezTo>
                  <a:pt x="2003" y="1954"/>
                  <a:pt x="2004" y="1955"/>
                  <a:pt x="2006" y="1956"/>
                </a:cubicBezTo>
                <a:cubicBezTo>
                  <a:pt x="2006" y="1957"/>
                  <a:pt x="2007" y="1957"/>
                  <a:pt x="2008" y="1958"/>
                </a:cubicBezTo>
                <a:cubicBezTo>
                  <a:pt x="2009" y="1959"/>
                  <a:pt x="2009" y="1959"/>
                  <a:pt x="2009" y="1959"/>
                </a:cubicBezTo>
                <a:cubicBezTo>
                  <a:pt x="2010" y="1959"/>
                  <a:pt x="2010" y="1959"/>
                  <a:pt x="2010" y="1959"/>
                </a:cubicBezTo>
                <a:cubicBezTo>
                  <a:pt x="2010" y="1959"/>
                  <a:pt x="2010" y="1959"/>
                  <a:pt x="2010" y="1959"/>
                </a:cubicBezTo>
                <a:cubicBezTo>
                  <a:pt x="2015" y="1963"/>
                  <a:pt x="2015" y="1963"/>
                  <a:pt x="2015" y="1963"/>
                </a:cubicBezTo>
                <a:cubicBezTo>
                  <a:pt x="2016" y="1963"/>
                  <a:pt x="2017" y="1964"/>
                  <a:pt x="2017" y="1964"/>
                </a:cubicBezTo>
                <a:cubicBezTo>
                  <a:pt x="2020" y="1966"/>
                  <a:pt x="2020" y="1966"/>
                  <a:pt x="2020" y="1966"/>
                </a:cubicBezTo>
                <a:cubicBezTo>
                  <a:pt x="2022" y="1967"/>
                  <a:pt x="2022" y="1967"/>
                  <a:pt x="2022" y="1967"/>
                </a:cubicBezTo>
                <a:cubicBezTo>
                  <a:pt x="2023" y="1968"/>
                  <a:pt x="2024" y="1968"/>
                  <a:pt x="2025" y="1969"/>
                </a:cubicBezTo>
                <a:cubicBezTo>
                  <a:pt x="2026" y="1970"/>
                  <a:pt x="2028" y="1970"/>
                  <a:pt x="2030" y="1971"/>
                </a:cubicBezTo>
                <a:cubicBezTo>
                  <a:pt x="2031" y="1972"/>
                  <a:pt x="2033" y="1973"/>
                  <a:pt x="2035" y="1974"/>
                </a:cubicBezTo>
                <a:cubicBezTo>
                  <a:pt x="2036" y="1975"/>
                  <a:pt x="2038" y="1976"/>
                  <a:pt x="2040" y="1976"/>
                </a:cubicBezTo>
                <a:cubicBezTo>
                  <a:pt x="2043" y="1978"/>
                  <a:pt x="2047" y="1979"/>
                  <a:pt x="2050" y="1981"/>
                </a:cubicBezTo>
                <a:cubicBezTo>
                  <a:pt x="2052" y="1981"/>
                  <a:pt x="2053" y="1982"/>
                  <a:pt x="2055" y="1982"/>
                </a:cubicBezTo>
                <a:cubicBezTo>
                  <a:pt x="2056" y="1983"/>
                  <a:pt x="2057" y="1983"/>
                  <a:pt x="2057" y="1983"/>
                </a:cubicBezTo>
                <a:cubicBezTo>
                  <a:pt x="2058" y="1983"/>
                  <a:pt x="2059" y="1984"/>
                  <a:pt x="2060" y="1984"/>
                </a:cubicBezTo>
                <a:cubicBezTo>
                  <a:pt x="2061" y="1985"/>
                  <a:pt x="2063" y="1985"/>
                  <a:pt x="2065" y="1986"/>
                </a:cubicBezTo>
                <a:cubicBezTo>
                  <a:pt x="2066" y="1986"/>
                  <a:pt x="2068" y="1986"/>
                  <a:pt x="2070" y="1987"/>
                </a:cubicBezTo>
                <a:cubicBezTo>
                  <a:pt x="2071" y="1987"/>
                  <a:pt x="2073" y="1988"/>
                  <a:pt x="2074" y="1988"/>
                </a:cubicBezTo>
                <a:cubicBezTo>
                  <a:pt x="2076" y="1988"/>
                  <a:pt x="2077" y="1989"/>
                  <a:pt x="2079" y="1989"/>
                </a:cubicBezTo>
                <a:cubicBezTo>
                  <a:pt x="2080" y="1989"/>
                  <a:pt x="2082" y="1989"/>
                  <a:pt x="2083" y="1990"/>
                </a:cubicBezTo>
                <a:cubicBezTo>
                  <a:pt x="2085" y="1990"/>
                  <a:pt x="2086" y="1990"/>
                  <a:pt x="2088" y="1990"/>
                </a:cubicBezTo>
                <a:cubicBezTo>
                  <a:pt x="2090" y="1991"/>
                  <a:pt x="2093" y="1991"/>
                  <a:pt x="2096" y="1991"/>
                </a:cubicBezTo>
                <a:cubicBezTo>
                  <a:pt x="2098" y="1992"/>
                  <a:pt x="2101" y="1992"/>
                  <a:pt x="2103" y="1992"/>
                </a:cubicBezTo>
                <a:cubicBezTo>
                  <a:pt x="2105" y="1992"/>
                  <a:pt x="2108" y="1992"/>
                  <a:pt x="2110" y="1992"/>
                </a:cubicBezTo>
                <a:cubicBezTo>
                  <a:pt x="2112" y="1992"/>
                  <a:pt x="2113" y="1992"/>
                  <a:pt x="2115" y="1992"/>
                </a:cubicBezTo>
                <a:cubicBezTo>
                  <a:pt x="2116" y="1992"/>
                  <a:pt x="2117" y="1992"/>
                  <a:pt x="2117" y="1992"/>
                </a:cubicBezTo>
                <a:cubicBezTo>
                  <a:pt x="2118" y="1992"/>
                  <a:pt x="2119" y="1992"/>
                  <a:pt x="2119" y="1992"/>
                </a:cubicBezTo>
                <a:cubicBezTo>
                  <a:pt x="2121" y="1992"/>
                  <a:pt x="2122" y="1992"/>
                  <a:pt x="2123" y="1992"/>
                </a:cubicBezTo>
                <a:cubicBezTo>
                  <a:pt x="2124" y="1992"/>
                  <a:pt x="2125" y="1992"/>
                  <a:pt x="2125" y="1992"/>
                </a:cubicBezTo>
                <a:cubicBezTo>
                  <a:pt x="2125" y="1992"/>
                  <a:pt x="2124" y="1992"/>
                  <a:pt x="2123" y="1991"/>
                </a:cubicBezTo>
                <a:cubicBezTo>
                  <a:pt x="2121" y="1991"/>
                  <a:pt x="2118" y="1991"/>
                  <a:pt x="2115" y="1991"/>
                </a:cubicBezTo>
                <a:cubicBezTo>
                  <a:pt x="2114" y="1990"/>
                  <a:pt x="2112" y="1990"/>
                  <a:pt x="2110" y="1990"/>
                </a:cubicBezTo>
                <a:cubicBezTo>
                  <a:pt x="2108" y="1990"/>
                  <a:pt x="2106" y="1989"/>
                  <a:pt x="2103" y="1989"/>
                </a:cubicBezTo>
                <a:cubicBezTo>
                  <a:pt x="2101" y="1989"/>
                  <a:pt x="2099" y="1988"/>
                  <a:pt x="2096" y="1988"/>
                </a:cubicBezTo>
                <a:cubicBezTo>
                  <a:pt x="2094" y="1987"/>
                  <a:pt x="2091" y="1987"/>
                  <a:pt x="2088" y="1986"/>
                </a:cubicBezTo>
                <a:cubicBezTo>
                  <a:pt x="2086" y="1985"/>
                  <a:pt x="2083" y="1985"/>
                  <a:pt x="2080" y="1984"/>
                </a:cubicBezTo>
                <a:cubicBezTo>
                  <a:pt x="2077" y="1983"/>
                  <a:pt x="2074" y="1982"/>
                  <a:pt x="2071" y="1981"/>
                </a:cubicBezTo>
                <a:cubicBezTo>
                  <a:pt x="2070" y="1981"/>
                  <a:pt x="2068" y="1980"/>
                  <a:pt x="2067" y="1980"/>
                </a:cubicBezTo>
                <a:cubicBezTo>
                  <a:pt x="2065" y="1979"/>
                  <a:pt x="2064" y="1978"/>
                  <a:pt x="2062" y="1978"/>
                </a:cubicBezTo>
                <a:cubicBezTo>
                  <a:pt x="2061" y="1978"/>
                  <a:pt x="2060" y="1977"/>
                  <a:pt x="2060" y="1977"/>
                </a:cubicBezTo>
                <a:cubicBezTo>
                  <a:pt x="2059" y="1977"/>
                  <a:pt x="2058" y="1976"/>
                  <a:pt x="2057" y="1976"/>
                </a:cubicBezTo>
                <a:cubicBezTo>
                  <a:pt x="2056" y="1975"/>
                  <a:pt x="2054" y="1975"/>
                  <a:pt x="2053" y="1974"/>
                </a:cubicBezTo>
                <a:cubicBezTo>
                  <a:pt x="2046" y="1971"/>
                  <a:pt x="2040" y="1968"/>
                  <a:pt x="2034" y="1965"/>
                </a:cubicBezTo>
                <a:cubicBezTo>
                  <a:pt x="2037" y="1966"/>
                  <a:pt x="2040" y="1966"/>
                  <a:pt x="2043" y="1966"/>
                </a:cubicBezTo>
                <a:cubicBezTo>
                  <a:pt x="2044" y="1967"/>
                  <a:pt x="2045" y="1967"/>
                  <a:pt x="2046" y="1967"/>
                </a:cubicBezTo>
                <a:cubicBezTo>
                  <a:pt x="2047" y="1967"/>
                  <a:pt x="2047" y="1967"/>
                  <a:pt x="2048" y="1967"/>
                </a:cubicBezTo>
                <a:cubicBezTo>
                  <a:pt x="2050" y="1967"/>
                  <a:pt x="2052" y="1967"/>
                  <a:pt x="2053" y="1967"/>
                </a:cubicBezTo>
                <a:cubicBezTo>
                  <a:pt x="2055" y="1967"/>
                  <a:pt x="2057" y="1967"/>
                  <a:pt x="2058" y="1967"/>
                </a:cubicBezTo>
                <a:cubicBezTo>
                  <a:pt x="2060" y="1967"/>
                  <a:pt x="2062" y="1967"/>
                  <a:pt x="2063" y="1967"/>
                </a:cubicBezTo>
                <a:cubicBezTo>
                  <a:pt x="2064" y="1967"/>
                  <a:pt x="2065" y="1967"/>
                  <a:pt x="2066" y="1967"/>
                </a:cubicBezTo>
                <a:cubicBezTo>
                  <a:pt x="2067" y="1967"/>
                  <a:pt x="2067" y="1967"/>
                  <a:pt x="2068" y="1967"/>
                </a:cubicBezTo>
                <a:cubicBezTo>
                  <a:pt x="2070" y="1967"/>
                  <a:pt x="2072" y="1967"/>
                  <a:pt x="2073" y="1967"/>
                </a:cubicBezTo>
                <a:cubicBezTo>
                  <a:pt x="2076" y="1966"/>
                  <a:pt x="2079" y="1966"/>
                  <a:pt x="2082" y="1965"/>
                </a:cubicBezTo>
                <a:cubicBezTo>
                  <a:pt x="2083" y="1965"/>
                  <a:pt x="2085" y="1965"/>
                  <a:pt x="2086" y="1965"/>
                </a:cubicBezTo>
                <a:cubicBezTo>
                  <a:pt x="2088" y="1965"/>
                  <a:pt x="2089" y="1964"/>
                  <a:pt x="2090" y="1964"/>
                </a:cubicBezTo>
                <a:cubicBezTo>
                  <a:pt x="2093" y="1964"/>
                  <a:pt x="2095" y="1963"/>
                  <a:pt x="2097" y="1963"/>
                </a:cubicBezTo>
                <a:cubicBezTo>
                  <a:pt x="2099" y="1962"/>
                  <a:pt x="2100" y="1962"/>
                  <a:pt x="2102" y="1961"/>
                </a:cubicBezTo>
                <a:cubicBezTo>
                  <a:pt x="2103" y="1961"/>
                  <a:pt x="2104" y="1961"/>
                  <a:pt x="2105" y="1960"/>
                </a:cubicBezTo>
                <a:cubicBezTo>
                  <a:pt x="2106" y="1960"/>
                  <a:pt x="2106" y="1960"/>
                  <a:pt x="2106" y="1960"/>
                </a:cubicBezTo>
                <a:cubicBezTo>
                  <a:pt x="2106" y="1960"/>
                  <a:pt x="2106" y="1960"/>
                  <a:pt x="2105" y="1960"/>
                </a:cubicBezTo>
                <a:cubicBezTo>
                  <a:pt x="2104" y="1960"/>
                  <a:pt x="2103" y="1960"/>
                  <a:pt x="2102" y="1960"/>
                </a:cubicBezTo>
                <a:cubicBezTo>
                  <a:pt x="2100" y="1960"/>
                  <a:pt x="2098" y="1960"/>
                  <a:pt x="2096" y="1960"/>
                </a:cubicBezTo>
                <a:cubicBezTo>
                  <a:pt x="2094" y="1960"/>
                  <a:pt x="2092" y="1960"/>
                  <a:pt x="2090" y="1960"/>
                </a:cubicBezTo>
                <a:cubicBezTo>
                  <a:pt x="2087" y="1960"/>
                  <a:pt x="2084" y="1960"/>
                  <a:pt x="2082" y="1960"/>
                </a:cubicBezTo>
                <a:cubicBezTo>
                  <a:pt x="2079" y="1960"/>
                  <a:pt x="2076" y="1960"/>
                  <a:pt x="2073" y="1960"/>
                </a:cubicBezTo>
                <a:cubicBezTo>
                  <a:pt x="2070" y="1960"/>
                  <a:pt x="2066" y="1960"/>
                  <a:pt x="2063" y="1960"/>
                </a:cubicBezTo>
                <a:cubicBezTo>
                  <a:pt x="2060" y="1960"/>
                  <a:pt x="2057" y="1959"/>
                  <a:pt x="2054" y="1959"/>
                </a:cubicBezTo>
                <a:cubicBezTo>
                  <a:pt x="2052" y="1959"/>
                  <a:pt x="2050" y="1959"/>
                  <a:pt x="2049" y="1959"/>
                </a:cubicBezTo>
                <a:cubicBezTo>
                  <a:pt x="2048" y="1959"/>
                  <a:pt x="2047" y="1959"/>
                  <a:pt x="2046" y="1959"/>
                </a:cubicBezTo>
                <a:cubicBezTo>
                  <a:pt x="2045" y="1959"/>
                  <a:pt x="2045" y="1959"/>
                  <a:pt x="2044" y="1959"/>
                </a:cubicBezTo>
                <a:cubicBezTo>
                  <a:pt x="2043" y="1959"/>
                  <a:pt x="2042" y="1959"/>
                  <a:pt x="2042" y="1959"/>
                </a:cubicBezTo>
                <a:cubicBezTo>
                  <a:pt x="2041" y="1959"/>
                  <a:pt x="2040" y="1959"/>
                  <a:pt x="2039" y="1959"/>
                </a:cubicBezTo>
                <a:cubicBezTo>
                  <a:pt x="2038" y="1958"/>
                  <a:pt x="2036" y="1958"/>
                  <a:pt x="2035" y="1958"/>
                </a:cubicBezTo>
                <a:cubicBezTo>
                  <a:pt x="2033" y="1958"/>
                  <a:pt x="2032" y="1958"/>
                  <a:pt x="2030" y="1957"/>
                </a:cubicBezTo>
                <a:cubicBezTo>
                  <a:pt x="2029" y="1957"/>
                  <a:pt x="2027" y="1957"/>
                  <a:pt x="2026" y="1957"/>
                </a:cubicBezTo>
                <a:cubicBezTo>
                  <a:pt x="2025" y="1957"/>
                  <a:pt x="2023" y="1956"/>
                  <a:pt x="2022" y="1956"/>
                </a:cubicBezTo>
                <a:cubicBezTo>
                  <a:pt x="2021" y="1956"/>
                  <a:pt x="2020" y="1956"/>
                  <a:pt x="2019" y="1955"/>
                </a:cubicBezTo>
                <a:cubicBezTo>
                  <a:pt x="2015" y="1953"/>
                  <a:pt x="2015" y="1953"/>
                  <a:pt x="2015" y="1953"/>
                </a:cubicBezTo>
                <a:cubicBezTo>
                  <a:pt x="2014" y="1952"/>
                  <a:pt x="2014" y="1952"/>
                  <a:pt x="2014" y="1952"/>
                </a:cubicBezTo>
                <a:cubicBezTo>
                  <a:pt x="2014" y="1952"/>
                  <a:pt x="2014" y="1952"/>
                  <a:pt x="2014" y="1952"/>
                </a:cubicBezTo>
                <a:cubicBezTo>
                  <a:pt x="2013" y="1951"/>
                  <a:pt x="2013" y="1951"/>
                  <a:pt x="2013" y="1951"/>
                </a:cubicBezTo>
                <a:cubicBezTo>
                  <a:pt x="2012" y="1951"/>
                  <a:pt x="2011" y="1950"/>
                  <a:pt x="2010" y="1950"/>
                </a:cubicBezTo>
                <a:cubicBezTo>
                  <a:pt x="2009" y="1949"/>
                  <a:pt x="2007" y="1947"/>
                  <a:pt x="2006" y="1946"/>
                </a:cubicBezTo>
                <a:cubicBezTo>
                  <a:pt x="2003" y="1944"/>
                  <a:pt x="2000" y="1942"/>
                  <a:pt x="1997" y="1939"/>
                </a:cubicBezTo>
                <a:cubicBezTo>
                  <a:pt x="1994" y="1937"/>
                  <a:pt x="1992" y="1935"/>
                  <a:pt x="1989" y="1932"/>
                </a:cubicBezTo>
                <a:cubicBezTo>
                  <a:pt x="1986" y="1930"/>
                  <a:pt x="1983" y="1928"/>
                  <a:pt x="1981" y="1926"/>
                </a:cubicBezTo>
                <a:cubicBezTo>
                  <a:pt x="1975" y="1921"/>
                  <a:pt x="1970" y="1917"/>
                  <a:pt x="1964" y="1913"/>
                </a:cubicBezTo>
                <a:cubicBezTo>
                  <a:pt x="1959" y="1909"/>
                  <a:pt x="1954" y="1906"/>
                  <a:pt x="1949" y="1903"/>
                </a:cubicBezTo>
                <a:cubicBezTo>
                  <a:pt x="1944" y="1900"/>
                  <a:pt x="1939" y="1898"/>
                  <a:pt x="1935" y="1896"/>
                </a:cubicBezTo>
                <a:cubicBezTo>
                  <a:pt x="1934" y="1896"/>
                  <a:pt x="1934" y="1896"/>
                  <a:pt x="1933" y="1896"/>
                </a:cubicBezTo>
                <a:cubicBezTo>
                  <a:pt x="1955" y="1896"/>
                  <a:pt x="1974" y="1898"/>
                  <a:pt x="1988" y="1899"/>
                </a:cubicBezTo>
                <a:cubicBezTo>
                  <a:pt x="2035" y="1904"/>
                  <a:pt x="2062" y="1920"/>
                  <a:pt x="2085" y="1943"/>
                </a:cubicBezTo>
                <a:cubicBezTo>
                  <a:pt x="2075" y="1925"/>
                  <a:pt x="2055" y="1911"/>
                  <a:pt x="2032" y="1902"/>
                </a:cubicBezTo>
                <a:cubicBezTo>
                  <a:pt x="2037" y="1902"/>
                  <a:pt x="2043" y="1902"/>
                  <a:pt x="2049" y="1903"/>
                </a:cubicBezTo>
                <a:cubicBezTo>
                  <a:pt x="2056" y="1903"/>
                  <a:pt x="2063" y="1903"/>
                  <a:pt x="2070" y="1904"/>
                </a:cubicBezTo>
                <a:cubicBezTo>
                  <a:pt x="2076" y="1905"/>
                  <a:pt x="2083" y="1905"/>
                  <a:pt x="2090" y="1906"/>
                </a:cubicBezTo>
                <a:cubicBezTo>
                  <a:pt x="2096" y="1907"/>
                  <a:pt x="2103" y="1908"/>
                  <a:pt x="2109" y="1909"/>
                </a:cubicBezTo>
                <a:cubicBezTo>
                  <a:pt x="2111" y="1910"/>
                  <a:pt x="2112" y="1910"/>
                  <a:pt x="2114" y="1911"/>
                </a:cubicBezTo>
                <a:cubicBezTo>
                  <a:pt x="2114" y="1911"/>
                  <a:pt x="2115" y="1912"/>
                  <a:pt x="2116" y="1913"/>
                </a:cubicBezTo>
                <a:cubicBezTo>
                  <a:pt x="2117" y="1913"/>
                  <a:pt x="2118" y="1914"/>
                  <a:pt x="2119" y="1915"/>
                </a:cubicBezTo>
                <a:cubicBezTo>
                  <a:pt x="2120" y="1916"/>
                  <a:pt x="2121" y="1917"/>
                  <a:pt x="2122" y="1918"/>
                </a:cubicBezTo>
                <a:cubicBezTo>
                  <a:pt x="2123" y="1919"/>
                  <a:pt x="2125" y="1921"/>
                  <a:pt x="2126" y="1922"/>
                </a:cubicBezTo>
                <a:cubicBezTo>
                  <a:pt x="2128" y="1924"/>
                  <a:pt x="2131" y="1927"/>
                  <a:pt x="2133" y="1930"/>
                </a:cubicBezTo>
                <a:cubicBezTo>
                  <a:pt x="2136" y="1933"/>
                  <a:pt x="2139" y="1936"/>
                  <a:pt x="2141" y="1939"/>
                </a:cubicBezTo>
                <a:cubicBezTo>
                  <a:pt x="2143" y="1941"/>
                  <a:pt x="2144" y="1943"/>
                  <a:pt x="2146" y="1944"/>
                </a:cubicBezTo>
                <a:cubicBezTo>
                  <a:pt x="2147" y="1946"/>
                  <a:pt x="2149" y="1948"/>
                  <a:pt x="2150" y="1950"/>
                </a:cubicBezTo>
                <a:cubicBezTo>
                  <a:pt x="2153" y="1953"/>
                  <a:pt x="2156" y="1957"/>
                  <a:pt x="2159" y="1960"/>
                </a:cubicBezTo>
                <a:cubicBezTo>
                  <a:pt x="2161" y="1962"/>
                  <a:pt x="2162" y="1963"/>
                  <a:pt x="2164" y="1965"/>
                </a:cubicBezTo>
                <a:cubicBezTo>
                  <a:pt x="2166" y="1967"/>
                  <a:pt x="2168" y="1968"/>
                  <a:pt x="2169" y="1970"/>
                </a:cubicBezTo>
                <a:cubicBezTo>
                  <a:pt x="2171" y="1972"/>
                  <a:pt x="2173" y="1973"/>
                  <a:pt x="2175" y="1975"/>
                </a:cubicBezTo>
                <a:cubicBezTo>
                  <a:pt x="2176" y="1975"/>
                  <a:pt x="2176" y="1976"/>
                  <a:pt x="2177" y="1977"/>
                </a:cubicBezTo>
                <a:cubicBezTo>
                  <a:pt x="2178" y="1977"/>
                  <a:pt x="2179" y="1978"/>
                  <a:pt x="2180" y="1979"/>
                </a:cubicBezTo>
                <a:cubicBezTo>
                  <a:pt x="2184" y="1981"/>
                  <a:pt x="2187" y="1984"/>
                  <a:pt x="2191" y="1986"/>
                </a:cubicBezTo>
                <a:cubicBezTo>
                  <a:pt x="2195" y="1987"/>
                  <a:pt x="2198" y="1989"/>
                  <a:pt x="2202" y="1990"/>
                </a:cubicBezTo>
                <a:cubicBezTo>
                  <a:pt x="2203" y="1991"/>
                  <a:pt x="2205" y="1991"/>
                  <a:pt x="2207" y="1992"/>
                </a:cubicBezTo>
                <a:cubicBezTo>
                  <a:pt x="2208" y="1992"/>
                  <a:pt x="2210" y="1992"/>
                  <a:pt x="2211" y="1993"/>
                </a:cubicBezTo>
                <a:cubicBezTo>
                  <a:pt x="2213" y="1993"/>
                  <a:pt x="2214" y="1993"/>
                  <a:pt x="2215" y="1993"/>
                </a:cubicBezTo>
                <a:cubicBezTo>
                  <a:pt x="2216" y="1993"/>
                  <a:pt x="2218" y="1993"/>
                  <a:pt x="2219" y="1993"/>
                </a:cubicBezTo>
                <a:cubicBezTo>
                  <a:pt x="2220" y="1993"/>
                  <a:pt x="2221" y="1993"/>
                  <a:pt x="2221" y="1993"/>
                </a:cubicBezTo>
                <a:cubicBezTo>
                  <a:pt x="2222" y="1993"/>
                  <a:pt x="2223" y="1993"/>
                  <a:pt x="2223" y="1993"/>
                </a:cubicBezTo>
                <a:cubicBezTo>
                  <a:pt x="2224" y="1993"/>
                  <a:pt x="2225" y="1993"/>
                  <a:pt x="2225" y="1993"/>
                </a:cubicBezTo>
                <a:cubicBezTo>
                  <a:pt x="2225" y="1993"/>
                  <a:pt x="2225" y="1993"/>
                  <a:pt x="2223" y="1993"/>
                </a:cubicBezTo>
                <a:cubicBezTo>
                  <a:pt x="2222" y="1993"/>
                  <a:pt x="2221" y="1992"/>
                  <a:pt x="2219" y="1992"/>
                </a:cubicBezTo>
                <a:cubicBezTo>
                  <a:pt x="2218" y="1991"/>
                  <a:pt x="2217" y="1991"/>
                  <a:pt x="2216" y="1991"/>
                </a:cubicBezTo>
                <a:cubicBezTo>
                  <a:pt x="2214" y="1990"/>
                  <a:pt x="2213" y="1990"/>
                  <a:pt x="2212" y="1990"/>
                </a:cubicBezTo>
                <a:cubicBezTo>
                  <a:pt x="2211" y="1989"/>
                  <a:pt x="2209" y="1989"/>
                  <a:pt x="2208" y="1988"/>
                </a:cubicBezTo>
                <a:cubicBezTo>
                  <a:pt x="2206" y="1987"/>
                  <a:pt x="2205" y="1987"/>
                  <a:pt x="2203" y="1986"/>
                </a:cubicBezTo>
                <a:cubicBezTo>
                  <a:pt x="2200" y="1984"/>
                  <a:pt x="2197" y="1983"/>
                  <a:pt x="2194" y="1980"/>
                </a:cubicBezTo>
                <a:cubicBezTo>
                  <a:pt x="2191" y="1978"/>
                  <a:pt x="2188" y="1976"/>
                  <a:pt x="2184" y="1973"/>
                </a:cubicBezTo>
                <a:cubicBezTo>
                  <a:pt x="2181" y="1970"/>
                  <a:pt x="2178" y="1967"/>
                  <a:pt x="2175" y="1964"/>
                </a:cubicBezTo>
                <a:cubicBezTo>
                  <a:pt x="2173" y="1963"/>
                  <a:pt x="2171" y="1961"/>
                  <a:pt x="2170" y="1960"/>
                </a:cubicBezTo>
                <a:cubicBezTo>
                  <a:pt x="2168" y="1958"/>
                  <a:pt x="2167" y="1956"/>
                  <a:pt x="2165" y="1955"/>
                </a:cubicBezTo>
                <a:cubicBezTo>
                  <a:pt x="2162" y="1951"/>
                  <a:pt x="2159" y="1948"/>
                  <a:pt x="2156" y="1945"/>
                </a:cubicBezTo>
                <a:cubicBezTo>
                  <a:pt x="2154" y="1943"/>
                  <a:pt x="2153" y="1941"/>
                  <a:pt x="2151" y="1940"/>
                </a:cubicBezTo>
                <a:cubicBezTo>
                  <a:pt x="2150" y="1938"/>
                  <a:pt x="2148" y="1936"/>
                  <a:pt x="2147" y="1935"/>
                </a:cubicBezTo>
                <a:cubicBezTo>
                  <a:pt x="2143" y="1932"/>
                  <a:pt x="2140" y="1929"/>
                  <a:pt x="2137" y="1926"/>
                </a:cubicBezTo>
                <a:cubicBezTo>
                  <a:pt x="2135" y="1923"/>
                  <a:pt x="2132" y="1921"/>
                  <a:pt x="2129" y="1918"/>
                </a:cubicBezTo>
                <a:cubicBezTo>
                  <a:pt x="2127" y="1917"/>
                  <a:pt x="2126" y="1916"/>
                  <a:pt x="2125" y="1915"/>
                </a:cubicBezTo>
                <a:cubicBezTo>
                  <a:pt x="2123" y="1915"/>
                  <a:pt x="2122" y="1914"/>
                  <a:pt x="2121" y="1913"/>
                </a:cubicBezTo>
                <a:cubicBezTo>
                  <a:pt x="2120" y="1913"/>
                  <a:pt x="2120" y="1912"/>
                  <a:pt x="2119" y="1912"/>
                </a:cubicBezTo>
                <a:cubicBezTo>
                  <a:pt x="2122" y="1913"/>
                  <a:pt x="2124" y="1913"/>
                  <a:pt x="2127" y="1914"/>
                </a:cubicBezTo>
                <a:cubicBezTo>
                  <a:pt x="2132" y="1916"/>
                  <a:pt x="2137" y="1918"/>
                  <a:pt x="2142" y="1919"/>
                </a:cubicBezTo>
                <a:cubicBezTo>
                  <a:pt x="2144" y="1920"/>
                  <a:pt x="2147" y="1921"/>
                  <a:pt x="2149" y="1922"/>
                </a:cubicBezTo>
                <a:cubicBezTo>
                  <a:pt x="2151" y="1923"/>
                  <a:pt x="2153" y="1924"/>
                  <a:pt x="2155" y="1925"/>
                </a:cubicBezTo>
                <a:cubicBezTo>
                  <a:pt x="2157" y="1926"/>
                  <a:pt x="2158" y="1927"/>
                  <a:pt x="2160" y="1928"/>
                </a:cubicBezTo>
                <a:cubicBezTo>
                  <a:pt x="2161" y="1929"/>
                  <a:pt x="2163" y="1930"/>
                  <a:pt x="2164" y="1931"/>
                </a:cubicBezTo>
                <a:cubicBezTo>
                  <a:pt x="2167" y="1932"/>
                  <a:pt x="2169" y="1934"/>
                  <a:pt x="2170" y="1934"/>
                </a:cubicBezTo>
                <a:cubicBezTo>
                  <a:pt x="2171" y="1935"/>
                  <a:pt x="2172" y="1936"/>
                  <a:pt x="2172" y="1936"/>
                </a:cubicBezTo>
                <a:cubicBezTo>
                  <a:pt x="2172" y="1936"/>
                  <a:pt x="2171" y="1935"/>
                  <a:pt x="2170" y="1934"/>
                </a:cubicBezTo>
                <a:cubicBezTo>
                  <a:pt x="2170" y="1934"/>
                  <a:pt x="2169" y="1933"/>
                  <a:pt x="2168" y="1932"/>
                </a:cubicBezTo>
                <a:cubicBezTo>
                  <a:pt x="2168" y="1932"/>
                  <a:pt x="2167" y="1931"/>
                  <a:pt x="2167" y="1931"/>
                </a:cubicBezTo>
                <a:cubicBezTo>
                  <a:pt x="2166" y="1930"/>
                  <a:pt x="2166" y="1930"/>
                  <a:pt x="2165" y="1929"/>
                </a:cubicBezTo>
                <a:cubicBezTo>
                  <a:pt x="2164" y="1928"/>
                  <a:pt x="2163" y="1927"/>
                  <a:pt x="2161" y="1926"/>
                </a:cubicBezTo>
                <a:cubicBezTo>
                  <a:pt x="2160" y="1925"/>
                  <a:pt x="2158" y="1924"/>
                  <a:pt x="2156" y="1923"/>
                </a:cubicBezTo>
                <a:cubicBezTo>
                  <a:pt x="2155" y="1922"/>
                  <a:pt x="2153" y="1920"/>
                  <a:pt x="2151" y="1919"/>
                </a:cubicBezTo>
                <a:cubicBezTo>
                  <a:pt x="2149" y="1918"/>
                  <a:pt x="2146" y="1917"/>
                  <a:pt x="2144" y="1915"/>
                </a:cubicBezTo>
                <a:cubicBezTo>
                  <a:pt x="2143" y="1915"/>
                  <a:pt x="2142" y="1914"/>
                  <a:pt x="2140" y="1914"/>
                </a:cubicBezTo>
                <a:cubicBezTo>
                  <a:pt x="2139" y="1913"/>
                  <a:pt x="2138" y="1912"/>
                  <a:pt x="2137" y="1912"/>
                </a:cubicBezTo>
                <a:cubicBezTo>
                  <a:pt x="2134" y="1911"/>
                  <a:pt x="2131" y="1909"/>
                  <a:pt x="2129" y="1908"/>
                </a:cubicBezTo>
                <a:cubicBezTo>
                  <a:pt x="2123" y="1906"/>
                  <a:pt x="2117" y="1904"/>
                  <a:pt x="2111" y="1903"/>
                </a:cubicBezTo>
                <a:cubicBezTo>
                  <a:pt x="2109" y="1902"/>
                  <a:pt x="2107" y="1902"/>
                  <a:pt x="2106" y="1901"/>
                </a:cubicBezTo>
                <a:cubicBezTo>
                  <a:pt x="2104" y="1901"/>
                  <a:pt x="2103" y="1901"/>
                  <a:pt x="2101" y="1900"/>
                </a:cubicBezTo>
                <a:cubicBezTo>
                  <a:pt x="2098" y="1900"/>
                  <a:pt x="2094" y="1899"/>
                  <a:pt x="2091" y="1899"/>
                </a:cubicBezTo>
                <a:cubicBezTo>
                  <a:pt x="2084" y="1897"/>
                  <a:pt x="2077" y="1897"/>
                  <a:pt x="2070" y="1896"/>
                </a:cubicBezTo>
                <a:cubicBezTo>
                  <a:pt x="2063" y="1896"/>
                  <a:pt x="2056" y="1895"/>
                  <a:pt x="2050" y="1895"/>
                </a:cubicBezTo>
                <a:cubicBezTo>
                  <a:pt x="2046" y="1895"/>
                  <a:pt x="2043" y="1895"/>
                  <a:pt x="2040" y="1895"/>
                </a:cubicBezTo>
                <a:cubicBezTo>
                  <a:pt x="2036" y="1895"/>
                  <a:pt x="2033" y="1895"/>
                  <a:pt x="2030" y="1895"/>
                </a:cubicBezTo>
                <a:cubicBezTo>
                  <a:pt x="2023" y="1895"/>
                  <a:pt x="2017" y="1894"/>
                  <a:pt x="2011" y="1894"/>
                </a:cubicBezTo>
                <a:cubicBezTo>
                  <a:pt x="2011" y="1894"/>
                  <a:pt x="2011" y="1894"/>
                  <a:pt x="2010" y="1894"/>
                </a:cubicBezTo>
                <a:cubicBezTo>
                  <a:pt x="1983" y="1887"/>
                  <a:pt x="1953" y="1883"/>
                  <a:pt x="1924" y="1881"/>
                </a:cubicBezTo>
                <a:cubicBezTo>
                  <a:pt x="1928" y="1880"/>
                  <a:pt x="1933" y="1879"/>
                  <a:pt x="1937" y="1878"/>
                </a:cubicBezTo>
                <a:cubicBezTo>
                  <a:pt x="1941" y="1877"/>
                  <a:pt x="1944" y="1876"/>
                  <a:pt x="1948" y="1875"/>
                </a:cubicBezTo>
                <a:cubicBezTo>
                  <a:pt x="1951" y="1874"/>
                  <a:pt x="1955" y="1873"/>
                  <a:pt x="1959" y="1872"/>
                </a:cubicBezTo>
                <a:cubicBezTo>
                  <a:pt x="1966" y="1870"/>
                  <a:pt x="1973" y="1867"/>
                  <a:pt x="1980" y="1866"/>
                </a:cubicBezTo>
                <a:cubicBezTo>
                  <a:pt x="1988" y="1864"/>
                  <a:pt x="1995" y="1862"/>
                  <a:pt x="2002" y="1861"/>
                </a:cubicBezTo>
                <a:cubicBezTo>
                  <a:pt x="2006" y="1860"/>
                  <a:pt x="2010" y="1860"/>
                  <a:pt x="2013" y="1859"/>
                </a:cubicBezTo>
                <a:cubicBezTo>
                  <a:pt x="2015" y="1859"/>
                  <a:pt x="2017" y="1859"/>
                  <a:pt x="2019" y="1858"/>
                </a:cubicBezTo>
                <a:cubicBezTo>
                  <a:pt x="2020" y="1858"/>
                  <a:pt x="2022" y="1858"/>
                  <a:pt x="2024" y="1858"/>
                </a:cubicBezTo>
                <a:cubicBezTo>
                  <a:pt x="2031" y="1857"/>
                  <a:pt x="2038" y="1857"/>
                  <a:pt x="2044" y="1857"/>
                </a:cubicBezTo>
                <a:cubicBezTo>
                  <a:pt x="2051" y="1857"/>
                  <a:pt x="2057" y="1857"/>
                  <a:pt x="2063" y="1857"/>
                </a:cubicBezTo>
                <a:cubicBezTo>
                  <a:pt x="2068" y="1858"/>
                  <a:pt x="2073" y="1858"/>
                  <a:pt x="2078" y="1859"/>
                </a:cubicBezTo>
                <a:cubicBezTo>
                  <a:pt x="2079" y="1859"/>
                  <a:pt x="2080" y="1859"/>
                  <a:pt x="2081" y="1859"/>
                </a:cubicBezTo>
                <a:cubicBezTo>
                  <a:pt x="2082" y="1859"/>
                  <a:pt x="2083" y="1859"/>
                  <a:pt x="2084" y="1860"/>
                </a:cubicBezTo>
                <a:cubicBezTo>
                  <a:pt x="2086" y="1860"/>
                  <a:pt x="2088" y="1860"/>
                  <a:pt x="2090" y="1860"/>
                </a:cubicBezTo>
                <a:cubicBezTo>
                  <a:pt x="2092" y="1861"/>
                  <a:pt x="2093" y="1861"/>
                  <a:pt x="2094" y="1861"/>
                </a:cubicBezTo>
                <a:cubicBezTo>
                  <a:pt x="2096" y="1861"/>
                  <a:pt x="2097" y="1862"/>
                  <a:pt x="2098" y="1862"/>
                </a:cubicBezTo>
                <a:cubicBezTo>
                  <a:pt x="2099" y="1862"/>
                  <a:pt x="2100" y="1862"/>
                  <a:pt x="2100" y="1862"/>
                </a:cubicBezTo>
                <a:cubicBezTo>
                  <a:pt x="2100" y="1862"/>
                  <a:pt x="2099" y="1862"/>
                  <a:pt x="2098" y="1861"/>
                </a:cubicBezTo>
                <a:cubicBezTo>
                  <a:pt x="2097" y="1861"/>
                  <a:pt x="2096" y="1861"/>
                  <a:pt x="2095" y="1860"/>
                </a:cubicBezTo>
                <a:cubicBezTo>
                  <a:pt x="2093" y="1860"/>
                  <a:pt x="2092" y="1859"/>
                  <a:pt x="2090" y="1859"/>
                </a:cubicBezTo>
                <a:cubicBezTo>
                  <a:pt x="2089" y="1858"/>
                  <a:pt x="2087" y="1858"/>
                  <a:pt x="2085" y="1857"/>
                </a:cubicBezTo>
                <a:cubicBezTo>
                  <a:pt x="2084" y="1857"/>
                  <a:pt x="2083" y="1857"/>
                  <a:pt x="2082" y="1857"/>
                </a:cubicBezTo>
                <a:cubicBezTo>
                  <a:pt x="2081" y="1856"/>
                  <a:pt x="2080" y="1856"/>
                  <a:pt x="2079" y="1856"/>
                </a:cubicBezTo>
                <a:cubicBezTo>
                  <a:pt x="2074" y="1855"/>
                  <a:pt x="2069" y="1854"/>
                  <a:pt x="2063" y="1853"/>
                </a:cubicBezTo>
                <a:cubicBezTo>
                  <a:pt x="2057" y="1852"/>
                  <a:pt x="2051" y="1851"/>
                  <a:pt x="2044" y="1851"/>
                </a:cubicBezTo>
                <a:cubicBezTo>
                  <a:pt x="2038" y="1851"/>
                  <a:pt x="2031" y="1850"/>
                  <a:pt x="2023" y="1851"/>
                </a:cubicBezTo>
                <a:cubicBezTo>
                  <a:pt x="2022" y="1851"/>
                  <a:pt x="2020" y="1851"/>
                  <a:pt x="2018" y="1851"/>
                </a:cubicBezTo>
                <a:cubicBezTo>
                  <a:pt x="2016" y="1851"/>
                  <a:pt x="2014" y="1852"/>
                  <a:pt x="2012" y="1852"/>
                </a:cubicBezTo>
                <a:cubicBezTo>
                  <a:pt x="2011" y="1852"/>
                  <a:pt x="2009" y="1852"/>
                  <a:pt x="2007" y="1852"/>
                </a:cubicBezTo>
                <a:cubicBezTo>
                  <a:pt x="2005" y="1853"/>
                  <a:pt x="2003" y="1853"/>
                  <a:pt x="2001" y="1853"/>
                </a:cubicBezTo>
                <a:cubicBezTo>
                  <a:pt x="1994" y="1854"/>
                  <a:pt x="1986" y="1856"/>
                  <a:pt x="1978" y="1858"/>
                </a:cubicBezTo>
                <a:cubicBezTo>
                  <a:pt x="1971" y="1860"/>
                  <a:pt x="1964" y="1862"/>
                  <a:pt x="1956" y="1864"/>
                </a:cubicBezTo>
                <a:cubicBezTo>
                  <a:pt x="1953" y="1865"/>
                  <a:pt x="1949" y="1867"/>
                  <a:pt x="1946" y="1868"/>
                </a:cubicBezTo>
                <a:cubicBezTo>
                  <a:pt x="1942" y="1869"/>
                  <a:pt x="1939" y="1870"/>
                  <a:pt x="1935" y="1871"/>
                </a:cubicBezTo>
                <a:cubicBezTo>
                  <a:pt x="1925" y="1874"/>
                  <a:pt x="1915" y="1877"/>
                  <a:pt x="1907" y="1880"/>
                </a:cubicBezTo>
                <a:cubicBezTo>
                  <a:pt x="1856" y="1879"/>
                  <a:pt x="1812" y="1883"/>
                  <a:pt x="1800" y="1883"/>
                </a:cubicBezTo>
                <a:cubicBezTo>
                  <a:pt x="1802" y="1876"/>
                  <a:pt x="1805" y="1869"/>
                  <a:pt x="1808" y="1862"/>
                </a:cubicBezTo>
                <a:cubicBezTo>
                  <a:pt x="1808" y="1862"/>
                  <a:pt x="1809" y="1862"/>
                  <a:pt x="1809" y="1862"/>
                </a:cubicBezTo>
                <a:cubicBezTo>
                  <a:pt x="1810" y="1861"/>
                  <a:pt x="1811" y="1860"/>
                  <a:pt x="1812" y="1860"/>
                </a:cubicBezTo>
                <a:cubicBezTo>
                  <a:pt x="1813" y="1859"/>
                  <a:pt x="1815" y="1858"/>
                  <a:pt x="1816" y="1857"/>
                </a:cubicBezTo>
                <a:cubicBezTo>
                  <a:pt x="1817" y="1856"/>
                  <a:pt x="1819" y="1856"/>
                  <a:pt x="1820" y="1855"/>
                </a:cubicBezTo>
                <a:cubicBezTo>
                  <a:pt x="1822" y="1854"/>
                  <a:pt x="1824" y="1853"/>
                  <a:pt x="1825" y="1852"/>
                </a:cubicBezTo>
                <a:cubicBezTo>
                  <a:pt x="1826" y="1852"/>
                  <a:pt x="1827" y="1852"/>
                  <a:pt x="1828" y="1851"/>
                </a:cubicBezTo>
                <a:cubicBezTo>
                  <a:pt x="1829" y="1851"/>
                  <a:pt x="1830" y="1851"/>
                  <a:pt x="1830" y="1850"/>
                </a:cubicBezTo>
                <a:cubicBezTo>
                  <a:pt x="1832" y="1850"/>
                  <a:pt x="1834" y="1849"/>
                  <a:pt x="1836" y="1848"/>
                </a:cubicBezTo>
                <a:cubicBezTo>
                  <a:pt x="1837" y="1848"/>
                  <a:pt x="1838" y="1848"/>
                  <a:pt x="1839" y="1847"/>
                </a:cubicBezTo>
                <a:cubicBezTo>
                  <a:pt x="1840" y="1847"/>
                  <a:pt x="1841" y="1847"/>
                  <a:pt x="1842" y="1846"/>
                </a:cubicBezTo>
                <a:cubicBezTo>
                  <a:pt x="1844" y="1846"/>
                  <a:pt x="1846" y="1845"/>
                  <a:pt x="1848" y="1845"/>
                </a:cubicBezTo>
                <a:cubicBezTo>
                  <a:pt x="1852" y="1844"/>
                  <a:pt x="1856" y="1843"/>
                  <a:pt x="1860" y="1842"/>
                </a:cubicBezTo>
                <a:cubicBezTo>
                  <a:pt x="1863" y="1841"/>
                  <a:pt x="1863" y="1841"/>
                  <a:pt x="1863" y="1841"/>
                </a:cubicBezTo>
                <a:cubicBezTo>
                  <a:pt x="1864" y="1841"/>
                  <a:pt x="1865" y="1841"/>
                  <a:pt x="1867" y="1840"/>
                </a:cubicBezTo>
                <a:cubicBezTo>
                  <a:pt x="1868" y="1840"/>
                  <a:pt x="1869" y="1840"/>
                  <a:pt x="1871" y="1839"/>
                </a:cubicBezTo>
                <a:cubicBezTo>
                  <a:pt x="1871" y="1839"/>
                  <a:pt x="1871" y="1840"/>
                  <a:pt x="1871" y="1840"/>
                </a:cubicBezTo>
                <a:cubicBezTo>
                  <a:pt x="1871" y="1840"/>
                  <a:pt x="1872" y="1840"/>
                  <a:pt x="1873" y="1841"/>
                </a:cubicBezTo>
                <a:cubicBezTo>
                  <a:pt x="1873" y="1841"/>
                  <a:pt x="1874" y="1841"/>
                  <a:pt x="1875" y="1842"/>
                </a:cubicBezTo>
                <a:cubicBezTo>
                  <a:pt x="1876" y="1842"/>
                  <a:pt x="1876" y="1843"/>
                  <a:pt x="1877" y="1843"/>
                </a:cubicBezTo>
                <a:cubicBezTo>
                  <a:pt x="1878" y="1843"/>
                  <a:pt x="1879" y="1844"/>
                  <a:pt x="1880" y="1844"/>
                </a:cubicBezTo>
                <a:cubicBezTo>
                  <a:pt x="1881" y="1845"/>
                  <a:pt x="1881" y="1845"/>
                  <a:pt x="1882" y="1845"/>
                </a:cubicBezTo>
                <a:cubicBezTo>
                  <a:pt x="1883" y="1846"/>
                  <a:pt x="1884" y="1846"/>
                  <a:pt x="1885" y="1846"/>
                </a:cubicBezTo>
                <a:cubicBezTo>
                  <a:pt x="1887" y="1847"/>
                  <a:pt x="1889" y="1847"/>
                  <a:pt x="1891" y="1848"/>
                </a:cubicBezTo>
                <a:cubicBezTo>
                  <a:pt x="1894" y="1848"/>
                  <a:pt x="1896" y="1849"/>
                  <a:pt x="1898" y="1849"/>
                </a:cubicBezTo>
                <a:cubicBezTo>
                  <a:pt x="1900" y="1849"/>
                  <a:pt x="1902" y="1849"/>
                  <a:pt x="1905" y="1849"/>
                </a:cubicBezTo>
                <a:cubicBezTo>
                  <a:pt x="1907" y="1850"/>
                  <a:pt x="1909" y="1849"/>
                  <a:pt x="1911" y="1849"/>
                </a:cubicBezTo>
                <a:cubicBezTo>
                  <a:pt x="1912" y="1849"/>
                  <a:pt x="1913" y="1849"/>
                  <a:pt x="1914" y="1849"/>
                </a:cubicBezTo>
                <a:cubicBezTo>
                  <a:pt x="1915" y="1849"/>
                  <a:pt x="1916" y="1849"/>
                  <a:pt x="1917" y="1849"/>
                </a:cubicBezTo>
                <a:cubicBezTo>
                  <a:pt x="1918" y="1849"/>
                  <a:pt x="1919" y="1848"/>
                  <a:pt x="1920" y="1848"/>
                </a:cubicBezTo>
                <a:cubicBezTo>
                  <a:pt x="1920" y="1848"/>
                  <a:pt x="1921" y="1848"/>
                  <a:pt x="1922" y="1848"/>
                </a:cubicBezTo>
                <a:cubicBezTo>
                  <a:pt x="1923" y="1847"/>
                  <a:pt x="1924" y="1847"/>
                  <a:pt x="1924" y="1847"/>
                </a:cubicBezTo>
                <a:cubicBezTo>
                  <a:pt x="1925" y="1847"/>
                  <a:pt x="1926" y="1847"/>
                  <a:pt x="1926" y="1846"/>
                </a:cubicBezTo>
                <a:cubicBezTo>
                  <a:pt x="1928" y="1846"/>
                  <a:pt x="1929" y="1845"/>
                  <a:pt x="1930" y="1845"/>
                </a:cubicBezTo>
                <a:cubicBezTo>
                  <a:pt x="1931" y="1845"/>
                  <a:pt x="1931" y="1844"/>
                  <a:pt x="1932" y="1844"/>
                </a:cubicBezTo>
                <a:cubicBezTo>
                  <a:pt x="1932" y="1844"/>
                  <a:pt x="1932" y="1844"/>
                  <a:pt x="1932" y="1844"/>
                </a:cubicBezTo>
                <a:cubicBezTo>
                  <a:pt x="1932" y="1844"/>
                  <a:pt x="1932" y="1844"/>
                  <a:pt x="1932" y="1844"/>
                </a:cubicBezTo>
                <a:cubicBezTo>
                  <a:pt x="1931" y="1844"/>
                  <a:pt x="1930" y="1844"/>
                  <a:pt x="1929" y="1844"/>
                </a:cubicBezTo>
                <a:cubicBezTo>
                  <a:pt x="1928" y="1843"/>
                  <a:pt x="1927" y="1843"/>
                  <a:pt x="1926" y="1843"/>
                </a:cubicBezTo>
                <a:cubicBezTo>
                  <a:pt x="1925" y="1843"/>
                  <a:pt x="1925" y="1843"/>
                  <a:pt x="1924" y="1843"/>
                </a:cubicBezTo>
                <a:cubicBezTo>
                  <a:pt x="1923" y="1843"/>
                  <a:pt x="1922" y="1843"/>
                  <a:pt x="1922" y="1843"/>
                </a:cubicBezTo>
                <a:cubicBezTo>
                  <a:pt x="1920" y="1843"/>
                  <a:pt x="1918" y="1843"/>
                  <a:pt x="1917" y="1843"/>
                </a:cubicBezTo>
                <a:cubicBezTo>
                  <a:pt x="1916" y="1843"/>
                  <a:pt x="1915" y="1843"/>
                  <a:pt x="1914" y="1843"/>
                </a:cubicBezTo>
                <a:cubicBezTo>
                  <a:pt x="1913" y="1842"/>
                  <a:pt x="1912" y="1842"/>
                  <a:pt x="1911" y="1842"/>
                </a:cubicBezTo>
                <a:cubicBezTo>
                  <a:pt x="1910" y="1842"/>
                  <a:pt x="1909" y="1842"/>
                  <a:pt x="1908" y="1842"/>
                </a:cubicBezTo>
                <a:cubicBezTo>
                  <a:pt x="1907" y="1842"/>
                  <a:pt x="1906" y="1842"/>
                  <a:pt x="1905" y="1842"/>
                </a:cubicBezTo>
                <a:cubicBezTo>
                  <a:pt x="1903" y="1842"/>
                  <a:pt x="1901" y="1841"/>
                  <a:pt x="1899" y="1841"/>
                </a:cubicBezTo>
                <a:cubicBezTo>
                  <a:pt x="1897" y="1841"/>
                  <a:pt x="1895" y="1841"/>
                  <a:pt x="1893" y="1840"/>
                </a:cubicBezTo>
                <a:cubicBezTo>
                  <a:pt x="1892" y="1840"/>
                  <a:pt x="1891" y="1840"/>
                  <a:pt x="1890" y="1840"/>
                </a:cubicBezTo>
                <a:cubicBezTo>
                  <a:pt x="1889" y="1840"/>
                  <a:pt x="1888" y="1840"/>
                  <a:pt x="1887" y="1839"/>
                </a:cubicBezTo>
                <a:cubicBezTo>
                  <a:pt x="1886" y="1839"/>
                  <a:pt x="1885" y="1839"/>
                  <a:pt x="1884" y="1839"/>
                </a:cubicBezTo>
                <a:cubicBezTo>
                  <a:pt x="1884" y="1839"/>
                  <a:pt x="1883" y="1839"/>
                  <a:pt x="1883" y="1839"/>
                </a:cubicBezTo>
                <a:cubicBezTo>
                  <a:pt x="1882" y="1839"/>
                  <a:pt x="1882" y="1839"/>
                  <a:pt x="1881" y="1839"/>
                </a:cubicBezTo>
                <a:cubicBezTo>
                  <a:pt x="1880" y="1838"/>
                  <a:pt x="1879" y="1838"/>
                  <a:pt x="1878" y="1838"/>
                </a:cubicBezTo>
                <a:cubicBezTo>
                  <a:pt x="1880" y="1837"/>
                  <a:pt x="1883" y="1837"/>
                  <a:pt x="1885" y="1836"/>
                </a:cubicBezTo>
                <a:cubicBezTo>
                  <a:pt x="1893" y="1835"/>
                  <a:pt x="1901" y="1833"/>
                  <a:pt x="1907" y="1832"/>
                </a:cubicBezTo>
                <a:cubicBezTo>
                  <a:pt x="1910" y="1831"/>
                  <a:pt x="1913" y="1831"/>
                  <a:pt x="1916" y="1830"/>
                </a:cubicBezTo>
                <a:cubicBezTo>
                  <a:pt x="1918" y="1829"/>
                  <a:pt x="1921" y="1829"/>
                  <a:pt x="1922" y="1829"/>
                </a:cubicBezTo>
                <a:cubicBezTo>
                  <a:pt x="1924" y="1828"/>
                  <a:pt x="1926" y="1828"/>
                  <a:pt x="1927" y="1828"/>
                </a:cubicBezTo>
                <a:cubicBezTo>
                  <a:pt x="1928" y="1827"/>
                  <a:pt x="1928" y="1827"/>
                  <a:pt x="1928" y="1827"/>
                </a:cubicBezTo>
                <a:cubicBezTo>
                  <a:pt x="1928" y="1827"/>
                  <a:pt x="1928" y="1827"/>
                  <a:pt x="1927" y="1827"/>
                </a:cubicBezTo>
                <a:cubicBezTo>
                  <a:pt x="1926" y="1827"/>
                  <a:pt x="1924" y="1827"/>
                  <a:pt x="1922" y="1827"/>
                </a:cubicBezTo>
                <a:cubicBezTo>
                  <a:pt x="1920" y="1827"/>
                  <a:pt x="1918" y="1827"/>
                  <a:pt x="1915" y="1827"/>
                </a:cubicBezTo>
                <a:cubicBezTo>
                  <a:pt x="1913" y="1827"/>
                  <a:pt x="1910" y="1827"/>
                  <a:pt x="1906" y="1827"/>
                </a:cubicBezTo>
                <a:cubicBezTo>
                  <a:pt x="1900" y="1828"/>
                  <a:pt x="1892" y="1828"/>
                  <a:pt x="1884" y="1829"/>
                </a:cubicBezTo>
                <a:cubicBezTo>
                  <a:pt x="1880" y="1830"/>
                  <a:pt x="1876" y="1831"/>
                  <a:pt x="1871" y="1831"/>
                </a:cubicBezTo>
                <a:cubicBezTo>
                  <a:pt x="1869" y="1832"/>
                  <a:pt x="1867" y="1832"/>
                  <a:pt x="1865" y="1833"/>
                </a:cubicBezTo>
                <a:cubicBezTo>
                  <a:pt x="1864" y="1833"/>
                  <a:pt x="1863" y="1833"/>
                  <a:pt x="1862" y="1833"/>
                </a:cubicBezTo>
                <a:cubicBezTo>
                  <a:pt x="1858" y="1834"/>
                  <a:pt x="1858" y="1834"/>
                  <a:pt x="1858" y="1834"/>
                </a:cubicBezTo>
                <a:cubicBezTo>
                  <a:pt x="1856" y="1834"/>
                  <a:pt x="1854" y="1835"/>
                  <a:pt x="1852" y="1836"/>
                </a:cubicBezTo>
                <a:cubicBezTo>
                  <a:pt x="1850" y="1836"/>
                  <a:pt x="1848" y="1837"/>
                  <a:pt x="1846" y="1837"/>
                </a:cubicBezTo>
                <a:cubicBezTo>
                  <a:pt x="1841" y="1839"/>
                  <a:pt x="1837" y="1840"/>
                  <a:pt x="1833" y="1842"/>
                </a:cubicBezTo>
                <a:cubicBezTo>
                  <a:pt x="1832" y="1843"/>
                  <a:pt x="1830" y="1843"/>
                  <a:pt x="1828" y="1844"/>
                </a:cubicBezTo>
                <a:cubicBezTo>
                  <a:pt x="1826" y="1845"/>
                  <a:pt x="1824" y="1846"/>
                  <a:pt x="1823" y="1847"/>
                </a:cubicBezTo>
                <a:cubicBezTo>
                  <a:pt x="1822" y="1848"/>
                  <a:pt x="1821" y="1848"/>
                  <a:pt x="1820" y="1849"/>
                </a:cubicBezTo>
                <a:cubicBezTo>
                  <a:pt x="1819" y="1849"/>
                  <a:pt x="1819" y="1850"/>
                  <a:pt x="1818" y="1850"/>
                </a:cubicBezTo>
                <a:cubicBezTo>
                  <a:pt x="1816" y="1851"/>
                  <a:pt x="1815" y="1852"/>
                  <a:pt x="1814" y="1853"/>
                </a:cubicBezTo>
                <a:cubicBezTo>
                  <a:pt x="1813" y="1854"/>
                  <a:pt x="1813" y="1854"/>
                  <a:pt x="1812" y="1854"/>
                </a:cubicBezTo>
                <a:cubicBezTo>
                  <a:pt x="1814" y="1851"/>
                  <a:pt x="1816" y="1849"/>
                  <a:pt x="1817" y="1846"/>
                </a:cubicBezTo>
                <a:cubicBezTo>
                  <a:pt x="1818" y="1845"/>
                  <a:pt x="1820" y="1844"/>
                  <a:pt x="1821" y="1843"/>
                </a:cubicBezTo>
                <a:cubicBezTo>
                  <a:pt x="1824" y="1839"/>
                  <a:pt x="1827" y="1836"/>
                  <a:pt x="1830" y="1833"/>
                </a:cubicBezTo>
                <a:cubicBezTo>
                  <a:pt x="1834" y="1830"/>
                  <a:pt x="1837" y="1828"/>
                  <a:pt x="1841" y="1825"/>
                </a:cubicBezTo>
                <a:cubicBezTo>
                  <a:pt x="1842" y="1824"/>
                  <a:pt x="1842" y="1824"/>
                  <a:pt x="1842" y="1824"/>
                </a:cubicBezTo>
                <a:cubicBezTo>
                  <a:pt x="1844" y="1823"/>
                  <a:pt x="1844" y="1823"/>
                  <a:pt x="1844" y="1823"/>
                </a:cubicBezTo>
                <a:cubicBezTo>
                  <a:pt x="1845" y="1823"/>
                  <a:pt x="1845" y="1822"/>
                  <a:pt x="1846" y="1821"/>
                </a:cubicBezTo>
                <a:cubicBezTo>
                  <a:pt x="1848" y="1821"/>
                  <a:pt x="1848" y="1821"/>
                  <a:pt x="1848" y="1821"/>
                </a:cubicBezTo>
                <a:cubicBezTo>
                  <a:pt x="1849" y="1820"/>
                  <a:pt x="1849" y="1820"/>
                  <a:pt x="1849" y="1820"/>
                </a:cubicBezTo>
                <a:cubicBezTo>
                  <a:pt x="1849" y="1820"/>
                  <a:pt x="1849" y="1820"/>
                  <a:pt x="1849" y="1820"/>
                </a:cubicBezTo>
                <a:cubicBezTo>
                  <a:pt x="1849" y="1820"/>
                  <a:pt x="1849" y="1820"/>
                  <a:pt x="1849" y="1820"/>
                </a:cubicBezTo>
                <a:cubicBezTo>
                  <a:pt x="1849" y="1820"/>
                  <a:pt x="1849" y="1820"/>
                  <a:pt x="1849" y="1820"/>
                </a:cubicBezTo>
                <a:cubicBezTo>
                  <a:pt x="1849" y="1820"/>
                  <a:pt x="1849" y="1820"/>
                  <a:pt x="1849" y="1820"/>
                </a:cubicBezTo>
                <a:cubicBezTo>
                  <a:pt x="1850" y="1819"/>
                  <a:pt x="1851" y="1819"/>
                  <a:pt x="1852" y="1818"/>
                </a:cubicBezTo>
                <a:cubicBezTo>
                  <a:pt x="1855" y="1817"/>
                  <a:pt x="1855" y="1817"/>
                  <a:pt x="1855" y="1817"/>
                </a:cubicBezTo>
                <a:cubicBezTo>
                  <a:pt x="1858" y="1815"/>
                  <a:pt x="1858" y="1815"/>
                  <a:pt x="1858" y="1815"/>
                </a:cubicBezTo>
                <a:cubicBezTo>
                  <a:pt x="1861" y="1814"/>
                  <a:pt x="1861" y="1814"/>
                  <a:pt x="1861" y="1814"/>
                </a:cubicBezTo>
                <a:cubicBezTo>
                  <a:pt x="1864" y="1812"/>
                  <a:pt x="1864" y="1812"/>
                  <a:pt x="1864" y="1812"/>
                </a:cubicBezTo>
                <a:cubicBezTo>
                  <a:pt x="1869" y="1811"/>
                  <a:pt x="1873" y="1809"/>
                  <a:pt x="1877" y="1808"/>
                </a:cubicBezTo>
                <a:cubicBezTo>
                  <a:pt x="1882" y="1807"/>
                  <a:pt x="1886" y="1806"/>
                  <a:pt x="1890" y="1805"/>
                </a:cubicBezTo>
                <a:cubicBezTo>
                  <a:pt x="1895" y="1803"/>
                  <a:pt x="1899" y="1802"/>
                  <a:pt x="1903" y="1801"/>
                </a:cubicBezTo>
                <a:cubicBezTo>
                  <a:pt x="1912" y="1799"/>
                  <a:pt x="1920" y="1797"/>
                  <a:pt x="1928" y="1796"/>
                </a:cubicBezTo>
                <a:cubicBezTo>
                  <a:pt x="1929" y="1795"/>
                  <a:pt x="1931" y="1795"/>
                  <a:pt x="1933" y="1795"/>
                </a:cubicBezTo>
                <a:cubicBezTo>
                  <a:pt x="1935" y="1794"/>
                  <a:pt x="1937" y="1794"/>
                  <a:pt x="1939" y="1794"/>
                </a:cubicBezTo>
                <a:cubicBezTo>
                  <a:pt x="1941" y="1793"/>
                  <a:pt x="1942" y="1793"/>
                  <a:pt x="1944" y="1793"/>
                </a:cubicBezTo>
                <a:cubicBezTo>
                  <a:pt x="1946" y="1792"/>
                  <a:pt x="1948" y="1792"/>
                  <a:pt x="1950" y="1792"/>
                </a:cubicBezTo>
                <a:cubicBezTo>
                  <a:pt x="1956" y="1791"/>
                  <a:pt x="1963" y="1790"/>
                  <a:pt x="1968" y="1790"/>
                </a:cubicBezTo>
                <a:cubicBezTo>
                  <a:pt x="1970" y="1790"/>
                  <a:pt x="1971" y="1790"/>
                  <a:pt x="1972" y="1790"/>
                </a:cubicBezTo>
                <a:cubicBezTo>
                  <a:pt x="1974" y="1790"/>
                  <a:pt x="1975" y="1790"/>
                  <a:pt x="1976" y="1790"/>
                </a:cubicBezTo>
                <a:cubicBezTo>
                  <a:pt x="1979" y="1790"/>
                  <a:pt x="1981" y="1790"/>
                  <a:pt x="1983" y="1790"/>
                </a:cubicBezTo>
                <a:cubicBezTo>
                  <a:pt x="1987" y="1791"/>
                  <a:pt x="1990" y="1791"/>
                  <a:pt x="1992" y="1791"/>
                </a:cubicBezTo>
                <a:cubicBezTo>
                  <a:pt x="1994" y="1792"/>
                  <a:pt x="1996" y="1792"/>
                  <a:pt x="1996" y="1792"/>
                </a:cubicBezTo>
                <a:cubicBezTo>
                  <a:pt x="1996" y="1792"/>
                  <a:pt x="1994" y="1792"/>
                  <a:pt x="1992" y="1791"/>
                </a:cubicBezTo>
                <a:cubicBezTo>
                  <a:pt x="1991" y="1791"/>
                  <a:pt x="1990" y="1790"/>
                  <a:pt x="1988" y="1790"/>
                </a:cubicBezTo>
                <a:cubicBezTo>
                  <a:pt x="1987" y="1790"/>
                  <a:pt x="1985" y="1789"/>
                  <a:pt x="1983" y="1789"/>
                </a:cubicBezTo>
                <a:cubicBezTo>
                  <a:pt x="1981" y="1789"/>
                  <a:pt x="1979" y="1788"/>
                  <a:pt x="1976" y="1788"/>
                </a:cubicBezTo>
                <a:cubicBezTo>
                  <a:pt x="1975" y="1788"/>
                  <a:pt x="1974" y="1788"/>
                  <a:pt x="1972" y="1787"/>
                </a:cubicBezTo>
                <a:cubicBezTo>
                  <a:pt x="1971" y="1787"/>
                  <a:pt x="1970" y="1787"/>
                  <a:pt x="1968" y="1787"/>
                </a:cubicBezTo>
                <a:cubicBezTo>
                  <a:pt x="1967" y="1787"/>
                  <a:pt x="1965" y="1787"/>
                  <a:pt x="1964" y="1787"/>
                </a:cubicBezTo>
                <a:cubicBezTo>
                  <a:pt x="1962" y="1787"/>
                  <a:pt x="1961" y="1787"/>
                  <a:pt x="1959" y="1787"/>
                </a:cubicBezTo>
                <a:cubicBezTo>
                  <a:pt x="1958" y="1787"/>
                  <a:pt x="1956" y="1787"/>
                  <a:pt x="1954" y="1787"/>
                </a:cubicBezTo>
                <a:cubicBezTo>
                  <a:pt x="1953" y="1787"/>
                  <a:pt x="1951" y="1787"/>
                  <a:pt x="1949" y="1787"/>
                </a:cubicBezTo>
                <a:cubicBezTo>
                  <a:pt x="1947" y="1787"/>
                  <a:pt x="1945" y="1788"/>
                  <a:pt x="1944" y="1788"/>
                </a:cubicBezTo>
                <a:cubicBezTo>
                  <a:pt x="1942" y="1788"/>
                  <a:pt x="1940" y="1788"/>
                  <a:pt x="1938" y="1788"/>
                </a:cubicBezTo>
                <a:cubicBezTo>
                  <a:pt x="1934" y="1789"/>
                  <a:pt x="1930" y="1789"/>
                  <a:pt x="1926" y="1790"/>
                </a:cubicBezTo>
                <a:cubicBezTo>
                  <a:pt x="1918" y="1791"/>
                  <a:pt x="1910" y="1793"/>
                  <a:pt x="1902" y="1795"/>
                </a:cubicBezTo>
                <a:cubicBezTo>
                  <a:pt x="1897" y="1795"/>
                  <a:pt x="1893" y="1796"/>
                  <a:pt x="1889" y="1797"/>
                </a:cubicBezTo>
                <a:cubicBezTo>
                  <a:pt x="1884" y="1798"/>
                  <a:pt x="1880" y="1799"/>
                  <a:pt x="1875" y="1801"/>
                </a:cubicBezTo>
                <a:cubicBezTo>
                  <a:pt x="1871" y="1802"/>
                  <a:pt x="1866" y="1803"/>
                  <a:pt x="1862" y="1805"/>
                </a:cubicBezTo>
                <a:cubicBezTo>
                  <a:pt x="1858" y="1806"/>
                  <a:pt x="1858" y="1806"/>
                  <a:pt x="1858" y="1806"/>
                </a:cubicBezTo>
                <a:cubicBezTo>
                  <a:pt x="1855" y="1808"/>
                  <a:pt x="1855" y="1808"/>
                  <a:pt x="1855" y="1808"/>
                </a:cubicBezTo>
                <a:cubicBezTo>
                  <a:pt x="1852" y="1809"/>
                  <a:pt x="1852" y="1809"/>
                  <a:pt x="1852" y="1809"/>
                </a:cubicBezTo>
                <a:cubicBezTo>
                  <a:pt x="1848" y="1811"/>
                  <a:pt x="1848" y="1811"/>
                  <a:pt x="1848" y="1811"/>
                </a:cubicBezTo>
                <a:cubicBezTo>
                  <a:pt x="1847" y="1812"/>
                  <a:pt x="1846" y="1812"/>
                  <a:pt x="1845" y="1813"/>
                </a:cubicBezTo>
                <a:cubicBezTo>
                  <a:pt x="1845" y="1813"/>
                  <a:pt x="1845" y="1813"/>
                  <a:pt x="1845" y="1813"/>
                </a:cubicBezTo>
                <a:cubicBezTo>
                  <a:pt x="1845" y="1813"/>
                  <a:pt x="1845" y="1813"/>
                  <a:pt x="1845" y="1813"/>
                </a:cubicBezTo>
                <a:cubicBezTo>
                  <a:pt x="1845" y="1813"/>
                  <a:pt x="1845" y="1813"/>
                  <a:pt x="1845" y="1813"/>
                </a:cubicBezTo>
                <a:cubicBezTo>
                  <a:pt x="1844" y="1814"/>
                  <a:pt x="1844" y="1814"/>
                  <a:pt x="1844" y="1814"/>
                </a:cubicBezTo>
                <a:cubicBezTo>
                  <a:pt x="1842" y="1815"/>
                  <a:pt x="1842" y="1815"/>
                  <a:pt x="1842" y="1815"/>
                </a:cubicBezTo>
                <a:cubicBezTo>
                  <a:pt x="1841" y="1815"/>
                  <a:pt x="1840" y="1816"/>
                  <a:pt x="1839" y="1817"/>
                </a:cubicBezTo>
                <a:cubicBezTo>
                  <a:pt x="1838" y="1818"/>
                  <a:pt x="1838" y="1818"/>
                  <a:pt x="1838" y="1818"/>
                </a:cubicBezTo>
                <a:cubicBezTo>
                  <a:pt x="1836" y="1819"/>
                  <a:pt x="1836" y="1819"/>
                  <a:pt x="1836" y="1819"/>
                </a:cubicBezTo>
                <a:cubicBezTo>
                  <a:pt x="1834" y="1820"/>
                  <a:pt x="1832" y="1822"/>
                  <a:pt x="1830" y="1824"/>
                </a:cubicBezTo>
                <a:cubicBezTo>
                  <a:pt x="1822" y="1826"/>
                  <a:pt x="1816" y="1829"/>
                  <a:pt x="1810" y="1833"/>
                </a:cubicBezTo>
                <a:cubicBezTo>
                  <a:pt x="1810" y="1833"/>
                  <a:pt x="1811" y="1832"/>
                  <a:pt x="1811" y="1831"/>
                </a:cubicBezTo>
                <a:cubicBezTo>
                  <a:pt x="1813" y="1829"/>
                  <a:pt x="1814" y="1827"/>
                  <a:pt x="1816" y="1824"/>
                </a:cubicBezTo>
                <a:cubicBezTo>
                  <a:pt x="1818" y="1822"/>
                  <a:pt x="1820" y="1819"/>
                  <a:pt x="1822" y="1817"/>
                </a:cubicBezTo>
                <a:cubicBezTo>
                  <a:pt x="1824" y="1814"/>
                  <a:pt x="1826" y="1812"/>
                  <a:pt x="1828" y="1810"/>
                </a:cubicBezTo>
                <a:cubicBezTo>
                  <a:pt x="1831" y="1807"/>
                  <a:pt x="1833" y="1805"/>
                  <a:pt x="1836" y="1803"/>
                </a:cubicBezTo>
                <a:cubicBezTo>
                  <a:pt x="1838" y="1801"/>
                  <a:pt x="1841" y="1799"/>
                  <a:pt x="1843" y="1797"/>
                </a:cubicBezTo>
                <a:cubicBezTo>
                  <a:pt x="1846" y="1796"/>
                  <a:pt x="1848" y="1794"/>
                  <a:pt x="1850" y="1793"/>
                </a:cubicBezTo>
                <a:cubicBezTo>
                  <a:pt x="1853" y="1791"/>
                  <a:pt x="1855" y="1790"/>
                  <a:pt x="1858" y="1789"/>
                </a:cubicBezTo>
                <a:cubicBezTo>
                  <a:pt x="1859" y="1788"/>
                  <a:pt x="1860" y="1788"/>
                  <a:pt x="1861" y="1787"/>
                </a:cubicBezTo>
                <a:cubicBezTo>
                  <a:pt x="1862" y="1787"/>
                  <a:pt x="1863" y="1786"/>
                  <a:pt x="1864" y="1786"/>
                </a:cubicBezTo>
                <a:cubicBezTo>
                  <a:pt x="1865" y="1785"/>
                  <a:pt x="1866" y="1785"/>
                  <a:pt x="1866" y="1785"/>
                </a:cubicBezTo>
                <a:cubicBezTo>
                  <a:pt x="1867" y="1784"/>
                  <a:pt x="1868" y="1784"/>
                  <a:pt x="1869" y="1784"/>
                </a:cubicBezTo>
                <a:cubicBezTo>
                  <a:pt x="1870" y="1783"/>
                  <a:pt x="1871" y="1783"/>
                  <a:pt x="1872" y="1783"/>
                </a:cubicBezTo>
                <a:cubicBezTo>
                  <a:pt x="1873" y="1782"/>
                  <a:pt x="1873" y="1782"/>
                  <a:pt x="1873" y="1782"/>
                </a:cubicBezTo>
                <a:cubicBezTo>
                  <a:pt x="1873" y="1782"/>
                  <a:pt x="1873" y="1782"/>
                  <a:pt x="1872" y="1782"/>
                </a:cubicBezTo>
                <a:cubicBezTo>
                  <a:pt x="1871" y="1782"/>
                  <a:pt x="1870" y="1782"/>
                  <a:pt x="1868" y="1782"/>
                </a:cubicBezTo>
                <a:cubicBezTo>
                  <a:pt x="1868" y="1782"/>
                  <a:pt x="1867" y="1782"/>
                  <a:pt x="1866" y="1783"/>
                </a:cubicBezTo>
                <a:cubicBezTo>
                  <a:pt x="1865" y="1783"/>
                  <a:pt x="1864" y="1783"/>
                  <a:pt x="1863" y="1783"/>
                </a:cubicBezTo>
                <a:cubicBezTo>
                  <a:pt x="1862" y="1783"/>
                  <a:pt x="1861" y="1783"/>
                  <a:pt x="1860" y="1784"/>
                </a:cubicBezTo>
                <a:cubicBezTo>
                  <a:pt x="1858" y="1784"/>
                  <a:pt x="1857" y="1784"/>
                  <a:pt x="1856" y="1784"/>
                </a:cubicBezTo>
                <a:cubicBezTo>
                  <a:pt x="1855" y="1785"/>
                  <a:pt x="1853" y="1785"/>
                  <a:pt x="1852" y="1786"/>
                </a:cubicBezTo>
                <a:cubicBezTo>
                  <a:pt x="1851" y="1786"/>
                  <a:pt x="1849" y="1787"/>
                  <a:pt x="1848" y="1787"/>
                </a:cubicBezTo>
                <a:cubicBezTo>
                  <a:pt x="1845" y="1788"/>
                  <a:pt x="1842" y="1790"/>
                  <a:pt x="1839" y="1791"/>
                </a:cubicBezTo>
                <a:cubicBezTo>
                  <a:pt x="1838" y="1792"/>
                  <a:pt x="1836" y="1793"/>
                  <a:pt x="1835" y="1794"/>
                </a:cubicBezTo>
                <a:cubicBezTo>
                  <a:pt x="1834" y="1795"/>
                  <a:pt x="1832" y="1796"/>
                  <a:pt x="1831" y="1797"/>
                </a:cubicBezTo>
                <a:cubicBezTo>
                  <a:pt x="1828" y="1799"/>
                  <a:pt x="1825" y="1801"/>
                  <a:pt x="1823" y="1804"/>
                </a:cubicBezTo>
                <a:cubicBezTo>
                  <a:pt x="1820" y="1806"/>
                  <a:pt x="1818" y="1809"/>
                  <a:pt x="1816" y="1812"/>
                </a:cubicBezTo>
                <a:cubicBezTo>
                  <a:pt x="1815" y="1813"/>
                  <a:pt x="1814" y="1815"/>
                  <a:pt x="1813" y="1816"/>
                </a:cubicBezTo>
                <a:cubicBezTo>
                  <a:pt x="1812" y="1817"/>
                  <a:pt x="1811" y="1819"/>
                  <a:pt x="1810" y="1820"/>
                </a:cubicBezTo>
                <a:cubicBezTo>
                  <a:pt x="1808" y="1823"/>
                  <a:pt x="1807" y="1826"/>
                  <a:pt x="1806" y="1829"/>
                </a:cubicBezTo>
                <a:cubicBezTo>
                  <a:pt x="1805" y="1830"/>
                  <a:pt x="1805" y="1832"/>
                  <a:pt x="1804" y="1833"/>
                </a:cubicBezTo>
                <a:cubicBezTo>
                  <a:pt x="1804" y="1834"/>
                  <a:pt x="1803" y="1835"/>
                  <a:pt x="1803" y="1837"/>
                </a:cubicBezTo>
                <a:cubicBezTo>
                  <a:pt x="1803" y="1838"/>
                  <a:pt x="1802" y="1839"/>
                  <a:pt x="1802" y="1840"/>
                </a:cubicBezTo>
                <a:cubicBezTo>
                  <a:pt x="1793" y="1848"/>
                  <a:pt x="1786" y="1859"/>
                  <a:pt x="1778" y="1869"/>
                </a:cubicBezTo>
                <a:cubicBezTo>
                  <a:pt x="1778" y="1869"/>
                  <a:pt x="1779" y="1868"/>
                  <a:pt x="1779" y="1867"/>
                </a:cubicBezTo>
                <a:cubicBezTo>
                  <a:pt x="1779" y="1864"/>
                  <a:pt x="1780" y="1861"/>
                  <a:pt x="1780" y="1857"/>
                </a:cubicBezTo>
                <a:cubicBezTo>
                  <a:pt x="1780" y="1856"/>
                  <a:pt x="1780" y="1855"/>
                  <a:pt x="1780" y="1854"/>
                </a:cubicBezTo>
                <a:cubicBezTo>
                  <a:pt x="1780" y="1853"/>
                  <a:pt x="1780" y="1852"/>
                  <a:pt x="1780" y="1852"/>
                </a:cubicBezTo>
                <a:cubicBezTo>
                  <a:pt x="1781" y="1850"/>
                  <a:pt x="1781" y="1848"/>
                  <a:pt x="1781" y="1846"/>
                </a:cubicBezTo>
                <a:cubicBezTo>
                  <a:pt x="1781" y="1842"/>
                  <a:pt x="1781" y="1839"/>
                  <a:pt x="1781" y="1835"/>
                </a:cubicBezTo>
                <a:cubicBezTo>
                  <a:pt x="1781" y="1831"/>
                  <a:pt x="1781" y="1828"/>
                  <a:pt x="1782" y="1824"/>
                </a:cubicBezTo>
                <a:cubicBezTo>
                  <a:pt x="1782" y="1823"/>
                  <a:pt x="1782" y="1823"/>
                  <a:pt x="1782" y="1822"/>
                </a:cubicBezTo>
                <a:cubicBezTo>
                  <a:pt x="1782" y="1821"/>
                  <a:pt x="1782" y="1820"/>
                  <a:pt x="1783" y="1819"/>
                </a:cubicBezTo>
                <a:cubicBezTo>
                  <a:pt x="1783" y="1818"/>
                  <a:pt x="1783" y="1818"/>
                  <a:pt x="1783" y="1817"/>
                </a:cubicBezTo>
                <a:cubicBezTo>
                  <a:pt x="1783" y="1816"/>
                  <a:pt x="1783" y="1816"/>
                  <a:pt x="1783" y="1816"/>
                </a:cubicBezTo>
                <a:cubicBezTo>
                  <a:pt x="1783" y="1816"/>
                  <a:pt x="1783" y="1816"/>
                  <a:pt x="1783" y="1816"/>
                </a:cubicBezTo>
                <a:cubicBezTo>
                  <a:pt x="1783" y="1816"/>
                  <a:pt x="1783" y="1816"/>
                  <a:pt x="1783" y="1816"/>
                </a:cubicBezTo>
                <a:cubicBezTo>
                  <a:pt x="1783" y="1816"/>
                  <a:pt x="1783" y="1816"/>
                  <a:pt x="1783" y="1816"/>
                </a:cubicBezTo>
                <a:cubicBezTo>
                  <a:pt x="1783" y="1816"/>
                  <a:pt x="1783" y="1816"/>
                  <a:pt x="1783" y="1816"/>
                </a:cubicBezTo>
                <a:cubicBezTo>
                  <a:pt x="1783" y="1816"/>
                  <a:pt x="1783" y="1816"/>
                  <a:pt x="1783" y="1816"/>
                </a:cubicBezTo>
                <a:cubicBezTo>
                  <a:pt x="1784" y="1815"/>
                  <a:pt x="1784" y="1815"/>
                  <a:pt x="1784" y="1814"/>
                </a:cubicBezTo>
                <a:cubicBezTo>
                  <a:pt x="1785" y="1811"/>
                  <a:pt x="1786" y="1808"/>
                  <a:pt x="1787" y="1806"/>
                </a:cubicBezTo>
                <a:cubicBezTo>
                  <a:pt x="1789" y="1803"/>
                  <a:pt x="1790" y="1801"/>
                  <a:pt x="1792" y="1799"/>
                </a:cubicBezTo>
                <a:cubicBezTo>
                  <a:pt x="1793" y="1797"/>
                  <a:pt x="1794" y="1797"/>
                  <a:pt x="1794" y="1796"/>
                </a:cubicBezTo>
                <a:cubicBezTo>
                  <a:pt x="1795" y="1795"/>
                  <a:pt x="1796" y="1794"/>
                  <a:pt x="1797" y="1793"/>
                </a:cubicBezTo>
                <a:cubicBezTo>
                  <a:pt x="1799" y="1792"/>
                  <a:pt x="1800" y="1791"/>
                  <a:pt x="1802" y="1790"/>
                </a:cubicBezTo>
                <a:cubicBezTo>
                  <a:pt x="1803" y="1790"/>
                  <a:pt x="1804" y="1789"/>
                  <a:pt x="1805" y="1789"/>
                </a:cubicBezTo>
                <a:cubicBezTo>
                  <a:pt x="1806" y="1788"/>
                  <a:pt x="1807" y="1788"/>
                  <a:pt x="1807" y="1788"/>
                </a:cubicBezTo>
                <a:cubicBezTo>
                  <a:pt x="1807" y="1788"/>
                  <a:pt x="1806" y="1788"/>
                  <a:pt x="1805" y="1788"/>
                </a:cubicBezTo>
                <a:cubicBezTo>
                  <a:pt x="1804" y="1788"/>
                  <a:pt x="1803" y="1788"/>
                  <a:pt x="1801" y="1789"/>
                </a:cubicBezTo>
                <a:cubicBezTo>
                  <a:pt x="1800" y="1789"/>
                  <a:pt x="1798" y="1790"/>
                  <a:pt x="1795" y="1791"/>
                </a:cubicBezTo>
                <a:cubicBezTo>
                  <a:pt x="1794" y="1791"/>
                  <a:pt x="1793" y="1792"/>
                  <a:pt x="1792" y="1793"/>
                </a:cubicBezTo>
                <a:cubicBezTo>
                  <a:pt x="1791" y="1793"/>
                  <a:pt x="1790" y="1794"/>
                  <a:pt x="1789" y="1795"/>
                </a:cubicBezTo>
                <a:cubicBezTo>
                  <a:pt x="1786" y="1797"/>
                  <a:pt x="1784" y="1800"/>
                  <a:pt x="1782" y="1803"/>
                </a:cubicBezTo>
                <a:cubicBezTo>
                  <a:pt x="1780" y="1805"/>
                  <a:pt x="1779" y="1809"/>
                  <a:pt x="1777" y="1812"/>
                </a:cubicBezTo>
                <a:cubicBezTo>
                  <a:pt x="1777" y="1813"/>
                  <a:pt x="1777" y="1813"/>
                  <a:pt x="1777" y="1813"/>
                </a:cubicBezTo>
                <a:cubicBezTo>
                  <a:pt x="1777" y="1814"/>
                  <a:pt x="1777" y="1814"/>
                  <a:pt x="1777" y="1814"/>
                </a:cubicBezTo>
                <a:cubicBezTo>
                  <a:pt x="1777" y="1814"/>
                  <a:pt x="1777" y="1814"/>
                  <a:pt x="1777" y="1814"/>
                </a:cubicBezTo>
                <a:cubicBezTo>
                  <a:pt x="1776" y="1814"/>
                  <a:pt x="1776" y="1814"/>
                  <a:pt x="1776" y="1814"/>
                </a:cubicBezTo>
                <a:cubicBezTo>
                  <a:pt x="1776" y="1814"/>
                  <a:pt x="1776" y="1814"/>
                  <a:pt x="1776" y="1814"/>
                </a:cubicBezTo>
                <a:cubicBezTo>
                  <a:pt x="1776" y="1815"/>
                  <a:pt x="1776" y="1815"/>
                  <a:pt x="1776" y="1815"/>
                </a:cubicBezTo>
                <a:cubicBezTo>
                  <a:pt x="1776" y="1816"/>
                  <a:pt x="1776" y="1817"/>
                  <a:pt x="1775" y="1818"/>
                </a:cubicBezTo>
                <a:cubicBezTo>
                  <a:pt x="1775" y="1819"/>
                  <a:pt x="1775" y="1821"/>
                  <a:pt x="1774" y="1823"/>
                </a:cubicBezTo>
                <a:cubicBezTo>
                  <a:pt x="1774" y="1827"/>
                  <a:pt x="1773" y="1831"/>
                  <a:pt x="1773" y="1835"/>
                </a:cubicBezTo>
                <a:cubicBezTo>
                  <a:pt x="1773" y="1839"/>
                  <a:pt x="1773" y="1842"/>
                  <a:pt x="1773" y="1846"/>
                </a:cubicBezTo>
                <a:cubicBezTo>
                  <a:pt x="1773" y="1848"/>
                  <a:pt x="1773" y="1850"/>
                  <a:pt x="1773" y="1851"/>
                </a:cubicBezTo>
                <a:cubicBezTo>
                  <a:pt x="1773" y="1853"/>
                  <a:pt x="1773" y="1855"/>
                  <a:pt x="1773" y="1857"/>
                </a:cubicBezTo>
                <a:cubicBezTo>
                  <a:pt x="1773" y="1860"/>
                  <a:pt x="1773" y="1863"/>
                  <a:pt x="1773" y="1867"/>
                </a:cubicBezTo>
                <a:cubicBezTo>
                  <a:pt x="1773" y="1870"/>
                  <a:pt x="1772" y="1873"/>
                  <a:pt x="1772" y="1875"/>
                </a:cubicBezTo>
                <a:cubicBezTo>
                  <a:pt x="1772" y="1876"/>
                  <a:pt x="1771" y="1877"/>
                  <a:pt x="1771" y="1879"/>
                </a:cubicBezTo>
                <a:cubicBezTo>
                  <a:pt x="1764" y="1888"/>
                  <a:pt x="1755" y="1897"/>
                  <a:pt x="1743" y="1904"/>
                </a:cubicBezTo>
                <a:cubicBezTo>
                  <a:pt x="1699" y="1930"/>
                  <a:pt x="1649" y="1910"/>
                  <a:pt x="1604" y="1887"/>
                </a:cubicBezTo>
                <a:cubicBezTo>
                  <a:pt x="1607" y="1887"/>
                  <a:pt x="1610" y="1887"/>
                  <a:pt x="1613" y="1888"/>
                </a:cubicBezTo>
                <a:cubicBezTo>
                  <a:pt x="1617" y="1888"/>
                  <a:pt x="1622" y="1888"/>
                  <a:pt x="1627" y="1888"/>
                </a:cubicBezTo>
                <a:cubicBezTo>
                  <a:pt x="1632" y="1888"/>
                  <a:pt x="1637" y="1888"/>
                  <a:pt x="1642" y="1887"/>
                </a:cubicBezTo>
                <a:cubicBezTo>
                  <a:pt x="1646" y="1886"/>
                  <a:pt x="1651" y="1885"/>
                  <a:pt x="1655" y="1884"/>
                </a:cubicBezTo>
                <a:cubicBezTo>
                  <a:pt x="1655" y="1884"/>
                  <a:pt x="1655" y="1884"/>
                  <a:pt x="1655" y="1884"/>
                </a:cubicBezTo>
                <a:cubicBezTo>
                  <a:pt x="1656" y="1884"/>
                  <a:pt x="1656" y="1885"/>
                  <a:pt x="1656" y="1885"/>
                </a:cubicBezTo>
                <a:cubicBezTo>
                  <a:pt x="1657" y="1885"/>
                  <a:pt x="1659" y="1886"/>
                  <a:pt x="1660" y="1887"/>
                </a:cubicBezTo>
                <a:cubicBezTo>
                  <a:pt x="1661" y="1887"/>
                  <a:pt x="1662" y="1887"/>
                  <a:pt x="1663" y="1887"/>
                </a:cubicBezTo>
                <a:cubicBezTo>
                  <a:pt x="1663" y="1888"/>
                  <a:pt x="1664" y="1888"/>
                  <a:pt x="1665" y="1888"/>
                </a:cubicBezTo>
                <a:cubicBezTo>
                  <a:pt x="1666" y="1889"/>
                  <a:pt x="1667" y="1889"/>
                  <a:pt x="1668" y="1889"/>
                </a:cubicBezTo>
                <a:cubicBezTo>
                  <a:pt x="1669" y="1890"/>
                  <a:pt x="1670" y="1890"/>
                  <a:pt x="1671" y="1890"/>
                </a:cubicBezTo>
                <a:cubicBezTo>
                  <a:pt x="1672" y="1890"/>
                  <a:pt x="1674" y="1891"/>
                  <a:pt x="1675" y="1891"/>
                </a:cubicBezTo>
                <a:cubicBezTo>
                  <a:pt x="1676" y="1891"/>
                  <a:pt x="1677" y="1891"/>
                  <a:pt x="1678" y="1891"/>
                </a:cubicBezTo>
                <a:cubicBezTo>
                  <a:pt x="1681" y="1892"/>
                  <a:pt x="1683" y="1892"/>
                  <a:pt x="1686" y="1892"/>
                </a:cubicBezTo>
                <a:cubicBezTo>
                  <a:pt x="1688" y="1893"/>
                  <a:pt x="1691" y="1893"/>
                  <a:pt x="1694" y="1893"/>
                </a:cubicBezTo>
                <a:cubicBezTo>
                  <a:pt x="1696" y="1892"/>
                  <a:pt x="1699" y="1892"/>
                  <a:pt x="1701" y="1892"/>
                </a:cubicBezTo>
                <a:cubicBezTo>
                  <a:pt x="1704" y="1892"/>
                  <a:pt x="1707" y="1891"/>
                  <a:pt x="1709" y="1891"/>
                </a:cubicBezTo>
                <a:cubicBezTo>
                  <a:pt x="1710" y="1891"/>
                  <a:pt x="1711" y="1891"/>
                  <a:pt x="1712" y="1890"/>
                </a:cubicBezTo>
                <a:cubicBezTo>
                  <a:pt x="1714" y="1890"/>
                  <a:pt x="1715" y="1890"/>
                  <a:pt x="1716" y="1889"/>
                </a:cubicBezTo>
                <a:cubicBezTo>
                  <a:pt x="1717" y="1889"/>
                  <a:pt x="1718" y="1889"/>
                  <a:pt x="1719" y="1889"/>
                </a:cubicBezTo>
                <a:cubicBezTo>
                  <a:pt x="1720" y="1888"/>
                  <a:pt x="1721" y="1888"/>
                  <a:pt x="1722" y="1888"/>
                </a:cubicBezTo>
                <a:cubicBezTo>
                  <a:pt x="1723" y="1887"/>
                  <a:pt x="1724" y="1887"/>
                  <a:pt x="1725" y="1887"/>
                </a:cubicBezTo>
                <a:cubicBezTo>
                  <a:pt x="1725" y="1886"/>
                  <a:pt x="1726" y="1886"/>
                  <a:pt x="1727" y="1886"/>
                </a:cubicBezTo>
                <a:cubicBezTo>
                  <a:pt x="1728" y="1885"/>
                  <a:pt x="1730" y="1884"/>
                  <a:pt x="1731" y="1884"/>
                </a:cubicBezTo>
                <a:cubicBezTo>
                  <a:pt x="1732" y="1883"/>
                  <a:pt x="1732" y="1883"/>
                  <a:pt x="1733" y="1882"/>
                </a:cubicBezTo>
                <a:cubicBezTo>
                  <a:pt x="1733" y="1882"/>
                  <a:pt x="1734" y="1882"/>
                  <a:pt x="1734" y="1882"/>
                </a:cubicBezTo>
                <a:cubicBezTo>
                  <a:pt x="1734" y="1882"/>
                  <a:pt x="1733" y="1882"/>
                  <a:pt x="1733" y="1882"/>
                </a:cubicBezTo>
                <a:cubicBezTo>
                  <a:pt x="1732" y="1882"/>
                  <a:pt x="1731" y="1882"/>
                  <a:pt x="1730" y="1882"/>
                </a:cubicBezTo>
                <a:cubicBezTo>
                  <a:pt x="1730" y="1882"/>
                  <a:pt x="1729" y="1882"/>
                  <a:pt x="1728" y="1882"/>
                </a:cubicBezTo>
                <a:cubicBezTo>
                  <a:pt x="1728" y="1882"/>
                  <a:pt x="1727" y="1883"/>
                  <a:pt x="1726" y="1883"/>
                </a:cubicBezTo>
                <a:cubicBezTo>
                  <a:pt x="1725" y="1883"/>
                  <a:pt x="1724" y="1883"/>
                  <a:pt x="1724" y="1883"/>
                </a:cubicBezTo>
                <a:cubicBezTo>
                  <a:pt x="1723" y="1883"/>
                  <a:pt x="1722" y="1883"/>
                  <a:pt x="1721" y="1883"/>
                </a:cubicBezTo>
                <a:cubicBezTo>
                  <a:pt x="1719" y="1883"/>
                  <a:pt x="1717" y="1883"/>
                  <a:pt x="1715" y="1884"/>
                </a:cubicBezTo>
                <a:cubicBezTo>
                  <a:pt x="1714" y="1884"/>
                  <a:pt x="1714" y="1884"/>
                  <a:pt x="1713" y="1884"/>
                </a:cubicBezTo>
                <a:cubicBezTo>
                  <a:pt x="1713" y="1884"/>
                  <a:pt x="1712" y="1884"/>
                  <a:pt x="1712" y="1884"/>
                </a:cubicBezTo>
                <a:cubicBezTo>
                  <a:pt x="1710" y="1884"/>
                  <a:pt x="1709" y="1884"/>
                  <a:pt x="1708" y="1884"/>
                </a:cubicBezTo>
                <a:cubicBezTo>
                  <a:pt x="1707" y="1884"/>
                  <a:pt x="1706" y="1884"/>
                  <a:pt x="1705" y="1884"/>
                </a:cubicBezTo>
                <a:cubicBezTo>
                  <a:pt x="1703" y="1884"/>
                  <a:pt x="1702" y="1884"/>
                  <a:pt x="1701" y="1884"/>
                </a:cubicBezTo>
                <a:cubicBezTo>
                  <a:pt x="1698" y="1885"/>
                  <a:pt x="1696" y="1885"/>
                  <a:pt x="1694" y="1885"/>
                </a:cubicBezTo>
                <a:cubicBezTo>
                  <a:pt x="1691" y="1885"/>
                  <a:pt x="1689" y="1885"/>
                  <a:pt x="1686" y="1885"/>
                </a:cubicBezTo>
                <a:cubicBezTo>
                  <a:pt x="1685" y="1885"/>
                  <a:pt x="1684" y="1885"/>
                  <a:pt x="1682" y="1885"/>
                </a:cubicBezTo>
                <a:cubicBezTo>
                  <a:pt x="1681" y="1885"/>
                  <a:pt x="1680" y="1885"/>
                  <a:pt x="1679" y="1885"/>
                </a:cubicBezTo>
                <a:cubicBezTo>
                  <a:pt x="1678" y="1884"/>
                  <a:pt x="1677" y="1884"/>
                  <a:pt x="1676" y="1884"/>
                </a:cubicBezTo>
                <a:cubicBezTo>
                  <a:pt x="1675" y="1884"/>
                  <a:pt x="1674" y="1884"/>
                  <a:pt x="1674" y="1884"/>
                </a:cubicBezTo>
                <a:cubicBezTo>
                  <a:pt x="1673" y="1884"/>
                  <a:pt x="1673" y="1884"/>
                  <a:pt x="1672" y="1884"/>
                </a:cubicBezTo>
                <a:cubicBezTo>
                  <a:pt x="1671" y="1884"/>
                  <a:pt x="1670" y="1884"/>
                  <a:pt x="1669" y="1884"/>
                </a:cubicBezTo>
                <a:cubicBezTo>
                  <a:pt x="1668" y="1884"/>
                  <a:pt x="1667" y="1884"/>
                  <a:pt x="1666" y="1884"/>
                </a:cubicBezTo>
                <a:cubicBezTo>
                  <a:pt x="1665" y="1884"/>
                  <a:pt x="1664" y="1884"/>
                  <a:pt x="1663" y="1884"/>
                </a:cubicBezTo>
                <a:cubicBezTo>
                  <a:pt x="1663" y="1884"/>
                  <a:pt x="1662" y="1884"/>
                  <a:pt x="1661" y="1884"/>
                </a:cubicBezTo>
                <a:cubicBezTo>
                  <a:pt x="1660" y="1884"/>
                  <a:pt x="1659" y="1883"/>
                  <a:pt x="1659" y="1883"/>
                </a:cubicBezTo>
                <a:cubicBezTo>
                  <a:pt x="1659" y="1883"/>
                  <a:pt x="1659" y="1883"/>
                  <a:pt x="1659" y="1883"/>
                </a:cubicBezTo>
                <a:cubicBezTo>
                  <a:pt x="1660" y="1883"/>
                  <a:pt x="1661" y="1883"/>
                  <a:pt x="1662" y="1883"/>
                </a:cubicBezTo>
                <a:cubicBezTo>
                  <a:pt x="1663" y="1882"/>
                  <a:pt x="1664" y="1882"/>
                  <a:pt x="1665" y="1882"/>
                </a:cubicBezTo>
                <a:cubicBezTo>
                  <a:pt x="1666" y="1881"/>
                  <a:pt x="1667" y="1881"/>
                  <a:pt x="1668" y="1881"/>
                </a:cubicBezTo>
                <a:cubicBezTo>
                  <a:pt x="1670" y="1880"/>
                  <a:pt x="1672" y="1879"/>
                  <a:pt x="1673" y="1879"/>
                </a:cubicBezTo>
                <a:cubicBezTo>
                  <a:pt x="1674" y="1878"/>
                  <a:pt x="1675" y="1878"/>
                  <a:pt x="1676" y="1877"/>
                </a:cubicBezTo>
                <a:cubicBezTo>
                  <a:pt x="1677" y="1877"/>
                  <a:pt x="1678" y="1877"/>
                  <a:pt x="1679" y="1876"/>
                </a:cubicBezTo>
                <a:cubicBezTo>
                  <a:pt x="1680" y="1876"/>
                  <a:pt x="1682" y="1875"/>
                  <a:pt x="1683" y="1874"/>
                </a:cubicBezTo>
                <a:cubicBezTo>
                  <a:pt x="1685" y="1873"/>
                  <a:pt x="1686" y="1873"/>
                  <a:pt x="1687" y="1872"/>
                </a:cubicBezTo>
                <a:cubicBezTo>
                  <a:pt x="1689" y="1871"/>
                  <a:pt x="1690" y="1871"/>
                  <a:pt x="1691" y="1870"/>
                </a:cubicBezTo>
                <a:cubicBezTo>
                  <a:pt x="1692" y="1869"/>
                  <a:pt x="1693" y="1869"/>
                  <a:pt x="1694" y="1868"/>
                </a:cubicBezTo>
                <a:cubicBezTo>
                  <a:pt x="1696" y="1867"/>
                  <a:pt x="1697" y="1866"/>
                  <a:pt x="1698" y="1865"/>
                </a:cubicBezTo>
                <a:cubicBezTo>
                  <a:pt x="1699" y="1865"/>
                  <a:pt x="1699" y="1864"/>
                  <a:pt x="1699" y="1864"/>
                </a:cubicBezTo>
                <a:cubicBezTo>
                  <a:pt x="1699" y="1864"/>
                  <a:pt x="1699" y="1865"/>
                  <a:pt x="1698" y="1865"/>
                </a:cubicBezTo>
                <a:cubicBezTo>
                  <a:pt x="1697" y="1865"/>
                  <a:pt x="1695" y="1866"/>
                  <a:pt x="1693" y="1867"/>
                </a:cubicBezTo>
                <a:cubicBezTo>
                  <a:pt x="1692" y="1867"/>
                  <a:pt x="1691" y="1867"/>
                  <a:pt x="1690" y="1868"/>
                </a:cubicBezTo>
                <a:cubicBezTo>
                  <a:pt x="1689" y="1868"/>
                  <a:pt x="1688" y="1869"/>
                  <a:pt x="1686" y="1869"/>
                </a:cubicBezTo>
                <a:cubicBezTo>
                  <a:pt x="1685" y="1870"/>
                  <a:pt x="1683" y="1870"/>
                  <a:pt x="1682" y="1871"/>
                </a:cubicBezTo>
                <a:cubicBezTo>
                  <a:pt x="1680" y="1871"/>
                  <a:pt x="1679" y="1872"/>
                  <a:pt x="1677" y="1872"/>
                </a:cubicBezTo>
                <a:cubicBezTo>
                  <a:pt x="1675" y="1872"/>
                  <a:pt x="1674" y="1873"/>
                  <a:pt x="1672" y="1874"/>
                </a:cubicBezTo>
                <a:cubicBezTo>
                  <a:pt x="1670" y="1874"/>
                  <a:pt x="1668" y="1874"/>
                  <a:pt x="1666" y="1875"/>
                </a:cubicBezTo>
                <a:cubicBezTo>
                  <a:pt x="1665" y="1875"/>
                  <a:pt x="1664" y="1875"/>
                  <a:pt x="1663" y="1876"/>
                </a:cubicBezTo>
                <a:cubicBezTo>
                  <a:pt x="1662" y="1876"/>
                  <a:pt x="1661" y="1876"/>
                  <a:pt x="1660" y="1876"/>
                </a:cubicBezTo>
                <a:cubicBezTo>
                  <a:pt x="1658" y="1877"/>
                  <a:pt x="1656" y="1877"/>
                  <a:pt x="1654" y="1877"/>
                </a:cubicBezTo>
                <a:cubicBezTo>
                  <a:pt x="1652" y="1878"/>
                  <a:pt x="1650" y="1878"/>
                  <a:pt x="1647" y="1878"/>
                </a:cubicBezTo>
                <a:cubicBezTo>
                  <a:pt x="1646" y="1879"/>
                  <a:pt x="1645" y="1879"/>
                  <a:pt x="1644" y="1879"/>
                </a:cubicBezTo>
                <a:cubicBezTo>
                  <a:pt x="1643" y="1879"/>
                  <a:pt x="1642" y="1879"/>
                  <a:pt x="1641" y="1879"/>
                </a:cubicBezTo>
                <a:cubicBezTo>
                  <a:pt x="1636" y="1880"/>
                  <a:pt x="1632" y="1880"/>
                  <a:pt x="1627" y="1880"/>
                </a:cubicBezTo>
                <a:cubicBezTo>
                  <a:pt x="1622" y="1880"/>
                  <a:pt x="1618" y="1880"/>
                  <a:pt x="1613" y="1880"/>
                </a:cubicBezTo>
                <a:cubicBezTo>
                  <a:pt x="1612" y="1880"/>
                  <a:pt x="1611" y="1880"/>
                  <a:pt x="1610" y="1880"/>
                </a:cubicBezTo>
                <a:cubicBezTo>
                  <a:pt x="1609" y="1880"/>
                  <a:pt x="1608" y="1880"/>
                  <a:pt x="1606" y="1880"/>
                </a:cubicBezTo>
                <a:cubicBezTo>
                  <a:pt x="1604" y="1879"/>
                  <a:pt x="1602" y="1879"/>
                  <a:pt x="1600" y="1879"/>
                </a:cubicBezTo>
                <a:cubicBezTo>
                  <a:pt x="1598" y="1879"/>
                  <a:pt x="1596" y="1878"/>
                  <a:pt x="1593" y="1878"/>
                </a:cubicBezTo>
                <a:cubicBezTo>
                  <a:pt x="1592" y="1878"/>
                  <a:pt x="1591" y="1878"/>
                  <a:pt x="1590" y="1878"/>
                </a:cubicBezTo>
                <a:cubicBezTo>
                  <a:pt x="1590" y="1878"/>
                  <a:pt x="1590" y="1878"/>
                  <a:pt x="1589" y="1878"/>
                </a:cubicBezTo>
                <a:cubicBezTo>
                  <a:pt x="1590" y="1878"/>
                  <a:pt x="1590" y="1878"/>
                  <a:pt x="1590" y="1878"/>
                </a:cubicBezTo>
                <a:cubicBezTo>
                  <a:pt x="1592" y="1878"/>
                  <a:pt x="1593" y="1878"/>
                  <a:pt x="1594" y="1878"/>
                </a:cubicBezTo>
                <a:cubicBezTo>
                  <a:pt x="1596" y="1878"/>
                  <a:pt x="1598" y="1878"/>
                  <a:pt x="1599" y="1877"/>
                </a:cubicBezTo>
                <a:cubicBezTo>
                  <a:pt x="1601" y="1877"/>
                  <a:pt x="1603" y="1877"/>
                  <a:pt x="1605" y="1877"/>
                </a:cubicBezTo>
                <a:cubicBezTo>
                  <a:pt x="1608" y="1876"/>
                  <a:pt x="1612" y="1876"/>
                  <a:pt x="1617" y="1875"/>
                </a:cubicBezTo>
                <a:cubicBezTo>
                  <a:pt x="1621" y="1874"/>
                  <a:pt x="1625" y="1873"/>
                  <a:pt x="1630" y="1871"/>
                </a:cubicBezTo>
                <a:cubicBezTo>
                  <a:pt x="1631" y="1871"/>
                  <a:pt x="1632" y="1871"/>
                  <a:pt x="1633" y="1870"/>
                </a:cubicBezTo>
                <a:cubicBezTo>
                  <a:pt x="1634" y="1870"/>
                  <a:pt x="1635" y="1870"/>
                  <a:pt x="1637" y="1869"/>
                </a:cubicBezTo>
                <a:cubicBezTo>
                  <a:pt x="1639" y="1868"/>
                  <a:pt x="1641" y="1868"/>
                  <a:pt x="1643" y="1867"/>
                </a:cubicBezTo>
                <a:cubicBezTo>
                  <a:pt x="1648" y="1865"/>
                  <a:pt x="1653" y="1863"/>
                  <a:pt x="1657" y="1861"/>
                </a:cubicBezTo>
                <a:cubicBezTo>
                  <a:pt x="1662" y="1860"/>
                  <a:pt x="1666" y="1858"/>
                  <a:pt x="1671" y="1856"/>
                </a:cubicBezTo>
                <a:cubicBezTo>
                  <a:pt x="1675" y="1854"/>
                  <a:pt x="1680" y="1852"/>
                  <a:pt x="1684" y="1851"/>
                </a:cubicBezTo>
                <a:cubicBezTo>
                  <a:pt x="1688" y="1849"/>
                  <a:pt x="1692" y="1848"/>
                  <a:pt x="1696" y="1846"/>
                </a:cubicBezTo>
                <a:cubicBezTo>
                  <a:pt x="1700" y="1845"/>
                  <a:pt x="1704" y="1844"/>
                  <a:pt x="1707" y="1843"/>
                </a:cubicBezTo>
                <a:cubicBezTo>
                  <a:pt x="1708" y="1843"/>
                  <a:pt x="1709" y="1843"/>
                  <a:pt x="1709" y="1843"/>
                </a:cubicBezTo>
                <a:cubicBezTo>
                  <a:pt x="1710" y="1843"/>
                  <a:pt x="1710" y="1843"/>
                  <a:pt x="1710" y="1843"/>
                </a:cubicBezTo>
                <a:cubicBezTo>
                  <a:pt x="1711" y="1844"/>
                  <a:pt x="1712" y="1845"/>
                  <a:pt x="1712" y="1845"/>
                </a:cubicBezTo>
                <a:cubicBezTo>
                  <a:pt x="1713" y="1846"/>
                  <a:pt x="1714" y="1847"/>
                  <a:pt x="1715" y="1847"/>
                </a:cubicBezTo>
                <a:cubicBezTo>
                  <a:pt x="1716" y="1848"/>
                  <a:pt x="1717" y="1849"/>
                  <a:pt x="1719" y="1849"/>
                </a:cubicBezTo>
                <a:cubicBezTo>
                  <a:pt x="1720" y="1850"/>
                  <a:pt x="1721" y="1851"/>
                  <a:pt x="1723" y="1851"/>
                </a:cubicBezTo>
                <a:cubicBezTo>
                  <a:pt x="1723" y="1852"/>
                  <a:pt x="1724" y="1852"/>
                  <a:pt x="1725" y="1852"/>
                </a:cubicBezTo>
                <a:cubicBezTo>
                  <a:pt x="1725" y="1853"/>
                  <a:pt x="1726" y="1853"/>
                  <a:pt x="1727" y="1853"/>
                </a:cubicBezTo>
                <a:cubicBezTo>
                  <a:pt x="1729" y="1854"/>
                  <a:pt x="1730" y="1854"/>
                  <a:pt x="1732" y="1855"/>
                </a:cubicBezTo>
                <a:cubicBezTo>
                  <a:pt x="1733" y="1855"/>
                  <a:pt x="1735" y="1856"/>
                  <a:pt x="1736" y="1856"/>
                </a:cubicBezTo>
                <a:cubicBezTo>
                  <a:pt x="1737" y="1856"/>
                  <a:pt x="1738" y="1856"/>
                  <a:pt x="1739" y="1856"/>
                </a:cubicBezTo>
                <a:cubicBezTo>
                  <a:pt x="1740" y="1857"/>
                  <a:pt x="1740" y="1857"/>
                  <a:pt x="1741" y="1857"/>
                </a:cubicBezTo>
                <a:cubicBezTo>
                  <a:pt x="1743" y="1857"/>
                  <a:pt x="1744" y="1857"/>
                  <a:pt x="1746" y="1857"/>
                </a:cubicBezTo>
                <a:cubicBezTo>
                  <a:pt x="1747" y="1857"/>
                  <a:pt x="1748" y="1857"/>
                  <a:pt x="1750" y="1857"/>
                </a:cubicBezTo>
                <a:cubicBezTo>
                  <a:pt x="1751" y="1857"/>
                  <a:pt x="1752" y="1857"/>
                  <a:pt x="1753" y="1857"/>
                </a:cubicBezTo>
                <a:cubicBezTo>
                  <a:pt x="1754" y="1857"/>
                  <a:pt x="1755" y="1857"/>
                  <a:pt x="1756" y="1857"/>
                </a:cubicBezTo>
                <a:cubicBezTo>
                  <a:pt x="1757" y="1856"/>
                  <a:pt x="1757" y="1856"/>
                  <a:pt x="1757" y="1856"/>
                </a:cubicBezTo>
                <a:cubicBezTo>
                  <a:pt x="1758" y="1856"/>
                  <a:pt x="1758" y="1856"/>
                  <a:pt x="1758" y="1856"/>
                </a:cubicBezTo>
                <a:cubicBezTo>
                  <a:pt x="1758" y="1856"/>
                  <a:pt x="1758" y="1856"/>
                  <a:pt x="1758" y="1856"/>
                </a:cubicBezTo>
                <a:cubicBezTo>
                  <a:pt x="1757" y="1856"/>
                  <a:pt x="1757" y="1855"/>
                  <a:pt x="1756" y="1855"/>
                </a:cubicBezTo>
                <a:cubicBezTo>
                  <a:pt x="1755" y="1855"/>
                  <a:pt x="1754" y="1854"/>
                  <a:pt x="1754" y="1854"/>
                </a:cubicBezTo>
                <a:cubicBezTo>
                  <a:pt x="1753" y="1854"/>
                  <a:pt x="1752" y="1853"/>
                  <a:pt x="1750" y="1853"/>
                </a:cubicBezTo>
                <a:cubicBezTo>
                  <a:pt x="1749" y="1852"/>
                  <a:pt x="1748" y="1852"/>
                  <a:pt x="1747" y="1851"/>
                </a:cubicBezTo>
                <a:cubicBezTo>
                  <a:pt x="1745" y="1851"/>
                  <a:pt x="1744" y="1850"/>
                  <a:pt x="1743" y="1850"/>
                </a:cubicBezTo>
                <a:cubicBezTo>
                  <a:pt x="1742" y="1850"/>
                  <a:pt x="1741" y="1849"/>
                  <a:pt x="1741" y="1849"/>
                </a:cubicBezTo>
                <a:cubicBezTo>
                  <a:pt x="1740" y="1849"/>
                  <a:pt x="1739" y="1849"/>
                  <a:pt x="1738" y="1849"/>
                </a:cubicBezTo>
                <a:cubicBezTo>
                  <a:pt x="1737" y="1848"/>
                  <a:pt x="1735" y="1848"/>
                  <a:pt x="1734" y="1847"/>
                </a:cubicBezTo>
                <a:cubicBezTo>
                  <a:pt x="1732" y="1847"/>
                  <a:pt x="1731" y="1846"/>
                  <a:pt x="1729" y="1846"/>
                </a:cubicBezTo>
                <a:cubicBezTo>
                  <a:pt x="1729" y="1846"/>
                  <a:pt x="1728" y="1846"/>
                  <a:pt x="1727" y="1845"/>
                </a:cubicBezTo>
                <a:cubicBezTo>
                  <a:pt x="1726" y="1845"/>
                  <a:pt x="1726" y="1845"/>
                  <a:pt x="1725" y="1845"/>
                </a:cubicBezTo>
                <a:cubicBezTo>
                  <a:pt x="1723" y="1844"/>
                  <a:pt x="1722" y="1844"/>
                  <a:pt x="1721" y="1844"/>
                </a:cubicBezTo>
                <a:cubicBezTo>
                  <a:pt x="1719" y="1844"/>
                  <a:pt x="1718" y="1843"/>
                  <a:pt x="1717" y="1843"/>
                </a:cubicBezTo>
                <a:cubicBezTo>
                  <a:pt x="1716" y="1843"/>
                  <a:pt x="1715" y="1843"/>
                  <a:pt x="1714" y="1842"/>
                </a:cubicBezTo>
                <a:cubicBezTo>
                  <a:pt x="1713" y="1842"/>
                  <a:pt x="1712" y="1842"/>
                  <a:pt x="1712" y="1842"/>
                </a:cubicBezTo>
                <a:cubicBezTo>
                  <a:pt x="1712" y="1842"/>
                  <a:pt x="1712" y="1842"/>
                  <a:pt x="1712" y="1842"/>
                </a:cubicBezTo>
                <a:cubicBezTo>
                  <a:pt x="1714" y="1842"/>
                  <a:pt x="1716" y="1841"/>
                  <a:pt x="1717" y="1841"/>
                </a:cubicBezTo>
                <a:cubicBezTo>
                  <a:pt x="1719" y="1841"/>
                  <a:pt x="1720" y="1840"/>
                  <a:pt x="1721" y="1840"/>
                </a:cubicBezTo>
                <a:cubicBezTo>
                  <a:pt x="1722" y="1840"/>
                  <a:pt x="1724" y="1840"/>
                  <a:pt x="1725" y="1840"/>
                </a:cubicBezTo>
                <a:cubicBezTo>
                  <a:pt x="1727" y="1839"/>
                  <a:pt x="1729" y="1839"/>
                  <a:pt x="1730" y="1839"/>
                </a:cubicBezTo>
                <a:cubicBezTo>
                  <a:pt x="1731" y="1839"/>
                  <a:pt x="1731" y="1839"/>
                  <a:pt x="1731" y="1839"/>
                </a:cubicBezTo>
                <a:cubicBezTo>
                  <a:pt x="1731" y="1839"/>
                  <a:pt x="1731" y="1839"/>
                  <a:pt x="1730" y="1839"/>
                </a:cubicBezTo>
                <a:cubicBezTo>
                  <a:pt x="1729" y="1839"/>
                  <a:pt x="1727" y="1838"/>
                  <a:pt x="1725" y="1838"/>
                </a:cubicBezTo>
                <a:cubicBezTo>
                  <a:pt x="1724" y="1838"/>
                  <a:pt x="1722" y="1838"/>
                  <a:pt x="1721" y="1838"/>
                </a:cubicBezTo>
                <a:cubicBezTo>
                  <a:pt x="1720" y="1838"/>
                  <a:pt x="1718" y="1838"/>
                  <a:pt x="1717" y="1838"/>
                </a:cubicBezTo>
                <a:cubicBezTo>
                  <a:pt x="1715" y="1838"/>
                  <a:pt x="1714" y="1838"/>
                  <a:pt x="1712" y="1838"/>
                </a:cubicBezTo>
                <a:cubicBezTo>
                  <a:pt x="1710" y="1838"/>
                  <a:pt x="1708" y="1838"/>
                  <a:pt x="1707" y="1839"/>
                </a:cubicBezTo>
                <a:cubicBezTo>
                  <a:pt x="1703" y="1839"/>
                  <a:pt x="1699" y="1840"/>
                  <a:pt x="1695" y="1841"/>
                </a:cubicBezTo>
                <a:cubicBezTo>
                  <a:pt x="1690" y="1842"/>
                  <a:pt x="1686" y="1843"/>
                  <a:pt x="1682" y="1844"/>
                </a:cubicBezTo>
                <a:cubicBezTo>
                  <a:pt x="1679" y="1845"/>
                  <a:pt x="1677" y="1846"/>
                  <a:pt x="1675" y="1846"/>
                </a:cubicBezTo>
                <a:cubicBezTo>
                  <a:pt x="1672" y="1847"/>
                  <a:pt x="1670" y="1848"/>
                  <a:pt x="1668" y="1849"/>
                </a:cubicBezTo>
                <a:cubicBezTo>
                  <a:pt x="1663" y="1850"/>
                  <a:pt x="1659" y="1852"/>
                  <a:pt x="1654" y="1854"/>
                </a:cubicBezTo>
                <a:cubicBezTo>
                  <a:pt x="1650" y="1856"/>
                  <a:pt x="1645" y="1858"/>
                  <a:pt x="1641" y="1860"/>
                </a:cubicBezTo>
                <a:cubicBezTo>
                  <a:pt x="1636" y="1861"/>
                  <a:pt x="1632" y="1863"/>
                  <a:pt x="1627" y="1865"/>
                </a:cubicBezTo>
                <a:cubicBezTo>
                  <a:pt x="1623" y="1866"/>
                  <a:pt x="1619" y="1868"/>
                  <a:pt x="1615" y="1869"/>
                </a:cubicBezTo>
                <a:cubicBezTo>
                  <a:pt x="1611" y="1870"/>
                  <a:pt x="1607" y="1871"/>
                  <a:pt x="1604" y="1872"/>
                </a:cubicBezTo>
                <a:cubicBezTo>
                  <a:pt x="1602" y="1873"/>
                  <a:pt x="1600" y="1873"/>
                  <a:pt x="1599" y="1874"/>
                </a:cubicBezTo>
                <a:cubicBezTo>
                  <a:pt x="1597" y="1874"/>
                  <a:pt x="1596" y="1874"/>
                  <a:pt x="1594" y="1875"/>
                </a:cubicBezTo>
                <a:cubicBezTo>
                  <a:pt x="1593" y="1875"/>
                  <a:pt x="1591" y="1875"/>
                  <a:pt x="1590" y="1875"/>
                </a:cubicBezTo>
                <a:cubicBezTo>
                  <a:pt x="1589" y="1876"/>
                  <a:pt x="1588" y="1876"/>
                  <a:pt x="1587" y="1876"/>
                </a:cubicBezTo>
                <a:cubicBezTo>
                  <a:pt x="1585" y="1876"/>
                  <a:pt x="1584" y="1876"/>
                  <a:pt x="1584" y="1876"/>
                </a:cubicBezTo>
                <a:cubicBezTo>
                  <a:pt x="1576" y="1872"/>
                  <a:pt x="1569" y="1869"/>
                  <a:pt x="1562" y="1866"/>
                </a:cubicBezTo>
                <a:cubicBezTo>
                  <a:pt x="1533" y="1851"/>
                  <a:pt x="1510" y="1840"/>
                  <a:pt x="1488" y="1830"/>
                </a:cubicBezTo>
                <a:cubicBezTo>
                  <a:pt x="1426" y="1802"/>
                  <a:pt x="1372" y="1776"/>
                  <a:pt x="1329" y="1717"/>
                </a:cubicBezTo>
                <a:cubicBezTo>
                  <a:pt x="1272" y="1638"/>
                  <a:pt x="1260" y="1544"/>
                  <a:pt x="1229" y="1455"/>
                </a:cubicBezTo>
                <a:cubicBezTo>
                  <a:pt x="1196" y="1360"/>
                  <a:pt x="1289" y="1274"/>
                  <a:pt x="1366" y="1257"/>
                </a:cubicBezTo>
                <a:cubicBezTo>
                  <a:pt x="1392" y="1251"/>
                  <a:pt x="1415" y="1246"/>
                  <a:pt x="1437" y="1240"/>
                </a:cubicBezTo>
                <a:cubicBezTo>
                  <a:pt x="1438" y="1240"/>
                  <a:pt x="1440" y="1241"/>
                  <a:pt x="1442" y="1241"/>
                </a:cubicBezTo>
                <a:cubicBezTo>
                  <a:pt x="1447" y="1243"/>
                  <a:pt x="1452" y="1245"/>
                  <a:pt x="1457" y="1246"/>
                </a:cubicBezTo>
                <a:cubicBezTo>
                  <a:pt x="1460" y="1247"/>
                  <a:pt x="1463" y="1248"/>
                  <a:pt x="1466" y="1248"/>
                </a:cubicBezTo>
                <a:cubicBezTo>
                  <a:pt x="1466" y="1249"/>
                  <a:pt x="1466" y="1249"/>
                  <a:pt x="1466" y="1250"/>
                </a:cubicBezTo>
                <a:cubicBezTo>
                  <a:pt x="1467" y="1250"/>
                  <a:pt x="1467" y="1251"/>
                  <a:pt x="1467" y="1251"/>
                </a:cubicBezTo>
                <a:cubicBezTo>
                  <a:pt x="1467" y="1251"/>
                  <a:pt x="1467" y="1252"/>
                  <a:pt x="1467" y="1252"/>
                </a:cubicBezTo>
                <a:cubicBezTo>
                  <a:pt x="1467" y="1252"/>
                  <a:pt x="1468" y="1253"/>
                  <a:pt x="1468" y="1253"/>
                </a:cubicBezTo>
                <a:cubicBezTo>
                  <a:pt x="1468" y="1253"/>
                  <a:pt x="1468" y="1253"/>
                  <a:pt x="1468" y="1253"/>
                </a:cubicBezTo>
                <a:cubicBezTo>
                  <a:pt x="1468" y="1254"/>
                  <a:pt x="1469" y="1255"/>
                  <a:pt x="1469" y="1255"/>
                </a:cubicBezTo>
                <a:cubicBezTo>
                  <a:pt x="1470" y="1256"/>
                  <a:pt x="1470" y="1257"/>
                  <a:pt x="1471" y="1258"/>
                </a:cubicBezTo>
                <a:cubicBezTo>
                  <a:pt x="1471" y="1259"/>
                  <a:pt x="1472" y="1260"/>
                  <a:pt x="1472" y="1261"/>
                </a:cubicBezTo>
                <a:cubicBezTo>
                  <a:pt x="1472" y="1262"/>
                  <a:pt x="1473" y="1263"/>
                  <a:pt x="1473" y="1263"/>
                </a:cubicBezTo>
                <a:cubicBezTo>
                  <a:pt x="1474" y="1264"/>
                  <a:pt x="1474" y="1265"/>
                  <a:pt x="1474" y="1266"/>
                </a:cubicBezTo>
                <a:cubicBezTo>
                  <a:pt x="1474" y="1267"/>
                  <a:pt x="1474" y="1267"/>
                  <a:pt x="1474" y="1267"/>
                </a:cubicBezTo>
                <a:cubicBezTo>
                  <a:pt x="1459" y="1283"/>
                  <a:pt x="1466" y="1292"/>
                  <a:pt x="1488" y="1295"/>
                </a:cubicBezTo>
                <a:cubicBezTo>
                  <a:pt x="1489" y="1284"/>
                  <a:pt x="1495" y="1269"/>
                  <a:pt x="1477" y="1266"/>
                </a:cubicBezTo>
                <a:cubicBezTo>
                  <a:pt x="1477" y="1265"/>
                  <a:pt x="1477" y="1265"/>
                  <a:pt x="1477" y="1265"/>
                </a:cubicBezTo>
                <a:cubicBezTo>
                  <a:pt x="1477" y="1265"/>
                  <a:pt x="1477" y="1265"/>
                  <a:pt x="1477" y="1265"/>
                </a:cubicBezTo>
                <a:cubicBezTo>
                  <a:pt x="1477" y="1264"/>
                  <a:pt x="1476" y="1263"/>
                  <a:pt x="1476" y="1262"/>
                </a:cubicBezTo>
                <a:cubicBezTo>
                  <a:pt x="1476" y="1261"/>
                  <a:pt x="1475" y="1260"/>
                  <a:pt x="1475" y="1259"/>
                </a:cubicBezTo>
                <a:cubicBezTo>
                  <a:pt x="1474" y="1258"/>
                  <a:pt x="1474" y="1257"/>
                  <a:pt x="1473" y="1257"/>
                </a:cubicBezTo>
                <a:cubicBezTo>
                  <a:pt x="1473" y="1256"/>
                  <a:pt x="1473" y="1255"/>
                  <a:pt x="1472" y="1254"/>
                </a:cubicBezTo>
                <a:cubicBezTo>
                  <a:pt x="1472" y="1253"/>
                  <a:pt x="1471" y="1252"/>
                  <a:pt x="1471" y="1252"/>
                </a:cubicBezTo>
                <a:cubicBezTo>
                  <a:pt x="1470" y="1251"/>
                  <a:pt x="1470" y="1251"/>
                  <a:pt x="1470" y="1251"/>
                </a:cubicBezTo>
                <a:cubicBezTo>
                  <a:pt x="1470" y="1251"/>
                  <a:pt x="1470" y="1251"/>
                  <a:pt x="1470" y="1251"/>
                </a:cubicBezTo>
                <a:cubicBezTo>
                  <a:pt x="1470" y="1250"/>
                  <a:pt x="1469" y="1250"/>
                  <a:pt x="1469" y="1250"/>
                </a:cubicBezTo>
                <a:cubicBezTo>
                  <a:pt x="1468" y="1249"/>
                  <a:pt x="1468" y="1249"/>
                  <a:pt x="1467" y="1249"/>
                </a:cubicBezTo>
                <a:cubicBezTo>
                  <a:pt x="1467" y="1249"/>
                  <a:pt x="1467" y="1249"/>
                  <a:pt x="1467" y="1248"/>
                </a:cubicBezTo>
                <a:cubicBezTo>
                  <a:pt x="1469" y="1249"/>
                  <a:pt x="1472" y="1249"/>
                  <a:pt x="1474" y="1249"/>
                </a:cubicBezTo>
                <a:cubicBezTo>
                  <a:pt x="1476" y="1249"/>
                  <a:pt x="1477" y="1249"/>
                  <a:pt x="1478" y="1249"/>
                </a:cubicBezTo>
                <a:cubicBezTo>
                  <a:pt x="1479" y="1249"/>
                  <a:pt x="1479" y="1249"/>
                  <a:pt x="1479" y="1249"/>
                </a:cubicBezTo>
                <a:cubicBezTo>
                  <a:pt x="1480" y="1249"/>
                  <a:pt x="1480" y="1249"/>
                  <a:pt x="1480" y="1249"/>
                </a:cubicBezTo>
                <a:cubicBezTo>
                  <a:pt x="1481" y="1249"/>
                  <a:pt x="1481" y="1249"/>
                  <a:pt x="1481" y="1249"/>
                </a:cubicBezTo>
                <a:cubicBezTo>
                  <a:pt x="1481" y="1249"/>
                  <a:pt x="1482" y="1249"/>
                  <a:pt x="1483" y="1249"/>
                </a:cubicBezTo>
                <a:cubicBezTo>
                  <a:pt x="1486" y="1249"/>
                  <a:pt x="1488" y="1248"/>
                  <a:pt x="1491" y="1247"/>
                </a:cubicBezTo>
                <a:cubicBezTo>
                  <a:pt x="1493" y="1247"/>
                  <a:pt x="1494" y="1246"/>
                  <a:pt x="1495" y="1246"/>
                </a:cubicBezTo>
                <a:cubicBezTo>
                  <a:pt x="1496" y="1246"/>
                  <a:pt x="1496" y="1246"/>
                  <a:pt x="1496" y="1247"/>
                </a:cubicBezTo>
                <a:cubicBezTo>
                  <a:pt x="1497" y="1247"/>
                  <a:pt x="1497" y="1247"/>
                  <a:pt x="1498" y="1248"/>
                </a:cubicBezTo>
                <a:cubicBezTo>
                  <a:pt x="1498" y="1248"/>
                  <a:pt x="1499" y="1248"/>
                  <a:pt x="1499" y="1248"/>
                </a:cubicBezTo>
                <a:cubicBezTo>
                  <a:pt x="1499" y="1249"/>
                  <a:pt x="1499" y="1249"/>
                  <a:pt x="1500" y="1249"/>
                </a:cubicBezTo>
                <a:cubicBezTo>
                  <a:pt x="1500" y="1249"/>
                  <a:pt x="1501" y="1250"/>
                  <a:pt x="1502" y="1250"/>
                </a:cubicBezTo>
                <a:cubicBezTo>
                  <a:pt x="1502" y="1250"/>
                  <a:pt x="1503" y="1251"/>
                  <a:pt x="1504" y="1251"/>
                </a:cubicBezTo>
                <a:cubicBezTo>
                  <a:pt x="1504" y="1252"/>
                  <a:pt x="1504" y="1252"/>
                  <a:pt x="1505" y="1252"/>
                </a:cubicBezTo>
                <a:cubicBezTo>
                  <a:pt x="1505" y="1252"/>
                  <a:pt x="1505" y="1252"/>
                  <a:pt x="1506" y="1253"/>
                </a:cubicBezTo>
                <a:cubicBezTo>
                  <a:pt x="1506" y="1253"/>
                  <a:pt x="1507" y="1254"/>
                  <a:pt x="1508" y="1254"/>
                </a:cubicBezTo>
                <a:cubicBezTo>
                  <a:pt x="1509" y="1255"/>
                  <a:pt x="1511" y="1257"/>
                  <a:pt x="1512" y="1258"/>
                </a:cubicBezTo>
                <a:cubicBezTo>
                  <a:pt x="1514" y="1259"/>
                  <a:pt x="1515" y="1261"/>
                  <a:pt x="1516" y="1262"/>
                </a:cubicBezTo>
                <a:cubicBezTo>
                  <a:pt x="1517" y="1263"/>
                  <a:pt x="1519" y="1265"/>
                  <a:pt x="1520" y="1266"/>
                </a:cubicBezTo>
                <a:cubicBezTo>
                  <a:pt x="1521" y="1268"/>
                  <a:pt x="1521" y="1269"/>
                  <a:pt x="1522" y="1270"/>
                </a:cubicBezTo>
                <a:cubicBezTo>
                  <a:pt x="1518" y="1278"/>
                  <a:pt x="1514" y="1288"/>
                  <a:pt x="1518" y="1296"/>
                </a:cubicBezTo>
                <a:cubicBezTo>
                  <a:pt x="1522" y="1305"/>
                  <a:pt x="1535" y="1305"/>
                  <a:pt x="1545" y="1308"/>
                </a:cubicBezTo>
                <a:cubicBezTo>
                  <a:pt x="1543" y="1291"/>
                  <a:pt x="1551" y="1263"/>
                  <a:pt x="1524" y="1268"/>
                </a:cubicBezTo>
                <a:cubicBezTo>
                  <a:pt x="1524" y="1267"/>
                  <a:pt x="1524" y="1267"/>
                  <a:pt x="1524" y="1267"/>
                </a:cubicBezTo>
                <a:cubicBezTo>
                  <a:pt x="1525" y="1267"/>
                  <a:pt x="1525" y="1266"/>
                  <a:pt x="1526" y="1265"/>
                </a:cubicBezTo>
                <a:cubicBezTo>
                  <a:pt x="1524" y="1267"/>
                  <a:pt x="1524" y="1267"/>
                  <a:pt x="1524" y="1267"/>
                </a:cubicBezTo>
                <a:cubicBezTo>
                  <a:pt x="1523" y="1266"/>
                  <a:pt x="1523" y="1265"/>
                  <a:pt x="1522" y="1265"/>
                </a:cubicBezTo>
                <a:cubicBezTo>
                  <a:pt x="1521" y="1263"/>
                  <a:pt x="1520" y="1261"/>
                  <a:pt x="1518" y="1260"/>
                </a:cubicBezTo>
                <a:cubicBezTo>
                  <a:pt x="1517" y="1258"/>
                  <a:pt x="1516" y="1257"/>
                  <a:pt x="1514" y="1256"/>
                </a:cubicBezTo>
                <a:cubicBezTo>
                  <a:pt x="1513" y="1254"/>
                  <a:pt x="1511" y="1253"/>
                  <a:pt x="1510" y="1252"/>
                </a:cubicBezTo>
                <a:cubicBezTo>
                  <a:pt x="1509" y="1251"/>
                  <a:pt x="1508" y="1251"/>
                  <a:pt x="1508" y="1250"/>
                </a:cubicBezTo>
                <a:cubicBezTo>
                  <a:pt x="1507" y="1250"/>
                  <a:pt x="1507" y="1250"/>
                  <a:pt x="1507" y="1249"/>
                </a:cubicBezTo>
                <a:cubicBezTo>
                  <a:pt x="1506" y="1249"/>
                  <a:pt x="1506" y="1249"/>
                  <a:pt x="1505" y="1249"/>
                </a:cubicBezTo>
                <a:cubicBezTo>
                  <a:pt x="1505" y="1248"/>
                  <a:pt x="1504" y="1248"/>
                  <a:pt x="1503" y="1247"/>
                </a:cubicBezTo>
                <a:cubicBezTo>
                  <a:pt x="1503" y="1247"/>
                  <a:pt x="1502" y="1246"/>
                  <a:pt x="1501" y="1246"/>
                </a:cubicBezTo>
                <a:cubicBezTo>
                  <a:pt x="1501" y="1246"/>
                  <a:pt x="1501" y="1246"/>
                  <a:pt x="1500" y="1246"/>
                </a:cubicBezTo>
                <a:cubicBezTo>
                  <a:pt x="1500" y="1245"/>
                  <a:pt x="1500" y="1245"/>
                  <a:pt x="1499" y="1245"/>
                </a:cubicBezTo>
                <a:cubicBezTo>
                  <a:pt x="1499" y="1245"/>
                  <a:pt x="1499" y="1245"/>
                  <a:pt x="1498" y="1245"/>
                </a:cubicBezTo>
                <a:cubicBezTo>
                  <a:pt x="1501" y="1244"/>
                  <a:pt x="1504" y="1243"/>
                  <a:pt x="1507" y="1241"/>
                </a:cubicBezTo>
                <a:cubicBezTo>
                  <a:pt x="1512" y="1239"/>
                  <a:pt x="1516" y="1237"/>
                  <a:pt x="1521" y="1236"/>
                </a:cubicBezTo>
                <a:cubicBezTo>
                  <a:pt x="1526" y="1234"/>
                  <a:pt x="1531" y="1233"/>
                  <a:pt x="1536" y="1233"/>
                </a:cubicBezTo>
                <a:cubicBezTo>
                  <a:pt x="1541" y="1233"/>
                  <a:pt x="1545" y="1234"/>
                  <a:pt x="1550" y="1236"/>
                </a:cubicBezTo>
                <a:cubicBezTo>
                  <a:pt x="1554" y="1238"/>
                  <a:pt x="1559" y="1240"/>
                  <a:pt x="1563" y="1242"/>
                </a:cubicBezTo>
                <a:cubicBezTo>
                  <a:pt x="1571" y="1246"/>
                  <a:pt x="1578" y="1251"/>
                  <a:pt x="1585" y="1256"/>
                </a:cubicBezTo>
                <a:cubicBezTo>
                  <a:pt x="1586" y="1257"/>
                  <a:pt x="1588" y="1259"/>
                  <a:pt x="1589" y="1260"/>
                </a:cubicBezTo>
                <a:cubicBezTo>
                  <a:pt x="1591" y="1261"/>
                  <a:pt x="1592" y="1262"/>
                  <a:pt x="1594" y="1264"/>
                </a:cubicBezTo>
                <a:cubicBezTo>
                  <a:pt x="1596" y="1266"/>
                  <a:pt x="1599" y="1268"/>
                  <a:pt x="1601" y="1271"/>
                </a:cubicBezTo>
                <a:cubicBezTo>
                  <a:pt x="1606" y="1275"/>
                  <a:pt x="1609" y="1280"/>
                  <a:pt x="1612" y="1284"/>
                </a:cubicBezTo>
                <a:cubicBezTo>
                  <a:pt x="1612" y="1284"/>
                  <a:pt x="1612" y="1284"/>
                  <a:pt x="1612" y="1284"/>
                </a:cubicBezTo>
                <a:cubicBezTo>
                  <a:pt x="1612" y="1284"/>
                  <a:pt x="1612" y="1284"/>
                  <a:pt x="1612" y="1284"/>
                </a:cubicBezTo>
                <a:cubicBezTo>
                  <a:pt x="1612" y="1284"/>
                  <a:pt x="1612" y="1285"/>
                  <a:pt x="1612" y="1285"/>
                </a:cubicBezTo>
                <a:cubicBezTo>
                  <a:pt x="1612" y="1285"/>
                  <a:pt x="1612" y="1285"/>
                  <a:pt x="1612" y="1285"/>
                </a:cubicBezTo>
                <a:cubicBezTo>
                  <a:pt x="1612" y="1286"/>
                  <a:pt x="1612" y="1287"/>
                  <a:pt x="1613" y="1288"/>
                </a:cubicBezTo>
                <a:cubicBezTo>
                  <a:pt x="1613" y="1288"/>
                  <a:pt x="1613" y="1289"/>
                  <a:pt x="1613" y="1290"/>
                </a:cubicBezTo>
                <a:cubicBezTo>
                  <a:pt x="1613" y="1291"/>
                  <a:pt x="1613" y="1292"/>
                  <a:pt x="1613" y="1293"/>
                </a:cubicBezTo>
                <a:cubicBezTo>
                  <a:pt x="1613" y="1294"/>
                  <a:pt x="1613" y="1295"/>
                  <a:pt x="1613" y="1296"/>
                </a:cubicBezTo>
                <a:cubicBezTo>
                  <a:pt x="1612" y="1297"/>
                  <a:pt x="1612" y="1297"/>
                  <a:pt x="1612" y="1298"/>
                </a:cubicBezTo>
                <a:cubicBezTo>
                  <a:pt x="1603" y="1308"/>
                  <a:pt x="1597" y="1319"/>
                  <a:pt x="1605" y="1330"/>
                </a:cubicBezTo>
                <a:cubicBezTo>
                  <a:pt x="1614" y="1319"/>
                  <a:pt x="1622" y="1309"/>
                  <a:pt x="1616" y="1296"/>
                </a:cubicBezTo>
                <a:cubicBezTo>
                  <a:pt x="1615" y="1296"/>
                  <a:pt x="1615" y="1296"/>
                  <a:pt x="1615" y="1296"/>
                </a:cubicBezTo>
                <a:cubicBezTo>
                  <a:pt x="1615" y="1296"/>
                  <a:pt x="1615" y="1296"/>
                  <a:pt x="1615" y="1296"/>
                </a:cubicBezTo>
                <a:cubicBezTo>
                  <a:pt x="1616" y="1295"/>
                  <a:pt x="1616" y="1294"/>
                  <a:pt x="1616" y="1293"/>
                </a:cubicBezTo>
                <a:cubicBezTo>
                  <a:pt x="1616" y="1292"/>
                  <a:pt x="1616" y="1292"/>
                  <a:pt x="1616" y="1291"/>
                </a:cubicBezTo>
                <a:cubicBezTo>
                  <a:pt x="1616" y="1292"/>
                  <a:pt x="1616" y="1293"/>
                  <a:pt x="1616" y="1294"/>
                </a:cubicBezTo>
                <a:cubicBezTo>
                  <a:pt x="1617" y="1295"/>
                  <a:pt x="1617" y="1296"/>
                  <a:pt x="1617" y="1297"/>
                </a:cubicBezTo>
                <a:cubicBezTo>
                  <a:pt x="1617" y="1297"/>
                  <a:pt x="1617" y="1298"/>
                  <a:pt x="1617" y="1298"/>
                </a:cubicBezTo>
                <a:cubicBezTo>
                  <a:pt x="1617" y="1298"/>
                  <a:pt x="1617" y="1297"/>
                  <a:pt x="1617" y="1297"/>
                </a:cubicBezTo>
                <a:cubicBezTo>
                  <a:pt x="1617" y="1296"/>
                  <a:pt x="1617" y="1295"/>
                  <a:pt x="1617" y="1294"/>
                </a:cubicBezTo>
                <a:cubicBezTo>
                  <a:pt x="1617" y="1292"/>
                  <a:pt x="1616" y="1290"/>
                  <a:pt x="1615" y="1288"/>
                </a:cubicBezTo>
                <a:cubicBezTo>
                  <a:pt x="1615" y="1288"/>
                  <a:pt x="1615" y="1287"/>
                  <a:pt x="1615" y="1287"/>
                </a:cubicBezTo>
                <a:cubicBezTo>
                  <a:pt x="1615" y="1286"/>
                  <a:pt x="1615" y="1286"/>
                  <a:pt x="1615" y="1285"/>
                </a:cubicBezTo>
                <a:cubicBezTo>
                  <a:pt x="1615" y="1285"/>
                  <a:pt x="1615" y="1285"/>
                  <a:pt x="1615" y="1284"/>
                </a:cubicBezTo>
                <a:cubicBezTo>
                  <a:pt x="1615" y="1284"/>
                  <a:pt x="1615" y="1284"/>
                  <a:pt x="1615" y="1284"/>
                </a:cubicBezTo>
                <a:cubicBezTo>
                  <a:pt x="1615" y="1284"/>
                  <a:pt x="1615" y="1283"/>
                  <a:pt x="1614" y="1283"/>
                </a:cubicBezTo>
                <a:cubicBezTo>
                  <a:pt x="1614" y="1282"/>
                  <a:pt x="1614" y="1282"/>
                  <a:pt x="1614" y="1282"/>
                </a:cubicBezTo>
                <a:cubicBezTo>
                  <a:pt x="1613" y="1281"/>
                  <a:pt x="1613" y="1280"/>
                  <a:pt x="1613" y="1280"/>
                </a:cubicBezTo>
                <a:cubicBezTo>
                  <a:pt x="1613" y="1280"/>
                  <a:pt x="1613" y="1281"/>
                  <a:pt x="1613" y="1281"/>
                </a:cubicBezTo>
                <a:cubicBezTo>
                  <a:pt x="1611" y="1278"/>
                  <a:pt x="1609" y="1274"/>
                  <a:pt x="1606" y="1270"/>
                </a:cubicBezTo>
                <a:cubicBezTo>
                  <a:pt x="1606" y="1270"/>
                  <a:pt x="1607" y="1271"/>
                  <a:pt x="1608" y="1271"/>
                </a:cubicBezTo>
                <a:cubicBezTo>
                  <a:pt x="1609" y="1271"/>
                  <a:pt x="1610" y="1271"/>
                  <a:pt x="1611" y="1271"/>
                </a:cubicBezTo>
                <a:cubicBezTo>
                  <a:pt x="1611" y="1271"/>
                  <a:pt x="1612" y="1271"/>
                  <a:pt x="1613" y="1271"/>
                </a:cubicBezTo>
                <a:cubicBezTo>
                  <a:pt x="1613" y="1271"/>
                  <a:pt x="1613" y="1271"/>
                  <a:pt x="1614" y="1271"/>
                </a:cubicBezTo>
                <a:cubicBezTo>
                  <a:pt x="1614" y="1271"/>
                  <a:pt x="1614" y="1271"/>
                  <a:pt x="1615" y="1271"/>
                </a:cubicBezTo>
                <a:cubicBezTo>
                  <a:pt x="1615" y="1271"/>
                  <a:pt x="1616" y="1271"/>
                  <a:pt x="1617" y="1271"/>
                </a:cubicBezTo>
                <a:cubicBezTo>
                  <a:pt x="1617" y="1271"/>
                  <a:pt x="1618" y="1271"/>
                  <a:pt x="1619" y="1271"/>
                </a:cubicBezTo>
                <a:cubicBezTo>
                  <a:pt x="1620" y="1271"/>
                  <a:pt x="1621" y="1272"/>
                  <a:pt x="1621" y="1272"/>
                </a:cubicBezTo>
                <a:cubicBezTo>
                  <a:pt x="1622" y="1272"/>
                  <a:pt x="1623" y="1272"/>
                  <a:pt x="1624" y="1272"/>
                </a:cubicBezTo>
                <a:cubicBezTo>
                  <a:pt x="1626" y="1272"/>
                  <a:pt x="1628" y="1273"/>
                  <a:pt x="1629" y="1273"/>
                </a:cubicBezTo>
                <a:cubicBezTo>
                  <a:pt x="1631" y="1273"/>
                  <a:pt x="1633" y="1274"/>
                  <a:pt x="1635" y="1274"/>
                </a:cubicBezTo>
                <a:cubicBezTo>
                  <a:pt x="1636" y="1275"/>
                  <a:pt x="1638" y="1276"/>
                  <a:pt x="1640" y="1276"/>
                </a:cubicBezTo>
                <a:cubicBezTo>
                  <a:pt x="1641" y="1277"/>
                  <a:pt x="1643" y="1278"/>
                  <a:pt x="1645" y="1279"/>
                </a:cubicBezTo>
                <a:cubicBezTo>
                  <a:pt x="1645" y="1279"/>
                  <a:pt x="1645" y="1279"/>
                  <a:pt x="1645" y="1279"/>
                </a:cubicBezTo>
                <a:cubicBezTo>
                  <a:pt x="1647" y="1306"/>
                  <a:pt x="1666" y="1302"/>
                  <a:pt x="1686" y="1292"/>
                </a:cubicBezTo>
                <a:cubicBezTo>
                  <a:pt x="1668" y="1287"/>
                  <a:pt x="1668" y="1268"/>
                  <a:pt x="1645" y="1275"/>
                </a:cubicBezTo>
                <a:cubicBezTo>
                  <a:pt x="1644" y="1275"/>
                  <a:pt x="1642" y="1274"/>
                  <a:pt x="1641" y="1273"/>
                </a:cubicBezTo>
                <a:cubicBezTo>
                  <a:pt x="1639" y="1273"/>
                  <a:pt x="1637" y="1272"/>
                  <a:pt x="1636" y="1271"/>
                </a:cubicBezTo>
                <a:cubicBezTo>
                  <a:pt x="1634" y="1271"/>
                  <a:pt x="1632" y="1270"/>
                  <a:pt x="1630" y="1270"/>
                </a:cubicBezTo>
                <a:cubicBezTo>
                  <a:pt x="1628" y="1269"/>
                  <a:pt x="1626" y="1269"/>
                  <a:pt x="1624" y="1269"/>
                </a:cubicBezTo>
                <a:cubicBezTo>
                  <a:pt x="1624" y="1269"/>
                  <a:pt x="1623" y="1269"/>
                  <a:pt x="1622" y="1269"/>
                </a:cubicBezTo>
                <a:cubicBezTo>
                  <a:pt x="1621" y="1268"/>
                  <a:pt x="1620" y="1268"/>
                  <a:pt x="1619" y="1268"/>
                </a:cubicBezTo>
                <a:cubicBezTo>
                  <a:pt x="1618" y="1268"/>
                  <a:pt x="1618" y="1268"/>
                  <a:pt x="1617" y="1268"/>
                </a:cubicBezTo>
                <a:cubicBezTo>
                  <a:pt x="1616" y="1268"/>
                  <a:pt x="1615" y="1268"/>
                  <a:pt x="1615" y="1268"/>
                </a:cubicBezTo>
                <a:cubicBezTo>
                  <a:pt x="1614" y="1268"/>
                  <a:pt x="1614" y="1268"/>
                  <a:pt x="1614" y="1268"/>
                </a:cubicBezTo>
                <a:cubicBezTo>
                  <a:pt x="1613" y="1268"/>
                  <a:pt x="1613" y="1268"/>
                  <a:pt x="1612" y="1268"/>
                </a:cubicBezTo>
                <a:cubicBezTo>
                  <a:pt x="1612" y="1268"/>
                  <a:pt x="1611" y="1268"/>
                  <a:pt x="1611" y="1269"/>
                </a:cubicBezTo>
                <a:cubicBezTo>
                  <a:pt x="1610" y="1269"/>
                  <a:pt x="1610" y="1269"/>
                  <a:pt x="1609" y="1269"/>
                </a:cubicBezTo>
                <a:cubicBezTo>
                  <a:pt x="1609" y="1269"/>
                  <a:pt x="1608" y="1269"/>
                  <a:pt x="1608" y="1269"/>
                </a:cubicBezTo>
                <a:cubicBezTo>
                  <a:pt x="1607" y="1270"/>
                  <a:pt x="1606" y="1270"/>
                  <a:pt x="1605" y="1270"/>
                </a:cubicBezTo>
                <a:cubicBezTo>
                  <a:pt x="1605" y="1270"/>
                  <a:pt x="1604" y="1269"/>
                  <a:pt x="1604" y="1268"/>
                </a:cubicBezTo>
                <a:cubicBezTo>
                  <a:pt x="1602" y="1266"/>
                  <a:pt x="1599" y="1263"/>
                  <a:pt x="1597" y="1260"/>
                </a:cubicBezTo>
                <a:cubicBezTo>
                  <a:pt x="1595" y="1259"/>
                  <a:pt x="1594" y="1258"/>
                  <a:pt x="1592" y="1256"/>
                </a:cubicBezTo>
                <a:cubicBezTo>
                  <a:pt x="1591" y="1255"/>
                  <a:pt x="1589" y="1254"/>
                  <a:pt x="1588" y="1252"/>
                </a:cubicBezTo>
                <a:cubicBezTo>
                  <a:pt x="1585" y="1250"/>
                  <a:pt x="1582" y="1248"/>
                  <a:pt x="1579" y="1246"/>
                </a:cubicBezTo>
                <a:cubicBezTo>
                  <a:pt x="1580" y="1246"/>
                  <a:pt x="1580" y="1246"/>
                  <a:pt x="1580" y="1246"/>
                </a:cubicBezTo>
                <a:cubicBezTo>
                  <a:pt x="1582" y="1247"/>
                  <a:pt x="1584" y="1247"/>
                  <a:pt x="1586" y="1247"/>
                </a:cubicBezTo>
                <a:cubicBezTo>
                  <a:pt x="1587" y="1247"/>
                  <a:pt x="1589" y="1246"/>
                  <a:pt x="1590" y="1246"/>
                </a:cubicBezTo>
                <a:cubicBezTo>
                  <a:pt x="1590" y="1246"/>
                  <a:pt x="1591" y="1246"/>
                  <a:pt x="1592" y="1246"/>
                </a:cubicBezTo>
                <a:cubicBezTo>
                  <a:pt x="1592" y="1246"/>
                  <a:pt x="1593" y="1245"/>
                  <a:pt x="1594" y="1245"/>
                </a:cubicBezTo>
                <a:cubicBezTo>
                  <a:pt x="1596" y="1244"/>
                  <a:pt x="1599" y="1243"/>
                  <a:pt x="1602" y="1242"/>
                </a:cubicBezTo>
                <a:cubicBezTo>
                  <a:pt x="1605" y="1241"/>
                  <a:pt x="1608" y="1239"/>
                  <a:pt x="1611" y="1238"/>
                </a:cubicBezTo>
                <a:cubicBezTo>
                  <a:pt x="1617" y="1235"/>
                  <a:pt x="1623" y="1232"/>
                  <a:pt x="1630" y="1228"/>
                </a:cubicBezTo>
                <a:cubicBezTo>
                  <a:pt x="1633" y="1227"/>
                  <a:pt x="1636" y="1225"/>
                  <a:pt x="1639" y="1224"/>
                </a:cubicBezTo>
                <a:cubicBezTo>
                  <a:pt x="1643" y="1222"/>
                  <a:pt x="1646" y="1221"/>
                  <a:pt x="1649" y="1219"/>
                </a:cubicBezTo>
                <a:cubicBezTo>
                  <a:pt x="1650" y="1218"/>
                  <a:pt x="1652" y="1218"/>
                  <a:pt x="1653" y="1217"/>
                </a:cubicBezTo>
                <a:cubicBezTo>
                  <a:pt x="1655" y="1217"/>
                  <a:pt x="1656" y="1217"/>
                  <a:pt x="1658" y="1216"/>
                </a:cubicBezTo>
                <a:cubicBezTo>
                  <a:pt x="1658" y="1216"/>
                  <a:pt x="1658" y="1216"/>
                  <a:pt x="1659" y="1216"/>
                </a:cubicBezTo>
                <a:cubicBezTo>
                  <a:pt x="1659" y="1216"/>
                  <a:pt x="1659" y="1216"/>
                  <a:pt x="1660" y="1216"/>
                </a:cubicBezTo>
                <a:cubicBezTo>
                  <a:pt x="1660" y="1216"/>
                  <a:pt x="1661" y="1216"/>
                  <a:pt x="1662" y="1217"/>
                </a:cubicBezTo>
                <a:cubicBezTo>
                  <a:pt x="1663" y="1217"/>
                  <a:pt x="1664" y="1217"/>
                  <a:pt x="1666" y="1217"/>
                </a:cubicBezTo>
                <a:cubicBezTo>
                  <a:pt x="1667" y="1218"/>
                  <a:pt x="1668" y="1218"/>
                  <a:pt x="1669" y="1219"/>
                </a:cubicBezTo>
                <a:cubicBezTo>
                  <a:pt x="1670" y="1219"/>
                  <a:pt x="1671" y="1219"/>
                  <a:pt x="1671" y="1220"/>
                </a:cubicBezTo>
                <a:cubicBezTo>
                  <a:pt x="1671" y="1220"/>
                  <a:pt x="1671" y="1220"/>
                  <a:pt x="1672" y="1220"/>
                </a:cubicBezTo>
                <a:cubicBezTo>
                  <a:pt x="1672" y="1220"/>
                  <a:pt x="1672" y="1220"/>
                  <a:pt x="1672" y="1221"/>
                </a:cubicBezTo>
                <a:cubicBezTo>
                  <a:pt x="1673" y="1221"/>
                  <a:pt x="1673" y="1221"/>
                  <a:pt x="1673" y="1221"/>
                </a:cubicBezTo>
                <a:cubicBezTo>
                  <a:pt x="1673" y="1221"/>
                  <a:pt x="1673" y="1221"/>
                  <a:pt x="1673" y="1221"/>
                </a:cubicBezTo>
                <a:cubicBezTo>
                  <a:pt x="1674" y="1221"/>
                  <a:pt x="1674" y="1221"/>
                  <a:pt x="1675" y="1221"/>
                </a:cubicBezTo>
                <a:cubicBezTo>
                  <a:pt x="1676" y="1222"/>
                  <a:pt x="1676" y="1222"/>
                  <a:pt x="1677" y="1223"/>
                </a:cubicBezTo>
                <a:cubicBezTo>
                  <a:pt x="1680" y="1224"/>
                  <a:pt x="1681" y="1225"/>
                  <a:pt x="1681" y="1225"/>
                </a:cubicBezTo>
                <a:cubicBezTo>
                  <a:pt x="1681" y="1225"/>
                  <a:pt x="1681" y="1225"/>
                  <a:pt x="1681" y="1224"/>
                </a:cubicBezTo>
                <a:cubicBezTo>
                  <a:pt x="1680" y="1224"/>
                  <a:pt x="1679" y="1223"/>
                  <a:pt x="1678" y="1222"/>
                </a:cubicBezTo>
                <a:cubicBezTo>
                  <a:pt x="1679" y="1222"/>
                  <a:pt x="1679" y="1223"/>
                  <a:pt x="1679" y="1223"/>
                </a:cubicBezTo>
                <a:cubicBezTo>
                  <a:pt x="1680" y="1223"/>
                  <a:pt x="1681" y="1223"/>
                  <a:pt x="1682" y="1223"/>
                </a:cubicBezTo>
                <a:cubicBezTo>
                  <a:pt x="1683" y="1223"/>
                  <a:pt x="1684" y="1224"/>
                  <a:pt x="1685" y="1224"/>
                </a:cubicBezTo>
                <a:cubicBezTo>
                  <a:pt x="1686" y="1224"/>
                  <a:pt x="1687" y="1224"/>
                  <a:pt x="1687" y="1224"/>
                </a:cubicBezTo>
                <a:cubicBezTo>
                  <a:pt x="1687" y="1224"/>
                  <a:pt x="1687" y="1224"/>
                  <a:pt x="1687" y="1224"/>
                </a:cubicBezTo>
                <a:cubicBezTo>
                  <a:pt x="1689" y="1224"/>
                  <a:pt x="1689" y="1224"/>
                  <a:pt x="1689" y="1224"/>
                </a:cubicBezTo>
                <a:cubicBezTo>
                  <a:pt x="1695" y="1239"/>
                  <a:pt x="1708" y="1231"/>
                  <a:pt x="1719" y="1228"/>
                </a:cubicBezTo>
                <a:cubicBezTo>
                  <a:pt x="1711" y="1210"/>
                  <a:pt x="1700" y="1205"/>
                  <a:pt x="1689" y="1221"/>
                </a:cubicBezTo>
                <a:cubicBezTo>
                  <a:pt x="1689" y="1221"/>
                  <a:pt x="1689" y="1221"/>
                  <a:pt x="1688" y="1221"/>
                </a:cubicBezTo>
                <a:cubicBezTo>
                  <a:pt x="1687" y="1221"/>
                  <a:pt x="1686" y="1221"/>
                  <a:pt x="1685" y="1221"/>
                </a:cubicBezTo>
                <a:cubicBezTo>
                  <a:pt x="1684" y="1221"/>
                  <a:pt x="1683" y="1221"/>
                  <a:pt x="1682" y="1221"/>
                </a:cubicBezTo>
                <a:cubicBezTo>
                  <a:pt x="1681" y="1220"/>
                  <a:pt x="1680" y="1220"/>
                  <a:pt x="1679" y="1220"/>
                </a:cubicBezTo>
                <a:cubicBezTo>
                  <a:pt x="1678" y="1220"/>
                  <a:pt x="1678" y="1220"/>
                  <a:pt x="1677" y="1219"/>
                </a:cubicBezTo>
                <a:cubicBezTo>
                  <a:pt x="1676" y="1219"/>
                  <a:pt x="1675" y="1219"/>
                  <a:pt x="1674" y="1218"/>
                </a:cubicBezTo>
                <a:cubicBezTo>
                  <a:pt x="1674" y="1218"/>
                  <a:pt x="1674" y="1218"/>
                  <a:pt x="1674" y="1218"/>
                </a:cubicBezTo>
                <a:cubicBezTo>
                  <a:pt x="1674" y="1218"/>
                  <a:pt x="1674" y="1218"/>
                  <a:pt x="1673" y="1218"/>
                </a:cubicBezTo>
                <a:cubicBezTo>
                  <a:pt x="1673" y="1218"/>
                  <a:pt x="1673" y="1218"/>
                  <a:pt x="1673" y="1218"/>
                </a:cubicBezTo>
                <a:cubicBezTo>
                  <a:pt x="1672" y="1218"/>
                  <a:pt x="1671" y="1217"/>
                  <a:pt x="1670" y="1216"/>
                </a:cubicBezTo>
                <a:cubicBezTo>
                  <a:pt x="1670" y="1216"/>
                  <a:pt x="1669" y="1216"/>
                  <a:pt x="1668" y="1215"/>
                </a:cubicBezTo>
                <a:cubicBezTo>
                  <a:pt x="1668" y="1215"/>
                  <a:pt x="1667" y="1215"/>
                  <a:pt x="1666" y="1215"/>
                </a:cubicBezTo>
                <a:cubicBezTo>
                  <a:pt x="1665" y="1214"/>
                  <a:pt x="1664" y="1214"/>
                  <a:pt x="1663" y="1214"/>
                </a:cubicBezTo>
                <a:cubicBezTo>
                  <a:pt x="1663" y="1213"/>
                  <a:pt x="1663" y="1213"/>
                  <a:pt x="1663" y="1212"/>
                </a:cubicBezTo>
                <a:cubicBezTo>
                  <a:pt x="1663" y="1212"/>
                  <a:pt x="1663" y="1211"/>
                  <a:pt x="1664" y="1211"/>
                </a:cubicBezTo>
                <a:cubicBezTo>
                  <a:pt x="1664" y="1210"/>
                  <a:pt x="1664" y="1210"/>
                  <a:pt x="1664" y="1209"/>
                </a:cubicBezTo>
                <a:cubicBezTo>
                  <a:pt x="1664" y="1208"/>
                  <a:pt x="1664" y="1207"/>
                  <a:pt x="1665" y="1207"/>
                </a:cubicBezTo>
                <a:cubicBezTo>
                  <a:pt x="1665" y="1206"/>
                  <a:pt x="1665" y="1206"/>
                  <a:pt x="1665" y="1206"/>
                </a:cubicBezTo>
                <a:cubicBezTo>
                  <a:pt x="1665" y="1205"/>
                  <a:pt x="1665" y="1205"/>
                  <a:pt x="1665" y="1204"/>
                </a:cubicBezTo>
                <a:cubicBezTo>
                  <a:pt x="1665" y="1204"/>
                  <a:pt x="1665" y="1203"/>
                  <a:pt x="1666" y="1202"/>
                </a:cubicBezTo>
                <a:cubicBezTo>
                  <a:pt x="1666" y="1201"/>
                  <a:pt x="1666" y="1200"/>
                  <a:pt x="1666" y="1199"/>
                </a:cubicBezTo>
                <a:cubicBezTo>
                  <a:pt x="1667" y="1199"/>
                  <a:pt x="1667" y="1198"/>
                  <a:pt x="1667" y="1198"/>
                </a:cubicBezTo>
                <a:cubicBezTo>
                  <a:pt x="1667" y="1197"/>
                  <a:pt x="1667" y="1197"/>
                  <a:pt x="1667" y="1196"/>
                </a:cubicBezTo>
                <a:cubicBezTo>
                  <a:pt x="1668" y="1195"/>
                  <a:pt x="1668" y="1195"/>
                  <a:pt x="1668" y="1194"/>
                </a:cubicBezTo>
                <a:cubicBezTo>
                  <a:pt x="1669" y="1192"/>
                  <a:pt x="1670" y="1190"/>
                  <a:pt x="1671" y="1188"/>
                </a:cubicBezTo>
                <a:cubicBezTo>
                  <a:pt x="1672" y="1188"/>
                  <a:pt x="1672" y="1189"/>
                  <a:pt x="1673" y="1190"/>
                </a:cubicBezTo>
                <a:cubicBezTo>
                  <a:pt x="1671" y="1188"/>
                  <a:pt x="1671" y="1188"/>
                  <a:pt x="1671" y="1188"/>
                </a:cubicBezTo>
                <a:cubicBezTo>
                  <a:pt x="1672" y="1187"/>
                  <a:pt x="1672" y="1186"/>
                  <a:pt x="1672" y="1186"/>
                </a:cubicBezTo>
                <a:cubicBezTo>
                  <a:pt x="1680" y="1184"/>
                  <a:pt x="1689" y="1183"/>
                  <a:pt x="1696" y="1179"/>
                </a:cubicBezTo>
                <a:cubicBezTo>
                  <a:pt x="1707" y="1174"/>
                  <a:pt x="1711" y="1160"/>
                  <a:pt x="1722" y="1155"/>
                </a:cubicBezTo>
                <a:cubicBezTo>
                  <a:pt x="1704" y="1143"/>
                  <a:pt x="1664" y="1155"/>
                  <a:pt x="1668" y="1183"/>
                </a:cubicBezTo>
                <a:cubicBezTo>
                  <a:pt x="1669" y="1185"/>
                  <a:pt x="1669" y="1185"/>
                  <a:pt x="1669" y="1185"/>
                </a:cubicBezTo>
                <a:cubicBezTo>
                  <a:pt x="1669" y="1185"/>
                  <a:pt x="1669" y="1186"/>
                  <a:pt x="1668" y="1186"/>
                </a:cubicBezTo>
                <a:cubicBezTo>
                  <a:pt x="1667" y="1188"/>
                  <a:pt x="1666" y="1190"/>
                  <a:pt x="1665" y="1192"/>
                </a:cubicBezTo>
                <a:cubicBezTo>
                  <a:pt x="1665" y="1193"/>
                  <a:pt x="1665" y="1194"/>
                  <a:pt x="1664" y="1195"/>
                </a:cubicBezTo>
                <a:cubicBezTo>
                  <a:pt x="1664" y="1196"/>
                  <a:pt x="1664" y="1196"/>
                  <a:pt x="1664" y="1197"/>
                </a:cubicBezTo>
                <a:cubicBezTo>
                  <a:pt x="1664" y="1197"/>
                  <a:pt x="1664" y="1198"/>
                  <a:pt x="1663" y="1198"/>
                </a:cubicBezTo>
                <a:cubicBezTo>
                  <a:pt x="1663" y="1199"/>
                  <a:pt x="1663" y="1200"/>
                  <a:pt x="1663" y="1201"/>
                </a:cubicBezTo>
                <a:cubicBezTo>
                  <a:pt x="1662" y="1202"/>
                  <a:pt x="1662" y="1203"/>
                  <a:pt x="1662" y="1204"/>
                </a:cubicBezTo>
                <a:cubicBezTo>
                  <a:pt x="1662" y="1204"/>
                  <a:pt x="1662" y="1205"/>
                  <a:pt x="1662" y="1205"/>
                </a:cubicBezTo>
                <a:cubicBezTo>
                  <a:pt x="1662" y="1205"/>
                  <a:pt x="1662" y="1206"/>
                  <a:pt x="1662" y="1206"/>
                </a:cubicBezTo>
                <a:cubicBezTo>
                  <a:pt x="1662" y="1207"/>
                  <a:pt x="1662" y="1208"/>
                  <a:pt x="1662" y="1209"/>
                </a:cubicBezTo>
                <a:cubicBezTo>
                  <a:pt x="1662" y="1209"/>
                  <a:pt x="1662" y="1210"/>
                  <a:pt x="1662" y="1211"/>
                </a:cubicBezTo>
                <a:cubicBezTo>
                  <a:pt x="1662" y="1211"/>
                  <a:pt x="1662" y="1212"/>
                  <a:pt x="1662" y="1212"/>
                </a:cubicBezTo>
                <a:cubicBezTo>
                  <a:pt x="1662" y="1213"/>
                  <a:pt x="1662" y="1213"/>
                  <a:pt x="1662" y="1214"/>
                </a:cubicBezTo>
                <a:cubicBezTo>
                  <a:pt x="1662" y="1214"/>
                  <a:pt x="1662" y="1214"/>
                  <a:pt x="1662" y="1214"/>
                </a:cubicBezTo>
                <a:cubicBezTo>
                  <a:pt x="1661" y="1214"/>
                  <a:pt x="1661" y="1214"/>
                  <a:pt x="1660" y="1214"/>
                </a:cubicBezTo>
                <a:cubicBezTo>
                  <a:pt x="1659" y="1214"/>
                  <a:pt x="1659" y="1214"/>
                  <a:pt x="1659" y="1214"/>
                </a:cubicBezTo>
                <a:cubicBezTo>
                  <a:pt x="1658" y="1214"/>
                  <a:pt x="1658" y="1214"/>
                  <a:pt x="1657" y="1214"/>
                </a:cubicBezTo>
                <a:cubicBezTo>
                  <a:pt x="1654" y="1214"/>
                  <a:pt x="1651" y="1215"/>
                  <a:pt x="1648" y="1217"/>
                </a:cubicBezTo>
                <a:cubicBezTo>
                  <a:pt x="1644" y="1218"/>
                  <a:pt x="1641" y="1220"/>
                  <a:pt x="1638" y="1221"/>
                </a:cubicBezTo>
                <a:cubicBezTo>
                  <a:pt x="1635" y="1223"/>
                  <a:pt x="1632" y="1224"/>
                  <a:pt x="1629" y="1226"/>
                </a:cubicBezTo>
                <a:cubicBezTo>
                  <a:pt x="1622" y="1229"/>
                  <a:pt x="1616" y="1232"/>
                  <a:pt x="1610" y="1235"/>
                </a:cubicBezTo>
                <a:cubicBezTo>
                  <a:pt x="1606" y="1237"/>
                  <a:pt x="1604" y="1238"/>
                  <a:pt x="1601" y="1239"/>
                </a:cubicBezTo>
                <a:cubicBezTo>
                  <a:pt x="1598" y="1241"/>
                  <a:pt x="1595" y="1242"/>
                  <a:pt x="1593" y="1243"/>
                </a:cubicBezTo>
                <a:cubicBezTo>
                  <a:pt x="1592" y="1243"/>
                  <a:pt x="1590" y="1243"/>
                  <a:pt x="1589" y="1244"/>
                </a:cubicBezTo>
                <a:cubicBezTo>
                  <a:pt x="1588" y="1244"/>
                  <a:pt x="1587" y="1244"/>
                  <a:pt x="1586" y="1244"/>
                </a:cubicBezTo>
                <a:cubicBezTo>
                  <a:pt x="1585" y="1245"/>
                  <a:pt x="1584" y="1245"/>
                  <a:pt x="1583" y="1245"/>
                </a:cubicBezTo>
                <a:cubicBezTo>
                  <a:pt x="1582" y="1245"/>
                  <a:pt x="1582" y="1245"/>
                  <a:pt x="1582" y="1245"/>
                </a:cubicBezTo>
                <a:cubicBezTo>
                  <a:pt x="1581" y="1245"/>
                  <a:pt x="1581" y="1245"/>
                  <a:pt x="1580" y="1245"/>
                </a:cubicBezTo>
                <a:cubicBezTo>
                  <a:pt x="1580" y="1245"/>
                  <a:pt x="1579" y="1245"/>
                  <a:pt x="1578" y="1245"/>
                </a:cubicBezTo>
                <a:cubicBezTo>
                  <a:pt x="1578" y="1245"/>
                  <a:pt x="1578" y="1245"/>
                  <a:pt x="1578" y="1245"/>
                </a:cubicBezTo>
                <a:cubicBezTo>
                  <a:pt x="1574" y="1243"/>
                  <a:pt x="1570" y="1240"/>
                  <a:pt x="1565" y="1238"/>
                </a:cubicBezTo>
                <a:cubicBezTo>
                  <a:pt x="1561" y="1235"/>
                  <a:pt x="1556" y="1233"/>
                  <a:pt x="1552" y="1232"/>
                </a:cubicBezTo>
                <a:cubicBezTo>
                  <a:pt x="1550" y="1231"/>
                  <a:pt x="1549" y="1231"/>
                  <a:pt x="1548" y="1230"/>
                </a:cubicBezTo>
                <a:cubicBezTo>
                  <a:pt x="1547" y="1230"/>
                  <a:pt x="1547" y="1230"/>
                  <a:pt x="1546" y="1230"/>
                </a:cubicBezTo>
                <a:cubicBezTo>
                  <a:pt x="1545" y="1230"/>
                  <a:pt x="1545" y="1230"/>
                  <a:pt x="1545" y="1230"/>
                </a:cubicBezTo>
                <a:cubicBezTo>
                  <a:pt x="1545" y="1230"/>
                  <a:pt x="1545" y="1230"/>
                  <a:pt x="1545" y="1230"/>
                </a:cubicBezTo>
                <a:cubicBezTo>
                  <a:pt x="1545" y="1229"/>
                  <a:pt x="1546" y="1229"/>
                  <a:pt x="1546" y="1229"/>
                </a:cubicBezTo>
                <a:cubicBezTo>
                  <a:pt x="1547" y="1229"/>
                  <a:pt x="1547" y="1228"/>
                  <a:pt x="1547" y="1228"/>
                </a:cubicBezTo>
                <a:cubicBezTo>
                  <a:pt x="1547" y="1228"/>
                  <a:pt x="1548" y="1228"/>
                  <a:pt x="1548" y="1227"/>
                </a:cubicBezTo>
                <a:cubicBezTo>
                  <a:pt x="1548" y="1227"/>
                  <a:pt x="1549" y="1227"/>
                  <a:pt x="1550" y="1226"/>
                </a:cubicBezTo>
                <a:cubicBezTo>
                  <a:pt x="1550" y="1226"/>
                  <a:pt x="1551" y="1225"/>
                  <a:pt x="1551" y="1225"/>
                </a:cubicBezTo>
                <a:cubicBezTo>
                  <a:pt x="1552" y="1224"/>
                  <a:pt x="1553" y="1224"/>
                  <a:pt x="1553" y="1223"/>
                </a:cubicBezTo>
                <a:cubicBezTo>
                  <a:pt x="1554" y="1223"/>
                  <a:pt x="1555" y="1222"/>
                  <a:pt x="1555" y="1222"/>
                </a:cubicBezTo>
                <a:cubicBezTo>
                  <a:pt x="1557" y="1221"/>
                  <a:pt x="1558" y="1220"/>
                  <a:pt x="1560" y="1219"/>
                </a:cubicBezTo>
                <a:cubicBezTo>
                  <a:pt x="1561" y="1219"/>
                  <a:pt x="1563" y="1218"/>
                  <a:pt x="1565" y="1217"/>
                </a:cubicBezTo>
                <a:cubicBezTo>
                  <a:pt x="1566" y="1216"/>
                  <a:pt x="1568" y="1216"/>
                  <a:pt x="1570" y="1215"/>
                </a:cubicBezTo>
                <a:cubicBezTo>
                  <a:pt x="1570" y="1215"/>
                  <a:pt x="1570" y="1215"/>
                  <a:pt x="1570" y="1215"/>
                </a:cubicBezTo>
                <a:cubicBezTo>
                  <a:pt x="1569" y="1215"/>
                  <a:pt x="1568" y="1216"/>
                  <a:pt x="1567" y="1217"/>
                </a:cubicBezTo>
                <a:cubicBezTo>
                  <a:pt x="1582" y="1242"/>
                  <a:pt x="1610" y="1216"/>
                  <a:pt x="1620" y="1199"/>
                </a:cubicBezTo>
                <a:cubicBezTo>
                  <a:pt x="1609" y="1202"/>
                  <a:pt x="1562" y="1188"/>
                  <a:pt x="1565" y="1214"/>
                </a:cubicBezTo>
                <a:cubicBezTo>
                  <a:pt x="1564" y="1214"/>
                  <a:pt x="1564" y="1214"/>
                  <a:pt x="1563" y="1214"/>
                </a:cubicBezTo>
                <a:cubicBezTo>
                  <a:pt x="1562" y="1215"/>
                  <a:pt x="1560" y="1216"/>
                  <a:pt x="1558" y="1217"/>
                </a:cubicBezTo>
                <a:cubicBezTo>
                  <a:pt x="1557" y="1217"/>
                  <a:pt x="1555" y="1218"/>
                  <a:pt x="1554" y="1219"/>
                </a:cubicBezTo>
                <a:cubicBezTo>
                  <a:pt x="1553" y="1220"/>
                  <a:pt x="1552" y="1220"/>
                  <a:pt x="1552" y="1221"/>
                </a:cubicBezTo>
                <a:cubicBezTo>
                  <a:pt x="1551" y="1221"/>
                  <a:pt x="1550" y="1222"/>
                  <a:pt x="1549" y="1222"/>
                </a:cubicBezTo>
                <a:cubicBezTo>
                  <a:pt x="1549" y="1223"/>
                  <a:pt x="1548" y="1223"/>
                  <a:pt x="1548" y="1224"/>
                </a:cubicBezTo>
                <a:cubicBezTo>
                  <a:pt x="1547" y="1224"/>
                  <a:pt x="1546" y="1225"/>
                  <a:pt x="1546" y="1225"/>
                </a:cubicBezTo>
                <a:cubicBezTo>
                  <a:pt x="1546" y="1225"/>
                  <a:pt x="1545" y="1226"/>
                  <a:pt x="1545" y="1226"/>
                </a:cubicBezTo>
                <a:cubicBezTo>
                  <a:pt x="1545" y="1226"/>
                  <a:pt x="1545" y="1226"/>
                  <a:pt x="1544" y="1226"/>
                </a:cubicBezTo>
                <a:cubicBezTo>
                  <a:pt x="1544" y="1227"/>
                  <a:pt x="1544" y="1227"/>
                  <a:pt x="1543" y="1228"/>
                </a:cubicBezTo>
                <a:cubicBezTo>
                  <a:pt x="1543" y="1228"/>
                  <a:pt x="1543" y="1229"/>
                  <a:pt x="1542" y="1229"/>
                </a:cubicBezTo>
                <a:cubicBezTo>
                  <a:pt x="1540" y="1229"/>
                  <a:pt x="1538" y="1229"/>
                  <a:pt x="1536" y="1228"/>
                </a:cubicBezTo>
                <a:cubicBezTo>
                  <a:pt x="1531" y="1228"/>
                  <a:pt x="1525" y="1229"/>
                  <a:pt x="1520" y="1231"/>
                </a:cubicBezTo>
                <a:cubicBezTo>
                  <a:pt x="1515" y="1233"/>
                  <a:pt x="1510" y="1235"/>
                  <a:pt x="1505" y="1237"/>
                </a:cubicBezTo>
                <a:cubicBezTo>
                  <a:pt x="1500" y="1239"/>
                  <a:pt x="1495" y="1241"/>
                  <a:pt x="1490" y="1243"/>
                </a:cubicBezTo>
                <a:cubicBezTo>
                  <a:pt x="1487" y="1244"/>
                  <a:pt x="1485" y="1244"/>
                  <a:pt x="1482" y="1244"/>
                </a:cubicBezTo>
                <a:cubicBezTo>
                  <a:pt x="1481" y="1245"/>
                  <a:pt x="1481" y="1245"/>
                  <a:pt x="1480" y="1245"/>
                </a:cubicBezTo>
                <a:cubicBezTo>
                  <a:pt x="1479" y="1245"/>
                  <a:pt x="1479" y="1245"/>
                  <a:pt x="1479" y="1245"/>
                </a:cubicBezTo>
                <a:cubicBezTo>
                  <a:pt x="1479" y="1245"/>
                  <a:pt x="1479" y="1245"/>
                  <a:pt x="1479" y="1245"/>
                </a:cubicBezTo>
                <a:cubicBezTo>
                  <a:pt x="1478" y="1245"/>
                  <a:pt x="1478" y="1245"/>
                  <a:pt x="1478" y="1245"/>
                </a:cubicBezTo>
                <a:cubicBezTo>
                  <a:pt x="1477" y="1245"/>
                  <a:pt x="1476" y="1245"/>
                  <a:pt x="1474" y="1245"/>
                </a:cubicBezTo>
                <a:cubicBezTo>
                  <a:pt x="1469" y="1244"/>
                  <a:pt x="1464" y="1243"/>
                  <a:pt x="1459" y="1242"/>
                </a:cubicBezTo>
                <a:cubicBezTo>
                  <a:pt x="1454" y="1240"/>
                  <a:pt x="1450" y="1239"/>
                  <a:pt x="1445" y="1237"/>
                </a:cubicBezTo>
                <a:cubicBezTo>
                  <a:pt x="1477" y="1228"/>
                  <a:pt x="1507" y="1216"/>
                  <a:pt x="1540" y="1196"/>
                </a:cubicBezTo>
                <a:cubicBezTo>
                  <a:pt x="1505" y="1206"/>
                  <a:pt x="1477" y="1220"/>
                  <a:pt x="1444" y="1223"/>
                </a:cubicBezTo>
                <a:cubicBezTo>
                  <a:pt x="1446" y="1222"/>
                  <a:pt x="1447" y="1221"/>
                  <a:pt x="1448" y="1219"/>
                </a:cubicBezTo>
                <a:cubicBezTo>
                  <a:pt x="1449" y="1219"/>
                  <a:pt x="1449" y="1218"/>
                  <a:pt x="1450" y="1218"/>
                </a:cubicBezTo>
                <a:cubicBezTo>
                  <a:pt x="1450" y="1217"/>
                  <a:pt x="1451" y="1216"/>
                  <a:pt x="1451" y="1216"/>
                </a:cubicBezTo>
                <a:cubicBezTo>
                  <a:pt x="1452" y="1215"/>
                  <a:pt x="1453" y="1213"/>
                  <a:pt x="1454" y="1212"/>
                </a:cubicBezTo>
                <a:cubicBezTo>
                  <a:pt x="1456" y="1210"/>
                  <a:pt x="1458" y="1207"/>
                  <a:pt x="1460" y="1204"/>
                </a:cubicBezTo>
                <a:cubicBezTo>
                  <a:pt x="1462" y="1202"/>
                  <a:pt x="1464" y="1199"/>
                  <a:pt x="1466" y="1197"/>
                </a:cubicBezTo>
                <a:cubicBezTo>
                  <a:pt x="1466" y="1196"/>
                  <a:pt x="1467" y="1195"/>
                  <a:pt x="1468" y="1195"/>
                </a:cubicBezTo>
                <a:cubicBezTo>
                  <a:pt x="1468" y="1195"/>
                  <a:pt x="1468" y="1195"/>
                  <a:pt x="1468" y="1195"/>
                </a:cubicBezTo>
                <a:cubicBezTo>
                  <a:pt x="1468" y="1195"/>
                  <a:pt x="1468" y="1195"/>
                  <a:pt x="1468" y="1194"/>
                </a:cubicBezTo>
                <a:cubicBezTo>
                  <a:pt x="1469" y="1193"/>
                  <a:pt x="1471" y="1192"/>
                  <a:pt x="1472" y="1191"/>
                </a:cubicBezTo>
                <a:cubicBezTo>
                  <a:pt x="1476" y="1187"/>
                  <a:pt x="1481" y="1184"/>
                  <a:pt x="1485" y="1182"/>
                </a:cubicBezTo>
                <a:cubicBezTo>
                  <a:pt x="1486" y="1182"/>
                  <a:pt x="1486" y="1181"/>
                  <a:pt x="1487" y="1181"/>
                </a:cubicBezTo>
                <a:cubicBezTo>
                  <a:pt x="1487" y="1181"/>
                  <a:pt x="1488" y="1181"/>
                  <a:pt x="1488" y="1180"/>
                </a:cubicBezTo>
                <a:cubicBezTo>
                  <a:pt x="1489" y="1180"/>
                  <a:pt x="1490" y="1179"/>
                  <a:pt x="1491" y="1179"/>
                </a:cubicBezTo>
                <a:cubicBezTo>
                  <a:pt x="1492" y="1178"/>
                  <a:pt x="1493" y="1178"/>
                  <a:pt x="1493" y="1177"/>
                </a:cubicBezTo>
                <a:cubicBezTo>
                  <a:pt x="1493" y="1178"/>
                  <a:pt x="1492" y="1179"/>
                  <a:pt x="1492" y="1179"/>
                </a:cubicBezTo>
                <a:cubicBezTo>
                  <a:pt x="1492" y="1179"/>
                  <a:pt x="1493" y="1178"/>
                  <a:pt x="1494" y="1178"/>
                </a:cubicBezTo>
                <a:cubicBezTo>
                  <a:pt x="1495" y="1178"/>
                  <a:pt x="1496" y="1177"/>
                  <a:pt x="1497" y="1177"/>
                </a:cubicBezTo>
                <a:cubicBezTo>
                  <a:pt x="1497" y="1177"/>
                  <a:pt x="1497" y="1176"/>
                  <a:pt x="1498" y="1176"/>
                </a:cubicBezTo>
                <a:cubicBezTo>
                  <a:pt x="1498" y="1176"/>
                  <a:pt x="1498" y="1176"/>
                  <a:pt x="1499" y="1176"/>
                </a:cubicBezTo>
                <a:cubicBezTo>
                  <a:pt x="1499" y="1175"/>
                  <a:pt x="1499" y="1175"/>
                  <a:pt x="1499" y="1175"/>
                </a:cubicBezTo>
                <a:cubicBezTo>
                  <a:pt x="1500" y="1174"/>
                  <a:pt x="1501" y="1174"/>
                  <a:pt x="1502" y="1173"/>
                </a:cubicBezTo>
                <a:cubicBezTo>
                  <a:pt x="1503" y="1172"/>
                  <a:pt x="1504" y="1171"/>
                  <a:pt x="1505" y="1170"/>
                </a:cubicBezTo>
                <a:cubicBezTo>
                  <a:pt x="1507" y="1169"/>
                  <a:pt x="1508" y="1168"/>
                  <a:pt x="1509" y="1167"/>
                </a:cubicBezTo>
                <a:cubicBezTo>
                  <a:pt x="1510" y="1166"/>
                  <a:pt x="1511" y="1164"/>
                  <a:pt x="1512" y="1163"/>
                </a:cubicBezTo>
                <a:cubicBezTo>
                  <a:pt x="1513" y="1162"/>
                  <a:pt x="1513" y="1162"/>
                  <a:pt x="1514" y="1161"/>
                </a:cubicBezTo>
                <a:cubicBezTo>
                  <a:pt x="1531" y="1161"/>
                  <a:pt x="1536" y="1145"/>
                  <a:pt x="1535" y="1130"/>
                </a:cubicBezTo>
                <a:cubicBezTo>
                  <a:pt x="1535" y="1130"/>
                  <a:pt x="1536" y="1130"/>
                  <a:pt x="1536" y="1130"/>
                </a:cubicBezTo>
                <a:cubicBezTo>
                  <a:pt x="1555" y="1128"/>
                  <a:pt x="1563" y="1117"/>
                  <a:pt x="1580" y="1112"/>
                </a:cubicBezTo>
                <a:cubicBezTo>
                  <a:pt x="1605" y="1105"/>
                  <a:pt x="1624" y="1110"/>
                  <a:pt x="1650" y="1096"/>
                </a:cubicBezTo>
                <a:cubicBezTo>
                  <a:pt x="1696" y="1071"/>
                  <a:pt x="1750" y="1077"/>
                  <a:pt x="1799" y="1101"/>
                </a:cubicBezTo>
                <a:cubicBezTo>
                  <a:pt x="1826" y="1114"/>
                  <a:pt x="1850" y="1151"/>
                  <a:pt x="1868" y="1186"/>
                </a:cubicBezTo>
                <a:cubicBezTo>
                  <a:pt x="1868" y="1188"/>
                  <a:pt x="1868" y="1191"/>
                  <a:pt x="1869" y="1193"/>
                </a:cubicBezTo>
                <a:cubicBezTo>
                  <a:pt x="1869" y="1195"/>
                  <a:pt x="1869" y="1197"/>
                  <a:pt x="1869" y="1199"/>
                </a:cubicBezTo>
                <a:cubicBezTo>
                  <a:pt x="1870" y="1200"/>
                  <a:pt x="1870" y="1202"/>
                  <a:pt x="1870" y="1203"/>
                </a:cubicBezTo>
                <a:cubicBezTo>
                  <a:pt x="1870" y="1204"/>
                  <a:pt x="1870" y="1204"/>
                  <a:pt x="1870" y="1204"/>
                </a:cubicBezTo>
                <a:cubicBezTo>
                  <a:pt x="1870" y="1204"/>
                  <a:pt x="1870" y="1205"/>
                  <a:pt x="1870" y="1205"/>
                </a:cubicBezTo>
                <a:cubicBezTo>
                  <a:pt x="1870" y="1205"/>
                  <a:pt x="1869" y="1205"/>
                  <a:pt x="1869" y="1206"/>
                </a:cubicBezTo>
                <a:cubicBezTo>
                  <a:pt x="1869" y="1206"/>
                  <a:pt x="1869" y="1207"/>
                  <a:pt x="1869" y="1207"/>
                </a:cubicBezTo>
                <a:cubicBezTo>
                  <a:pt x="1869" y="1207"/>
                  <a:pt x="1869" y="1207"/>
                  <a:pt x="1869" y="1207"/>
                </a:cubicBezTo>
                <a:cubicBezTo>
                  <a:pt x="1869" y="1207"/>
                  <a:pt x="1869" y="1208"/>
                  <a:pt x="1869" y="1208"/>
                </a:cubicBezTo>
                <a:cubicBezTo>
                  <a:pt x="1869" y="1208"/>
                  <a:pt x="1869" y="1209"/>
                  <a:pt x="1869" y="1210"/>
                </a:cubicBezTo>
                <a:cubicBezTo>
                  <a:pt x="1869" y="1211"/>
                  <a:pt x="1869" y="1212"/>
                  <a:pt x="1869" y="1212"/>
                </a:cubicBezTo>
                <a:cubicBezTo>
                  <a:pt x="1869" y="1213"/>
                  <a:pt x="1869" y="1214"/>
                  <a:pt x="1869" y="1215"/>
                </a:cubicBezTo>
                <a:cubicBezTo>
                  <a:pt x="1869" y="1216"/>
                  <a:pt x="1869" y="1217"/>
                  <a:pt x="1869" y="1218"/>
                </a:cubicBezTo>
                <a:cubicBezTo>
                  <a:pt x="1869" y="1218"/>
                  <a:pt x="1869" y="1218"/>
                  <a:pt x="1869" y="1218"/>
                </a:cubicBezTo>
                <a:cubicBezTo>
                  <a:pt x="1869" y="1218"/>
                  <a:pt x="1869" y="1218"/>
                  <a:pt x="1869" y="1218"/>
                </a:cubicBezTo>
                <a:cubicBezTo>
                  <a:pt x="1865" y="1230"/>
                  <a:pt x="1871" y="1239"/>
                  <a:pt x="1878" y="1248"/>
                </a:cubicBezTo>
                <a:cubicBezTo>
                  <a:pt x="1884" y="1238"/>
                  <a:pt x="1879" y="1228"/>
                  <a:pt x="1872" y="1220"/>
                </a:cubicBezTo>
                <a:cubicBezTo>
                  <a:pt x="1872" y="1219"/>
                  <a:pt x="1871" y="1218"/>
                  <a:pt x="1871" y="1217"/>
                </a:cubicBezTo>
                <a:cubicBezTo>
                  <a:pt x="1871" y="1216"/>
                  <a:pt x="1871" y="1216"/>
                  <a:pt x="1871" y="1215"/>
                </a:cubicBezTo>
                <a:cubicBezTo>
                  <a:pt x="1871" y="1214"/>
                  <a:pt x="1871" y="1213"/>
                  <a:pt x="1871" y="1212"/>
                </a:cubicBezTo>
                <a:cubicBezTo>
                  <a:pt x="1871" y="1211"/>
                  <a:pt x="1871" y="1211"/>
                  <a:pt x="1871" y="1210"/>
                </a:cubicBezTo>
                <a:cubicBezTo>
                  <a:pt x="1871" y="1210"/>
                  <a:pt x="1871" y="1209"/>
                  <a:pt x="1871" y="1209"/>
                </a:cubicBezTo>
                <a:cubicBezTo>
                  <a:pt x="1871" y="1210"/>
                  <a:pt x="1871" y="1210"/>
                  <a:pt x="1871" y="1210"/>
                </a:cubicBezTo>
                <a:cubicBezTo>
                  <a:pt x="1872" y="1212"/>
                  <a:pt x="1872" y="1213"/>
                  <a:pt x="1872" y="1213"/>
                </a:cubicBezTo>
                <a:cubicBezTo>
                  <a:pt x="1872" y="1213"/>
                  <a:pt x="1872" y="1212"/>
                  <a:pt x="1872" y="1210"/>
                </a:cubicBezTo>
                <a:cubicBezTo>
                  <a:pt x="1872" y="1209"/>
                  <a:pt x="1872" y="1208"/>
                  <a:pt x="1872" y="1207"/>
                </a:cubicBezTo>
                <a:cubicBezTo>
                  <a:pt x="1872" y="1207"/>
                  <a:pt x="1872" y="1206"/>
                  <a:pt x="1872" y="1205"/>
                </a:cubicBezTo>
                <a:cubicBezTo>
                  <a:pt x="1872" y="1205"/>
                  <a:pt x="1872" y="1204"/>
                  <a:pt x="1872" y="1204"/>
                </a:cubicBezTo>
                <a:cubicBezTo>
                  <a:pt x="1872" y="1204"/>
                  <a:pt x="1872" y="1203"/>
                  <a:pt x="1872" y="1203"/>
                </a:cubicBezTo>
                <a:cubicBezTo>
                  <a:pt x="1872" y="1202"/>
                  <a:pt x="1872" y="1200"/>
                  <a:pt x="1872" y="1198"/>
                </a:cubicBezTo>
                <a:cubicBezTo>
                  <a:pt x="1872" y="1197"/>
                  <a:pt x="1871" y="1195"/>
                  <a:pt x="1871" y="1193"/>
                </a:cubicBezTo>
                <a:cubicBezTo>
                  <a:pt x="1871" y="1193"/>
                  <a:pt x="1871" y="1193"/>
                  <a:pt x="1871" y="1193"/>
                </a:cubicBezTo>
                <a:cubicBezTo>
                  <a:pt x="1876" y="1203"/>
                  <a:pt x="1881" y="1213"/>
                  <a:pt x="1884" y="1222"/>
                </a:cubicBezTo>
                <a:cubicBezTo>
                  <a:pt x="1889" y="1211"/>
                  <a:pt x="1878" y="1184"/>
                  <a:pt x="1865" y="1159"/>
                </a:cubicBezTo>
                <a:cubicBezTo>
                  <a:pt x="1865" y="1159"/>
                  <a:pt x="1864" y="1159"/>
                  <a:pt x="1864" y="1158"/>
                </a:cubicBezTo>
                <a:cubicBezTo>
                  <a:pt x="1864" y="1158"/>
                  <a:pt x="1864" y="1157"/>
                  <a:pt x="1864" y="1156"/>
                </a:cubicBezTo>
                <a:cubicBezTo>
                  <a:pt x="1863" y="1156"/>
                  <a:pt x="1863" y="1155"/>
                  <a:pt x="1863" y="1155"/>
                </a:cubicBezTo>
                <a:cubicBezTo>
                  <a:pt x="1871" y="1162"/>
                  <a:pt x="1880" y="1169"/>
                  <a:pt x="1889" y="1175"/>
                </a:cubicBezTo>
                <a:cubicBezTo>
                  <a:pt x="1891" y="1177"/>
                  <a:pt x="1894" y="1178"/>
                  <a:pt x="1896" y="1179"/>
                </a:cubicBezTo>
                <a:cubicBezTo>
                  <a:pt x="1898" y="1181"/>
                  <a:pt x="1900" y="1182"/>
                  <a:pt x="1903" y="1184"/>
                </a:cubicBezTo>
                <a:cubicBezTo>
                  <a:pt x="1907" y="1186"/>
                  <a:pt x="1912" y="1189"/>
                  <a:pt x="1917" y="1191"/>
                </a:cubicBezTo>
                <a:cubicBezTo>
                  <a:pt x="1924" y="1196"/>
                  <a:pt x="1932" y="1200"/>
                  <a:pt x="1939" y="1204"/>
                </a:cubicBezTo>
                <a:cubicBezTo>
                  <a:pt x="1939" y="1204"/>
                  <a:pt x="1939" y="1205"/>
                  <a:pt x="1940" y="1206"/>
                </a:cubicBezTo>
                <a:cubicBezTo>
                  <a:pt x="1940" y="1206"/>
                  <a:pt x="1940" y="1206"/>
                  <a:pt x="1940" y="1207"/>
                </a:cubicBezTo>
                <a:cubicBezTo>
                  <a:pt x="1940" y="1207"/>
                  <a:pt x="1940" y="1208"/>
                  <a:pt x="1941" y="1208"/>
                </a:cubicBezTo>
                <a:cubicBezTo>
                  <a:pt x="1941" y="1208"/>
                  <a:pt x="1941" y="1209"/>
                  <a:pt x="1941" y="1209"/>
                </a:cubicBezTo>
                <a:cubicBezTo>
                  <a:pt x="1941" y="1210"/>
                  <a:pt x="1941" y="1210"/>
                  <a:pt x="1942" y="1210"/>
                </a:cubicBezTo>
                <a:cubicBezTo>
                  <a:pt x="1942" y="1210"/>
                  <a:pt x="1942" y="1210"/>
                  <a:pt x="1942" y="1211"/>
                </a:cubicBezTo>
                <a:cubicBezTo>
                  <a:pt x="1942" y="1211"/>
                  <a:pt x="1943" y="1212"/>
                  <a:pt x="1943" y="1212"/>
                </a:cubicBezTo>
                <a:cubicBezTo>
                  <a:pt x="1943" y="1213"/>
                  <a:pt x="1943" y="1213"/>
                  <a:pt x="1944" y="1214"/>
                </a:cubicBezTo>
                <a:cubicBezTo>
                  <a:pt x="1944" y="1214"/>
                  <a:pt x="1944" y="1214"/>
                  <a:pt x="1944" y="1215"/>
                </a:cubicBezTo>
                <a:cubicBezTo>
                  <a:pt x="1944" y="1215"/>
                  <a:pt x="1944" y="1215"/>
                  <a:pt x="1944" y="1215"/>
                </a:cubicBezTo>
                <a:cubicBezTo>
                  <a:pt x="1945" y="1216"/>
                  <a:pt x="1945" y="1217"/>
                  <a:pt x="1945" y="1217"/>
                </a:cubicBezTo>
                <a:cubicBezTo>
                  <a:pt x="1946" y="1219"/>
                  <a:pt x="1946" y="1220"/>
                  <a:pt x="1947" y="1221"/>
                </a:cubicBezTo>
                <a:cubicBezTo>
                  <a:pt x="1947" y="1223"/>
                  <a:pt x="1947" y="1224"/>
                  <a:pt x="1948" y="1226"/>
                </a:cubicBezTo>
                <a:cubicBezTo>
                  <a:pt x="1948" y="1227"/>
                  <a:pt x="1948" y="1228"/>
                  <a:pt x="1948" y="1230"/>
                </a:cubicBezTo>
                <a:cubicBezTo>
                  <a:pt x="1949" y="1231"/>
                  <a:pt x="1949" y="1232"/>
                  <a:pt x="1949" y="1233"/>
                </a:cubicBezTo>
                <a:cubicBezTo>
                  <a:pt x="1943" y="1236"/>
                  <a:pt x="1936" y="1242"/>
                  <a:pt x="1936" y="1248"/>
                </a:cubicBezTo>
                <a:cubicBezTo>
                  <a:pt x="1935" y="1256"/>
                  <a:pt x="1944" y="1261"/>
                  <a:pt x="1949" y="1267"/>
                </a:cubicBezTo>
                <a:cubicBezTo>
                  <a:pt x="1954" y="1255"/>
                  <a:pt x="1971" y="1240"/>
                  <a:pt x="1951" y="1232"/>
                </a:cubicBezTo>
                <a:cubicBezTo>
                  <a:pt x="1951" y="1232"/>
                  <a:pt x="1951" y="1232"/>
                  <a:pt x="1951" y="1232"/>
                </a:cubicBezTo>
                <a:cubicBezTo>
                  <a:pt x="1952" y="1232"/>
                  <a:pt x="1952" y="1232"/>
                  <a:pt x="1953" y="1231"/>
                </a:cubicBezTo>
                <a:cubicBezTo>
                  <a:pt x="1951" y="1232"/>
                  <a:pt x="1951" y="1232"/>
                  <a:pt x="1951" y="1232"/>
                </a:cubicBezTo>
                <a:cubicBezTo>
                  <a:pt x="1951" y="1231"/>
                  <a:pt x="1951" y="1230"/>
                  <a:pt x="1951" y="1230"/>
                </a:cubicBezTo>
                <a:cubicBezTo>
                  <a:pt x="1951" y="1228"/>
                  <a:pt x="1950" y="1227"/>
                  <a:pt x="1950" y="1225"/>
                </a:cubicBezTo>
                <a:cubicBezTo>
                  <a:pt x="1950" y="1224"/>
                  <a:pt x="1949" y="1222"/>
                  <a:pt x="1949" y="1221"/>
                </a:cubicBezTo>
                <a:cubicBezTo>
                  <a:pt x="1949" y="1219"/>
                  <a:pt x="1948" y="1218"/>
                  <a:pt x="1948" y="1216"/>
                </a:cubicBezTo>
                <a:cubicBezTo>
                  <a:pt x="1947" y="1216"/>
                  <a:pt x="1947" y="1215"/>
                  <a:pt x="1947" y="1215"/>
                </a:cubicBezTo>
                <a:cubicBezTo>
                  <a:pt x="1947" y="1214"/>
                  <a:pt x="1946" y="1214"/>
                  <a:pt x="1946" y="1214"/>
                </a:cubicBezTo>
                <a:cubicBezTo>
                  <a:pt x="1946" y="1213"/>
                  <a:pt x="1946" y="1213"/>
                  <a:pt x="1946" y="1213"/>
                </a:cubicBezTo>
                <a:cubicBezTo>
                  <a:pt x="1946" y="1212"/>
                  <a:pt x="1945" y="1212"/>
                  <a:pt x="1945" y="1211"/>
                </a:cubicBezTo>
                <a:cubicBezTo>
                  <a:pt x="1945" y="1210"/>
                  <a:pt x="1944" y="1210"/>
                  <a:pt x="1944" y="1209"/>
                </a:cubicBezTo>
                <a:cubicBezTo>
                  <a:pt x="1944" y="1209"/>
                  <a:pt x="1944" y="1209"/>
                  <a:pt x="1944" y="1209"/>
                </a:cubicBezTo>
                <a:cubicBezTo>
                  <a:pt x="1944" y="1208"/>
                  <a:pt x="1943" y="1208"/>
                  <a:pt x="1943" y="1208"/>
                </a:cubicBezTo>
                <a:cubicBezTo>
                  <a:pt x="1943" y="1208"/>
                  <a:pt x="1942" y="1207"/>
                  <a:pt x="1942" y="1207"/>
                </a:cubicBezTo>
                <a:cubicBezTo>
                  <a:pt x="1942" y="1207"/>
                  <a:pt x="1942" y="1206"/>
                  <a:pt x="1941" y="1206"/>
                </a:cubicBezTo>
                <a:cubicBezTo>
                  <a:pt x="1941" y="1206"/>
                  <a:pt x="1941" y="1206"/>
                  <a:pt x="1940" y="1205"/>
                </a:cubicBezTo>
                <a:cubicBezTo>
                  <a:pt x="1940" y="1205"/>
                  <a:pt x="1940" y="1205"/>
                  <a:pt x="1939" y="1204"/>
                </a:cubicBezTo>
                <a:cubicBezTo>
                  <a:pt x="1941" y="1206"/>
                  <a:pt x="1943" y="1207"/>
                  <a:pt x="1945" y="1208"/>
                </a:cubicBezTo>
                <a:cubicBezTo>
                  <a:pt x="1946" y="1208"/>
                  <a:pt x="1947" y="1209"/>
                  <a:pt x="1948" y="1210"/>
                </a:cubicBezTo>
                <a:cubicBezTo>
                  <a:pt x="1949" y="1211"/>
                  <a:pt x="1950" y="1212"/>
                  <a:pt x="1951" y="1212"/>
                </a:cubicBezTo>
                <a:cubicBezTo>
                  <a:pt x="1952" y="1213"/>
                  <a:pt x="1953" y="1214"/>
                  <a:pt x="1955" y="1215"/>
                </a:cubicBezTo>
                <a:cubicBezTo>
                  <a:pt x="1958" y="1217"/>
                  <a:pt x="1958" y="1217"/>
                  <a:pt x="1958" y="1217"/>
                </a:cubicBezTo>
                <a:cubicBezTo>
                  <a:pt x="1962" y="1220"/>
                  <a:pt x="1966" y="1224"/>
                  <a:pt x="1970" y="1227"/>
                </a:cubicBezTo>
                <a:cubicBezTo>
                  <a:pt x="1978" y="1234"/>
                  <a:pt x="1986" y="1241"/>
                  <a:pt x="1994" y="1248"/>
                </a:cubicBezTo>
                <a:cubicBezTo>
                  <a:pt x="2001" y="1255"/>
                  <a:pt x="2008" y="1262"/>
                  <a:pt x="2015" y="1268"/>
                </a:cubicBezTo>
                <a:cubicBezTo>
                  <a:pt x="2023" y="1274"/>
                  <a:pt x="2030" y="1280"/>
                  <a:pt x="2036" y="1285"/>
                </a:cubicBezTo>
                <a:cubicBezTo>
                  <a:pt x="2040" y="1287"/>
                  <a:pt x="2043" y="1290"/>
                  <a:pt x="2046" y="1292"/>
                </a:cubicBezTo>
                <a:cubicBezTo>
                  <a:pt x="2048" y="1293"/>
                  <a:pt x="2049" y="1293"/>
                  <a:pt x="2051" y="1294"/>
                </a:cubicBezTo>
                <a:cubicBezTo>
                  <a:pt x="2052" y="1295"/>
                  <a:pt x="2054" y="1296"/>
                  <a:pt x="2055" y="1297"/>
                </a:cubicBezTo>
                <a:cubicBezTo>
                  <a:pt x="2061" y="1300"/>
                  <a:pt x="2067" y="1302"/>
                  <a:pt x="2071" y="1304"/>
                </a:cubicBezTo>
                <a:cubicBezTo>
                  <a:pt x="2074" y="1304"/>
                  <a:pt x="2076" y="1305"/>
                  <a:pt x="2077" y="1305"/>
                </a:cubicBezTo>
                <a:cubicBezTo>
                  <a:pt x="2079" y="1306"/>
                  <a:pt x="2081" y="1306"/>
                  <a:pt x="2082" y="1307"/>
                </a:cubicBezTo>
                <a:cubicBezTo>
                  <a:pt x="2085" y="1307"/>
                  <a:pt x="2086" y="1308"/>
                  <a:pt x="2086" y="1308"/>
                </a:cubicBezTo>
                <a:cubicBezTo>
                  <a:pt x="2086" y="1308"/>
                  <a:pt x="2085" y="1307"/>
                  <a:pt x="2082" y="1306"/>
                </a:cubicBezTo>
                <a:cubicBezTo>
                  <a:pt x="2081" y="1306"/>
                  <a:pt x="2079" y="1305"/>
                  <a:pt x="2078" y="1305"/>
                </a:cubicBezTo>
                <a:cubicBezTo>
                  <a:pt x="2076" y="1304"/>
                  <a:pt x="2074" y="1303"/>
                  <a:pt x="2072" y="1302"/>
                </a:cubicBezTo>
                <a:cubicBezTo>
                  <a:pt x="2068" y="1300"/>
                  <a:pt x="2062" y="1298"/>
                  <a:pt x="2057" y="1294"/>
                </a:cubicBezTo>
                <a:cubicBezTo>
                  <a:pt x="2055" y="1293"/>
                  <a:pt x="2054" y="1292"/>
                  <a:pt x="2053" y="1291"/>
                </a:cubicBezTo>
                <a:cubicBezTo>
                  <a:pt x="2051" y="1290"/>
                  <a:pt x="2050" y="1289"/>
                  <a:pt x="2048" y="1288"/>
                </a:cubicBezTo>
                <a:cubicBezTo>
                  <a:pt x="2047" y="1288"/>
                  <a:pt x="2047" y="1287"/>
                  <a:pt x="2046" y="1287"/>
                </a:cubicBezTo>
                <a:cubicBezTo>
                  <a:pt x="2045" y="1286"/>
                  <a:pt x="2044" y="1286"/>
                  <a:pt x="2043" y="1285"/>
                </a:cubicBezTo>
                <a:cubicBezTo>
                  <a:pt x="2042" y="1284"/>
                  <a:pt x="2040" y="1283"/>
                  <a:pt x="2039" y="1282"/>
                </a:cubicBezTo>
                <a:cubicBezTo>
                  <a:pt x="2038" y="1282"/>
                  <a:pt x="2038" y="1282"/>
                  <a:pt x="2038" y="1282"/>
                </a:cubicBezTo>
                <a:cubicBezTo>
                  <a:pt x="2038" y="1282"/>
                  <a:pt x="2039" y="1282"/>
                  <a:pt x="2039" y="1282"/>
                </a:cubicBezTo>
                <a:cubicBezTo>
                  <a:pt x="2040" y="1282"/>
                  <a:pt x="2041" y="1282"/>
                  <a:pt x="2042" y="1282"/>
                </a:cubicBezTo>
                <a:cubicBezTo>
                  <a:pt x="2043" y="1282"/>
                  <a:pt x="2045" y="1283"/>
                  <a:pt x="2046" y="1283"/>
                </a:cubicBezTo>
                <a:cubicBezTo>
                  <a:pt x="2047" y="1283"/>
                  <a:pt x="2048" y="1283"/>
                  <a:pt x="2050" y="1283"/>
                </a:cubicBezTo>
                <a:cubicBezTo>
                  <a:pt x="2050" y="1283"/>
                  <a:pt x="2050" y="1283"/>
                  <a:pt x="2050" y="1283"/>
                </a:cubicBezTo>
                <a:cubicBezTo>
                  <a:pt x="2050" y="1283"/>
                  <a:pt x="2050" y="1283"/>
                  <a:pt x="2050" y="1283"/>
                </a:cubicBezTo>
                <a:cubicBezTo>
                  <a:pt x="2067" y="1291"/>
                  <a:pt x="2080" y="1285"/>
                  <a:pt x="2095" y="1276"/>
                </a:cubicBezTo>
                <a:cubicBezTo>
                  <a:pt x="2081" y="1266"/>
                  <a:pt x="2066" y="1271"/>
                  <a:pt x="2053" y="1280"/>
                </a:cubicBezTo>
                <a:cubicBezTo>
                  <a:pt x="2052" y="1280"/>
                  <a:pt x="2051" y="1280"/>
                  <a:pt x="2050" y="1280"/>
                </a:cubicBezTo>
                <a:cubicBezTo>
                  <a:pt x="2049" y="1280"/>
                  <a:pt x="2047" y="1280"/>
                  <a:pt x="2046" y="1279"/>
                </a:cubicBezTo>
                <a:cubicBezTo>
                  <a:pt x="2045" y="1279"/>
                  <a:pt x="2044" y="1279"/>
                  <a:pt x="2043" y="1279"/>
                </a:cubicBezTo>
                <a:cubicBezTo>
                  <a:pt x="2041" y="1279"/>
                  <a:pt x="2040" y="1279"/>
                  <a:pt x="2039" y="1279"/>
                </a:cubicBezTo>
                <a:cubicBezTo>
                  <a:pt x="2038" y="1278"/>
                  <a:pt x="2037" y="1278"/>
                  <a:pt x="2036" y="1278"/>
                </a:cubicBezTo>
                <a:cubicBezTo>
                  <a:pt x="2036" y="1278"/>
                  <a:pt x="2036" y="1278"/>
                  <a:pt x="2036" y="1278"/>
                </a:cubicBezTo>
                <a:cubicBezTo>
                  <a:pt x="2036" y="1278"/>
                  <a:pt x="2035" y="1278"/>
                  <a:pt x="2035" y="1278"/>
                </a:cubicBezTo>
                <a:cubicBezTo>
                  <a:pt x="2035" y="1278"/>
                  <a:pt x="2034" y="1278"/>
                  <a:pt x="2034" y="1278"/>
                </a:cubicBezTo>
                <a:cubicBezTo>
                  <a:pt x="2034" y="1278"/>
                  <a:pt x="2033" y="1278"/>
                  <a:pt x="2033" y="1278"/>
                </a:cubicBezTo>
                <a:cubicBezTo>
                  <a:pt x="2028" y="1274"/>
                  <a:pt x="2023" y="1270"/>
                  <a:pt x="2018" y="1265"/>
                </a:cubicBezTo>
                <a:cubicBezTo>
                  <a:pt x="2011" y="1259"/>
                  <a:pt x="2004" y="1252"/>
                  <a:pt x="1996" y="1245"/>
                </a:cubicBezTo>
                <a:cubicBezTo>
                  <a:pt x="1989" y="1238"/>
                  <a:pt x="1981" y="1231"/>
                  <a:pt x="1973" y="1224"/>
                </a:cubicBezTo>
                <a:cubicBezTo>
                  <a:pt x="1969" y="1221"/>
                  <a:pt x="1964" y="1217"/>
                  <a:pt x="1960" y="1214"/>
                </a:cubicBezTo>
                <a:cubicBezTo>
                  <a:pt x="1957" y="1211"/>
                  <a:pt x="1957" y="1211"/>
                  <a:pt x="1957" y="1211"/>
                </a:cubicBezTo>
                <a:cubicBezTo>
                  <a:pt x="1956" y="1211"/>
                  <a:pt x="1955" y="1210"/>
                  <a:pt x="1954" y="1209"/>
                </a:cubicBezTo>
                <a:cubicBezTo>
                  <a:pt x="1952" y="1208"/>
                  <a:pt x="1951" y="1207"/>
                  <a:pt x="1950" y="1207"/>
                </a:cubicBezTo>
                <a:cubicBezTo>
                  <a:pt x="1949" y="1206"/>
                  <a:pt x="1948" y="1205"/>
                  <a:pt x="1947" y="1204"/>
                </a:cubicBezTo>
                <a:cubicBezTo>
                  <a:pt x="1937" y="1198"/>
                  <a:pt x="1928" y="1193"/>
                  <a:pt x="1918" y="1188"/>
                </a:cubicBezTo>
                <a:cubicBezTo>
                  <a:pt x="1916" y="1186"/>
                  <a:pt x="1913" y="1185"/>
                  <a:pt x="1910" y="1183"/>
                </a:cubicBezTo>
                <a:cubicBezTo>
                  <a:pt x="1911" y="1184"/>
                  <a:pt x="1911" y="1184"/>
                  <a:pt x="1911" y="1184"/>
                </a:cubicBezTo>
                <a:cubicBezTo>
                  <a:pt x="1912" y="1184"/>
                  <a:pt x="1912" y="1184"/>
                  <a:pt x="1913" y="1184"/>
                </a:cubicBezTo>
                <a:cubicBezTo>
                  <a:pt x="1914" y="1184"/>
                  <a:pt x="1915" y="1184"/>
                  <a:pt x="1915" y="1184"/>
                </a:cubicBezTo>
                <a:cubicBezTo>
                  <a:pt x="1916" y="1184"/>
                  <a:pt x="1917" y="1184"/>
                  <a:pt x="1918" y="1184"/>
                </a:cubicBezTo>
                <a:cubicBezTo>
                  <a:pt x="1919" y="1184"/>
                  <a:pt x="1919" y="1184"/>
                  <a:pt x="1919" y="1184"/>
                </a:cubicBezTo>
                <a:cubicBezTo>
                  <a:pt x="1920" y="1184"/>
                  <a:pt x="1920" y="1184"/>
                  <a:pt x="1921" y="1184"/>
                </a:cubicBezTo>
                <a:cubicBezTo>
                  <a:pt x="1923" y="1184"/>
                  <a:pt x="1925" y="1184"/>
                  <a:pt x="1928" y="1184"/>
                </a:cubicBezTo>
                <a:cubicBezTo>
                  <a:pt x="1930" y="1184"/>
                  <a:pt x="1932" y="1183"/>
                  <a:pt x="1935" y="1183"/>
                </a:cubicBezTo>
                <a:cubicBezTo>
                  <a:pt x="1940" y="1183"/>
                  <a:pt x="1945" y="1182"/>
                  <a:pt x="1951" y="1181"/>
                </a:cubicBezTo>
                <a:cubicBezTo>
                  <a:pt x="1956" y="1181"/>
                  <a:pt x="1961" y="1180"/>
                  <a:pt x="1965" y="1180"/>
                </a:cubicBezTo>
                <a:cubicBezTo>
                  <a:pt x="1966" y="1180"/>
                  <a:pt x="1966" y="1181"/>
                  <a:pt x="1966" y="1181"/>
                </a:cubicBezTo>
                <a:cubicBezTo>
                  <a:pt x="1966" y="1181"/>
                  <a:pt x="1967" y="1182"/>
                  <a:pt x="1967" y="1183"/>
                </a:cubicBezTo>
                <a:cubicBezTo>
                  <a:pt x="1968" y="1183"/>
                  <a:pt x="1968" y="1184"/>
                  <a:pt x="1968" y="1184"/>
                </a:cubicBezTo>
                <a:cubicBezTo>
                  <a:pt x="1968" y="1184"/>
                  <a:pt x="1969" y="1184"/>
                  <a:pt x="1969" y="1185"/>
                </a:cubicBezTo>
                <a:cubicBezTo>
                  <a:pt x="1969" y="1185"/>
                  <a:pt x="1969" y="1185"/>
                  <a:pt x="1969" y="1185"/>
                </a:cubicBezTo>
                <a:cubicBezTo>
                  <a:pt x="1970" y="1186"/>
                  <a:pt x="1971" y="1187"/>
                  <a:pt x="1972" y="1188"/>
                </a:cubicBezTo>
                <a:cubicBezTo>
                  <a:pt x="1973" y="1189"/>
                  <a:pt x="1974" y="1189"/>
                  <a:pt x="1975" y="1190"/>
                </a:cubicBezTo>
                <a:cubicBezTo>
                  <a:pt x="1977" y="1192"/>
                  <a:pt x="1979" y="1194"/>
                  <a:pt x="1981" y="1196"/>
                </a:cubicBezTo>
                <a:cubicBezTo>
                  <a:pt x="1981" y="1196"/>
                  <a:pt x="1982" y="1197"/>
                  <a:pt x="1982" y="1197"/>
                </a:cubicBezTo>
                <a:cubicBezTo>
                  <a:pt x="1981" y="1197"/>
                  <a:pt x="1981" y="1197"/>
                  <a:pt x="1981" y="1197"/>
                </a:cubicBezTo>
                <a:cubicBezTo>
                  <a:pt x="1978" y="1215"/>
                  <a:pt x="2000" y="1220"/>
                  <a:pt x="2012" y="1215"/>
                </a:cubicBezTo>
                <a:cubicBezTo>
                  <a:pt x="2004" y="1208"/>
                  <a:pt x="1997" y="1191"/>
                  <a:pt x="1984" y="1196"/>
                </a:cubicBezTo>
                <a:cubicBezTo>
                  <a:pt x="1983" y="1195"/>
                  <a:pt x="1983" y="1195"/>
                  <a:pt x="1983" y="1195"/>
                </a:cubicBezTo>
                <a:cubicBezTo>
                  <a:pt x="1980" y="1193"/>
                  <a:pt x="1978" y="1191"/>
                  <a:pt x="1976" y="1189"/>
                </a:cubicBezTo>
                <a:cubicBezTo>
                  <a:pt x="1975" y="1188"/>
                  <a:pt x="1974" y="1187"/>
                  <a:pt x="1973" y="1186"/>
                </a:cubicBezTo>
                <a:cubicBezTo>
                  <a:pt x="1972" y="1185"/>
                  <a:pt x="1972" y="1184"/>
                  <a:pt x="1971" y="1184"/>
                </a:cubicBezTo>
                <a:cubicBezTo>
                  <a:pt x="1971" y="1183"/>
                  <a:pt x="1970" y="1183"/>
                  <a:pt x="1970" y="1183"/>
                </a:cubicBezTo>
                <a:cubicBezTo>
                  <a:pt x="1970" y="1183"/>
                  <a:pt x="1970" y="1183"/>
                  <a:pt x="1970" y="1183"/>
                </a:cubicBezTo>
                <a:cubicBezTo>
                  <a:pt x="1969" y="1182"/>
                  <a:pt x="1969" y="1182"/>
                  <a:pt x="1969" y="1182"/>
                </a:cubicBezTo>
                <a:cubicBezTo>
                  <a:pt x="1968" y="1181"/>
                  <a:pt x="1967" y="1181"/>
                  <a:pt x="1967" y="1180"/>
                </a:cubicBezTo>
                <a:cubicBezTo>
                  <a:pt x="1966" y="1180"/>
                  <a:pt x="1966" y="1180"/>
                  <a:pt x="1966" y="1180"/>
                </a:cubicBezTo>
                <a:cubicBezTo>
                  <a:pt x="1966" y="1180"/>
                  <a:pt x="1966" y="1180"/>
                  <a:pt x="1966" y="1180"/>
                </a:cubicBezTo>
                <a:cubicBezTo>
                  <a:pt x="1969" y="1180"/>
                  <a:pt x="1971" y="1179"/>
                  <a:pt x="1973" y="1179"/>
                </a:cubicBezTo>
                <a:cubicBezTo>
                  <a:pt x="1976" y="1179"/>
                  <a:pt x="1978" y="1179"/>
                  <a:pt x="1980" y="1179"/>
                </a:cubicBezTo>
                <a:cubicBezTo>
                  <a:pt x="1980" y="1179"/>
                  <a:pt x="1981" y="1179"/>
                  <a:pt x="1981" y="1179"/>
                </a:cubicBezTo>
                <a:cubicBezTo>
                  <a:pt x="1982" y="1179"/>
                  <a:pt x="1982" y="1179"/>
                  <a:pt x="1983" y="1179"/>
                </a:cubicBezTo>
                <a:cubicBezTo>
                  <a:pt x="1984" y="1179"/>
                  <a:pt x="1985" y="1179"/>
                  <a:pt x="1985" y="1178"/>
                </a:cubicBezTo>
                <a:cubicBezTo>
                  <a:pt x="1987" y="1178"/>
                  <a:pt x="1989" y="1178"/>
                  <a:pt x="1990" y="1178"/>
                </a:cubicBezTo>
                <a:cubicBezTo>
                  <a:pt x="1992" y="1178"/>
                  <a:pt x="1993" y="1178"/>
                  <a:pt x="1993" y="1178"/>
                </a:cubicBezTo>
                <a:cubicBezTo>
                  <a:pt x="1993" y="1178"/>
                  <a:pt x="1992" y="1177"/>
                  <a:pt x="1990" y="1177"/>
                </a:cubicBezTo>
                <a:cubicBezTo>
                  <a:pt x="1989" y="1177"/>
                  <a:pt x="1988" y="1177"/>
                  <a:pt x="1988" y="1177"/>
                </a:cubicBezTo>
                <a:cubicBezTo>
                  <a:pt x="1987" y="1177"/>
                  <a:pt x="1986" y="1177"/>
                  <a:pt x="1985" y="1177"/>
                </a:cubicBezTo>
                <a:cubicBezTo>
                  <a:pt x="1985" y="1177"/>
                  <a:pt x="1984" y="1176"/>
                  <a:pt x="1983" y="1176"/>
                </a:cubicBezTo>
                <a:cubicBezTo>
                  <a:pt x="1982" y="1176"/>
                  <a:pt x="1982" y="1176"/>
                  <a:pt x="1981" y="1176"/>
                </a:cubicBezTo>
                <a:cubicBezTo>
                  <a:pt x="1981" y="1176"/>
                  <a:pt x="1980" y="1176"/>
                  <a:pt x="1980" y="1177"/>
                </a:cubicBezTo>
                <a:cubicBezTo>
                  <a:pt x="1978" y="1177"/>
                  <a:pt x="1976" y="1177"/>
                  <a:pt x="1973" y="1177"/>
                </a:cubicBezTo>
                <a:cubicBezTo>
                  <a:pt x="1971" y="1177"/>
                  <a:pt x="1969" y="1177"/>
                  <a:pt x="1966" y="1177"/>
                </a:cubicBezTo>
                <a:cubicBezTo>
                  <a:pt x="1961" y="1178"/>
                  <a:pt x="1956" y="1178"/>
                  <a:pt x="1950" y="1179"/>
                </a:cubicBezTo>
                <a:cubicBezTo>
                  <a:pt x="1949" y="1179"/>
                  <a:pt x="1947" y="1179"/>
                  <a:pt x="1945" y="1180"/>
                </a:cubicBezTo>
                <a:cubicBezTo>
                  <a:pt x="1946" y="1179"/>
                  <a:pt x="1946" y="1179"/>
                  <a:pt x="1946" y="1179"/>
                </a:cubicBezTo>
                <a:cubicBezTo>
                  <a:pt x="1946" y="1179"/>
                  <a:pt x="1946" y="1179"/>
                  <a:pt x="1947" y="1178"/>
                </a:cubicBezTo>
                <a:cubicBezTo>
                  <a:pt x="1947" y="1178"/>
                  <a:pt x="1947" y="1178"/>
                  <a:pt x="1947" y="1178"/>
                </a:cubicBezTo>
                <a:cubicBezTo>
                  <a:pt x="1947" y="1177"/>
                  <a:pt x="1948" y="1177"/>
                  <a:pt x="1948" y="1177"/>
                </a:cubicBezTo>
                <a:cubicBezTo>
                  <a:pt x="1949" y="1174"/>
                  <a:pt x="1951" y="1171"/>
                  <a:pt x="1952" y="1167"/>
                </a:cubicBezTo>
                <a:cubicBezTo>
                  <a:pt x="1953" y="1165"/>
                  <a:pt x="1954" y="1161"/>
                  <a:pt x="1955" y="1158"/>
                </a:cubicBezTo>
                <a:cubicBezTo>
                  <a:pt x="1955" y="1159"/>
                  <a:pt x="1956" y="1159"/>
                  <a:pt x="1956" y="1159"/>
                </a:cubicBezTo>
                <a:cubicBezTo>
                  <a:pt x="1959" y="1159"/>
                  <a:pt x="1959" y="1159"/>
                  <a:pt x="1959" y="1159"/>
                </a:cubicBezTo>
                <a:cubicBezTo>
                  <a:pt x="1974" y="1159"/>
                  <a:pt x="1984" y="1144"/>
                  <a:pt x="1979" y="1130"/>
                </a:cubicBezTo>
                <a:cubicBezTo>
                  <a:pt x="1969" y="1136"/>
                  <a:pt x="1947" y="1140"/>
                  <a:pt x="1954" y="1156"/>
                </a:cubicBezTo>
                <a:cubicBezTo>
                  <a:pt x="1954" y="1156"/>
                  <a:pt x="1954" y="1156"/>
                  <a:pt x="1954" y="1156"/>
                </a:cubicBezTo>
                <a:cubicBezTo>
                  <a:pt x="1952" y="1160"/>
                  <a:pt x="1951" y="1163"/>
                  <a:pt x="1950" y="1167"/>
                </a:cubicBezTo>
                <a:cubicBezTo>
                  <a:pt x="1948" y="1170"/>
                  <a:pt x="1947" y="1173"/>
                  <a:pt x="1946" y="1175"/>
                </a:cubicBezTo>
                <a:cubicBezTo>
                  <a:pt x="1946" y="1176"/>
                  <a:pt x="1945" y="1176"/>
                  <a:pt x="1945" y="1176"/>
                </a:cubicBezTo>
                <a:cubicBezTo>
                  <a:pt x="1945" y="1177"/>
                  <a:pt x="1945" y="1177"/>
                  <a:pt x="1945" y="1177"/>
                </a:cubicBezTo>
                <a:cubicBezTo>
                  <a:pt x="1945" y="1177"/>
                  <a:pt x="1944" y="1178"/>
                  <a:pt x="1944" y="1178"/>
                </a:cubicBezTo>
                <a:cubicBezTo>
                  <a:pt x="1944" y="1178"/>
                  <a:pt x="1944" y="1178"/>
                  <a:pt x="1944" y="1179"/>
                </a:cubicBezTo>
                <a:cubicBezTo>
                  <a:pt x="1943" y="1179"/>
                  <a:pt x="1943" y="1180"/>
                  <a:pt x="1943" y="1180"/>
                </a:cubicBezTo>
                <a:cubicBezTo>
                  <a:pt x="1940" y="1180"/>
                  <a:pt x="1937" y="1181"/>
                  <a:pt x="1935" y="1181"/>
                </a:cubicBezTo>
                <a:cubicBezTo>
                  <a:pt x="1932" y="1181"/>
                  <a:pt x="1930" y="1181"/>
                  <a:pt x="1927" y="1181"/>
                </a:cubicBezTo>
                <a:cubicBezTo>
                  <a:pt x="1925" y="1182"/>
                  <a:pt x="1923" y="1182"/>
                  <a:pt x="1921" y="1182"/>
                </a:cubicBezTo>
                <a:cubicBezTo>
                  <a:pt x="1920" y="1182"/>
                  <a:pt x="1919" y="1182"/>
                  <a:pt x="1918" y="1182"/>
                </a:cubicBezTo>
                <a:cubicBezTo>
                  <a:pt x="1917" y="1182"/>
                  <a:pt x="1916" y="1182"/>
                  <a:pt x="1915" y="1182"/>
                </a:cubicBezTo>
                <a:cubicBezTo>
                  <a:pt x="1914" y="1182"/>
                  <a:pt x="1912" y="1183"/>
                  <a:pt x="1911" y="1183"/>
                </a:cubicBezTo>
                <a:cubicBezTo>
                  <a:pt x="1910" y="1183"/>
                  <a:pt x="1910" y="1183"/>
                  <a:pt x="1909" y="1183"/>
                </a:cubicBezTo>
                <a:cubicBezTo>
                  <a:pt x="1908" y="1182"/>
                  <a:pt x="1906" y="1181"/>
                  <a:pt x="1905" y="1180"/>
                </a:cubicBezTo>
                <a:cubicBezTo>
                  <a:pt x="1902" y="1179"/>
                  <a:pt x="1900" y="1177"/>
                  <a:pt x="1898" y="1176"/>
                </a:cubicBezTo>
                <a:cubicBezTo>
                  <a:pt x="1896" y="1175"/>
                  <a:pt x="1894" y="1173"/>
                  <a:pt x="1892" y="1172"/>
                </a:cubicBezTo>
                <a:cubicBezTo>
                  <a:pt x="1880" y="1164"/>
                  <a:pt x="1869" y="1155"/>
                  <a:pt x="1860" y="1147"/>
                </a:cubicBezTo>
                <a:cubicBezTo>
                  <a:pt x="1860" y="1147"/>
                  <a:pt x="1861" y="1147"/>
                  <a:pt x="1861" y="1147"/>
                </a:cubicBezTo>
                <a:cubicBezTo>
                  <a:pt x="1862" y="1147"/>
                  <a:pt x="1862" y="1147"/>
                  <a:pt x="1863" y="1146"/>
                </a:cubicBezTo>
                <a:cubicBezTo>
                  <a:pt x="1864" y="1146"/>
                  <a:pt x="1865" y="1146"/>
                  <a:pt x="1866" y="1146"/>
                </a:cubicBezTo>
                <a:cubicBezTo>
                  <a:pt x="1867" y="1145"/>
                  <a:pt x="1868" y="1145"/>
                  <a:pt x="1868" y="1145"/>
                </a:cubicBezTo>
                <a:cubicBezTo>
                  <a:pt x="1869" y="1145"/>
                  <a:pt x="1869" y="1145"/>
                  <a:pt x="1869" y="1145"/>
                </a:cubicBezTo>
                <a:cubicBezTo>
                  <a:pt x="1869" y="1145"/>
                  <a:pt x="1869" y="1145"/>
                  <a:pt x="1869" y="1145"/>
                </a:cubicBezTo>
                <a:cubicBezTo>
                  <a:pt x="1883" y="1147"/>
                  <a:pt x="1889" y="1137"/>
                  <a:pt x="1896" y="1124"/>
                </a:cubicBezTo>
                <a:cubicBezTo>
                  <a:pt x="1883" y="1118"/>
                  <a:pt x="1875" y="1128"/>
                  <a:pt x="1870" y="1140"/>
                </a:cubicBezTo>
                <a:cubicBezTo>
                  <a:pt x="1869" y="1141"/>
                  <a:pt x="1868" y="1141"/>
                  <a:pt x="1867" y="1142"/>
                </a:cubicBezTo>
                <a:cubicBezTo>
                  <a:pt x="1867" y="1142"/>
                  <a:pt x="1866" y="1142"/>
                  <a:pt x="1865" y="1143"/>
                </a:cubicBezTo>
                <a:cubicBezTo>
                  <a:pt x="1864" y="1143"/>
                  <a:pt x="1863" y="1143"/>
                  <a:pt x="1862" y="1143"/>
                </a:cubicBezTo>
                <a:cubicBezTo>
                  <a:pt x="1862" y="1143"/>
                  <a:pt x="1861" y="1144"/>
                  <a:pt x="1860" y="1144"/>
                </a:cubicBezTo>
                <a:cubicBezTo>
                  <a:pt x="1859" y="1144"/>
                  <a:pt x="1859" y="1144"/>
                  <a:pt x="1858" y="1144"/>
                </a:cubicBezTo>
                <a:cubicBezTo>
                  <a:pt x="1858" y="1144"/>
                  <a:pt x="1858" y="1144"/>
                  <a:pt x="1857" y="1144"/>
                </a:cubicBezTo>
                <a:cubicBezTo>
                  <a:pt x="1857" y="1144"/>
                  <a:pt x="1857" y="1144"/>
                  <a:pt x="1857" y="1144"/>
                </a:cubicBezTo>
                <a:cubicBezTo>
                  <a:pt x="1856" y="1144"/>
                  <a:pt x="1856" y="1143"/>
                  <a:pt x="1855" y="1143"/>
                </a:cubicBezTo>
                <a:cubicBezTo>
                  <a:pt x="1846" y="1128"/>
                  <a:pt x="1838" y="1115"/>
                  <a:pt x="1833" y="1110"/>
                </a:cubicBezTo>
                <a:cubicBezTo>
                  <a:pt x="1871" y="1117"/>
                  <a:pt x="1927" y="1106"/>
                  <a:pt x="1967" y="1108"/>
                </a:cubicBezTo>
                <a:cubicBezTo>
                  <a:pt x="1952" y="1105"/>
                  <a:pt x="1925" y="1103"/>
                  <a:pt x="1910" y="1100"/>
                </a:cubicBezTo>
                <a:cubicBezTo>
                  <a:pt x="1890" y="1097"/>
                  <a:pt x="1868" y="1100"/>
                  <a:pt x="1846" y="1097"/>
                </a:cubicBezTo>
                <a:cubicBezTo>
                  <a:pt x="1786" y="1089"/>
                  <a:pt x="1756" y="1035"/>
                  <a:pt x="1692" y="1052"/>
                </a:cubicBezTo>
                <a:cubicBezTo>
                  <a:pt x="1726" y="1027"/>
                  <a:pt x="1767" y="1013"/>
                  <a:pt x="1808" y="1006"/>
                </a:cubicBezTo>
                <a:cubicBezTo>
                  <a:pt x="1856" y="999"/>
                  <a:pt x="1885" y="1022"/>
                  <a:pt x="1928" y="1033"/>
                </a:cubicBezTo>
                <a:cubicBezTo>
                  <a:pt x="1962" y="1041"/>
                  <a:pt x="1999" y="1033"/>
                  <a:pt x="2034" y="1041"/>
                </a:cubicBezTo>
                <a:cubicBezTo>
                  <a:pt x="2069" y="1050"/>
                  <a:pt x="2098" y="1070"/>
                  <a:pt x="2132" y="1079"/>
                </a:cubicBezTo>
                <a:cubicBezTo>
                  <a:pt x="2143" y="1082"/>
                  <a:pt x="2151" y="1082"/>
                  <a:pt x="2159" y="1083"/>
                </a:cubicBezTo>
                <a:cubicBezTo>
                  <a:pt x="2167" y="1087"/>
                  <a:pt x="2175" y="1092"/>
                  <a:pt x="2185" y="1096"/>
                </a:cubicBezTo>
                <a:cubicBezTo>
                  <a:pt x="2187" y="1097"/>
                  <a:pt x="2190" y="1099"/>
                  <a:pt x="2192" y="1100"/>
                </a:cubicBezTo>
                <a:cubicBezTo>
                  <a:pt x="2193" y="1100"/>
                  <a:pt x="2193" y="1100"/>
                  <a:pt x="2193" y="1100"/>
                </a:cubicBezTo>
                <a:cubicBezTo>
                  <a:pt x="2193" y="1101"/>
                  <a:pt x="2193" y="1102"/>
                  <a:pt x="2193" y="1102"/>
                </a:cubicBezTo>
                <a:cubicBezTo>
                  <a:pt x="2193" y="1103"/>
                  <a:pt x="2193" y="1103"/>
                  <a:pt x="2194" y="1103"/>
                </a:cubicBezTo>
                <a:cubicBezTo>
                  <a:pt x="2194" y="1104"/>
                  <a:pt x="2194" y="1104"/>
                  <a:pt x="2194" y="1104"/>
                </a:cubicBezTo>
                <a:cubicBezTo>
                  <a:pt x="2194" y="1104"/>
                  <a:pt x="2194" y="1104"/>
                  <a:pt x="2194" y="1105"/>
                </a:cubicBezTo>
                <a:cubicBezTo>
                  <a:pt x="2194" y="1105"/>
                  <a:pt x="2194" y="1106"/>
                  <a:pt x="2194" y="1107"/>
                </a:cubicBezTo>
                <a:cubicBezTo>
                  <a:pt x="2194" y="1108"/>
                  <a:pt x="2194" y="1110"/>
                  <a:pt x="2194" y="1111"/>
                </a:cubicBezTo>
                <a:cubicBezTo>
                  <a:pt x="2194" y="1112"/>
                  <a:pt x="2194" y="1113"/>
                  <a:pt x="2194" y="1114"/>
                </a:cubicBezTo>
                <a:cubicBezTo>
                  <a:pt x="2194" y="1115"/>
                  <a:pt x="2194" y="1117"/>
                  <a:pt x="2193" y="1118"/>
                </a:cubicBezTo>
                <a:cubicBezTo>
                  <a:pt x="2193" y="1119"/>
                  <a:pt x="2193" y="1121"/>
                  <a:pt x="2193" y="1122"/>
                </a:cubicBezTo>
                <a:cubicBezTo>
                  <a:pt x="2185" y="1125"/>
                  <a:pt x="2184" y="1140"/>
                  <a:pt x="2188" y="1146"/>
                </a:cubicBezTo>
                <a:cubicBezTo>
                  <a:pt x="2192" y="1155"/>
                  <a:pt x="2201" y="1157"/>
                  <a:pt x="2210" y="1155"/>
                </a:cubicBezTo>
                <a:cubicBezTo>
                  <a:pt x="2193" y="1148"/>
                  <a:pt x="2210" y="1133"/>
                  <a:pt x="2195" y="1123"/>
                </a:cubicBezTo>
                <a:cubicBezTo>
                  <a:pt x="2195" y="1121"/>
                  <a:pt x="2195" y="1120"/>
                  <a:pt x="2195" y="1118"/>
                </a:cubicBezTo>
                <a:cubicBezTo>
                  <a:pt x="2195" y="1117"/>
                  <a:pt x="2196" y="1116"/>
                  <a:pt x="2196" y="1114"/>
                </a:cubicBezTo>
                <a:cubicBezTo>
                  <a:pt x="2196" y="1113"/>
                  <a:pt x="2196" y="1112"/>
                  <a:pt x="2196" y="1111"/>
                </a:cubicBezTo>
                <a:cubicBezTo>
                  <a:pt x="2196" y="1109"/>
                  <a:pt x="2196" y="1108"/>
                  <a:pt x="2196" y="1107"/>
                </a:cubicBezTo>
                <a:cubicBezTo>
                  <a:pt x="2196" y="1106"/>
                  <a:pt x="2196" y="1105"/>
                  <a:pt x="2196" y="1104"/>
                </a:cubicBezTo>
                <a:cubicBezTo>
                  <a:pt x="2196" y="1104"/>
                  <a:pt x="2196" y="1104"/>
                  <a:pt x="2196" y="1103"/>
                </a:cubicBezTo>
                <a:cubicBezTo>
                  <a:pt x="2195" y="1103"/>
                  <a:pt x="2195" y="1103"/>
                  <a:pt x="2195" y="1103"/>
                </a:cubicBezTo>
                <a:cubicBezTo>
                  <a:pt x="2195" y="1102"/>
                  <a:pt x="2195" y="1102"/>
                  <a:pt x="2195" y="1102"/>
                </a:cubicBezTo>
                <a:cubicBezTo>
                  <a:pt x="2194" y="1101"/>
                  <a:pt x="2194" y="1101"/>
                  <a:pt x="2194" y="1101"/>
                </a:cubicBezTo>
                <a:cubicBezTo>
                  <a:pt x="2197" y="1102"/>
                  <a:pt x="2200" y="1104"/>
                  <a:pt x="2204" y="1105"/>
                </a:cubicBezTo>
                <a:cubicBezTo>
                  <a:pt x="2221" y="1122"/>
                  <a:pt x="2230" y="1145"/>
                  <a:pt x="2235" y="1166"/>
                </a:cubicBezTo>
                <a:cubicBezTo>
                  <a:pt x="2234" y="1168"/>
                  <a:pt x="2234" y="1169"/>
                  <a:pt x="2233" y="1170"/>
                </a:cubicBezTo>
                <a:cubicBezTo>
                  <a:pt x="2232" y="1172"/>
                  <a:pt x="2232" y="1173"/>
                  <a:pt x="2231" y="1175"/>
                </a:cubicBezTo>
                <a:cubicBezTo>
                  <a:pt x="2230" y="1176"/>
                  <a:pt x="2229" y="1177"/>
                  <a:pt x="2228" y="1178"/>
                </a:cubicBezTo>
                <a:cubicBezTo>
                  <a:pt x="2228" y="1178"/>
                  <a:pt x="2227" y="1179"/>
                  <a:pt x="2227" y="1179"/>
                </a:cubicBezTo>
                <a:cubicBezTo>
                  <a:pt x="2227" y="1180"/>
                  <a:pt x="2226" y="1180"/>
                  <a:pt x="2226" y="1180"/>
                </a:cubicBezTo>
                <a:cubicBezTo>
                  <a:pt x="2225" y="1181"/>
                  <a:pt x="2224" y="1182"/>
                  <a:pt x="2223" y="1183"/>
                </a:cubicBezTo>
                <a:cubicBezTo>
                  <a:pt x="2222" y="1183"/>
                  <a:pt x="2222" y="1183"/>
                  <a:pt x="2222" y="1184"/>
                </a:cubicBezTo>
                <a:cubicBezTo>
                  <a:pt x="2207" y="1180"/>
                  <a:pt x="2205" y="1192"/>
                  <a:pt x="2194" y="1199"/>
                </a:cubicBezTo>
                <a:cubicBezTo>
                  <a:pt x="2209" y="1207"/>
                  <a:pt x="2218" y="1199"/>
                  <a:pt x="2224" y="1184"/>
                </a:cubicBezTo>
                <a:cubicBezTo>
                  <a:pt x="2224" y="1184"/>
                  <a:pt x="2223" y="1184"/>
                  <a:pt x="2223" y="1184"/>
                </a:cubicBezTo>
                <a:cubicBezTo>
                  <a:pt x="2224" y="1183"/>
                  <a:pt x="2225" y="1182"/>
                  <a:pt x="2226" y="1182"/>
                </a:cubicBezTo>
                <a:cubicBezTo>
                  <a:pt x="2227" y="1181"/>
                  <a:pt x="2227" y="1181"/>
                  <a:pt x="2228" y="1180"/>
                </a:cubicBezTo>
                <a:cubicBezTo>
                  <a:pt x="2228" y="1180"/>
                  <a:pt x="2229" y="1179"/>
                  <a:pt x="2229" y="1179"/>
                </a:cubicBezTo>
                <a:cubicBezTo>
                  <a:pt x="2230" y="1179"/>
                  <a:pt x="2230" y="1178"/>
                  <a:pt x="2230" y="1178"/>
                </a:cubicBezTo>
                <a:cubicBezTo>
                  <a:pt x="2230" y="1180"/>
                  <a:pt x="2229" y="1181"/>
                  <a:pt x="2229" y="1182"/>
                </a:cubicBezTo>
                <a:cubicBezTo>
                  <a:pt x="2228" y="1186"/>
                  <a:pt x="2227" y="1190"/>
                  <a:pt x="2227" y="1193"/>
                </a:cubicBezTo>
                <a:cubicBezTo>
                  <a:pt x="2227" y="1194"/>
                  <a:pt x="2227" y="1194"/>
                  <a:pt x="2227" y="1195"/>
                </a:cubicBezTo>
                <a:cubicBezTo>
                  <a:pt x="2227" y="1195"/>
                  <a:pt x="2227" y="1195"/>
                  <a:pt x="2227" y="1196"/>
                </a:cubicBezTo>
                <a:cubicBezTo>
                  <a:pt x="2227" y="1196"/>
                  <a:pt x="2227" y="1197"/>
                  <a:pt x="2227" y="1198"/>
                </a:cubicBezTo>
                <a:cubicBezTo>
                  <a:pt x="2227" y="1199"/>
                  <a:pt x="2227" y="1200"/>
                  <a:pt x="2228" y="1201"/>
                </a:cubicBezTo>
                <a:cubicBezTo>
                  <a:pt x="2228" y="1202"/>
                  <a:pt x="2228" y="1203"/>
                  <a:pt x="2228" y="1203"/>
                </a:cubicBezTo>
                <a:cubicBezTo>
                  <a:pt x="2228" y="1204"/>
                  <a:pt x="2228" y="1204"/>
                  <a:pt x="2228" y="1204"/>
                </a:cubicBezTo>
                <a:cubicBezTo>
                  <a:pt x="2228" y="1204"/>
                  <a:pt x="2228" y="1203"/>
                  <a:pt x="2229" y="1201"/>
                </a:cubicBezTo>
                <a:cubicBezTo>
                  <a:pt x="2229" y="1200"/>
                  <a:pt x="2229" y="1199"/>
                  <a:pt x="2229" y="1198"/>
                </a:cubicBezTo>
                <a:cubicBezTo>
                  <a:pt x="2230" y="1197"/>
                  <a:pt x="2230" y="1196"/>
                  <a:pt x="2230" y="1196"/>
                </a:cubicBezTo>
                <a:cubicBezTo>
                  <a:pt x="2230" y="1195"/>
                  <a:pt x="2230" y="1195"/>
                  <a:pt x="2230" y="1195"/>
                </a:cubicBezTo>
                <a:cubicBezTo>
                  <a:pt x="2230" y="1194"/>
                  <a:pt x="2230" y="1194"/>
                  <a:pt x="2230" y="1194"/>
                </a:cubicBezTo>
                <a:cubicBezTo>
                  <a:pt x="2230" y="1193"/>
                  <a:pt x="2230" y="1192"/>
                  <a:pt x="2230" y="1192"/>
                </a:cubicBezTo>
                <a:cubicBezTo>
                  <a:pt x="2230" y="1192"/>
                  <a:pt x="2230" y="1192"/>
                  <a:pt x="2230" y="1192"/>
                </a:cubicBezTo>
                <a:cubicBezTo>
                  <a:pt x="2230" y="1192"/>
                  <a:pt x="2230" y="1192"/>
                  <a:pt x="2230" y="1192"/>
                </a:cubicBezTo>
                <a:cubicBezTo>
                  <a:pt x="2231" y="1192"/>
                  <a:pt x="2231" y="1193"/>
                  <a:pt x="2231" y="1193"/>
                </a:cubicBezTo>
                <a:cubicBezTo>
                  <a:pt x="2231" y="1194"/>
                  <a:pt x="2231" y="1195"/>
                  <a:pt x="2232" y="1196"/>
                </a:cubicBezTo>
                <a:cubicBezTo>
                  <a:pt x="2232" y="1197"/>
                  <a:pt x="2232" y="1197"/>
                  <a:pt x="2233" y="1198"/>
                </a:cubicBezTo>
                <a:cubicBezTo>
                  <a:pt x="2233" y="1199"/>
                  <a:pt x="2234" y="1201"/>
                  <a:pt x="2234" y="1202"/>
                </a:cubicBezTo>
                <a:cubicBezTo>
                  <a:pt x="2234" y="1202"/>
                  <a:pt x="2235" y="1203"/>
                  <a:pt x="2235" y="1203"/>
                </a:cubicBezTo>
                <a:cubicBezTo>
                  <a:pt x="2235" y="1203"/>
                  <a:pt x="2235" y="1203"/>
                  <a:pt x="2235" y="1203"/>
                </a:cubicBezTo>
                <a:cubicBezTo>
                  <a:pt x="2235" y="1203"/>
                  <a:pt x="2235" y="1203"/>
                  <a:pt x="2235" y="1203"/>
                </a:cubicBezTo>
                <a:cubicBezTo>
                  <a:pt x="2235" y="1204"/>
                  <a:pt x="2235" y="1204"/>
                  <a:pt x="2235" y="1204"/>
                </a:cubicBezTo>
                <a:cubicBezTo>
                  <a:pt x="2233" y="1207"/>
                  <a:pt x="2233" y="1217"/>
                  <a:pt x="2237" y="1221"/>
                </a:cubicBezTo>
                <a:cubicBezTo>
                  <a:pt x="2241" y="1227"/>
                  <a:pt x="2250" y="1228"/>
                  <a:pt x="2256" y="1230"/>
                </a:cubicBezTo>
                <a:cubicBezTo>
                  <a:pt x="2248" y="1219"/>
                  <a:pt x="2252" y="1205"/>
                  <a:pt x="2237" y="1204"/>
                </a:cubicBezTo>
                <a:cubicBezTo>
                  <a:pt x="2237" y="1203"/>
                  <a:pt x="2236" y="1202"/>
                  <a:pt x="2236" y="1201"/>
                </a:cubicBezTo>
                <a:cubicBezTo>
                  <a:pt x="2235" y="1200"/>
                  <a:pt x="2235" y="1199"/>
                  <a:pt x="2235" y="1198"/>
                </a:cubicBezTo>
                <a:cubicBezTo>
                  <a:pt x="2234" y="1197"/>
                  <a:pt x="2234" y="1196"/>
                  <a:pt x="2233" y="1195"/>
                </a:cubicBezTo>
                <a:cubicBezTo>
                  <a:pt x="2233" y="1194"/>
                  <a:pt x="2233" y="1193"/>
                  <a:pt x="2233" y="1192"/>
                </a:cubicBezTo>
                <a:cubicBezTo>
                  <a:pt x="2232" y="1192"/>
                  <a:pt x="2232" y="1192"/>
                  <a:pt x="2232" y="1192"/>
                </a:cubicBezTo>
                <a:cubicBezTo>
                  <a:pt x="2232" y="1191"/>
                  <a:pt x="2232" y="1191"/>
                  <a:pt x="2232" y="1191"/>
                </a:cubicBezTo>
                <a:cubicBezTo>
                  <a:pt x="2232" y="1191"/>
                  <a:pt x="2232" y="1190"/>
                  <a:pt x="2232" y="1190"/>
                </a:cubicBezTo>
                <a:cubicBezTo>
                  <a:pt x="2231" y="1189"/>
                  <a:pt x="2231" y="1189"/>
                  <a:pt x="2231" y="1188"/>
                </a:cubicBezTo>
                <a:cubicBezTo>
                  <a:pt x="2231" y="1188"/>
                  <a:pt x="2231" y="1188"/>
                  <a:pt x="2231" y="1188"/>
                </a:cubicBezTo>
                <a:cubicBezTo>
                  <a:pt x="2231" y="1187"/>
                  <a:pt x="2231" y="1185"/>
                  <a:pt x="2232" y="1183"/>
                </a:cubicBezTo>
                <a:cubicBezTo>
                  <a:pt x="2232" y="1181"/>
                  <a:pt x="2233" y="1179"/>
                  <a:pt x="2234" y="1177"/>
                </a:cubicBezTo>
                <a:cubicBezTo>
                  <a:pt x="2234" y="1176"/>
                  <a:pt x="2235" y="1174"/>
                  <a:pt x="2236" y="1172"/>
                </a:cubicBezTo>
                <a:cubicBezTo>
                  <a:pt x="2237" y="1168"/>
                  <a:pt x="2239" y="1164"/>
                  <a:pt x="2241" y="1161"/>
                </a:cubicBezTo>
                <a:cubicBezTo>
                  <a:pt x="2242" y="1159"/>
                  <a:pt x="2243" y="1157"/>
                  <a:pt x="2244" y="1155"/>
                </a:cubicBezTo>
                <a:cubicBezTo>
                  <a:pt x="2244" y="1154"/>
                  <a:pt x="2245" y="1152"/>
                  <a:pt x="2246" y="1151"/>
                </a:cubicBezTo>
                <a:cubicBezTo>
                  <a:pt x="2246" y="1150"/>
                  <a:pt x="2246" y="1150"/>
                  <a:pt x="2246" y="1149"/>
                </a:cubicBezTo>
                <a:cubicBezTo>
                  <a:pt x="2246" y="1149"/>
                  <a:pt x="2247" y="1149"/>
                  <a:pt x="2247" y="1148"/>
                </a:cubicBezTo>
                <a:cubicBezTo>
                  <a:pt x="2247" y="1148"/>
                  <a:pt x="2247" y="1147"/>
                  <a:pt x="2247" y="1146"/>
                </a:cubicBezTo>
                <a:cubicBezTo>
                  <a:pt x="2247" y="1146"/>
                  <a:pt x="2247" y="1145"/>
                  <a:pt x="2247" y="1144"/>
                </a:cubicBezTo>
                <a:cubicBezTo>
                  <a:pt x="2247" y="1144"/>
                  <a:pt x="2247" y="1144"/>
                  <a:pt x="2247" y="1144"/>
                </a:cubicBezTo>
                <a:cubicBezTo>
                  <a:pt x="2250" y="1148"/>
                  <a:pt x="2253" y="1151"/>
                  <a:pt x="2256" y="1154"/>
                </a:cubicBezTo>
                <a:cubicBezTo>
                  <a:pt x="2258" y="1156"/>
                  <a:pt x="2261" y="1159"/>
                  <a:pt x="2264" y="1161"/>
                </a:cubicBezTo>
                <a:cubicBezTo>
                  <a:pt x="2267" y="1163"/>
                  <a:pt x="2270" y="1166"/>
                  <a:pt x="2272" y="1168"/>
                </a:cubicBezTo>
                <a:cubicBezTo>
                  <a:pt x="2275" y="1170"/>
                  <a:pt x="2277" y="1172"/>
                  <a:pt x="2279" y="1175"/>
                </a:cubicBezTo>
                <a:cubicBezTo>
                  <a:pt x="2280" y="1175"/>
                  <a:pt x="2280" y="1176"/>
                  <a:pt x="2280" y="1177"/>
                </a:cubicBezTo>
                <a:cubicBezTo>
                  <a:pt x="2281" y="1177"/>
                  <a:pt x="2281" y="1177"/>
                  <a:pt x="2281" y="1177"/>
                </a:cubicBezTo>
                <a:cubicBezTo>
                  <a:pt x="2281" y="1177"/>
                  <a:pt x="2281" y="1177"/>
                  <a:pt x="2281" y="1177"/>
                </a:cubicBezTo>
                <a:cubicBezTo>
                  <a:pt x="2281" y="1177"/>
                  <a:pt x="2281" y="1177"/>
                  <a:pt x="2281" y="1177"/>
                </a:cubicBezTo>
                <a:cubicBezTo>
                  <a:pt x="2281" y="1177"/>
                  <a:pt x="2281" y="1177"/>
                  <a:pt x="2281" y="1177"/>
                </a:cubicBezTo>
                <a:cubicBezTo>
                  <a:pt x="2281" y="1177"/>
                  <a:pt x="2281" y="1177"/>
                  <a:pt x="2281" y="1177"/>
                </a:cubicBezTo>
                <a:cubicBezTo>
                  <a:pt x="2281" y="1178"/>
                  <a:pt x="2282" y="1178"/>
                  <a:pt x="2282" y="1178"/>
                </a:cubicBezTo>
                <a:cubicBezTo>
                  <a:pt x="2282" y="1179"/>
                  <a:pt x="2282" y="1179"/>
                  <a:pt x="2282" y="1179"/>
                </a:cubicBezTo>
                <a:cubicBezTo>
                  <a:pt x="2282" y="1180"/>
                  <a:pt x="2283" y="1180"/>
                  <a:pt x="2283" y="1180"/>
                </a:cubicBezTo>
                <a:cubicBezTo>
                  <a:pt x="2283" y="1181"/>
                  <a:pt x="2283" y="1182"/>
                  <a:pt x="2284" y="1182"/>
                </a:cubicBezTo>
                <a:cubicBezTo>
                  <a:pt x="2284" y="1184"/>
                  <a:pt x="2285" y="1185"/>
                  <a:pt x="2285" y="1186"/>
                </a:cubicBezTo>
                <a:cubicBezTo>
                  <a:pt x="2286" y="1188"/>
                  <a:pt x="2286" y="1189"/>
                  <a:pt x="2287" y="1191"/>
                </a:cubicBezTo>
                <a:cubicBezTo>
                  <a:pt x="2288" y="1193"/>
                  <a:pt x="2289" y="1196"/>
                  <a:pt x="2289" y="1198"/>
                </a:cubicBezTo>
                <a:cubicBezTo>
                  <a:pt x="2290" y="1198"/>
                  <a:pt x="2290" y="1198"/>
                  <a:pt x="2290" y="1199"/>
                </a:cubicBezTo>
                <a:cubicBezTo>
                  <a:pt x="2290" y="1199"/>
                  <a:pt x="2290" y="1199"/>
                  <a:pt x="2290" y="1200"/>
                </a:cubicBezTo>
                <a:cubicBezTo>
                  <a:pt x="2290" y="1201"/>
                  <a:pt x="2290" y="1201"/>
                  <a:pt x="2290" y="1202"/>
                </a:cubicBezTo>
                <a:cubicBezTo>
                  <a:pt x="2290" y="1203"/>
                  <a:pt x="2290" y="1203"/>
                  <a:pt x="2290" y="1204"/>
                </a:cubicBezTo>
                <a:cubicBezTo>
                  <a:pt x="2290" y="1205"/>
                  <a:pt x="2291" y="1207"/>
                  <a:pt x="2290" y="1208"/>
                </a:cubicBezTo>
                <a:cubicBezTo>
                  <a:pt x="2291" y="1210"/>
                  <a:pt x="2290" y="1212"/>
                  <a:pt x="2290" y="1213"/>
                </a:cubicBezTo>
                <a:cubicBezTo>
                  <a:pt x="2290" y="1215"/>
                  <a:pt x="2290" y="1216"/>
                  <a:pt x="2290" y="1218"/>
                </a:cubicBezTo>
                <a:cubicBezTo>
                  <a:pt x="2289" y="1219"/>
                  <a:pt x="2289" y="1221"/>
                  <a:pt x="2289" y="1222"/>
                </a:cubicBezTo>
                <a:cubicBezTo>
                  <a:pt x="2289" y="1222"/>
                  <a:pt x="2289" y="1222"/>
                  <a:pt x="2289" y="1222"/>
                </a:cubicBezTo>
                <a:cubicBezTo>
                  <a:pt x="2268" y="1230"/>
                  <a:pt x="2274" y="1245"/>
                  <a:pt x="2286" y="1259"/>
                </a:cubicBezTo>
                <a:cubicBezTo>
                  <a:pt x="2287" y="1243"/>
                  <a:pt x="2301" y="1239"/>
                  <a:pt x="2291" y="1222"/>
                </a:cubicBezTo>
                <a:cubicBezTo>
                  <a:pt x="2292" y="1220"/>
                  <a:pt x="2292" y="1219"/>
                  <a:pt x="2292" y="1218"/>
                </a:cubicBezTo>
                <a:cubicBezTo>
                  <a:pt x="2292" y="1216"/>
                  <a:pt x="2293" y="1215"/>
                  <a:pt x="2293" y="1213"/>
                </a:cubicBezTo>
                <a:cubicBezTo>
                  <a:pt x="2293" y="1212"/>
                  <a:pt x="2293" y="1210"/>
                  <a:pt x="2293" y="1208"/>
                </a:cubicBezTo>
                <a:cubicBezTo>
                  <a:pt x="2293" y="1207"/>
                  <a:pt x="2293" y="1207"/>
                  <a:pt x="2293" y="1206"/>
                </a:cubicBezTo>
                <a:cubicBezTo>
                  <a:pt x="2294" y="1207"/>
                  <a:pt x="2294" y="1209"/>
                  <a:pt x="2295" y="1210"/>
                </a:cubicBezTo>
                <a:cubicBezTo>
                  <a:pt x="2296" y="1211"/>
                  <a:pt x="2297" y="1213"/>
                  <a:pt x="2298" y="1214"/>
                </a:cubicBezTo>
                <a:cubicBezTo>
                  <a:pt x="2299" y="1215"/>
                  <a:pt x="2299" y="1216"/>
                  <a:pt x="2300" y="1217"/>
                </a:cubicBezTo>
                <a:cubicBezTo>
                  <a:pt x="2301" y="1218"/>
                  <a:pt x="2302" y="1219"/>
                  <a:pt x="2302" y="1219"/>
                </a:cubicBezTo>
                <a:cubicBezTo>
                  <a:pt x="2302" y="1219"/>
                  <a:pt x="2301" y="1218"/>
                  <a:pt x="2300" y="1216"/>
                </a:cubicBezTo>
                <a:cubicBezTo>
                  <a:pt x="2300" y="1216"/>
                  <a:pt x="2299" y="1215"/>
                  <a:pt x="2299" y="1213"/>
                </a:cubicBezTo>
                <a:cubicBezTo>
                  <a:pt x="2298" y="1212"/>
                  <a:pt x="2297" y="1211"/>
                  <a:pt x="2297" y="1209"/>
                </a:cubicBezTo>
                <a:cubicBezTo>
                  <a:pt x="2295" y="1206"/>
                  <a:pt x="2294" y="1202"/>
                  <a:pt x="2293" y="1197"/>
                </a:cubicBezTo>
                <a:cubicBezTo>
                  <a:pt x="2292" y="1194"/>
                  <a:pt x="2291" y="1192"/>
                  <a:pt x="2291" y="1189"/>
                </a:cubicBezTo>
                <a:cubicBezTo>
                  <a:pt x="2290" y="1187"/>
                  <a:pt x="2290" y="1186"/>
                  <a:pt x="2289" y="1185"/>
                </a:cubicBezTo>
                <a:cubicBezTo>
                  <a:pt x="2289" y="1183"/>
                  <a:pt x="2288" y="1182"/>
                  <a:pt x="2288" y="1180"/>
                </a:cubicBezTo>
                <a:cubicBezTo>
                  <a:pt x="2287" y="1180"/>
                  <a:pt x="2287" y="1179"/>
                  <a:pt x="2287" y="1178"/>
                </a:cubicBezTo>
                <a:cubicBezTo>
                  <a:pt x="2286" y="1178"/>
                  <a:pt x="2286" y="1177"/>
                  <a:pt x="2286" y="1177"/>
                </a:cubicBezTo>
                <a:cubicBezTo>
                  <a:pt x="2286" y="1176"/>
                  <a:pt x="2286" y="1176"/>
                  <a:pt x="2285" y="1176"/>
                </a:cubicBezTo>
                <a:cubicBezTo>
                  <a:pt x="2285" y="1175"/>
                  <a:pt x="2285" y="1175"/>
                  <a:pt x="2285" y="1175"/>
                </a:cubicBezTo>
                <a:cubicBezTo>
                  <a:pt x="2285" y="1174"/>
                  <a:pt x="2285" y="1174"/>
                  <a:pt x="2285" y="1174"/>
                </a:cubicBezTo>
                <a:cubicBezTo>
                  <a:pt x="2284" y="1174"/>
                  <a:pt x="2285" y="1174"/>
                  <a:pt x="2284" y="1174"/>
                </a:cubicBezTo>
                <a:cubicBezTo>
                  <a:pt x="2284" y="1174"/>
                  <a:pt x="2284" y="1174"/>
                  <a:pt x="2284" y="1174"/>
                </a:cubicBezTo>
                <a:cubicBezTo>
                  <a:pt x="2284" y="1174"/>
                  <a:pt x="2284" y="1174"/>
                  <a:pt x="2284" y="1174"/>
                </a:cubicBezTo>
                <a:cubicBezTo>
                  <a:pt x="2284" y="1174"/>
                  <a:pt x="2284" y="1174"/>
                  <a:pt x="2284" y="1174"/>
                </a:cubicBezTo>
                <a:cubicBezTo>
                  <a:pt x="2283" y="1173"/>
                  <a:pt x="2283" y="1172"/>
                  <a:pt x="2282" y="1172"/>
                </a:cubicBezTo>
                <a:cubicBezTo>
                  <a:pt x="2282" y="1171"/>
                  <a:pt x="2281" y="1170"/>
                  <a:pt x="2280" y="1169"/>
                </a:cubicBezTo>
                <a:cubicBezTo>
                  <a:pt x="2281" y="1169"/>
                  <a:pt x="2281" y="1169"/>
                  <a:pt x="2281" y="1169"/>
                </a:cubicBezTo>
                <a:cubicBezTo>
                  <a:pt x="2282" y="1170"/>
                  <a:pt x="2284" y="1170"/>
                  <a:pt x="2286" y="1170"/>
                </a:cubicBezTo>
                <a:cubicBezTo>
                  <a:pt x="2286" y="1170"/>
                  <a:pt x="2287" y="1170"/>
                  <a:pt x="2287" y="1170"/>
                </a:cubicBezTo>
                <a:cubicBezTo>
                  <a:pt x="2288" y="1170"/>
                  <a:pt x="2288" y="1170"/>
                  <a:pt x="2289" y="1170"/>
                </a:cubicBezTo>
                <a:cubicBezTo>
                  <a:pt x="2290" y="1170"/>
                  <a:pt x="2290" y="1170"/>
                  <a:pt x="2291" y="1169"/>
                </a:cubicBezTo>
                <a:cubicBezTo>
                  <a:pt x="2291" y="1169"/>
                  <a:pt x="2292" y="1169"/>
                  <a:pt x="2292" y="1169"/>
                </a:cubicBezTo>
                <a:cubicBezTo>
                  <a:pt x="2294" y="1168"/>
                  <a:pt x="2295" y="1168"/>
                  <a:pt x="2296" y="1167"/>
                </a:cubicBezTo>
                <a:cubicBezTo>
                  <a:pt x="2296" y="1167"/>
                  <a:pt x="2297" y="1167"/>
                  <a:pt x="2297" y="1166"/>
                </a:cubicBezTo>
                <a:cubicBezTo>
                  <a:pt x="2297" y="1166"/>
                  <a:pt x="2297" y="1166"/>
                  <a:pt x="2298" y="1166"/>
                </a:cubicBezTo>
                <a:cubicBezTo>
                  <a:pt x="2298" y="1166"/>
                  <a:pt x="2298" y="1165"/>
                  <a:pt x="2298" y="1165"/>
                </a:cubicBezTo>
                <a:cubicBezTo>
                  <a:pt x="2299" y="1165"/>
                  <a:pt x="2299" y="1165"/>
                  <a:pt x="2299" y="1164"/>
                </a:cubicBezTo>
                <a:cubicBezTo>
                  <a:pt x="2301" y="1162"/>
                  <a:pt x="2303" y="1160"/>
                  <a:pt x="2305" y="1157"/>
                </a:cubicBezTo>
                <a:cubicBezTo>
                  <a:pt x="2306" y="1156"/>
                  <a:pt x="2307" y="1155"/>
                  <a:pt x="2308" y="1154"/>
                </a:cubicBezTo>
                <a:cubicBezTo>
                  <a:pt x="2308" y="1154"/>
                  <a:pt x="2309" y="1154"/>
                  <a:pt x="2310" y="1153"/>
                </a:cubicBezTo>
                <a:cubicBezTo>
                  <a:pt x="2310" y="1153"/>
                  <a:pt x="2310" y="1153"/>
                  <a:pt x="2310" y="1153"/>
                </a:cubicBezTo>
                <a:cubicBezTo>
                  <a:pt x="2310" y="1153"/>
                  <a:pt x="2310" y="1153"/>
                  <a:pt x="2310" y="1153"/>
                </a:cubicBezTo>
                <a:cubicBezTo>
                  <a:pt x="2311" y="1153"/>
                  <a:pt x="2311" y="1153"/>
                  <a:pt x="2311" y="1153"/>
                </a:cubicBezTo>
                <a:cubicBezTo>
                  <a:pt x="2311" y="1152"/>
                  <a:pt x="2311" y="1152"/>
                  <a:pt x="2311" y="1152"/>
                </a:cubicBezTo>
                <a:cubicBezTo>
                  <a:pt x="2314" y="1151"/>
                  <a:pt x="2317" y="1151"/>
                  <a:pt x="2320" y="1151"/>
                </a:cubicBezTo>
                <a:cubicBezTo>
                  <a:pt x="2323" y="1152"/>
                  <a:pt x="2326" y="1152"/>
                  <a:pt x="2329" y="1152"/>
                </a:cubicBezTo>
                <a:cubicBezTo>
                  <a:pt x="2332" y="1152"/>
                  <a:pt x="2335" y="1152"/>
                  <a:pt x="2338" y="1152"/>
                </a:cubicBezTo>
                <a:cubicBezTo>
                  <a:pt x="2340" y="1152"/>
                  <a:pt x="2342" y="1152"/>
                  <a:pt x="2344" y="1151"/>
                </a:cubicBezTo>
                <a:cubicBezTo>
                  <a:pt x="2344" y="1152"/>
                  <a:pt x="2344" y="1152"/>
                  <a:pt x="2345" y="1152"/>
                </a:cubicBezTo>
                <a:cubicBezTo>
                  <a:pt x="2345" y="1152"/>
                  <a:pt x="2345" y="1152"/>
                  <a:pt x="2346" y="1152"/>
                </a:cubicBezTo>
                <a:cubicBezTo>
                  <a:pt x="2346" y="1153"/>
                  <a:pt x="2346" y="1153"/>
                  <a:pt x="2346" y="1153"/>
                </a:cubicBezTo>
                <a:cubicBezTo>
                  <a:pt x="2346" y="1153"/>
                  <a:pt x="2347" y="1153"/>
                  <a:pt x="2347" y="1153"/>
                </a:cubicBezTo>
                <a:cubicBezTo>
                  <a:pt x="2347" y="1153"/>
                  <a:pt x="2348" y="1153"/>
                  <a:pt x="2348" y="1153"/>
                </a:cubicBezTo>
                <a:cubicBezTo>
                  <a:pt x="2349" y="1153"/>
                  <a:pt x="2349" y="1154"/>
                  <a:pt x="2349" y="1154"/>
                </a:cubicBezTo>
                <a:cubicBezTo>
                  <a:pt x="2350" y="1154"/>
                  <a:pt x="2350" y="1154"/>
                  <a:pt x="2351" y="1154"/>
                </a:cubicBezTo>
                <a:cubicBezTo>
                  <a:pt x="2351" y="1155"/>
                  <a:pt x="2352" y="1155"/>
                  <a:pt x="2352" y="1155"/>
                </a:cubicBezTo>
                <a:cubicBezTo>
                  <a:pt x="2353" y="1156"/>
                  <a:pt x="2354" y="1156"/>
                  <a:pt x="2355" y="1157"/>
                </a:cubicBezTo>
                <a:cubicBezTo>
                  <a:pt x="2356" y="1157"/>
                  <a:pt x="2357" y="1158"/>
                  <a:pt x="2358" y="1159"/>
                </a:cubicBezTo>
                <a:cubicBezTo>
                  <a:pt x="2359" y="1160"/>
                  <a:pt x="2360" y="1160"/>
                  <a:pt x="2361" y="1161"/>
                </a:cubicBezTo>
                <a:cubicBezTo>
                  <a:pt x="2361" y="1161"/>
                  <a:pt x="2361" y="1161"/>
                  <a:pt x="2361" y="1161"/>
                </a:cubicBezTo>
                <a:cubicBezTo>
                  <a:pt x="2361" y="1161"/>
                  <a:pt x="2360" y="1160"/>
                  <a:pt x="2359" y="1160"/>
                </a:cubicBezTo>
                <a:cubicBezTo>
                  <a:pt x="2350" y="1178"/>
                  <a:pt x="2374" y="1185"/>
                  <a:pt x="2387" y="1185"/>
                </a:cubicBezTo>
                <a:cubicBezTo>
                  <a:pt x="2382" y="1179"/>
                  <a:pt x="2374" y="1146"/>
                  <a:pt x="2360" y="1158"/>
                </a:cubicBezTo>
                <a:cubicBezTo>
                  <a:pt x="2360" y="1157"/>
                  <a:pt x="2360" y="1157"/>
                  <a:pt x="2360" y="1157"/>
                </a:cubicBezTo>
                <a:cubicBezTo>
                  <a:pt x="2359" y="1156"/>
                  <a:pt x="2358" y="1156"/>
                  <a:pt x="2356" y="1155"/>
                </a:cubicBezTo>
                <a:cubicBezTo>
                  <a:pt x="2355" y="1154"/>
                  <a:pt x="2354" y="1154"/>
                  <a:pt x="2353" y="1153"/>
                </a:cubicBezTo>
                <a:cubicBezTo>
                  <a:pt x="2353" y="1153"/>
                  <a:pt x="2352" y="1153"/>
                  <a:pt x="2352" y="1152"/>
                </a:cubicBezTo>
                <a:cubicBezTo>
                  <a:pt x="2351" y="1152"/>
                  <a:pt x="2351" y="1152"/>
                  <a:pt x="2350" y="1152"/>
                </a:cubicBezTo>
                <a:cubicBezTo>
                  <a:pt x="2350" y="1152"/>
                  <a:pt x="2349" y="1151"/>
                  <a:pt x="2349" y="1151"/>
                </a:cubicBezTo>
                <a:cubicBezTo>
                  <a:pt x="2349" y="1151"/>
                  <a:pt x="2349" y="1151"/>
                  <a:pt x="2348" y="1151"/>
                </a:cubicBezTo>
                <a:cubicBezTo>
                  <a:pt x="2350" y="1151"/>
                  <a:pt x="2352" y="1151"/>
                  <a:pt x="2353" y="1150"/>
                </a:cubicBezTo>
                <a:cubicBezTo>
                  <a:pt x="2354" y="1150"/>
                  <a:pt x="2355" y="1150"/>
                  <a:pt x="2355" y="1150"/>
                </a:cubicBezTo>
                <a:cubicBezTo>
                  <a:pt x="2356" y="1150"/>
                  <a:pt x="2356" y="1150"/>
                  <a:pt x="2357" y="1150"/>
                </a:cubicBezTo>
                <a:cubicBezTo>
                  <a:pt x="2358" y="1150"/>
                  <a:pt x="2359" y="1150"/>
                  <a:pt x="2360" y="1149"/>
                </a:cubicBezTo>
                <a:cubicBezTo>
                  <a:pt x="2361" y="1149"/>
                  <a:pt x="2363" y="1149"/>
                  <a:pt x="2364" y="1148"/>
                </a:cubicBezTo>
                <a:cubicBezTo>
                  <a:pt x="2365" y="1148"/>
                  <a:pt x="2366" y="1148"/>
                  <a:pt x="2366" y="1148"/>
                </a:cubicBezTo>
                <a:cubicBezTo>
                  <a:pt x="2366" y="1147"/>
                  <a:pt x="2367" y="1147"/>
                  <a:pt x="2367" y="1147"/>
                </a:cubicBezTo>
                <a:cubicBezTo>
                  <a:pt x="2367" y="1147"/>
                  <a:pt x="2367" y="1147"/>
                  <a:pt x="2367" y="1147"/>
                </a:cubicBezTo>
                <a:cubicBezTo>
                  <a:pt x="2367" y="1147"/>
                  <a:pt x="2367" y="1147"/>
                  <a:pt x="2367" y="1147"/>
                </a:cubicBezTo>
                <a:cubicBezTo>
                  <a:pt x="2367" y="1147"/>
                  <a:pt x="2367" y="1147"/>
                  <a:pt x="2367" y="1147"/>
                </a:cubicBezTo>
                <a:cubicBezTo>
                  <a:pt x="2367" y="1146"/>
                  <a:pt x="2367" y="1146"/>
                  <a:pt x="2367" y="1146"/>
                </a:cubicBezTo>
                <a:cubicBezTo>
                  <a:pt x="2367" y="1146"/>
                  <a:pt x="2367" y="1146"/>
                  <a:pt x="2367" y="1146"/>
                </a:cubicBezTo>
                <a:cubicBezTo>
                  <a:pt x="2366" y="1146"/>
                  <a:pt x="2366" y="1146"/>
                  <a:pt x="2366" y="1146"/>
                </a:cubicBezTo>
                <a:cubicBezTo>
                  <a:pt x="2366" y="1146"/>
                  <a:pt x="2366" y="1146"/>
                  <a:pt x="2366" y="1146"/>
                </a:cubicBezTo>
                <a:cubicBezTo>
                  <a:pt x="2366" y="1146"/>
                  <a:pt x="2366" y="1146"/>
                  <a:pt x="2366" y="1146"/>
                </a:cubicBezTo>
                <a:cubicBezTo>
                  <a:pt x="2366" y="1146"/>
                  <a:pt x="2366" y="1146"/>
                  <a:pt x="2366" y="1146"/>
                </a:cubicBezTo>
                <a:cubicBezTo>
                  <a:pt x="2366" y="1146"/>
                  <a:pt x="2366" y="1146"/>
                  <a:pt x="2366" y="1146"/>
                </a:cubicBezTo>
                <a:cubicBezTo>
                  <a:pt x="2366" y="1147"/>
                  <a:pt x="2366" y="1147"/>
                  <a:pt x="2366" y="1147"/>
                </a:cubicBezTo>
                <a:cubicBezTo>
                  <a:pt x="2366" y="1147"/>
                  <a:pt x="2366" y="1147"/>
                  <a:pt x="2366" y="1147"/>
                </a:cubicBezTo>
                <a:cubicBezTo>
                  <a:pt x="2366" y="1147"/>
                  <a:pt x="2366" y="1147"/>
                  <a:pt x="2366" y="1147"/>
                </a:cubicBezTo>
                <a:cubicBezTo>
                  <a:pt x="2366" y="1147"/>
                  <a:pt x="2366" y="1147"/>
                  <a:pt x="2366" y="1147"/>
                </a:cubicBezTo>
                <a:cubicBezTo>
                  <a:pt x="2366" y="1147"/>
                  <a:pt x="2366" y="1147"/>
                  <a:pt x="2366" y="1147"/>
                </a:cubicBezTo>
                <a:cubicBezTo>
                  <a:pt x="2366" y="1147"/>
                  <a:pt x="2365" y="1147"/>
                  <a:pt x="2364" y="1147"/>
                </a:cubicBezTo>
                <a:cubicBezTo>
                  <a:pt x="2363" y="1147"/>
                  <a:pt x="2361" y="1147"/>
                  <a:pt x="2359" y="1147"/>
                </a:cubicBezTo>
                <a:cubicBezTo>
                  <a:pt x="2359" y="1147"/>
                  <a:pt x="2358" y="1147"/>
                  <a:pt x="2356" y="1147"/>
                </a:cubicBezTo>
                <a:cubicBezTo>
                  <a:pt x="2356" y="1147"/>
                  <a:pt x="2355" y="1147"/>
                  <a:pt x="2355" y="1147"/>
                </a:cubicBezTo>
                <a:cubicBezTo>
                  <a:pt x="2354" y="1147"/>
                  <a:pt x="2354" y="1147"/>
                  <a:pt x="2353" y="1147"/>
                </a:cubicBezTo>
                <a:cubicBezTo>
                  <a:pt x="2349" y="1148"/>
                  <a:pt x="2343" y="1148"/>
                  <a:pt x="2338" y="1149"/>
                </a:cubicBezTo>
                <a:cubicBezTo>
                  <a:pt x="2335" y="1149"/>
                  <a:pt x="2332" y="1149"/>
                  <a:pt x="2329" y="1149"/>
                </a:cubicBezTo>
                <a:cubicBezTo>
                  <a:pt x="2328" y="1149"/>
                  <a:pt x="2327" y="1149"/>
                  <a:pt x="2326" y="1149"/>
                </a:cubicBezTo>
                <a:cubicBezTo>
                  <a:pt x="2326" y="1148"/>
                  <a:pt x="2327" y="1148"/>
                  <a:pt x="2327" y="1148"/>
                </a:cubicBezTo>
                <a:cubicBezTo>
                  <a:pt x="2328" y="1148"/>
                  <a:pt x="2328" y="1147"/>
                  <a:pt x="2329" y="1147"/>
                </a:cubicBezTo>
                <a:cubicBezTo>
                  <a:pt x="2330" y="1146"/>
                  <a:pt x="2331" y="1145"/>
                  <a:pt x="2332" y="1145"/>
                </a:cubicBezTo>
                <a:cubicBezTo>
                  <a:pt x="2332" y="1144"/>
                  <a:pt x="2333" y="1143"/>
                  <a:pt x="2334" y="1143"/>
                </a:cubicBezTo>
                <a:cubicBezTo>
                  <a:pt x="2334" y="1143"/>
                  <a:pt x="2334" y="1143"/>
                  <a:pt x="2334" y="1142"/>
                </a:cubicBezTo>
                <a:cubicBezTo>
                  <a:pt x="2335" y="1143"/>
                  <a:pt x="2335" y="1143"/>
                  <a:pt x="2335" y="1143"/>
                </a:cubicBezTo>
                <a:cubicBezTo>
                  <a:pt x="2349" y="1138"/>
                  <a:pt x="2354" y="1127"/>
                  <a:pt x="2359" y="1113"/>
                </a:cubicBezTo>
                <a:cubicBezTo>
                  <a:pt x="2345" y="1115"/>
                  <a:pt x="2338" y="1126"/>
                  <a:pt x="2335" y="1139"/>
                </a:cubicBezTo>
                <a:cubicBezTo>
                  <a:pt x="2334" y="1139"/>
                  <a:pt x="2333" y="1140"/>
                  <a:pt x="2333" y="1141"/>
                </a:cubicBezTo>
                <a:cubicBezTo>
                  <a:pt x="2332" y="1141"/>
                  <a:pt x="2331" y="1142"/>
                  <a:pt x="2330" y="1143"/>
                </a:cubicBezTo>
                <a:cubicBezTo>
                  <a:pt x="2329" y="1143"/>
                  <a:pt x="2329" y="1144"/>
                  <a:pt x="2328" y="1144"/>
                </a:cubicBezTo>
                <a:cubicBezTo>
                  <a:pt x="2327" y="1145"/>
                  <a:pt x="2326" y="1145"/>
                  <a:pt x="2326" y="1146"/>
                </a:cubicBezTo>
                <a:cubicBezTo>
                  <a:pt x="2325" y="1146"/>
                  <a:pt x="2324" y="1147"/>
                  <a:pt x="2324" y="1147"/>
                </a:cubicBezTo>
                <a:cubicBezTo>
                  <a:pt x="2323" y="1147"/>
                  <a:pt x="2323" y="1147"/>
                  <a:pt x="2323" y="1147"/>
                </a:cubicBezTo>
                <a:cubicBezTo>
                  <a:pt x="2323" y="1147"/>
                  <a:pt x="2323" y="1147"/>
                  <a:pt x="2323" y="1148"/>
                </a:cubicBezTo>
                <a:cubicBezTo>
                  <a:pt x="2322" y="1148"/>
                  <a:pt x="2322" y="1148"/>
                  <a:pt x="2322" y="1148"/>
                </a:cubicBezTo>
                <a:cubicBezTo>
                  <a:pt x="2321" y="1148"/>
                  <a:pt x="2321" y="1148"/>
                  <a:pt x="2320" y="1148"/>
                </a:cubicBezTo>
                <a:cubicBezTo>
                  <a:pt x="2317" y="1148"/>
                  <a:pt x="2314" y="1148"/>
                  <a:pt x="2310" y="1149"/>
                </a:cubicBezTo>
                <a:cubicBezTo>
                  <a:pt x="2310" y="1149"/>
                  <a:pt x="2310" y="1149"/>
                  <a:pt x="2310" y="1149"/>
                </a:cubicBezTo>
                <a:cubicBezTo>
                  <a:pt x="2309" y="1150"/>
                  <a:pt x="2309" y="1150"/>
                  <a:pt x="2309" y="1150"/>
                </a:cubicBezTo>
                <a:cubicBezTo>
                  <a:pt x="2309" y="1150"/>
                  <a:pt x="2309" y="1150"/>
                  <a:pt x="2309" y="1150"/>
                </a:cubicBezTo>
                <a:cubicBezTo>
                  <a:pt x="2308" y="1150"/>
                  <a:pt x="2308" y="1150"/>
                  <a:pt x="2308" y="1150"/>
                </a:cubicBezTo>
                <a:cubicBezTo>
                  <a:pt x="2307" y="1151"/>
                  <a:pt x="2307" y="1151"/>
                  <a:pt x="2306" y="1152"/>
                </a:cubicBezTo>
                <a:cubicBezTo>
                  <a:pt x="2305" y="1153"/>
                  <a:pt x="2304" y="1154"/>
                  <a:pt x="2303" y="1155"/>
                </a:cubicBezTo>
                <a:cubicBezTo>
                  <a:pt x="2301" y="1158"/>
                  <a:pt x="2299" y="1160"/>
                  <a:pt x="2297" y="1162"/>
                </a:cubicBezTo>
                <a:cubicBezTo>
                  <a:pt x="2297" y="1162"/>
                  <a:pt x="2297" y="1162"/>
                  <a:pt x="2297" y="1163"/>
                </a:cubicBezTo>
                <a:cubicBezTo>
                  <a:pt x="2296" y="1163"/>
                  <a:pt x="2296" y="1163"/>
                  <a:pt x="2296" y="1163"/>
                </a:cubicBezTo>
                <a:cubicBezTo>
                  <a:pt x="2296" y="1163"/>
                  <a:pt x="2295" y="1164"/>
                  <a:pt x="2295" y="1164"/>
                </a:cubicBezTo>
                <a:cubicBezTo>
                  <a:pt x="2295" y="1164"/>
                  <a:pt x="2295" y="1164"/>
                  <a:pt x="2294" y="1164"/>
                </a:cubicBezTo>
                <a:cubicBezTo>
                  <a:pt x="2293" y="1165"/>
                  <a:pt x="2292" y="1165"/>
                  <a:pt x="2291" y="1166"/>
                </a:cubicBezTo>
                <a:cubicBezTo>
                  <a:pt x="2290" y="1166"/>
                  <a:pt x="2289" y="1166"/>
                  <a:pt x="2288" y="1167"/>
                </a:cubicBezTo>
                <a:cubicBezTo>
                  <a:pt x="2288" y="1167"/>
                  <a:pt x="2288" y="1167"/>
                  <a:pt x="2287" y="1167"/>
                </a:cubicBezTo>
                <a:cubicBezTo>
                  <a:pt x="2287" y="1167"/>
                  <a:pt x="2286" y="1167"/>
                  <a:pt x="2286" y="1167"/>
                </a:cubicBezTo>
                <a:cubicBezTo>
                  <a:pt x="2284" y="1168"/>
                  <a:pt x="2282" y="1168"/>
                  <a:pt x="2281" y="1168"/>
                </a:cubicBezTo>
                <a:cubicBezTo>
                  <a:pt x="2280" y="1168"/>
                  <a:pt x="2280" y="1168"/>
                  <a:pt x="2279" y="1168"/>
                </a:cubicBezTo>
                <a:cubicBezTo>
                  <a:pt x="2278" y="1167"/>
                  <a:pt x="2277" y="1166"/>
                  <a:pt x="2275" y="1164"/>
                </a:cubicBezTo>
                <a:cubicBezTo>
                  <a:pt x="2272" y="1162"/>
                  <a:pt x="2270" y="1160"/>
                  <a:pt x="2267" y="1157"/>
                </a:cubicBezTo>
                <a:cubicBezTo>
                  <a:pt x="2264" y="1155"/>
                  <a:pt x="2261" y="1153"/>
                  <a:pt x="2259" y="1150"/>
                </a:cubicBezTo>
                <a:cubicBezTo>
                  <a:pt x="2253" y="1145"/>
                  <a:pt x="2248" y="1139"/>
                  <a:pt x="2244" y="1133"/>
                </a:cubicBezTo>
                <a:cubicBezTo>
                  <a:pt x="2242" y="1129"/>
                  <a:pt x="2239" y="1126"/>
                  <a:pt x="2237" y="1123"/>
                </a:cubicBezTo>
                <a:cubicBezTo>
                  <a:pt x="2236" y="1122"/>
                  <a:pt x="2236" y="1121"/>
                  <a:pt x="2235" y="1120"/>
                </a:cubicBezTo>
                <a:cubicBezTo>
                  <a:pt x="2234" y="1119"/>
                  <a:pt x="2233" y="1119"/>
                  <a:pt x="2233" y="1118"/>
                </a:cubicBezTo>
                <a:cubicBezTo>
                  <a:pt x="2231" y="1116"/>
                  <a:pt x="2230" y="1115"/>
                  <a:pt x="2228" y="1114"/>
                </a:cubicBezTo>
                <a:cubicBezTo>
                  <a:pt x="2226" y="1112"/>
                  <a:pt x="2223" y="1110"/>
                  <a:pt x="2220" y="1109"/>
                </a:cubicBezTo>
                <a:cubicBezTo>
                  <a:pt x="2220" y="1107"/>
                  <a:pt x="2219" y="1106"/>
                  <a:pt x="2219" y="1105"/>
                </a:cubicBezTo>
                <a:cubicBezTo>
                  <a:pt x="2219" y="1105"/>
                  <a:pt x="2219" y="1105"/>
                  <a:pt x="2219" y="1105"/>
                </a:cubicBezTo>
                <a:cubicBezTo>
                  <a:pt x="2220" y="1105"/>
                  <a:pt x="2220" y="1105"/>
                  <a:pt x="2221" y="1105"/>
                </a:cubicBezTo>
                <a:cubicBezTo>
                  <a:pt x="2224" y="1104"/>
                  <a:pt x="2227" y="1103"/>
                  <a:pt x="2230" y="1101"/>
                </a:cubicBezTo>
                <a:cubicBezTo>
                  <a:pt x="2230" y="1101"/>
                  <a:pt x="2230" y="1101"/>
                  <a:pt x="2231" y="1101"/>
                </a:cubicBezTo>
                <a:cubicBezTo>
                  <a:pt x="2231" y="1100"/>
                  <a:pt x="2231" y="1100"/>
                  <a:pt x="2232" y="1100"/>
                </a:cubicBezTo>
                <a:cubicBezTo>
                  <a:pt x="2232" y="1099"/>
                  <a:pt x="2232" y="1099"/>
                  <a:pt x="2232" y="1099"/>
                </a:cubicBezTo>
                <a:cubicBezTo>
                  <a:pt x="2233" y="1099"/>
                  <a:pt x="2233" y="1099"/>
                  <a:pt x="2233" y="1099"/>
                </a:cubicBezTo>
                <a:cubicBezTo>
                  <a:pt x="2233" y="1099"/>
                  <a:pt x="2233" y="1098"/>
                  <a:pt x="2233" y="1098"/>
                </a:cubicBezTo>
                <a:cubicBezTo>
                  <a:pt x="2235" y="1096"/>
                  <a:pt x="2236" y="1095"/>
                  <a:pt x="2237" y="1094"/>
                </a:cubicBezTo>
                <a:cubicBezTo>
                  <a:pt x="2237" y="1093"/>
                  <a:pt x="2237" y="1092"/>
                  <a:pt x="2238" y="1091"/>
                </a:cubicBezTo>
                <a:cubicBezTo>
                  <a:pt x="2238" y="1091"/>
                  <a:pt x="2239" y="1090"/>
                  <a:pt x="2239" y="1089"/>
                </a:cubicBezTo>
                <a:cubicBezTo>
                  <a:pt x="2240" y="1088"/>
                  <a:pt x="2240" y="1088"/>
                  <a:pt x="2241" y="1087"/>
                </a:cubicBezTo>
                <a:cubicBezTo>
                  <a:pt x="2241" y="1086"/>
                  <a:pt x="2242" y="1086"/>
                  <a:pt x="2242" y="1085"/>
                </a:cubicBezTo>
                <a:cubicBezTo>
                  <a:pt x="2243" y="1085"/>
                  <a:pt x="2243" y="1084"/>
                  <a:pt x="2244" y="1084"/>
                </a:cubicBezTo>
                <a:cubicBezTo>
                  <a:pt x="2244" y="1084"/>
                  <a:pt x="2244" y="1084"/>
                  <a:pt x="2244" y="1084"/>
                </a:cubicBezTo>
                <a:cubicBezTo>
                  <a:pt x="2244" y="1084"/>
                  <a:pt x="2245" y="1084"/>
                  <a:pt x="2245" y="1084"/>
                </a:cubicBezTo>
                <a:cubicBezTo>
                  <a:pt x="2245" y="1084"/>
                  <a:pt x="2245" y="1084"/>
                  <a:pt x="2246" y="1084"/>
                </a:cubicBezTo>
                <a:cubicBezTo>
                  <a:pt x="2246" y="1084"/>
                  <a:pt x="2246" y="1084"/>
                  <a:pt x="2246" y="1084"/>
                </a:cubicBezTo>
                <a:cubicBezTo>
                  <a:pt x="2247" y="1084"/>
                  <a:pt x="2247" y="1084"/>
                  <a:pt x="2247" y="1084"/>
                </a:cubicBezTo>
                <a:cubicBezTo>
                  <a:pt x="2248" y="1084"/>
                  <a:pt x="2248" y="1084"/>
                  <a:pt x="2249" y="1084"/>
                </a:cubicBezTo>
                <a:cubicBezTo>
                  <a:pt x="2249" y="1084"/>
                  <a:pt x="2249" y="1084"/>
                  <a:pt x="2249" y="1084"/>
                </a:cubicBezTo>
                <a:cubicBezTo>
                  <a:pt x="2250" y="1084"/>
                  <a:pt x="2250" y="1084"/>
                  <a:pt x="2250" y="1084"/>
                </a:cubicBezTo>
                <a:cubicBezTo>
                  <a:pt x="2251" y="1084"/>
                  <a:pt x="2251" y="1084"/>
                  <a:pt x="2252" y="1084"/>
                </a:cubicBezTo>
                <a:cubicBezTo>
                  <a:pt x="2253" y="1084"/>
                  <a:pt x="2254" y="1085"/>
                  <a:pt x="2255" y="1085"/>
                </a:cubicBezTo>
                <a:cubicBezTo>
                  <a:pt x="2256" y="1085"/>
                  <a:pt x="2257" y="1086"/>
                  <a:pt x="2258" y="1086"/>
                </a:cubicBezTo>
                <a:cubicBezTo>
                  <a:pt x="2258" y="1086"/>
                  <a:pt x="2258" y="1086"/>
                  <a:pt x="2258" y="1086"/>
                </a:cubicBezTo>
                <a:cubicBezTo>
                  <a:pt x="2258" y="1086"/>
                  <a:pt x="2258" y="1087"/>
                  <a:pt x="2257" y="1087"/>
                </a:cubicBezTo>
                <a:cubicBezTo>
                  <a:pt x="2258" y="1087"/>
                  <a:pt x="2259" y="1088"/>
                  <a:pt x="2260" y="1088"/>
                </a:cubicBezTo>
                <a:cubicBezTo>
                  <a:pt x="2258" y="1088"/>
                  <a:pt x="2258" y="1088"/>
                  <a:pt x="2258" y="1088"/>
                </a:cubicBezTo>
                <a:cubicBezTo>
                  <a:pt x="2254" y="1107"/>
                  <a:pt x="2274" y="1100"/>
                  <a:pt x="2282" y="1105"/>
                </a:cubicBezTo>
                <a:cubicBezTo>
                  <a:pt x="2280" y="1097"/>
                  <a:pt x="2270" y="1077"/>
                  <a:pt x="2259" y="1085"/>
                </a:cubicBezTo>
                <a:cubicBezTo>
                  <a:pt x="2259" y="1085"/>
                  <a:pt x="2259" y="1085"/>
                  <a:pt x="2258" y="1084"/>
                </a:cubicBezTo>
                <a:cubicBezTo>
                  <a:pt x="2257" y="1084"/>
                  <a:pt x="2256" y="1084"/>
                  <a:pt x="2255" y="1083"/>
                </a:cubicBezTo>
                <a:cubicBezTo>
                  <a:pt x="2254" y="1083"/>
                  <a:pt x="2253" y="1083"/>
                  <a:pt x="2252" y="1083"/>
                </a:cubicBezTo>
                <a:cubicBezTo>
                  <a:pt x="2251" y="1082"/>
                  <a:pt x="2251" y="1082"/>
                  <a:pt x="2250" y="1082"/>
                </a:cubicBezTo>
                <a:cubicBezTo>
                  <a:pt x="2250" y="1082"/>
                  <a:pt x="2250" y="1082"/>
                  <a:pt x="2250" y="1082"/>
                </a:cubicBezTo>
                <a:cubicBezTo>
                  <a:pt x="2249" y="1082"/>
                  <a:pt x="2249" y="1082"/>
                  <a:pt x="2249" y="1082"/>
                </a:cubicBezTo>
                <a:cubicBezTo>
                  <a:pt x="2248" y="1082"/>
                  <a:pt x="2248" y="1082"/>
                  <a:pt x="2248" y="1082"/>
                </a:cubicBezTo>
                <a:cubicBezTo>
                  <a:pt x="2247" y="1082"/>
                  <a:pt x="2247" y="1082"/>
                  <a:pt x="2246" y="1082"/>
                </a:cubicBezTo>
                <a:cubicBezTo>
                  <a:pt x="2246" y="1082"/>
                  <a:pt x="2246" y="1082"/>
                  <a:pt x="2246" y="1082"/>
                </a:cubicBezTo>
                <a:cubicBezTo>
                  <a:pt x="2245" y="1082"/>
                  <a:pt x="2245" y="1082"/>
                  <a:pt x="2245" y="1082"/>
                </a:cubicBezTo>
                <a:cubicBezTo>
                  <a:pt x="2246" y="1081"/>
                  <a:pt x="2248" y="1079"/>
                  <a:pt x="2250" y="1078"/>
                </a:cubicBezTo>
                <a:cubicBezTo>
                  <a:pt x="2250" y="1077"/>
                  <a:pt x="2250" y="1077"/>
                  <a:pt x="2251" y="1077"/>
                </a:cubicBezTo>
                <a:cubicBezTo>
                  <a:pt x="2252" y="1076"/>
                  <a:pt x="2252" y="1076"/>
                  <a:pt x="2252" y="1076"/>
                </a:cubicBezTo>
                <a:cubicBezTo>
                  <a:pt x="2253" y="1075"/>
                  <a:pt x="2253" y="1075"/>
                  <a:pt x="2254" y="1074"/>
                </a:cubicBezTo>
                <a:cubicBezTo>
                  <a:pt x="2255" y="1074"/>
                  <a:pt x="2255" y="1073"/>
                  <a:pt x="2256" y="1073"/>
                </a:cubicBezTo>
                <a:cubicBezTo>
                  <a:pt x="2257" y="1072"/>
                  <a:pt x="2258" y="1072"/>
                  <a:pt x="2258" y="1072"/>
                </a:cubicBezTo>
                <a:cubicBezTo>
                  <a:pt x="2261" y="1070"/>
                  <a:pt x="2264" y="1068"/>
                  <a:pt x="2267" y="1067"/>
                </a:cubicBezTo>
                <a:cubicBezTo>
                  <a:pt x="2268" y="1067"/>
                  <a:pt x="2270" y="1066"/>
                  <a:pt x="2271" y="1066"/>
                </a:cubicBezTo>
                <a:cubicBezTo>
                  <a:pt x="2271" y="1066"/>
                  <a:pt x="2271" y="1066"/>
                  <a:pt x="2271" y="1066"/>
                </a:cubicBezTo>
                <a:cubicBezTo>
                  <a:pt x="2271" y="1066"/>
                  <a:pt x="2271" y="1066"/>
                  <a:pt x="2272" y="1065"/>
                </a:cubicBezTo>
                <a:cubicBezTo>
                  <a:pt x="2284" y="1066"/>
                  <a:pt x="2296" y="1069"/>
                  <a:pt x="2311" y="1071"/>
                </a:cubicBezTo>
                <a:cubicBezTo>
                  <a:pt x="2305" y="1068"/>
                  <a:pt x="2298" y="1065"/>
                  <a:pt x="2291" y="1063"/>
                </a:cubicBezTo>
                <a:cubicBezTo>
                  <a:pt x="2292" y="1062"/>
                  <a:pt x="2293" y="1063"/>
                  <a:pt x="2294" y="1063"/>
                </a:cubicBezTo>
                <a:cubicBezTo>
                  <a:pt x="2295" y="1062"/>
                  <a:pt x="2296" y="1062"/>
                  <a:pt x="2296" y="1062"/>
                </a:cubicBezTo>
                <a:cubicBezTo>
                  <a:pt x="2299" y="1063"/>
                  <a:pt x="2301" y="1063"/>
                  <a:pt x="2301" y="1063"/>
                </a:cubicBezTo>
                <a:cubicBezTo>
                  <a:pt x="2301" y="1063"/>
                  <a:pt x="2301" y="1063"/>
                  <a:pt x="2300" y="1062"/>
                </a:cubicBezTo>
                <a:cubicBezTo>
                  <a:pt x="2299" y="1062"/>
                  <a:pt x="2298" y="1062"/>
                  <a:pt x="2297" y="1061"/>
                </a:cubicBezTo>
                <a:cubicBezTo>
                  <a:pt x="2296" y="1061"/>
                  <a:pt x="2295" y="1061"/>
                  <a:pt x="2294" y="1061"/>
                </a:cubicBezTo>
                <a:cubicBezTo>
                  <a:pt x="2293" y="1060"/>
                  <a:pt x="2292" y="1060"/>
                  <a:pt x="2291" y="1060"/>
                </a:cubicBezTo>
                <a:cubicBezTo>
                  <a:pt x="2290" y="1060"/>
                  <a:pt x="2289" y="1060"/>
                  <a:pt x="2288" y="1060"/>
                </a:cubicBezTo>
                <a:cubicBezTo>
                  <a:pt x="2287" y="1060"/>
                  <a:pt x="2287" y="1060"/>
                  <a:pt x="2286" y="1060"/>
                </a:cubicBezTo>
                <a:cubicBezTo>
                  <a:pt x="2285" y="1060"/>
                  <a:pt x="2285" y="1060"/>
                  <a:pt x="2284" y="1060"/>
                </a:cubicBezTo>
                <a:cubicBezTo>
                  <a:pt x="2284" y="1060"/>
                  <a:pt x="2283" y="1060"/>
                  <a:pt x="2283" y="1060"/>
                </a:cubicBezTo>
                <a:cubicBezTo>
                  <a:pt x="2283" y="1060"/>
                  <a:pt x="2283" y="1060"/>
                  <a:pt x="2283" y="1060"/>
                </a:cubicBezTo>
                <a:cubicBezTo>
                  <a:pt x="2281" y="1060"/>
                  <a:pt x="2280" y="1059"/>
                  <a:pt x="2279" y="1059"/>
                </a:cubicBezTo>
                <a:cubicBezTo>
                  <a:pt x="2279" y="1058"/>
                  <a:pt x="2280" y="1057"/>
                  <a:pt x="2281" y="1056"/>
                </a:cubicBezTo>
                <a:cubicBezTo>
                  <a:pt x="2281" y="1056"/>
                  <a:pt x="2282" y="1055"/>
                  <a:pt x="2282" y="1054"/>
                </a:cubicBezTo>
                <a:cubicBezTo>
                  <a:pt x="2283" y="1053"/>
                  <a:pt x="2283" y="1052"/>
                  <a:pt x="2283" y="1052"/>
                </a:cubicBezTo>
                <a:cubicBezTo>
                  <a:pt x="2283" y="1052"/>
                  <a:pt x="2283" y="1052"/>
                  <a:pt x="2283" y="1052"/>
                </a:cubicBezTo>
                <a:cubicBezTo>
                  <a:pt x="2284" y="1050"/>
                  <a:pt x="2284" y="1050"/>
                  <a:pt x="2284" y="1050"/>
                </a:cubicBezTo>
                <a:cubicBezTo>
                  <a:pt x="2287" y="1050"/>
                  <a:pt x="2290" y="1050"/>
                  <a:pt x="2292" y="1048"/>
                </a:cubicBezTo>
                <a:cubicBezTo>
                  <a:pt x="2294" y="1051"/>
                  <a:pt x="2296" y="1053"/>
                  <a:pt x="2298" y="1056"/>
                </a:cubicBezTo>
                <a:cubicBezTo>
                  <a:pt x="2301" y="1059"/>
                  <a:pt x="2303" y="1061"/>
                  <a:pt x="2306" y="1064"/>
                </a:cubicBezTo>
                <a:cubicBezTo>
                  <a:pt x="2308" y="1067"/>
                  <a:pt x="2311" y="1070"/>
                  <a:pt x="2314" y="1072"/>
                </a:cubicBezTo>
                <a:cubicBezTo>
                  <a:pt x="2315" y="1073"/>
                  <a:pt x="2315" y="1073"/>
                  <a:pt x="2315" y="1073"/>
                </a:cubicBezTo>
                <a:cubicBezTo>
                  <a:pt x="2317" y="1074"/>
                  <a:pt x="2317" y="1074"/>
                  <a:pt x="2317" y="1074"/>
                </a:cubicBezTo>
                <a:cubicBezTo>
                  <a:pt x="2317" y="1074"/>
                  <a:pt x="2317" y="1074"/>
                  <a:pt x="2317" y="1074"/>
                </a:cubicBezTo>
                <a:cubicBezTo>
                  <a:pt x="2317" y="1074"/>
                  <a:pt x="2317" y="1074"/>
                  <a:pt x="2317" y="1074"/>
                </a:cubicBezTo>
                <a:cubicBezTo>
                  <a:pt x="2317" y="1074"/>
                  <a:pt x="2317" y="1074"/>
                  <a:pt x="2317" y="1074"/>
                </a:cubicBezTo>
                <a:cubicBezTo>
                  <a:pt x="2317" y="1074"/>
                  <a:pt x="2317" y="1074"/>
                  <a:pt x="2317" y="1074"/>
                </a:cubicBezTo>
                <a:cubicBezTo>
                  <a:pt x="2318" y="1075"/>
                  <a:pt x="2318" y="1075"/>
                  <a:pt x="2318" y="1075"/>
                </a:cubicBezTo>
                <a:cubicBezTo>
                  <a:pt x="2319" y="1075"/>
                  <a:pt x="2319" y="1075"/>
                  <a:pt x="2319" y="1075"/>
                </a:cubicBezTo>
                <a:cubicBezTo>
                  <a:pt x="2319" y="1075"/>
                  <a:pt x="2319" y="1076"/>
                  <a:pt x="2319" y="1076"/>
                </a:cubicBezTo>
                <a:cubicBezTo>
                  <a:pt x="2319" y="1077"/>
                  <a:pt x="2319" y="1077"/>
                  <a:pt x="2320" y="1077"/>
                </a:cubicBezTo>
                <a:cubicBezTo>
                  <a:pt x="2320" y="1078"/>
                  <a:pt x="2320" y="1078"/>
                  <a:pt x="2320" y="1078"/>
                </a:cubicBezTo>
                <a:cubicBezTo>
                  <a:pt x="2320" y="1078"/>
                  <a:pt x="2320" y="1079"/>
                  <a:pt x="2320" y="1079"/>
                </a:cubicBezTo>
                <a:cubicBezTo>
                  <a:pt x="2320" y="1079"/>
                  <a:pt x="2321" y="1080"/>
                  <a:pt x="2321" y="1080"/>
                </a:cubicBezTo>
                <a:cubicBezTo>
                  <a:pt x="2321" y="1081"/>
                  <a:pt x="2321" y="1081"/>
                  <a:pt x="2321" y="1082"/>
                </a:cubicBezTo>
                <a:cubicBezTo>
                  <a:pt x="2321" y="1082"/>
                  <a:pt x="2322" y="1083"/>
                  <a:pt x="2322" y="1083"/>
                </a:cubicBezTo>
                <a:cubicBezTo>
                  <a:pt x="2322" y="1083"/>
                  <a:pt x="2322" y="1084"/>
                  <a:pt x="2322" y="1084"/>
                </a:cubicBezTo>
                <a:cubicBezTo>
                  <a:pt x="2322" y="1084"/>
                  <a:pt x="2322" y="1085"/>
                  <a:pt x="2322" y="1086"/>
                </a:cubicBezTo>
                <a:cubicBezTo>
                  <a:pt x="2322" y="1087"/>
                  <a:pt x="2323" y="1088"/>
                  <a:pt x="2323" y="1090"/>
                </a:cubicBezTo>
                <a:cubicBezTo>
                  <a:pt x="2323" y="1091"/>
                  <a:pt x="2322" y="1093"/>
                  <a:pt x="2322" y="1094"/>
                </a:cubicBezTo>
                <a:cubicBezTo>
                  <a:pt x="2322" y="1095"/>
                  <a:pt x="2322" y="1095"/>
                  <a:pt x="2322" y="1095"/>
                </a:cubicBezTo>
                <a:cubicBezTo>
                  <a:pt x="2322" y="1095"/>
                  <a:pt x="2322" y="1095"/>
                  <a:pt x="2321" y="1094"/>
                </a:cubicBezTo>
                <a:cubicBezTo>
                  <a:pt x="2321" y="1096"/>
                  <a:pt x="2321" y="1097"/>
                  <a:pt x="2321" y="1098"/>
                </a:cubicBezTo>
                <a:cubicBezTo>
                  <a:pt x="2319" y="1096"/>
                  <a:pt x="2319" y="1096"/>
                  <a:pt x="2319" y="1096"/>
                </a:cubicBezTo>
                <a:cubicBezTo>
                  <a:pt x="2290" y="1105"/>
                  <a:pt x="2309" y="1124"/>
                  <a:pt x="2306" y="1137"/>
                </a:cubicBezTo>
                <a:cubicBezTo>
                  <a:pt x="2317" y="1128"/>
                  <a:pt x="2342" y="1103"/>
                  <a:pt x="2325" y="1096"/>
                </a:cubicBezTo>
                <a:cubicBezTo>
                  <a:pt x="2325" y="1095"/>
                  <a:pt x="2325" y="1095"/>
                  <a:pt x="2325" y="1094"/>
                </a:cubicBezTo>
                <a:cubicBezTo>
                  <a:pt x="2325" y="1092"/>
                  <a:pt x="2325" y="1091"/>
                  <a:pt x="2325" y="1089"/>
                </a:cubicBezTo>
                <a:cubicBezTo>
                  <a:pt x="2325" y="1088"/>
                  <a:pt x="2325" y="1086"/>
                  <a:pt x="2325" y="1085"/>
                </a:cubicBezTo>
                <a:cubicBezTo>
                  <a:pt x="2325" y="1084"/>
                  <a:pt x="2324" y="1084"/>
                  <a:pt x="2324" y="1083"/>
                </a:cubicBezTo>
                <a:cubicBezTo>
                  <a:pt x="2324" y="1083"/>
                  <a:pt x="2324" y="1082"/>
                  <a:pt x="2324" y="1082"/>
                </a:cubicBezTo>
                <a:cubicBezTo>
                  <a:pt x="2324" y="1082"/>
                  <a:pt x="2324" y="1081"/>
                  <a:pt x="2324" y="1081"/>
                </a:cubicBezTo>
                <a:cubicBezTo>
                  <a:pt x="2324" y="1080"/>
                  <a:pt x="2323" y="1080"/>
                  <a:pt x="2323" y="1079"/>
                </a:cubicBezTo>
                <a:cubicBezTo>
                  <a:pt x="2323" y="1079"/>
                  <a:pt x="2323" y="1078"/>
                  <a:pt x="2323" y="1078"/>
                </a:cubicBezTo>
                <a:cubicBezTo>
                  <a:pt x="2322" y="1077"/>
                  <a:pt x="2322" y="1077"/>
                  <a:pt x="2322" y="1077"/>
                </a:cubicBezTo>
                <a:cubicBezTo>
                  <a:pt x="2323" y="1077"/>
                  <a:pt x="2324" y="1078"/>
                  <a:pt x="2325" y="1078"/>
                </a:cubicBezTo>
                <a:cubicBezTo>
                  <a:pt x="2326" y="1078"/>
                  <a:pt x="2327" y="1079"/>
                  <a:pt x="2328" y="1079"/>
                </a:cubicBezTo>
                <a:cubicBezTo>
                  <a:pt x="2329" y="1079"/>
                  <a:pt x="2330" y="1080"/>
                  <a:pt x="2331" y="1080"/>
                </a:cubicBezTo>
                <a:cubicBezTo>
                  <a:pt x="2332" y="1080"/>
                  <a:pt x="2333" y="1080"/>
                  <a:pt x="2334" y="1081"/>
                </a:cubicBezTo>
                <a:cubicBezTo>
                  <a:pt x="2335" y="1081"/>
                  <a:pt x="2336" y="1081"/>
                  <a:pt x="2337" y="1081"/>
                </a:cubicBezTo>
                <a:cubicBezTo>
                  <a:pt x="2338" y="1081"/>
                  <a:pt x="2339" y="1082"/>
                  <a:pt x="2340" y="1082"/>
                </a:cubicBezTo>
                <a:cubicBezTo>
                  <a:pt x="2342" y="1082"/>
                  <a:pt x="2343" y="1082"/>
                  <a:pt x="2344" y="1082"/>
                </a:cubicBezTo>
                <a:cubicBezTo>
                  <a:pt x="2345" y="1082"/>
                  <a:pt x="2346" y="1082"/>
                  <a:pt x="2347" y="1082"/>
                </a:cubicBezTo>
                <a:cubicBezTo>
                  <a:pt x="2348" y="1082"/>
                  <a:pt x="2349" y="1082"/>
                  <a:pt x="2350" y="1082"/>
                </a:cubicBezTo>
                <a:cubicBezTo>
                  <a:pt x="2352" y="1082"/>
                  <a:pt x="2354" y="1082"/>
                  <a:pt x="2356" y="1081"/>
                </a:cubicBezTo>
                <a:cubicBezTo>
                  <a:pt x="2357" y="1081"/>
                  <a:pt x="2358" y="1081"/>
                  <a:pt x="2359" y="1081"/>
                </a:cubicBezTo>
                <a:cubicBezTo>
                  <a:pt x="2360" y="1081"/>
                  <a:pt x="2361" y="1081"/>
                  <a:pt x="2362" y="1081"/>
                </a:cubicBezTo>
                <a:cubicBezTo>
                  <a:pt x="2362" y="1080"/>
                  <a:pt x="2363" y="1080"/>
                  <a:pt x="2363" y="1080"/>
                </a:cubicBezTo>
                <a:cubicBezTo>
                  <a:pt x="2363" y="1080"/>
                  <a:pt x="2363" y="1080"/>
                  <a:pt x="2363" y="1080"/>
                </a:cubicBezTo>
                <a:cubicBezTo>
                  <a:pt x="2364" y="1080"/>
                  <a:pt x="2364" y="1080"/>
                  <a:pt x="2364" y="1080"/>
                </a:cubicBezTo>
                <a:cubicBezTo>
                  <a:pt x="2364" y="1080"/>
                  <a:pt x="2364" y="1080"/>
                  <a:pt x="2364" y="1080"/>
                </a:cubicBezTo>
                <a:cubicBezTo>
                  <a:pt x="2365" y="1080"/>
                  <a:pt x="2365" y="1080"/>
                  <a:pt x="2365" y="1080"/>
                </a:cubicBezTo>
                <a:cubicBezTo>
                  <a:pt x="2366" y="1080"/>
                  <a:pt x="2367" y="1080"/>
                  <a:pt x="2368" y="1080"/>
                </a:cubicBezTo>
                <a:cubicBezTo>
                  <a:pt x="2368" y="1080"/>
                  <a:pt x="2369" y="1081"/>
                  <a:pt x="2370" y="1081"/>
                </a:cubicBezTo>
                <a:cubicBezTo>
                  <a:pt x="2371" y="1081"/>
                  <a:pt x="2372" y="1081"/>
                  <a:pt x="2373" y="1081"/>
                </a:cubicBezTo>
                <a:cubicBezTo>
                  <a:pt x="2374" y="1081"/>
                  <a:pt x="2375" y="1081"/>
                  <a:pt x="2376" y="1082"/>
                </a:cubicBezTo>
                <a:cubicBezTo>
                  <a:pt x="2376" y="1082"/>
                  <a:pt x="2377" y="1082"/>
                  <a:pt x="2377" y="1082"/>
                </a:cubicBezTo>
                <a:cubicBezTo>
                  <a:pt x="2377" y="1082"/>
                  <a:pt x="2377" y="1082"/>
                  <a:pt x="2377" y="1082"/>
                </a:cubicBezTo>
                <a:cubicBezTo>
                  <a:pt x="2378" y="1082"/>
                  <a:pt x="2379" y="1084"/>
                  <a:pt x="2380" y="1084"/>
                </a:cubicBezTo>
                <a:cubicBezTo>
                  <a:pt x="2381" y="1084"/>
                  <a:pt x="2381" y="1084"/>
                  <a:pt x="2381" y="1084"/>
                </a:cubicBezTo>
                <a:cubicBezTo>
                  <a:pt x="2376" y="1091"/>
                  <a:pt x="2387" y="1091"/>
                  <a:pt x="2391" y="1092"/>
                </a:cubicBezTo>
                <a:cubicBezTo>
                  <a:pt x="2398" y="1094"/>
                  <a:pt x="2399" y="1096"/>
                  <a:pt x="2404" y="1100"/>
                </a:cubicBezTo>
                <a:cubicBezTo>
                  <a:pt x="2405" y="1090"/>
                  <a:pt x="2395" y="1071"/>
                  <a:pt x="2379" y="1080"/>
                </a:cubicBezTo>
                <a:cubicBezTo>
                  <a:pt x="2378" y="1080"/>
                  <a:pt x="2378" y="1080"/>
                  <a:pt x="2377" y="1080"/>
                </a:cubicBezTo>
                <a:cubicBezTo>
                  <a:pt x="2376" y="1080"/>
                  <a:pt x="2375" y="1080"/>
                  <a:pt x="2374" y="1080"/>
                </a:cubicBezTo>
                <a:cubicBezTo>
                  <a:pt x="2373" y="1079"/>
                  <a:pt x="2372" y="1079"/>
                  <a:pt x="2371" y="1079"/>
                </a:cubicBezTo>
                <a:cubicBezTo>
                  <a:pt x="2370" y="1079"/>
                  <a:pt x="2369" y="1079"/>
                  <a:pt x="2368" y="1079"/>
                </a:cubicBezTo>
                <a:cubicBezTo>
                  <a:pt x="2369" y="1079"/>
                  <a:pt x="2369" y="1079"/>
                  <a:pt x="2369" y="1079"/>
                </a:cubicBezTo>
                <a:cubicBezTo>
                  <a:pt x="2370" y="1078"/>
                  <a:pt x="2371" y="1078"/>
                  <a:pt x="2372" y="1078"/>
                </a:cubicBezTo>
                <a:cubicBezTo>
                  <a:pt x="2375" y="1077"/>
                  <a:pt x="2377" y="1076"/>
                  <a:pt x="2379" y="1075"/>
                </a:cubicBezTo>
                <a:cubicBezTo>
                  <a:pt x="2381" y="1074"/>
                  <a:pt x="2382" y="1073"/>
                  <a:pt x="2384" y="1072"/>
                </a:cubicBezTo>
                <a:cubicBezTo>
                  <a:pt x="2385" y="1071"/>
                  <a:pt x="2385" y="1071"/>
                  <a:pt x="2385" y="1071"/>
                </a:cubicBezTo>
                <a:cubicBezTo>
                  <a:pt x="2385" y="1071"/>
                  <a:pt x="2385" y="1071"/>
                  <a:pt x="2383" y="1072"/>
                </a:cubicBezTo>
                <a:cubicBezTo>
                  <a:pt x="2382" y="1072"/>
                  <a:pt x="2381" y="1073"/>
                  <a:pt x="2379" y="1074"/>
                </a:cubicBezTo>
                <a:cubicBezTo>
                  <a:pt x="2377" y="1074"/>
                  <a:pt x="2374" y="1075"/>
                  <a:pt x="2371" y="1076"/>
                </a:cubicBezTo>
                <a:cubicBezTo>
                  <a:pt x="2371" y="1076"/>
                  <a:pt x="2370" y="1076"/>
                  <a:pt x="2369" y="1076"/>
                </a:cubicBezTo>
                <a:cubicBezTo>
                  <a:pt x="2368" y="1077"/>
                  <a:pt x="2368" y="1077"/>
                  <a:pt x="2367" y="1077"/>
                </a:cubicBezTo>
                <a:cubicBezTo>
                  <a:pt x="2365" y="1077"/>
                  <a:pt x="2363" y="1078"/>
                  <a:pt x="2362" y="1078"/>
                </a:cubicBezTo>
                <a:cubicBezTo>
                  <a:pt x="2361" y="1078"/>
                  <a:pt x="2360" y="1078"/>
                  <a:pt x="2359" y="1079"/>
                </a:cubicBezTo>
                <a:cubicBezTo>
                  <a:pt x="2358" y="1079"/>
                  <a:pt x="2357" y="1079"/>
                  <a:pt x="2356" y="1079"/>
                </a:cubicBezTo>
                <a:cubicBezTo>
                  <a:pt x="2354" y="1079"/>
                  <a:pt x="2352" y="1079"/>
                  <a:pt x="2350" y="1079"/>
                </a:cubicBezTo>
                <a:cubicBezTo>
                  <a:pt x="2349" y="1079"/>
                  <a:pt x="2349" y="1079"/>
                  <a:pt x="2348" y="1079"/>
                </a:cubicBezTo>
                <a:cubicBezTo>
                  <a:pt x="2347" y="1079"/>
                  <a:pt x="2345" y="1079"/>
                  <a:pt x="2344" y="1079"/>
                </a:cubicBezTo>
                <a:cubicBezTo>
                  <a:pt x="2343" y="1079"/>
                  <a:pt x="2342" y="1079"/>
                  <a:pt x="2341" y="1079"/>
                </a:cubicBezTo>
                <a:cubicBezTo>
                  <a:pt x="2340" y="1079"/>
                  <a:pt x="2339" y="1079"/>
                  <a:pt x="2338" y="1079"/>
                </a:cubicBezTo>
                <a:cubicBezTo>
                  <a:pt x="2337" y="1079"/>
                  <a:pt x="2336" y="1078"/>
                  <a:pt x="2335" y="1078"/>
                </a:cubicBezTo>
                <a:cubicBezTo>
                  <a:pt x="2334" y="1078"/>
                  <a:pt x="2333" y="1078"/>
                  <a:pt x="2332" y="1078"/>
                </a:cubicBezTo>
                <a:cubicBezTo>
                  <a:pt x="2331" y="1077"/>
                  <a:pt x="2330" y="1077"/>
                  <a:pt x="2329" y="1077"/>
                </a:cubicBezTo>
                <a:cubicBezTo>
                  <a:pt x="2329" y="1076"/>
                  <a:pt x="2328" y="1076"/>
                  <a:pt x="2327" y="1076"/>
                </a:cubicBezTo>
                <a:cubicBezTo>
                  <a:pt x="2326" y="1075"/>
                  <a:pt x="2325" y="1075"/>
                  <a:pt x="2324" y="1075"/>
                </a:cubicBezTo>
                <a:cubicBezTo>
                  <a:pt x="2323" y="1074"/>
                  <a:pt x="2323" y="1074"/>
                  <a:pt x="2323" y="1074"/>
                </a:cubicBezTo>
                <a:cubicBezTo>
                  <a:pt x="2322" y="1074"/>
                  <a:pt x="2322" y="1073"/>
                  <a:pt x="2321" y="1073"/>
                </a:cubicBezTo>
                <a:cubicBezTo>
                  <a:pt x="2320" y="1072"/>
                  <a:pt x="2320" y="1072"/>
                  <a:pt x="2320" y="1072"/>
                </a:cubicBezTo>
                <a:cubicBezTo>
                  <a:pt x="2319" y="1072"/>
                  <a:pt x="2319" y="1072"/>
                  <a:pt x="2319" y="1072"/>
                </a:cubicBezTo>
                <a:cubicBezTo>
                  <a:pt x="2319" y="1072"/>
                  <a:pt x="2319" y="1072"/>
                  <a:pt x="2319" y="1072"/>
                </a:cubicBezTo>
                <a:cubicBezTo>
                  <a:pt x="2319" y="1072"/>
                  <a:pt x="2319" y="1072"/>
                  <a:pt x="2319" y="1072"/>
                </a:cubicBezTo>
                <a:cubicBezTo>
                  <a:pt x="2319" y="1072"/>
                  <a:pt x="2319" y="1072"/>
                  <a:pt x="2319" y="1072"/>
                </a:cubicBezTo>
                <a:cubicBezTo>
                  <a:pt x="2319" y="1072"/>
                  <a:pt x="2319" y="1072"/>
                  <a:pt x="2319" y="1072"/>
                </a:cubicBezTo>
                <a:cubicBezTo>
                  <a:pt x="2319" y="1072"/>
                  <a:pt x="2319" y="1072"/>
                  <a:pt x="2319" y="1072"/>
                </a:cubicBezTo>
                <a:cubicBezTo>
                  <a:pt x="2318" y="1071"/>
                  <a:pt x="2318" y="1071"/>
                  <a:pt x="2318" y="1071"/>
                </a:cubicBezTo>
                <a:cubicBezTo>
                  <a:pt x="2316" y="1070"/>
                  <a:pt x="2316" y="1070"/>
                  <a:pt x="2316" y="1070"/>
                </a:cubicBezTo>
                <a:cubicBezTo>
                  <a:pt x="2313" y="1068"/>
                  <a:pt x="2311" y="1065"/>
                  <a:pt x="2308" y="1062"/>
                </a:cubicBezTo>
                <a:cubicBezTo>
                  <a:pt x="2306" y="1060"/>
                  <a:pt x="2303" y="1057"/>
                  <a:pt x="2301" y="1054"/>
                </a:cubicBezTo>
                <a:cubicBezTo>
                  <a:pt x="2299" y="1051"/>
                  <a:pt x="2296" y="1049"/>
                  <a:pt x="2294" y="1046"/>
                </a:cubicBezTo>
                <a:cubicBezTo>
                  <a:pt x="2299" y="1041"/>
                  <a:pt x="2298" y="1032"/>
                  <a:pt x="2300" y="1024"/>
                </a:cubicBezTo>
                <a:cubicBezTo>
                  <a:pt x="2287" y="1024"/>
                  <a:pt x="2279" y="1028"/>
                  <a:pt x="2278" y="1036"/>
                </a:cubicBezTo>
                <a:cubicBezTo>
                  <a:pt x="2278" y="1036"/>
                  <a:pt x="2277" y="1035"/>
                  <a:pt x="2276" y="1035"/>
                </a:cubicBezTo>
                <a:cubicBezTo>
                  <a:pt x="2275" y="1035"/>
                  <a:pt x="2274" y="1034"/>
                  <a:pt x="2273" y="1034"/>
                </a:cubicBezTo>
                <a:cubicBezTo>
                  <a:pt x="2272" y="1034"/>
                  <a:pt x="2272" y="1034"/>
                  <a:pt x="2271" y="1034"/>
                </a:cubicBezTo>
                <a:cubicBezTo>
                  <a:pt x="2271" y="1034"/>
                  <a:pt x="2270" y="1034"/>
                  <a:pt x="2270" y="1034"/>
                </a:cubicBezTo>
                <a:cubicBezTo>
                  <a:pt x="2269" y="1034"/>
                  <a:pt x="2269" y="1034"/>
                  <a:pt x="2268" y="1034"/>
                </a:cubicBezTo>
                <a:cubicBezTo>
                  <a:pt x="2268" y="1034"/>
                  <a:pt x="2267" y="1034"/>
                  <a:pt x="2267" y="1034"/>
                </a:cubicBezTo>
                <a:cubicBezTo>
                  <a:pt x="2268" y="1033"/>
                  <a:pt x="2269" y="1033"/>
                  <a:pt x="2271" y="1032"/>
                </a:cubicBezTo>
                <a:cubicBezTo>
                  <a:pt x="2279" y="1028"/>
                  <a:pt x="2288" y="1024"/>
                  <a:pt x="2298" y="1021"/>
                </a:cubicBezTo>
                <a:cubicBezTo>
                  <a:pt x="2302" y="1019"/>
                  <a:pt x="2307" y="1017"/>
                  <a:pt x="2312" y="1016"/>
                </a:cubicBezTo>
                <a:cubicBezTo>
                  <a:pt x="2313" y="1016"/>
                  <a:pt x="2314" y="1015"/>
                  <a:pt x="2315" y="1015"/>
                </a:cubicBezTo>
                <a:cubicBezTo>
                  <a:pt x="2317" y="1015"/>
                  <a:pt x="2317" y="1015"/>
                  <a:pt x="2317" y="1015"/>
                </a:cubicBezTo>
                <a:cubicBezTo>
                  <a:pt x="2319" y="1014"/>
                  <a:pt x="2319" y="1014"/>
                  <a:pt x="2319" y="1014"/>
                </a:cubicBezTo>
                <a:cubicBezTo>
                  <a:pt x="2321" y="1014"/>
                  <a:pt x="2321" y="1014"/>
                  <a:pt x="2321" y="1014"/>
                </a:cubicBezTo>
                <a:cubicBezTo>
                  <a:pt x="2322" y="1014"/>
                  <a:pt x="2322" y="1014"/>
                  <a:pt x="2322" y="1014"/>
                </a:cubicBezTo>
                <a:cubicBezTo>
                  <a:pt x="2322" y="1014"/>
                  <a:pt x="2322" y="1014"/>
                  <a:pt x="2322" y="1014"/>
                </a:cubicBezTo>
                <a:cubicBezTo>
                  <a:pt x="2322" y="1014"/>
                  <a:pt x="2322" y="1014"/>
                  <a:pt x="2322" y="1014"/>
                </a:cubicBezTo>
                <a:cubicBezTo>
                  <a:pt x="2322" y="1014"/>
                  <a:pt x="2322" y="1014"/>
                  <a:pt x="2322" y="1014"/>
                </a:cubicBezTo>
                <a:cubicBezTo>
                  <a:pt x="2322" y="1014"/>
                  <a:pt x="2322" y="1014"/>
                  <a:pt x="2322" y="1014"/>
                </a:cubicBezTo>
                <a:cubicBezTo>
                  <a:pt x="2322" y="1014"/>
                  <a:pt x="2322" y="1014"/>
                  <a:pt x="2322" y="1014"/>
                </a:cubicBezTo>
                <a:cubicBezTo>
                  <a:pt x="2324" y="1013"/>
                  <a:pt x="2325" y="1013"/>
                  <a:pt x="2326" y="1013"/>
                </a:cubicBezTo>
                <a:cubicBezTo>
                  <a:pt x="2333" y="1012"/>
                  <a:pt x="2339" y="1012"/>
                  <a:pt x="2346" y="1011"/>
                </a:cubicBezTo>
                <a:cubicBezTo>
                  <a:pt x="2346" y="1011"/>
                  <a:pt x="2346" y="1011"/>
                  <a:pt x="2346" y="1011"/>
                </a:cubicBezTo>
                <a:cubicBezTo>
                  <a:pt x="2349" y="1012"/>
                  <a:pt x="2352" y="1013"/>
                  <a:pt x="2355" y="1015"/>
                </a:cubicBezTo>
                <a:cubicBezTo>
                  <a:pt x="2355" y="1015"/>
                  <a:pt x="2356" y="1015"/>
                  <a:pt x="2357" y="1016"/>
                </a:cubicBezTo>
                <a:cubicBezTo>
                  <a:pt x="2358" y="1016"/>
                  <a:pt x="2358" y="1017"/>
                  <a:pt x="2359" y="1017"/>
                </a:cubicBezTo>
                <a:cubicBezTo>
                  <a:pt x="2360" y="1018"/>
                  <a:pt x="2362" y="1019"/>
                  <a:pt x="2363" y="1020"/>
                </a:cubicBezTo>
                <a:cubicBezTo>
                  <a:pt x="2364" y="1020"/>
                  <a:pt x="2364" y="1020"/>
                  <a:pt x="2364" y="1021"/>
                </a:cubicBezTo>
                <a:cubicBezTo>
                  <a:pt x="2359" y="1044"/>
                  <a:pt x="2380" y="1040"/>
                  <a:pt x="2393" y="1051"/>
                </a:cubicBezTo>
                <a:cubicBezTo>
                  <a:pt x="2404" y="1025"/>
                  <a:pt x="2390" y="1016"/>
                  <a:pt x="2365" y="1018"/>
                </a:cubicBezTo>
                <a:cubicBezTo>
                  <a:pt x="2365" y="1018"/>
                  <a:pt x="2365" y="1018"/>
                  <a:pt x="2365" y="1018"/>
                </a:cubicBezTo>
                <a:cubicBezTo>
                  <a:pt x="2364" y="1017"/>
                  <a:pt x="2362" y="1016"/>
                  <a:pt x="2361" y="1015"/>
                </a:cubicBezTo>
                <a:cubicBezTo>
                  <a:pt x="2360" y="1015"/>
                  <a:pt x="2359" y="1014"/>
                  <a:pt x="2359" y="1014"/>
                </a:cubicBezTo>
                <a:cubicBezTo>
                  <a:pt x="2358" y="1013"/>
                  <a:pt x="2357" y="1013"/>
                  <a:pt x="2356" y="1013"/>
                </a:cubicBezTo>
                <a:cubicBezTo>
                  <a:pt x="2355" y="1012"/>
                  <a:pt x="2354" y="1012"/>
                  <a:pt x="2353" y="1011"/>
                </a:cubicBezTo>
                <a:cubicBezTo>
                  <a:pt x="2353" y="1011"/>
                  <a:pt x="2354" y="1011"/>
                  <a:pt x="2355" y="1011"/>
                </a:cubicBezTo>
                <a:cubicBezTo>
                  <a:pt x="2360" y="1011"/>
                  <a:pt x="2364" y="1010"/>
                  <a:pt x="2369" y="1010"/>
                </a:cubicBezTo>
                <a:cubicBezTo>
                  <a:pt x="2371" y="1009"/>
                  <a:pt x="2374" y="1009"/>
                  <a:pt x="2376" y="1009"/>
                </a:cubicBezTo>
                <a:cubicBezTo>
                  <a:pt x="2378" y="1008"/>
                  <a:pt x="2379" y="1008"/>
                  <a:pt x="2380" y="1008"/>
                </a:cubicBezTo>
                <a:cubicBezTo>
                  <a:pt x="2381" y="1008"/>
                  <a:pt x="2381" y="1008"/>
                  <a:pt x="2381" y="1008"/>
                </a:cubicBezTo>
                <a:cubicBezTo>
                  <a:pt x="2381" y="1008"/>
                  <a:pt x="2381" y="1008"/>
                  <a:pt x="2381" y="1008"/>
                </a:cubicBezTo>
                <a:cubicBezTo>
                  <a:pt x="2381" y="1008"/>
                  <a:pt x="2381" y="1008"/>
                  <a:pt x="2381" y="1008"/>
                </a:cubicBezTo>
                <a:cubicBezTo>
                  <a:pt x="2381" y="1008"/>
                  <a:pt x="2381" y="1008"/>
                  <a:pt x="2381" y="1008"/>
                </a:cubicBezTo>
                <a:cubicBezTo>
                  <a:pt x="2382" y="1008"/>
                  <a:pt x="2382" y="1008"/>
                  <a:pt x="2382" y="1008"/>
                </a:cubicBezTo>
                <a:cubicBezTo>
                  <a:pt x="2383" y="1007"/>
                  <a:pt x="2383" y="1007"/>
                  <a:pt x="2383" y="1007"/>
                </a:cubicBezTo>
                <a:cubicBezTo>
                  <a:pt x="2388" y="1006"/>
                  <a:pt x="2393" y="1004"/>
                  <a:pt x="2398" y="1002"/>
                </a:cubicBezTo>
                <a:cubicBezTo>
                  <a:pt x="2398" y="1002"/>
                  <a:pt x="2398" y="1002"/>
                  <a:pt x="2398" y="1002"/>
                </a:cubicBezTo>
                <a:cubicBezTo>
                  <a:pt x="2398" y="1003"/>
                  <a:pt x="2399" y="1003"/>
                  <a:pt x="2400" y="1003"/>
                </a:cubicBezTo>
                <a:cubicBezTo>
                  <a:pt x="2400" y="1003"/>
                  <a:pt x="2401" y="1004"/>
                  <a:pt x="2402" y="1004"/>
                </a:cubicBezTo>
                <a:cubicBezTo>
                  <a:pt x="2403" y="1004"/>
                  <a:pt x="2403" y="1005"/>
                  <a:pt x="2404" y="1005"/>
                </a:cubicBezTo>
                <a:cubicBezTo>
                  <a:pt x="2405" y="1006"/>
                  <a:pt x="2406" y="1006"/>
                  <a:pt x="2407" y="1006"/>
                </a:cubicBezTo>
                <a:cubicBezTo>
                  <a:pt x="2409" y="1007"/>
                  <a:pt x="2410" y="1009"/>
                  <a:pt x="2412" y="1010"/>
                </a:cubicBezTo>
                <a:cubicBezTo>
                  <a:pt x="2414" y="1011"/>
                  <a:pt x="2416" y="1013"/>
                  <a:pt x="2418" y="1014"/>
                </a:cubicBezTo>
                <a:cubicBezTo>
                  <a:pt x="2420" y="1015"/>
                  <a:pt x="2422" y="1017"/>
                  <a:pt x="2425" y="1018"/>
                </a:cubicBezTo>
                <a:cubicBezTo>
                  <a:pt x="2426" y="1018"/>
                  <a:pt x="2426" y="1019"/>
                  <a:pt x="2427" y="1019"/>
                </a:cubicBezTo>
                <a:cubicBezTo>
                  <a:pt x="2427" y="1019"/>
                  <a:pt x="2427" y="1019"/>
                  <a:pt x="2428" y="1020"/>
                </a:cubicBezTo>
                <a:cubicBezTo>
                  <a:pt x="2429" y="1020"/>
                  <a:pt x="2429" y="1020"/>
                  <a:pt x="2429" y="1020"/>
                </a:cubicBezTo>
                <a:cubicBezTo>
                  <a:pt x="2431" y="1021"/>
                  <a:pt x="2431" y="1021"/>
                  <a:pt x="2431" y="1021"/>
                </a:cubicBezTo>
                <a:cubicBezTo>
                  <a:pt x="2432" y="1021"/>
                  <a:pt x="2432" y="1021"/>
                  <a:pt x="2433" y="1021"/>
                </a:cubicBezTo>
                <a:cubicBezTo>
                  <a:pt x="2434" y="1022"/>
                  <a:pt x="2436" y="1022"/>
                  <a:pt x="2437" y="1022"/>
                </a:cubicBezTo>
                <a:cubicBezTo>
                  <a:pt x="2438" y="1023"/>
                  <a:pt x="2439" y="1023"/>
                  <a:pt x="2440" y="1023"/>
                </a:cubicBezTo>
                <a:cubicBezTo>
                  <a:pt x="2440" y="1023"/>
                  <a:pt x="2441" y="1023"/>
                  <a:pt x="2442" y="1023"/>
                </a:cubicBezTo>
                <a:cubicBezTo>
                  <a:pt x="2443" y="1023"/>
                  <a:pt x="2443" y="1023"/>
                  <a:pt x="2444" y="1023"/>
                </a:cubicBezTo>
                <a:cubicBezTo>
                  <a:pt x="2445" y="1024"/>
                  <a:pt x="2445" y="1024"/>
                  <a:pt x="2445" y="1024"/>
                </a:cubicBezTo>
                <a:cubicBezTo>
                  <a:pt x="2446" y="1024"/>
                  <a:pt x="2446" y="1024"/>
                  <a:pt x="2446" y="1024"/>
                </a:cubicBezTo>
                <a:cubicBezTo>
                  <a:pt x="2447" y="1024"/>
                  <a:pt x="2448" y="1024"/>
                  <a:pt x="2449" y="1024"/>
                </a:cubicBezTo>
                <a:cubicBezTo>
                  <a:pt x="2450" y="1024"/>
                  <a:pt x="2450" y="1024"/>
                  <a:pt x="2451" y="1024"/>
                </a:cubicBezTo>
                <a:cubicBezTo>
                  <a:pt x="2452" y="1024"/>
                  <a:pt x="2453" y="1024"/>
                  <a:pt x="2453" y="1024"/>
                </a:cubicBezTo>
                <a:cubicBezTo>
                  <a:pt x="2454" y="1023"/>
                  <a:pt x="2455" y="1023"/>
                  <a:pt x="2456" y="1023"/>
                </a:cubicBezTo>
                <a:cubicBezTo>
                  <a:pt x="2457" y="1023"/>
                  <a:pt x="2459" y="1023"/>
                  <a:pt x="2460" y="1023"/>
                </a:cubicBezTo>
                <a:cubicBezTo>
                  <a:pt x="2461" y="1023"/>
                  <a:pt x="2461" y="1023"/>
                  <a:pt x="2462" y="1022"/>
                </a:cubicBezTo>
                <a:cubicBezTo>
                  <a:pt x="2463" y="1022"/>
                  <a:pt x="2463" y="1022"/>
                  <a:pt x="2464" y="1022"/>
                </a:cubicBezTo>
                <a:cubicBezTo>
                  <a:pt x="2465" y="1022"/>
                  <a:pt x="2467" y="1021"/>
                  <a:pt x="2468" y="1021"/>
                </a:cubicBezTo>
                <a:cubicBezTo>
                  <a:pt x="2469" y="1021"/>
                  <a:pt x="2469" y="1021"/>
                  <a:pt x="2470" y="1021"/>
                </a:cubicBezTo>
                <a:cubicBezTo>
                  <a:pt x="2470" y="1021"/>
                  <a:pt x="2471" y="1020"/>
                  <a:pt x="2472" y="1020"/>
                </a:cubicBezTo>
                <a:cubicBezTo>
                  <a:pt x="2473" y="1020"/>
                  <a:pt x="2474" y="1019"/>
                  <a:pt x="2475" y="1019"/>
                </a:cubicBezTo>
                <a:cubicBezTo>
                  <a:pt x="2477" y="1018"/>
                  <a:pt x="2478" y="1017"/>
                  <a:pt x="2480" y="1016"/>
                </a:cubicBezTo>
                <a:cubicBezTo>
                  <a:pt x="2480" y="1016"/>
                  <a:pt x="2481" y="1016"/>
                  <a:pt x="2481" y="1015"/>
                </a:cubicBezTo>
                <a:cubicBezTo>
                  <a:pt x="2482" y="1015"/>
                  <a:pt x="2482" y="1015"/>
                  <a:pt x="2483" y="1014"/>
                </a:cubicBezTo>
                <a:cubicBezTo>
                  <a:pt x="2483" y="1014"/>
                  <a:pt x="2484" y="1014"/>
                  <a:pt x="2484" y="1014"/>
                </a:cubicBezTo>
                <a:cubicBezTo>
                  <a:pt x="2484" y="1014"/>
                  <a:pt x="2483" y="1014"/>
                  <a:pt x="2482" y="1014"/>
                </a:cubicBezTo>
                <a:cubicBezTo>
                  <a:pt x="2482" y="1015"/>
                  <a:pt x="2481" y="1015"/>
                  <a:pt x="2479" y="1015"/>
                </a:cubicBezTo>
                <a:cubicBezTo>
                  <a:pt x="2478" y="1016"/>
                  <a:pt x="2476" y="1016"/>
                  <a:pt x="2474" y="1017"/>
                </a:cubicBezTo>
                <a:cubicBezTo>
                  <a:pt x="2473" y="1017"/>
                  <a:pt x="2472" y="1018"/>
                  <a:pt x="2471" y="1018"/>
                </a:cubicBezTo>
                <a:cubicBezTo>
                  <a:pt x="2470" y="1018"/>
                  <a:pt x="2469" y="1018"/>
                  <a:pt x="2468" y="1019"/>
                </a:cubicBezTo>
                <a:cubicBezTo>
                  <a:pt x="2467" y="1019"/>
                  <a:pt x="2465" y="1019"/>
                  <a:pt x="2464" y="1020"/>
                </a:cubicBezTo>
                <a:cubicBezTo>
                  <a:pt x="2463" y="1020"/>
                  <a:pt x="2463" y="1020"/>
                  <a:pt x="2462" y="1020"/>
                </a:cubicBezTo>
                <a:cubicBezTo>
                  <a:pt x="2461" y="1020"/>
                  <a:pt x="2461" y="1020"/>
                  <a:pt x="2460" y="1020"/>
                </a:cubicBezTo>
                <a:cubicBezTo>
                  <a:pt x="2459" y="1020"/>
                  <a:pt x="2457" y="1021"/>
                  <a:pt x="2456" y="1021"/>
                </a:cubicBezTo>
                <a:cubicBezTo>
                  <a:pt x="2455" y="1021"/>
                  <a:pt x="2455" y="1021"/>
                  <a:pt x="2454" y="1021"/>
                </a:cubicBezTo>
                <a:cubicBezTo>
                  <a:pt x="2453" y="1021"/>
                  <a:pt x="2452" y="1021"/>
                  <a:pt x="2452" y="1021"/>
                </a:cubicBezTo>
                <a:cubicBezTo>
                  <a:pt x="2451" y="1021"/>
                  <a:pt x="2450" y="1021"/>
                  <a:pt x="2449" y="1021"/>
                </a:cubicBezTo>
                <a:cubicBezTo>
                  <a:pt x="2449" y="1021"/>
                  <a:pt x="2448" y="1021"/>
                  <a:pt x="2447" y="1021"/>
                </a:cubicBezTo>
                <a:cubicBezTo>
                  <a:pt x="2446" y="1021"/>
                  <a:pt x="2446" y="1021"/>
                  <a:pt x="2446" y="1021"/>
                </a:cubicBezTo>
                <a:cubicBezTo>
                  <a:pt x="2445" y="1021"/>
                  <a:pt x="2445" y="1021"/>
                  <a:pt x="2445" y="1021"/>
                </a:cubicBezTo>
                <a:cubicBezTo>
                  <a:pt x="2445" y="1021"/>
                  <a:pt x="2445" y="1021"/>
                  <a:pt x="2445" y="1021"/>
                </a:cubicBezTo>
                <a:cubicBezTo>
                  <a:pt x="2445" y="1021"/>
                  <a:pt x="2445" y="1021"/>
                  <a:pt x="2445" y="1021"/>
                </a:cubicBezTo>
                <a:cubicBezTo>
                  <a:pt x="2445" y="1021"/>
                  <a:pt x="2445" y="1021"/>
                  <a:pt x="2446" y="1021"/>
                </a:cubicBezTo>
                <a:close/>
                <a:moveTo>
                  <a:pt x="2003" y="715"/>
                </a:moveTo>
                <a:cubicBezTo>
                  <a:pt x="2013" y="702"/>
                  <a:pt x="2015" y="686"/>
                  <a:pt x="2025" y="674"/>
                </a:cubicBezTo>
                <a:cubicBezTo>
                  <a:pt x="2028" y="671"/>
                  <a:pt x="2030" y="668"/>
                  <a:pt x="2033" y="665"/>
                </a:cubicBezTo>
                <a:cubicBezTo>
                  <a:pt x="2033" y="666"/>
                  <a:pt x="2033" y="667"/>
                  <a:pt x="2033" y="667"/>
                </a:cubicBezTo>
                <a:cubicBezTo>
                  <a:pt x="2033" y="668"/>
                  <a:pt x="2033" y="669"/>
                  <a:pt x="2033" y="669"/>
                </a:cubicBezTo>
                <a:cubicBezTo>
                  <a:pt x="2033" y="670"/>
                  <a:pt x="2033" y="670"/>
                  <a:pt x="2033" y="670"/>
                </a:cubicBezTo>
                <a:cubicBezTo>
                  <a:pt x="2033" y="670"/>
                  <a:pt x="2033" y="670"/>
                  <a:pt x="2033" y="670"/>
                </a:cubicBezTo>
                <a:cubicBezTo>
                  <a:pt x="2032" y="670"/>
                  <a:pt x="2032" y="671"/>
                  <a:pt x="2032" y="672"/>
                </a:cubicBezTo>
                <a:cubicBezTo>
                  <a:pt x="2031" y="673"/>
                  <a:pt x="2030" y="675"/>
                  <a:pt x="2029" y="676"/>
                </a:cubicBezTo>
                <a:cubicBezTo>
                  <a:pt x="2027" y="679"/>
                  <a:pt x="2026" y="682"/>
                  <a:pt x="2024" y="686"/>
                </a:cubicBezTo>
                <a:cubicBezTo>
                  <a:pt x="2024" y="686"/>
                  <a:pt x="2024" y="687"/>
                  <a:pt x="2024" y="688"/>
                </a:cubicBezTo>
                <a:cubicBezTo>
                  <a:pt x="2023" y="689"/>
                  <a:pt x="2023" y="690"/>
                  <a:pt x="2023" y="691"/>
                </a:cubicBezTo>
                <a:cubicBezTo>
                  <a:pt x="2023" y="692"/>
                  <a:pt x="2022" y="692"/>
                  <a:pt x="2022" y="693"/>
                </a:cubicBezTo>
                <a:cubicBezTo>
                  <a:pt x="2022" y="695"/>
                  <a:pt x="2022" y="695"/>
                  <a:pt x="2022" y="695"/>
                </a:cubicBezTo>
                <a:cubicBezTo>
                  <a:pt x="2022" y="695"/>
                  <a:pt x="2022" y="695"/>
                  <a:pt x="2022" y="696"/>
                </a:cubicBezTo>
                <a:cubicBezTo>
                  <a:pt x="2021" y="699"/>
                  <a:pt x="2021" y="703"/>
                  <a:pt x="2021" y="707"/>
                </a:cubicBezTo>
                <a:cubicBezTo>
                  <a:pt x="2021" y="707"/>
                  <a:pt x="2021" y="708"/>
                  <a:pt x="2021" y="709"/>
                </a:cubicBezTo>
                <a:cubicBezTo>
                  <a:pt x="2021" y="710"/>
                  <a:pt x="2021" y="711"/>
                  <a:pt x="2021" y="712"/>
                </a:cubicBezTo>
                <a:cubicBezTo>
                  <a:pt x="2021" y="713"/>
                  <a:pt x="2021" y="714"/>
                  <a:pt x="2021" y="714"/>
                </a:cubicBezTo>
                <a:cubicBezTo>
                  <a:pt x="2021" y="715"/>
                  <a:pt x="2021" y="716"/>
                  <a:pt x="2021" y="717"/>
                </a:cubicBezTo>
                <a:cubicBezTo>
                  <a:pt x="2022" y="718"/>
                  <a:pt x="2022" y="720"/>
                  <a:pt x="2022" y="721"/>
                </a:cubicBezTo>
                <a:cubicBezTo>
                  <a:pt x="2022" y="722"/>
                  <a:pt x="2022" y="722"/>
                  <a:pt x="2022" y="722"/>
                </a:cubicBezTo>
                <a:cubicBezTo>
                  <a:pt x="2022" y="723"/>
                  <a:pt x="2022" y="723"/>
                  <a:pt x="2022" y="723"/>
                </a:cubicBezTo>
                <a:cubicBezTo>
                  <a:pt x="2022" y="724"/>
                  <a:pt x="2022" y="724"/>
                  <a:pt x="2022" y="724"/>
                </a:cubicBezTo>
                <a:cubicBezTo>
                  <a:pt x="2022" y="724"/>
                  <a:pt x="2022" y="724"/>
                  <a:pt x="2022" y="725"/>
                </a:cubicBezTo>
                <a:cubicBezTo>
                  <a:pt x="2021" y="725"/>
                  <a:pt x="2021" y="725"/>
                  <a:pt x="2021" y="726"/>
                </a:cubicBezTo>
                <a:cubicBezTo>
                  <a:pt x="2020" y="728"/>
                  <a:pt x="2019" y="730"/>
                  <a:pt x="2017" y="732"/>
                </a:cubicBezTo>
                <a:cubicBezTo>
                  <a:pt x="2016" y="733"/>
                  <a:pt x="2015" y="734"/>
                  <a:pt x="2015" y="735"/>
                </a:cubicBezTo>
                <a:cubicBezTo>
                  <a:pt x="2014" y="735"/>
                  <a:pt x="2014" y="735"/>
                  <a:pt x="2013" y="736"/>
                </a:cubicBezTo>
                <a:cubicBezTo>
                  <a:pt x="2013" y="736"/>
                  <a:pt x="2013" y="737"/>
                  <a:pt x="2012" y="737"/>
                </a:cubicBezTo>
                <a:cubicBezTo>
                  <a:pt x="2011" y="738"/>
                  <a:pt x="2009" y="739"/>
                  <a:pt x="2008" y="740"/>
                </a:cubicBezTo>
                <a:cubicBezTo>
                  <a:pt x="2007" y="741"/>
                  <a:pt x="2006" y="742"/>
                  <a:pt x="2006" y="742"/>
                </a:cubicBezTo>
                <a:cubicBezTo>
                  <a:pt x="1998" y="744"/>
                  <a:pt x="1991" y="746"/>
                  <a:pt x="1984" y="748"/>
                </a:cubicBezTo>
                <a:cubicBezTo>
                  <a:pt x="1973" y="752"/>
                  <a:pt x="1962" y="755"/>
                  <a:pt x="1952" y="757"/>
                </a:cubicBezTo>
                <a:cubicBezTo>
                  <a:pt x="1952" y="757"/>
                  <a:pt x="1953" y="757"/>
                  <a:pt x="1953" y="757"/>
                </a:cubicBezTo>
                <a:cubicBezTo>
                  <a:pt x="1968" y="743"/>
                  <a:pt x="1991" y="731"/>
                  <a:pt x="2003" y="715"/>
                </a:cubicBezTo>
                <a:close/>
                <a:moveTo>
                  <a:pt x="272" y="1185"/>
                </a:moveTo>
                <a:cubicBezTo>
                  <a:pt x="271" y="1186"/>
                  <a:pt x="270" y="1186"/>
                  <a:pt x="269" y="1187"/>
                </a:cubicBezTo>
                <a:cubicBezTo>
                  <a:pt x="268" y="1187"/>
                  <a:pt x="268" y="1187"/>
                  <a:pt x="268" y="1187"/>
                </a:cubicBezTo>
                <a:cubicBezTo>
                  <a:pt x="268" y="1187"/>
                  <a:pt x="268" y="1187"/>
                  <a:pt x="268" y="1187"/>
                </a:cubicBezTo>
                <a:cubicBezTo>
                  <a:pt x="267" y="1187"/>
                  <a:pt x="267" y="1187"/>
                  <a:pt x="267" y="1187"/>
                </a:cubicBezTo>
                <a:cubicBezTo>
                  <a:pt x="267" y="1188"/>
                  <a:pt x="266" y="1188"/>
                  <a:pt x="266" y="1188"/>
                </a:cubicBezTo>
                <a:cubicBezTo>
                  <a:pt x="264" y="1189"/>
                  <a:pt x="262" y="1190"/>
                  <a:pt x="261" y="1192"/>
                </a:cubicBezTo>
                <a:cubicBezTo>
                  <a:pt x="260" y="1192"/>
                  <a:pt x="259" y="1193"/>
                  <a:pt x="258" y="1194"/>
                </a:cubicBezTo>
                <a:cubicBezTo>
                  <a:pt x="258" y="1194"/>
                  <a:pt x="257" y="1194"/>
                  <a:pt x="257" y="1193"/>
                </a:cubicBezTo>
                <a:cubicBezTo>
                  <a:pt x="257" y="1193"/>
                  <a:pt x="256" y="1193"/>
                  <a:pt x="256" y="1193"/>
                </a:cubicBezTo>
                <a:cubicBezTo>
                  <a:pt x="255" y="1193"/>
                  <a:pt x="255" y="1193"/>
                  <a:pt x="255" y="1193"/>
                </a:cubicBezTo>
                <a:cubicBezTo>
                  <a:pt x="255" y="1193"/>
                  <a:pt x="254" y="1193"/>
                  <a:pt x="254" y="1193"/>
                </a:cubicBezTo>
                <a:cubicBezTo>
                  <a:pt x="254" y="1193"/>
                  <a:pt x="253" y="1193"/>
                  <a:pt x="253" y="1193"/>
                </a:cubicBezTo>
                <a:cubicBezTo>
                  <a:pt x="252" y="1192"/>
                  <a:pt x="251" y="1192"/>
                  <a:pt x="251" y="1192"/>
                </a:cubicBezTo>
                <a:cubicBezTo>
                  <a:pt x="251" y="1192"/>
                  <a:pt x="250" y="1192"/>
                  <a:pt x="250" y="1192"/>
                </a:cubicBezTo>
                <a:cubicBezTo>
                  <a:pt x="250" y="1192"/>
                  <a:pt x="249" y="1192"/>
                  <a:pt x="249" y="1192"/>
                </a:cubicBezTo>
                <a:cubicBezTo>
                  <a:pt x="248" y="1192"/>
                  <a:pt x="248" y="1192"/>
                  <a:pt x="247" y="1191"/>
                </a:cubicBezTo>
                <a:cubicBezTo>
                  <a:pt x="246" y="1191"/>
                  <a:pt x="245" y="1191"/>
                  <a:pt x="244" y="1190"/>
                </a:cubicBezTo>
                <a:cubicBezTo>
                  <a:pt x="255" y="1188"/>
                  <a:pt x="267" y="1184"/>
                  <a:pt x="274" y="1183"/>
                </a:cubicBezTo>
                <a:cubicBezTo>
                  <a:pt x="274" y="1183"/>
                  <a:pt x="274" y="1183"/>
                  <a:pt x="274" y="1184"/>
                </a:cubicBezTo>
                <a:cubicBezTo>
                  <a:pt x="275" y="1184"/>
                  <a:pt x="275" y="1184"/>
                  <a:pt x="275" y="1184"/>
                </a:cubicBezTo>
                <a:cubicBezTo>
                  <a:pt x="276" y="1184"/>
                  <a:pt x="276" y="1184"/>
                  <a:pt x="277" y="1184"/>
                </a:cubicBezTo>
                <a:cubicBezTo>
                  <a:pt x="277" y="1184"/>
                  <a:pt x="277" y="1184"/>
                  <a:pt x="277" y="1184"/>
                </a:cubicBezTo>
                <a:cubicBezTo>
                  <a:pt x="275" y="1184"/>
                  <a:pt x="274" y="1185"/>
                  <a:pt x="272" y="1185"/>
                </a:cubicBezTo>
                <a:close/>
                <a:moveTo>
                  <a:pt x="277" y="1183"/>
                </a:moveTo>
                <a:cubicBezTo>
                  <a:pt x="278" y="1184"/>
                  <a:pt x="278" y="1184"/>
                  <a:pt x="279" y="1184"/>
                </a:cubicBezTo>
                <a:cubicBezTo>
                  <a:pt x="279" y="1184"/>
                  <a:pt x="278" y="1184"/>
                  <a:pt x="278" y="1184"/>
                </a:cubicBezTo>
                <a:cubicBezTo>
                  <a:pt x="278" y="1184"/>
                  <a:pt x="277" y="1184"/>
                  <a:pt x="277" y="1183"/>
                </a:cubicBezTo>
                <a:close/>
                <a:moveTo>
                  <a:pt x="825" y="992"/>
                </a:moveTo>
                <a:cubicBezTo>
                  <a:pt x="827" y="991"/>
                  <a:pt x="829" y="991"/>
                  <a:pt x="831" y="991"/>
                </a:cubicBezTo>
                <a:cubicBezTo>
                  <a:pt x="835" y="991"/>
                  <a:pt x="839" y="990"/>
                  <a:pt x="843" y="990"/>
                </a:cubicBezTo>
                <a:cubicBezTo>
                  <a:pt x="846" y="989"/>
                  <a:pt x="850" y="989"/>
                  <a:pt x="854" y="990"/>
                </a:cubicBezTo>
                <a:cubicBezTo>
                  <a:pt x="855" y="990"/>
                  <a:pt x="855" y="990"/>
                  <a:pt x="855" y="990"/>
                </a:cubicBezTo>
                <a:cubicBezTo>
                  <a:pt x="855" y="990"/>
                  <a:pt x="856" y="990"/>
                  <a:pt x="856" y="991"/>
                </a:cubicBezTo>
                <a:cubicBezTo>
                  <a:pt x="857" y="991"/>
                  <a:pt x="857" y="991"/>
                  <a:pt x="857" y="991"/>
                </a:cubicBezTo>
                <a:cubicBezTo>
                  <a:pt x="857" y="991"/>
                  <a:pt x="857" y="991"/>
                  <a:pt x="857" y="991"/>
                </a:cubicBezTo>
                <a:cubicBezTo>
                  <a:pt x="857" y="991"/>
                  <a:pt x="857" y="991"/>
                  <a:pt x="857" y="991"/>
                </a:cubicBezTo>
                <a:cubicBezTo>
                  <a:pt x="859" y="991"/>
                  <a:pt x="859" y="991"/>
                  <a:pt x="859" y="991"/>
                </a:cubicBezTo>
                <a:cubicBezTo>
                  <a:pt x="860" y="992"/>
                  <a:pt x="861" y="992"/>
                  <a:pt x="861" y="992"/>
                </a:cubicBezTo>
                <a:cubicBezTo>
                  <a:pt x="862" y="993"/>
                  <a:pt x="863" y="993"/>
                  <a:pt x="864" y="993"/>
                </a:cubicBezTo>
                <a:cubicBezTo>
                  <a:pt x="871" y="996"/>
                  <a:pt x="878" y="999"/>
                  <a:pt x="884" y="1002"/>
                </a:cubicBezTo>
                <a:cubicBezTo>
                  <a:pt x="886" y="1003"/>
                  <a:pt x="888" y="1003"/>
                  <a:pt x="889" y="1004"/>
                </a:cubicBezTo>
                <a:cubicBezTo>
                  <a:pt x="886" y="1005"/>
                  <a:pt x="883" y="1005"/>
                  <a:pt x="880" y="1005"/>
                </a:cubicBezTo>
                <a:cubicBezTo>
                  <a:pt x="861" y="1006"/>
                  <a:pt x="841" y="1008"/>
                  <a:pt x="822" y="1011"/>
                </a:cubicBezTo>
                <a:cubicBezTo>
                  <a:pt x="821" y="1009"/>
                  <a:pt x="820" y="1006"/>
                  <a:pt x="817" y="1003"/>
                </a:cubicBezTo>
                <a:cubicBezTo>
                  <a:pt x="817" y="1003"/>
                  <a:pt x="817" y="1003"/>
                  <a:pt x="818" y="1003"/>
                </a:cubicBezTo>
                <a:cubicBezTo>
                  <a:pt x="818" y="1002"/>
                  <a:pt x="818" y="1002"/>
                  <a:pt x="818" y="1001"/>
                </a:cubicBezTo>
                <a:cubicBezTo>
                  <a:pt x="819" y="1000"/>
                  <a:pt x="819" y="1000"/>
                  <a:pt x="820" y="999"/>
                </a:cubicBezTo>
                <a:cubicBezTo>
                  <a:pt x="820" y="999"/>
                  <a:pt x="820" y="998"/>
                  <a:pt x="821" y="997"/>
                </a:cubicBezTo>
                <a:cubicBezTo>
                  <a:pt x="821" y="997"/>
                  <a:pt x="822" y="996"/>
                  <a:pt x="822" y="996"/>
                </a:cubicBezTo>
                <a:cubicBezTo>
                  <a:pt x="822" y="995"/>
                  <a:pt x="823" y="995"/>
                  <a:pt x="823" y="995"/>
                </a:cubicBezTo>
                <a:cubicBezTo>
                  <a:pt x="823" y="994"/>
                  <a:pt x="823" y="994"/>
                  <a:pt x="823" y="994"/>
                </a:cubicBezTo>
                <a:cubicBezTo>
                  <a:pt x="823" y="994"/>
                  <a:pt x="824" y="994"/>
                  <a:pt x="824" y="994"/>
                </a:cubicBezTo>
                <a:cubicBezTo>
                  <a:pt x="824" y="994"/>
                  <a:pt x="824" y="994"/>
                  <a:pt x="824" y="993"/>
                </a:cubicBezTo>
                <a:cubicBezTo>
                  <a:pt x="824" y="993"/>
                  <a:pt x="824" y="993"/>
                  <a:pt x="824" y="992"/>
                </a:cubicBezTo>
                <a:cubicBezTo>
                  <a:pt x="825" y="992"/>
                  <a:pt x="825" y="992"/>
                  <a:pt x="825" y="992"/>
                </a:cubicBezTo>
                <a:close/>
                <a:moveTo>
                  <a:pt x="804" y="986"/>
                </a:moveTo>
                <a:cubicBezTo>
                  <a:pt x="805" y="987"/>
                  <a:pt x="806" y="987"/>
                  <a:pt x="807" y="987"/>
                </a:cubicBezTo>
                <a:cubicBezTo>
                  <a:pt x="809" y="988"/>
                  <a:pt x="811" y="989"/>
                  <a:pt x="813" y="990"/>
                </a:cubicBezTo>
                <a:cubicBezTo>
                  <a:pt x="814" y="990"/>
                  <a:pt x="814" y="990"/>
                  <a:pt x="815" y="990"/>
                </a:cubicBezTo>
                <a:cubicBezTo>
                  <a:pt x="815" y="990"/>
                  <a:pt x="815" y="990"/>
                  <a:pt x="815" y="990"/>
                </a:cubicBezTo>
                <a:cubicBezTo>
                  <a:pt x="816" y="991"/>
                  <a:pt x="816" y="991"/>
                  <a:pt x="816" y="991"/>
                </a:cubicBezTo>
                <a:cubicBezTo>
                  <a:pt x="816" y="991"/>
                  <a:pt x="816" y="991"/>
                  <a:pt x="816" y="991"/>
                </a:cubicBezTo>
                <a:cubicBezTo>
                  <a:pt x="817" y="991"/>
                  <a:pt x="818" y="991"/>
                  <a:pt x="819" y="991"/>
                </a:cubicBezTo>
                <a:cubicBezTo>
                  <a:pt x="821" y="991"/>
                  <a:pt x="823" y="992"/>
                  <a:pt x="824" y="992"/>
                </a:cubicBezTo>
                <a:cubicBezTo>
                  <a:pt x="824" y="992"/>
                  <a:pt x="824" y="992"/>
                  <a:pt x="824" y="992"/>
                </a:cubicBezTo>
                <a:cubicBezTo>
                  <a:pt x="824" y="992"/>
                  <a:pt x="823" y="992"/>
                  <a:pt x="823" y="992"/>
                </a:cubicBezTo>
                <a:cubicBezTo>
                  <a:pt x="822" y="992"/>
                  <a:pt x="822" y="992"/>
                  <a:pt x="822" y="993"/>
                </a:cubicBezTo>
                <a:cubicBezTo>
                  <a:pt x="822" y="993"/>
                  <a:pt x="822" y="993"/>
                  <a:pt x="822" y="993"/>
                </a:cubicBezTo>
                <a:cubicBezTo>
                  <a:pt x="822" y="993"/>
                  <a:pt x="821" y="993"/>
                  <a:pt x="821" y="993"/>
                </a:cubicBezTo>
                <a:cubicBezTo>
                  <a:pt x="821" y="994"/>
                  <a:pt x="821" y="994"/>
                  <a:pt x="820" y="995"/>
                </a:cubicBezTo>
                <a:cubicBezTo>
                  <a:pt x="820" y="995"/>
                  <a:pt x="819" y="996"/>
                  <a:pt x="819" y="996"/>
                </a:cubicBezTo>
                <a:cubicBezTo>
                  <a:pt x="819" y="997"/>
                  <a:pt x="818" y="997"/>
                  <a:pt x="818" y="998"/>
                </a:cubicBezTo>
                <a:cubicBezTo>
                  <a:pt x="817" y="999"/>
                  <a:pt x="817" y="999"/>
                  <a:pt x="817" y="1000"/>
                </a:cubicBezTo>
                <a:cubicBezTo>
                  <a:pt x="816" y="1000"/>
                  <a:pt x="816" y="1001"/>
                  <a:pt x="816" y="1001"/>
                </a:cubicBezTo>
                <a:cubicBezTo>
                  <a:pt x="816" y="1001"/>
                  <a:pt x="816" y="1001"/>
                  <a:pt x="816" y="1001"/>
                </a:cubicBezTo>
                <a:cubicBezTo>
                  <a:pt x="815" y="1002"/>
                  <a:pt x="815" y="1002"/>
                  <a:pt x="815" y="1002"/>
                </a:cubicBezTo>
                <a:cubicBezTo>
                  <a:pt x="806" y="1002"/>
                  <a:pt x="805" y="1007"/>
                  <a:pt x="805" y="1013"/>
                </a:cubicBezTo>
                <a:cubicBezTo>
                  <a:pt x="798" y="1014"/>
                  <a:pt x="791" y="1015"/>
                  <a:pt x="785" y="1016"/>
                </a:cubicBezTo>
                <a:cubicBezTo>
                  <a:pt x="787" y="1012"/>
                  <a:pt x="786" y="1004"/>
                  <a:pt x="783" y="999"/>
                </a:cubicBezTo>
                <a:cubicBezTo>
                  <a:pt x="784" y="998"/>
                  <a:pt x="785" y="998"/>
                  <a:pt x="785" y="997"/>
                </a:cubicBezTo>
                <a:cubicBezTo>
                  <a:pt x="786" y="996"/>
                  <a:pt x="787" y="995"/>
                  <a:pt x="788" y="994"/>
                </a:cubicBezTo>
                <a:cubicBezTo>
                  <a:pt x="789" y="994"/>
                  <a:pt x="790" y="993"/>
                  <a:pt x="791" y="992"/>
                </a:cubicBezTo>
                <a:cubicBezTo>
                  <a:pt x="792" y="991"/>
                  <a:pt x="794" y="991"/>
                  <a:pt x="795" y="990"/>
                </a:cubicBezTo>
                <a:cubicBezTo>
                  <a:pt x="795" y="990"/>
                  <a:pt x="796" y="990"/>
                  <a:pt x="796" y="989"/>
                </a:cubicBezTo>
                <a:cubicBezTo>
                  <a:pt x="797" y="989"/>
                  <a:pt x="797" y="989"/>
                  <a:pt x="797" y="989"/>
                </a:cubicBezTo>
                <a:cubicBezTo>
                  <a:pt x="797" y="989"/>
                  <a:pt x="798" y="989"/>
                  <a:pt x="798" y="989"/>
                </a:cubicBezTo>
                <a:cubicBezTo>
                  <a:pt x="798" y="988"/>
                  <a:pt x="799" y="988"/>
                  <a:pt x="799" y="988"/>
                </a:cubicBezTo>
                <a:cubicBezTo>
                  <a:pt x="800" y="988"/>
                  <a:pt x="800" y="988"/>
                  <a:pt x="801" y="987"/>
                </a:cubicBezTo>
                <a:cubicBezTo>
                  <a:pt x="801" y="987"/>
                  <a:pt x="801" y="987"/>
                  <a:pt x="802" y="987"/>
                </a:cubicBezTo>
                <a:cubicBezTo>
                  <a:pt x="802" y="987"/>
                  <a:pt x="802" y="987"/>
                  <a:pt x="802" y="987"/>
                </a:cubicBezTo>
                <a:cubicBezTo>
                  <a:pt x="803" y="987"/>
                  <a:pt x="803" y="987"/>
                  <a:pt x="804" y="986"/>
                </a:cubicBezTo>
                <a:cubicBezTo>
                  <a:pt x="804" y="986"/>
                  <a:pt x="804" y="986"/>
                  <a:pt x="804" y="986"/>
                </a:cubicBezTo>
                <a:close/>
                <a:moveTo>
                  <a:pt x="717" y="1005"/>
                </a:moveTo>
                <a:cubicBezTo>
                  <a:pt x="717" y="1004"/>
                  <a:pt x="717" y="1003"/>
                  <a:pt x="717" y="1003"/>
                </a:cubicBezTo>
                <a:cubicBezTo>
                  <a:pt x="717" y="1002"/>
                  <a:pt x="717" y="1002"/>
                  <a:pt x="717" y="1001"/>
                </a:cubicBezTo>
                <a:cubicBezTo>
                  <a:pt x="717" y="1000"/>
                  <a:pt x="718" y="1000"/>
                  <a:pt x="718" y="999"/>
                </a:cubicBezTo>
                <a:cubicBezTo>
                  <a:pt x="718" y="999"/>
                  <a:pt x="718" y="998"/>
                  <a:pt x="718" y="998"/>
                </a:cubicBezTo>
                <a:cubicBezTo>
                  <a:pt x="718" y="998"/>
                  <a:pt x="718" y="997"/>
                  <a:pt x="718" y="997"/>
                </a:cubicBezTo>
                <a:cubicBezTo>
                  <a:pt x="718" y="997"/>
                  <a:pt x="718" y="997"/>
                  <a:pt x="718" y="997"/>
                </a:cubicBezTo>
                <a:cubicBezTo>
                  <a:pt x="718" y="997"/>
                  <a:pt x="718" y="997"/>
                  <a:pt x="718" y="997"/>
                </a:cubicBezTo>
                <a:cubicBezTo>
                  <a:pt x="718" y="997"/>
                  <a:pt x="718" y="997"/>
                  <a:pt x="718" y="997"/>
                </a:cubicBezTo>
                <a:cubicBezTo>
                  <a:pt x="721" y="994"/>
                  <a:pt x="723" y="992"/>
                  <a:pt x="727" y="989"/>
                </a:cubicBezTo>
                <a:cubicBezTo>
                  <a:pt x="729" y="988"/>
                  <a:pt x="731" y="986"/>
                  <a:pt x="733" y="985"/>
                </a:cubicBezTo>
                <a:cubicBezTo>
                  <a:pt x="734" y="985"/>
                  <a:pt x="735" y="984"/>
                  <a:pt x="737" y="983"/>
                </a:cubicBezTo>
                <a:cubicBezTo>
                  <a:pt x="738" y="982"/>
                  <a:pt x="739" y="982"/>
                  <a:pt x="740" y="981"/>
                </a:cubicBezTo>
                <a:cubicBezTo>
                  <a:pt x="745" y="979"/>
                  <a:pt x="751" y="976"/>
                  <a:pt x="757" y="974"/>
                </a:cubicBezTo>
                <a:cubicBezTo>
                  <a:pt x="760" y="973"/>
                  <a:pt x="763" y="972"/>
                  <a:pt x="767" y="972"/>
                </a:cubicBezTo>
                <a:cubicBezTo>
                  <a:pt x="770" y="971"/>
                  <a:pt x="773" y="971"/>
                  <a:pt x="777" y="972"/>
                </a:cubicBezTo>
                <a:cubicBezTo>
                  <a:pt x="780" y="972"/>
                  <a:pt x="784" y="974"/>
                  <a:pt x="787" y="975"/>
                </a:cubicBezTo>
                <a:cubicBezTo>
                  <a:pt x="790" y="977"/>
                  <a:pt x="793" y="979"/>
                  <a:pt x="797" y="981"/>
                </a:cubicBezTo>
                <a:cubicBezTo>
                  <a:pt x="799" y="983"/>
                  <a:pt x="800" y="984"/>
                  <a:pt x="802" y="985"/>
                </a:cubicBezTo>
                <a:cubicBezTo>
                  <a:pt x="802" y="985"/>
                  <a:pt x="802" y="985"/>
                  <a:pt x="802" y="985"/>
                </a:cubicBezTo>
                <a:cubicBezTo>
                  <a:pt x="801" y="985"/>
                  <a:pt x="801" y="985"/>
                  <a:pt x="801" y="985"/>
                </a:cubicBezTo>
                <a:cubicBezTo>
                  <a:pt x="801" y="985"/>
                  <a:pt x="800" y="985"/>
                  <a:pt x="800" y="985"/>
                </a:cubicBezTo>
                <a:cubicBezTo>
                  <a:pt x="800" y="986"/>
                  <a:pt x="799" y="986"/>
                  <a:pt x="799" y="986"/>
                </a:cubicBezTo>
                <a:cubicBezTo>
                  <a:pt x="798" y="986"/>
                  <a:pt x="798" y="986"/>
                  <a:pt x="797" y="987"/>
                </a:cubicBezTo>
                <a:cubicBezTo>
                  <a:pt x="797" y="987"/>
                  <a:pt x="796" y="987"/>
                  <a:pt x="796" y="987"/>
                </a:cubicBezTo>
                <a:cubicBezTo>
                  <a:pt x="796" y="987"/>
                  <a:pt x="796" y="987"/>
                  <a:pt x="795" y="987"/>
                </a:cubicBezTo>
                <a:cubicBezTo>
                  <a:pt x="795" y="988"/>
                  <a:pt x="794" y="988"/>
                  <a:pt x="794" y="988"/>
                </a:cubicBezTo>
                <a:cubicBezTo>
                  <a:pt x="792" y="989"/>
                  <a:pt x="791" y="989"/>
                  <a:pt x="790" y="990"/>
                </a:cubicBezTo>
                <a:cubicBezTo>
                  <a:pt x="789" y="991"/>
                  <a:pt x="788" y="992"/>
                  <a:pt x="787" y="993"/>
                </a:cubicBezTo>
                <a:cubicBezTo>
                  <a:pt x="786" y="993"/>
                  <a:pt x="785" y="994"/>
                  <a:pt x="784" y="995"/>
                </a:cubicBezTo>
                <a:cubicBezTo>
                  <a:pt x="783" y="996"/>
                  <a:pt x="783" y="996"/>
                  <a:pt x="782" y="997"/>
                </a:cubicBezTo>
                <a:cubicBezTo>
                  <a:pt x="781" y="995"/>
                  <a:pt x="781" y="995"/>
                  <a:pt x="781" y="995"/>
                </a:cubicBezTo>
                <a:cubicBezTo>
                  <a:pt x="781" y="996"/>
                  <a:pt x="782" y="996"/>
                  <a:pt x="782" y="997"/>
                </a:cubicBezTo>
                <a:cubicBezTo>
                  <a:pt x="782" y="997"/>
                  <a:pt x="782" y="997"/>
                  <a:pt x="782" y="997"/>
                </a:cubicBezTo>
                <a:cubicBezTo>
                  <a:pt x="765" y="991"/>
                  <a:pt x="766" y="1008"/>
                  <a:pt x="764" y="1019"/>
                </a:cubicBezTo>
                <a:cubicBezTo>
                  <a:pt x="751" y="1021"/>
                  <a:pt x="740" y="1022"/>
                  <a:pt x="722" y="1018"/>
                </a:cubicBezTo>
                <a:cubicBezTo>
                  <a:pt x="722" y="1014"/>
                  <a:pt x="720" y="1010"/>
                  <a:pt x="717" y="1007"/>
                </a:cubicBezTo>
                <a:cubicBezTo>
                  <a:pt x="717" y="1006"/>
                  <a:pt x="717" y="1005"/>
                  <a:pt x="717" y="1005"/>
                </a:cubicBezTo>
                <a:close/>
                <a:moveTo>
                  <a:pt x="842" y="1122"/>
                </a:moveTo>
                <a:cubicBezTo>
                  <a:pt x="809" y="1121"/>
                  <a:pt x="794" y="1110"/>
                  <a:pt x="766" y="1097"/>
                </a:cubicBezTo>
                <a:cubicBezTo>
                  <a:pt x="769" y="1108"/>
                  <a:pt x="779" y="1116"/>
                  <a:pt x="788" y="1123"/>
                </a:cubicBezTo>
                <a:cubicBezTo>
                  <a:pt x="766" y="1141"/>
                  <a:pt x="728" y="1123"/>
                  <a:pt x="707" y="1114"/>
                </a:cubicBezTo>
                <a:cubicBezTo>
                  <a:pt x="702" y="1112"/>
                  <a:pt x="691" y="1114"/>
                  <a:pt x="686" y="1111"/>
                </a:cubicBezTo>
                <a:cubicBezTo>
                  <a:pt x="682" y="1108"/>
                  <a:pt x="681" y="1097"/>
                  <a:pt x="677" y="1096"/>
                </a:cubicBezTo>
                <a:cubicBezTo>
                  <a:pt x="669" y="1091"/>
                  <a:pt x="651" y="1090"/>
                  <a:pt x="646" y="1080"/>
                </a:cubicBezTo>
                <a:cubicBezTo>
                  <a:pt x="657" y="1075"/>
                  <a:pt x="674" y="1056"/>
                  <a:pt x="684" y="1052"/>
                </a:cubicBezTo>
                <a:cubicBezTo>
                  <a:pt x="705" y="1045"/>
                  <a:pt x="712" y="1055"/>
                  <a:pt x="723" y="1056"/>
                </a:cubicBezTo>
                <a:cubicBezTo>
                  <a:pt x="752" y="1057"/>
                  <a:pt x="777" y="1054"/>
                  <a:pt x="810" y="1049"/>
                </a:cubicBezTo>
                <a:cubicBezTo>
                  <a:pt x="847" y="1045"/>
                  <a:pt x="875" y="1042"/>
                  <a:pt x="899" y="1049"/>
                </a:cubicBezTo>
                <a:cubicBezTo>
                  <a:pt x="911" y="1053"/>
                  <a:pt x="903" y="1095"/>
                  <a:pt x="923" y="1120"/>
                </a:cubicBezTo>
                <a:cubicBezTo>
                  <a:pt x="898" y="1124"/>
                  <a:pt x="867" y="1123"/>
                  <a:pt x="842" y="1122"/>
                </a:cubicBezTo>
                <a:close/>
                <a:moveTo>
                  <a:pt x="1032" y="1170"/>
                </a:moveTo>
                <a:cubicBezTo>
                  <a:pt x="1021" y="1163"/>
                  <a:pt x="1003" y="1154"/>
                  <a:pt x="993" y="1146"/>
                </a:cubicBezTo>
                <a:cubicBezTo>
                  <a:pt x="985" y="1139"/>
                  <a:pt x="978" y="1132"/>
                  <a:pt x="972" y="1123"/>
                </a:cubicBezTo>
                <a:cubicBezTo>
                  <a:pt x="972" y="1123"/>
                  <a:pt x="972" y="1123"/>
                  <a:pt x="972" y="1123"/>
                </a:cubicBezTo>
                <a:cubicBezTo>
                  <a:pt x="973" y="1123"/>
                  <a:pt x="974" y="1123"/>
                  <a:pt x="975" y="1123"/>
                </a:cubicBezTo>
                <a:cubicBezTo>
                  <a:pt x="975" y="1122"/>
                  <a:pt x="976" y="1122"/>
                  <a:pt x="977" y="1122"/>
                </a:cubicBezTo>
                <a:cubicBezTo>
                  <a:pt x="978" y="1122"/>
                  <a:pt x="979" y="1122"/>
                  <a:pt x="980" y="1122"/>
                </a:cubicBezTo>
                <a:cubicBezTo>
                  <a:pt x="980" y="1122"/>
                  <a:pt x="981" y="1122"/>
                  <a:pt x="982" y="1122"/>
                </a:cubicBezTo>
                <a:cubicBezTo>
                  <a:pt x="983" y="1122"/>
                  <a:pt x="983" y="1122"/>
                  <a:pt x="984" y="1122"/>
                </a:cubicBezTo>
                <a:cubicBezTo>
                  <a:pt x="984" y="1122"/>
                  <a:pt x="984" y="1122"/>
                  <a:pt x="984" y="1122"/>
                </a:cubicBezTo>
                <a:cubicBezTo>
                  <a:pt x="984" y="1122"/>
                  <a:pt x="984" y="1122"/>
                  <a:pt x="984" y="1122"/>
                </a:cubicBezTo>
                <a:cubicBezTo>
                  <a:pt x="985" y="1123"/>
                  <a:pt x="986" y="1123"/>
                  <a:pt x="986" y="1124"/>
                </a:cubicBezTo>
                <a:cubicBezTo>
                  <a:pt x="987" y="1125"/>
                  <a:pt x="989" y="1126"/>
                  <a:pt x="990" y="1126"/>
                </a:cubicBezTo>
                <a:cubicBezTo>
                  <a:pt x="993" y="1128"/>
                  <a:pt x="996" y="1130"/>
                  <a:pt x="999" y="1131"/>
                </a:cubicBezTo>
                <a:cubicBezTo>
                  <a:pt x="999" y="1131"/>
                  <a:pt x="1000" y="1132"/>
                  <a:pt x="1001" y="1132"/>
                </a:cubicBezTo>
                <a:cubicBezTo>
                  <a:pt x="1002" y="1132"/>
                  <a:pt x="1003" y="1132"/>
                  <a:pt x="1003" y="1133"/>
                </a:cubicBezTo>
                <a:cubicBezTo>
                  <a:pt x="1004" y="1133"/>
                  <a:pt x="1005" y="1133"/>
                  <a:pt x="1006" y="1133"/>
                </a:cubicBezTo>
                <a:cubicBezTo>
                  <a:pt x="1007" y="1134"/>
                  <a:pt x="1007" y="1134"/>
                  <a:pt x="1007" y="1134"/>
                </a:cubicBezTo>
                <a:cubicBezTo>
                  <a:pt x="1007" y="1134"/>
                  <a:pt x="1008" y="1134"/>
                  <a:pt x="1008" y="1134"/>
                </a:cubicBezTo>
                <a:cubicBezTo>
                  <a:pt x="1011" y="1135"/>
                  <a:pt x="1014" y="1135"/>
                  <a:pt x="1017" y="1135"/>
                </a:cubicBezTo>
                <a:cubicBezTo>
                  <a:pt x="1018" y="1135"/>
                  <a:pt x="1019" y="1135"/>
                  <a:pt x="1020" y="1135"/>
                </a:cubicBezTo>
                <a:cubicBezTo>
                  <a:pt x="1020" y="1135"/>
                  <a:pt x="1021" y="1135"/>
                  <a:pt x="1022" y="1135"/>
                </a:cubicBezTo>
                <a:cubicBezTo>
                  <a:pt x="1023" y="1135"/>
                  <a:pt x="1023" y="1135"/>
                  <a:pt x="1024" y="1135"/>
                </a:cubicBezTo>
                <a:cubicBezTo>
                  <a:pt x="1025" y="1135"/>
                  <a:pt x="1026" y="1135"/>
                  <a:pt x="1026" y="1135"/>
                </a:cubicBezTo>
                <a:cubicBezTo>
                  <a:pt x="1028" y="1135"/>
                  <a:pt x="1029" y="1134"/>
                  <a:pt x="1030" y="1135"/>
                </a:cubicBezTo>
                <a:cubicBezTo>
                  <a:pt x="1030" y="1135"/>
                  <a:pt x="1031" y="1135"/>
                  <a:pt x="1031" y="1135"/>
                </a:cubicBezTo>
                <a:cubicBezTo>
                  <a:pt x="1032" y="1135"/>
                  <a:pt x="1032" y="1135"/>
                  <a:pt x="1032" y="1135"/>
                </a:cubicBezTo>
                <a:cubicBezTo>
                  <a:pt x="1032" y="1135"/>
                  <a:pt x="1032" y="1135"/>
                  <a:pt x="1032" y="1135"/>
                </a:cubicBezTo>
                <a:cubicBezTo>
                  <a:pt x="1032" y="1135"/>
                  <a:pt x="1033" y="1135"/>
                  <a:pt x="1033" y="1135"/>
                </a:cubicBezTo>
                <a:cubicBezTo>
                  <a:pt x="1033" y="1135"/>
                  <a:pt x="1034" y="1135"/>
                  <a:pt x="1034" y="1135"/>
                </a:cubicBezTo>
                <a:cubicBezTo>
                  <a:pt x="1036" y="1136"/>
                  <a:pt x="1038" y="1138"/>
                  <a:pt x="1040" y="1139"/>
                </a:cubicBezTo>
                <a:cubicBezTo>
                  <a:pt x="1041" y="1140"/>
                  <a:pt x="1042" y="1141"/>
                  <a:pt x="1042" y="1142"/>
                </a:cubicBezTo>
                <a:cubicBezTo>
                  <a:pt x="1043" y="1142"/>
                  <a:pt x="1043" y="1143"/>
                  <a:pt x="1043" y="1143"/>
                </a:cubicBezTo>
                <a:cubicBezTo>
                  <a:pt x="1044" y="1144"/>
                  <a:pt x="1044" y="1144"/>
                  <a:pt x="1045" y="1144"/>
                </a:cubicBezTo>
                <a:cubicBezTo>
                  <a:pt x="1046" y="1146"/>
                  <a:pt x="1047" y="1147"/>
                  <a:pt x="1048" y="1149"/>
                </a:cubicBezTo>
                <a:cubicBezTo>
                  <a:pt x="1049" y="1149"/>
                  <a:pt x="1049" y="1150"/>
                  <a:pt x="1050" y="1151"/>
                </a:cubicBezTo>
                <a:cubicBezTo>
                  <a:pt x="1052" y="1158"/>
                  <a:pt x="1055" y="1165"/>
                  <a:pt x="1057" y="1172"/>
                </a:cubicBezTo>
                <a:cubicBezTo>
                  <a:pt x="1059" y="1179"/>
                  <a:pt x="1062" y="1186"/>
                  <a:pt x="1064" y="1192"/>
                </a:cubicBezTo>
                <a:cubicBezTo>
                  <a:pt x="1055" y="1183"/>
                  <a:pt x="1045" y="1177"/>
                  <a:pt x="1032" y="1170"/>
                </a:cubicBezTo>
                <a:close/>
                <a:moveTo>
                  <a:pt x="1865" y="2007"/>
                </a:moveTo>
                <a:cubicBezTo>
                  <a:pt x="1865" y="2007"/>
                  <a:pt x="1865" y="2008"/>
                  <a:pt x="1865" y="2008"/>
                </a:cubicBezTo>
                <a:cubicBezTo>
                  <a:pt x="1866" y="2009"/>
                  <a:pt x="1868" y="2010"/>
                  <a:pt x="1869" y="2012"/>
                </a:cubicBezTo>
                <a:cubicBezTo>
                  <a:pt x="1869" y="2012"/>
                  <a:pt x="1870" y="2012"/>
                  <a:pt x="1870" y="2012"/>
                </a:cubicBezTo>
                <a:cubicBezTo>
                  <a:pt x="1869" y="2012"/>
                  <a:pt x="1869" y="2012"/>
                  <a:pt x="1868" y="2012"/>
                </a:cubicBezTo>
                <a:cubicBezTo>
                  <a:pt x="1867" y="2011"/>
                  <a:pt x="1865" y="2010"/>
                  <a:pt x="1864" y="2010"/>
                </a:cubicBezTo>
                <a:cubicBezTo>
                  <a:pt x="1862" y="2009"/>
                  <a:pt x="1861" y="2009"/>
                  <a:pt x="1860" y="2008"/>
                </a:cubicBezTo>
                <a:cubicBezTo>
                  <a:pt x="1858" y="2007"/>
                  <a:pt x="1856" y="2007"/>
                  <a:pt x="1855" y="2006"/>
                </a:cubicBezTo>
                <a:cubicBezTo>
                  <a:pt x="1858" y="2006"/>
                  <a:pt x="1861" y="2007"/>
                  <a:pt x="1865" y="2007"/>
                </a:cubicBezTo>
                <a:close/>
                <a:moveTo>
                  <a:pt x="1672" y="846"/>
                </a:moveTo>
                <a:cubicBezTo>
                  <a:pt x="1673" y="846"/>
                  <a:pt x="1673" y="846"/>
                  <a:pt x="1673" y="846"/>
                </a:cubicBezTo>
                <a:cubicBezTo>
                  <a:pt x="1674" y="847"/>
                  <a:pt x="1674" y="847"/>
                  <a:pt x="1674" y="847"/>
                </a:cubicBezTo>
                <a:cubicBezTo>
                  <a:pt x="1675" y="847"/>
                  <a:pt x="1675" y="847"/>
                  <a:pt x="1675" y="847"/>
                </a:cubicBezTo>
                <a:cubicBezTo>
                  <a:pt x="1675" y="848"/>
                  <a:pt x="1675" y="848"/>
                  <a:pt x="1675" y="848"/>
                </a:cubicBezTo>
                <a:cubicBezTo>
                  <a:pt x="1676" y="848"/>
                  <a:pt x="1676" y="848"/>
                  <a:pt x="1676" y="849"/>
                </a:cubicBezTo>
                <a:cubicBezTo>
                  <a:pt x="1677" y="850"/>
                  <a:pt x="1678" y="851"/>
                  <a:pt x="1680" y="853"/>
                </a:cubicBezTo>
                <a:cubicBezTo>
                  <a:pt x="1680" y="854"/>
                  <a:pt x="1681" y="854"/>
                  <a:pt x="1681" y="855"/>
                </a:cubicBezTo>
                <a:cubicBezTo>
                  <a:pt x="1682" y="856"/>
                  <a:pt x="1683" y="857"/>
                  <a:pt x="1683" y="857"/>
                </a:cubicBezTo>
                <a:cubicBezTo>
                  <a:pt x="1684" y="858"/>
                  <a:pt x="1684" y="859"/>
                  <a:pt x="1685" y="860"/>
                </a:cubicBezTo>
                <a:cubicBezTo>
                  <a:pt x="1685" y="860"/>
                  <a:pt x="1685" y="860"/>
                  <a:pt x="1685" y="860"/>
                </a:cubicBezTo>
                <a:cubicBezTo>
                  <a:pt x="1673" y="857"/>
                  <a:pt x="1666" y="857"/>
                  <a:pt x="1650" y="859"/>
                </a:cubicBezTo>
                <a:cubicBezTo>
                  <a:pt x="1655" y="854"/>
                  <a:pt x="1660" y="849"/>
                  <a:pt x="1666" y="844"/>
                </a:cubicBezTo>
                <a:cubicBezTo>
                  <a:pt x="1668" y="844"/>
                  <a:pt x="1670" y="845"/>
                  <a:pt x="1672" y="846"/>
                </a:cubicBezTo>
                <a:close/>
                <a:moveTo>
                  <a:pt x="1657" y="839"/>
                </a:moveTo>
                <a:cubicBezTo>
                  <a:pt x="1656" y="840"/>
                  <a:pt x="1655" y="840"/>
                  <a:pt x="1654" y="841"/>
                </a:cubicBezTo>
                <a:cubicBezTo>
                  <a:pt x="1654" y="841"/>
                  <a:pt x="1654" y="841"/>
                  <a:pt x="1654" y="841"/>
                </a:cubicBezTo>
                <a:cubicBezTo>
                  <a:pt x="1653" y="842"/>
                  <a:pt x="1651" y="842"/>
                  <a:pt x="1650" y="842"/>
                </a:cubicBezTo>
                <a:cubicBezTo>
                  <a:pt x="1652" y="841"/>
                  <a:pt x="1655" y="840"/>
                  <a:pt x="1657" y="839"/>
                </a:cubicBezTo>
                <a:close/>
                <a:moveTo>
                  <a:pt x="1620" y="858"/>
                </a:moveTo>
                <a:cubicBezTo>
                  <a:pt x="1628" y="854"/>
                  <a:pt x="1636" y="850"/>
                  <a:pt x="1645" y="845"/>
                </a:cubicBezTo>
                <a:cubicBezTo>
                  <a:pt x="1646" y="845"/>
                  <a:pt x="1647" y="845"/>
                  <a:pt x="1648" y="845"/>
                </a:cubicBezTo>
                <a:cubicBezTo>
                  <a:pt x="1649" y="845"/>
                  <a:pt x="1650" y="844"/>
                  <a:pt x="1651" y="844"/>
                </a:cubicBezTo>
                <a:cubicBezTo>
                  <a:pt x="1645" y="850"/>
                  <a:pt x="1637" y="855"/>
                  <a:pt x="1626" y="859"/>
                </a:cubicBezTo>
                <a:cubicBezTo>
                  <a:pt x="1620" y="862"/>
                  <a:pt x="1612" y="864"/>
                  <a:pt x="1604" y="866"/>
                </a:cubicBezTo>
                <a:cubicBezTo>
                  <a:pt x="1609" y="864"/>
                  <a:pt x="1615" y="861"/>
                  <a:pt x="1620" y="858"/>
                </a:cubicBezTo>
                <a:close/>
                <a:moveTo>
                  <a:pt x="1564" y="914"/>
                </a:moveTo>
                <a:cubicBezTo>
                  <a:pt x="1568" y="914"/>
                  <a:pt x="1572" y="913"/>
                  <a:pt x="1576" y="912"/>
                </a:cubicBezTo>
                <a:cubicBezTo>
                  <a:pt x="1565" y="922"/>
                  <a:pt x="1558" y="940"/>
                  <a:pt x="1570" y="951"/>
                </a:cubicBezTo>
                <a:cubicBezTo>
                  <a:pt x="1572" y="952"/>
                  <a:pt x="1572" y="952"/>
                  <a:pt x="1572" y="952"/>
                </a:cubicBezTo>
                <a:cubicBezTo>
                  <a:pt x="1572" y="952"/>
                  <a:pt x="1572" y="952"/>
                  <a:pt x="1572" y="953"/>
                </a:cubicBezTo>
                <a:cubicBezTo>
                  <a:pt x="1572" y="955"/>
                  <a:pt x="1573" y="956"/>
                  <a:pt x="1573" y="958"/>
                </a:cubicBezTo>
                <a:cubicBezTo>
                  <a:pt x="1573" y="959"/>
                  <a:pt x="1574" y="960"/>
                  <a:pt x="1574" y="961"/>
                </a:cubicBezTo>
                <a:cubicBezTo>
                  <a:pt x="1574" y="961"/>
                  <a:pt x="1574" y="961"/>
                  <a:pt x="1574" y="962"/>
                </a:cubicBezTo>
                <a:cubicBezTo>
                  <a:pt x="1575" y="962"/>
                  <a:pt x="1575" y="963"/>
                  <a:pt x="1575" y="963"/>
                </a:cubicBezTo>
                <a:cubicBezTo>
                  <a:pt x="1575" y="964"/>
                  <a:pt x="1576" y="964"/>
                  <a:pt x="1576" y="965"/>
                </a:cubicBezTo>
                <a:cubicBezTo>
                  <a:pt x="1576" y="966"/>
                  <a:pt x="1577" y="966"/>
                  <a:pt x="1577" y="967"/>
                </a:cubicBezTo>
                <a:cubicBezTo>
                  <a:pt x="1577" y="967"/>
                  <a:pt x="1577" y="968"/>
                  <a:pt x="1577" y="968"/>
                </a:cubicBezTo>
                <a:cubicBezTo>
                  <a:pt x="1578" y="968"/>
                  <a:pt x="1578" y="969"/>
                  <a:pt x="1578" y="969"/>
                </a:cubicBezTo>
                <a:cubicBezTo>
                  <a:pt x="1578" y="969"/>
                  <a:pt x="1579" y="970"/>
                  <a:pt x="1579" y="970"/>
                </a:cubicBezTo>
                <a:cubicBezTo>
                  <a:pt x="1579" y="971"/>
                  <a:pt x="1580" y="971"/>
                  <a:pt x="1580" y="971"/>
                </a:cubicBezTo>
                <a:cubicBezTo>
                  <a:pt x="1581" y="972"/>
                  <a:pt x="1581" y="972"/>
                  <a:pt x="1581" y="972"/>
                </a:cubicBezTo>
                <a:cubicBezTo>
                  <a:pt x="1582" y="973"/>
                  <a:pt x="1582" y="973"/>
                  <a:pt x="1582" y="973"/>
                </a:cubicBezTo>
                <a:cubicBezTo>
                  <a:pt x="1582" y="973"/>
                  <a:pt x="1582" y="973"/>
                  <a:pt x="1582" y="973"/>
                </a:cubicBezTo>
                <a:cubicBezTo>
                  <a:pt x="1581" y="974"/>
                  <a:pt x="1581" y="974"/>
                  <a:pt x="1580" y="974"/>
                </a:cubicBezTo>
                <a:cubicBezTo>
                  <a:pt x="1580" y="974"/>
                  <a:pt x="1580" y="975"/>
                  <a:pt x="1580" y="975"/>
                </a:cubicBezTo>
                <a:cubicBezTo>
                  <a:pt x="1579" y="975"/>
                  <a:pt x="1579" y="975"/>
                  <a:pt x="1579" y="976"/>
                </a:cubicBezTo>
                <a:cubicBezTo>
                  <a:pt x="1577" y="977"/>
                  <a:pt x="1576" y="980"/>
                  <a:pt x="1574" y="982"/>
                </a:cubicBezTo>
                <a:cubicBezTo>
                  <a:pt x="1573" y="985"/>
                  <a:pt x="1572" y="987"/>
                  <a:pt x="1571" y="990"/>
                </a:cubicBezTo>
                <a:cubicBezTo>
                  <a:pt x="1570" y="993"/>
                  <a:pt x="1569" y="995"/>
                  <a:pt x="1567" y="998"/>
                </a:cubicBezTo>
                <a:cubicBezTo>
                  <a:pt x="1565" y="1003"/>
                  <a:pt x="1563" y="1008"/>
                  <a:pt x="1560" y="1013"/>
                </a:cubicBezTo>
                <a:cubicBezTo>
                  <a:pt x="1559" y="1016"/>
                  <a:pt x="1558" y="1018"/>
                  <a:pt x="1557" y="1020"/>
                </a:cubicBezTo>
                <a:cubicBezTo>
                  <a:pt x="1556" y="1022"/>
                  <a:pt x="1555" y="1025"/>
                  <a:pt x="1554" y="1026"/>
                </a:cubicBezTo>
                <a:cubicBezTo>
                  <a:pt x="1553" y="1027"/>
                  <a:pt x="1552" y="1028"/>
                  <a:pt x="1552" y="1029"/>
                </a:cubicBezTo>
                <a:cubicBezTo>
                  <a:pt x="1551" y="1030"/>
                  <a:pt x="1551" y="1030"/>
                  <a:pt x="1550" y="1031"/>
                </a:cubicBezTo>
                <a:cubicBezTo>
                  <a:pt x="1550" y="1032"/>
                  <a:pt x="1549" y="1032"/>
                  <a:pt x="1549" y="1033"/>
                </a:cubicBezTo>
                <a:cubicBezTo>
                  <a:pt x="1548" y="1033"/>
                  <a:pt x="1548" y="1033"/>
                  <a:pt x="1548" y="1034"/>
                </a:cubicBezTo>
                <a:cubicBezTo>
                  <a:pt x="1548" y="1034"/>
                  <a:pt x="1548" y="1034"/>
                  <a:pt x="1547" y="1034"/>
                </a:cubicBezTo>
                <a:cubicBezTo>
                  <a:pt x="1547" y="1035"/>
                  <a:pt x="1546" y="1035"/>
                  <a:pt x="1546" y="1035"/>
                </a:cubicBezTo>
                <a:cubicBezTo>
                  <a:pt x="1546" y="1036"/>
                  <a:pt x="1546" y="1036"/>
                  <a:pt x="1546" y="1036"/>
                </a:cubicBezTo>
                <a:cubicBezTo>
                  <a:pt x="1542" y="1036"/>
                  <a:pt x="1538" y="1037"/>
                  <a:pt x="1534" y="1037"/>
                </a:cubicBezTo>
                <a:cubicBezTo>
                  <a:pt x="1530" y="1038"/>
                  <a:pt x="1526" y="1039"/>
                  <a:pt x="1522" y="1040"/>
                </a:cubicBezTo>
                <a:cubicBezTo>
                  <a:pt x="1521" y="1041"/>
                  <a:pt x="1520" y="1041"/>
                  <a:pt x="1519" y="1042"/>
                </a:cubicBezTo>
                <a:cubicBezTo>
                  <a:pt x="1519" y="1042"/>
                  <a:pt x="1519" y="1042"/>
                  <a:pt x="1518" y="1042"/>
                </a:cubicBezTo>
                <a:cubicBezTo>
                  <a:pt x="1517" y="1043"/>
                  <a:pt x="1517" y="1043"/>
                  <a:pt x="1517" y="1043"/>
                </a:cubicBezTo>
                <a:cubicBezTo>
                  <a:pt x="1517" y="1043"/>
                  <a:pt x="1517" y="1043"/>
                  <a:pt x="1517" y="1043"/>
                </a:cubicBezTo>
                <a:cubicBezTo>
                  <a:pt x="1517" y="1042"/>
                  <a:pt x="1518" y="1042"/>
                  <a:pt x="1518" y="1041"/>
                </a:cubicBezTo>
                <a:cubicBezTo>
                  <a:pt x="1518" y="1041"/>
                  <a:pt x="1518" y="1041"/>
                  <a:pt x="1518" y="1041"/>
                </a:cubicBezTo>
                <a:cubicBezTo>
                  <a:pt x="1518" y="1040"/>
                  <a:pt x="1518" y="1040"/>
                  <a:pt x="1518" y="1040"/>
                </a:cubicBezTo>
                <a:cubicBezTo>
                  <a:pt x="1518" y="1039"/>
                  <a:pt x="1518" y="1039"/>
                  <a:pt x="1518" y="1038"/>
                </a:cubicBezTo>
                <a:cubicBezTo>
                  <a:pt x="1519" y="1038"/>
                  <a:pt x="1519" y="1037"/>
                  <a:pt x="1519" y="1036"/>
                </a:cubicBezTo>
                <a:cubicBezTo>
                  <a:pt x="1519" y="1036"/>
                  <a:pt x="1519" y="1035"/>
                  <a:pt x="1519" y="1035"/>
                </a:cubicBezTo>
                <a:cubicBezTo>
                  <a:pt x="1520" y="1034"/>
                  <a:pt x="1520" y="1033"/>
                  <a:pt x="1520" y="1033"/>
                </a:cubicBezTo>
                <a:cubicBezTo>
                  <a:pt x="1520" y="1031"/>
                  <a:pt x="1521" y="1030"/>
                  <a:pt x="1521" y="1029"/>
                </a:cubicBezTo>
                <a:cubicBezTo>
                  <a:pt x="1522" y="1027"/>
                  <a:pt x="1523" y="1026"/>
                  <a:pt x="1523" y="1025"/>
                </a:cubicBezTo>
                <a:cubicBezTo>
                  <a:pt x="1524" y="1023"/>
                  <a:pt x="1524" y="1022"/>
                  <a:pt x="1525" y="1021"/>
                </a:cubicBezTo>
                <a:cubicBezTo>
                  <a:pt x="1526" y="1021"/>
                  <a:pt x="1526" y="1021"/>
                  <a:pt x="1526" y="1021"/>
                </a:cubicBezTo>
                <a:cubicBezTo>
                  <a:pt x="1525" y="1022"/>
                  <a:pt x="1525" y="1023"/>
                  <a:pt x="1524" y="1024"/>
                </a:cubicBezTo>
                <a:cubicBezTo>
                  <a:pt x="1546" y="1031"/>
                  <a:pt x="1551" y="1001"/>
                  <a:pt x="1549" y="985"/>
                </a:cubicBezTo>
                <a:cubicBezTo>
                  <a:pt x="1543" y="993"/>
                  <a:pt x="1507" y="1008"/>
                  <a:pt x="1522" y="1022"/>
                </a:cubicBezTo>
                <a:cubicBezTo>
                  <a:pt x="1521" y="1023"/>
                  <a:pt x="1521" y="1023"/>
                  <a:pt x="1521" y="1024"/>
                </a:cubicBezTo>
                <a:cubicBezTo>
                  <a:pt x="1520" y="1025"/>
                  <a:pt x="1520" y="1026"/>
                  <a:pt x="1519" y="1028"/>
                </a:cubicBezTo>
                <a:cubicBezTo>
                  <a:pt x="1518" y="1029"/>
                  <a:pt x="1518" y="1030"/>
                  <a:pt x="1517" y="1032"/>
                </a:cubicBezTo>
                <a:cubicBezTo>
                  <a:pt x="1517" y="1032"/>
                  <a:pt x="1517" y="1033"/>
                  <a:pt x="1517" y="1034"/>
                </a:cubicBezTo>
                <a:cubicBezTo>
                  <a:pt x="1517" y="1034"/>
                  <a:pt x="1517" y="1035"/>
                  <a:pt x="1516" y="1036"/>
                </a:cubicBezTo>
                <a:cubicBezTo>
                  <a:pt x="1516" y="1036"/>
                  <a:pt x="1516" y="1037"/>
                  <a:pt x="1516" y="1038"/>
                </a:cubicBezTo>
                <a:cubicBezTo>
                  <a:pt x="1516" y="1038"/>
                  <a:pt x="1516" y="1039"/>
                  <a:pt x="1516" y="1039"/>
                </a:cubicBezTo>
                <a:cubicBezTo>
                  <a:pt x="1516" y="1040"/>
                  <a:pt x="1515" y="1040"/>
                  <a:pt x="1515" y="1040"/>
                </a:cubicBezTo>
                <a:cubicBezTo>
                  <a:pt x="1515" y="1040"/>
                  <a:pt x="1515" y="1041"/>
                  <a:pt x="1515" y="1041"/>
                </a:cubicBezTo>
                <a:cubicBezTo>
                  <a:pt x="1515" y="1041"/>
                  <a:pt x="1515" y="1042"/>
                  <a:pt x="1515" y="1042"/>
                </a:cubicBezTo>
                <a:cubicBezTo>
                  <a:pt x="1515" y="1043"/>
                  <a:pt x="1515" y="1043"/>
                  <a:pt x="1515" y="1044"/>
                </a:cubicBezTo>
                <a:cubicBezTo>
                  <a:pt x="1514" y="1044"/>
                  <a:pt x="1513" y="1045"/>
                  <a:pt x="1511" y="1046"/>
                </a:cubicBezTo>
                <a:cubicBezTo>
                  <a:pt x="1508" y="1049"/>
                  <a:pt x="1505" y="1053"/>
                  <a:pt x="1502" y="1056"/>
                </a:cubicBezTo>
                <a:cubicBezTo>
                  <a:pt x="1500" y="1060"/>
                  <a:pt x="1498" y="1064"/>
                  <a:pt x="1496" y="1068"/>
                </a:cubicBezTo>
                <a:cubicBezTo>
                  <a:pt x="1494" y="1068"/>
                  <a:pt x="1492" y="1069"/>
                  <a:pt x="1490" y="1069"/>
                </a:cubicBezTo>
                <a:cubicBezTo>
                  <a:pt x="1483" y="1062"/>
                  <a:pt x="1476" y="1062"/>
                  <a:pt x="1471" y="1074"/>
                </a:cubicBezTo>
                <a:cubicBezTo>
                  <a:pt x="1471" y="1074"/>
                  <a:pt x="1471" y="1074"/>
                  <a:pt x="1471" y="1074"/>
                </a:cubicBezTo>
                <a:cubicBezTo>
                  <a:pt x="1471" y="1074"/>
                  <a:pt x="1471" y="1074"/>
                  <a:pt x="1471" y="1074"/>
                </a:cubicBezTo>
                <a:cubicBezTo>
                  <a:pt x="1470" y="1074"/>
                  <a:pt x="1469" y="1074"/>
                  <a:pt x="1468" y="1074"/>
                </a:cubicBezTo>
                <a:cubicBezTo>
                  <a:pt x="1468" y="1074"/>
                  <a:pt x="1467" y="1074"/>
                  <a:pt x="1466" y="1074"/>
                </a:cubicBezTo>
                <a:cubicBezTo>
                  <a:pt x="1465" y="1074"/>
                  <a:pt x="1465" y="1074"/>
                  <a:pt x="1464" y="1074"/>
                </a:cubicBezTo>
                <a:cubicBezTo>
                  <a:pt x="1463" y="1074"/>
                  <a:pt x="1463" y="1074"/>
                  <a:pt x="1462" y="1074"/>
                </a:cubicBezTo>
                <a:cubicBezTo>
                  <a:pt x="1461" y="1074"/>
                  <a:pt x="1461" y="1074"/>
                  <a:pt x="1460" y="1074"/>
                </a:cubicBezTo>
                <a:cubicBezTo>
                  <a:pt x="1460" y="1074"/>
                  <a:pt x="1460" y="1074"/>
                  <a:pt x="1460" y="1074"/>
                </a:cubicBezTo>
                <a:cubicBezTo>
                  <a:pt x="1460" y="1074"/>
                  <a:pt x="1459" y="1074"/>
                  <a:pt x="1459" y="1074"/>
                </a:cubicBezTo>
                <a:cubicBezTo>
                  <a:pt x="1459" y="1074"/>
                  <a:pt x="1459" y="1074"/>
                  <a:pt x="1459" y="1074"/>
                </a:cubicBezTo>
                <a:cubicBezTo>
                  <a:pt x="1458" y="1074"/>
                  <a:pt x="1458" y="1073"/>
                  <a:pt x="1457" y="1073"/>
                </a:cubicBezTo>
                <a:cubicBezTo>
                  <a:pt x="1456" y="1073"/>
                  <a:pt x="1456" y="1073"/>
                  <a:pt x="1455" y="1073"/>
                </a:cubicBezTo>
                <a:cubicBezTo>
                  <a:pt x="1455" y="1073"/>
                  <a:pt x="1454" y="1072"/>
                  <a:pt x="1454" y="1072"/>
                </a:cubicBezTo>
                <a:cubicBezTo>
                  <a:pt x="1453" y="1072"/>
                  <a:pt x="1452" y="1072"/>
                  <a:pt x="1452" y="1072"/>
                </a:cubicBezTo>
                <a:cubicBezTo>
                  <a:pt x="1452" y="1072"/>
                  <a:pt x="1452" y="1071"/>
                  <a:pt x="1452" y="1070"/>
                </a:cubicBezTo>
                <a:cubicBezTo>
                  <a:pt x="1452" y="1068"/>
                  <a:pt x="1451" y="1065"/>
                  <a:pt x="1452" y="1063"/>
                </a:cubicBezTo>
                <a:cubicBezTo>
                  <a:pt x="1452" y="1062"/>
                  <a:pt x="1452" y="1061"/>
                  <a:pt x="1452" y="1060"/>
                </a:cubicBezTo>
                <a:cubicBezTo>
                  <a:pt x="1452" y="1060"/>
                  <a:pt x="1452" y="1060"/>
                  <a:pt x="1452" y="1060"/>
                </a:cubicBezTo>
                <a:cubicBezTo>
                  <a:pt x="1452" y="1060"/>
                  <a:pt x="1452" y="1060"/>
                  <a:pt x="1452" y="1060"/>
                </a:cubicBezTo>
                <a:cubicBezTo>
                  <a:pt x="1452" y="1058"/>
                  <a:pt x="1452" y="1057"/>
                  <a:pt x="1452" y="1056"/>
                </a:cubicBezTo>
                <a:cubicBezTo>
                  <a:pt x="1453" y="1054"/>
                  <a:pt x="1453" y="1053"/>
                  <a:pt x="1453" y="1052"/>
                </a:cubicBezTo>
                <a:cubicBezTo>
                  <a:pt x="1453" y="1052"/>
                  <a:pt x="1454" y="1053"/>
                  <a:pt x="1455" y="1053"/>
                </a:cubicBezTo>
                <a:cubicBezTo>
                  <a:pt x="1453" y="1052"/>
                  <a:pt x="1453" y="1052"/>
                  <a:pt x="1453" y="1052"/>
                </a:cubicBezTo>
                <a:cubicBezTo>
                  <a:pt x="1453" y="1051"/>
                  <a:pt x="1453" y="1051"/>
                  <a:pt x="1454" y="1050"/>
                </a:cubicBezTo>
                <a:cubicBezTo>
                  <a:pt x="1459" y="1048"/>
                  <a:pt x="1466" y="1046"/>
                  <a:pt x="1470" y="1042"/>
                </a:cubicBezTo>
                <a:cubicBezTo>
                  <a:pt x="1477" y="1036"/>
                  <a:pt x="1478" y="1025"/>
                  <a:pt x="1485" y="1020"/>
                </a:cubicBezTo>
                <a:cubicBezTo>
                  <a:pt x="1479" y="1018"/>
                  <a:pt x="1470" y="1019"/>
                  <a:pt x="1463" y="1023"/>
                </a:cubicBezTo>
                <a:cubicBezTo>
                  <a:pt x="1463" y="1023"/>
                  <a:pt x="1463" y="1022"/>
                  <a:pt x="1463" y="1022"/>
                </a:cubicBezTo>
                <a:cubicBezTo>
                  <a:pt x="1463" y="1021"/>
                  <a:pt x="1463" y="1019"/>
                  <a:pt x="1463" y="1018"/>
                </a:cubicBezTo>
                <a:cubicBezTo>
                  <a:pt x="1463" y="1017"/>
                  <a:pt x="1463" y="1016"/>
                  <a:pt x="1463" y="1016"/>
                </a:cubicBezTo>
                <a:cubicBezTo>
                  <a:pt x="1480" y="1003"/>
                  <a:pt x="1459" y="980"/>
                  <a:pt x="1446" y="974"/>
                </a:cubicBezTo>
                <a:cubicBezTo>
                  <a:pt x="1450" y="982"/>
                  <a:pt x="1452" y="985"/>
                  <a:pt x="1452" y="994"/>
                </a:cubicBezTo>
                <a:cubicBezTo>
                  <a:pt x="1452" y="1000"/>
                  <a:pt x="1449" y="1012"/>
                  <a:pt x="1459" y="1011"/>
                </a:cubicBezTo>
                <a:cubicBezTo>
                  <a:pt x="1459" y="1012"/>
                  <a:pt x="1459" y="1012"/>
                  <a:pt x="1459" y="1012"/>
                </a:cubicBezTo>
                <a:cubicBezTo>
                  <a:pt x="1459" y="1014"/>
                  <a:pt x="1461" y="1015"/>
                  <a:pt x="1461" y="1017"/>
                </a:cubicBezTo>
                <a:cubicBezTo>
                  <a:pt x="1461" y="1017"/>
                  <a:pt x="1461" y="1017"/>
                  <a:pt x="1461" y="1017"/>
                </a:cubicBezTo>
                <a:cubicBezTo>
                  <a:pt x="1461" y="1017"/>
                  <a:pt x="1461" y="1018"/>
                  <a:pt x="1461" y="1018"/>
                </a:cubicBezTo>
                <a:cubicBezTo>
                  <a:pt x="1461" y="1019"/>
                  <a:pt x="1461" y="1021"/>
                  <a:pt x="1461" y="1022"/>
                </a:cubicBezTo>
                <a:cubicBezTo>
                  <a:pt x="1461" y="1023"/>
                  <a:pt x="1461" y="1023"/>
                  <a:pt x="1461" y="1024"/>
                </a:cubicBezTo>
                <a:cubicBezTo>
                  <a:pt x="1452" y="1030"/>
                  <a:pt x="1446" y="1039"/>
                  <a:pt x="1450" y="1049"/>
                </a:cubicBezTo>
                <a:cubicBezTo>
                  <a:pt x="1451" y="1050"/>
                  <a:pt x="1451" y="1050"/>
                  <a:pt x="1451" y="1050"/>
                </a:cubicBezTo>
                <a:cubicBezTo>
                  <a:pt x="1451" y="1051"/>
                  <a:pt x="1451" y="1051"/>
                  <a:pt x="1451" y="1051"/>
                </a:cubicBezTo>
                <a:cubicBezTo>
                  <a:pt x="1450" y="1052"/>
                  <a:pt x="1450" y="1053"/>
                  <a:pt x="1450" y="1054"/>
                </a:cubicBezTo>
                <a:cubicBezTo>
                  <a:pt x="1450" y="1054"/>
                  <a:pt x="1450" y="1054"/>
                  <a:pt x="1450" y="1054"/>
                </a:cubicBezTo>
                <a:cubicBezTo>
                  <a:pt x="1450" y="1054"/>
                  <a:pt x="1449" y="1053"/>
                  <a:pt x="1449" y="1053"/>
                </a:cubicBezTo>
                <a:cubicBezTo>
                  <a:pt x="1449" y="1053"/>
                  <a:pt x="1449" y="1053"/>
                  <a:pt x="1449" y="1053"/>
                </a:cubicBezTo>
                <a:cubicBezTo>
                  <a:pt x="1447" y="1051"/>
                  <a:pt x="1444" y="1049"/>
                  <a:pt x="1442" y="1048"/>
                </a:cubicBezTo>
                <a:cubicBezTo>
                  <a:pt x="1440" y="1046"/>
                  <a:pt x="1437" y="1045"/>
                  <a:pt x="1435" y="1043"/>
                </a:cubicBezTo>
                <a:cubicBezTo>
                  <a:pt x="1435" y="1043"/>
                  <a:pt x="1436" y="1043"/>
                  <a:pt x="1436" y="1043"/>
                </a:cubicBezTo>
                <a:cubicBezTo>
                  <a:pt x="1436" y="1040"/>
                  <a:pt x="1436" y="1040"/>
                  <a:pt x="1436" y="1040"/>
                </a:cubicBezTo>
                <a:cubicBezTo>
                  <a:pt x="1439" y="1028"/>
                  <a:pt x="1429" y="1017"/>
                  <a:pt x="1416" y="1018"/>
                </a:cubicBezTo>
                <a:cubicBezTo>
                  <a:pt x="1419" y="1028"/>
                  <a:pt x="1418" y="1046"/>
                  <a:pt x="1432" y="1044"/>
                </a:cubicBezTo>
                <a:cubicBezTo>
                  <a:pt x="1433" y="1044"/>
                  <a:pt x="1433" y="1044"/>
                  <a:pt x="1433" y="1044"/>
                </a:cubicBezTo>
                <a:cubicBezTo>
                  <a:pt x="1435" y="1046"/>
                  <a:pt x="1438" y="1048"/>
                  <a:pt x="1441" y="1049"/>
                </a:cubicBezTo>
                <a:cubicBezTo>
                  <a:pt x="1443" y="1051"/>
                  <a:pt x="1445" y="1052"/>
                  <a:pt x="1447" y="1054"/>
                </a:cubicBezTo>
                <a:cubicBezTo>
                  <a:pt x="1447" y="1054"/>
                  <a:pt x="1448" y="1054"/>
                  <a:pt x="1448" y="1055"/>
                </a:cubicBezTo>
                <a:cubicBezTo>
                  <a:pt x="1448" y="1055"/>
                  <a:pt x="1448" y="1055"/>
                  <a:pt x="1448" y="1055"/>
                </a:cubicBezTo>
                <a:cubicBezTo>
                  <a:pt x="1448" y="1055"/>
                  <a:pt x="1449" y="1056"/>
                  <a:pt x="1449" y="1056"/>
                </a:cubicBezTo>
                <a:cubicBezTo>
                  <a:pt x="1449" y="1056"/>
                  <a:pt x="1449" y="1056"/>
                  <a:pt x="1449" y="1056"/>
                </a:cubicBezTo>
                <a:cubicBezTo>
                  <a:pt x="1449" y="1056"/>
                  <a:pt x="1449" y="1056"/>
                  <a:pt x="1450" y="1057"/>
                </a:cubicBezTo>
                <a:cubicBezTo>
                  <a:pt x="1449" y="1057"/>
                  <a:pt x="1449" y="1058"/>
                  <a:pt x="1449" y="1059"/>
                </a:cubicBezTo>
                <a:cubicBezTo>
                  <a:pt x="1449" y="1059"/>
                  <a:pt x="1449" y="1059"/>
                  <a:pt x="1449" y="1060"/>
                </a:cubicBezTo>
                <a:cubicBezTo>
                  <a:pt x="1449" y="1060"/>
                  <a:pt x="1449" y="1060"/>
                  <a:pt x="1449" y="1061"/>
                </a:cubicBezTo>
                <a:cubicBezTo>
                  <a:pt x="1449" y="1062"/>
                  <a:pt x="1449" y="1062"/>
                  <a:pt x="1449" y="1063"/>
                </a:cubicBezTo>
                <a:cubicBezTo>
                  <a:pt x="1449" y="1064"/>
                  <a:pt x="1449" y="1064"/>
                  <a:pt x="1449" y="1065"/>
                </a:cubicBezTo>
                <a:cubicBezTo>
                  <a:pt x="1449" y="1065"/>
                  <a:pt x="1449" y="1066"/>
                  <a:pt x="1449" y="1066"/>
                </a:cubicBezTo>
                <a:cubicBezTo>
                  <a:pt x="1449" y="1066"/>
                  <a:pt x="1449" y="1067"/>
                  <a:pt x="1449" y="1067"/>
                </a:cubicBezTo>
                <a:cubicBezTo>
                  <a:pt x="1449" y="1068"/>
                  <a:pt x="1449" y="1068"/>
                  <a:pt x="1449" y="1069"/>
                </a:cubicBezTo>
                <a:cubicBezTo>
                  <a:pt x="1449" y="1069"/>
                  <a:pt x="1449" y="1070"/>
                  <a:pt x="1449" y="1070"/>
                </a:cubicBezTo>
                <a:cubicBezTo>
                  <a:pt x="1449" y="1071"/>
                  <a:pt x="1449" y="1072"/>
                  <a:pt x="1449" y="1072"/>
                </a:cubicBezTo>
                <a:cubicBezTo>
                  <a:pt x="1449" y="1072"/>
                  <a:pt x="1449" y="1072"/>
                  <a:pt x="1449" y="1073"/>
                </a:cubicBezTo>
                <a:cubicBezTo>
                  <a:pt x="1448" y="1073"/>
                  <a:pt x="1448" y="1073"/>
                  <a:pt x="1448" y="1073"/>
                </a:cubicBezTo>
                <a:cubicBezTo>
                  <a:pt x="1447" y="1073"/>
                  <a:pt x="1447" y="1073"/>
                  <a:pt x="1447" y="1073"/>
                </a:cubicBezTo>
                <a:cubicBezTo>
                  <a:pt x="1444" y="1074"/>
                  <a:pt x="1442" y="1075"/>
                  <a:pt x="1440" y="1077"/>
                </a:cubicBezTo>
                <a:cubicBezTo>
                  <a:pt x="1438" y="1078"/>
                  <a:pt x="1436" y="1080"/>
                  <a:pt x="1434" y="1081"/>
                </a:cubicBezTo>
                <a:cubicBezTo>
                  <a:pt x="1432" y="1083"/>
                  <a:pt x="1430" y="1085"/>
                  <a:pt x="1428" y="1086"/>
                </a:cubicBezTo>
                <a:cubicBezTo>
                  <a:pt x="1424" y="1090"/>
                  <a:pt x="1419" y="1093"/>
                  <a:pt x="1415" y="1096"/>
                </a:cubicBezTo>
                <a:cubicBezTo>
                  <a:pt x="1413" y="1098"/>
                  <a:pt x="1411" y="1099"/>
                  <a:pt x="1410" y="1100"/>
                </a:cubicBezTo>
                <a:cubicBezTo>
                  <a:pt x="1408" y="1102"/>
                  <a:pt x="1406" y="1103"/>
                  <a:pt x="1404" y="1104"/>
                </a:cubicBezTo>
                <a:cubicBezTo>
                  <a:pt x="1403" y="1104"/>
                  <a:pt x="1403" y="1105"/>
                  <a:pt x="1402" y="1105"/>
                </a:cubicBezTo>
                <a:cubicBezTo>
                  <a:pt x="1401" y="1106"/>
                  <a:pt x="1400" y="1106"/>
                  <a:pt x="1400" y="1106"/>
                </a:cubicBezTo>
                <a:cubicBezTo>
                  <a:pt x="1399" y="1107"/>
                  <a:pt x="1398" y="1107"/>
                  <a:pt x="1397" y="1107"/>
                </a:cubicBezTo>
                <a:cubicBezTo>
                  <a:pt x="1397" y="1107"/>
                  <a:pt x="1397" y="1108"/>
                  <a:pt x="1397" y="1108"/>
                </a:cubicBezTo>
                <a:cubicBezTo>
                  <a:pt x="1396" y="1108"/>
                  <a:pt x="1396" y="1108"/>
                  <a:pt x="1396" y="1108"/>
                </a:cubicBezTo>
                <a:cubicBezTo>
                  <a:pt x="1395" y="1108"/>
                  <a:pt x="1395" y="1108"/>
                  <a:pt x="1394" y="1108"/>
                </a:cubicBezTo>
                <a:cubicBezTo>
                  <a:pt x="1394" y="1108"/>
                  <a:pt x="1394" y="1108"/>
                  <a:pt x="1394" y="1108"/>
                </a:cubicBezTo>
                <a:cubicBezTo>
                  <a:pt x="1391" y="1107"/>
                  <a:pt x="1387" y="1106"/>
                  <a:pt x="1383" y="1105"/>
                </a:cubicBezTo>
                <a:cubicBezTo>
                  <a:pt x="1380" y="1104"/>
                  <a:pt x="1376" y="1103"/>
                  <a:pt x="1372" y="1102"/>
                </a:cubicBezTo>
                <a:cubicBezTo>
                  <a:pt x="1372" y="1102"/>
                  <a:pt x="1371" y="1102"/>
                  <a:pt x="1370" y="1102"/>
                </a:cubicBezTo>
                <a:cubicBezTo>
                  <a:pt x="1369" y="1102"/>
                  <a:pt x="1369" y="1102"/>
                  <a:pt x="1368" y="1102"/>
                </a:cubicBezTo>
                <a:cubicBezTo>
                  <a:pt x="1367" y="1102"/>
                  <a:pt x="1367" y="1102"/>
                  <a:pt x="1367" y="1102"/>
                </a:cubicBezTo>
                <a:cubicBezTo>
                  <a:pt x="1367" y="1102"/>
                  <a:pt x="1367" y="1102"/>
                  <a:pt x="1367" y="1102"/>
                </a:cubicBezTo>
                <a:cubicBezTo>
                  <a:pt x="1368" y="1102"/>
                  <a:pt x="1368" y="1101"/>
                  <a:pt x="1368" y="1101"/>
                </a:cubicBezTo>
                <a:cubicBezTo>
                  <a:pt x="1368" y="1101"/>
                  <a:pt x="1369" y="1101"/>
                  <a:pt x="1369" y="1100"/>
                </a:cubicBezTo>
                <a:cubicBezTo>
                  <a:pt x="1369" y="1100"/>
                  <a:pt x="1369" y="1100"/>
                  <a:pt x="1369" y="1100"/>
                </a:cubicBezTo>
                <a:cubicBezTo>
                  <a:pt x="1370" y="1099"/>
                  <a:pt x="1370" y="1099"/>
                  <a:pt x="1370" y="1099"/>
                </a:cubicBezTo>
                <a:cubicBezTo>
                  <a:pt x="1371" y="1098"/>
                  <a:pt x="1371" y="1098"/>
                  <a:pt x="1371" y="1097"/>
                </a:cubicBezTo>
                <a:cubicBezTo>
                  <a:pt x="1372" y="1097"/>
                  <a:pt x="1372" y="1096"/>
                  <a:pt x="1373" y="1096"/>
                </a:cubicBezTo>
                <a:cubicBezTo>
                  <a:pt x="1373" y="1096"/>
                  <a:pt x="1373" y="1095"/>
                  <a:pt x="1374" y="1095"/>
                </a:cubicBezTo>
                <a:cubicBezTo>
                  <a:pt x="1375" y="1094"/>
                  <a:pt x="1376" y="1093"/>
                  <a:pt x="1377" y="1092"/>
                </a:cubicBezTo>
                <a:cubicBezTo>
                  <a:pt x="1378" y="1091"/>
                  <a:pt x="1379" y="1090"/>
                  <a:pt x="1380" y="1090"/>
                </a:cubicBezTo>
                <a:cubicBezTo>
                  <a:pt x="1381" y="1089"/>
                  <a:pt x="1382" y="1088"/>
                  <a:pt x="1383" y="1087"/>
                </a:cubicBezTo>
                <a:cubicBezTo>
                  <a:pt x="1384" y="1087"/>
                  <a:pt x="1384" y="1087"/>
                  <a:pt x="1384" y="1087"/>
                </a:cubicBezTo>
                <a:cubicBezTo>
                  <a:pt x="1383" y="1088"/>
                  <a:pt x="1382" y="1089"/>
                  <a:pt x="1381" y="1089"/>
                </a:cubicBezTo>
                <a:cubicBezTo>
                  <a:pt x="1396" y="1105"/>
                  <a:pt x="1413" y="1082"/>
                  <a:pt x="1418" y="1068"/>
                </a:cubicBezTo>
                <a:cubicBezTo>
                  <a:pt x="1410" y="1072"/>
                  <a:pt x="1373" y="1069"/>
                  <a:pt x="1379" y="1087"/>
                </a:cubicBezTo>
                <a:cubicBezTo>
                  <a:pt x="1379" y="1087"/>
                  <a:pt x="1379" y="1087"/>
                  <a:pt x="1378" y="1088"/>
                </a:cubicBezTo>
                <a:cubicBezTo>
                  <a:pt x="1377" y="1089"/>
                  <a:pt x="1376" y="1089"/>
                  <a:pt x="1375" y="1090"/>
                </a:cubicBezTo>
                <a:cubicBezTo>
                  <a:pt x="1374" y="1091"/>
                  <a:pt x="1373" y="1092"/>
                  <a:pt x="1372" y="1093"/>
                </a:cubicBezTo>
                <a:cubicBezTo>
                  <a:pt x="1372" y="1093"/>
                  <a:pt x="1371" y="1094"/>
                  <a:pt x="1371" y="1094"/>
                </a:cubicBezTo>
                <a:cubicBezTo>
                  <a:pt x="1370" y="1095"/>
                  <a:pt x="1370" y="1095"/>
                  <a:pt x="1370" y="1096"/>
                </a:cubicBezTo>
                <a:cubicBezTo>
                  <a:pt x="1369" y="1096"/>
                  <a:pt x="1369" y="1097"/>
                  <a:pt x="1368" y="1097"/>
                </a:cubicBezTo>
                <a:cubicBezTo>
                  <a:pt x="1368" y="1098"/>
                  <a:pt x="1368" y="1098"/>
                  <a:pt x="1367" y="1098"/>
                </a:cubicBezTo>
                <a:cubicBezTo>
                  <a:pt x="1367" y="1099"/>
                  <a:pt x="1367" y="1099"/>
                  <a:pt x="1367" y="1099"/>
                </a:cubicBezTo>
                <a:cubicBezTo>
                  <a:pt x="1367" y="1099"/>
                  <a:pt x="1367" y="1099"/>
                  <a:pt x="1366" y="1100"/>
                </a:cubicBezTo>
                <a:cubicBezTo>
                  <a:pt x="1366" y="1100"/>
                  <a:pt x="1366" y="1100"/>
                  <a:pt x="1366" y="1101"/>
                </a:cubicBezTo>
                <a:cubicBezTo>
                  <a:pt x="1366" y="1101"/>
                  <a:pt x="1366" y="1102"/>
                  <a:pt x="1365" y="1102"/>
                </a:cubicBezTo>
                <a:cubicBezTo>
                  <a:pt x="1364" y="1102"/>
                  <a:pt x="1362" y="1102"/>
                  <a:pt x="1361" y="1102"/>
                </a:cubicBezTo>
                <a:cubicBezTo>
                  <a:pt x="1357" y="1103"/>
                  <a:pt x="1353" y="1105"/>
                  <a:pt x="1349" y="1107"/>
                </a:cubicBezTo>
                <a:cubicBezTo>
                  <a:pt x="1346" y="1109"/>
                  <a:pt x="1342" y="1111"/>
                  <a:pt x="1339" y="1113"/>
                </a:cubicBezTo>
                <a:cubicBezTo>
                  <a:pt x="1336" y="1116"/>
                  <a:pt x="1333" y="1118"/>
                  <a:pt x="1329" y="1120"/>
                </a:cubicBezTo>
                <a:cubicBezTo>
                  <a:pt x="1327" y="1121"/>
                  <a:pt x="1326" y="1122"/>
                  <a:pt x="1324" y="1122"/>
                </a:cubicBezTo>
                <a:cubicBezTo>
                  <a:pt x="1323" y="1122"/>
                  <a:pt x="1323" y="1123"/>
                  <a:pt x="1322" y="1123"/>
                </a:cubicBezTo>
                <a:cubicBezTo>
                  <a:pt x="1322" y="1123"/>
                  <a:pt x="1322" y="1123"/>
                  <a:pt x="1322" y="1123"/>
                </a:cubicBezTo>
                <a:cubicBezTo>
                  <a:pt x="1321" y="1123"/>
                  <a:pt x="1321" y="1123"/>
                  <a:pt x="1321" y="1123"/>
                </a:cubicBezTo>
                <a:cubicBezTo>
                  <a:pt x="1321" y="1123"/>
                  <a:pt x="1321" y="1123"/>
                  <a:pt x="1321" y="1123"/>
                </a:cubicBezTo>
                <a:cubicBezTo>
                  <a:pt x="1320" y="1123"/>
                  <a:pt x="1319" y="1124"/>
                  <a:pt x="1318" y="1124"/>
                </a:cubicBezTo>
                <a:cubicBezTo>
                  <a:pt x="1314" y="1124"/>
                  <a:pt x="1310" y="1124"/>
                  <a:pt x="1306" y="1124"/>
                </a:cubicBezTo>
                <a:cubicBezTo>
                  <a:pt x="1302" y="1123"/>
                  <a:pt x="1298" y="1123"/>
                  <a:pt x="1294" y="1123"/>
                </a:cubicBezTo>
                <a:cubicBezTo>
                  <a:pt x="1290" y="1122"/>
                  <a:pt x="1286" y="1122"/>
                  <a:pt x="1282" y="1123"/>
                </a:cubicBezTo>
                <a:cubicBezTo>
                  <a:pt x="1283" y="1123"/>
                  <a:pt x="1283" y="1122"/>
                  <a:pt x="1284" y="1122"/>
                </a:cubicBezTo>
                <a:cubicBezTo>
                  <a:pt x="1285" y="1122"/>
                  <a:pt x="1285" y="1121"/>
                  <a:pt x="1286" y="1121"/>
                </a:cubicBezTo>
                <a:cubicBezTo>
                  <a:pt x="1286" y="1121"/>
                  <a:pt x="1287" y="1120"/>
                  <a:pt x="1287" y="1120"/>
                </a:cubicBezTo>
                <a:cubicBezTo>
                  <a:pt x="1287" y="1120"/>
                  <a:pt x="1288" y="1119"/>
                  <a:pt x="1288" y="1119"/>
                </a:cubicBezTo>
                <a:cubicBezTo>
                  <a:pt x="1291" y="1117"/>
                  <a:pt x="1293" y="1113"/>
                  <a:pt x="1295" y="1109"/>
                </a:cubicBezTo>
                <a:cubicBezTo>
                  <a:pt x="1296" y="1109"/>
                  <a:pt x="1296" y="1108"/>
                  <a:pt x="1296" y="1108"/>
                </a:cubicBezTo>
                <a:cubicBezTo>
                  <a:pt x="1296" y="1107"/>
                  <a:pt x="1297" y="1107"/>
                  <a:pt x="1297" y="1106"/>
                </a:cubicBezTo>
                <a:cubicBezTo>
                  <a:pt x="1297" y="1105"/>
                  <a:pt x="1298" y="1104"/>
                  <a:pt x="1298" y="1103"/>
                </a:cubicBezTo>
                <a:cubicBezTo>
                  <a:pt x="1299" y="1101"/>
                  <a:pt x="1300" y="1099"/>
                  <a:pt x="1301" y="1097"/>
                </a:cubicBezTo>
                <a:cubicBezTo>
                  <a:pt x="1302" y="1094"/>
                  <a:pt x="1303" y="1092"/>
                  <a:pt x="1305" y="1090"/>
                </a:cubicBezTo>
                <a:cubicBezTo>
                  <a:pt x="1305" y="1090"/>
                  <a:pt x="1305" y="1089"/>
                  <a:pt x="1306" y="1088"/>
                </a:cubicBezTo>
                <a:cubicBezTo>
                  <a:pt x="1306" y="1088"/>
                  <a:pt x="1306" y="1088"/>
                  <a:pt x="1306" y="1088"/>
                </a:cubicBezTo>
                <a:cubicBezTo>
                  <a:pt x="1306" y="1088"/>
                  <a:pt x="1306" y="1088"/>
                  <a:pt x="1306" y="1088"/>
                </a:cubicBezTo>
                <a:cubicBezTo>
                  <a:pt x="1307" y="1087"/>
                  <a:pt x="1307" y="1086"/>
                  <a:pt x="1308" y="1085"/>
                </a:cubicBezTo>
                <a:cubicBezTo>
                  <a:pt x="1311" y="1081"/>
                  <a:pt x="1314" y="1078"/>
                  <a:pt x="1317" y="1076"/>
                </a:cubicBezTo>
                <a:cubicBezTo>
                  <a:pt x="1317" y="1076"/>
                  <a:pt x="1317" y="1076"/>
                  <a:pt x="1318" y="1075"/>
                </a:cubicBezTo>
                <a:cubicBezTo>
                  <a:pt x="1318" y="1075"/>
                  <a:pt x="1318" y="1075"/>
                  <a:pt x="1319" y="1075"/>
                </a:cubicBezTo>
                <a:cubicBezTo>
                  <a:pt x="1319" y="1074"/>
                  <a:pt x="1320" y="1073"/>
                  <a:pt x="1320" y="1073"/>
                </a:cubicBezTo>
                <a:cubicBezTo>
                  <a:pt x="1321" y="1072"/>
                  <a:pt x="1321" y="1072"/>
                  <a:pt x="1322" y="1072"/>
                </a:cubicBezTo>
                <a:cubicBezTo>
                  <a:pt x="1321" y="1072"/>
                  <a:pt x="1321" y="1073"/>
                  <a:pt x="1321" y="1073"/>
                </a:cubicBezTo>
                <a:cubicBezTo>
                  <a:pt x="1321" y="1073"/>
                  <a:pt x="1322" y="1072"/>
                  <a:pt x="1322" y="1072"/>
                </a:cubicBezTo>
                <a:cubicBezTo>
                  <a:pt x="1323" y="1071"/>
                  <a:pt x="1323" y="1071"/>
                  <a:pt x="1324" y="1071"/>
                </a:cubicBezTo>
                <a:cubicBezTo>
                  <a:pt x="1324" y="1070"/>
                  <a:pt x="1325" y="1070"/>
                  <a:pt x="1325" y="1070"/>
                </a:cubicBezTo>
                <a:cubicBezTo>
                  <a:pt x="1325" y="1070"/>
                  <a:pt x="1325" y="1070"/>
                  <a:pt x="1325" y="1070"/>
                </a:cubicBezTo>
                <a:cubicBezTo>
                  <a:pt x="1325" y="1069"/>
                  <a:pt x="1326" y="1069"/>
                  <a:pt x="1326" y="1069"/>
                </a:cubicBezTo>
                <a:cubicBezTo>
                  <a:pt x="1326" y="1068"/>
                  <a:pt x="1327" y="1068"/>
                  <a:pt x="1328" y="1067"/>
                </a:cubicBezTo>
                <a:cubicBezTo>
                  <a:pt x="1328" y="1066"/>
                  <a:pt x="1329" y="1065"/>
                  <a:pt x="1329" y="1064"/>
                </a:cubicBezTo>
                <a:cubicBezTo>
                  <a:pt x="1330" y="1063"/>
                  <a:pt x="1331" y="1062"/>
                  <a:pt x="1331" y="1061"/>
                </a:cubicBezTo>
                <a:cubicBezTo>
                  <a:pt x="1332" y="1060"/>
                  <a:pt x="1333" y="1059"/>
                  <a:pt x="1333" y="1058"/>
                </a:cubicBezTo>
                <a:cubicBezTo>
                  <a:pt x="1334" y="1058"/>
                  <a:pt x="1334" y="1057"/>
                  <a:pt x="1334" y="1056"/>
                </a:cubicBezTo>
                <a:cubicBezTo>
                  <a:pt x="1353" y="1053"/>
                  <a:pt x="1347" y="1027"/>
                  <a:pt x="1339" y="1016"/>
                </a:cubicBezTo>
                <a:cubicBezTo>
                  <a:pt x="1365" y="1005"/>
                  <a:pt x="1384" y="986"/>
                  <a:pt x="1401" y="967"/>
                </a:cubicBezTo>
                <a:cubicBezTo>
                  <a:pt x="1418" y="948"/>
                  <a:pt x="1505" y="921"/>
                  <a:pt x="1564" y="914"/>
                </a:cubicBezTo>
                <a:close/>
                <a:moveTo>
                  <a:pt x="1358" y="1132"/>
                </a:moveTo>
                <a:cubicBezTo>
                  <a:pt x="1357" y="1132"/>
                  <a:pt x="1357" y="1131"/>
                  <a:pt x="1356" y="1131"/>
                </a:cubicBezTo>
                <a:cubicBezTo>
                  <a:pt x="1355" y="1130"/>
                  <a:pt x="1354" y="1129"/>
                  <a:pt x="1353" y="1128"/>
                </a:cubicBezTo>
                <a:cubicBezTo>
                  <a:pt x="1351" y="1127"/>
                  <a:pt x="1350" y="1126"/>
                  <a:pt x="1349" y="1125"/>
                </a:cubicBezTo>
                <a:cubicBezTo>
                  <a:pt x="1348" y="1125"/>
                  <a:pt x="1346" y="1124"/>
                  <a:pt x="1345" y="1123"/>
                </a:cubicBezTo>
                <a:cubicBezTo>
                  <a:pt x="1345" y="1123"/>
                  <a:pt x="1344" y="1123"/>
                  <a:pt x="1343" y="1123"/>
                </a:cubicBezTo>
                <a:cubicBezTo>
                  <a:pt x="1343" y="1122"/>
                  <a:pt x="1343" y="1122"/>
                  <a:pt x="1342" y="1122"/>
                </a:cubicBezTo>
                <a:cubicBezTo>
                  <a:pt x="1342" y="1122"/>
                  <a:pt x="1342" y="1122"/>
                  <a:pt x="1341" y="1122"/>
                </a:cubicBezTo>
                <a:cubicBezTo>
                  <a:pt x="1341" y="1122"/>
                  <a:pt x="1340" y="1121"/>
                  <a:pt x="1340" y="1121"/>
                </a:cubicBezTo>
                <a:cubicBezTo>
                  <a:pt x="1339" y="1121"/>
                  <a:pt x="1339" y="1121"/>
                  <a:pt x="1338" y="1121"/>
                </a:cubicBezTo>
                <a:cubicBezTo>
                  <a:pt x="1338" y="1120"/>
                  <a:pt x="1338" y="1120"/>
                  <a:pt x="1337" y="1120"/>
                </a:cubicBezTo>
                <a:cubicBezTo>
                  <a:pt x="1337" y="1120"/>
                  <a:pt x="1337" y="1120"/>
                  <a:pt x="1337" y="1120"/>
                </a:cubicBezTo>
                <a:cubicBezTo>
                  <a:pt x="1336" y="1120"/>
                  <a:pt x="1336" y="1120"/>
                  <a:pt x="1336" y="1120"/>
                </a:cubicBezTo>
                <a:cubicBezTo>
                  <a:pt x="1338" y="1119"/>
                  <a:pt x="1339" y="1118"/>
                  <a:pt x="1341" y="1116"/>
                </a:cubicBezTo>
                <a:cubicBezTo>
                  <a:pt x="1344" y="1114"/>
                  <a:pt x="1348" y="1112"/>
                  <a:pt x="1351" y="1110"/>
                </a:cubicBezTo>
                <a:cubicBezTo>
                  <a:pt x="1354" y="1108"/>
                  <a:pt x="1358" y="1106"/>
                  <a:pt x="1361" y="1106"/>
                </a:cubicBezTo>
                <a:cubicBezTo>
                  <a:pt x="1365" y="1105"/>
                  <a:pt x="1368" y="1105"/>
                  <a:pt x="1372" y="1106"/>
                </a:cubicBezTo>
                <a:cubicBezTo>
                  <a:pt x="1376" y="1106"/>
                  <a:pt x="1379" y="1107"/>
                  <a:pt x="1382" y="1108"/>
                </a:cubicBezTo>
                <a:cubicBezTo>
                  <a:pt x="1389" y="1110"/>
                  <a:pt x="1395" y="1112"/>
                  <a:pt x="1400" y="1115"/>
                </a:cubicBezTo>
                <a:cubicBezTo>
                  <a:pt x="1402" y="1116"/>
                  <a:pt x="1403" y="1116"/>
                  <a:pt x="1404" y="1117"/>
                </a:cubicBezTo>
                <a:cubicBezTo>
                  <a:pt x="1405" y="1118"/>
                  <a:pt x="1406" y="1118"/>
                  <a:pt x="1407" y="1118"/>
                </a:cubicBezTo>
                <a:cubicBezTo>
                  <a:pt x="1401" y="1125"/>
                  <a:pt x="1396" y="1131"/>
                  <a:pt x="1392" y="1137"/>
                </a:cubicBezTo>
                <a:cubicBezTo>
                  <a:pt x="1389" y="1143"/>
                  <a:pt x="1383" y="1151"/>
                  <a:pt x="1380" y="1158"/>
                </a:cubicBezTo>
                <a:cubicBezTo>
                  <a:pt x="1379" y="1158"/>
                  <a:pt x="1379" y="1158"/>
                  <a:pt x="1379" y="1158"/>
                </a:cubicBezTo>
                <a:cubicBezTo>
                  <a:pt x="1375" y="1146"/>
                  <a:pt x="1377" y="1125"/>
                  <a:pt x="1358" y="1133"/>
                </a:cubicBezTo>
                <a:cubicBezTo>
                  <a:pt x="1358" y="1133"/>
                  <a:pt x="1358" y="1132"/>
                  <a:pt x="1358" y="1132"/>
                </a:cubicBezTo>
                <a:cubicBezTo>
                  <a:pt x="1358" y="1132"/>
                  <a:pt x="1358" y="1131"/>
                  <a:pt x="1359" y="1131"/>
                </a:cubicBezTo>
                <a:lnTo>
                  <a:pt x="1358" y="1132"/>
                </a:lnTo>
                <a:close/>
                <a:moveTo>
                  <a:pt x="1464" y="1076"/>
                </a:moveTo>
                <a:cubicBezTo>
                  <a:pt x="1464" y="1076"/>
                  <a:pt x="1464" y="1076"/>
                  <a:pt x="1464" y="1076"/>
                </a:cubicBezTo>
                <a:cubicBezTo>
                  <a:pt x="1464" y="1076"/>
                  <a:pt x="1464" y="1076"/>
                  <a:pt x="1465" y="1076"/>
                </a:cubicBezTo>
                <a:cubicBezTo>
                  <a:pt x="1464" y="1076"/>
                  <a:pt x="1464" y="1076"/>
                  <a:pt x="1464" y="1076"/>
                </a:cubicBezTo>
                <a:cubicBezTo>
                  <a:pt x="1464" y="1076"/>
                  <a:pt x="1464" y="1076"/>
                  <a:pt x="1464" y="1076"/>
                </a:cubicBezTo>
                <a:close/>
                <a:moveTo>
                  <a:pt x="1452" y="1082"/>
                </a:moveTo>
                <a:cubicBezTo>
                  <a:pt x="1452" y="1082"/>
                  <a:pt x="1452" y="1082"/>
                  <a:pt x="1452" y="1082"/>
                </a:cubicBezTo>
                <a:cubicBezTo>
                  <a:pt x="1452" y="1080"/>
                  <a:pt x="1452" y="1079"/>
                  <a:pt x="1452" y="1078"/>
                </a:cubicBezTo>
                <a:cubicBezTo>
                  <a:pt x="1452" y="1077"/>
                  <a:pt x="1452" y="1076"/>
                  <a:pt x="1452" y="1074"/>
                </a:cubicBezTo>
                <a:cubicBezTo>
                  <a:pt x="1452" y="1074"/>
                  <a:pt x="1453" y="1074"/>
                  <a:pt x="1454" y="1074"/>
                </a:cubicBezTo>
                <a:cubicBezTo>
                  <a:pt x="1454" y="1075"/>
                  <a:pt x="1455" y="1075"/>
                  <a:pt x="1456" y="1075"/>
                </a:cubicBezTo>
                <a:cubicBezTo>
                  <a:pt x="1457" y="1075"/>
                  <a:pt x="1457" y="1075"/>
                  <a:pt x="1458" y="1075"/>
                </a:cubicBezTo>
                <a:cubicBezTo>
                  <a:pt x="1458" y="1075"/>
                  <a:pt x="1458" y="1075"/>
                  <a:pt x="1458" y="1075"/>
                </a:cubicBezTo>
                <a:cubicBezTo>
                  <a:pt x="1458" y="1075"/>
                  <a:pt x="1459" y="1076"/>
                  <a:pt x="1459" y="1076"/>
                </a:cubicBezTo>
                <a:cubicBezTo>
                  <a:pt x="1459" y="1076"/>
                  <a:pt x="1459" y="1076"/>
                  <a:pt x="1459" y="1076"/>
                </a:cubicBezTo>
                <a:cubicBezTo>
                  <a:pt x="1460" y="1076"/>
                  <a:pt x="1460" y="1076"/>
                  <a:pt x="1460" y="1076"/>
                </a:cubicBezTo>
                <a:cubicBezTo>
                  <a:pt x="1460" y="1076"/>
                  <a:pt x="1460" y="1076"/>
                  <a:pt x="1461" y="1076"/>
                </a:cubicBezTo>
                <a:cubicBezTo>
                  <a:pt x="1462" y="1076"/>
                  <a:pt x="1462" y="1076"/>
                  <a:pt x="1463" y="1077"/>
                </a:cubicBezTo>
                <a:cubicBezTo>
                  <a:pt x="1463" y="1077"/>
                  <a:pt x="1463" y="1077"/>
                  <a:pt x="1463" y="1077"/>
                </a:cubicBezTo>
                <a:cubicBezTo>
                  <a:pt x="1460" y="1078"/>
                  <a:pt x="1456" y="1080"/>
                  <a:pt x="1452" y="1082"/>
                </a:cubicBezTo>
                <a:close/>
                <a:moveTo>
                  <a:pt x="1450" y="1078"/>
                </a:moveTo>
                <a:cubicBezTo>
                  <a:pt x="1450" y="1079"/>
                  <a:pt x="1450" y="1080"/>
                  <a:pt x="1450" y="1082"/>
                </a:cubicBezTo>
                <a:cubicBezTo>
                  <a:pt x="1450" y="1082"/>
                  <a:pt x="1450" y="1083"/>
                  <a:pt x="1450" y="1084"/>
                </a:cubicBezTo>
                <a:cubicBezTo>
                  <a:pt x="1450" y="1084"/>
                  <a:pt x="1450" y="1084"/>
                  <a:pt x="1450" y="1084"/>
                </a:cubicBezTo>
                <a:cubicBezTo>
                  <a:pt x="1435" y="1092"/>
                  <a:pt x="1421" y="1104"/>
                  <a:pt x="1409" y="1116"/>
                </a:cubicBezTo>
                <a:cubicBezTo>
                  <a:pt x="1408" y="1115"/>
                  <a:pt x="1407" y="1115"/>
                  <a:pt x="1406" y="1114"/>
                </a:cubicBezTo>
                <a:cubicBezTo>
                  <a:pt x="1405" y="1113"/>
                  <a:pt x="1403" y="1113"/>
                  <a:pt x="1402" y="1112"/>
                </a:cubicBezTo>
                <a:cubicBezTo>
                  <a:pt x="1400" y="1111"/>
                  <a:pt x="1397" y="1110"/>
                  <a:pt x="1395" y="1109"/>
                </a:cubicBezTo>
                <a:cubicBezTo>
                  <a:pt x="1395" y="1109"/>
                  <a:pt x="1396" y="1109"/>
                  <a:pt x="1396" y="1109"/>
                </a:cubicBezTo>
                <a:cubicBezTo>
                  <a:pt x="1397" y="1109"/>
                  <a:pt x="1398" y="1108"/>
                  <a:pt x="1400" y="1108"/>
                </a:cubicBezTo>
                <a:cubicBezTo>
                  <a:pt x="1401" y="1108"/>
                  <a:pt x="1402" y="1107"/>
                  <a:pt x="1403" y="1107"/>
                </a:cubicBezTo>
                <a:cubicBezTo>
                  <a:pt x="1403" y="1107"/>
                  <a:pt x="1404" y="1107"/>
                  <a:pt x="1404" y="1106"/>
                </a:cubicBezTo>
                <a:cubicBezTo>
                  <a:pt x="1404" y="1106"/>
                  <a:pt x="1405" y="1106"/>
                  <a:pt x="1405" y="1106"/>
                </a:cubicBezTo>
                <a:cubicBezTo>
                  <a:pt x="1407" y="1105"/>
                  <a:pt x="1409" y="1103"/>
                  <a:pt x="1411" y="1102"/>
                </a:cubicBezTo>
                <a:cubicBezTo>
                  <a:pt x="1413" y="1101"/>
                  <a:pt x="1415" y="1099"/>
                  <a:pt x="1417" y="1098"/>
                </a:cubicBezTo>
                <a:cubicBezTo>
                  <a:pt x="1421" y="1095"/>
                  <a:pt x="1425" y="1091"/>
                  <a:pt x="1429" y="1088"/>
                </a:cubicBezTo>
                <a:cubicBezTo>
                  <a:pt x="1431" y="1086"/>
                  <a:pt x="1433" y="1085"/>
                  <a:pt x="1435" y="1083"/>
                </a:cubicBezTo>
                <a:cubicBezTo>
                  <a:pt x="1437" y="1081"/>
                  <a:pt x="1440" y="1080"/>
                  <a:pt x="1442" y="1078"/>
                </a:cubicBezTo>
                <a:cubicBezTo>
                  <a:pt x="1442" y="1078"/>
                  <a:pt x="1443" y="1077"/>
                  <a:pt x="1444" y="1076"/>
                </a:cubicBezTo>
                <a:cubicBezTo>
                  <a:pt x="1445" y="1076"/>
                  <a:pt x="1447" y="1075"/>
                  <a:pt x="1447" y="1075"/>
                </a:cubicBezTo>
                <a:cubicBezTo>
                  <a:pt x="1448" y="1075"/>
                  <a:pt x="1448" y="1075"/>
                  <a:pt x="1448" y="1075"/>
                </a:cubicBezTo>
                <a:cubicBezTo>
                  <a:pt x="1449" y="1075"/>
                  <a:pt x="1449" y="1075"/>
                  <a:pt x="1449" y="1075"/>
                </a:cubicBezTo>
                <a:cubicBezTo>
                  <a:pt x="1449" y="1075"/>
                  <a:pt x="1449" y="1075"/>
                  <a:pt x="1450" y="1074"/>
                </a:cubicBezTo>
                <a:cubicBezTo>
                  <a:pt x="1450" y="1076"/>
                  <a:pt x="1450" y="1077"/>
                  <a:pt x="1450" y="1078"/>
                </a:cubicBezTo>
                <a:close/>
                <a:moveTo>
                  <a:pt x="1247" y="1138"/>
                </a:moveTo>
                <a:cubicBezTo>
                  <a:pt x="1226" y="1128"/>
                  <a:pt x="1198" y="1126"/>
                  <a:pt x="1210" y="1089"/>
                </a:cubicBezTo>
                <a:cubicBezTo>
                  <a:pt x="1222" y="1048"/>
                  <a:pt x="1249" y="1030"/>
                  <a:pt x="1283" y="1029"/>
                </a:cubicBezTo>
                <a:cubicBezTo>
                  <a:pt x="1305" y="1028"/>
                  <a:pt x="1323" y="1023"/>
                  <a:pt x="1338" y="1017"/>
                </a:cubicBezTo>
                <a:cubicBezTo>
                  <a:pt x="1338" y="1024"/>
                  <a:pt x="1338" y="1027"/>
                  <a:pt x="1335" y="1034"/>
                </a:cubicBezTo>
                <a:cubicBezTo>
                  <a:pt x="1332" y="1039"/>
                  <a:pt x="1324" y="1047"/>
                  <a:pt x="1333" y="1051"/>
                </a:cubicBezTo>
                <a:cubicBezTo>
                  <a:pt x="1332" y="1052"/>
                  <a:pt x="1332" y="1052"/>
                  <a:pt x="1332" y="1052"/>
                </a:cubicBezTo>
                <a:cubicBezTo>
                  <a:pt x="1332" y="1053"/>
                  <a:pt x="1332" y="1055"/>
                  <a:pt x="1332" y="1057"/>
                </a:cubicBezTo>
                <a:cubicBezTo>
                  <a:pt x="1332" y="1057"/>
                  <a:pt x="1332" y="1057"/>
                  <a:pt x="1332" y="1057"/>
                </a:cubicBezTo>
                <a:cubicBezTo>
                  <a:pt x="1332" y="1057"/>
                  <a:pt x="1332" y="1057"/>
                  <a:pt x="1331" y="1057"/>
                </a:cubicBezTo>
                <a:cubicBezTo>
                  <a:pt x="1331" y="1058"/>
                  <a:pt x="1330" y="1059"/>
                  <a:pt x="1330" y="1060"/>
                </a:cubicBezTo>
                <a:cubicBezTo>
                  <a:pt x="1329" y="1061"/>
                  <a:pt x="1328" y="1062"/>
                  <a:pt x="1328" y="1063"/>
                </a:cubicBezTo>
                <a:cubicBezTo>
                  <a:pt x="1327" y="1064"/>
                  <a:pt x="1327" y="1065"/>
                  <a:pt x="1326" y="1066"/>
                </a:cubicBezTo>
                <a:cubicBezTo>
                  <a:pt x="1325" y="1066"/>
                  <a:pt x="1325" y="1067"/>
                  <a:pt x="1324" y="1068"/>
                </a:cubicBezTo>
                <a:cubicBezTo>
                  <a:pt x="1324" y="1068"/>
                  <a:pt x="1324" y="1068"/>
                  <a:pt x="1324" y="1068"/>
                </a:cubicBezTo>
                <a:cubicBezTo>
                  <a:pt x="1324" y="1068"/>
                  <a:pt x="1324" y="1069"/>
                  <a:pt x="1323" y="1069"/>
                </a:cubicBezTo>
                <a:cubicBezTo>
                  <a:pt x="1323" y="1069"/>
                  <a:pt x="1323" y="1069"/>
                  <a:pt x="1323" y="1069"/>
                </a:cubicBezTo>
                <a:cubicBezTo>
                  <a:pt x="1323" y="1070"/>
                  <a:pt x="1323" y="1070"/>
                  <a:pt x="1322" y="1070"/>
                </a:cubicBezTo>
                <a:cubicBezTo>
                  <a:pt x="1322" y="1070"/>
                  <a:pt x="1320" y="1071"/>
                  <a:pt x="1319" y="1072"/>
                </a:cubicBezTo>
                <a:cubicBezTo>
                  <a:pt x="1319" y="1072"/>
                  <a:pt x="1318" y="1073"/>
                  <a:pt x="1317" y="1073"/>
                </a:cubicBezTo>
                <a:cubicBezTo>
                  <a:pt x="1317" y="1073"/>
                  <a:pt x="1317" y="1073"/>
                  <a:pt x="1316" y="1074"/>
                </a:cubicBezTo>
                <a:cubicBezTo>
                  <a:pt x="1316" y="1074"/>
                  <a:pt x="1316" y="1074"/>
                  <a:pt x="1315" y="1075"/>
                </a:cubicBezTo>
                <a:cubicBezTo>
                  <a:pt x="1313" y="1077"/>
                  <a:pt x="1310" y="1080"/>
                  <a:pt x="1307" y="1083"/>
                </a:cubicBezTo>
                <a:cubicBezTo>
                  <a:pt x="1307" y="1083"/>
                  <a:pt x="1307" y="1083"/>
                  <a:pt x="1307" y="1083"/>
                </a:cubicBezTo>
                <a:cubicBezTo>
                  <a:pt x="1307" y="1083"/>
                  <a:pt x="1307" y="1082"/>
                  <a:pt x="1307" y="1082"/>
                </a:cubicBezTo>
                <a:cubicBezTo>
                  <a:pt x="1307" y="1082"/>
                  <a:pt x="1307" y="1082"/>
                  <a:pt x="1307" y="1081"/>
                </a:cubicBezTo>
                <a:cubicBezTo>
                  <a:pt x="1307" y="1081"/>
                  <a:pt x="1307" y="1081"/>
                  <a:pt x="1306" y="1081"/>
                </a:cubicBezTo>
                <a:cubicBezTo>
                  <a:pt x="1306" y="1078"/>
                  <a:pt x="1304" y="1076"/>
                  <a:pt x="1303" y="1074"/>
                </a:cubicBezTo>
                <a:cubicBezTo>
                  <a:pt x="1302" y="1071"/>
                  <a:pt x="1300" y="1069"/>
                  <a:pt x="1299" y="1067"/>
                </a:cubicBezTo>
                <a:cubicBezTo>
                  <a:pt x="1300" y="1067"/>
                  <a:pt x="1300" y="1067"/>
                  <a:pt x="1300" y="1067"/>
                </a:cubicBezTo>
                <a:cubicBezTo>
                  <a:pt x="1301" y="1065"/>
                  <a:pt x="1301" y="1065"/>
                  <a:pt x="1301" y="1065"/>
                </a:cubicBezTo>
                <a:cubicBezTo>
                  <a:pt x="1309" y="1056"/>
                  <a:pt x="1306" y="1043"/>
                  <a:pt x="1295" y="1038"/>
                </a:cubicBezTo>
                <a:cubicBezTo>
                  <a:pt x="1293" y="1048"/>
                  <a:pt x="1284" y="1062"/>
                  <a:pt x="1297" y="1066"/>
                </a:cubicBezTo>
                <a:cubicBezTo>
                  <a:pt x="1297" y="1067"/>
                  <a:pt x="1297" y="1067"/>
                  <a:pt x="1297" y="1067"/>
                </a:cubicBezTo>
                <a:cubicBezTo>
                  <a:pt x="1298" y="1070"/>
                  <a:pt x="1300" y="1072"/>
                  <a:pt x="1301" y="1074"/>
                </a:cubicBezTo>
                <a:cubicBezTo>
                  <a:pt x="1303" y="1077"/>
                  <a:pt x="1304" y="1079"/>
                  <a:pt x="1305" y="1081"/>
                </a:cubicBezTo>
                <a:cubicBezTo>
                  <a:pt x="1305" y="1081"/>
                  <a:pt x="1305" y="1082"/>
                  <a:pt x="1305" y="1082"/>
                </a:cubicBezTo>
                <a:cubicBezTo>
                  <a:pt x="1305" y="1082"/>
                  <a:pt x="1305" y="1082"/>
                  <a:pt x="1305" y="1083"/>
                </a:cubicBezTo>
                <a:cubicBezTo>
                  <a:pt x="1305" y="1083"/>
                  <a:pt x="1305" y="1083"/>
                  <a:pt x="1305" y="1083"/>
                </a:cubicBezTo>
                <a:cubicBezTo>
                  <a:pt x="1305" y="1083"/>
                  <a:pt x="1305" y="1084"/>
                  <a:pt x="1305" y="1084"/>
                </a:cubicBezTo>
                <a:cubicBezTo>
                  <a:pt x="1306" y="1084"/>
                  <a:pt x="1306" y="1084"/>
                  <a:pt x="1306" y="1085"/>
                </a:cubicBezTo>
                <a:cubicBezTo>
                  <a:pt x="1305" y="1086"/>
                  <a:pt x="1304" y="1088"/>
                  <a:pt x="1303" y="1089"/>
                </a:cubicBezTo>
                <a:cubicBezTo>
                  <a:pt x="1302" y="1091"/>
                  <a:pt x="1300" y="1093"/>
                  <a:pt x="1299" y="1096"/>
                </a:cubicBezTo>
                <a:cubicBezTo>
                  <a:pt x="1298" y="1098"/>
                  <a:pt x="1297" y="1100"/>
                  <a:pt x="1296" y="1102"/>
                </a:cubicBezTo>
                <a:cubicBezTo>
                  <a:pt x="1296" y="1103"/>
                  <a:pt x="1296" y="1104"/>
                  <a:pt x="1295" y="1105"/>
                </a:cubicBezTo>
                <a:cubicBezTo>
                  <a:pt x="1295" y="1106"/>
                  <a:pt x="1294" y="1106"/>
                  <a:pt x="1294" y="1107"/>
                </a:cubicBezTo>
                <a:cubicBezTo>
                  <a:pt x="1294" y="1107"/>
                  <a:pt x="1294" y="1108"/>
                  <a:pt x="1293" y="1108"/>
                </a:cubicBezTo>
                <a:cubicBezTo>
                  <a:pt x="1291" y="1112"/>
                  <a:pt x="1289" y="1115"/>
                  <a:pt x="1286" y="1118"/>
                </a:cubicBezTo>
                <a:cubicBezTo>
                  <a:pt x="1286" y="1118"/>
                  <a:pt x="1286" y="1118"/>
                  <a:pt x="1286" y="1118"/>
                </a:cubicBezTo>
                <a:cubicBezTo>
                  <a:pt x="1285" y="1119"/>
                  <a:pt x="1285" y="1119"/>
                  <a:pt x="1285" y="1119"/>
                </a:cubicBezTo>
                <a:cubicBezTo>
                  <a:pt x="1284" y="1120"/>
                  <a:pt x="1284" y="1120"/>
                  <a:pt x="1283" y="1121"/>
                </a:cubicBezTo>
                <a:cubicBezTo>
                  <a:pt x="1282" y="1122"/>
                  <a:pt x="1281" y="1122"/>
                  <a:pt x="1280" y="1123"/>
                </a:cubicBezTo>
                <a:cubicBezTo>
                  <a:pt x="1279" y="1123"/>
                  <a:pt x="1279" y="1124"/>
                  <a:pt x="1278" y="1124"/>
                </a:cubicBezTo>
                <a:cubicBezTo>
                  <a:pt x="1278" y="1124"/>
                  <a:pt x="1278" y="1124"/>
                  <a:pt x="1278" y="1124"/>
                </a:cubicBezTo>
                <a:cubicBezTo>
                  <a:pt x="1278" y="1124"/>
                  <a:pt x="1278" y="1124"/>
                  <a:pt x="1278" y="1124"/>
                </a:cubicBezTo>
                <a:cubicBezTo>
                  <a:pt x="1278" y="1124"/>
                  <a:pt x="1278" y="1124"/>
                  <a:pt x="1278" y="1124"/>
                </a:cubicBezTo>
                <a:cubicBezTo>
                  <a:pt x="1277" y="1124"/>
                  <a:pt x="1277" y="1124"/>
                  <a:pt x="1277" y="1124"/>
                </a:cubicBezTo>
                <a:cubicBezTo>
                  <a:pt x="1276" y="1125"/>
                  <a:pt x="1276" y="1125"/>
                  <a:pt x="1276" y="1125"/>
                </a:cubicBezTo>
                <a:cubicBezTo>
                  <a:pt x="1275" y="1125"/>
                  <a:pt x="1274" y="1125"/>
                  <a:pt x="1273" y="1126"/>
                </a:cubicBezTo>
                <a:cubicBezTo>
                  <a:pt x="1272" y="1126"/>
                  <a:pt x="1271" y="1127"/>
                  <a:pt x="1270" y="1127"/>
                </a:cubicBezTo>
                <a:cubicBezTo>
                  <a:pt x="1263" y="1130"/>
                  <a:pt x="1257" y="1133"/>
                  <a:pt x="1250" y="1136"/>
                </a:cubicBezTo>
                <a:cubicBezTo>
                  <a:pt x="1249" y="1137"/>
                  <a:pt x="1248" y="1137"/>
                  <a:pt x="1247" y="1138"/>
                </a:cubicBezTo>
                <a:close/>
                <a:moveTo>
                  <a:pt x="1077" y="746"/>
                </a:moveTo>
                <a:cubicBezTo>
                  <a:pt x="1076" y="741"/>
                  <a:pt x="1073" y="736"/>
                  <a:pt x="1071" y="731"/>
                </a:cubicBezTo>
                <a:cubicBezTo>
                  <a:pt x="1068" y="723"/>
                  <a:pt x="1064" y="715"/>
                  <a:pt x="1061" y="707"/>
                </a:cubicBezTo>
                <a:cubicBezTo>
                  <a:pt x="1061" y="707"/>
                  <a:pt x="1062" y="707"/>
                  <a:pt x="1062" y="706"/>
                </a:cubicBezTo>
                <a:cubicBezTo>
                  <a:pt x="1062" y="705"/>
                  <a:pt x="1062" y="705"/>
                  <a:pt x="1062" y="705"/>
                </a:cubicBezTo>
                <a:cubicBezTo>
                  <a:pt x="1062" y="704"/>
                  <a:pt x="1062" y="704"/>
                  <a:pt x="1062" y="703"/>
                </a:cubicBezTo>
                <a:cubicBezTo>
                  <a:pt x="1062" y="703"/>
                  <a:pt x="1062" y="702"/>
                  <a:pt x="1063" y="702"/>
                </a:cubicBezTo>
                <a:cubicBezTo>
                  <a:pt x="1063" y="702"/>
                  <a:pt x="1063" y="702"/>
                  <a:pt x="1063" y="702"/>
                </a:cubicBezTo>
                <a:cubicBezTo>
                  <a:pt x="1082" y="702"/>
                  <a:pt x="1100" y="705"/>
                  <a:pt x="1112" y="714"/>
                </a:cubicBezTo>
                <a:cubicBezTo>
                  <a:pt x="1117" y="717"/>
                  <a:pt x="1120" y="721"/>
                  <a:pt x="1122" y="726"/>
                </a:cubicBezTo>
                <a:cubicBezTo>
                  <a:pt x="1118" y="728"/>
                  <a:pt x="1113" y="732"/>
                  <a:pt x="1108" y="736"/>
                </a:cubicBezTo>
                <a:cubicBezTo>
                  <a:pt x="1113" y="737"/>
                  <a:pt x="1117" y="739"/>
                  <a:pt x="1121" y="741"/>
                </a:cubicBezTo>
                <a:cubicBezTo>
                  <a:pt x="1121" y="742"/>
                  <a:pt x="1120" y="742"/>
                  <a:pt x="1120" y="742"/>
                </a:cubicBezTo>
                <a:cubicBezTo>
                  <a:pt x="1120" y="743"/>
                  <a:pt x="1119" y="744"/>
                  <a:pt x="1119" y="744"/>
                </a:cubicBezTo>
                <a:cubicBezTo>
                  <a:pt x="1118" y="745"/>
                  <a:pt x="1118" y="745"/>
                  <a:pt x="1118" y="745"/>
                </a:cubicBezTo>
                <a:cubicBezTo>
                  <a:pt x="1118" y="745"/>
                  <a:pt x="1118" y="744"/>
                  <a:pt x="1119" y="744"/>
                </a:cubicBezTo>
                <a:cubicBezTo>
                  <a:pt x="1119" y="742"/>
                  <a:pt x="1120" y="741"/>
                  <a:pt x="1120" y="741"/>
                </a:cubicBezTo>
                <a:cubicBezTo>
                  <a:pt x="1120" y="741"/>
                  <a:pt x="1119" y="742"/>
                  <a:pt x="1118" y="743"/>
                </a:cubicBezTo>
                <a:cubicBezTo>
                  <a:pt x="1117" y="744"/>
                  <a:pt x="1117" y="745"/>
                  <a:pt x="1116" y="746"/>
                </a:cubicBezTo>
                <a:cubicBezTo>
                  <a:pt x="1115" y="746"/>
                  <a:pt x="1115" y="747"/>
                  <a:pt x="1115" y="747"/>
                </a:cubicBezTo>
                <a:cubicBezTo>
                  <a:pt x="1114" y="747"/>
                  <a:pt x="1114" y="748"/>
                  <a:pt x="1114" y="748"/>
                </a:cubicBezTo>
                <a:cubicBezTo>
                  <a:pt x="1114" y="748"/>
                  <a:pt x="1114" y="749"/>
                  <a:pt x="1113" y="749"/>
                </a:cubicBezTo>
                <a:cubicBezTo>
                  <a:pt x="1113" y="750"/>
                  <a:pt x="1112" y="752"/>
                  <a:pt x="1111" y="753"/>
                </a:cubicBezTo>
                <a:cubicBezTo>
                  <a:pt x="1110" y="755"/>
                  <a:pt x="1109" y="756"/>
                  <a:pt x="1108" y="758"/>
                </a:cubicBezTo>
                <a:cubicBezTo>
                  <a:pt x="1106" y="761"/>
                  <a:pt x="1104" y="764"/>
                  <a:pt x="1103" y="768"/>
                </a:cubicBezTo>
                <a:cubicBezTo>
                  <a:pt x="1101" y="771"/>
                  <a:pt x="1099" y="775"/>
                  <a:pt x="1097" y="778"/>
                </a:cubicBezTo>
                <a:cubicBezTo>
                  <a:pt x="1097" y="778"/>
                  <a:pt x="1097" y="779"/>
                  <a:pt x="1097" y="779"/>
                </a:cubicBezTo>
                <a:cubicBezTo>
                  <a:pt x="1097" y="779"/>
                  <a:pt x="1097" y="779"/>
                  <a:pt x="1097" y="778"/>
                </a:cubicBezTo>
                <a:cubicBezTo>
                  <a:pt x="1097" y="778"/>
                  <a:pt x="1096" y="777"/>
                  <a:pt x="1096" y="776"/>
                </a:cubicBezTo>
                <a:cubicBezTo>
                  <a:pt x="1095" y="774"/>
                  <a:pt x="1095" y="772"/>
                  <a:pt x="1094" y="771"/>
                </a:cubicBezTo>
                <a:cubicBezTo>
                  <a:pt x="1094" y="770"/>
                  <a:pt x="1093" y="769"/>
                  <a:pt x="1093" y="769"/>
                </a:cubicBezTo>
                <a:cubicBezTo>
                  <a:pt x="1093" y="768"/>
                  <a:pt x="1093" y="767"/>
                  <a:pt x="1092" y="766"/>
                </a:cubicBezTo>
                <a:cubicBezTo>
                  <a:pt x="1091" y="763"/>
                  <a:pt x="1091" y="761"/>
                  <a:pt x="1090" y="759"/>
                </a:cubicBezTo>
                <a:cubicBezTo>
                  <a:pt x="1090" y="757"/>
                  <a:pt x="1090" y="755"/>
                  <a:pt x="1090" y="754"/>
                </a:cubicBezTo>
                <a:cubicBezTo>
                  <a:pt x="1089" y="753"/>
                  <a:pt x="1089" y="752"/>
                  <a:pt x="1089" y="752"/>
                </a:cubicBezTo>
                <a:cubicBezTo>
                  <a:pt x="1089" y="752"/>
                  <a:pt x="1089" y="753"/>
                  <a:pt x="1089" y="754"/>
                </a:cubicBezTo>
                <a:cubicBezTo>
                  <a:pt x="1089" y="755"/>
                  <a:pt x="1089" y="757"/>
                  <a:pt x="1089" y="759"/>
                </a:cubicBezTo>
                <a:cubicBezTo>
                  <a:pt x="1089" y="761"/>
                  <a:pt x="1090" y="764"/>
                  <a:pt x="1090" y="767"/>
                </a:cubicBezTo>
                <a:cubicBezTo>
                  <a:pt x="1090" y="768"/>
                  <a:pt x="1090" y="768"/>
                  <a:pt x="1090" y="769"/>
                </a:cubicBezTo>
                <a:cubicBezTo>
                  <a:pt x="1091" y="770"/>
                  <a:pt x="1091" y="770"/>
                  <a:pt x="1091" y="770"/>
                </a:cubicBezTo>
                <a:cubicBezTo>
                  <a:pt x="1090" y="770"/>
                  <a:pt x="1089" y="769"/>
                  <a:pt x="1089" y="768"/>
                </a:cubicBezTo>
                <a:cubicBezTo>
                  <a:pt x="1088" y="767"/>
                  <a:pt x="1087" y="767"/>
                  <a:pt x="1086" y="766"/>
                </a:cubicBezTo>
                <a:cubicBezTo>
                  <a:pt x="1086" y="765"/>
                  <a:pt x="1085" y="764"/>
                  <a:pt x="1084" y="763"/>
                </a:cubicBezTo>
                <a:cubicBezTo>
                  <a:pt x="1084" y="763"/>
                  <a:pt x="1084" y="763"/>
                  <a:pt x="1084" y="763"/>
                </a:cubicBezTo>
                <a:cubicBezTo>
                  <a:pt x="1083" y="762"/>
                  <a:pt x="1083" y="761"/>
                  <a:pt x="1083" y="761"/>
                </a:cubicBezTo>
                <a:cubicBezTo>
                  <a:pt x="1083" y="760"/>
                  <a:pt x="1082" y="759"/>
                  <a:pt x="1082" y="759"/>
                </a:cubicBezTo>
                <a:cubicBezTo>
                  <a:pt x="1082" y="756"/>
                  <a:pt x="1081" y="754"/>
                  <a:pt x="1080" y="753"/>
                </a:cubicBezTo>
                <a:cubicBezTo>
                  <a:pt x="1079" y="750"/>
                  <a:pt x="1078" y="748"/>
                  <a:pt x="1077" y="746"/>
                </a:cubicBezTo>
                <a:close/>
                <a:moveTo>
                  <a:pt x="1023" y="704"/>
                </a:moveTo>
                <a:cubicBezTo>
                  <a:pt x="1024" y="704"/>
                  <a:pt x="1024" y="705"/>
                  <a:pt x="1024" y="705"/>
                </a:cubicBezTo>
                <a:cubicBezTo>
                  <a:pt x="1024" y="705"/>
                  <a:pt x="1024" y="705"/>
                  <a:pt x="1024" y="706"/>
                </a:cubicBezTo>
                <a:cubicBezTo>
                  <a:pt x="1024" y="706"/>
                  <a:pt x="1024" y="707"/>
                  <a:pt x="1024" y="707"/>
                </a:cubicBezTo>
                <a:cubicBezTo>
                  <a:pt x="1024" y="708"/>
                  <a:pt x="1025" y="709"/>
                  <a:pt x="1025" y="709"/>
                </a:cubicBezTo>
                <a:cubicBezTo>
                  <a:pt x="1025" y="710"/>
                  <a:pt x="1025" y="710"/>
                  <a:pt x="1025" y="710"/>
                </a:cubicBezTo>
                <a:cubicBezTo>
                  <a:pt x="1025" y="710"/>
                  <a:pt x="1025" y="710"/>
                  <a:pt x="1025" y="710"/>
                </a:cubicBezTo>
                <a:cubicBezTo>
                  <a:pt x="1023" y="709"/>
                  <a:pt x="1021" y="707"/>
                  <a:pt x="1019" y="706"/>
                </a:cubicBezTo>
                <a:cubicBezTo>
                  <a:pt x="1017" y="705"/>
                  <a:pt x="1016" y="704"/>
                  <a:pt x="1015" y="704"/>
                </a:cubicBezTo>
                <a:cubicBezTo>
                  <a:pt x="1018" y="703"/>
                  <a:pt x="1021" y="703"/>
                  <a:pt x="1023" y="703"/>
                </a:cubicBezTo>
                <a:cubicBezTo>
                  <a:pt x="1023" y="703"/>
                  <a:pt x="1023" y="704"/>
                  <a:pt x="1023" y="704"/>
                </a:cubicBezTo>
                <a:close/>
                <a:moveTo>
                  <a:pt x="1026" y="705"/>
                </a:moveTo>
                <a:cubicBezTo>
                  <a:pt x="1026" y="704"/>
                  <a:pt x="1026" y="704"/>
                  <a:pt x="1026" y="704"/>
                </a:cubicBezTo>
                <a:cubicBezTo>
                  <a:pt x="1026" y="704"/>
                  <a:pt x="1026" y="703"/>
                  <a:pt x="1025" y="703"/>
                </a:cubicBezTo>
                <a:cubicBezTo>
                  <a:pt x="1035" y="702"/>
                  <a:pt x="1045" y="702"/>
                  <a:pt x="1055" y="702"/>
                </a:cubicBezTo>
                <a:cubicBezTo>
                  <a:pt x="1055" y="702"/>
                  <a:pt x="1055" y="702"/>
                  <a:pt x="1055" y="702"/>
                </a:cubicBezTo>
                <a:cubicBezTo>
                  <a:pt x="1059" y="713"/>
                  <a:pt x="1063" y="723"/>
                  <a:pt x="1068" y="733"/>
                </a:cubicBezTo>
                <a:cubicBezTo>
                  <a:pt x="1069" y="736"/>
                  <a:pt x="1070" y="738"/>
                  <a:pt x="1071" y="741"/>
                </a:cubicBezTo>
                <a:cubicBezTo>
                  <a:pt x="1071" y="741"/>
                  <a:pt x="1071" y="741"/>
                  <a:pt x="1071" y="741"/>
                </a:cubicBezTo>
                <a:cubicBezTo>
                  <a:pt x="1070" y="740"/>
                  <a:pt x="1070" y="740"/>
                  <a:pt x="1069" y="739"/>
                </a:cubicBezTo>
                <a:cubicBezTo>
                  <a:pt x="1069" y="739"/>
                  <a:pt x="1068" y="738"/>
                  <a:pt x="1068" y="738"/>
                </a:cubicBezTo>
                <a:cubicBezTo>
                  <a:pt x="1067" y="737"/>
                  <a:pt x="1066" y="737"/>
                  <a:pt x="1066" y="736"/>
                </a:cubicBezTo>
                <a:cubicBezTo>
                  <a:pt x="1065" y="736"/>
                  <a:pt x="1065" y="735"/>
                  <a:pt x="1064" y="735"/>
                </a:cubicBezTo>
                <a:cubicBezTo>
                  <a:pt x="1064" y="735"/>
                  <a:pt x="1064" y="735"/>
                  <a:pt x="1063" y="734"/>
                </a:cubicBezTo>
                <a:cubicBezTo>
                  <a:pt x="1062" y="733"/>
                  <a:pt x="1060" y="732"/>
                  <a:pt x="1058" y="731"/>
                </a:cubicBezTo>
                <a:cubicBezTo>
                  <a:pt x="1056" y="729"/>
                  <a:pt x="1054" y="728"/>
                  <a:pt x="1052" y="727"/>
                </a:cubicBezTo>
                <a:cubicBezTo>
                  <a:pt x="1047" y="724"/>
                  <a:pt x="1043" y="721"/>
                  <a:pt x="1038" y="718"/>
                </a:cubicBezTo>
                <a:cubicBezTo>
                  <a:pt x="1034" y="716"/>
                  <a:pt x="1030" y="713"/>
                  <a:pt x="1025" y="710"/>
                </a:cubicBezTo>
                <a:cubicBezTo>
                  <a:pt x="1025" y="710"/>
                  <a:pt x="1026" y="710"/>
                  <a:pt x="1026" y="709"/>
                </a:cubicBezTo>
                <a:cubicBezTo>
                  <a:pt x="1026" y="709"/>
                  <a:pt x="1026" y="708"/>
                  <a:pt x="1026" y="707"/>
                </a:cubicBezTo>
                <a:cubicBezTo>
                  <a:pt x="1026" y="706"/>
                  <a:pt x="1026" y="706"/>
                  <a:pt x="1026" y="705"/>
                </a:cubicBezTo>
                <a:cubicBezTo>
                  <a:pt x="1026" y="705"/>
                  <a:pt x="1026" y="705"/>
                  <a:pt x="1026" y="705"/>
                </a:cubicBezTo>
                <a:close/>
                <a:moveTo>
                  <a:pt x="1060" y="702"/>
                </a:moveTo>
                <a:cubicBezTo>
                  <a:pt x="1060" y="702"/>
                  <a:pt x="1060" y="703"/>
                  <a:pt x="1060" y="703"/>
                </a:cubicBezTo>
                <a:cubicBezTo>
                  <a:pt x="1060" y="704"/>
                  <a:pt x="1061" y="704"/>
                  <a:pt x="1061" y="705"/>
                </a:cubicBezTo>
                <a:cubicBezTo>
                  <a:pt x="1061" y="705"/>
                  <a:pt x="1061" y="705"/>
                  <a:pt x="1061" y="706"/>
                </a:cubicBezTo>
                <a:cubicBezTo>
                  <a:pt x="1061" y="706"/>
                  <a:pt x="1061" y="707"/>
                  <a:pt x="1061" y="707"/>
                </a:cubicBezTo>
                <a:cubicBezTo>
                  <a:pt x="1060" y="705"/>
                  <a:pt x="1060" y="703"/>
                  <a:pt x="1059" y="702"/>
                </a:cubicBezTo>
                <a:cubicBezTo>
                  <a:pt x="1060" y="702"/>
                  <a:pt x="1060" y="702"/>
                  <a:pt x="1060" y="702"/>
                </a:cubicBezTo>
                <a:close/>
                <a:moveTo>
                  <a:pt x="1194" y="635"/>
                </a:moveTo>
                <a:cubicBezTo>
                  <a:pt x="1194" y="635"/>
                  <a:pt x="1194" y="635"/>
                  <a:pt x="1194" y="635"/>
                </a:cubicBezTo>
                <a:cubicBezTo>
                  <a:pt x="1198" y="634"/>
                  <a:pt x="1202" y="633"/>
                  <a:pt x="1206" y="632"/>
                </a:cubicBezTo>
                <a:cubicBezTo>
                  <a:pt x="1207" y="632"/>
                  <a:pt x="1207" y="632"/>
                  <a:pt x="1208" y="632"/>
                </a:cubicBezTo>
                <a:cubicBezTo>
                  <a:pt x="1221" y="642"/>
                  <a:pt x="1230" y="640"/>
                  <a:pt x="1241" y="655"/>
                </a:cubicBezTo>
                <a:cubicBezTo>
                  <a:pt x="1245" y="661"/>
                  <a:pt x="1249" y="677"/>
                  <a:pt x="1250" y="698"/>
                </a:cubicBezTo>
                <a:cubicBezTo>
                  <a:pt x="1241" y="702"/>
                  <a:pt x="1229" y="704"/>
                  <a:pt x="1236" y="717"/>
                </a:cubicBezTo>
                <a:cubicBezTo>
                  <a:pt x="1236" y="717"/>
                  <a:pt x="1236" y="717"/>
                  <a:pt x="1236" y="717"/>
                </a:cubicBezTo>
                <a:cubicBezTo>
                  <a:pt x="1235" y="718"/>
                  <a:pt x="1235" y="718"/>
                  <a:pt x="1235" y="719"/>
                </a:cubicBezTo>
                <a:cubicBezTo>
                  <a:pt x="1234" y="720"/>
                  <a:pt x="1233" y="721"/>
                  <a:pt x="1233" y="722"/>
                </a:cubicBezTo>
                <a:cubicBezTo>
                  <a:pt x="1232" y="723"/>
                  <a:pt x="1232" y="724"/>
                  <a:pt x="1231" y="725"/>
                </a:cubicBezTo>
                <a:cubicBezTo>
                  <a:pt x="1231" y="726"/>
                  <a:pt x="1230" y="727"/>
                  <a:pt x="1230" y="729"/>
                </a:cubicBezTo>
                <a:cubicBezTo>
                  <a:pt x="1230" y="729"/>
                  <a:pt x="1230" y="730"/>
                  <a:pt x="1230" y="730"/>
                </a:cubicBezTo>
                <a:cubicBezTo>
                  <a:pt x="1229" y="730"/>
                  <a:pt x="1229" y="731"/>
                  <a:pt x="1229" y="731"/>
                </a:cubicBezTo>
                <a:cubicBezTo>
                  <a:pt x="1229" y="731"/>
                  <a:pt x="1229" y="731"/>
                  <a:pt x="1229" y="732"/>
                </a:cubicBezTo>
                <a:cubicBezTo>
                  <a:pt x="1229" y="732"/>
                  <a:pt x="1229" y="733"/>
                  <a:pt x="1229" y="733"/>
                </a:cubicBezTo>
                <a:cubicBezTo>
                  <a:pt x="1229" y="734"/>
                  <a:pt x="1229" y="734"/>
                  <a:pt x="1229" y="735"/>
                </a:cubicBezTo>
                <a:cubicBezTo>
                  <a:pt x="1229" y="735"/>
                  <a:pt x="1229" y="735"/>
                  <a:pt x="1228" y="735"/>
                </a:cubicBezTo>
                <a:cubicBezTo>
                  <a:pt x="1228" y="736"/>
                  <a:pt x="1228" y="736"/>
                  <a:pt x="1228" y="736"/>
                </a:cubicBezTo>
                <a:cubicBezTo>
                  <a:pt x="1228" y="736"/>
                  <a:pt x="1228" y="736"/>
                  <a:pt x="1228" y="736"/>
                </a:cubicBezTo>
                <a:cubicBezTo>
                  <a:pt x="1225" y="740"/>
                  <a:pt x="1222" y="744"/>
                  <a:pt x="1219" y="748"/>
                </a:cubicBezTo>
                <a:cubicBezTo>
                  <a:pt x="1217" y="750"/>
                  <a:pt x="1216" y="752"/>
                  <a:pt x="1214" y="754"/>
                </a:cubicBezTo>
                <a:cubicBezTo>
                  <a:pt x="1213" y="755"/>
                  <a:pt x="1211" y="757"/>
                  <a:pt x="1210" y="759"/>
                </a:cubicBezTo>
                <a:cubicBezTo>
                  <a:pt x="1207" y="763"/>
                  <a:pt x="1205" y="766"/>
                  <a:pt x="1203" y="770"/>
                </a:cubicBezTo>
                <a:cubicBezTo>
                  <a:pt x="1203" y="770"/>
                  <a:pt x="1203" y="770"/>
                  <a:pt x="1203" y="771"/>
                </a:cubicBezTo>
                <a:cubicBezTo>
                  <a:pt x="1202" y="771"/>
                  <a:pt x="1202" y="772"/>
                  <a:pt x="1202" y="772"/>
                </a:cubicBezTo>
                <a:cubicBezTo>
                  <a:pt x="1202" y="773"/>
                  <a:pt x="1202" y="774"/>
                  <a:pt x="1202" y="774"/>
                </a:cubicBezTo>
                <a:cubicBezTo>
                  <a:pt x="1201" y="775"/>
                  <a:pt x="1201" y="776"/>
                  <a:pt x="1201" y="777"/>
                </a:cubicBezTo>
                <a:cubicBezTo>
                  <a:pt x="1201" y="777"/>
                  <a:pt x="1201" y="778"/>
                  <a:pt x="1201" y="778"/>
                </a:cubicBezTo>
                <a:cubicBezTo>
                  <a:pt x="1201" y="779"/>
                  <a:pt x="1201" y="779"/>
                  <a:pt x="1202" y="780"/>
                </a:cubicBezTo>
                <a:cubicBezTo>
                  <a:pt x="1201" y="780"/>
                  <a:pt x="1201" y="780"/>
                  <a:pt x="1201" y="780"/>
                </a:cubicBezTo>
                <a:cubicBezTo>
                  <a:pt x="1201" y="779"/>
                  <a:pt x="1201" y="779"/>
                  <a:pt x="1201" y="779"/>
                </a:cubicBezTo>
                <a:cubicBezTo>
                  <a:pt x="1201" y="779"/>
                  <a:pt x="1201" y="779"/>
                  <a:pt x="1201" y="779"/>
                </a:cubicBezTo>
                <a:cubicBezTo>
                  <a:pt x="1201" y="779"/>
                  <a:pt x="1201" y="779"/>
                  <a:pt x="1201" y="779"/>
                </a:cubicBezTo>
                <a:cubicBezTo>
                  <a:pt x="1200" y="777"/>
                  <a:pt x="1200" y="776"/>
                  <a:pt x="1199" y="775"/>
                </a:cubicBezTo>
                <a:cubicBezTo>
                  <a:pt x="1195" y="766"/>
                  <a:pt x="1189" y="757"/>
                  <a:pt x="1184" y="748"/>
                </a:cubicBezTo>
                <a:cubicBezTo>
                  <a:pt x="1181" y="744"/>
                  <a:pt x="1179" y="740"/>
                  <a:pt x="1176" y="735"/>
                </a:cubicBezTo>
                <a:cubicBezTo>
                  <a:pt x="1176" y="734"/>
                  <a:pt x="1175" y="733"/>
                  <a:pt x="1175" y="732"/>
                </a:cubicBezTo>
                <a:cubicBezTo>
                  <a:pt x="1175" y="732"/>
                  <a:pt x="1175" y="732"/>
                  <a:pt x="1175" y="732"/>
                </a:cubicBezTo>
                <a:cubicBezTo>
                  <a:pt x="1175" y="731"/>
                  <a:pt x="1175" y="731"/>
                  <a:pt x="1175" y="730"/>
                </a:cubicBezTo>
                <a:cubicBezTo>
                  <a:pt x="1175" y="730"/>
                  <a:pt x="1175" y="729"/>
                  <a:pt x="1175" y="728"/>
                </a:cubicBezTo>
                <a:cubicBezTo>
                  <a:pt x="1176" y="727"/>
                  <a:pt x="1176" y="726"/>
                  <a:pt x="1176" y="726"/>
                </a:cubicBezTo>
                <a:cubicBezTo>
                  <a:pt x="1176" y="726"/>
                  <a:pt x="1176" y="725"/>
                  <a:pt x="1176" y="725"/>
                </a:cubicBezTo>
                <a:cubicBezTo>
                  <a:pt x="1176" y="725"/>
                  <a:pt x="1176" y="724"/>
                  <a:pt x="1177" y="724"/>
                </a:cubicBezTo>
                <a:cubicBezTo>
                  <a:pt x="1177" y="721"/>
                  <a:pt x="1179" y="718"/>
                  <a:pt x="1181" y="715"/>
                </a:cubicBezTo>
                <a:cubicBezTo>
                  <a:pt x="1181" y="714"/>
                  <a:pt x="1182" y="714"/>
                  <a:pt x="1182" y="713"/>
                </a:cubicBezTo>
                <a:cubicBezTo>
                  <a:pt x="1183" y="712"/>
                  <a:pt x="1183" y="711"/>
                  <a:pt x="1184" y="711"/>
                </a:cubicBezTo>
                <a:cubicBezTo>
                  <a:pt x="1185" y="709"/>
                  <a:pt x="1186" y="708"/>
                  <a:pt x="1187" y="706"/>
                </a:cubicBezTo>
                <a:cubicBezTo>
                  <a:pt x="1187" y="706"/>
                  <a:pt x="1188" y="705"/>
                  <a:pt x="1188" y="705"/>
                </a:cubicBezTo>
                <a:cubicBezTo>
                  <a:pt x="1212" y="704"/>
                  <a:pt x="1209" y="686"/>
                  <a:pt x="1223" y="672"/>
                </a:cubicBezTo>
                <a:cubicBezTo>
                  <a:pt x="1197" y="668"/>
                  <a:pt x="1186" y="682"/>
                  <a:pt x="1185" y="705"/>
                </a:cubicBezTo>
                <a:cubicBezTo>
                  <a:pt x="1185" y="705"/>
                  <a:pt x="1185" y="705"/>
                  <a:pt x="1185" y="705"/>
                </a:cubicBezTo>
                <a:cubicBezTo>
                  <a:pt x="1184" y="706"/>
                  <a:pt x="1183" y="708"/>
                  <a:pt x="1182" y="709"/>
                </a:cubicBezTo>
                <a:cubicBezTo>
                  <a:pt x="1181" y="710"/>
                  <a:pt x="1181" y="711"/>
                  <a:pt x="1180" y="712"/>
                </a:cubicBezTo>
                <a:cubicBezTo>
                  <a:pt x="1180" y="713"/>
                  <a:pt x="1179" y="713"/>
                  <a:pt x="1179" y="714"/>
                </a:cubicBezTo>
                <a:cubicBezTo>
                  <a:pt x="1177" y="717"/>
                  <a:pt x="1175" y="720"/>
                  <a:pt x="1175" y="723"/>
                </a:cubicBezTo>
                <a:cubicBezTo>
                  <a:pt x="1174" y="724"/>
                  <a:pt x="1174" y="724"/>
                  <a:pt x="1174" y="724"/>
                </a:cubicBezTo>
                <a:cubicBezTo>
                  <a:pt x="1174" y="725"/>
                  <a:pt x="1174" y="725"/>
                  <a:pt x="1174" y="725"/>
                </a:cubicBezTo>
                <a:cubicBezTo>
                  <a:pt x="1174" y="726"/>
                  <a:pt x="1174" y="727"/>
                  <a:pt x="1174" y="727"/>
                </a:cubicBezTo>
                <a:cubicBezTo>
                  <a:pt x="1174" y="728"/>
                  <a:pt x="1174" y="729"/>
                  <a:pt x="1174" y="730"/>
                </a:cubicBezTo>
                <a:cubicBezTo>
                  <a:pt x="1174" y="730"/>
                  <a:pt x="1174" y="729"/>
                  <a:pt x="1173" y="729"/>
                </a:cubicBezTo>
                <a:cubicBezTo>
                  <a:pt x="1173" y="728"/>
                  <a:pt x="1173" y="727"/>
                  <a:pt x="1172" y="725"/>
                </a:cubicBezTo>
                <a:cubicBezTo>
                  <a:pt x="1172" y="725"/>
                  <a:pt x="1172" y="725"/>
                  <a:pt x="1172" y="725"/>
                </a:cubicBezTo>
                <a:cubicBezTo>
                  <a:pt x="1172" y="724"/>
                  <a:pt x="1172" y="724"/>
                  <a:pt x="1172" y="724"/>
                </a:cubicBezTo>
                <a:cubicBezTo>
                  <a:pt x="1172" y="724"/>
                  <a:pt x="1172" y="724"/>
                  <a:pt x="1172" y="724"/>
                </a:cubicBezTo>
                <a:cubicBezTo>
                  <a:pt x="1172" y="724"/>
                  <a:pt x="1172" y="724"/>
                  <a:pt x="1172" y="724"/>
                </a:cubicBezTo>
                <a:cubicBezTo>
                  <a:pt x="1171" y="724"/>
                  <a:pt x="1171" y="724"/>
                  <a:pt x="1171" y="724"/>
                </a:cubicBezTo>
                <a:cubicBezTo>
                  <a:pt x="1171" y="722"/>
                  <a:pt x="1171" y="722"/>
                  <a:pt x="1171" y="722"/>
                </a:cubicBezTo>
                <a:cubicBezTo>
                  <a:pt x="1168" y="713"/>
                  <a:pt x="1167" y="704"/>
                  <a:pt x="1167" y="695"/>
                </a:cubicBezTo>
                <a:cubicBezTo>
                  <a:pt x="1167" y="687"/>
                  <a:pt x="1168" y="679"/>
                  <a:pt x="1169" y="671"/>
                </a:cubicBezTo>
                <a:cubicBezTo>
                  <a:pt x="1169" y="669"/>
                  <a:pt x="1170" y="667"/>
                  <a:pt x="1170" y="666"/>
                </a:cubicBezTo>
                <a:cubicBezTo>
                  <a:pt x="1171" y="664"/>
                  <a:pt x="1171" y="662"/>
                  <a:pt x="1171" y="660"/>
                </a:cubicBezTo>
                <a:cubicBezTo>
                  <a:pt x="1172" y="657"/>
                  <a:pt x="1173" y="654"/>
                  <a:pt x="1173" y="651"/>
                </a:cubicBezTo>
                <a:cubicBezTo>
                  <a:pt x="1174" y="646"/>
                  <a:pt x="1175" y="642"/>
                  <a:pt x="1176" y="638"/>
                </a:cubicBezTo>
                <a:cubicBezTo>
                  <a:pt x="1183" y="641"/>
                  <a:pt x="1189" y="642"/>
                  <a:pt x="1194" y="635"/>
                </a:cubicBezTo>
                <a:close/>
                <a:moveTo>
                  <a:pt x="1253" y="537"/>
                </a:moveTo>
                <a:cubicBezTo>
                  <a:pt x="1253" y="537"/>
                  <a:pt x="1253" y="538"/>
                  <a:pt x="1253" y="538"/>
                </a:cubicBezTo>
                <a:cubicBezTo>
                  <a:pt x="1254" y="540"/>
                  <a:pt x="1255" y="542"/>
                  <a:pt x="1255" y="544"/>
                </a:cubicBezTo>
                <a:cubicBezTo>
                  <a:pt x="1256" y="545"/>
                  <a:pt x="1257" y="547"/>
                  <a:pt x="1258" y="549"/>
                </a:cubicBezTo>
                <a:cubicBezTo>
                  <a:pt x="1258" y="549"/>
                  <a:pt x="1258" y="550"/>
                  <a:pt x="1259" y="551"/>
                </a:cubicBezTo>
                <a:cubicBezTo>
                  <a:pt x="1259" y="552"/>
                  <a:pt x="1260" y="552"/>
                  <a:pt x="1260" y="553"/>
                </a:cubicBezTo>
                <a:cubicBezTo>
                  <a:pt x="1261" y="554"/>
                  <a:pt x="1261" y="554"/>
                  <a:pt x="1261" y="555"/>
                </a:cubicBezTo>
                <a:cubicBezTo>
                  <a:pt x="1262" y="556"/>
                  <a:pt x="1262" y="556"/>
                  <a:pt x="1263" y="557"/>
                </a:cubicBezTo>
                <a:cubicBezTo>
                  <a:pt x="1263" y="557"/>
                  <a:pt x="1263" y="558"/>
                  <a:pt x="1263" y="558"/>
                </a:cubicBezTo>
                <a:cubicBezTo>
                  <a:pt x="1263" y="558"/>
                  <a:pt x="1263" y="558"/>
                  <a:pt x="1264" y="559"/>
                </a:cubicBezTo>
                <a:cubicBezTo>
                  <a:pt x="1264" y="559"/>
                  <a:pt x="1265" y="559"/>
                  <a:pt x="1265" y="560"/>
                </a:cubicBezTo>
                <a:cubicBezTo>
                  <a:pt x="1266" y="560"/>
                  <a:pt x="1266" y="560"/>
                  <a:pt x="1266" y="561"/>
                </a:cubicBezTo>
                <a:cubicBezTo>
                  <a:pt x="1266" y="563"/>
                  <a:pt x="1265" y="565"/>
                  <a:pt x="1265" y="567"/>
                </a:cubicBezTo>
                <a:cubicBezTo>
                  <a:pt x="1264" y="572"/>
                  <a:pt x="1265" y="578"/>
                  <a:pt x="1266" y="583"/>
                </a:cubicBezTo>
                <a:cubicBezTo>
                  <a:pt x="1267" y="589"/>
                  <a:pt x="1269" y="594"/>
                  <a:pt x="1271" y="599"/>
                </a:cubicBezTo>
                <a:cubicBezTo>
                  <a:pt x="1272" y="604"/>
                  <a:pt x="1274" y="609"/>
                  <a:pt x="1275" y="614"/>
                </a:cubicBezTo>
                <a:cubicBezTo>
                  <a:pt x="1276" y="617"/>
                  <a:pt x="1276" y="620"/>
                  <a:pt x="1276" y="622"/>
                </a:cubicBezTo>
                <a:cubicBezTo>
                  <a:pt x="1276" y="623"/>
                  <a:pt x="1276" y="623"/>
                  <a:pt x="1276" y="623"/>
                </a:cubicBezTo>
                <a:cubicBezTo>
                  <a:pt x="1267" y="604"/>
                  <a:pt x="1255" y="578"/>
                  <a:pt x="1249" y="560"/>
                </a:cubicBezTo>
                <a:cubicBezTo>
                  <a:pt x="1246" y="551"/>
                  <a:pt x="1245" y="543"/>
                  <a:pt x="1246" y="536"/>
                </a:cubicBezTo>
                <a:cubicBezTo>
                  <a:pt x="1248" y="537"/>
                  <a:pt x="1250" y="537"/>
                  <a:pt x="1253" y="537"/>
                </a:cubicBezTo>
                <a:close/>
                <a:moveTo>
                  <a:pt x="1316" y="483"/>
                </a:moveTo>
                <a:cubicBezTo>
                  <a:pt x="1317" y="483"/>
                  <a:pt x="1317" y="482"/>
                  <a:pt x="1317" y="481"/>
                </a:cubicBezTo>
                <a:cubicBezTo>
                  <a:pt x="1317" y="482"/>
                  <a:pt x="1317" y="482"/>
                  <a:pt x="1318" y="483"/>
                </a:cubicBezTo>
                <a:cubicBezTo>
                  <a:pt x="1319" y="487"/>
                  <a:pt x="1320" y="492"/>
                  <a:pt x="1320" y="498"/>
                </a:cubicBezTo>
                <a:cubicBezTo>
                  <a:pt x="1318" y="499"/>
                  <a:pt x="1316" y="500"/>
                  <a:pt x="1313" y="502"/>
                </a:cubicBezTo>
                <a:cubicBezTo>
                  <a:pt x="1313" y="501"/>
                  <a:pt x="1313" y="500"/>
                  <a:pt x="1314" y="499"/>
                </a:cubicBezTo>
                <a:cubicBezTo>
                  <a:pt x="1314" y="499"/>
                  <a:pt x="1314" y="498"/>
                  <a:pt x="1314" y="497"/>
                </a:cubicBezTo>
                <a:cubicBezTo>
                  <a:pt x="1314" y="496"/>
                  <a:pt x="1315" y="495"/>
                  <a:pt x="1315" y="495"/>
                </a:cubicBezTo>
                <a:cubicBezTo>
                  <a:pt x="1315" y="494"/>
                  <a:pt x="1315" y="494"/>
                  <a:pt x="1315" y="494"/>
                </a:cubicBezTo>
                <a:cubicBezTo>
                  <a:pt x="1315" y="493"/>
                  <a:pt x="1315" y="493"/>
                  <a:pt x="1315" y="493"/>
                </a:cubicBezTo>
                <a:cubicBezTo>
                  <a:pt x="1315" y="492"/>
                  <a:pt x="1315" y="491"/>
                  <a:pt x="1315" y="491"/>
                </a:cubicBezTo>
                <a:cubicBezTo>
                  <a:pt x="1315" y="490"/>
                  <a:pt x="1315" y="489"/>
                  <a:pt x="1315" y="488"/>
                </a:cubicBezTo>
                <a:cubicBezTo>
                  <a:pt x="1316" y="488"/>
                  <a:pt x="1316" y="487"/>
                  <a:pt x="1316" y="486"/>
                </a:cubicBezTo>
                <a:cubicBezTo>
                  <a:pt x="1316" y="485"/>
                  <a:pt x="1316" y="484"/>
                  <a:pt x="1316" y="483"/>
                </a:cubicBezTo>
                <a:close/>
                <a:moveTo>
                  <a:pt x="1310" y="792"/>
                </a:moveTo>
                <a:cubicBezTo>
                  <a:pt x="1310" y="792"/>
                  <a:pt x="1310" y="792"/>
                  <a:pt x="1310" y="792"/>
                </a:cubicBezTo>
                <a:cubicBezTo>
                  <a:pt x="1310" y="793"/>
                  <a:pt x="1310" y="793"/>
                  <a:pt x="1310" y="793"/>
                </a:cubicBezTo>
                <a:cubicBezTo>
                  <a:pt x="1309" y="793"/>
                  <a:pt x="1309" y="793"/>
                  <a:pt x="1309" y="793"/>
                </a:cubicBezTo>
                <a:cubicBezTo>
                  <a:pt x="1309" y="794"/>
                  <a:pt x="1308" y="795"/>
                  <a:pt x="1307" y="796"/>
                </a:cubicBezTo>
                <a:cubicBezTo>
                  <a:pt x="1307" y="797"/>
                  <a:pt x="1307" y="797"/>
                  <a:pt x="1306" y="797"/>
                </a:cubicBezTo>
                <a:cubicBezTo>
                  <a:pt x="1307" y="797"/>
                  <a:pt x="1307" y="796"/>
                  <a:pt x="1307" y="795"/>
                </a:cubicBezTo>
                <a:cubicBezTo>
                  <a:pt x="1307" y="794"/>
                  <a:pt x="1307" y="793"/>
                  <a:pt x="1307" y="793"/>
                </a:cubicBezTo>
                <a:cubicBezTo>
                  <a:pt x="1307" y="792"/>
                  <a:pt x="1307" y="792"/>
                  <a:pt x="1307" y="792"/>
                </a:cubicBezTo>
                <a:cubicBezTo>
                  <a:pt x="1307" y="791"/>
                  <a:pt x="1307" y="791"/>
                  <a:pt x="1307" y="791"/>
                </a:cubicBezTo>
                <a:cubicBezTo>
                  <a:pt x="1307" y="788"/>
                  <a:pt x="1306" y="784"/>
                  <a:pt x="1305" y="781"/>
                </a:cubicBezTo>
                <a:cubicBezTo>
                  <a:pt x="1305" y="780"/>
                  <a:pt x="1304" y="780"/>
                  <a:pt x="1304" y="779"/>
                </a:cubicBezTo>
                <a:cubicBezTo>
                  <a:pt x="1311" y="766"/>
                  <a:pt x="1318" y="752"/>
                  <a:pt x="1325" y="739"/>
                </a:cubicBezTo>
                <a:cubicBezTo>
                  <a:pt x="1325" y="739"/>
                  <a:pt x="1325" y="740"/>
                  <a:pt x="1325" y="741"/>
                </a:cubicBezTo>
                <a:cubicBezTo>
                  <a:pt x="1325" y="749"/>
                  <a:pt x="1324" y="757"/>
                  <a:pt x="1322" y="765"/>
                </a:cubicBezTo>
                <a:cubicBezTo>
                  <a:pt x="1320" y="774"/>
                  <a:pt x="1316" y="782"/>
                  <a:pt x="1311" y="790"/>
                </a:cubicBezTo>
                <a:cubicBezTo>
                  <a:pt x="1310" y="792"/>
                  <a:pt x="1310" y="792"/>
                  <a:pt x="1310" y="792"/>
                </a:cubicBezTo>
                <a:cubicBezTo>
                  <a:pt x="1310" y="792"/>
                  <a:pt x="1310" y="792"/>
                  <a:pt x="1310" y="792"/>
                </a:cubicBezTo>
                <a:cubicBezTo>
                  <a:pt x="1310" y="792"/>
                  <a:pt x="1310" y="792"/>
                  <a:pt x="1310" y="792"/>
                </a:cubicBezTo>
                <a:close/>
                <a:moveTo>
                  <a:pt x="1184" y="801"/>
                </a:moveTo>
                <a:cubicBezTo>
                  <a:pt x="1164" y="799"/>
                  <a:pt x="1163" y="775"/>
                  <a:pt x="1166" y="748"/>
                </a:cubicBezTo>
                <a:cubicBezTo>
                  <a:pt x="1167" y="749"/>
                  <a:pt x="1168" y="749"/>
                  <a:pt x="1170" y="750"/>
                </a:cubicBezTo>
                <a:cubicBezTo>
                  <a:pt x="1171" y="750"/>
                  <a:pt x="1172" y="751"/>
                  <a:pt x="1173" y="751"/>
                </a:cubicBezTo>
                <a:cubicBezTo>
                  <a:pt x="1174" y="752"/>
                  <a:pt x="1175" y="752"/>
                  <a:pt x="1175" y="752"/>
                </a:cubicBezTo>
                <a:cubicBezTo>
                  <a:pt x="1179" y="754"/>
                  <a:pt x="1182" y="756"/>
                  <a:pt x="1184" y="759"/>
                </a:cubicBezTo>
                <a:cubicBezTo>
                  <a:pt x="1185" y="759"/>
                  <a:pt x="1185" y="759"/>
                  <a:pt x="1185" y="759"/>
                </a:cubicBezTo>
                <a:cubicBezTo>
                  <a:pt x="1189" y="765"/>
                  <a:pt x="1192" y="771"/>
                  <a:pt x="1195" y="777"/>
                </a:cubicBezTo>
                <a:cubicBezTo>
                  <a:pt x="1196" y="778"/>
                  <a:pt x="1196" y="779"/>
                  <a:pt x="1197" y="781"/>
                </a:cubicBezTo>
                <a:cubicBezTo>
                  <a:pt x="1197" y="781"/>
                  <a:pt x="1197" y="781"/>
                  <a:pt x="1197" y="781"/>
                </a:cubicBezTo>
                <a:cubicBezTo>
                  <a:pt x="1197" y="781"/>
                  <a:pt x="1197" y="781"/>
                  <a:pt x="1197" y="781"/>
                </a:cubicBezTo>
                <a:cubicBezTo>
                  <a:pt x="1197" y="781"/>
                  <a:pt x="1197" y="781"/>
                  <a:pt x="1197" y="781"/>
                </a:cubicBezTo>
                <a:cubicBezTo>
                  <a:pt x="1197" y="781"/>
                  <a:pt x="1197" y="781"/>
                  <a:pt x="1197" y="781"/>
                </a:cubicBezTo>
                <a:cubicBezTo>
                  <a:pt x="1197" y="781"/>
                  <a:pt x="1197" y="781"/>
                  <a:pt x="1197" y="781"/>
                </a:cubicBezTo>
                <a:cubicBezTo>
                  <a:pt x="1197" y="782"/>
                  <a:pt x="1197" y="782"/>
                  <a:pt x="1197" y="782"/>
                </a:cubicBezTo>
                <a:cubicBezTo>
                  <a:pt x="1198" y="784"/>
                  <a:pt x="1198" y="784"/>
                  <a:pt x="1198" y="784"/>
                </a:cubicBezTo>
                <a:cubicBezTo>
                  <a:pt x="1199" y="786"/>
                  <a:pt x="1199" y="786"/>
                  <a:pt x="1199" y="786"/>
                </a:cubicBezTo>
                <a:cubicBezTo>
                  <a:pt x="1199" y="788"/>
                  <a:pt x="1199" y="788"/>
                  <a:pt x="1199" y="788"/>
                </a:cubicBezTo>
                <a:cubicBezTo>
                  <a:pt x="1200" y="789"/>
                  <a:pt x="1200" y="790"/>
                  <a:pt x="1201" y="791"/>
                </a:cubicBezTo>
                <a:cubicBezTo>
                  <a:pt x="1201" y="792"/>
                  <a:pt x="1201" y="793"/>
                  <a:pt x="1201" y="794"/>
                </a:cubicBezTo>
                <a:cubicBezTo>
                  <a:pt x="1200" y="794"/>
                  <a:pt x="1199" y="795"/>
                  <a:pt x="1198" y="795"/>
                </a:cubicBezTo>
                <a:cubicBezTo>
                  <a:pt x="1200" y="799"/>
                  <a:pt x="1202" y="801"/>
                  <a:pt x="1204" y="804"/>
                </a:cubicBezTo>
                <a:cubicBezTo>
                  <a:pt x="1204" y="804"/>
                  <a:pt x="1204" y="804"/>
                  <a:pt x="1204" y="805"/>
                </a:cubicBezTo>
                <a:cubicBezTo>
                  <a:pt x="1197" y="803"/>
                  <a:pt x="1189" y="801"/>
                  <a:pt x="1184" y="801"/>
                </a:cubicBezTo>
                <a:close/>
                <a:moveTo>
                  <a:pt x="1205" y="790"/>
                </a:moveTo>
                <a:cubicBezTo>
                  <a:pt x="1205" y="789"/>
                  <a:pt x="1204" y="787"/>
                  <a:pt x="1204" y="786"/>
                </a:cubicBezTo>
                <a:cubicBezTo>
                  <a:pt x="1203" y="784"/>
                  <a:pt x="1203" y="784"/>
                  <a:pt x="1203" y="784"/>
                </a:cubicBezTo>
                <a:cubicBezTo>
                  <a:pt x="1203" y="782"/>
                  <a:pt x="1203" y="782"/>
                  <a:pt x="1203" y="782"/>
                </a:cubicBezTo>
                <a:cubicBezTo>
                  <a:pt x="1202" y="781"/>
                  <a:pt x="1202" y="781"/>
                  <a:pt x="1202" y="781"/>
                </a:cubicBezTo>
                <a:cubicBezTo>
                  <a:pt x="1202" y="781"/>
                  <a:pt x="1202" y="781"/>
                  <a:pt x="1202" y="781"/>
                </a:cubicBezTo>
                <a:cubicBezTo>
                  <a:pt x="1202" y="781"/>
                  <a:pt x="1202" y="780"/>
                  <a:pt x="1202" y="780"/>
                </a:cubicBezTo>
                <a:cubicBezTo>
                  <a:pt x="1202" y="780"/>
                  <a:pt x="1202" y="779"/>
                  <a:pt x="1203" y="779"/>
                </a:cubicBezTo>
                <a:cubicBezTo>
                  <a:pt x="1203" y="778"/>
                  <a:pt x="1203" y="778"/>
                  <a:pt x="1203" y="777"/>
                </a:cubicBezTo>
                <a:cubicBezTo>
                  <a:pt x="1203" y="776"/>
                  <a:pt x="1204" y="776"/>
                  <a:pt x="1204" y="775"/>
                </a:cubicBezTo>
                <a:cubicBezTo>
                  <a:pt x="1204" y="775"/>
                  <a:pt x="1205" y="774"/>
                  <a:pt x="1205" y="773"/>
                </a:cubicBezTo>
                <a:cubicBezTo>
                  <a:pt x="1205" y="773"/>
                  <a:pt x="1205" y="772"/>
                  <a:pt x="1205" y="772"/>
                </a:cubicBezTo>
                <a:cubicBezTo>
                  <a:pt x="1206" y="772"/>
                  <a:pt x="1206" y="771"/>
                  <a:pt x="1206" y="771"/>
                </a:cubicBezTo>
                <a:cubicBezTo>
                  <a:pt x="1207" y="768"/>
                  <a:pt x="1210" y="764"/>
                  <a:pt x="1213" y="761"/>
                </a:cubicBezTo>
                <a:cubicBezTo>
                  <a:pt x="1214" y="759"/>
                  <a:pt x="1215" y="757"/>
                  <a:pt x="1217" y="756"/>
                </a:cubicBezTo>
                <a:cubicBezTo>
                  <a:pt x="1218" y="754"/>
                  <a:pt x="1220" y="752"/>
                  <a:pt x="1221" y="750"/>
                </a:cubicBezTo>
                <a:cubicBezTo>
                  <a:pt x="1222" y="750"/>
                  <a:pt x="1222" y="750"/>
                  <a:pt x="1222" y="749"/>
                </a:cubicBezTo>
                <a:cubicBezTo>
                  <a:pt x="1222" y="749"/>
                  <a:pt x="1222" y="749"/>
                  <a:pt x="1222" y="749"/>
                </a:cubicBezTo>
                <a:cubicBezTo>
                  <a:pt x="1222" y="749"/>
                  <a:pt x="1223" y="749"/>
                  <a:pt x="1224" y="750"/>
                </a:cubicBezTo>
                <a:cubicBezTo>
                  <a:pt x="1224" y="750"/>
                  <a:pt x="1224" y="750"/>
                  <a:pt x="1225" y="750"/>
                </a:cubicBezTo>
                <a:cubicBezTo>
                  <a:pt x="1225" y="750"/>
                  <a:pt x="1225" y="750"/>
                  <a:pt x="1225" y="750"/>
                </a:cubicBezTo>
                <a:cubicBezTo>
                  <a:pt x="1225" y="750"/>
                  <a:pt x="1226" y="750"/>
                  <a:pt x="1226" y="750"/>
                </a:cubicBezTo>
                <a:cubicBezTo>
                  <a:pt x="1226" y="750"/>
                  <a:pt x="1227" y="750"/>
                  <a:pt x="1227" y="750"/>
                </a:cubicBezTo>
                <a:cubicBezTo>
                  <a:pt x="1225" y="754"/>
                  <a:pt x="1223" y="758"/>
                  <a:pt x="1226" y="762"/>
                </a:cubicBezTo>
                <a:cubicBezTo>
                  <a:pt x="1229" y="767"/>
                  <a:pt x="1236" y="769"/>
                  <a:pt x="1242" y="769"/>
                </a:cubicBezTo>
                <a:cubicBezTo>
                  <a:pt x="1242" y="769"/>
                  <a:pt x="1242" y="769"/>
                  <a:pt x="1242" y="770"/>
                </a:cubicBezTo>
                <a:cubicBezTo>
                  <a:pt x="1242" y="772"/>
                  <a:pt x="1241" y="774"/>
                  <a:pt x="1240" y="776"/>
                </a:cubicBezTo>
                <a:cubicBezTo>
                  <a:pt x="1240" y="776"/>
                  <a:pt x="1240" y="776"/>
                  <a:pt x="1239" y="775"/>
                </a:cubicBezTo>
                <a:cubicBezTo>
                  <a:pt x="1238" y="774"/>
                  <a:pt x="1238" y="773"/>
                  <a:pt x="1237" y="772"/>
                </a:cubicBezTo>
                <a:cubicBezTo>
                  <a:pt x="1236" y="770"/>
                  <a:pt x="1235" y="769"/>
                  <a:pt x="1235" y="769"/>
                </a:cubicBezTo>
                <a:cubicBezTo>
                  <a:pt x="1235" y="769"/>
                  <a:pt x="1235" y="770"/>
                  <a:pt x="1236" y="773"/>
                </a:cubicBezTo>
                <a:cubicBezTo>
                  <a:pt x="1236" y="774"/>
                  <a:pt x="1236" y="775"/>
                  <a:pt x="1237" y="776"/>
                </a:cubicBezTo>
                <a:cubicBezTo>
                  <a:pt x="1237" y="777"/>
                  <a:pt x="1237" y="778"/>
                  <a:pt x="1238" y="779"/>
                </a:cubicBezTo>
                <a:cubicBezTo>
                  <a:pt x="1238" y="779"/>
                  <a:pt x="1238" y="779"/>
                  <a:pt x="1238" y="780"/>
                </a:cubicBezTo>
                <a:cubicBezTo>
                  <a:pt x="1238" y="780"/>
                  <a:pt x="1239" y="780"/>
                  <a:pt x="1239" y="780"/>
                </a:cubicBezTo>
                <a:cubicBezTo>
                  <a:pt x="1236" y="787"/>
                  <a:pt x="1234" y="793"/>
                  <a:pt x="1231" y="798"/>
                </a:cubicBezTo>
                <a:cubicBezTo>
                  <a:pt x="1231" y="798"/>
                  <a:pt x="1231" y="798"/>
                  <a:pt x="1231" y="798"/>
                </a:cubicBezTo>
                <a:cubicBezTo>
                  <a:pt x="1225" y="787"/>
                  <a:pt x="1215" y="789"/>
                  <a:pt x="1206" y="792"/>
                </a:cubicBezTo>
                <a:cubicBezTo>
                  <a:pt x="1206" y="792"/>
                  <a:pt x="1205" y="791"/>
                  <a:pt x="1205" y="790"/>
                </a:cubicBezTo>
                <a:close/>
                <a:moveTo>
                  <a:pt x="1242" y="721"/>
                </a:moveTo>
                <a:cubicBezTo>
                  <a:pt x="1241" y="722"/>
                  <a:pt x="1240" y="723"/>
                  <a:pt x="1239" y="724"/>
                </a:cubicBezTo>
                <a:cubicBezTo>
                  <a:pt x="1238" y="725"/>
                  <a:pt x="1238" y="725"/>
                  <a:pt x="1237" y="726"/>
                </a:cubicBezTo>
                <a:cubicBezTo>
                  <a:pt x="1237" y="726"/>
                  <a:pt x="1236" y="726"/>
                  <a:pt x="1236" y="727"/>
                </a:cubicBezTo>
                <a:cubicBezTo>
                  <a:pt x="1236" y="727"/>
                  <a:pt x="1236" y="727"/>
                  <a:pt x="1235" y="728"/>
                </a:cubicBezTo>
                <a:cubicBezTo>
                  <a:pt x="1234" y="729"/>
                  <a:pt x="1232" y="731"/>
                  <a:pt x="1231" y="733"/>
                </a:cubicBezTo>
                <a:cubicBezTo>
                  <a:pt x="1231" y="733"/>
                  <a:pt x="1231" y="733"/>
                  <a:pt x="1231" y="732"/>
                </a:cubicBezTo>
                <a:cubicBezTo>
                  <a:pt x="1231" y="732"/>
                  <a:pt x="1231" y="732"/>
                  <a:pt x="1231" y="731"/>
                </a:cubicBezTo>
                <a:cubicBezTo>
                  <a:pt x="1231" y="731"/>
                  <a:pt x="1231" y="731"/>
                  <a:pt x="1231" y="731"/>
                </a:cubicBezTo>
                <a:cubicBezTo>
                  <a:pt x="1232" y="730"/>
                  <a:pt x="1232" y="730"/>
                  <a:pt x="1232" y="729"/>
                </a:cubicBezTo>
                <a:cubicBezTo>
                  <a:pt x="1232" y="728"/>
                  <a:pt x="1233" y="727"/>
                  <a:pt x="1233" y="726"/>
                </a:cubicBezTo>
                <a:cubicBezTo>
                  <a:pt x="1233" y="725"/>
                  <a:pt x="1234" y="724"/>
                  <a:pt x="1234" y="723"/>
                </a:cubicBezTo>
                <a:cubicBezTo>
                  <a:pt x="1235" y="722"/>
                  <a:pt x="1236" y="721"/>
                  <a:pt x="1236" y="720"/>
                </a:cubicBezTo>
                <a:cubicBezTo>
                  <a:pt x="1237" y="719"/>
                  <a:pt x="1237" y="718"/>
                  <a:pt x="1238" y="717"/>
                </a:cubicBezTo>
                <a:cubicBezTo>
                  <a:pt x="1242" y="718"/>
                  <a:pt x="1247" y="718"/>
                  <a:pt x="1250" y="717"/>
                </a:cubicBezTo>
                <a:cubicBezTo>
                  <a:pt x="1250" y="725"/>
                  <a:pt x="1249" y="734"/>
                  <a:pt x="1248" y="743"/>
                </a:cubicBezTo>
                <a:cubicBezTo>
                  <a:pt x="1246" y="744"/>
                  <a:pt x="1243" y="746"/>
                  <a:pt x="1241" y="748"/>
                </a:cubicBezTo>
                <a:cubicBezTo>
                  <a:pt x="1240" y="748"/>
                  <a:pt x="1240" y="748"/>
                  <a:pt x="1240" y="748"/>
                </a:cubicBezTo>
                <a:cubicBezTo>
                  <a:pt x="1240" y="748"/>
                  <a:pt x="1240" y="748"/>
                  <a:pt x="1240" y="748"/>
                </a:cubicBezTo>
                <a:cubicBezTo>
                  <a:pt x="1239" y="748"/>
                  <a:pt x="1238" y="748"/>
                  <a:pt x="1238" y="748"/>
                </a:cubicBezTo>
                <a:cubicBezTo>
                  <a:pt x="1237" y="747"/>
                  <a:pt x="1236" y="747"/>
                  <a:pt x="1234" y="747"/>
                </a:cubicBezTo>
                <a:cubicBezTo>
                  <a:pt x="1234" y="747"/>
                  <a:pt x="1233" y="747"/>
                  <a:pt x="1233" y="747"/>
                </a:cubicBezTo>
                <a:cubicBezTo>
                  <a:pt x="1232" y="746"/>
                  <a:pt x="1230" y="745"/>
                  <a:pt x="1229" y="744"/>
                </a:cubicBezTo>
                <a:cubicBezTo>
                  <a:pt x="1229" y="745"/>
                  <a:pt x="1229" y="746"/>
                  <a:pt x="1228" y="747"/>
                </a:cubicBezTo>
                <a:cubicBezTo>
                  <a:pt x="1227" y="747"/>
                  <a:pt x="1226" y="747"/>
                  <a:pt x="1226" y="747"/>
                </a:cubicBezTo>
                <a:cubicBezTo>
                  <a:pt x="1225" y="747"/>
                  <a:pt x="1225" y="747"/>
                  <a:pt x="1225" y="747"/>
                </a:cubicBezTo>
                <a:cubicBezTo>
                  <a:pt x="1225" y="747"/>
                  <a:pt x="1225" y="747"/>
                  <a:pt x="1225" y="747"/>
                </a:cubicBezTo>
                <a:cubicBezTo>
                  <a:pt x="1224" y="747"/>
                  <a:pt x="1224" y="747"/>
                  <a:pt x="1223" y="748"/>
                </a:cubicBezTo>
                <a:cubicBezTo>
                  <a:pt x="1223" y="748"/>
                  <a:pt x="1223" y="748"/>
                  <a:pt x="1223" y="748"/>
                </a:cubicBezTo>
                <a:cubicBezTo>
                  <a:pt x="1229" y="741"/>
                  <a:pt x="1234" y="735"/>
                  <a:pt x="1238" y="730"/>
                </a:cubicBezTo>
                <a:cubicBezTo>
                  <a:pt x="1238" y="729"/>
                  <a:pt x="1238" y="729"/>
                  <a:pt x="1239" y="729"/>
                </a:cubicBezTo>
                <a:cubicBezTo>
                  <a:pt x="1239" y="728"/>
                  <a:pt x="1239" y="728"/>
                  <a:pt x="1239" y="728"/>
                </a:cubicBezTo>
                <a:cubicBezTo>
                  <a:pt x="1240" y="727"/>
                  <a:pt x="1240" y="726"/>
                  <a:pt x="1241" y="726"/>
                </a:cubicBezTo>
                <a:cubicBezTo>
                  <a:pt x="1241" y="724"/>
                  <a:pt x="1242" y="723"/>
                  <a:pt x="1243" y="722"/>
                </a:cubicBezTo>
                <a:cubicBezTo>
                  <a:pt x="1244" y="720"/>
                  <a:pt x="1244" y="719"/>
                  <a:pt x="1244" y="719"/>
                </a:cubicBezTo>
                <a:cubicBezTo>
                  <a:pt x="1244" y="719"/>
                  <a:pt x="1243" y="720"/>
                  <a:pt x="1242" y="721"/>
                </a:cubicBezTo>
                <a:close/>
                <a:moveTo>
                  <a:pt x="1281" y="622"/>
                </a:moveTo>
                <a:cubicBezTo>
                  <a:pt x="1281" y="619"/>
                  <a:pt x="1280" y="616"/>
                  <a:pt x="1280" y="614"/>
                </a:cubicBezTo>
                <a:cubicBezTo>
                  <a:pt x="1279" y="612"/>
                  <a:pt x="1279" y="611"/>
                  <a:pt x="1279" y="609"/>
                </a:cubicBezTo>
                <a:cubicBezTo>
                  <a:pt x="1279" y="609"/>
                  <a:pt x="1279" y="609"/>
                  <a:pt x="1280" y="608"/>
                </a:cubicBezTo>
                <a:cubicBezTo>
                  <a:pt x="1280" y="608"/>
                  <a:pt x="1280" y="607"/>
                  <a:pt x="1281" y="607"/>
                </a:cubicBezTo>
                <a:cubicBezTo>
                  <a:pt x="1281" y="606"/>
                  <a:pt x="1281" y="606"/>
                  <a:pt x="1281" y="606"/>
                </a:cubicBezTo>
                <a:cubicBezTo>
                  <a:pt x="1282" y="606"/>
                  <a:pt x="1282" y="605"/>
                  <a:pt x="1282" y="605"/>
                </a:cubicBezTo>
                <a:cubicBezTo>
                  <a:pt x="1282" y="604"/>
                  <a:pt x="1283" y="604"/>
                  <a:pt x="1283" y="603"/>
                </a:cubicBezTo>
                <a:cubicBezTo>
                  <a:pt x="1284" y="603"/>
                  <a:pt x="1284" y="602"/>
                  <a:pt x="1285" y="601"/>
                </a:cubicBezTo>
                <a:cubicBezTo>
                  <a:pt x="1285" y="601"/>
                  <a:pt x="1285" y="601"/>
                  <a:pt x="1286" y="600"/>
                </a:cubicBezTo>
                <a:cubicBezTo>
                  <a:pt x="1286" y="600"/>
                  <a:pt x="1286" y="600"/>
                  <a:pt x="1286" y="599"/>
                </a:cubicBezTo>
                <a:cubicBezTo>
                  <a:pt x="1287" y="599"/>
                  <a:pt x="1288" y="598"/>
                  <a:pt x="1288" y="597"/>
                </a:cubicBezTo>
                <a:cubicBezTo>
                  <a:pt x="1289" y="596"/>
                  <a:pt x="1291" y="595"/>
                  <a:pt x="1292" y="594"/>
                </a:cubicBezTo>
                <a:cubicBezTo>
                  <a:pt x="1294" y="592"/>
                  <a:pt x="1295" y="591"/>
                  <a:pt x="1297" y="590"/>
                </a:cubicBezTo>
                <a:cubicBezTo>
                  <a:pt x="1298" y="589"/>
                  <a:pt x="1300" y="588"/>
                  <a:pt x="1301" y="587"/>
                </a:cubicBezTo>
                <a:cubicBezTo>
                  <a:pt x="1303" y="586"/>
                  <a:pt x="1304" y="585"/>
                  <a:pt x="1305" y="585"/>
                </a:cubicBezTo>
                <a:cubicBezTo>
                  <a:pt x="1310" y="588"/>
                  <a:pt x="1316" y="591"/>
                  <a:pt x="1322" y="592"/>
                </a:cubicBezTo>
                <a:cubicBezTo>
                  <a:pt x="1321" y="602"/>
                  <a:pt x="1319" y="611"/>
                  <a:pt x="1316" y="619"/>
                </a:cubicBezTo>
                <a:cubicBezTo>
                  <a:pt x="1308" y="617"/>
                  <a:pt x="1300" y="617"/>
                  <a:pt x="1297" y="629"/>
                </a:cubicBezTo>
                <a:cubicBezTo>
                  <a:pt x="1296" y="629"/>
                  <a:pt x="1296" y="629"/>
                  <a:pt x="1296" y="629"/>
                </a:cubicBezTo>
                <a:cubicBezTo>
                  <a:pt x="1296" y="629"/>
                  <a:pt x="1296" y="629"/>
                  <a:pt x="1296" y="629"/>
                </a:cubicBezTo>
                <a:cubicBezTo>
                  <a:pt x="1295" y="630"/>
                  <a:pt x="1294" y="630"/>
                  <a:pt x="1293" y="630"/>
                </a:cubicBezTo>
                <a:cubicBezTo>
                  <a:pt x="1292" y="630"/>
                  <a:pt x="1291" y="630"/>
                  <a:pt x="1290" y="631"/>
                </a:cubicBezTo>
                <a:cubicBezTo>
                  <a:pt x="1289" y="631"/>
                  <a:pt x="1288" y="632"/>
                  <a:pt x="1287" y="632"/>
                </a:cubicBezTo>
                <a:cubicBezTo>
                  <a:pt x="1286" y="632"/>
                  <a:pt x="1285" y="633"/>
                  <a:pt x="1284" y="633"/>
                </a:cubicBezTo>
                <a:cubicBezTo>
                  <a:pt x="1284" y="634"/>
                  <a:pt x="1283" y="634"/>
                  <a:pt x="1282" y="634"/>
                </a:cubicBezTo>
                <a:cubicBezTo>
                  <a:pt x="1282" y="634"/>
                  <a:pt x="1282" y="635"/>
                  <a:pt x="1282" y="635"/>
                </a:cubicBezTo>
                <a:cubicBezTo>
                  <a:pt x="1281" y="635"/>
                  <a:pt x="1281" y="635"/>
                  <a:pt x="1281" y="635"/>
                </a:cubicBezTo>
                <a:cubicBezTo>
                  <a:pt x="1281" y="634"/>
                  <a:pt x="1280" y="633"/>
                  <a:pt x="1280" y="632"/>
                </a:cubicBezTo>
                <a:cubicBezTo>
                  <a:pt x="1280" y="631"/>
                  <a:pt x="1280" y="631"/>
                  <a:pt x="1280" y="631"/>
                </a:cubicBezTo>
                <a:cubicBezTo>
                  <a:pt x="1280" y="629"/>
                  <a:pt x="1281" y="628"/>
                  <a:pt x="1281" y="626"/>
                </a:cubicBezTo>
                <a:cubicBezTo>
                  <a:pt x="1281" y="626"/>
                  <a:pt x="1281" y="626"/>
                  <a:pt x="1281" y="626"/>
                </a:cubicBezTo>
                <a:cubicBezTo>
                  <a:pt x="1281" y="625"/>
                  <a:pt x="1281" y="625"/>
                  <a:pt x="1281" y="625"/>
                </a:cubicBezTo>
                <a:cubicBezTo>
                  <a:pt x="1281" y="624"/>
                  <a:pt x="1281" y="624"/>
                  <a:pt x="1281" y="624"/>
                </a:cubicBezTo>
                <a:cubicBezTo>
                  <a:pt x="1281" y="624"/>
                  <a:pt x="1281" y="623"/>
                  <a:pt x="1281" y="622"/>
                </a:cubicBezTo>
                <a:close/>
                <a:moveTo>
                  <a:pt x="1287" y="647"/>
                </a:moveTo>
                <a:cubicBezTo>
                  <a:pt x="1287" y="646"/>
                  <a:pt x="1285" y="642"/>
                  <a:pt x="1283" y="637"/>
                </a:cubicBezTo>
                <a:cubicBezTo>
                  <a:pt x="1283" y="637"/>
                  <a:pt x="1283" y="637"/>
                  <a:pt x="1283" y="637"/>
                </a:cubicBezTo>
                <a:cubicBezTo>
                  <a:pt x="1283" y="637"/>
                  <a:pt x="1283" y="637"/>
                  <a:pt x="1283" y="637"/>
                </a:cubicBezTo>
                <a:cubicBezTo>
                  <a:pt x="1284" y="637"/>
                  <a:pt x="1285" y="636"/>
                  <a:pt x="1286" y="636"/>
                </a:cubicBezTo>
                <a:cubicBezTo>
                  <a:pt x="1286" y="636"/>
                  <a:pt x="1287" y="635"/>
                  <a:pt x="1288" y="635"/>
                </a:cubicBezTo>
                <a:cubicBezTo>
                  <a:pt x="1289" y="634"/>
                  <a:pt x="1290" y="634"/>
                  <a:pt x="1291" y="634"/>
                </a:cubicBezTo>
                <a:cubicBezTo>
                  <a:pt x="1292" y="633"/>
                  <a:pt x="1293" y="633"/>
                  <a:pt x="1294" y="633"/>
                </a:cubicBezTo>
                <a:cubicBezTo>
                  <a:pt x="1295" y="633"/>
                  <a:pt x="1296" y="632"/>
                  <a:pt x="1297" y="632"/>
                </a:cubicBezTo>
                <a:cubicBezTo>
                  <a:pt x="1297" y="632"/>
                  <a:pt x="1298" y="632"/>
                  <a:pt x="1298" y="632"/>
                </a:cubicBezTo>
                <a:cubicBezTo>
                  <a:pt x="1300" y="635"/>
                  <a:pt x="1303" y="637"/>
                  <a:pt x="1305" y="639"/>
                </a:cubicBezTo>
                <a:cubicBezTo>
                  <a:pt x="1300" y="644"/>
                  <a:pt x="1294" y="647"/>
                  <a:pt x="1287" y="647"/>
                </a:cubicBezTo>
                <a:close/>
                <a:moveTo>
                  <a:pt x="1242" y="753"/>
                </a:moveTo>
                <a:cubicBezTo>
                  <a:pt x="1241" y="752"/>
                  <a:pt x="1239" y="751"/>
                  <a:pt x="1238" y="750"/>
                </a:cubicBezTo>
                <a:cubicBezTo>
                  <a:pt x="1239" y="751"/>
                  <a:pt x="1240" y="751"/>
                  <a:pt x="1240" y="751"/>
                </a:cubicBezTo>
                <a:cubicBezTo>
                  <a:pt x="1241" y="751"/>
                  <a:pt x="1241" y="751"/>
                  <a:pt x="1241" y="751"/>
                </a:cubicBezTo>
                <a:cubicBezTo>
                  <a:pt x="1241" y="752"/>
                  <a:pt x="1241" y="752"/>
                  <a:pt x="1242" y="753"/>
                </a:cubicBezTo>
                <a:close/>
                <a:moveTo>
                  <a:pt x="1229" y="804"/>
                </a:moveTo>
                <a:cubicBezTo>
                  <a:pt x="1226" y="808"/>
                  <a:pt x="1225" y="811"/>
                  <a:pt x="1225" y="811"/>
                </a:cubicBezTo>
                <a:cubicBezTo>
                  <a:pt x="1225" y="811"/>
                  <a:pt x="1223" y="811"/>
                  <a:pt x="1221" y="810"/>
                </a:cubicBezTo>
                <a:cubicBezTo>
                  <a:pt x="1224" y="809"/>
                  <a:pt x="1226" y="807"/>
                  <a:pt x="1229" y="804"/>
                </a:cubicBezTo>
                <a:close/>
                <a:moveTo>
                  <a:pt x="1303" y="782"/>
                </a:moveTo>
                <a:cubicBezTo>
                  <a:pt x="1304" y="785"/>
                  <a:pt x="1305" y="788"/>
                  <a:pt x="1305" y="791"/>
                </a:cubicBezTo>
                <a:cubicBezTo>
                  <a:pt x="1305" y="791"/>
                  <a:pt x="1305" y="791"/>
                  <a:pt x="1305" y="792"/>
                </a:cubicBezTo>
                <a:cubicBezTo>
                  <a:pt x="1305" y="792"/>
                  <a:pt x="1305" y="792"/>
                  <a:pt x="1305" y="793"/>
                </a:cubicBezTo>
                <a:cubicBezTo>
                  <a:pt x="1305" y="793"/>
                  <a:pt x="1305" y="794"/>
                  <a:pt x="1305" y="795"/>
                </a:cubicBezTo>
                <a:cubicBezTo>
                  <a:pt x="1305" y="796"/>
                  <a:pt x="1305" y="797"/>
                  <a:pt x="1305" y="798"/>
                </a:cubicBezTo>
                <a:cubicBezTo>
                  <a:pt x="1305" y="798"/>
                  <a:pt x="1305" y="798"/>
                  <a:pt x="1305" y="799"/>
                </a:cubicBezTo>
                <a:cubicBezTo>
                  <a:pt x="1305" y="799"/>
                  <a:pt x="1305" y="799"/>
                  <a:pt x="1305" y="799"/>
                </a:cubicBezTo>
                <a:cubicBezTo>
                  <a:pt x="1304" y="800"/>
                  <a:pt x="1303" y="801"/>
                  <a:pt x="1302" y="802"/>
                </a:cubicBezTo>
                <a:cubicBezTo>
                  <a:pt x="1299" y="806"/>
                  <a:pt x="1295" y="809"/>
                  <a:pt x="1292" y="813"/>
                </a:cubicBezTo>
                <a:cubicBezTo>
                  <a:pt x="1289" y="815"/>
                  <a:pt x="1286" y="818"/>
                  <a:pt x="1283" y="821"/>
                </a:cubicBezTo>
                <a:cubicBezTo>
                  <a:pt x="1289" y="808"/>
                  <a:pt x="1296" y="795"/>
                  <a:pt x="1303" y="782"/>
                </a:cubicBezTo>
                <a:close/>
                <a:moveTo>
                  <a:pt x="1321" y="500"/>
                </a:moveTo>
                <a:cubicBezTo>
                  <a:pt x="1323" y="517"/>
                  <a:pt x="1325" y="541"/>
                  <a:pt x="1324" y="564"/>
                </a:cubicBezTo>
                <a:cubicBezTo>
                  <a:pt x="1312" y="563"/>
                  <a:pt x="1302" y="565"/>
                  <a:pt x="1303" y="582"/>
                </a:cubicBezTo>
                <a:cubicBezTo>
                  <a:pt x="1303" y="582"/>
                  <a:pt x="1303" y="582"/>
                  <a:pt x="1303" y="582"/>
                </a:cubicBezTo>
                <a:cubicBezTo>
                  <a:pt x="1302" y="582"/>
                  <a:pt x="1301" y="581"/>
                  <a:pt x="1301" y="581"/>
                </a:cubicBezTo>
                <a:cubicBezTo>
                  <a:pt x="1302" y="583"/>
                  <a:pt x="1302" y="583"/>
                  <a:pt x="1302" y="583"/>
                </a:cubicBezTo>
                <a:cubicBezTo>
                  <a:pt x="1301" y="583"/>
                  <a:pt x="1300" y="584"/>
                  <a:pt x="1300" y="584"/>
                </a:cubicBezTo>
                <a:cubicBezTo>
                  <a:pt x="1298" y="585"/>
                  <a:pt x="1296" y="586"/>
                  <a:pt x="1295" y="587"/>
                </a:cubicBezTo>
                <a:cubicBezTo>
                  <a:pt x="1293" y="589"/>
                  <a:pt x="1291" y="590"/>
                  <a:pt x="1290" y="591"/>
                </a:cubicBezTo>
                <a:cubicBezTo>
                  <a:pt x="1289" y="592"/>
                  <a:pt x="1287" y="594"/>
                  <a:pt x="1286" y="595"/>
                </a:cubicBezTo>
                <a:cubicBezTo>
                  <a:pt x="1285" y="596"/>
                  <a:pt x="1285" y="597"/>
                  <a:pt x="1284" y="597"/>
                </a:cubicBezTo>
                <a:cubicBezTo>
                  <a:pt x="1284" y="598"/>
                  <a:pt x="1283" y="598"/>
                  <a:pt x="1283" y="598"/>
                </a:cubicBezTo>
                <a:cubicBezTo>
                  <a:pt x="1283" y="599"/>
                  <a:pt x="1283" y="599"/>
                  <a:pt x="1282" y="599"/>
                </a:cubicBezTo>
                <a:cubicBezTo>
                  <a:pt x="1282" y="600"/>
                  <a:pt x="1281" y="601"/>
                  <a:pt x="1281" y="601"/>
                </a:cubicBezTo>
                <a:cubicBezTo>
                  <a:pt x="1280" y="602"/>
                  <a:pt x="1280" y="603"/>
                  <a:pt x="1279" y="603"/>
                </a:cubicBezTo>
                <a:cubicBezTo>
                  <a:pt x="1279" y="604"/>
                  <a:pt x="1279" y="604"/>
                  <a:pt x="1279" y="604"/>
                </a:cubicBezTo>
                <a:cubicBezTo>
                  <a:pt x="1279" y="604"/>
                  <a:pt x="1278" y="605"/>
                  <a:pt x="1278" y="605"/>
                </a:cubicBezTo>
                <a:cubicBezTo>
                  <a:pt x="1278" y="605"/>
                  <a:pt x="1278" y="606"/>
                  <a:pt x="1278" y="606"/>
                </a:cubicBezTo>
                <a:cubicBezTo>
                  <a:pt x="1277" y="603"/>
                  <a:pt x="1276" y="600"/>
                  <a:pt x="1275" y="598"/>
                </a:cubicBezTo>
                <a:cubicBezTo>
                  <a:pt x="1273" y="592"/>
                  <a:pt x="1272" y="587"/>
                  <a:pt x="1271" y="582"/>
                </a:cubicBezTo>
                <a:cubicBezTo>
                  <a:pt x="1270" y="577"/>
                  <a:pt x="1269" y="572"/>
                  <a:pt x="1270" y="568"/>
                </a:cubicBezTo>
                <a:cubicBezTo>
                  <a:pt x="1270" y="563"/>
                  <a:pt x="1272" y="558"/>
                  <a:pt x="1274" y="554"/>
                </a:cubicBezTo>
                <a:cubicBezTo>
                  <a:pt x="1276" y="549"/>
                  <a:pt x="1278" y="545"/>
                  <a:pt x="1281" y="542"/>
                </a:cubicBezTo>
                <a:cubicBezTo>
                  <a:pt x="1286" y="534"/>
                  <a:pt x="1291" y="527"/>
                  <a:pt x="1297" y="521"/>
                </a:cubicBezTo>
                <a:cubicBezTo>
                  <a:pt x="1298" y="520"/>
                  <a:pt x="1300" y="518"/>
                  <a:pt x="1301" y="517"/>
                </a:cubicBezTo>
                <a:cubicBezTo>
                  <a:pt x="1303" y="516"/>
                  <a:pt x="1304" y="514"/>
                  <a:pt x="1305" y="513"/>
                </a:cubicBezTo>
                <a:cubicBezTo>
                  <a:pt x="1308" y="510"/>
                  <a:pt x="1310" y="508"/>
                  <a:pt x="1313" y="506"/>
                </a:cubicBezTo>
                <a:cubicBezTo>
                  <a:pt x="1316" y="504"/>
                  <a:pt x="1318" y="502"/>
                  <a:pt x="1321" y="500"/>
                </a:cubicBezTo>
                <a:close/>
                <a:moveTo>
                  <a:pt x="1184" y="586"/>
                </a:moveTo>
                <a:cubicBezTo>
                  <a:pt x="1184" y="586"/>
                  <a:pt x="1184" y="586"/>
                  <a:pt x="1184" y="586"/>
                </a:cubicBezTo>
                <a:cubicBezTo>
                  <a:pt x="1185" y="585"/>
                  <a:pt x="1187" y="584"/>
                  <a:pt x="1188" y="582"/>
                </a:cubicBezTo>
                <a:cubicBezTo>
                  <a:pt x="1189" y="584"/>
                  <a:pt x="1189" y="584"/>
                  <a:pt x="1189" y="584"/>
                </a:cubicBezTo>
                <a:cubicBezTo>
                  <a:pt x="1190" y="585"/>
                  <a:pt x="1193" y="585"/>
                  <a:pt x="1195" y="586"/>
                </a:cubicBezTo>
                <a:cubicBezTo>
                  <a:pt x="1195" y="586"/>
                  <a:pt x="1195" y="586"/>
                  <a:pt x="1195" y="586"/>
                </a:cubicBezTo>
                <a:cubicBezTo>
                  <a:pt x="1195" y="586"/>
                  <a:pt x="1196" y="586"/>
                  <a:pt x="1196" y="587"/>
                </a:cubicBezTo>
                <a:cubicBezTo>
                  <a:pt x="1197" y="588"/>
                  <a:pt x="1198" y="589"/>
                  <a:pt x="1199" y="590"/>
                </a:cubicBezTo>
                <a:cubicBezTo>
                  <a:pt x="1200" y="591"/>
                  <a:pt x="1201" y="593"/>
                  <a:pt x="1202" y="594"/>
                </a:cubicBezTo>
                <a:cubicBezTo>
                  <a:pt x="1203" y="595"/>
                  <a:pt x="1204" y="596"/>
                  <a:pt x="1204" y="597"/>
                </a:cubicBezTo>
                <a:cubicBezTo>
                  <a:pt x="1205" y="598"/>
                  <a:pt x="1206" y="599"/>
                  <a:pt x="1206" y="600"/>
                </a:cubicBezTo>
                <a:cubicBezTo>
                  <a:pt x="1207" y="600"/>
                  <a:pt x="1207" y="601"/>
                  <a:pt x="1207" y="601"/>
                </a:cubicBezTo>
                <a:cubicBezTo>
                  <a:pt x="1207" y="601"/>
                  <a:pt x="1207" y="601"/>
                  <a:pt x="1207" y="601"/>
                </a:cubicBezTo>
                <a:cubicBezTo>
                  <a:pt x="1208" y="602"/>
                  <a:pt x="1208" y="602"/>
                  <a:pt x="1208" y="602"/>
                </a:cubicBezTo>
                <a:cubicBezTo>
                  <a:pt x="1208" y="603"/>
                  <a:pt x="1208" y="603"/>
                  <a:pt x="1208" y="603"/>
                </a:cubicBezTo>
                <a:cubicBezTo>
                  <a:pt x="1209" y="605"/>
                  <a:pt x="1209" y="606"/>
                  <a:pt x="1209" y="608"/>
                </a:cubicBezTo>
                <a:cubicBezTo>
                  <a:pt x="1210" y="609"/>
                  <a:pt x="1210" y="610"/>
                  <a:pt x="1210" y="611"/>
                </a:cubicBezTo>
                <a:cubicBezTo>
                  <a:pt x="1210" y="612"/>
                  <a:pt x="1211" y="612"/>
                  <a:pt x="1211" y="613"/>
                </a:cubicBezTo>
                <a:cubicBezTo>
                  <a:pt x="1211" y="613"/>
                  <a:pt x="1211" y="614"/>
                  <a:pt x="1212" y="614"/>
                </a:cubicBezTo>
                <a:cubicBezTo>
                  <a:pt x="1213" y="617"/>
                  <a:pt x="1214" y="620"/>
                  <a:pt x="1216" y="623"/>
                </a:cubicBezTo>
                <a:cubicBezTo>
                  <a:pt x="1203" y="615"/>
                  <a:pt x="1199" y="600"/>
                  <a:pt x="1184" y="586"/>
                </a:cubicBezTo>
                <a:close/>
                <a:moveTo>
                  <a:pt x="1167" y="725"/>
                </a:moveTo>
                <a:cubicBezTo>
                  <a:pt x="1167" y="726"/>
                  <a:pt x="1167" y="726"/>
                  <a:pt x="1167" y="726"/>
                </a:cubicBezTo>
                <a:cubicBezTo>
                  <a:pt x="1167" y="726"/>
                  <a:pt x="1167" y="726"/>
                  <a:pt x="1167" y="726"/>
                </a:cubicBezTo>
                <a:cubicBezTo>
                  <a:pt x="1167" y="726"/>
                  <a:pt x="1167" y="726"/>
                  <a:pt x="1167" y="726"/>
                </a:cubicBezTo>
                <a:cubicBezTo>
                  <a:pt x="1167" y="726"/>
                  <a:pt x="1167" y="726"/>
                  <a:pt x="1167" y="726"/>
                </a:cubicBezTo>
                <a:cubicBezTo>
                  <a:pt x="1168" y="727"/>
                  <a:pt x="1168" y="727"/>
                  <a:pt x="1168" y="727"/>
                </a:cubicBezTo>
                <a:cubicBezTo>
                  <a:pt x="1168" y="728"/>
                  <a:pt x="1168" y="729"/>
                  <a:pt x="1169" y="731"/>
                </a:cubicBezTo>
                <a:cubicBezTo>
                  <a:pt x="1170" y="733"/>
                  <a:pt x="1171" y="735"/>
                  <a:pt x="1172" y="737"/>
                </a:cubicBezTo>
                <a:cubicBezTo>
                  <a:pt x="1175" y="742"/>
                  <a:pt x="1177" y="746"/>
                  <a:pt x="1180" y="751"/>
                </a:cubicBezTo>
                <a:cubicBezTo>
                  <a:pt x="1180" y="751"/>
                  <a:pt x="1181" y="752"/>
                  <a:pt x="1181" y="753"/>
                </a:cubicBezTo>
                <a:cubicBezTo>
                  <a:pt x="1180" y="752"/>
                  <a:pt x="1178" y="751"/>
                  <a:pt x="1177" y="750"/>
                </a:cubicBezTo>
                <a:cubicBezTo>
                  <a:pt x="1176" y="750"/>
                  <a:pt x="1175" y="749"/>
                  <a:pt x="1174" y="749"/>
                </a:cubicBezTo>
                <a:cubicBezTo>
                  <a:pt x="1173" y="748"/>
                  <a:pt x="1172" y="748"/>
                  <a:pt x="1171" y="747"/>
                </a:cubicBezTo>
                <a:cubicBezTo>
                  <a:pt x="1169" y="747"/>
                  <a:pt x="1168" y="746"/>
                  <a:pt x="1166" y="745"/>
                </a:cubicBezTo>
                <a:cubicBezTo>
                  <a:pt x="1166" y="745"/>
                  <a:pt x="1166" y="744"/>
                  <a:pt x="1166" y="743"/>
                </a:cubicBezTo>
                <a:cubicBezTo>
                  <a:pt x="1167" y="735"/>
                  <a:pt x="1167" y="728"/>
                  <a:pt x="1166" y="722"/>
                </a:cubicBezTo>
                <a:cubicBezTo>
                  <a:pt x="1166" y="722"/>
                  <a:pt x="1166" y="723"/>
                  <a:pt x="1166" y="724"/>
                </a:cubicBezTo>
                <a:lnTo>
                  <a:pt x="1167" y="725"/>
                </a:lnTo>
                <a:close/>
                <a:moveTo>
                  <a:pt x="1161" y="707"/>
                </a:moveTo>
                <a:cubicBezTo>
                  <a:pt x="1161" y="707"/>
                  <a:pt x="1161" y="707"/>
                  <a:pt x="1161" y="707"/>
                </a:cubicBezTo>
                <a:cubicBezTo>
                  <a:pt x="1162" y="708"/>
                  <a:pt x="1162" y="708"/>
                  <a:pt x="1163" y="709"/>
                </a:cubicBezTo>
                <a:cubicBezTo>
                  <a:pt x="1163" y="709"/>
                  <a:pt x="1163" y="709"/>
                  <a:pt x="1163" y="709"/>
                </a:cubicBezTo>
                <a:cubicBezTo>
                  <a:pt x="1163" y="711"/>
                  <a:pt x="1164" y="713"/>
                  <a:pt x="1164" y="715"/>
                </a:cubicBezTo>
                <a:cubicBezTo>
                  <a:pt x="1163" y="712"/>
                  <a:pt x="1162" y="710"/>
                  <a:pt x="1161" y="707"/>
                </a:cubicBezTo>
                <a:close/>
                <a:moveTo>
                  <a:pt x="1085" y="767"/>
                </a:moveTo>
                <a:cubicBezTo>
                  <a:pt x="1086" y="768"/>
                  <a:pt x="1087" y="769"/>
                  <a:pt x="1087" y="769"/>
                </a:cubicBezTo>
                <a:cubicBezTo>
                  <a:pt x="1088" y="770"/>
                  <a:pt x="1089" y="771"/>
                  <a:pt x="1089" y="772"/>
                </a:cubicBezTo>
                <a:cubicBezTo>
                  <a:pt x="1090" y="773"/>
                  <a:pt x="1091" y="773"/>
                  <a:pt x="1091" y="774"/>
                </a:cubicBezTo>
                <a:cubicBezTo>
                  <a:pt x="1091" y="774"/>
                  <a:pt x="1091" y="774"/>
                  <a:pt x="1091" y="774"/>
                </a:cubicBezTo>
                <a:cubicBezTo>
                  <a:pt x="1091" y="775"/>
                  <a:pt x="1092" y="775"/>
                  <a:pt x="1092" y="775"/>
                </a:cubicBezTo>
                <a:cubicBezTo>
                  <a:pt x="1092" y="775"/>
                  <a:pt x="1092" y="775"/>
                  <a:pt x="1092" y="775"/>
                </a:cubicBezTo>
                <a:cubicBezTo>
                  <a:pt x="1092" y="776"/>
                  <a:pt x="1092" y="776"/>
                  <a:pt x="1092" y="776"/>
                </a:cubicBezTo>
                <a:cubicBezTo>
                  <a:pt x="1093" y="776"/>
                  <a:pt x="1093" y="777"/>
                  <a:pt x="1093" y="777"/>
                </a:cubicBezTo>
                <a:cubicBezTo>
                  <a:pt x="1093" y="778"/>
                  <a:pt x="1094" y="779"/>
                  <a:pt x="1094" y="780"/>
                </a:cubicBezTo>
                <a:cubicBezTo>
                  <a:pt x="1094" y="781"/>
                  <a:pt x="1095" y="781"/>
                  <a:pt x="1095" y="782"/>
                </a:cubicBezTo>
                <a:cubicBezTo>
                  <a:pt x="1095" y="783"/>
                  <a:pt x="1095" y="783"/>
                  <a:pt x="1095" y="783"/>
                </a:cubicBezTo>
                <a:cubicBezTo>
                  <a:pt x="1094" y="785"/>
                  <a:pt x="1094" y="786"/>
                  <a:pt x="1093" y="787"/>
                </a:cubicBezTo>
                <a:cubicBezTo>
                  <a:pt x="1093" y="788"/>
                  <a:pt x="1092" y="789"/>
                  <a:pt x="1092" y="789"/>
                </a:cubicBezTo>
                <a:cubicBezTo>
                  <a:pt x="1092" y="790"/>
                  <a:pt x="1092" y="791"/>
                  <a:pt x="1092" y="791"/>
                </a:cubicBezTo>
                <a:cubicBezTo>
                  <a:pt x="1092" y="792"/>
                  <a:pt x="1091" y="792"/>
                  <a:pt x="1091" y="793"/>
                </a:cubicBezTo>
                <a:cubicBezTo>
                  <a:pt x="1090" y="784"/>
                  <a:pt x="1087" y="776"/>
                  <a:pt x="1085" y="767"/>
                </a:cubicBezTo>
                <a:cubicBezTo>
                  <a:pt x="1085" y="767"/>
                  <a:pt x="1085" y="767"/>
                  <a:pt x="1085" y="767"/>
                </a:cubicBezTo>
                <a:close/>
                <a:moveTo>
                  <a:pt x="1090" y="805"/>
                </a:moveTo>
                <a:cubicBezTo>
                  <a:pt x="1090" y="806"/>
                  <a:pt x="1090" y="808"/>
                  <a:pt x="1090" y="809"/>
                </a:cubicBezTo>
                <a:cubicBezTo>
                  <a:pt x="1088" y="807"/>
                  <a:pt x="1086" y="805"/>
                  <a:pt x="1084" y="802"/>
                </a:cubicBezTo>
                <a:cubicBezTo>
                  <a:pt x="1084" y="802"/>
                  <a:pt x="1085" y="802"/>
                  <a:pt x="1085" y="802"/>
                </a:cubicBezTo>
                <a:cubicBezTo>
                  <a:pt x="1085" y="803"/>
                  <a:pt x="1086" y="803"/>
                  <a:pt x="1087" y="803"/>
                </a:cubicBezTo>
                <a:cubicBezTo>
                  <a:pt x="1088" y="804"/>
                  <a:pt x="1088" y="804"/>
                  <a:pt x="1089" y="804"/>
                </a:cubicBezTo>
                <a:cubicBezTo>
                  <a:pt x="1089" y="804"/>
                  <a:pt x="1089" y="805"/>
                  <a:pt x="1089" y="805"/>
                </a:cubicBezTo>
                <a:cubicBezTo>
                  <a:pt x="1089" y="805"/>
                  <a:pt x="1089" y="805"/>
                  <a:pt x="1090" y="805"/>
                </a:cubicBezTo>
                <a:close/>
                <a:moveTo>
                  <a:pt x="1095" y="815"/>
                </a:moveTo>
                <a:cubicBezTo>
                  <a:pt x="1094" y="809"/>
                  <a:pt x="1093" y="802"/>
                  <a:pt x="1092" y="795"/>
                </a:cubicBezTo>
                <a:cubicBezTo>
                  <a:pt x="1092" y="795"/>
                  <a:pt x="1092" y="795"/>
                  <a:pt x="1092" y="795"/>
                </a:cubicBezTo>
                <a:cubicBezTo>
                  <a:pt x="1092" y="794"/>
                  <a:pt x="1093" y="793"/>
                  <a:pt x="1093" y="792"/>
                </a:cubicBezTo>
                <a:cubicBezTo>
                  <a:pt x="1094" y="791"/>
                  <a:pt x="1094" y="791"/>
                  <a:pt x="1094" y="790"/>
                </a:cubicBezTo>
                <a:cubicBezTo>
                  <a:pt x="1095" y="790"/>
                  <a:pt x="1095" y="789"/>
                  <a:pt x="1095" y="788"/>
                </a:cubicBezTo>
                <a:cubicBezTo>
                  <a:pt x="1096" y="787"/>
                  <a:pt x="1096" y="786"/>
                  <a:pt x="1097" y="785"/>
                </a:cubicBezTo>
                <a:cubicBezTo>
                  <a:pt x="1097" y="786"/>
                  <a:pt x="1098" y="787"/>
                  <a:pt x="1099" y="788"/>
                </a:cubicBezTo>
                <a:cubicBezTo>
                  <a:pt x="1099" y="789"/>
                  <a:pt x="1100" y="790"/>
                  <a:pt x="1101" y="791"/>
                </a:cubicBezTo>
                <a:cubicBezTo>
                  <a:pt x="1101" y="792"/>
                  <a:pt x="1102" y="793"/>
                  <a:pt x="1103" y="794"/>
                </a:cubicBezTo>
                <a:cubicBezTo>
                  <a:pt x="1103" y="795"/>
                  <a:pt x="1104" y="795"/>
                  <a:pt x="1105" y="796"/>
                </a:cubicBezTo>
                <a:cubicBezTo>
                  <a:pt x="1106" y="797"/>
                  <a:pt x="1106" y="798"/>
                  <a:pt x="1107" y="799"/>
                </a:cubicBezTo>
                <a:cubicBezTo>
                  <a:pt x="1108" y="800"/>
                  <a:pt x="1109" y="801"/>
                  <a:pt x="1110" y="801"/>
                </a:cubicBezTo>
                <a:cubicBezTo>
                  <a:pt x="1111" y="802"/>
                  <a:pt x="1112" y="803"/>
                  <a:pt x="1113" y="804"/>
                </a:cubicBezTo>
                <a:cubicBezTo>
                  <a:pt x="1114" y="805"/>
                  <a:pt x="1115" y="805"/>
                  <a:pt x="1116" y="806"/>
                </a:cubicBezTo>
                <a:cubicBezTo>
                  <a:pt x="1117" y="807"/>
                  <a:pt x="1118" y="808"/>
                  <a:pt x="1119" y="808"/>
                </a:cubicBezTo>
                <a:cubicBezTo>
                  <a:pt x="1120" y="809"/>
                  <a:pt x="1121" y="810"/>
                  <a:pt x="1122" y="810"/>
                </a:cubicBezTo>
                <a:cubicBezTo>
                  <a:pt x="1121" y="810"/>
                  <a:pt x="1121" y="810"/>
                  <a:pt x="1121" y="810"/>
                </a:cubicBezTo>
                <a:cubicBezTo>
                  <a:pt x="1120" y="810"/>
                  <a:pt x="1119" y="810"/>
                  <a:pt x="1118" y="810"/>
                </a:cubicBezTo>
                <a:cubicBezTo>
                  <a:pt x="1118" y="811"/>
                  <a:pt x="1117" y="811"/>
                  <a:pt x="1116" y="811"/>
                </a:cubicBezTo>
                <a:cubicBezTo>
                  <a:pt x="1116" y="811"/>
                  <a:pt x="1115" y="811"/>
                  <a:pt x="1115" y="811"/>
                </a:cubicBezTo>
                <a:cubicBezTo>
                  <a:pt x="1114" y="811"/>
                  <a:pt x="1114" y="811"/>
                  <a:pt x="1113" y="811"/>
                </a:cubicBezTo>
                <a:cubicBezTo>
                  <a:pt x="1113" y="811"/>
                  <a:pt x="1112" y="812"/>
                  <a:pt x="1111" y="812"/>
                </a:cubicBezTo>
                <a:cubicBezTo>
                  <a:pt x="1109" y="812"/>
                  <a:pt x="1107" y="813"/>
                  <a:pt x="1105" y="813"/>
                </a:cubicBezTo>
                <a:cubicBezTo>
                  <a:pt x="1103" y="814"/>
                  <a:pt x="1102" y="815"/>
                  <a:pt x="1100" y="816"/>
                </a:cubicBezTo>
                <a:cubicBezTo>
                  <a:pt x="1099" y="816"/>
                  <a:pt x="1099" y="816"/>
                  <a:pt x="1098" y="817"/>
                </a:cubicBezTo>
                <a:cubicBezTo>
                  <a:pt x="1097" y="816"/>
                  <a:pt x="1096" y="816"/>
                  <a:pt x="1095" y="815"/>
                </a:cubicBezTo>
                <a:close/>
                <a:moveTo>
                  <a:pt x="1120" y="806"/>
                </a:moveTo>
                <a:cubicBezTo>
                  <a:pt x="1119" y="805"/>
                  <a:pt x="1118" y="804"/>
                  <a:pt x="1118" y="804"/>
                </a:cubicBezTo>
                <a:cubicBezTo>
                  <a:pt x="1117" y="803"/>
                  <a:pt x="1116" y="802"/>
                  <a:pt x="1115" y="802"/>
                </a:cubicBezTo>
                <a:cubicBezTo>
                  <a:pt x="1114" y="801"/>
                  <a:pt x="1113" y="800"/>
                  <a:pt x="1112" y="799"/>
                </a:cubicBezTo>
                <a:cubicBezTo>
                  <a:pt x="1111" y="798"/>
                  <a:pt x="1110" y="798"/>
                  <a:pt x="1110" y="797"/>
                </a:cubicBezTo>
                <a:cubicBezTo>
                  <a:pt x="1109" y="796"/>
                  <a:pt x="1108" y="795"/>
                  <a:pt x="1107" y="794"/>
                </a:cubicBezTo>
                <a:cubicBezTo>
                  <a:pt x="1107" y="793"/>
                  <a:pt x="1106" y="793"/>
                  <a:pt x="1105" y="792"/>
                </a:cubicBezTo>
                <a:cubicBezTo>
                  <a:pt x="1104" y="791"/>
                  <a:pt x="1104" y="790"/>
                  <a:pt x="1103" y="789"/>
                </a:cubicBezTo>
                <a:cubicBezTo>
                  <a:pt x="1103" y="788"/>
                  <a:pt x="1102" y="787"/>
                  <a:pt x="1101" y="786"/>
                </a:cubicBezTo>
                <a:cubicBezTo>
                  <a:pt x="1100" y="785"/>
                  <a:pt x="1099" y="783"/>
                  <a:pt x="1098" y="781"/>
                </a:cubicBezTo>
                <a:cubicBezTo>
                  <a:pt x="1099" y="781"/>
                  <a:pt x="1099" y="780"/>
                  <a:pt x="1099" y="779"/>
                </a:cubicBezTo>
                <a:cubicBezTo>
                  <a:pt x="1101" y="776"/>
                  <a:pt x="1103" y="772"/>
                  <a:pt x="1105" y="769"/>
                </a:cubicBezTo>
                <a:cubicBezTo>
                  <a:pt x="1106" y="765"/>
                  <a:pt x="1108" y="762"/>
                  <a:pt x="1110" y="759"/>
                </a:cubicBezTo>
                <a:cubicBezTo>
                  <a:pt x="1111" y="757"/>
                  <a:pt x="1112" y="756"/>
                  <a:pt x="1113" y="754"/>
                </a:cubicBezTo>
                <a:cubicBezTo>
                  <a:pt x="1114" y="753"/>
                  <a:pt x="1115" y="751"/>
                  <a:pt x="1115" y="750"/>
                </a:cubicBezTo>
                <a:cubicBezTo>
                  <a:pt x="1116" y="750"/>
                  <a:pt x="1116" y="750"/>
                  <a:pt x="1116" y="749"/>
                </a:cubicBezTo>
                <a:cubicBezTo>
                  <a:pt x="1116" y="749"/>
                  <a:pt x="1116" y="749"/>
                  <a:pt x="1116" y="749"/>
                </a:cubicBezTo>
                <a:cubicBezTo>
                  <a:pt x="1117" y="749"/>
                  <a:pt x="1117" y="749"/>
                  <a:pt x="1118" y="749"/>
                </a:cubicBezTo>
                <a:cubicBezTo>
                  <a:pt x="1118" y="748"/>
                  <a:pt x="1118" y="748"/>
                  <a:pt x="1118" y="748"/>
                </a:cubicBezTo>
                <a:cubicBezTo>
                  <a:pt x="1118" y="748"/>
                  <a:pt x="1119" y="748"/>
                  <a:pt x="1119" y="748"/>
                </a:cubicBezTo>
                <a:cubicBezTo>
                  <a:pt x="1119" y="748"/>
                  <a:pt x="1119" y="747"/>
                  <a:pt x="1119" y="747"/>
                </a:cubicBezTo>
                <a:cubicBezTo>
                  <a:pt x="1119" y="747"/>
                  <a:pt x="1120" y="746"/>
                  <a:pt x="1120" y="746"/>
                </a:cubicBezTo>
                <a:cubicBezTo>
                  <a:pt x="1121" y="745"/>
                  <a:pt x="1121" y="744"/>
                  <a:pt x="1122" y="744"/>
                </a:cubicBezTo>
                <a:cubicBezTo>
                  <a:pt x="1122" y="743"/>
                  <a:pt x="1122" y="743"/>
                  <a:pt x="1123" y="743"/>
                </a:cubicBezTo>
                <a:cubicBezTo>
                  <a:pt x="1123" y="743"/>
                  <a:pt x="1124" y="743"/>
                  <a:pt x="1124" y="744"/>
                </a:cubicBezTo>
                <a:cubicBezTo>
                  <a:pt x="1123" y="763"/>
                  <a:pt x="1116" y="788"/>
                  <a:pt x="1127" y="808"/>
                </a:cubicBezTo>
                <a:cubicBezTo>
                  <a:pt x="1128" y="809"/>
                  <a:pt x="1128" y="810"/>
                  <a:pt x="1129" y="810"/>
                </a:cubicBezTo>
                <a:cubicBezTo>
                  <a:pt x="1129" y="810"/>
                  <a:pt x="1129" y="810"/>
                  <a:pt x="1129" y="810"/>
                </a:cubicBezTo>
                <a:cubicBezTo>
                  <a:pt x="1127" y="809"/>
                  <a:pt x="1127" y="809"/>
                  <a:pt x="1127" y="809"/>
                </a:cubicBezTo>
                <a:cubicBezTo>
                  <a:pt x="1126" y="809"/>
                  <a:pt x="1126" y="809"/>
                  <a:pt x="1125" y="809"/>
                </a:cubicBezTo>
                <a:cubicBezTo>
                  <a:pt x="1124" y="808"/>
                  <a:pt x="1124" y="808"/>
                  <a:pt x="1124" y="808"/>
                </a:cubicBezTo>
                <a:cubicBezTo>
                  <a:pt x="1123" y="807"/>
                  <a:pt x="1121" y="806"/>
                  <a:pt x="1120" y="806"/>
                </a:cubicBezTo>
                <a:close/>
                <a:moveTo>
                  <a:pt x="1298" y="889"/>
                </a:moveTo>
                <a:cubicBezTo>
                  <a:pt x="1303" y="890"/>
                  <a:pt x="1308" y="890"/>
                  <a:pt x="1314" y="891"/>
                </a:cubicBezTo>
                <a:cubicBezTo>
                  <a:pt x="1319" y="891"/>
                  <a:pt x="1325" y="891"/>
                  <a:pt x="1330" y="891"/>
                </a:cubicBezTo>
                <a:cubicBezTo>
                  <a:pt x="1332" y="890"/>
                  <a:pt x="1332" y="890"/>
                  <a:pt x="1332" y="890"/>
                </a:cubicBezTo>
                <a:cubicBezTo>
                  <a:pt x="1334" y="890"/>
                  <a:pt x="1334" y="890"/>
                  <a:pt x="1334" y="890"/>
                </a:cubicBezTo>
                <a:cubicBezTo>
                  <a:pt x="1335" y="890"/>
                  <a:pt x="1335" y="890"/>
                  <a:pt x="1335" y="890"/>
                </a:cubicBezTo>
                <a:cubicBezTo>
                  <a:pt x="1335" y="890"/>
                  <a:pt x="1335" y="890"/>
                  <a:pt x="1335" y="890"/>
                </a:cubicBezTo>
                <a:cubicBezTo>
                  <a:pt x="1335" y="890"/>
                  <a:pt x="1335" y="890"/>
                  <a:pt x="1335" y="890"/>
                </a:cubicBezTo>
                <a:cubicBezTo>
                  <a:pt x="1336" y="890"/>
                  <a:pt x="1336" y="890"/>
                  <a:pt x="1336" y="890"/>
                </a:cubicBezTo>
                <a:cubicBezTo>
                  <a:pt x="1337" y="890"/>
                  <a:pt x="1337" y="890"/>
                  <a:pt x="1337" y="890"/>
                </a:cubicBezTo>
                <a:cubicBezTo>
                  <a:pt x="1338" y="890"/>
                  <a:pt x="1338" y="890"/>
                  <a:pt x="1338" y="890"/>
                </a:cubicBezTo>
                <a:cubicBezTo>
                  <a:pt x="1338" y="890"/>
                  <a:pt x="1339" y="890"/>
                  <a:pt x="1339" y="890"/>
                </a:cubicBezTo>
                <a:cubicBezTo>
                  <a:pt x="1340" y="890"/>
                  <a:pt x="1340" y="890"/>
                  <a:pt x="1341" y="891"/>
                </a:cubicBezTo>
                <a:cubicBezTo>
                  <a:pt x="1341" y="891"/>
                  <a:pt x="1342" y="891"/>
                  <a:pt x="1342" y="891"/>
                </a:cubicBezTo>
                <a:cubicBezTo>
                  <a:pt x="1342" y="891"/>
                  <a:pt x="1343" y="891"/>
                  <a:pt x="1343" y="891"/>
                </a:cubicBezTo>
                <a:cubicBezTo>
                  <a:pt x="1344" y="892"/>
                  <a:pt x="1345" y="892"/>
                  <a:pt x="1345" y="892"/>
                </a:cubicBezTo>
                <a:cubicBezTo>
                  <a:pt x="1346" y="892"/>
                  <a:pt x="1347" y="893"/>
                  <a:pt x="1348" y="893"/>
                </a:cubicBezTo>
                <a:cubicBezTo>
                  <a:pt x="1348" y="893"/>
                  <a:pt x="1349" y="893"/>
                  <a:pt x="1349" y="893"/>
                </a:cubicBezTo>
                <a:cubicBezTo>
                  <a:pt x="1349" y="894"/>
                  <a:pt x="1350" y="894"/>
                  <a:pt x="1350" y="894"/>
                </a:cubicBezTo>
                <a:cubicBezTo>
                  <a:pt x="1351" y="894"/>
                  <a:pt x="1352" y="895"/>
                  <a:pt x="1353" y="895"/>
                </a:cubicBezTo>
                <a:cubicBezTo>
                  <a:pt x="1355" y="896"/>
                  <a:pt x="1356" y="897"/>
                  <a:pt x="1358" y="898"/>
                </a:cubicBezTo>
                <a:cubicBezTo>
                  <a:pt x="1360" y="899"/>
                  <a:pt x="1361" y="900"/>
                  <a:pt x="1363" y="901"/>
                </a:cubicBezTo>
                <a:cubicBezTo>
                  <a:pt x="1363" y="902"/>
                  <a:pt x="1363" y="902"/>
                  <a:pt x="1363" y="902"/>
                </a:cubicBezTo>
                <a:cubicBezTo>
                  <a:pt x="1363" y="902"/>
                  <a:pt x="1362" y="902"/>
                  <a:pt x="1362" y="902"/>
                </a:cubicBezTo>
                <a:cubicBezTo>
                  <a:pt x="1363" y="904"/>
                  <a:pt x="1364" y="904"/>
                  <a:pt x="1365" y="905"/>
                </a:cubicBezTo>
                <a:cubicBezTo>
                  <a:pt x="1362" y="905"/>
                  <a:pt x="1362" y="905"/>
                  <a:pt x="1362" y="905"/>
                </a:cubicBezTo>
                <a:cubicBezTo>
                  <a:pt x="1353" y="921"/>
                  <a:pt x="1363" y="928"/>
                  <a:pt x="1376" y="933"/>
                </a:cubicBezTo>
                <a:cubicBezTo>
                  <a:pt x="1365" y="942"/>
                  <a:pt x="1355" y="951"/>
                  <a:pt x="1341" y="959"/>
                </a:cubicBezTo>
                <a:cubicBezTo>
                  <a:pt x="1325" y="969"/>
                  <a:pt x="1306" y="971"/>
                  <a:pt x="1289" y="976"/>
                </a:cubicBezTo>
                <a:cubicBezTo>
                  <a:pt x="1272" y="980"/>
                  <a:pt x="1259" y="986"/>
                  <a:pt x="1241" y="988"/>
                </a:cubicBezTo>
                <a:cubicBezTo>
                  <a:pt x="1251" y="956"/>
                  <a:pt x="1251" y="931"/>
                  <a:pt x="1270" y="905"/>
                </a:cubicBezTo>
                <a:cubicBezTo>
                  <a:pt x="1275" y="899"/>
                  <a:pt x="1280" y="894"/>
                  <a:pt x="1286" y="889"/>
                </a:cubicBezTo>
                <a:cubicBezTo>
                  <a:pt x="1290" y="889"/>
                  <a:pt x="1294" y="889"/>
                  <a:pt x="1298" y="889"/>
                </a:cubicBezTo>
                <a:close/>
                <a:moveTo>
                  <a:pt x="1448" y="743"/>
                </a:moveTo>
                <a:cubicBezTo>
                  <a:pt x="1449" y="742"/>
                  <a:pt x="1449" y="742"/>
                  <a:pt x="1449" y="742"/>
                </a:cubicBezTo>
                <a:cubicBezTo>
                  <a:pt x="1449" y="742"/>
                  <a:pt x="1449" y="742"/>
                  <a:pt x="1449" y="742"/>
                </a:cubicBezTo>
                <a:cubicBezTo>
                  <a:pt x="1449" y="742"/>
                  <a:pt x="1449" y="742"/>
                  <a:pt x="1449" y="742"/>
                </a:cubicBezTo>
                <a:cubicBezTo>
                  <a:pt x="1450" y="741"/>
                  <a:pt x="1450" y="741"/>
                  <a:pt x="1450" y="741"/>
                </a:cubicBezTo>
                <a:cubicBezTo>
                  <a:pt x="1450" y="741"/>
                  <a:pt x="1451" y="740"/>
                  <a:pt x="1451" y="740"/>
                </a:cubicBezTo>
                <a:cubicBezTo>
                  <a:pt x="1452" y="739"/>
                  <a:pt x="1452" y="739"/>
                  <a:pt x="1452" y="739"/>
                </a:cubicBezTo>
                <a:cubicBezTo>
                  <a:pt x="1454" y="738"/>
                  <a:pt x="1455" y="736"/>
                  <a:pt x="1457" y="735"/>
                </a:cubicBezTo>
                <a:cubicBezTo>
                  <a:pt x="1454" y="738"/>
                  <a:pt x="1451" y="740"/>
                  <a:pt x="1448" y="743"/>
                </a:cubicBezTo>
                <a:close/>
                <a:moveTo>
                  <a:pt x="1519" y="662"/>
                </a:moveTo>
                <a:cubicBezTo>
                  <a:pt x="1518" y="662"/>
                  <a:pt x="1518" y="663"/>
                  <a:pt x="1518" y="664"/>
                </a:cubicBezTo>
                <a:cubicBezTo>
                  <a:pt x="1518" y="664"/>
                  <a:pt x="1518" y="665"/>
                  <a:pt x="1518" y="665"/>
                </a:cubicBezTo>
                <a:cubicBezTo>
                  <a:pt x="1518" y="666"/>
                  <a:pt x="1518" y="667"/>
                  <a:pt x="1517" y="667"/>
                </a:cubicBezTo>
                <a:cubicBezTo>
                  <a:pt x="1517" y="667"/>
                  <a:pt x="1517" y="668"/>
                  <a:pt x="1517" y="668"/>
                </a:cubicBezTo>
                <a:cubicBezTo>
                  <a:pt x="1517" y="668"/>
                  <a:pt x="1517" y="669"/>
                  <a:pt x="1517" y="669"/>
                </a:cubicBezTo>
                <a:cubicBezTo>
                  <a:pt x="1517" y="669"/>
                  <a:pt x="1517" y="670"/>
                  <a:pt x="1517" y="670"/>
                </a:cubicBezTo>
                <a:cubicBezTo>
                  <a:pt x="1517" y="671"/>
                  <a:pt x="1517" y="671"/>
                  <a:pt x="1517" y="671"/>
                </a:cubicBezTo>
                <a:cubicBezTo>
                  <a:pt x="1516" y="672"/>
                  <a:pt x="1515" y="673"/>
                  <a:pt x="1513" y="674"/>
                </a:cubicBezTo>
                <a:cubicBezTo>
                  <a:pt x="1510" y="677"/>
                  <a:pt x="1507" y="681"/>
                  <a:pt x="1505" y="685"/>
                </a:cubicBezTo>
                <a:cubicBezTo>
                  <a:pt x="1503" y="688"/>
                  <a:pt x="1501" y="692"/>
                  <a:pt x="1499" y="696"/>
                </a:cubicBezTo>
                <a:cubicBezTo>
                  <a:pt x="1497" y="700"/>
                  <a:pt x="1495" y="704"/>
                  <a:pt x="1493" y="708"/>
                </a:cubicBezTo>
                <a:cubicBezTo>
                  <a:pt x="1492" y="710"/>
                  <a:pt x="1490" y="711"/>
                  <a:pt x="1489" y="713"/>
                </a:cubicBezTo>
                <a:cubicBezTo>
                  <a:pt x="1489" y="713"/>
                  <a:pt x="1488" y="714"/>
                  <a:pt x="1488" y="714"/>
                </a:cubicBezTo>
                <a:cubicBezTo>
                  <a:pt x="1487" y="715"/>
                  <a:pt x="1487" y="715"/>
                  <a:pt x="1487" y="715"/>
                </a:cubicBezTo>
                <a:cubicBezTo>
                  <a:pt x="1487" y="715"/>
                  <a:pt x="1487" y="715"/>
                  <a:pt x="1487" y="715"/>
                </a:cubicBezTo>
                <a:cubicBezTo>
                  <a:pt x="1487" y="715"/>
                  <a:pt x="1487" y="715"/>
                  <a:pt x="1487" y="715"/>
                </a:cubicBezTo>
                <a:cubicBezTo>
                  <a:pt x="1486" y="716"/>
                  <a:pt x="1485" y="717"/>
                  <a:pt x="1484" y="717"/>
                </a:cubicBezTo>
                <a:cubicBezTo>
                  <a:pt x="1481" y="720"/>
                  <a:pt x="1477" y="722"/>
                  <a:pt x="1473" y="724"/>
                </a:cubicBezTo>
                <a:cubicBezTo>
                  <a:pt x="1469" y="726"/>
                  <a:pt x="1465" y="727"/>
                  <a:pt x="1461" y="729"/>
                </a:cubicBezTo>
                <a:cubicBezTo>
                  <a:pt x="1457" y="731"/>
                  <a:pt x="1453" y="733"/>
                  <a:pt x="1450" y="736"/>
                </a:cubicBezTo>
                <a:cubicBezTo>
                  <a:pt x="1450" y="735"/>
                  <a:pt x="1451" y="735"/>
                  <a:pt x="1451" y="734"/>
                </a:cubicBezTo>
                <a:cubicBezTo>
                  <a:pt x="1452" y="733"/>
                  <a:pt x="1452" y="733"/>
                  <a:pt x="1452" y="732"/>
                </a:cubicBezTo>
                <a:cubicBezTo>
                  <a:pt x="1453" y="731"/>
                  <a:pt x="1453" y="731"/>
                  <a:pt x="1453" y="731"/>
                </a:cubicBezTo>
                <a:cubicBezTo>
                  <a:pt x="1453" y="730"/>
                  <a:pt x="1453" y="730"/>
                  <a:pt x="1453" y="729"/>
                </a:cubicBezTo>
                <a:cubicBezTo>
                  <a:pt x="1454" y="725"/>
                  <a:pt x="1455" y="721"/>
                  <a:pt x="1455" y="716"/>
                </a:cubicBezTo>
                <a:cubicBezTo>
                  <a:pt x="1455" y="715"/>
                  <a:pt x="1455" y="715"/>
                  <a:pt x="1455" y="714"/>
                </a:cubicBezTo>
                <a:cubicBezTo>
                  <a:pt x="1455" y="713"/>
                  <a:pt x="1455" y="713"/>
                  <a:pt x="1455" y="712"/>
                </a:cubicBezTo>
                <a:cubicBezTo>
                  <a:pt x="1455" y="711"/>
                  <a:pt x="1455" y="709"/>
                  <a:pt x="1455" y="708"/>
                </a:cubicBezTo>
                <a:cubicBezTo>
                  <a:pt x="1454" y="706"/>
                  <a:pt x="1454" y="703"/>
                  <a:pt x="1454" y="701"/>
                </a:cubicBezTo>
                <a:cubicBezTo>
                  <a:pt x="1454" y="698"/>
                  <a:pt x="1454" y="695"/>
                  <a:pt x="1454" y="693"/>
                </a:cubicBezTo>
                <a:cubicBezTo>
                  <a:pt x="1454" y="692"/>
                  <a:pt x="1454" y="691"/>
                  <a:pt x="1454" y="690"/>
                </a:cubicBezTo>
                <a:cubicBezTo>
                  <a:pt x="1454" y="690"/>
                  <a:pt x="1454" y="690"/>
                  <a:pt x="1454" y="690"/>
                </a:cubicBezTo>
                <a:cubicBezTo>
                  <a:pt x="1454" y="690"/>
                  <a:pt x="1454" y="690"/>
                  <a:pt x="1454" y="690"/>
                </a:cubicBezTo>
                <a:cubicBezTo>
                  <a:pt x="1454" y="688"/>
                  <a:pt x="1454" y="687"/>
                  <a:pt x="1454" y="686"/>
                </a:cubicBezTo>
                <a:cubicBezTo>
                  <a:pt x="1455" y="681"/>
                  <a:pt x="1456" y="677"/>
                  <a:pt x="1458" y="673"/>
                </a:cubicBezTo>
                <a:cubicBezTo>
                  <a:pt x="1458" y="673"/>
                  <a:pt x="1458" y="672"/>
                  <a:pt x="1458" y="672"/>
                </a:cubicBezTo>
                <a:cubicBezTo>
                  <a:pt x="1458" y="672"/>
                  <a:pt x="1458" y="671"/>
                  <a:pt x="1459" y="671"/>
                </a:cubicBezTo>
                <a:cubicBezTo>
                  <a:pt x="1459" y="670"/>
                  <a:pt x="1459" y="669"/>
                  <a:pt x="1459" y="668"/>
                </a:cubicBezTo>
                <a:cubicBezTo>
                  <a:pt x="1460" y="668"/>
                  <a:pt x="1460" y="667"/>
                  <a:pt x="1460" y="666"/>
                </a:cubicBezTo>
                <a:cubicBezTo>
                  <a:pt x="1460" y="667"/>
                  <a:pt x="1460" y="667"/>
                  <a:pt x="1460" y="667"/>
                </a:cubicBezTo>
                <a:cubicBezTo>
                  <a:pt x="1460" y="667"/>
                  <a:pt x="1460" y="667"/>
                  <a:pt x="1461" y="666"/>
                </a:cubicBezTo>
                <a:cubicBezTo>
                  <a:pt x="1461" y="665"/>
                  <a:pt x="1461" y="665"/>
                  <a:pt x="1462" y="664"/>
                </a:cubicBezTo>
                <a:cubicBezTo>
                  <a:pt x="1462" y="664"/>
                  <a:pt x="1462" y="663"/>
                  <a:pt x="1462" y="663"/>
                </a:cubicBezTo>
                <a:cubicBezTo>
                  <a:pt x="1462" y="663"/>
                  <a:pt x="1462" y="662"/>
                  <a:pt x="1462" y="662"/>
                </a:cubicBezTo>
                <a:cubicBezTo>
                  <a:pt x="1462" y="662"/>
                  <a:pt x="1462" y="662"/>
                  <a:pt x="1462" y="662"/>
                </a:cubicBezTo>
                <a:cubicBezTo>
                  <a:pt x="1463" y="661"/>
                  <a:pt x="1463" y="660"/>
                  <a:pt x="1463" y="659"/>
                </a:cubicBezTo>
                <a:cubicBezTo>
                  <a:pt x="1463" y="657"/>
                  <a:pt x="1463" y="656"/>
                  <a:pt x="1463" y="655"/>
                </a:cubicBezTo>
                <a:cubicBezTo>
                  <a:pt x="1463" y="654"/>
                  <a:pt x="1464" y="653"/>
                  <a:pt x="1464" y="651"/>
                </a:cubicBezTo>
                <a:cubicBezTo>
                  <a:pt x="1464" y="650"/>
                  <a:pt x="1464" y="649"/>
                  <a:pt x="1464" y="648"/>
                </a:cubicBezTo>
                <a:cubicBezTo>
                  <a:pt x="1464" y="647"/>
                  <a:pt x="1464" y="646"/>
                  <a:pt x="1464" y="645"/>
                </a:cubicBezTo>
                <a:cubicBezTo>
                  <a:pt x="1472" y="638"/>
                  <a:pt x="1470" y="629"/>
                  <a:pt x="1465" y="621"/>
                </a:cubicBezTo>
                <a:cubicBezTo>
                  <a:pt x="1485" y="623"/>
                  <a:pt x="1504" y="628"/>
                  <a:pt x="1522" y="635"/>
                </a:cubicBezTo>
                <a:cubicBezTo>
                  <a:pt x="1518" y="640"/>
                  <a:pt x="1518" y="645"/>
                  <a:pt x="1523" y="650"/>
                </a:cubicBezTo>
                <a:cubicBezTo>
                  <a:pt x="1523" y="650"/>
                  <a:pt x="1522" y="651"/>
                  <a:pt x="1522" y="651"/>
                </a:cubicBezTo>
                <a:cubicBezTo>
                  <a:pt x="1522" y="653"/>
                  <a:pt x="1521" y="654"/>
                  <a:pt x="1521" y="655"/>
                </a:cubicBezTo>
                <a:cubicBezTo>
                  <a:pt x="1520" y="657"/>
                  <a:pt x="1520" y="658"/>
                  <a:pt x="1519" y="659"/>
                </a:cubicBezTo>
                <a:cubicBezTo>
                  <a:pt x="1519" y="660"/>
                  <a:pt x="1519" y="661"/>
                  <a:pt x="1519" y="662"/>
                </a:cubicBezTo>
                <a:close/>
                <a:moveTo>
                  <a:pt x="1548" y="662"/>
                </a:moveTo>
                <a:cubicBezTo>
                  <a:pt x="1548" y="662"/>
                  <a:pt x="1548" y="662"/>
                  <a:pt x="1548" y="662"/>
                </a:cubicBezTo>
                <a:cubicBezTo>
                  <a:pt x="1544" y="663"/>
                  <a:pt x="1540" y="664"/>
                  <a:pt x="1536" y="665"/>
                </a:cubicBezTo>
                <a:cubicBezTo>
                  <a:pt x="1532" y="665"/>
                  <a:pt x="1528" y="667"/>
                  <a:pt x="1524" y="668"/>
                </a:cubicBezTo>
                <a:cubicBezTo>
                  <a:pt x="1523" y="668"/>
                  <a:pt x="1522" y="669"/>
                  <a:pt x="1521" y="669"/>
                </a:cubicBezTo>
                <a:cubicBezTo>
                  <a:pt x="1521" y="670"/>
                  <a:pt x="1520" y="670"/>
                  <a:pt x="1520" y="670"/>
                </a:cubicBezTo>
                <a:cubicBezTo>
                  <a:pt x="1519" y="670"/>
                  <a:pt x="1519" y="670"/>
                  <a:pt x="1519" y="670"/>
                </a:cubicBezTo>
                <a:cubicBezTo>
                  <a:pt x="1519" y="670"/>
                  <a:pt x="1519" y="670"/>
                  <a:pt x="1519" y="670"/>
                </a:cubicBezTo>
                <a:cubicBezTo>
                  <a:pt x="1519" y="670"/>
                  <a:pt x="1520" y="670"/>
                  <a:pt x="1520" y="669"/>
                </a:cubicBezTo>
                <a:cubicBezTo>
                  <a:pt x="1520" y="669"/>
                  <a:pt x="1520" y="669"/>
                  <a:pt x="1520" y="668"/>
                </a:cubicBezTo>
                <a:cubicBezTo>
                  <a:pt x="1520" y="668"/>
                  <a:pt x="1520" y="668"/>
                  <a:pt x="1520" y="668"/>
                </a:cubicBezTo>
                <a:cubicBezTo>
                  <a:pt x="1520" y="667"/>
                  <a:pt x="1520" y="666"/>
                  <a:pt x="1520" y="666"/>
                </a:cubicBezTo>
                <a:cubicBezTo>
                  <a:pt x="1520" y="665"/>
                  <a:pt x="1520" y="665"/>
                  <a:pt x="1521" y="664"/>
                </a:cubicBezTo>
                <a:cubicBezTo>
                  <a:pt x="1521" y="663"/>
                  <a:pt x="1521" y="663"/>
                  <a:pt x="1521" y="662"/>
                </a:cubicBezTo>
                <a:cubicBezTo>
                  <a:pt x="1521" y="662"/>
                  <a:pt x="1521" y="661"/>
                  <a:pt x="1522" y="660"/>
                </a:cubicBezTo>
                <a:cubicBezTo>
                  <a:pt x="1522" y="659"/>
                  <a:pt x="1522" y="658"/>
                  <a:pt x="1523" y="656"/>
                </a:cubicBezTo>
                <a:cubicBezTo>
                  <a:pt x="1523" y="655"/>
                  <a:pt x="1524" y="654"/>
                  <a:pt x="1525" y="652"/>
                </a:cubicBezTo>
                <a:cubicBezTo>
                  <a:pt x="1525" y="651"/>
                  <a:pt x="1526" y="650"/>
                  <a:pt x="1527" y="648"/>
                </a:cubicBezTo>
                <a:cubicBezTo>
                  <a:pt x="1527" y="648"/>
                  <a:pt x="1527" y="648"/>
                  <a:pt x="1527" y="648"/>
                </a:cubicBezTo>
                <a:cubicBezTo>
                  <a:pt x="1526" y="649"/>
                  <a:pt x="1526" y="650"/>
                  <a:pt x="1526" y="651"/>
                </a:cubicBezTo>
                <a:cubicBezTo>
                  <a:pt x="1534" y="654"/>
                  <a:pt x="1540" y="651"/>
                  <a:pt x="1544" y="646"/>
                </a:cubicBezTo>
                <a:cubicBezTo>
                  <a:pt x="1548" y="648"/>
                  <a:pt x="1552" y="650"/>
                  <a:pt x="1555" y="652"/>
                </a:cubicBezTo>
                <a:cubicBezTo>
                  <a:pt x="1555" y="653"/>
                  <a:pt x="1555" y="653"/>
                  <a:pt x="1555" y="653"/>
                </a:cubicBezTo>
                <a:cubicBezTo>
                  <a:pt x="1555" y="654"/>
                  <a:pt x="1554" y="654"/>
                  <a:pt x="1554" y="655"/>
                </a:cubicBezTo>
                <a:cubicBezTo>
                  <a:pt x="1553" y="656"/>
                  <a:pt x="1553" y="657"/>
                  <a:pt x="1552" y="658"/>
                </a:cubicBezTo>
                <a:cubicBezTo>
                  <a:pt x="1552" y="658"/>
                  <a:pt x="1551" y="659"/>
                  <a:pt x="1551" y="660"/>
                </a:cubicBezTo>
                <a:cubicBezTo>
                  <a:pt x="1550" y="660"/>
                  <a:pt x="1550" y="660"/>
                  <a:pt x="1550" y="660"/>
                </a:cubicBezTo>
                <a:cubicBezTo>
                  <a:pt x="1550" y="661"/>
                  <a:pt x="1549" y="661"/>
                  <a:pt x="1549" y="661"/>
                </a:cubicBezTo>
                <a:cubicBezTo>
                  <a:pt x="1549" y="662"/>
                  <a:pt x="1548" y="662"/>
                  <a:pt x="1548" y="662"/>
                </a:cubicBezTo>
                <a:close/>
                <a:moveTo>
                  <a:pt x="1567" y="661"/>
                </a:moveTo>
                <a:cubicBezTo>
                  <a:pt x="1566" y="661"/>
                  <a:pt x="1564" y="661"/>
                  <a:pt x="1562" y="661"/>
                </a:cubicBezTo>
                <a:cubicBezTo>
                  <a:pt x="1561" y="661"/>
                  <a:pt x="1559" y="661"/>
                  <a:pt x="1557" y="661"/>
                </a:cubicBezTo>
                <a:cubicBezTo>
                  <a:pt x="1555" y="662"/>
                  <a:pt x="1552" y="662"/>
                  <a:pt x="1549" y="662"/>
                </a:cubicBezTo>
                <a:cubicBezTo>
                  <a:pt x="1549" y="662"/>
                  <a:pt x="1550" y="662"/>
                  <a:pt x="1550" y="662"/>
                </a:cubicBezTo>
                <a:cubicBezTo>
                  <a:pt x="1551" y="661"/>
                  <a:pt x="1552" y="660"/>
                  <a:pt x="1553" y="659"/>
                </a:cubicBezTo>
                <a:cubicBezTo>
                  <a:pt x="1554" y="658"/>
                  <a:pt x="1555" y="657"/>
                  <a:pt x="1555" y="657"/>
                </a:cubicBezTo>
                <a:cubicBezTo>
                  <a:pt x="1556" y="656"/>
                  <a:pt x="1556" y="656"/>
                  <a:pt x="1556" y="655"/>
                </a:cubicBezTo>
                <a:cubicBezTo>
                  <a:pt x="1557" y="655"/>
                  <a:pt x="1557" y="654"/>
                  <a:pt x="1557" y="654"/>
                </a:cubicBezTo>
                <a:cubicBezTo>
                  <a:pt x="1557" y="654"/>
                  <a:pt x="1557" y="654"/>
                  <a:pt x="1557" y="654"/>
                </a:cubicBezTo>
                <a:cubicBezTo>
                  <a:pt x="1561" y="656"/>
                  <a:pt x="1565" y="659"/>
                  <a:pt x="1569" y="662"/>
                </a:cubicBezTo>
                <a:cubicBezTo>
                  <a:pt x="1568" y="661"/>
                  <a:pt x="1568" y="661"/>
                  <a:pt x="1567" y="661"/>
                </a:cubicBezTo>
                <a:close/>
                <a:moveTo>
                  <a:pt x="1520" y="553"/>
                </a:moveTo>
                <a:cubicBezTo>
                  <a:pt x="1523" y="552"/>
                  <a:pt x="1543" y="552"/>
                  <a:pt x="1563" y="555"/>
                </a:cubicBezTo>
                <a:cubicBezTo>
                  <a:pt x="1561" y="562"/>
                  <a:pt x="1563" y="571"/>
                  <a:pt x="1570" y="577"/>
                </a:cubicBezTo>
                <a:cubicBezTo>
                  <a:pt x="1571" y="577"/>
                  <a:pt x="1571" y="577"/>
                  <a:pt x="1571" y="577"/>
                </a:cubicBezTo>
                <a:cubicBezTo>
                  <a:pt x="1571" y="577"/>
                  <a:pt x="1571" y="578"/>
                  <a:pt x="1571" y="578"/>
                </a:cubicBezTo>
                <a:cubicBezTo>
                  <a:pt x="1572" y="580"/>
                  <a:pt x="1572" y="582"/>
                  <a:pt x="1573" y="583"/>
                </a:cubicBezTo>
                <a:cubicBezTo>
                  <a:pt x="1573" y="584"/>
                  <a:pt x="1573" y="585"/>
                  <a:pt x="1574" y="586"/>
                </a:cubicBezTo>
                <a:cubicBezTo>
                  <a:pt x="1574" y="586"/>
                  <a:pt x="1574" y="587"/>
                  <a:pt x="1574" y="587"/>
                </a:cubicBezTo>
                <a:cubicBezTo>
                  <a:pt x="1574" y="587"/>
                  <a:pt x="1575" y="588"/>
                  <a:pt x="1575" y="588"/>
                </a:cubicBezTo>
                <a:cubicBezTo>
                  <a:pt x="1575" y="589"/>
                  <a:pt x="1575" y="590"/>
                  <a:pt x="1576" y="590"/>
                </a:cubicBezTo>
                <a:cubicBezTo>
                  <a:pt x="1576" y="591"/>
                  <a:pt x="1576" y="592"/>
                  <a:pt x="1577" y="592"/>
                </a:cubicBezTo>
                <a:cubicBezTo>
                  <a:pt x="1577" y="593"/>
                  <a:pt x="1577" y="593"/>
                  <a:pt x="1577" y="593"/>
                </a:cubicBezTo>
                <a:cubicBezTo>
                  <a:pt x="1577" y="593"/>
                  <a:pt x="1578" y="594"/>
                  <a:pt x="1578" y="594"/>
                </a:cubicBezTo>
                <a:cubicBezTo>
                  <a:pt x="1578" y="594"/>
                  <a:pt x="1579" y="595"/>
                  <a:pt x="1579" y="595"/>
                </a:cubicBezTo>
                <a:cubicBezTo>
                  <a:pt x="1580" y="596"/>
                  <a:pt x="1580" y="596"/>
                  <a:pt x="1580" y="596"/>
                </a:cubicBezTo>
                <a:cubicBezTo>
                  <a:pt x="1581" y="597"/>
                  <a:pt x="1581" y="597"/>
                  <a:pt x="1581" y="597"/>
                </a:cubicBezTo>
                <a:cubicBezTo>
                  <a:pt x="1582" y="598"/>
                  <a:pt x="1582" y="598"/>
                  <a:pt x="1582" y="598"/>
                </a:cubicBezTo>
                <a:cubicBezTo>
                  <a:pt x="1582" y="598"/>
                  <a:pt x="1582" y="598"/>
                  <a:pt x="1582" y="598"/>
                </a:cubicBezTo>
                <a:cubicBezTo>
                  <a:pt x="1582" y="599"/>
                  <a:pt x="1581" y="599"/>
                  <a:pt x="1581" y="599"/>
                </a:cubicBezTo>
                <a:cubicBezTo>
                  <a:pt x="1580" y="600"/>
                  <a:pt x="1580" y="600"/>
                  <a:pt x="1580" y="600"/>
                </a:cubicBezTo>
                <a:cubicBezTo>
                  <a:pt x="1580" y="600"/>
                  <a:pt x="1579" y="600"/>
                  <a:pt x="1579" y="601"/>
                </a:cubicBezTo>
                <a:cubicBezTo>
                  <a:pt x="1577" y="603"/>
                  <a:pt x="1576" y="605"/>
                  <a:pt x="1575" y="608"/>
                </a:cubicBezTo>
                <a:cubicBezTo>
                  <a:pt x="1574" y="610"/>
                  <a:pt x="1573" y="613"/>
                  <a:pt x="1572" y="615"/>
                </a:cubicBezTo>
                <a:cubicBezTo>
                  <a:pt x="1570" y="618"/>
                  <a:pt x="1569" y="621"/>
                  <a:pt x="1568" y="624"/>
                </a:cubicBezTo>
                <a:cubicBezTo>
                  <a:pt x="1566" y="629"/>
                  <a:pt x="1564" y="634"/>
                  <a:pt x="1562" y="639"/>
                </a:cubicBezTo>
                <a:cubicBezTo>
                  <a:pt x="1561" y="641"/>
                  <a:pt x="1560" y="643"/>
                  <a:pt x="1559" y="645"/>
                </a:cubicBezTo>
                <a:cubicBezTo>
                  <a:pt x="1556" y="642"/>
                  <a:pt x="1552" y="638"/>
                  <a:pt x="1548" y="635"/>
                </a:cubicBezTo>
                <a:cubicBezTo>
                  <a:pt x="1550" y="627"/>
                  <a:pt x="1550" y="618"/>
                  <a:pt x="1549" y="612"/>
                </a:cubicBezTo>
                <a:cubicBezTo>
                  <a:pt x="1547" y="615"/>
                  <a:pt x="1539" y="620"/>
                  <a:pt x="1532" y="625"/>
                </a:cubicBezTo>
                <a:cubicBezTo>
                  <a:pt x="1530" y="624"/>
                  <a:pt x="1527" y="623"/>
                  <a:pt x="1525" y="622"/>
                </a:cubicBezTo>
                <a:cubicBezTo>
                  <a:pt x="1491" y="609"/>
                  <a:pt x="1477" y="607"/>
                  <a:pt x="1444" y="599"/>
                </a:cubicBezTo>
                <a:cubicBezTo>
                  <a:pt x="1476" y="580"/>
                  <a:pt x="1486" y="568"/>
                  <a:pt x="1520" y="553"/>
                </a:cubicBezTo>
                <a:close/>
                <a:moveTo>
                  <a:pt x="1452" y="619"/>
                </a:moveTo>
                <a:cubicBezTo>
                  <a:pt x="1452" y="619"/>
                  <a:pt x="1452" y="619"/>
                  <a:pt x="1452" y="619"/>
                </a:cubicBezTo>
                <a:cubicBezTo>
                  <a:pt x="1452" y="620"/>
                  <a:pt x="1452" y="622"/>
                  <a:pt x="1452" y="623"/>
                </a:cubicBezTo>
                <a:cubicBezTo>
                  <a:pt x="1452" y="630"/>
                  <a:pt x="1449" y="642"/>
                  <a:pt x="1460" y="641"/>
                </a:cubicBezTo>
                <a:cubicBezTo>
                  <a:pt x="1459" y="642"/>
                  <a:pt x="1459" y="642"/>
                  <a:pt x="1459" y="642"/>
                </a:cubicBezTo>
                <a:cubicBezTo>
                  <a:pt x="1460" y="643"/>
                  <a:pt x="1461" y="645"/>
                  <a:pt x="1461" y="647"/>
                </a:cubicBezTo>
                <a:cubicBezTo>
                  <a:pt x="1462" y="647"/>
                  <a:pt x="1462" y="646"/>
                  <a:pt x="1462" y="646"/>
                </a:cubicBezTo>
                <a:cubicBezTo>
                  <a:pt x="1462" y="647"/>
                  <a:pt x="1462" y="647"/>
                  <a:pt x="1462" y="648"/>
                </a:cubicBezTo>
                <a:cubicBezTo>
                  <a:pt x="1462" y="649"/>
                  <a:pt x="1462" y="650"/>
                  <a:pt x="1462" y="651"/>
                </a:cubicBezTo>
                <a:cubicBezTo>
                  <a:pt x="1462" y="653"/>
                  <a:pt x="1461" y="654"/>
                  <a:pt x="1461" y="655"/>
                </a:cubicBezTo>
                <a:cubicBezTo>
                  <a:pt x="1461" y="656"/>
                  <a:pt x="1461" y="657"/>
                  <a:pt x="1461" y="658"/>
                </a:cubicBezTo>
                <a:cubicBezTo>
                  <a:pt x="1461" y="659"/>
                  <a:pt x="1461" y="660"/>
                  <a:pt x="1460" y="661"/>
                </a:cubicBezTo>
                <a:cubicBezTo>
                  <a:pt x="1460" y="661"/>
                  <a:pt x="1460" y="662"/>
                  <a:pt x="1460" y="662"/>
                </a:cubicBezTo>
                <a:cubicBezTo>
                  <a:pt x="1460" y="662"/>
                  <a:pt x="1460" y="662"/>
                  <a:pt x="1460" y="662"/>
                </a:cubicBezTo>
                <a:cubicBezTo>
                  <a:pt x="1460" y="663"/>
                  <a:pt x="1460" y="663"/>
                  <a:pt x="1460" y="663"/>
                </a:cubicBezTo>
                <a:cubicBezTo>
                  <a:pt x="1460" y="664"/>
                  <a:pt x="1460" y="664"/>
                  <a:pt x="1460" y="664"/>
                </a:cubicBezTo>
                <a:cubicBezTo>
                  <a:pt x="1459" y="665"/>
                  <a:pt x="1458" y="666"/>
                  <a:pt x="1458" y="668"/>
                </a:cubicBezTo>
                <a:cubicBezTo>
                  <a:pt x="1457" y="668"/>
                  <a:pt x="1457" y="669"/>
                  <a:pt x="1457" y="670"/>
                </a:cubicBezTo>
                <a:cubicBezTo>
                  <a:pt x="1456" y="670"/>
                  <a:pt x="1456" y="671"/>
                  <a:pt x="1456" y="671"/>
                </a:cubicBezTo>
                <a:cubicBezTo>
                  <a:pt x="1456" y="672"/>
                  <a:pt x="1456" y="672"/>
                  <a:pt x="1455" y="672"/>
                </a:cubicBezTo>
                <a:cubicBezTo>
                  <a:pt x="1454" y="676"/>
                  <a:pt x="1453" y="680"/>
                  <a:pt x="1452" y="685"/>
                </a:cubicBezTo>
                <a:cubicBezTo>
                  <a:pt x="1452" y="685"/>
                  <a:pt x="1452" y="685"/>
                  <a:pt x="1452" y="685"/>
                </a:cubicBezTo>
                <a:cubicBezTo>
                  <a:pt x="1452" y="685"/>
                  <a:pt x="1452" y="684"/>
                  <a:pt x="1452" y="684"/>
                </a:cubicBezTo>
                <a:cubicBezTo>
                  <a:pt x="1451" y="684"/>
                  <a:pt x="1451" y="684"/>
                  <a:pt x="1451" y="683"/>
                </a:cubicBezTo>
                <a:cubicBezTo>
                  <a:pt x="1451" y="683"/>
                  <a:pt x="1451" y="683"/>
                  <a:pt x="1450" y="683"/>
                </a:cubicBezTo>
                <a:cubicBezTo>
                  <a:pt x="1448" y="681"/>
                  <a:pt x="1446" y="679"/>
                  <a:pt x="1443" y="678"/>
                </a:cubicBezTo>
                <a:cubicBezTo>
                  <a:pt x="1441" y="677"/>
                  <a:pt x="1439" y="675"/>
                  <a:pt x="1436" y="674"/>
                </a:cubicBezTo>
                <a:cubicBezTo>
                  <a:pt x="1437" y="674"/>
                  <a:pt x="1437" y="674"/>
                  <a:pt x="1437" y="673"/>
                </a:cubicBezTo>
                <a:cubicBezTo>
                  <a:pt x="1437" y="671"/>
                  <a:pt x="1437" y="671"/>
                  <a:pt x="1437" y="671"/>
                </a:cubicBezTo>
                <a:cubicBezTo>
                  <a:pt x="1440" y="659"/>
                  <a:pt x="1430" y="647"/>
                  <a:pt x="1417" y="649"/>
                </a:cubicBezTo>
                <a:cubicBezTo>
                  <a:pt x="1420" y="659"/>
                  <a:pt x="1420" y="677"/>
                  <a:pt x="1434" y="674"/>
                </a:cubicBezTo>
                <a:cubicBezTo>
                  <a:pt x="1434" y="675"/>
                  <a:pt x="1434" y="675"/>
                  <a:pt x="1434" y="675"/>
                </a:cubicBezTo>
                <a:cubicBezTo>
                  <a:pt x="1437" y="677"/>
                  <a:pt x="1440" y="678"/>
                  <a:pt x="1442" y="680"/>
                </a:cubicBezTo>
                <a:cubicBezTo>
                  <a:pt x="1445" y="681"/>
                  <a:pt x="1447" y="683"/>
                  <a:pt x="1449" y="684"/>
                </a:cubicBezTo>
                <a:cubicBezTo>
                  <a:pt x="1449" y="684"/>
                  <a:pt x="1449" y="685"/>
                  <a:pt x="1449" y="685"/>
                </a:cubicBezTo>
                <a:cubicBezTo>
                  <a:pt x="1450" y="685"/>
                  <a:pt x="1450" y="685"/>
                  <a:pt x="1450" y="685"/>
                </a:cubicBezTo>
                <a:cubicBezTo>
                  <a:pt x="1450" y="686"/>
                  <a:pt x="1450" y="686"/>
                  <a:pt x="1451" y="686"/>
                </a:cubicBezTo>
                <a:cubicBezTo>
                  <a:pt x="1451" y="686"/>
                  <a:pt x="1451" y="686"/>
                  <a:pt x="1451" y="686"/>
                </a:cubicBezTo>
                <a:cubicBezTo>
                  <a:pt x="1451" y="687"/>
                  <a:pt x="1452" y="687"/>
                  <a:pt x="1452" y="687"/>
                </a:cubicBezTo>
                <a:cubicBezTo>
                  <a:pt x="1452" y="689"/>
                  <a:pt x="1451" y="691"/>
                  <a:pt x="1451" y="693"/>
                </a:cubicBezTo>
                <a:cubicBezTo>
                  <a:pt x="1451" y="696"/>
                  <a:pt x="1452" y="698"/>
                  <a:pt x="1452" y="701"/>
                </a:cubicBezTo>
                <a:cubicBezTo>
                  <a:pt x="1452" y="703"/>
                  <a:pt x="1452" y="706"/>
                  <a:pt x="1452" y="708"/>
                </a:cubicBezTo>
                <a:cubicBezTo>
                  <a:pt x="1452" y="710"/>
                  <a:pt x="1453" y="711"/>
                  <a:pt x="1453" y="712"/>
                </a:cubicBezTo>
                <a:cubicBezTo>
                  <a:pt x="1453" y="713"/>
                  <a:pt x="1453" y="713"/>
                  <a:pt x="1453" y="714"/>
                </a:cubicBezTo>
                <a:cubicBezTo>
                  <a:pt x="1453" y="715"/>
                  <a:pt x="1453" y="715"/>
                  <a:pt x="1453" y="716"/>
                </a:cubicBezTo>
                <a:cubicBezTo>
                  <a:pt x="1453" y="720"/>
                  <a:pt x="1452" y="725"/>
                  <a:pt x="1451" y="728"/>
                </a:cubicBezTo>
                <a:cubicBezTo>
                  <a:pt x="1451" y="729"/>
                  <a:pt x="1451" y="729"/>
                  <a:pt x="1451" y="730"/>
                </a:cubicBezTo>
                <a:cubicBezTo>
                  <a:pt x="1451" y="730"/>
                  <a:pt x="1450" y="731"/>
                  <a:pt x="1450" y="731"/>
                </a:cubicBezTo>
                <a:cubicBezTo>
                  <a:pt x="1450" y="732"/>
                  <a:pt x="1450" y="733"/>
                  <a:pt x="1450" y="733"/>
                </a:cubicBezTo>
                <a:cubicBezTo>
                  <a:pt x="1449" y="735"/>
                  <a:pt x="1448" y="736"/>
                  <a:pt x="1448" y="737"/>
                </a:cubicBezTo>
                <a:cubicBezTo>
                  <a:pt x="1448" y="738"/>
                  <a:pt x="1447" y="738"/>
                  <a:pt x="1447" y="739"/>
                </a:cubicBezTo>
                <a:cubicBezTo>
                  <a:pt x="1447" y="739"/>
                  <a:pt x="1447" y="739"/>
                  <a:pt x="1447" y="739"/>
                </a:cubicBezTo>
                <a:cubicBezTo>
                  <a:pt x="1446" y="739"/>
                  <a:pt x="1446" y="739"/>
                  <a:pt x="1446" y="739"/>
                </a:cubicBezTo>
                <a:cubicBezTo>
                  <a:pt x="1446" y="739"/>
                  <a:pt x="1446" y="739"/>
                  <a:pt x="1446" y="739"/>
                </a:cubicBezTo>
                <a:cubicBezTo>
                  <a:pt x="1446" y="740"/>
                  <a:pt x="1446" y="740"/>
                  <a:pt x="1446" y="740"/>
                </a:cubicBezTo>
                <a:cubicBezTo>
                  <a:pt x="1445" y="741"/>
                  <a:pt x="1445" y="741"/>
                  <a:pt x="1445" y="741"/>
                </a:cubicBezTo>
                <a:cubicBezTo>
                  <a:pt x="1444" y="742"/>
                  <a:pt x="1444" y="742"/>
                  <a:pt x="1443" y="743"/>
                </a:cubicBezTo>
                <a:cubicBezTo>
                  <a:pt x="1442" y="744"/>
                  <a:pt x="1442" y="745"/>
                  <a:pt x="1441" y="746"/>
                </a:cubicBezTo>
                <a:cubicBezTo>
                  <a:pt x="1436" y="752"/>
                  <a:pt x="1431" y="759"/>
                  <a:pt x="1427" y="765"/>
                </a:cubicBezTo>
                <a:cubicBezTo>
                  <a:pt x="1408" y="787"/>
                  <a:pt x="1391" y="811"/>
                  <a:pt x="1366" y="826"/>
                </a:cubicBezTo>
                <a:cubicBezTo>
                  <a:pt x="1333" y="845"/>
                  <a:pt x="1292" y="865"/>
                  <a:pt x="1259" y="880"/>
                </a:cubicBezTo>
                <a:cubicBezTo>
                  <a:pt x="1264" y="864"/>
                  <a:pt x="1270" y="849"/>
                  <a:pt x="1277" y="834"/>
                </a:cubicBezTo>
                <a:cubicBezTo>
                  <a:pt x="1280" y="830"/>
                  <a:pt x="1284" y="826"/>
                  <a:pt x="1288" y="823"/>
                </a:cubicBezTo>
                <a:cubicBezTo>
                  <a:pt x="1288" y="823"/>
                  <a:pt x="1288" y="823"/>
                  <a:pt x="1289" y="823"/>
                </a:cubicBezTo>
                <a:cubicBezTo>
                  <a:pt x="1292" y="821"/>
                  <a:pt x="1295" y="820"/>
                  <a:pt x="1300" y="819"/>
                </a:cubicBezTo>
                <a:cubicBezTo>
                  <a:pt x="1301" y="819"/>
                  <a:pt x="1302" y="818"/>
                  <a:pt x="1303" y="818"/>
                </a:cubicBezTo>
                <a:cubicBezTo>
                  <a:pt x="1304" y="818"/>
                  <a:pt x="1305" y="818"/>
                  <a:pt x="1306" y="818"/>
                </a:cubicBezTo>
                <a:cubicBezTo>
                  <a:pt x="1308" y="817"/>
                  <a:pt x="1311" y="817"/>
                  <a:pt x="1313" y="817"/>
                </a:cubicBezTo>
                <a:cubicBezTo>
                  <a:pt x="1314" y="817"/>
                  <a:pt x="1314" y="817"/>
                  <a:pt x="1315" y="816"/>
                </a:cubicBezTo>
                <a:cubicBezTo>
                  <a:pt x="1338" y="838"/>
                  <a:pt x="1350" y="820"/>
                  <a:pt x="1374" y="820"/>
                </a:cubicBezTo>
                <a:cubicBezTo>
                  <a:pt x="1354" y="792"/>
                  <a:pt x="1332" y="795"/>
                  <a:pt x="1312" y="814"/>
                </a:cubicBezTo>
                <a:cubicBezTo>
                  <a:pt x="1312" y="814"/>
                  <a:pt x="1312" y="814"/>
                  <a:pt x="1312" y="814"/>
                </a:cubicBezTo>
                <a:cubicBezTo>
                  <a:pt x="1310" y="814"/>
                  <a:pt x="1308" y="815"/>
                  <a:pt x="1306" y="815"/>
                </a:cubicBezTo>
                <a:cubicBezTo>
                  <a:pt x="1304" y="815"/>
                  <a:pt x="1303" y="815"/>
                  <a:pt x="1302" y="816"/>
                </a:cubicBezTo>
                <a:cubicBezTo>
                  <a:pt x="1301" y="816"/>
                  <a:pt x="1300" y="816"/>
                  <a:pt x="1299" y="816"/>
                </a:cubicBezTo>
                <a:cubicBezTo>
                  <a:pt x="1297" y="817"/>
                  <a:pt x="1295" y="817"/>
                  <a:pt x="1294" y="818"/>
                </a:cubicBezTo>
                <a:cubicBezTo>
                  <a:pt x="1294" y="817"/>
                  <a:pt x="1295" y="817"/>
                  <a:pt x="1295" y="816"/>
                </a:cubicBezTo>
                <a:cubicBezTo>
                  <a:pt x="1299" y="812"/>
                  <a:pt x="1303" y="809"/>
                  <a:pt x="1306" y="805"/>
                </a:cubicBezTo>
                <a:cubicBezTo>
                  <a:pt x="1308" y="803"/>
                  <a:pt x="1310" y="801"/>
                  <a:pt x="1311" y="799"/>
                </a:cubicBezTo>
                <a:cubicBezTo>
                  <a:pt x="1312" y="798"/>
                  <a:pt x="1313" y="797"/>
                  <a:pt x="1314" y="796"/>
                </a:cubicBezTo>
                <a:cubicBezTo>
                  <a:pt x="1314" y="795"/>
                  <a:pt x="1314" y="795"/>
                  <a:pt x="1314" y="795"/>
                </a:cubicBezTo>
                <a:cubicBezTo>
                  <a:pt x="1314" y="795"/>
                  <a:pt x="1314" y="795"/>
                  <a:pt x="1314" y="795"/>
                </a:cubicBezTo>
                <a:cubicBezTo>
                  <a:pt x="1315" y="795"/>
                  <a:pt x="1315" y="795"/>
                  <a:pt x="1315" y="795"/>
                </a:cubicBezTo>
                <a:cubicBezTo>
                  <a:pt x="1315" y="795"/>
                  <a:pt x="1315" y="795"/>
                  <a:pt x="1315" y="795"/>
                </a:cubicBezTo>
                <a:cubicBezTo>
                  <a:pt x="1315" y="795"/>
                  <a:pt x="1315" y="795"/>
                  <a:pt x="1315" y="795"/>
                </a:cubicBezTo>
                <a:cubicBezTo>
                  <a:pt x="1316" y="793"/>
                  <a:pt x="1316" y="793"/>
                  <a:pt x="1316" y="793"/>
                </a:cubicBezTo>
                <a:cubicBezTo>
                  <a:pt x="1319" y="789"/>
                  <a:pt x="1321" y="784"/>
                  <a:pt x="1323" y="779"/>
                </a:cubicBezTo>
                <a:cubicBezTo>
                  <a:pt x="1323" y="779"/>
                  <a:pt x="1323" y="779"/>
                  <a:pt x="1323" y="779"/>
                </a:cubicBezTo>
                <a:cubicBezTo>
                  <a:pt x="1324" y="779"/>
                  <a:pt x="1324" y="779"/>
                  <a:pt x="1325" y="778"/>
                </a:cubicBezTo>
                <a:cubicBezTo>
                  <a:pt x="1326" y="778"/>
                  <a:pt x="1327" y="778"/>
                  <a:pt x="1328" y="778"/>
                </a:cubicBezTo>
                <a:cubicBezTo>
                  <a:pt x="1329" y="777"/>
                  <a:pt x="1330" y="777"/>
                  <a:pt x="1332" y="777"/>
                </a:cubicBezTo>
                <a:cubicBezTo>
                  <a:pt x="1333" y="777"/>
                  <a:pt x="1334" y="776"/>
                  <a:pt x="1335" y="776"/>
                </a:cubicBezTo>
                <a:cubicBezTo>
                  <a:pt x="1338" y="775"/>
                  <a:pt x="1341" y="775"/>
                  <a:pt x="1344" y="775"/>
                </a:cubicBezTo>
                <a:cubicBezTo>
                  <a:pt x="1347" y="774"/>
                  <a:pt x="1350" y="774"/>
                  <a:pt x="1354" y="774"/>
                </a:cubicBezTo>
                <a:cubicBezTo>
                  <a:pt x="1357" y="773"/>
                  <a:pt x="1361" y="773"/>
                  <a:pt x="1364" y="772"/>
                </a:cubicBezTo>
                <a:cubicBezTo>
                  <a:pt x="1365" y="772"/>
                  <a:pt x="1366" y="772"/>
                  <a:pt x="1367" y="771"/>
                </a:cubicBezTo>
                <a:cubicBezTo>
                  <a:pt x="1367" y="771"/>
                  <a:pt x="1368" y="771"/>
                  <a:pt x="1368" y="771"/>
                </a:cubicBezTo>
                <a:cubicBezTo>
                  <a:pt x="1370" y="771"/>
                  <a:pt x="1370" y="771"/>
                  <a:pt x="1370" y="771"/>
                </a:cubicBezTo>
                <a:cubicBezTo>
                  <a:pt x="1372" y="770"/>
                  <a:pt x="1372" y="770"/>
                  <a:pt x="1372" y="770"/>
                </a:cubicBezTo>
                <a:cubicBezTo>
                  <a:pt x="1373" y="769"/>
                  <a:pt x="1374" y="769"/>
                  <a:pt x="1375" y="769"/>
                </a:cubicBezTo>
                <a:cubicBezTo>
                  <a:pt x="1377" y="768"/>
                  <a:pt x="1378" y="767"/>
                  <a:pt x="1380" y="767"/>
                </a:cubicBezTo>
                <a:cubicBezTo>
                  <a:pt x="1381" y="766"/>
                  <a:pt x="1381" y="766"/>
                  <a:pt x="1382" y="765"/>
                </a:cubicBezTo>
                <a:cubicBezTo>
                  <a:pt x="1383" y="765"/>
                  <a:pt x="1384" y="764"/>
                  <a:pt x="1385" y="764"/>
                </a:cubicBezTo>
                <a:cubicBezTo>
                  <a:pt x="1385" y="763"/>
                  <a:pt x="1386" y="763"/>
                  <a:pt x="1387" y="762"/>
                </a:cubicBezTo>
                <a:cubicBezTo>
                  <a:pt x="1388" y="762"/>
                  <a:pt x="1388" y="762"/>
                  <a:pt x="1388" y="762"/>
                </a:cubicBezTo>
                <a:cubicBezTo>
                  <a:pt x="1389" y="761"/>
                  <a:pt x="1389" y="761"/>
                  <a:pt x="1389" y="761"/>
                </a:cubicBezTo>
                <a:cubicBezTo>
                  <a:pt x="1390" y="760"/>
                  <a:pt x="1390" y="760"/>
                  <a:pt x="1391" y="759"/>
                </a:cubicBezTo>
                <a:cubicBezTo>
                  <a:pt x="1392" y="759"/>
                  <a:pt x="1392" y="758"/>
                  <a:pt x="1393" y="758"/>
                </a:cubicBezTo>
                <a:cubicBezTo>
                  <a:pt x="1394" y="757"/>
                  <a:pt x="1394" y="757"/>
                  <a:pt x="1395" y="756"/>
                </a:cubicBezTo>
                <a:cubicBezTo>
                  <a:pt x="1395" y="755"/>
                  <a:pt x="1396" y="755"/>
                  <a:pt x="1397" y="754"/>
                </a:cubicBezTo>
                <a:cubicBezTo>
                  <a:pt x="1398" y="753"/>
                  <a:pt x="1399" y="752"/>
                  <a:pt x="1400" y="751"/>
                </a:cubicBezTo>
                <a:cubicBezTo>
                  <a:pt x="1400" y="750"/>
                  <a:pt x="1401" y="750"/>
                  <a:pt x="1401" y="749"/>
                </a:cubicBezTo>
                <a:cubicBezTo>
                  <a:pt x="1402" y="748"/>
                  <a:pt x="1402" y="748"/>
                  <a:pt x="1403" y="747"/>
                </a:cubicBezTo>
                <a:cubicBezTo>
                  <a:pt x="1403" y="746"/>
                  <a:pt x="1404" y="745"/>
                  <a:pt x="1405" y="744"/>
                </a:cubicBezTo>
                <a:cubicBezTo>
                  <a:pt x="1405" y="743"/>
                  <a:pt x="1405" y="743"/>
                  <a:pt x="1406" y="742"/>
                </a:cubicBezTo>
                <a:cubicBezTo>
                  <a:pt x="1406" y="742"/>
                  <a:pt x="1406" y="741"/>
                  <a:pt x="1407" y="741"/>
                </a:cubicBezTo>
                <a:cubicBezTo>
                  <a:pt x="1407" y="740"/>
                  <a:pt x="1407" y="738"/>
                  <a:pt x="1408" y="737"/>
                </a:cubicBezTo>
                <a:cubicBezTo>
                  <a:pt x="1409" y="735"/>
                  <a:pt x="1409" y="734"/>
                  <a:pt x="1409" y="732"/>
                </a:cubicBezTo>
                <a:cubicBezTo>
                  <a:pt x="1409" y="731"/>
                  <a:pt x="1409" y="731"/>
                  <a:pt x="1410" y="730"/>
                </a:cubicBezTo>
                <a:cubicBezTo>
                  <a:pt x="1410" y="730"/>
                  <a:pt x="1410" y="729"/>
                  <a:pt x="1410" y="729"/>
                </a:cubicBezTo>
                <a:cubicBezTo>
                  <a:pt x="1410" y="728"/>
                  <a:pt x="1410" y="727"/>
                  <a:pt x="1410" y="727"/>
                </a:cubicBezTo>
                <a:cubicBezTo>
                  <a:pt x="1410" y="727"/>
                  <a:pt x="1410" y="728"/>
                  <a:pt x="1409" y="729"/>
                </a:cubicBezTo>
                <a:cubicBezTo>
                  <a:pt x="1409" y="729"/>
                  <a:pt x="1409" y="730"/>
                  <a:pt x="1408" y="732"/>
                </a:cubicBezTo>
                <a:cubicBezTo>
                  <a:pt x="1407" y="733"/>
                  <a:pt x="1407" y="735"/>
                  <a:pt x="1405" y="736"/>
                </a:cubicBezTo>
                <a:cubicBezTo>
                  <a:pt x="1405" y="737"/>
                  <a:pt x="1404" y="738"/>
                  <a:pt x="1404" y="739"/>
                </a:cubicBezTo>
                <a:cubicBezTo>
                  <a:pt x="1403" y="740"/>
                  <a:pt x="1403" y="741"/>
                  <a:pt x="1402" y="742"/>
                </a:cubicBezTo>
                <a:cubicBezTo>
                  <a:pt x="1401" y="743"/>
                  <a:pt x="1400" y="744"/>
                  <a:pt x="1400" y="745"/>
                </a:cubicBezTo>
                <a:cubicBezTo>
                  <a:pt x="1399" y="746"/>
                  <a:pt x="1399" y="747"/>
                  <a:pt x="1398" y="747"/>
                </a:cubicBezTo>
                <a:cubicBezTo>
                  <a:pt x="1398" y="748"/>
                  <a:pt x="1398" y="748"/>
                  <a:pt x="1397" y="749"/>
                </a:cubicBezTo>
                <a:cubicBezTo>
                  <a:pt x="1396" y="750"/>
                  <a:pt x="1395" y="751"/>
                  <a:pt x="1394" y="752"/>
                </a:cubicBezTo>
                <a:cubicBezTo>
                  <a:pt x="1394" y="753"/>
                  <a:pt x="1393" y="753"/>
                  <a:pt x="1392" y="754"/>
                </a:cubicBezTo>
                <a:cubicBezTo>
                  <a:pt x="1392" y="754"/>
                  <a:pt x="1391" y="755"/>
                  <a:pt x="1391" y="755"/>
                </a:cubicBezTo>
                <a:cubicBezTo>
                  <a:pt x="1390" y="756"/>
                  <a:pt x="1389" y="756"/>
                  <a:pt x="1389" y="757"/>
                </a:cubicBezTo>
                <a:cubicBezTo>
                  <a:pt x="1388" y="757"/>
                  <a:pt x="1387" y="758"/>
                  <a:pt x="1387" y="758"/>
                </a:cubicBezTo>
                <a:cubicBezTo>
                  <a:pt x="1386" y="759"/>
                  <a:pt x="1386" y="759"/>
                  <a:pt x="1386" y="759"/>
                </a:cubicBezTo>
                <a:cubicBezTo>
                  <a:pt x="1385" y="760"/>
                  <a:pt x="1385" y="760"/>
                  <a:pt x="1385" y="760"/>
                </a:cubicBezTo>
                <a:cubicBezTo>
                  <a:pt x="1385" y="760"/>
                  <a:pt x="1384" y="760"/>
                  <a:pt x="1384" y="760"/>
                </a:cubicBezTo>
                <a:cubicBezTo>
                  <a:pt x="1384" y="760"/>
                  <a:pt x="1384" y="760"/>
                  <a:pt x="1384" y="760"/>
                </a:cubicBezTo>
                <a:cubicBezTo>
                  <a:pt x="1384" y="760"/>
                  <a:pt x="1385" y="760"/>
                  <a:pt x="1385" y="759"/>
                </a:cubicBezTo>
                <a:cubicBezTo>
                  <a:pt x="1385" y="759"/>
                  <a:pt x="1385" y="759"/>
                  <a:pt x="1386" y="758"/>
                </a:cubicBezTo>
                <a:cubicBezTo>
                  <a:pt x="1386" y="758"/>
                  <a:pt x="1386" y="757"/>
                  <a:pt x="1387" y="757"/>
                </a:cubicBezTo>
                <a:cubicBezTo>
                  <a:pt x="1387" y="757"/>
                  <a:pt x="1387" y="756"/>
                  <a:pt x="1387" y="756"/>
                </a:cubicBezTo>
                <a:cubicBezTo>
                  <a:pt x="1387" y="756"/>
                  <a:pt x="1387" y="756"/>
                  <a:pt x="1387" y="755"/>
                </a:cubicBezTo>
                <a:cubicBezTo>
                  <a:pt x="1387" y="755"/>
                  <a:pt x="1388" y="754"/>
                  <a:pt x="1388" y="754"/>
                </a:cubicBezTo>
                <a:cubicBezTo>
                  <a:pt x="1388" y="753"/>
                  <a:pt x="1388" y="752"/>
                  <a:pt x="1388" y="752"/>
                </a:cubicBezTo>
                <a:cubicBezTo>
                  <a:pt x="1388" y="751"/>
                  <a:pt x="1389" y="750"/>
                  <a:pt x="1389" y="750"/>
                </a:cubicBezTo>
                <a:cubicBezTo>
                  <a:pt x="1389" y="749"/>
                  <a:pt x="1389" y="748"/>
                  <a:pt x="1389" y="748"/>
                </a:cubicBezTo>
                <a:cubicBezTo>
                  <a:pt x="1389" y="746"/>
                  <a:pt x="1390" y="745"/>
                  <a:pt x="1390" y="743"/>
                </a:cubicBezTo>
                <a:cubicBezTo>
                  <a:pt x="1390" y="742"/>
                  <a:pt x="1390" y="740"/>
                  <a:pt x="1390" y="738"/>
                </a:cubicBezTo>
                <a:cubicBezTo>
                  <a:pt x="1390" y="737"/>
                  <a:pt x="1390" y="735"/>
                  <a:pt x="1390" y="734"/>
                </a:cubicBezTo>
                <a:cubicBezTo>
                  <a:pt x="1390" y="733"/>
                  <a:pt x="1389" y="732"/>
                  <a:pt x="1389" y="730"/>
                </a:cubicBezTo>
                <a:cubicBezTo>
                  <a:pt x="1401" y="715"/>
                  <a:pt x="1386" y="710"/>
                  <a:pt x="1386" y="694"/>
                </a:cubicBezTo>
                <a:cubicBezTo>
                  <a:pt x="1373" y="707"/>
                  <a:pt x="1365" y="721"/>
                  <a:pt x="1386" y="730"/>
                </a:cubicBezTo>
                <a:cubicBezTo>
                  <a:pt x="1386" y="730"/>
                  <a:pt x="1386" y="730"/>
                  <a:pt x="1386" y="730"/>
                </a:cubicBezTo>
                <a:cubicBezTo>
                  <a:pt x="1387" y="731"/>
                  <a:pt x="1387" y="732"/>
                  <a:pt x="1387" y="734"/>
                </a:cubicBezTo>
                <a:cubicBezTo>
                  <a:pt x="1387" y="735"/>
                  <a:pt x="1387" y="737"/>
                  <a:pt x="1387" y="738"/>
                </a:cubicBezTo>
                <a:cubicBezTo>
                  <a:pt x="1387" y="740"/>
                  <a:pt x="1387" y="741"/>
                  <a:pt x="1387" y="743"/>
                </a:cubicBezTo>
                <a:cubicBezTo>
                  <a:pt x="1387" y="744"/>
                  <a:pt x="1387" y="746"/>
                  <a:pt x="1386" y="747"/>
                </a:cubicBezTo>
                <a:cubicBezTo>
                  <a:pt x="1386" y="748"/>
                  <a:pt x="1386" y="748"/>
                  <a:pt x="1386" y="749"/>
                </a:cubicBezTo>
                <a:cubicBezTo>
                  <a:pt x="1386" y="750"/>
                  <a:pt x="1386" y="750"/>
                  <a:pt x="1386" y="751"/>
                </a:cubicBezTo>
                <a:cubicBezTo>
                  <a:pt x="1385" y="752"/>
                  <a:pt x="1385" y="752"/>
                  <a:pt x="1385" y="753"/>
                </a:cubicBezTo>
                <a:cubicBezTo>
                  <a:pt x="1385" y="753"/>
                  <a:pt x="1385" y="754"/>
                  <a:pt x="1385" y="754"/>
                </a:cubicBezTo>
                <a:cubicBezTo>
                  <a:pt x="1384" y="755"/>
                  <a:pt x="1384" y="755"/>
                  <a:pt x="1384" y="755"/>
                </a:cubicBezTo>
                <a:cubicBezTo>
                  <a:pt x="1384" y="755"/>
                  <a:pt x="1384" y="756"/>
                  <a:pt x="1384" y="756"/>
                </a:cubicBezTo>
                <a:cubicBezTo>
                  <a:pt x="1384" y="756"/>
                  <a:pt x="1384" y="757"/>
                  <a:pt x="1384" y="757"/>
                </a:cubicBezTo>
                <a:cubicBezTo>
                  <a:pt x="1384" y="758"/>
                  <a:pt x="1383" y="759"/>
                  <a:pt x="1383" y="760"/>
                </a:cubicBezTo>
                <a:cubicBezTo>
                  <a:pt x="1383" y="760"/>
                  <a:pt x="1383" y="761"/>
                  <a:pt x="1383" y="761"/>
                </a:cubicBezTo>
                <a:cubicBezTo>
                  <a:pt x="1383" y="761"/>
                  <a:pt x="1383" y="761"/>
                  <a:pt x="1383" y="761"/>
                </a:cubicBezTo>
                <a:cubicBezTo>
                  <a:pt x="1382" y="762"/>
                  <a:pt x="1381" y="762"/>
                  <a:pt x="1380" y="762"/>
                </a:cubicBezTo>
                <a:cubicBezTo>
                  <a:pt x="1380" y="763"/>
                  <a:pt x="1379" y="763"/>
                  <a:pt x="1378" y="764"/>
                </a:cubicBezTo>
                <a:cubicBezTo>
                  <a:pt x="1377" y="764"/>
                  <a:pt x="1375" y="765"/>
                  <a:pt x="1373" y="766"/>
                </a:cubicBezTo>
                <a:cubicBezTo>
                  <a:pt x="1373" y="766"/>
                  <a:pt x="1372" y="766"/>
                  <a:pt x="1371" y="767"/>
                </a:cubicBezTo>
                <a:cubicBezTo>
                  <a:pt x="1368" y="768"/>
                  <a:pt x="1368" y="768"/>
                  <a:pt x="1368" y="768"/>
                </a:cubicBezTo>
                <a:cubicBezTo>
                  <a:pt x="1367" y="768"/>
                  <a:pt x="1367" y="768"/>
                  <a:pt x="1367" y="768"/>
                </a:cubicBezTo>
                <a:cubicBezTo>
                  <a:pt x="1367" y="768"/>
                  <a:pt x="1366" y="768"/>
                  <a:pt x="1366" y="768"/>
                </a:cubicBezTo>
                <a:cubicBezTo>
                  <a:pt x="1365" y="768"/>
                  <a:pt x="1364" y="769"/>
                  <a:pt x="1363" y="769"/>
                </a:cubicBezTo>
                <a:cubicBezTo>
                  <a:pt x="1362" y="769"/>
                  <a:pt x="1360" y="770"/>
                  <a:pt x="1358" y="770"/>
                </a:cubicBezTo>
                <a:cubicBezTo>
                  <a:pt x="1357" y="770"/>
                  <a:pt x="1355" y="770"/>
                  <a:pt x="1353" y="770"/>
                </a:cubicBezTo>
                <a:cubicBezTo>
                  <a:pt x="1346" y="771"/>
                  <a:pt x="1340" y="772"/>
                  <a:pt x="1334" y="773"/>
                </a:cubicBezTo>
                <a:cubicBezTo>
                  <a:pt x="1334" y="773"/>
                  <a:pt x="1333" y="773"/>
                  <a:pt x="1332" y="773"/>
                </a:cubicBezTo>
                <a:cubicBezTo>
                  <a:pt x="1332" y="773"/>
                  <a:pt x="1331" y="774"/>
                  <a:pt x="1330" y="774"/>
                </a:cubicBezTo>
                <a:cubicBezTo>
                  <a:pt x="1329" y="774"/>
                  <a:pt x="1328" y="775"/>
                  <a:pt x="1327" y="775"/>
                </a:cubicBezTo>
                <a:cubicBezTo>
                  <a:pt x="1326" y="776"/>
                  <a:pt x="1325" y="777"/>
                  <a:pt x="1324" y="777"/>
                </a:cubicBezTo>
                <a:cubicBezTo>
                  <a:pt x="1325" y="774"/>
                  <a:pt x="1326" y="770"/>
                  <a:pt x="1327" y="767"/>
                </a:cubicBezTo>
                <a:cubicBezTo>
                  <a:pt x="1329" y="758"/>
                  <a:pt x="1330" y="749"/>
                  <a:pt x="1330" y="742"/>
                </a:cubicBezTo>
                <a:cubicBezTo>
                  <a:pt x="1330" y="741"/>
                  <a:pt x="1330" y="740"/>
                  <a:pt x="1330" y="739"/>
                </a:cubicBezTo>
                <a:cubicBezTo>
                  <a:pt x="1330" y="738"/>
                  <a:pt x="1330" y="738"/>
                  <a:pt x="1330" y="737"/>
                </a:cubicBezTo>
                <a:cubicBezTo>
                  <a:pt x="1330" y="737"/>
                  <a:pt x="1330" y="736"/>
                  <a:pt x="1330" y="736"/>
                </a:cubicBezTo>
                <a:cubicBezTo>
                  <a:pt x="1330" y="734"/>
                  <a:pt x="1331" y="732"/>
                  <a:pt x="1330" y="730"/>
                </a:cubicBezTo>
                <a:cubicBezTo>
                  <a:pt x="1330" y="730"/>
                  <a:pt x="1330" y="729"/>
                  <a:pt x="1330" y="728"/>
                </a:cubicBezTo>
                <a:cubicBezTo>
                  <a:pt x="1333" y="723"/>
                  <a:pt x="1335" y="718"/>
                  <a:pt x="1338" y="712"/>
                </a:cubicBezTo>
                <a:cubicBezTo>
                  <a:pt x="1361" y="658"/>
                  <a:pt x="1388" y="613"/>
                  <a:pt x="1452" y="619"/>
                </a:cubicBezTo>
                <a:close/>
                <a:moveTo>
                  <a:pt x="1270" y="464"/>
                </a:moveTo>
                <a:cubicBezTo>
                  <a:pt x="1269" y="460"/>
                  <a:pt x="1267" y="457"/>
                  <a:pt x="1266" y="454"/>
                </a:cubicBezTo>
                <a:cubicBezTo>
                  <a:pt x="1266" y="452"/>
                  <a:pt x="1265" y="451"/>
                  <a:pt x="1265" y="449"/>
                </a:cubicBezTo>
                <a:cubicBezTo>
                  <a:pt x="1264" y="448"/>
                  <a:pt x="1264" y="446"/>
                  <a:pt x="1264" y="445"/>
                </a:cubicBezTo>
                <a:cubicBezTo>
                  <a:pt x="1264" y="445"/>
                  <a:pt x="1264" y="444"/>
                  <a:pt x="1264" y="444"/>
                </a:cubicBezTo>
                <a:cubicBezTo>
                  <a:pt x="1264" y="443"/>
                  <a:pt x="1264" y="443"/>
                  <a:pt x="1264" y="443"/>
                </a:cubicBezTo>
                <a:cubicBezTo>
                  <a:pt x="1264" y="442"/>
                  <a:pt x="1265" y="441"/>
                  <a:pt x="1265" y="441"/>
                </a:cubicBezTo>
                <a:cubicBezTo>
                  <a:pt x="1265" y="439"/>
                  <a:pt x="1265" y="438"/>
                  <a:pt x="1266" y="437"/>
                </a:cubicBezTo>
                <a:cubicBezTo>
                  <a:pt x="1266" y="436"/>
                  <a:pt x="1267" y="435"/>
                  <a:pt x="1268" y="434"/>
                </a:cubicBezTo>
                <a:cubicBezTo>
                  <a:pt x="1268" y="433"/>
                  <a:pt x="1268" y="432"/>
                  <a:pt x="1269" y="431"/>
                </a:cubicBezTo>
                <a:cubicBezTo>
                  <a:pt x="1269" y="431"/>
                  <a:pt x="1269" y="431"/>
                  <a:pt x="1269" y="431"/>
                </a:cubicBezTo>
                <a:cubicBezTo>
                  <a:pt x="1269" y="431"/>
                  <a:pt x="1269" y="431"/>
                  <a:pt x="1270" y="431"/>
                </a:cubicBezTo>
                <a:cubicBezTo>
                  <a:pt x="1270" y="430"/>
                  <a:pt x="1270" y="430"/>
                  <a:pt x="1270" y="430"/>
                </a:cubicBezTo>
                <a:cubicBezTo>
                  <a:pt x="1270" y="430"/>
                  <a:pt x="1270" y="430"/>
                  <a:pt x="1270" y="429"/>
                </a:cubicBezTo>
                <a:cubicBezTo>
                  <a:pt x="1270" y="429"/>
                  <a:pt x="1271" y="429"/>
                  <a:pt x="1271" y="428"/>
                </a:cubicBezTo>
                <a:cubicBezTo>
                  <a:pt x="1271" y="427"/>
                  <a:pt x="1272" y="427"/>
                  <a:pt x="1272" y="426"/>
                </a:cubicBezTo>
                <a:cubicBezTo>
                  <a:pt x="1274" y="423"/>
                  <a:pt x="1275" y="422"/>
                  <a:pt x="1275" y="422"/>
                </a:cubicBezTo>
                <a:cubicBezTo>
                  <a:pt x="1275" y="422"/>
                  <a:pt x="1275" y="422"/>
                  <a:pt x="1274" y="423"/>
                </a:cubicBezTo>
                <a:cubicBezTo>
                  <a:pt x="1274" y="423"/>
                  <a:pt x="1273" y="424"/>
                  <a:pt x="1272" y="425"/>
                </a:cubicBezTo>
                <a:cubicBezTo>
                  <a:pt x="1272" y="425"/>
                  <a:pt x="1272" y="424"/>
                  <a:pt x="1272" y="424"/>
                </a:cubicBezTo>
                <a:cubicBezTo>
                  <a:pt x="1273" y="423"/>
                  <a:pt x="1273" y="422"/>
                  <a:pt x="1273" y="421"/>
                </a:cubicBezTo>
                <a:cubicBezTo>
                  <a:pt x="1273" y="420"/>
                  <a:pt x="1274" y="419"/>
                  <a:pt x="1274" y="418"/>
                </a:cubicBezTo>
                <a:cubicBezTo>
                  <a:pt x="1274" y="417"/>
                  <a:pt x="1274" y="417"/>
                  <a:pt x="1274" y="416"/>
                </a:cubicBezTo>
                <a:cubicBezTo>
                  <a:pt x="1274" y="416"/>
                  <a:pt x="1274" y="416"/>
                  <a:pt x="1274" y="416"/>
                </a:cubicBezTo>
                <a:cubicBezTo>
                  <a:pt x="1275" y="415"/>
                  <a:pt x="1275" y="415"/>
                  <a:pt x="1275" y="415"/>
                </a:cubicBezTo>
                <a:cubicBezTo>
                  <a:pt x="1281" y="412"/>
                  <a:pt x="1284" y="409"/>
                  <a:pt x="1284" y="404"/>
                </a:cubicBezTo>
                <a:cubicBezTo>
                  <a:pt x="1304" y="424"/>
                  <a:pt x="1309" y="446"/>
                  <a:pt x="1316" y="475"/>
                </a:cubicBezTo>
                <a:cubicBezTo>
                  <a:pt x="1315" y="476"/>
                  <a:pt x="1315" y="477"/>
                  <a:pt x="1315" y="477"/>
                </a:cubicBezTo>
                <a:cubicBezTo>
                  <a:pt x="1314" y="479"/>
                  <a:pt x="1314" y="481"/>
                  <a:pt x="1313" y="483"/>
                </a:cubicBezTo>
                <a:cubicBezTo>
                  <a:pt x="1313" y="484"/>
                  <a:pt x="1313" y="484"/>
                  <a:pt x="1313" y="485"/>
                </a:cubicBezTo>
                <a:cubicBezTo>
                  <a:pt x="1313" y="486"/>
                  <a:pt x="1312" y="487"/>
                  <a:pt x="1312" y="488"/>
                </a:cubicBezTo>
                <a:cubicBezTo>
                  <a:pt x="1312" y="489"/>
                  <a:pt x="1312" y="489"/>
                  <a:pt x="1312" y="490"/>
                </a:cubicBezTo>
                <a:cubicBezTo>
                  <a:pt x="1312" y="491"/>
                  <a:pt x="1312" y="492"/>
                  <a:pt x="1312" y="492"/>
                </a:cubicBezTo>
                <a:cubicBezTo>
                  <a:pt x="1312" y="493"/>
                  <a:pt x="1312" y="493"/>
                  <a:pt x="1312" y="494"/>
                </a:cubicBezTo>
                <a:cubicBezTo>
                  <a:pt x="1312" y="494"/>
                  <a:pt x="1312" y="494"/>
                  <a:pt x="1312" y="495"/>
                </a:cubicBezTo>
                <a:cubicBezTo>
                  <a:pt x="1312" y="495"/>
                  <a:pt x="1312" y="496"/>
                  <a:pt x="1312" y="496"/>
                </a:cubicBezTo>
                <a:cubicBezTo>
                  <a:pt x="1312" y="497"/>
                  <a:pt x="1312" y="498"/>
                  <a:pt x="1312" y="498"/>
                </a:cubicBezTo>
                <a:cubicBezTo>
                  <a:pt x="1312" y="499"/>
                  <a:pt x="1312" y="499"/>
                  <a:pt x="1312" y="499"/>
                </a:cubicBezTo>
                <a:cubicBezTo>
                  <a:pt x="1313" y="501"/>
                  <a:pt x="1313" y="501"/>
                  <a:pt x="1313" y="502"/>
                </a:cubicBezTo>
                <a:cubicBezTo>
                  <a:pt x="1312" y="502"/>
                  <a:pt x="1312" y="503"/>
                  <a:pt x="1311" y="503"/>
                </a:cubicBezTo>
                <a:cubicBezTo>
                  <a:pt x="1308" y="505"/>
                  <a:pt x="1305" y="507"/>
                  <a:pt x="1302" y="510"/>
                </a:cubicBezTo>
                <a:cubicBezTo>
                  <a:pt x="1301" y="511"/>
                  <a:pt x="1299" y="512"/>
                  <a:pt x="1298" y="513"/>
                </a:cubicBezTo>
                <a:cubicBezTo>
                  <a:pt x="1296" y="515"/>
                  <a:pt x="1295" y="516"/>
                  <a:pt x="1294" y="518"/>
                </a:cubicBezTo>
                <a:cubicBezTo>
                  <a:pt x="1291" y="520"/>
                  <a:pt x="1289" y="523"/>
                  <a:pt x="1287" y="526"/>
                </a:cubicBezTo>
                <a:cubicBezTo>
                  <a:pt x="1287" y="525"/>
                  <a:pt x="1287" y="525"/>
                  <a:pt x="1287" y="525"/>
                </a:cubicBezTo>
                <a:cubicBezTo>
                  <a:pt x="1287" y="523"/>
                  <a:pt x="1288" y="521"/>
                  <a:pt x="1288" y="519"/>
                </a:cubicBezTo>
                <a:cubicBezTo>
                  <a:pt x="1288" y="518"/>
                  <a:pt x="1288" y="516"/>
                  <a:pt x="1288" y="515"/>
                </a:cubicBezTo>
                <a:cubicBezTo>
                  <a:pt x="1288" y="515"/>
                  <a:pt x="1288" y="514"/>
                  <a:pt x="1287" y="513"/>
                </a:cubicBezTo>
                <a:cubicBezTo>
                  <a:pt x="1287" y="513"/>
                  <a:pt x="1287" y="512"/>
                  <a:pt x="1287" y="511"/>
                </a:cubicBezTo>
                <a:cubicBezTo>
                  <a:pt x="1286" y="509"/>
                  <a:pt x="1286" y="506"/>
                  <a:pt x="1285" y="503"/>
                </a:cubicBezTo>
                <a:cubicBezTo>
                  <a:pt x="1284" y="500"/>
                  <a:pt x="1283" y="497"/>
                  <a:pt x="1282" y="495"/>
                </a:cubicBezTo>
                <a:cubicBezTo>
                  <a:pt x="1282" y="494"/>
                  <a:pt x="1283" y="494"/>
                  <a:pt x="1283" y="494"/>
                </a:cubicBezTo>
                <a:cubicBezTo>
                  <a:pt x="1282" y="494"/>
                  <a:pt x="1282" y="494"/>
                  <a:pt x="1281" y="494"/>
                </a:cubicBezTo>
                <a:cubicBezTo>
                  <a:pt x="1281" y="494"/>
                  <a:pt x="1281" y="494"/>
                  <a:pt x="1281" y="493"/>
                </a:cubicBezTo>
                <a:cubicBezTo>
                  <a:pt x="1279" y="487"/>
                  <a:pt x="1276" y="480"/>
                  <a:pt x="1274" y="474"/>
                </a:cubicBezTo>
                <a:cubicBezTo>
                  <a:pt x="1272" y="470"/>
                  <a:pt x="1271" y="467"/>
                  <a:pt x="1270" y="464"/>
                </a:cubicBezTo>
                <a:close/>
                <a:moveTo>
                  <a:pt x="1279" y="496"/>
                </a:moveTo>
                <a:cubicBezTo>
                  <a:pt x="1280" y="499"/>
                  <a:pt x="1281" y="501"/>
                  <a:pt x="1282" y="504"/>
                </a:cubicBezTo>
                <a:cubicBezTo>
                  <a:pt x="1283" y="506"/>
                  <a:pt x="1284" y="509"/>
                  <a:pt x="1284" y="512"/>
                </a:cubicBezTo>
                <a:cubicBezTo>
                  <a:pt x="1285" y="513"/>
                  <a:pt x="1285" y="514"/>
                  <a:pt x="1285" y="516"/>
                </a:cubicBezTo>
                <a:cubicBezTo>
                  <a:pt x="1285" y="517"/>
                  <a:pt x="1285" y="518"/>
                  <a:pt x="1286" y="519"/>
                </a:cubicBezTo>
                <a:cubicBezTo>
                  <a:pt x="1286" y="520"/>
                  <a:pt x="1286" y="521"/>
                  <a:pt x="1286" y="522"/>
                </a:cubicBezTo>
                <a:cubicBezTo>
                  <a:pt x="1286" y="522"/>
                  <a:pt x="1286" y="523"/>
                  <a:pt x="1286" y="523"/>
                </a:cubicBezTo>
                <a:cubicBezTo>
                  <a:pt x="1286" y="524"/>
                  <a:pt x="1286" y="524"/>
                  <a:pt x="1286" y="524"/>
                </a:cubicBezTo>
                <a:cubicBezTo>
                  <a:pt x="1286" y="525"/>
                  <a:pt x="1286" y="526"/>
                  <a:pt x="1286" y="527"/>
                </a:cubicBezTo>
                <a:cubicBezTo>
                  <a:pt x="1286" y="527"/>
                  <a:pt x="1286" y="527"/>
                  <a:pt x="1286" y="527"/>
                </a:cubicBezTo>
                <a:cubicBezTo>
                  <a:pt x="1283" y="530"/>
                  <a:pt x="1280" y="535"/>
                  <a:pt x="1277" y="539"/>
                </a:cubicBezTo>
                <a:cubicBezTo>
                  <a:pt x="1274" y="543"/>
                  <a:pt x="1272" y="547"/>
                  <a:pt x="1270" y="552"/>
                </a:cubicBezTo>
                <a:cubicBezTo>
                  <a:pt x="1269" y="553"/>
                  <a:pt x="1269" y="554"/>
                  <a:pt x="1268" y="555"/>
                </a:cubicBezTo>
                <a:cubicBezTo>
                  <a:pt x="1268" y="556"/>
                  <a:pt x="1268" y="557"/>
                  <a:pt x="1267" y="557"/>
                </a:cubicBezTo>
                <a:cubicBezTo>
                  <a:pt x="1267" y="558"/>
                  <a:pt x="1267" y="558"/>
                  <a:pt x="1267" y="558"/>
                </a:cubicBezTo>
                <a:cubicBezTo>
                  <a:pt x="1267" y="558"/>
                  <a:pt x="1267" y="558"/>
                  <a:pt x="1267" y="558"/>
                </a:cubicBezTo>
                <a:cubicBezTo>
                  <a:pt x="1267" y="558"/>
                  <a:pt x="1267" y="557"/>
                  <a:pt x="1266" y="557"/>
                </a:cubicBezTo>
                <a:cubicBezTo>
                  <a:pt x="1266" y="556"/>
                  <a:pt x="1266" y="556"/>
                  <a:pt x="1266" y="556"/>
                </a:cubicBezTo>
                <a:cubicBezTo>
                  <a:pt x="1266" y="556"/>
                  <a:pt x="1265" y="555"/>
                  <a:pt x="1265" y="555"/>
                </a:cubicBezTo>
                <a:cubicBezTo>
                  <a:pt x="1265" y="555"/>
                  <a:pt x="1264" y="554"/>
                  <a:pt x="1264" y="553"/>
                </a:cubicBezTo>
                <a:cubicBezTo>
                  <a:pt x="1264" y="553"/>
                  <a:pt x="1263" y="552"/>
                  <a:pt x="1263" y="551"/>
                </a:cubicBezTo>
                <a:cubicBezTo>
                  <a:pt x="1262" y="551"/>
                  <a:pt x="1262" y="550"/>
                  <a:pt x="1262" y="549"/>
                </a:cubicBezTo>
                <a:cubicBezTo>
                  <a:pt x="1261" y="549"/>
                  <a:pt x="1261" y="548"/>
                  <a:pt x="1260" y="547"/>
                </a:cubicBezTo>
                <a:cubicBezTo>
                  <a:pt x="1260" y="546"/>
                  <a:pt x="1259" y="544"/>
                  <a:pt x="1258" y="542"/>
                </a:cubicBezTo>
                <a:cubicBezTo>
                  <a:pt x="1257" y="541"/>
                  <a:pt x="1257" y="539"/>
                  <a:pt x="1256" y="537"/>
                </a:cubicBezTo>
                <a:cubicBezTo>
                  <a:pt x="1256" y="536"/>
                  <a:pt x="1255" y="534"/>
                  <a:pt x="1255" y="532"/>
                </a:cubicBezTo>
                <a:cubicBezTo>
                  <a:pt x="1255" y="532"/>
                  <a:pt x="1255" y="532"/>
                  <a:pt x="1255" y="532"/>
                </a:cubicBezTo>
                <a:cubicBezTo>
                  <a:pt x="1255" y="533"/>
                  <a:pt x="1256" y="534"/>
                  <a:pt x="1257" y="536"/>
                </a:cubicBezTo>
                <a:cubicBezTo>
                  <a:pt x="1270" y="529"/>
                  <a:pt x="1270" y="517"/>
                  <a:pt x="1265" y="506"/>
                </a:cubicBezTo>
                <a:cubicBezTo>
                  <a:pt x="1269" y="502"/>
                  <a:pt x="1274" y="499"/>
                  <a:pt x="1279" y="496"/>
                </a:cubicBezTo>
                <a:close/>
                <a:moveTo>
                  <a:pt x="1131" y="307"/>
                </a:moveTo>
                <a:cubicBezTo>
                  <a:pt x="1123" y="302"/>
                  <a:pt x="1117" y="295"/>
                  <a:pt x="1109" y="291"/>
                </a:cubicBezTo>
                <a:cubicBezTo>
                  <a:pt x="1110" y="291"/>
                  <a:pt x="1110" y="291"/>
                  <a:pt x="1111" y="291"/>
                </a:cubicBezTo>
                <a:cubicBezTo>
                  <a:pt x="1112" y="291"/>
                  <a:pt x="1113" y="291"/>
                  <a:pt x="1114" y="291"/>
                </a:cubicBezTo>
                <a:cubicBezTo>
                  <a:pt x="1115" y="291"/>
                  <a:pt x="1116" y="291"/>
                  <a:pt x="1117" y="291"/>
                </a:cubicBezTo>
                <a:cubicBezTo>
                  <a:pt x="1118" y="291"/>
                  <a:pt x="1120" y="291"/>
                  <a:pt x="1121" y="291"/>
                </a:cubicBezTo>
                <a:cubicBezTo>
                  <a:pt x="1122" y="290"/>
                  <a:pt x="1123" y="290"/>
                  <a:pt x="1124" y="290"/>
                </a:cubicBezTo>
                <a:cubicBezTo>
                  <a:pt x="1126" y="290"/>
                  <a:pt x="1128" y="290"/>
                  <a:pt x="1129" y="289"/>
                </a:cubicBezTo>
                <a:cubicBezTo>
                  <a:pt x="1130" y="289"/>
                  <a:pt x="1130" y="289"/>
                  <a:pt x="1131" y="289"/>
                </a:cubicBezTo>
                <a:cubicBezTo>
                  <a:pt x="1131" y="290"/>
                  <a:pt x="1131" y="290"/>
                  <a:pt x="1131" y="290"/>
                </a:cubicBezTo>
                <a:cubicBezTo>
                  <a:pt x="1132" y="290"/>
                  <a:pt x="1132" y="290"/>
                  <a:pt x="1132" y="290"/>
                </a:cubicBezTo>
                <a:cubicBezTo>
                  <a:pt x="1132" y="290"/>
                  <a:pt x="1133" y="290"/>
                  <a:pt x="1133" y="290"/>
                </a:cubicBezTo>
                <a:cubicBezTo>
                  <a:pt x="1134" y="290"/>
                  <a:pt x="1134" y="290"/>
                  <a:pt x="1135" y="290"/>
                </a:cubicBezTo>
                <a:cubicBezTo>
                  <a:pt x="1138" y="291"/>
                  <a:pt x="1141" y="293"/>
                  <a:pt x="1143" y="295"/>
                </a:cubicBezTo>
                <a:cubicBezTo>
                  <a:pt x="1143" y="295"/>
                  <a:pt x="1143" y="295"/>
                  <a:pt x="1143" y="295"/>
                </a:cubicBezTo>
                <a:cubicBezTo>
                  <a:pt x="1139" y="299"/>
                  <a:pt x="1134" y="303"/>
                  <a:pt x="1131" y="307"/>
                </a:cubicBezTo>
                <a:close/>
                <a:moveTo>
                  <a:pt x="1145" y="297"/>
                </a:moveTo>
                <a:cubicBezTo>
                  <a:pt x="1145" y="297"/>
                  <a:pt x="1146" y="298"/>
                  <a:pt x="1146" y="298"/>
                </a:cubicBezTo>
                <a:cubicBezTo>
                  <a:pt x="1146" y="299"/>
                  <a:pt x="1147" y="299"/>
                  <a:pt x="1147" y="300"/>
                </a:cubicBezTo>
                <a:cubicBezTo>
                  <a:pt x="1148" y="300"/>
                  <a:pt x="1148" y="301"/>
                  <a:pt x="1149" y="301"/>
                </a:cubicBezTo>
                <a:cubicBezTo>
                  <a:pt x="1150" y="303"/>
                  <a:pt x="1152" y="305"/>
                  <a:pt x="1153" y="306"/>
                </a:cubicBezTo>
                <a:cubicBezTo>
                  <a:pt x="1154" y="307"/>
                  <a:pt x="1155" y="308"/>
                  <a:pt x="1155" y="309"/>
                </a:cubicBezTo>
                <a:cubicBezTo>
                  <a:pt x="1158" y="318"/>
                  <a:pt x="1160" y="327"/>
                  <a:pt x="1163" y="336"/>
                </a:cubicBezTo>
                <a:cubicBezTo>
                  <a:pt x="1167" y="350"/>
                  <a:pt x="1171" y="363"/>
                  <a:pt x="1175" y="375"/>
                </a:cubicBezTo>
                <a:cubicBezTo>
                  <a:pt x="1152" y="357"/>
                  <a:pt x="1124" y="346"/>
                  <a:pt x="1145" y="297"/>
                </a:cubicBezTo>
                <a:close/>
                <a:moveTo>
                  <a:pt x="1030" y="585"/>
                </a:moveTo>
                <a:cubicBezTo>
                  <a:pt x="1029" y="584"/>
                  <a:pt x="1028" y="583"/>
                  <a:pt x="1027" y="583"/>
                </a:cubicBezTo>
                <a:cubicBezTo>
                  <a:pt x="1026" y="582"/>
                  <a:pt x="1025" y="581"/>
                  <a:pt x="1024" y="580"/>
                </a:cubicBezTo>
                <a:cubicBezTo>
                  <a:pt x="1024" y="579"/>
                  <a:pt x="1023" y="578"/>
                  <a:pt x="1022" y="577"/>
                </a:cubicBezTo>
                <a:cubicBezTo>
                  <a:pt x="1021" y="577"/>
                  <a:pt x="1021" y="577"/>
                  <a:pt x="1021" y="577"/>
                </a:cubicBezTo>
                <a:cubicBezTo>
                  <a:pt x="1022" y="577"/>
                  <a:pt x="1022" y="577"/>
                  <a:pt x="1022" y="577"/>
                </a:cubicBezTo>
                <a:cubicBezTo>
                  <a:pt x="1014" y="562"/>
                  <a:pt x="1001" y="558"/>
                  <a:pt x="986" y="555"/>
                </a:cubicBezTo>
                <a:cubicBezTo>
                  <a:pt x="994" y="550"/>
                  <a:pt x="1002" y="545"/>
                  <a:pt x="1011" y="540"/>
                </a:cubicBezTo>
                <a:cubicBezTo>
                  <a:pt x="1011" y="541"/>
                  <a:pt x="1012" y="542"/>
                  <a:pt x="1013" y="543"/>
                </a:cubicBezTo>
                <a:cubicBezTo>
                  <a:pt x="1014" y="545"/>
                  <a:pt x="1015" y="547"/>
                  <a:pt x="1016" y="549"/>
                </a:cubicBezTo>
                <a:cubicBezTo>
                  <a:pt x="1018" y="553"/>
                  <a:pt x="1020" y="558"/>
                  <a:pt x="1023" y="564"/>
                </a:cubicBezTo>
                <a:cubicBezTo>
                  <a:pt x="1023" y="566"/>
                  <a:pt x="1024" y="567"/>
                  <a:pt x="1025" y="569"/>
                </a:cubicBezTo>
                <a:cubicBezTo>
                  <a:pt x="1025" y="571"/>
                  <a:pt x="1026" y="572"/>
                  <a:pt x="1026" y="574"/>
                </a:cubicBezTo>
                <a:cubicBezTo>
                  <a:pt x="1027" y="575"/>
                  <a:pt x="1027" y="576"/>
                  <a:pt x="1027" y="577"/>
                </a:cubicBezTo>
                <a:cubicBezTo>
                  <a:pt x="1027" y="578"/>
                  <a:pt x="1028" y="579"/>
                  <a:pt x="1028" y="579"/>
                </a:cubicBezTo>
                <a:cubicBezTo>
                  <a:pt x="1029" y="581"/>
                  <a:pt x="1029" y="583"/>
                  <a:pt x="1030" y="585"/>
                </a:cubicBezTo>
                <a:cubicBezTo>
                  <a:pt x="1030" y="585"/>
                  <a:pt x="1030" y="585"/>
                  <a:pt x="1030" y="585"/>
                </a:cubicBezTo>
                <a:cubicBezTo>
                  <a:pt x="1030" y="585"/>
                  <a:pt x="1030" y="585"/>
                  <a:pt x="1030" y="585"/>
                </a:cubicBezTo>
                <a:close/>
                <a:moveTo>
                  <a:pt x="1045" y="639"/>
                </a:moveTo>
                <a:cubicBezTo>
                  <a:pt x="1043" y="629"/>
                  <a:pt x="1042" y="619"/>
                  <a:pt x="1040" y="610"/>
                </a:cubicBezTo>
                <a:cubicBezTo>
                  <a:pt x="1038" y="601"/>
                  <a:pt x="1036" y="592"/>
                  <a:pt x="1034" y="584"/>
                </a:cubicBezTo>
                <a:cubicBezTo>
                  <a:pt x="1032" y="580"/>
                  <a:pt x="1031" y="576"/>
                  <a:pt x="1030" y="573"/>
                </a:cubicBezTo>
                <a:cubicBezTo>
                  <a:pt x="1029" y="571"/>
                  <a:pt x="1028" y="569"/>
                  <a:pt x="1028" y="568"/>
                </a:cubicBezTo>
                <a:cubicBezTo>
                  <a:pt x="1027" y="566"/>
                  <a:pt x="1026" y="564"/>
                  <a:pt x="1026" y="563"/>
                </a:cubicBezTo>
                <a:cubicBezTo>
                  <a:pt x="1023" y="557"/>
                  <a:pt x="1020" y="552"/>
                  <a:pt x="1017" y="548"/>
                </a:cubicBezTo>
                <a:cubicBezTo>
                  <a:pt x="1016" y="546"/>
                  <a:pt x="1015" y="544"/>
                  <a:pt x="1013" y="543"/>
                </a:cubicBezTo>
                <a:cubicBezTo>
                  <a:pt x="1013" y="542"/>
                  <a:pt x="1012" y="541"/>
                  <a:pt x="1011" y="540"/>
                </a:cubicBezTo>
                <a:cubicBezTo>
                  <a:pt x="1031" y="529"/>
                  <a:pt x="1052" y="521"/>
                  <a:pt x="1075" y="520"/>
                </a:cubicBezTo>
                <a:cubicBezTo>
                  <a:pt x="1102" y="519"/>
                  <a:pt x="1120" y="519"/>
                  <a:pt x="1146" y="523"/>
                </a:cubicBezTo>
                <a:cubicBezTo>
                  <a:pt x="1166" y="525"/>
                  <a:pt x="1201" y="529"/>
                  <a:pt x="1208" y="557"/>
                </a:cubicBezTo>
                <a:cubicBezTo>
                  <a:pt x="1214" y="578"/>
                  <a:pt x="1214" y="586"/>
                  <a:pt x="1218" y="593"/>
                </a:cubicBezTo>
                <a:cubicBezTo>
                  <a:pt x="1226" y="610"/>
                  <a:pt x="1227" y="611"/>
                  <a:pt x="1234" y="629"/>
                </a:cubicBezTo>
                <a:cubicBezTo>
                  <a:pt x="1229" y="628"/>
                  <a:pt x="1224" y="627"/>
                  <a:pt x="1221" y="626"/>
                </a:cubicBezTo>
                <a:cubicBezTo>
                  <a:pt x="1218" y="621"/>
                  <a:pt x="1216" y="617"/>
                  <a:pt x="1214" y="613"/>
                </a:cubicBezTo>
                <a:cubicBezTo>
                  <a:pt x="1214" y="613"/>
                  <a:pt x="1214" y="612"/>
                  <a:pt x="1213" y="612"/>
                </a:cubicBezTo>
                <a:cubicBezTo>
                  <a:pt x="1213" y="611"/>
                  <a:pt x="1213" y="611"/>
                  <a:pt x="1213" y="610"/>
                </a:cubicBezTo>
                <a:cubicBezTo>
                  <a:pt x="1212" y="609"/>
                  <a:pt x="1212" y="608"/>
                  <a:pt x="1211" y="607"/>
                </a:cubicBezTo>
                <a:cubicBezTo>
                  <a:pt x="1211" y="606"/>
                  <a:pt x="1211" y="606"/>
                  <a:pt x="1210" y="605"/>
                </a:cubicBezTo>
                <a:cubicBezTo>
                  <a:pt x="1211" y="606"/>
                  <a:pt x="1211" y="606"/>
                  <a:pt x="1211" y="606"/>
                </a:cubicBezTo>
                <a:cubicBezTo>
                  <a:pt x="1211" y="606"/>
                  <a:pt x="1211" y="605"/>
                  <a:pt x="1211" y="604"/>
                </a:cubicBezTo>
                <a:cubicBezTo>
                  <a:pt x="1211" y="603"/>
                  <a:pt x="1210" y="603"/>
                  <a:pt x="1210" y="602"/>
                </a:cubicBezTo>
                <a:cubicBezTo>
                  <a:pt x="1210" y="601"/>
                  <a:pt x="1210" y="601"/>
                  <a:pt x="1209" y="600"/>
                </a:cubicBezTo>
                <a:cubicBezTo>
                  <a:pt x="1209" y="600"/>
                  <a:pt x="1209" y="600"/>
                  <a:pt x="1209" y="599"/>
                </a:cubicBezTo>
                <a:cubicBezTo>
                  <a:pt x="1209" y="599"/>
                  <a:pt x="1209" y="599"/>
                  <a:pt x="1209" y="599"/>
                </a:cubicBezTo>
                <a:cubicBezTo>
                  <a:pt x="1208" y="598"/>
                  <a:pt x="1207" y="597"/>
                  <a:pt x="1206" y="596"/>
                </a:cubicBezTo>
                <a:cubicBezTo>
                  <a:pt x="1206" y="594"/>
                  <a:pt x="1205" y="593"/>
                  <a:pt x="1204" y="592"/>
                </a:cubicBezTo>
                <a:cubicBezTo>
                  <a:pt x="1203" y="591"/>
                  <a:pt x="1202" y="590"/>
                  <a:pt x="1201" y="589"/>
                </a:cubicBezTo>
                <a:cubicBezTo>
                  <a:pt x="1200" y="587"/>
                  <a:pt x="1199" y="586"/>
                  <a:pt x="1198" y="585"/>
                </a:cubicBezTo>
                <a:cubicBezTo>
                  <a:pt x="1197" y="584"/>
                  <a:pt x="1196" y="583"/>
                  <a:pt x="1196" y="583"/>
                </a:cubicBezTo>
                <a:cubicBezTo>
                  <a:pt x="1199" y="557"/>
                  <a:pt x="1162" y="555"/>
                  <a:pt x="1145" y="561"/>
                </a:cubicBezTo>
                <a:cubicBezTo>
                  <a:pt x="1138" y="556"/>
                  <a:pt x="1131" y="550"/>
                  <a:pt x="1124" y="538"/>
                </a:cubicBezTo>
                <a:cubicBezTo>
                  <a:pt x="1126" y="543"/>
                  <a:pt x="1125" y="547"/>
                  <a:pt x="1126" y="551"/>
                </a:cubicBezTo>
                <a:cubicBezTo>
                  <a:pt x="1115" y="561"/>
                  <a:pt x="1097" y="556"/>
                  <a:pt x="1085" y="564"/>
                </a:cubicBezTo>
                <a:cubicBezTo>
                  <a:pt x="1084" y="558"/>
                  <a:pt x="1081" y="552"/>
                  <a:pt x="1078" y="546"/>
                </a:cubicBezTo>
                <a:cubicBezTo>
                  <a:pt x="1062" y="555"/>
                  <a:pt x="1058" y="566"/>
                  <a:pt x="1075" y="575"/>
                </a:cubicBezTo>
                <a:cubicBezTo>
                  <a:pt x="1075" y="576"/>
                  <a:pt x="1075" y="576"/>
                  <a:pt x="1075" y="576"/>
                </a:cubicBezTo>
                <a:cubicBezTo>
                  <a:pt x="1075" y="577"/>
                  <a:pt x="1075" y="578"/>
                  <a:pt x="1075" y="579"/>
                </a:cubicBezTo>
                <a:cubicBezTo>
                  <a:pt x="1075" y="580"/>
                  <a:pt x="1075" y="581"/>
                  <a:pt x="1075" y="582"/>
                </a:cubicBezTo>
                <a:cubicBezTo>
                  <a:pt x="1075" y="583"/>
                  <a:pt x="1074" y="584"/>
                  <a:pt x="1074" y="585"/>
                </a:cubicBezTo>
                <a:cubicBezTo>
                  <a:pt x="1074" y="586"/>
                  <a:pt x="1074" y="587"/>
                  <a:pt x="1074" y="588"/>
                </a:cubicBezTo>
                <a:cubicBezTo>
                  <a:pt x="1074" y="588"/>
                  <a:pt x="1074" y="589"/>
                  <a:pt x="1073" y="590"/>
                </a:cubicBezTo>
                <a:cubicBezTo>
                  <a:pt x="1073" y="590"/>
                  <a:pt x="1073" y="590"/>
                  <a:pt x="1073" y="591"/>
                </a:cubicBezTo>
                <a:cubicBezTo>
                  <a:pt x="1073" y="591"/>
                  <a:pt x="1073" y="591"/>
                  <a:pt x="1073" y="591"/>
                </a:cubicBezTo>
                <a:cubicBezTo>
                  <a:pt x="1073" y="591"/>
                  <a:pt x="1073" y="592"/>
                  <a:pt x="1073" y="592"/>
                </a:cubicBezTo>
                <a:cubicBezTo>
                  <a:pt x="1073" y="592"/>
                  <a:pt x="1073" y="592"/>
                  <a:pt x="1073" y="592"/>
                </a:cubicBezTo>
                <a:cubicBezTo>
                  <a:pt x="1072" y="593"/>
                  <a:pt x="1072" y="594"/>
                  <a:pt x="1071" y="595"/>
                </a:cubicBezTo>
                <a:cubicBezTo>
                  <a:pt x="1070" y="596"/>
                  <a:pt x="1068" y="597"/>
                  <a:pt x="1067" y="598"/>
                </a:cubicBezTo>
                <a:cubicBezTo>
                  <a:pt x="1066" y="600"/>
                  <a:pt x="1064" y="601"/>
                  <a:pt x="1063" y="602"/>
                </a:cubicBezTo>
                <a:cubicBezTo>
                  <a:pt x="1062" y="603"/>
                  <a:pt x="1060" y="605"/>
                  <a:pt x="1059" y="606"/>
                </a:cubicBezTo>
                <a:cubicBezTo>
                  <a:pt x="1057" y="607"/>
                  <a:pt x="1056" y="609"/>
                  <a:pt x="1055" y="610"/>
                </a:cubicBezTo>
                <a:cubicBezTo>
                  <a:pt x="1053" y="612"/>
                  <a:pt x="1052" y="613"/>
                  <a:pt x="1051" y="615"/>
                </a:cubicBezTo>
                <a:cubicBezTo>
                  <a:pt x="1050" y="616"/>
                  <a:pt x="1049" y="618"/>
                  <a:pt x="1048" y="619"/>
                </a:cubicBezTo>
                <a:cubicBezTo>
                  <a:pt x="1047" y="620"/>
                  <a:pt x="1046" y="622"/>
                  <a:pt x="1046" y="623"/>
                </a:cubicBezTo>
                <a:cubicBezTo>
                  <a:pt x="1046" y="624"/>
                  <a:pt x="1046" y="624"/>
                  <a:pt x="1045" y="624"/>
                </a:cubicBezTo>
                <a:cubicBezTo>
                  <a:pt x="1045" y="625"/>
                  <a:pt x="1045" y="625"/>
                  <a:pt x="1045" y="625"/>
                </a:cubicBezTo>
                <a:cubicBezTo>
                  <a:pt x="1045" y="626"/>
                  <a:pt x="1045" y="627"/>
                  <a:pt x="1045" y="627"/>
                </a:cubicBezTo>
                <a:cubicBezTo>
                  <a:pt x="1045" y="628"/>
                  <a:pt x="1045" y="628"/>
                  <a:pt x="1045" y="629"/>
                </a:cubicBezTo>
                <a:cubicBezTo>
                  <a:pt x="1045" y="629"/>
                  <a:pt x="1045" y="630"/>
                  <a:pt x="1045" y="630"/>
                </a:cubicBezTo>
                <a:cubicBezTo>
                  <a:pt x="1044" y="631"/>
                  <a:pt x="1045" y="632"/>
                  <a:pt x="1045" y="632"/>
                </a:cubicBezTo>
                <a:cubicBezTo>
                  <a:pt x="1045" y="633"/>
                  <a:pt x="1045" y="633"/>
                  <a:pt x="1045" y="633"/>
                </a:cubicBezTo>
                <a:cubicBezTo>
                  <a:pt x="1045" y="633"/>
                  <a:pt x="1045" y="633"/>
                  <a:pt x="1045" y="632"/>
                </a:cubicBezTo>
                <a:cubicBezTo>
                  <a:pt x="1045" y="632"/>
                  <a:pt x="1045" y="631"/>
                  <a:pt x="1045" y="630"/>
                </a:cubicBezTo>
                <a:cubicBezTo>
                  <a:pt x="1046" y="630"/>
                  <a:pt x="1046" y="629"/>
                  <a:pt x="1047" y="628"/>
                </a:cubicBezTo>
                <a:cubicBezTo>
                  <a:pt x="1047" y="627"/>
                  <a:pt x="1047" y="627"/>
                  <a:pt x="1047" y="626"/>
                </a:cubicBezTo>
                <a:cubicBezTo>
                  <a:pt x="1048" y="625"/>
                  <a:pt x="1048" y="625"/>
                  <a:pt x="1048" y="624"/>
                </a:cubicBezTo>
                <a:cubicBezTo>
                  <a:pt x="1049" y="623"/>
                  <a:pt x="1049" y="622"/>
                  <a:pt x="1050" y="620"/>
                </a:cubicBezTo>
                <a:cubicBezTo>
                  <a:pt x="1051" y="619"/>
                  <a:pt x="1052" y="617"/>
                  <a:pt x="1053" y="616"/>
                </a:cubicBezTo>
                <a:cubicBezTo>
                  <a:pt x="1055" y="613"/>
                  <a:pt x="1058" y="610"/>
                  <a:pt x="1060" y="608"/>
                </a:cubicBezTo>
                <a:cubicBezTo>
                  <a:pt x="1062" y="606"/>
                  <a:pt x="1063" y="605"/>
                  <a:pt x="1065" y="604"/>
                </a:cubicBezTo>
                <a:cubicBezTo>
                  <a:pt x="1066" y="603"/>
                  <a:pt x="1067" y="601"/>
                  <a:pt x="1069" y="600"/>
                </a:cubicBezTo>
                <a:cubicBezTo>
                  <a:pt x="1070" y="599"/>
                  <a:pt x="1071" y="598"/>
                  <a:pt x="1072" y="597"/>
                </a:cubicBezTo>
                <a:cubicBezTo>
                  <a:pt x="1074" y="595"/>
                  <a:pt x="1075" y="594"/>
                  <a:pt x="1076" y="593"/>
                </a:cubicBezTo>
                <a:cubicBezTo>
                  <a:pt x="1076" y="593"/>
                  <a:pt x="1076" y="593"/>
                  <a:pt x="1076" y="592"/>
                </a:cubicBezTo>
                <a:cubicBezTo>
                  <a:pt x="1077" y="592"/>
                  <a:pt x="1077" y="592"/>
                  <a:pt x="1077" y="592"/>
                </a:cubicBezTo>
                <a:cubicBezTo>
                  <a:pt x="1077" y="591"/>
                  <a:pt x="1078" y="590"/>
                  <a:pt x="1078" y="590"/>
                </a:cubicBezTo>
                <a:cubicBezTo>
                  <a:pt x="1079" y="589"/>
                  <a:pt x="1079" y="588"/>
                  <a:pt x="1079" y="587"/>
                </a:cubicBezTo>
                <a:cubicBezTo>
                  <a:pt x="1080" y="586"/>
                  <a:pt x="1080" y="586"/>
                  <a:pt x="1080" y="585"/>
                </a:cubicBezTo>
                <a:cubicBezTo>
                  <a:pt x="1080" y="585"/>
                  <a:pt x="1081" y="585"/>
                  <a:pt x="1081" y="585"/>
                </a:cubicBezTo>
                <a:cubicBezTo>
                  <a:pt x="1081" y="585"/>
                  <a:pt x="1080" y="585"/>
                  <a:pt x="1080" y="585"/>
                </a:cubicBezTo>
                <a:cubicBezTo>
                  <a:pt x="1080" y="586"/>
                  <a:pt x="1079" y="586"/>
                  <a:pt x="1079" y="587"/>
                </a:cubicBezTo>
                <a:cubicBezTo>
                  <a:pt x="1078" y="587"/>
                  <a:pt x="1077" y="588"/>
                  <a:pt x="1077" y="589"/>
                </a:cubicBezTo>
                <a:cubicBezTo>
                  <a:pt x="1076" y="589"/>
                  <a:pt x="1076" y="589"/>
                  <a:pt x="1076" y="589"/>
                </a:cubicBezTo>
                <a:cubicBezTo>
                  <a:pt x="1076" y="589"/>
                  <a:pt x="1076" y="589"/>
                  <a:pt x="1076" y="588"/>
                </a:cubicBezTo>
                <a:cubicBezTo>
                  <a:pt x="1077" y="587"/>
                  <a:pt x="1077" y="586"/>
                  <a:pt x="1077" y="585"/>
                </a:cubicBezTo>
                <a:cubicBezTo>
                  <a:pt x="1077" y="584"/>
                  <a:pt x="1077" y="583"/>
                  <a:pt x="1077" y="582"/>
                </a:cubicBezTo>
                <a:cubicBezTo>
                  <a:pt x="1077" y="581"/>
                  <a:pt x="1077" y="580"/>
                  <a:pt x="1077" y="579"/>
                </a:cubicBezTo>
                <a:cubicBezTo>
                  <a:pt x="1077" y="578"/>
                  <a:pt x="1077" y="578"/>
                  <a:pt x="1077" y="577"/>
                </a:cubicBezTo>
                <a:cubicBezTo>
                  <a:pt x="1077" y="577"/>
                  <a:pt x="1077" y="577"/>
                  <a:pt x="1077" y="577"/>
                </a:cubicBezTo>
                <a:cubicBezTo>
                  <a:pt x="1077" y="576"/>
                  <a:pt x="1077" y="576"/>
                  <a:pt x="1077" y="576"/>
                </a:cubicBezTo>
                <a:cubicBezTo>
                  <a:pt x="1083" y="573"/>
                  <a:pt x="1085" y="569"/>
                  <a:pt x="1085" y="565"/>
                </a:cubicBezTo>
                <a:cubicBezTo>
                  <a:pt x="1122" y="555"/>
                  <a:pt x="1146" y="575"/>
                  <a:pt x="1175" y="599"/>
                </a:cubicBezTo>
                <a:cubicBezTo>
                  <a:pt x="1185" y="608"/>
                  <a:pt x="1194" y="620"/>
                  <a:pt x="1204" y="628"/>
                </a:cubicBezTo>
                <a:cubicBezTo>
                  <a:pt x="1204" y="629"/>
                  <a:pt x="1205" y="629"/>
                  <a:pt x="1205" y="630"/>
                </a:cubicBezTo>
                <a:cubicBezTo>
                  <a:pt x="1205" y="630"/>
                  <a:pt x="1205" y="630"/>
                  <a:pt x="1205" y="630"/>
                </a:cubicBezTo>
                <a:cubicBezTo>
                  <a:pt x="1202" y="630"/>
                  <a:pt x="1199" y="631"/>
                  <a:pt x="1195" y="632"/>
                </a:cubicBezTo>
                <a:cubicBezTo>
                  <a:pt x="1196" y="631"/>
                  <a:pt x="1196" y="631"/>
                  <a:pt x="1196" y="631"/>
                </a:cubicBezTo>
                <a:cubicBezTo>
                  <a:pt x="1194" y="628"/>
                  <a:pt x="1194" y="628"/>
                  <a:pt x="1194" y="628"/>
                </a:cubicBezTo>
                <a:cubicBezTo>
                  <a:pt x="1186" y="615"/>
                  <a:pt x="1167" y="614"/>
                  <a:pt x="1157" y="627"/>
                </a:cubicBezTo>
                <a:cubicBezTo>
                  <a:pt x="1162" y="629"/>
                  <a:pt x="1168" y="634"/>
                  <a:pt x="1174" y="637"/>
                </a:cubicBezTo>
                <a:cubicBezTo>
                  <a:pt x="1173" y="641"/>
                  <a:pt x="1171" y="645"/>
                  <a:pt x="1170" y="650"/>
                </a:cubicBezTo>
                <a:cubicBezTo>
                  <a:pt x="1169" y="653"/>
                  <a:pt x="1168" y="656"/>
                  <a:pt x="1167" y="659"/>
                </a:cubicBezTo>
                <a:cubicBezTo>
                  <a:pt x="1166" y="661"/>
                  <a:pt x="1166" y="663"/>
                  <a:pt x="1165" y="665"/>
                </a:cubicBezTo>
                <a:cubicBezTo>
                  <a:pt x="1165" y="665"/>
                  <a:pt x="1165" y="665"/>
                  <a:pt x="1165" y="666"/>
                </a:cubicBezTo>
                <a:cubicBezTo>
                  <a:pt x="1165" y="666"/>
                  <a:pt x="1165" y="667"/>
                  <a:pt x="1165" y="667"/>
                </a:cubicBezTo>
                <a:cubicBezTo>
                  <a:pt x="1165" y="668"/>
                  <a:pt x="1165" y="669"/>
                  <a:pt x="1164" y="670"/>
                </a:cubicBezTo>
                <a:cubicBezTo>
                  <a:pt x="1163" y="678"/>
                  <a:pt x="1162" y="686"/>
                  <a:pt x="1162" y="695"/>
                </a:cubicBezTo>
                <a:cubicBezTo>
                  <a:pt x="1162" y="699"/>
                  <a:pt x="1162" y="703"/>
                  <a:pt x="1163" y="706"/>
                </a:cubicBezTo>
                <a:cubicBezTo>
                  <a:pt x="1162" y="706"/>
                  <a:pt x="1161" y="705"/>
                  <a:pt x="1160" y="704"/>
                </a:cubicBezTo>
                <a:cubicBezTo>
                  <a:pt x="1159" y="703"/>
                  <a:pt x="1159" y="703"/>
                  <a:pt x="1158" y="702"/>
                </a:cubicBezTo>
                <a:cubicBezTo>
                  <a:pt x="1146" y="684"/>
                  <a:pt x="1125" y="675"/>
                  <a:pt x="1113" y="672"/>
                </a:cubicBezTo>
                <a:cubicBezTo>
                  <a:pt x="1113" y="671"/>
                  <a:pt x="1113" y="671"/>
                  <a:pt x="1113" y="671"/>
                </a:cubicBezTo>
                <a:cubicBezTo>
                  <a:pt x="1113" y="671"/>
                  <a:pt x="1113" y="670"/>
                  <a:pt x="1113" y="670"/>
                </a:cubicBezTo>
                <a:cubicBezTo>
                  <a:pt x="1113" y="670"/>
                  <a:pt x="1113" y="669"/>
                  <a:pt x="1113" y="668"/>
                </a:cubicBezTo>
                <a:cubicBezTo>
                  <a:pt x="1113" y="668"/>
                  <a:pt x="1113" y="667"/>
                  <a:pt x="1113" y="667"/>
                </a:cubicBezTo>
                <a:cubicBezTo>
                  <a:pt x="1113" y="666"/>
                  <a:pt x="1113" y="665"/>
                  <a:pt x="1113" y="665"/>
                </a:cubicBezTo>
                <a:cubicBezTo>
                  <a:pt x="1113" y="664"/>
                  <a:pt x="1113" y="663"/>
                  <a:pt x="1113" y="663"/>
                </a:cubicBezTo>
                <a:cubicBezTo>
                  <a:pt x="1113" y="661"/>
                  <a:pt x="1113" y="660"/>
                  <a:pt x="1113" y="658"/>
                </a:cubicBezTo>
                <a:cubicBezTo>
                  <a:pt x="1113" y="657"/>
                  <a:pt x="1114" y="655"/>
                  <a:pt x="1114" y="654"/>
                </a:cubicBezTo>
                <a:cubicBezTo>
                  <a:pt x="1114" y="653"/>
                  <a:pt x="1115" y="651"/>
                  <a:pt x="1115" y="650"/>
                </a:cubicBezTo>
                <a:cubicBezTo>
                  <a:pt x="1115" y="648"/>
                  <a:pt x="1116" y="647"/>
                  <a:pt x="1116" y="646"/>
                </a:cubicBezTo>
                <a:cubicBezTo>
                  <a:pt x="1116" y="646"/>
                  <a:pt x="1117" y="646"/>
                  <a:pt x="1117" y="646"/>
                </a:cubicBezTo>
                <a:cubicBezTo>
                  <a:pt x="1138" y="642"/>
                  <a:pt x="1134" y="627"/>
                  <a:pt x="1124" y="611"/>
                </a:cubicBezTo>
                <a:cubicBezTo>
                  <a:pt x="1121" y="627"/>
                  <a:pt x="1107" y="628"/>
                  <a:pt x="1114" y="646"/>
                </a:cubicBezTo>
                <a:cubicBezTo>
                  <a:pt x="1113" y="647"/>
                  <a:pt x="1113" y="648"/>
                  <a:pt x="1113" y="649"/>
                </a:cubicBezTo>
                <a:cubicBezTo>
                  <a:pt x="1112" y="650"/>
                  <a:pt x="1112" y="652"/>
                  <a:pt x="1111" y="653"/>
                </a:cubicBezTo>
                <a:cubicBezTo>
                  <a:pt x="1111" y="655"/>
                  <a:pt x="1111" y="656"/>
                  <a:pt x="1111" y="658"/>
                </a:cubicBezTo>
                <a:cubicBezTo>
                  <a:pt x="1110" y="659"/>
                  <a:pt x="1110" y="661"/>
                  <a:pt x="1110" y="662"/>
                </a:cubicBezTo>
                <a:cubicBezTo>
                  <a:pt x="1110" y="663"/>
                  <a:pt x="1110" y="664"/>
                  <a:pt x="1110" y="665"/>
                </a:cubicBezTo>
                <a:cubicBezTo>
                  <a:pt x="1110" y="665"/>
                  <a:pt x="1110" y="666"/>
                  <a:pt x="1110" y="667"/>
                </a:cubicBezTo>
                <a:cubicBezTo>
                  <a:pt x="1110" y="667"/>
                  <a:pt x="1110" y="668"/>
                  <a:pt x="1110" y="669"/>
                </a:cubicBezTo>
                <a:cubicBezTo>
                  <a:pt x="1110" y="669"/>
                  <a:pt x="1110" y="670"/>
                  <a:pt x="1110" y="670"/>
                </a:cubicBezTo>
                <a:cubicBezTo>
                  <a:pt x="1110" y="671"/>
                  <a:pt x="1110" y="671"/>
                  <a:pt x="1110" y="671"/>
                </a:cubicBezTo>
                <a:cubicBezTo>
                  <a:pt x="1109" y="670"/>
                  <a:pt x="1108" y="670"/>
                  <a:pt x="1108" y="670"/>
                </a:cubicBezTo>
                <a:cubicBezTo>
                  <a:pt x="1107" y="670"/>
                  <a:pt x="1107" y="670"/>
                  <a:pt x="1107" y="670"/>
                </a:cubicBezTo>
                <a:cubicBezTo>
                  <a:pt x="1107" y="669"/>
                  <a:pt x="1106" y="668"/>
                  <a:pt x="1106" y="668"/>
                </a:cubicBezTo>
                <a:cubicBezTo>
                  <a:pt x="1106" y="667"/>
                  <a:pt x="1105" y="666"/>
                  <a:pt x="1105" y="666"/>
                </a:cubicBezTo>
                <a:cubicBezTo>
                  <a:pt x="1104" y="664"/>
                  <a:pt x="1104" y="663"/>
                  <a:pt x="1103" y="662"/>
                </a:cubicBezTo>
                <a:cubicBezTo>
                  <a:pt x="1103" y="661"/>
                  <a:pt x="1102" y="661"/>
                  <a:pt x="1102" y="660"/>
                </a:cubicBezTo>
                <a:cubicBezTo>
                  <a:pt x="1102" y="659"/>
                  <a:pt x="1101" y="659"/>
                  <a:pt x="1101" y="658"/>
                </a:cubicBezTo>
                <a:cubicBezTo>
                  <a:pt x="1101" y="657"/>
                  <a:pt x="1100" y="656"/>
                  <a:pt x="1100" y="654"/>
                </a:cubicBezTo>
                <a:cubicBezTo>
                  <a:pt x="1100" y="653"/>
                  <a:pt x="1099" y="652"/>
                  <a:pt x="1099" y="651"/>
                </a:cubicBezTo>
                <a:cubicBezTo>
                  <a:pt x="1099" y="650"/>
                  <a:pt x="1098" y="649"/>
                  <a:pt x="1098" y="648"/>
                </a:cubicBezTo>
                <a:cubicBezTo>
                  <a:pt x="1097" y="646"/>
                  <a:pt x="1097" y="644"/>
                  <a:pt x="1097" y="643"/>
                </a:cubicBezTo>
                <a:cubicBezTo>
                  <a:pt x="1096" y="641"/>
                  <a:pt x="1096" y="640"/>
                  <a:pt x="1096" y="639"/>
                </a:cubicBezTo>
                <a:cubicBezTo>
                  <a:pt x="1096" y="638"/>
                  <a:pt x="1096" y="638"/>
                  <a:pt x="1096" y="638"/>
                </a:cubicBezTo>
                <a:cubicBezTo>
                  <a:pt x="1096" y="638"/>
                  <a:pt x="1096" y="638"/>
                  <a:pt x="1096" y="639"/>
                </a:cubicBezTo>
                <a:cubicBezTo>
                  <a:pt x="1096" y="640"/>
                  <a:pt x="1096" y="640"/>
                  <a:pt x="1096" y="641"/>
                </a:cubicBezTo>
                <a:cubicBezTo>
                  <a:pt x="1096" y="641"/>
                  <a:pt x="1095" y="642"/>
                  <a:pt x="1096" y="643"/>
                </a:cubicBezTo>
                <a:cubicBezTo>
                  <a:pt x="1096" y="644"/>
                  <a:pt x="1095" y="646"/>
                  <a:pt x="1096" y="648"/>
                </a:cubicBezTo>
                <a:cubicBezTo>
                  <a:pt x="1096" y="649"/>
                  <a:pt x="1096" y="650"/>
                  <a:pt x="1096" y="652"/>
                </a:cubicBezTo>
                <a:cubicBezTo>
                  <a:pt x="1096" y="652"/>
                  <a:pt x="1096" y="653"/>
                  <a:pt x="1096" y="653"/>
                </a:cubicBezTo>
                <a:cubicBezTo>
                  <a:pt x="1097" y="654"/>
                  <a:pt x="1097" y="655"/>
                  <a:pt x="1097" y="655"/>
                </a:cubicBezTo>
                <a:cubicBezTo>
                  <a:pt x="1097" y="657"/>
                  <a:pt x="1098" y="658"/>
                  <a:pt x="1098" y="659"/>
                </a:cubicBezTo>
                <a:cubicBezTo>
                  <a:pt x="1099" y="660"/>
                  <a:pt x="1099" y="660"/>
                  <a:pt x="1099" y="661"/>
                </a:cubicBezTo>
                <a:cubicBezTo>
                  <a:pt x="1099" y="661"/>
                  <a:pt x="1099" y="661"/>
                  <a:pt x="1099" y="662"/>
                </a:cubicBezTo>
                <a:cubicBezTo>
                  <a:pt x="1097" y="659"/>
                  <a:pt x="1095" y="655"/>
                  <a:pt x="1091" y="652"/>
                </a:cubicBezTo>
                <a:cubicBezTo>
                  <a:pt x="1091" y="652"/>
                  <a:pt x="1091" y="652"/>
                  <a:pt x="1091" y="652"/>
                </a:cubicBezTo>
                <a:cubicBezTo>
                  <a:pt x="1091" y="652"/>
                  <a:pt x="1091" y="652"/>
                  <a:pt x="1091" y="652"/>
                </a:cubicBezTo>
                <a:cubicBezTo>
                  <a:pt x="1082" y="642"/>
                  <a:pt x="1069" y="630"/>
                  <a:pt x="1051" y="622"/>
                </a:cubicBezTo>
                <a:cubicBezTo>
                  <a:pt x="1067" y="633"/>
                  <a:pt x="1076" y="647"/>
                  <a:pt x="1080" y="656"/>
                </a:cubicBezTo>
                <a:cubicBezTo>
                  <a:pt x="1073" y="659"/>
                  <a:pt x="1066" y="662"/>
                  <a:pt x="1066" y="668"/>
                </a:cubicBezTo>
                <a:cubicBezTo>
                  <a:pt x="1061" y="669"/>
                  <a:pt x="1056" y="669"/>
                  <a:pt x="1050" y="669"/>
                </a:cubicBezTo>
                <a:cubicBezTo>
                  <a:pt x="1048" y="659"/>
                  <a:pt x="1047" y="649"/>
                  <a:pt x="1045" y="639"/>
                </a:cubicBezTo>
                <a:close/>
                <a:moveTo>
                  <a:pt x="1166" y="573"/>
                </a:moveTo>
                <a:cubicBezTo>
                  <a:pt x="1160" y="569"/>
                  <a:pt x="1154" y="566"/>
                  <a:pt x="1148" y="563"/>
                </a:cubicBezTo>
                <a:cubicBezTo>
                  <a:pt x="1156" y="565"/>
                  <a:pt x="1160" y="567"/>
                  <a:pt x="1166" y="573"/>
                </a:cubicBezTo>
                <a:close/>
                <a:moveTo>
                  <a:pt x="986" y="706"/>
                </a:moveTo>
                <a:cubicBezTo>
                  <a:pt x="993" y="706"/>
                  <a:pt x="1002" y="705"/>
                  <a:pt x="1011" y="704"/>
                </a:cubicBezTo>
                <a:cubicBezTo>
                  <a:pt x="1012" y="704"/>
                  <a:pt x="1012" y="704"/>
                  <a:pt x="1012" y="704"/>
                </a:cubicBezTo>
                <a:cubicBezTo>
                  <a:pt x="1014" y="705"/>
                  <a:pt x="1015" y="707"/>
                  <a:pt x="1017" y="708"/>
                </a:cubicBezTo>
                <a:cubicBezTo>
                  <a:pt x="1019" y="709"/>
                  <a:pt x="1021" y="711"/>
                  <a:pt x="1023" y="712"/>
                </a:cubicBezTo>
                <a:cubicBezTo>
                  <a:pt x="1028" y="715"/>
                  <a:pt x="1032" y="718"/>
                  <a:pt x="1037" y="720"/>
                </a:cubicBezTo>
                <a:cubicBezTo>
                  <a:pt x="1038" y="721"/>
                  <a:pt x="1040" y="722"/>
                  <a:pt x="1041" y="723"/>
                </a:cubicBezTo>
                <a:cubicBezTo>
                  <a:pt x="1041" y="723"/>
                  <a:pt x="1041" y="723"/>
                  <a:pt x="1040" y="723"/>
                </a:cubicBezTo>
                <a:cubicBezTo>
                  <a:pt x="1040" y="723"/>
                  <a:pt x="1040" y="723"/>
                  <a:pt x="1039" y="723"/>
                </a:cubicBezTo>
                <a:cubicBezTo>
                  <a:pt x="1039" y="723"/>
                  <a:pt x="1039" y="723"/>
                  <a:pt x="1038" y="723"/>
                </a:cubicBezTo>
                <a:cubicBezTo>
                  <a:pt x="1038" y="723"/>
                  <a:pt x="1038" y="724"/>
                  <a:pt x="1037" y="724"/>
                </a:cubicBezTo>
                <a:cubicBezTo>
                  <a:pt x="1035" y="725"/>
                  <a:pt x="1032" y="727"/>
                  <a:pt x="1029" y="729"/>
                </a:cubicBezTo>
                <a:cubicBezTo>
                  <a:pt x="1026" y="730"/>
                  <a:pt x="1023" y="732"/>
                  <a:pt x="1020" y="734"/>
                </a:cubicBezTo>
                <a:cubicBezTo>
                  <a:pt x="1021" y="733"/>
                  <a:pt x="1021" y="733"/>
                  <a:pt x="1021" y="733"/>
                </a:cubicBezTo>
                <a:cubicBezTo>
                  <a:pt x="1018" y="731"/>
                  <a:pt x="1018" y="731"/>
                  <a:pt x="1018" y="731"/>
                </a:cubicBezTo>
                <a:cubicBezTo>
                  <a:pt x="1006" y="722"/>
                  <a:pt x="989" y="727"/>
                  <a:pt x="984" y="742"/>
                </a:cubicBezTo>
                <a:cubicBezTo>
                  <a:pt x="996" y="743"/>
                  <a:pt x="1015" y="753"/>
                  <a:pt x="1020" y="737"/>
                </a:cubicBezTo>
                <a:cubicBezTo>
                  <a:pt x="1020" y="737"/>
                  <a:pt x="1020" y="737"/>
                  <a:pt x="1020" y="737"/>
                </a:cubicBezTo>
                <a:cubicBezTo>
                  <a:pt x="1024" y="735"/>
                  <a:pt x="1027" y="733"/>
                  <a:pt x="1030" y="731"/>
                </a:cubicBezTo>
                <a:cubicBezTo>
                  <a:pt x="1033" y="729"/>
                  <a:pt x="1036" y="727"/>
                  <a:pt x="1038" y="726"/>
                </a:cubicBezTo>
                <a:cubicBezTo>
                  <a:pt x="1039" y="726"/>
                  <a:pt x="1039" y="726"/>
                  <a:pt x="1039" y="726"/>
                </a:cubicBezTo>
                <a:cubicBezTo>
                  <a:pt x="1040" y="726"/>
                  <a:pt x="1040" y="725"/>
                  <a:pt x="1040" y="725"/>
                </a:cubicBezTo>
                <a:cubicBezTo>
                  <a:pt x="1040" y="725"/>
                  <a:pt x="1041" y="725"/>
                  <a:pt x="1041" y="725"/>
                </a:cubicBezTo>
                <a:cubicBezTo>
                  <a:pt x="1041" y="725"/>
                  <a:pt x="1041" y="725"/>
                  <a:pt x="1042" y="725"/>
                </a:cubicBezTo>
                <a:cubicBezTo>
                  <a:pt x="1042" y="725"/>
                  <a:pt x="1043" y="724"/>
                  <a:pt x="1043" y="724"/>
                </a:cubicBezTo>
                <a:cubicBezTo>
                  <a:pt x="1046" y="726"/>
                  <a:pt x="1048" y="727"/>
                  <a:pt x="1050" y="729"/>
                </a:cubicBezTo>
                <a:cubicBezTo>
                  <a:pt x="1053" y="730"/>
                  <a:pt x="1055" y="731"/>
                  <a:pt x="1057" y="733"/>
                </a:cubicBezTo>
                <a:cubicBezTo>
                  <a:pt x="1058" y="734"/>
                  <a:pt x="1060" y="735"/>
                  <a:pt x="1062" y="736"/>
                </a:cubicBezTo>
                <a:cubicBezTo>
                  <a:pt x="1063" y="737"/>
                  <a:pt x="1063" y="737"/>
                  <a:pt x="1064" y="738"/>
                </a:cubicBezTo>
                <a:cubicBezTo>
                  <a:pt x="1065" y="738"/>
                  <a:pt x="1066" y="739"/>
                  <a:pt x="1066" y="739"/>
                </a:cubicBezTo>
                <a:cubicBezTo>
                  <a:pt x="1068" y="740"/>
                  <a:pt x="1069" y="741"/>
                  <a:pt x="1070" y="741"/>
                </a:cubicBezTo>
                <a:cubicBezTo>
                  <a:pt x="1071" y="742"/>
                  <a:pt x="1071" y="742"/>
                  <a:pt x="1072" y="742"/>
                </a:cubicBezTo>
                <a:cubicBezTo>
                  <a:pt x="1072" y="744"/>
                  <a:pt x="1073" y="746"/>
                  <a:pt x="1074" y="747"/>
                </a:cubicBezTo>
                <a:cubicBezTo>
                  <a:pt x="1074" y="748"/>
                  <a:pt x="1074" y="748"/>
                  <a:pt x="1074" y="748"/>
                </a:cubicBezTo>
                <a:cubicBezTo>
                  <a:pt x="1065" y="744"/>
                  <a:pt x="1051" y="745"/>
                  <a:pt x="1043" y="749"/>
                </a:cubicBezTo>
                <a:cubicBezTo>
                  <a:pt x="1051" y="751"/>
                  <a:pt x="1055" y="751"/>
                  <a:pt x="1060" y="756"/>
                </a:cubicBezTo>
                <a:cubicBezTo>
                  <a:pt x="1064" y="760"/>
                  <a:pt x="1071" y="770"/>
                  <a:pt x="1077" y="762"/>
                </a:cubicBezTo>
                <a:cubicBezTo>
                  <a:pt x="1077" y="763"/>
                  <a:pt x="1077" y="763"/>
                  <a:pt x="1077" y="763"/>
                </a:cubicBezTo>
                <a:cubicBezTo>
                  <a:pt x="1078" y="763"/>
                  <a:pt x="1079" y="763"/>
                  <a:pt x="1080" y="763"/>
                </a:cubicBezTo>
                <a:cubicBezTo>
                  <a:pt x="1084" y="776"/>
                  <a:pt x="1087" y="789"/>
                  <a:pt x="1089" y="801"/>
                </a:cubicBezTo>
                <a:cubicBezTo>
                  <a:pt x="1089" y="801"/>
                  <a:pt x="1088" y="800"/>
                  <a:pt x="1088" y="800"/>
                </a:cubicBezTo>
                <a:cubicBezTo>
                  <a:pt x="1088" y="800"/>
                  <a:pt x="1087" y="800"/>
                  <a:pt x="1086" y="799"/>
                </a:cubicBezTo>
                <a:cubicBezTo>
                  <a:pt x="1085" y="799"/>
                  <a:pt x="1084" y="799"/>
                  <a:pt x="1083" y="798"/>
                </a:cubicBezTo>
                <a:cubicBezTo>
                  <a:pt x="1083" y="798"/>
                  <a:pt x="1082" y="798"/>
                  <a:pt x="1081" y="798"/>
                </a:cubicBezTo>
                <a:cubicBezTo>
                  <a:pt x="1081" y="798"/>
                  <a:pt x="1081" y="797"/>
                  <a:pt x="1080" y="797"/>
                </a:cubicBezTo>
                <a:cubicBezTo>
                  <a:pt x="1081" y="797"/>
                  <a:pt x="1081" y="797"/>
                  <a:pt x="1081" y="797"/>
                </a:cubicBezTo>
                <a:cubicBezTo>
                  <a:pt x="1079" y="795"/>
                  <a:pt x="1078" y="794"/>
                  <a:pt x="1076" y="793"/>
                </a:cubicBezTo>
                <a:cubicBezTo>
                  <a:pt x="1066" y="783"/>
                  <a:pt x="1057" y="775"/>
                  <a:pt x="1051" y="771"/>
                </a:cubicBezTo>
                <a:cubicBezTo>
                  <a:pt x="1026" y="757"/>
                  <a:pt x="988" y="754"/>
                  <a:pt x="959" y="757"/>
                </a:cubicBezTo>
                <a:cubicBezTo>
                  <a:pt x="957" y="751"/>
                  <a:pt x="949" y="747"/>
                  <a:pt x="943" y="743"/>
                </a:cubicBezTo>
                <a:cubicBezTo>
                  <a:pt x="934" y="760"/>
                  <a:pt x="937" y="771"/>
                  <a:pt x="956" y="770"/>
                </a:cubicBezTo>
                <a:cubicBezTo>
                  <a:pt x="956" y="770"/>
                  <a:pt x="956" y="770"/>
                  <a:pt x="957" y="770"/>
                </a:cubicBezTo>
                <a:cubicBezTo>
                  <a:pt x="957" y="771"/>
                  <a:pt x="958" y="772"/>
                  <a:pt x="958" y="773"/>
                </a:cubicBezTo>
                <a:cubicBezTo>
                  <a:pt x="959" y="774"/>
                  <a:pt x="959" y="775"/>
                  <a:pt x="960" y="775"/>
                </a:cubicBezTo>
                <a:cubicBezTo>
                  <a:pt x="960" y="776"/>
                  <a:pt x="961" y="777"/>
                  <a:pt x="961" y="778"/>
                </a:cubicBezTo>
                <a:cubicBezTo>
                  <a:pt x="961" y="779"/>
                  <a:pt x="962" y="780"/>
                  <a:pt x="962" y="781"/>
                </a:cubicBezTo>
                <a:cubicBezTo>
                  <a:pt x="962" y="781"/>
                  <a:pt x="963" y="782"/>
                  <a:pt x="963" y="783"/>
                </a:cubicBezTo>
                <a:cubicBezTo>
                  <a:pt x="963" y="783"/>
                  <a:pt x="963" y="783"/>
                  <a:pt x="963" y="783"/>
                </a:cubicBezTo>
                <a:cubicBezTo>
                  <a:pt x="963" y="784"/>
                  <a:pt x="963" y="784"/>
                  <a:pt x="963" y="784"/>
                </a:cubicBezTo>
                <a:cubicBezTo>
                  <a:pt x="963" y="784"/>
                  <a:pt x="964" y="784"/>
                  <a:pt x="964" y="785"/>
                </a:cubicBezTo>
                <a:cubicBezTo>
                  <a:pt x="964" y="785"/>
                  <a:pt x="964" y="785"/>
                  <a:pt x="964" y="785"/>
                </a:cubicBezTo>
                <a:cubicBezTo>
                  <a:pt x="964" y="786"/>
                  <a:pt x="964" y="787"/>
                  <a:pt x="963" y="788"/>
                </a:cubicBezTo>
                <a:cubicBezTo>
                  <a:pt x="963" y="790"/>
                  <a:pt x="963" y="792"/>
                  <a:pt x="962" y="793"/>
                </a:cubicBezTo>
                <a:cubicBezTo>
                  <a:pt x="962" y="795"/>
                  <a:pt x="961" y="797"/>
                  <a:pt x="961" y="799"/>
                </a:cubicBezTo>
                <a:cubicBezTo>
                  <a:pt x="960" y="801"/>
                  <a:pt x="960" y="802"/>
                  <a:pt x="959" y="804"/>
                </a:cubicBezTo>
                <a:cubicBezTo>
                  <a:pt x="959" y="806"/>
                  <a:pt x="959" y="808"/>
                  <a:pt x="958" y="810"/>
                </a:cubicBezTo>
                <a:cubicBezTo>
                  <a:pt x="958" y="812"/>
                  <a:pt x="958" y="814"/>
                  <a:pt x="958" y="816"/>
                </a:cubicBezTo>
                <a:cubicBezTo>
                  <a:pt x="958" y="817"/>
                  <a:pt x="958" y="819"/>
                  <a:pt x="958" y="821"/>
                </a:cubicBezTo>
                <a:cubicBezTo>
                  <a:pt x="958" y="823"/>
                  <a:pt x="958" y="824"/>
                  <a:pt x="958" y="826"/>
                </a:cubicBezTo>
                <a:cubicBezTo>
                  <a:pt x="958" y="826"/>
                  <a:pt x="958" y="826"/>
                  <a:pt x="958" y="827"/>
                </a:cubicBezTo>
                <a:cubicBezTo>
                  <a:pt x="958" y="827"/>
                  <a:pt x="959" y="827"/>
                  <a:pt x="959" y="828"/>
                </a:cubicBezTo>
                <a:cubicBezTo>
                  <a:pt x="959" y="828"/>
                  <a:pt x="959" y="829"/>
                  <a:pt x="959" y="830"/>
                </a:cubicBezTo>
                <a:cubicBezTo>
                  <a:pt x="960" y="830"/>
                  <a:pt x="960" y="831"/>
                  <a:pt x="960" y="831"/>
                </a:cubicBezTo>
                <a:cubicBezTo>
                  <a:pt x="960" y="832"/>
                  <a:pt x="961" y="832"/>
                  <a:pt x="961" y="832"/>
                </a:cubicBezTo>
                <a:cubicBezTo>
                  <a:pt x="961" y="833"/>
                  <a:pt x="962" y="834"/>
                  <a:pt x="962" y="834"/>
                </a:cubicBezTo>
                <a:cubicBezTo>
                  <a:pt x="962" y="834"/>
                  <a:pt x="963" y="835"/>
                  <a:pt x="963" y="835"/>
                </a:cubicBezTo>
                <a:cubicBezTo>
                  <a:pt x="963" y="835"/>
                  <a:pt x="962" y="834"/>
                  <a:pt x="962" y="834"/>
                </a:cubicBezTo>
                <a:cubicBezTo>
                  <a:pt x="962" y="833"/>
                  <a:pt x="962" y="833"/>
                  <a:pt x="962" y="832"/>
                </a:cubicBezTo>
                <a:cubicBezTo>
                  <a:pt x="962" y="831"/>
                  <a:pt x="961" y="830"/>
                  <a:pt x="961" y="829"/>
                </a:cubicBezTo>
                <a:cubicBezTo>
                  <a:pt x="961" y="828"/>
                  <a:pt x="961" y="828"/>
                  <a:pt x="961" y="827"/>
                </a:cubicBezTo>
                <a:cubicBezTo>
                  <a:pt x="961" y="827"/>
                  <a:pt x="961" y="826"/>
                  <a:pt x="961" y="825"/>
                </a:cubicBezTo>
                <a:cubicBezTo>
                  <a:pt x="960" y="824"/>
                  <a:pt x="960" y="822"/>
                  <a:pt x="960" y="821"/>
                </a:cubicBezTo>
                <a:cubicBezTo>
                  <a:pt x="960" y="819"/>
                  <a:pt x="960" y="818"/>
                  <a:pt x="960" y="816"/>
                </a:cubicBezTo>
                <a:cubicBezTo>
                  <a:pt x="960" y="812"/>
                  <a:pt x="961" y="809"/>
                  <a:pt x="962" y="805"/>
                </a:cubicBezTo>
                <a:cubicBezTo>
                  <a:pt x="962" y="803"/>
                  <a:pt x="963" y="801"/>
                  <a:pt x="963" y="799"/>
                </a:cubicBezTo>
                <a:cubicBezTo>
                  <a:pt x="964" y="797"/>
                  <a:pt x="964" y="796"/>
                  <a:pt x="965" y="794"/>
                </a:cubicBezTo>
                <a:cubicBezTo>
                  <a:pt x="965" y="792"/>
                  <a:pt x="965" y="790"/>
                  <a:pt x="966" y="789"/>
                </a:cubicBezTo>
                <a:cubicBezTo>
                  <a:pt x="966" y="787"/>
                  <a:pt x="966" y="786"/>
                  <a:pt x="967" y="784"/>
                </a:cubicBezTo>
                <a:cubicBezTo>
                  <a:pt x="967" y="784"/>
                  <a:pt x="967" y="783"/>
                  <a:pt x="967" y="783"/>
                </a:cubicBezTo>
                <a:cubicBezTo>
                  <a:pt x="967" y="783"/>
                  <a:pt x="967" y="782"/>
                  <a:pt x="967" y="782"/>
                </a:cubicBezTo>
                <a:cubicBezTo>
                  <a:pt x="967" y="781"/>
                  <a:pt x="967" y="781"/>
                  <a:pt x="967" y="780"/>
                </a:cubicBezTo>
                <a:cubicBezTo>
                  <a:pt x="967" y="779"/>
                  <a:pt x="967" y="778"/>
                  <a:pt x="966" y="777"/>
                </a:cubicBezTo>
                <a:cubicBezTo>
                  <a:pt x="966" y="776"/>
                  <a:pt x="966" y="776"/>
                  <a:pt x="966" y="775"/>
                </a:cubicBezTo>
                <a:cubicBezTo>
                  <a:pt x="966" y="775"/>
                  <a:pt x="966" y="774"/>
                  <a:pt x="966" y="774"/>
                </a:cubicBezTo>
                <a:cubicBezTo>
                  <a:pt x="966" y="774"/>
                  <a:pt x="966" y="775"/>
                  <a:pt x="966" y="775"/>
                </a:cubicBezTo>
                <a:cubicBezTo>
                  <a:pt x="966" y="776"/>
                  <a:pt x="966" y="776"/>
                  <a:pt x="966" y="777"/>
                </a:cubicBezTo>
                <a:cubicBezTo>
                  <a:pt x="965" y="778"/>
                  <a:pt x="965" y="779"/>
                  <a:pt x="965" y="780"/>
                </a:cubicBezTo>
                <a:cubicBezTo>
                  <a:pt x="965" y="780"/>
                  <a:pt x="965" y="780"/>
                  <a:pt x="965" y="781"/>
                </a:cubicBezTo>
                <a:cubicBezTo>
                  <a:pt x="965" y="780"/>
                  <a:pt x="965" y="780"/>
                  <a:pt x="964" y="780"/>
                </a:cubicBezTo>
                <a:cubicBezTo>
                  <a:pt x="964" y="779"/>
                  <a:pt x="964" y="778"/>
                  <a:pt x="963" y="777"/>
                </a:cubicBezTo>
                <a:cubicBezTo>
                  <a:pt x="963" y="776"/>
                  <a:pt x="962" y="775"/>
                  <a:pt x="962" y="774"/>
                </a:cubicBezTo>
                <a:cubicBezTo>
                  <a:pt x="962" y="773"/>
                  <a:pt x="961" y="772"/>
                  <a:pt x="960" y="772"/>
                </a:cubicBezTo>
                <a:cubicBezTo>
                  <a:pt x="960" y="771"/>
                  <a:pt x="960" y="770"/>
                  <a:pt x="959" y="770"/>
                </a:cubicBezTo>
                <a:cubicBezTo>
                  <a:pt x="959" y="770"/>
                  <a:pt x="959" y="770"/>
                  <a:pt x="959" y="770"/>
                </a:cubicBezTo>
                <a:cubicBezTo>
                  <a:pt x="958" y="769"/>
                  <a:pt x="958" y="769"/>
                  <a:pt x="958" y="769"/>
                </a:cubicBezTo>
                <a:cubicBezTo>
                  <a:pt x="961" y="764"/>
                  <a:pt x="961" y="760"/>
                  <a:pt x="960" y="757"/>
                </a:cubicBezTo>
                <a:cubicBezTo>
                  <a:pt x="1030" y="770"/>
                  <a:pt x="1042" y="783"/>
                  <a:pt x="1042" y="783"/>
                </a:cubicBezTo>
                <a:cubicBezTo>
                  <a:pt x="1042" y="783"/>
                  <a:pt x="995" y="795"/>
                  <a:pt x="987" y="824"/>
                </a:cubicBezTo>
                <a:cubicBezTo>
                  <a:pt x="998" y="803"/>
                  <a:pt x="1041" y="796"/>
                  <a:pt x="1051" y="795"/>
                </a:cubicBezTo>
                <a:cubicBezTo>
                  <a:pt x="1050" y="796"/>
                  <a:pt x="1048" y="796"/>
                  <a:pt x="1046" y="797"/>
                </a:cubicBezTo>
                <a:cubicBezTo>
                  <a:pt x="1050" y="805"/>
                  <a:pt x="1056" y="807"/>
                  <a:pt x="1063" y="806"/>
                </a:cubicBezTo>
                <a:cubicBezTo>
                  <a:pt x="1067" y="810"/>
                  <a:pt x="1071" y="816"/>
                  <a:pt x="1075" y="823"/>
                </a:cubicBezTo>
                <a:cubicBezTo>
                  <a:pt x="1068" y="832"/>
                  <a:pt x="1062" y="845"/>
                  <a:pt x="1060" y="853"/>
                </a:cubicBezTo>
                <a:cubicBezTo>
                  <a:pt x="1066" y="849"/>
                  <a:pt x="1074" y="848"/>
                  <a:pt x="1083" y="847"/>
                </a:cubicBezTo>
                <a:cubicBezTo>
                  <a:pt x="1083" y="848"/>
                  <a:pt x="1083" y="850"/>
                  <a:pt x="1083" y="851"/>
                </a:cubicBezTo>
                <a:cubicBezTo>
                  <a:pt x="1082" y="850"/>
                  <a:pt x="1082" y="849"/>
                  <a:pt x="1081" y="848"/>
                </a:cubicBezTo>
                <a:cubicBezTo>
                  <a:pt x="1077" y="855"/>
                  <a:pt x="1077" y="862"/>
                  <a:pt x="1080" y="868"/>
                </a:cubicBezTo>
                <a:cubicBezTo>
                  <a:pt x="1074" y="886"/>
                  <a:pt x="1064" y="911"/>
                  <a:pt x="1063" y="919"/>
                </a:cubicBezTo>
                <a:cubicBezTo>
                  <a:pt x="1061" y="918"/>
                  <a:pt x="1060" y="917"/>
                  <a:pt x="1058" y="916"/>
                </a:cubicBezTo>
                <a:cubicBezTo>
                  <a:pt x="1056" y="914"/>
                  <a:pt x="1054" y="912"/>
                  <a:pt x="1052" y="911"/>
                </a:cubicBezTo>
                <a:cubicBezTo>
                  <a:pt x="1048" y="908"/>
                  <a:pt x="1043" y="905"/>
                  <a:pt x="1039" y="902"/>
                </a:cubicBezTo>
                <a:cubicBezTo>
                  <a:pt x="1032" y="897"/>
                  <a:pt x="1024" y="893"/>
                  <a:pt x="1017" y="888"/>
                </a:cubicBezTo>
                <a:cubicBezTo>
                  <a:pt x="1017" y="887"/>
                  <a:pt x="1017" y="887"/>
                  <a:pt x="1017" y="886"/>
                </a:cubicBezTo>
                <a:cubicBezTo>
                  <a:pt x="1017" y="886"/>
                  <a:pt x="1016" y="885"/>
                  <a:pt x="1016" y="885"/>
                </a:cubicBezTo>
                <a:cubicBezTo>
                  <a:pt x="1016" y="884"/>
                  <a:pt x="1016" y="884"/>
                  <a:pt x="1016" y="884"/>
                </a:cubicBezTo>
                <a:cubicBezTo>
                  <a:pt x="1016" y="883"/>
                  <a:pt x="1016" y="883"/>
                  <a:pt x="1015" y="882"/>
                </a:cubicBezTo>
                <a:cubicBezTo>
                  <a:pt x="1015" y="882"/>
                  <a:pt x="1015" y="882"/>
                  <a:pt x="1015" y="882"/>
                </a:cubicBezTo>
                <a:cubicBezTo>
                  <a:pt x="1015" y="881"/>
                  <a:pt x="1015" y="881"/>
                  <a:pt x="1015" y="881"/>
                </a:cubicBezTo>
                <a:cubicBezTo>
                  <a:pt x="1014" y="880"/>
                  <a:pt x="1014" y="880"/>
                  <a:pt x="1014" y="879"/>
                </a:cubicBezTo>
                <a:cubicBezTo>
                  <a:pt x="1014" y="879"/>
                  <a:pt x="1014" y="878"/>
                  <a:pt x="1013" y="878"/>
                </a:cubicBezTo>
                <a:cubicBezTo>
                  <a:pt x="1013" y="877"/>
                  <a:pt x="1013" y="877"/>
                  <a:pt x="1013" y="877"/>
                </a:cubicBezTo>
                <a:cubicBezTo>
                  <a:pt x="1013" y="876"/>
                  <a:pt x="1013" y="876"/>
                  <a:pt x="1013" y="876"/>
                </a:cubicBezTo>
                <a:cubicBezTo>
                  <a:pt x="1012" y="875"/>
                  <a:pt x="1012" y="875"/>
                  <a:pt x="1012" y="874"/>
                </a:cubicBezTo>
                <a:cubicBezTo>
                  <a:pt x="1012" y="873"/>
                  <a:pt x="1011" y="871"/>
                  <a:pt x="1011" y="870"/>
                </a:cubicBezTo>
                <a:cubicBezTo>
                  <a:pt x="1011" y="868"/>
                  <a:pt x="1010" y="867"/>
                  <a:pt x="1010" y="866"/>
                </a:cubicBezTo>
                <a:cubicBezTo>
                  <a:pt x="1010" y="864"/>
                  <a:pt x="1010" y="863"/>
                  <a:pt x="1010" y="861"/>
                </a:cubicBezTo>
                <a:cubicBezTo>
                  <a:pt x="1010" y="860"/>
                  <a:pt x="1010" y="859"/>
                  <a:pt x="1010" y="858"/>
                </a:cubicBezTo>
                <a:cubicBezTo>
                  <a:pt x="1016" y="855"/>
                  <a:pt x="1023" y="850"/>
                  <a:pt x="1024" y="844"/>
                </a:cubicBezTo>
                <a:cubicBezTo>
                  <a:pt x="1025" y="836"/>
                  <a:pt x="1017" y="831"/>
                  <a:pt x="1012" y="824"/>
                </a:cubicBezTo>
                <a:cubicBezTo>
                  <a:pt x="1006" y="836"/>
                  <a:pt x="988" y="850"/>
                  <a:pt x="1007" y="859"/>
                </a:cubicBezTo>
                <a:cubicBezTo>
                  <a:pt x="1007" y="859"/>
                  <a:pt x="1007" y="859"/>
                  <a:pt x="1007" y="859"/>
                </a:cubicBezTo>
                <a:cubicBezTo>
                  <a:pt x="1007" y="859"/>
                  <a:pt x="1006" y="859"/>
                  <a:pt x="1006" y="859"/>
                </a:cubicBezTo>
                <a:cubicBezTo>
                  <a:pt x="1007" y="859"/>
                  <a:pt x="1007" y="859"/>
                  <a:pt x="1007" y="859"/>
                </a:cubicBezTo>
                <a:cubicBezTo>
                  <a:pt x="1007" y="860"/>
                  <a:pt x="1007" y="861"/>
                  <a:pt x="1007" y="861"/>
                </a:cubicBezTo>
                <a:cubicBezTo>
                  <a:pt x="1007" y="863"/>
                  <a:pt x="1008" y="864"/>
                  <a:pt x="1008" y="866"/>
                </a:cubicBezTo>
                <a:cubicBezTo>
                  <a:pt x="1008" y="867"/>
                  <a:pt x="1008" y="869"/>
                  <a:pt x="1009" y="870"/>
                </a:cubicBezTo>
                <a:cubicBezTo>
                  <a:pt x="1009" y="872"/>
                  <a:pt x="1009" y="873"/>
                  <a:pt x="1010" y="875"/>
                </a:cubicBezTo>
                <a:cubicBezTo>
                  <a:pt x="1010" y="875"/>
                  <a:pt x="1010" y="876"/>
                  <a:pt x="1010" y="877"/>
                </a:cubicBezTo>
                <a:cubicBezTo>
                  <a:pt x="1010" y="877"/>
                  <a:pt x="1011" y="877"/>
                  <a:pt x="1011" y="878"/>
                </a:cubicBezTo>
                <a:cubicBezTo>
                  <a:pt x="1011" y="878"/>
                  <a:pt x="1011" y="878"/>
                  <a:pt x="1011" y="879"/>
                </a:cubicBezTo>
                <a:cubicBezTo>
                  <a:pt x="1011" y="879"/>
                  <a:pt x="1012" y="880"/>
                  <a:pt x="1012" y="880"/>
                </a:cubicBezTo>
                <a:cubicBezTo>
                  <a:pt x="1012" y="881"/>
                  <a:pt x="1012" y="881"/>
                  <a:pt x="1013" y="882"/>
                </a:cubicBezTo>
                <a:cubicBezTo>
                  <a:pt x="1013" y="882"/>
                  <a:pt x="1013" y="882"/>
                  <a:pt x="1013" y="883"/>
                </a:cubicBezTo>
                <a:cubicBezTo>
                  <a:pt x="1013" y="883"/>
                  <a:pt x="1013" y="883"/>
                  <a:pt x="1013" y="883"/>
                </a:cubicBezTo>
                <a:cubicBezTo>
                  <a:pt x="1014" y="884"/>
                  <a:pt x="1014" y="884"/>
                  <a:pt x="1014" y="885"/>
                </a:cubicBezTo>
                <a:cubicBezTo>
                  <a:pt x="1015" y="885"/>
                  <a:pt x="1015" y="885"/>
                  <a:pt x="1015" y="886"/>
                </a:cubicBezTo>
                <a:cubicBezTo>
                  <a:pt x="1015" y="886"/>
                  <a:pt x="1016" y="886"/>
                  <a:pt x="1016" y="886"/>
                </a:cubicBezTo>
                <a:cubicBezTo>
                  <a:pt x="1016" y="887"/>
                  <a:pt x="1017" y="887"/>
                  <a:pt x="1017" y="887"/>
                </a:cubicBezTo>
                <a:cubicBezTo>
                  <a:pt x="1015" y="886"/>
                  <a:pt x="1014" y="885"/>
                  <a:pt x="1012" y="884"/>
                </a:cubicBezTo>
                <a:cubicBezTo>
                  <a:pt x="1011" y="883"/>
                  <a:pt x="1010" y="882"/>
                  <a:pt x="1009" y="881"/>
                </a:cubicBezTo>
                <a:cubicBezTo>
                  <a:pt x="1008" y="880"/>
                  <a:pt x="1007" y="879"/>
                  <a:pt x="1006" y="879"/>
                </a:cubicBezTo>
                <a:cubicBezTo>
                  <a:pt x="1005" y="878"/>
                  <a:pt x="1004" y="877"/>
                  <a:pt x="1003" y="876"/>
                </a:cubicBezTo>
                <a:cubicBezTo>
                  <a:pt x="1000" y="873"/>
                  <a:pt x="1000" y="873"/>
                  <a:pt x="1000" y="873"/>
                </a:cubicBezTo>
                <a:cubicBezTo>
                  <a:pt x="995" y="870"/>
                  <a:pt x="992" y="866"/>
                  <a:pt x="988" y="862"/>
                </a:cubicBezTo>
                <a:cubicBezTo>
                  <a:pt x="980" y="855"/>
                  <a:pt x="973" y="847"/>
                  <a:pt x="966" y="839"/>
                </a:cubicBezTo>
                <a:cubicBezTo>
                  <a:pt x="959" y="832"/>
                  <a:pt x="952" y="825"/>
                  <a:pt x="946" y="818"/>
                </a:cubicBezTo>
                <a:cubicBezTo>
                  <a:pt x="939" y="811"/>
                  <a:pt x="933" y="805"/>
                  <a:pt x="926" y="800"/>
                </a:cubicBezTo>
                <a:cubicBezTo>
                  <a:pt x="923" y="797"/>
                  <a:pt x="920" y="794"/>
                  <a:pt x="917" y="792"/>
                </a:cubicBezTo>
                <a:cubicBezTo>
                  <a:pt x="916" y="791"/>
                  <a:pt x="914" y="790"/>
                  <a:pt x="913" y="789"/>
                </a:cubicBezTo>
                <a:cubicBezTo>
                  <a:pt x="911" y="788"/>
                  <a:pt x="910" y="787"/>
                  <a:pt x="908" y="786"/>
                </a:cubicBezTo>
                <a:cubicBezTo>
                  <a:pt x="902" y="783"/>
                  <a:pt x="897" y="780"/>
                  <a:pt x="893" y="778"/>
                </a:cubicBezTo>
                <a:cubicBezTo>
                  <a:pt x="891" y="778"/>
                  <a:pt x="889" y="777"/>
                  <a:pt x="887" y="776"/>
                </a:cubicBezTo>
                <a:cubicBezTo>
                  <a:pt x="885" y="775"/>
                  <a:pt x="884" y="775"/>
                  <a:pt x="882" y="775"/>
                </a:cubicBezTo>
                <a:cubicBezTo>
                  <a:pt x="880" y="774"/>
                  <a:pt x="879" y="773"/>
                  <a:pt x="879" y="773"/>
                </a:cubicBezTo>
                <a:cubicBezTo>
                  <a:pt x="879" y="773"/>
                  <a:pt x="880" y="774"/>
                  <a:pt x="882" y="775"/>
                </a:cubicBezTo>
                <a:cubicBezTo>
                  <a:pt x="883" y="775"/>
                  <a:pt x="885" y="776"/>
                  <a:pt x="886" y="777"/>
                </a:cubicBezTo>
                <a:cubicBezTo>
                  <a:pt x="888" y="778"/>
                  <a:pt x="890" y="779"/>
                  <a:pt x="892" y="780"/>
                </a:cubicBezTo>
                <a:cubicBezTo>
                  <a:pt x="896" y="782"/>
                  <a:pt x="901" y="785"/>
                  <a:pt x="907" y="789"/>
                </a:cubicBezTo>
                <a:cubicBezTo>
                  <a:pt x="908" y="790"/>
                  <a:pt x="909" y="791"/>
                  <a:pt x="911" y="792"/>
                </a:cubicBezTo>
                <a:cubicBezTo>
                  <a:pt x="912" y="793"/>
                  <a:pt x="913" y="794"/>
                  <a:pt x="915" y="795"/>
                </a:cubicBezTo>
                <a:cubicBezTo>
                  <a:pt x="916" y="796"/>
                  <a:pt x="916" y="797"/>
                  <a:pt x="917" y="797"/>
                </a:cubicBezTo>
                <a:cubicBezTo>
                  <a:pt x="918" y="798"/>
                  <a:pt x="919" y="798"/>
                  <a:pt x="919" y="799"/>
                </a:cubicBezTo>
                <a:cubicBezTo>
                  <a:pt x="921" y="800"/>
                  <a:pt x="922" y="801"/>
                  <a:pt x="924" y="803"/>
                </a:cubicBezTo>
                <a:cubicBezTo>
                  <a:pt x="924" y="803"/>
                  <a:pt x="924" y="803"/>
                  <a:pt x="924" y="803"/>
                </a:cubicBezTo>
                <a:cubicBezTo>
                  <a:pt x="924" y="803"/>
                  <a:pt x="924" y="803"/>
                  <a:pt x="924" y="803"/>
                </a:cubicBezTo>
                <a:cubicBezTo>
                  <a:pt x="923" y="802"/>
                  <a:pt x="921" y="802"/>
                  <a:pt x="920" y="802"/>
                </a:cubicBezTo>
                <a:cubicBezTo>
                  <a:pt x="919" y="802"/>
                  <a:pt x="918" y="801"/>
                  <a:pt x="917" y="801"/>
                </a:cubicBezTo>
                <a:cubicBezTo>
                  <a:pt x="915" y="801"/>
                  <a:pt x="914" y="801"/>
                  <a:pt x="913" y="801"/>
                </a:cubicBezTo>
                <a:cubicBezTo>
                  <a:pt x="913" y="801"/>
                  <a:pt x="912" y="801"/>
                  <a:pt x="912" y="801"/>
                </a:cubicBezTo>
                <a:cubicBezTo>
                  <a:pt x="912" y="800"/>
                  <a:pt x="912" y="800"/>
                  <a:pt x="912" y="800"/>
                </a:cubicBezTo>
                <a:cubicBezTo>
                  <a:pt x="897" y="791"/>
                  <a:pt x="884" y="796"/>
                  <a:pt x="868" y="803"/>
                </a:cubicBezTo>
                <a:cubicBezTo>
                  <a:pt x="866" y="800"/>
                  <a:pt x="863" y="797"/>
                  <a:pt x="860" y="794"/>
                </a:cubicBezTo>
                <a:cubicBezTo>
                  <a:pt x="855" y="804"/>
                  <a:pt x="839" y="817"/>
                  <a:pt x="855" y="822"/>
                </a:cubicBezTo>
                <a:cubicBezTo>
                  <a:pt x="855" y="822"/>
                  <a:pt x="855" y="822"/>
                  <a:pt x="855" y="823"/>
                </a:cubicBezTo>
                <a:cubicBezTo>
                  <a:pt x="854" y="823"/>
                  <a:pt x="854" y="823"/>
                  <a:pt x="853" y="823"/>
                </a:cubicBezTo>
                <a:cubicBezTo>
                  <a:pt x="855" y="823"/>
                  <a:pt x="855" y="823"/>
                  <a:pt x="855" y="823"/>
                </a:cubicBezTo>
                <a:cubicBezTo>
                  <a:pt x="855" y="823"/>
                  <a:pt x="855" y="824"/>
                  <a:pt x="855" y="825"/>
                </a:cubicBezTo>
                <a:cubicBezTo>
                  <a:pt x="855" y="826"/>
                  <a:pt x="855" y="827"/>
                  <a:pt x="855" y="828"/>
                </a:cubicBezTo>
                <a:cubicBezTo>
                  <a:pt x="855" y="829"/>
                  <a:pt x="855" y="831"/>
                  <a:pt x="855" y="832"/>
                </a:cubicBezTo>
                <a:cubicBezTo>
                  <a:pt x="856" y="833"/>
                  <a:pt x="856" y="834"/>
                  <a:pt x="856" y="835"/>
                </a:cubicBezTo>
                <a:cubicBezTo>
                  <a:pt x="856" y="836"/>
                  <a:pt x="857" y="836"/>
                  <a:pt x="857" y="837"/>
                </a:cubicBezTo>
                <a:cubicBezTo>
                  <a:pt x="857" y="837"/>
                  <a:pt x="857" y="837"/>
                  <a:pt x="857" y="838"/>
                </a:cubicBezTo>
                <a:cubicBezTo>
                  <a:pt x="857" y="838"/>
                  <a:pt x="857" y="838"/>
                  <a:pt x="857" y="838"/>
                </a:cubicBezTo>
                <a:cubicBezTo>
                  <a:pt x="857" y="839"/>
                  <a:pt x="858" y="839"/>
                  <a:pt x="858" y="840"/>
                </a:cubicBezTo>
                <a:cubicBezTo>
                  <a:pt x="858" y="840"/>
                  <a:pt x="858" y="841"/>
                  <a:pt x="858" y="841"/>
                </a:cubicBezTo>
                <a:cubicBezTo>
                  <a:pt x="858" y="841"/>
                  <a:pt x="859" y="841"/>
                  <a:pt x="859" y="841"/>
                </a:cubicBezTo>
                <a:cubicBezTo>
                  <a:pt x="859" y="842"/>
                  <a:pt x="859" y="842"/>
                  <a:pt x="859" y="842"/>
                </a:cubicBezTo>
                <a:cubicBezTo>
                  <a:pt x="859" y="842"/>
                  <a:pt x="859" y="842"/>
                  <a:pt x="859" y="843"/>
                </a:cubicBezTo>
                <a:cubicBezTo>
                  <a:pt x="858" y="842"/>
                  <a:pt x="857" y="842"/>
                  <a:pt x="856" y="841"/>
                </a:cubicBezTo>
                <a:cubicBezTo>
                  <a:pt x="856" y="841"/>
                  <a:pt x="856" y="841"/>
                  <a:pt x="855" y="840"/>
                </a:cubicBezTo>
                <a:cubicBezTo>
                  <a:pt x="854" y="840"/>
                  <a:pt x="853" y="839"/>
                  <a:pt x="853" y="839"/>
                </a:cubicBezTo>
                <a:cubicBezTo>
                  <a:pt x="852" y="838"/>
                  <a:pt x="851" y="837"/>
                  <a:pt x="850" y="837"/>
                </a:cubicBezTo>
                <a:cubicBezTo>
                  <a:pt x="848" y="835"/>
                  <a:pt x="848" y="835"/>
                  <a:pt x="848" y="835"/>
                </a:cubicBezTo>
                <a:cubicBezTo>
                  <a:pt x="844" y="832"/>
                  <a:pt x="841" y="829"/>
                  <a:pt x="838" y="827"/>
                </a:cubicBezTo>
                <a:cubicBezTo>
                  <a:pt x="832" y="821"/>
                  <a:pt x="826" y="815"/>
                  <a:pt x="820" y="810"/>
                </a:cubicBezTo>
                <a:cubicBezTo>
                  <a:pt x="815" y="804"/>
                  <a:pt x="809" y="799"/>
                  <a:pt x="804" y="794"/>
                </a:cubicBezTo>
                <a:cubicBezTo>
                  <a:pt x="803" y="793"/>
                  <a:pt x="803" y="792"/>
                  <a:pt x="802" y="792"/>
                </a:cubicBezTo>
                <a:cubicBezTo>
                  <a:pt x="807" y="789"/>
                  <a:pt x="812" y="786"/>
                  <a:pt x="817" y="781"/>
                </a:cubicBezTo>
                <a:cubicBezTo>
                  <a:pt x="816" y="781"/>
                  <a:pt x="816" y="781"/>
                  <a:pt x="816" y="782"/>
                </a:cubicBezTo>
                <a:cubicBezTo>
                  <a:pt x="816" y="783"/>
                  <a:pt x="816" y="785"/>
                  <a:pt x="815" y="786"/>
                </a:cubicBezTo>
                <a:cubicBezTo>
                  <a:pt x="815" y="788"/>
                  <a:pt x="815" y="789"/>
                  <a:pt x="814" y="791"/>
                </a:cubicBezTo>
                <a:cubicBezTo>
                  <a:pt x="814" y="792"/>
                  <a:pt x="814" y="794"/>
                  <a:pt x="814" y="795"/>
                </a:cubicBezTo>
                <a:cubicBezTo>
                  <a:pt x="814" y="797"/>
                  <a:pt x="814" y="798"/>
                  <a:pt x="814" y="799"/>
                </a:cubicBezTo>
                <a:cubicBezTo>
                  <a:pt x="814" y="799"/>
                  <a:pt x="814" y="800"/>
                  <a:pt x="814" y="800"/>
                </a:cubicBezTo>
                <a:cubicBezTo>
                  <a:pt x="814" y="800"/>
                  <a:pt x="814" y="800"/>
                  <a:pt x="815" y="801"/>
                </a:cubicBezTo>
                <a:cubicBezTo>
                  <a:pt x="815" y="801"/>
                  <a:pt x="815" y="802"/>
                  <a:pt x="815" y="802"/>
                </a:cubicBezTo>
                <a:cubicBezTo>
                  <a:pt x="815" y="803"/>
                  <a:pt x="816" y="803"/>
                  <a:pt x="816" y="803"/>
                </a:cubicBezTo>
                <a:cubicBezTo>
                  <a:pt x="816" y="804"/>
                  <a:pt x="816" y="804"/>
                  <a:pt x="816" y="804"/>
                </a:cubicBezTo>
                <a:cubicBezTo>
                  <a:pt x="817" y="805"/>
                  <a:pt x="817" y="805"/>
                  <a:pt x="817" y="805"/>
                </a:cubicBezTo>
                <a:cubicBezTo>
                  <a:pt x="817" y="806"/>
                  <a:pt x="818" y="806"/>
                  <a:pt x="818" y="806"/>
                </a:cubicBezTo>
                <a:cubicBezTo>
                  <a:pt x="818" y="806"/>
                  <a:pt x="818" y="806"/>
                  <a:pt x="817" y="805"/>
                </a:cubicBezTo>
                <a:cubicBezTo>
                  <a:pt x="817" y="805"/>
                  <a:pt x="817" y="804"/>
                  <a:pt x="817" y="804"/>
                </a:cubicBezTo>
                <a:cubicBezTo>
                  <a:pt x="817" y="803"/>
                  <a:pt x="817" y="802"/>
                  <a:pt x="817" y="802"/>
                </a:cubicBezTo>
                <a:cubicBezTo>
                  <a:pt x="817" y="801"/>
                  <a:pt x="817" y="801"/>
                  <a:pt x="817" y="800"/>
                </a:cubicBezTo>
                <a:cubicBezTo>
                  <a:pt x="817" y="800"/>
                  <a:pt x="816" y="799"/>
                  <a:pt x="816" y="799"/>
                </a:cubicBezTo>
                <a:cubicBezTo>
                  <a:pt x="816" y="797"/>
                  <a:pt x="816" y="796"/>
                  <a:pt x="816" y="795"/>
                </a:cubicBezTo>
                <a:cubicBezTo>
                  <a:pt x="816" y="794"/>
                  <a:pt x="816" y="792"/>
                  <a:pt x="816" y="791"/>
                </a:cubicBezTo>
                <a:cubicBezTo>
                  <a:pt x="817" y="788"/>
                  <a:pt x="817" y="785"/>
                  <a:pt x="818" y="782"/>
                </a:cubicBezTo>
                <a:cubicBezTo>
                  <a:pt x="819" y="780"/>
                  <a:pt x="819" y="779"/>
                  <a:pt x="820" y="778"/>
                </a:cubicBezTo>
                <a:cubicBezTo>
                  <a:pt x="832" y="764"/>
                  <a:pt x="842" y="744"/>
                  <a:pt x="861" y="733"/>
                </a:cubicBezTo>
                <a:cubicBezTo>
                  <a:pt x="879" y="722"/>
                  <a:pt x="947" y="708"/>
                  <a:pt x="986" y="706"/>
                </a:cubicBezTo>
                <a:close/>
                <a:moveTo>
                  <a:pt x="1008" y="912"/>
                </a:moveTo>
                <a:cubicBezTo>
                  <a:pt x="1008" y="912"/>
                  <a:pt x="1008" y="912"/>
                  <a:pt x="1008" y="913"/>
                </a:cubicBezTo>
                <a:cubicBezTo>
                  <a:pt x="1007" y="913"/>
                  <a:pt x="1007" y="913"/>
                  <a:pt x="1007" y="913"/>
                </a:cubicBezTo>
                <a:cubicBezTo>
                  <a:pt x="1005" y="913"/>
                  <a:pt x="1003" y="912"/>
                  <a:pt x="1002" y="912"/>
                </a:cubicBezTo>
                <a:cubicBezTo>
                  <a:pt x="1003" y="912"/>
                  <a:pt x="1003" y="912"/>
                  <a:pt x="1004" y="912"/>
                </a:cubicBezTo>
                <a:cubicBezTo>
                  <a:pt x="1006" y="912"/>
                  <a:pt x="1007" y="912"/>
                  <a:pt x="1009" y="912"/>
                </a:cubicBezTo>
                <a:cubicBezTo>
                  <a:pt x="1009" y="912"/>
                  <a:pt x="1009" y="912"/>
                  <a:pt x="1008" y="912"/>
                </a:cubicBezTo>
                <a:close/>
                <a:moveTo>
                  <a:pt x="1004" y="909"/>
                </a:moveTo>
                <a:cubicBezTo>
                  <a:pt x="1001" y="909"/>
                  <a:pt x="998" y="910"/>
                  <a:pt x="995" y="910"/>
                </a:cubicBezTo>
                <a:cubicBezTo>
                  <a:pt x="993" y="909"/>
                  <a:pt x="990" y="908"/>
                  <a:pt x="987" y="907"/>
                </a:cubicBezTo>
                <a:cubicBezTo>
                  <a:pt x="987" y="906"/>
                  <a:pt x="987" y="906"/>
                  <a:pt x="987" y="905"/>
                </a:cubicBezTo>
                <a:cubicBezTo>
                  <a:pt x="986" y="905"/>
                  <a:pt x="986" y="905"/>
                  <a:pt x="986" y="905"/>
                </a:cubicBezTo>
                <a:cubicBezTo>
                  <a:pt x="986" y="905"/>
                  <a:pt x="986" y="904"/>
                  <a:pt x="986" y="904"/>
                </a:cubicBezTo>
                <a:cubicBezTo>
                  <a:pt x="985" y="903"/>
                  <a:pt x="984" y="902"/>
                  <a:pt x="983" y="902"/>
                </a:cubicBezTo>
                <a:cubicBezTo>
                  <a:pt x="982" y="901"/>
                  <a:pt x="981" y="900"/>
                  <a:pt x="981" y="899"/>
                </a:cubicBezTo>
                <a:cubicBezTo>
                  <a:pt x="979" y="897"/>
                  <a:pt x="977" y="894"/>
                  <a:pt x="975" y="892"/>
                </a:cubicBezTo>
                <a:cubicBezTo>
                  <a:pt x="974" y="892"/>
                  <a:pt x="974" y="892"/>
                  <a:pt x="974" y="892"/>
                </a:cubicBezTo>
                <a:cubicBezTo>
                  <a:pt x="974" y="891"/>
                  <a:pt x="974" y="891"/>
                  <a:pt x="974" y="891"/>
                </a:cubicBezTo>
                <a:cubicBezTo>
                  <a:pt x="979" y="874"/>
                  <a:pt x="958" y="867"/>
                  <a:pt x="945" y="871"/>
                </a:cubicBezTo>
                <a:cubicBezTo>
                  <a:pt x="952" y="879"/>
                  <a:pt x="958" y="897"/>
                  <a:pt x="972" y="893"/>
                </a:cubicBezTo>
                <a:cubicBezTo>
                  <a:pt x="972" y="893"/>
                  <a:pt x="973" y="893"/>
                  <a:pt x="973" y="894"/>
                </a:cubicBezTo>
                <a:cubicBezTo>
                  <a:pt x="975" y="896"/>
                  <a:pt x="977" y="898"/>
                  <a:pt x="979" y="900"/>
                </a:cubicBezTo>
                <a:cubicBezTo>
                  <a:pt x="980" y="901"/>
                  <a:pt x="981" y="902"/>
                  <a:pt x="982" y="903"/>
                </a:cubicBezTo>
                <a:cubicBezTo>
                  <a:pt x="982" y="904"/>
                  <a:pt x="983" y="904"/>
                  <a:pt x="983" y="905"/>
                </a:cubicBezTo>
                <a:cubicBezTo>
                  <a:pt x="966" y="898"/>
                  <a:pt x="948" y="889"/>
                  <a:pt x="929" y="880"/>
                </a:cubicBezTo>
                <a:cubicBezTo>
                  <a:pt x="927" y="879"/>
                  <a:pt x="924" y="878"/>
                  <a:pt x="922" y="877"/>
                </a:cubicBezTo>
                <a:cubicBezTo>
                  <a:pt x="922" y="876"/>
                  <a:pt x="922" y="876"/>
                  <a:pt x="922" y="876"/>
                </a:cubicBezTo>
                <a:cubicBezTo>
                  <a:pt x="922" y="875"/>
                  <a:pt x="922" y="873"/>
                  <a:pt x="922" y="872"/>
                </a:cubicBezTo>
                <a:cubicBezTo>
                  <a:pt x="921" y="869"/>
                  <a:pt x="921" y="866"/>
                  <a:pt x="921" y="863"/>
                </a:cubicBezTo>
                <a:cubicBezTo>
                  <a:pt x="921" y="860"/>
                  <a:pt x="921" y="856"/>
                  <a:pt x="921" y="854"/>
                </a:cubicBezTo>
                <a:cubicBezTo>
                  <a:pt x="921" y="852"/>
                  <a:pt x="921" y="851"/>
                  <a:pt x="921" y="849"/>
                </a:cubicBezTo>
                <a:cubicBezTo>
                  <a:pt x="921" y="848"/>
                  <a:pt x="921" y="847"/>
                  <a:pt x="921" y="845"/>
                </a:cubicBezTo>
                <a:cubicBezTo>
                  <a:pt x="921" y="845"/>
                  <a:pt x="921" y="845"/>
                  <a:pt x="921" y="845"/>
                </a:cubicBezTo>
                <a:cubicBezTo>
                  <a:pt x="921" y="844"/>
                  <a:pt x="921" y="844"/>
                  <a:pt x="921" y="844"/>
                </a:cubicBezTo>
                <a:cubicBezTo>
                  <a:pt x="921" y="844"/>
                  <a:pt x="922" y="844"/>
                  <a:pt x="922" y="843"/>
                </a:cubicBezTo>
                <a:cubicBezTo>
                  <a:pt x="922" y="843"/>
                  <a:pt x="922" y="843"/>
                  <a:pt x="922" y="843"/>
                </a:cubicBezTo>
                <a:cubicBezTo>
                  <a:pt x="922" y="842"/>
                  <a:pt x="922" y="842"/>
                  <a:pt x="922" y="842"/>
                </a:cubicBezTo>
                <a:cubicBezTo>
                  <a:pt x="922" y="842"/>
                  <a:pt x="922" y="842"/>
                  <a:pt x="922" y="842"/>
                </a:cubicBezTo>
                <a:cubicBezTo>
                  <a:pt x="922" y="841"/>
                  <a:pt x="923" y="841"/>
                  <a:pt x="923" y="840"/>
                </a:cubicBezTo>
                <a:cubicBezTo>
                  <a:pt x="923" y="839"/>
                  <a:pt x="923" y="839"/>
                  <a:pt x="923" y="838"/>
                </a:cubicBezTo>
                <a:cubicBezTo>
                  <a:pt x="923" y="837"/>
                  <a:pt x="923" y="837"/>
                  <a:pt x="923" y="836"/>
                </a:cubicBezTo>
                <a:cubicBezTo>
                  <a:pt x="923" y="835"/>
                  <a:pt x="923" y="834"/>
                  <a:pt x="923" y="834"/>
                </a:cubicBezTo>
                <a:cubicBezTo>
                  <a:pt x="923" y="834"/>
                  <a:pt x="923" y="834"/>
                  <a:pt x="923" y="833"/>
                </a:cubicBezTo>
                <a:cubicBezTo>
                  <a:pt x="924" y="833"/>
                  <a:pt x="924" y="833"/>
                  <a:pt x="924" y="833"/>
                </a:cubicBezTo>
                <a:cubicBezTo>
                  <a:pt x="928" y="823"/>
                  <a:pt x="924" y="816"/>
                  <a:pt x="919" y="809"/>
                </a:cubicBezTo>
                <a:cubicBezTo>
                  <a:pt x="913" y="817"/>
                  <a:pt x="916" y="826"/>
                  <a:pt x="921" y="832"/>
                </a:cubicBezTo>
                <a:cubicBezTo>
                  <a:pt x="921" y="833"/>
                  <a:pt x="921" y="833"/>
                  <a:pt x="921" y="834"/>
                </a:cubicBezTo>
                <a:cubicBezTo>
                  <a:pt x="921" y="835"/>
                  <a:pt x="921" y="835"/>
                  <a:pt x="921" y="836"/>
                </a:cubicBezTo>
                <a:cubicBezTo>
                  <a:pt x="921" y="837"/>
                  <a:pt x="921" y="837"/>
                  <a:pt x="921" y="838"/>
                </a:cubicBezTo>
                <a:cubicBezTo>
                  <a:pt x="921" y="839"/>
                  <a:pt x="921" y="839"/>
                  <a:pt x="921" y="840"/>
                </a:cubicBezTo>
                <a:cubicBezTo>
                  <a:pt x="921" y="840"/>
                  <a:pt x="921" y="840"/>
                  <a:pt x="921" y="841"/>
                </a:cubicBezTo>
                <a:cubicBezTo>
                  <a:pt x="921" y="840"/>
                  <a:pt x="921" y="840"/>
                  <a:pt x="921" y="840"/>
                </a:cubicBezTo>
                <a:cubicBezTo>
                  <a:pt x="920" y="838"/>
                  <a:pt x="920" y="838"/>
                  <a:pt x="920" y="838"/>
                </a:cubicBezTo>
                <a:cubicBezTo>
                  <a:pt x="920" y="838"/>
                  <a:pt x="920" y="838"/>
                  <a:pt x="920" y="840"/>
                </a:cubicBezTo>
                <a:cubicBezTo>
                  <a:pt x="920" y="840"/>
                  <a:pt x="919" y="841"/>
                  <a:pt x="919" y="842"/>
                </a:cubicBezTo>
                <a:cubicBezTo>
                  <a:pt x="919" y="843"/>
                  <a:pt x="919" y="843"/>
                  <a:pt x="919" y="844"/>
                </a:cubicBezTo>
                <a:cubicBezTo>
                  <a:pt x="919" y="844"/>
                  <a:pt x="919" y="844"/>
                  <a:pt x="919" y="845"/>
                </a:cubicBezTo>
                <a:cubicBezTo>
                  <a:pt x="919" y="845"/>
                  <a:pt x="919" y="845"/>
                  <a:pt x="919" y="846"/>
                </a:cubicBezTo>
                <a:cubicBezTo>
                  <a:pt x="919" y="847"/>
                  <a:pt x="919" y="848"/>
                  <a:pt x="919" y="849"/>
                </a:cubicBezTo>
                <a:cubicBezTo>
                  <a:pt x="919" y="851"/>
                  <a:pt x="919" y="852"/>
                  <a:pt x="919" y="854"/>
                </a:cubicBezTo>
                <a:cubicBezTo>
                  <a:pt x="919" y="857"/>
                  <a:pt x="919" y="860"/>
                  <a:pt x="919" y="863"/>
                </a:cubicBezTo>
                <a:cubicBezTo>
                  <a:pt x="919" y="866"/>
                  <a:pt x="919" y="869"/>
                  <a:pt x="920" y="872"/>
                </a:cubicBezTo>
                <a:cubicBezTo>
                  <a:pt x="920" y="873"/>
                  <a:pt x="920" y="874"/>
                  <a:pt x="920" y="875"/>
                </a:cubicBezTo>
                <a:cubicBezTo>
                  <a:pt x="900" y="865"/>
                  <a:pt x="882" y="853"/>
                  <a:pt x="862" y="844"/>
                </a:cubicBezTo>
                <a:cubicBezTo>
                  <a:pt x="862" y="843"/>
                  <a:pt x="861" y="843"/>
                  <a:pt x="861" y="843"/>
                </a:cubicBezTo>
                <a:cubicBezTo>
                  <a:pt x="861" y="843"/>
                  <a:pt x="861" y="842"/>
                  <a:pt x="861" y="842"/>
                </a:cubicBezTo>
                <a:cubicBezTo>
                  <a:pt x="861" y="842"/>
                  <a:pt x="861" y="841"/>
                  <a:pt x="861" y="841"/>
                </a:cubicBezTo>
                <a:cubicBezTo>
                  <a:pt x="861" y="841"/>
                  <a:pt x="861" y="841"/>
                  <a:pt x="861" y="840"/>
                </a:cubicBezTo>
                <a:cubicBezTo>
                  <a:pt x="860" y="840"/>
                  <a:pt x="860" y="840"/>
                  <a:pt x="860" y="840"/>
                </a:cubicBezTo>
                <a:cubicBezTo>
                  <a:pt x="860" y="840"/>
                  <a:pt x="860" y="839"/>
                  <a:pt x="860" y="839"/>
                </a:cubicBezTo>
                <a:cubicBezTo>
                  <a:pt x="860" y="838"/>
                  <a:pt x="859" y="838"/>
                  <a:pt x="859" y="837"/>
                </a:cubicBezTo>
                <a:cubicBezTo>
                  <a:pt x="859" y="837"/>
                  <a:pt x="859" y="837"/>
                  <a:pt x="859" y="837"/>
                </a:cubicBezTo>
                <a:cubicBezTo>
                  <a:pt x="859" y="836"/>
                  <a:pt x="859" y="836"/>
                  <a:pt x="859" y="836"/>
                </a:cubicBezTo>
                <a:cubicBezTo>
                  <a:pt x="859" y="835"/>
                  <a:pt x="858" y="835"/>
                  <a:pt x="858" y="834"/>
                </a:cubicBezTo>
                <a:cubicBezTo>
                  <a:pt x="858" y="833"/>
                  <a:pt x="858" y="832"/>
                  <a:pt x="857" y="831"/>
                </a:cubicBezTo>
                <a:cubicBezTo>
                  <a:pt x="857" y="830"/>
                  <a:pt x="857" y="829"/>
                  <a:pt x="857" y="828"/>
                </a:cubicBezTo>
                <a:cubicBezTo>
                  <a:pt x="857" y="827"/>
                  <a:pt x="857" y="826"/>
                  <a:pt x="857" y="824"/>
                </a:cubicBezTo>
                <a:cubicBezTo>
                  <a:pt x="857" y="823"/>
                  <a:pt x="857" y="823"/>
                  <a:pt x="857" y="822"/>
                </a:cubicBezTo>
                <a:cubicBezTo>
                  <a:pt x="862" y="819"/>
                  <a:pt x="868" y="814"/>
                  <a:pt x="870" y="809"/>
                </a:cubicBezTo>
                <a:cubicBezTo>
                  <a:pt x="870" y="808"/>
                  <a:pt x="870" y="807"/>
                  <a:pt x="870" y="806"/>
                </a:cubicBezTo>
                <a:cubicBezTo>
                  <a:pt x="882" y="814"/>
                  <a:pt x="896" y="811"/>
                  <a:pt x="909" y="804"/>
                </a:cubicBezTo>
                <a:cubicBezTo>
                  <a:pt x="910" y="804"/>
                  <a:pt x="911" y="804"/>
                  <a:pt x="912" y="804"/>
                </a:cubicBezTo>
                <a:cubicBezTo>
                  <a:pt x="914" y="804"/>
                  <a:pt x="915" y="804"/>
                  <a:pt x="916" y="804"/>
                </a:cubicBezTo>
                <a:cubicBezTo>
                  <a:pt x="917" y="805"/>
                  <a:pt x="918" y="805"/>
                  <a:pt x="920" y="805"/>
                </a:cubicBezTo>
                <a:cubicBezTo>
                  <a:pt x="921" y="805"/>
                  <a:pt x="922" y="806"/>
                  <a:pt x="923" y="806"/>
                </a:cubicBezTo>
                <a:cubicBezTo>
                  <a:pt x="924" y="806"/>
                  <a:pt x="925" y="806"/>
                  <a:pt x="926" y="807"/>
                </a:cubicBezTo>
                <a:cubicBezTo>
                  <a:pt x="926" y="807"/>
                  <a:pt x="926" y="807"/>
                  <a:pt x="926" y="807"/>
                </a:cubicBezTo>
                <a:cubicBezTo>
                  <a:pt x="926" y="807"/>
                  <a:pt x="927" y="807"/>
                  <a:pt x="927" y="807"/>
                </a:cubicBezTo>
                <a:cubicBezTo>
                  <a:pt x="927" y="807"/>
                  <a:pt x="928" y="807"/>
                  <a:pt x="928" y="807"/>
                </a:cubicBezTo>
                <a:cubicBezTo>
                  <a:pt x="928" y="807"/>
                  <a:pt x="929" y="807"/>
                  <a:pt x="929" y="807"/>
                </a:cubicBezTo>
                <a:cubicBezTo>
                  <a:pt x="933" y="811"/>
                  <a:pt x="938" y="816"/>
                  <a:pt x="943" y="821"/>
                </a:cubicBezTo>
                <a:cubicBezTo>
                  <a:pt x="949" y="827"/>
                  <a:pt x="956" y="835"/>
                  <a:pt x="963" y="842"/>
                </a:cubicBezTo>
                <a:cubicBezTo>
                  <a:pt x="970" y="850"/>
                  <a:pt x="977" y="857"/>
                  <a:pt x="985" y="865"/>
                </a:cubicBezTo>
                <a:cubicBezTo>
                  <a:pt x="989" y="869"/>
                  <a:pt x="993" y="873"/>
                  <a:pt x="997" y="876"/>
                </a:cubicBezTo>
                <a:cubicBezTo>
                  <a:pt x="1000" y="879"/>
                  <a:pt x="1000" y="879"/>
                  <a:pt x="1000" y="879"/>
                </a:cubicBezTo>
                <a:cubicBezTo>
                  <a:pt x="1001" y="880"/>
                  <a:pt x="1002" y="881"/>
                  <a:pt x="1003" y="882"/>
                </a:cubicBezTo>
                <a:cubicBezTo>
                  <a:pt x="1004" y="882"/>
                  <a:pt x="1005" y="883"/>
                  <a:pt x="1006" y="884"/>
                </a:cubicBezTo>
                <a:cubicBezTo>
                  <a:pt x="1007" y="885"/>
                  <a:pt x="1008" y="886"/>
                  <a:pt x="1010" y="887"/>
                </a:cubicBezTo>
                <a:cubicBezTo>
                  <a:pt x="1018" y="893"/>
                  <a:pt x="1028" y="899"/>
                  <a:pt x="1037" y="905"/>
                </a:cubicBezTo>
                <a:cubicBezTo>
                  <a:pt x="1039" y="907"/>
                  <a:pt x="1042" y="909"/>
                  <a:pt x="1044" y="910"/>
                </a:cubicBezTo>
                <a:cubicBezTo>
                  <a:pt x="1044" y="910"/>
                  <a:pt x="1044" y="910"/>
                  <a:pt x="1043" y="910"/>
                </a:cubicBezTo>
                <a:cubicBezTo>
                  <a:pt x="1043" y="910"/>
                  <a:pt x="1042" y="910"/>
                  <a:pt x="1042" y="910"/>
                </a:cubicBezTo>
                <a:cubicBezTo>
                  <a:pt x="1041" y="910"/>
                  <a:pt x="1040" y="910"/>
                  <a:pt x="1039" y="909"/>
                </a:cubicBezTo>
                <a:cubicBezTo>
                  <a:pt x="1038" y="909"/>
                  <a:pt x="1038" y="909"/>
                  <a:pt x="1037" y="909"/>
                </a:cubicBezTo>
                <a:cubicBezTo>
                  <a:pt x="1036" y="909"/>
                  <a:pt x="1036" y="909"/>
                  <a:pt x="1035" y="909"/>
                </a:cubicBezTo>
                <a:cubicBezTo>
                  <a:pt x="1035" y="909"/>
                  <a:pt x="1034" y="909"/>
                  <a:pt x="1034" y="909"/>
                </a:cubicBezTo>
                <a:cubicBezTo>
                  <a:pt x="1032" y="909"/>
                  <a:pt x="1029" y="909"/>
                  <a:pt x="1027" y="909"/>
                </a:cubicBezTo>
                <a:cubicBezTo>
                  <a:pt x="1025" y="909"/>
                  <a:pt x="1022" y="909"/>
                  <a:pt x="1020" y="909"/>
                </a:cubicBezTo>
                <a:cubicBezTo>
                  <a:pt x="1015" y="909"/>
                  <a:pt x="1009" y="909"/>
                  <a:pt x="1004" y="909"/>
                </a:cubicBezTo>
                <a:close/>
                <a:moveTo>
                  <a:pt x="820" y="757"/>
                </a:moveTo>
                <a:cubicBezTo>
                  <a:pt x="820" y="756"/>
                  <a:pt x="819" y="756"/>
                  <a:pt x="819" y="755"/>
                </a:cubicBezTo>
                <a:cubicBezTo>
                  <a:pt x="818" y="754"/>
                  <a:pt x="818" y="754"/>
                  <a:pt x="818" y="753"/>
                </a:cubicBezTo>
                <a:cubicBezTo>
                  <a:pt x="818" y="753"/>
                  <a:pt x="818" y="753"/>
                  <a:pt x="818" y="753"/>
                </a:cubicBezTo>
                <a:cubicBezTo>
                  <a:pt x="817" y="753"/>
                  <a:pt x="817" y="753"/>
                  <a:pt x="817" y="753"/>
                </a:cubicBezTo>
                <a:cubicBezTo>
                  <a:pt x="823" y="742"/>
                  <a:pt x="815" y="739"/>
                  <a:pt x="808" y="735"/>
                </a:cubicBezTo>
                <a:cubicBezTo>
                  <a:pt x="813" y="734"/>
                  <a:pt x="819" y="733"/>
                  <a:pt x="826" y="732"/>
                </a:cubicBezTo>
                <a:cubicBezTo>
                  <a:pt x="826" y="740"/>
                  <a:pt x="824" y="749"/>
                  <a:pt x="821" y="758"/>
                </a:cubicBezTo>
                <a:cubicBezTo>
                  <a:pt x="820" y="758"/>
                  <a:pt x="820" y="757"/>
                  <a:pt x="820" y="757"/>
                </a:cubicBezTo>
                <a:close/>
                <a:moveTo>
                  <a:pt x="700" y="747"/>
                </a:moveTo>
                <a:cubicBezTo>
                  <a:pt x="701" y="747"/>
                  <a:pt x="701" y="746"/>
                  <a:pt x="702" y="745"/>
                </a:cubicBezTo>
                <a:cubicBezTo>
                  <a:pt x="702" y="744"/>
                  <a:pt x="703" y="743"/>
                  <a:pt x="703" y="742"/>
                </a:cubicBezTo>
                <a:cubicBezTo>
                  <a:pt x="704" y="741"/>
                  <a:pt x="704" y="741"/>
                  <a:pt x="705" y="740"/>
                </a:cubicBezTo>
                <a:cubicBezTo>
                  <a:pt x="705" y="739"/>
                  <a:pt x="705" y="738"/>
                  <a:pt x="706" y="737"/>
                </a:cubicBezTo>
                <a:cubicBezTo>
                  <a:pt x="708" y="733"/>
                  <a:pt x="709" y="729"/>
                  <a:pt x="710" y="725"/>
                </a:cubicBezTo>
                <a:cubicBezTo>
                  <a:pt x="710" y="725"/>
                  <a:pt x="710" y="724"/>
                  <a:pt x="710" y="724"/>
                </a:cubicBezTo>
                <a:cubicBezTo>
                  <a:pt x="710" y="722"/>
                  <a:pt x="710" y="722"/>
                  <a:pt x="710" y="722"/>
                </a:cubicBezTo>
                <a:cubicBezTo>
                  <a:pt x="711" y="721"/>
                  <a:pt x="711" y="720"/>
                  <a:pt x="711" y="719"/>
                </a:cubicBezTo>
                <a:cubicBezTo>
                  <a:pt x="711" y="718"/>
                  <a:pt x="711" y="717"/>
                  <a:pt x="711" y="716"/>
                </a:cubicBezTo>
                <a:cubicBezTo>
                  <a:pt x="712" y="716"/>
                  <a:pt x="712" y="715"/>
                  <a:pt x="712" y="714"/>
                </a:cubicBezTo>
                <a:cubicBezTo>
                  <a:pt x="712" y="710"/>
                  <a:pt x="712" y="706"/>
                  <a:pt x="712" y="702"/>
                </a:cubicBezTo>
                <a:cubicBezTo>
                  <a:pt x="712" y="701"/>
                  <a:pt x="712" y="699"/>
                  <a:pt x="711" y="697"/>
                </a:cubicBezTo>
                <a:cubicBezTo>
                  <a:pt x="711" y="696"/>
                  <a:pt x="711" y="695"/>
                  <a:pt x="711" y="695"/>
                </a:cubicBezTo>
                <a:cubicBezTo>
                  <a:pt x="711" y="694"/>
                  <a:pt x="711" y="694"/>
                  <a:pt x="711" y="694"/>
                </a:cubicBezTo>
                <a:cubicBezTo>
                  <a:pt x="711" y="694"/>
                  <a:pt x="711" y="694"/>
                  <a:pt x="711" y="694"/>
                </a:cubicBezTo>
                <a:cubicBezTo>
                  <a:pt x="711" y="693"/>
                  <a:pt x="712" y="692"/>
                  <a:pt x="712" y="692"/>
                </a:cubicBezTo>
                <a:cubicBezTo>
                  <a:pt x="712" y="691"/>
                  <a:pt x="713" y="690"/>
                  <a:pt x="713" y="689"/>
                </a:cubicBezTo>
                <a:cubicBezTo>
                  <a:pt x="714" y="688"/>
                  <a:pt x="714" y="687"/>
                  <a:pt x="715" y="686"/>
                </a:cubicBezTo>
                <a:cubicBezTo>
                  <a:pt x="715" y="685"/>
                  <a:pt x="716" y="684"/>
                  <a:pt x="717" y="683"/>
                </a:cubicBezTo>
                <a:cubicBezTo>
                  <a:pt x="717" y="682"/>
                  <a:pt x="718" y="681"/>
                  <a:pt x="718" y="680"/>
                </a:cubicBezTo>
                <a:cubicBezTo>
                  <a:pt x="719" y="680"/>
                  <a:pt x="719" y="680"/>
                  <a:pt x="719" y="680"/>
                </a:cubicBezTo>
                <a:cubicBezTo>
                  <a:pt x="724" y="679"/>
                  <a:pt x="728" y="679"/>
                  <a:pt x="731" y="677"/>
                </a:cubicBezTo>
                <a:cubicBezTo>
                  <a:pt x="735" y="678"/>
                  <a:pt x="740" y="676"/>
                  <a:pt x="742" y="673"/>
                </a:cubicBezTo>
                <a:cubicBezTo>
                  <a:pt x="742" y="673"/>
                  <a:pt x="742" y="673"/>
                  <a:pt x="742" y="673"/>
                </a:cubicBezTo>
                <a:cubicBezTo>
                  <a:pt x="742" y="673"/>
                  <a:pt x="742" y="673"/>
                  <a:pt x="742" y="673"/>
                </a:cubicBezTo>
                <a:cubicBezTo>
                  <a:pt x="742" y="673"/>
                  <a:pt x="742" y="673"/>
                  <a:pt x="742" y="673"/>
                </a:cubicBezTo>
                <a:cubicBezTo>
                  <a:pt x="742" y="673"/>
                  <a:pt x="743" y="673"/>
                  <a:pt x="743" y="673"/>
                </a:cubicBezTo>
                <a:cubicBezTo>
                  <a:pt x="744" y="673"/>
                  <a:pt x="745" y="673"/>
                  <a:pt x="746" y="673"/>
                </a:cubicBezTo>
                <a:cubicBezTo>
                  <a:pt x="747" y="673"/>
                  <a:pt x="747" y="673"/>
                  <a:pt x="748" y="673"/>
                </a:cubicBezTo>
                <a:cubicBezTo>
                  <a:pt x="749" y="673"/>
                  <a:pt x="750" y="673"/>
                  <a:pt x="750" y="673"/>
                </a:cubicBezTo>
                <a:cubicBezTo>
                  <a:pt x="750" y="673"/>
                  <a:pt x="751" y="673"/>
                  <a:pt x="751" y="673"/>
                </a:cubicBezTo>
                <a:cubicBezTo>
                  <a:pt x="751" y="673"/>
                  <a:pt x="751" y="673"/>
                  <a:pt x="751" y="673"/>
                </a:cubicBezTo>
                <a:cubicBezTo>
                  <a:pt x="751" y="673"/>
                  <a:pt x="751" y="673"/>
                  <a:pt x="751" y="673"/>
                </a:cubicBezTo>
                <a:cubicBezTo>
                  <a:pt x="751" y="673"/>
                  <a:pt x="750" y="673"/>
                  <a:pt x="750" y="674"/>
                </a:cubicBezTo>
                <a:cubicBezTo>
                  <a:pt x="750" y="674"/>
                  <a:pt x="750" y="674"/>
                  <a:pt x="749" y="674"/>
                </a:cubicBezTo>
                <a:cubicBezTo>
                  <a:pt x="749" y="674"/>
                  <a:pt x="749" y="674"/>
                  <a:pt x="749" y="674"/>
                </a:cubicBezTo>
                <a:cubicBezTo>
                  <a:pt x="748" y="675"/>
                  <a:pt x="748" y="675"/>
                  <a:pt x="748" y="675"/>
                </a:cubicBezTo>
                <a:cubicBezTo>
                  <a:pt x="747" y="676"/>
                  <a:pt x="746" y="676"/>
                  <a:pt x="746" y="677"/>
                </a:cubicBezTo>
                <a:cubicBezTo>
                  <a:pt x="745" y="677"/>
                  <a:pt x="744" y="678"/>
                  <a:pt x="744" y="678"/>
                </a:cubicBezTo>
                <a:cubicBezTo>
                  <a:pt x="744" y="678"/>
                  <a:pt x="744" y="678"/>
                  <a:pt x="744" y="678"/>
                </a:cubicBezTo>
                <a:cubicBezTo>
                  <a:pt x="745" y="678"/>
                  <a:pt x="745" y="678"/>
                  <a:pt x="746" y="678"/>
                </a:cubicBezTo>
                <a:cubicBezTo>
                  <a:pt x="747" y="677"/>
                  <a:pt x="747" y="677"/>
                  <a:pt x="748" y="677"/>
                </a:cubicBezTo>
                <a:cubicBezTo>
                  <a:pt x="749" y="677"/>
                  <a:pt x="749" y="677"/>
                  <a:pt x="750" y="676"/>
                </a:cubicBezTo>
                <a:cubicBezTo>
                  <a:pt x="750" y="676"/>
                  <a:pt x="750" y="676"/>
                  <a:pt x="750" y="676"/>
                </a:cubicBezTo>
                <a:cubicBezTo>
                  <a:pt x="751" y="676"/>
                  <a:pt x="751" y="676"/>
                  <a:pt x="751" y="676"/>
                </a:cubicBezTo>
                <a:cubicBezTo>
                  <a:pt x="753" y="675"/>
                  <a:pt x="755" y="673"/>
                  <a:pt x="758" y="671"/>
                </a:cubicBezTo>
                <a:cubicBezTo>
                  <a:pt x="758" y="671"/>
                  <a:pt x="759" y="670"/>
                  <a:pt x="760" y="669"/>
                </a:cubicBezTo>
                <a:cubicBezTo>
                  <a:pt x="760" y="669"/>
                  <a:pt x="760" y="670"/>
                  <a:pt x="760" y="670"/>
                </a:cubicBezTo>
                <a:cubicBezTo>
                  <a:pt x="760" y="670"/>
                  <a:pt x="759" y="671"/>
                  <a:pt x="759" y="671"/>
                </a:cubicBezTo>
                <a:cubicBezTo>
                  <a:pt x="759" y="672"/>
                  <a:pt x="759" y="672"/>
                  <a:pt x="759" y="673"/>
                </a:cubicBezTo>
                <a:cubicBezTo>
                  <a:pt x="759" y="674"/>
                  <a:pt x="759" y="674"/>
                  <a:pt x="758" y="675"/>
                </a:cubicBezTo>
                <a:cubicBezTo>
                  <a:pt x="758" y="675"/>
                  <a:pt x="758" y="675"/>
                  <a:pt x="758" y="675"/>
                </a:cubicBezTo>
                <a:cubicBezTo>
                  <a:pt x="750" y="683"/>
                  <a:pt x="749" y="692"/>
                  <a:pt x="759" y="700"/>
                </a:cubicBezTo>
                <a:cubicBezTo>
                  <a:pt x="760" y="690"/>
                  <a:pt x="767" y="685"/>
                  <a:pt x="759" y="676"/>
                </a:cubicBezTo>
                <a:cubicBezTo>
                  <a:pt x="759" y="676"/>
                  <a:pt x="759" y="676"/>
                  <a:pt x="759" y="676"/>
                </a:cubicBezTo>
                <a:cubicBezTo>
                  <a:pt x="760" y="675"/>
                  <a:pt x="760" y="674"/>
                  <a:pt x="760" y="673"/>
                </a:cubicBezTo>
                <a:cubicBezTo>
                  <a:pt x="760" y="672"/>
                  <a:pt x="760" y="672"/>
                  <a:pt x="760" y="672"/>
                </a:cubicBezTo>
                <a:cubicBezTo>
                  <a:pt x="760" y="671"/>
                  <a:pt x="761" y="671"/>
                  <a:pt x="761" y="670"/>
                </a:cubicBezTo>
                <a:cubicBezTo>
                  <a:pt x="761" y="669"/>
                  <a:pt x="761" y="668"/>
                  <a:pt x="762" y="668"/>
                </a:cubicBezTo>
                <a:cubicBezTo>
                  <a:pt x="762" y="667"/>
                  <a:pt x="763" y="666"/>
                  <a:pt x="764" y="665"/>
                </a:cubicBezTo>
                <a:cubicBezTo>
                  <a:pt x="766" y="663"/>
                  <a:pt x="768" y="660"/>
                  <a:pt x="769" y="658"/>
                </a:cubicBezTo>
                <a:cubicBezTo>
                  <a:pt x="770" y="657"/>
                  <a:pt x="771" y="656"/>
                  <a:pt x="772" y="655"/>
                </a:cubicBezTo>
                <a:cubicBezTo>
                  <a:pt x="773" y="654"/>
                  <a:pt x="773" y="653"/>
                  <a:pt x="774" y="652"/>
                </a:cubicBezTo>
                <a:cubicBezTo>
                  <a:pt x="774" y="652"/>
                  <a:pt x="775" y="652"/>
                  <a:pt x="775" y="652"/>
                </a:cubicBezTo>
                <a:cubicBezTo>
                  <a:pt x="775" y="652"/>
                  <a:pt x="775" y="651"/>
                  <a:pt x="775" y="651"/>
                </a:cubicBezTo>
                <a:cubicBezTo>
                  <a:pt x="776" y="651"/>
                  <a:pt x="776" y="650"/>
                  <a:pt x="776" y="650"/>
                </a:cubicBezTo>
                <a:cubicBezTo>
                  <a:pt x="776" y="650"/>
                  <a:pt x="777" y="649"/>
                  <a:pt x="777" y="649"/>
                </a:cubicBezTo>
                <a:cubicBezTo>
                  <a:pt x="777" y="649"/>
                  <a:pt x="777" y="649"/>
                  <a:pt x="777" y="648"/>
                </a:cubicBezTo>
                <a:cubicBezTo>
                  <a:pt x="780" y="649"/>
                  <a:pt x="782" y="649"/>
                  <a:pt x="784" y="650"/>
                </a:cubicBezTo>
                <a:cubicBezTo>
                  <a:pt x="787" y="651"/>
                  <a:pt x="790" y="651"/>
                  <a:pt x="793" y="652"/>
                </a:cubicBezTo>
                <a:cubicBezTo>
                  <a:pt x="793" y="652"/>
                  <a:pt x="794" y="652"/>
                  <a:pt x="795" y="652"/>
                </a:cubicBezTo>
                <a:cubicBezTo>
                  <a:pt x="795" y="653"/>
                  <a:pt x="796" y="653"/>
                  <a:pt x="797" y="653"/>
                </a:cubicBezTo>
                <a:cubicBezTo>
                  <a:pt x="798" y="654"/>
                  <a:pt x="799" y="654"/>
                  <a:pt x="801" y="655"/>
                </a:cubicBezTo>
                <a:cubicBezTo>
                  <a:pt x="806" y="658"/>
                  <a:pt x="810" y="662"/>
                  <a:pt x="815" y="665"/>
                </a:cubicBezTo>
                <a:cubicBezTo>
                  <a:pt x="818" y="667"/>
                  <a:pt x="820" y="669"/>
                  <a:pt x="822" y="671"/>
                </a:cubicBezTo>
                <a:cubicBezTo>
                  <a:pt x="822" y="671"/>
                  <a:pt x="822" y="671"/>
                  <a:pt x="822" y="671"/>
                </a:cubicBezTo>
                <a:cubicBezTo>
                  <a:pt x="821" y="671"/>
                  <a:pt x="821" y="671"/>
                  <a:pt x="821" y="671"/>
                </a:cubicBezTo>
                <a:cubicBezTo>
                  <a:pt x="820" y="671"/>
                  <a:pt x="820" y="671"/>
                  <a:pt x="820" y="671"/>
                </a:cubicBezTo>
                <a:cubicBezTo>
                  <a:pt x="820" y="671"/>
                  <a:pt x="820" y="671"/>
                  <a:pt x="820" y="671"/>
                </a:cubicBezTo>
                <a:cubicBezTo>
                  <a:pt x="819" y="671"/>
                  <a:pt x="818" y="671"/>
                  <a:pt x="817" y="672"/>
                </a:cubicBezTo>
                <a:cubicBezTo>
                  <a:pt x="817" y="672"/>
                  <a:pt x="816" y="672"/>
                  <a:pt x="815" y="673"/>
                </a:cubicBezTo>
                <a:cubicBezTo>
                  <a:pt x="814" y="673"/>
                  <a:pt x="814" y="674"/>
                  <a:pt x="813" y="674"/>
                </a:cubicBezTo>
                <a:cubicBezTo>
                  <a:pt x="812" y="674"/>
                  <a:pt x="811" y="675"/>
                  <a:pt x="811" y="675"/>
                </a:cubicBezTo>
                <a:cubicBezTo>
                  <a:pt x="810" y="676"/>
                  <a:pt x="809" y="676"/>
                  <a:pt x="808" y="677"/>
                </a:cubicBezTo>
                <a:cubicBezTo>
                  <a:pt x="796" y="670"/>
                  <a:pt x="792" y="685"/>
                  <a:pt x="782" y="676"/>
                </a:cubicBezTo>
                <a:cubicBezTo>
                  <a:pt x="784" y="683"/>
                  <a:pt x="788" y="688"/>
                  <a:pt x="795" y="689"/>
                </a:cubicBezTo>
                <a:cubicBezTo>
                  <a:pt x="800" y="689"/>
                  <a:pt x="810" y="685"/>
                  <a:pt x="809" y="678"/>
                </a:cubicBezTo>
                <a:cubicBezTo>
                  <a:pt x="810" y="678"/>
                  <a:pt x="810" y="677"/>
                  <a:pt x="811" y="677"/>
                </a:cubicBezTo>
                <a:cubicBezTo>
                  <a:pt x="812" y="676"/>
                  <a:pt x="813" y="676"/>
                  <a:pt x="814" y="675"/>
                </a:cubicBezTo>
                <a:cubicBezTo>
                  <a:pt x="814" y="675"/>
                  <a:pt x="815" y="674"/>
                  <a:pt x="816" y="674"/>
                </a:cubicBezTo>
                <a:cubicBezTo>
                  <a:pt x="817" y="674"/>
                  <a:pt x="817" y="673"/>
                  <a:pt x="818" y="673"/>
                </a:cubicBezTo>
                <a:cubicBezTo>
                  <a:pt x="819" y="673"/>
                  <a:pt x="819" y="673"/>
                  <a:pt x="820" y="673"/>
                </a:cubicBezTo>
                <a:cubicBezTo>
                  <a:pt x="820" y="672"/>
                  <a:pt x="820" y="672"/>
                  <a:pt x="820" y="672"/>
                </a:cubicBezTo>
                <a:cubicBezTo>
                  <a:pt x="820" y="672"/>
                  <a:pt x="821" y="672"/>
                  <a:pt x="821" y="672"/>
                </a:cubicBezTo>
                <a:cubicBezTo>
                  <a:pt x="821" y="672"/>
                  <a:pt x="821" y="672"/>
                  <a:pt x="822" y="672"/>
                </a:cubicBezTo>
                <a:cubicBezTo>
                  <a:pt x="822" y="672"/>
                  <a:pt x="822" y="672"/>
                  <a:pt x="823" y="672"/>
                </a:cubicBezTo>
                <a:cubicBezTo>
                  <a:pt x="823" y="672"/>
                  <a:pt x="823" y="672"/>
                  <a:pt x="823" y="672"/>
                </a:cubicBezTo>
                <a:cubicBezTo>
                  <a:pt x="825" y="673"/>
                  <a:pt x="827" y="675"/>
                  <a:pt x="829" y="676"/>
                </a:cubicBezTo>
                <a:cubicBezTo>
                  <a:pt x="837" y="683"/>
                  <a:pt x="846" y="690"/>
                  <a:pt x="853" y="696"/>
                </a:cubicBezTo>
                <a:cubicBezTo>
                  <a:pt x="854" y="697"/>
                  <a:pt x="854" y="697"/>
                  <a:pt x="855" y="698"/>
                </a:cubicBezTo>
                <a:cubicBezTo>
                  <a:pt x="856" y="699"/>
                  <a:pt x="857" y="699"/>
                  <a:pt x="858" y="700"/>
                </a:cubicBezTo>
                <a:cubicBezTo>
                  <a:pt x="858" y="700"/>
                  <a:pt x="859" y="701"/>
                  <a:pt x="859" y="701"/>
                </a:cubicBezTo>
                <a:cubicBezTo>
                  <a:pt x="832" y="695"/>
                  <a:pt x="783" y="688"/>
                  <a:pt x="758" y="702"/>
                </a:cubicBezTo>
                <a:cubicBezTo>
                  <a:pt x="786" y="696"/>
                  <a:pt x="801" y="699"/>
                  <a:pt x="834" y="704"/>
                </a:cubicBezTo>
                <a:cubicBezTo>
                  <a:pt x="843" y="706"/>
                  <a:pt x="851" y="708"/>
                  <a:pt x="853" y="712"/>
                </a:cubicBezTo>
                <a:cubicBezTo>
                  <a:pt x="811" y="714"/>
                  <a:pt x="766" y="727"/>
                  <a:pt x="729" y="743"/>
                </a:cubicBezTo>
                <a:cubicBezTo>
                  <a:pt x="719" y="748"/>
                  <a:pt x="709" y="749"/>
                  <a:pt x="699" y="750"/>
                </a:cubicBezTo>
                <a:cubicBezTo>
                  <a:pt x="699" y="749"/>
                  <a:pt x="700" y="748"/>
                  <a:pt x="700" y="747"/>
                </a:cubicBezTo>
                <a:close/>
                <a:moveTo>
                  <a:pt x="700" y="771"/>
                </a:moveTo>
                <a:cubicBezTo>
                  <a:pt x="700" y="771"/>
                  <a:pt x="700" y="770"/>
                  <a:pt x="699" y="770"/>
                </a:cubicBezTo>
                <a:cubicBezTo>
                  <a:pt x="699" y="769"/>
                  <a:pt x="699" y="769"/>
                  <a:pt x="699" y="768"/>
                </a:cubicBezTo>
                <a:cubicBezTo>
                  <a:pt x="698" y="767"/>
                  <a:pt x="698" y="766"/>
                  <a:pt x="697" y="765"/>
                </a:cubicBezTo>
                <a:cubicBezTo>
                  <a:pt x="697" y="763"/>
                  <a:pt x="696" y="761"/>
                  <a:pt x="696" y="758"/>
                </a:cubicBezTo>
                <a:cubicBezTo>
                  <a:pt x="707" y="759"/>
                  <a:pt x="718" y="759"/>
                  <a:pt x="727" y="755"/>
                </a:cubicBezTo>
                <a:cubicBezTo>
                  <a:pt x="757" y="746"/>
                  <a:pt x="776" y="741"/>
                  <a:pt x="804" y="735"/>
                </a:cubicBezTo>
                <a:cubicBezTo>
                  <a:pt x="797" y="748"/>
                  <a:pt x="800" y="756"/>
                  <a:pt x="815" y="754"/>
                </a:cubicBezTo>
                <a:cubicBezTo>
                  <a:pt x="815" y="754"/>
                  <a:pt x="815" y="754"/>
                  <a:pt x="816" y="754"/>
                </a:cubicBezTo>
                <a:cubicBezTo>
                  <a:pt x="816" y="755"/>
                  <a:pt x="816" y="756"/>
                  <a:pt x="817" y="756"/>
                </a:cubicBezTo>
                <a:cubicBezTo>
                  <a:pt x="817" y="757"/>
                  <a:pt x="818" y="757"/>
                  <a:pt x="818" y="758"/>
                </a:cubicBezTo>
                <a:cubicBezTo>
                  <a:pt x="818" y="759"/>
                  <a:pt x="819" y="760"/>
                  <a:pt x="819" y="760"/>
                </a:cubicBezTo>
                <a:cubicBezTo>
                  <a:pt x="819" y="761"/>
                  <a:pt x="819" y="761"/>
                  <a:pt x="819" y="761"/>
                </a:cubicBezTo>
                <a:cubicBezTo>
                  <a:pt x="815" y="773"/>
                  <a:pt x="808" y="783"/>
                  <a:pt x="800" y="790"/>
                </a:cubicBezTo>
                <a:cubicBezTo>
                  <a:pt x="796" y="786"/>
                  <a:pt x="792" y="783"/>
                  <a:pt x="788" y="780"/>
                </a:cubicBezTo>
                <a:cubicBezTo>
                  <a:pt x="786" y="778"/>
                  <a:pt x="783" y="776"/>
                  <a:pt x="781" y="775"/>
                </a:cubicBezTo>
                <a:cubicBezTo>
                  <a:pt x="779" y="774"/>
                  <a:pt x="778" y="773"/>
                  <a:pt x="777" y="773"/>
                </a:cubicBezTo>
                <a:cubicBezTo>
                  <a:pt x="776" y="772"/>
                  <a:pt x="774" y="771"/>
                  <a:pt x="773" y="771"/>
                </a:cubicBezTo>
                <a:cubicBezTo>
                  <a:pt x="768" y="768"/>
                  <a:pt x="764" y="766"/>
                  <a:pt x="760" y="765"/>
                </a:cubicBezTo>
                <a:cubicBezTo>
                  <a:pt x="758" y="765"/>
                  <a:pt x="757" y="764"/>
                  <a:pt x="755" y="764"/>
                </a:cubicBezTo>
                <a:cubicBezTo>
                  <a:pt x="754" y="763"/>
                  <a:pt x="753" y="763"/>
                  <a:pt x="751" y="763"/>
                </a:cubicBezTo>
                <a:cubicBezTo>
                  <a:pt x="749" y="762"/>
                  <a:pt x="748" y="762"/>
                  <a:pt x="748" y="762"/>
                </a:cubicBezTo>
                <a:cubicBezTo>
                  <a:pt x="748" y="762"/>
                  <a:pt x="749" y="762"/>
                  <a:pt x="751" y="763"/>
                </a:cubicBezTo>
                <a:cubicBezTo>
                  <a:pt x="752" y="763"/>
                  <a:pt x="754" y="764"/>
                  <a:pt x="755" y="764"/>
                </a:cubicBezTo>
                <a:cubicBezTo>
                  <a:pt x="756" y="765"/>
                  <a:pt x="758" y="766"/>
                  <a:pt x="760" y="766"/>
                </a:cubicBezTo>
                <a:cubicBezTo>
                  <a:pt x="763" y="768"/>
                  <a:pt x="767" y="770"/>
                  <a:pt x="772" y="773"/>
                </a:cubicBezTo>
                <a:cubicBezTo>
                  <a:pt x="773" y="773"/>
                  <a:pt x="774" y="774"/>
                  <a:pt x="775" y="775"/>
                </a:cubicBezTo>
                <a:cubicBezTo>
                  <a:pt x="776" y="776"/>
                  <a:pt x="777" y="777"/>
                  <a:pt x="778" y="777"/>
                </a:cubicBezTo>
                <a:cubicBezTo>
                  <a:pt x="779" y="778"/>
                  <a:pt x="780" y="778"/>
                  <a:pt x="780" y="779"/>
                </a:cubicBezTo>
                <a:cubicBezTo>
                  <a:pt x="781" y="779"/>
                  <a:pt x="781" y="779"/>
                  <a:pt x="782" y="780"/>
                </a:cubicBezTo>
                <a:cubicBezTo>
                  <a:pt x="783" y="781"/>
                  <a:pt x="785" y="782"/>
                  <a:pt x="786" y="783"/>
                </a:cubicBezTo>
                <a:cubicBezTo>
                  <a:pt x="786" y="783"/>
                  <a:pt x="786" y="783"/>
                  <a:pt x="786" y="783"/>
                </a:cubicBezTo>
                <a:cubicBezTo>
                  <a:pt x="786" y="783"/>
                  <a:pt x="786" y="783"/>
                  <a:pt x="786" y="783"/>
                </a:cubicBezTo>
                <a:cubicBezTo>
                  <a:pt x="785" y="783"/>
                  <a:pt x="784" y="782"/>
                  <a:pt x="783" y="782"/>
                </a:cubicBezTo>
                <a:cubicBezTo>
                  <a:pt x="782" y="782"/>
                  <a:pt x="781" y="782"/>
                  <a:pt x="780" y="782"/>
                </a:cubicBezTo>
                <a:cubicBezTo>
                  <a:pt x="779" y="782"/>
                  <a:pt x="778" y="782"/>
                  <a:pt x="776" y="782"/>
                </a:cubicBezTo>
                <a:cubicBezTo>
                  <a:pt x="776" y="782"/>
                  <a:pt x="776" y="782"/>
                  <a:pt x="776" y="782"/>
                </a:cubicBezTo>
                <a:cubicBezTo>
                  <a:pt x="776" y="781"/>
                  <a:pt x="776" y="781"/>
                  <a:pt x="776" y="781"/>
                </a:cubicBezTo>
                <a:cubicBezTo>
                  <a:pt x="763" y="775"/>
                  <a:pt x="751" y="781"/>
                  <a:pt x="737" y="787"/>
                </a:cubicBezTo>
                <a:cubicBezTo>
                  <a:pt x="748" y="796"/>
                  <a:pt x="761" y="792"/>
                  <a:pt x="773" y="784"/>
                </a:cubicBezTo>
                <a:cubicBezTo>
                  <a:pt x="774" y="784"/>
                  <a:pt x="775" y="784"/>
                  <a:pt x="776" y="784"/>
                </a:cubicBezTo>
                <a:cubicBezTo>
                  <a:pt x="777" y="784"/>
                  <a:pt x="778" y="785"/>
                  <a:pt x="779" y="785"/>
                </a:cubicBezTo>
                <a:cubicBezTo>
                  <a:pt x="780" y="785"/>
                  <a:pt x="781" y="785"/>
                  <a:pt x="782" y="785"/>
                </a:cubicBezTo>
                <a:cubicBezTo>
                  <a:pt x="783" y="785"/>
                  <a:pt x="784" y="785"/>
                  <a:pt x="785" y="785"/>
                </a:cubicBezTo>
                <a:cubicBezTo>
                  <a:pt x="786" y="785"/>
                  <a:pt x="786" y="786"/>
                  <a:pt x="787" y="786"/>
                </a:cubicBezTo>
                <a:cubicBezTo>
                  <a:pt x="787" y="786"/>
                  <a:pt x="788" y="786"/>
                  <a:pt x="788" y="786"/>
                </a:cubicBezTo>
                <a:cubicBezTo>
                  <a:pt x="788" y="786"/>
                  <a:pt x="788" y="786"/>
                  <a:pt x="788" y="786"/>
                </a:cubicBezTo>
                <a:cubicBezTo>
                  <a:pt x="789" y="786"/>
                  <a:pt x="789" y="786"/>
                  <a:pt x="789" y="786"/>
                </a:cubicBezTo>
                <a:cubicBezTo>
                  <a:pt x="790" y="786"/>
                  <a:pt x="790" y="786"/>
                  <a:pt x="790" y="786"/>
                </a:cubicBezTo>
                <a:cubicBezTo>
                  <a:pt x="792" y="788"/>
                  <a:pt x="794" y="790"/>
                  <a:pt x="797" y="792"/>
                </a:cubicBezTo>
                <a:cubicBezTo>
                  <a:pt x="795" y="793"/>
                  <a:pt x="794" y="793"/>
                  <a:pt x="792" y="794"/>
                </a:cubicBezTo>
                <a:cubicBezTo>
                  <a:pt x="794" y="794"/>
                  <a:pt x="796" y="793"/>
                  <a:pt x="798" y="793"/>
                </a:cubicBezTo>
                <a:cubicBezTo>
                  <a:pt x="799" y="794"/>
                  <a:pt x="800" y="795"/>
                  <a:pt x="801" y="796"/>
                </a:cubicBezTo>
                <a:cubicBezTo>
                  <a:pt x="807" y="801"/>
                  <a:pt x="812" y="806"/>
                  <a:pt x="818" y="812"/>
                </a:cubicBezTo>
                <a:cubicBezTo>
                  <a:pt x="823" y="818"/>
                  <a:pt x="829" y="823"/>
                  <a:pt x="835" y="829"/>
                </a:cubicBezTo>
                <a:cubicBezTo>
                  <a:pt x="839" y="832"/>
                  <a:pt x="842" y="835"/>
                  <a:pt x="845" y="837"/>
                </a:cubicBezTo>
                <a:cubicBezTo>
                  <a:pt x="845" y="837"/>
                  <a:pt x="845" y="837"/>
                  <a:pt x="845" y="837"/>
                </a:cubicBezTo>
                <a:cubicBezTo>
                  <a:pt x="816" y="828"/>
                  <a:pt x="792" y="825"/>
                  <a:pt x="770" y="826"/>
                </a:cubicBezTo>
                <a:cubicBezTo>
                  <a:pt x="768" y="825"/>
                  <a:pt x="766" y="823"/>
                  <a:pt x="764" y="822"/>
                </a:cubicBezTo>
                <a:cubicBezTo>
                  <a:pt x="763" y="821"/>
                  <a:pt x="762" y="820"/>
                  <a:pt x="761" y="819"/>
                </a:cubicBezTo>
                <a:cubicBezTo>
                  <a:pt x="760" y="818"/>
                  <a:pt x="758" y="817"/>
                  <a:pt x="757" y="817"/>
                </a:cubicBezTo>
                <a:cubicBezTo>
                  <a:pt x="747" y="809"/>
                  <a:pt x="735" y="801"/>
                  <a:pt x="723" y="792"/>
                </a:cubicBezTo>
                <a:cubicBezTo>
                  <a:pt x="717" y="787"/>
                  <a:pt x="710" y="783"/>
                  <a:pt x="704" y="779"/>
                </a:cubicBezTo>
                <a:cubicBezTo>
                  <a:pt x="704" y="778"/>
                  <a:pt x="703" y="777"/>
                  <a:pt x="703" y="776"/>
                </a:cubicBezTo>
                <a:cubicBezTo>
                  <a:pt x="702" y="775"/>
                  <a:pt x="701" y="773"/>
                  <a:pt x="700" y="771"/>
                </a:cubicBezTo>
                <a:close/>
                <a:moveTo>
                  <a:pt x="548" y="765"/>
                </a:moveTo>
                <a:cubicBezTo>
                  <a:pt x="548" y="765"/>
                  <a:pt x="548" y="765"/>
                  <a:pt x="548" y="765"/>
                </a:cubicBezTo>
                <a:cubicBezTo>
                  <a:pt x="549" y="764"/>
                  <a:pt x="551" y="763"/>
                  <a:pt x="552" y="762"/>
                </a:cubicBezTo>
                <a:cubicBezTo>
                  <a:pt x="553" y="761"/>
                  <a:pt x="555" y="760"/>
                  <a:pt x="556" y="759"/>
                </a:cubicBezTo>
                <a:cubicBezTo>
                  <a:pt x="558" y="758"/>
                  <a:pt x="559" y="757"/>
                  <a:pt x="561" y="757"/>
                </a:cubicBezTo>
                <a:cubicBezTo>
                  <a:pt x="562" y="756"/>
                  <a:pt x="564" y="755"/>
                  <a:pt x="565" y="754"/>
                </a:cubicBezTo>
                <a:cubicBezTo>
                  <a:pt x="566" y="754"/>
                  <a:pt x="566" y="754"/>
                  <a:pt x="567" y="753"/>
                </a:cubicBezTo>
                <a:cubicBezTo>
                  <a:pt x="568" y="753"/>
                  <a:pt x="569" y="753"/>
                  <a:pt x="569" y="753"/>
                </a:cubicBezTo>
                <a:cubicBezTo>
                  <a:pt x="570" y="752"/>
                  <a:pt x="570" y="752"/>
                  <a:pt x="571" y="752"/>
                </a:cubicBezTo>
                <a:cubicBezTo>
                  <a:pt x="571" y="752"/>
                  <a:pt x="571" y="752"/>
                  <a:pt x="571" y="752"/>
                </a:cubicBezTo>
                <a:cubicBezTo>
                  <a:pt x="574" y="752"/>
                  <a:pt x="577" y="751"/>
                  <a:pt x="580" y="751"/>
                </a:cubicBezTo>
                <a:cubicBezTo>
                  <a:pt x="581" y="751"/>
                  <a:pt x="583" y="750"/>
                  <a:pt x="585" y="750"/>
                </a:cubicBezTo>
                <a:cubicBezTo>
                  <a:pt x="586" y="750"/>
                  <a:pt x="588" y="749"/>
                  <a:pt x="589" y="749"/>
                </a:cubicBezTo>
                <a:cubicBezTo>
                  <a:pt x="590" y="749"/>
                  <a:pt x="591" y="749"/>
                  <a:pt x="592" y="749"/>
                </a:cubicBezTo>
                <a:cubicBezTo>
                  <a:pt x="592" y="749"/>
                  <a:pt x="592" y="749"/>
                  <a:pt x="593" y="749"/>
                </a:cubicBezTo>
                <a:cubicBezTo>
                  <a:pt x="593" y="749"/>
                  <a:pt x="593" y="749"/>
                  <a:pt x="594" y="749"/>
                </a:cubicBezTo>
                <a:cubicBezTo>
                  <a:pt x="594" y="749"/>
                  <a:pt x="595" y="749"/>
                  <a:pt x="595" y="749"/>
                </a:cubicBezTo>
                <a:cubicBezTo>
                  <a:pt x="595" y="749"/>
                  <a:pt x="595" y="749"/>
                  <a:pt x="595" y="749"/>
                </a:cubicBezTo>
                <a:cubicBezTo>
                  <a:pt x="595" y="749"/>
                  <a:pt x="595" y="749"/>
                  <a:pt x="595" y="749"/>
                </a:cubicBezTo>
                <a:cubicBezTo>
                  <a:pt x="596" y="749"/>
                  <a:pt x="596" y="749"/>
                  <a:pt x="596" y="749"/>
                </a:cubicBezTo>
                <a:cubicBezTo>
                  <a:pt x="596" y="749"/>
                  <a:pt x="596" y="749"/>
                  <a:pt x="596" y="749"/>
                </a:cubicBezTo>
                <a:cubicBezTo>
                  <a:pt x="596" y="749"/>
                  <a:pt x="596" y="749"/>
                  <a:pt x="596" y="749"/>
                </a:cubicBezTo>
                <a:cubicBezTo>
                  <a:pt x="597" y="749"/>
                  <a:pt x="598" y="749"/>
                  <a:pt x="599" y="749"/>
                </a:cubicBezTo>
                <a:cubicBezTo>
                  <a:pt x="602" y="750"/>
                  <a:pt x="605" y="751"/>
                  <a:pt x="609" y="752"/>
                </a:cubicBezTo>
                <a:cubicBezTo>
                  <a:pt x="612" y="753"/>
                  <a:pt x="615" y="755"/>
                  <a:pt x="619" y="756"/>
                </a:cubicBezTo>
                <a:cubicBezTo>
                  <a:pt x="623" y="757"/>
                  <a:pt x="626" y="759"/>
                  <a:pt x="630" y="760"/>
                </a:cubicBezTo>
                <a:cubicBezTo>
                  <a:pt x="634" y="761"/>
                  <a:pt x="639" y="762"/>
                  <a:pt x="643" y="763"/>
                </a:cubicBezTo>
                <a:cubicBezTo>
                  <a:pt x="643" y="763"/>
                  <a:pt x="643" y="763"/>
                  <a:pt x="643" y="763"/>
                </a:cubicBezTo>
                <a:cubicBezTo>
                  <a:pt x="643" y="763"/>
                  <a:pt x="642" y="764"/>
                  <a:pt x="642" y="764"/>
                </a:cubicBezTo>
                <a:cubicBezTo>
                  <a:pt x="641" y="765"/>
                  <a:pt x="640" y="765"/>
                  <a:pt x="640" y="766"/>
                </a:cubicBezTo>
                <a:cubicBezTo>
                  <a:pt x="639" y="766"/>
                  <a:pt x="639" y="766"/>
                  <a:pt x="639" y="767"/>
                </a:cubicBezTo>
                <a:cubicBezTo>
                  <a:pt x="638" y="767"/>
                  <a:pt x="638" y="767"/>
                  <a:pt x="638" y="768"/>
                </a:cubicBezTo>
                <a:cubicBezTo>
                  <a:pt x="637" y="769"/>
                  <a:pt x="635" y="770"/>
                  <a:pt x="634" y="772"/>
                </a:cubicBezTo>
                <a:cubicBezTo>
                  <a:pt x="633" y="774"/>
                  <a:pt x="632" y="775"/>
                  <a:pt x="630" y="777"/>
                </a:cubicBezTo>
                <a:cubicBezTo>
                  <a:pt x="628" y="781"/>
                  <a:pt x="625" y="785"/>
                  <a:pt x="622" y="788"/>
                </a:cubicBezTo>
                <a:cubicBezTo>
                  <a:pt x="621" y="790"/>
                  <a:pt x="619" y="792"/>
                  <a:pt x="618" y="793"/>
                </a:cubicBezTo>
                <a:cubicBezTo>
                  <a:pt x="616" y="795"/>
                  <a:pt x="614" y="797"/>
                  <a:pt x="613" y="798"/>
                </a:cubicBezTo>
                <a:cubicBezTo>
                  <a:pt x="611" y="799"/>
                  <a:pt x="610" y="801"/>
                  <a:pt x="608" y="802"/>
                </a:cubicBezTo>
                <a:cubicBezTo>
                  <a:pt x="608" y="802"/>
                  <a:pt x="608" y="802"/>
                  <a:pt x="608" y="802"/>
                </a:cubicBezTo>
                <a:cubicBezTo>
                  <a:pt x="608" y="802"/>
                  <a:pt x="607" y="802"/>
                  <a:pt x="606" y="802"/>
                </a:cubicBezTo>
                <a:cubicBezTo>
                  <a:pt x="606" y="802"/>
                  <a:pt x="606" y="802"/>
                  <a:pt x="605" y="802"/>
                </a:cubicBezTo>
                <a:cubicBezTo>
                  <a:pt x="605" y="802"/>
                  <a:pt x="605" y="802"/>
                  <a:pt x="604" y="802"/>
                </a:cubicBezTo>
                <a:cubicBezTo>
                  <a:pt x="604" y="802"/>
                  <a:pt x="604" y="802"/>
                  <a:pt x="604" y="802"/>
                </a:cubicBezTo>
                <a:cubicBezTo>
                  <a:pt x="603" y="802"/>
                  <a:pt x="602" y="803"/>
                  <a:pt x="601" y="803"/>
                </a:cubicBezTo>
                <a:cubicBezTo>
                  <a:pt x="600" y="803"/>
                  <a:pt x="599" y="803"/>
                  <a:pt x="598" y="803"/>
                </a:cubicBezTo>
                <a:cubicBezTo>
                  <a:pt x="596" y="803"/>
                  <a:pt x="595" y="804"/>
                  <a:pt x="594" y="804"/>
                </a:cubicBezTo>
                <a:cubicBezTo>
                  <a:pt x="593" y="804"/>
                  <a:pt x="592" y="804"/>
                  <a:pt x="591" y="804"/>
                </a:cubicBezTo>
                <a:cubicBezTo>
                  <a:pt x="585" y="795"/>
                  <a:pt x="579" y="797"/>
                  <a:pt x="571" y="799"/>
                </a:cubicBezTo>
                <a:cubicBezTo>
                  <a:pt x="567" y="797"/>
                  <a:pt x="563" y="795"/>
                  <a:pt x="559" y="793"/>
                </a:cubicBezTo>
                <a:cubicBezTo>
                  <a:pt x="554" y="791"/>
                  <a:pt x="548" y="788"/>
                  <a:pt x="542" y="785"/>
                </a:cubicBezTo>
                <a:cubicBezTo>
                  <a:pt x="547" y="782"/>
                  <a:pt x="549" y="775"/>
                  <a:pt x="548" y="765"/>
                </a:cubicBezTo>
                <a:close/>
                <a:moveTo>
                  <a:pt x="616" y="806"/>
                </a:moveTo>
                <a:cubicBezTo>
                  <a:pt x="616" y="806"/>
                  <a:pt x="616" y="806"/>
                  <a:pt x="616" y="806"/>
                </a:cubicBezTo>
                <a:cubicBezTo>
                  <a:pt x="613" y="810"/>
                  <a:pt x="610" y="813"/>
                  <a:pt x="608" y="817"/>
                </a:cubicBezTo>
                <a:cubicBezTo>
                  <a:pt x="608" y="816"/>
                  <a:pt x="607" y="816"/>
                  <a:pt x="606" y="816"/>
                </a:cubicBezTo>
                <a:cubicBezTo>
                  <a:pt x="603" y="814"/>
                  <a:pt x="601" y="813"/>
                  <a:pt x="598" y="812"/>
                </a:cubicBezTo>
                <a:cubicBezTo>
                  <a:pt x="599" y="811"/>
                  <a:pt x="600" y="811"/>
                  <a:pt x="601" y="810"/>
                </a:cubicBezTo>
                <a:cubicBezTo>
                  <a:pt x="602" y="810"/>
                  <a:pt x="602" y="810"/>
                  <a:pt x="603" y="809"/>
                </a:cubicBezTo>
                <a:cubicBezTo>
                  <a:pt x="604" y="809"/>
                  <a:pt x="604" y="809"/>
                  <a:pt x="604" y="809"/>
                </a:cubicBezTo>
                <a:cubicBezTo>
                  <a:pt x="605" y="809"/>
                  <a:pt x="605" y="808"/>
                  <a:pt x="605" y="808"/>
                </a:cubicBezTo>
                <a:cubicBezTo>
                  <a:pt x="608" y="806"/>
                  <a:pt x="612" y="803"/>
                  <a:pt x="615" y="800"/>
                </a:cubicBezTo>
                <a:cubicBezTo>
                  <a:pt x="616" y="799"/>
                  <a:pt x="617" y="798"/>
                  <a:pt x="619" y="797"/>
                </a:cubicBezTo>
                <a:cubicBezTo>
                  <a:pt x="618" y="797"/>
                  <a:pt x="618" y="798"/>
                  <a:pt x="618" y="798"/>
                </a:cubicBezTo>
                <a:cubicBezTo>
                  <a:pt x="618" y="799"/>
                  <a:pt x="618" y="800"/>
                  <a:pt x="618" y="800"/>
                </a:cubicBezTo>
                <a:cubicBezTo>
                  <a:pt x="617" y="801"/>
                  <a:pt x="617" y="802"/>
                  <a:pt x="617" y="802"/>
                </a:cubicBezTo>
                <a:cubicBezTo>
                  <a:pt x="617" y="804"/>
                  <a:pt x="616" y="805"/>
                  <a:pt x="616" y="806"/>
                </a:cubicBezTo>
                <a:close/>
                <a:moveTo>
                  <a:pt x="596" y="811"/>
                </a:moveTo>
                <a:cubicBezTo>
                  <a:pt x="594" y="810"/>
                  <a:pt x="592" y="809"/>
                  <a:pt x="590" y="808"/>
                </a:cubicBezTo>
                <a:cubicBezTo>
                  <a:pt x="591" y="807"/>
                  <a:pt x="591" y="807"/>
                  <a:pt x="591" y="806"/>
                </a:cubicBezTo>
                <a:cubicBezTo>
                  <a:pt x="592" y="806"/>
                  <a:pt x="592" y="806"/>
                  <a:pt x="592" y="806"/>
                </a:cubicBezTo>
                <a:cubicBezTo>
                  <a:pt x="592" y="806"/>
                  <a:pt x="592" y="806"/>
                  <a:pt x="592" y="806"/>
                </a:cubicBezTo>
                <a:cubicBezTo>
                  <a:pt x="592" y="806"/>
                  <a:pt x="592" y="806"/>
                  <a:pt x="592" y="806"/>
                </a:cubicBezTo>
                <a:cubicBezTo>
                  <a:pt x="593" y="806"/>
                  <a:pt x="593" y="806"/>
                  <a:pt x="594" y="806"/>
                </a:cubicBezTo>
                <a:cubicBezTo>
                  <a:pt x="595" y="806"/>
                  <a:pt x="596" y="806"/>
                  <a:pt x="598" y="805"/>
                </a:cubicBezTo>
                <a:cubicBezTo>
                  <a:pt x="599" y="805"/>
                  <a:pt x="600" y="805"/>
                  <a:pt x="601" y="805"/>
                </a:cubicBezTo>
                <a:cubicBezTo>
                  <a:pt x="602" y="805"/>
                  <a:pt x="603" y="805"/>
                  <a:pt x="604" y="804"/>
                </a:cubicBezTo>
                <a:cubicBezTo>
                  <a:pt x="604" y="804"/>
                  <a:pt x="604" y="804"/>
                  <a:pt x="605" y="804"/>
                </a:cubicBezTo>
                <a:cubicBezTo>
                  <a:pt x="605" y="804"/>
                  <a:pt x="605" y="804"/>
                  <a:pt x="605" y="804"/>
                </a:cubicBezTo>
                <a:cubicBezTo>
                  <a:pt x="605" y="804"/>
                  <a:pt x="605" y="804"/>
                  <a:pt x="605" y="804"/>
                </a:cubicBezTo>
                <a:cubicBezTo>
                  <a:pt x="605" y="804"/>
                  <a:pt x="604" y="805"/>
                  <a:pt x="604" y="805"/>
                </a:cubicBezTo>
                <a:cubicBezTo>
                  <a:pt x="603" y="806"/>
                  <a:pt x="603" y="806"/>
                  <a:pt x="603" y="806"/>
                </a:cubicBezTo>
                <a:cubicBezTo>
                  <a:pt x="602" y="806"/>
                  <a:pt x="602" y="806"/>
                  <a:pt x="602" y="807"/>
                </a:cubicBezTo>
                <a:cubicBezTo>
                  <a:pt x="601" y="807"/>
                  <a:pt x="600" y="808"/>
                  <a:pt x="600" y="808"/>
                </a:cubicBezTo>
                <a:cubicBezTo>
                  <a:pt x="599" y="809"/>
                  <a:pt x="598" y="810"/>
                  <a:pt x="597" y="811"/>
                </a:cubicBezTo>
                <a:cubicBezTo>
                  <a:pt x="597" y="811"/>
                  <a:pt x="597" y="811"/>
                  <a:pt x="596" y="811"/>
                </a:cubicBezTo>
                <a:close/>
                <a:moveTo>
                  <a:pt x="530" y="789"/>
                </a:moveTo>
                <a:cubicBezTo>
                  <a:pt x="532" y="789"/>
                  <a:pt x="534" y="788"/>
                  <a:pt x="536" y="788"/>
                </a:cubicBezTo>
                <a:cubicBezTo>
                  <a:pt x="539" y="789"/>
                  <a:pt x="542" y="791"/>
                  <a:pt x="545" y="793"/>
                </a:cubicBezTo>
                <a:cubicBezTo>
                  <a:pt x="545" y="793"/>
                  <a:pt x="544" y="792"/>
                  <a:pt x="544" y="793"/>
                </a:cubicBezTo>
                <a:cubicBezTo>
                  <a:pt x="543" y="793"/>
                  <a:pt x="543" y="793"/>
                  <a:pt x="542" y="793"/>
                </a:cubicBezTo>
                <a:cubicBezTo>
                  <a:pt x="542" y="793"/>
                  <a:pt x="542" y="793"/>
                  <a:pt x="541" y="793"/>
                </a:cubicBezTo>
                <a:cubicBezTo>
                  <a:pt x="541" y="793"/>
                  <a:pt x="541" y="793"/>
                  <a:pt x="541" y="793"/>
                </a:cubicBezTo>
                <a:cubicBezTo>
                  <a:pt x="540" y="794"/>
                  <a:pt x="539" y="794"/>
                  <a:pt x="538" y="795"/>
                </a:cubicBezTo>
                <a:cubicBezTo>
                  <a:pt x="537" y="795"/>
                  <a:pt x="536" y="796"/>
                  <a:pt x="536" y="797"/>
                </a:cubicBezTo>
                <a:cubicBezTo>
                  <a:pt x="534" y="794"/>
                  <a:pt x="532" y="791"/>
                  <a:pt x="530" y="789"/>
                </a:cubicBezTo>
                <a:close/>
                <a:moveTo>
                  <a:pt x="526" y="817"/>
                </a:moveTo>
                <a:cubicBezTo>
                  <a:pt x="527" y="815"/>
                  <a:pt x="528" y="811"/>
                  <a:pt x="527" y="808"/>
                </a:cubicBezTo>
                <a:cubicBezTo>
                  <a:pt x="528" y="807"/>
                  <a:pt x="529" y="806"/>
                  <a:pt x="530" y="805"/>
                </a:cubicBezTo>
                <a:cubicBezTo>
                  <a:pt x="531" y="804"/>
                  <a:pt x="532" y="803"/>
                  <a:pt x="533" y="802"/>
                </a:cubicBezTo>
                <a:cubicBezTo>
                  <a:pt x="534" y="801"/>
                  <a:pt x="535" y="800"/>
                  <a:pt x="536" y="799"/>
                </a:cubicBezTo>
                <a:cubicBezTo>
                  <a:pt x="538" y="805"/>
                  <a:pt x="539" y="811"/>
                  <a:pt x="539" y="817"/>
                </a:cubicBezTo>
                <a:cubicBezTo>
                  <a:pt x="535" y="817"/>
                  <a:pt x="530" y="817"/>
                  <a:pt x="526" y="817"/>
                </a:cubicBezTo>
                <a:close/>
                <a:moveTo>
                  <a:pt x="553" y="818"/>
                </a:moveTo>
                <a:cubicBezTo>
                  <a:pt x="545" y="813"/>
                  <a:pt x="541" y="806"/>
                  <a:pt x="537" y="799"/>
                </a:cubicBezTo>
                <a:cubicBezTo>
                  <a:pt x="538" y="798"/>
                  <a:pt x="538" y="797"/>
                  <a:pt x="539" y="797"/>
                </a:cubicBezTo>
                <a:cubicBezTo>
                  <a:pt x="540" y="796"/>
                  <a:pt x="541" y="796"/>
                  <a:pt x="542" y="795"/>
                </a:cubicBezTo>
                <a:cubicBezTo>
                  <a:pt x="542" y="795"/>
                  <a:pt x="542" y="795"/>
                  <a:pt x="542" y="795"/>
                </a:cubicBezTo>
                <a:cubicBezTo>
                  <a:pt x="543" y="795"/>
                  <a:pt x="543" y="795"/>
                  <a:pt x="543" y="795"/>
                </a:cubicBezTo>
                <a:cubicBezTo>
                  <a:pt x="543" y="795"/>
                  <a:pt x="544" y="794"/>
                  <a:pt x="544" y="794"/>
                </a:cubicBezTo>
                <a:cubicBezTo>
                  <a:pt x="545" y="794"/>
                  <a:pt x="546" y="794"/>
                  <a:pt x="546" y="794"/>
                </a:cubicBezTo>
                <a:cubicBezTo>
                  <a:pt x="547" y="794"/>
                  <a:pt x="547" y="793"/>
                  <a:pt x="547" y="793"/>
                </a:cubicBezTo>
                <a:cubicBezTo>
                  <a:pt x="551" y="795"/>
                  <a:pt x="554" y="797"/>
                  <a:pt x="557" y="798"/>
                </a:cubicBezTo>
                <a:cubicBezTo>
                  <a:pt x="559" y="799"/>
                  <a:pt x="560" y="800"/>
                  <a:pt x="561" y="800"/>
                </a:cubicBezTo>
                <a:cubicBezTo>
                  <a:pt x="560" y="800"/>
                  <a:pt x="558" y="800"/>
                  <a:pt x="556" y="800"/>
                </a:cubicBezTo>
                <a:cubicBezTo>
                  <a:pt x="562" y="805"/>
                  <a:pt x="567" y="813"/>
                  <a:pt x="574" y="814"/>
                </a:cubicBezTo>
                <a:cubicBezTo>
                  <a:pt x="577" y="814"/>
                  <a:pt x="581" y="813"/>
                  <a:pt x="585" y="811"/>
                </a:cubicBezTo>
                <a:cubicBezTo>
                  <a:pt x="592" y="815"/>
                  <a:pt x="598" y="818"/>
                  <a:pt x="604" y="820"/>
                </a:cubicBezTo>
                <a:cubicBezTo>
                  <a:pt x="605" y="821"/>
                  <a:pt x="606" y="821"/>
                  <a:pt x="606" y="821"/>
                </a:cubicBezTo>
                <a:cubicBezTo>
                  <a:pt x="606" y="823"/>
                  <a:pt x="606" y="825"/>
                  <a:pt x="606" y="827"/>
                </a:cubicBezTo>
                <a:cubicBezTo>
                  <a:pt x="587" y="828"/>
                  <a:pt x="564" y="826"/>
                  <a:pt x="553" y="818"/>
                </a:cubicBezTo>
                <a:close/>
                <a:moveTo>
                  <a:pt x="682" y="830"/>
                </a:moveTo>
                <a:cubicBezTo>
                  <a:pt x="661" y="829"/>
                  <a:pt x="646" y="822"/>
                  <a:pt x="625" y="825"/>
                </a:cubicBezTo>
                <a:cubicBezTo>
                  <a:pt x="625" y="825"/>
                  <a:pt x="625" y="825"/>
                  <a:pt x="625" y="825"/>
                </a:cubicBezTo>
                <a:cubicBezTo>
                  <a:pt x="624" y="824"/>
                  <a:pt x="622" y="824"/>
                  <a:pt x="621" y="823"/>
                </a:cubicBezTo>
                <a:cubicBezTo>
                  <a:pt x="622" y="818"/>
                  <a:pt x="622" y="813"/>
                  <a:pt x="617" y="808"/>
                </a:cubicBezTo>
                <a:cubicBezTo>
                  <a:pt x="617" y="807"/>
                  <a:pt x="617" y="807"/>
                  <a:pt x="617" y="807"/>
                </a:cubicBezTo>
                <a:cubicBezTo>
                  <a:pt x="618" y="805"/>
                  <a:pt x="618" y="804"/>
                  <a:pt x="618" y="802"/>
                </a:cubicBezTo>
                <a:cubicBezTo>
                  <a:pt x="619" y="802"/>
                  <a:pt x="619" y="801"/>
                  <a:pt x="619" y="800"/>
                </a:cubicBezTo>
                <a:cubicBezTo>
                  <a:pt x="619" y="800"/>
                  <a:pt x="619" y="799"/>
                  <a:pt x="620" y="799"/>
                </a:cubicBezTo>
                <a:cubicBezTo>
                  <a:pt x="620" y="797"/>
                  <a:pt x="621" y="796"/>
                  <a:pt x="621" y="794"/>
                </a:cubicBezTo>
                <a:cubicBezTo>
                  <a:pt x="622" y="793"/>
                  <a:pt x="624" y="792"/>
                  <a:pt x="625" y="790"/>
                </a:cubicBezTo>
                <a:cubicBezTo>
                  <a:pt x="628" y="786"/>
                  <a:pt x="630" y="783"/>
                  <a:pt x="633" y="779"/>
                </a:cubicBezTo>
                <a:cubicBezTo>
                  <a:pt x="634" y="777"/>
                  <a:pt x="636" y="776"/>
                  <a:pt x="637" y="774"/>
                </a:cubicBezTo>
                <a:cubicBezTo>
                  <a:pt x="638" y="772"/>
                  <a:pt x="639" y="771"/>
                  <a:pt x="640" y="770"/>
                </a:cubicBezTo>
                <a:cubicBezTo>
                  <a:pt x="641" y="769"/>
                  <a:pt x="641" y="769"/>
                  <a:pt x="641" y="769"/>
                </a:cubicBezTo>
                <a:cubicBezTo>
                  <a:pt x="641" y="768"/>
                  <a:pt x="642" y="768"/>
                  <a:pt x="642" y="768"/>
                </a:cubicBezTo>
                <a:cubicBezTo>
                  <a:pt x="642" y="767"/>
                  <a:pt x="643" y="767"/>
                  <a:pt x="643" y="766"/>
                </a:cubicBezTo>
                <a:cubicBezTo>
                  <a:pt x="644" y="765"/>
                  <a:pt x="644" y="765"/>
                  <a:pt x="644" y="764"/>
                </a:cubicBezTo>
                <a:cubicBezTo>
                  <a:pt x="645" y="764"/>
                  <a:pt x="645" y="764"/>
                  <a:pt x="645" y="763"/>
                </a:cubicBezTo>
                <a:cubicBezTo>
                  <a:pt x="648" y="764"/>
                  <a:pt x="652" y="764"/>
                  <a:pt x="655" y="765"/>
                </a:cubicBezTo>
                <a:cubicBezTo>
                  <a:pt x="659" y="765"/>
                  <a:pt x="664" y="765"/>
                  <a:pt x="668" y="766"/>
                </a:cubicBezTo>
                <a:cubicBezTo>
                  <a:pt x="669" y="766"/>
                  <a:pt x="670" y="766"/>
                  <a:pt x="671" y="766"/>
                </a:cubicBezTo>
                <a:cubicBezTo>
                  <a:pt x="672" y="767"/>
                  <a:pt x="673" y="767"/>
                  <a:pt x="674" y="767"/>
                </a:cubicBezTo>
                <a:cubicBezTo>
                  <a:pt x="676" y="768"/>
                  <a:pt x="678" y="768"/>
                  <a:pt x="679" y="769"/>
                </a:cubicBezTo>
                <a:cubicBezTo>
                  <a:pt x="687" y="772"/>
                  <a:pt x="693" y="777"/>
                  <a:pt x="700" y="782"/>
                </a:cubicBezTo>
                <a:cubicBezTo>
                  <a:pt x="704" y="785"/>
                  <a:pt x="707" y="787"/>
                  <a:pt x="711" y="790"/>
                </a:cubicBezTo>
                <a:cubicBezTo>
                  <a:pt x="710" y="790"/>
                  <a:pt x="710" y="789"/>
                  <a:pt x="709" y="789"/>
                </a:cubicBezTo>
                <a:cubicBezTo>
                  <a:pt x="709" y="789"/>
                  <a:pt x="708" y="789"/>
                  <a:pt x="708" y="789"/>
                </a:cubicBezTo>
                <a:cubicBezTo>
                  <a:pt x="708" y="789"/>
                  <a:pt x="707" y="789"/>
                  <a:pt x="707" y="790"/>
                </a:cubicBezTo>
                <a:cubicBezTo>
                  <a:pt x="707" y="790"/>
                  <a:pt x="707" y="790"/>
                  <a:pt x="706" y="790"/>
                </a:cubicBezTo>
                <a:cubicBezTo>
                  <a:pt x="705" y="790"/>
                  <a:pt x="704" y="791"/>
                  <a:pt x="703" y="791"/>
                </a:cubicBezTo>
                <a:cubicBezTo>
                  <a:pt x="702" y="792"/>
                  <a:pt x="701" y="792"/>
                  <a:pt x="700" y="793"/>
                </a:cubicBezTo>
                <a:cubicBezTo>
                  <a:pt x="699" y="794"/>
                  <a:pt x="698" y="794"/>
                  <a:pt x="696" y="795"/>
                </a:cubicBezTo>
                <a:cubicBezTo>
                  <a:pt x="695" y="796"/>
                  <a:pt x="694" y="797"/>
                  <a:pt x="693" y="798"/>
                </a:cubicBezTo>
                <a:cubicBezTo>
                  <a:pt x="692" y="799"/>
                  <a:pt x="690" y="800"/>
                  <a:pt x="689" y="801"/>
                </a:cubicBezTo>
                <a:cubicBezTo>
                  <a:pt x="672" y="792"/>
                  <a:pt x="665" y="815"/>
                  <a:pt x="650" y="803"/>
                </a:cubicBezTo>
                <a:cubicBezTo>
                  <a:pt x="653" y="813"/>
                  <a:pt x="659" y="820"/>
                  <a:pt x="670" y="820"/>
                </a:cubicBezTo>
                <a:cubicBezTo>
                  <a:pt x="677" y="819"/>
                  <a:pt x="691" y="811"/>
                  <a:pt x="690" y="802"/>
                </a:cubicBezTo>
                <a:cubicBezTo>
                  <a:pt x="691" y="801"/>
                  <a:pt x="693" y="800"/>
                  <a:pt x="694" y="799"/>
                </a:cubicBezTo>
                <a:cubicBezTo>
                  <a:pt x="695" y="798"/>
                  <a:pt x="696" y="798"/>
                  <a:pt x="697" y="797"/>
                </a:cubicBezTo>
                <a:cubicBezTo>
                  <a:pt x="699" y="796"/>
                  <a:pt x="700" y="795"/>
                  <a:pt x="701" y="795"/>
                </a:cubicBezTo>
                <a:cubicBezTo>
                  <a:pt x="702" y="794"/>
                  <a:pt x="703" y="793"/>
                  <a:pt x="704" y="793"/>
                </a:cubicBezTo>
                <a:cubicBezTo>
                  <a:pt x="705" y="792"/>
                  <a:pt x="706" y="792"/>
                  <a:pt x="707" y="792"/>
                </a:cubicBezTo>
                <a:cubicBezTo>
                  <a:pt x="707" y="792"/>
                  <a:pt x="707" y="792"/>
                  <a:pt x="707" y="792"/>
                </a:cubicBezTo>
                <a:cubicBezTo>
                  <a:pt x="708" y="792"/>
                  <a:pt x="708" y="792"/>
                  <a:pt x="708" y="791"/>
                </a:cubicBezTo>
                <a:cubicBezTo>
                  <a:pt x="709" y="791"/>
                  <a:pt x="709" y="791"/>
                  <a:pt x="709" y="791"/>
                </a:cubicBezTo>
                <a:cubicBezTo>
                  <a:pt x="710" y="791"/>
                  <a:pt x="711" y="791"/>
                  <a:pt x="711" y="791"/>
                </a:cubicBezTo>
                <a:cubicBezTo>
                  <a:pt x="712" y="791"/>
                  <a:pt x="712" y="791"/>
                  <a:pt x="712" y="791"/>
                </a:cubicBezTo>
                <a:cubicBezTo>
                  <a:pt x="715" y="792"/>
                  <a:pt x="717" y="794"/>
                  <a:pt x="719" y="796"/>
                </a:cubicBezTo>
                <a:cubicBezTo>
                  <a:pt x="732" y="805"/>
                  <a:pt x="744" y="813"/>
                  <a:pt x="754" y="821"/>
                </a:cubicBezTo>
                <a:cubicBezTo>
                  <a:pt x="755" y="822"/>
                  <a:pt x="756" y="822"/>
                  <a:pt x="758" y="823"/>
                </a:cubicBezTo>
                <a:cubicBezTo>
                  <a:pt x="759" y="824"/>
                  <a:pt x="760" y="825"/>
                  <a:pt x="761" y="826"/>
                </a:cubicBezTo>
                <a:cubicBezTo>
                  <a:pt x="762" y="826"/>
                  <a:pt x="762" y="826"/>
                  <a:pt x="763" y="827"/>
                </a:cubicBezTo>
                <a:cubicBezTo>
                  <a:pt x="759" y="827"/>
                  <a:pt x="755" y="828"/>
                  <a:pt x="751" y="828"/>
                </a:cubicBezTo>
                <a:cubicBezTo>
                  <a:pt x="725" y="833"/>
                  <a:pt x="712" y="831"/>
                  <a:pt x="682" y="830"/>
                </a:cubicBezTo>
                <a:close/>
                <a:moveTo>
                  <a:pt x="1010" y="914"/>
                </a:moveTo>
                <a:cubicBezTo>
                  <a:pt x="1010" y="914"/>
                  <a:pt x="1010" y="914"/>
                  <a:pt x="1010" y="913"/>
                </a:cubicBezTo>
                <a:cubicBezTo>
                  <a:pt x="1010" y="913"/>
                  <a:pt x="1010" y="913"/>
                  <a:pt x="1010" y="913"/>
                </a:cubicBezTo>
                <a:cubicBezTo>
                  <a:pt x="1011" y="912"/>
                  <a:pt x="1011" y="912"/>
                  <a:pt x="1012" y="911"/>
                </a:cubicBezTo>
                <a:cubicBezTo>
                  <a:pt x="1014" y="911"/>
                  <a:pt x="1017" y="911"/>
                  <a:pt x="1020" y="911"/>
                </a:cubicBezTo>
                <a:cubicBezTo>
                  <a:pt x="1022" y="911"/>
                  <a:pt x="1025" y="911"/>
                  <a:pt x="1027" y="911"/>
                </a:cubicBezTo>
                <a:cubicBezTo>
                  <a:pt x="1029" y="911"/>
                  <a:pt x="1032" y="911"/>
                  <a:pt x="1034" y="911"/>
                </a:cubicBezTo>
                <a:cubicBezTo>
                  <a:pt x="1035" y="911"/>
                  <a:pt x="1036" y="911"/>
                  <a:pt x="1037" y="911"/>
                </a:cubicBezTo>
                <a:cubicBezTo>
                  <a:pt x="1037" y="911"/>
                  <a:pt x="1038" y="911"/>
                  <a:pt x="1039" y="911"/>
                </a:cubicBezTo>
                <a:cubicBezTo>
                  <a:pt x="1041" y="911"/>
                  <a:pt x="1042" y="911"/>
                  <a:pt x="1043" y="911"/>
                </a:cubicBezTo>
                <a:cubicBezTo>
                  <a:pt x="1044" y="911"/>
                  <a:pt x="1045" y="911"/>
                  <a:pt x="1045" y="911"/>
                </a:cubicBezTo>
                <a:cubicBezTo>
                  <a:pt x="1047" y="912"/>
                  <a:pt x="1048" y="913"/>
                  <a:pt x="1050" y="914"/>
                </a:cubicBezTo>
                <a:cubicBezTo>
                  <a:pt x="1052" y="916"/>
                  <a:pt x="1054" y="917"/>
                  <a:pt x="1056" y="919"/>
                </a:cubicBezTo>
                <a:cubicBezTo>
                  <a:pt x="1056" y="919"/>
                  <a:pt x="1057" y="919"/>
                  <a:pt x="1057" y="919"/>
                </a:cubicBezTo>
                <a:cubicBezTo>
                  <a:pt x="1040" y="920"/>
                  <a:pt x="1024" y="918"/>
                  <a:pt x="1010" y="914"/>
                </a:cubicBezTo>
                <a:close/>
                <a:moveTo>
                  <a:pt x="1096" y="922"/>
                </a:moveTo>
                <a:cubicBezTo>
                  <a:pt x="1085" y="894"/>
                  <a:pt x="1115" y="868"/>
                  <a:pt x="1109" y="840"/>
                </a:cubicBezTo>
                <a:cubicBezTo>
                  <a:pt x="1108" y="836"/>
                  <a:pt x="1105" y="831"/>
                  <a:pt x="1102" y="825"/>
                </a:cubicBezTo>
                <a:cubicBezTo>
                  <a:pt x="1102" y="824"/>
                  <a:pt x="1101" y="823"/>
                  <a:pt x="1101" y="821"/>
                </a:cubicBezTo>
                <a:cubicBezTo>
                  <a:pt x="1099" y="821"/>
                  <a:pt x="1099" y="821"/>
                  <a:pt x="1099" y="821"/>
                </a:cubicBezTo>
                <a:cubicBezTo>
                  <a:pt x="1099" y="821"/>
                  <a:pt x="1099" y="821"/>
                  <a:pt x="1099" y="821"/>
                </a:cubicBezTo>
                <a:cubicBezTo>
                  <a:pt x="1100" y="821"/>
                  <a:pt x="1101" y="820"/>
                  <a:pt x="1102" y="819"/>
                </a:cubicBezTo>
                <a:cubicBezTo>
                  <a:pt x="1101" y="819"/>
                  <a:pt x="1101" y="819"/>
                  <a:pt x="1101" y="818"/>
                </a:cubicBezTo>
                <a:cubicBezTo>
                  <a:pt x="1101" y="818"/>
                  <a:pt x="1101" y="818"/>
                  <a:pt x="1101" y="818"/>
                </a:cubicBezTo>
                <a:cubicBezTo>
                  <a:pt x="1103" y="817"/>
                  <a:pt x="1104" y="817"/>
                  <a:pt x="1106" y="816"/>
                </a:cubicBezTo>
                <a:cubicBezTo>
                  <a:pt x="1108" y="815"/>
                  <a:pt x="1110" y="815"/>
                  <a:pt x="1111" y="814"/>
                </a:cubicBezTo>
                <a:cubicBezTo>
                  <a:pt x="1112" y="814"/>
                  <a:pt x="1113" y="814"/>
                  <a:pt x="1114" y="814"/>
                </a:cubicBezTo>
                <a:cubicBezTo>
                  <a:pt x="1114" y="814"/>
                  <a:pt x="1115" y="814"/>
                  <a:pt x="1115" y="814"/>
                </a:cubicBezTo>
                <a:cubicBezTo>
                  <a:pt x="1116" y="814"/>
                  <a:pt x="1116" y="813"/>
                  <a:pt x="1116" y="813"/>
                </a:cubicBezTo>
                <a:cubicBezTo>
                  <a:pt x="1117" y="813"/>
                  <a:pt x="1118" y="813"/>
                  <a:pt x="1119" y="813"/>
                </a:cubicBezTo>
                <a:cubicBezTo>
                  <a:pt x="1119" y="813"/>
                  <a:pt x="1120" y="813"/>
                  <a:pt x="1121" y="813"/>
                </a:cubicBezTo>
                <a:cubicBezTo>
                  <a:pt x="1121" y="813"/>
                  <a:pt x="1122" y="813"/>
                  <a:pt x="1122" y="813"/>
                </a:cubicBezTo>
                <a:cubicBezTo>
                  <a:pt x="1122" y="813"/>
                  <a:pt x="1123" y="813"/>
                  <a:pt x="1123" y="813"/>
                </a:cubicBezTo>
                <a:cubicBezTo>
                  <a:pt x="1123" y="813"/>
                  <a:pt x="1124" y="813"/>
                  <a:pt x="1125" y="813"/>
                </a:cubicBezTo>
                <a:cubicBezTo>
                  <a:pt x="1125" y="813"/>
                  <a:pt x="1126" y="812"/>
                  <a:pt x="1126" y="812"/>
                </a:cubicBezTo>
                <a:cubicBezTo>
                  <a:pt x="1127" y="813"/>
                  <a:pt x="1127" y="813"/>
                  <a:pt x="1127" y="813"/>
                </a:cubicBezTo>
                <a:cubicBezTo>
                  <a:pt x="1128" y="813"/>
                  <a:pt x="1128" y="813"/>
                  <a:pt x="1128" y="813"/>
                </a:cubicBezTo>
                <a:cubicBezTo>
                  <a:pt x="1128" y="813"/>
                  <a:pt x="1128" y="813"/>
                  <a:pt x="1128" y="813"/>
                </a:cubicBezTo>
                <a:cubicBezTo>
                  <a:pt x="1128" y="814"/>
                  <a:pt x="1128" y="814"/>
                  <a:pt x="1128" y="814"/>
                </a:cubicBezTo>
                <a:cubicBezTo>
                  <a:pt x="1128" y="814"/>
                  <a:pt x="1128" y="814"/>
                  <a:pt x="1128" y="814"/>
                </a:cubicBezTo>
                <a:cubicBezTo>
                  <a:pt x="1129" y="814"/>
                  <a:pt x="1129" y="814"/>
                  <a:pt x="1129" y="814"/>
                </a:cubicBezTo>
                <a:cubicBezTo>
                  <a:pt x="1131" y="815"/>
                  <a:pt x="1131" y="815"/>
                  <a:pt x="1131" y="815"/>
                </a:cubicBezTo>
                <a:cubicBezTo>
                  <a:pt x="1132" y="815"/>
                  <a:pt x="1132" y="815"/>
                  <a:pt x="1132" y="815"/>
                </a:cubicBezTo>
                <a:cubicBezTo>
                  <a:pt x="1153" y="842"/>
                  <a:pt x="1195" y="839"/>
                  <a:pt x="1209" y="869"/>
                </a:cubicBezTo>
                <a:cubicBezTo>
                  <a:pt x="1209" y="874"/>
                  <a:pt x="1210" y="878"/>
                  <a:pt x="1210" y="883"/>
                </a:cubicBezTo>
                <a:cubicBezTo>
                  <a:pt x="1209" y="881"/>
                  <a:pt x="1207" y="879"/>
                  <a:pt x="1206" y="876"/>
                </a:cubicBezTo>
                <a:cubicBezTo>
                  <a:pt x="1200" y="890"/>
                  <a:pt x="1198" y="903"/>
                  <a:pt x="1211" y="908"/>
                </a:cubicBezTo>
                <a:cubicBezTo>
                  <a:pt x="1206" y="937"/>
                  <a:pt x="1191" y="970"/>
                  <a:pt x="1175" y="974"/>
                </a:cubicBezTo>
                <a:cubicBezTo>
                  <a:pt x="1157" y="980"/>
                  <a:pt x="1103" y="940"/>
                  <a:pt x="1096" y="922"/>
                </a:cubicBezTo>
                <a:close/>
                <a:moveTo>
                  <a:pt x="1256" y="1251"/>
                </a:moveTo>
                <a:cubicBezTo>
                  <a:pt x="1241" y="1259"/>
                  <a:pt x="1234" y="1270"/>
                  <a:pt x="1222" y="1280"/>
                </a:cubicBezTo>
                <a:cubicBezTo>
                  <a:pt x="1196" y="1302"/>
                  <a:pt x="1186" y="1279"/>
                  <a:pt x="1162" y="1290"/>
                </a:cubicBezTo>
                <a:cubicBezTo>
                  <a:pt x="1163" y="1290"/>
                  <a:pt x="1163" y="1291"/>
                  <a:pt x="1163" y="1292"/>
                </a:cubicBezTo>
                <a:cubicBezTo>
                  <a:pt x="1166" y="1296"/>
                  <a:pt x="1162" y="1295"/>
                  <a:pt x="1158" y="1292"/>
                </a:cubicBezTo>
                <a:cubicBezTo>
                  <a:pt x="1160" y="1291"/>
                  <a:pt x="1161" y="1290"/>
                  <a:pt x="1162" y="1290"/>
                </a:cubicBezTo>
                <a:cubicBezTo>
                  <a:pt x="1151" y="1260"/>
                  <a:pt x="1192" y="1230"/>
                  <a:pt x="1200" y="1203"/>
                </a:cubicBezTo>
                <a:cubicBezTo>
                  <a:pt x="1208" y="1179"/>
                  <a:pt x="1200" y="1186"/>
                  <a:pt x="1220" y="1172"/>
                </a:cubicBezTo>
                <a:cubicBezTo>
                  <a:pt x="1234" y="1162"/>
                  <a:pt x="1248" y="1157"/>
                  <a:pt x="1257" y="1144"/>
                </a:cubicBezTo>
                <a:cubicBezTo>
                  <a:pt x="1255" y="1142"/>
                  <a:pt x="1253" y="1141"/>
                  <a:pt x="1251" y="1140"/>
                </a:cubicBezTo>
                <a:cubicBezTo>
                  <a:pt x="1251" y="1140"/>
                  <a:pt x="1252" y="1140"/>
                  <a:pt x="1252" y="1139"/>
                </a:cubicBezTo>
                <a:cubicBezTo>
                  <a:pt x="1258" y="1136"/>
                  <a:pt x="1265" y="1133"/>
                  <a:pt x="1272" y="1130"/>
                </a:cubicBezTo>
                <a:cubicBezTo>
                  <a:pt x="1273" y="1130"/>
                  <a:pt x="1274" y="1129"/>
                  <a:pt x="1274" y="1129"/>
                </a:cubicBezTo>
                <a:cubicBezTo>
                  <a:pt x="1275" y="1129"/>
                  <a:pt x="1276" y="1128"/>
                  <a:pt x="1277" y="1128"/>
                </a:cubicBezTo>
                <a:cubicBezTo>
                  <a:pt x="1279" y="1128"/>
                  <a:pt x="1279" y="1128"/>
                  <a:pt x="1279" y="1128"/>
                </a:cubicBezTo>
                <a:cubicBezTo>
                  <a:pt x="1279" y="1127"/>
                  <a:pt x="1279" y="1127"/>
                  <a:pt x="1279" y="1127"/>
                </a:cubicBezTo>
                <a:cubicBezTo>
                  <a:pt x="1279" y="1127"/>
                  <a:pt x="1279" y="1127"/>
                  <a:pt x="1279" y="1127"/>
                </a:cubicBezTo>
                <a:cubicBezTo>
                  <a:pt x="1280" y="1127"/>
                  <a:pt x="1280" y="1127"/>
                  <a:pt x="1280" y="1127"/>
                </a:cubicBezTo>
                <a:cubicBezTo>
                  <a:pt x="1280" y="1127"/>
                  <a:pt x="1281" y="1127"/>
                  <a:pt x="1281" y="1127"/>
                </a:cubicBezTo>
                <a:cubicBezTo>
                  <a:pt x="1283" y="1126"/>
                  <a:pt x="1283" y="1126"/>
                  <a:pt x="1283" y="1126"/>
                </a:cubicBezTo>
                <a:cubicBezTo>
                  <a:pt x="1286" y="1126"/>
                  <a:pt x="1290" y="1126"/>
                  <a:pt x="1294" y="1126"/>
                </a:cubicBezTo>
                <a:cubicBezTo>
                  <a:pt x="1298" y="1126"/>
                  <a:pt x="1302" y="1127"/>
                  <a:pt x="1306" y="1127"/>
                </a:cubicBezTo>
                <a:cubicBezTo>
                  <a:pt x="1308" y="1127"/>
                  <a:pt x="1310" y="1128"/>
                  <a:pt x="1313" y="1128"/>
                </a:cubicBezTo>
                <a:cubicBezTo>
                  <a:pt x="1313" y="1128"/>
                  <a:pt x="1313" y="1128"/>
                  <a:pt x="1313" y="1128"/>
                </a:cubicBezTo>
                <a:cubicBezTo>
                  <a:pt x="1313" y="1129"/>
                  <a:pt x="1314" y="1129"/>
                  <a:pt x="1314" y="1129"/>
                </a:cubicBezTo>
                <a:cubicBezTo>
                  <a:pt x="1314" y="1130"/>
                  <a:pt x="1314" y="1130"/>
                  <a:pt x="1314" y="1130"/>
                </a:cubicBezTo>
                <a:cubicBezTo>
                  <a:pt x="1314" y="1130"/>
                  <a:pt x="1314" y="1130"/>
                  <a:pt x="1314" y="1130"/>
                </a:cubicBezTo>
                <a:cubicBezTo>
                  <a:pt x="1315" y="1131"/>
                  <a:pt x="1315" y="1131"/>
                  <a:pt x="1315" y="1131"/>
                </a:cubicBezTo>
                <a:cubicBezTo>
                  <a:pt x="1315" y="1131"/>
                  <a:pt x="1316" y="1132"/>
                  <a:pt x="1316" y="1132"/>
                </a:cubicBezTo>
                <a:cubicBezTo>
                  <a:pt x="1317" y="1133"/>
                  <a:pt x="1317" y="1133"/>
                  <a:pt x="1318" y="1134"/>
                </a:cubicBezTo>
                <a:cubicBezTo>
                  <a:pt x="1318" y="1134"/>
                  <a:pt x="1318" y="1135"/>
                  <a:pt x="1319" y="1136"/>
                </a:cubicBezTo>
                <a:cubicBezTo>
                  <a:pt x="1319" y="1136"/>
                  <a:pt x="1320" y="1137"/>
                  <a:pt x="1320" y="1138"/>
                </a:cubicBezTo>
                <a:cubicBezTo>
                  <a:pt x="1321" y="1138"/>
                  <a:pt x="1321" y="1139"/>
                  <a:pt x="1321" y="1140"/>
                </a:cubicBezTo>
                <a:cubicBezTo>
                  <a:pt x="1321" y="1140"/>
                  <a:pt x="1322" y="1140"/>
                  <a:pt x="1322" y="1140"/>
                </a:cubicBezTo>
                <a:cubicBezTo>
                  <a:pt x="1313" y="1154"/>
                  <a:pt x="1320" y="1159"/>
                  <a:pt x="1336" y="1159"/>
                </a:cubicBezTo>
                <a:cubicBezTo>
                  <a:pt x="1335" y="1150"/>
                  <a:pt x="1337" y="1138"/>
                  <a:pt x="1324" y="1139"/>
                </a:cubicBezTo>
                <a:cubicBezTo>
                  <a:pt x="1323" y="1138"/>
                  <a:pt x="1323" y="1138"/>
                  <a:pt x="1323" y="1138"/>
                </a:cubicBezTo>
                <a:cubicBezTo>
                  <a:pt x="1323" y="1138"/>
                  <a:pt x="1323" y="1138"/>
                  <a:pt x="1323" y="1138"/>
                </a:cubicBezTo>
                <a:cubicBezTo>
                  <a:pt x="1323" y="1137"/>
                  <a:pt x="1322" y="1137"/>
                  <a:pt x="1322" y="1136"/>
                </a:cubicBezTo>
                <a:cubicBezTo>
                  <a:pt x="1322" y="1136"/>
                  <a:pt x="1321" y="1135"/>
                  <a:pt x="1321" y="1134"/>
                </a:cubicBezTo>
                <a:cubicBezTo>
                  <a:pt x="1320" y="1134"/>
                  <a:pt x="1320" y="1133"/>
                  <a:pt x="1319" y="1132"/>
                </a:cubicBezTo>
                <a:cubicBezTo>
                  <a:pt x="1319" y="1132"/>
                  <a:pt x="1318" y="1131"/>
                  <a:pt x="1318" y="1131"/>
                </a:cubicBezTo>
                <a:cubicBezTo>
                  <a:pt x="1317" y="1130"/>
                  <a:pt x="1317" y="1130"/>
                  <a:pt x="1316" y="1129"/>
                </a:cubicBezTo>
                <a:cubicBezTo>
                  <a:pt x="1316" y="1129"/>
                  <a:pt x="1316" y="1129"/>
                  <a:pt x="1316" y="1129"/>
                </a:cubicBezTo>
                <a:cubicBezTo>
                  <a:pt x="1316" y="1129"/>
                  <a:pt x="1316" y="1129"/>
                  <a:pt x="1316" y="1129"/>
                </a:cubicBezTo>
                <a:cubicBezTo>
                  <a:pt x="1316" y="1129"/>
                  <a:pt x="1315" y="1128"/>
                  <a:pt x="1315" y="1128"/>
                </a:cubicBezTo>
                <a:cubicBezTo>
                  <a:pt x="1315" y="1128"/>
                  <a:pt x="1314" y="1128"/>
                  <a:pt x="1314" y="1128"/>
                </a:cubicBezTo>
                <a:cubicBezTo>
                  <a:pt x="1314" y="1128"/>
                  <a:pt x="1313" y="1128"/>
                  <a:pt x="1313" y="1128"/>
                </a:cubicBezTo>
                <a:cubicBezTo>
                  <a:pt x="1315" y="1128"/>
                  <a:pt x="1317" y="1127"/>
                  <a:pt x="1319" y="1127"/>
                </a:cubicBezTo>
                <a:cubicBezTo>
                  <a:pt x="1320" y="1127"/>
                  <a:pt x="1321" y="1127"/>
                  <a:pt x="1322" y="1126"/>
                </a:cubicBezTo>
                <a:cubicBezTo>
                  <a:pt x="1322" y="1126"/>
                  <a:pt x="1322" y="1126"/>
                  <a:pt x="1322" y="1126"/>
                </a:cubicBezTo>
                <a:cubicBezTo>
                  <a:pt x="1323" y="1126"/>
                  <a:pt x="1323" y="1126"/>
                  <a:pt x="1323" y="1126"/>
                </a:cubicBezTo>
                <a:cubicBezTo>
                  <a:pt x="1323" y="1126"/>
                  <a:pt x="1323" y="1126"/>
                  <a:pt x="1323" y="1126"/>
                </a:cubicBezTo>
                <a:cubicBezTo>
                  <a:pt x="1324" y="1126"/>
                  <a:pt x="1324" y="1126"/>
                  <a:pt x="1325" y="1126"/>
                </a:cubicBezTo>
                <a:cubicBezTo>
                  <a:pt x="1327" y="1125"/>
                  <a:pt x="1329" y="1124"/>
                  <a:pt x="1331" y="1123"/>
                </a:cubicBezTo>
                <a:cubicBezTo>
                  <a:pt x="1332" y="1122"/>
                  <a:pt x="1333" y="1122"/>
                  <a:pt x="1334" y="1121"/>
                </a:cubicBezTo>
                <a:cubicBezTo>
                  <a:pt x="1334" y="1121"/>
                  <a:pt x="1334" y="1122"/>
                  <a:pt x="1335" y="1122"/>
                </a:cubicBezTo>
                <a:cubicBezTo>
                  <a:pt x="1335" y="1122"/>
                  <a:pt x="1335" y="1122"/>
                  <a:pt x="1336" y="1122"/>
                </a:cubicBezTo>
                <a:cubicBezTo>
                  <a:pt x="1336" y="1122"/>
                  <a:pt x="1336" y="1123"/>
                  <a:pt x="1337" y="1123"/>
                </a:cubicBezTo>
                <a:cubicBezTo>
                  <a:pt x="1337" y="1123"/>
                  <a:pt x="1337" y="1123"/>
                  <a:pt x="1337" y="1123"/>
                </a:cubicBezTo>
                <a:cubicBezTo>
                  <a:pt x="1338" y="1123"/>
                  <a:pt x="1338" y="1123"/>
                  <a:pt x="1339" y="1123"/>
                </a:cubicBezTo>
                <a:cubicBezTo>
                  <a:pt x="1339" y="1124"/>
                  <a:pt x="1340" y="1124"/>
                  <a:pt x="1341" y="1124"/>
                </a:cubicBezTo>
                <a:cubicBezTo>
                  <a:pt x="1341" y="1124"/>
                  <a:pt x="1341" y="1124"/>
                  <a:pt x="1341" y="1124"/>
                </a:cubicBezTo>
                <a:cubicBezTo>
                  <a:pt x="1342" y="1124"/>
                  <a:pt x="1342" y="1125"/>
                  <a:pt x="1342" y="1125"/>
                </a:cubicBezTo>
                <a:cubicBezTo>
                  <a:pt x="1343" y="1125"/>
                  <a:pt x="1344" y="1125"/>
                  <a:pt x="1344" y="1125"/>
                </a:cubicBezTo>
                <a:cubicBezTo>
                  <a:pt x="1345" y="1126"/>
                  <a:pt x="1347" y="1127"/>
                  <a:pt x="1348" y="1127"/>
                </a:cubicBezTo>
                <a:cubicBezTo>
                  <a:pt x="1349" y="1128"/>
                  <a:pt x="1350" y="1129"/>
                  <a:pt x="1351" y="1130"/>
                </a:cubicBezTo>
                <a:cubicBezTo>
                  <a:pt x="1352" y="1131"/>
                  <a:pt x="1354" y="1132"/>
                  <a:pt x="1355" y="1133"/>
                </a:cubicBezTo>
                <a:cubicBezTo>
                  <a:pt x="1355" y="1133"/>
                  <a:pt x="1356" y="1134"/>
                  <a:pt x="1357" y="1135"/>
                </a:cubicBezTo>
                <a:cubicBezTo>
                  <a:pt x="1355" y="1141"/>
                  <a:pt x="1354" y="1149"/>
                  <a:pt x="1358" y="1154"/>
                </a:cubicBezTo>
                <a:cubicBezTo>
                  <a:pt x="1362" y="1160"/>
                  <a:pt x="1371" y="1158"/>
                  <a:pt x="1379" y="1159"/>
                </a:cubicBezTo>
                <a:cubicBezTo>
                  <a:pt x="1374" y="1168"/>
                  <a:pt x="1368" y="1176"/>
                  <a:pt x="1360" y="1184"/>
                </a:cubicBezTo>
                <a:cubicBezTo>
                  <a:pt x="1344" y="1199"/>
                  <a:pt x="1342" y="1211"/>
                  <a:pt x="1324" y="1223"/>
                </a:cubicBezTo>
                <a:cubicBezTo>
                  <a:pt x="1302" y="1237"/>
                  <a:pt x="1278" y="1239"/>
                  <a:pt x="1256" y="1251"/>
                </a:cubicBezTo>
                <a:close/>
                <a:moveTo>
                  <a:pt x="1464" y="1195"/>
                </a:moveTo>
                <a:cubicBezTo>
                  <a:pt x="1461" y="1198"/>
                  <a:pt x="1459" y="1200"/>
                  <a:pt x="1458" y="1203"/>
                </a:cubicBezTo>
                <a:cubicBezTo>
                  <a:pt x="1456" y="1205"/>
                  <a:pt x="1454" y="1208"/>
                  <a:pt x="1452" y="1210"/>
                </a:cubicBezTo>
                <a:cubicBezTo>
                  <a:pt x="1451" y="1212"/>
                  <a:pt x="1450" y="1213"/>
                  <a:pt x="1449" y="1214"/>
                </a:cubicBezTo>
                <a:cubicBezTo>
                  <a:pt x="1449" y="1215"/>
                  <a:pt x="1448" y="1215"/>
                  <a:pt x="1448" y="1216"/>
                </a:cubicBezTo>
                <a:cubicBezTo>
                  <a:pt x="1447" y="1216"/>
                  <a:pt x="1447" y="1217"/>
                  <a:pt x="1446" y="1218"/>
                </a:cubicBezTo>
                <a:cubicBezTo>
                  <a:pt x="1444" y="1220"/>
                  <a:pt x="1442" y="1222"/>
                  <a:pt x="1440" y="1224"/>
                </a:cubicBezTo>
                <a:cubicBezTo>
                  <a:pt x="1433" y="1224"/>
                  <a:pt x="1425" y="1224"/>
                  <a:pt x="1418" y="1223"/>
                </a:cubicBezTo>
                <a:cubicBezTo>
                  <a:pt x="1431" y="1209"/>
                  <a:pt x="1443" y="1182"/>
                  <a:pt x="1458" y="1160"/>
                </a:cubicBezTo>
                <a:cubicBezTo>
                  <a:pt x="1459" y="1161"/>
                  <a:pt x="1460" y="1162"/>
                  <a:pt x="1462" y="1164"/>
                </a:cubicBezTo>
                <a:cubicBezTo>
                  <a:pt x="1462" y="1164"/>
                  <a:pt x="1462" y="1164"/>
                  <a:pt x="1462" y="1164"/>
                </a:cubicBezTo>
                <a:cubicBezTo>
                  <a:pt x="1463" y="1168"/>
                  <a:pt x="1465" y="1172"/>
                  <a:pt x="1466" y="1176"/>
                </a:cubicBezTo>
                <a:cubicBezTo>
                  <a:pt x="1467" y="1179"/>
                  <a:pt x="1468" y="1182"/>
                  <a:pt x="1468" y="1185"/>
                </a:cubicBezTo>
                <a:cubicBezTo>
                  <a:pt x="1468" y="1186"/>
                  <a:pt x="1468" y="1186"/>
                  <a:pt x="1468" y="1186"/>
                </a:cubicBezTo>
                <a:cubicBezTo>
                  <a:pt x="1468" y="1187"/>
                  <a:pt x="1468" y="1187"/>
                  <a:pt x="1468" y="1187"/>
                </a:cubicBezTo>
                <a:cubicBezTo>
                  <a:pt x="1468" y="1188"/>
                  <a:pt x="1469" y="1188"/>
                  <a:pt x="1469" y="1188"/>
                </a:cubicBezTo>
                <a:cubicBezTo>
                  <a:pt x="1469" y="1188"/>
                  <a:pt x="1469" y="1189"/>
                  <a:pt x="1469" y="1189"/>
                </a:cubicBezTo>
                <a:cubicBezTo>
                  <a:pt x="1469" y="1189"/>
                  <a:pt x="1469" y="1190"/>
                  <a:pt x="1469" y="1190"/>
                </a:cubicBezTo>
                <a:cubicBezTo>
                  <a:pt x="1467" y="1192"/>
                  <a:pt x="1465" y="1193"/>
                  <a:pt x="1464" y="1195"/>
                </a:cubicBezTo>
                <a:close/>
                <a:moveTo>
                  <a:pt x="1514" y="1153"/>
                </a:moveTo>
                <a:cubicBezTo>
                  <a:pt x="1512" y="1154"/>
                  <a:pt x="1512" y="1154"/>
                  <a:pt x="1512" y="1154"/>
                </a:cubicBezTo>
                <a:cubicBezTo>
                  <a:pt x="1512" y="1156"/>
                  <a:pt x="1512" y="1158"/>
                  <a:pt x="1511" y="1160"/>
                </a:cubicBezTo>
                <a:cubicBezTo>
                  <a:pt x="1511" y="1160"/>
                  <a:pt x="1511" y="1160"/>
                  <a:pt x="1511" y="1160"/>
                </a:cubicBezTo>
                <a:cubicBezTo>
                  <a:pt x="1511" y="1161"/>
                  <a:pt x="1510" y="1161"/>
                  <a:pt x="1510" y="1162"/>
                </a:cubicBezTo>
                <a:cubicBezTo>
                  <a:pt x="1509" y="1163"/>
                  <a:pt x="1508" y="1164"/>
                  <a:pt x="1507" y="1165"/>
                </a:cubicBezTo>
                <a:cubicBezTo>
                  <a:pt x="1506" y="1166"/>
                  <a:pt x="1505" y="1167"/>
                  <a:pt x="1504" y="1168"/>
                </a:cubicBezTo>
                <a:cubicBezTo>
                  <a:pt x="1503" y="1169"/>
                  <a:pt x="1502" y="1170"/>
                  <a:pt x="1501" y="1171"/>
                </a:cubicBezTo>
                <a:cubicBezTo>
                  <a:pt x="1500" y="1172"/>
                  <a:pt x="1499" y="1172"/>
                  <a:pt x="1498" y="1173"/>
                </a:cubicBezTo>
                <a:cubicBezTo>
                  <a:pt x="1498" y="1173"/>
                  <a:pt x="1497" y="1173"/>
                  <a:pt x="1497" y="1174"/>
                </a:cubicBezTo>
                <a:cubicBezTo>
                  <a:pt x="1497" y="1174"/>
                  <a:pt x="1497" y="1174"/>
                  <a:pt x="1496" y="1174"/>
                </a:cubicBezTo>
                <a:cubicBezTo>
                  <a:pt x="1496" y="1174"/>
                  <a:pt x="1496" y="1175"/>
                  <a:pt x="1496" y="1175"/>
                </a:cubicBezTo>
                <a:cubicBezTo>
                  <a:pt x="1495" y="1175"/>
                  <a:pt x="1495" y="1175"/>
                  <a:pt x="1495" y="1175"/>
                </a:cubicBezTo>
                <a:cubicBezTo>
                  <a:pt x="1493" y="1176"/>
                  <a:pt x="1492" y="1176"/>
                  <a:pt x="1490" y="1177"/>
                </a:cubicBezTo>
                <a:cubicBezTo>
                  <a:pt x="1489" y="1177"/>
                  <a:pt x="1488" y="1178"/>
                  <a:pt x="1487" y="1178"/>
                </a:cubicBezTo>
                <a:cubicBezTo>
                  <a:pt x="1487" y="1178"/>
                  <a:pt x="1486" y="1178"/>
                  <a:pt x="1486" y="1179"/>
                </a:cubicBezTo>
                <a:cubicBezTo>
                  <a:pt x="1485" y="1179"/>
                  <a:pt x="1485" y="1179"/>
                  <a:pt x="1484" y="1180"/>
                </a:cubicBezTo>
                <a:cubicBezTo>
                  <a:pt x="1480" y="1182"/>
                  <a:pt x="1475" y="1185"/>
                  <a:pt x="1471" y="1188"/>
                </a:cubicBezTo>
                <a:cubicBezTo>
                  <a:pt x="1471" y="1188"/>
                  <a:pt x="1471" y="1188"/>
                  <a:pt x="1471" y="1188"/>
                </a:cubicBezTo>
                <a:cubicBezTo>
                  <a:pt x="1471" y="1188"/>
                  <a:pt x="1471" y="1188"/>
                  <a:pt x="1471" y="1187"/>
                </a:cubicBezTo>
                <a:cubicBezTo>
                  <a:pt x="1471" y="1187"/>
                  <a:pt x="1471" y="1186"/>
                  <a:pt x="1471" y="1186"/>
                </a:cubicBezTo>
                <a:cubicBezTo>
                  <a:pt x="1471" y="1186"/>
                  <a:pt x="1471" y="1185"/>
                  <a:pt x="1471" y="1185"/>
                </a:cubicBezTo>
                <a:cubicBezTo>
                  <a:pt x="1470" y="1182"/>
                  <a:pt x="1469" y="1178"/>
                  <a:pt x="1468" y="1175"/>
                </a:cubicBezTo>
                <a:cubicBezTo>
                  <a:pt x="1467" y="1172"/>
                  <a:pt x="1466" y="1168"/>
                  <a:pt x="1465" y="1165"/>
                </a:cubicBezTo>
                <a:cubicBezTo>
                  <a:pt x="1466" y="1165"/>
                  <a:pt x="1466" y="1165"/>
                  <a:pt x="1466" y="1166"/>
                </a:cubicBezTo>
                <a:cubicBezTo>
                  <a:pt x="1468" y="1163"/>
                  <a:pt x="1468" y="1163"/>
                  <a:pt x="1468" y="1163"/>
                </a:cubicBezTo>
                <a:cubicBezTo>
                  <a:pt x="1477" y="1157"/>
                  <a:pt x="1479" y="1146"/>
                  <a:pt x="1476" y="1137"/>
                </a:cubicBezTo>
                <a:cubicBezTo>
                  <a:pt x="1483" y="1130"/>
                  <a:pt x="1490" y="1125"/>
                  <a:pt x="1499" y="1123"/>
                </a:cubicBezTo>
                <a:cubicBezTo>
                  <a:pt x="1507" y="1121"/>
                  <a:pt x="1515" y="1125"/>
                  <a:pt x="1523" y="1128"/>
                </a:cubicBezTo>
                <a:cubicBezTo>
                  <a:pt x="1523" y="1129"/>
                  <a:pt x="1522" y="1130"/>
                  <a:pt x="1521" y="1131"/>
                </a:cubicBezTo>
                <a:cubicBezTo>
                  <a:pt x="1516" y="1137"/>
                  <a:pt x="1503" y="1146"/>
                  <a:pt x="1514" y="1153"/>
                </a:cubicBezTo>
                <a:close/>
                <a:moveTo>
                  <a:pt x="1558" y="1054"/>
                </a:moveTo>
                <a:cubicBezTo>
                  <a:pt x="1542" y="1055"/>
                  <a:pt x="1521" y="1061"/>
                  <a:pt x="1501" y="1066"/>
                </a:cubicBezTo>
                <a:cubicBezTo>
                  <a:pt x="1502" y="1064"/>
                  <a:pt x="1504" y="1061"/>
                  <a:pt x="1506" y="1058"/>
                </a:cubicBezTo>
                <a:cubicBezTo>
                  <a:pt x="1508" y="1055"/>
                  <a:pt x="1510" y="1052"/>
                  <a:pt x="1513" y="1049"/>
                </a:cubicBezTo>
                <a:cubicBezTo>
                  <a:pt x="1517" y="1047"/>
                  <a:pt x="1520" y="1045"/>
                  <a:pt x="1524" y="1044"/>
                </a:cubicBezTo>
                <a:cubicBezTo>
                  <a:pt x="1527" y="1043"/>
                  <a:pt x="1531" y="1042"/>
                  <a:pt x="1535" y="1041"/>
                </a:cubicBezTo>
                <a:cubicBezTo>
                  <a:pt x="1542" y="1040"/>
                  <a:pt x="1549" y="1039"/>
                  <a:pt x="1555" y="1039"/>
                </a:cubicBezTo>
                <a:cubicBezTo>
                  <a:pt x="1557" y="1039"/>
                  <a:pt x="1559" y="1039"/>
                  <a:pt x="1560" y="1039"/>
                </a:cubicBezTo>
                <a:cubicBezTo>
                  <a:pt x="1562" y="1039"/>
                  <a:pt x="1563" y="1039"/>
                  <a:pt x="1565" y="1039"/>
                </a:cubicBezTo>
                <a:cubicBezTo>
                  <a:pt x="1568" y="1039"/>
                  <a:pt x="1571" y="1039"/>
                  <a:pt x="1573" y="1039"/>
                </a:cubicBezTo>
                <a:cubicBezTo>
                  <a:pt x="1578" y="1040"/>
                  <a:pt x="1583" y="1041"/>
                  <a:pt x="1587" y="1042"/>
                </a:cubicBezTo>
                <a:cubicBezTo>
                  <a:pt x="1587" y="1042"/>
                  <a:pt x="1587" y="1042"/>
                  <a:pt x="1587" y="1042"/>
                </a:cubicBezTo>
                <a:cubicBezTo>
                  <a:pt x="1587" y="1042"/>
                  <a:pt x="1587" y="1042"/>
                  <a:pt x="1587" y="1042"/>
                </a:cubicBezTo>
                <a:cubicBezTo>
                  <a:pt x="1587" y="1043"/>
                  <a:pt x="1587" y="1043"/>
                  <a:pt x="1587" y="1043"/>
                </a:cubicBezTo>
                <a:cubicBezTo>
                  <a:pt x="1587" y="1043"/>
                  <a:pt x="1587" y="1043"/>
                  <a:pt x="1587" y="1043"/>
                </a:cubicBezTo>
                <a:cubicBezTo>
                  <a:pt x="1588" y="1043"/>
                  <a:pt x="1588" y="1044"/>
                  <a:pt x="1589" y="1044"/>
                </a:cubicBezTo>
                <a:cubicBezTo>
                  <a:pt x="1589" y="1045"/>
                  <a:pt x="1590" y="1045"/>
                  <a:pt x="1590" y="1046"/>
                </a:cubicBezTo>
                <a:cubicBezTo>
                  <a:pt x="1591" y="1046"/>
                  <a:pt x="1591" y="1047"/>
                  <a:pt x="1592" y="1047"/>
                </a:cubicBezTo>
                <a:cubicBezTo>
                  <a:pt x="1592" y="1048"/>
                  <a:pt x="1592" y="1049"/>
                  <a:pt x="1593" y="1049"/>
                </a:cubicBezTo>
                <a:cubicBezTo>
                  <a:pt x="1593" y="1050"/>
                  <a:pt x="1594" y="1050"/>
                  <a:pt x="1594" y="1051"/>
                </a:cubicBezTo>
                <a:cubicBezTo>
                  <a:pt x="1594" y="1053"/>
                  <a:pt x="1594" y="1056"/>
                  <a:pt x="1594" y="1058"/>
                </a:cubicBezTo>
                <a:cubicBezTo>
                  <a:pt x="1582" y="1056"/>
                  <a:pt x="1569" y="1052"/>
                  <a:pt x="1558" y="1054"/>
                </a:cubicBezTo>
                <a:close/>
                <a:moveTo>
                  <a:pt x="1702" y="974"/>
                </a:moveTo>
                <a:cubicBezTo>
                  <a:pt x="1698" y="980"/>
                  <a:pt x="1691" y="990"/>
                  <a:pt x="1688" y="994"/>
                </a:cubicBezTo>
                <a:cubicBezTo>
                  <a:pt x="1678" y="1006"/>
                  <a:pt x="1671" y="1005"/>
                  <a:pt x="1660" y="1014"/>
                </a:cubicBezTo>
                <a:cubicBezTo>
                  <a:pt x="1643" y="1030"/>
                  <a:pt x="1644" y="1051"/>
                  <a:pt x="1616" y="1058"/>
                </a:cubicBezTo>
                <a:cubicBezTo>
                  <a:pt x="1613" y="1059"/>
                  <a:pt x="1609" y="1059"/>
                  <a:pt x="1604" y="1059"/>
                </a:cubicBezTo>
                <a:cubicBezTo>
                  <a:pt x="1603" y="1054"/>
                  <a:pt x="1600" y="1050"/>
                  <a:pt x="1595" y="1048"/>
                </a:cubicBezTo>
                <a:cubicBezTo>
                  <a:pt x="1595" y="1048"/>
                  <a:pt x="1595" y="1048"/>
                  <a:pt x="1595" y="1048"/>
                </a:cubicBezTo>
                <a:cubicBezTo>
                  <a:pt x="1595" y="1048"/>
                  <a:pt x="1595" y="1048"/>
                  <a:pt x="1595" y="1048"/>
                </a:cubicBezTo>
                <a:cubicBezTo>
                  <a:pt x="1594" y="1047"/>
                  <a:pt x="1594" y="1047"/>
                  <a:pt x="1593" y="1046"/>
                </a:cubicBezTo>
                <a:cubicBezTo>
                  <a:pt x="1593" y="1046"/>
                  <a:pt x="1593" y="1045"/>
                  <a:pt x="1593" y="1045"/>
                </a:cubicBezTo>
                <a:cubicBezTo>
                  <a:pt x="1593" y="1045"/>
                  <a:pt x="1594" y="1046"/>
                  <a:pt x="1594" y="1046"/>
                </a:cubicBezTo>
                <a:cubicBezTo>
                  <a:pt x="1595" y="1047"/>
                  <a:pt x="1596" y="1047"/>
                  <a:pt x="1596" y="1048"/>
                </a:cubicBezTo>
                <a:cubicBezTo>
                  <a:pt x="1597" y="1048"/>
                  <a:pt x="1597" y="1048"/>
                  <a:pt x="1597" y="1048"/>
                </a:cubicBezTo>
                <a:cubicBezTo>
                  <a:pt x="1597" y="1048"/>
                  <a:pt x="1597" y="1048"/>
                  <a:pt x="1596" y="1048"/>
                </a:cubicBezTo>
                <a:cubicBezTo>
                  <a:pt x="1596" y="1047"/>
                  <a:pt x="1595" y="1047"/>
                  <a:pt x="1595" y="1046"/>
                </a:cubicBezTo>
                <a:cubicBezTo>
                  <a:pt x="1594" y="1045"/>
                  <a:pt x="1592" y="1044"/>
                  <a:pt x="1591" y="1043"/>
                </a:cubicBezTo>
                <a:cubicBezTo>
                  <a:pt x="1591" y="1043"/>
                  <a:pt x="1590" y="1043"/>
                  <a:pt x="1590" y="1043"/>
                </a:cubicBezTo>
                <a:cubicBezTo>
                  <a:pt x="1590" y="1042"/>
                  <a:pt x="1589" y="1042"/>
                  <a:pt x="1589" y="1041"/>
                </a:cubicBezTo>
                <a:cubicBezTo>
                  <a:pt x="1589" y="1041"/>
                  <a:pt x="1589" y="1041"/>
                  <a:pt x="1589" y="1041"/>
                </a:cubicBezTo>
                <a:cubicBezTo>
                  <a:pt x="1589" y="1041"/>
                  <a:pt x="1588" y="1041"/>
                  <a:pt x="1588" y="1041"/>
                </a:cubicBezTo>
                <a:cubicBezTo>
                  <a:pt x="1588" y="1041"/>
                  <a:pt x="1588" y="1041"/>
                  <a:pt x="1588" y="1040"/>
                </a:cubicBezTo>
                <a:cubicBezTo>
                  <a:pt x="1587" y="1040"/>
                  <a:pt x="1587" y="1040"/>
                  <a:pt x="1586" y="1040"/>
                </a:cubicBezTo>
                <a:cubicBezTo>
                  <a:pt x="1586" y="1040"/>
                  <a:pt x="1585" y="1040"/>
                  <a:pt x="1585" y="1040"/>
                </a:cubicBezTo>
                <a:cubicBezTo>
                  <a:pt x="1585" y="1040"/>
                  <a:pt x="1585" y="1040"/>
                  <a:pt x="1585" y="1040"/>
                </a:cubicBezTo>
                <a:cubicBezTo>
                  <a:pt x="1583" y="1039"/>
                  <a:pt x="1579" y="1038"/>
                  <a:pt x="1576" y="1037"/>
                </a:cubicBezTo>
                <a:cubicBezTo>
                  <a:pt x="1576" y="1037"/>
                  <a:pt x="1577" y="1037"/>
                  <a:pt x="1577" y="1036"/>
                </a:cubicBezTo>
                <a:cubicBezTo>
                  <a:pt x="1578" y="1036"/>
                  <a:pt x="1578" y="1035"/>
                  <a:pt x="1579" y="1035"/>
                </a:cubicBezTo>
                <a:cubicBezTo>
                  <a:pt x="1580" y="1035"/>
                  <a:pt x="1580" y="1034"/>
                  <a:pt x="1580" y="1034"/>
                </a:cubicBezTo>
                <a:cubicBezTo>
                  <a:pt x="1581" y="1034"/>
                  <a:pt x="1581" y="1034"/>
                  <a:pt x="1581" y="1034"/>
                </a:cubicBezTo>
                <a:cubicBezTo>
                  <a:pt x="1581" y="1033"/>
                  <a:pt x="1582" y="1033"/>
                  <a:pt x="1582" y="1033"/>
                </a:cubicBezTo>
                <a:cubicBezTo>
                  <a:pt x="1582" y="1033"/>
                  <a:pt x="1583" y="1032"/>
                  <a:pt x="1583" y="1032"/>
                </a:cubicBezTo>
                <a:cubicBezTo>
                  <a:pt x="1584" y="1032"/>
                  <a:pt x="1584" y="1031"/>
                  <a:pt x="1585" y="1031"/>
                </a:cubicBezTo>
                <a:cubicBezTo>
                  <a:pt x="1585" y="1030"/>
                  <a:pt x="1586" y="1030"/>
                  <a:pt x="1586" y="1030"/>
                </a:cubicBezTo>
                <a:cubicBezTo>
                  <a:pt x="1587" y="1029"/>
                  <a:pt x="1587" y="1029"/>
                  <a:pt x="1588" y="1029"/>
                </a:cubicBezTo>
                <a:cubicBezTo>
                  <a:pt x="1589" y="1028"/>
                  <a:pt x="1590" y="1027"/>
                  <a:pt x="1592" y="1027"/>
                </a:cubicBezTo>
                <a:cubicBezTo>
                  <a:pt x="1593" y="1026"/>
                  <a:pt x="1594" y="1025"/>
                  <a:pt x="1596" y="1025"/>
                </a:cubicBezTo>
                <a:cubicBezTo>
                  <a:pt x="1597" y="1024"/>
                  <a:pt x="1599" y="1024"/>
                  <a:pt x="1600" y="1023"/>
                </a:cubicBezTo>
                <a:cubicBezTo>
                  <a:pt x="1601" y="1023"/>
                  <a:pt x="1603" y="1023"/>
                  <a:pt x="1604" y="1022"/>
                </a:cubicBezTo>
                <a:cubicBezTo>
                  <a:pt x="1604" y="1022"/>
                  <a:pt x="1604" y="1022"/>
                  <a:pt x="1604" y="1022"/>
                </a:cubicBezTo>
                <a:cubicBezTo>
                  <a:pt x="1619" y="1038"/>
                  <a:pt x="1630" y="1026"/>
                  <a:pt x="1637" y="1009"/>
                </a:cubicBezTo>
                <a:cubicBezTo>
                  <a:pt x="1623" y="1015"/>
                  <a:pt x="1613" y="1004"/>
                  <a:pt x="1602" y="1020"/>
                </a:cubicBezTo>
                <a:cubicBezTo>
                  <a:pt x="1601" y="1020"/>
                  <a:pt x="1600" y="1021"/>
                  <a:pt x="1599" y="1021"/>
                </a:cubicBezTo>
                <a:cubicBezTo>
                  <a:pt x="1598" y="1021"/>
                  <a:pt x="1596" y="1022"/>
                  <a:pt x="1595" y="1022"/>
                </a:cubicBezTo>
                <a:cubicBezTo>
                  <a:pt x="1593" y="1023"/>
                  <a:pt x="1592" y="1024"/>
                  <a:pt x="1591" y="1024"/>
                </a:cubicBezTo>
                <a:cubicBezTo>
                  <a:pt x="1589" y="1025"/>
                  <a:pt x="1588" y="1026"/>
                  <a:pt x="1587" y="1026"/>
                </a:cubicBezTo>
                <a:cubicBezTo>
                  <a:pt x="1586" y="1027"/>
                  <a:pt x="1585" y="1027"/>
                  <a:pt x="1585" y="1028"/>
                </a:cubicBezTo>
                <a:cubicBezTo>
                  <a:pt x="1584" y="1028"/>
                  <a:pt x="1584" y="1028"/>
                  <a:pt x="1583" y="1029"/>
                </a:cubicBezTo>
                <a:cubicBezTo>
                  <a:pt x="1583" y="1029"/>
                  <a:pt x="1582" y="1030"/>
                  <a:pt x="1582" y="1030"/>
                </a:cubicBezTo>
                <a:cubicBezTo>
                  <a:pt x="1581" y="1030"/>
                  <a:pt x="1581" y="1031"/>
                  <a:pt x="1580" y="1031"/>
                </a:cubicBezTo>
                <a:cubicBezTo>
                  <a:pt x="1580" y="1031"/>
                  <a:pt x="1580" y="1031"/>
                  <a:pt x="1579" y="1032"/>
                </a:cubicBezTo>
                <a:cubicBezTo>
                  <a:pt x="1579" y="1032"/>
                  <a:pt x="1579" y="1032"/>
                  <a:pt x="1579" y="1032"/>
                </a:cubicBezTo>
                <a:cubicBezTo>
                  <a:pt x="1579" y="1033"/>
                  <a:pt x="1578" y="1033"/>
                  <a:pt x="1578" y="1033"/>
                </a:cubicBezTo>
                <a:cubicBezTo>
                  <a:pt x="1578" y="1034"/>
                  <a:pt x="1577" y="1034"/>
                  <a:pt x="1577" y="1034"/>
                </a:cubicBezTo>
                <a:cubicBezTo>
                  <a:pt x="1577" y="1035"/>
                  <a:pt x="1577" y="1035"/>
                  <a:pt x="1577" y="1035"/>
                </a:cubicBezTo>
                <a:cubicBezTo>
                  <a:pt x="1576" y="1036"/>
                  <a:pt x="1576" y="1037"/>
                  <a:pt x="1576" y="1037"/>
                </a:cubicBezTo>
                <a:cubicBezTo>
                  <a:pt x="1575" y="1037"/>
                  <a:pt x="1574" y="1037"/>
                  <a:pt x="1574" y="1037"/>
                </a:cubicBezTo>
                <a:cubicBezTo>
                  <a:pt x="1571" y="1036"/>
                  <a:pt x="1568" y="1036"/>
                  <a:pt x="1565" y="1035"/>
                </a:cubicBezTo>
                <a:cubicBezTo>
                  <a:pt x="1563" y="1035"/>
                  <a:pt x="1562" y="1035"/>
                  <a:pt x="1560" y="1035"/>
                </a:cubicBezTo>
                <a:cubicBezTo>
                  <a:pt x="1559" y="1035"/>
                  <a:pt x="1557" y="1035"/>
                  <a:pt x="1555" y="1035"/>
                </a:cubicBezTo>
                <a:cubicBezTo>
                  <a:pt x="1553" y="1035"/>
                  <a:pt x="1550" y="1035"/>
                  <a:pt x="1547" y="1035"/>
                </a:cubicBezTo>
                <a:cubicBezTo>
                  <a:pt x="1547" y="1035"/>
                  <a:pt x="1548" y="1035"/>
                  <a:pt x="1548" y="1035"/>
                </a:cubicBezTo>
                <a:cubicBezTo>
                  <a:pt x="1549" y="1034"/>
                  <a:pt x="1550" y="1033"/>
                  <a:pt x="1552" y="1032"/>
                </a:cubicBezTo>
                <a:cubicBezTo>
                  <a:pt x="1552" y="1032"/>
                  <a:pt x="1553" y="1031"/>
                  <a:pt x="1554" y="1030"/>
                </a:cubicBezTo>
                <a:cubicBezTo>
                  <a:pt x="1554" y="1030"/>
                  <a:pt x="1554" y="1029"/>
                  <a:pt x="1555" y="1029"/>
                </a:cubicBezTo>
                <a:cubicBezTo>
                  <a:pt x="1555" y="1028"/>
                  <a:pt x="1555" y="1028"/>
                  <a:pt x="1555" y="1027"/>
                </a:cubicBezTo>
                <a:cubicBezTo>
                  <a:pt x="1557" y="1026"/>
                  <a:pt x="1558" y="1024"/>
                  <a:pt x="1559" y="1021"/>
                </a:cubicBezTo>
                <a:cubicBezTo>
                  <a:pt x="1560" y="1019"/>
                  <a:pt x="1561" y="1017"/>
                  <a:pt x="1562" y="1014"/>
                </a:cubicBezTo>
                <a:cubicBezTo>
                  <a:pt x="1565" y="1009"/>
                  <a:pt x="1567" y="1004"/>
                  <a:pt x="1569" y="999"/>
                </a:cubicBezTo>
                <a:cubicBezTo>
                  <a:pt x="1571" y="996"/>
                  <a:pt x="1572" y="993"/>
                  <a:pt x="1573" y="991"/>
                </a:cubicBezTo>
                <a:cubicBezTo>
                  <a:pt x="1574" y="988"/>
                  <a:pt x="1575" y="986"/>
                  <a:pt x="1576" y="983"/>
                </a:cubicBezTo>
                <a:cubicBezTo>
                  <a:pt x="1577" y="982"/>
                  <a:pt x="1578" y="981"/>
                  <a:pt x="1578" y="980"/>
                </a:cubicBezTo>
                <a:cubicBezTo>
                  <a:pt x="1579" y="979"/>
                  <a:pt x="1580" y="978"/>
                  <a:pt x="1580" y="977"/>
                </a:cubicBezTo>
                <a:cubicBezTo>
                  <a:pt x="1581" y="977"/>
                  <a:pt x="1581" y="977"/>
                  <a:pt x="1581" y="977"/>
                </a:cubicBezTo>
                <a:cubicBezTo>
                  <a:pt x="1581" y="976"/>
                  <a:pt x="1582" y="976"/>
                  <a:pt x="1582" y="976"/>
                </a:cubicBezTo>
                <a:cubicBezTo>
                  <a:pt x="1582" y="976"/>
                  <a:pt x="1583" y="975"/>
                  <a:pt x="1583" y="975"/>
                </a:cubicBezTo>
                <a:cubicBezTo>
                  <a:pt x="1584" y="975"/>
                  <a:pt x="1585" y="974"/>
                  <a:pt x="1586" y="974"/>
                </a:cubicBezTo>
                <a:cubicBezTo>
                  <a:pt x="1587" y="973"/>
                  <a:pt x="1588" y="973"/>
                  <a:pt x="1589" y="973"/>
                </a:cubicBezTo>
                <a:cubicBezTo>
                  <a:pt x="1590" y="973"/>
                  <a:pt x="1590" y="972"/>
                  <a:pt x="1591" y="972"/>
                </a:cubicBezTo>
                <a:cubicBezTo>
                  <a:pt x="1591" y="972"/>
                  <a:pt x="1591" y="972"/>
                  <a:pt x="1591" y="972"/>
                </a:cubicBezTo>
                <a:cubicBezTo>
                  <a:pt x="1591" y="972"/>
                  <a:pt x="1592" y="972"/>
                  <a:pt x="1592" y="972"/>
                </a:cubicBezTo>
                <a:cubicBezTo>
                  <a:pt x="1592" y="972"/>
                  <a:pt x="1592" y="972"/>
                  <a:pt x="1592" y="972"/>
                </a:cubicBezTo>
                <a:cubicBezTo>
                  <a:pt x="1592" y="972"/>
                  <a:pt x="1593" y="972"/>
                  <a:pt x="1593" y="972"/>
                </a:cubicBezTo>
                <a:cubicBezTo>
                  <a:pt x="1593" y="972"/>
                  <a:pt x="1593" y="972"/>
                  <a:pt x="1594" y="972"/>
                </a:cubicBezTo>
                <a:cubicBezTo>
                  <a:pt x="1594" y="971"/>
                  <a:pt x="1595" y="971"/>
                  <a:pt x="1596" y="971"/>
                </a:cubicBezTo>
                <a:cubicBezTo>
                  <a:pt x="1598" y="971"/>
                  <a:pt x="1600" y="970"/>
                  <a:pt x="1600" y="970"/>
                </a:cubicBezTo>
                <a:cubicBezTo>
                  <a:pt x="1600" y="970"/>
                  <a:pt x="1599" y="970"/>
                  <a:pt x="1599" y="970"/>
                </a:cubicBezTo>
                <a:cubicBezTo>
                  <a:pt x="1598" y="970"/>
                  <a:pt x="1597" y="970"/>
                  <a:pt x="1597" y="970"/>
                </a:cubicBezTo>
                <a:cubicBezTo>
                  <a:pt x="1597" y="970"/>
                  <a:pt x="1597" y="970"/>
                  <a:pt x="1597" y="970"/>
                </a:cubicBezTo>
                <a:cubicBezTo>
                  <a:pt x="1598" y="970"/>
                  <a:pt x="1598" y="969"/>
                  <a:pt x="1599" y="969"/>
                </a:cubicBezTo>
                <a:cubicBezTo>
                  <a:pt x="1600" y="969"/>
                  <a:pt x="1600" y="968"/>
                  <a:pt x="1601" y="968"/>
                </a:cubicBezTo>
                <a:cubicBezTo>
                  <a:pt x="1602" y="967"/>
                  <a:pt x="1602" y="967"/>
                  <a:pt x="1603" y="967"/>
                </a:cubicBezTo>
                <a:cubicBezTo>
                  <a:pt x="1603" y="967"/>
                  <a:pt x="1603" y="967"/>
                  <a:pt x="1603" y="967"/>
                </a:cubicBezTo>
                <a:cubicBezTo>
                  <a:pt x="1604" y="966"/>
                  <a:pt x="1604" y="966"/>
                  <a:pt x="1604" y="966"/>
                </a:cubicBezTo>
                <a:cubicBezTo>
                  <a:pt x="1615" y="972"/>
                  <a:pt x="1619" y="960"/>
                  <a:pt x="1624" y="953"/>
                </a:cubicBezTo>
                <a:cubicBezTo>
                  <a:pt x="1610" y="946"/>
                  <a:pt x="1601" y="948"/>
                  <a:pt x="1603" y="964"/>
                </a:cubicBezTo>
                <a:cubicBezTo>
                  <a:pt x="1602" y="964"/>
                  <a:pt x="1602" y="964"/>
                  <a:pt x="1602" y="965"/>
                </a:cubicBezTo>
                <a:cubicBezTo>
                  <a:pt x="1601" y="965"/>
                  <a:pt x="1601" y="965"/>
                  <a:pt x="1600" y="966"/>
                </a:cubicBezTo>
                <a:cubicBezTo>
                  <a:pt x="1599" y="966"/>
                  <a:pt x="1599" y="967"/>
                  <a:pt x="1598" y="967"/>
                </a:cubicBezTo>
                <a:cubicBezTo>
                  <a:pt x="1597" y="968"/>
                  <a:pt x="1597" y="968"/>
                  <a:pt x="1596" y="968"/>
                </a:cubicBezTo>
                <a:cubicBezTo>
                  <a:pt x="1595" y="969"/>
                  <a:pt x="1595" y="969"/>
                  <a:pt x="1594" y="969"/>
                </a:cubicBezTo>
                <a:cubicBezTo>
                  <a:pt x="1593" y="969"/>
                  <a:pt x="1593" y="970"/>
                  <a:pt x="1592" y="970"/>
                </a:cubicBezTo>
                <a:cubicBezTo>
                  <a:pt x="1592" y="970"/>
                  <a:pt x="1592" y="970"/>
                  <a:pt x="1592" y="970"/>
                </a:cubicBezTo>
                <a:cubicBezTo>
                  <a:pt x="1591" y="970"/>
                  <a:pt x="1591" y="970"/>
                  <a:pt x="1591" y="970"/>
                </a:cubicBezTo>
                <a:cubicBezTo>
                  <a:pt x="1591" y="970"/>
                  <a:pt x="1591" y="970"/>
                  <a:pt x="1591" y="970"/>
                </a:cubicBezTo>
                <a:cubicBezTo>
                  <a:pt x="1590" y="970"/>
                  <a:pt x="1589" y="971"/>
                  <a:pt x="1588" y="971"/>
                </a:cubicBezTo>
                <a:cubicBezTo>
                  <a:pt x="1588" y="971"/>
                  <a:pt x="1587" y="971"/>
                  <a:pt x="1587" y="971"/>
                </a:cubicBezTo>
                <a:cubicBezTo>
                  <a:pt x="1586" y="971"/>
                  <a:pt x="1586" y="971"/>
                  <a:pt x="1585" y="972"/>
                </a:cubicBezTo>
                <a:cubicBezTo>
                  <a:pt x="1584" y="972"/>
                  <a:pt x="1583" y="972"/>
                  <a:pt x="1583" y="973"/>
                </a:cubicBezTo>
                <a:cubicBezTo>
                  <a:pt x="1582" y="973"/>
                  <a:pt x="1582" y="972"/>
                  <a:pt x="1582" y="972"/>
                </a:cubicBezTo>
                <a:cubicBezTo>
                  <a:pt x="1582" y="971"/>
                  <a:pt x="1582" y="971"/>
                  <a:pt x="1581" y="971"/>
                </a:cubicBezTo>
                <a:cubicBezTo>
                  <a:pt x="1581" y="970"/>
                  <a:pt x="1581" y="970"/>
                  <a:pt x="1581" y="969"/>
                </a:cubicBezTo>
                <a:cubicBezTo>
                  <a:pt x="1581" y="969"/>
                  <a:pt x="1580" y="968"/>
                  <a:pt x="1580" y="968"/>
                </a:cubicBezTo>
                <a:cubicBezTo>
                  <a:pt x="1580" y="967"/>
                  <a:pt x="1580" y="967"/>
                  <a:pt x="1580" y="967"/>
                </a:cubicBezTo>
                <a:cubicBezTo>
                  <a:pt x="1579" y="966"/>
                  <a:pt x="1579" y="966"/>
                  <a:pt x="1579" y="966"/>
                </a:cubicBezTo>
                <a:cubicBezTo>
                  <a:pt x="1579" y="965"/>
                  <a:pt x="1578" y="965"/>
                  <a:pt x="1578" y="964"/>
                </a:cubicBezTo>
                <a:cubicBezTo>
                  <a:pt x="1578" y="963"/>
                  <a:pt x="1578" y="963"/>
                  <a:pt x="1577" y="962"/>
                </a:cubicBezTo>
                <a:cubicBezTo>
                  <a:pt x="1577" y="962"/>
                  <a:pt x="1577" y="961"/>
                  <a:pt x="1577" y="961"/>
                </a:cubicBezTo>
                <a:cubicBezTo>
                  <a:pt x="1577" y="961"/>
                  <a:pt x="1577" y="960"/>
                  <a:pt x="1576" y="960"/>
                </a:cubicBezTo>
                <a:cubicBezTo>
                  <a:pt x="1576" y="959"/>
                  <a:pt x="1576" y="958"/>
                  <a:pt x="1576" y="957"/>
                </a:cubicBezTo>
                <a:cubicBezTo>
                  <a:pt x="1575" y="956"/>
                  <a:pt x="1575" y="954"/>
                  <a:pt x="1574" y="952"/>
                </a:cubicBezTo>
                <a:cubicBezTo>
                  <a:pt x="1575" y="953"/>
                  <a:pt x="1576" y="953"/>
                  <a:pt x="1577" y="953"/>
                </a:cubicBezTo>
                <a:cubicBezTo>
                  <a:pt x="1574" y="952"/>
                  <a:pt x="1574" y="952"/>
                  <a:pt x="1574" y="952"/>
                </a:cubicBezTo>
                <a:cubicBezTo>
                  <a:pt x="1574" y="952"/>
                  <a:pt x="1574" y="951"/>
                  <a:pt x="1574" y="951"/>
                </a:cubicBezTo>
                <a:cubicBezTo>
                  <a:pt x="1578" y="946"/>
                  <a:pt x="1583" y="940"/>
                  <a:pt x="1586" y="935"/>
                </a:cubicBezTo>
                <a:cubicBezTo>
                  <a:pt x="1589" y="927"/>
                  <a:pt x="1586" y="918"/>
                  <a:pt x="1588" y="910"/>
                </a:cubicBezTo>
                <a:cubicBezTo>
                  <a:pt x="1622" y="901"/>
                  <a:pt x="1649" y="885"/>
                  <a:pt x="1685" y="898"/>
                </a:cubicBezTo>
                <a:cubicBezTo>
                  <a:pt x="1713" y="907"/>
                  <a:pt x="1729" y="929"/>
                  <a:pt x="1729" y="929"/>
                </a:cubicBezTo>
                <a:cubicBezTo>
                  <a:pt x="1729" y="929"/>
                  <a:pt x="1716" y="950"/>
                  <a:pt x="1702" y="974"/>
                </a:cubicBezTo>
                <a:close/>
                <a:moveTo>
                  <a:pt x="1754" y="982"/>
                </a:moveTo>
                <a:cubicBezTo>
                  <a:pt x="1735" y="994"/>
                  <a:pt x="1735" y="994"/>
                  <a:pt x="1735" y="994"/>
                </a:cubicBezTo>
                <a:cubicBezTo>
                  <a:pt x="1740" y="990"/>
                  <a:pt x="1756" y="972"/>
                  <a:pt x="1763" y="959"/>
                </a:cubicBezTo>
                <a:cubicBezTo>
                  <a:pt x="1778" y="961"/>
                  <a:pt x="1789" y="967"/>
                  <a:pt x="1803" y="974"/>
                </a:cubicBezTo>
                <a:cubicBezTo>
                  <a:pt x="1784" y="972"/>
                  <a:pt x="1768" y="971"/>
                  <a:pt x="1754" y="982"/>
                </a:cubicBezTo>
                <a:close/>
                <a:moveTo>
                  <a:pt x="1889" y="979"/>
                </a:moveTo>
                <a:cubicBezTo>
                  <a:pt x="1893" y="978"/>
                  <a:pt x="1897" y="978"/>
                  <a:pt x="1902" y="977"/>
                </a:cubicBezTo>
                <a:cubicBezTo>
                  <a:pt x="1909" y="976"/>
                  <a:pt x="1917" y="975"/>
                  <a:pt x="1925" y="974"/>
                </a:cubicBezTo>
                <a:cubicBezTo>
                  <a:pt x="1929" y="973"/>
                  <a:pt x="1933" y="972"/>
                  <a:pt x="1937" y="970"/>
                </a:cubicBezTo>
                <a:cubicBezTo>
                  <a:pt x="1938" y="970"/>
                  <a:pt x="1939" y="969"/>
                  <a:pt x="1940" y="969"/>
                </a:cubicBezTo>
                <a:cubicBezTo>
                  <a:pt x="1941" y="968"/>
                  <a:pt x="1941" y="968"/>
                  <a:pt x="1941" y="968"/>
                </a:cubicBezTo>
                <a:cubicBezTo>
                  <a:pt x="1943" y="968"/>
                  <a:pt x="1943" y="968"/>
                  <a:pt x="1943" y="968"/>
                </a:cubicBezTo>
                <a:cubicBezTo>
                  <a:pt x="1944" y="967"/>
                  <a:pt x="1944" y="967"/>
                  <a:pt x="1944" y="967"/>
                </a:cubicBezTo>
                <a:cubicBezTo>
                  <a:pt x="1944" y="967"/>
                  <a:pt x="1944" y="967"/>
                  <a:pt x="1944" y="967"/>
                </a:cubicBezTo>
                <a:cubicBezTo>
                  <a:pt x="1944" y="967"/>
                  <a:pt x="1944" y="968"/>
                  <a:pt x="1945" y="968"/>
                </a:cubicBezTo>
                <a:cubicBezTo>
                  <a:pt x="1945" y="968"/>
                  <a:pt x="1945" y="968"/>
                  <a:pt x="1946" y="968"/>
                </a:cubicBezTo>
                <a:cubicBezTo>
                  <a:pt x="1946" y="968"/>
                  <a:pt x="1947" y="968"/>
                  <a:pt x="1947" y="968"/>
                </a:cubicBezTo>
                <a:cubicBezTo>
                  <a:pt x="1947" y="968"/>
                  <a:pt x="1948" y="969"/>
                  <a:pt x="1948" y="969"/>
                </a:cubicBezTo>
                <a:cubicBezTo>
                  <a:pt x="1949" y="969"/>
                  <a:pt x="1950" y="969"/>
                  <a:pt x="1950" y="969"/>
                </a:cubicBezTo>
                <a:cubicBezTo>
                  <a:pt x="1950" y="970"/>
                  <a:pt x="1951" y="970"/>
                  <a:pt x="1951" y="970"/>
                </a:cubicBezTo>
                <a:cubicBezTo>
                  <a:pt x="1951" y="970"/>
                  <a:pt x="1952" y="970"/>
                  <a:pt x="1952" y="970"/>
                </a:cubicBezTo>
                <a:cubicBezTo>
                  <a:pt x="1954" y="971"/>
                  <a:pt x="1957" y="973"/>
                  <a:pt x="1960" y="975"/>
                </a:cubicBezTo>
                <a:cubicBezTo>
                  <a:pt x="1961" y="976"/>
                  <a:pt x="1963" y="977"/>
                  <a:pt x="1964" y="978"/>
                </a:cubicBezTo>
                <a:cubicBezTo>
                  <a:pt x="1966" y="979"/>
                  <a:pt x="1967" y="980"/>
                  <a:pt x="1969" y="981"/>
                </a:cubicBezTo>
                <a:cubicBezTo>
                  <a:pt x="1969" y="982"/>
                  <a:pt x="1969" y="982"/>
                  <a:pt x="1970" y="982"/>
                </a:cubicBezTo>
                <a:cubicBezTo>
                  <a:pt x="1970" y="982"/>
                  <a:pt x="1970" y="982"/>
                  <a:pt x="1970" y="982"/>
                </a:cubicBezTo>
                <a:cubicBezTo>
                  <a:pt x="1970" y="982"/>
                  <a:pt x="1969" y="983"/>
                  <a:pt x="1969" y="983"/>
                </a:cubicBezTo>
                <a:cubicBezTo>
                  <a:pt x="1969" y="984"/>
                  <a:pt x="1969" y="984"/>
                  <a:pt x="1969" y="984"/>
                </a:cubicBezTo>
                <a:cubicBezTo>
                  <a:pt x="1969" y="984"/>
                  <a:pt x="1969" y="984"/>
                  <a:pt x="1969" y="985"/>
                </a:cubicBezTo>
                <a:cubicBezTo>
                  <a:pt x="1969" y="985"/>
                  <a:pt x="1969" y="985"/>
                  <a:pt x="1969" y="985"/>
                </a:cubicBezTo>
                <a:cubicBezTo>
                  <a:pt x="1969" y="986"/>
                  <a:pt x="1969" y="986"/>
                  <a:pt x="1970" y="987"/>
                </a:cubicBezTo>
                <a:cubicBezTo>
                  <a:pt x="1970" y="988"/>
                  <a:pt x="1970" y="989"/>
                  <a:pt x="1970" y="989"/>
                </a:cubicBezTo>
                <a:cubicBezTo>
                  <a:pt x="1970" y="990"/>
                  <a:pt x="1970" y="991"/>
                  <a:pt x="1970" y="992"/>
                </a:cubicBezTo>
                <a:cubicBezTo>
                  <a:pt x="1970" y="992"/>
                  <a:pt x="1969" y="993"/>
                  <a:pt x="1969" y="994"/>
                </a:cubicBezTo>
                <a:cubicBezTo>
                  <a:pt x="1969" y="995"/>
                  <a:pt x="1969" y="996"/>
                  <a:pt x="1969" y="997"/>
                </a:cubicBezTo>
                <a:cubicBezTo>
                  <a:pt x="1969" y="997"/>
                  <a:pt x="1969" y="997"/>
                  <a:pt x="1969" y="997"/>
                </a:cubicBezTo>
                <a:cubicBezTo>
                  <a:pt x="1967" y="998"/>
                  <a:pt x="1966" y="999"/>
                  <a:pt x="1965" y="999"/>
                </a:cubicBezTo>
                <a:cubicBezTo>
                  <a:pt x="1939" y="996"/>
                  <a:pt x="1914" y="988"/>
                  <a:pt x="1889" y="979"/>
                </a:cubicBezTo>
                <a:close/>
                <a:moveTo>
                  <a:pt x="1974" y="1001"/>
                </a:moveTo>
                <a:cubicBezTo>
                  <a:pt x="1974" y="999"/>
                  <a:pt x="1973" y="998"/>
                  <a:pt x="1971" y="997"/>
                </a:cubicBezTo>
                <a:cubicBezTo>
                  <a:pt x="1971" y="996"/>
                  <a:pt x="1971" y="996"/>
                  <a:pt x="1971" y="996"/>
                </a:cubicBezTo>
                <a:cubicBezTo>
                  <a:pt x="1971" y="996"/>
                  <a:pt x="1971" y="996"/>
                  <a:pt x="1971" y="996"/>
                </a:cubicBezTo>
                <a:cubicBezTo>
                  <a:pt x="1971" y="996"/>
                  <a:pt x="1971" y="995"/>
                  <a:pt x="1971" y="994"/>
                </a:cubicBezTo>
                <a:cubicBezTo>
                  <a:pt x="1972" y="993"/>
                  <a:pt x="1972" y="993"/>
                  <a:pt x="1972" y="992"/>
                </a:cubicBezTo>
                <a:cubicBezTo>
                  <a:pt x="1972" y="991"/>
                  <a:pt x="1972" y="990"/>
                  <a:pt x="1972" y="989"/>
                </a:cubicBezTo>
                <a:cubicBezTo>
                  <a:pt x="1972" y="988"/>
                  <a:pt x="1972" y="988"/>
                  <a:pt x="1972" y="987"/>
                </a:cubicBezTo>
                <a:cubicBezTo>
                  <a:pt x="1972" y="986"/>
                  <a:pt x="1972" y="985"/>
                  <a:pt x="1971" y="985"/>
                </a:cubicBezTo>
                <a:cubicBezTo>
                  <a:pt x="1971" y="985"/>
                  <a:pt x="1971" y="985"/>
                  <a:pt x="1971" y="984"/>
                </a:cubicBezTo>
                <a:cubicBezTo>
                  <a:pt x="1971" y="984"/>
                  <a:pt x="1971" y="984"/>
                  <a:pt x="1971" y="984"/>
                </a:cubicBezTo>
                <a:cubicBezTo>
                  <a:pt x="1971" y="984"/>
                  <a:pt x="1971" y="983"/>
                  <a:pt x="1971" y="983"/>
                </a:cubicBezTo>
                <a:cubicBezTo>
                  <a:pt x="1971" y="983"/>
                  <a:pt x="1971" y="983"/>
                  <a:pt x="1971" y="983"/>
                </a:cubicBezTo>
                <a:cubicBezTo>
                  <a:pt x="1976" y="987"/>
                  <a:pt x="1982" y="991"/>
                  <a:pt x="1986" y="994"/>
                </a:cubicBezTo>
                <a:cubicBezTo>
                  <a:pt x="1986" y="994"/>
                  <a:pt x="1986" y="994"/>
                  <a:pt x="1987" y="994"/>
                </a:cubicBezTo>
                <a:cubicBezTo>
                  <a:pt x="1987" y="995"/>
                  <a:pt x="1987" y="995"/>
                  <a:pt x="1987" y="995"/>
                </a:cubicBezTo>
                <a:cubicBezTo>
                  <a:pt x="1988" y="995"/>
                  <a:pt x="1988" y="996"/>
                  <a:pt x="1989" y="996"/>
                </a:cubicBezTo>
                <a:cubicBezTo>
                  <a:pt x="1990" y="996"/>
                  <a:pt x="1991" y="997"/>
                  <a:pt x="1992" y="997"/>
                </a:cubicBezTo>
                <a:cubicBezTo>
                  <a:pt x="1993" y="998"/>
                  <a:pt x="1994" y="998"/>
                  <a:pt x="1994" y="998"/>
                </a:cubicBezTo>
                <a:cubicBezTo>
                  <a:pt x="1994" y="998"/>
                  <a:pt x="1993" y="998"/>
                  <a:pt x="1992" y="996"/>
                </a:cubicBezTo>
                <a:cubicBezTo>
                  <a:pt x="1992" y="996"/>
                  <a:pt x="1991" y="995"/>
                  <a:pt x="1990" y="994"/>
                </a:cubicBezTo>
                <a:cubicBezTo>
                  <a:pt x="1990" y="994"/>
                  <a:pt x="1989" y="993"/>
                  <a:pt x="1989" y="993"/>
                </a:cubicBezTo>
                <a:cubicBezTo>
                  <a:pt x="1989" y="993"/>
                  <a:pt x="1988" y="993"/>
                  <a:pt x="1988" y="992"/>
                </a:cubicBezTo>
                <a:cubicBezTo>
                  <a:pt x="1988" y="992"/>
                  <a:pt x="1987" y="992"/>
                  <a:pt x="1987" y="992"/>
                </a:cubicBezTo>
                <a:cubicBezTo>
                  <a:pt x="1986" y="991"/>
                  <a:pt x="1984" y="990"/>
                  <a:pt x="1982" y="988"/>
                </a:cubicBezTo>
                <a:cubicBezTo>
                  <a:pt x="1983" y="988"/>
                  <a:pt x="1983" y="988"/>
                  <a:pt x="1983" y="988"/>
                </a:cubicBezTo>
                <a:cubicBezTo>
                  <a:pt x="1984" y="989"/>
                  <a:pt x="1984" y="989"/>
                  <a:pt x="1984" y="989"/>
                </a:cubicBezTo>
                <a:cubicBezTo>
                  <a:pt x="1984" y="989"/>
                  <a:pt x="1984" y="989"/>
                  <a:pt x="1985" y="989"/>
                </a:cubicBezTo>
                <a:cubicBezTo>
                  <a:pt x="1985" y="989"/>
                  <a:pt x="1985" y="989"/>
                  <a:pt x="1986" y="989"/>
                </a:cubicBezTo>
                <a:cubicBezTo>
                  <a:pt x="1987" y="989"/>
                  <a:pt x="1988" y="989"/>
                  <a:pt x="1988" y="990"/>
                </a:cubicBezTo>
                <a:cubicBezTo>
                  <a:pt x="1989" y="990"/>
                  <a:pt x="1990" y="990"/>
                  <a:pt x="1991" y="991"/>
                </a:cubicBezTo>
                <a:cubicBezTo>
                  <a:pt x="1992" y="991"/>
                  <a:pt x="1993" y="992"/>
                  <a:pt x="1993" y="992"/>
                </a:cubicBezTo>
                <a:cubicBezTo>
                  <a:pt x="1994" y="992"/>
                  <a:pt x="1995" y="993"/>
                  <a:pt x="1995" y="993"/>
                </a:cubicBezTo>
                <a:cubicBezTo>
                  <a:pt x="1995" y="996"/>
                  <a:pt x="1995" y="999"/>
                  <a:pt x="1996" y="1002"/>
                </a:cubicBezTo>
                <a:cubicBezTo>
                  <a:pt x="1989" y="1002"/>
                  <a:pt x="1982" y="1001"/>
                  <a:pt x="1974" y="1001"/>
                </a:cubicBezTo>
                <a:close/>
                <a:moveTo>
                  <a:pt x="2238" y="1022"/>
                </a:moveTo>
                <a:cubicBezTo>
                  <a:pt x="2239" y="1025"/>
                  <a:pt x="2240" y="1027"/>
                  <a:pt x="2242" y="1030"/>
                </a:cubicBezTo>
                <a:cubicBezTo>
                  <a:pt x="2242" y="1030"/>
                  <a:pt x="2242" y="1030"/>
                  <a:pt x="2242" y="1030"/>
                </a:cubicBezTo>
                <a:cubicBezTo>
                  <a:pt x="2242" y="1031"/>
                  <a:pt x="2241" y="1032"/>
                  <a:pt x="2241" y="1033"/>
                </a:cubicBezTo>
                <a:cubicBezTo>
                  <a:pt x="2240" y="1034"/>
                  <a:pt x="2239" y="1036"/>
                  <a:pt x="2238" y="1037"/>
                </a:cubicBezTo>
                <a:cubicBezTo>
                  <a:pt x="2237" y="1038"/>
                  <a:pt x="2237" y="1039"/>
                  <a:pt x="2236" y="1040"/>
                </a:cubicBezTo>
                <a:cubicBezTo>
                  <a:pt x="2235" y="1041"/>
                  <a:pt x="2234" y="1042"/>
                  <a:pt x="2233" y="1043"/>
                </a:cubicBezTo>
                <a:cubicBezTo>
                  <a:pt x="2233" y="1044"/>
                  <a:pt x="2232" y="1044"/>
                  <a:pt x="2232" y="1044"/>
                </a:cubicBezTo>
                <a:cubicBezTo>
                  <a:pt x="2231" y="1045"/>
                  <a:pt x="2231" y="1045"/>
                  <a:pt x="2230" y="1046"/>
                </a:cubicBezTo>
                <a:cubicBezTo>
                  <a:pt x="2230" y="1046"/>
                  <a:pt x="2229" y="1047"/>
                  <a:pt x="2229" y="1047"/>
                </a:cubicBezTo>
                <a:cubicBezTo>
                  <a:pt x="2229" y="1047"/>
                  <a:pt x="2228" y="1048"/>
                  <a:pt x="2228" y="1048"/>
                </a:cubicBezTo>
                <a:cubicBezTo>
                  <a:pt x="2228" y="1048"/>
                  <a:pt x="2228" y="1048"/>
                  <a:pt x="2228" y="1048"/>
                </a:cubicBezTo>
                <a:cubicBezTo>
                  <a:pt x="2227" y="1049"/>
                  <a:pt x="2226" y="1049"/>
                  <a:pt x="2226" y="1049"/>
                </a:cubicBezTo>
                <a:cubicBezTo>
                  <a:pt x="2228" y="1043"/>
                  <a:pt x="2232" y="1033"/>
                  <a:pt x="2238" y="1022"/>
                </a:cubicBezTo>
                <a:close/>
                <a:moveTo>
                  <a:pt x="2225" y="1118"/>
                </a:moveTo>
                <a:cubicBezTo>
                  <a:pt x="2227" y="1119"/>
                  <a:pt x="2228" y="1120"/>
                  <a:pt x="2230" y="1121"/>
                </a:cubicBezTo>
                <a:cubicBezTo>
                  <a:pt x="2230" y="1122"/>
                  <a:pt x="2231" y="1123"/>
                  <a:pt x="2232" y="1123"/>
                </a:cubicBezTo>
                <a:cubicBezTo>
                  <a:pt x="2232" y="1124"/>
                  <a:pt x="2233" y="1125"/>
                  <a:pt x="2233" y="1126"/>
                </a:cubicBezTo>
                <a:cubicBezTo>
                  <a:pt x="2236" y="1129"/>
                  <a:pt x="2238" y="1132"/>
                  <a:pt x="2240" y="1135"/>
                </a:cubicBezTo>
                <a:cubicBezTo>
                  <a:pt x="2242" y="1138"/>
                  <a:pt x="2244" y="1140"/>
                  <a:pt x="2246" y="1143"/>
                </a:cubicBezTo>
                <a:cubicBezTo>
                  <a:pt x="2246" y="1143"/>
                  <a:pt x="2246" y="1143"/>
                  <a:pt x="2245" y="1144"/>
                </a:cubicBezTo>
                <a:cubicBezTo>
                  <a:pt x="2245" y="1144"/>
                  <a:pt x="2245" y="1145"/>
                  <a:pt x="2245" y="1145"/>
                </a:cubicBezTo>
                <a:cubicBezTo>
                  <a:pt x="2244" y="1146"/>
                  <a:pt x="2244" y="1147"/>
                  <a:pt x="2244" y="1147"/>
                </a:cubicBezTo>
                <a:cubicBezTo>
                  <a:pt x="2243" y="1148"/>
                  <a:pt x="2243" y="1148"/>
                  <a:pt x="2243" y="1148"/>
                </a:cubicBezTo>
                <a:cubicBezTo>
                  <a:pt x="2243" y="1149"/>
                  <a:pt x="2243" y="1149"/>
                  <a:pt x="2243" y="1149"/>
                </a:cubicBezTo>
                <a:cubicBezTo>
                  <a:pt x="2242" y="1151"/>
                  <a:pt x="2242" y="1152"/>
                  <a:pt x="2241" y="1154"/>
                </a:cubicBezTo>
                <a:cubicBezTo>
                  <a:pt x="2240" y="1156"/>
                  <a:pt x="2239" y="1157"/>
                  <a:pt x="2238" y="1159"/>
                </a:cubicBezTo>
                <a:cubicBezTo>
                  <a:pt x="2238" y="1161"/>
                  <a:pt x="2237" y="1162"/>
                  <a:pt x="2236" y="1164"/>
                </a:cubicBezTo>
                <a:cubicBezTo>
                  <a:pt x="2237" y="1147"/>
                  <a:pt x="2230" y="1131"/>
                  <a:pt x="2223" y="1116"/>
                </a:cubicBezTo>
                <a:cubicBezTo>
                  <a:pt x="2224" y="1117"/>
                  <a:pt x="2225" y="1117"/>
                  <a:pt x="2225" y="1118"/>
                </a:cubicBezTo>
                <a:close/>
                <a:moveTo>
                  <a:pt x="2257" y="1069"/>
                </a:moveTo>
                <a:cubicBezTo>
                  <a:pt x="2256" y="1069"/>
                  <a:pt x="2255" y="1070"/>
                  <a:pt x="2255" y="1070"/>
                </a:cubicBezTo>
                <a:cubicBezTo>
                  <a:pt x="2254" y="1071"/>
                  <a:pt x="2253" y="1071"/>
                  <a:pt x="2252" y="1072"/>
                </a:cubicBezTo>
                <a:cubicBezTo>
                  <a:pt x="2252" y="1072"/>
                  <a:pt x="2251" y="1073"/>
                  <a:pt x="2250" y="1073"/>
                </a:cubicBezTo>
                <a:cubicBezTo>
                  <a:pt x="2249" y="1074"/>
                  <a:pt x="2249" y="1074"/>
                  <a:pt x="2249" y="1074"/>
                </a:cubicBezTo>
                <a:cubicBezTo>
                  <a:pt x="2249" y="1074"/>
                  <a:pt x="2248" y="1075"/>
                  <a:pt x="2248" y="1075"/>
                </a:cubicBezTo>
                <a:cubicBezTo>
                  <a:pt x="2245" y="1077"/>
                  <a:pt x="2242" y="1080"/>
                  <a:pt x="2240" y="1083"/>
                </a:cubicBezTo>
                <a:cubicBezTo>
                  <a:pt x="2240" y="1084"/>
                  <a:pt x="2239" y="1084"/>
                  <a:pt x="2238" y="1085"/>
                </a:cubicBezTo>
                <a:cubicBezTo>
                  <a:pt x="2238" y="1086"/>
                  <a:pt x="2237" y="1087"/>
                  <a:pt x="2237" y="1087"/>
                </a:cubicBezTo>
                <a:cubicBezTo>
                  <a:pt x="2236" y="1088"/>
                  <a:pt x="2236" y="1089"/>
                  <a:pt x="2235" y="1090"/>
                </a:cubicBezTo>
                <a:cubicBezTo>
                  <a:pt x="2235" y="1090"/>
                  <a:pt x="2234" y="1091"/>
                  <a:pt x="2234" y="1092"/>
                </a:cubicBezTo>
                <a:cubicBezTo>
                  <a:pt x="2233" y="1093"/>
                  <a:pt x="2232" y="1095"/>
                  <a:pt x="2231" y="1096"/>
                </a:cubicBezTo>
                <a:cubicBezTo>
                  <a:pt x="2231" y="1096"/>
                  <a:pt x="2231" y="1096"/>
                  <a:pt x="2230" y="1097"/>
                </a:cubicBezTo>
                <a:cubicBezTo>
                  <a:pt x="2230" y="1097"/>
                  <a:pt x="2230" y="1097"/>
                  <a:pt x="2230" y="1097"/>
                </a:cubicBezTo>
                <a:cubicBezTo>
                  <a:pt x="2230" y="1097"/>
                  <a:pt x="2230" y="1097"/>
                  <a:pt x="2230" y="1097"/>
                </a:cubicBezTo>
                <a:cubicBezTo>
                  <a:pt x="2229" y="1098"/>
                  <a:pt x="2229" y="1098"/>
                  <a:pt x="2229" y="1098"/>
                </a:cubicBezTo>
                <a:cubicBezTo>
                  <a:pt x="2229" y="1098"/>
                  <a:pt x="2228" y="1098"/>
                  <a:pt x="2228" y="1099"/>
                </a:cubicBezTo>
                <a:cubicBezTo>
                  <a:pt x="2226" y="1100"/>
                  <a:pt x="2223" y="1101"/>
                  <a:pt x="2221" y="1101"/>
                </a:cubicBezTo>
                <a:cubicBezTo>
                  <a:pt x="2220" y="1101"/>
                  <a:pt x="2219" y="1101"/>
                  <a:pt x="2218" y="1101"/>
                </a:cubicBezTo>
                <a:cubicBezTo>
                  <a:pt x="2214" y="1091"/>
                  <a:pt x="2212" y="1082"/>
                  <a:pt x="2217" y="1074"/>
                </a:cubicBezTo>
                <a:cubicBezTo>
                  <a:pt x="2232" y="1067"/>
                  <a:pt x="2247" y="1065"/>
                  <a:pt x="2264" y="1065"/>
                </a:cubicBezTo>
                <a:cubicBezTo>
                  <a:pt x="2261" y="1066"/>
                  <a:pt x="2259" y="1067"/>
                  <a:pt x="2257" y="1069"/>
                </a:cubicBezTo>
                <a:close/>
                <a:moveTo>
                  <a:pt x="2268" y="1034"/>
                </a:moveTo>
                <a:cubicBezTo>
                  <a:pt x="2268" y="1034"/>
                  <a:pt x="2269" y="1034"/>
                  <a:pt x="2270" y="1035"/>
                </a:cubicBezTo>
                <a:cubicBezTo>
                  <a:pt x="2270" y="1035"/>
                  <a:pt x="2270" y="1035"/>
                  <a:pt x="2271" y="1035"/>
                </a:cubicBezTo>
                <a:cubicBezTo>
                  <a:pt x="2271" y="1035"/>
                  <a:pt x="2272" y="1035"/>
                  <a:pt x="2272" y="1035"/>
                </a:cubicBezTo>
                <a:cubicBezTo>
                  <a:pt x="2274" y="1036"/>
                  <a:pt x="2276" y="1037"/>
                  <a:pt x="2278" y="1038"/>
                </a:cubicBezTo>
                <a:cubicBezTo>
                  <a:pt x="2278" y="1038"/>
                  <a:pt x="2278" y="1038"/>
                  <a:pt x="2278" y="1038"/>
                </a:cubicBezTo>
                <a:cubicBezTo>
                  <a:pt x="2279" y="1041"/>
                  <a:pt x="2280" y="1045"/>
                  <a:pt x="2282" y="1049"/>
                </a:cubicBezTo>
                <a:cubicBezTo>
                  <a:pt x="2282" y="1049"/>
                  <a:pt x="2282" y="1049"/>
                  <a:pt x="2282" y="1050"/>
                </a:cubicBezTo>
                <a:cubicBezTo>
                  <a:pt x="2281" y="1051"/>
                  <a:pt x="2281" y="1051"/>
                  <a:pt x="2280" y="1052"/>
                </a:cubicBezTo>
                <a:cubicBezTo>
                  <a:pt x="2280" y="1053"/>
                  <a:pt x="2279" y="1054"/>
                  <a:pt x="2279" y="1055"/>
                </a:cubicBezTo>
                <a:cubicBezTo>
                  <a:pt x="2278" y="1056"/>
                  <a:pt x="2277" y="1057"/>
                  <a:pt x="2277" y="1057"/>
                </a:cubicBezTo>
                <a:cubicBezTo>
                  <a:pt x="2277" y="1058"/>
                  <a:pt x="2276" y="1058"/>
                  <a:pt x="2276" y="1058"/>
                </a:cubicBezTo>
                <a:cubicBezTo>
                  <a:pt x="2249" y="1053"/>
                  <a:pt x="2224" y="1054"/>
                  <a:pt x="2224" y="1054"/>
                </a:cubicBezTo>
                <a:cubicBezTo>
                  <a:pt x="2224" y="1054"/>
                  <a:pt x="2224" y="1054"/>
                  <a:pt x="2224" y="1053"/>
                </a:cubicBezTo>
                <a:cubicBezTo>
                  <a:pt x="2231" y="1051"/>
                  <a:pt x="2238" y="1048"/>
                  <a:pt x="2245" y="1044"/>
                </a:cubicBezTo>
                <a:cubicBezTo>
                  <a:pt x="2252" y="1041"/>
                  <a:pt x="2259" y="1037"/>
                  <a:pt x="2267" y="1034"/>
                </a:cubicBezTo>
                <a:cubicBezTo>
                  <a:pt x="2267" y="1034"/>
                  <a:pt x="2267" y="1034"/>
                  <a:pt x="2268" y="1034"/>
                </a:cubicBezTo>
                <a:close/>
              </a:path>
            </a:pathLst>
          </a:custGeom>
          <a:solidFill>
            <a:schemeClr val="accent1"/>
          </a:solidFill>
          <a:ln>
            <a:noFill/>
          </a:ln>
        </p:spPr>
        <p:txBody>
          <a:bodyPr vert="horz" wrap="square" lIns="68566" tIns="34284" rIns="68566" bIns="34284" numCol="1" anchor="t" anchorCtr="0" compatLnSpc="1"/>
          <a:lstStyle/>
          <a:p>
            <a:endParaRPr lang="en-US"/>
          </a:p>
        </p:txBody>
      </p:sp>
      <p:grpSp>
        <p:nvGrpSpPr>
          <p:cNvPr id="10" name="Group 77"/>
          <p:cNvGrpSpPr/>
          <p:nvPr/>
        </p:nvGrpSpPr>
        <p:grpSpPr>
          <a:xfrm>
            <a:off x="3000791" y="1751167"/>
            <a:ext cx="1218407" cy="1352709"/>
            <a:chOff x="4001051" y="2334890"/>
            <a:chExt cx="1624542" cy="1803611"/>
          </a:xfrm>
        </p:grpSpPr>
        <p:sp>
          <p:nvSpPr>
            <p:cNvPr id="79" name="AutoShape 3"/>
            <p:cNvSpPr>
              <a:spLocks noChangeAspect="1" noChangeArrowheads="1" noTextEdit="1"/>
            </p:cNvSpPr>
            <p:nvPr/>
          </p:nvSpPr>
          <p:spPr bwMode="auto">
            <a:xfrm>
              <a:off x="4001886" y="2335307"/>
              <a:ext cx="1623707" cy="180319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80" name="Freeform 17"/>
            <p:cNvSpPr>
              <a:spLocks noEditPoints="1"/>
            </p:cNvSpPr>
            <p:nvPr/>
          </p:nvSpPr>
          <p:spPr bwMode="auto">
            <a:xfrm>
              <a:off x="4001051" y="2334890"/>
              <a:ext cx="1624542" cy="1803611"/>
            </a:xfrm>
            <a:custGeom>
              <a:avLst/>
              <a:gdLst>
                <a:gd name="T0" fmla="*/ 2258 w 2497"/>
                <a:gd name="T1" fmla="*/ 799 h 2773"/>
                <a:gd name="T2" fmla="*/ 1940 w 2497"/>
                <a:gd name="T3" fmla="*/ 965 h 2773"/>
                <a:gd name="T4" fmla="*/ 2164 w 2497"/>
                <a:gd name="T5" fmla="*/ 679 h 2773"/>
                <a:gd name="T6" fmla="*/ 2235 w 2497"/>
                <a:gd name="T7" fmla="*/ 517 h 2773"/>
                <a:gd name="T8" fmla="*/ 1949 w 2497"/>
                <a:gd name="T9" fmla="*/ 315 h 2773"/>
                <a:gd name="T10" fmla="*/ 1873 w 2497"/>
                <a:gd name="T11" fmla="*/ 546 h 2773"/>
                <a:gd name="T12" fmla="*/ 1846 w 2497"/>
                <a:gd name="T13" fmla="*/ 777 h 2773"/>
                <a:gd name="T14" fmla="*/ 1493 w 2497"/>
                <a:gd name="T15" fmla="*/ 726 h 2773"/>
                <a:gd name="T16" fmla="*/ 1518 w 2497"/>
                <a:gd name="T17" fmla="*/ 299 h 2773"/>
                <a:gd name="T18" fmla="*/ 1436 w 2497"/>
                <a:gd name="T19" fmla="*/ 182 h 2773"/>
                <a:gd name="T20" fmla="*/ 1301 w 2497"/>
                <a:gd name="T21" fmla="*/ 143 h 2773"/>
                <a:gd name="T22" fmla="*/ 1061 w 2497"/>
                <a:gd name="T23" fmla="*/ 117 h 2773"/>
                <a:gd name="T24" fmla="*/ 839 w 2497"/>
                <a:gd name="T25" fmla="*/ 107 h 2773"/>
                <a:gd name="T26" fmla="*/ 930 w 2497"/>
                <a:gd name="T27" fmla="*/ 465 h 2773"/>
                <a:gd name="T28" fmla="*/ 810 w 2497"/>
                <a:gd name="T29" fmla="*/ 645 h 2773"/>
                <a:gd name="T30" fmla="*/ 603 w 2497"/>
                <a:gd name="T31" fmla="*/ 684 h 2773"/>
                <a:gd name="T32" fmla="*/ 401 w 2497"/>
                <a:gd name="T33" fmla="*/ 722 h 2773"/>
                <a:gd name="T34" fmla="*/ 1050 w 2497"/>
                <a:gd name="T35" fmla="*/ 1018 h 2773"/>
                <a:gd name="T36" fmla="*/ 788 w 2497"/>
                <a:gd name="T37" fmla="*/ 973 h 2773"/>
                <a:gd name="T38" fmla="*/ 317 w 2497"/>
                <a:gd name="T39" fmla="*/ 941 h 2773"/>
                <a:gd name="T40" fmla="*/ 161 w 2497"/>
                <a:gd name="T41" fmla="*/ 918 h 2773"/>
                <a:gd name="T42" fmla="*/ 267 w 2497"/>
                <a:gd name="T43" fmla="*/ 1172 h 2773"/>
                <a:gd name="T44" fmla="*/ 529 w 2497"/>
                <a:gd name="T45" fmla="*/ 1136 h 2773"/>
                <a:gd name="T46" fmla="*/ 774 w 2497"/>
                <a:gd name="T47" fmla="*/ 1274 h 2773"/>
                <a:gd name="T48" fmla="*/ 660 w 2497"/>
                <a:gd name="T49" fmla="*/ 2011 h 2773"/>
                <a:gd name="T50" fmla="*/ 448 w 2497"/>
                <a:gd name="T51" fmla="*/ 2284 h 2773"/>
                <a:gd name="T52" fmla="*/ 772 w 2497"/>
                <a:gd name="T53" fmla="*/ 2047 h 2773"/>
                <a:gd name="T54" fmla="*/ 681 w 2497"/>
                <a:gd name="T55" fmla="*/ 2287 h 2773"/>
                <a:gd name="T56" fmla="*/ 664 w 2497"/>
                <a:gd name="T57" fmla="*/ 2549 h 2773"/>
                <a:gd name="T58" fmla="*/ 803 w 2497"/>
                <a:gd name="T59" fmla="*/ 2243 h 2773"/>
                <a:gd name="T60" fmla="*/ 852 w 2497"/>
                <a:gd name="T61" fmla="*/ 2197 h 2773"/>
                <a:gd name="T62" fmla="*/ 1033 w 2497"/>
                <a:gd name="T63" fmla="*/ 2333 h 2773"/>
                <a:gd name="T64" fmla="*/ 1020 w 2497"/>
                <a:gd name="T65" fmla="*/ 2056 h 2773"/>
                <a:gd name="T66" fmla="*/ 1155 w 2497"/>
                <a:gd name="T67" fmla="*/ 2160 h 2773"/>
                <a:gd name="T68" fmla="*/ 1122 w 2497"/>
                <a:gd name="T69" fmla="*/ 2692 h 2773"/>
                <a:gd name="T70" fmla="*/ 1246 w 2497"/>
                <a:gd name="T71" fmla="*/ 2364 h 2773"/>
                <a:gd name="T72" fmla="*/ 1356 w 2497"/>
                <a:gd name="T73" fmla="*/ 2340 h 2773"/>
                <a:gd name="T74" fmla="*/ 1371 w 2497"/>
                <a:gd name="T75" fmla="*/ 2620 h 2773"/>
                <a:gd name="T76" fmla="*/ 1513 w 2497"/>
                <a:gd name="T77" fmla="*/ 2568 h 2773"/>
                <a:gd name="T78" fmla="*/ 1546 w 2497"/>
                <a:gd name="T79" fmla="*/ 2316 h 2773"/>
                <a:gd name="T80" fmla="*/ 1327 w 2497"/>
                <a:gd name="T81" fmla="*/ 2065 h 2773"/>
                <a:gd name="T82" fmla="*/ 1517 w 2497"/>
                <a:gd name="T83" fmla="*/ 2179 h 2773"/>
                <a:gd name="T84" fmla="*/ 1629 w 2497"/>
                <a:gd name="T85" fmla="*/ 2366 h 2773"/>
                <a:gd name="T86" fmla="*/ 1766 w 2497"/>
                <a:gd name="T87" fmla="*/ 2269 h 2773"/>
                <a:gd name="T88" fmla="*/ 1894 w 2497"/>
                <a:gd name="T89" fmla="*/ 2303 h 2773"/>
                <a:gd name="T90" fmla="*/ 1655 w 2497"/>
                <a:gd name="T91" fmla="*/ 2085 h 2773"/>
                <a:gd name="T92" fmla="*/ 1459 w 2497"/>
                <a:gd name="T93" fmla="*/ 1915 h 2773"/>
                <a:gd name="T94" fmla="*/ 2073 w 2497"/>
                <a:gd name="T95" fmla="*/ 2218 h 2773"/>
                <a:gd name="T96" fmla="*/ 2192 w 2497"/>
                <a:gd name="T97" fmla="*/ 2072 h 2773"/>
                <a:gd name="T98" fmla="*/ 2155 w 2497"/>
                <a:gd name="T99" fmla="*/ 1925 h 2773"/>
                <a:gd name="T100" fmla="*/ 1686 w 2497"/>
                <a:gd name="T101" fmla="*/ 1885 h 2773"/>
                <a:gd name="T102" fmla="*/ 1668 w 2497"/>
                <a:gd name="T103" fmla="*/ 1194 h 2773"/>
                <a:gd name="T104" fmla="*/ 1863 w 2497"/>
                <a:gd name="T105" fmla="*/ 1146 h 2773"/>
                <a:gd name="T106" fmla="*/ 2250 w 2497"/>
                <a:gd name="T107" fmla="*/ 1078 h 2773"/>
                <a:gd name="T108" fmla="*/ 824 w 2497"/>
                <a:gd name="T109" fmla="*/ 992 h 2773"/>
                <a:gd name="T110" fmla="*/ 1368 w 2497"/>
                <a:gd name="T111" fmla="*/ 1101 h 2773"/>
                <a:gd name="T112" fmla="*/ 1199 w 2497"/>
                <a:gd name="T113" fmla="*/ 775 h 2773"/>
                <a:gd name="T114" fmla="*/ 1166 w 2497"/>
                <a:gd name="T115" fmla="*/ 722 h 2773"/>
                <a:gd name="T116" fmla="*/ 1366 w 2497"/>
                <a:gd name="T117" fmla="*/ 826 h 2773"/>
                <a:gd name="T118" fmla="*/ 1047 w 2497"/>
                <a:gd name="T119" fmla="*/ 628 h 2773"/>
                <a:gd name="T120" fmla="*/ 814 w 2497"/>
                <a:gd name="T121" fmla="*/ 799 h 2773"/>
                <a:gd name="T122" fmla="*/ 594 w 2497"/>
                <a:gd name="T123" fmla="*/ 749 h 2773"/>
                <a:gd name="T124" fmla="*/ 1466 w 2497"/>
                <a:gd name="T125" fmla="*/ 1166 h 2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97" h="2773">
                  <a:moveTo>
                    <a:pt x="2446" y="1021"/>
                  </a:moveTo>
                  <a:cubicBezTo>
                    <a:pt x="2446" y="1021"/>
                    <a:pt x="2446" y="1020"/>
                    <a:pt x="2447" y="1020"/>
                  </a:cubicBezTo>
                  <a:cubicBezTo>
                    <a:pt x="2447" y="1020"/>
                    <a:pt x="2448" y="1020"/>
                    <a:pt x="2448" y="1020"/>
                  </a:cubicBezTo>
                  <a:cubicBezTo>
                    <a:pt x="2449" y="1020"/>
                    <a:pt x="2449" y="1020"/>
                    <a:pt x="2449" y="1020"/>
                  </a:cubicBezTo>
                  <a:cubicBezTo>
                    <a:pt x="2449" y="1020"/>
                    <a:pt x="2450" y="1019"/>
                    <a:pt x="2450" y="1019"/>
                  </a:cubicBezTo>
                  <a:cubicBezTo>
                    <a:pt x="2450" y="1019"/>
                    <a:pt x="2451" y="1019"/>
                    <a:pt x="2452" y="1019"/>
                  </a:cubicBezTo>
                  <a:cubicBezTo>
                    <a:pt x="2452" y="1018"/>
                    <a:pt x="2453" y="1018"/>
                    <a:pt x="2453" y="1018"/>
                  </a:cubicBezTo>
                  <a:cubicBezTo>
                    <a:pt x="2454" y="1017"/>
                    <a:pt x="2455" y="1017"/>
                    <a:pt x="2455" y="1017"/>
                  </a:cubicBezTo>
                  <a:cubicBezTo>
                    <a:pt x="2456" y="1016"/>
                    <a:pt x="2456" y="1016"/>
                    <a:pt x="2457" y="1016"/>
                  </a:cubicBezTo>
                  <a:cubicBezTo>
                    <a:pt x="2458" y="1015"/>
                    <a:pt x="2460" y="1014"/>
                    <a:pt x="2461" y="1013"/>
                  </a:cubicBezTo>
                  <a:cubicBezTo>
                    <a:pt x="2462" y="1013"/>
                    <a:pt x="2463" y="1012"/>
                    <a:pt x="2465" y="1011"/>
                  </a:cubicBezTo>
                  <a:cubicBezTo>
                    <a:pt x="2466" y="1010"/>
                    <a:pt x="2467" y="1009"/>
                    <a:pt x="2468" y="1008"/>
                  </a:cubicBezTo>
                  <a:cubicBezTo>
                    <a:pt x="2469" y="1007"/>
                    <a:pt x="2470" y="1006"/>
                    <a:pt x="2471" y="1006"/>
                  </a:cubicBezTo>
                  <a:cubicBezTo>
                    <a:pt x="2489" y="1002"/>
                    <a:pt x="2485" y="992"/>
                    <a:pt x="2497" y="983"/>
                  </a:cubicBezTo>
                  <a:cubicBezTo>
                    <a:pt x="2481" y="984"/>
                    <a:pt x="2466" y="988"/>
                    <a:pt x="2470" y="1004"/>
                  </a:cubicBezTo>
                  <a:cubicBezTo>
                    <a:pt x="2470" y="1004"/>
                    <a:pt x="2470" y="1004"/>
                    <a:pt x="2470" y="1004"/>
                  </a:cubicBezTo>
                  <a:cubicBezTo>
                    <a:pt x="2469" y="1005"/>
                    <a:pt x="2468" y="1006"/>
                    <a:pt x="2467" y="1007"/>
                  </a:cubicBezTo>
                  <a:cubicBezTo>
                    <a:pt x="2466" y="1008"/>
                    <a:pt x="2464" y="1008"/>
                    <a:pt x="2463" y="1009"/>
                  </a:cubicBezTo>
                  <a:cubicBezTo>
                    <a:pt x="2462" y="1010"/>
                    <a:pt x="2461" y="1011"/>
                    <a:pt x="2460" y="1012"/>
                  </a:cubicBezTo>
                  <a:cubicBezTo>
                    <a:pt x="2458" y="1013"/>
                    <a:pt x="2457" y="1013"/>
                    <a:pt x="2456" y="1014"/>
                  </a:cubicBezTo>
                  <a:cubicBezTo>
                    <a:pt x="2455" y="1014"/>
                    <a:pt x="2455" y="1015"/>
                    <a:pt x="2454" y="1015"/>
                  </a:cubicBezTo>
                  <a:cubicBezTo>
                    <a:pt x="2454" y="1015"/>
                    <a:pt x="2453" y="1016"/>
                    <a:pt x="2453" y="1016"/>
                  </a:cubicBezTo>
                  <a:cubicBezTo>
                    <a:pt x="2452" y="1016"/>
                    <a:pt x="2451" y="1017"/>
                    <a:pt x="2451" y="1017"/>
                  </a:cubicBezTo>
                  <a:cubicBezTo>
                    <a:pt x="2450" y="1017"/>
                    <a:pt x="2450" y="1017"/>
                    <a:pt x="2449" y="1018"/>
                  </a:cubicBezTo>
                  <a:cubicBezTo>
                    <a:pt x="2449" y="1018"/>
                    <a:pt x="2449" y="1018"/>
                    <a:pt x="2449" y="1018"/>
                  </a:cubicBezTo>
                  <a:cubicBezTo>
                    <a:pt x="2448" y="1018"/>
                    <a:pt x="2448" y="1018"/>
                    <a:pt x="2448" y="1018"/>
                  </a:cubicBezTo>
                  <a:cubicBezTo>
                    <a:pt x="2447" y="1018"/>
                    <a:pt x="2447" y="1019"/>
                    <a:pt x="2447" y="1019"/>
                  </a:cubicBezTo>
                  <a:cubicBezTo>
                    <a:pt x="2446" y="1019"/>
                    <a:pt x="2445" y="1020"/>
                    <a:pt x="2444" y="1020"/>
                  </a:cubicBezTo>
                  <a:cubicBezTo>
                    <a:pt x="2444" y="1020"/>
                    <a:pt x="2444" y="1021"/>
                    <a:pt x="2443" y="1021"/>
                  </a:cubicBezTo>
                  <a:cubicBezTo>
                    <a:pt x="2443" y="1021"/>
                    <a:pt x="2443" y="1021"/>
                    <a:pt x="2443" y="1021"/>
                  </a:cubicBezTo>
                  <a:cubicBezTo>
                    <a:pt x="2442" y="1021"/>
                    <a:pt x="2441" y="1020"/>
                    <a:pt x="2441" y="1020"/>
                  </a:cubicBezTo>
                  <a:cubicBezTo>
                    <a:pt x="2440" y="1020"/>
                    <a:pt x="2439" y="1020"/>
                    <a:pt x="2439" y="1020"/>
                  </a:cubicBezTo>
                  <a:cubicBezTo>
                    <a:pt x="2437" y="1020"/>
                    <a:pt x="2436" y="1019"/>
                    <a:pt x="2434" y="1019"/>
                  </a:cubicBezTo>
                  <a:cubicBezTo>
                    <a:pt x="2434" y="1019"/>
                    <a:pt x="2433" y="1019"/>
                    <a:pt x="2432" y="1018"/>
                  </a:cubicBezTo>
                  <a:cubicBezTo>
                    <a:pt x="2431" y="1018"/>
                    <a:pt x="2431" y="1018"/>
                    <a:pt x="2431" y="1018"/>
                  </a:cubicBezTo>
                  <a:cubicBezTo>
                    <a:pt x="2430" y="1017"/>
                    <a:pt x="2430" y="1017"/>
                    <a:pt x="2430" y="1017"/>
                  </a:cubicBezTo>
                  <a:cubicBezTo>
                    <a:pt x="2429" y="1017"/>
                    <a:pt x="2429" y="1017"/>
                    <a:pt x="2429" y="1017"/>
                  </a:cubicBezTo>
                  <a:cubicBezTo>
                    <a:pt x="2428" y="1016"/>
                    <a:pt x="2427" y="1016"/>
                    <a:pt x="2427" y="1016"/>
                  </a:cubicBezTo>
                  <a:cubicBezTo>
                    <a:pt x="2426" y="1015"/>
                    <a:pt x="2425" y="1015"/>
                    <a:pt x="2424" y="1014"/>
                  </a:cubicBezTo>
                  <a:cubicBezTo>
                    <a:pt x="2422" y="1013"/>
                    <a:pt x="2421" y="1013"/>
                    <a:pt x="2420" y="1012"/>
                  </a:cubicBezTo>
                  <a:cubicBezTo>
                    <a:pt x="2416" y="1009"/>
                    <a:pt x="2413" y="1006"/>
                    <a:pt x="2409" y="1004"/>
                  </a:cubicBezTo>
                  <a:cubicBezTo>
                    <a:pt x="2408" y="1004"/>
                    <a:pt x="2408" y="1004"/>
                    <a:pt x="2407" y="1003"/>
                  </a:cubicBezTo>
                  <a:cubicBezTo>
                    <a:pt x="2407" y="1003"/>
                    <a:pt x="2407" y="1003"/>
                    <a:pt x="2406" y="1003"/>
                  </a:cubicBezTo>
                  <a:cubicBezTo>
                    <a:pt x="2405" y="1003"/>
                    <a:pt x="2404" y="1002"/>
                    <a:pt x="2403" y="1002"/>
                  </a:cubicBezTo>
                  <a:cubicBezTo>
                    <a:pt x="2402" y="1002"/>
                    <a:pt x="2401" y="1002"/>
                    <a:pt x="2400" y="1002"/>
                  </a:cubicBezTo>
                  <a:cubicBezTo>
                    <a:pt x="2403" y="1000"/>
                    <a:pt x="2407" y="999"/>
                    <a:pt x="2410" y="997"/>
                  </a:cubicBezTo>
                  <a:cubicBezTo>
                    <a:pt x="2418" y="993"/>
                    <a:pt x="2425" y="988"/>
                    <a:pt x="2431" y="984"/>
                  </a:cubicBezTo>
                  <a:cubicBezTo>
                    <a:pt x="2432" y="983"/>
                    <a:pt x="2433" y="982"/>
                    <a:pt x="2434" y="982"/>
                  </a:cubicBezTo>
                  <a:cubicBezTo>
                    <a:pt x="2434" y="982"/>
                    <a:pt x="2434" y="981"/>
                    <a:pt x="2435" y="981"/>
                  </a:cubicBezTo>
                  <a:cubicBezTo>
                    <a:pt x="2435" y="981"/>
                    <a:pt x="2436" y="981"/>
                    <a:pt x="2436" y="980"/>
                  </a:cubicBezTo>
                  <a:cubicBezTo>
                    <a:pt x="2437" y="979"/>
                    <a:pt x="2439" y="978"/>
                    <a:pt x="2440" y="977"/>
                  </a:cubicBezTo>
                  <a:cubicBezTo>
                    <a:pt x="2443" y="975"/>
                    <a:pt x="2445" y="973"/>
                    <a:pt x="2448" y="970"/>
                  </a:cubicBezTo>
                  <a:cubicBezTo>
                    <a:pt x="2452" y="966"/>
                    <a:pt x="2456" y="963"/>
                    <a:pt x="2459" y="960"/>
                  </a:cubicBezTo>
                  <a:cubicBezTo>
                    <a:pt x="2462" y="956"/>
                    <a:pt x="2465" y="954"/>
                    <a:pt x="2467" y="952"/>
                  </a:cubicBezTo>
                  <a:cubicBezTo>
                    <a:pt x="2468" y="951"/>
                    <a:pt x="2469" y="950"/>
                    <a:pt x="2469" y="950"/>
                  </a:cubicBezTo>
                  <a:cubicBezTo>
                    <a:pt x="2469" y="950"/>
                    <a:pt x="2465" y="953"/>
                    <a:pt x="2458" y="959"/>
                  </a:cubicBezTo>
                  <a:cubicBezTo>
                    <a:pt x="2455" y="961"/>
                    <a:pt x="2451" y="965"/>
                    <a:pt x="2446" y="969"/>
                  </a:cubicBezTo>
                  <a:cubicBezTo>
                    <a:pt x="2443" y="970"/>
                    <a:pt x="2441" y="972"/>
                    <a:pt x="2438" y="974"/>
                  </a:cubicBezTo>
                  <a:cubicBezTo>
                    <a:pt x="2436" y="975"/>
                    <a:pt x="2435" y="976"/>
                    <a:pt x="2433" y="978"/>
                  </a:cubicBezTo>
                  <a:cubicBezTo>
                    <a:pt x="2432" y="979"/>
                    <a:pt x="2431" y="980"/>
                    <a:pt x="2429" y="981"/>
                  </a:cubicBezTo>
                  <a:cubicBezTo>
                    <a:pt x="2423" y="985"/>
                    <a:pt x="2416" y="990"/>
                    <a:pt x="2408" y="994"/>
                  </a:cubicBezTo>
                  <a:cubicBezTo>
                    <a:pt x="2401" y="998"/>
                    <a:pt x="2392" y="1001"/>
                    <a:pt x="2383" y="1003"/>
                  </a:cubicBezTo>
                  <a:cubicBezTo>
                    <a:pt x="2381" y="1004"/>
                    <a:pt x="2381" y="1004"/>
                    <a:pt x="2381" y="1004"/>
                  </a:cubicBezTo>
                  <a:cubicBezTo>
                    <a:pt x="2381" y="1004"/>
                    <a:pt x="2381" y="1004"/>
                    <a:pt x="2381" y="1004"/>
                  </a:cubicBezTo>
                  <a:cubicBezTo>
                    <a:pt x="2381" y="1004"/>
                    <a:pt x="2381" y="1004"/>
                    <a:pt x="2381" y="1004"/>
                  </a:cubicBezTo>
                  <a:cubicBezTo>
                    <a:pt x="2381" y="1004"/>
                    <a:pt x="2381" y="1004"/>
                    <a:pt x="2381" y="1004"/>
                  </a:cubicBezTo>
                  <a:cubicBezTo>
                    <a:pt x="2381" y="1004"/>
                    <a:pt x="2381" y="1004"/>
                    <a:pt x="2381" y="1004"/>
                  </a:cubicBezTo>
                  <a:cubicBezTo>
                    <a:pt x="2380" y="1004"/>
                    <a:pt x="2380" y="1004"/>
                    <a:pt x="2380" y="1004"/>
                  </a:cubicBezTo>
                  <a:cubicBezTo>
                    <a:pt x="2379" y="1004"/>
                    <a:pt x="2377" y="1005"/>
                    <a:pt x="2376" y="1005"/>
                  </a:cubicBezTo>
                  <a:cubicBezTo>
                    <a:pt x="2376" y="1005"/>
                    <a:pt x="2375" y="1005"/>
                    <a:pt x="2375" y="1005"/>
                  </a:cubicBezTo>
                  <a:cubicBezTo>
                    <a:pt x="2376" y="1005"/>
                    <a:pt x="2377" y="1004"/>
                    <a:pt x="2378" y="1004"/>
                  </a:cubicBezTo>
                  <a:cubicBezTo>
                    <a:pt x="2378" y="1004"/>
                    <a:pt x="2379" y="1003"/>
                    <a:pt x="2379" y="1003"/>
                  </a:cubicBezTo>
                  <a:cubicBezTo>
                    <a:pt x="2380" y="1003"/>
                    <a:pt x="2380" y="1003"/>
                    <a:pt x="2380" y="1002"/>
                  </a:cubicBezTo>
                  <a:cubicBezTo>
                    <a:pt x="2380" y="1002"/>
                    <a:pt x="2381" y="1002"/>
                    <a:pt x="2381" y="1002"/>
                  </a:cubicBezTo>
                  <a:cubicBezTo>
                    <a:pt x="2383" y="1000"/>
                    <a:pt x="2385" y="997"/>
                    <a:pt x="2387" y="994"/>
                  </a:cubicBezTo>
                  <a:cubicBezTo>
                    <a:pt x="2388" y="994"/>
                    <a:pt x="2388" y="993"/>
                    <a:pt x="2389" y="992"/>
                  </a:cubicBezTo>
                  <a:cubicBezTo>
                    <a:pt x="2389" y="992"/>
                    <a:pt x="2390" y="991"/>
                    <a:pt x="2390" y="990"/>
                  </a:cubicBezTo>
                  <a:cubicBezTo>
                    <a:pt x="2391" y="989"/>
                    <a:pt x="2392" y="987"/>
                    <a:pt x="2393" y="986"/>
                  </a:cubicBezTo>
                  <a:cubicBezTo>
                    <a:pt x="2393" y="986"/>
                    <a:pt x="2393" y="986"/>
                    <a:pt x="2394" y="986"/>
                  </a:cubicBezTo>
                  <a:cubicBezTo>
                    <a:pt x="2413" y="974"/>
                    <a:pt x="2422" y="961"/>
                    <a:pt x="2410" y="946"/>
                  </a:cubicBezTo>
                  <a:cubicBezTo>
                    <a:pt x="2402" y="961"/>
                    <a:pt x="2385" y="968"/>
                    <a:pt x="2392" y="984"/>
                  </a:cubicBezTo>
                  <a:cubicBezTo>
                    <a:pt x="2392" y="985"/>
                    <a:pt x="2392" y="985"/>
                    <a:pt x="2392" y="985"/>
                  </a:cubicBezTo>
                  <a:cubicBezTo>
                    <a:pt x="2391" y="987"/>
                    <a:pt x="2390" y="988"/>
                    <a:pt x="2389" y="990"/>
                  </a:cubicBezTo>
                  <a:cubicBezTo>
                    <a:pt x="2388" y="990"/>
                    <a:pt x="2388" y="991"/>
                    <a:pt x="2387" y="992"/>
                  </a:cubicBezTo>
                  <a:cubicBezTo>
                    <a:pt x="2387" y="992"/>
                    <a:pt x="2386" y="993"/>
                    <a:pt x="2386" y="994"/>
                  </a:cubicBezTo>
                  <a:cubicBezTo>
                    <a:pt x="2384" y="996"/>
                    <a:pt x="2382" y="999"/>
                    <a:pt x="2380" y="1001"/>
                  </a:cubicBezTo>
                  <a:cubicBezTo>
                    <a:pt x="2379" y="1001"/>
                    <a:pt x="2379" y="1001"/>
                    <a:pt x="2379" y="1001"/>
                  </a:cubicBezTo>
                  <a:cubicBezTo>
                    <a:pt x="2379" y="1001"/>
                    <a:pt x="2378" y="1002"/>
                    <a:pt x="2378" y="1002"/>
                  </a:cubicBezTo>
                  <a:cubicBezTo>
                    <a:pt x="2378" y="1002"/>
                    <a:pt x="2377" y="1003"/>
                    <a:pt x="2377" y="1003"/>
                  </a:cubicBezTo>
                  <a:cubicBezTo>
                    <a:pt x="2376" y="1004"/>
                    <a:pt x="2375" y="1004"/>
                    <a:pt x="2374" y="1005"/>
                  </a:cubicBezTo>
                  <a:cubicBezTo>
                    <a:pt x="2374" y="1005"/>
                    <a:pt x="2374" y="1005"/>
                    <a:pt x="2373" y="1005"/>
                  </a:cubicBezTo>
                  <a:cubicBezTo>
                    <a:pt x="2373" y="1005"/>
                    <a:pt x="2373" y="1005"/>
                    <a:pt x="2373" y="1005"/>
                  </a:cubicBezTo>
                  <a:cubicBezTo>
                    <a:pt x="2372" y="1006"/>
                    <a:pt x="2371" y="1006"/>
                    <a:pt x="2370" y="1006"/>
                  </a:cubicBezTo>
                  <a:cubicBezTo>
                    <a:pt x="2365" y="1006"/>
                    <a:pt x="2360" y="1007"/>
                    <a:pt x="2356" y="1007"/>
                  </a:cubicBezTo>
                  <a:cubicBezTo>
                    <a:pt x="2346" y="1008"/>
                    <a:pt x="2336" y="1008"/>
                    <a:pt x="2326" y="1009"/>
                  </a:cubicBezTo>
                  <a:cubicBezTo>
                    <a:pt x="2325" y="1009"/>
                    <a:pt x="2324" y="1010"/>
                    <a:pt x="2323" y="1010"/>
                  </a:cubicBezTo>
                  <a:cubicBezTo>
                    <a:pt x="2322" y="1010"/>
                    <a:pt x="2322" y="1010"/>
                    <a:pt x="2322" y="1010"/>
                  </a:cubicBezTo>
                  <a:cubicBezTo>
                    <a:pt x="2322" y="1010"/>
                    <a:pt x="2322" y="1010"/>
                    <a:pt x="2322" y="1010"/>
                  </a:cubicBezTo>
                  <a:cubicBezTo>
                    <a:pt x="2322" y="1010"/>
                    <a:pt x="2322" y="1010"/>
                    <a:pt x="2322" y="1010"/>
                  </a:cubicBezTo>
                  <a:cubicBezTo>
                    <a:pt x="2321" y="1010"/>
                    <a:pt x="2321" y="1010"/>
                    <a:pt x="2321" y="1010"/>
                  </a:cubicBezTo>
                  <a:cubicBezTo>
                    <a:pt x="2322" y="1010"/>
                    <a:pt x="2322" y="1010"/>
                    <a:pt x="2323" y="1010"/>
                  </a:cubicBezTo>
                  <a:cubicBezTo>
                    <a:pt x="2323" y="1009"/>
                    <a:pt x="2324" y="1009"/>
                    <a:pt x="2324" y="1009"/>
                  </a:cubicBezTo>
                  <a:cubicBezTo>
                    <a:pt x="2325" y="1008"/>
                    <a:pt x="2326" y="1008"/>
                    <a:pt x="2326" y="1008"/>
                  </a:cubicBezTo>
                  <a:cubicBezTo>
                    <a:pt x="2327" y="1007"/>
                    <a:pt x="2327" y="1007"/>
                    <a:pt x="2328" y="1006"/>
                  </a:cubicBezTo>
                  <a:cubicBezTo>
                    <a:pt x="2328" y="1006"/>
                    <a:pt x="2329" y="1006"/>
                    <a:pt x="2329" y="1005"/>
                  </a:cubicBezTo>
                  <a:cubicBezTo>
                    <a:pt x="2329" y="1005"/>
                    <a:pt x="2330" y="1005"/>
                    <a:pt x="2330" y="1004"/>
                  </a:cubicBezTo>
                  <a:cubicBezTo>
                    <a:pt x="2332" y="1002"/>
                    <a:pt x="2335" y="998"/>
                    <a:pt x="2337" y="995"/>
                  </a:cubicBezTo>
                  <a:cubicBezTo>
                    <a:pt x="2338" y="993"/>
                    <a:pt x="2339" y="991"/>
                    <a:pt x="2340" y="989"/>
                  </a:cubicBezTo>
                  <a:cubicBezTo>
                    <a:pt x="2341" y="988"/>
                    <a:pt x="2342" y="986"/>
                    <a:pt x="2344" y="984"/>
                  </a:cubicBezTo>
                  <a:cubicBezTo>
                    <a:pt x="2346" y="980"/>
                    <a:pt x="2348" y="976"/>
                    <a:pt x="2351" y="972"/>
                  </a:cubicBezTo>
                  <a:cubicBezTo>
                    <a:pt x="2351" y="972"/>
                    <a:pt x="2351" y="972"/>
                    <a:pt x="2351" y="972"/>
                  </a:cubicBezTo>
                  <a:cubicBezTo>
                    <a:pt x="2351" y="972"/>
                    <a:pt x="2351" y="972"/>
                    <a:pt x="2351" y="972"/>
                  </a:cubicBezTo>
                  <a:cubicBezTo>
                    <a:pt x="2352" y="971"/>
                    <a:pt x="2352" y="971"/>
                    <a:pt x="2352" y="971"/>
                  </a:cubicBezTo>
                  <a:cubicBezTo>
                    <a:pt x="2352" y="971"/>
                    <a:pt x="2353" y="971"/>
                    <a:pt x="2353" y="970"/>
                  </a:cubicBezTo>
                  <a:cubicBezTo>
                    <a:pt x="2354" y="970"/>
                    <a:pt x="2354" y="970"/>
                    <a:pt x="2354" y="969"/>
                  </a:cubicBezTo>
                  <a:cubicBezTo>
                    <a:pt x="2355" y="969"/>
                    <a:pt x="2355" y="969"/>
                    <a:pt x="2355" y="969"/>
                  </a:cubicBezTo>
                  <a:cubicBezTo>
                    <a:pt x="2355" y="969"/>
                    <a:pt x="2355" y="969"/>
                    <a:pt x="2356" y="968"/>
                  </a:cubicBezTo>
                  <a:cubicBezTo>
                    <a:pt x="2356" y="968"/>
                    <a:pt x="2357" y="968"/>
                    <a:pt x="2357" y="967"/>
                  </a:cubicBezTo>
                  <a:cubicBezTo>
                    <a:pt x="2358" y="967"/>
                    <a:pt x="2359" y="966"/>
                    <a:pt x="2359" y="965"/>
                  </a:cubicBezTo>
                  <a:cubicBezTo>
                    <a:pt x="2360" y="964"/>
                    <a:pt x="2361" y="963"/>
                    <a:pt x="2362" y="962"/>
                  </a:cubicBezTo>
                  <a:cubicBezTo>
                    <a:pt x="2363" y="962"/>
                    <a:pt x="2363" y="961"/>
                    <a:pt x="2364" y="960"/>
                  </a:cubicBezTo>
                  <a:cubicBezTo>
                    <a:pt x="2364" y="959"/>
                    <a:pt x="2365" y="959"/>
                    <a:pt x="2365" y="958"/>
                  </a:cubicBezTo>
                  <a:cubicBezTo>
                    <a:pt x="2365" y="958"/>
                    <a:pt x="2365" y="958"/>
                    <a:pt x="2365" y="958"/>
                  </a:cubicBezTo>
                  <a:cubicBezTo>
                    <a:pt x="2381" y="957"/>
                    <a:pt x="2376" y="944"/>
                    <a:pt x="2377" y="936"/>
                  </a:cubicBezTo>
                  <a:cubicBezTo>
                    <a:pt x="2371" y="939"/>
                    <a:pt x="2364" y="940"/>
                    <a:pt x="2361" y="946"/>
                  </a:cubicBezTo>
                  <a:cubicBezTo>
                    <a:pt x="2359" y="949"/>
                    <a:pt x="2361" y="954"/>
                    <a:pt x="2364" y="957"/>
                  </a:cubicBezTo>
                  <a:cubicBezTo>
                    <a:pt x="2364" y="958"/>
                    <a:pt x="2363" y="959"/>
                    <a:pt x="2363" y="959"/>
                  </a:cubicBezTo>
                  <a:cubicBezTo>
                    <a:pt x="2362" y="960"/>
                    <a:pt x="2361" y="961"/>
                    <a:pt x="2360" y="962"/>
                  </a:cubicBezTo>
                  <a:cubicBezTo>
                    <a:pt x="2360" y="963"/>
                    <a:pt x="2359" y="963"/>
                    <a:pt x="2358" y="964"/>
                  </a:cubicBezTo>
                  <a:cubicBezTo>
                    <a:pt x="2357" y="965"/>
                    <a:pt x="2357" y="966"/>
                    <a:pt x="2356" y="966"/>
                  </a:cubicBezTo>
                  <a:cubicBezTo>
                    <a:pt x="2355" y="967"/>
                    <a:pt x="2355" y="967"/>
                    <a:pt x="2355" y="967"/>
                  </a:cubicBezTo>
                  <a:cubicBezTo>
                    <a:pt x="2354" y="968"/>
                    <a:pt x="2354" y="968"/>
                    <a:pt x="2354" y="968"/>
                  </a:cubicBezTo>
                  <a:cubicBezTo>
                    <a:pt x="2354" y="968"/>
                    <a:pt x="2354" y="968"/>
                    <a:pt x="2353" y="968"/>
                  </a:cubicBezTo>
                  <a:cubicBezTo>
                    <a:pt x="2353" y="969"/>
                    <a:pt x="2353" y="969"/>
                    <a:pt x="2352" y="969"/>
                  </a:cubicBezTo>
                  <a:cubicBezTo>
                    <a:pt x="2354" y="967"/>
                    <a:pt x="2355" y="965"/>
                    <a:pt x="2356" y="963"/>
                  </a:cubicBezTo>
                  <a:cubicBezTo>
                    <a:pt x="2356" y="963"/>
                    <a:pt x="2356" y="963"/>
                    <a:pt x="2356" y="962"/>
                  </a:cubicBezTo>
                  <a:cubicBezTo>
                    <a:pt x="2357" y="962"/>
                    <a:pt x="2357" y="962"/>
                    <a:pt x="2357" y="961"/>
                  </a:cubicBezTo>
                  <a:cubicBezTo>
                    <a:pt x="2357" y="961"/>
                    <a:pt x="2358" y="960"/>
                    <a:pt x="2358" y="959"/>
                  </a:cubicBezTo>
                  <a:cubicBezTo>
                    <a:pt x="2358" y="958"/>
                    <a:pt x="2359" y="957"/>
                    <a:pt x="2359" y="956"/>
                  </a:cubicBezTo>
                  <a:cubicBezTo>
                    <a:pt x="2360" y="955"/>
                    <a:pt x="2360" y="954"/>
                    <a:pt x="2360" y="954"/>
                  </a:cubicBezTo>
                  <a:cubicBezTo>
                    <a:pt x="2360" y="954"/>
                    <a:pt x="2359" y="955"/>
                    <a:pt x="2358" y="956"/>
                  </a:cubicBezTo>
                  <a:cubicBezTo>
                    <a:pt x="2357" y="957"/>
                    <a:pt x="2357" y="958"/>
                    <a:pt x="2356" y="959"/>
                  </a:cubicBezTo>
                  <a:cubicBezTo>
                    <a:pt x="2355" y="960"/>
                    <a:pt x="2355" y="960"/>
                    <a:pt x="2354" y="961"/>
                  </a:cubicBezTo>
                  <a:cubicBezTo>
                    <a:pt x="2354" y="961"/>
                    <a:pt x="2354" y="961"/>
                    <a:pt x="2354" y="962"/>
                  </a:cubicBezTo>
                  <a:cubicBezTo>
                    <a:pt x="2354" y="962"/>
                    <a:pt x="2353" y="962"/>
                    <a:pt x="2353" y="963"/>
                  </a:cubicBezTo>
                  <a:cubicBezTo>
                    <a:pt x="2350" y="968"/>
                    <a:pt x="2346" y="974"/>
                    <a:pt x="2342" y="981"/>
                  </a:cubicBezTo>
                  <a:cubicBezTo>
                    <a:pt x="2342" y="981"/>
                    <a:pt x="2342" y="981"/>
                    <a:pt x="2342" y="981"/>
                  </a:cubicBezTo>
                  <a:cubicBezTo>
                    <a:pt x="2342" y="980"/>
                    <a:pt x="2342" y="980"/>
                    <a:pt x="2342" y="980"/>
                  </a:cubicBezTo>
                  <a:cubicBezTo>
                    <a:pt x="2342" y="980"/>
                    <a:pt x="2342" y="979"/>
                    <a:pt x="2342" y="979"/>
                  </a:cubicBezTo>
                  <a:cubicBezTo>
                    <a:pt x="2342" y="979"/>
                    <a:pt x="2342" y="979"/>
                    <a:pt x="2342" y="979"/>
                  </a:cubicBezTo>
                  <a:cubicBezTo>
                    <a:pt x="2342" y="978"/>
                    <a:pt x="2341" y="978"/>
                    <a:pt x="2341" y="977"/>
                  </a:cubicBezTo>
                  <a:cubicBezTo>
                    <a:pt x="2341" y="976"/>
                    <a:pt x="2341" y="976"/>
                    <a:pt x="2340" y="975"/>
                  </a:cubicBezTo>
                  <a:cubicBezTo>
                    <a:pt x="2340" y="975"/>
                    <a:pt x="2339" y="974"/>
                    <a:pt x="2339" y="973"/>
                  </a:cubicBezTo>
                  <a:cubicBezTo>
                    <a:pt x="2338" y="972"/>
                    <a:pt x="2338" y="972"/>
                    <a:pt x="2337" y="971"/>
                  </a:cubicBezTo>
                  <a:cubicBezTo>
                    <a:pt x="2337" y="971"/>
                    <a:pt x="2337" y="970"/>
                    <a:pt x="2336" y="970"/>
                  </a:cubicBezTo>
                  <a:cubicBezTo>
                    <a:pt x="2336" y="970"/>
                    <a:pt x="2336" y="970"/>
                    <a:pt x="2336" y="970"/>
                  </a:cubicBezTo>
                  <a:cubicBezTo>
                    <a:pt x="2335" y="969"/>
                    <a:pt x="2335" y="969"/>
                    <a:pt x="2335" y="969"/>
                  </a:cubicBezTo>
                  <a:cubicBezTo>
                    <a:pt x="2343" y="957"/>
                    <a:pt x="2329" y="955"/>
                    <a:pt x="2321" y="951"/>
                  </a:cubicBezTo>
                  <a:cubicBezTo>
                    <a:pt x="2312" y="966"/>
                    <a:pt x="2314" y="975"/>
                    <a:pt x="2333" y="971"/>
                  </a:cubicBezTo>
                  <a:cubicBezTo>
                    <a:pt x="2333" y="971"/>
                    <a:pt x="2334" y="971"/>
                    <a:pt x="2334" y="971"/>
                  </a:cubicBezTo>
                  <a:cubicBezTo>
                    <a:pt x="2334" y="971"/>
                    <a:pt x="2335" y="972"/>
                    <a:pt x="2335" y="973"/>
                  </a:cubicBezTo>
                  <a:cubicBezTo>
                    <a:pt x="2336" y="973"/>
                    <a:pt x="2336" y="974"/>
                    <a:pt x="2337" y="975"/>
                  </a:cubicBezTo>
                  <a:cubicBezTo>
                    <a:pt x="2337" y="975"/>
                    <a:pt x="2337" y="976"/>
                    <a:pt x="2338" y="976"/>
                  </a:cubicBezTo>
                  <a:cubicBezTo>
                    <a:pt x="2338" y="977"/>
                    <a:pt x="2339" y="978"/>
                    <a:pt x="2339" y="978"/>
                  </a:cubicBezTo>
                  <a:cubicBezTo>
                    <a:pt x="2339" y="979"/>
                    <a:pt x="2339" y="979"/>
                    <a:pt x="2340" y="980"/>
                  </a:cubicBezTo>
                  <a:cubicBezTo>
                    <a:pt x="2340" y="980"/>
                    <a:pt x="2340" y="980"/>
                    <a:pt x="2340" y="980"/>
                  </a:cubicBezTo>
                  <a:cubicBezTo>
                    <a:pt x="2340" y="981"/>
                    <a:pt x="2340" y="981"/>
                    <a:pt x="2340" y="981"/>
                  </a:cubicBezTo>
                  <a:cubicBezTo>
                    <a:pt x="2340" y="981"/>
                    <a:pt x="2340" y="981"/>
                    <a:pt x="2340" y="981"/>
                  </a:cubicBezTo>
                  <a:cubicBezTo>
                    <a:pt x="2341" y="982"/>
                    <a:pt x="2341" y="982"/>
                    <a:pt x="2341" y="982"/>
                  </a:cubicBezTo>
                  <a:cubicBezTo>
                    <a:pt x="2341" y="982"/>
                    <a:pt x="2341" y="982"/>
                    <a:pt x="2341" y="982"/>
                  </a:cubicBezTo>
                  <a:cubicBezTo>
                    <a:pt x="2341" y="983"/>
                    <a:pt x="2341" y="983"/>
                    <a:pt x="2341" y="983"/>
                  </a:cubicBezTo>
                  <a:cubicBezTo>
                    <a:pt x="2340" y="985"/>
                    <a:pt x="2339" y="987"/>
                    <a:pt x="2338" y="989"/>
                  </a:cubicBezTo>
                  <a:cubicBezTo>
                    <a:pt x="2336" y="991"/>
                    <a:pt x="2335" y="992"/>
                    <a:pt x="2334" y="994"/>
                  </a:cubicBezTo>
                  <a:cubicBezTo>
                    <a:pt x="2332" y="998"/>
                    <a:pt x="2330" y="1001"/>
                    <a:pt x="2328" y="1003"/>
                  </a:cubicBezTo>
                  <a:cubicBezTo>
                    <a:pt x="2327" y="1003"/>
                    <a:pt x="2327" y="1004"/>
                    <a:pt x="2327" y="1004"/>
                  </a:cubicBezTo>
                  <a:cubicBezTo>
                    <a:pt x="2327" y="1004"/>
                    <a:pt x="2326" y="1004"/>
                    <a:pt x="2326" y="1005"/>
                  </a:cubicBezTo>
                  <a:cubicBezTo>
                    <a:pt x="2326" y="1005"/>
                    <a:pt x="2325" y="1006"/>
                    <a:pt x="2325" y="1006"/>
                  </a:cubicBezTo>
                  <a:cubicBezTo>
                    <a:pt x="2324" y="1007"/>
                    <a:pt x="2324" y="1007"/>
                    <a:pt x="2323" y="1008"/>
                  </a:cubicBezTo>
                  <a:cubicBezTo>
                    <a:pt x="2323" y="1008"/>
                    <a:pt x="2323" y="1008"/>
                    <a:pt x="2322" y="1009"/>
                  </a:cubicBezTo>
                  <a:cubicBezTo>
                    <a:pt x="2322" y="1009"/>
                    <a:pt x="2321" y="1009"/>
                    <a:pt x="2321" y="1010"/>
                  </a:cubicBezTo>
                  <a:cubicBezTo>
                    <a:pt x="2321" y="1010"/>
                    <a:pt x="2320" y="1010"/>
                    <a:pt x="2320" y="1010"/>
                  </a:cubicBezTo>
                  <a:cubicBezTo>
                    <a:pt x="2320" y="1010"/>
                    <a:pt x="2320" y="1010"/>
                    <a:pt x="2320" y="1010"/>
                  </a:cubicBezTo>
                  <a:cubicBezTo>
                    <a:pt x="2319" y="1011"/>
                    <a:pt x="2319" y="1011"/>
                    <a:pt x="2319" y="1011"/>
                  </a:cubicBezTo>
                  <a:cubicBezTo>
                    <a:pt x="2317" y="1011"/>
                    <a:pt x="2317" y="1011"/>
                    <a:pt x="2317" y="1011"/>
                  </a:cubicBezTo>
                  <a:cubicBezTo>
                    <a:pt x="2315" y="1011"/>
                    <a:pt x="2315" y="1011"/>
                    <a:pt x="2315" y="1011"/>
                  </a:cubicBezTo>
                  <a:cubicBezTo>
                    <a:pt x="2314" y="1012"/>
                    <a:pt x="2313" y="1012"/>
                    <a:pt x="2311" y="1012"/>
                  </a:cubicBezTo>
                  <a:cubicBezTo>
                    <a:pt x="2306" y="1014"/>
                    <a:pt x="2302" y="1015"/>
                    <a:pt x="2297" y="1017"/>
                  </a:cubicBezTo>
                  <a:cubicBezTo>
                    <a:pt x="2287" y="1021"/>
                    <a:pt x="2278" y="1025"/>
                    <a:pt x="2269" y="1029"/>
                  </a:cubicBezTo>
                  <a:cubicBezTo>
                    <a:pt x="2260" y="1033"/>
                    <a:pt x="2252" y="1037"/>
                    <a:pt x="2244" y="1041"/>
                  </a:cubicBezTo>
                  <a:cubicBezTo>
                    <a:pt x="2240" y="1043"/>
                    <a:pt x="2237" y="1044"/>
                    <a:pt x="2233" y="1046"/>
                  </a:cubicBezTo>
                  <a:cubicBezTo>
                    <a:pt x="2233" y="1046"/>
                    <a:pt x="2233" y="1046"/>
                    <a:pt x="2233" y="1046"/>
                  </a:cubicBezTo>
                  <a:cubicBezTo>
                    <a:pt x="2234" y="1045"/>
                    <a:pt x="2234" y="1045"/>
                    <a:pt x="2235" y="1044"/>
                  </a:cubicBezTo>
                  <a:cubicBezTo>
                    <a:pt x="2236" y="1043"/>
                    <a:pt x="2237" y="1042"/>
                    <a:pt x="2238" y="1041"/>
                  </a:cubicBezTo>
                  <a:cubicBezTo>
                    <a:pt x="2239" y="1040"/>
                    <a:pt x="2239" y="1039"/>
                    <a:pt x="2240" y="1037"/>
                  </a:cubicBezTo>
                  <a:cubicBezTo>
                    <a:pt x="2241" y="1036"/>
                    <a:pt x="2242" y="1035"/>
                    <a:pt x="2243" y="1034"/>
                  </a:cubicBezTo>
                  <a:cubicBezTo>
                    <a:pt x="2243" y="1033"/>
                    <a:pt x="2244" y="1032"/>
                    <a:pt x="2244" y="1031"/>
                  </a:cubicBezTo>
                  <a:cubicBezTo>
                    <a:pt x="2261" y="1022"/>
                    <a:pt x="2253" y="1015"/>
                    <a:pt x="2261" y="1003"/>
                  </a:cubicBezTo>
                  <a:cubicBezTo>
                    <a:pt x="2255" y="1006"/>
                    <a:pt x="2249" y="1009"/>
                    <a:pt x="2245" y="1012"/>
                  </a:cubicBezTo>
                  <a:cubicBezTo>
                    <a:pt x="2251" y="1001"/>
                    <a:pt x="2260" y="990"/>
                    <a:pt x="2270" y="980"/>
                  </a:cubicBezTo>
                  <a:cubicBezTo>
                    <a:pt x="2258" y="985"/>
                    <a:pt x="2247" y="995"/>
                    <a:pt x="2237" y="1003"/>
                  </a:cubicBezTo>
                  <a:cubicBezTo>
                    <a:pt x="2226" y="1013"/>
                    <a:pt x="2219" y="1025"/>
                    <a:pt x="2213" y="1035"/>
                  </a:cubicBezTo>
                  <a:cubicBezTo>
                    <a:pt x="2192" y="1051"/>
                    <a:pt x="2164" y="1053"/>
                    <a:pt x="2139" y="1047"/>
                  </a:cubicBezTo>
                  <a:cubicBezTo>
                    <a:pt x="2129" y="1041"/>
                    <a:pt x="2114" y="1035"/>
                    <a:pt x="2105" y="1033"/>
                  </a:cubicBezTo>
                  <a:cubicBezTo>
                    <a:pt x="2089" y="1029"/>
                    <a:pt x="2082" y="1020"/>
                    <a:pt x="2066" y="1015"/>
                  </a:cubicBezTo>
                  <a:cubicBezTo>
                    <a:pt x="2062" y="1014"/>
                    <a:pt x="2058" y="1012"/>
                    <a:pt x="2054" y="1011"/>
                  </a:cubicBezTo>
                  <a:cubicBezTo>
                    <a:pt x="2055" y="1011"/>
                    <a:pt x="2056" y="1010"/>
                    <a:pt x="2057" y="1010"/>
                  </a:cubicBezTo>
                  <a:cubicBezTo>
                    <a:pt x="2063" y="1007"/>
                    <a:pt x="2069" y="1003"/>
                    <a:pt x="2076" y="999"/>
                  </a:cubicBezTo>
                  <a:cubicBezTo>
                    <a:pt x="2076" y="999"/>
                    <a:pt x="2076" y="999"/>
                    <a:pt x="2076" y="999"/>
                  </a:cubicBezTo>
                  <a:cubicBezTo>
                    <a:pt x="2077" y="1000"/>
                    <a:pt x="2078" y="1000"/>
                    <a:pt x="2079" y="1000"/>
                  </a:cubicBezTo>
                  <a:cubicBezTo>
                    <a:pt x="2080" y="1000"/>
                    <a:pt x="2080" y="1001"/>
                    <a:pt x="2081" y="1001"/>
                  </a:cubicBezTo>
                  <a:cubicBezTo>
                    <a:pt x="2082" y="1001"/>
                    <a:pt x="2082" y="1001"/>
                    <a:pt x="2083" y="1001"/>
                  </a:cubicBezTo>
                  <a:cubicBezTo>
                    <a:pt x="2084" y="1001"/>
                    <a:pt x="2086" y="1002"/>
                    <a:pt x="2088" y="1002"/>
                  </a:cubicBezTo>
                  <a:cubicBezTo>
                    <a:pt x="2089" y="1002"/>
                    <a:pt x="2091" y="1003"/>
                    <a:pt x="2093" y="1003"/>
                  </a:cubicBezTo>
                  <a:cubicBezTo>
                    <a:pt x="2097" y="1004"/>
                    <a:pt x="2101" y="1004"/>
                    <a:pt x="2105" y="1005"/>
                  </a:cubicBezTo>
                  <a:cubicBezTo>
                    <a:pt x="2109" y="1006"/>
                    <a:pt x="2113" y="1007"/>
                    <a:pt x="2116" y="1008"/>
                  </a:cubicBezTo>
                  <a:cubicBezTo>
                    <a:pt x="2118" y="1009"/>
                    <a:pt x="2120" y="1009"/>
                    <a:pt x="2122" y="1010"/>
                  </a:cubicBezTo>
                  <a:cubicBezTo>
                    <a:pt x="2123" y="1010"/>
                    <a:pt x="2125" y="1011"/>
                    <a:pt x="2126" y="1011"/>
                  </a:cubicBezTo>
                  <a:cubicBezTo>
                    <a:pt x="2127" y="1012"/>
                    <a:pt x="2127" y="1012"/>
                    <a:pt x="2127" y="1012"/>
                  </a:cubicBezTo>
                  <a:cubicBezTo>
                    <a:pt x="2127" y="1012"/>
                    <a:pt x="2128" y="1012"/>
                    <a:pt x="2128" y="1012"/>
                  </a:cubicBezTo>
                  <a:cubicBezTo>
                    <a:pt x="2128" y="1012"/>
                    <a:pt x="2128" y="1013"/>
                    <a:pt x="2129" y="1013"/>
                  </a:cubicBezTo>
                  <a:cubicBezTo>
                    <a:pt x="2129" y="1014"/>
                    <a:pt x="2129" y="1014"/>
                    <a:pt x="2129" y="1014"/>
                  </a:cubicBezTo>
                  <a:cubicBezTo>
                    <a:pt x="2130" y="1014"/>
                    <a:pt x="2130" y="1014"/>
                    <a:pt x="2130" y="1014"/>
                  </a:cubicBezTo>
                  <a:cubicBezTo>
                    <a:pt x="2130" y="1014"/>
                    <a:pt x="2130" y="1014"/>
                    <a:pt x="2130" y="1015"/>
                  </a:cubicBezTo>
                  <a:cubicBezTo>
                    <a:pt x="2131" y="1015"/>
                    <a:pt x="2132" y="1015"/>
                    <a:pt x="2132" y="1016"/>
                  </a:cubicBezTo>
                  <a:cubicBezTo>
                    <a:pt x="2133" y="1016"/>
                    <a:pt x="2134" y="1016"/>
                    <a:pt x="2135" y="1017"/>
                  </a:cubicBezTo>
                  <a:cubicBezTo>
                    <a:pt x="2136" y="1017"/>
                    <a:pt x="2137" y="1017"/>
                    <a:pt x="2137" y="1018"/>
                  </a:cubicBezTo>
                  <a:cubicBezTo>
                    <a:pt x="2138" y="1018"/>
                    <a:pt x="2139" y="1018"/>
                    <a:pt x="2140" y="1018"/>
                  </a:cubicBezTo>
                  <a:cubicBezTo>
                    <a:pt x="2140" y="1018"/>
                    <a:pt x="2140" y="1019"/>
                    <a:pt x="2140" y="1019"/>
                  </a:cubicBezTo>
                  <a:cubicBezTo>
                    <a:pt x="2140" y="1019"/>
                    <a:pt x="2140" y="1019"/>
                    <a:pt x="2140" y="1019"/>
                  </a:cubicBezTo>
                  <a:cubicBezTo>
                    <a:pt x="2151" y="1028"/>
                    <a:pt x="2161" y="1025"/>
                    <a:pt x="2173" y="1022"/>
                  </a:cubicBezTo>
                  <a:cubicBezTo>
                    <a:pt x="2164" y="1011"/>
                    <a:pt x="2153" y="1012"/>
                    <a:pt x="2143" y="1017"/>
                  </a:cubicBezTo>
                  <a:cubicBezTo>
                    <a:pt x="2142" y="1016"/>
                    <a:pt x="2141" y="1016"/>
                    <a:pt x="2140" y="1016"/>
                  </a:cubicBezTo>
                  <a:cubicBezTo>
                    <a:pt x="2140" y="1016"/>
                    <a:pt x="2139" y="1015"/>
                    <a:pt x="2138" y="1015"/>
                  </a:cubicBezTo>
                  <a:cubicBezTo>
                    <a:pt x="2137" y="1015"/>
                    <a:pt x="2136" y="1015"/>
                    <a:pt x="2135" y="1014"/>
                  </a:cubicBezTo>
                  <a:cubicBezTo>
                    <a:pt x="2135" y="1014"/>
                    <a:pt x="2134" y="1014"/>
                    <a:pt x="2133" y="1013"/>
                  </a:cubicBezTo>
                  <a:cubicBezTo>
                    <a:pt x="2133" y="1013"/>
                    <a:pt x="2133" y="1013"/>
                    <a:pt x="2132" y="1013"/>
                  </a:cubicBezTo>
                  <a:cubicBezTo>
                    <a:pt x="2133" y="1013"/>
                    <a:pt x="2133" y="1013"/>
                    <a:pt x="2134" y="1013"/>
                  </a:cubicBezTo>
                  <a:cubicBezTo>
                    <a:pt x="2135" y="1013"/>
                    <a:pt x="2136" y="1013"/>
                    <a:pt x="2136" y="1013"/>
                  </a:cubicBezTo>
                  <a:cubicBezTo>
                    <a:pt x="2136" y="1013"/>
                    <a:pt x="2135" y="1013"/>
                    <a:pt x="2134" y="1012"/>
                  </a:cubicBezTo>
                  <a:cubicBezTo>
                    <a:pt x="2133" y="1012"/>
                    <a:pt x="2132" y="1011"/>
                    <a:pt x="2131" y="1010"/>
                  </a:cubicBezTo>
                  <a:cubicBezTo>
                    <a:pt x="2130" y="1010"/>
                    <a:pt x="2130" y="1010"/>
                    <a:pt x="2129" y="1010"/>
                  </a:cubicBezTo>
                  <a:cubicBezTo>
                    <a:pt x="2129" y="1009"/>
                    <a:pt x="2128" y="1009"/>
                    <a:pt x="2128" y="1009"/>
                  </a:cubicBezTo>
                  <a:cubicBezTo>
                    <a:pt x="2127" y="1009"/>
                    <a:pt x="2127" y="1009"/>
                    <a:pt x="2127" y="1009"/>
                  </a:cubicBezTo>
                  <a:cubicBezTo>
                    <a:pt x="2125" y="1008"/>
                    <a:pt x="2124" y="1008"/>
                    <a:pt x="2122" y="1007"/>
                  </a:cubicBezTo>
                  <a:cubicBezTo>
                    <a:pt x="2120" y="1007"/>
                    <a:pt x="2118" y="1006"/>
                    <a:pt x="2117" y="1006"/>
                  </a:cubicBezTo>
                  <a:cubicBezTo>
                    <a:pt x="2113" y="1005"/>
                    <a:pt x="2109" y="1004"/>
                    <a:pt x="2105" y="1003"/>
                  </a:cubicBezTo>
                  <a:cubicBezTo>
                    <a:pt x="2101" y="1002"/>
                    <a:pt x="2097" y="1001"/>
                    <a:pt x="2093" y="1000"/>
                  </a:cubicBezTo>
                  <a:cubicBezTo>
                    <a:pt x="2091" y="1000"/>
                    <a:pt x="2090" y="999"/>
                    <a:pt x="2088" y="999"/>
                  </a:cubicBezTo>
                  <a:cubicBezTo>
                    <a:pt x="2086" y="999"/>
                    <a:pt x="2085" y="999"/>
                    <a:pt x="2083" y="998"/>
                  </a:cubicBezTo>
                  <a:cubicBezTo>
                    <a:pt x="2082" y="998"/>
                    <a:pt x="2082" y="998"/>
                    <a:pt x="2081" y="998"/>
                  </a:cubicBezTo>
                  <a:cubicBezTo>
                    <a:pt x="2080" y="998"/>
                    <a:pt x="2080" y="998"/>
                    <a:pt x="2079" y="998"/>
                  </a:cubicBezTo>
                  <a:cubicBezTo>
                    <a:pt x="2078" y="998"/>
                    <a:pt x="2078" y="998"/>
                    <a:pt x="2077" y="998"/>
                  </a:cubicBezTo>
                  <a:cubicBezTo>
                    <a:pt x="2086" y="993"/>
                    <a:pt x="2095" y="986"/>
                    <a:pt x="2104" y="978"/>
                  </a:cubicBezTo>
                  <a:cubicBezTo>
                    <a:pt x="2106" y="977"/>
                    <a:pt x="2108" y="975"/>
                    <a:pt x="2110" y="973"/>
                  </a:cubicBezTo>
                  <a:cubicBezTo>
                    <a:pt x="2112" y="971"/>
                    <a:pt x="2114" y="970"/>
                    <a:pt x="2116" y="968"/>
                  </a:cubicBezTo>
                  <a:cubicBezTo>
                    <a:pt x="2120" y="964"/>
                    <a:pt x="2124" y="960"/>
                    <a:pt x="2127" y="956"/>
                  </a:cubicBezTo>
                  <a:cubicBezTo>
                    <a:pt x="2133" y="950"/>
                    <a:pt x="2139" y="943"/>
                    <a:pt x="2146" y="937"/>
                  </a:cubicBezTo>
                  <a:cubicBezTo>
                    <a:pt x="2146" y="937"/>
                    <a:pt x="2147" y="937"/>
                    <a:pt x="2148" y="937"/>
                  </a:cubicBezTo>
                  <a:cubicBezTo>
                    <a:pt x="2148" y="937"/>
                    <a:pt x="2148" y="937"/>
                    <a:pt x="2149" y="937"/>
                  </a:cubicBezTo>
                  <a:cubicBezTo>
                    <a:pt x="2149" y="937"/>
                    <a:pt x="2149" y="937"/>
                    <a:pt x="2150" y="937"/>
                  </a:cubicBezTo>
                  <a:cubicBezTo>
                    <a:pt x="2150" y="937"/>
                    <a:pt x="2151" y="937"/>
                    <a:pt x="2151" y="937"/>
                  </a:cubicBezTo>
                  <a:cubicBezTo>
                    <a:pt x="2152" y="937"/>
                    <a:pt x="2152" y="937"/>
                    <a:pt x="2152" y="937"/>
                  </a:cubicBezTo>
                  <a:cubicBezTo>
                    <a:pt x="2152" y="937"/>
                    <a:pt x="2153" y="937"/>
                    <a:pt x="2153" y="937"/>
                  </a:cubicBezTo>
                  <a:cubicBezTo>
                    <a:pt x="2153" y="937"/>
                    <a:pt x="2154" y="936"/>
                    <a:pt x="2155" y="936"/>
                  </a:cubicBezTo>
                  <a:cubicBezTo>
                    <a:pt x="2155" y="936"/>
                    <a:pt x="2156" y="936"/>
                    <a:pt x="2156" y="936"/>
                  </a:cubicBezTo>
                  <a:cubicBezTo>
                    <a:pt x="2157" y="936"/>
                    <a:pt x="2157" y="936"/>
                    <a:pt x="2157" y="936"/>
                  </a:cubicBezTo>
                  <a:cubicBezTo>
                    <a:pt x="2158" y="936"/>
                    <a:pt x="2158" y="936"/>
                    <a:pt x="2158" y="936"/>
                  </a:cubicBezTo>
                  <a:cubicBezTo>
                    <a:pt x="2159" y="936"/>
                    <a:pt x="2160" y="936"/>
                    <a:pt x="2160" y="936"/>
                  </a:cubicBezTo>
                  <a:cubicBezTo>
                    <a:pt x="2162" y="936"/>
                    <a:pt x="2163" y="936"/>
                    <a:pt x="2165" y="936"/>
                  </a:cubicBezTo>
                  <a:cubicBezTo>
                    <a:pt x="2166" y="936"/>
                    <a:pt x="2167" y="937"/>
                    <a:pt x="2169" y="937"/>
                  </a:cubicBezTo>
                  <a:cubicBezTo>
                    <a:pt x="2170" y="937"/>
                    <a:pt x="2172" y="937"/>
                    <a:pt x="2173" y="938"/>
                  </a:cubicBezTo>
                  <a:cubicBezTo>
                    <a:pt x="2174" y="938"/>
                    <a:pt x="2176" y="939"/>
                    <a:pt x="2177" y="939"/>
                  </a:cubicBezTo>
                  <a:cubicBezTo>
                    <a:pt x="2178" y="947"/>
                    <a:pt x="2182" y="956"/>
                    <a:pt x="2188" y="959"/>
                  </a:cubicBezTo>
                  <a:cubicBezTo>
                    <a:pt x="2195" y="964"/>
                    <a:pt x="2202" y="956"/>
                    <a:pt x="2209" y="953"/>
                  </a:cubicBezTo>
                  <a:cubicBezTo>
                    <a:pt x="2199" y="943"/>
                    <a:pt x="2189" y="918"/>
                    <a:pt x="2177" y="936"/>
                  </a:cubicBezTo>
                  <a:cubicBezTo>
                    <a:pt x="2176" y="936"/>
                    <a:pt x="2176" y="936"/>
                    <a:pt x="2176" y="936"/>
                  </a:cubicBezTo>
                  <a:cubicBezTo>
                    <a:pt x="2176" y="935"/>
                    <a:pt x="2176" y="935"/>
                    <a:pt x="2176" y="934"/>
                  </a:cubicBezTo>
                  <a:cubicBezTo>
                    <a:pt x="2176" y="936"/>
                    <a:pt x="2176" y="936"/>
                    <a:pt x="2176" y="936"/>
                  </a:cubicBezTo>
                  <a:cubicBezTo>
                    <a:pt x="2175" y="936"/>
                    <a:pt x="2174" y="935"/>
                    <a:pt x="2174" y="935"/>
                  </a:cubicBezTo>
                  <a:cubicBezTo>
                    <a:pt x="2172" y="935"/>
                    <a:pt x="2171" y="934"/>
                    <a:pt x="2169" y="934"/>
                  </a:cubicBezTo>
                  <a:cubicBezTo>
                    <a:pt x="2168" y="934"/>
                    <a:pt x="2166" y="934"/>
                    <a:pt x="2164" y="933"/>
                  </a:cubicBezTo>
                  <a:cubicBezTo>
                    <a:pt x="2163" y="933"/>
                    <a:pt x="2161" y="933"/>
                    <a:pt x="2160" y="933"/>
                  </a:cubicBezTo>
                  <a:cubicBezTo>
                    <a:pt x="2159" y="933"/>
                    <a:pt x="2159" y="933"/>
                    <a:pt x="2158" y="933"/>
                  </a:cubicBezTo>
                  <a:cubicBezTo>
                    <a:pt x="2158" y="933"/>
                    <a:pt x="2157" y="933"/>
                    <a:pt x="2157" y="933"/>
                  </a:cubicBezTo>
                  <a:cubicBezTo>
                    <a:pt x="2157" y="933"/>
                    <a:pt x="2156" y="933"/>
                    <a:pt x="2156" y="933"/>
                  </a:cubicBezTo>
                  <a:cubicBezTo>
                    <a:pt x="2155" y="934"/>
                    <a:pt x="2155" y="934"/>
                    <a:pt x="2154" y="934"/>
                  </a:cubicBezTo>
                  <a:cubicBezTo>
                    <a:pt x="2153" y="934"/>
                    <a:pt x="2153" y="934"/>
                    <a:pt x="2152" y="934"/>
                  </a:cubicBezTo>
                  <a:cubicBezTo>
                    <a:pt x="2152" y="934"/>
                    <a:pt x="2152" y="934"/>
                    <a:pt x="2151" y="934"/>
                  </a:cubicBezTo>
                  <a:cubicBezTo>
                    <a:pt x="2151" y="934"/>
                    <a:pt x="2151" y="934"/>
                    <a:pt x="2151" y="934"/>
                  </a:cubicBezTo>
                  <a:cubicBezTo>
                    <a:pt x="2150" y="935"/>
                    <a:pt x="2150" y="935"/>
                    <a:pt x="2149" y="935"/>
                  </a:cubicBezTo>
                  <a:cubicBezTo>
                    <a:pt x="2149" y="935"/>
                    <a:pt x="2149" y="935"/>
                    <a:pt x="2148" y="936"/>
                  </a:cubicBezTo>
                  <a:cubicBezTo>
                    <a:pt x="2148" y="936"/>
                    <a:pt x="2148" y="936"/>
                    <a:pt x="2147" y="936"/>
                  </a:cubicBezTo>
                  <a:cubicBezTo>
                    <a:pt x="2147" y="936"/>
                    <a:pt x="2146" y="937"/>
                    <a:pt x="2146" y="937"/>
                  </a:cubicBezTo>
                  <a:cubicBezTo>
                    <a:pt x="2148" y="935"/>
                    <a:pt x="2149" y="934"/>
                    <a:pt x="2151" y="933"/>
                  </a:cubicBezTo>
                  <a:cubicBezTo>
                    <a:pt x="2152" y="932"/>
                    <a:pt x="2153" y="931"/>
                    <a:pt x="2154" y="930"/>
                  </a:cubicBezTo>
                  <a:cubicBezTo>
                    <a:pt x="2155" y="929"/>
                    <a:pt x="2156" y="928"/>
                    <a:pt x="2157" y="927"/>
                  </a:cubicBezTo>
                  <a:cubicBezTo>
                    <a:pt x="2158" y="927"/>
                    <a:pt x="2159" y="926"/>
                    <a:pt x="2160" y="925"/>
                  </a:cubicBezTo>
                  <a:cubicBezTo>
                    <a:pt x="2163" y="922"/>
                    <a:pt x="2163" y="922"/>
                    <a:pt x="2163" y="922"/>
                  </a:cubicBezTo>
                  <a:cubicBezTo>
                    <a:pt x="2168" y="919"/>
                    <a:pt x="2172" y="916"/>
                    <a:pt x="2177" y="913"/>
                  </a:cubicBezTo>
                  <a:cubicBezTo>
                    <a:pt x="2186" y="907"/>
                    <a:pt x="2195" y="902"/>
                    <a:pt x="2203" y="897"/>
                  </a:cubicBezTo>
                  <a:cubicBezTo>
                    <a:pt x="2212" y="892"/>
                    <a:pt x="2221" y="887"/>
                    <a:pt x="2229" y="882"/>
                  </a:cubicBezTo>
                  <a:cubicBezTo>
                    <a:pt x="2237" y="877"/>
                    <a:pt x="2244" y="872"/>
                    <a:pt x="2251" y="867"/>
                  </a:cubicBezTo>
                  <a:cubicBezTo>
                    <a:pt x="2254" y="864"/>
                    <a:pt x="2257" y="862"/>
                    <a:pt x="2260" y="859"/>
                  </a:cubicBezTo>
                  <a:cubicBezTo>
                    <a:pt x="2261" y="858"/>
                    <a:pt x="2262" y="856"/>
                    <a:pt x="2264" y="855"/>
                  </a:cubicBezTo>
                  <a:cubicBezTo>
                    <a:pt x="2265" y="854"/>
                    <a:pt x="2266" y="852"/>
                    <a:pt x="2267" y="851"/>
                  </a:cubicBezTo>
                  <a:cubicBezTo>
                    <a:pt x="2272" y="846"/>
                    <a:pt x="2275" y="841"/>
                    <a:pt x="2278" y="837"/>
                  </a:cubicBezTo>
                  <a:cubicBezTo>
                    <a:pt x="2280" y="835"/>
                    <a:pt x="2281" y="833"/>
                    <a:pt x="2282" y="831"/>
                  </a:cubicBezTo>
                  <a:cubicBezTo>
                    <a:pt x="2283" y="829"/>
                    <a:pt x="2284" y="828"/>
                    <a:pt x="2284" y="827"/>
                  </a:cubicBezTo>
                  <a:cubicBezTo>
                    <a:pt x="2285" y="824"/>
                    <a:pt x="2286" y="823"/>
                    <a:pt x="2286" y="823"/>
                  </a:cubicBezTo>
                  <a:cubicBezTo>
                    <a:pt x="2286" y="823"/>
                    <a:pt x="2285" y="824"/>
                    <a:pt x="2284" y="826"/>
                  </a:cubicBezTo>
                  <a:cubicBezTo>
                    <a:pt x="2283" y="827"/>
                    <a:pt x="2282" y="829"/>
                    <a:pt x="2281" y="830"/>
                  </a:cubicBezTo>
                  <a:cubicBezTo>
                    <a:pt x="2280" y="832"/>
                    <a:pt x="2278" y="834"/>
                    <a:pt x="2277" y="836"/>
                  </a:cubicBezTo>
                  <a:cubicBezTo>
                    <a:pt x="2274" y="839"/>
                    <a:pt x="2270" y="844"/>
                    <a:pt x="2265" y="848"/>
                  </a:cubicBezTo>
                  <a:cubicBezTo>
                    <a:pt x="2264" y="850"/>
                    <a:pt x="2263" y="851"/>
                    <a:pt x="2261" y="852"/>
                  </a:cubicBezTo>
                  <a:cubicBezTo>
                    <a:pt x="2260" y="853"/>
                    <a:pt x="2259" y="854"/>
                    <a:pt x="2257" y="855"/>
                  </a:cubicBezTo>
                  <a:cubicBezTo>
                    <a:pt x="2256" y="856"/>
                    <a:pt x="2256" y="857"/>
                    <a:pt x="2255" y="857"/>
                  </a:cubicBezTo>
                  <a:cubicBezTo>
                    <a:pt x="2254" y="858"/>
                    <a:pt x="2254" y="859"/>
                    <a:pt x="2253" y="859"/>
                  </a:cubicBezTo>
                  <a:cubicBezTo>
                    <a:pt x="2251" y="860"/>
                    <a:pt x="2250" y="862"/>
                    <a:pt x="2248" y="863"/>
                  </a:cubicBezTo>
                  <a:cubicBezTo>
                    <a:pt x="2248" y="863"/>
                    <a:pt x="2248" y="863"/>
                    <a:pt x="2248" y="863"/>
                  </a:cubicBezTo>
                  <a:cubicBezTo>
                    <a:pt x="2248" y="863"/>
                    <a:pt x="2248" y="863"/>
                    <a:pt x="2248" y="863"/>
                  </a:cubicBezTo>
                  <a:cubicBezTo>
                    <a:pt x="2249" y="862"/>
                    <a:pt x="2249" y="860"/>
                    <a:pt x="2250" y="859"/>
                  </a:cubicBezTo>
                  <a:cubicBezTo>
                    <a:pt x="2250" y="858"/>
                    <a:pt x="2251" y="857"/>
                    <a:pt x="2251" y="855"/>
                  </a:cubicBezTo>
                  <a:cubicBezTo>
                    <a:pt x="2251" y="854"/>
                    <a:pt x="2252" y="853"/>
                    <a:pt x="2252" y="851"/>
                  </a:cubicBezTo>
                  <a:cubicBezTo>
                    <a:pt x="2252" y="851"/>
                    <a:pt x="2252" y="851"/>
                    <a:pt x="2252" y="851"/>
                  </a:cubicBezTo>
                  <a:cubicBezTo>
                    <a:pt x="2253" y="851"/>
                    <a:pt x="2253" y="851"/>
                    <a:pt x="2253" y="851"/>
                  </a:cubicBezTo>
                  <a:cubicBezTo>
                    <a:pt x="2265" y="836"/>
                    <a:pt x="2262" y="819"/>
                    <a:pt x="2258" y="799"/>
                  </a:cubicBezTo>
                  <a:cubicBezTo>
                    <a:pt x="2244" y="810"/>
                    <a:pt x="2245" y="828"/>
                    <a:pt x="2250" y="846"/>
                  </a:cubicBezTo>
                  <a:cubicBezTo>
                    <a:pt x="2250" y="847"/>
                    <a:pt x="2249" y="849"/>
                    <a:pt x="2249" y="850"/>
                  </a:cubicBezTo>
                  <a:cubicBezTo>
                    <a:pt x="2249" y="851"/>
                    <a:pt x="2248" y="853"/>
                    <a:pt x="2248" y="854"/>
                  </a:cubicBezTo>
                  <a:cubicBezTo>
                    <a:pt x="2248" y="855"/>
                    <a:pt x="2247" y="856"/>
                    <a:pt x="2247" y="857"/>
                  </a:cubicBezTo>
                  <a:cubicBezTo>
                    <a:pt x="2246" y="859"/>
                    <a:pt x="2246" y="860"/>
                    <a:pt x="2245" y="861"/>
                  </a:cubicBezTo>
                  <a:cubicBezTo>
                    <a:pt x="2245" y="862"/>
                    <a:pt x="2244" y="863"/>
                    <a:pt x="2244" y="864"/>
                  </a:cubicBezTo>
                  <a:cubicBezTo>
                    <a:pt x="2244" y="864"/>
                    <a:pt x="2244" y="864"/>
                    <a:pt x="2244" y="864"/>
                  </a:cubicBezTo>
                  <a:cubicBezTo>
                    <a:pt x="2243" y="864"/>
                    <a:pt x="2243" y="865"/>
                    <a:pt x="2243" y="865"/>
                  </a:cubicBezTo>
                  <a:cubicBezTo>
                    <a:pt x="2243" y="865"/>
                    <a:pt x="2243" y="866"/>
                    <a:pt x="2243" y="866"/>
                  </a:cubicBezTo>
                  <a:cubicBezTo>
                    <a:pt x="2243" y="866"/>
                    <a:pt x="2243" y="867"/>
                    <a:pt x="2243" y="867"/>
                  </a:cubicBezTo>
                  <a:cubicBezTo>
                    <a:pt x="2238" y="871"/>
                    <a:pt x="2232" y="874"/>
                    <a:pt x="2227" y="878"/>
                  </a:cubicBezTo>
                  <a:cubicBezTo>
                    <a:pt x="2219" y="883"/>
                    <a:pt x="2210" y="888"/>
                    <a:pt x="2201" y="893"/>
                  </a:cubicBezTo>
                  <a:cubicBezTo>
                    <a:pt x="2193" y="898"/>
                    <a:pt x="2183" y="903"/>
                    <a:pt x="2174" y="909"/>
                  </a:cubicBezTo>
                  <a:cubicBezTo>
                    <a:pt x="2170" y="912"/>
                    <a:pt x="2165" y="915"/>
                    <a:pt x="2161" y="919"/>
                  </a:cubicBezTo>
                  <a:cubicBezTo>
                    <a:pt x="2158" y="921"/>
                    <a:pt x="2158" y="921"/>
                    <a:pt x="2158" y="921"/>
                  </a:cubicBezTo>
                  <a:cubicBezTo>
                    <a:pt x="2157" y="922"/>
                    <a:pt x="2156" y="923"/>
                    <a:pt x="2154" y="924"/>
                  </a:cubicBezTo>
                  <a:cubicBezTo>
                    <a:pt x="2153" y="924"/>
                    <a:pt x="2152" y="925"/>
                    <a:pt x="2151" y="926"/>
                  </a:cubicBezTo>
                  <a:cubicBezTo>
                    <a:pt x="2150" y="927"/>
                    <a:pt x="2149" y="928"/>
                    <a:pt x="2148" y="929"/>
                  </a:cubicBezTo>
                  <a:cubicBezTo>
                    <a:pt x="2140" y="936"/>
                    <a:pt x="2132" y="945"/>
                    <a:pt x="2124" y="952"/>
                  </a:cubicBezTo>
                  <a:cubicBezTo>
                    <a:pt x="2122" y="955"/>
                    <a:pt x="2120" y="957"/>
                    <a:pt x="2118" y="959"/>
                  </a:cubicBezTo>
                  <a:cubicBezTo>
                    <a:pt x="2118" y="959"/>
                    <a:pt x="2118" y="959"/>
                    <a:pt x="2118" y="958"/>
                  </a:cubicBezTo>
                  <a:cubicBezTo>
                    <a:pt x="2118" y="958"/>
                    <a:pt x="2119" y="957"/>
                    <a:pt x="2119" y="956"/>
                  </a:cubicBezTo>
                  <a:cubicBezTo>
                    <a:pt x="2119" y="956"/>
                    <a:pt x="2120" y="955"/>
                    <a:pt x="2120" y="954"/>
                  </a:cubicBezTo>
                  <a:cubicBezTo>
                    <a:pt x="2120" y="953"/>
                    <a:pt x="2120" y="952"/>
                    <a:pt x="2121" y="951"/>
                  </a:cubicBezTo>
                  <a:cubicBezTo>
                    <a:pt x="2121" y="951"/>
                    <a:pt x="2121" y="950"/>
                    <a:pt x="2121" y="950"/>
                  </a:cubicBezTo>
                  <a:cubicBezTo>
                    <a:pt x="2121" y="949"/>
                    <a:pt x="2121" y="949"/>
                    <a:pt x="2121" y="948"/>
                  </a:cubicBezTo>
                  <a:cubicBezTo>
                    <a:pt x="2122" y="946"/>
                    <a:pt x="2122" y="943"/>
                    <a:pt x="2123" y="941"/>
                  </a:cubicBezTo>
                  <a:cubicBezTo>
                    <a:pt x="2123" y="938"/>
                    <a:pt x="2124" y="935"/>
                    <a:pt x="2124" y="933"/>
                  </a:cubicBezTo>
                  <a:cubicBezTo>
                    <a:pt x="2125" y="927"/>
                    <a:pt x="2126" y="921"/>
                    <a:pt x="2127" y="915"/>
                  </a:cubicBezTo>
                  <a:cubicBezTo>
                    <a:pt x="2128" y="909"/>
                    <a:pt x="2128" y="904"/>
                    <a:pt x="2129" y="898"/>
                  </a:cubicBezTo>
                  <a:cubicBezTo>
                    <a:pt x="2130" y="898"/>
                    <a:pt x="2130" y="898"/>
                    <a:pt x="2130" y="898"/>
                  </a:cubicBezTo>
                  <a:cubicBezTo>
                    <a:pt x="2131" y="898"/>
                    <a:pt x="2132" y="898"/>
                    <a:pt x="2133" y="897"/>
                  </a:cubicBezTo>
                  <a:cubicBezTo>
                    <a:pt x="2133" y="897"/>
                    <a:pt x="2134" y="897"/>
                    <a:pt x="2134" y="897"/>
                  </a:cubicBezTo>
                  <a:cubicBezTo>
                    <a:pt x="2134" y="897"/>
                    <a:pt x="2135" y="897"/>
                    <a:pt x="2135" y="897"/>
                  </a:cubicBezTo>
                  <a:cubicBezTo>
                    <a:pt x="2135" y="896"/>
                    <a:pt x="2135" y="896"/>
                    <a:pt x="2135" y="896"/>
                  </a:cubicBezTo>
                  <a:cubicBezTo>
                    <a:pt x="2136" y="896"/>
                    <a:pt x="2137" y="895"/>
                    <a:pt x="2139" y="895"/>
                  </a:cubicBezTo>
                  <a:cubicBezTo>
                    <a:pt x="2140" y="894"/>
                    <a:pt x="2141" y="893"/>
                    <a:pt x="2142" y="893"/>
                  </a:cubicBezTo>
                  <a:cubicBezTo>
                    <a:pt x="2144" y="891"/>
                    <a:pt x="2147" y="890"/>
                    <a:pt x="2149" y="888"/>
                  </a:cubicBezTo>
                  <a:cubicBezTo>
                    <a:pt x="2150" y="888"/>
                    <a:pt x="2150" y="888"/>
                    <a:pt x="2150" y="888"/>
                  </a:cubicBezTo>
                  <a:cubicBezTo>
                    <a:pt x="2150" y="888"/>
                    <a:pt x="2150" y="888"/>
                    <a:pt x="2150" y="888"/>
                  </a:cubicBezTo>
                  <a:cubicBezTo>
                    <a:pt x="2167" y="900"/>
                    <a:pt x="2178" y="878"/>
                    <a:pt x="2176" y="863"/>
                  </a:cubicBezTo>
                  <a:cubicBezTo>
                    <a:pt x="2167" y="868"/>
                    <a:pt x="2148" y="869"/>
                    <a:pt x="2149" y="885"/>
                  </a:cubicBezTo>
                  <a:cubicBezTo>
                    <a:pt x="2149" y="886"/>
                    <a:pt x="2149" y="886"/>
                    <a:pt x="2148" y="886"/>
                  </a:cubicBezTo>
                  <a:cubicBezTo>
                    <a:pt x="2146" y="888"/>
                    <a:pt x="2143" y="889"/>
                    <a:pt x="2141" y="890"/>
                  </a:cubicBezTo>
                  <a:cubicBezTo>
                    <a:pt x="2140" y="891"/>
                    <a:pt x="2139" y="892"/>
                    <a:pt x="2137" y="892"/>
                  </a:cubicBezTo>
                  <a:cubicBezTo>
                    <a:pt x="2136" y="893"/>
                    <a:pt x="2135" y="893"/>
                    <a:pt x="2134" y="894"/>
                  </a:cubicBezTo>
                  <a:cubicBezTo>
                    <a:pt x="2134" y="894"/>
                    <a:pt x="2134" y="894"/>
                    <a:pt x="2134" y="894"/>
                  </a:cubicBezTo>
                  <a:cubicBezTo>
                    <a:pt x="2133" y="894"/>
                    <a:pt x="2133" y="895"/>
                    <a:pt x="2133" y="895"/>
                  </a:cubicBezTo>
                  <a:cubicBezTo>
                    <a:pt x="2133" y="895"/>
                    <a:pt x="2132" y="895"/>
                    <a:pt x="2132" y="896"/>
                  </a:cubicBezTo>
                  <a:cubicBezTo>
                    <a:pt x="2131" y="896"/>
                    <a:pt x="2131" y="897"/>
                    <a:pt x="2130" y="897"/>
                  </a:cubicBezTo>
                  <a:cubicBezTo>
                    <a:pt x="2130" y="897"/>
                    <a:pt x="2130" y="897"/>
                    <a:pt x="2129" y="898"/>
                  </a:cubicBezTo>
                  <a:cubicBezTo>
                    <a:pt x="2129" y="897"/>
                    <a:pt x="2129" y="897"/>
                    <a:pt x="2129" y="897"/>
                  </a:cubicBezTo>
                  <a:cubicBezTo>
                    <a:pt x="2130" y="894"/>
                    <a:pt x="2130" y="892"/>
                    <a:pt x="2131" y="889"/>
                  </a:cubicBezTo>
                  <a:cubicBezTo>
                    <a:pt x="2131" y="887"/>
                    <a:pt x="2132" y="884"/>
                    <a:pt x="2132" y="882"/>
                  </a:cubicBezTo>
                  <a:cubicBezTo>
                    <a:pt x="2132" y="881"/>
                    <a:pt x="2132" y="881"/>
                    <a:pt x="2133" y="880"/>
                  </a:cubicBezTo>
                  <a:cubicBezTo>
                    <a:pt x="2133" y="880"/>
                    <a:pt x="2133" y="879"/>
                    <a:pt x="2133" y="879"/>
                  </a:cubicBezTo>
                  <a:cubicBezTo>
                    <a:pt x="2133" y="878"/>
                    <a:pt x="2133" y="877"/>
                    <a:pt x="2133" y="876"/>
                  </a:cubicBezTo>
                  <a:cubicBezTo>
                    <a:pt x="2133" y="874"/>
                    <a:pt x="2134" y="872"/>
                    <a:pt x="2134" y="871"/>
                  </a:cubicBezTo>
                  <a:cubicBezTo>
                    <a:pt x="2134" y="869"/>
                    <a:pt x="2135" y="867"/>
                    <a:pt x="2135" y="867"/>
                  </a:cubicBezTo>
                  <a:cubicBezTo>
                    <a:pt x="2135" y="867"/>
                    <a:pt x="2134" y="868"/>
                    <a:pt x="2133" y="871"/>
                  </a:cubicBezTo>
                  <a:cubicBezTo>
                    <a:pt x="2133" y="871"/>
                    <a:pt x="2133" y="872"/>
                    <a:pt x="2132" y="873"/>
                  </a:cubicBezTo>
                  <a:cubicBezTo>
                    <a:pt x="2132" y="874"/>
                    <a:pt x="2132" y="874"/>
                    <a:pt x="2131" y="875"/>
                  </a:cubicBezTo>
                  <a:cubicBezTo>
                    <a:pt x="2131" y="876"/>
                    <a:pt x="2131" y="877"/>
                    <a:pt x="2131" y="878"/>
                  </a:cubicBezTo>
                  <a:cubicBezTo>
                    <a:pt x="2130" y="878"/>
                    <a:pt x="2130" y="879"/>
                    <a:pt x="2130" y="879"/>
                  </a:cubicBezTo>
                  <a:cubicBezTo>
                    <a:pt x="2130" y="880"/>
                    <a:pt x="2130" y="881"/>
                    <a:pt x="2130" y="881"/>
                  </a:cubicBezTo>
                  <a:cubicBezTo>
                    <a:pt x="2129" y="883"/>
                    <a:pt x="2129" y="886"/>
                    <a:pt x="2128" y="888"/>
                  </a:cubicBezTo>
                  <a:cubicBezTo>
                    <a:pt x="2128" y="891"/>
                    <a:pt x="2128" y="894"/>
                    <a:pt x="2127" y="896"/>
                  </a:cubicBezTo>
                  <a:cubicBezTo>
                    <a:pt x="2126" y="902"/>
                    <a:pt x="2125" y="908"/>
                    <a:pt x="2124" y="914"/>
                  </a:cubicBezTo>
                  <a:cubicBezTo>
                    <a:pt x="2124" y="916"/>
                    <a:pt x="2124" y="918"/>
                    <a:pt x="2124" y="920"/>
                  </a:cubicBezTo>
                  <a:cubicBezTo>
                    <a:pt x="2124" y="919"/>
                    <a:pt x="2123" y="919"/>
                    <a:pt x="2123" y="919"/>
                  </a:cubicBezTo>
                  <a:cubicBezTo>
                    <a:pt x="2123" y="919"/>
                    <a:pt x="2123" y="918"/>
                    <a:pt x="2123" y="918"/>
                  </a:cubicBezTo>
                  <a:cubicBezTo>
                    <a:pt x="2123" y="917"/>
                    <a:pt x="2122" y="917"/>
                    <a:pt x="2122" y="917"/>
                  </a:cubicBezTo>
                  <a:cubicBezTo>
                    <a:pt x="2122" y="916"/>
                    <a:pt x="2122" y="916"/>
                    <a:pt x="2121" y="916"/>
                  </a:cubicBezTo>
                  <a:cubicBezTo>
                    <a:pt x="2119" y="913"/>
                    <a:pt x="2117" y="910"/>
                    <a:pt x="2113" y="907"/>
                  </a:cubicBezTo>
                  <a:cubicBezTo>
                    <a:pt x="2111" y="905"/>
                    <a:pt x="2108" y="903"/>
                    <a:pt x="2106" y="900"/>
                  </a:cubicBezTo>
                  <a:cubicBezTo>
                    <a:pt x="2106" y="900"/>
                    <a:pt x="2106" y="900"/>
                    <a:pt x="2107" y="900"/>
                  </a:cubicBezTo>
                  <a:cubicBezTo>
                    <a:pt x="2107" y="896"/>
                    <a:pt x="2107" y="896"/>
                    <a:pt x="2107" y="896"/>
                  </a:cubicBezTo>
                  <a:cubicBezTo>
                    <a:pt x="2111" y="880"/>
                    <a:pt x="2100" y="863"/>
                    <a:pt x="2084" y="862"/>
                  </a:cubicBezTo>
                  <a:cubicBezTo>
                    <a:pt x="2087" y="876"/>
                    <a:pt x="2085" y="901"/>
                    <a:pt x="2102" y="900"/>
                  </a:cubicBezTo>
                  <a:cubicBezTo>
                    <a:pt x="2103" y="901"/>
                    <a:pt x="2103" y="901"/>
                    <a:pt x="2103" y="901"/>
                  </a:cubicBezTo>
                  <a:cubicBezTo>
                    <a:pt x="2106" y="904"/>
                    <a:pt x="2109" y="907"/>
                    <a:pt x="2112" y="910"/>
                  </a:cubicBezTo>
                  <a:cubicBezTo>
                    <a:pt x="2115" y="912"/>
                    <a:pt x="2118" y="915"/>
                    <a:pt x="2120" y="917"/>
                  </a:cubicBezTo>
                  <a:cubicBezTo>
                    <a:pt x="2120" y="918"/>
                    <a:pt x="2120" y="918"/>
                    <a:pt x="2120" y="918"/>
                  </a:cubicBezTo>
                  <a:cubicBezTo>
                    <a:pt x="2120" y="919"/>
                    <a:pt x="2121" y="919"/>
                    <a:pt x="2121" y="919"/>
                  </a:cubicBezTo>
                  <a:cubicBezTo>
                    <a:pt x="2121" y="920"/>
                    <a:pt x="2121" y="920"/>
                    <a:pt x="2122" y="920"/>
                  </a:cubicBezTo>
                  <a:cubicBezTo>
                    <a:pt x="2122" y="920"/>
                    <a:pt x="2122" y="921"/>
                    <a:pt x="2122" y="921"/>
                  </a:cubicBezTo>
                  <a:cubicBezTo>
                    <a:pt x="2123" y="922"/>
                    <a:pt x="2123" y="922"/>
                    <a:pt x="2123" y="923"/>
                  </a:cubicBezTo>
                  <a:cubicBezTo>
                    <a:pt x="2123" y="926"/>
                    <a:pt x="2122" y="929"/>
                    <a:pt x="2122" y="932"/>
                  </a:cubicBezTo>
                  <a:cubicBezTo>
                    <a:pt x="2121" y="935"/>
                    <a:pt x="2121" y="937"/>
                    <a:pt x="2120" y="940"/>
                  </a:cubicBezTo>
                  <a:cubicBezTo>
                    <a:pt x="2120" y="943"/>
                    <a:pt x="2120" y="945"/>
                    <a:pt x="2119" y="947"/>
                  </a:cubicBezTo>
                  <a:cubicBezTo>
                    <a:pt x="2119" y="948"/>
                    <a:pt x="2119" y="949"/>
                    <a:pt x="2118" y="950"/>
                  </a:cubicBezTo>
                  <a:cubicBezTo>
                    <a:pt x="2118" y="951"/>
                    <a:pt x="2118" y="952"/>
                    <a:pt x="2118" y="953"/>
                  </a:cubicBezTo>
                  <a:cubicBezTo>
                    <a:pt x="2118" y="955"/>
                    <a:pt x="2118" y="957"/>
                    <a:pt x="2117" y="958"/>
                  </a:cubicBezTo>
                  <a:cubicBezTo>
                    <a:pt x="2117" y="959"/>
                    <a:pt x="2117" y="959"/>
                    <a:pt x="2117" y="960"/>
                  </a:cubicBezTo>
                  <a:cubicBezTo>
                    <a:pt x="2116" y="961"/>
                    <a:pt x="2114" y="963"/>
                    <a:pt x="2113" y="964"/>
                  </a:cubicBezTo>
                  <a:cubicBezTo>
                    <a:pt x="2111" y="966"/>
                    <a:pt x="2109" y="968"/>
                    <a:pt x="2107" y="969"/>
                  </a:cubicBezTo>
                  <a:cubicBezTo>
                    <a:pt x="2105" y="971"/>
                    <a:pt x="2103" y="973"/>
                    <a:pt x="2102" y="975"/>
                  </a:cubicBezTo>
                  <a:cubicBezTo>
                    <a:pt x="2091" y="984"/>
                    <a:pt x="2080" y="992"/>
                    <a:pt x="2069" y="998"/>
                  </a:cubicBezTo>
                  <a:cubicBezTo>
                    <a:pt x="2069" y="998"/>
                    <a:pt x="2069" y="997"/>
                    <a:pt x="2069" y="997"/>
                  </a:cubicBezTo>
                  <a:cubicBezTo>
                    <a:pt x="2069" y="996"/>
                    <a:pt x="2069" y="995"/>
                    <a:pt x="2069" y="994"/>
                  </a:cubicBezTo>
                  <a:cubicBezTo>
                    <a:pt x="2069" y="993"/>
                    <a:pt x="2069" y="992"/>
                    <a:pt x="2069" y="991"/>
                  </a:cubicBezTo>
                  <a:cubicBezTo>
                    <a:pt x="2069" y="990"/>
                    <a:pt x="2069" y="989"/>
                    <a:pt x="2069" y="988"/>
                  </a:cubicBezTo>
                  <a:cubicBezTo>
                    <a:pt x="2069" y="988"/>
                    <a:pt x="2069" y="988"/>
                    <a:pt x="2069" y="987"/>
                  </a:cubicBezTo>
                  <a:cubicBezTo>
                    <a:pt x="2069" y="988"/>
                    <a:pt x="2069" y="988"/>
                    <a:pt x="2069" y="988"/>
                  </a:cubicBezTo>
                  <a:cubicBezTo>
                    <a:pt x="2075" y="974"/>
                    <a:pt x="2067" y="962"/>
                    <a:pt x="2056" y="949"/>
                  </a:cubicBezTo>
                  <a:cubicBezTo>
                    <a:pt x="2047" y="960"/>
                    <a:pt x="2054" y="973"/>
                    <a:pt x="2065" y="985"/>
                  </a:cubicBezTo>
                  <a:cubicBezTo>
                    <a:pt x="2065" y="986"/>
                    <a:pt x="2065" y="987"/>
                    <a:pt x="2066" y="988"/>
                  </a:cubicBezTo>
                  <a:cubicBezTo>
                    <a:pt x="2066" y="989"/>
                    <a:pt x="2066" y="990"/>
                    <a:pt x="2066" y="991"/>
                  </a:cubicBezTo>
                  <a:cubicBezTo>
                    <a:pt x="2066" y="992"/>
                    <a:pt x="2066" y="993"/>
                    <a:pt x="2066" y="994"/>
                  </a:cubicBezTo>
                  <a:cubicBezTo>
                    <a:pt x="2066" y="995"/>
                    <a:pt x="2066" y="996"/>
                    <a:pt x="2066" y="997"/>
                  </a:cubicBezTo>
                  <a:cubicBezTo>
                    <a:pt x="2066" y="997"/>
                    <a:pt x="2066" y="998"/>
                    <a:pt x="2066" y="999"/>
                  </a:cubicBezTo>
                  <a:cubicBezTo>
                    <a:pt x="2065" y="999"/>
                    <a:pt x="2065" y="999"/>
                    <a:pt x="2065" y="1000"/>
                  </a:cubicBezTo>
                  <a:cubicBezTo>
                    <a:pt x="2065" y="1000"/>
                    <a:pt x="2065" y="1000"/>
                    <a:pt x="2065" y="1000"/>
                  </a:cubicBezTo>
                  <a:cubicBezTo>
                    <a:pt x="2062" y="1002"/>
                    <a:pt x="2059" y="1004"/>
                    <a:pt x="2056" y="1005"/>
                  </a:cubicBezTo>
                  <a:cubicBezTo>
                    <a:pt x="2054" y="1006"/>
                    <a:pt x="2052" y="1007"/>
                    <a:pt x="2050" y="1008"/>
                  </a:cubicBezTo>
                  <a:cubicBezTo>
                    <a:pt x="2049" y="1008"/>
                    <a:pt x="2049" y="1009"/>
                    <a:pt x="2048" y="1009"/>
                  </a:cubicBezTo>
                  <a:cubicBezTo>
                    <a:pt x="2036" y="1005"/>
                    <a:pt x="2025" y="1002"/>
                    <a:pt x="2011" y="1002"/>
                  </a:cubicBezTo>
                  <a:cubicBezTo>
                    <a:pt x="2008" y="995"/>
                    <a:pt x="2005" y="986"/>
                    <a:pt x="1996" y="992"/>
                  </a:cubicBezTo>
                  <a:cubicBezTo>
                    <a:pt x="1996" y="992"/>
                    <a:pt x="1995" y="992"/>
                    <a:pt x="1995" y="992"/>
                  </a:cubicBezTo>
                  <a:cubicBezTo>
                    <a:pt x="1995" y="991"/>
                    <a:pt x="1995" y="991"/>
                    <a:pt x="1994" y="991"/>
                  </a:cubicBezTo>
                  <a:cubicBezTo>
                    <a:pt x="1993" y="990"/>
                    <a:pt x="1992" y="990"/>
                    <a:pt x="1992" y="989"/>
                  </a:cubicBezTo>
                  <a:cubicBezTo>
                    <a:pt x="1991" y="989"/>
                    <a:pt x="1990" y="989"/>
                    <a:pt x="1989" y="988"/>
                  </a:cubicBezTo>
                  <a:cubicBezTo>
                    <a:pt x="1988" y="988"/>
                    <a:pt x="1987" y="988"/>
                    <a:pt x="1986" y="988"/>
                  </a:cubicBezTo>
                  <a:cubicBezTo>
                    <a:pt x="1986" y="987"/>
                    <a:pt x="1985" y="987"/>
                    <a:pt x="1985" y="987"/>
                  </a:cubicBezTo>
                  <a:cubicBezTo>
                    <a:pt x="1985" y="987"/>
                    <a:pt x="1985" y="987"/>
                    <a:pt x="1984" y="987"/>
                  </a:cubicBezTo>
                  <a:cubicBezTo>
                    <a:pt x="1984" y="987"/>
                    <a:pt x="1984" y="987"/>
                    <a:pt x="1984" y="987"/>
                  </a:cubicBezTo>
                  <a:cubicBezTo>
                    <a:pt x="1983" y="987"/>
                    <a:pt x="1983" y="987"/>
                    <a:pt x="1982" y="987"/>
                  </a:cubicBezTo>
                  <a:cubicBezTo>
                    <a:pt x="1982" y="987"/>
                    <a:pt x="1982" y="987"/>
                    <a:pt x="1981" y="987"/>
                  </a:cubicBezTo>
                  <a:cubicBezTo>
                    <a:pt x="1981" y="987"/>
                    <a:pt x="1981" y="987"/>
                    <a:pt x="1981" y="987"/>
                  </a:cubicBezTo>
                  <a:cubicBezTo>
                    <a:pt x="1981" y="987"/>
                    <a:pt x="1980" y="987"/>
                    <a:pt x="1980" y="987"/>
                  </a:cubicBezTo>
                  <a:cubicBezTo>
                    <a:pt x="1980" y="987"/>
                    <a:pt x="1980" y="987"/>
                    <a:pt x="1980" y="987"/>
                  </a:cubicBezTo>
                  <a:cubicBezTo>
                    <a:pt x="1977" y="984"/>
                    <a:pt x="1974" y="982"/>
                    <a:pt x="1970" y="979"/>
                  </a:cubicBezTo>
                  <a:cubicBezTo>
                    <a:pt x="1969" y="978"/>
                    <a:pt x="1967" y="977"/>
                    <a:pt x="1966" y="976"/>
                  </a:cubicBezTo>
                  <a:cubicBezTo>
                    <a:pt x="1964" y="975"/>
                    <a:pt x="1963" y="974"/>
                    <a:pt x="1961" y="973"/>
                  </a:cubicBezTo>
                  <a:cubicBezTo>
                    <a:pt x="1958" y="971"/>
                    <a:pt x="1956" y="969"/>
                    <a:pt x="1953" y="968"/>
                  </a:cubicBezTo>
                  <a:cubicBezTo>
                    <a:pt x="1953" y="968"/>
                    <a:pt x="1952" y="968"/>
                    <a:pt x="1952" y="967"/>
                  </a:cubicBezTo>
                  <a:cubicBezTo>
                    <a:pt x="1952" y="967"/>
                    <a:pt x="1951" y="967"/>
                    <a:pt x="1951" y="967"/>
                  </a:cubicBezTo>
                  <a:cubicBezTo>
                    <a:pt x="1950" y="967"/>
                    <a:pt x="1950" y="967"/>
                    <a:pt x="1949" y="967"/>
                  </a:cubicBezTo>
                  <a:cubicBezTo>
                    <a:pt x="1948" y="967"/>
                    <a:pt x="1948" y="967"/>
                    <a:pt x="1947" y="967"/>
                  </a:cubicBezTo>
                  <a:cubicBezTo>
                    <a:pt x="1947" y="967"/>
                    <a:pt x="1946" y="967"/>
                    <a:pt x="1946" y="967"/>
                  </a:cubicBezTo>
                  <a:cubicBezTo>
                    <a:pt x="1945" y="967"/>
                    <a:pt x="1945" y="967"/>
                    <a:pt x="1945" y="967"/>
                  </a:cubicBezTo>
                  <a:cubicBezTo>
                    <a:pt x="1945" y="967"/>
                    <a:pt x="1945" y="967"/>
                    <a:pt x="1945" y="967"/>
                  </a:cubicBezTo>
                  <a:cubicBezTo>
                    <a:pt x="1945" y="967"/>
                    <a:pt x="1945" y="967"/>
                    <a:pt x="1945" y="967"/>
                  </a:cubicBezTo>
                  <a:cubicBezTo>
                    <a:pt x="1945" y="967"/>
                    <a:pt x="1945" y="967"/>
                    <a:pt x="1945" y="967"/>
                  </a:cubicBezTo>
                  <a:cubicBezTo>
                    <a:pt x="1946" y="967"/>
                    <a:pt x="1946" y="967"/>
                    <a:pt x="1946" y="967"/>
                  </a:cubicBezTo>
                  <a:cubicBezTo>
                    <a:pt x="1947" y="966"/>
                    <a:pt x="1947" y="966"/>
                    <a:pt x="1948" y="965"/>
                  </a:cubicBezTo>
                  <a:cubicBezTo>
                    <a:pt x="1956" y="961"/>
                    <a:pt x="1962" y="956"/>
                    <a:pt x="1969" y="952"/>
                  </a:cubicBezTo>
                  <a:cubicBezTo>
                    <a:pt x="1972" y="950"/>
                    <a:pt x="1976" y="947"/>
                    <a:pt x="1979" y="946"/>
                  </a:cubicBezTo>
                  <a:cubicBezTo>
                    <a:pt x="1980" y="945"/>
                    <a:pt x="1981" y="944"/>
                    <a:pt x="1982" y="944"/>
                  </a:cubicBezTo>
                  <a:cubicBezTo>
                    <a:pt x="1982" y="944"/>
                    <a:pt x="1982" y="944"/>
                    <a:pt x="1982" y="944"/>
                  </a:cubicBezTo>
                  <a:cubicBezTo>
                    <a:pt x="1982" y="944"/>
                    <a:pt x="1982" y="944"/>
                    <a:pt x="1983" y="944"/>
                  </a:cubicBezTo>
                  <a:cubicBezTo>
                    <a:pt x="1983" y="944"/>
                    <a:pt x="1984" y="944"/>
                    <a:pt x="1985" y="944"/>
                  </a:cubicBezTo>
                  <a:cubicBezTo>
                    <a:pt x="1985" y="944"/>
                    <a:pt x="1986" y="945"/>
                    <a:pt x="1986" y="945"/>
                  </a:cubicBezTo>
                  <a:cubicBezTo>
                    <a:pt x="1987" y="945"/>
                    <a:pt x="1987" y="945"/>
                    <a:pt x="1987" y="945"/>
                  </a:cubicBezTo>
                  <a:cubicBezTo>
                    <a:pt x="1987" y="945"/>
                    <a:pt x="1988" y="945"/>
                    <a:pt x="1988" y="945"/>
                  </a:cubicBezTo>
                  <a:cubicBezTo>
                    <a:pt x="1990" y="946"/>
                    <a:pt x="1992" y="947"/>
                    <a:pt x="1995" y="948"/>
                  </a:cubicBezTo>
                  <a:cubicBezTo>
                    <a:pt x="1996" y="948"/>
                    <a:pt x="1996" y="949"/>
                    <a:pt x="1997" y="949"/>
                  </a:cubicBezTo>
                  <a:cubicBezTo>
                    <a:pt x="1997" y="950"/>
                    <a:pt x="1998" y="950"/>
                    <a:pt x="1999" y="950"/>
                  </a:cubicBezTo>
                  <a:cubicBezTo>
                    <a:pt x="2000" y="951"/>
                    <a:pt x="2001" y="952"/>
                    <a:pt x="2002" y="953"/>
                  </a:cubicBezTo>
                  <a:cubicBezTo>
                    <a:pt x="2003" y="953"/>
                    <a:pt x="2003" y="953"/>
                    <a:pt x="2003" y="953"/>
                  </a:cubicBezTo>
                  <a:cubicBezTo>
                    <a:pt x="2005" y="972"/>
                    <a:pt x="2019" y="970"/>
                    <a:pt x="2031" y="980"/>
                  </a:cubicBezTo>
                  <a:cubicBezTo>
                    <a:pt x="2033" y="959"/>
                    <a:pt x="2021" y="951"/>
                    <a:pt x="2003" y="951"/>
                  </a:cubicBezTo>
                  <a:cubicBezTo>
                    <a:pt x="2003" y="951"/>
                    <a:pt x="2003" y="951"/>
                    <a:pt x="2003" y="951"/>
                  </a:cubicBezTo>
                  <a:cubicBezTo>
                    <a:pt x="2002" y="951"/>
                    <a:pt x="2001" y="950"/>
                    <a:pt x="1999" y="949"/>
                  </a:cubicBezTo>
                  <a:cubicBezTo>
                    <a:pt x="1999" y="949"/>
                    <a:pt x="1998" y="948"/>
                    <a:pt x="1998" y="948"/>
                  </a:cubicBezTo>
                  <a:cubicBezTo>
                    <a:pt x="1997" y="947"/>
                    <a:pt x="1996" y="947"/>
                    <a:pt x="1996" y="947"/>
                  </a:cubicBezTo>
                  <a:cubicBezTo>
                    <a:pt x="1993" y="945"/>
                    <a:pt x="1991" y="944"/>
                    <a:pt x="1988" y="944"/>
                  </a:cubicBezTo>
                  <a:cubicBezTo>
                    <a:pt x="1988" y="943"/>
                    <a:pt x="1988" y="943"/>
                    <a:pt x="1987" y="943"/>
                  </a:cubicBezTo>
                  <a:cubicBezTo>
                    <a:pt x="1987" y="943"/>
                    <a:pt x="1987" y="943"/>
                    <a:pt x="1987" y="943"/>
                  </a:cubicBezTo>
                  <a:cubicBezTo>
                    <a:pt x="1986" y="943"/>
                    <a:pt x="1986" y="943"/>
                    <a:pt x="1985" y="943"/>
                  </a:cubicBezTo>
                  <a:cubicBezTo>
                    <a:pt x="1984" y="943"/>
                    <a:pt x="1984" y="943"/>
                    <a:pt x="1983" y="943"/>
                  </a:cubicBezTo>
                  <a:cubicBezTo>
                    <a:pt x="1983" y="943"/>
                    <a:pt x="1984" y="943"/>
                    <a:pt x="1984" y="943"/>
                  </a:cubicBezTo>
                  <a:cubicBezTo>
                    <a:pt x="1985" y="942"/>
                    <a:pt x="1986" y="942"/>
                    <a:pt x="1987" y="942"/>
                  </a:cubicBezTo>
                  <a:cubicBezTo>
                    <a:pt x="1987" y="941"/>
                    <a:pt x="1987" y="941"/>
                    <a:pt x="1987" y="941"/>
                  </a:cubicBezTo>
                  <a:cubicBezTo>
                    <a:pt x="1988" y="941"/>
                    <a:pt x="1988" y="941"/>
                    <a:pt x="1988" y="941"/>
                  </a:cubicBezTo>
                  <a:cubicBezTo>
                    <a:pt x="1988" y="941"/>
                    <a:pt x="1988" y="941"/>
                    <a:pt x="1988" y="941"/>
                  </a:cubicBezTo>
                  <a:cubicBezTo>
                    <a:pt x="1988" y="941"/>
                    <a:pt x="1988" y="941"/>
                    <a:pt x="1988" y="941"/>
                  </a:cubicBezTo>
                  <a:cubicBezTo>
                    <a:pt x="1988" y="941"/>
                    <a:pt x="1988" y="941"/>
                    <a:pt x="1988" y="941"/>
                  </a:cubicBezTo>
                  <a:cubicBezTo>
                    <a:pt x="1989" y="941"/>
                    <a:pt x="1989" y="941"/>
                    <a:pt x="1989" y="941"/>
                  </a:cubicBezTo>
                  <a:cubicBezTo>
                    <a:pt x="1996" y="938"/>
                    <a:pt x="2003" y="937"/>
                    <a:pt x="2010" y="936"/>
                  </a:cubicBezTo>
                  <a:cubicBezTo>
                    <a:pt x="2017" y="936"/>
                    <a:pt x="2023" y="936"/>
                    <a:pt x="2029" y="937"/>
                  </a:cubicBezTo>
                  <a:cubicBezTo>
                    <a:pt x="2031" y="937"/>
                    <a:pt x="2032" y="938"/>
                    <a:pt x="2034" y="938"/>
                  </a:cubicBezTo>
                  <a:cubicBezTo>
                    <a:pt x="2035" y="938"/>
                    <a:pt x="2037" y="938"/>
                    <a:pt x="2038" y="939"/>
                  </a:cubicBezTo>
                  <a:cubicBezTo>
                    <a:pt x="2041" y="939"/>
                    <a:pt x="2043" y="939"/>
                    <a:pt x="2046" y="940"/>
                  </a:cubicBezTo>
                  <a:cubicBezTo>
                    <a:pt x="2051" y="941"/>
                    <a:pt x="2055" y="942"/>
                    <a:pt x="2058" y="942"/>
                  </a:cubicBezTo>
                  <a:cubicBezTo>
                    <a:pt x="2065" y="944"/>
                    <a:pt x="2069" y="945"/>
                    <a:pt x="2069" y="945"/>
                  </a:cubicBezTo>
                  <a:cubicBezTo>
                    <a:pt x="2069" y="945"/>
                    <a:pt x="2068" y="944"/>
                    <a:pt x="2066" y="944"/>
                  </a:cubicBezTo>
                  <a:cubicBezTo>
                    <a:pt x="2065" y="943"/>
                    <a:pt x="2062" y="942"/>
                    <a:pt x="2059" y="941"/>
                  </a:cubicBezTo>
                  <a:cubicBezTo>
                    <a:pt x="2055" y="940"/>
                    <a:pt x="2051" y="938"/>
                    <a:pt x="2046" y="937"/>
                  </a:cubicBezTo>
                  <a:cubicBezTo>
                    <a:pt x="2044" y="936"/>
                    <a:pt x="2041" y="936"/>
                    <a:pt x="2039" y="935"/>
                  </a:cubicBezTo>
                  <a:cubicBezTo>
                    <a:pt x="2037" y="935"/>
                    <a:pt x="2036" y="934"/>
                    <a:pt x="2034" y="934"/>
                  </a:cubicBezTo>
                  <a:cubicBezTo>
                    <a:pt x="2034" y="934"/>
                    <a:pt x="2034" y="934"/>
                    <a:pt x="2033" y="934"/>
                  </a:cubicBezTo>
                  <a:cubicBezTo>
                    <a:pt x="2033" y="934"/>
                    <a:pt x="2032" y="934"/>
                    <a:pt x="2032" y="934"/>
                  </a:cubicBezTo>
                  <a:cubicBezTo>
                    <a:pt x="2031" y="934"/>
                    <a:pt x="2031" y="934"/>
                    <a:pt x="2030" y="934"/>
                  </a:cubicBezTo>
                  <a:cubicBezTo>
                    <a:pt x="2024" y="933"/>
                    <a:pt x="2017" y="932"/>
                    <a:pt x="2010" y="933"/>
                  </a:cubicBezTo>
                  <a:cubicBezTo>
                    <a:pt x="2007" y="933"/>
                    <a:pt x="2004" y="933"/>
                    <a:pt x="2001" y="934"/>
                  </a:cubicBezTo>
                  <a:cubicBezTo>
                    <a:pt x="2002" y="933"/>
                    <a:pt x="2003" y="932"/>
                    <a:pt x="2003" y="931"/>
                  </a:cubicBezTo>
                  <a:cubicBezTo>
                    <a:pt x="2004" y="931"/>
                    <a:pt x="2004" y="930"/>
                    <a:pt x="2005" y="929"/>
                  </a:cubicBezTo>
                  <a:cubicBezTo>
                    <a:pt x="2005" y="929"/>
                    <a:pt x="2005" y="928"/>
                    <a:pt x="2006" y="928"/>
                  </a:cubicBezTo>
                  <a:cubicBezTo>
                    <a:pt x="2006" y="927"/>
                    <a:pt x="2006" y="927"/>
                    <a:pt x="2006" y="926"/>
                  </a:cubicBezTo>
                  <a:cubicBezTo>
                    <a:pt x="2008" y="923"/>
                    <a:pt x="2009" y="918"/>
                    <a:pt x="2011" y="913"/>
                  </a:cubicBezTo>
                  <a:cubicBezTo>
                    <a:pt x="2011" y="912"/>
                    <a:pt x="2012" y="911"/>
                    <a:pt x="2012" y="910"/>
                  </a:cubicBezTo>
                  <a:cubicBezTo>
                    <a:pt x="2012" y="909"/>
                    <a:pt x="2013" y="907"/>
                    <a:pt x="2013" y="906"/>
                  </a:cubicBezTo>
                  <a:cubicBezTo>
                    <a:pt x="2014" y="906"/>
                    <a:pt x="2014" y="905"/>
                    <a:pt x="2014" y="904"/>
                  </a:cubicBezTo>
                  <a:cubicBezTo>
                    <a:pt x="2015" y="904"/>
                    <a:pt x="2015" y="904"/>
                    <a:pt x="2015" y="904"/>
                  </a:cubicBezTo>
                  <a:cubicBezTo>
                    <a:pt x="2015" y="903"/>
                    <a:pt x="2015" y="903"/>
                    <a:pt x="2015" y="903"/>
                  </a:cubicBezTo>
                  <a:cubicBezTo>
                    <a:pt x="2016" y="901"/>
                    <a:pt x="2016" y="901"/>
                    <a:pt x="2016" y="901"/>
                  </a:cubicBezTo>
                  <a:cubicBezTo>
                    <a:pt x="2017" y="900"/>
                    <a:pt x="2017" y="900"/>
                    <a:pt x="2017" y="899"/>
                  </a:cubicBezTo>
                  <a:cubicBezTo>
                    <a:pt x="2018" y="898"/>
                    <a:pt x="2019" y="897"/>
                    <a:pt x="2020" y="896"/>
                  </a:cubicBezTo>
                  <a:cubicBezTo>
                    <a:pt x="2020" y="896"/>
                    <a:pt x="2021" y="895"/>
                    <a:pt x="2021" y="895"/>
                  </a:cubicBezTo>
                  <a:cubicBezTo>
                    <a:pt x="2021" y="894"/>
                    <a:pt x="2022" y="894"/>
                    <a:pt x="2022" y="893"/>
                  </a:cubicBezTo>
                  <a:cubicBezTo>
                    <a:pt x="2022" y="893"/>
                    <a:pt x="2023" y="893"/>
                    <a:pt x="2023" y="893"/>
                  </a:cubicBezTo>
                  <a:cubicBezTo>
                    <a:pt x="2023" y="893"/>
                    <a:pt x="2023" y="893"/>
                    <a:pt x="2024" y="893"/>
                  </a:cubicBezTo>
                  <a:cubicBezTo>
                    <a:pt x="2024" y="893"/>
                    <a:pt x="2025" y="893"/>
                    <a:pt x="2026" y="893"/>
                  </a:cubicBezTo>
                  <a:cubicBezTo>
                    <a:pt x="2026" y="893"/>
                    <a:pt x="2026" y="893"/>
                    <a:pt x="2027" y="893"/>
                  </a:cubicBezTo>
                  <a:cubicBezTo>
                    <a:pt x="2027" y="893"/>
                    <a:pt x="2027" y="893"/>
                    <a:pt x="2027" y="893"/>
                  </a:cubicBezTo>
                  <a:cubicBezTo>
                    <a:pt x="2027" y="893"/>
                    <a:pt x="2028" y="893"/>
                    <a:pt x="2028" y="893"/>
                  </a:cubicBezTo>
                  <a:cubicBezTo>
                    <a:pt x="2028" y="893"/>
                    <a:pt x="2029" y="893"/>
                    <a:pt x="2029" y="893"/>
                  </a:cubicBezTo>
                  <a:cubicBezTo>
                    <a:pt x="2030" y="893"/>
                    <a:pt x="2030" y="893"/>
                    <a:pt x="2031" y="893"/>
                  </a:cubicBezTo>
                  <a:cubicBezTo>
                    <a:pt x="2031" y="893"/>
                    <a:pt x="2032" y="893"/>
                    <a:pt x="2032" y="893"/>
                  </a:cubicBezTo>
                  <a:cubicBezTo>
                    <a:pt x="2033" y="893"/>
                    <a:pt x="2033" y="892"/>
                    <a:pt x="2034" y="892"/>
                  </a:cubicBezTo>
                  <a:cubicBezTo>
                    <a:pt x="2035" y="893"/>
                    <a:pt x="2036" y="893"/>
                    <a:pt x="2037" y="893"/>
                  </a:cubicBezTo>
                  <a:cubicBezTo>
                    <a:pt x="2038" y="893"/>
                    <a:pt x="2040" y="893"/>
                    <a:pt x="2041" y="893"/>
                  </a:cubicBezTo>
                  <a:cubicBezTo>
                    <a:pt x="2042" y="893"/>
                    <a:pt x="2043" y="894"/>
                    <a:pt x="2044" y="894"/>
                  </a:cubicBezTo>
                  <a:cubicBezTo>
                    <a:pt x="2045" y="894"/>
                    <a:pt x="2046" y="894"/>
                    <a:pt x="2047" y="895"/>
                  </a:cubicBezTo>
                  <a:cubicBezTo>
                    <a:pt x="2047" y="895"/>
                    <a:pt x="2047" y="895"/>
                    <a:pt x="2047" y="895"/>
                  </a:cubicBezTo>
                  <a:cubicBezTo>
                    <a:pt x="2051" y="912"/>
                    <a:pt x="2063" y="908"/>
                    <a:pt x="2075" y="900"/>
                  </a:cubicBezTo>
                  <a:cubicBezTo>
                    <a:pt x="2063" y="898"/>
                    <a:pt x="2061" y="886"/>
                    <a:pt x="2047" y="893"/>
                  </a:cubicBezTo>
                  <a:cubicBezTo>
                    <a:pt x="2046" y="892"/>
                    <a:pt x="2046" y="892"/>
                    <a:pt x="2045" y="892"/>
                  </a:cubicBezTo>
                  <a:cubicBezTo>
                    <a:pt x="2044" y="892"/>
                    <a:pt x="2042" y="891"/>
                    <a:pt x="2041" y="891"/>
                  </a:cubicBezTo>
                  <a:cubicBezTo>
                    <a:pt x="2040" y="891"/>
                    <a:pt x="2039" y="891"/>
                    <a:pt x="2037" y="891"/>
                  </a:cubicBezTo>
                  <a:cubicBezTo>
                    <a:pt x="2036" y="891"/>
                    <a:pt x="2035" y="891"/>
                    <a:pt x="2034" y="890"/>
                  </a:cubicBezTo>
                  <a:cubicBezTo>
                    <a:pt x="2033" y="890"/>
                    <a:pt x="2033" y="891"/>
                    <a:pt x="2032" y="891"/>
                  </a:cubicBezTo>
                  <a:cubicBezTo>
                    <a:pt x="2032" y="891"/>
                    <a:pt x="2031" y="891"/>
                    <a:pt x="2031" y="891"/>
                  </a:cubicBezTo>
                  <a:cubicBezTo>
                    <a:pt x="2030" y="891"/>
                    <a:pt x="2030" y="891"/>
                    <a:pt x="2029" y="891"/>
                  </a:cubicBezTo>
                  <a:cubicBezTo>
                    <a:pt x="2029" y="891"/>
                    <a:pt x="2028" y="891"/>
                    <a:pt x="2028" y="891"/>
                  </a:cubicBezTo>
                  <a:cubicBezTo>
                    <a:pt x="2027" y="891"/>
                    <a:pt x="2027" y="891"/>
                    <a:pt x="2027" y="891"/>
                  </a:cubicBezTo>
                  <a:cubicBezTo>
                    <a:pt x="2027" y="891"/>
                    <a:pt x="2027" y="891"/>
                    <a:pt x="2026" y="891"/>
                  </a:cubicBezTo>
                  <a:cubicBezTo>
                    <a:pt x="2026" y="891"/>
                    <a:pt x="2026" y="891"/>
                    <a:pt x="2025" y="892"/>
                  </a:cubicBezTo>
                  <a:cubicBezTo>
                    <a:pt x="2025" y="892"/>
                    <a:pt x="2025" y="892"/>
                    <a:pt x="2024" y="892"/>
                  </a:cubicBezTo>
                  <a:cubicBezTo>
                    <a:pt x="2024" y="892"/>
                    <a:pt x="2024" y="892"/>
                    <a:pt x="2023" y="892"/>
                  </a:cubicBezTo>
                  <a:cubicBezTo>
                    <a:pt x="2023" y="892"/>
                    <a:pt x="2023" y="892"/>
                    <a:pt x="2023" y="892"/>
                  </a:cubicBezTo>
                  <a:cubicBezTo>
                    <a:pt x="2023" y="892"/>
                    <a:pt x="2024" y="892"/>
                    <a:pt x="2024" y="892"/>
                  </a:cubicBezTo>
                  <a:cubicBezTo>
                    <a:pt x="2024" y="891"/>
                    <a:pt x="2024" y="891"/>
                    <a:pt x="2024" y="891"/>
                  </a:cubicBezTo>
                  <a:cubicBezTo>
                    <a:pt x="2025" y="891"/>
                    <a:pt x="2025" y="891"/>
                    <a:pt x="2025" y="891"/>
                  </a:cubicBezTo>
                  <a:cubicBezTo>
                    <a:pt x="2026" y="890"/>
                    <a:pt x="2026" y="890"/>
                    <a:pt x="2027" y="890"/>
                  </a:cubicBezTo>
                  <a:cubicBezTo>
                    <a:pt x="2027" y="889"/>
                    <a:pt x="2028" y="889"/>
                    <a:pt x="2028" y="888"/>
                  </a:cubicBezTo>
                  <a:cubicBezTo>
                    <a:pt x="2029" y="888"/>
                    <a:pt x="2029" y="888"/>
                    <a:pt x="2030" y="887"/>
                  </a:cubicBezTo>
                  <a:cubicBezTo>
                    <a:pt x="2030" y="887"/>
                    <a:pt x="2031" y="887"/>
                    <a:pt x="2031" y="886"/>
                  </a:cubicBezTo>
                  <a:cubicBezTo>
                    <a:pt x="2032" y="886"/>
                    <a:pt x="2033" y="885"/>
                    <a:pt x="2034" y="885"/>
                  </a:cubicBezTo>
                  <a:cubicBezTo>
                    <a:pt x="2035" y="884"/>
                    <a:pt x="2035" y="884"/>
                    <a:pt x="2036" y="884"/>
                  </a:cubicBezTo>
                  <a:cubicBezTo>
                    <a:pt x="2036" y="884"/>
                    <a:pt x="2037" y="883"/>
                    <a:pt x="2037" y="883"/>
                  </a:cubicBezTo>
                  <a:cubicBezTo>
                    <a:pt x="2038" y="883"/>
                    <a:pt x="2039" y="882"/>
                    <a:pt x="2040" y="882"/>
                  </a:cubicBezTo>
                  <a:cubicBezTo>
                    <a:pt x="2041" y="882"/>
                    <a:pt x="2042" y="882"/>
                    <a:pt x="2043" y="881"/>
                  </a:cubicBezTo>
                  <a:cubicBezTo>
                    <a:pt x="2043" y="881"/>
                    <a:pt x="2044" y="881"/>
                    <a:pt x="2045" y="880"/>
                  </a:cubicBezTo>
                  <a:cubicBezTo>
                    <a:pt x="2047" y="880"/>
                    <a:pt x="2048" y="879"/>
                    <a:pt x="2049" y="879"/>
                  </a:cubicBezTo>
                  <a:cubicBezTo>
                    <a:pt x="2050" y="879"/>
                    <a:pt x="2051" y="879"/>
                    <a:pt x="2052" y="878"/>
                  </a:cubicBezTo>
                  <a:cubicBezTo>
                    <a:pt x="2052" y="878"/>
                    <a:pt x="2053" y="878"/>
                    <a:pt x="2053" y="878"/>
                  </a:cubicBezTo>
                  <a:cubicBezTo>
                    <a:pt x="2053" y="878"/>
                    <a:pt x="2052" y="878"/>
                    <a:pt x="2052" y="878"/>
                  </a:cubicBezTo>
                  <a:cubicBezTo>
                    <a:pt x="2051" y="878"/>
                    <a:pt x="2051" y="878"/>
                    <a:pt x="2051" y="878"/>
                  </a:cubicBezTo>
                  <a:cubicBezTo>
                    <a:pt x="2050" y="878"/>
                    <a:pt x="2050" y="878"/>
                    <a:pt x="2049" y="878"/>
                  </a:cubicBezTo>
                  <a:cubicBezTo>
                    <a:pt x="2048" y="878"/>
                    <a:pt x="2046" y="878"/>
                    <a:pt x="2045" y="878"/>
                  </a:cubicBezTo>
                  <a:cubicBezTo>
                    <a:pt x="2044" y="879"/>
                    <a:pt x="2043" y="879"/>
                    <a:pt x="2042" y="879"/>
                  </a:cubicBezTo>
                  <a:cubicBezTo>
                    <a:pt x="2041" y="879"/>
                    <a:pt x="2041" y="879"/>
                    <a:pt x="2041" y="879"/>
                  </a:cubicBezTo>
                  <a:cubicBezTo>
                    <a:pt x="2040" y="879"/>
                    <a:pt x="2040" y="880"/>
                    <a:pt x="2039" y="880"/>
                  </a:cubicBezTo>
                  <a:cubicBezTo>
                    <a:pt x="2038" y="880"/>
                    <a:pt x="2037" y="880"/>
                    <a:pt x="2036" y="881"/>
                  </a:cubicBezTo>
                  <a:cubicBezTo>
                    <a:pt x="2036" y="881"/>
                    <a:pt x="2035" y="881"/>
                    <a:pt x="2035" y="882"/>
                  </a:cubicBezTo>
                  <a:cubicBezTo>
                    <a:pt x="2034" y="882"/>
                    <a:pt x="2033" y="882"/>
                    <a:pt x="2033" y="882"/>
                  </a:cubicBezTo>
                  <a:cubicBezTo>
                    <a:pt x="2032" y="883"/>
                    <a:pt x="2031" y="884"/>
                    <a:pt x="2030" y="884"/>
                  </a:cubicBezTo>
                  <a:cubicBezTo>
                    <a:pt x="2029" y="885"/>
                    <a:pt x="2029" y="885"/>
                    <a:pt x="2028" y="885"/>
                  </a:cubicBezTo>
                  <a:cubicBezTo>
                    <a:pt x="2028" y="886"/>
                    <a:pt x="2027" y="886"/>
                    <a:pt x="2027" y="886"/>
                  </a:cubicBezTo>
                  <a:cubicBezTo>
                    <a:pt x="2026" y="887"/>
                    <a:pt x="2026" y="887"/>
                    <a:pt x="2025" y="888"/>
                  </a:cubicBezTo>
                  <a:cubicBezTo>
                    <a:pt x="2025" y="888"/>
                    <a:pt x="2024" y="888"/>
                    <a:pt x="2024" y="889"/>
                  </a:cubicBezTo>
                  <a:cubicBezTo>
                    <a:pt x="2023" y="890"/>
                    <a:pt x="2023" y="890"/>
                    <a:pt x="2023" y="890"/>
                  </a:cubicBezTo>
                  <a:cubicBezTo>
                    <a:pt x="2022" y="890"/>
                    <a:pt x="2022" y="890"/>
                    <a:pt x="2022" y="890"/>
                  </a:cubicBezTo>
                  <a:cubicBezTo>
                    <a:pt x="2022" y="891"/>
                    <a:pt x="2021" y="891"/>
                    <a:pt x="2021" y="892"/>
                  </a:cubicBezTo>
                  <a:cubicBezTo>
                    <a:pt x="2020" y="892"/>
                    <a:pt x="2020" y="893"/>
                    <a:pt x="2019" y="893"/>
                  </a:cubicBezTo>
                  <a:cubicBezTo>
                    <a:pt x="2019" y="894"/>
                    <a:pt x="2018" y="894"/>
                    <a:pt x="2018" y="895"/>
                  </a:cubicBezTo>
                  <a:cubicBezTo>
                    <a:pt x="2017" y="896"/>
                    <a:pt x="2016" y="897"/>
                    <a:pt x="2015" y="898"/>
                  </a:cubicBezTo>
                  <a:cubicBezTo>
                    <a:pt x="2015" y="899"/>
                    <a:pt x="2015" y="899"/>
                    <a:pt x="2014" y="900"/>
                  </a:cubicBezTo>
                  <a:cubicBezTo>
                    <a:pt x="2013" y="902"/>
                    <a:pt x="2013" y="902"/>
                    <a:pt x="2013" y="902"/>
                  </a:cubicBezTo>
                  <a:cubicBezTo>
                    <a:pt x="2013" y="902"/>
                    <a:pt x="2013" y="902"/>
                    <a:pt x="2013" y="902"/>
                  </a:cubicBezTo>
                  <a:cubicBezTo>
                    <a:pt x="2012" y="903"/>
                    <a:pt x="2012" y="903"/>
                    <a:pt x="2012" y="903"/>
                  </a:cubicBezTo>
                  <a:cubicBezTo>
                    <a:pt x="2012" y="904"/>
                    <a:pt x="2012" y="905"/>
                    <a:pt x="2011" y="905"/>
                  </a:cubicBezTo>
                  <a:cubicBezTo>
                    <a:pt x="2010" y="908"/>
                    <a:pt x="2009" y="910"/>
                    <a:pt x="2008" y="913"/>
                  </a:cubicBezTo>
                  <a:cubicBezTo>
                    <a:pt x="2008" y="915"/>
                    <a:pt x="2007" y="917"/>
                    <a:pt x="2006" y="919"/>
                  </a:cubicBezTo>
                  <a:cubicBezTo>
                    <a:pt x="2005" y="922"/>
                    <a:pt x="2005" y="924"/>
                    <a:pt x="2004" y="925"/>
                  </a:cubicBezTo>
                  <a:cubicBezTo>
                    <a:pt x="2004" y="926"/>
                    <a:pt x="2003" y="927"/>
                    <a:pt x="2003" y="928"/>
                  </a:cubicBezTo>
                  <a:cubicBezTo>
                    <a:pt x="2002" y="929"/>
                    <a:pt x="2002" y="930"/>
                    <a:pt x="2002" y="930"/>
                  </a:cubicBezTo>
                  <a:cubicBezTo>
                    <a:pt x="2001" y="931"/>
                    <a:pt x="2001" y="932"/>
                    <a:pt x="2000" y="932"/>
                  </a:cubicBezTo>
                  <a:cubicBezTo>
                    <a:pt x="2000" y="933"/>
                    <a:pt x="2000" y="933"/>
                    <a:pt x="1999" y="934"/>
                  </a:cubicBezTo>
                  <a:cubicBezTo>
                    <a:pt x="1999" y="934"/>
                    <a:pt x="1999" y="934"/>
                    <a:pt x="1999" y="934"/>
                  </a:cubicBezTo>
                  <a:cubicBezTo>
                    <a:pt x="1996" y="935"/>
                    <a:pt x="1992" y="936"/>
                    <a:pt x="1988" y="937"/>
                  </a:cubicBezTo>
                  <a:cubicBezTo>
                    <a:pt x="1986" y="938"/>
                    <a:pt x="1986" y="938"/>
                    <a:pt x="1986" y="938"/>
                  </a:cubicBezTo>
                  <a:cubicBezTo>
                    <a:pt x="1986" y="938"/>
                    <a:pt x="1986" y="938"/>
                    <a:pt x="1986" y="938"/>
                  </a:cubicBezTo>
                  <a:cubicBezTo>
                    <a:pt x="1986" y="938"/>
                    <a:pt x="1986" y="938"/>
                    <a:pt x="1986" y="938"/>
                  </a:cubicBezTo>
                  <a:cubicBezTo>
                    <a:pt x="1986" y="938"/>
                    <a:pt x="1986" y="938"/>
                    <a:pt x="1986" y="938"/>
                  </a:cubicBezTo>
                  <a:cubicBezTo>
                    <a:pt x="1986" y="938"/>
                    <a:pt x="1986" y="938"/>
                    <a:pt x="1986" y="938"/>
                  </a:cubicBezTo>
                  <a:cubicBezTo>
                    <a:pt x="1985" y="938"/>
                    <a:pt x="1985" y="938"/>
                    <a:pt x="1985" y="938"/>
                  </a:cubicBezTo>
                  <a:cubicBezTo>
                    <a:pt x="1984" y="939"/>
                    <a:pt x="1983" y="939"/>
                    <a:pt x="1982" y="939"/>
                  </a:cubicBezTo>
                  <a:cubicBezTo>
                    <a:pt x="1981" y="940"/>
                    <a:pt x="1979" y="941"/>
                    <a:pt x="1977" y="942"/>
                  </a:cubicBezTo>
                  <a:cubicBezTo>
                    <a:pt x="1974" y="944"/>
                    <a:pt x="1970" y="946"/>
                    <a:pt x="1967" y="949"/>
                  </a:cubicBezTo>
                  <a:cubicBezTo>
                    <a:pt x="1966" y="949"/>
                    <a:pt x="1966" y="949"/>
                    <a:pt x="1965" y="950"/>
                  </a:cubicBezTo>
                  <a:cubicBezTo>
                    <a:pt x="1966" y="949"/>
                    <a:pt x="1967" y="947"/>
                    <a:pt x="1967" y="946"/>
                  </a:cubicBezTo>
                  <a:cubicBezTo>
                    <a:pt x="1967" y="946"/>
                    <a:pt x="1968" y="945"/>
                    <a:pt x="1968" y="944"/>
                  </a:cubicBezTo>
                  <a:cubicBezTo>
                    <a:pt x="1968" y="943"/>
                    <a:pt x="1969" y="942"/>
                    <a:pt x="1969" y="942"/>
                  </a:cubicBezTo>
                  <a:cubicBezTo>
                    <a:pt x="1970" y="940"/>
                    <a:pt x="1970" y="938"/>
                    <a:pt x="1971" y="937"/>
                  </a:cubicBezTo>
                  <a:cubicBezTo>
                    <a:pt x="1971" y="937"/>
                    <a:pt x="1971" y="937"/>
                    <a:pt x="1971" y="937"/>
                  </a:cubicBezTo>
                  <a:cubicBezTo>
                    <a:pt x="1989" y="925"/>
                    <a:pt x="1994" y="910"/>
                    <a:pt x="1976" y="892"/>
                  </a:cubicBezTo>
                  <a:cubicBezTo>
                    <a:pt x="1972" y="909"/>
                    <a:pt x="1956" y="916"/>
                    <a:pt x="1969" y="935"/>
                  </a:cubicBezTo>
                  <a:cubicBezTo>
                    <a:pt x="1969" y="935"/>
                    <a:pt x="1969" y="936"/>
                    <a:pt x="1969" y="936"/>
                  </a:cubicBezTo>
                  <a:cubicBezTo>
                    <a:pt x="1968" y="938"/>
                    <a:pt x="1968" y="939"/>
                    <a:pt x="1967" y="941"/>
                  </a:cubicBezTo>
                  <a:cubicBezTo>
                    <a:pt x="1967" y="942"/>
                    <a:pt x="1967" y="942"/>
                    <a:pt x="1966" y="943"/>
                  </a:cubicBezTo>
                  <a:cubicBezTo>
                    <a:pt x="1966" y="944"/>
                    <a:pt x="1966" y="945"/>
                    <a:pt x="1965" y="945"/>
                  </a:cubicBezTo>
                  <a:cubicBezTo>
                    <a:pt x="1964" y="948"/>
                    <a:pt x="1962" y="951"/>
                    <a:pt x="1961" y="953"/>
                  </a:cubicBezTo>
                  <a:cubicBezTo>
                    <a:pt x="1961" y="953"/>
                    <a:pt x="1961" y="953"/>
                    <a:pt x="1960" y="953"/>
                  </a:cubicBezTo>
                  <a:cubicBezTo>
                    <a:pt x="1956" y="956"/>
                    <a:pt x="1951" y="959"/>
                    <a:pt x="1947" y="962"/>
                  </a:cubicBezTo>
                  <a:cubicBezTo>
                    <a:pt x="1946" y="962"/>
                    <a:pt x="1945" y="963"/>
                    <a:pt x="1944" y="963"/>
                  </a:cubicBezTo>
                  <a:cubicBezTo>
                    <a:pt x="1944" y="963"/>
                    <a:pt x="1944" y="963"/>
                    <a:pt x="1944" y="963"/>
                  </a:cubicBezTo>
                  <a:cubicBezTo>
                    <a:pt x="1944" y="963"/>
                    <a:pt x="1944" y="963"/>
                    <a:pt x="1944" y="963"/>
                  </a:cubicBezTo>
                  <a:cubicBezTo>
                    <a:pt x="1944" y="963"/>
                    <a:pt x="1944" y="963"/>
                    <a:pt x="1944" y="963"/>
                  </a:cubicBezTo>
                  <a:cubicBezTo>
                    <a:pt x="1944" y="963"/>
                    <a:pt x="1943" y="963"/>
                    <a:pt x="1943" y="963"/>
                  </a:cubicBezTo>
                  <a:cubicBezTo>
                    <a:pt x="1943" y="964"/>
                    <a:pt x="1943" y="964"/>
                    <a:pt x="1943" y="964"/>
                  </a:cubicBezTo>
                  <a:cubicBezTo>
                    <a:pt x="1943" y="964"/>
                    <a:pt x="1943" y="964"/>
                    <a:pt x="1943" y="964"/>
                  </a:cubicBezTo>
                  <a:cubicBezTo>
                    <a:pt x="1941" y="964"/>
                    <a:pt x="1941" y="964"/>
                    <a:pt x="1941" y="964"/>
                  </a:cubicBezTo>
                  <a:cubicBezTo>
                    <a:pt x="1940" y="965"/>
                    <a:pt x="1940" y="965"/>
                    <a:pt x="1940" y="965"/>
                  </a:cubicBezTo>
                  <a:cubicBezTo>
                    <a:pt x="1938" y="966"/>
                    <a:pt x="1938" y="966"/>
                    <a:pt x="1938" y="966"/>
                  </a:cubicBezTo>
                  <a:cubicBezTo>
                    <a:pt x="1938" y="966"/>
                    <a:pt x="1937" y="966"/>
                    <a:pt x="1936" y="967"/>
                  </a:cubicBezTo>
                  <a:cubicBezTo>
                    <a:pt x="1932" y="968"/>
                    <a:pt x="1928" y="969"/>
                    <a:pt x="1924" y="970"/>
                  </a:cubicBezTo>
                  <a:cubicBezTo>
                    <a:pt x="1917" y="972"/>
                    <a:pt x="1909" y="973"/>
                    <a:pt x="1901" y="974"/>
                  </a:cubicBezTo>
                  <a:cubicBezTo>
                    <a:pt x="1900" y="974"/>
                    <a:pt x="1899" y="974"/>
                    <a:pt x="1898" y="974"/>
                  </a:cubicBezTo>
                  <a:cubicBezTo>
                    <a:pt x="1898" y="974"/>
                    <a:pt x="1899" y="974"/>
                    <a:pt x="1899" y="973"/>
                  </a:cubicBezTo>
                  <a:cubicBezTo>
                    <a:pt x="1899" y="973"/>
                    <a:pt x="1900" y="973"/>
                    <a:pt x="1900" y="972"/>
                  </a:cubicBezTo>
                  <a:cubicBezTo>
                    <a:pt x="1900" y="972"/>
                    <a:pt x="1901" y="972"/>
                    <a:pt x="1901" y="971"/>
                  </a:cubicBezTo>
                  <a:cubicBezTo>
                    <a:pt x="1901" y="971"/>
                    <a:pt x="1901" y="971"/>
                    <a:pt x="1902" y="970"/>
                  </a:cubicBezTo>
                  <a:cubicBezTo>
                    <a:pt x="1902" y="970"/>
                    <a:pt x="1903" y="969"/>
                    <a:pt x="1904" y="968"/>
                  </a:cubicBezTo>
                  <a:cubicBezTo>
                    <a:pt x="1904" y="967"/>
                    <a:pt x="1905" y="966"/>
                    <a:pt x="1906" y="965"/>
                  </a:cubicBezTo>
                  <a:cubicBezTo>
                    <a:pt x="1906" y="965"/>
                    <a:pt x="1906" y="964"/>
                    <a:pt x="1906" y="964"/>
                  </a:cubicBezTo>
                  <a:cubicBezTo>
                    <a:pt x="1907" y="963"/>
                    <a:pt x="1907" y="962"/>
                    <a:pt x="1907" y="962"/>
                  </a:cubicBezTo>
                  <a:cubicBezTo>
                    <a:pt x="1908" y="961"/>
                    <a:pt x="1908" y="960"/>
                    <a:pt x="1908" y="960"/>
                  </a:cubicBezTo>
                  <a:cubicBezTo>
                    <a:pt x="1908" y="959"/>
                    <a:pt x="1909" y="958"/>
                    <a:pt x="1909" y="958"/>
                  </a:cubicBezTo>
                  <a:cubicBezTo>
                    <a:pt x="1910" y="955"/>
                    <a:pt x="1911" y="952"/>
                    <a:pt x="1911" y="948"/>
                  </a:cubicBezTo>
                  <a:cubicBezTo>
                    <a:pt x="1912" y="945"/>
                    <a:pt x="1912" y="941"/>
                    <a:pt x="1913" y="937"/>
                  </a:cubicBezTo>
                  <a:cubicBezTo>
                    <a:pt x="1913" y="934"/>
                    <a:pt x="1914" y="930"/>
                    <a:pt x="1914" y="926"/>
                  </a:cubicBezTo>
                  <a:cubicBezTo>
                    <a:pt x="1915" y="922"/>
                    <a:pt x="1915" y="918"/>
                    <a:pt x="1917" y="915"/>
                  </a:cubicBezTo>
                  <a:cubicBezTo>
                    <a:pt x="1917" y="913"/>
                    <a:pt x="1917" y="913"/>
                    <a:pt x="1917" y="913"/>
                  </a:cubicBezTo>
                  <a:cubicBezTo>
                    <a:pt x="1917" y="912"/>
                    <a:pt x="1917" y="912"/>
                    <a:pt x="1917" y="912"/>
                  </a:cubicBezTo>
                  <a:cubicBezTo>
                    <a:pt x="1918" y="911"/>
                    <a:pt x="1918" y="911"/>
                    <a:pt x="1918" y="911"/>
                  </a:cubicBezTo>
                  <a:cubicBezTo>
                    <a:pt x="1918" y="911"/>
                    <a:pt x="1918" y="911"/>
                    <a:pt x="1918" y="911"/>
                  </a:cubicBezTo>
                  <a:cubicBezTo>
                    <a:pt x="1918" y="911"/>
                    <a:pt x="1918" y="911"/>
                    <a:pt x="1918" y="911"/>
                  </a:cubicBezTo>
                  <a:cubicBezTo>
                    <a:pt x="1918" y="911"/>
                    <a:pt x="1918" y="911"/>
                    <a:pt x="1918" y="911"/>
                  </a:cubicBezTo>
                  <a:cubicBezTo>
                    <a:pt x="1918" y="911"/>
                    <a:pt x="1918" y="911"/>
                    <a:pt x="1918" y="911"/>
                  </a:cubicBezTo>
                  <a:cubicBezTo>
                    <a:pt x="1918" y="910"/>
                    <a:pt x="1918" y="910"/>
                    <a:pt x="1918" y="910"/>
                  </a:cubicBezTo>
                  <a:cubicBezTo>
                    <a:pt x="1919" y="909"/>
                    <a:pt x="1919" y="909"/>
                    <a:pt x="1919" y="909"/>
                  </a:cubicBezTo>
                  <a:cubicBezTo>
                    <a:pt x="1919" y="909"/>
                    <a:pt x="1919" y="908"/>
                    <a:pt x="1919" y="908"/>
                  </a:cubicBezTo>
                  <a:cubicBezTo>
                    <a:pt x="1920" y="906"/>
                    <a:pt x="1920" y="906"/>
                    <a:pt x="1920" y="906"/>
                  </a:cubicBezTo>
                  <a:cubicBezTo>
                    <a:pt x="1920" y="906"/>
                    <a:pt x="1921" y="905"/>
                    <a:pt x="1921" y="904"/>
                  </a:cubicBezTo>
                  <a:cubicBezTo>
                    <a:pt x="1922" y="903"/>
                    <a:pt x="1922" y="902"/>
                    <a:pt x="1923" y="902"/>
                  </a:cubicBezTo>
                  <a:cubicBezTo>
                    <a:pt x="1923" y="901"/>
                    <a:pt x="1924" y="900"/>
                    <a:pt x="1924" y="899"/>
                  </a:cubicBezTo>
                  <a:cubicBezTo>
                    <a:pt x="1925" y="898"/>
                    <a:pt x="1925" y="898"/>
                    <a:pt x="1926" y="897"/>
                  </a:cubicBezTo>
                  <a:cubicBezTo>
                    <a:pt x="1927" y="896"/>
                    <a:pt x="1927" y="896"/>
                    <a:pt x="1928" y="895"/>
                  </a:cubicBezTo>
                  <a:cubicBezTo>
                    <a:pt x="1928" y="894"/>
                    <a:pt x="1929" y="894"/>
                    <a:pt x="1930" y="893"/>
                  </a:cubicBezTo>
                  <a:cubicBezTo>
                    <a:pt x="1930" y="892"/>
                    <a:pt x="1931" y="892"/>
                    <a:pt x="1932" y="891"/>
                  </a:cubicBezTo>
                  <a:cubicBezTo>
                    <a:pt x="1932" y="891"/>
                    <a:pt x="1933" y="890"/>
                    <a:pt x="1934" y="890"/>
                  </a:cubicBezTo>
                  <a:cubicBezTo>
                    <a:pt x="1934" y="889"/>
                    <a:pt x="1935" y="889"/>
                    <a:pt x="1936" y="888"/>
                  </a:cubicBezTo>
                  <a:cubicBezTo>
                    <a:pt x="1937" y="887"/>
                    <a:pt x="1938" y="886"/>
                    <a:pt x="1940" y="885"/>
                  </a:cubicBezTo>
                  <a:cubicBezTo>
                    <a:pt x="1941" y="885"/>
                    <a:pt x="1941" y="885"/>
                    <a:pt x="1942" y="884"/>
                  </a:cubicBezTo>
                  <a:cubicBezTo>
                    <a:pt x="1943" y="884"/>
                    <a:pt x="1943" y="884"/>
                    <a:pt x="1944" y="883"/>
                  </a:cubicBezTo>
                  <a:cubicBezTo>
                    <a:pt x="1945" y="883"/>
                    <a:pt x="1947" y="882"/>
                    <a:pt x="1948" y="882"/>
                  </a:cubicBezTo>
                  <a:cubicBezTo>
                    <a:pt x="1948" y="881"/>
                    <a:pt x="1949" y="881"/>
                    <a:pt x="1949" y="881"/>
                  </a:cubicBezTo>
                  <a:cubicBezTo>
                    <a:pt x="1950" y="881"/>
                    <a:pt x="1951" y="880"/>
                    <a:pt x="1951" y="880"/>
                  </a:cubicBezTo>
                  <a:cubicBezTo>
                    <a:pt x="1953" y="879"/>
                    <a:pt x="1955" y="879"/>
                    <a:pt x="1957" y="878"/>
                  </a:cubicBezTo>
                  <a:cubicBezTo>
                    <a:pt x="1959" y="878"/>
                    <a:pt x="1960" y="878"/>
                    <a:pt x="1961" y="878"/>
                  </a:cubicBezTo>
                  <a:cubicBezTo>
                    <a:pt x="1962" y="878"/>
                    <a:pt x="1962" y="877"/>
                    <a:pt x="1962" y="877"/>
                  </a:cubicBezTo>
                  <a:cubicBezTo>
                    <a:pt x="1962" y="877"/>
                    <a:pt x="1962" y="877"/>
                    <a:pt x="1961" y="877"/>
                  </a:cubicBezTo>
                  <a:cubicBezTo>
                    <a:pt x="1960" y="877"/>
                    <a:pt x="1959" y="877"/>
                    <a:pt x="1957" y="878"/>
                  </a:cubicBezTo>
                  <a:cubicBezTo>
                    <a:pt x="1955" y="878"/>
                    <a:pt x="1953" y="878"/>
                    <a:pt x="1951" y="878"/>
                  </a:cubicBezTo>
                  <a:cubicBezTo>
                    <a:pt x="1950" y="879"/>
                    <a:pt x="1949" y="879"/>
                    <a:pt x="1949" y="879"/>
                  </a:cubicBezTo>
                  <a:cubicBezTo>
                    <a:pt x="1949" y="879"/>
                    <a:pt x="1948" y="879"/>
                    <a:pt x="1948" y="879"/>
                  </a:cubicBezTo>
                  <a:cubicBezTo>
                    <a:pt x="1949" y="879"/>
                    <a:pt x="1949" y="878"/>
                    <a:pt x="1950" y="878"/>
                  </a:cubicBezTo>
                  <a:cubicBezTo>
                    <a:pt x="1950" y="877"/>
                    <a:pt x="1951" y="876"/>
                    <a:pt x="1952" y="876"/>
                  </a:cubicBezTo>
                  <a:cubicBezTo>
                    <a:pt x="1952" y="875"/>
                    <a:pt x="1953" y="874"/>
                    <a:pt x="1953" y="874"/>
                  </a:cubicBezTo>
                  <a:cubicBezTo>
                    <a:pt x="1954" y="873"/>
                    <a:pt x="1954" y="873"/>
                    <a:pt x="1955" y="872"/>
                  </a:cubicBezTo>
                  <a:cubicBezTo>
                    <a:pt x="1970" y="872"/>
                    <a:pt x="1968" y="850"/>
                    <a:pt x="1963" y="841"/>
                  </a:cubicBezTo>
                  <a:cubicBezTo>
                    <a:pt x="1962" y="847"/>
                    <a:pt x="1962" y="850"/>
                    <a:pt x="1958" y="855"/>
                  </a:cubicBezTo>
                  <a:cubicBezTo>
                    <a:pt x="1955" y="858"/>
                    <a:pt x="1948" y="864"/>
                    <a:pt x="1954" y="868"/>
                  </a:cubicBezTo>
                  <a:cubicBezTo>
                    <a:pt x="1954" y="868"/>
                    <a:pt x="1954" y="868"/>
                    <a:pt x="1954" y="868"/>
                  </a:cubicBezTo>
                  <a:cubicBezTo>
                    <a:pt x="1953" y="869"/>
                    <a:pt x="1953" y="871"/>
                    <a:pt x="1953" y="872"/>
                  </a:cubicBezTo>
                  <a:cubicBezTo>
                    <a:pt x="1953" y="872"/>
                    <a:pt x="1953" y="872"/>
                    <a:pt x="1953" y="872"/>
                  </a:cubicBezTo>
                  <a:cubicBezTo>
                    <a:pt x="1953" y="872"/>
                    <a:pt x="1952" y="872"/>
                    <a:pt x="1952" y="873"/>
                  </a:cubicBezTo>
                  <a:cubicBezTo>
                    <a:pt x="1952" y="873"/>
                    <a:pt x="1951" y="874"/>
                    <a:pt x="1950" y="875"/>
                  </a:cubicBezTo>
                  <a:cubicBezTo>
                    <a:pt x="1950" y="875"/>
                    <a:pt x="1949" y="876"/>
                    <a:pt x="1949" y="876"/>
                  </a:cubicBezTo>
                  <a:cubicBezTo>
                    <a:pt x="1948" y="877"/>
                    <a:pt x="1947" y="878"/>
                    <a:pt x="1947" y="878"/>
                  </a:cubicBezTo>
                  <a:cubicBezTo>
                    <a:pt x="1946" y="879"/>
                    <a:pt x="1946" y="879"/>
                    <a:pt x="1945" y="880"/>
                  </a:cubicBezTo>
                  <a:cubicBezTo>
                    <a:pt x="1945" y="880"/>
                    <a:pt x="1945" y="880"/>
                    <a:pt x="1945" y="880"/>
                  </a:cubicBezTo>
                  <a:cubicBezTo>
                    <a:pt x="1945" y="880"/>
                    <a:pt x="1945" y="880"/>
                    <a:pt x="1944" y="880"/>
                  </a:cubicBezTo>
                  <a:cubicBezTo>
                    <a:pt x="1944" y="880"/>
                    <a:pt x="1944" y="880"/>
                    <a:pt x="1944" y="881"/>
                  </a:cubicBezTo>
                  <a:cubicBezTo>
                    <a:pt x="1944" y="881"/>
                    <a:pt x="1944" y="881"/>
                    <a:pt x="1944" y="881"/>
                  </a:cubicBezTo>
                  <a:cubicBezTo>
                    <a:pt x="1943" y="881"/>
                    <a:pt x="1943" y="881"/>
                    <a:pt x="1943" y="881"/>
                  </a:cubicBezTo>
                  <a:cubicBezTo>
                    <a:pt x="1942" y="881"/>
                    <a:pt x="1941" y="882"/>
                    <a:pt x="1941" y="882"/>
                  </a:cubicBezTo>
                  <a:cubicBezTo>
                    <a:pt x="1940" y="882"/>
                    <a:pt x="1939" y="883"/>
                    <a:pt x="1939" y="883"/>
                  </a:cubicBezTo>
                  <a:cubicBezTo>
                    <a:pt x="1937" y="884"/>
                    <a:pt x="1936" y="885"/>
                    <a:pt x="1934" y="886"/>
                  </a:cubicBezTo>
                  <a:cubicBezTo>
                    <a:pt x="1934" y="887"/>
                    <a:pt x="1933" y="887"/>
                    <a:pt x="1932" y="888"/>
                  </a:cubicBezTo>
                  <a:cubicBezTo>
                    <a:pt x="1931" y="888"/>
                    <a:pt x="1931" y="889"/>
                    <a:pt x="1930" y="889"/>
                  </a:cubicBezTo>
                  <a:cubicBezTo>
                    <a:pt x="1929" y="890"/>
                    <a:pt x="1929" y="891"/>
                    <a:pt x="1928" y="891"/>
                  </a:cubicBezTo>
                  <a:cubicBezTo>
                    <a:pt x="1927" y="892"/>
                    <a:pt x="1927" y="893"/>
                    <a:pt x="1926" y="893"/>
                  </a:cubicBezTo>
                  <a:cubicBezTo>
                    <a:pt x="1925" y="894"/>
                    <a:pt x="1925" y="895"/>
                    <a:pt x="1924" y="895"/>
                  </a:cubicBezTo>
                  <a:cubicBezTo>
                    <a:pt x="1924" y="896"/>
                    <a:pt x="1923" y="897"/>
                    <a:pt x="1922" y="898"/>
                  </a:cubicBezTo>
                  <a:cubicBezTo>
                    <a:pt x="1922" y="899"/>
                    <a:pt x="1921" y="899"/>
                    <a:pt x="1921" y="900"/>
                  </a:cubicBezTo>
                  <a:cubicBezTo>
                    <a:pt x="1920" y="901"/>
                    <a:pt x="1920" y="902"/>
                    <a:pt x="1919" y="903"/>
                  </a:cubicBezTo>
                  <a:cubicBezTo>
                    <a:pt x="1919" y="903"/>
                    <a:pt x="1918" y="904"/>
                    <a:pt x="1918" y="905"/>
                  </a:cubicBezTo>
                  <a:cubicBezTo>
                    <a:pt x="1918" y="905"/>
                    <a:pt x="1918" y="905"/>
                    <a:pt x="1918" y="904"/>
                  </a:cubicBezTo>
                  <a:cubicBezTo>
                    <a:pt x="1918" y="904"/>
                    <a:pt x="1918" y="903"/>
                    <a:pt x="1917" y="903"/>
                  </a:cubicBezTo>
                  <a:cubicBezTo>
                    <a:pt x="1917" y="902"/>
                    <a:pt x="1917" y="901"/>
                    <a:pt x="1917" y="901"/>
                  </a:cubicBezTo>
                  <a:cubicBezTo>
                    <a:pt x="1917" y="900"/>
                    <a:pt x="1917" y="900"/>
                    <a:pt x="1917" y="900"/>
                  </a:cubicBezTo>
                  <a:cubicBezTo>
                    <a:pt x="1917" y="899"/>
                    <a:pt x="1917" y="899"/>
                    <a:pt x="1917" y="899"/>
                  </a:cubicBezTo>
                  <a:cubicBezTo>
                    <a:pt x="1916" y="898"/>
                    <a:pt x="1916" y="897"/>
                    <a:pt x="1916" y="896"/>
                  </a:cubicBezTo>
                  <a:cubicBezTo>
                    <a:pt x="1916" y="895"/>
                    <a:pt x="1915" y="894"/>
                    <a:pt x="1914" y="892"/>
                  </a:cubicBezTo>
                  <a:cubicBezTo>
                    <a:pt x="1914" y="891"/>
                    <a:pt x="1913" y="889"/>
                    <a:pt x="1912" y="888"/>
                  </a:cubicBezTo>
                  <a:cubicBezTo>
                    <a:pt x="1912" y="888"/>
                    <a:pt x="1912" y="887"/>
                    <a:pt x="1912" y="887"/>
                  </a:cubicBezTo>
                  <a:cubicBezTo>
                    <a:pt x="1920" y="871"/>
                    <a:pt x="1893" y="861"/>
                    <a:pt x="1882" y="858"/>
                  </a:cubicBezTo>
                  <a:cubicBezTo>
                    <a:pt x="1889" y="869"/>
                    <a:pt x="1885" y="897"/>
                    <a:pt x="1908" y="889"/>
                  </a:cubicBezTo>
                  <a:cubicBezTo>
                    <a:pt x="1908" y="887"/>
                    <a:pt x="1908" y="887"/>
                    <a:pt x="1908" y="887"/>
                  </a:cubicBezTo>
                  <a:cubicBezTo>
                    <a:pt x="1908" y="888"/>
                    <a:pt x="1909" y="889"/>
                    <a:pt x="1910" y="890"/>
                  </a:cubicBezTo>
                  <a:cubicBezTo>
                    <a:pt x="1910" y="889"/>
                    <a:pt x="1910" y="889"/>
                    <a:pt x="1910" y="889"/>
                  </a:cubicBezTo>
                  <a:cubicBezTo>
                    <a:pt x="1910" y="889"/>
                    <a:pt x="1911" y="889"/>
                    <a:pt x="1911" y="889"/>
                  </a:cubicBezTo>
                  <a:cubicBezTo>
                    <a:pt x="1911" y="890"/>
                    <a:pt x="1912" y="892"/>
                    <a:pt x="1913" y="893"/>
                  </a:cubicBezTo>
                  <a:cubicBezTo>
                    <a:pt x="1913" y="894"/>
                    <a:pt x="1914" y="896"/>
                    <a:pt x="1914" y="897"/>
                  </a:cubicBezTo>
                  <a:cubicBezTo>
                    <a:pt x="1914" y="898"/>
                    <a:pt x="1914" y="898"/>
                    <a:pt x="1915" y="899"/>
                  </a:cubicBezTo>
                  <a:cubicBezTo>
                    <a:pt x="1915" y="899"/>
                    <a:pt x="1915" y="900"/>
                    <a:pt x="1915" y="900"/>
                  </a:cubicBezTo>
                  <a:cubicBezTo>
                    <a:pt x="1915" y="900"/>
                    <a:pt x="1915" y="901"/>
                    <a:pt x="1915" y="901"/>
                  </a:cubicBezTo>
                  <a:cubicBezTo>
                    <a:pt x="1915" y="902"/>
                    <a:pt x="1915" y="902"/>
                    <a:pt x="1915" y="903"/>
                  </a:cubicBezTo>
                  <a:cubicBezTo>
                    <a:pt x="1915" y="903"/>
                    <a:pt x="1915" y="904"/>
                    <a:pt x="1915" y="905"/>
                  </a:cubicBezTo>
                  <a:cubicBezTo>
                    <a:pt x="1916" y="905"/>
                    <a:pt x="1916" y="905"/>
                    <a:pt x="1916" y="905"/>
                  </a:cubicBezTo>
                  <a:cubicBezTo>
                    <a:pt x="1916" y="906"/>
                    <a:pt x="1916" y="906"/>
                    <a:pt x="1916" y="906"/>
                  </a:cubicBezTo>
                  <a:cubicBezTo>
                    <a:pt x="1916" y="907"/>
                    <a:pt x="1916" y="907"/>
                    <a:pt x="1916" y="908"/>
                  </a:cubicBezTo>
                  <a:cubicBezTo>
                    <a:pt x="1916" y="908"/>
                    <a:pt x="1916" y="908"/>
                    <a:pt x="1916" y="909"/>
                  </a:cubicBezTo>
                  <a:cubicBezTo>
                    <a:pt x="1916" y="910"/>
                    <a:pt x="1916" y="910"/>
                    <a:pt x="1916" y="910"/>
                  </a:cubicBezTo>
                  <a:cubicBezTo>
                    <a:pt x="1915" y="910"/>
                    <a:pt x="1915" y="910"/>
                    <a:pt x="1915" y="910"/>
                  </a:cubicBezTo>
                  <a:cubicBezTo>
                    <a:pt x="1915" y="910"/>
                    <a:pt x="1915" y="910"/>
                    <a:pt x="1915" y="910"/>
                  </a:cubicBezTo>
                  <a:cubicBezTo>
                    <a:pt x="1915" y="911"/>
                    <a:pt x="1915" y="911"/>
                    <a:pt x="1915" y="911"/>
                  </a:cubicBezTo>
                  <a:cubicBezTo>
                    <a:pt x="1915" y="911"/>
                    <a:pt x="1915" y="911"/>
                    <a:pt x="1915" y="911"/>
                  </a:cubicBezTo>
                  <a:cubicBezTo>
                    <a:pt x="1915" y="911"/>
                    <a:pt x="1915" y="911"/>
                    <a:pt x="1915" y="911"/>
                  </a:cubicBezTo>
                  <a:cubicBezTo>
                    <a:pt x="1915" y="912"/>
                    <a:pt x="1915" y="912"/>
                    <a:pt x="1915" y="912"/>
                  </a:cubicBezTo>
                  <a:cubicBezTo>
                    <a:pt x="1914" y="914"/>
                    <a:pt x="1914" y="914"/>
                    <a:pt x="1914" y="914"/>
                  </a:cubicBezTo>
                  <a:cubicBezTo>
                    <a:pt x="1913" y="918"/>
                    <a:pt x="1912" y="922"/>
                    <a:pt x="1912" y="926"/>
                  </a:cubicBezTo>
                  <a:cubicBezTo>
                    <a:pt x="1911" y="930"/>
                    <a:pt x="1911" y="933"/>
                    <a:pt x="1910" y="937"/>
                  </a:cubicBezTo>
                  <a:cubicBezTo>
                    <a:pt x="1910" y="941"/>
                    <a:pt x="1909" y="944"/>
                    <a:pt x="1909" y="948"/>
                  </a:cubicBezTo>
                  <a:cubicBezTo>
                    <a:pt x="1908" y="951"/>
                    <a:pt x="1907" y="954"/>
                    <a:pt x="1907" y="957"/>
                  </a:cubicBezTo>
                  <a:cubicBezTo>
                    <a:pt x="1906" y="958"/>
                    <a:pt x="1906" y="960"/>
                    <a:pt x="1905" y="961"/>
                  </a:cubicBezTo>
                  <a:cubicBezTo>
                    <a:pt x="1905" y="961"/>
                    <a:pt x="1905" y="962"/>
                    <a:pt x="1904" y="963"/>
                  </a:cubicBezTo>
                  <a:cubicBezTo>
                    <a:pt x="1904" y="963"/>
                    <a:pt x="1904" y="964"/>
                    <a:pt x="1904" y="964"/>
                  </a:cubicBezTo>
                  <a:cubicBezTo>
                    <a:pt x="1903" y="967"/>
                    <a:pt x="1902" y="968"/>
                    <a:pt x="1901" y="970"/>
                  </a:cubicBezTo>
                  <a:cubicBezTo>
                    <a:pt x="1901" y="970"/>
                    <a:pt x="1901" y="971"/>
                    <a:pt x="1900" y="971"/>
                  </a:cubicBezTo>
                  <a:cubicBezTo>
                    <a:pt x="1900" y="971"/>
                    <a:pt x="1900" y="971"/>
                    <a:pt x="1900" y="972"/>
                  </a:cubicBezTo>
                  <a:cubicBezTo>
                    <a:pt x="1899" y="972"/>
                    <a:pt x="1899" y="973"/>
                    <a:pt x="1899" y="973"/>
                  </a:cubicBezTo>
                  <a:cubicBezTo>
                    <a:pt x="1898" y="973"/>
                    <a:pt x="1898" y="974"/>
                    <a:pt x="1898" y="974"/>
                  </a:cubicBezTo>
                  <a:cubicBezTo>
                    <a:pt x="1892" y="974"/>
                    <a:pt x="1886" y="975"/>
                    <a:pt x="1881" y="976"/>
                  </a:cubicBezTo>
                  <a:cubicBezTo>
                    <a:pt x="1845" y="961"/>
                    <a:pt x="1810" y="944"/>
                    <a:pt x="1780" y="927"/>
                  </a:cubicBezTo>
                  <a:cubicBezTo>
                    <a:pt x="1804" y="896"/>
                    <a:pt x="1825" y="869"/>
                    <a:pt x="1850" y="847"/>
                  </a:cubicBezTo>
                  <a:cubicBezTo>
                    <a:pt x="1882" y="819"/>
                    <a:pt x="1914" y="792"/>
                    <a:pt x="1945" y="764"/>
                  </a:cubicBezTo>
                  <a:cubicBezTo>
                    <a:pt x="1957" y="761"/>
                    <a:pt x="1970" y="757"/>
                    <a:pt x="1985" y="753"/>
                  </a:cubicBezTo>
                  <a:cubicBezTo>
                    <a:pt x="1988" y="752"/>
                    <a:pt x="1991" y="751"/>
                    <a:pt x="1994" y="750"/>
                  </a:cubicBezTo>
                  <a:cubicBezTo>
                    <a:pt x="1994" y="750"/>
                    <a:pt x="1994" y="750"/>
                    <a:pt x="1995" y="750"/>
                  </a:cubicBezTo>
                  <a:cubicBezTo>
                    <a:pt x="1995" y="750"/>
                    <a:pt x="1996" y="751"/>
                    <a:pt x="1996" y="751"/>
                  </a:cubicBezTo>
                  <a:cubicBezTo>
                    <a:pt x="1996" y="751"/>
                    <a:pt x="1997" y="751"/>
                    <a:pt x="1997" y="752"/>
                  </a:cubicBezTo>
                  <a:cubicBezTo>
                    <a:pt x="1997" y="752"/>
                    <a:pt x="1997" y="752"/>
                    <a:pt x="1998" y="752"/>
                  </a:cubicBezTo>
                  <a:cubicBezTo>
                    <a:pt x="1998" y="752"/>
                    <a:pt x="1998" y="752"/>
                    <a:pt x="1998" y="752"/>
                  </a:cubicBezTo>
                  <a:cubicBezTo>
                    <a:pt x="1999" y="753"/>
                    <a:pt x="1999" y="753"/>
                    <a:pt x="2000" y="754"/>
                  </a:cubicBezTo>
                  <a:cubicBezTo>
                    <a:pt x="2001" y="755"/>
                    <a:pt x="2002" y="756"/>
                    <a:pt x="2002" y="756"/>
                  </a:cubicBezTo>
                  <a:cubicBezTo>
                    <a:pt x="2003" y="757"/>
                    <a:pt x="2004" y="758"/>
                    <a:pt x="2004" y="759"/>
                  </a:cubicBezTo>
                  <a:cubicBezTo>
                    <a:pt x="2005" y="760"/>
                    <a:pt x="2006" y="761"/>
                    <a:pt x="2007" y="762"/>
                  </a:cubicBezTo>
                  <a:cubicBezTo>
                    <a:pt x="2007" y="763"/>
                    <a:pt x="2008" y="764"/>
                    <a:pt x="2009" y="765"/>
                  </a:cubicBezTo>
                  <a:cubicBezTo>
                    <a:pt x="2004" y="773"/>
                    <a:pt x="2013" y="783"/>
                    <a:pt x="2020" y="785"/>
                  </a:cubicBezTo>
                  <a:cubicBezTo>
                    <a:pt x="2030" y="788"/>
                    <a:pt x="2038" y="784"/>
                    <a:pt x="2044" y="777"/>
                  </a:cubicBezTo>
                  <a:cubicBezTo>
                    <a:pt x="2026" y="783"/>
                    <a:pt x="2029" y="761"/>
                    <a:pt x="2011" y="764"/>
                  </a:cubicBezTo>
                  <a:cubicBezTo>
                    <a:pt x="2010" y="763"/>
                    <a:pt x="2009" y="762"/>
                    <a:pt x="2008" y="761"/>
                  </a:cubicBezTo>
                  <a:cubicBezTo>
                    <a:pt x="2007" y="760"/>
                    <a:pt x="2007" y="759"/>
                    <a:pt x="2006" y="758"/>
                  </a:cubicBezTo>
                  <a:cubicBezTo>
                    <a:pt x="2005" y="757"/>
                    <a:pt x="2005" y="756"/>
                    <a:pt x="2004" y="755"/>
                  </a:cubicBezTo>
                  <a:cubicBezTo>
                    <a:pt x="2003" y="754"/>
                    <a:pt x="2002" y="753"/>
                    <a:pt x="2002" y="753"/>
                  </a:cubicBezTo>
                  <a:cubicBezTo>
                    <a:pt x="2001" y="752"/>
                    <a:pt x="2000" y="751"/>
                    <a:pt x="1999" y="751"/>
                  </a:cubicBezTo>
                  <a:cubicBezTo>
                    <a:pt x="1999" y="751"/>
                    <a:pt x="1999" y="750"/>
                    <a:pt x="1999" y="750"/>
                  </a:cubicBezTo>
                  <a:cubicBezTo>
                    <a:pt x="1998" y="750"/>
                    <a:pt x="1998" y="750"/>
                    <a:pt x="1998" y="750"/>
                  </a:cubicBezTo>
                  <a:cubicBezTo>
                    <a:pt x="1998" y="750"/>
                    <a:pt x="1997" y="750"/>
                    <a:pt x="1997" y="750"/>
                  </a:cubicBezTo>
                  <a:cubicBezTo>
                    <a:pt x="1996" y="750"/>
                    <a:pt x="1996" y="750"/>
                    <a:pt x="1995" y="750"/>
                  </a:cubicBezTo>
                  <a:cubicBezTo>
                    <a:pt x="2000" y="748"/>
                    <a:pt x="2004" y="747"/>
                    <a:pt x="2008" y="746"/>
                  </a:cubicBezTo>
                  <a:cubicBezTo>
                    <a:pt x="2016" y="744"/>
                    <a:pt x="2024" y="741"/>
                    <a:pt x="2032" y="740"/>
                  </a:cubicBezTo>
                  <a:cubicBezTo>
                    <a:pt x="2034" y="740"/>
                    <a:pt x="2036" y="740"/>
                    <a:pt x="2037" y="740"/>
                  </a:cubicBezTo>
                  <a:cubicBezTo>
                    <a:pt x="2039" y="740"/>
                    <a:pt x="2039" y="740"/>
                    <a:pt x="2040" y="740"/>
                  </a:cubicBezTo>
                  <a:cubicBezTo>
                    <a:pt x="2041" y="741"/>
                    <a:pt x="2042" y="741"/>
                    <a:pt x="2043" y="741"/>
                  </a:cubicBezTo>
                  <a:cubicBezTo>
                    <a:pt x="2047" y="741"/>
                    <a:pt x="2051" y="742"/>
                    <a:pt x="2055" y="743"/>
                  </a:cubicBezTo>
                  <a:cubicBezTo>
                    <a:pt x="2058" y="744"/>
                    <a:pt x="2061" y="744"/>
                    <a:pt x="2064" y="744"/>
                  </a:cubicBezTo>
                  <a:cubicBezTo>
                    <a:pt x="2064" y="745"/>
                    <a:pt x="2065" y="745"/>
                    <a:pt x="2065" y="746"/>
                  </a:cubicBezTo>
                  <a:cubicBezTo>
                    <a:pt x="2065" y="746"/>
                    <a:pt x="2065" y="747"/>
                    <a:pt x="2065" y="747"/>
                  </a:cubicBezTo>
                  <a:cubicBezTo>
                    <a:pt x="2065" y="748"/>
                    <a:pt x="2065" y="748"/>
                    <a:pt x="2065" y="749"/>
                  </a:cubicBezTo>
                  <a:cubicBezTo>
                    <a:pt x="2066" y="749"/>
                    <a:pt x="2066" y="750"/>
                    <a:pt x="2066" y="750"/>
                  </a:cubicBezTo>
                  <a:cubicBezTo>
                    <a:pt x="2066" y="750"/>
                    <a:pt x="2066" y="751"/>
                    <a:pt x="2066" y="751"/>
                  </a:cubicBezTo>
                  <a:cubicBezTo>
                    <a:pt x="2067" y="752"/>
                    <a:pt x="2067" y="754"/>
                    <a:pt x="2068" y="756"/>
                  </a:cubicBezTo>
                  <a:cubicBezTo>
                    <a:pt x="2068" y="757"/>
                    <a:pt x="2069" y="759"/>
                    <a:pt x="2069" y="761"/>
                  </a:cubicBezTo>
                  <a:cubicBezTo>
                    <a:pt x="2070" y="764"/>
                    <a:pt x="2071" y="768"/>
                    <a:pt x="2072" y="772"/>
                  </a:cubicBezTo>
                  <a:cubicBezTo>
                    <a:pt x="2073" y="774"/>
                    <a:pt x="2073" y="775"/>
                    <a:pt x="2074" y="777"/>
                  </a:cubicBezTo>
                  <a:cubicBezTo>
                    <a:pt x="2074" y="778"/>
                    <a:pt x="2074" y="779"/>
                    <a:pt x="2073" y="781"/>
                  </a:cubicBezTo>
                  <a:cubicBezTo>
                    <a:pt x="2073" y="781"/>
                    <a:pt x="2073" y="782"/>
                    <a:pt x="2073" y="782"/>
                  </a:cubicBezTo>
                  <a:cubicBezTo>
                    <a:pt x="2073" y="783"/>
                    <a:pt x="2073" y="784"/>
                    <a:pt x="2073" y="784"/>
                  </a:cubicBezTo>
                  <a:cubicBezTo>
                    <a:pt x="2073" y="785"/>
                    <a:pt x="2072" y="787"/>
                    <a:pt x="2072" y="788"/>
                  </a:cubicBezTo>
                  <a:cubicBezTo>
                    <a:pt x="2072" y="788"/>
                    <a:pt x="2072" y="788"/>
                    <a:pt x="2072" y="789"/>
                  </a:cubicBezTo>
                  <a:cubicBezTo>
                    <a:pt x="2058" y="796"/>
                    <a:pt x="2064" y="806"/>
                    <a:pt x="2060" y="818"/>
                  </a:cubicBezTo>
                  <a:cubicBezTo>
                    <a:pt x="2077" y="813"/>
                    <a:pt x="2079" y="802"/>
                    <a:pt x="2074" y="788"/>
                  </a:cubicBezTo>
                  <a:cubicBezTo>
                    <a:pt x="2074" y="788"/>
                    <a:pt x="2074" y="788"/>
                    <a:pt x="2074" y="788"/>
                  </a:cubicBezTo>
                  <a:cubicBezTo>
                    <a:pt x="2074" y="787"/>
                    <a:pt x="2074" y="786"/>
                    <a:pt x="2074" y="784"/>
                  </a:cubicBezTo>
                  <a:cubicBezTo>
                    <a:pt x="2074" y="784"/>
                    <a:pt x="2074" y="783"/>
                    <a:pt x="2075" y="783"/>
                  </a:cubicBezTo>
                  <a:cubicBezTo>
                    <a:pt x="2075" y="782"/>
                    <a:pt x="2075" y="781"/>
                    <a:pt x="2075" y="781"/>
                  </a:cubicBezTo>
                  <a:cubicBezTo>
                    <a:pt x="2075" y="780"/>
                    <a:pt x="2075" y="780"/>
                    <a:pt x="2075" y="780"/>
                  </a:cubicBezTo>
                  <a:cubicBezTo>
                    <a:pt x="2076" y="781"/>
                    <a:pt x="2076" y="782"/>
                    <a:pt x="2077" y="783"/>
                  </a:cubicBezTo>
                  <a:cubicBezTo>
                    <a:pt x="2079" y="787"/>
                    <a:pt x="2081" y="790"/>
                    <a:pt x="2082" y="792"/>
                  </a:cubicBezTo>
                  <a:cubicBezTo>
                    <a:pt x="2083" y="793"/>
                    <a:pt x="2083" y="793"/>
                    <a:pt x="2083" y="793"/>
                  </a:cubicBezTo>
                  <a:cubicBezTo>
                    <a:pt x="2083" y="793"/>
                    <a:pt x="2084" y="794"/>
                    <a:pt x="2084" y="794"/>
                  </a:cubicBezTo>
                  <a:cubicBezTo>
                    <a:pt x="2084" y="794"/>
                    <a:pt x="2085" y="795"/>
                    <a:pt x="2085" y="795"/>
                  </a:cubicBezTo>
                  <a:cubicBezTo>
                    <a:pt x="2086" y="796"/>
                    <a:pt x="2087" y="797"/>
                    <a:pt x="2088" y="797"/>
                  </a:cubicBezTo>
                  <a:cubicBezTo>
                    <a:pt x="2089" y="798"/>
                    <a:pt x="2089" y="798"/>
                    <a:pt x="2090" y="798"/>
                  </a:cubicBezTo>
                  <a:cubicBezTo>
                    <a:pt x="2090" y="799"/>
                    <a:pt x="2090" y="799"/>
                    <a:pt x="2090" y="799"/>
                  </a:cubicBezTo>
                  <a:cubicBezTo>
                    <a:pt x="2090" y="799"/>
                    <a:pt x="2090" y="798"/>
                    <a:pt x="2089" y="796"/>
                  </a:cubicBezTo>
                  <a:cubicBezTo>
                    <a:pt x="2088" y="796"/>
                    <a:pt x="2088" y="795"/>
                    <a:pt x="2087" y="794"/>
                  </a:cubicBezTo>
                  <a:cubicBezTo>
                    <a:pt x="2087" y="793"/>
                    <a:pt x="2087" y="793"/>
                    <a:pt x="2086" y="792"/>
                  </a:cubicBezTo>
                  <a:cubicBezTo>
                    <a:pt x="2086" y="792"/>
                    <a:pt x="2086" y="791"/>
                    <a:pt x="2086" y="791"/>
                  </a:cubicBezTo>
                  <a:cubicBezTo>
                    <a:pt x="2085" y="791"/>
                    <a:pt x="2085" y="791"/>
                    <a:pt x="2085" y="790"/>
                  </a:cubicBezTo>
                  <a:cubicBezTo>
                    <a:pt x="2085" y="790"/>
                    <a:pt x="2084" y="789"/>
                    <a:pt x="2084" y="789"/>
                  </a:cubicBezTo>
                  <a:cubicBezTo>
                    <a:pt x="2084" y="789"/>
                    <a:pt x="2084" y="789"/>
                    <a:pt x="2084" y="789"/>
                  </a:cubicBezTo>
                  <a:cubicBezTo>
                    <a:pt x="2084" y="789"/>
                    <a:pt x="2084" y="789"/>
                    <a:pt x="2085" y="789"/>
                  </a:cubicBezTo>
                  <a:cubicBezTo>
                    <a:pt x="2085" y="789"/>
                    <a:pt x="2085" y="789"/>
                    <a:pt x="2085" y="789"/>
                  </a:cubicBezTo>
                  <a:cubicBezTo>
                    <a:pt x="2086" y="790"/>
                    <a:pt x="2087" y="790"/>
                    <a:pt x="2088" y="791"/>
                  </a:cubicBezTo>
                  <a:cubicBezTo>
                    <a:pt x="2088" y="791"/>
                    <a:pt x="2089" y="792"/>
                    <a:pt x="2090" y="792"/>
                  </a:cubicBezTo>
                  <a:cubicBezTo>
                    <a:pt x="2091" y="792"/>
                    <a:pt x="2092" y="793"/>
                    <a:pt x="2093" y="793"/>
                  </a:cubicBezTo>
                  <a:cubicBezTo>
                    <a:pt x="2094" y="793"/>
                    <a:pt x="2095" y="794"/>
                    <a:pt x="2095" y="794"/>
                  </a:cubicBezTo>
                  <a:cubicBezTo>
                    <a:pt x="2095" y="794"/>
                    <a:pt x="2095" y="794"/>
                    <a:pt x="2095" y="794"/>
                  </a:cubicBezTo>
                  <a:cubicBezTo>
                    <a:pt x="2095" y="794"/>
                    <a:pt x="2095" y="794"/>
                    <a:pt x="2095" y="794"/>
                  </a:cubicBezTo>
                  <a:cubicBezTo>
                    <a:pt x="2095" y="794"/>
                    <a:pt x="2096" y="794"/>
                    <a:pt x="2096" y="794"/>
                  </a:cubicBezTo>
                  <a:cubicBezTo>
                    <a:pt x="2096" y="798"/>
                    <a:pt x="2103" y="804"/>
                    <a:pt x="2108" y="805"/>
                  </a:cubicBezTo>
                  <a:cubicBezTo>
                    <a:pt x="2115" y="806"/>
                    <a:pt x="2123" y="801"/>
                    <a:pt x="2129" y="798"/>
                  </a:cubicBezTo>
                  <a:cubicBezTo>
                    <a:pt x="2116" y="796"/>
                    <a:pt x="2110" y="784"/>
                    <a:pt x="2097" y="793"/>
                  </a:cubicBezTo>
                  <a:cubicBezTo>
                    <a:pt x="2096" y="792"/>
                    <a:pt x="2095" y="792"/>
                    <a:pt x="2094" y="791"/>
                  </a:cubicBezTo>
                  <a:cubicBezTo>
                    <a:pt x="2093" y="791"/>
                    <a:pt x="2092" y="791"/>
                    <a:pt x="2091" y="790"/>
                  </a:cubicBezTo>
                  <a:cubicBezTo>
                    <a:pt x="2090" y="790"/>
                    <a:pt x="2089" y="789"/>
                    <a:pt x="2088" y="789"/>
                  </a:cubicBezTo>
                  <a:cubicBezTo>
                    <a:pt x="2088" y="788"/>
                    <a:pt x="2087" y="788"/>
                    <a:pt x="2086" y="788"/>
                  </a:cubicBezTo>
                  <a:cubicBezTo>
                    <a:pt x="2086" y="788"/>
                    <a:pt x="2086" y="787"/>
                    <a:pt x="2086" y="787"/>
                  </a:cubicBezTo>
                  <a:cubicBezTo>
                    <a:pt x="2085" y="787"/>
                    <a:pt x="2085" y="787"/>
                    <a:pt x="2085" y="787"/>
                  </a:cubicBezTo>
                  <a:cubicBezTo>
                    <a:pt x="2085" y="787"/>
                    <a:pt x="2084" y="787"/>
                    <a:pt x="2084" y="787"/>
                  </a:cubicBezTo>
                  <a:cubicBezTo>
                    <a:pt x="2083" y="787"/>
                    <a:pt x="2083" y="786"/>
                    <a:pt x="2082" y="786"/>
                  </a:cubicBezTo>
                  <a:cubicBezTo>
                    <a:pt x="2082" y="786"/>
                    <a:pt x="2082" y="786"/>
                    <a:pt x="2082" y="786"/>
                  </a:cubicBezTo>
                  <a:cubicBezTo>
                    <a:pt x="2081" y="785"/>
                    <a:pt x="2080" y="783"/>
                    <a:pt x="2080" y="782"/>
                  </a:cubicBezTo>
                  <a:cubicBezTo>
                    <a:pt x="2079" y="780"/>
                    <a:pt x="2078" y="779"/>
                    <a:pt x="2077" y="777"/>
                  </a:cubicBezTo>
                  <a:cubicBezTo>
                    <a:pt x="2077" y="775"/>
                    <a:pt x="2076" y="773"/>
                    <a:pt x="2075" y="771"/>
                  </a:cubicBezTo>
                  <a:cubicBezTo>
                    <a:pt x="2074" y="767"/>
                    <a:pt x="2073" y="764"/>
                    <a:pt x="2072" y="760"/>
                  </a:cubicBezTo>
                  <a:cubicBezTo>
                    <a:pt x="2072" y="758"/>
                    <a:pt x="2071" y="756"/>
                    <a:pt x="2071" y="755"/>
                  </a:cubicBezTo>
                  <a:cubicBezTo>
                    <a:pt x="2070" y="753"/>
                    <a:pt x="2070" y="751"/>
                    <a:pt x="2069" y="750"/>
                  </a:cubicBezTo>
                  <a:cubicBezTo>
                    <a:pt x="2069" y="750"/>
                    <a:pt x="2069" y="749"/>
                    <a:pt x="2069" y="749"/>
                  </a:cubicBezTo>
                  <a:cubicBezTo>
                    <a:pt x="2069" y="748"/>
                    <a:pt x="2069" y="748"/>
                    <a:pt x="2068" y="748"/>
                  </a:cubicBezTo>
                  <a:cubicBezTo>
                    <a:pt x="2068" y="747"/>
                    <a:pt x="2068" y="747"/>
                    <a:pt x="2067" y="746"/>
                  </a:cubicBezTo>
                  <a:cubicBezTo>
                    <a:pt x="2067" y="746"/>
                    <a:pt x="2067" y="745"/>
                    <a:pt x="2066" y="745"/>
                  </a:cubicBezTo>
                  <a:cubicBezTo>
                    <a:pt x="2066" y="745"/>
                    <a:pt x="2066" y="745"/>
                    <a:pt x="2066" y="745"/>
                  </a:cubicBezTo>
                  <a:cubicBezTo>
                    <a:pt x="2071" y="745"/>
                    <a:pt x="2075" y="745"/>
                    <a:pt x="2079" y="745"/>
                  </a:cubicBezTo>
                  <a:cubicBezTo>
                    <a:pt x="2083" y="745"/>
                    <a:pt x="2087" y="745"/>
                    <a:pt x="2091" y="745"/>
                  </a:cubicBezTo>
                  <a:cubicBezTo>
                    <a:pt x="2094" y="745"/>
                    <a:pt x="2098" y="745"/>
                    <a:pt x="2102" y="744"/>
                  </a:cubicBezTo>
                  <a:cubicBezTo>
                    <a:pt x="2105" y="744"/>
                    <a:pt x="2108" y="744"/>
                    <a:pt x="2112" y="745"/>
                  </a:cubicBezTo>
                  <a:cubicBezTo>
                    <a:pt x="2112" y="745"/>
                    <a:pt x="2113" y="745"/>
                    <a:pt x="2114" y="745"/>
                  </a:cubicBezTo>
                  <a:cubicBezTo>
                    <a:pt x="2114" y="745"/>
                    <a:pt x="2114" y="745"/>
                    <a:pt x="2114" y="745"/>
                  </a:cubicBezTo>
                  <a:cubicBezTo>
                    <a:pt x="2115" y="745"/>
                    <a:pt x="2115" y="745"/>
                    <a:pt x="2115" y="745"/>
                  </a:cubicBezTo>
                  <a:cubicBezTo>
                    <a:pt x="2115" y="745"/>
                    <a:pt x="2115" y="745"/>
                    <a:pt x="2115" y="745"/>
                  </a:cubicBezTo>
                  <a:cubicBezTo>
                    <a:pt x="2115" y="745"/>
                    <a:pt x="2115" y="745"/>
                    <a:pt x="2115" y="745"/>
                  </a:cubicBezTo>
                  <a:cubicBezTo>
                    <a:pt x="2115" y="745"/>
                    <a:pt x="2115" y="745"/>
                    <a:pt x="2115" y="745"/>
                  </a:cubicBezTo>
                  <a:cubicBezTo>
                    <a:pt x="2115" y="745"/>
                    <a:pt x="2116" y="745"/>
                    <a:pt x="2116" y="745"/>
                  </a:cubicBezTo>
                  <a:cubicBezTo>
                    <a:pt x="2116" y="746"/>
                    <a:pt x="2117" y="746"/>
                    <a:pt x="2117" y="746"/>
                  </a:cubicBezTo>
                  <a:cubicBezTo>
                    <a:pt x="2117" y="746"/>
                    <a:pt x="2118" y="746"/>
                    <a:pt x="2118" y="746"/>
                  </a:cubicBezTo>
                  <a:cubicBezTo>
                    <a:pt x="2119" y="746"/>
                    <a:pt x="2119" y="747"/>
                    <a:pt x="2120" y="747"/>
                  </a:cubicBezTo>
                  <a:cubicBezTo>
                    <a:pt x="2121" y="748"/>
                    <a:pt x="2123" y="748"/>
                    <a:pt x="2124" y="749"/>
                  </a:cubicBezTo>
                  <a:cubicBezTo>
                    <a:pt x="2125" y="750"/>
                    <a:pt x="2127" y="750"/>
                    <a:pt x="2128" y="751"/>
                  </a:cubicBezTo>
                  <a:cubicBezTo>
                    <a:pt x="2130" y="752"/>
                    <a:pt x="2133" y="753"/>
                    <a:pt x="2135" y="754"/>
                  </a:cubicBezTo>
                  <a:cubicBezTo>
                    <a:pt x="2135" y="754"/>
                    <a:pt x="2135" y="754"/>
                    <a:pt x="2136" y="754"/>
                  </a:cubicBezTo>
                  <a:cubicBezTo>
                    <a:pt x="2136" y="754"/>
                    <a:pt x="2136" y="755"/>
                    <a:pt x="2137" y="755"/>
                  </a:cubicBezTo>
                  <a:cubicBezTo>
                    <a:pt x="2137" y="755"/>
                    <a:pt x="2138" y="756"/>
                    <a:pt x="2138" y="756"/>
                  </a:cubicBezTo>
                  <a:cubicBezTo>
                    <a:pt x="2139" y="757"/>
                    <a:pt x="2139" y="757"/>
                    <a:pt x="2140" y="758"/>
                  </a:cubicBezTo>
                  <a:cubicBezTo>
                    <a:pt x="2141" y="759"/>
                    <a:pt x="2142" y="760"/>
                    <a:pt x="2143" y="761"/>
                  </a:cubicBezTo>
                  <a:cubicBezTo>
                    <a:pt x="2144" y="762"/>
                    <a:pt x="2145" y="763"/>
                    <a:pt x="2146" y="764"/>
                  </a:cubicBezTo>
                  <a:cubicBezTo>
                    <a:pt x="2146" y="765"/>
                    <a:pt x="2147" y="766"/>
                    <a:pt x="2148" y="768"/>
                  </a:cubicBezTo>
                  <a:cubicBezTo>
                    <a:pt x="2149" y="769"/>
                    <a:pt x="2150" y="770"/>
                    <a:pt x="2150" y="771"/>
                  </a:cubicBezTo>
                  <a:cubicBezTo>
                    <a:pt x="2150" y="771"/>
                    <a:pt x="2150" y="771"/>
                    <a:pt x="2150" y="771"/>
                  </a:cubicBezTo>
                  <a:cubicBezTo>
                    <a:pt x="2139" y="790"/>
                    <a:pt x="2154" y="797"/>
                    <a:pt x="2172" y="799"/>
                  </a:cubicBezTo>
                  <a:cubicBezTo>
                    <a:pt x="2162" y="787"/>
                    <a:pt x="2171" y="775"/>
                    <a:pt x="2152" y="769"/>
                  </a:cubicBezTo>
                  <a:cubicBezTo>
                    <a:pt x="2151" y="768"/>
                    <a:pt x="2151" y="767"/>
                    <a:pt x="2150" y="766"/>
                  </a:cubicBezTo>
                  <a:cubicBezTo>
                    <a:pt x="2150" y="765"/>
                    <a:pt x="2149" y="764"/>
                    <a:pt x="2148" y="762"/>
                  </a:cubicBezTo>
                  <a:cubicBezTo>
                    <a:pt x="2147" y="761"/>
                    <a:pt x="2146" y="760"/>
                    <a:pt x="2145" y="759"/>
                  </a:cubicBezTo>
                  <a:cubicBezTo>
                    <a:pt x="2144" y="758"/>
                    <a:pt x="2143" y="758"/>
                    <a:pt x="2143" y="757"/>
                  </a:cubicBezTo>
                  <a:cubicBezTo>
                    <a:pt x="2144" y="758"/>
                    <a:pt x="2146" y="758"/>
                    <a:pt x="2147" y="759"/>
                  </a:cubicBezTo>
                  <a:cubicBezTo>
                    <a:pt x="2149" y="759"/>
                    <a:pt x="2151" y="759"/>
                    <a:pt x="2152" y="760"/>
                  </a:cubicBezTo>
                  <a:cubicBezTo>
                    <a:pt x="2153" y="760"/>
                    <a:pt x="2155" y="760"/>
                    <a:pt x="2156" y="760"/>
                  </a:cubicBezTo>
                  <a:cubicBezTo>
                    <a:pt x="2158" y="760"/>
                    <a:pt x="2159" y="760"/>
                    <a:pt x="2159" y="760"/>
                  </a:cubicBezTo>
                  <a:cubicBezTo>
                    <a:pt x="2159" y="760"/>
                    <a:pt x="2158" y="760"/>
                    <a:pt x="2156" y="760"/>
                  </a:cubicBezTo>
                  <a:cubicBezTo>
                    <a:pt x="2155" y="759"/>
                    <a:pt x="2154" y="759"/>
                    <a:pt x="2152" y="759"/>
                  </a:cubicBezTo>
                  <a:cubicBezTo>
                    <a:pt x="2151" y="758"/>
                    <a:pt x="2150" y="758"/>
                    <a:pt x="2148" y="757"/>
                  </a:cubicBezTo>
                  <a:cubicBezTo>
                    <a:pt x="2145" y="756"/>
                    <a:pt x="2141" y="753"/>
                    <a:pt x="2137" y="751"/>
                  </a:cubicBezTo>
                  <a:cubicBezTo>
                    <a:pt x="2135" y="750"/>
                    <a:pt x="2132" y="748"/>
                    <a:pt x="2130" y="747"/>
                  </a:cubicBezTo>
                  <a:cubicBezTo>
                    <a:pt x="2129" y="746"/>
                    <a:pt x="2127" y="745"/>
                    <a:pt x="2126" y="745"/>
                  </a:cubicBezTo>
                  <a:cubicBezTo>
                    <a:pt x="2125" y="744"/>
                    <a:pt x="2123" y="744"/>
                    <a:pt x="2122" y="743"/>
                  </a:cubicBezTo>
                  <a:cubicBezTo>
                    <a:pt x="2121" y="743"/>
                    <a:pt x="2121" y="742"/>
                    <a:pt x="2120" y="742"/>
                  </a:cubicBezTo>
                  <a:cubicBezTo>
                    <a:pt x="2119" y="742"/>
                    <a:pt x="2119" y="742"/>
                    <a:pt x="2118" y="742"/>
                  </a:cubicBezTo>
                  <a:cubicBezTo>
                    <a:pt x="2118" y="741"/>
                    <a:pt x="2118" y="741"/>
                    <a:pt x="2117" y="741"/>
                  </a:cubicBezTo>
                  <a:cubicBezTo>
                    <a:pt x="2117" y="741"/>
                    <a:pt x="2116" y="741"/>
                    <a:pt x="2116" y="741"/>
                  </a:cubicBezTo>
                  <a:cubicBezTo>
                    <a:pt x="2116" y="741"/>
                    <a:pt x="2116" y="741"/>
                    <a:pt x="2116" y="741"/>
                  </a:cubicBezTo>
                  <a:cubicBezTo>
                    <a:pt x="2115" y="741"/>
                    <a:pt x="2116" y="741"/>
                    <a:pt x="2116" y="741"/>
                  </a:cubicBezTo>
                  <a:cubicBezTo>
                    <a:pt x="2115" y="741"/>
                    <a:pt x="2115" y="741"/>
                    <a:pt x="2115" y="741"/>
                  </a:cubicBezTo>
                  <a:cubicBezTo>
                    <a:pt x="2115" y="741"/>
                    <a:pt x="2115" y="741"/>
                    <a:pt x="2115" y="741"/>
                  </a:cubicBezTo>
                  <a:cubicBezTo>
                    <a:pt x="2115" y="741"/>
                    <a:pt x="2115" y="741"/>
                    <a:pt x="2115" y="741"/>
                  </a:cubicBezTo>
                  <a:cubicBezTo>
                    <a:pt x="2114" y="740"/>
                    <a:pt x="2113" y="740"/>
                    <a:pt x="2112" y="740"/>
                  </a:cubicBezTo>
                  <a:cubicBezTo>
                    <a:pt x="2111" y="740"/>
                    <a:pt x="2110" y="740"/>
                    <a:pt x="2109" y="740"/>
                  </a:cubicBezTo>
                  <a:cubicBezTo>
                    <a:pt x="2109" y="740"/>
                    <a:pt x="2109" y="740"/>
                    <a:pt x="2110" y="740"/>
                  </a:cubicBezTo>
                  <a:cubicBezTo>
                    <a:pt x="2111" y="739"/>
                    <a:pt x="2112" y="738"/>
                    <a:pt x="2114" y="737"/>
                  </a:cubicBezTo>
                  <a:cubicBezTo>
                    <a:pt x="2114" y="737"/>
                    <a:pt x="2115" y="736"/>
                    <a:pt x="2115" y="736"/>
                  </a:cubicBezTo>
                  <a:cubicBezTo>
                    <a:pt x="2115" y="735"/>
                    <a:pt x="2116" y="735"/>
                    <a:pt x="2116" y="735"/>
                  </a:cubicBezTo>
                  <a:cubicBezTo>
                    <a:pt x="2117" y="734"/>
                    <a:pt x="2117" y="734"/>
                    <a:pt x="2117" y="733"/>
                  </a:cubicBezTo>
                  <a:cubicBezTo>
                    <a:pt x="2118" y="733"/>
                    <a:pt x="2118" y="732"/>
                    <a:pt x="2118" y="732"/>
                  </a:cubicBezTo>
                  <a:cubicBezTo>
                    <a:pt x="2119" y="731"/>
                    <a:pt x="2119" y="729"/>
                    <a:pt x="2120" y="728"/>
                  </a:cubicBezTo>
                  <a:cubicBezTo>
                    <a:pt x="2120" y="728"/>
                    <a:pt x="2120" y="727"/>
                    <a:pt x="2120" y="727"/>
                  </a:cubicBezTo>
                  <a:cubicBezTo>
                    <a:pt x="2120" y="727"/>
                    <a:pt x="2120" y="727"/>
                    <a:pt x="2120" y="726"/>
                  </a:cubicBezTo>
                  <a:cubicBezTo>
                    <a:pt x="2121" y="726"/>
                    <a:pt x="2121" y="725"/>
                    <a:pt x="2121" y="725"/>
                  </a:cubicBezTo>
                  <a:cubicBezTo>
                    <a:pt x="2121" y="725"/>
                    <a:pt x="2121" y="724"/>
                    <a:pt x="2121" y="724"/>
                  </a:cubicBezTo>
                  <a:cubicBezTo>
                    <a:pt x="2121" y="721"/>
                    <a:pt x="2121" y="718"/>
                    <a:pt x="2121" y="715"/>
                  </a:cubicBezTo>
                  <a:cubicBezTo>
                    <a:pt x="2121" y="714"/>
                    <a:pt x="2121" y="713"/>
                    <a:pt x="2121" y="711"/>
                  </a:cubicBezTo>
                  <a:cubicBezTo>
                    <a:pt x="2121" y="711"/>
                    <a:pt x="2121" y="710"/>
                    <a:pt x="2122" y="710"/>
                  </a:cubicBezTo>
                  <a:cubicBezTo>
                    <a:pt x="2122" y="709"/>
                    <a:pt x="2122" y="709"/>
                    <a:pt x="2122" y="709"/>
                  </a:cubicBezTo>
                  <a:cubicBezTo>
                    <a:pt x="2122" y="709"/>
                    <a:pt x="2122" y="709"/>
                    <a:pt x="2122" y="709"/>
                  </a:cubicBezTo>
                  <a:cubicBezTo>
                    <a:pt x="2122" y="708"/>
                    <a:pt x="2122" y="708"/>
                    <a:pt x="2122" y="708"/>
                  </a:cubicBezTo>
                  <a:cubicBezTo>
                    <a:pt x="2123" y="708"/>
                    <a:pt x="2123" y="708"/>
                    <a:pt x="2123" y="708"/>
                  </a:cubicBezTo>
                  <a:cubicBezTo>
                    <a:pt x="2124" y="705"/>
                    <a:pt x="2126" y="703"/>
                    <a:pt x="2129" y="701"/>
                  </a:cubicBezTo>
                  <a:cubicBezTo>
                    <a:pt x="2131" y="700"/>
                    <a:pt x="2134" y="698"/>
                    <a:pt x="2136" y="696"/>
                  </a:cubicBezTo>
                  <a:cubicBezTo>
                    <a:pt x="2139" y="694"/>
                    <a:pt x="2141" y="692"/>
                    <a:pt x="2143" y="690"/>
                  </a:cubicBezTo>
                  <a:cubicBezTo>
                    <a:pt x="2145" y="688"/>
                    <a:pt x="2146" y="687"/>
                    <a:pt x="2148" y="686"/>
                  </a:cubicBezTo>
                  <a:cubicBezTo>
                    <a:pt x="2148" y="686"/>
                    <a:pt x="2148" y="685"/>
                    <a:pt x="2149" y="685"/>
                  </a:cubicBezTo>
                  <a:cubicBezTo>
                    <a:pt x="2149" y="685"/>
                    <a:pt x="2149" y="685"/>
                    <a:pt x="2150" y="685"/>
                  </a:cubicBezTo>
                  <a:cubicBezTo>
                    <a:pt x="2150" y="685"/>
                    <a:pt x="2150" y="685"/>
                    <a:pt x="2150" y="685"/>
                  </a:cubicBezTo>
                  <a:cubicBezTo>
                    <a:pt x="2150" y="685"/>
                    <a:pt x="2151" y="685"/>
                    <a:pt x="2151" y="685"/>
                  </a:cubicBezTo>
                  <a:cubicBezTo>
                    <a:pt x="2151" y="684"/>
                    <a:pt x="2152" y="684"/>
                    <a:pt x="2152" y="684"/>
                  </a:cubicBezTo>
                  <a:cubicBezTo>
                    <a:pt x="2153" y="684"/>
                    <a:pt x="2153" y="684"/>
                    <a:pt x="2154" y="683"/>
                  </a:cubicBezTo>
                  <a:cubicBezTo>
                    <a:pt x="2154" y="683"/>
                    <a:pt x="2155" y="683"/>
                    <a:pt x="2155" y="683"/>
                  </a:cubicBezTo>
                  <a:cubicBezTo>
                    <a:pt x="2156" y="683"/>
                    <a:pt x="2156" y="683"/>
                    <a:pt x="2157" y="682"/>
                  </a:cubicBezTo>
                  <a:cubicBezTo>
                    <a:pt x="2158" y="682"/>
                    <a:pt x="2159" y="682"/>
                    <a:pt x="2160" y="682"/>
                  </a:cubicBezTo>
                  <a:cubicBezTo>
                    <a:pt x="2162" y="681"/>
                    <a:pt x="2163" y="681"/>
                    <a:pt x="2164" y="681"/>
                  </a:cubicBezTo>
                  <a:cubicBezTo>
                    <a:pt x="2165" y="681"/>
                    <a:pt x="2166" y="681"/>
                    <a:pt x="2168" y="681"/>
                  </a:cubicBezTo>
                  <a:cubicBezTo>
                    <a:pt x="2168" y="681"/>
                    <a:pt x="2168" y="681"/>
                    <a:pt x="2168" y="681"/>
                  </a:cubicBezTo>
                  <a:cubicBezTo>
                    <a:pt x="2167" y="681"/>
                    <a:pt x="2166" y="681"/>
                    <a:pt x="2165" y="681"/>
                  </a:cubicBezTo>
                  <a:cubicBezTo>
                    <a:pt x="2170" y="700"/>
                    <a:pt x="2194" y="689"/>
                    <a:pt x="2204" y="680"/>
                  </a:cubicBezTo>
                  <a:cubicBezTo>
                    <a:pt x="2196" y="680"/>
                    <a:pt x="2168" y="662"/>
                    <a:pt x="2165" y="679"/>
                  </a:cubicBezTo>
                  <a:cubicBezTo>
                    <a:pt x="2165" y="679"/>
                    <a:pt x="2164" y="679"/>
                    <a:pt x="2164" y="679"/>
                  </a:cubicBezTo>
                  <a:cubicBezTo>
                    <a:pt x="2163" y="679"/>
                    <a:pt x="2161" y="679"/>
                    <a:pt x="2160" y="680"/>
                  </a:cubicBezTo>
                  <a:cubicBezTo>
                    <a:pt x="2159" y="680"/>
                    <a:pt x="2158" y="680"/>
                    <a:pt x="2156" y="680"/>
                  </a:cubicBezTo>
                  <a:cubicBezTo>
                    <a:pt x="2156" y="681"/>
                    <a:pt x="2155" y="681"/>
                    <a:pt x="2155" y="681"/>
                  </a:cubicBezTo>
                  <a:cubicBezTo>
                    <a:pt x="2154" y="681"/>
                    <a:pt x="2154" y="681"/>
                    <a:pt x="2153" y="681"/>
                  </a:cubicBezTo>
                  <a:cubicBezTo>
                    <a:pt x="2153" y="682"/>
                    <a:pt x="2152" y="682"/>
                    <a:pt x="2152" y="682"/>
                  </a:cubicBezTo>
                  <a:cubicBezTo>
                    <a:pt x="2151" y="682"/>
                    <a:pt x="2151" y="682"/>
                    <a:pt x="2151" y="682"/>
                  </a:cubicBezTo>
                  <a:cubicBezTo>
                    <a:pt x="2152" y="681"/>
                    <a:pt x="2153" y="680"/>
                    <a:pt x="2155" y="678"/>
                  </a:cubicBezTo>
                  <a:cubicBezTo>
                    <a:pt x="2155" y="678"/>
                    <a:pt x="2155" y="678"/>
                    <a:pt x="2156" y="677"/>
                  </a:cubicBezTo>
                  <a:cubicBezTo>
                    <a:pt x="2156" y="677"/>
                    <a:pt x="2157" y="676"/>
                    <a:pt x="2157" y="676"/>
                  </a:cubicBezTo>
                  <a:cubicBezTo>
                    <a:pt x="2158" y="675"/>
                    <a:pt x="2158" y="674"/>
                    <a:pt x="2159" y="674"/>
                  </a:cubicBezTo>
                  <a:cubicBezTo>
                    <a:pt x="2160" y="672"/>
                    <a:pt x="2161" y="671"/>
                    <a:pt x="2162" y="670"/>
                  </a:cubicBezTo>
                  <a:cubicBezTo>
                    <a:pt x="2162" y="669"/>
                    <a:pt x="2163" y="669"/>
                    <a:pt x="2163" y="668"/>
                  </a:cubicBezTo>
                  <a:cubicBezTo>
                    <a:pt x="2163" y="668"/>
                    <a:pt x="2163" y="667"/>
                    <a:pt x="2163" y="667"/>
                  </a:cubicBezTo>
                  <a:cubicBezTo>
                    <a:pt x="2163" y="667"/>
                    <a:pt x="2163" y="667"/>
                    <a:pt x="2163" y="667"/>
                  </a:cubicBezTo>
                  <a:cubicBezTo>
                    <a:pt x="2163" y="667"/>
                    <a:pt x="2163" y="667"/>
                    <a:pt x="2163" y="667"/>
                  </a:cubicBezTo>
                  <a:cubicBezTo>
                    <a:pt x="2163" y="667"/>
                    <a:pt x="2163" y="667"/>
                    <a:pt x="2163" y="667"/>
                  </a:cubicBezTo>
                  <a:cubicBezTo>
                    <a:pt x="2163" y="667"/>
                    <a:pt x="2163" y="667"/>
                    <a:pt x="2162" y="667"/>
                  </a:cubicBezTo>
                  <a:cubicBezTo>
                    <a:pt x="2162" y="667"/>
                    <a:pt x="2162" y="667"/>
                    <a:pt x="2162" y="667"/>
                  </a:cubicBezTo>
                  <a:cubicBezTo>
                    <a:pt x="2162" y="667"/>
                    <a:pt x="2161" y="667"/>
                    <a:pt x="2161" y="667"/>
                  </a:cubicBezTo>
                  <a:cubicBezTo>
                    <a:pt x="2161" y="668"/>
                    <a:pt x="2162" y="668"/>
                    <a:pt x="2162" y="668"/>
                  </a:cubicBezTo>
                  <a:cubicBezTo>
                    <a:pt x="2162" y="668"/>
                    <a:pt x="2161"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8"/>
                    <a:pt x="2162" y="668"/>
                  </a:cubicBezTo>
                  <a:cubicBezTo>
                    <a:pt x="2162" y="668"/>
                    <a:pt x="2162" y="668"/>
                    <a:pt x="2161" y="669"/>
                  </a:cubicBezTo>
                  <a:cubicBezTo>
                    <a:pt x="2160" y="670"/>
                    <a:pt x="2159" y="671"/>
                    <a:pt x="2157" y="672"/>
                  </a:cubicBezTo>
                  <a:cubicBezTo>
                    <a:pt x="2156" y="673"/>
                    <a:pt x="2156" y="673"/>
                    <a:pt x="2155" y="674"/>
                  </a:cubicBezTo>
                  <a:cubicBezTo>
                    <a:pt x="2154" y="674"/>
                    <a:pt x="2154" y="675"/>
                    <a:pt x="2154" y="675"/>
                  </a:cubicBezTo>
                  <a:cubicBezTo>
                    <a:pt x="2153" y="675"/>
                    <a:pt x="2153" y="676"/>
                    <a:pt x="2152" y="676"/>
                  </a:cubicBezTo>
                  <a:cubicBezTo>
                    <a:pt x="2149" y="680"/>
                    <a:pt x="2145" y="684"/>
                    <a:pt x="2141" y="688"/>
                  </a:cubicBezTo>
                  <a:cubicBezTo>
                    <a:pt x="2139" y="690"/>
                    <a:pt x="2137" y="691"/>
                    <a:pt x="2134" y="693"/>
                  </a:cubicBezTo>
                  <a:cubicBezTo>
                    <a:pt x="2133" y="694"/>
                    <a:pt x="2133" y="695"/>
                    <a:pt x="2132" y="695"/>
                  </a:cubicBezTo>
                  <a:cubicBezTo>
                    <a:pt x="2132" y="695"/>
                    <a:pt x="2132" y="695"/>
                    <a:pt x="2132" y="694"/>
                  </a:cubicBezTo>
                  <a:cubicBezTo>
                    <a:pt x="2132" y="694"/>
                    <a:pt x="2133" y="693"/>
                    <a:pt x="2133" y="692"/>
                  </a:cubicBezTo>
                  <a:cubicBezTo>
                    <a:pt x="2133" y="691"/>
                    <a:pt x="2133" y="690"/>
                    <a:pt x="2134" y="689"/>
                  </a:cubicBezTo>
                  <a:cubicBezTo>
                    <a:pt x="2134" y="688"/>
                    <a:pt x="2134" y="687"/>
                    <a:pt x="2134" y="686"/>
                  </a:cubicBezTo>
                  <a:cubicBezTo>
                    <a:pt x="2134" y="686"/>
                    <a:pt x="2134" y="686"/>
                    <a:pt x="2134" y="685"/>
                  </a:cubicBezTo>
                  <a:cubicBezTo>
                    <a:pt x="2135" y="686"/>
                    <a:pt x="2135" y="686"/>
                    <a:pt x="2135" y="686"/>
                  </a:cubicBezTo>
                  <a:cubicBezTo>
                    <a:pt x="2143" y="673"/>
                    <a:pt x="2139" y="662"/>
                    <a:pt x="2135" y="649"/>
                  </a:cubicBezTo>
                  <a:cubicBezTo>
                    <a:pt x="2125" y="659"/>
                    <a:pt x="2127" y="671"/>
                    <a:pt x="2132" y="683"/>
                  </a:cubicBezTo>
                  <a:cubicBezTo>
                    <a:pt x="2132" y="684"/>
                    <a:pt x="2132" y="685"/>
                    <a:pt x="2132" y="685"/>
                  </a:cubicBezTo>
                  <a:cubicBezTo>
                    <a:pt x="2132" y="686"/>
                    <a:pt x="2131" y="687"/>
                    <a:pt x="2131" y="688"/>
                  </a:cubicBezTo>
                  <a:cubicBezTo>
                    <a:pt x="2131" y="689"/>
                    <a:pt x="2131" y="690"/>
                    <a:pt x="2130" y="691"/>
                  </a:cubicBezTo>
                  <a:cubicBezTo>
                    <a:pt x="2130" y="692"/>
                    <a:pt x="2130" y="693"/>
                    <a:pt x="2130" y="694"/>
                  </a:cubicBezTo>
                  <a:cubicBezTo>
                    <a:pt x="2129" y="694"/>
                    <a:pt x="2129" y="695"/>
                    <a:pt x="2129" y="696"/>
                  </a:cubicBezTo>
                  <a:cubicBezTo>
                    <a:pt x="2129" y="696"/>
                    <a:pt x="2129" y="696"/>
                    <a:pt x="2128" y="696"/>
                  </a:cubicBezTo>
                  <a:cubicBezTo>
                    <a:pt x="2128" y="697"/>
                    <a:pt x="2128" y="697"/>
                    <a:pt x="2128" y="697"/>
                  </a:cubicBezTo>
                  <a:cubicBezTo>
                    <a:pt x="2128" y="697"/>
                    <a:pt x="2128" y="697"/>
                    <a:pt x="2128" y="698"/>
                  </a:cubicBezTo>
                  <a:cubicBezTo>
                    <a:pt x="2128" y="698"/>
                    <a:pt x="2127" y="699"/>
                    <a:pt x="2127" y="699"/>
                  </a:cubicBezTo>
                  <a:cubicBezTo>
                    <a:pt x="2124" y="701"/>
                    <a:pt x="2122" y="703"/>
                    <a:pt x="2120" y="706"/>
                  </a:cubicBezTo>
                  <a:cubicBezTo>
                    <a:pt x="2120" y="706"/>
                    <a:pt x="2120" y="706"/>
                    <a:pt x="2119" y="707"/>
                  </a:cubicBezTo>
                  <a:cubicBezTo>
                    <a:pt x="2119" y="707"/>
                    <a:pt x="2119" y="707"/>
                    <a:pt x="2119" y="707"/>
                  </a:cubicBezTo>
                  <a:cubicBezTo>
                    <a:pt x="2119" y="707"/>
                    <a:pt x="2119" y="708"/>
                    <a:pt x="2119" y="708"/>
                  </a:cubicBezTo>
                  <a:cubicBezTo>
                    <a:pt x="2119" y="708"/>
                    <a:pt x="2119" y="708"/>
                    <a:pt x="2119" y="708"/>
                  </a:cubicBezTo>
                  <a:cubicBezTo>
                    <a:pt x="2118" y="709"/>
                    <a:pt x="2118" y="710"/>
                    <a:pt x="2118" y="711"/>
                  </a:cubicBezTo>
                  <a:cubicBezTo>
                    <a:pt x="2118" y="712"/>
                    <a:pt x="2118" y="714"/>
                    <a:pt x="2118" y="716"/>
                  </a:cubicBezTo>
                  <a:cubicBezTo>
                    <a:pt x="2118" y="719"/>
                    <a:pt x="2118" y="721"/>
                    <a:pt x="2118" y="724"/>
                  </a:cubicBezTo>
                  <a:cubicBezTo>
                    <a:pt x="2118" y="724"/>
                    <a:pt x="2118" y="724"/>
                    <a:pt x="2118" y="725"/>
                  </a:cubicBezTo>
                  <a:cubicBezTo>
                    <a:pt x="2117" y="725"/>
                    <a:pt x="2117" y="725"/>
                    <a:pt x="2117" y="726"/>
                  </a:cubicBezTo>
                  <a:cubicBezTo>
                    <a:pt x="2117" y="726"/>
                    <a:pt x="2117" y="726"/>
                    <a:pt x="2117" y="726"/>
                  </a:cubicBezTo>
                  <a:cubicBezTo>
                    <a:pt x="2117" y="727"/>
                    <a:pt x="2117" y="727"/>
                    <a:pt x="2117" y="727"/>
                  </a:cubicBezTo>
                  <a:cubicBezTo>
                    <a:pt x="2117" y="728"/>
                    <a:pt x="2116" y="729"/>
                    <a:pt x="2115" y="730"/>
                  </a:cubicBezTo>
                  <a:cubicBezTo>
                    <a:pt x="2115" y="731"/>
                    <a:pt x="2114" y="732"/>
                    <a:pt x="2114" y="733"/>
                  </a:cubicBezTo>
                  <a:cubicBezTo>
                    <a:pt x="2113" y="733"/>
                    <a:pt x="2113" y="734"/>
                    <a:pt x="2113" y="734"/>
                  </a:cubicBezTo>
                  <a:cubicBezTo>
                    <a:pt x="2113" y="734"/>
                    <a:pt x="2112" y="735"/>
                    <a:pt x="2112" y="735"/>
                  </a:cubicBezTo>
                  <a:cubicBezTo>
                    <a:pt x="2111" y="737"/>
                    <a:pt x="2110" y="738"/>
                    <a:pt x="2109" y="739"/>
                  </a:cubicBezTo>
                  <a:cubicBezTo>
                    <a:pt x="2108" y="739"/>
                    <a:pt x="2108" y="740"/>
                    <a:pt x="2108" y="740"/>
                  </a:cubicBezTo>
                  <a:cubicBezTo>
                    <a:pt x="2106" y="740"/>
                    <a:pt x="2104" y="740"/>
                    <a:pt x="2101" y="740"/>
                  </a:cubicBezTo>
                  <a:cubicBezTo>
                    <a:pt x="2098" y="740"/>
                    <a:pt x="2094" y="740"/>
                    <a:pt x="2091" y="741"/>
                  </a:cubicBezTo>
                  <a:cubicBezTo>
                    <a:pt x="2087" y="741"/>
                    <a:pt x="2083" y="741"/>
                    <a:pt x="2079" y="741"/>
                  </a:cubicBezTo>
                  <a:cubicBezTo>
                    <a:pt x="2072" y="741"/>
                    <a:pt x="2064" y="740"/>
                    <a:pt x="2056" y="739"/>
                  </a:cubicBezTo>
                  <a:cubicBezTo>
                    <a:pt x="2052" y="738"/>
                    <a:pt x="2048" y="737"/>
                    <a:pt x="2044" y="736"/>
                  </a:cubicBezTo>
                  <a:cubicBezTo>
                    <a:pt x="2043" y="736"/>
                    <a:pt x="2042" y="736"/>
                    <a:pt x="2041" y="736"/>
                  </a:cubicBezTo>
                  <a:cubicBezTo>
                    <a:pt x="2040" y="736"/>
                    <a:pt x="2039" y="736"/>
                    <a:pt x="2038" y="736"/>
                  </a:cubicBezTo>
                  <a:cubicBezTo>
                    <a:pt x="2035" y="736"/>
                    <a:pt x="2033" y="736"/>
                    <a:pt x="2031" y="736"/>
                  </a:cubicBezTo>
                  <a:cubicBezTo>
                    <a:pt x="2027" y="736"/>
                    <a:pt x="2023" y="737"/>
                    <a:pt x="2019" y="738"/>
                  </a:cubicBezTo>
                  <a:cubicBezTo>
                    <a:pt x="2016" y="739"/>
                    <a:pt x="2013" y="740"/>
                    <a:pt x="2010" y="741"/>
                  </a:cubicBezTo>
                  <a:cubicBezTo>
                    <a:pt x="2011" y="740"/>
                    <a:pt x="2012" y="740"/>
                    <a:pt x="2014" y="739"/>
                  </a:cubicBezTo>
                  <a:cubicBezTo>
                    <a:pt x="2014" y="739"/>
                    <a:pt x="2015" y="738"/>
                    <a:pt x="2015" y="738"/>
                  </a:cubicBezTo>
                  <a:cubicBezTo>
                    <a:pt x="2016" y="738"/>
                    <a:pt x="2016" y="737"/>
                    <a:pt x="2017" y="737"/>
                  </a:cubicBezTo>
                  <a:cubicBezTo>
                    <a:pt x="2017" y="737"/>
                    <a:pt x="2018" y="736"/>
                    <a:pt x="2018" y="736"/>
                  </a:cubicBezTo>
                  <a:cubicBezTo>
                    <a:pt x="2019" y="735"/>
                    <a:pt x="2019" y="735"/>
                    <a:pt x="2020" y="734"/>
                  </a:cubicBezTo>
                  <a:cubicBezTo>
                    <a:pt x="2022" y="732"/>
                    <a:pt x="2023" y="730"/>
                    <a:pt x="2024" y="726"/>
                  </a:cubicBezTo>
                  <a:cubicBezTo>
                    <a:pt x="2024" y="726"/>
                    <a:pt x="2025" y="726"/>
                    <a:pt x="2025" y="725"/>
                  </a:cubicBezTo>
                  <a:cubicBezTo>
                    <a:pt x="2025" y="725"/>
                    <a:pt x="2025" y="724"/>
                    <a:pt x="2025" y="724"/>
                  </a:cubicBezTo>
                  <a:cubicBezTo>
                    <a:pt x="2025" y="723"/>
                    <a:pt x="2025" y="723"/>
                    <a:pt x="2025" y="723"/>
                  </a:cubicBezTo>
                  <a:cubicBezTo>
                    <a:pt x="2025" y="723"/>
                    <a:pt x="2025" y="723"/>
                    <a:pt x="2025" y="723"/>
                  </a:cubicBezTo>
                  <a:cubicBezTo>
                    <a:pt x="2025" y="722"/>
                    <a:pt x="2025" y="722"/>
                    <a:pt x="2025" y="721"/>
                  </a:cubicBezTo>
                  <a:cubicBezTo>
                    <a:pt x="2025" y="720"/>
                    <a:pt x="2025" y="718"/>
                    <a:pt x="2025" y="716"/>
                  </a:cubicBezTo>
                  <a:cubicBezTo>
                    <a:pt x="2025" y="716"/>
                    <a:pt x="2024" y="715"/>
                    <a:pt x="2024" y="714"/>
                  </a:cubicBezTo>
                  <a:cubicBezTo>
                    <a:pt x="2024" y="713"/>
                    <a:pt x="2024" y="712"/>
                    <a:pt x="2024" y="711"/>
                  </a:cubicBezTo>
                  <a:cubicBezTo>
                    <a:pt x="2024" y="711"/>
                    <a:pt x="2024" y="710"/>
                    <a:pt x="2024" y="709"/>
                  </a:cubicBezTo>
                  <a:cubicBezTo>
                    <a:pt x="2024" y="708"/>
                    <a:pt x="2024" y="707"/>
                    <a:pt x="2024" y="706"/>
                  </a:cubicBezTo>
                  <a:cubicBezTo>
                    <a:pt x="2024" y="706"/>
                    <a:pt x="2024" y="705"/>
                    <a:pt x="2024" y="705"/>
                  </a:cubicBezTo>
                  <a:cubicBezTo>
                    <a:pt x="2024" y="705"/>
                    <a:pt x="2024" y="705"/>
                    <a:pt x="2024" y="705"/>
                  </a:cubicBezTo>
                  <a:cubicBezTo>
                    <a:pt x="2024" y="704"/>
                    <a:pt x="2025" y="704"/>
                    <a:pt x="2025" y="704"/>
                  </a:cubicBezTo>
                  <a:cubicBezTo>
                    <a:pt x="2025" y="704"/>
                    <a:pt x="2025" y="704"/>
                    <a:pt x="2026" y="704"/>
                  </a:cubicBezTo>
                  <a:cubicBezTo>
                    <a:pt x="2026" y="703"/>
                    <a:pt x="2026" y="703"/>
                    <a:pt x="2026" y="703"/>
                  </a:cubicBezTo>
                  <a:cubicBezTo>
                    <a:pt x="2026" y="703"/>
                    <a:pt x="2027" y="703"/>
                    <a:pt x="2027" y="702"/>
                  </a:cubicBezTo>
                  <a:cubicBezTo>
                    <a:pt x="2027" y="702"/>
                    <a:pt x="2028" y="702"/>
                    <a:pt x="2028" y="701"/>
                  </a:cubicBezTo>
                  <a:cubicBezTo>
                    <a:pt x="2028" y="701"/>
                    <a:pt x="2028" y="701"/>
                    <a:pt x="2029" y="701"/>
                  </a:cubicBezTo>
                  <a:cubicBezTo>
                    <a:pt x="2029" y="701"/>
                    <a:pt x="2029" y="701"/>
                    <a:pt x="2029" y="701"/>
                  </a:cubicBezTo>
                  <a:cubicBezTo>
                    <a:pt x="2030" y="700"/>
                    <a:pt x="2030" y="700"/>
                    <a:pt x="2031" y="700"/>
                  </a:cubicBezTo>
                  <a:cubicBezTo>
                    <a:pt x="2032" y="699"/>
                    <a:pt x="2032" y="699"/>
                    <a:pt x="2033" y="698"/>
                  </a:cubicBezTo>
                  <a:cubicBezTo>
                    <a:pt x="2034" y="698"/>
                    <a:pt x="2036" y="697"/>
                    <a:pt x="2037" y="697"/>
                  </a:cubicBezTo>
                  <a:cubicBezTo>
                    <a:pt x="2037" y="697"/>
                    <a:pt x="2037" y="697"/>
                    <a:pt x="2037" y="697"/>
                  </a:cubicBezTo>
                  <a:cubicBezTo>
                    <a:pt x="2037" y="697"/>
                    <a:pt x="2037" y="697"/>
                    <a:pt x="2037" y="698"/>
                  </a:cubicBezTo>
                  <a:cubicBezTo>
                    <a:pt x="2038" y="698"/>
                    <a:pt x="2038" y="697"/>
                    <a:pt x="2039" y="697"/>
                  </a:cubicBezTo>
                  <a:cubicBezTo>
                    <a:pt x="2038" y="698"/>
                    <a:pt x="2038" y="698"/>
                    <a:pt x="2038" y="698"/>
                  </a:cubicBezTo>
                  <a:cubicBezTo>
                    <a:pt x="2047" y="714"/>
                    <a:pt x="2059" y="696"/>
                    <a:pt x="2068" y="694"/>
                  </a:cubicBezTo>
                  <a:cubicBezTo>
                    <a:pt x="2061" y="690"/>
                    <a:pt x="2040" y="682"/>
                    <a:pt x="2037" y="695"/>
                  </a:cubicBezTo>
                  <a:cubicBezTo>
                    <a:pt x="2037" y="695"/>
                    <a:pt x="2036" y="695"/>
                    <a:pt x="2036" y="695"/>
                  </a:cubicBezTo>
                  <a:cubicBezTo>
                    <a:pt x="2035" y="696"/>
                    <a:pt x="2034" y="696"/>
                    <a:pt x="2033" y="697"/>
                  </a:cubicBezTo>
                  <a:cubicBezTo>
                    <a:pt x="2032" y="697"/>
                    <a:pt x="2031" y="698"/>
                    <a:pt x="2030" y="698"/>
                  </a:cubicBezTo>
                  <a:cubicBezTo>
                    <a:pt x="2029" y="699"/>
                    <a:pt x="2029" y="699"/>
                    <a:pt x="2028" y="699"/>
                  </a:cubicBezTo>
                  <a:cubicBezTo>
                    <a:pt x="2028" y="699"/>
                    <a:pt x="2028" y="700"/>
                    <a:pt x="2028" y="700"/>
                  </a:cubicBezTo>
                  <a:cubicBezTo>
                    <a:pt x="2028" y="700"/>
                    <a:pt x="2027" y="700"/>
                    <a:pt x="2027" y="700"/>
                  </a:cubicBezTo>
                  <a:cubicBezTo>
                    <a:pt x="2027" y="701"/>
                    <a:pt x="2026" y="701"/>
                    <a:pt x="2026" y="701"/>
                  </a:cubicBezTo>
                  <a:cubicBezTo>
                    <a:pt x="2026" y="701"/>
                    <a:pt x="2025" y="702"/>
                    <a:pt x="2025" y="702"/>
                  </a:cubicBezTo>
                  <a:cubicBezTo>
                    <a:pt x="2025" y="702"/>
                    <a:pt x="2025" y="702"/>
                    <a:pt x="2024" y="702"/>
                  </a:cubicBezTo>
                  <a:cubicBezTo>
                    <a:pt x="2024" y="703"/>
                    <a:pt x="2024" y="703"/>
                    <a:pt x="2024" y="703"/>
                  </a:cubicBezTo>
                  <a:cubicBezTo>
                    <a:pt x="2024" y="701"/>
                    <a:pt x="2024" y="699"/>
                    <a:pt x="2025" y="696"/>
                  </a:cubicBezTo>
                  <a:cubicBezTo>
                    <a:pt x="2025" y="696"/>
                    <a:pt x="2025" y="696"/>
                    <a:pt x="2025" y="695"/>
                  </a:cubicBezTo>
                  <a:cubicBezTo>
                    <a:pt x="2025" y="694"/>
                    <a:pt x="2025" y="694"/>
                    <a:pt x="2025" y="694"/>
                  </a:cubicBezTo>
                  <a:cubicBezTo>
                    <a:pt x="2026" y="693"/>
                    <a:pt x="2026" y="692"/>
                    <a:pt x="2026" y="691"/>
                  </a:cubicBezTo>
                  <a:cubicBezTo>
                    <a:pt x="2026" y="691"/>
                    <a:pt x="2026" y="690"/>
                    <a:pt x="2027" y="689"/>
                  </a:cubicBezTo>
                  <a:cubicBezTo>
                    <a:pt x="2027" y="688"/>
                    <a:pt x="2027" y="687"/>
                    <a:pt x="2028" y="687"/>
                  </a:cubicBezTo>
                  <a:cubicBezTo>
                    <a:pt x="2029" y="683"/>
                    <a:pt x="2030" y="680"/>
                    <a:pt x="2032" y="678"/>
                  </a:cubicBezTo>
                  <a:cubicBezTo>
                    <a:pt x="2032" y="676"/>
                    <a:pt x="2033" y="675"/>
                    <a:pt x="2034" y="674"/>
                  </a:cubicBezTo>
                  <a:cubicBezTo>
                    <a:pt x="2034" y="674"/>
                    <a:pt x="2034" y="674"/>
                    <a:pt x="2034" y="674"/>
                  </a:cubicBezTo>
                  <a:cubicBezTo>
                    <a:pt x="2034" y="674"/>
                    <a:pt x="2034" y="674"/>
                    <a:pt x="2034" y="673"/>
                  </a:cubicBezTo>
                  <a:cubicBezTo>
                    <a:pt x="2035" y="673"/>
                    <a:pt x="2035" y="672"/>
                    <a:pt x="2036" y="672"/>
                  </a:cubicBezTo>
                  <a:cubicBezTo>
                    <a:pt x="2036" y="671"/>
                    <a:pt x="2036" y="671"/>
                    <a:pt x="2036" y="671"/>
                  </a:cubicBezTo>
                  <a:cubicBezTo>
                    <a:pt x="2036" y="670"/>
                    <a:pt x="2037" y="670"/>
                    <a:pt x="2037" y="670"/>
                  </a:cubicBezTo>
                  <a:cubicBezTo>
                    <a:pt x="2038" y="669"/>
                    <a:pt x="2039" y="668"/>
                    <a:pt x="2040" y="667"/>
                  </a:cubicBezTo>
                  <a:cubicBezTo>
                    <a:pt x="2040" y="666"/>
                    <a:pt x="2041" y="666"/>
                    <a:pt x="2041" y="665"/>
                  </a:cubicBezTo>
                  <a:cubicBezTo>
                    <a:pt x="2041" y="665"/>
                    <a:pt x="2042" y="665"/>
                    <a:pt x="2042" y="664"/>
                  </a:cubicBezTo>
                  <a:cubicBezTo>
                    <a:pt x="2042" y="664"/>
                    <a:pt x="2042" y="664"/>
                    <a:pt x="2042" y="664"/>
                  </a:cubicBezTo>
                  <a:cubicBezTo>
                    <a:pt x="2044" y="662"/>
                    <a:pt x="2046" y="660"/>
                    <a:pt x="2048" y="659"/>
                  </a:cubicBezTo>
                  <a:cubicBezTo>
                    <a:pt x="2048" y="658"/>
                    <a:pt x="2049" y="657"/>
                    <a:pt x="2050" y="657"/>
                  </a:cubicBezTo>
                  <a:cubicBezTo>
                    <a:pt x="2051" y="656"/>
                    <a:pt x="2051" y="656"/>
                    <a:pt x="2052" y="655"/>
                  </a:cubicBezTo>
                  <a:cubicBezTo>
                    <a:pt x="2054" y="653"/>
                    <a:pt x="2056" y="652"/>
                    <a:pt x="2056" y="652"/>
                  </a:cubicBezTo>
                  <a:cubicBezTo>
                    <a:pt x="2056" y="652"/>
                    <a:pt x="2055" y="652"/>
                    <a:pt x="2054" y="653"/>
                  </a:cubicBezTo>
                  <a:cubicBezTo>
                    <a:pt x="2054" y="653"/>
                    <a:pt x="2053" y="653"/>
                    <a:pt x="2051" y="654"/>
                  </a:cubicBezTo>
                  <a:cubicBezTo>
                    <a:pt x="2050" y="654"/>
                    <a:pt x="2050" y="655"/>
                    <a:pt x="2049" y="655"/>
                  </a:cubicBezTo>
                  <a:cubicBezTo>
                    <a:pt x="2048" y="656"/>
                    <a:pt x="2047" y="656"/>
                    <a:pt x="2046" y="657"/>
                  </a:cubicBezTo>
                  <a:cubicBezTo>
                    <a:pt x="2045" y="657"/>
                    <a:pt x="2044" y="658"/>
                    <a:pt x="2043" y="659"/>
                  </a:cubicBezTo>
                  <a:cubicBezTo>
                    <a:pt x="2043" y="659"/>
                    <a:pt x="2042" y="660"/>
                    <a:pt x="2042" y="660"/>
                  </a:cubicBezTo>
                  <a:cubicBezTo>
                    <a:pt x="2041" y="660"/>
                    <a:pt x="2041" y="661"/>
                    <a:pt x="2040" y="661"/>
                  </a:cubicBezTo>
                  <a:cubicBezTo>
                    <a:pt x="2040" y="662"/>
                    <a:pt x="2040" y="662"/>
                    <a:pt x="2039" y="662"/>
                  </a:cubicBezTo>
                  <a:cubicBezTo>
                    <a:pt x="2039" y="662"/>
                    <a:pt x="2039" y="663"/>
                    <a:pt x="2039" y="663"/>
                  </a:cubicBezTo>
                  <a:cubicBezTo>
                    <a:pt x="2038" y="663"/>
                    <a:pt x="2038" y="664"/>
                    <a:pt x="2037" y="664"/>
                  </a:cubicBezTo>
                  <a:cubicBezTo>
                    <a:pt x="2037" y="665"/>
                    <a:pt x="2036" y="666"/>
                    <a:pt x="2036" y="666"/>
                  </a:cubicBezTo>
                  <a:cubicBezTo>
                    <a:pt x="2036" y="666"/>
                    <a:pt x="2036" y="665"/>
                    <a:pt x="2036" y="664"/>
                  </a:cubicBezTo>
                  <a:cubicBezTo>
                    <a:pt x="2036" y="664"/>
                    <a:pt x="2036" y="663"/>
                    <a:pt x="2036" y="663"/>
                  </a:cubicBezTo>
                  <a:cubicBezTo>
                    <a:pt x="2054" y="646"/>
                    <a:pt x="2078" y="630"/>
                    <a:pt x="2095" y="610"/>
                  </a:cubicBezTo>
                  <a:cubicBezTo>
                    <a:pt x="2095" y="610"/>
                    <a:pt x="2095" y="610"/>
                    <a:pt x="2095" y="610"/>
                  </a:cubicBezTo>
                  <a:cubicBezTo>
                    <a:pt x="2101" y="605"/>
                    <a:pt x="2107" y="600"/>
                    <a:pt x="2113" y="595"/>
                  </a:cubicBezTo>
                  <a:cubicBezTo>
                    <a:pt x="2113" y="595"/>
                    <a:pt x="2114" y="595"/>
                    <a:pt x="2115" y="594"/>
                  </a:cubicBezTo>
                  <a:cubicBezTo>
                    <a:pt x="2117" y="594"/>
                    <a:pt x="2118" y="594"/>
                    <a:pt x="2121" y="593"/>
                  </a:cubicBezTo>
                  <a:cubicBezTo>
                    <a:pt x="2121" y="593"/>
                    <a:pt x="2122" y="593"/>
                    <a:pt x="2122" y="593"/>
                  </a:cubicBezTo>
                  <a:cubicBezTo>
                    <a:pt x="2123" y="593"/>
                    <a:pt x="2123" y="593"/>
                    <a:pt x="2124" y="593"/>
                  </a:cubicBezTo>
                  <a:cubicBezTo>
                    <a:pt x="2125" y="593"/>
                    <a:pt x="2126" y="592"/>
                    <a:pt x="2128" y="592"/>
                  </a:cubicBezTo>
                  <a:cubicBezTo>
                    <a:pt x="2130" y="592"/>
                    <a:pt x="2133" y="592"/>
                    <a:pt x="2136" y="594"/>
                  </a:cubicBezTo>
                  <a:cubicBezTo>
                    <a:pt x="2136" y="594"/>
                    <a:pt x="2136" y="594"/>
                    <a:pt x="2137" y="594"/>
                  </a:cubicBezTo>
                  <a:cubicBezTo>
                    <a:pt x="2137" y="594"/>
                    <a:pt x="2137" y="594"/>
                    <a:pt x="2138" y="595"/>
                  </a:cubicBezTo>
                  <a:cubicBezTo>
                    <a:pt x="2138" y="595"/>
                    <a:pt x="2138" y="595"/>
                    <a:pt x="2138" y="595"/>
                  </a:cubicBezTo>
                  <a:cubicBezTo>
                    <a:pt x="2139" y="595"/>
                    <a:pt x="2139" y="595"/>
                    <a:pt x="2139" y="595"/>
                  </a:cubicBezTo>
                  <a:cubicBezTo>
                    <a:pt x="2139" y="595"/>
                    <a:pt x="2139" y="596"/>
                    <a:pt x="2140" y="596"/>
                  </a:cubicBezTo>
                  <a:cubicBezTo>
                    <a:pt x="2141" y="597"/>
                    <a:pt x="2142" y="598"/>
                    <a:pt x="2144" y="600"/>
                  </a:cubicBezTo>
                  <a:cubicBezTo>
                    <a:pt x="2144" y="600"/>
                    <a:pt x="2145" y="601"/>
                    <a:pt x="2146" y="602"/>
                  </a:cubicBezTo>
                  <a:cubicBezTo>
                    <a:pt x="2146" y="602"/>
                    <a:pt x="2147" y="603"/>
                    <a:pt x="2148" y="604"/>
                  </a:cubicBezTo>
                  <a:cubicBezTo>
                    <a:pt x="2149" y="604"/>
                    <a:pt x="2149" y="605"/>
                    <a:pt x="2150" y="606"/>
                  </a:cubicBezTo>
                  <a:cubicBezTo>
                    <a:pt x="2151" y="606"/>
                    <a:pt x="2152" y="607"/>
                    <a:pt x="2152" y="608"/>
                  </a:cubicBezTo>
                  <a:cubicBezTo>
                    <a:pt x="2156" y="610"/>
                    <a:pt x="2159" y="613"/>
                    <a:pt x="2162" y="615"/>
                  </a:cubicBezTo>
                  <a:cubicBezTo>
                    <a:pt x="2163" y="615"/>
                    <a:pt x="2163" y="615"/>
                    <a:pt x="2164" y="615"/>
                  </a:cubicBezTo>
                  <a:cubicBezTo>
                    <a:pt x="2165" y="616"/>
                    <a:pt x="2165" y="616"/>
                    <a:pt x="2165" y="616"/>
                  </a:cubicBezTo>
                  <a:cubicBezTo>
                    <a:pt x="2166" y="616"/>
                    <a:pt x="2167" y="617"/>
                    <a:pt x="2168" y="617"/>
                  </a:cubicBezTo>
                  <a:cubicBezTo>
                    <a:pt x="2169" y="618"/>
                    <a:pt x="2170" y="618"/>
                    <a:pt x="2171" y="618"/>
                  </a:cubicBezTo>
                  <a:cubicBezTo>
                    <a:pt x="2171" y="619"/>
                    <a:pt x="2172" y="619"/>
                    <a:pt x="2173" y="619"/>
                  </a:cubicBezTo>
                  <a:cubicBezTo>
                    <a:pt x="2177" y="621"/>
                    <a:pt x="2181" y="622"/>
                    <a:pt x="2184" y="622"/>
                  </a:cubicBezTo>
                  <a:cubicBezTo>
                    <a:pt x="2186" y="623"/>
                    <a:pt x="2188" y="623"/>
                    <a:pt x="2189" y="623"/>
                  </a:cubicBezTo>
                  <a:cubicBezTo>
                    <a:pt x="2190" y="623"/>
                    <a:pt x="2191" y="623"/>
                    <a:pt x="2192" y="623"/>
                  </a:cubicBezTo>
                  <a:cubicBezTo>
                    <a:pt x="2192" y="623"/>
                    <a:pt x="2192" y="623"/>
                    <a:pt x="2192" y="624"/>
                  </a:cubicBezTo>
                  <a:cubicBezTo>
                    <a:pt x="2192" y="624"/>
                    <a:pt x="2192" y="624"/>
                    <a:pt x="2192" y="624"/>
                  </a:cubicBezTo>
                  <a:cubicBezTo>
                    <a:pt x="2193" y="624"/>
                    <a:pt x="2194" y="625"/>
                    <a:pt x="2195" y="625"/>
                  </a:cubicBezTo>
                  <a:cubicBezTo>
                    <a:pt x="2195" y="626"/>
                    <a:pt x="2196" y="627"/>
                    <a:pt x="2197" y="627"/>
                  </a:cubicBezTo>
                  <a:cubicBezTo>
                    <a:pt x="2198" y="628"/>
                    <a:pt x="2198" y="629"/>
                    <a:pt x="2199" y="630"/>
                  </a:cubicBezTo>
                  <a:cubicBezTo>
                    <a:pt x="2200" y="630"/>
                    <a:pt x="2201" y="631"/>
                    <a:pt x="2202" y="632"/>
                  </a:cubicBezTo>
                  <a:cubicBezTo>
                    <a:pt x="2202" y="633"/>
                    <a:pt x="2203" y="634"/>
                    <a:pt x="2204" y="635"/>
                  </a:cubicBezTo>
                  <a:cubicBezTo>
                    <a:pt x="2204" y="635"/>
                    <a:pt x="2204" y="635"/>
                    <a:pt x="2204" y="635"/>
                  </a:cubicBezTo>
                  <a:cubicBezTo>
                    <a:pt x="2199" y="655"/>
                    <a:pt x="2210" y="662"/>
                    <a:pt x="2229" y="658"/>
                  </a:cubicBezTo>
                  <a:cubicBezTo>
                    <a:pt x="2224" y="646"/>
                    <a:pt x="2222" y="630"/>
                    <a:pt x="2206" y="633"/>
                  </a:cubicBezTo>
                  <a:cubicBezTo>
                    <a:pt x="2205" y="632"/>
                    <a:pt x="2205" y="632"/>
                    <a:pt x="2205" y="632"/>
                  </a:cubicBezTo>
                  <a:cubicBezTo>
                    <a:pt x="2205" y="632"/>
                    <a:pt x="2205" y="632"/>
                    <a:pt x="2205" y="632"/>
                  </a:cubicBezTo>
                  <a:cubicBezTo>
                    <a:pt x="2205" y="631"/>
                    <a:pt x="2204" y="631"/>
                    <a:pt x="2203" y="630"/>
                  </a:cubicBezTo>
                  <a:cubicBezTo>
                    <a:pt x="2203" y="629"/>
                    <a:pt x="2202" y="628"/>
                    <a:pt x="2201" y="628"/>
                  </a:cubicBezTo>
                  <a:cubicBezTo>
                    <a:pt x="2200" y="627"/>
                    <a:pt x="2199" y="626"/>
                    <a:pt x="2198" y="625"/>
                  </a:cubicBezTo>
                  <a:cubicBezTo>
                    <a:pt x="2198" y="625"/>
                    <a:pt x="2197" y="624"/>
                    <a:pt x="2197" y="624"/>
                  </a:cubicBezTo>
                  <a:cubicBezTo>
                    <a:pt x="2197" y="624"/>
                    <a:pt x="2198" y="624"/>
                    <a:pt x="2199" y="624"/>
                  </a:cubicBezTo>
                  <a:cubicBezTo>
                    <a:pt x="2200" y="624"/>
                    <a:pt x="2201" y="623"/>
                    <a:pt x="2201" y="623"/>
                  </a:cubicBezTo>
                  <a:cubicBezTo>
                    <a:pt x="2202" y="623"/>
                    <a:pt x="2202" y="623"/>
                    <a:pt x="2202" y="623"/>
                  </a:cubicBezTo>
                  <a:cubicBezTo>
                    <a:pt x="2203" y="623"/>
                    <a:pt x="2203" y="623"/>
                    <a:pt x="2203" y="623"/>
                  </a:cubicBezTo>
                  <a:cubicBezTo>
                    <a:pt x="2204" y="623"/>
                    <a:pt x="2205" y="623"/>
                    <a:pt x="2206" y="623"/>
                  </a:cubicBezTo>
                  <a:cubicBezTo>
                    <a:pt x="2206" y="623"/>
                    <a:pt x="2207" y="623"/>
                    <a:pt x="2207" y="623"/>
                  </a:cubicBezTo>
                  <a:cubicBezTo>
                    <a:pt x="2209" y="622"/>
                    <a:pt x="2210" y="622"/>
                    <a:pt x="2211" y="621"/>
                  </a:cubicBezTo>
                  <a:cubicBezTo>
                    <a:pt x="2212" y="621"/>
                    <a:pt x="2213" y="621"/>
                    <a:pt x="2214" y="620"/>
                  </a:cubicBezTo>
                  <a:cubicBezTo>
                    <a:pt x="2215" y="620"/>
                    <a:pt x="2215" y="619"/>
                    <a:pt x="2216" y="619"/>
                  </a:cubicBezTo>
                  <a:cubicBezTo>
                    <a:pt x="2217" y="618"/>
                    <a:pt x="2218" y="618"/>
                    <a:pt x="2219" y="617"/>
                  </a:cubicBezTo>
                  <a:cubicBezTo>
                    <a:pt x="2220" y="617"/>
                    <a:pt x="2220" y="616"/>
                    <a:pt x="2220" y="616"/>
                  </a:cubicBezTo>
                  <a:cubicBezTo>
                    <a:pt x="2220" y="616"/>
                    <a:pt x="2219" y="617"/>
                    <a:pt x="2215" y="618"/>
                  </a:cubicBezTo>
                  <a:cubicBezTo>
                    <a:pt x="2215" y="618"/>
                    <a:pt x="2214" y="618"/>
                    <a:pt x="2213" y="618"/>
                  </a:cubicBezTo>
                  <a:cubicBezTo>
                    <a:pt x="2212" y="618"/>
                    <a:pt x="2211" y="619"/>
                    <a:pt x="2210" y="619"/>
                  </a:cubicBezTo>
                  <a:cubicBezTo>
                    <a:pt x="2208" y="619"/>
                    <a:pt x="2205" y="619"/>
                    <a:pt x="2203" y="620"/>
                  </a:cubicBezTo>
                  <a:cubicBezTo>
                    <a:pt x="2202" y="620"/>
                    <a:pt x="2202" y="620"/>
                    <a:pt x="2202" y="620"/>
                  </a:cubicBezTo>
                  <a:cubicBezTo>
                    <a:pt x="2201" y="620"/>
                    <a:pt x="2201" y="620"/>
                    <a:pt x="2201" y="620"/>
                  </a:cubicBezTo>
                  <a:cubicBezTo>
                    <a:pt x="2200" y="620"/>
                    <a:pt x="2199" y="620"/>
                    <a:pt x="2199" y="620"/>
                  </a:cubicBezTo>
                  <a:cubicBezTo>
                    <a:pt x="2197" y="620"/>
                    <a:pt x="2196" y="620"/>
                    <a:pt x="2194" y="620"/>
                  </a:cubicBezTo>
                  <a:cubicBezTo>
                    <a:pt x="2194" y="620"/>
                    <a:pt x="2193" y="620"/>
                    <a:pt x="2193" y="620"/>
                  </a:cubicBezTo>
                  <a:cubicBezTo>
                    <a:pt x="2193" y="620"/>
                    <a:pt x="2192" y="620"/>
                    <a:pt x="2192" y="620"/>
                  </a:cubicBezTo>
                  <a:cubicBezTo>
                    <a:pt x="2191" y="620"/>
                    <a:pt x="2190" y="620"/>
                    <a:pt x="2190" y="620"/>
                  </a:cubicBezTo>
                  <a:cubicBezTo>
                    <a:pt x="2189" y="619"/>
                    <a:pt x="2188" y="619"/>
                    <a:pt x="2188" y="619"/>
                  </a:cubicBezTo>
                  <a:cubicBezTo>
                    <a:pt x="2188" y="619"/>
                    <a:pt x="2188" y="619"/>
                    <a:pt x="2188" y="620"/>
                  </a:cubicBezTo>
                  <a:cubicBezTo>
                    <a:pt x="2187" y="619"/>
                    <a:pt x="2186" y="619"/>
                    <a:pt x="2184" y="619"/>
                  </a:cubicBezTo>
                  <a:cubicBezTo>
                    <a:pt x="2181" y="618"/>
                    <a:pt x="2177" y="617"/>
                    <a:pt x="2174" y="616"/>
                  </a:cubicBezTo>
                  <a:cubicBezTo>
                    <a:pt x="2173" y="616"/>
                    <a:pt x="2172" y="615"/>
                    <a:pt x="2171" y="615"/>
                  </a:cubicBezTo>
                  <a:cubicBezTo>
                    <a:pt x="2171" y="615"/>
                    <a:pt x="2170" y="614"/>
                    <a:pt x="2169" y="614"/>
                  </a:cubicBezTo>
                  <a:cubicBezTo>
                    <a:pt x="2168" y="614"/>
                    <a:pt x="2167" y="613"/>
                    <a:pt x="2166" y="613"/>
                  </a:cubicBezTo>
                  <a:cubicBezTo>
                    <a:pt x="2165" y="612"/>
                    <a:pt x="2165" y="612"/>
                    <a:pt x="2165" y="612"/>
                  </a:cubicBezTo>
                  <a:cubicBezTo>
                    <a:pt x="2165" y="612"/>
                    <a:pt x="2164" y="612"/>
                    <a:pt x="2164" y="611"/>
                  </a:cubicBezTo>
                  <a:cubicBezTo>
                    <a:pt x="2162" y="610"/>
                    <a:pt x="2160" y="609"/>
                    <a:pt x="2157" y="607"/>
                  </a:cubicBezTo>
                  <a:cubicBezTo>
                    <a:pt x="2158" y="607"/>
                    <a:pt x="2158" y="607"/>
                    <a:pt x="2158" y="607"/>
                  </a:cubicBezTo>
                  <a:cubicBezTo>
                    <a:pt x="2158" y="607"/>
                    <a:pt x="2159" y="607"/>
                    <a:pt x="2159" y="607"/>
                  </a:cubicBezTo>
                  <a:cubicBezTo>
                    <a:pt x="2159" y="607"/>
                    <a:pt x="2160" y="607"/>
                    <a:pt x="2160" y="607"/>
                  </a:cubicBezTo>
                  <a:cubicBezTo>
                    <a:pt x="2161" y="607"/>
                    <a:pt x="2161" y="607"/>
                    <a:pt x="2162" y="607"/>
                  </a:cubicBezTo>
                  <a:cubicBezTo>
                    <a:pt x="2162" y="607"/>
                    <a:pt x="2162" y="607"/>
                    <a:pt x="2162" y="606"/>
                  </a:cubicBezTo>
                  <a:cubicBezTo>
                    <a:pt x="2163" y="606"/>
                    <a:pt x="2163" y="606"/>
                    <a:pt x="2163" y="606"/>
                  </a:cubicBezTo>
                  <a:cubicBezTo>
                    <a:pt x="2164" y="606"/>
                    <a:pt x="2164" y="606"/>
                    <a:pt x="2165" y="606"/>
                  </a:cubicBezTo>
                  <a:cubicBezTo>
                    <a:pt x="2166" y="605"/>
                    <a:pt x="2167" y="605"/>
                    <a:pt x="2168" y="604"/>
                  </a:cubicBezTo>
                  <a:cubicBezTo>
                    <a:pt x="2169" y="604"/>
                    <a:pt x="2170" y="603"/>
                    <a:pt x="2171" y="602"/>
                  </a:cubicBezTo>
                  <a:cubicBezTo>
                    <a:pt x="2171" y="602"/>
                    <a:pt x="2171" y="602"/>
                    <a:pt x="2172" y="602"/>
                  </a:cubicBezTo>
                  <a:cubicBezTo>
                    <a:pt x="2185" y="608"/>
                    <a:pt x="2189" y="585"/>
                    <a:pt x="2190" y="575"/>
                  </a:cubicBezTo>
                  <a:cubicBezTo>
                    <a:pt x="2183" y="582"/>
                    <a:pt x="2160" y="579"/>
                    <a:pt x="2169" y="599"/>
                  </a:cubicBezTo>
                  <a:cubicBezTo>
                    <a:pt x="2171" y="599"/>
                    <a:pt x="2171" y="599"/>
                    <a:pt x="2171" y="599"/>
                  </a:cubicBezTo>
                  <a:cubicBezTo>
                    <a:pt x="2170" y="599"/>
                    <a:pt x="2170" y="599"/>
                    <a:pt x="2169" y="600"/>
                  </a:cubicBezTo>
                  <a:cubicBezTo>
                    <a:pt x="2169" y="600"/>
                    <a:pt x="2170" y="600"/>
                    <a:pt x="2170" y="601"/>
                  </a:cubicBezTo>
                  <a:cubicBezTo>
                    <a:pt x="2170" y="601"/>
                    <a:pt x="2170" y="601"/>
                    <a:pt x="2170" y="601"/>
                  </a:cubicBezTo>
                  <a:cubicBezTo>
                    <a:pt x="2169" y="601"/>
                    <a:pt x="2168" y="602"/>
                    <a:pt x="2167" y="603"/>
                  </a:cubicBezTo>
                  <a:cubicBezTo>
                    <a:pt x="2166" y="603"/>
                    <a:pt x="2165" y="604"/>
                    <a:pt x="2164" y="604"/>
                  </a:cubicBezTo>
                  <a:cubicBezTo>
                    <a:pt x="2163" y="604"/>
                    <a:pt x="2163" y="604"/>
                    <a:pt x="2162" y="604"/>
                  </a:cubicBezTo>
                  <a:cubicBezTo>
                    <a:pt x="2162" y="605"/>
                    <a:pt x="2162" y="605"/>
                    <a:pt x="2162" y="605"/>
                  </a:cubicBezTo>
                  <a:cubicBezTo>
                    <a:pt x="2161" y="605"/>
                    <a:pt x="2161" y="605"/>
                    <a:pt x="2161" y="605"/>
                  </a:cubicBezTo>
                  <a:cubicBezTo>
                    <a:pt x="2161" y="605"/>
                    <a:pt x="2160" y="605"/>
                    <a:pt x="2160" y="605"/>
                  </a:cubicBezTo>
                  <a:cubicBezTo>
                    <a:pt x="2159" y="605"/>
                    <a:pt x="2159" y="605"/>
                    <a:pt x="2158" y="606"/>
                  </a:cubicBezTo>
                  <a:cubicBezTo>
                    <a:pt x="2158" y="606"/>
                    <a:pt x="2158" y="606"/>
                    <a:pt x="2158" y="606"/>
                  </a:cubicBezTo>
                  <a:cubicBezTo>
                    <a:pt x="2157" y="606"/>
                    <a:pt x="2157" y="606"/>
                    <a:pt x="2157" y="606"/>
                  </a:cubicBezTo>
                  <a:cubicBezTo>
                    <a:pt x="2157" y="606"/>
                    <a:pt x="2156" y="606"/>
                    <a:pt x="2156" y="606"/>
                  </a:cubicBezTo>
                  <a:cubicBezTo>
                    <a:pt x="2156" y="606"/>
                    <a:pt x="2156" y="606"/>
                    <a:pt x="2156" y="606"/>
                  </a:cubicBezTo>
                  <a:cubicBezTo>
                    <a:pt x="2155" y="606"/>
                    <a:pt x="2155" y="605"/>
                    <a:pt x="2154" y="605"/>
                  </a:cubicBezTo>
                  <a:cubicBezTo>
                    <a:pt x="2153" y="604"/>
                    <a:pt x="2153" y="604"/>
                    <a:pt x="2152" y="603"/>
                  </a:cubicBezTo>
                  <a:cubicBezTo>
                    <a:pt x="2151" y="603"/>
                    <a:pt x="2151" y="602"/>
                    <a:pt x="2150" y="601"/>
                  </a:cubicBezTo>
                  <a:cubicBezTo>
                    <a:pt x="2149" y="601"/>
                    <a:pt x="2148" y="600"/>
                    <a:pt x="2148" y="599"/>
                  </a:cubicBezTo>
                  <a:cubicBezTo>
                    <a:pt x="2147" y="599"/>
                    <a:pt x="2146" y="598"/>
                    <a:pt x="2146" y="597"/>
                  </a:cubicBezTo>
                  <a:cubicBezTo>
                    <a:pt x="2144" y="596"/>
                    <a:pt x="2143" y="594"/>
                    <a:pt x="2142" y="593"/>
                  </a:cubicBezTo>
                  <a:cubicBezTo>
                    <a:pt x="2141" y="593"/>
                    <a:pt x="2141" y="593"/>
                    <a:pt x="2140" y="592"/>
                  </a:cubicBezTo>
                  <a:cubicBezTo>
                    <a:pt x="2140" y="592"/>
                    <a:pt x="2140" y="592"/>
                    <a:pt x="2140" y="592"/>
                  </a:cubicBezTo>
                  <a:cubicBezTo>
                    <a:pt x="2139" y="592"/>
                    <a:pt x="2139" y="592"/>
                    <a:pt x="2139" y="592"/>
                  </a:cubicBezTo>
                  <a:cubicBezTo>
                    <a:pt x="2139" y="591"/>
                    <a:pt x="2138" y="591"/>
                    <a:pt x="2138" y="591"/>
                  </a:cubicBezTo>
                  <a:cubicBezTo>
                    <a:pt x="2138" y="591"/>
                    <a:pt x="2137" y="590"/>
                    <a:pt x="2137" y="590"/>
                  </a:cubicBezTo>
                  <a:cubicBezTo>
                    <a:pt x="2133" y="589"/>
                    <a:pt x="2130" y="588"/>
                    <a:pt x="2127" y="589"/>
                  </a:cubicBezTo>
                  <a:cubicBezTo>
                    <a:pt x="2126" y="589"/>
                    <a:pt x="2126" y="589"/>
                    <a:pt x="2125" y="589"/>
                  </a:cubicBezTo>
                  <a:cubicBezTo>
                    <a:pt x="2124" y="589"/>
                    <a:pt x="2124" y="589"/>
                    <a:pt x="2123" y="589"/>
                  </a:cubicBezTo>
                  <a:cubicBezTo>
                    <a:pt x="2122" y="589"/>
                    <a:pt x="2122" y="590"/>
                    <a:pt x="2121" y="590"/>
                  </a:cubicBezTo>
                  <a:cubicBezTo>
                    <a:pt x="2121" y="590"/>
                    <a:pt x="2120" y="590"/>
                    <a:pt x="2120" y="591"/>
                  </a:cubicBezTo>
                  <a:cubicBezTo>
                    <a:pt x="2118" y="591"/>
                    <a:pt x="2117" y="592"/>
                    <a:pt x="2116" y="592"/>
                  </a:cubicBezTo>
                  <a:cubicBezTo>
                    <a:pt x="2118" y="590"/>
                    <a:pt x="2121" y="588"/>
                    <a:pt x="2123" y="587"/>
                  </a:cubicBezTo>
                  <a:cubicBezTo>
                    <a:pt x="2126" y="584"/>
                    <a:pt x="2129" y="581"/>
                    <a:pt x="2132" y="577"/>
                  </a:cubicBezTo>
                  <a:cubicBezTo>
                    <a:pt x="2133" y="576"/>
                    <a:pt x="2134" y="574"/>
                    <a:pt x="2136" y="572"/>
                  </a:cubicBezTo>
                  <a:cubicBezTo>
                    <a:pt x="2136" y="571"/>
                    <a:pt x="2137" y="570"/>
                    <a:pt x="2137" y="569"/>
                  </a:cubicBezTo>
                  <a:cubicBezTo>
                    <a:pt x="2138" y="568"/>
                    <a:pt x="2138" y="567"/>
                    <a:pt x="2139" y="566"/>
                  </a:cubicBezTo>
                  <a:cubicBezTo>
                    <a:pt x="2140" y="562"/>
                    <a:pt x="2142" y="558"/>
                    <a:pt x="2143" y="554"/>
                  </a:cubicBezTo>
                  <a:cubicBezTo>
                    <a:pt x="2146" y="546"/>
                    <a:pt x="2150" y="538"/>
                    <a:pt x="2154" y="532"/>
                  </a:cubicBezTo>
                  <a:cubicBezTo>
                    <a:pt x="2156" y="528"/>
                    <a:pt x="2158" y="525"/>
                    <a:pt x="2160" y="522"/>
                  </a:cubicBezTo>
                  <a:cubicBezTo>
                    <a:pt x="2162" y="519"/>
                    <a:pt x="2165" y="516"/>
                    <a:pt x="2167" y="513"/>
                  </a:cubicBezTo>
                  <a:cubicBezTo>
                    <a:pt x="2168" y="511"/>
                    <a:pt x="2169" y="510"/>
                    <a:pt x="2170" y="508"/>
                  </a:cubicBezTo>
                  <a:cubicBezTo>
                    <a:pt x="2171" y="508"/>
                    <a:pt x="2171" y="508"/>
                    <a:pt x="2172" y="508"/>
                  </a:cubicBezTo>
                  <a:cubicBezTo>
                    <a:pt x="2173" y="508"/>
                    <a:pt x="2175" y="507"/>
                    <a:pt x="2177" y="508"/>
                  </a:cubicBezTo>
                  <a:cubicBezTo>
                    <a:pt x="2177" y="508"/>
                    <a:pt x="2178" y="508"/>
                    <a:pt x="2178" y="508"/>
                  </a:cubicBezTo>
                  <a:cubicBezTo>
                    <a:pt x="2179" y="508"/>
                    <a:pt x="2179" y="508"/>
                    <a:pt x="2180" y="508"/>
                  </a:cubicBezTo>
                  <a:cubicBezTo>
                    <a:pt x="2181" y="508"/>
                    <a:pt x="2182" y="508"/>
                    <a:pt x="2183" y="508"/>
                  </a:cubicBezTo>
                  <a:cubicBezTo>
                    <a:pt x="2184" y="508"/>
                    <a:pt x="2186" y="509"/>
                    <a:pt x="2187" y="509"/>
                  </a:cubicBezTo>
                  <a:cubicBezTo>
                    <a:pt x="2187" y="509"/>
                    <a:pt x="2187" y="509"/>
                    <a:pt x="2188" y="509"/>
                  </a:cubicBezTo>
                  <a:cubicBezTo>
                    <a:pt x="2188" y="509"/>
                    <a:pt x="2188" y="510"/>
                    <a:pt x="2188" y="510"/>
                  </a:cubicBezTo>
                  <a:cubicBezTo>
                    <a:pt x="2189" y="510"/>
                    <a:pt x="2189" y="510"/>
                    <a:pt x="2189" y="510"/>
                  </a:cubicBezTo>
                  <a:cubicBezTo>
                    <a:pt x="2190" y="510"/>
                    <a:pt x="2190" y="511"/>
                    <a:pt x="2190" y="511"/>
                  </a:cubicBezTo>
                  <a:cubicBezTo>
                    <a:pt x="2192" y="512"/>
                    <a:pt x="2195" y="515"/>
                    <a:pt x="2197" y="517"/>
                  </a:cubicBezTo>
                  <a:cubicBezTo>
                    <a:pt x="2199" y="518"/>
                    <a:pt x="2200" y="519"/>
                    <a:pt x="2202" y="520"/>
                  </a:cubicBezTo>
                  <a:cubicBezTo>
                    <a:pt x="2203" y="520"/>
                    <a:pt x="2204" y="521"/>
                    <a:pt x="2204" y="521"/>
                  </a:cubicBezTo>
                  <a:cubicBezTo>
                    <a:pt x="2205" y="521"/>
                    <a:pt x="2205" y="521"/>
                    <a:pt x="2205" y="521"/>
                  </a:cubicBezTo>
                  <a:cubicBezTo>
                    <a:pt x="2205" y="521"/>
                    <a:pt x="2205" y="521"/>
                    <a:pt x="2206" y="521"/>
                  </a:cubicBezTo>
                  <a:cubicBezTo>
                    <a:pt x="2206" y="522"/>
                    <a:pt x="2206" y="522"/>
                    <a:pt x="2206" y="522"/>
                  </a:cubicBezTo>
                  <a:cubicBezTo>
                    <a:pt x="2207" y="522"/>
                    <a:pt x="2207" y="522"/>
                    <a:pt x="2207" y="522"/>
                  </a:cubicBezTo>
                  <a:cubicBezTo>
                    <a:pt x="2211" y="522"/>
                    <a:pt x="2214" y="522"/>
                    <a:pt x="2217" y="521"/>
                  </a:cubicBezTo>
                  <a:cubicBezTo>
                    <a:pt x="2218" y="521"/>
                    <a:pt x="2219" y="520"/>
                    <a:pt x="2219" y="520"/>
                  </a:cubicBezTo>
                  <a:cubicBezTo>
                    <a:pt x="2219" y="520"/>
                    <a:pt x="2220" y="521"/>
                    <a:pt x="2220" y="521"/>
                  </a:cubicBezTo>
                  <a:cubicBezTo>
                    <a:pt x="2220" y="521"/>
                    <a:pt x="2220" y="521"/>
                    <a:pt x="2221" y="521"/>
                  </a:cubicBezTo>
                  <a:cubicBezTo>
                    <a:pt x="2221" y="521"/>
                    <a:pt x="2221" y="521"/>
                    <a:pt x="2221" y="521"/>
                  </a:cubicBezTo>
                  <a:cubicBezTo>
                    <a:pt x="2222" y="521"/>
                    <a:pt x="2223" y="522"/>
                    <a:pt x="2224" y="522"/>
                  </a:cubicBezTo>
                  <a:cubicBezTo>
                    <a:pt x="2224" y="522"/>
                    <a:pt x="2225" y="523"/>
                    <a:pt x="2226" y="523"/>
                  </a:cubicBezTo>
                  <a:cubicBezTo>
                    <a:pt x="2227" y="524"/>
                    <a:pt x="2228" y="524"/>
                    <a:pt x="2229" y="525"/>
                  </a:cubicBezTo>
                  <a:cubicBezTo>
                    <a:pt x="2230" y="525"/>
                    <a:pt x="2231" y="526"/>
                    <a:pt x="2232" y="526"/>
                  </a:cubicBezTo>
                  <a:cubicBezTo>
                    <a:pt x="2233" y="527"/>
                    <a:pt x="2234" y="527"/>
                    <a:pt x="2235" y="528"/>
                  </a:cubicBezTo>
                  <a:cubicBezTo>
                    <a:pt x="2242" y="541"/>
                    <a:pt x="2252" y="551"/>
                    <a:pt x="2266" y="550"/>
                  </a:cubicBezTo>
                  <a:cubicBezTo>
                    <a:pt x="2257" y="536"/>
                    <a:pt x="2249" y="525"/>
                    <a:pt x="2234" y="523"/>
                  </a:cubicBezTo>
                  <a:cubicBezTo>
                    <a:pt x="2234" y="524"/>
                    <a:pt x="2234" y="524"/>
                    <a:pt x="2234" y="524"/>
                  </a:cubicBezTo>
                  <a:cubicBezTo>
                    <a:pt x="2233" y="524"/>
                    <a:pt x="2233" y="524"/>
                    <a:pt x="2233" y="524"/>
                  </a:cubicBezTo>
                  <a:cubicBezTo>
                    <a:pt x="2232" y="523"/>
                    <a:pt x="2231" y="522"/>
                    <a:pt x="2230" y="522"/>
                  </a:cubicBezTo>
                  <a:cubicBezTo>
                    <a:pt x="2229" y="521"/>
                    <a:pt x="2228" y="521"/>
                    <a:pt x="2227" y="521"/>
                  </a:cubicBezTo>
                  <a:cubicBezTo>
                    <a:pt x="2226" y="520"/>
                    <a:pt x="2225" y="520"/>
                    <a:pt x="2224" y="519"/>
                  </a:cubicBezTo>
                  <a:cubicBezTo>
                    <a:pt x="2224" y="519"/>
                    <a:pt x="2224" y="519"/>
                    <a:pt x="2223" y="519"/>
                  </a:cubicBezTo>
                  <a:cubicBezTo>
                    <a:pt x="2224" y="519"/>
                    <a:pt x="2225" y="519"/>
                    <a:pt x="2226" y="518"/>
                  </a:cubicBezTo>
                  <a:cubicBezTo>
                    <a:pt x="2229" y="518"/>
                    <a:pt x="2232" y="517"/>
                    <a:pt x="2235" y="517"/>
                  </a:cubicBezTo>
                  <a:cubicBezTo>
                    <a:pt x="2241" y="516"/>
                    <a:pt x="2247" y="515"/>
                    <a:pt x="2252" y="515"/>
                  </a:cubicBezTo>
                  <a:cubicBezTo>
                    <a:pt x="2252" y="515"/>
                    <a:pt x="2253" y="515"/>
                    <a:pt x="2253" y="515"/>
                  </a:cubicBezTo>
                  <a:cubicBezTo>
                    <a:pt x="2254" y="515"/>
                    <a:pt x="2255" y="515"/>
                    <a:pt x="2255" y="514"/>
                  </a:cubicBezTo>
                  <a:cubicBezTo>
                    <a:pt x="2256" y="514"/>
                    <a:pt x="2257" y="514"/>
                    <a:pt x="2258" y="514"/>
                  </a:cubicBezTo>
                  <a:cubicBezTo>
                    <a:pt x="2260" y="513"/>
                    <a:pt x="2262" y="513"/>
                    <a:pt x="2263" y="513"/>
                  </a:cubicBezTo>
                  <a:cubicBezTo>
                    <a:pt x="2264" y="512"/>
                    <a:pt x="2264" y="512"/>
                    <a:pt x="2265" y="512"/>
                  </a:cubicBezTo>
                  <a:cubicBezTo>
                    <a:pt x="2265" y="512"/>
                    <a:pt x="2265" y="512"/>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4" y="513"/>
                    <a:pt x="2265" y="513"/>
                  </a:cubicBezTo>
                  <a:cubicBezTo>
                    <a:pt x="2265" y="513"/>
                    <a:pt x="2265" y="513"/>
                    <a:pt x="2266" y="513"/>
                  </a:cubicBezTo>
                  <a:cubicBezTo>
                    <a:pt x="2266" y="513"/>
                    <a:pt x="2266" y="513"/>
                    <a:pt x="2266" y="513"/>
                  </a:cubicBezTo>
                  <a:cubicBezTo>
                    <a:pt x="2266" y="513"/>
                    <a:pt x="2266" y="513"/>
                    <a:pt x="2266" y="513"/>
                  </a:cubicBezTo>
                  <a:cubicBezTo>
                    <a:pt x="2266" y="512"/>
                    <a:pt x="2266" y="512"/>
                    <a:pt x="2266" y="512"/>
                  </a:cubicBezTo>
                  <a:cubicBezTo>
                    <a:pt x="2266" y="512"/>
                    <a:pt x="2266" y="512"/>
                    <a:pt x="2266" y="512"/>
                  </a:cubicBezTo>
                  <a:cubicBezTo>
                    <a:pt x="2266" y="512"/>
                    <a:pt x="2266" y="512"/>
                    <a:pt x="2266" y="512"/>
                  </a:cubicBezTo>
                  <a:cubicBezTo>
                    <a:pt x="2265" y="512"/>
                    <a:pt x="2265" y="512"/>
                    <a:pt x="2265" y="512"/>
                  </a:cubicBezTo>
                  <a:cubicBezTo>
                    <a:pt x="2264" y="511"/>
                    <a:pt x="2263" y="511"/>
                    <a:pt x="2263" y="511"/>
                  </a:cubicBezTo>
                  <a:cubicBezTo>
                    <a:pt x="2261" y="511"/>
                    <a:pt x="2260" y="511"/>
                    <a:pt x="2258" y="511"/>
                  </a:cubicBezTo>
                  <a:cubicBezTo>
                    <a:pt x="2257" y="511"/>
                    <a:pt x="2255" y="511"/>
                    <a:pt x="2254" y="511"/>
                  </a:cubicBezTo>
                  <a:cubicBezTo>
                    <a:pt x="2254" y="511"/>
                    <a:pt x="2253" y="511"/>
                    <a:pt x="2253" y="511"/>
                  </a:cubicBezTo>
                  <a:cubicBezTo>
                    <a:pt x="2252" y="511"/>
                    <a:pt x="2251" y="511"/>
                    <a:pt x="2251" y="511"/>
                  </a:cubicBezTo>
                  <a:cubicBezTo>
                    <a:pt x="2249" y="511"/>
                    <a:pt x="2247" y="511"/>
                    <a:pt x="2246" y="512"/>
                  </a:cubicBezTo>
                  <a:cubicBezTo>
                    <a:pt x="2246" y="512"/>
                    <a:pt x="2246" y="511"/>
                    <a:pt x="2246" y="511"/>
                  </a:cubicBezTo>
                  <a:cubicBezTo>
                    <a:pt x="2246" y="511"/>
                    <a:pt x="2247" y="511"/>
                    <a:pt x="2247" y="510"/>
                  </a:cubicBezTo>
                  <a:cubicBezTo>
                    <a:pt x="2248" y="510"/>
                    <a:pt x="2248" y="510"/>
                    <a:pt x="2249" y="509"/>
                  </a:cubicBezTo>
                  <a:cubicBezTo>
                    <a:pt x="2249" y="509"/>
                    <a:pt x="2250" y="509"/>
                    <a:pt x="2250" y="508"/>
                  </a:cubicBezTo>
                  <a:cubicBezTo>
                    <a:pt x="2251" y="507"/>
                    <a:pt x="2252" y="507"/>
                    <a:pt x="2253" y="506"/>
                  </a:cubicBezTo>
                  <a:cubicBezTo>
                    <a:pt x="2254" y="505"/>
                    <a:pt x="2255" y="504"/>
                    <a:pt x="2256" y="503"/>
                  </a:cubicBezTo>
                  <a:cubicBezTo>
                    <a:pt x="2256" y="503"/>
                    <a:pt x="2256" y="502"/>
                    <a:pt x="2256" y="502"/>
                  </a:cubicBezTo>
                  <a:cubicBezTo>
                    <a:pt x="2273" y="511"/>
                    <a:pt x="2272" y="474"/>
                    <a:pt x="2276" y="467"/>
                  </a:cubicBezTo>
                  <a:cubicBezTo>
                    <a:pt x="2263" y="470"/>
                    <a:pt x="2240" y="482"/>
                    <a:pt x="2254" y="500"/>
                  </a:cubicBezTo>
                  <a:cubicBezTo>
                    <a:pt x="2255" y="499"/>
                    <a:pt x="2256" y="499"/>
                    <a:pt x="2256" y="498"/>
                  </a:cubicBezTo>
                  <a:cubicBezTo>
                    <a:pt x="2256" y="498"/>
                    <a:pt x="2256" y="498"/>
                    <a:pt x="2256" y="498"/>
                  </a:cubicBezTo>
                  <a:cubicBezTo>
                    <a:pt x="2255" y="499"/>
                    <a:pt x="2255" y="500"/>
                    <a:pt x="2254" y="501"/>
                  </a:cubicBezTo>
                  <a:cubicBezTo>
                    <a:pt x="2253" y="502"/>
                    <a:pt x="2252" y="503"/>
                    <a:pt x="2251" y="504"/>
                  </a:cubicBezTo>
                  <a:cubicBezTo>
                    <a:pt x="2250" y="505"/>
                    <a:pt x="2249" y="506"/>
                    <a:pt x="2249" y="506"/>
                  </a:cubicBezTo>
                  <a:cubicBezTo>
                    <a:pt x="2248" y="507"/>
                    <a:pt x="2248" y="507"/>
                    <a:pt x="2247" y="507"/>
                  </a:cubicBezTo>
                  <a:cubicBezTo>
                    <a:pt x="2247" y="508"/>
                    <a:pt x="2246" y="508"/>
                    <a:pt x="2246" y="508"/>
                  </a:cubicBezTo>
                  <a:cubicBezTo>
                    <a:pt x="2246" y="509"/>
                    <a:pt x="2245" y="509"/>
                    <a:pt x="2245" y="509"/>
                  </a:cubicBezTo>
                  <a:cubicBezTo>
                    <a:pt x="2244" y="510"/>
                    <a:pt x="2244" y="510"/>
                    <a:pt x="2243" y="510"/>
                  </a:cubicBezTo>
                  <a:cubicBezTo>
                    <a:pt x="2243" y="510"/>
                    <a:pt x="2243" y="510"/>
                    <a:pt x="2243" y="510"/>
                  </a:cubicBezTo>
                  <a:cubicBezTo>
                    <a:pt x="2243" y="510"/>
                    <a:pt x="2242" y="511"/>
                    <a:pt x="2242" y="511"/>
                  </a:cubicBezTo>
                  <a:cubicBezTo>
                    <a:pt x="2242" y="511"/>
                    <a:pt x="2242" y="511"/>
                    <a:pt x="2241" y="512"/>
                  </a:cubicBezTo>
                  <a:cubicBezTo>
                    <a:pt x="2241" y="512"/>
                    <a:pt x="2241" y="512"/>
                    <a:pt x="2241" y="512"/>
                  </a:cubicBezTo>
                  <a:cubicBezTo>
                    <a:pt x="2239" y="512"/>
                    <a:pt x="2237" y="513"/>
                    <a:pt x="2234" y="513"/>
                  </a:cubicBezTo>
                  <a:cubicBezTo>
                    <a:pt x="2231" y="514"/>
                    <a:pt x="2228" y="514"/>
                    <a:pt x="2225" y="515"/>
                  </a:cubicBezTo>
                  <a:cubicBezTo>
                    <a:pt x="2222" y="516"/>
                    <a:pt x="2219" y="517"/>
                    <a:pt x="2216" y="517"/>
                  </a:cubicBezTo>
                  <a:cubicBezTo>
                    <a:pt x="2213" y="518"/>
                    <a:pt x="2210" y="519"/>
                    <a:pt x="2207" y="518"/>
                  </a:cubicBezTo>
                  <a:cubicBezTo>
                    <a:pt x="2207" y="518"/>
                    <a:pt x="2207" y="518"/>
                    <a:pt x="2207" y="518"/>
                  </a:cubicBezTo>
                  <a:cubicBezTo>
                    <a:pt x="2206" y="518"/>
                    <a:pt x="2206" y="518"/>
                    <a:pt x="2206" y="518"/>
                  </a:cubicBezTo>
                  <a:cubicBezTo>
                    <a:pt x="2206" y="518"/>
                    <a:pt x="2206" y="518"/>
                    <a:pt x="2206" y="518"/>
                  </a:cubicBezTo>
                  <a:cubicBezTo>
                    <a:pt x="2205" y="518"/>
                    <a:pt x="2205" y="518"/>
                    <a:pt x="2205" y="518"/>
                  </a:cubicBezTo>
                  <a:cubicBezTo>
                    <a:pt x="2204" y="517"/>
                    <a:pt x="2204" y="517"/>
                    <a:pt x="2203" y="517"/>
                  </a:cubicBezTo>
                  <a:cubicBezTo>
                    <a:pt x="2202" y="516"/>
                    <a:pt x="2200" y="515"/>
                    <a:pt x="2199" y="514"/>
                  </a:cubicBezTo>
                  <a:cubicBezTo>
                    <a:pt x="2197" y="512"/>
                    <a:pt x="2194" y="510"/>
                    <a:pt x="2192" y="508"/>
                  </a:cubicBezTo>
                  <a:cubicBezTo>
                    <a:pt x="2191" y="508"/>
                    <a:pt x="2191" y="507"/>
                    <a:pt x="2191" y="507"/>
                  </a:cubicBezTo>
                  <a:cubicBezTo>
                    <a:pt x="2190" y="507"/>
                    <a:pt x="2190" y="507"/>
                    <a:pt x="2190" y="507"/>
                  </a:cubicBezTo>
                  <a:cubicBezTo>
                    <a:pt x="2189" y="506"/>
                    <a:pt x="2189" y="506"/>
                    <a:pt x="2189" y="506"/>
                  </a:cubicBezTo>
                  <a:cubicBezTo>
                    <a:pt x="2188" y="506"/>
                    <a:pt x="2188" y="506"/>
                    <a:pt x="2187" y="506"/>
                  </a:cubicBezTo>
                  <a:cubicBezTo>
                    <a:pt x="2186" y="505"/>
                    <a:pt x="2185" y="505"/>
                    <a:pt x="2183" y="505"/>
                  </a:cubicBezTo>
                  <a:cubicBezTo>
                    <a:pt x="2183" y="504"/>
                    <a:pt x="2182" y="504"/>
                    <a:pt x="2181" y="504"/>
                  </a:cubicBezTo>
                  <a:cubicBezTo>
                    <a:pt x="2181" y="504"/>
                    <a:pt x="2180" y="504"/>
                    <a:pt x="2180" y="504"/>
                  </a:cubicBezTo>
                  <a:cubicBezTo>
                    <a:pt x="2179" y="504"/>
                    <a:pt x="2178" y="504"/>
                    <a:pt x="2178" y="504"/>
                  </a:cubicBezTo>
                  <a:cubicBezTo>
                    <a:pt x="2177" y="505"/>
                    <a:pt x="2177" y="505"/>
                    <a:pt x="2176" y="505"/>
                  </a:cubicBezTo>
                  <a:cubicBezTo>
                    <a:pt x="2174" y="505"/>
                    <a:pt x="2173" y="506"/>
                    <a:pt x="2171" y="506"/>
                  </a:cubicBezTo>
                  <a:cubicBezTo>
                    <a:pt x="2171" y="506"/>
                    <a:pt x="2171" y="506"/>
                    <a:pt x="2171" y="506"/>
                  </a:cubicBezTo>
                  <a:cubicBezTo>
                    <a:pt x="2171" y="506"/>
                    <a:pt x="2172" y="505"/>
                    <a:pt x="2172" y="504"/>
                  </a:cubicBezTo>
                  <a:cubicBezTo>
                    <a:pt x="2173" y="503"/>
                    <a:pt x="2173" y="502"/>
                    <a:pt x="2173" y="501"/>
                  </a:cubicBezTo>
                  <a:cubicBezTo>
                    <a:pt x="2174" y="501"/>
                    <a:pt x="2174" y="501"/>
                    <a:pt x="2174" y="501"/>
                  </a:cubicBezTo>
                  <a:cubicBezTo>
                    <a:pt x="2174" y="500"/>
                    <a:pt x="2174" y="500"/>
                    <a:pt x="2174" y="500"/>
                  </a:cubicBezTo>
                  <a:cubicBezTo>
                    <a:pt x="2174" y="500"/>
                    <a:pt x="2174" y="500"/>
                    <a:pt x="2174" y="500"/>
                  </a:cubicBezTo>
                  <a:cubicBezTo>
                    <a:pt x="2174" y="500"/>
                    <a:pt x="2174" y="500"/>
                    <a:pt x="2174" y="500"/>
                  </a:cubicBezTo>
                  <a:cubicBezTo>
                    <a:pt x="2174" y="500"/>
                    <a:pt x="2174" y="500"/>
                    <a:pt x="2174" y="500"/>
                  </a:cubicBezTo>
                  <a:cubicBezTo>
                    <a:pt x="2174" y="499"/>
                    <a:pt x="2174" y="499"/>
                    <a:pt x="2174" y="499"/>
                  </a:cubicBezTo>
                  <a:cubicBezTo>
                    <a:pt x="2174" y="498"/>
                    <a:pt x="2175" y="498"/>
                    <a:pt x="2175" y="497"/>
                  </a:cubicBezTo>
                  <a:cubicBezTo>
                    <a:pt x="2175" y="497"/>
                    <a:pt x="2175" y="496"/>
                    <a:pt x="2175" y="496"/>
                  </a:cubicBezTo>
                  <a:cubicBezTo>
                    <a:pt x="2175" y="495"/>
                    <a:pt x="2175" y="494"/>
                    <a:pt x="2175" y="493"/>
                  </a:cubicBezTo>
                  <a:cubicBezTo>
                    <a:pt x="2176" y="492"/>
                    <a:pt x="2176" y="490"/>
                    <a:pt x="2176" y="488"/>
                  </a:cubicBezTo>
                  <a:cubicBezTo>
                    <a:pt x="2176" y="487"/>
                    <a:pt x="2176" y="485"/>
                    <a:pt x="2176" y="483"/>
                  </a:cubicBezTo>
                  <a:cubicBezTo>
                    <a:pt x="2176" y="480"/>
                    <a:pt x="2176" y="477"/>
                    <a:pt x="2176" y="475"/>
                  </a:cubicBezTo>
                  <a:cubicBezTo>
                    <a:pt x="2176" y="469"/>
                    <a:pt x="2177" y="464"/>
                    <a:pt x="2177" y="460"/>
                  </a:cubicBezTo>
                  <a:cubicBezTo>
                    <a:pt x="2177" y="459"/>
                    <a:pt x="2178" y="457"/>
                    <a:pt x="2178" y="455"/>
                  </a:cubicBezTo>
                  <a:cubicBezTo>
                    <a:pt x="2178" y="454"/>
                    <a:pt x="2179" y="453"/>
                    <a:pt x="2179" y="452"/>
                  </a:cubicBezTo>
                  <a:cubicBezTo>
                    <a:pt x="2180" y="450"/>
                    <a:pt x="2180" y="449"/>
                    <a:pt x="2180" y="449"/>
                  </a:cubicBezTo>
                  <a:cubicBezTo>
                    <a:pt x="2180" y="449"/>
                    <a:pt x="2179" y="450"/>
                    <a:pt x="2178" y="451"/>
                  </a:cubicBezTo>
                  <a:cubicBezTo>
                    <a:pt x="2178" y="452"/>
                    <a:pt x="2177" y="454"/>
                    <a:pt x="2177" y="455"/>
                  </a:cubicBezTo>
                  <a:cubicBezTo>
                    <a:pt x="2176" y="456"/>
                    <a:pt x="2176" y="458"/>
                    <a:pt x="2175" y="460"/>
                  </a:cubicBezTo>
                  <a:cubicBezTo>
                    <a:pt x="2175" y="461"/>
                    <a:pt x="2175" y="463"/>
                    <a:pt x="2174" y="465"/>
                  </a:cubicBezTo>
                  <a:cubicBezTo>
                    <a:pt x="2174" y="464"/>
                    <a:pt x="2174" y="463"/>
                    <a:pt x="2173" y="462"/>
                  </a:cubicBezTo>
                  <a:cubicBezTo>
                    <a:pt x="2173" y="460"/>
                    <a:pt x="2173" y="459"/>
                    <a:pt x="2172" y="457"/>
                  </a:cubicBezTo>
                  <a:cubicBezTo>
                    <a:pt x="2171" y="455"/>
                    <a:pt x="2171" y="453"/>
                    <a:pt x="2170" y="452"/>
                  </a:cubicBezTo>
                  <a:cubicBezTo>
                    <a:pt x="2170" y="451"/>
                    <a:pt x="2169" y="449"/>
                    <a:pt x="2168" y="448"/>
                  </a:cubicBezTo>
                  <a:cubicBezTo>
                    <a:pt x="2173" y="428"/>
                    <a:pt x="2158" y="427"/>
                    <a:pt x="2153" y="409"/>
                  </a:cubicBezTo>
                  <a:cubicBezTo>
                    <a:pt x="2145" y="427"/>
                    <a:pt x="2142" y="444"/>
                    <a:pt x="2166" y="448"/>
                  </a:cubicBezTo>
                  <a:cubicBezTo>
                    <a:pt x="2166" y="448"/>
                    <a:pt x="2166" y="448"/>
                    <a:pt x="2166" y="448"/>
                  </a:cubicBezTo>
                  <a:cubicBezTo>
                    <a:pt x="2166" y="450"/>
                    <a:pt x="2167" y="451"/>
                    <a:pt x="2168" y="453"/>
                  </a:cubicBezTo>
                  <a:cubicBezTo>
                    <a:pt x="2168" y="454"/>
                    <a:pt x="2169" y="456"/>
                    <a:pt x="2169" y="457"/>
                  </a:cubicBezTo>
                  <a:cubicBezTo>
                    <a:pt x="2170" y="459"/>
                    <a:pt x="2171" y="461"/>
                    <a:pt x="2171" y="462"/>
                  </a:cubicBezTo>
                  <a:cubicBezTo>
                    <a:pt x="2171" y="464"/>
                    <a:pt x="2172" y="466"/>
                    <a:pt x="2172" y="467"/>
                  </a:cubicBezTo>
                  <a:cubicBezTo>
                    <a:pt x="2172" y="468"/>
                    <a:pt x="2172" y="469"/>
                    <a:pt x="2172" y="470"/>
                  </a:cubicBezTo>
                  <a:cubicBezTo>
                    <a:pt x="2172" y="470"/>
                    <a:pt x="2173" y="471"/>
                    <a:pt x="2173" y="472"/>
                  </a:cubicBezTo>
                  <a:cubicBezTo>
                    <a:pt x="2173" y="472"/>
                    <a:pt x="2173" y="473"/>
                    <a:pt x="2173" y="473"/>
                  </a:cubicBezTo>
                  <a:cubicBezTo>
                    <a:pt x="2173" y="473"/>
                    <a:pt x="2173" y="474"/>
                    <a:pt x="2173" y="474"/>
                  </a:cubicBezTo>
                  <a:cubicBezTo>
                    <a:pt x="2172" y="477"/>
                    <a:pt x="2172" y="479"/>
                    <a:pt x="2172" y="482"/>
                  </a:cubicBezTo>
                  <a:cubicBezTo>
                    <a:pt x="2171" y="484"/>
                    <a:pt x="2171" y="486"/>
                    <a:pt x="2171" y="487"/>
                  </a:cubicBezTo>
                  <a:cubicBezTo>
                    <a:pt x="2171" y="489"/>
                    <a:pt x="2171" y="490"/>
                    <a:pt x="2171" y="492"/>
                  </a:cubicBezTo>
                  <a:cubicBezTo>
                    <a:pt x="2171" y="493"/>
                    <a:pt x="2171" y="494"/>
                    <a:pt x="2170" y="494"/>
                  </a:cubicBezTo>
                  <a:cubicBezTo>
                    <a:pt x="2170" y="495"/>
                    <a:pt x="2170" y="495"/>
                    <a:pt x="2170" y="495"/>
                  </a:cubicBezTo>
                  <a:cubicBezTo>
                    <a:pt x="2170" y="496"/>
                    <a:pt x="2170" y="496"/>
                    <a:pt x="2170" y="497"/>
                  </a:cubicBezTo>
                  <a:cubicBezTo>
                    <a:pt x="2170" y="497"/>
                    <a:pt x="2170" y="497"/>
                    <a:pt x="2169" y="498"/>
                  </a:cubicBezTo>
                  <a:cubicBezTo>
                    <a:pt x="2169" y="498"/>
                    <a:pt x="2169" y="498"/>
                    <a:pt x="2169" y="498"/>
                  </a:cubicBezTo>
                  <a:cubicBezTo>
                    <a:pt x="2169" y="498"/>
                    <a:pt x="2169" y="498"/>
                    <a:pt x="2169" y="498"/>
                  </a:cubicBezTo>
                  <a:cubicBezTo>
                    <a:pt x="2169" y="498"/>
                    <a:pt x="2169" y="498"/>
                    <a:pt x="2169" y="498"/>
                  </a:cubicBezTo>
                  <a:cubicBezTo>
                    <a:pt x="2169" y="498"/>
                    <a:pt x="2169" y="498"/>
                    <a:pt x="2169" y="498"/>
                  </a:cubicBezTo>
                  <a:cubicBezTo>
                    <a:pt x="2169" y="499"/>
                    <a:pt x="2169" y="499"/>
                    <a:pt x="2169" y="499"/>
                  </a:cubicBezTo>
                  <a:cubicBezTo>
                    <a:pt x="2169" y="500"/>
                    <a:pt x="2168" y="500"/>
                    <a:pt x="2168" y="501"/>
                  </a:cubicBezTo>
                  <a:cubicBezTo>
                    <a:pt x="2167" y="504"/>
                    <a:pt x="2165" y="507"/>
                    <a:pt x="2163" y="510"/>
                  </a:cubicBezTo>
                  <a:cubicBezTo>
                    <a:pt x="2161" y="513"/>
                    <a:pt x="2159" y="516"/>
                    <a:pt x="2156" y="519"/>
                  </a:cubicBezTo>
                  <a:cubicBezTo>
                    <a:pt x="2154" y="522"/>
                    <a:pt x="2152" y="525"/>
                    <a:pt x="2150" y="529"/>
                  </a:cubicBezTo>
                  <a:cubicBezTo>
                    <a:pt x="2147" y="532"/>
                    <a:pt x="2145" y="536"/>
                    <a:pt x="2143" y="541"/>
                  </a:cubicBezTo>
                  <a:cubicBezTo>
                    <a:pt x="2143" y="540"/>
                    <a:pt x="2143" y="540"/>
                    <a:pt x="2143" y="540"/>
                  </a:cubicBezTo>
                  <a:cubicBezTo>
                    <a:pt x="2143" y="540"/>
                    <a:pt x="2143" y="539"/>
                    <a:pt x="2143" y="538"/>
                  </a:cubicBezTo>
                  <a:cubicBezTo>
                    <a:pt x="2142" y="538"/>
                    <a:pt x="2142" y="537"/>
                    <a:pt x="2142" y="536"/>
                  </a:cubicBezTo>
                  <a:cubicBezTo>
                    <a:pt x="2142" y="536"/>
                    <a:pt x="2141" y="536"/>
                    <a:pt x="2141" y="535"/>
                  </a:cubicBezTo>
                  <a:cubicBezTo>
                    <a:pt x="2141" y="535"/>
                    <a:pt x="2140" y="534"/>
                    <a:pt x="2140" y="534"/>
                  </a:cubicBezTo>
                  <a:cubicBezTo>
                    <a:pt x="2139" y="533"/>
                    <a:pt x="2138" y="531"/>
                    <a:pt x="2137" y="529"/>
                  </a:cubicBezTo>
                  <a:cubicBezTo>
                    <a:pt x="2136" y="528"/>
                    <a:pt x="2134" y="526"/>
                    <a:pt x="2133" y="524"/>
                  </a:cubicBezTo>
                  <a:cubicBezTo>
                    <a:pt x="2130" y="521"/>
                    <a:pt x="2127" y="517"/>
                    <a:pt x="2124" y="514"/>
                  </a:cubicBezTo>
                  <a:cubicBezTo>
                    <a:pt x="2123" y="512"/>
                    <a:pt x="2122" y="510"/>
                    <a:pt x="2121" y="508"/>
                  </a:cubicBezTo>
                  <a:cubicBezTo>
                    <a:pt x="2119" y="506"/>
                    <a:pt x="2118" y="504"/>
                    <a:pt x="2117" y="502"/>
                  </a:cubicBezTo>
                  <a:cubicBezTo>
                    <a:pt x="2116" y="500"/>
                    <a:pt x="2116" y="498"/>
                    <a:pt x="2115" y="497"/>
                  </a:cubicBezTo>
                  <a:cubicBezTo>
                    <a:pt x="2115" y="497"/>
                    <a:pt x="2115" y="497"/>
                    <a:pt x="2115" y="497"/>
                  </a:cubicBezTo>
                  <a:cubicBezTo>
                    <a:pt x="2115" y="496"/>
                    <a:pt x="2115" y="495"/>
                    <a:pt x="2115" y="495"/>
                  </a:cubicBezTo>
                  <a:cubicBezTo>
                    <a:pt x="2115" y="494"/>
                    <a:pt x="2115" y="494"/>
                    <a:pt x="2116" y="494"/>
                  </a:cubicBezTo>
                  <a:cubicBezTo>
                    <a:pt x="2116" y="493"/>
                    <a:pt x="2116" y="493"/>
                    <a:pt x="2116" y="493"/>
                  </a:cubicBezTo>
                  <a:cubicBezTo>
                    <a:pt x="2116" y="493"/>
                    <a:pt x="2116" y="492"/>
                    <a:pt x="2116" y="492"/>
                  </a:cubicBezTo>
                  <a:cubicBezTo>
                    <a:pt x="2116" y="491"/>
                    <a:pt x="2116" y="490"/>
                    <a:pt x="2116" y="489"/>
                  </a:cubicBezTo>
                  <a:cubicBezTo>
                    <a:pt x="2116" y="488"/>
                    <a:pt x="2116" y="487"/>
                    <a:pt x="2116" y="486"/>
                  </a:cubicBezTo>
                  <a:cubicBezTo>
                    <a:pt x="2116" y="485"/>
                    <a:pt x="2117" y="484"/>
                    <a:pt x="2117" y="483"/>
                  </a:cubicBezTo>
                  <a:cubicBezTo>
                    <a:pt x="2117" y="481"/>
                    <a:pt x="2117" y="480"/>
                    <a:pt x="2117" y="479"/>
                  </a:cubicBezTo>
                  <a:cubicBezTo>
                    <a:pt x="2132" y="475"/>
                    <a:pt x="2124" y="460"/>
                    <a:pt x="2130" y="447"/>
                  </a:cubicBezTo>
                  <a:cubicBezTo>
                    <a:pt x="2124" y="451"/>
                    <a:pt x="2115" y="454"/>
                    <a:pt x="2112" y="460"/>
                  </a:cubicBezTo>
                  <a:cubicBezTo>
                    <a:pt x="2110" y="466"/>
                    <a:pt x="2112" y="476"/>
                    <a:pt x="2115" y="479"/>
                  </a:cubicBezTo>
                  <a:cubicBezTo>
                    <a:pt x="2115" y="479"/>
                    <a:pt x="2115" y="480"/>
                    <a:pt x="2115" y="480"/>
                  </a:cubicBezTo>
                  <a:cubicBezTo>
                    <a:pt x="2115" y="480"/>
                    <a:pt x="2115" y="480"/>
                    <a:pt x="2115" y="480"/>
                  </a:cubicBezTo>
                  <a:cubicBezTo>
                    <a:pt x="2115" y="480"/>
                    <a:pt x="2115" y="480"/>
                    <a:pt x="2115" y="480"/>
                  </a:cubicBezTo>
                  <a:cubicBezTo>
                    <a:pt x="2115" y="480"/>
                    <a:pt x="2115" y="481"/>
                    <a:pt x="2115" y="482"/>
                  </a:cubicBezTo>
                  <a:cubicBezTo>
                    <a:pt x="2114" y="483"/>
                    <a:pt x="2114" y="484"/>
                    <a:pt x="2114" y="485"/>
                  </a:cubicBezTo>
                  <a:cubicBezTo>
                    <a:pt x="2114" y="487"/>
                    <a:pt x="2114" y="488"/>
                    <a:pt x="2114" y="489"/>
                  </a:cubicBezTo>
                  <a:cubicBezTo>
                    <a:pt x="2114" y="490"/>
                    <a:pt x="2114" y="491"/>
                    <a:pt x="2114" y="492"/>
                  </a:cubicBezTo>
                  <a:cubicBezTo>
                    <a:pt x="2114" y="492"/>
                    <a:pt x="2114" y="492"/>
                    <a:pt x="2113" y="493"/>
                  </a:cubicBezTo>
                  <a:cubicBezTo>
                    <a:pt x="2113" y="493"/>
                    <a:pt x="2113" y="493"/>
                    <a:pt x="2113" y="493"/>
                  </a:cubicBezTo>
                  <a:cubicBezTo>
                    <a:pt x="2113" y="493"/>
                    <a:pt x="2114" y="493"/>
                    <a:pt x="2114" y="493"/>
                  </a:cubicBezTo>
                  <a:cubicBezTo>
                    <a:pt x="2113" y="493"/>
                    <a:pt x="2113" y="492"/>
                    <a:pt x="2113" y="491"/>
                  </a:cubicBezTo>
                  <a:cubicBezTo>
                    <a:pt x="2113" y="491"/>
                    <a:pt x="2112" y="490"/>
                    <a:pt x="2112" y="490"/>
                  </a:cubicBezTo>
                  <a:cubicBezTo>
                    <a:pt x="2112" y="490"/>
                    <a:pt x="2112" y="489"/>
                    <a:pt x="2112" y="489"/>
                  </a:cubicBezTo>
                  <a:cubicBezTo>
                    <a:pt x="2112" y="488"/>
                    <a:pt x="2111" y="488"/>
                    <a:pt x="2111" y="487"/>
                  </a:cubicBezTo>
                  <a:cubicBezTo>
                    <a:pt x="2110" y="486"/>
                    <a:pt x="2110" y="484"/>
                    <a:pt x="2109" y="483"/>
                  </a:cubicBezTo>
                  <a:cubicBezTo>
                    <a:pt x="2109" y="482"/>
                    <a:pt x="2108" y="480"/>
                    <a:pt x="2108" y="480"/>
                  </a:cubicBezTo>
                  <a:cubicBezTo>
                    <a:pt x="2108" y="480"/>
                    <a:pt x="2108" y="481"/>
                    <a:pt x="2108" y="481"/>
                  </a:cubicBezTo>
                  <a:cubicBezTo>
                    <a:pt x="2108" y="482"/>
                    <a:pt x="2108" y="483"/>
                    <a:pt x="2108" y="484"/>
                  </a:cubicBezTo>
                  <a:cubicBezTo>
                    <a:pt x="2108" y="485"/>
                    <a:pt x="2108" y="486"/>
                    <a:pt x="2108" y="487"/>
                  </a:cubicBezTo>
                  <a:cubicBezTo>
                    <a:pt x="2109" y="488"/>
                    <a:pt x="2109" y="489"/>
                    <a:pt x="2109" y="490"/>
                  </a:cubicBezTo>
                  <a:cubicBezTo>
                    <a:pt x="2109" y="490"/>
                    <a:pt x="2109" y="490"/>
                    <a:pt x="2109" y="491"/>
                  </a:cubicBezTo>
                  <a:cubicBezTo>
                    <a:pt x="2109" y="491"/>
                    <a:pt x="2109" y="492"/>
                    <a:pt x="2110" y="492"/>
                  </a:cubicBezTo>
                  <a:cubicBezTo>
                    <a:pt x="2111" y="496"/>
                    <a:pt x="2112" y="499"/>
                    <a:pt x="2114" y="503"/>
                  </a:cubicBezTo>
                  <a:cubicBezTo>
                    <a:pt x="2115" y="505"/>
                    <a:pt x="2116" y="506"/>
                    <a:pt x="2117" y="508"/>
                  </a:cubicBezTo>
                  <a:cubicBezTo>
                    <a:pt x="2116" y="508"/>
                    <a:pt x="2116" y="507"/>
                    <a:pt x="2116" y="507"/>
                  </a:cubicBezTo>
                  <a:cubicBezTo>
                    <a:pt x="2115" y="507"/>
                    <a:pt x="2115" y="506"/>
                    <a:pt x="2114" y="506"/>
                  </a:cubicBezTo>
                  <a:cubicBezTo>
                    <a:pt x="2113" y="506"/>
                    <a:pt x="2113" y="505"/>
                    <a:pt x="2112" y="505"/>
                  </a:cubicBezTo>
                  <a:cubicBezTo>
                    <a:pt x="2111" y="504"/>
                    <a:pt x="2110" y="504"/>
                    <a:pt x="2108" y="503"/>
                  </a:cubicBezTo>
                  <a:cubicBezTo>
                    <a:pt x="2109" y="503"/>
                    <a:pt x="2109" y="503"/>
                    <a:pt x="2109" y="503"/>
                  </a:cubicBezTo>
                  <a:cubicBezTo>
                    <a:pt x="2099" y="488"/>
                    <a:pt x="2088" y="482"/>
                    <a:pt x="2074" y="493"/>
                  </a:cubicBezTo>
                  <a:cubicBezTo>
                    <a:pt x="2087" y="498"/>
                    <a:pt x="2093" y="511"/>
                    <a:pt x="2107" y="504"/>
                  </a:cubicBezTo>
                  <a:cubicBezTo>
                    <a:pt x="2107" y="504"/>
                    <a:pt x="2108" y="504"/>
                    <a:pt x="2108" y="504"/>
                  </a:cubicBezTo>
                  <a:cubicBezTo>
                    <a:pt x="2109" y="505"/>
                    <a:pt x="2110" y="506"/>
                    <a:pt x="2112" y="506"/>
                  </a:cubicBezTo>
                  <a:cubicBezTo>
                    <a:pt x="2112" y="507"/>
                    <a:pt x="2113" y="507"/>
                    <a:pt x="2113" y="507"/>
                  </a:cubicBezTo>
                  <a:cubicBezTo>
                    <a:pt x="2114" y="508"/>
                    <a:pt x="2115" y="508"/>
                    <a:pt x="2115" y="508"/>
                  </a:cubicBezTo>
                  <a:cubicBezTo>
                    <a:pt x="2116" y="509"/>
                    <a:pt x="2118" y="510"/>
                    <a:pt x="2119" y="511"/>
                  </a:cubicBezTo>
                  <a:cubicBezTo>
                    <a:pt x="2120" y="513"/>
                    <a:pt x="2121" y="514"/>
                    <a:pt x="2122" y="516"/>
                  </a:cubicBezTo>
                  <a:cubicBezTo>
                    <a:pt x="2125" y="519"/>
                    <a:pt x="2128" y="523"/>
                    <a:pt x="2130" y="526"/>
                  </a:cubicBezTo>
                  <a:cubicBezTo>
                    <a:pt x="2132" y="528"/>
                    <a:pt x="2133" y="530"/>
                    <a:pt x="2134" y="531"/>
                  </a:cubicBezTo>
                  <a:cubicBezTo>
                    <a:pt x="2136" y="533"/>
                    <a:pt x="2137" y="535"/>
                    <a:pt x="2138" y="536"/>
                  </a:cubicBezTo>
                  <a:cubicBezTo>
                    <a:pt x="2138" y="536"/>
                    <a:pt x="2138" y="537"/>
                    <a:pt x="2138" y="537"/>
                  </a:cubicBezTo>
                  <a:cubicBezTo>
                    <a:pt x="2138" y="537"/>
                    <a:pt x="2139" y="538"/>
                    <a:pt x="2139" y="538"/>
                  </a:cubicBezTo>
                  <a:cubicBezTo>
                    <a:pt x="2139" y="539"/>
                    <a:pt x="2140" y="539"/>
                    <a:pt x="2140" y="540"/>
                  </a:cubicBezTo>
                  <a:cubicBezTo>
                    <a:pt x="2141" y="540"/>
                    <a:pt x="2141" y="541"/>
                    <a:pt x="2142" y="541"/>
                  </a:cubicBezTo>
                  <a:cubicBezTo>
                    <a:pt x="2142" y="542"/>
                    <a:pt x="2142" y="542"/>
                    <a:pt x="2142" y="542"/>
                  </a:cubicBezTo>
                  <a:cubicBezTo>
                    <a:pt x="2141" y="545"/>
                    <a:pt x="2140" y="548"/>
                    <a:pt x="2139" y="551"/>
                  </a:cubicBezTo>
                  <a:cubicBezTo>
                    <a:pt x="2137" y="555"/>
                    <a:pt x="2136" y="559"/>
                    <a:pt x="2134" y="563"/>
                  </a:cubicBezTo>
                  <a:cubicBezTo>
                    <a:pt x="2134" y="564"/>
                    <a:pt x="2133" y="565"/>
                    <a:pt x="2133" y="566"/>
                  </a:cubicBezTo>
                  <a:cubicBezTo>
                    <a:pt x="2132" y="567"/>
                    <a:pt x="2132" y="568"/>
                    <a:pt x="2131" y="569"/>
                  </a:cubicBezTo>
                  <a:cubicBezTo>
                    <a:pt x="2130" y="571"/>
                    <a:pt x="2129" y="572"/>
                    <a:pt x="2128" y="574"/>
                  </a:cubicBezTo>
                  <a:cubicBezTo>
                    <a:pt x="2123" y="580"/>
                    <a:pt x="2117" y="585"/>
                    <a:pt x="2110" y="590"/>
                  </a:cubicBezTo>
                  <a:cubicBezTo>
                    <a:pt x="2109" y="592"/>
                    <a:pt x="2107" y="593"/>
                    <a:pt x="2105" y="595"/>
                  </a:cubicBezTo>
                  <a:cubicBezTo>
                    <a:pt x="2107" y="591"/>
                    <a:pt x="2109" y="587"/>
                    <a:pt x="2110" y="584"/>
                  </a:cubicBezTo>
                  <a:cubicBezTo>
                    <a:pt x="2107" y="587"/>
                    <a:pt x="2104" y="590"/>
                    <a:pt x="2101" y="592"/>
                  </a:cubicBezTo>
                  <a:cubicBezTo>
                    <a:pt x="2101" y="592"/>
                    <a:pt x="2101" y="592"/>
                    <a:pt x="2101" y="591"/>
                  </a:cubicBezTo>
                  <a:cubicBezTo>
                    <a:pt x="2100" y="590"/>
                    <a:pt x="2100" y="589"/>
                    <a:pt x="2100" y="587"/>
                  </a:cubicBezTo>
                  <a:cubicBezTo>
                    <a:pt x="2099" y="586"/>
                    <a:pt x="2099" y="585"/>
                    <a:pt x="2098" y="584"/>
                  </a:cubicBezTo>
                  <a:cubicBezTo>
                    <a:pt x="2098" y="582"/>
                    <a:pt x="2097" y="581"/>
                    <a:pt x="2097" y="580"/>
                  </a:cubicBezTo>
                  <a:cubicBezTo>
                    <a:pt x="2096" y="578"/>
                    <a:pt x="2096" y="576"/>
                    <a:pt x="2095" y="575"/>
                  </a:cubicBezTo>
                  <a:cubicBezTo>
                    <a:pt x="2108" y="561"/>
                    <a:pt x="2087" y="548"/>
                    <a:pt x="2103" y="537"/>
                  </a:cubicBezTo>
                  <a:cubicBezTo>
                    <a:pt x="2093" y="537"/>
                    <a:pt x="2084" y="541"/>
                    <a:pt x="2082" y="551"/>
                  </a:cubicBezTo>
                  <a:cubicBezTo>
                    <a:pt x="2080" y="559"/>
                    <a:pt x="2084" y="574"/>
                    <a:pt x="2094" y="576"/>
                  </a:cubicBezTo>
                  <a:cubicBezTo>
                    <a:pt x="2094" y="577"/>
                    <a:pt x="2095" y="579"/>
                    <a:pt x="2095" y="580"/>
                  </a:cubicBezTo>
                  <a:cubicBezTo>
                    <a:pt x="2096" y="581"/>
                    <a:pt x="2096" y="583"/>
                    <a:pt x="2096" y="584"/>
                  </a:cubicBezTo>
                  <a:cubicBezTo>
                    <a:pt x="2097" y="585"/>
                    <a:pt x="2097" y="587"/>
                    <a:pt x="2098" y="588"/>
                  </a:cubicBezTo>
                  <a:cubicBezTo>
                    <a:pt x="2098" y="589"/>
                    <a:pt x="2098" y="590"/>
                    <a:pt x="2099" y="591"/>
                  </a:cubicBezTo>
                  <a:cubicBezTo>
                    <a:pt x="2099" y="592"/>
                    <a:pt x="2099" y="593"/>
                    <a:pt x="2099" y="594"/>
                  </a:cubicBezTo>
                  <a:cubicBezTo>
                    <a:pt x="2081" y="611"/>
                    <a:pt x="2063" y="629"/>
                    <a:pt x="2038" y="640"/>
                  </a:cubicBezTo>
                  <a:cubicBezTo>
                    <a:pt x="2036" y="635"/>
                    <a:pt x="2032" y="631"/>
                    <a:pt x="2029" y="626"/>
                  </a:cubicBezTo>
                  <a:cubicBezTo>
                    <a:pt x="2029" y="627"/>
                    <a:pt x="2028" y="627"/>
                    <a:pt x="2027" y="628"/>
                  </a:cubicBezTo>
                  <a:cubicBezTo>
                    <a:pt x="2021" y="595"/>
                    <a:pt x="2025" y="544"/>
                    <a:pt x="2021" y="516"/>
                  </a:cubicBezTo>
                  <a:cubicBezTo>
                    <a:pt x="2018" y="515"/>
                    <a:pt x="2016" y="518"/>
                    <a:pt x="2015" y="524"/>
                  </a:cubicBezTo>
                  <a:cubicBezTo>
                    <a:pt x="2015" y="523"/>
                    <a:pt x="2014" y="522"/>
                    <a:pt x="2014" y="521"/>
                  </a:cubicBezTo>
                  <a:cubicBezTo>
                    <a:pt x="2014" y="521"/>
                    <a:pt x="2014" y="521"/>
                    <a:pt x="2014" y="521"/>
                  </a:cubicBezTo>
                  <a:cubicBezTo>
                    <a:pt x="2015" y="520"/>
                    <a:pt x="2015" y="520"/>
                    <a:pt x="2016" y="519"/>
                  </a:cubicBezTo>
                  <a:cubicBezTo>
                    <a:pt x="2016" y="518"/>
                    <a:pt x="2016" y="518"/>
                    <a:pt x="2016" y="517"/>
                  </a:cubicBezTo>
                  <a:cubicBezTo>
                    <a:pt x="2017" y="517"/>
                    <a:pt x="2017" y="516"/>
                    <a:pt x="2017" y="516"/>
                  </a:cubicBezTo>
                  <a:cubicBezTo>
                    <a:pt x="2018" y="515"/>
                    <a:pt x="2018" y="513"/>
                    <a:pt x="2019" y="512"/>
                  </a:cubicBezTo>
                  <a:cubicBezTo>
                    <a:pt x="2019" y="511"/>
                    <a:pt x="2020" y="510"/>
                    <a:pt x="2021" y="508"/>
                  </a:cubicBezTo>
                  <a:cubicBezTo>
                    <a:pt x="2022" y="506"/>
                    <a:pt x="2023" y="503"/>
                    <a:pt x="2025" y="500"/>
                  </a:cubicBezTo>
                  <a:cubicBezTo>
                    <a:pt x="2026" y="497"/>
                    <a:pt x="2028" y="494"/>
                    <a:pt x="2029" y="492"/>
                  </a:cubicBezTo>
                  <a:cubicBezTo>
                    <a:pt x="2030" y="490"/>
                    <a:pt x="2031" y="489"/>
                    <a:pt x="2032" y="488"/>
                  </a:cubicBezTo>
                  <a:cubicBezTo>
                    <a:pt x="2032" y="487"/>
                    <a:pt x="2033" y="486"/>
                    <a:pt x="2034" y="484"/>
                  </a:cubicBezTo>
                  <a:cubicBezTo>
                    <a:pt x="2034" y="484"/>
                    <a:pt x="2034" y="484"/>
                    <a:pt x="2034" y="484"/>
                  </a:cubicBezTo>
                  <a:cubicBezTo>
                    <a:pt x="2034" y="484"/>
                    <a:pt x="2034" y="484"/>
                    <a:pt x="2034" y="484"/>
                  </a:cubicBezTo>
                  <a:cubicBezTo>
                    <a:pt x="2035" y="484"/>
                    <a:pt x="2035" y="483"/>
                    <a:pt x="2035" y="483"/>
                  </a:cubicBezTo>
                  <a:cubicBezTo>
                    <a:pt x="2036" y="483"/>
                    <a:pt x="2036" y="483"/>
                    <a:pt x="2036" y="483"/>
                  </a:cubicBezTo>
                  <a:cubicBezTo>
                    <a:pt x="2036" y="483"/>
                    <a:pt x="2036" y="483"/>
                    <a:pt x="2036" y="482"/>
                  </a:cubicBezTo>
                  <a:cubicBezTo>
                    <a:pt x="2036" y="482"/>
                    <a:pt x="2036" y="482"/>
                    <a:pt x="2037" y="482"/>
                  </a:cubicBezTo>
                  <a:cubicBezTo>
                    <a:pt x="2037" y="482"/>
                    <a:pt x="2037" y="481"/>
                    <a:pt x="2038" y="481"/>
                  </a:cubicBezTo>
                  <a:cubicBezTo>
                    <a:pt x="2038" y="480"/>
                    <a:pt x="2038" y="480"/>
                    <a:pt x="2039" y="479"/>
                  </a:cubicBezTo>
                  <a:cubicBezTo>
                    <a:pt x="2039" y="479"/>
                    <a:pt x="2040" y="478"/>
                    <a:pt x="2040" y="477"/>
                  </a:cubicBezTo>
                  <a:cubicBezTo>
                    <a:pt x="2041" y="477"/>
                    <a:pt x="2041" y="476"/>
                    <a:pt x="2041" y="476"/>
                  </a:cubicBezTo>
                  <a:cubicBezTo>
                    <a:pt x="2041" y="476"/>
                    <a:pt x="2041" y="475"/>
                    <a:pt x="2041" y="475"/>
                  </a:cubicBezTo>
                  <a:cubicBezTo>
                    <a:pt x="2042" y="476"/>
                    <a:pt x="2042" y="476"/>
                    <a:pt x="2042" y="476"/>
                  </a:cubicBezTo>
                  <a:cubicBezTo>
                    <a:pt x="2050" y="469"/>
                    <a:pt x="2051" y="461"/>
                    <a:pt x="2051" y="451"/>
                  </a:cubicBezTo>
                  <a:cubicBezTo>
                    <a:pt x="2042" y="455"/>
                    <a:pt x="2040" y="464"/>
                    <a:pt x="2041" y="473"/>
                  </a:cubicBezTo>
                  <a:cubicBezTo>
                    <a:pt x="2040" y="474"/>
                    <a:pt x="2040" y="474"/>
                    <a:pt x="2040" y="475"/>
                  </a:cubicBezTo>
                  <a:cubicBezTo>
                    <a:pt x="2039" y="475"/>
                    <a:pt x="2039" y="476"/>
                    <a:pt x="2039" y="476"/>
                  </a:cubicBezTo>
                  <a:cubicBezTo>
                    <a:pt x="2038" y="477"/>
                    <a:pt x="2038" y="478"/>
                    <a:pt x="2037" y="478"/>
                  </a:cubicBezTo>
                  <a:cubicBezTo>
                    <a:pt x="2037" y="479"/>
                    <a:pt x="2037" y="479"/>
                    <a:pt x="2036" y="480"/>
                  </a:cubicBezTo>
                  <a:cubicBezTo>
                    <a:pt x="2036" y="480"/>
                    <a:pt x="2036" y="480"/>
                    <a:pt x="2036" y="480"/>
                  </a:cubicBezTo>
                  <a:cubicBezTo>
                    <a:pt x="2036" y="480"/>
                    <a:pt x="2036" y="480"/>
                    <a:pt x="2036" y="479"/>
                  </a:cubicBezTo>
                  <a:cubicBezTo>
                    <a:pt x="2037" y="478"/>
                    <a:pt x="2037" y="477"/>
                    <a:pt x="2037" y="477"/>
                  </a:cubicBezTo>
                  <a:cubicBezTo>
                    <a:pt x="2037" y="477"/>
                    <a:pt x="2037" y="478"/>
                    <a:pt x="2036" y="479"/>
                  </a:cubicBezTo>
                  <a:cubicBezTo>
                    <a:pt x="2035" y="479"/>
                    <a:pt x="2035" y="480"/>
                    <a:pt x="2034" y="481"/>
                  </a:cubicBezTo>
                  <a:cubicBezTo>
                    <a:pt x="2034" y="481"/>
                    <a:pt x="2033" y="482"/>
                    <a:pt x="2033" y="482"/>
                  </a:cubicBezTo>
                  <a:cubicBezTo>
                    <a:pt x="2033" y="482"/>
                    <a:pt x="2033" y="482"/>
                    <a:pt x="2032" y="483"/>
                  </a:cubicBezTo>
                  <a:cubicBezTo>
                    <a:pt x="2032" y="483"/>
                    <a:pt x="2032" y="483"/>
                    <a:pt x="2032" y="483"/>
                  </a:cubicBezTo>
                  <a:cubicBezTo>
                    <a:pt x="2031" y="484"/>
                    <a:pt x="2031" y="486"/>
                    <a:pt x="2030" y="487"/>
                  </a:cubicBezTo>
                  <a:cubicBezTo>
                    <a:pt x="2029" y="488"/>
                    <a:pt x="2028" y="489"/>
                    <a:pt x="2028" y="491"/>
                  </a:cubicBezTo>
                  <a:cubicBezTo>
                    <a:pt x="2026" y="493"/>
                    <a:pt x="2025" y="496"/>
                    <a:pt x="2023" y="499"/>
                  </a:cubicBezTo>
                  <a:cubicBezTo>
                    <a:pt x="2022" y="502"/>
                    <a:pt x="2020" y="505"/>
                    <a:pt x="2019" y="507"/>
                  </a:cubicBezTo>
                  <a:cubicBezTo>
                    <a:pt x="2018" y="509"/>
                    <a:pt x="2017" y="510"/>
                    <a:pt x="2017" y="511"/>
                  </a:cubicBezTo>
                  <a:cubicBezTo>
                    <a:pt x="2016" y="513"/>
                    <a:pt x="2016" y="514"/>
                    <a:pt x="2015" y="515"/>
                  </a:cubicBezTo>
                  <a:cubicBezTo>
                    <a:pt x="2015" y="516"/>
                    <a:pt x="2015" y="516"/>
                    <a:pt x="2015" y="517"/>
                  </a:cubicBezTo>
                  <a:cubicBezTo>
                    <a:pt x="2014" y="517"/>
                    <a:pt x="2014" y="518"/>
                    <a:pt x="2014" y="518"/>
                  </a:cubicBezTo>
                  <a:cubicBezTo>
                    <a:pt x="2014" y="519"/>
                    <a:pt x="2014" y="519"/>
                    <a:pt x="2014" y="519"/>
                  </a:cubicBezTo>
                  <a:cubicBezTo>
                    <a:pt x="2012" y="511"/>
                    <a:pt x="2010" y="502"/>
                    <a:pt x="2007" y="493"/>
                  </a:cubicBezTo>
                  <a:cubicBezTo>
                    <a:pt x="2006" y="491"/>
                    <a:pt x="2006" y="489"/>
                    <a:pt x="2005" y="487"/>
                  </a:cubicBezTo>
                  <a:cubicBezTo>
                    <a:pt x="2004" y="485"/>
                    <a:pt x="2003" y="483"/>
                    <a:pt x="2002" y="481"/>
                  </a:cubicBezTo>
                  <a:cubicBezTo>
                    <a:pt x="2001" y="477"/>
                    <a:pt x="1999" y="473"/>
                    <a:pt x="1997" y="469"/>
                  </a:cubicBezTo>
                  <a:cubicBezTo>
                    <a:pt x="1995" y="462"/>
                    <a:pt x="1992" y="456"/>
                    <a:pt x="1989" y="449"/>
                  </a:cubicBezTo>
                  <a:cubicBezTo>
                    <a:pt x="1989" y="449"/>
                    <a:pt x="1989" y="449"/>
                    <a:pt x="1990" y="448"/>
                  </a:cubicBezTo>
                  <a:cubicBezTo>
                    <a:pt x="1990" y="448"/>
                    <a:pt x="1990" y="447"/>
                    <a:pt x="1990" y="447"/>
                  </a:cubicBezTo>
                  <a:cubicBezTo>
                    <a:pt x="1990" y="447"/>
                    <a:pt x="1990" y="446"/>
                    <a:pt x="1990" y="446"/>
                  </a:cubicBezTo>
                  <a:cubicBezTo>
                    <a:pt x="1990" y="446"/>
                    <a:pt x="1990" y="445"/>
                    <a:pt x="1990" y="445"/>
                  </a:cubicBezTo>
                  <a:cubicBezTo>
                    <a:pt x="1990" y="445"/>
                    <a:pt x="1990" y="444"/>
                    <a:pt x="1990" y="444"/>
                  </a:cubicBezTo>
                  <a:cubicBezTo>
                    <a:pt x="1990" y="444"/>
                    <a:pt x="1990" y="444"/>
                    <a:pt x="1990" y="444"/>
                  </a:cubicBezTo>
                  <a:cubicBezTo>
                    <a:pt x="1991" y="443"/>
                    <a:pt x="1991" y="443"/>
                    <a:pt x="1991" y="442"/>
                  </a:cubicBezTo>
                  <a:cubicBezTo>
                    <a:pt x="1991" y="442"/>
                    <a:pt x="1991" y="441"/>
                    <a:pt x="1991" y="441"/>
                  </a:cubicBezTo>
                  <a:cubicBezTo>
                    <a:pt x="1991" y="441"/>
                    <a:pt x="1991" y="440"/>
                    <a:pt x="1991" y="440"/>
                  </a:cubicBezTo>
                  <a:cubicBezTo>
                    <a:pt x="1991" y="440"/>
                    <a:pt x="1991" y="439"/>
                    <a:pt x="1991" y="439"/>
                  </a:cubicBezTo>
                  <a:cubicBezTo>
                    <a:pt x="1991" y="439"/>
                    <a:pt x="1992" y="438"/>
                    <a:pt x="1992" y="438"/>
                  </a:cubicBezTo>
                  <a:cubicBezTo>
                    <a:pt x="1992" y="437"/>
                    <a:pt x="1992" y="435"/>
                    <a:pt x="1993" y="434"/>
                  </a:cubicBezTo>
                  <a:cubicBezTo>
                    <a:pt x="1993" y="433"/>
                    <a:pt x="1994" y="432"/>
                    <a:pt x="1994" y="431"/>
                  </a:cubicBezTo>
                  <a:cubicBezTo>
                    <a:pt x="1995" y="430"/>
                    <a:pt x="1995" y="429"/>
                    <a:pt x="1996" y="428"/>
                  </a:cubicBezTo>
                  <a:cubicBezTo>
                    <a:pt x="1996" y="427"/>
                    <a:pt x="1997" y="426"/>
                    <a:pt x="1997" y="426"/>
                  </a:cubicBezTo>
                  <a:cubicBezTo>
                    <a:pt x="2003" y="427"/>
                    <a:pt x="2010" y="426"/>
                    <a:pt x="2013" y="422"/>
                  </a:cubicBezTo>
                  <a:cubicBezTo>
                    <a:pt x="2018" y="417"/>
                    <a:pt x="2014" y="410"/>
                    <a:pt x="2014" y="404"/>
                  </a:cubicBezTo>
                  <a:cubicBezTo>
                    <a:pt x="2005" y="409"/>
                    <a:pt x="1986" y="411"/>
                    <a:pt x="1995" y="425"/>
                  </a:cubicBezTo>
                  <a:cubicBezTo>
                    <a:pt x="1995" y="425"/>
                    <a:pt x="1995" y="425"/>
                    <a:pt x="1995" y="425"/>
                  </a:cubicBezTo>
                  <a:cubicBezTo>
                    <a:pt x="1995" y="425"/>
                    <a:pt x="1994" y="425"/>
                    <a:pt x="1994" y="425"/>
                  </a:cubicBezTo>
                  <a:cubicBezTo>
                    <a:pt x="1995" y="425"/>
                    <a:pt x="1995" y="425"/>
                    <a:pt x="1995" y="425"/>
                  </a:cubicBezTo>
                  <a:cubicBezTo>
                    <a:pt x="1995" y="426"/>
                    <a:pt x="1994" y="426"/>
                    <a:pt x="1994" y="427"/>
                  </a:cubicBezTo>
                  <a:cubicBezTo>
                    <a:pt x="1994" y="428"/>
                    <a:pt x="1993" y="429"/>
                    <a:pt x="1992" y="430"/>
                  </a:cubicBezTo>
                  <a:cubicBezTo>
                    <a:pt x="1992" y="431"/>
                    <a:pt x="1991" y="432"/>
                    <a:pt x="1991" y="434"/>
                  </a:cubicBezTo>
                  <a:cubicBezTo>
                    <a:pt x="1990" y="435"/>
                    <a:pt x="1990" y="436"/>
                    <a:pt x="1990" y="437"/>
                  </a:cubicBezTo>
                  <a:cubicBezTo>
                    <a:pt x="1990" y="438"/>
                    <a:pt x="1989" y="438"/>
                    <a:pt x="1989" y="439"/>
                  </a:cubicBezTo>
                  <a:cubicBezTo>
                    <a:pt x="1989" y="439"/>
                    <a:pt x="1989" y="439"/>
                    <a:pt x="1989" y="440"/>
                  </a:cubicBezTo>
                  <a:cubicBezTo>
                    <a:pt x="1989" y="440"/>
                    <a:pt x="1989" y="440"/>
                    <a:pt x="1989" y="440"/>
                  </a:cubicBezTo>
                  <a:cubicBezTo>
                    <a:pt x="1989" y="441"/>
                    <a:pt x="1989" y="441"/>
                    <a:pt x="1989" y="442"/>
                  </a:cubicBezTo>
                  <a:cubicBezTo>
                    <a:pt x="1989" y="442"/>
                    <a:pt x="1989" y="443"/>
                    <a:pt x="1988" y="443"/>
                  </a:cubicBezTo>
                  <a:cubicBezTo>
                    <a:pt x="1988" y="444"/>
                    <a:pt x="1988" y="444"/>
                    <a:pt x="1988" y="444"/>
                  </a:cubicBezTo>
                  <a:cubicBezTo>
                    <a:pt x="1988" y="444"/>
                    <a:pt x="1988" y="444"/>
                    <a:pt x="1988" y="445"/>
                  </a:cubicBezTo>
                  <a:cubicBezTo>
                    <a:pt x="1988" y="445"/>
                    <a:pt x="1988" y="446"/>
                    <a:pt x="1989" y="446"/>
                  </a:cubicBezTo>
                  <a:cubicBezTo>
                    <a:pt x="1989" y="446"/>
                    <a:pt x="1989" y="447"/>
                    <a:pt x="1989" y="447"/>
                  </a:cubicBezTo>
                  <a:cubicBezTo>
                    <a:pt x="1989" y="447"/>
                    <a:pt x="1989" y="448"/>
                    <a:pt x="1989" y="448"/>
                  </a:cubicBezTo>
                  <a:cubicBezTo>
                    <a:pt x="1989" y="448"/>
                    <a:pt x="1989" y="449"/>
                    <a:pt x="1989" y="449"/>
                  </a:cubicBezTo>
                  <a:cubicBezTo>
                    <a:pt x="1988" y="447"/>
                    <a:pt x="1988" y="446"/>
                    <a:pt x="1987" y="444"/>
                  </a:cubicBezTo>
                  <a:cubicBezTo>
                    <a:pt x="1987" y="443"/>
                    <a:pt x="1987" y="442"/>
                    <a:pt x="1986" y="441"/>
                  </a:cubicBezTo>
                  <a:cubicBezTo>
                    <a:pt x="1986" y="440"/>
                    <a:pt x="1986" y="439"/>
                    <a:pt x="1985" y="438"/>
                  </a:cubicBezTo>
                  <a:cubicBezTo>
                    <a:pt x="1985" y="437"/>
                    <a:pt x="1985" y="436"/>
                    <a:pt x="1984" y="435"/>
                  </a:cubicBezTo>
                  <a:cubicBezTo>
                    <a:pt x="1983" y="432"/>
                    <a:pt x="1983" y="432"/>
                    <a:pt x="1983" y="432"/>
                  </a:cubicBezTo>
                  <a:cubicBezTo>
                    <a:pt x="1982" y="427"/>
                    <a:pt x="1981" y="423"/>
                    <a:pt x="1980" y="419"/>
                  </a:cubicBezTo>
                  <a:cubicBezTo>
                    <a:pt x="1979" y="410"/>
                    <a:pt x="1977" y="402"/>
                    <a:pt x="1976" y="393"/>
                  </a:cubicBezTo>
                  <a:cubicBezTo>
                    <a:pt x="1974" y="385"/>
                    <a:pt x="1973" y="377"/>
                    <a:pt x="1972" y="369"/>
                  </a:cubicBezTo>
                  <a:cubicBezTo>
                    <a:pt x="1970" y="362"/>
                    <a:pt x="1968" y="355"/>
                    <a:pt x="1966" y="348"/>
                  </a:cubicBezTo>
                  <a:cubicBezTo>
                    <a:pt x="1965" y="345"/>
                    <a:pt x="1965" y="342"/>
                    <a:pt x="1963" y="339"/>
                  </a:cubicBezTo>
                  <a:cubicBezTo>
                    <a:pt x="1963" y="338"/>
                    <a:pt x="1962" y="336"/>
                    <a:pt x="1962" y="335"/>
                  </a:cubicBezTo>
                  <a:cubicBezTo>
                    <a:pt x="1961" y="333"/>
                    <a:pt x="1961" y="332"/>
                    <a:pt x="1960" y="331"/>
                  </a:cubicBezTo>
                  <a:cubicBezTo>
                    <a:pt x="1958" y="326"/>
                    <a:pt x="1955" y="322"/>
                    <a:pt x="1953" y="318"/>
                  </a:cubicBezTo>
                  <a:cubicBezTo>
                    <a:pt x="1952" y="317"/>
                    <a:pt x="1951" y="315"/>
                    <a:pt x="1950" y="314"/>
                  </a:cubicBezTo>
                  <a:cubicBezTo>
                    <a:pt x="1949" y="313"/>
                    <a:pt x="1948" y="312"/>
                    <a:pt x="1948" y="311"/>
                  </a:cubicBezTo>
                  <a:cubicBezTo>
                    <a:pt x="1946" y="309"/>
                    <a:pt x="1946" y="309"/>
                    <a:pt x="1946" y="309"/>
                  </a:cubicBezTo>
                  <a:cubicBezTo>
                    <a:pt x="1946" y="309"/>
                    <a:pt x="1946" y="310"/>
                    <a:pt x="1947" y="311"/>
                  </a:cubicBezTo>
                  <a:cubicBezTo>
                    <a:pt x="1948" y="312"/>
                    <a:pt x="1949" y="313"/>
                    <a:pt x="1949" y="315"/>
                  </a:cubicBezTo>
                  <a:cubicBezTo>
                    <a:pt x="1950" y="316"/>
                    <a:pt x="1951" y="317"/>
                    <a:pt x="1952" y="319"/>
                  </a:cubicBezTo>
                  <a:cubicBezTo>
                    <a:pt x="1954" y="323"/>
                    <a:pt x="1956" y="327"/>
                    <a:pt x="1958" y="332"/>
                  </a:cubicBezTo>
                  <a:cubicBezTo>
                    <a:pt x="1958" y="333"/>
                    <a:pt x="1959" y="334"/>
                    <a:pt x="1959" y="336"/>
                  </a:cubicBezTo>
                  <a:cubicBezTo>
                    <a:pt x="1960" y="337"/>
                    <a:pt x="1960" y="339"/>
                    <a:pt x="1960" y="340"/>
                  </a:cubicBezTo>
                  <a:cubicBezTo>
                    <a:pt x="1961" y="341"/>
                    <a:pt x="1961" y="341"/>
                    <a:pt x="1961" y="342"/>
                  </a:cubicBezTo>
                  <a:cubicBezTo>
                    <a:pt x="1961" y="343"/>
                    <a:pt x="1962" y="344"/>
                    <a:pt x="1962" y="344"/>
                  </a:cubicBezTo>
                  <a:cubicBezTo>
                    <a:pt x="1962" y="346"/>
                    <a:pt x="1963" y="347"/>
                    <a:pt x="1963" y="349"/>
                  </a:cubicBezTo>
                  <a:cubicBezTo>
                    <a:pt x="1963" y="349"/>
                    <a:pt x="1963" y="349"/>
                    <a:pt x="1963" y="349"/>
                  </a:cubicBezTo>
                  <a:cubicBezTo>
                    <a:pt x="1963" y="349"/>
                    <a:pt x="1963" y="349"/>
                    <a:pt x="1963" y="349"/>
                  </a:cubicBezTo>
                  <a:cubicBezTo>
                    <a:pt x="1963" y="348"/>
                    <a:pt x="1962" y="348"/>
                    <a:pt x="1961" y="347"/>
                  </a:cubicBezTo>
                  <a:cubicBezTo>
                    <a:pt x="1961" y="346"/>
                    <a:pt x="1960" y="346"/>
                    <a:pt x="1959" y="345"/>
                  </a:cubicBezTo>
                  <a:cubicBezTo>
                    <a:pt x="1958" y="344"/>
                    <a:pt x="1957" y="343"/>
                    <a:pt x="1957" y="343"/>
                  </a:cubicBezTo>
                  <a:cubicBezTo>
                    <a:pt x="1957" y="343"/>
                    <a:pt x="1956" y="343"/>
                    <a:pt x="1956" y="343"/>
                  </a:cubicBezTo>
                  <a:cubicBezTo>
                    <a:pt x="1957" y="342"/>
                    <a:pt x="1957" y="342"/>
                    <a:pt x="1957" y="342"/>
                  </a:cubicBezTo>
                  <a:cubicBezTo>
                    <a:pt x="1950" y="329"/>
                    <a:pt x="1938" y="326"/>
                    <a:pt x="1924" y="324"/>
                  </a:cubicBezTo>
                  <a:cubicBezTo>
                    <a:pt x="1928" y="338"/>
                    <a:pt x="1940" y="342"/>
                    <a:pt x="1953" y="343"/>
                  </a:cubicBezTo>
                  <a:cubicBezTo>
                    <a:pt x="1953" y="344"/>
                    <a:pt x="1954" y="344"/>
                    <a:pt x="1955" y="345"/>
                  </a:cubicBezTo>
                  <a:cubicBezTo>
                    <a:pt x="1956" y="345"/>
                    <a:pt x="1957" y="346"/>
                    <a:pt x="1957" y="347"/>
                  </a:cubicBezTo>
                  <a:cubicBezTo>
                    <a:pt x="1958" y="347"/>
                    <a:pt x="1959" y="348"/>
                    <a:pt x="1959" y="349"/>
                  </a:cubicBezTo>
                  <a:cubicBezTo>
                    <a:pt x="1960" y="349"/>
                    <a:pt x="1961" y="350"/>
                    <a:pt x="1961" y="351"/>
                  </a:cubicBezTo>
                  <a:cubicBezTo>
                    <a:pt x="1962" y="351"/>
                    <a:pt x="1962" y="352"/>
                    <a:pt x="1963" y="353"/>
                  </a:cubicBezTo>
                  <a:cubicBezTo>
                    <a:pt x="1963" y="353"/>
                    <a:pt x="1963" y="353"/>
                    <a:pt x="1963" y="353"/>
                  </a:cubicBezTo>
                  <a:cubicBezTo>
                    <a:pt x="1963" y="353"/>
                    <a:pt x="1963" y="353"/>
                    <a:pt x="1964" y="353"/>
                  </a:cubicBezTo>
                  <a:cubicBezTo>
                    <a:pt x="1964" y="354"/>
                    <a:pt x="1964" y="354"/>
                    <a:pt x="1964" y="354"/>
                  </a:cubicBezTo>
                  <a:cubicBezTo>
                    <a:pt x="1965" y="354"/>
                    <a:pt x="1965" y="354"/>
                    <a:pt x="1965" y="354"/>
                  </a:cubicBezTo>
                  <a:cubicBezTo>
                    <a:pt x="1966" y="359"/>
                    <a:pt x="1967" y="365"/>
                    <a:pt x="1968" y="370"/>
                  </a:cubicBezTo>
                  <a:cubicBezTo>
                    <a:pt x="1970" y="378"/>
                    <a:pt x="1971" y="386"/>
                    <a:pt x="1973" y="394"/>
                  </a:cubicBezTo>
                  <a:cubicBezTo>
                    <a:pt x="1974" y="402"/>
                    <a:pt x="1975" y="411"/>
                    <a:pt x="1977" y="419"/>
                  </a:cubicBezTo>
                  <a:cubicBezTo>
                    <a:pt x="1978" y="424"/>
                    <a:pt x="1979" y="428"/>
                    <a:pt x="1980" y="432"/>
                  </a:cubicBezTo>
                  <a:cubicBezTo>
                    <a:pt x="1981" y="436"/>
                    <a:pt x="1981" y="436"/>
                    <a:pt x="1981" y="436"/>
                  </a:cubicBezTo>
                  <a:cubicBezTo>
                    <a:pt x="1982" y="437"/>
                    <a:pt x="1982" y="438"/>
                    <a:pt x="1982" y="439"/>
                  </a:cubicBezTo>
                  <a:cubicBezTo>
                    <a:pt x="1982" y="440"/>
                    <a:pt x="1983" y="441"/>
                    <a:pt x="1983" y="442"/>
                  </a:cubicBezTo>
                  <a:cubicBezTo>
                    <a:pt x="1984" y="443"/>
                    <a:pt x="1984" y="444"/>
                    <a:pt x="1984" y="445"/>
                  </a:cubicBezTo>
                  <a:cubicBezTo>
                    <a:pt x="1987" y="454"/>
                    <a:pt x="1991" y="462"/>
                    <a:pt x="1994" y="470"/>
                  </a:cubicBezTo>
                  <a:cubicBezTo>
                    <a:pt x="1995" y="472"/>
                    <a:pt x="1996" y="475"/>
                    <a:pt x="1997" y="477"/>
                  </a:cubicBezTo>
                  <a:cubicBezTo>
                    <a:pt x="1997" y="477"/>
                    <a:pt x="1997" y="477"/>
                    <a:pt x="1997" y="477"/>
                  </a:cubicBezTo>
                  <a:cubicBezTo>
                    <a:pt x="1997" y="476"/>
                    <a:pt x="1996" y="476"/>
                    <a:pt x="1996" y="476"/>
                  </a:cubicBezTo>
                  <a:cubicBezTo>
                    <a:pt x="1995" y="475"/>
                    <a:pt x="1995" y="475"/>
                    <a:pt x="1994" y="474"/>
                  </a:cubicBezTo>
                  <a:cubicBezTo>
                    <a:pt x="1994" y="474"/>
                    <a:pt x="1993" y="473"/>
                    <a:pt x="1993" y="473"/>
                  </a:cubicBezTo>
                  <a:cubicBezTo>
                    <a:pt x="1992" y="473"/>
                    <a:pt x="1992" y="472"/>
                    <a:pt x="1992" y="472"/>
                  </a:cubicBezTo>
                  <a:cubicBezTo>
                    <a:pt x="1991" y="472"/>
                    <a:pt x="1991" y="472"/>
                    <a:pt x="1991" y="471"/>
                  </a:cubicBezTo>
                  <a:cubicBezTo>
                    <a:pt x="1989" y="470"/>
                    <a:pt x="1988" y="469"/>
                    <a:pt x="1986" y="468"/>
                  </a:cubicBezTo>
                  <a:cubicBezTo>
                    <a:pt x="1985" y="467"/>
                    <a:pt x="1983" y="466"/>
                    <a:pt x="1981" y="465"/>
                  </a:cubicBezTo>
                  <a:cubicBezTo>
                    <a:pt x="1978" y="463"/>
                    <a:pt x="1974" y="461"/>
                    <a:pt x="1970" y="458"/>
                  </a:cubicBezTo>
                  <a:cubicBezTo>
                    <a:pt x="1967" y="456"/>
                    <a:pt x="1963" y="454"/>
                    <a:pt x="1960" y="452"/>
                  </a:cubicBezTo>
                  <a:cubicBezTo>
                    <a:pt x="1960" y="452"/>
                    <a:pt x="1960" y="451"/>
                    <a:pt x="1960" y="451"/>
                  </a:cubicBezTo>
                  <a:cubicBezTo>
                    <a:pt x="1960" y="450"/>
                    <a:pt x="1960" y="450"/>
                    <a:pt x="1960" y="449"/>
                  </a:cubicBezTo>
                  <a:cubicBezTo>
                    <a:pt x="1960" y="449"/>
                    <a:pt x="1960" y="448"/>
                    <a:pt x="1960" y="448"/>
                  </a:cubicBezTo>
                  <a:cubicBezTo>
                    <a:pt x="1960" y="448"/>
                    <a:pt x="1960" y="447"/>
                    <a:pt x="1960" y="447"/>
                  </a:cubicBezTo>
                  <a:cubicBezTo>
                    <a:pt x="1960" y="447"/>
                    <a:pt x="1960" y="447"/>
                    <a:pt x="1960" y="446"/>
                  </a:cubicBezTo>
                  <a:cubicBezTo>
                    <a:pt x="1960" y="446"/>
                    <a:pt x="1960" y="445"/>
                    <a:pt x="1960" y="444"/>
                  </a:cubicBezTo>
                  <a:cubicBezTo>
                    <a:pt x="1959" y="443"/>
                    <a:pt x="1959" y="441"/>
                    <a:pt x="1959" y="440"/>
                  </a:cubicBezTo>
                  <a:cubicBezTo>
                    <a:pt x="1959" y="438"/>
                    <a:pt x="1958" y="436"/>
                    <a:pt x="1958" y="433"/>
                  </a:cubicBezTo>
                  <a:cubicBezTo>
                    <a:pt x="1958" y="433"/>
                    <a:pt x="1958" y="433"/>
                    <a:pt x="1958" y="433"/>
                  </a:cubicBezTo>
                  <a:cubicBezTo>
                    <a:pt x="1958" y="433"/>
                    <a:pt x="1958" y="433"/>
                    <a:pt x="1958" y="433"/>
                  </a:cubicBezTo>
                  <a:cubicBezTo>
                    <a:pt x="1969" y="423"/>
                    <a:pt x="1958" y="409"/>
                    <a:pt x="1947" y="406"/>
                  </a:cubicBezTo>
                  <a:cubicBezTo>
                    <a:pt x="1949" y="414"/>
                    <a:pt x="1945" y="429"/>
                    <a:pt x="1956" y="432"/>
                  </a:cubicBezTo>
                  <a:cubicBezTo>
                    <a:pt x="1956" y="433"/>
                    <a:pt x="1956" y="433"/>
                    <a:pt x="1956" y="434"/>
                  </a:cubicBezTo>
                  <a:cubicBezTo>
                    <a:pt x="1957" y="436"/>
                    <a:pt x="1957" y="438"/>
                    <a:pt x="1957" y="441"/>
                  </a:cubicBezTo>
                  <a:cubicBezTo>
                    <a:pt x="1957" y="442"/>
                    <a:pt x="1958" y="443"/>
                    <a:pt x="1958" y="444"/>
                  </a:cubicBezTo>
                  <a:cubicBezTo>
                    <a:pt x="1958" y="445"/>
                    <a:pt x="1958" y="446"/>
                    <a:pt x="1958" y="447"/>
                  </a:cubicBezTo>
                  <a:cubicBezTo>
                    <a:pt x="1958" y="447"/>
                    <a:pt x="1958" y="447"/>
                    <a:pt x="1958" y="447"/>
                  </a:cubicBezTo>
                  <a:cubicBezTo>
                    <a:pt x="1958" y="448"/>
                    <a:pt x="1958" y="448"/>
                    <a:pt x="1958" y="448"/>
                  </a:cubicBezTo>
                  <a:cubicBezTo>
                    <a:pt x="1958" y="448"/>
                    <a:pt x="1959" y="449"/>
                    <a:pt x="1959" y="449"/>
                  </a:cubicBezTo>
                  <a:cubicBezTo>
                    <a:pt x="1959" y="450"/>
                    <a:pt x="1959" y="450"/>
                    <a:pt x="1959" y="451"/>
                  </a:cubicBezTo>
                  <a:cubicBezTo>
                    <a:pt x="1959" y="451"/>
                    <a:pt x="1959" y="451"/>
                    <a:pt x="1959" y="452"/>
                  </a:cubicBezTo>
                  <a:cubicBezTo>
                    <a:pt x="1959" y="452"/>
                    <a:pt x="1959" y="452"/>
                    <a:pt x="1959" y="451"/>
                  </a:cubicBezTo>
                  <a:cubicBezTo>
                    <a:pt x="1958" y="450"/>
                    <a:pt x="1956" y="449"/>
                    <a:pt x="1954" y="448"/>
                  </a:cubicBezTo>
                  <a:cubicBezTo>
                    <a:pt x="1953" y="447"/>
                    <a:pt x="1951" y="446"/>
                    <a:pt x="1950" y="445"/>
                  </a:cubicBezTo>
                  <a:cubicBezTo>
                    <a:pt x="1950" y="445"/>
                    <a:pt x="1949" y="445"/>
                    <a:pt x="1949" y="445"/>
                  </a:cubicBezTo>
                  <a:cubicBezTo>
                    <a:pt x="1949" y="444"/>
                    <a:pt x="1948" y="444"/>
                    <a:pt x="1948" y="444"/>
                  </a:cubicBezTo>
                  <a:cubicBezTo>
                    <a:pt x="1947" y="443"/>
                    <a:pt x="1947" y="443"/>
                    <a:pt x="1946" y="443"/>
                  </a:cubicBezTo>
                  <a:cubicBezTo>
                    <a:pt x="1945" y="442"/>
                    <a:pt x="1944" y="441"/>
                    <a:pt x="1943" y="441"/>
                  </a:cubicBezTo>
                  <a:cubicBezTo>
                    <a:pt x="1941" y="440"/>
                    <a:pt x="1941" y="439"/>
                    <a:pt x="1941" y="439"/>
                  </a:cubicBezTo>
                  <a:cubicBezTo>
                    <a:pt x="1941" y="439"/>
                    <a:pt x="1941" y="440"/>
                    <a:pt x="1943" y="442"/>
                  </a:cubicBezTo>
                  <a:cubicBezTo>
                    <a:pt x="1943" y="442"/>
                    <a:pt x="1943" y="442"/>
                    <a:pt x="1944" y="443"/>
                  </a:cubicBezTo>
                  <a:cubicBezTo>
                    <a:pt x="1944" y="443"/>
                    <a:pt x="1945" y="443"/>
                    <a:pt x="1945" y="444"/>
                  </a:cubicBezTo>
                  <a:cubicBezTo>
                    <a:pt x="1946" y="444"/>
                    <a:pt x="1946" y="445"/>
                    <a:pt x="1947" y="445"/>
                  </a:cubicBezTo>
                  <a:cubicBezTo>
                    <a:pt x="1947" y="446"/>
                    <a:pt x="1947" y="446"/>
                    <a:pt x="1948" y="446"/>
                  </a:cubicBezTo>
                  <a:cubicBezTo>
                    <a:pt x="1948" y="446"/>
                    <a:pt x="1948" y="447"/>
                    <a:pt x="1949" y="447"/>
                  </a:cubicBezTo>
                  <a:cubicBezTo>
                    <a:pt x="1950" y="448"/>
                    <a:pt x="1952" y="449"/>
                    <a:pt x="1953" y="450"/>
                  </a:cubicBezTo>
                  <a:cubicBezTo>
                    <a:pt x="1955" y="451"/>
                    <a:pt x="1956" y="452"/>
                    <a:pt x="1958" y="453"/>
                  </a:cubicBezTo>
                  <a:cubicBezTo>
                    <a:pt x="1962" y="455"/>
                    <a:pt x="1965" y="458"/>
                    <a:pt x="1969" y="460"/>
                  </a:cubicBezTo>
                  <a:cubicBezTo>
                    <a:pt x="1970" y="461"/>
                    <a:pt x="1972" y="461"/>
                    <a:pt x="1973" y="462"/>
                  </a:cubicBezTo>
                  <a:cubicBezTo>
                    <a:pt x="1973" y="462"/>
                    <a:pt x="1972" y="462"/>
                    <a:pt x="1972" y="462"/>
                  </a:cubicBezTo>
                  <a:cubicBezTo>
                    <a:pt x="1972" y="462"/>
                    <a:pt x="1972" y="462"/>
                    <a:pt x="1971" y="462"/>
                  </a:cubicBezTo>
                  <a:cubicBezTo>
                    <a:pt x="1971" y="462"/>
                    <a:pt x="1971" y="462"/>
                    <a:pt x="1970" y="462"/>
                  </a:cubicBezTo>
                  <a:cubicBezTo>
                    <a:pt x="1970" y="463"/>
                    <a:pt x="1970" y="463"/>
                    <a:pt x="1970" y="463"/>
                  </a:cubicBezTo>
                  <a:cubicBezTo>
                    <a:pt x="1967" y="464"/>
                    <a:pt x="1965" y="465"/>
                    <a:pt x="1962" y="467"/>
                  </a:cubicBezTo>
                  <a:cubicBezTo>
                    <a:pt x="1960" y="468"/>
                    <a:pt x="1958" y="470"/>
                    <a:pt x="1956" y="471"/>
                  </a:cubicBezTo>
                  <a:cubicBezTo>
                    <a:pt x="1956" y="471"/>
                    <a:pt x="1956" y="470"/>
                    <a:pt x="1956" y="470"/>
                  </a:cubicBezTo>
                  <a:cubicBezTo>
                    <a:pt x="1953" y="469"/>
                    <a:pt x="1953" y="469"/>
                    <a:pt x="1953" y="469"/>
                  </a:cubicBezTo>
                  <a:cubicBezTo>
                    <a:pt x="1944" y="462"/>
                    <a:pt x="1930" y="466"/>
                    <a:pt x="1926" y="478"/>
                  </a:cubicBezTo>
                  <a:cubicBezTo>
                    <a:pt x="1936" y="479"/>
                    <a:pt x="1952" y="487"/>
                    <a:pt x="1955" y="474"/>
                  </a:cubicBezTo>
                  <a:cubicBezTo>
                    <a:pt x="1955" y="473"/>
                    <a:pt x="1955" y="473"/>
                    <a:pt x="1956" y="473"/>
                  </a:cubicBezTo>
                  <a:cubicBezTo>
                    <a:pt x="1958" y="472"/>
                    <a:pt x="1961" y="470"/>
                    <a:pt x="1963" y="468"/>
                  </a:cubicBezTo>
                  <a:cubicBezTo>
                    <a:pt x="1966" y="467"/>
                    <a:pt x="1968" y="465"/>
                    <a:pt x="1970" y="465"/>
                  </a:cubicBezTo>
                  <a:cubicBezTo>
                    <a:pt x="1971" y="464"/>
                    <a:pt x="1971" y="464"/>
                    <a:pt x="1971" y="464"/>
                  </a:cubicBezTo>
                  <a:cubicBezTo>
                    <a:pt x="1971" y="464"/>
                    <a:pt x="1972" y="464"/>
                    <a:pt x="1972" y="464"/>
                  </a:cubicBezTo>
                  <a:cubicBezTo>
                    <a:pt x="1972" y="464"/>
                    <a:pt x="1972" y="464"/>
                    <a:pt x="1973" y="464"/>
                  </a:cubicBezTo>
                  <a:cubicBezTo>
                    <a:pt x="1973" y="464"/>
                    <a:pt x="1973" y="464"/>
                    <a:pt x="1973" y="464"/>
                  </a:cubicBezTo>
                  <a:cubicBezTo>
                    <a:pt x="1974" y="463"/>
                    <a:pt x="1974" y="463"/>
                    <a:pt x="1975" y="463"/>
                  </a:cubicBezTo>
                  <a:cubicBezTo>
                    <a:pt x="1977" y="464"/>
                    <a:pt x="1978" y="466"/>
                    <a:pt x="1980" y="467"/>
                  </a:cubicBezTo>
                  <a:cubicBezTo>
                    <a:pt x="1982" y="468"/>
                    <a:pt x="1984" y="469"/>
                    <a:pt x="1985" y="470"/>
                  </a:cubicBezTo>
                  <a:cubicBezTo>
                    <a:pt x="1987" y="471"/>
                    <a:pt x="1988" y="472"/>
                    <a:pt x="1990" y="473"/>
                  </a:cubicBezTo>
                  <a:cubicBezTo>
                    <a:pt x="1990" y="473"/>
                    <a:pt x="1991" y="474"/>
                    <a:pt x="1992" y="474"/>
                  </a:cubicBezTo>
                  <a:cubicBezTo>
                    <a:pt x="1992" y="475"/>
                    <a:pt x="1993" y="475"/>
                    <a:pt x="1993" y="475"/>
                  </a:cubicBezTo>
                  <a:cubicBezTo>
                    <a:pt x="1995" y="476"/>
                    <a:pt x="1996" y="477"/>
                    <a:pt x="1996" y="477"/>
                  </a:cubicBezTo>
                  <a:cubicBezTo>
                    <a:pt x="1997" y="478"/>
                    <a:pt x="1997" y="478"/>
                    <a:pt x="1998" y="478"/>
                  </a:cubicBezTo>
                  <a:cubicBezTo>
                    <a:pt x="1998" y="479"/>
                    <a:pt x="1999" y="481"/>
                    <a:pt x="1999" y="482"/>
                  </a:cubicBezTo>
                  <a:cubicBezTo>
                    <a:pt x="2000" y="484"/>
                    <a:pt x="2001" y="486"/>
                    <a:pt x="2002" y="488"/>
                  </a:cubicBezTo>
                  <a:cubicBezTo>
                    <a:pt x="2002" y="490"/>
                    <a:pt x="2003" y="492"/>
                    <a:pt x="2004" y="494"/>
                  </a:cubicBezTo>
                  <a:cubicBezTo>
                    <a:pt x="2007" y="505"/>
                    <a:pt x="2010" y="516"/>
                    <a:pt x="2012" y="526"/>
                  </a:cubicBezTo>
                  <a:cubicBezTo>
                    <a:pt x="2012" y="526"/>
                    <a:pt x="2012" y="526"/>
                    <a:pt x="2011" y="526"/>
                  </a:cubicBezTo>
                  <a:cubicBezTo>
                    <a:pt x="2011" y="525"/>
                    <a:pt x="2010" y="525"/>
                    <a:pt x="2009" y="525"/>
                  </a:cubicBezTo>
                  <a:cubicBezTo>
                    <a:pt x="2009" y="524"/>
                    <a:pt x="2008" y="524"/>
                    <a:pt x="2007" y="524"/>
                  </a:cubicBezTo>
                  <a:cubicBezTo>
                    <a:pt x="2007" y="524"/>
                    <a:pt x="2006" y="524"/>
                    <a:pt x="2005" y="523"/>
                  </a:cubicBezTo>
                  <a:cubicBezTo>
                    <a:pt x="2005" y="523"/>
                    <a:pt x="2005" y="523"/>
                    <a:pt x="2005" y="523"/>
                  </a:cubicBezTo>
                  <a:cubicBezTo>
                    <a:pt x="2005" y="523"/>
                    <a:pt x="2005" y="523"/>
                    <a:pt x="2005" y="523"/>
                  </a:cubicBezTo>
                  <a:cubicBezTo>
                    <a:pt x="1997" y="514"/>
                    <a:pt x="1988" y="518"/>
                    <a:pt x="1977" y="523"/>
                  </a:cubicBezTo>
                  <a:cubicBezTo>
                    <a:pt x="1982" y="533"/>
                    <a:pt x="1992" y="531"/>
                    <a:pt x="2002" y="525"/>
                  </a:cubicBezTo>
                  <a:cubicBezTo>
                    <a:pt x="2003" y="526"/>
                    <a:pt x="2004" y="526"/>
                    <a:pt x="2004" y="526"/>
                  </a:cubicBezTo>
                  <a:cubicBezTo>
                    <a:pt x="2005" y="526"/>
                    <a:pt x="2006" y="526"/>
                    <a:pt x="2006" y="526"/>
                  </a:cubicBezTo>
                  <a:cubicBezTo>
                    <a:pt x="2007" y="527"/>
                    <a:pt x="2008" y="527"/>
                    <a:pt x="2008" y="527"/>
                  </a:cubicBezTo>
                  <a:cubicBezTo>
                    <a:pt x="2009" y="528"/>
                    <a:pt x="2010" y="528"/>
                    <a:pt x="2010" y="528"/>
                  </a:cubicBezTo>
                  <a:cubicBezTo>
                    <a:pt x="2011" y="528"/>
                    <a:pt x="2011" y="529"/>
                    <a:pt x="2012" y="529"/>
                  </a:cubicBezTo>
                  <a:cubicBezTo>
                    <a:pt x="2012" y="529"/>
                    <a:pt x="2012" y="529"/>
                    <a:pt x="2012" y="529"/>
                  </a:cubicBezTo>
                  <a:cubicBezTo>
                    <a:pt x="2012" y="529"/>
                    <a:pt x="2012" y="529"/>
                    <a:pt x="2012" y="529"/>
                  </a:cubicBezTo>
                  <a:cubicBezTo>
                    <a:pt x="2013" y="530"/>
                    <a:pt x="2013" y="532"/>
                    <a:pt x="2013" y="533"/>
                  </a:cubicBezTo>
                  <a:cubicBezTo>
                    <a:pt x="2009" y="566"/>
                    <a:pt x="2014" y="636"/>
                    <a:pt x="2012" y="648"/>
                  </a:cubicBezTo>
                  <a:cubicBezTo>
                    <a:pt x="2005" y="688"/>
                    <a:pt x="1981" y="712"/>
                    <a:pt x="1949" y="735"/>
                  </a:cubicBezTo>
                  <a:cubicBezTo>
                    <a:pt x="1925" y="753"/>
                    <a:pt x="1920" y="753"/>
                    <a:pt x="1907" y="740"/>
                  </a:cubicBezTo>
                  <a:cubicBezTo>
                    <a:pt x="1907" y="739"/>
                    <a:pt x="1907" y="738"/>
                    <a:pt x="1907" y="737"/>
                  </a:cubicBezTo>
                  <a:cubicBezTo>
                    <a:pt x="1907" y="736"/>
                    <a:pt x="1907" y="735"/>
                    <a:pt x="1907" y="734"/>
                  </a:cubicBezTo>
                  <a:cubicBezTo>
                    <a:pt x="1907" y="733"/>
                    <a:pt x="1907" y="731"/>
                    <a:pt x="1907" y="730"/>
                  </a:cubicBezTo>
                  <a:cubicBezTo>
                    <a:pt x="1906" y="720"/>
                    <a:pt x="1905" y="709"/>
                    <a:pt x="1904" y="697"/>
                  </a:cubicBezTo>
                  <a:cubicBezTo>
                    <a:pt x="1904" y="694"/>
                    <a:pt x="1903" y="692"/>
                    <a:pt x="1903" y="689"/>
                  </a:cubicBezTo>
                  <a:cubicBezTo>
                    <a:pt x="1903" y="689"/>
                    <a:pt x="1903" y="689"/>
                    <a:pt x="1903" y="689"/>
                  </a:cubicBezTo>
                  <a:cubicBezTo>
                    <a:pt x="1904" y="689"/>
                    <a:pt x="1904" y="688"/>
                    <a:pt x="1904" y="688"/>
                  </a:cubicBezTo>
                  <a:cubicBezTo>
                    <a:pt x="1905" y="688"/>
                    <a:pt x="1905" y="687"/>
                    <a:pt x="1905" y="687"/>
                  </a:cubicBezTo>
                  <a:cubicBezTo>
                    <a:pt x="1905" y="687"/>
                    <a:pt x="1905" y="687"/>
                    <a:pt x="1905" y="687"/>
                  </a:cubicBezTo>
                  <a:cubicBezTo>
                    <a:pt x="1905" y="687"/>
                    <a:pt x="1906" y="687"/>
                    <a:pt x="1906" y="687"/>
                  </a:cubicBezTo>
                  <a:cubicBezTo>
                    <a:pt x="1906" y="686"/>
                    <a:pt x="1907" y="686"/>
                    <a:pt x="1907" y="685"/>
                  </a:cubicBezTo>
                  <a:cubicBezTo>
                    <a:pt x="1908" y="685"/>
                    <a:pt x="1909" y="684"/>
                    <a:pt x="1910" y="684"/>
                  </a:cubicBezTo>
                  <a:cubicBezTo>
                    <a:pt x="1910" y="683"/>
                    <a:pt x="1911" y="683"/>
                    <a:pt x="1912" y="683"/>
                  </a:cubicBezTo>
                  <a:cubicBezTo>
                    <a:pt x="1913" y="682"/>
                    <a:pt x="1914" y="682"/>
                    <a:pt x="1915" y="681"/>
                  </a:cubicBezTo>
                  <a:cubicBezTo>
                    <a:pt x="1916" y="681"/>
                    <a:pt x="1917" y="680"/>
                    <a:pt x="1918" y="680"/>
                  </a:cubicBezTo>
                  <a:cubicBezTo>
                    <a:pt x="1923" y="685"/>
                    <a:pt x="1932" y="679"/>
                    <a:pt x="1935" y="674"/>
                  </a:cubicBezTo>
                  <a:cubicBezTo>
                    <a:pt x="1939" y="667"/>
                    <a:pt x="1937" y="660"/>
                    <a:pt x="1932" y="654"/>
                  </a:cubicBezTo>
                  <a:cubicBezTo>
                    <a:pt x="1934" y="669"/>
                    <a:pt x="1918" y="663"/>
                    <a:pt x="1917" y="678"/>
                  </a:cubicBezTo>
                  <a:cubicBezTo>
                    <a:pt x="1916" y="679"/>
                    <a:pt x="1915" y="679"/>
                    <a:pt x="1914" y="680"/>
                  </a:cubicBezTo>
                  <a:cubicBezTo>
                    <a:pt x="1913" y="680"/>
                    <a:pt x="1912" y="681"/>
                    <a:pt x="1911" y="681"/>
                  </a:cubicBezTo>
                  <a:cubicBezTo>
                    <a:pt x="1910" y="682"/>
                    <a:pt x="1910" y="682"/>
                    <a:pt x="1909" y="682"/>
                  </a:cubicBezTo>
                  <a:cubicBezTo>
                    <a:pt x="1908" y="683"/>
                    <a:pt x="1907" y="683"/>
                    <a:pt x="1906" y="684"/>
                  </a:cubicBezTo>
                  <a:cubicBezTo>
                    <a:pt x="1906" y="684"/>
                    <a:pt x="1905" y="685"/>
                    <a:pt x="1905" y="685"/>
                  </a:cubicBezTo>
                  <a:cubicBezTo>
                    <a:pt x="1904" y="686"/>
                    <a:pt x="1904" y="686"/>
                    <a:pt x="1904" y="686"/>
                  </a:cubicBezTo>
                  <a:cubicBezTo>
                    <a:pt x="1904" y="686"/>
                    <a:pt x="1904" y="686"/>
                    <a:pt x="1904" y="686"/>
                  </a:cubicBezTo>
                  <a:cubicBezTo>
                    <a:pt x="1904" y="687"/>
                    <a:pt x="1903" y="687"/>
                    <a:pt x="1903" y="687"/>
                  </a:cubicBezTo>
                  <a:cubicBezTo>
                    <a:pt x="1903" y="688"/>
                    <a:pt x="1903" y="688"/>
                    <a:pt x="1903" y="688"/>
                  </a:cubicBezTo>
                  <a:cubicBezTo>
                    <a:pt x="1903" y="685"/>
                    <a:pt x="1902" y="681"/>
                    <a:pt x="1902" y="678"/>
                  </a:cubicBezTo>
                  <a:cubicBezTo>
                    <a:pt x="1901" y="671"/>
                    <a:pt x="1901" y="665"/>
                    <a:pt x="1901" y="659"/>
                  </a:cubicBezTo>
                  <a:cubicBezTo>
                    <a:pt x="1902" y="657"/>
                    <a:pt x="1902" y="655"/>
                    <a:pt x="1902" y="654"/>
                  </a:cubicBezTo>
                  <a:cubicBezTo>
                    <a:pt x="1902" y="653"/>
                    <a:pt x="1903" y="652"/>
                    <a:pt x="1903" y="652"/>
                  </a:cubicBezTo>
                  <a:cubicBezTo>
                    <a:pt x="1903" y="651"/>
                    <a:pt x="1903" y="650"/>
                    <a:pt x="1904" y="649"/>
                  </a:cubicBezTo>
                  <a:cubicBezTo>
                    <a:pt x="1905" y="646"/>
                    <a:pt x="1906" y="644"/>
                    <a:pt x="1907" y="640"/>
                  </a:cubicBezTo>
                  <a:cubicBezTo>
                    <a:pt x="1908" y="638"/>
                    <a:pt x="1909" y="636"/>
                    <a:pt x="1910" y="634"/>
                  </a:cubicBezTo>
                  <a:cubicBezTo>
                    <a:pt x="1910" y="634"/>
                    <a:pt x="1910" y="634"/>
                    <a:pt x="1911" y="633"/>
                  </a:cubicBezTo>
                  <a:cubicBezTo>
                    <a:pt x="1911" y="633"/>
                    <a:pt x="1912" y="633"/>
                    <a:pt x="1912" y="633"/>
                  </a:cubicBezTo>
                  <a:cubicBezTo>
                    <a:pt x="1913" y="633"/>
                    <a:pt x="1913" y="633"/>
                    <a:pt x="1914" y="633"/>
                  </a:cubicBezTo>
                  <a:cubicBezTo>
                    <a:pt x="1914" y="633"/>
                    <a:pt x="1914" y="633"/>
                    <a:pt x="1914" y="633"/>
                  </a:cubicBezTo>
                  <a:cubicBezTo>
                    <a:pt x="1915" y="633"/>
                    <a:pt x="1915" y="633"/>
                    <a:pt x="1915" y="633"/>
                  </a:cubicBezTo>
                  <a:cubicBezTo>
                    <a:pt x="1916" y="633"/>
                    <a:pt x="1918" y="633"/>
                    <a:pt x="1919" y="633"/>
                  </a:cubicBezTo>
                  <a:cubicBezTo>
                    <a:pt x="1921" y="632"/>
                    <a:pt x="1922" y="632"/>
                    <a:pt x="1924" y="632"/>
                  </a:cubicBezTo>
                  <a:cubicBezTo>
                    <a:pt x="1927" y="632"/>
                    <a:pt x="1930" y="632"/>
                    <a:pt x="1933" y="632"/>
                  </a:cubicBezTo>
                  <a:cubicBezTo>
                    <a:pt x="1934" y="631"/>
                    <a:pt x="1936" y="631"/>
                    <a:pt x="1937" y="631"/>
                  </a:cubicBezTo>
                  <a:cubicBezTo>
                    <a:pt x="1938" y="631"/>
                    <a:pt x="1939" y="631"/>
                    <a:pt x="1940" y="632"/>
                  </a:cubicBezTo>
                  <a:cubicBezTo>
                    <a:pt x="1940" y="632"/>
                    <a:pt x="1941" y="632"/>
                    <a:pt x="1941" y="632"/>
                  </a:cubicBezTo>
                  <a:cubicBezTo>
                    <a:pt x="1942" y="632"/>
                    <a:pt x="1942" y="633"/>
                    <a:pt x="1943" y="633"/>
                  </a:cubicBezTo>
                  <a:cubicBezTo>
                    <a:pt x="1944" y="633"/>
                    <a:pt x="1945" y="633"/>
                    <a:pt x="1946" y="634"/>
                  </a:cubicBezTo>
                  <a:cubicBezTo>
                    <a:pt x="1946" y="634"/>
                    <a:pt x="1946" y="634"/>
                    <a:pt x="1946" y="634"/>
                  </a:cubicBezTo>
                  <a:cubicBezTo>
                    <a:pt x="1950" y="646"/>
                    <a:pt x="1959" y="643"/>
                    <a:pt x="1968" y="648"/>
                  </a:cubicBezTo>
                  <a:cubicBezTo>
                    <a:pt x="1967" y="634"/>
                    <a:pt x="1958" y="630"/>
                    <a:pt x="1946" y="633"/>
                  </a:cubicBezTo>
                  <a:cubicBezTo>
                    <a:pt x="1946" y="633"/>
                    <a:pt x="1946" y="633"/>
                    <a:pt x="1946" y="633"/>
                  </a:cubicBezTo>
                  <a:cubicBezTo>
                    <a:pt x="1945" y="632"/>
                    <a:pt x="1944" y="632"/>
                    <a:pt x="1943" y="632"/>
                  </a:cubicBezTo>
                  <a:cubicBezTo>
                    <a:pt x="1943" y="632"/>
                    <a:pt x="1942" y="631"/>
                    <a:pt x="1942" y="631"/>
                  </a:cubicBezTo>
                  <a:cubicBezTo>
                    <a:pt x="1941" y="631"/>
                    <a:pt x="1941" y="631"/>
                    <a:pt x="1940" y="631"/>
                  </a:cubicBezTo>
                  <a:cubicBezTo>
                    <a:pt x="1940" y="631"/>
                    <a:pt x="1940" y="631"/>
                    <a:pt x="1939" y="630"/>
                  </a:cubicBezTo>
                  <a:cubicBezTo>
                    <a:pt x="1941" y="630"/>
                    <a:pt x="1942" y="630"/>
                    <a:pt x="1943" y="630"/>
                  </a:cubicBezTo>
                  <a:cubicBezTo>
                    <a:pt x="1946" y="629"/>
                    <a:pt x="1948" y="628"/>
                    <a:pt x="1951" y="626"/>
                  </a:cubicBezTo>
                  <a:cubicBezTo>
                    <a:pt x="1951" y="626"/>
                    <a:pt x="1951" y="626"/>
                    <a:pt x="1951" y="626"/>
                  </a:cubicBezTo>
                  <a:cubicBezTo>
                    <a:pt x="1952" y="626"/>
                    <a:pt x="1952" y="626"/>
                    <a:pt x="1952" y="626"/>
                  </a:cubicBezTo>
                  <a:cubicBezTo>
                    <a:pt x="1953" y="625"/>
                    <a:pt x="1953" y="625"/>
                    <a:pt x="1954" y="625"/>
                  </a:cubicBezTo>
                  <a:cubicBezTo>
                    <a:pt x="1954" y="624"/>
                    <a:pt x="1955" y="623"/>
                    <a:pt x="1956" y="623"/>
                  </a:cubicBezTo>
                  <a:cubicBezTo>
                    <a:pt x="1956" y="622"/>
                    <a:pt x="1956" y="622"/>
                    <a:pt x="1957" y="622"/>
                  </a:cubicBezTo>
                  <a:cubicBezTo>
                    <a:pt x="1957" y="621"/>
                    <a:pt x="1957" y="621"/>
                    <a:pt x="1957" y="621"/>
                  </a:cubicBezTo>
                  <a:cubicBezTo>
                    <a:pt x="1957" y="621"/>
                    <a:pt x="1956" y="622"/>
                    <a:pt x="1955" y="622"/>
                  </a:cubicBezTo>
                  <a:cubicBezTo>
                    <a:pt x="1954" y="622"/>
                    <a:pt x="1954" y="623"/>
                    <a:pt x="1953" y="623"/>
                  </a:cubicBezTo>
                  <a:cubicBezTo>
                    <a:pt x="1952" y="623"/>
                    <a:pt x="1952" y="623"/>
                    <a:pt x="1951" y="623"/>
                  </a:cubicBezTo>
                  <a:cubicBezTo>
                    <a:pt x="1951" y="624"/>
                    <a:pt x="1951" y="624"/>
                    <a:pt x="1950" y="624"/>
                  </a:cubicBezTo>
                  <a:cubicBezTo>
                    <a:pt x="1950" y="624"/>
                    <a:pt x="1950" y="624"/>
                    <a:pt x="1950" y="624"/>
                  </a:cubicBezTo>
                  <a:cubicBezTo>
                    <a:pt x="1949" y="624"/>
                    <a:pt x="1949" y="625"/>
                    <a:pt x="1948" y="625"/>
                  </a:cubicBezTo>
                  <a:cubicBezTo>
                    <a:pt x="1948" y="625"/>
                    <a:pt x="1948" y="625"/>
                    <a:pt x="1948" y="625"/>
                  </a:cubicBezTo>
                  <a:cubicBezTo>
                    <a:pt x="1948" y="625"/>
                    <a:pt x="1948" y="625"/>
                    <a:pt x="1949" y="624"/>
                  </a:cubicBezTo>
                  <a:cubicBezTo>
                    <a:pt x="1949" y="624"/>
                    <a:pt x="1949" y="624"/>
                    <a:pt x="1949" y="624"/>
                  </a:cubicBezTo>
                  <a:cubicBezTo>
                    <a:pt x="1949" y="623"/>
                    <a:pt x="1950" y="623"/>
                    <a:pt x="1950" y="622"/>
                  </a:cubicBezTo>
                  <a:cubicBezTo>
                    <a:pt x="1951" y="622"/>
                    <a:pt x="1951" y="621"/>
                    <a:pt x="1952" y="620"/>
                  </a:cubicBezTo>
                  <a:cubicBezTo>
                    <a:pt x="1952" y="620"/>
                    <a:pt x="1953" y="619"/>
                    <a:pt x="1953" y="618"/>
                  </a:cubicBezTo>
                  <a:cubicBezTo>
                    <a:pt x="1953" y="618"/>
                    <a:pt x="1954" y="617"/>
                    <a:pt x="1954" y="617"/>
                  </a:cubicBezTo>
                  <a:cubicBezTo>
                    <a:pt x="1954" y="617"/>
                    <a:pt x="1954" y="617"/>
                    <a:pt x="1954" y="617"/>
                  </a:cubicBezTo>
                  <a:cubicBezTo>
                    <a:pt x="1954" y="617"/>
                    <a:pt x="1954" y="617"/>
                    <a:pt x="1954" y="617"/>
                  </a:cubicBezTo>
                  <a:cubicBezTo>
                    <a:pt x="1954" y="617"/>
                    <a:pt x="1954" y="617"/>
                    <a:pt x="1954" y="616"/>
                  </a:cubicBezTo>
                  <a:cubicBezTo>
                    <a:pt x="1958" y="617"/>
                    <a:pt x="1963" y="612"/>
                    <a:pt x="1965" y="608"/>
                  </a:cubicBezTo>
                  <a:cubicBezTo>
                    <a:pt x="1967" y="603"/>
                    <a:pt x="1964" y="596"/>
                    <a:pt x="1963" y="591"/>
                  </a:cubicBezTo>
                  <a:cubicBezTo>
                    <a:pt x="1959" y="601"/>
                    <a:pt x="1948" y="604"/>
                    <a:pt x="1953" y="615"/>
                  </a:cubicBezTo>
                  <a:cubicBezTo>
                    <a:pt x="1953" y="616"/>
                    <a:pt x="1952" y="616"/>
                    <a:pt x="1952" y="617"/>
                  </a:cubicBezTo>
                  <a:cubicBezTo>
                    <a:pt x="1951" y="618"/>
                    <a:pt x="1951" y="619"/>
                    <a:pt x="1950" y="619"/>
                  </a:cubicBezTo>
                  <a:cubicBezTo>
                    <a:pt x="1950" y="620"/>
                    <a:pt x="1949" y="621"/>
                    <a:pt x="1949" y="621"/>
                  </a:cubicBezTo>
                  <a:cubicBezTo>
                    <a:pt x="1948" y="622"/>
                    <a:pt x="1948" y="622"/>
                    <a:pt x="1948" y="623"/>
                  </a:cubicBezTo>
                  <a:cubicBezTo>
                    <a:pt x="1947" y="623"/>
                    <a:pt x="1947" y="623"/>
                    <a:pt x="1947" y="623"/>
                  </a:cubicBezTo>
                  <a:cubicBezTo>
                    <a:pt x="1947" y="623"/>
                    <a:pt x="1947" y="624"/>
                    <a:pt x="1947" y="624"/>
                  </a:cubicBezTo>
                  <a:cubicBezTo>
                    <a:pt x="1947" y="624"/>
                    <a:pt x="1947" y="624"/>
                    <a:pt x="1947" y="625"/>
                  </a:cubicBezTo>
                  <a:cubicBezTo>
                    <a:pt x="1946" y="625"/>
                    <a:pt x="1946" y="625"/>
                    <a:pt x="1946" y="626"/>
                  </a:cubicBezTo>
                  <a:cubicBezTo>
                    <a:pt x="1946" y="626"/>
                    <a:pt x="1946" y="626"/>
                    <a:pt x="1946" y="626"/>
                  </a:cubicBezTo>
                  <a:cubicBezTo>
                    <a:pt x="1945" y="626"/>
                    <a:pt x="1943" y="627"/>
                    <a:pt x="1942" y="627"/>
                  </a:cubicBezTo>
                  <a:cubicBezTo>
                    <a:pt x="1941" y="628"/>
                    <a:pt x="1939" y="628"/>
                    <a:pt x="1938" y="628"/>
                  </a:cubicBezTo>
                  <a:cubicBezTo>
                    <a:pt x="1936" y="629"/>
                    <a:pt x="1934" y="629"/>
                    <a:pt x="1933" y="629"/>
                  </a:cubicBezTo>
                  <a:cubicBezTo>
                    <a:pt x="1930" y="629"/>
                    <a:pt x="1926" y="630"/>
                    <a:pt x="1923" y="630"/>
                  </a:cubicBezTo>
                  <a:cubicBezTo>
                    <a:pt x="1922" y="630"/>
                    <a:pt x="1920" y="630"/>
                    <a:pt x="1919" y="630"/>
                  </a:cubicBezTo>
                  <a:cubicBezTo>
                    <a:pt x="1918" y="630"/>
                    <a:pt x="1916" y="630"/>
                    <a:pt x="1915" y="631"/>
                  </a:cubicBezTo>
                  <a:cubicBezTo>
                    <a:pt x="1915" y="631"/>
                    <a:pt x="1914" y="631"/>
                    <a:pt x="1914" y="631"/>
                  </a:cubicBezTo>
                  <a:cubicBezTo>
                    <a:pt x="1914" y="631"/>
                    <a:pt x="1913" y="631"/>
                    <a:pt x="1913" y="631"/>
                  </a:cubicBezTo>
                  <a:cubicBezTo>
                    <a:pt x="1913" y="631"/>
                    <a:pt x="1912" y="631"/>
                    <a:pt x="1912" y="631"/>
                  </a:cubicBezTo>
                  <a:cubicBezTo>
                    <a:pt x="1911" y="632"/>
                    <a:pt x="1911" y="632"/>
                    <a:pt x="1910" y="632"/>
                  </a:cubicBezTo>
                  <a:cubicBezTo>
                    <a:pt x="1910" y="632"/>
                    <a:pt x="1910" y="632"/>
                    <a:pt x="1910" y="632"/>
                  </a:cubicBezTo>
                  <a:cubicBezTo>
                    <a:pt x="1911" y="629"/>
                    <a:pt x="1912" y="625"/>
                    <a:pt x="1913" y="622"/>
                  </a:cubicBezTo>
                  <a:cubicBezTo>
                    <a:pt x="1914" y="619"/>
                    <a:pt x="1914" y="616"/>
                    <a:pt x="1914" y="613"/>
                  </a:cubicBezTo>
                  <a:cubicBezTo>
                    <a:pt x="1915" y="610"/>
                    <a:pt x="1915" y="607"/>
                    <a:pt x="1916" y="605"/>
                  </a:cubicBezTo>
                  <a:cubicBezTo>
                    <a:pt x="1916" y="602"/>
                    <a:pt x="1917" y="599"/>
                    <a:pt x="1917" y="597"/>
                  </a:cubicBezTo>
                  <a:cubicBezTo>
                    <a:pt x="1918" y="596"/>
                    <a:pt x="1918" y="596"/>
                    <a:pt x="1918" y="595"/>
                  </a:cubicBezTo>
                  <a:cubicBezTo>
                    <a:pt x="1918" y="595"/>
                    <a:pt x="1918" y="595"/>
                    <a:pt x="1918" y="595"/>
                  </a:cubicBezTo>
                  <a:cubicBezTo>
                    <a:pt x="1918" y="594"/>
                    <a:pt x="1918" y="594"/>
                    <a:pt x="1918" y="594"/>
                  </a:cubicBezTo>
                  <a:cubicBezTo>
                    <a:pt x="1918" y="594"/>
                    <a:pt x="1918" y="594"/>
                    <a:pt x="1918" y="594"/>
                  </a:cubicBezTo>
                  <a:cubicBezTo>
                    <a:pt x="1918" y="594"/>
                    <a:pt x="1918" y="594"/>
                    <a:pt x="1918" y="594"/>
                  </a:cubicBezTo>
                  <a:cubicBezTo>
                    <a:pt x="1918" y="594"/>
                    <a:pt x="1918" y="594"/>
                    <a:pt x="1918" y="594"/>
                  </a:cubicBezTo>
                  <a:cubicBezTo>
                    <a:pt x="1918" y="594"/>
                    <a:pt x="1919" y="594"/>
                    <a:pt x="1919" y="593"/>
                  </a:cubicBezTo>
                  <a:cubicBezTo>
                    <a:pt x="1919" y="593"/>
                    <a:pt x="1919" y="593"/>
                    <a:pt x="1919" y="593"/>
                  </a:cubicBezTo>
                  <a:cubicBezTo>
                    <a:pt x="1919" y="592"/>
                    <a:pt x="1919" y="592"/>
                    <a:pt x="1920" y="592"/>
                  </a:cubicBezTo>
                  <a:cubicBezTo>
                    <a:pt x="1920" y="591"/>
                    <a:pt x="1920" y="591"/>
                    <a:pt x="1921" y="590"/>
                  </a:cubicBezTo>
                  <a:cubicBezTo>
                    <a:pt x="1921" y="589"/>
                    <a:pt x="1922" y="589"/>
                    <a:pt x="1923" y="588"/>
                  </a:cubicBezTo>
                  <a:cubicBezTo>
                    <a:pt x="1923" y="587"/>
                    <a:pt x="1924" y="586"/>
                    <a:pt x="1925" y="585"/>
                  </a:cubicBezTo>
                  <a:cubicBezTo>
                    <a:pt x="1926" y="583"/>
                    <a:pt x="1927" y="581"/>
                    <a:pt x="1929" y="580"/>
                  </a:cubicBezTo>
                  <a:cubicBezTo>
                    <a:pt x="1929" y="580"/>
                    <a:pt x="1929" y="579"/>
                    <a:pt x="1929" y="579"/>
                  </a:cubicBezTo>
                  <a:cubicBezTo>
                    <a:pt x="1929" y="579"/>
                    <a:pt x="1929" y="579"/>
                    <a:pt x="1930" y="579"/>
                  </a:cubicBezTo>
                  <a:cubicBezTo>
                    <a:pt x="1930" y="578"/>
                    <a:pt x="1930" y="578"/>
                    <a:pt x="1931" y="578"/>
                  </a:cubicBezTo>
                  <a:cubicBezTo>
                    <a:pt x="1931" y="577"/>
                    <a:pt x="1932" y="577"/>
                    <a:pt x="1932" y="577"/>
                  </a:cubicBezTo>
                  <a:cubicBezTo>
                    <a:pt x="1933" y="576"/>
                    <a:pt x="1934" y="575"/>
                    <a:pt x="1935" y="575"/>
                  </a:cubicBezTo>
                  <a:cubicBezTo>
                    <a:pt x="1936" y="574"/>
                    <a:pt x="1937" y="574"/>
                    <a:pt x="1938" y="573"/>
                  </a:cubicBezTo>
                  <a:cubicBezTo>
                    <a:pt x="1939" y="573"/>
                    <a:pt x="1940" y="572"/>
                    <a:pt x="1941" y="572"/>
                  </a:cubicBezTo>
                  <a:cubicBezTo>
                    <a:pt x="1943" y="571"/>
                    <a:pt x="1944" y="571"/>
                    <a:pt x="1945" y="570"/>
                  </a:cubicBezTo>
                  <a:cubicBezTo>
                    <a:pt x="1945" y="570"/>
                    <a:pt x="1945" y="570"/>
                    <a:pt x="1945" y="570"/>
                  </a:cubicBezTo>
                  <a:cubicBezTo>
                    <a:pt x="1958" y="582"/>
                    <a:pt x="1965" y="571"/>
                    <a:pt x="1970" y="558"/>
                  </a:cubicBezTo>
                  <a:cubicBezTo>
                    <a:pt x="1959" y="564"/>
                    <a:pt x="1951" y="555"/>
                    <a:pt x="1943" y="569"/>
                  </a:cubicBezTo>
                  <a:cubicBezTo>
                    <a:pt x="1942" y="569"/>
                    <a:pt x="1942" y="569"/>
                    <a:pt x="1941" y="570"/>
                  </a:cubicBezTo>
                  <a:cubicBezTo>
                    <a:pt x="1940" y="570"/>
                    <a:pt x="1938" y="571"/>
                    <a:pt x="1937" y="571"/>
                  </a:cubicBezTo>
                  <a:cubicBezTo>
                    <a:pt x="1936" y="572"/>
                    <a:pt x="1935" y="572"/>
                    <a:pt x="1934" y="573"/>
                  </a:cubicBezTo>
                  <a:cubicBezTo>
                    <a:pt x="1933" y="573"/>
                    <a:pt x="1933" y="574"/>
                    <a:pt x="1932" y="574"/>
                  </a:cubicBezTo>
                  <a:cubicBezTo>
                    <a:pt x="1933" y="573"/>
                    <a:pt x="1934" y="572"/>
                    <a:pt x="1934" y="571"/>
                  </a:cubicBezTo>
                  <a:cubicBezTo>
                    <a:pt x="1935" y="570"/>
                    <a:pt x="1935" y="568"/>
                    <a:pt x="1936" y="567"/>
                  </a:cubicBezTo>
                  <a:cubicBezTo>
                    <a:pt x="1936" y="566"/>
                    <a:pt x="1936" y="565"/>
                    <a:pt x="1937" y="565"/>
                  </a:cubicBezTo>
                  <a:cubicBezTo>
                    <a:pt x="1937" y="563"/>
                    <a:pt x="1937" y="562"/>
                    <a:pt x="1937" y="562"/>
                  </a:cubicBezTo>
                  <a:cubicBezTo>
                    <a:pt x="1937" y="562"/>
                    <a:pt x="1937" y="563"/>
                    <a:pt x="1936" y="564"/>
                  </a:cubicBezTo>
                  <a:cubicBezTo>
                    <a:pt x="1936" y="565"/>
                    <a:pt x="1936" y="566"/>
                    <a:pt x="1935" y="567"/>
                  </a:cubicBezTo>
                  <a:cubicBezTo>
                    <a:pt x="1934" y="568"/>
                    <a:pt x="1934" y="569"/>
                    <a:pt x="1933" y="570"/>
                  </a:cubicBezTo>
                  <a:cubicBezTo>
                    <a:pt x="1931" y="572"/>
                    <a:pt x="1929" y="575"/>
                    <a:pt x="1926" y="578"/>
                  </a:cubicBezTo>
                  <a:cubicBezTo>
                    <a:pt x="1925" y="580"/>
                    <a:pt x="1924" y="581"/>
                    <a:pt x="1922" y="583"/>
                  </a:cubicBezTo>
                  <a:cubicBezTo>
                    <a:pt x="1921" y="584"/>
                    <a:pt x="1921" y="584"/>
                    <a:pt x="1920" y="585"/>
                  </a:cubicBezTo>
                  <a:cubicBezTo>
                    <a:pt x="1919" y="586"/>
                    <a:pt x="1918" y="587"/>
                    <a:pt x="1918" y="588"/>
                  </a:cubicBezTo>
                  <a:cubicBezTo>
                    <a:pt x="1917" y="589"/>
                    <a:pt x="1917" y="589"/>
                    <a:pt x="1917" y="590"/>
                  </a:cubicBezTo>
                  <a:cubicBezTo>
                    <a:pt x="1916" y="590"/>
                    <a:pt x="1916" y="591"/>
                    <a:pt x="1916" y="591"/>
                  </a:cubicBezTo>
                  <a:cubicBezTo>
                    <a:pt x="1916" y="591"/>
                    <a:pt x="1916" y="592"/>
                    <a:pt x="1916" y="592"/>
                  </a:cubicBezTo>
                  <a:cubicBezTo>
                    <a:pt x="1915" y="592"/>
                    <a:pt x="1915" y="592"/>
                    <a:pt x="1915" y="593"/>
                  </a:cubicBezTo>
                  <a:cubicBezTo>
                    <a:pt x="1915" y="593"/>
                    <a:pt x="1915" y="593"/>
                    <a:pt x="1915" y="593"/>
                  </a:cubicBezTo>
                  <a:cubicBezTo>
                    <a:pt x="1915" y="593"/>
                    <a:pt x="1915" y="593"/>
                    <a:pt x="1915" y="593"/>
                  </a:cubicBezTo>
                  <a:cubicBezTo>
                    <a:pt x="1915" y="593"/>
                    <a:pt x="1915" y="593"/>
                    <a:pt x="1915" y="593"/>
                  </a:cubicBezTo>
                  <a:cubicBezTo>
                    <a:pt x="1915" y="593"/>
                    <a:pt x="1915" y="593"/>
                    <a:pt x="1915" y="593"/>
                  </a:cubicBezTo>
                  <a:cubicBezTo>
                    <a:pt x="1915" y="594"/>
                    <a:pt x="1915" y="594"/>
                    <a:pt x="1915" y="594"/>
                  </a:cubicBezTo>
                  <a:cubicBezTo>
                    <a:pt x="1914" y="594"/>
                    <a:pt x="1914" y="595"/>
                    <a:pt x="1914" y="596"/>
                  </a:cubicBezTo>
                  <a:cubicBezTo>
                    <a:pt x="1914" y="596"/>
                    <a:pt x="1914" y="597"/>
                    <a:pt x="1913" y="598"/>
                  </a:cubicBezTo>
                  <a:cubicBezTo>
                    <a:pt x="1913" y="598"/>
                    <a:pt x="1913" y="598"/>
                    <a:pt x="1913" y="598"/>
                  </a:cubicBezTo>
                  <a:cubicBezTo>
                    <a:pt x="1913" y="596"/>
                    <a:pt x="1912" y="595"/>
                    <a:pt x="1912" y="594"/>
                  </a:cubicBezTo>
                  <a:cubicBezTo>
                    <a:pt x="1911" y="594"/>
                    <a:pt x="1911" y="593"/>
                    <a:pt x="1911" y="593"/>
                  </a:cubicBezTo>
                  <a:cubicBezTo>
                    <a:pt x="1911" y="592"/>
                    <a:pt x="1910" y="592"/>
                    <a:pt x="1910" y="592"/>
                  </a:cubicBezTo>
                  <a:cubicBezTo>
                    <a:pt x="1910" y="591"/>
                    <a:pt x="1910" y="591"/>
                    <a:pt x="1909" y="591"/>
                  </a:cubicBezTo>
                  <a:cubicBezTo>
                    <a:pt x="1909" y="590"/>
                    <a:pt x="1909" y="590"/>
                    <a:pt x="1908" y="590"/>
                  </a:cubicBezTo>
                  <a:cubicBezTo>
                    <a:pt x="1907" y="589"/>
                    <a:pt x="1907" y="588"/>
                    <a:pt x="1906" y="588"/>
                  </a:cubicBezTo>
                  <a:cubicBezTo>
                    <a:pt x="1905" y="588"/>
                    <a:pt x="1905" y="587"/>
                    <a:pt x="1905" y="587"/>
                  </a:cubicBezTo>
                  <a:cubicBezTo>
                    <a:pt x="1905" y="587"/>
                    <a:pt x="1904" y="587"/>
                    <a:pt x="1904" y="587"/>
                  </a:cubicBezTo>
                  <a:cubicBezTo>
                    <a:pt x="1904" y="587"/>
                    <a:pt x="1904" y="587"/>
                    <a:pt x="1903" y="587"/>
                  </a:cubicBezTo>
                  <a:cubicBezTo>
                    <a:pt x="1903" y="587"/>
                    <a:pt x="1903" y="587"/>
                    <a:pt x="1902" y="586"/>
                  </a:cubicBezTo>
                  <a:cubicBezTo>
                    <a:pt x="1900" y="586"/>
                    <a:pt x="1898" y="586"/>
                    <a:pt x="1896" y="585"/>
                  </a:cubicBezTo>
                  <a:cubicBezTo>
                    <a:pt x="1895" y="585"/>
                    <a:pt x="1893" y="585"/>
                    <a:pt x="1892" y="584"/>
                  </a:cubicBezTo>
                  <a:cubicBezTo>
                    <a:pt x="1892" y="584"/>
                    <a:pt x="1891" y="584"/>
                    <a:pt x="1891" y="584"/>
                  </a:cubicBezTo>
                  <a:cubicBezTo>
                    <a:pt x="1891" y="583"/>
                    <a:pt x="1891" y="583"/>
                    <a:pt x="1891" y="583"/>
                  </a:cubicBezTo>
                  <a:cubicBezTo>
                    <a:pt x="1891" y="583"/>
                    <a:pt x="1890" y="583"/>
                    <a:pt x="1890" y="583"/>
                  </a:cubicBezTo>
                  <a:cubicBezTo>
                    <a:pt x="1890" y="583"/>
                    <a:pt x="1890" y="583"/>
                    <a:pt x="1890" y="583"/>
                  </a:cubicBezTo>
                  <a:cubicBezTo>
                    <a:pt x="1890" y="583"/>
                    <a:pt x="1890" y="583"/>
                    <a:pt x="1890" y="583"/>
                  </a:cubicBezTo>
                  <a:cubicBezTo>
                    <a:pt x="1888" y="581"/>
                    <a:pt x="1887" y="579"/>
                    <a:pt x="1886" y="577"/>
                  </a:cubicBezTo>
                  <a:cubicBezTo>
                    <a:pt x="1885" y="575"/>
                    <a:pt x="1884" y="573"/>
                    <a:pt x="1882" y="570"/>
                  </a:cubicBezTo>
                  <a:cubicBezTo>
                    <a:pt x="1881" y="568"/>
                    <a:pt x="1880" y="566"/>
                    <a:pt x="1879" y="564"/>
                  </a:cubicBezTo>
                  <a:cubicBezTo>
                    <a:pt x="1878" y="563"/>
                    <a:pt x="1877" y="561"/>
                    <a:pt x="1876" y="560"/>
                  </a:cubicBezTo>
                  <a:cubicBezTo>
                    <a:pt x="1876" y="560"/>
                    <a:pt x="1876" y="559"/>
                    <a:pt x="1876" y="559"/>
                  </a:cubicBezTo>
                  <a:cubicBezTo>
                    <a:pt x="1876" y="559"/>
                    <a:pt x="1876" y="559"/>
                    <a:pt x="1876" y="558"/>
                  </a:cubicBezTo>
                  <a:cubicBezTo>
                    <a:pt x="1876" y="558"/>
                    <a:pt x="1876" y="558"/>
                    <a:pt x="1876" y="558"/>
                  </a:cubicBezTo>
                  <a:cubicBezTo>
                    <a:pt x="1876" y="557"/>
                    <a:pt x="1876" y="557"/>
                    <a:pt x="1876" y="557"/>
                  </a:cubicBezTo>
                  <a:cubicBezTo>
                    <a:pt x="1876" y="557"/>
                    <a:pt x="1876" y="556"/>
                    <a:pt x="1876" y="556"/>
                  </a:cubicBezTo>
                  <a:cubicBezTo>
                    <a:pt x="1876" y="556"/>
                    <a:pt x="1875" y="555"/>
                    <a:pt x="1875" y="555"/>
                  </a:cubicBezTo>
                  <a:cubicBezTo>
                    <a:pt x="1875" y="554"/>
                    <a:pt x="1875" y="554"/>
                    <a:pt x="1875" y="553"/>
                  </a:cubicBezTo>
                  <a:cubicBezTo>
                    <a:pt x="1875" y="553"/>
                    <a:pt x="1875" y="553"/>
                    <a:pt x="1875" y="552"/>
                  </a:cubicBezTo>
                  <a:cubicBezTo>
                    <a:pt x="1875" y="551"/>
                    <a:pt x="1875" y="550"/>
                    <a:pt x="1875" y="549"/>
                  </a:cubicBezTo>
                  <a:cubicBezTo>
                    <a:pt x="1875" y="548"/>
                    <a:pt x="1875" y="547"/>
                    <a:pt x="1875" y="546"/>
                  </a:cubicBezTo>
                  <a:cubicBezTo>
                    <a:pt x="1875" y="545"/>
                    <a:pt x="1875" y="544"/>
                    <a:pt x="1875" y="544"/>
                  </a:cubicBezTo>
                  <a:cubicBezTo>
                    <a:pt x="1876" y="543"/>
                    <a:pt x="1876" y="543"/>
                    <a:pt x="1876" y="543"/>
                  </a:cubicBezTo>
                  <a:cubicBezTo>
                    <a:pt x="1875" y="544"/>
                    <a:pt x="1875" y="545"/>
                    <a:pt x="1876" y="546"/>
                  </a:cubicBezTo>
                  <a:cubicBezTo>
                    <a:pt x="1891" y="544"/>
                    <a:pt x="1886" y="525"/>
                    <a:pt x="1881" y="515"/>
                  </a:cubicBezTo>
                  <a:cubicBezTo>
                    <a:pt x="1879" y="521"/>
                    <a:pt x="1860" y="540"/>
                    <a:pt x="1873" y="545"/>
                  </a:cubicBezTo>
                  <a:cubicBezTo>
                    <a:pt x="1873" y="546"/>
                    <a:pt x="1873" y="546"/>
                    <a:pt x="1873" y="546"/>
                  </a:cubicBezTo>
                  <a:cubicBezTo>
                    <a:pt x="1873" y="547"/>
                    <a:pt x="1873" y="548"/>
                    <a:pt x="1873" y="549"/>
                  </a:cubicBezTo>
                  <a:cubicBezTo>
                    <a:pt x="1873" y="550"/>
                    <a:pt x="1873" y="551"/>
                    <a:pt x="1873" y="552"/>
                  </a:cubicBezTo>
                  <a:cubicBezTo>
                    <a:pt x="1873" y="553"/>
                    <a:pt x="1873" y="553"/>
                    <a:pt x="1874" y="554"/>
                  </a:cubicBezTo>
                  <a:cubicBezTo>
                    <a:pt x="1874" y="554"/>
                    <a:pt x="1874" y="555"/>
                    <a:pt x="1874" y="555"/>
                  </a:cubicBezTo>
                  <a:cubicBezTo>
                    <a:pt x="1874" y="555"/>
                    <a:pt x="1874" y="556"/>
                    <a:pt x="1874" y="556"/>
                  </a:cubicBezTo>
                  <a:cubicBezTo>
                    <a:pt x="1874" y="556"/>
                    <a:pt x="1874" y="557"/>
                    <a:pt x="1874" y="557"/>
                  </a:cubicBezTo>
                  <a:cubicBezTo>
                    <a:pt x="1873" y="556"/>
                    <a:pt x="1872" y="554"/>
                    <a:pt x="1872" y="553"/>
                  </a:cubicBezTo>
                  <a:cubicBezTo>
                    <a:pt x="1871" y="553"/>
                    <a:pt x="1871" y="553"/>
                    <a:pt x="1871" y="552"/>
                  </a:cubicBezTo>
                  <a:cubicBezTo>
                    <a:pt x="1871" y="552"/>
                    <a:pt x="1870" y="551"/>
                    <a:pt x="1870" y="551"/>
                  </a:cubicBezTo>
                  <a:cubicBezTo>
                    <a:pt x="1869" y="551"/>
                    <a:pt x="1869" y="550"/>
                    <a:pt x="1868" y="549"/>
                  </a:cubicBezTo>
                  <a:cubicBezTo>
                    <a:pt x="1867" y="548"/>
                    <a:pt x="1866" y="547"/>
                    <a:pt x="1866" y="546"/>
                  </a:cubicBezTo>
                  <a:cubicBezTo>
                    <a:pt x="1865" y="546"/>
                    <a:pt x="1865" y="546"/>
                    <a:pt x="1865" y="545"/>
                  </a:cubicBezTo>
                  <a:cubicBezTo>
                    <a:pt x="1864" y="545"/>
                    <a:pt x="1864" y="545"/>
                    <a:pt x="1864" y="545"/>
                  </a:cubicBezTo>
                  <a:cubicBezTo>
                    <a:pt x="1864" y="545"/>
                    <a:pt x="1864" y="545"/>
                    <a:pt x="1864" y="545"/>
                  </a:cubicBezTo>
                  <a:cubicBezTo>
                    <a:pt x="1864" y="545"/>
                    <a:pt x="1864" y="545"/>
                    <a:pt x="1864" y="545"/>
                  </a:cubicBezTo>
                  <a:cubicBezTo>
                    <a:pt x="1864" y="545"/>
                    <a:pt x="1864" y="545"/>
                    <a:pt x="1864" y="545"/>
                  </a:cubicBezTo>
                  <a:cubicBezTo>
                    <a:pt x="1864" y="545"/>
                    <a:pt x="1863" y="545"/>
                    <a:pt x="1863" y="545"/>
                  </a:cubicBezTo>
                  <a:cubicBezTo>
                    <a:pt x="1863" y="546"/>
                    <a:pt x="1863" y="546"/>
                    <a:pt x="1863" y="546"/>
                  </a:cubicBezTo>
                  <a:cubicBezTo>
                    <a:pt x="1863"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5" y="546"/>
                    <a:pt x="1865" y="547"/>
                  </a:cubicBezTo>
                  <a:cubicBezTo>
                    <a:pt x="1865" y="548"/>
                    <a:pt x="1866" y="549"/>
                    <a:pt x="1867" y="550"/>
                  </a:cubicBezTo>
                  <a:cubicBezTo>
                    <a:pt x="1867" y="551"/>
                    <a:pt x="1868" y="552"/>
                    <a:pt x="1868" y="553"/>
                  </a:cubicBezTo>
                  <a:cubicBezTo>
                    <a:pt x="1868" y="553"/>
                    <a:pt x="1868" y="553"/>
                    <a:pt x="1869" y="554"/>
                  </a:cubicBezTo>
                  <a:cubicBezTo>
                    <a:pt x="1869" y="554"/>
                    <a:pt x="1869" y="554"/>
                    <a:pt x="1869" y="555"/>
                  </a:cubicBezTo>
                  <a:cubicBezTo>
                    <a:pt x="1872" y="558"/>
                    <a:pt x="1874" y="561"/>
                    <a:pt x="1877" y="565"/>
                  </a:cubicBezTo>
                  <a:cubicBezTo>
                    <a:pt x="1878" y="567"/>
                    <a:pt x="1879" y="569"/>
                    <a:pt x="1880" y="572"/>
                  </a:cubicBezTo>
                  <a:cubicBezTo>
                    <a:pt x="1881" y="572"/>
                    <a:pt x="1881" y="573"/>
                    <a:pt x="1881" y="574"/>
                  </a:cubicBezTo>
                  <a:cubicBezTo>
                    <a:pt x="1881" y="574"/>
                    <a:pt x="1881" y="573"/>
                    <a:pt x="1881" y="573"/>
                  </a:cubicBezTo>
                  <a:cubicBezTo>
                    <a:pt x="1880" y="573"/>
                    <a:pt x="1879" y="573"/>
                    <a:pt x="1879" y="572"/>
                  </a:cubicBezTo>
                  <a:cubicBezTo>
                    <a:pt x="1878" y="572"/>
                    <a:pt x="1877" y="572"/>
                    <a:pt x="1877" y="571"/>
                  </a:cubicBezTo>
                  <a:cubicBezTo>
                    <a:pt x="1876" y="571"/>
                    <a:pt x="1875" y="571"/>
                    <a:pt x="1874" y="570"/>
                  </a:cubicBezTo>
                  <a:cubicBezTo>
                    <a:pt x="1874" y="570"/>
                    <a:pt x="1874" y="570"/>
                    <a:pt x="1874" y="570"/>
                  </a:cubicBezTo>
                  <a:cubicBezTo>
                    <a:pt x="1874" y="570"/>
                    <a:pt x="1874" y="570"/>
                    <a:pt x="1874" y="570"/>
                  </a:cubicBezTo>
                  <a:cubicBezTo>
                    <a:pt x="1866" y="562"/>
                    <a:pt x="1856" y="563"/>
                    <a:pt x="1845" y="565"/>
                  </a:cubicBezTo>
                  <a:cubicBezTo>
                    <a:pt x="1851" y="574"/>
                    <a:pt x="1862" y="574"/>
                    <a:pt x="1871" y="572"/>
                  </a:cubicBezTo>
                  <a:cubicBezTo>
                    <a:pt x="1872" y="572"/>
                    <a:pt x="1873" y="572"/>
                    <a:pt x="1874" y="572"/>
                  </a:cubicBezTo>
                  <a:cubicBezTo>
                    <a:pt x="1874" y="573"/>
                    <a:pt x="1875" y="573"/>
                    <a:pt x="1876" y="573"/>
                  </a:cubicBezTo>
                  <a:cubicBezTo>
                    <a:pt x="1876" y="573"/>
                    <a:pt x="1877" y="574"/>
                    <a:pt x="1878" y="574"/>
                  </a:cubicBezTo>
                  <a:cubicBezTo>
                    <a:pt x="1878" y="574"/>
                    <a:pt x="1879" y="575"/>
                    <a:pt x="1880" y="575"/>
                  </a:cubicBezTo>
                  <a:cubicBezTo>
                    <a:pt x="1880" y="576"/>
                    <a:pt x="1881" y="576"/>
                    <a:pt x="1881" y="576"/>
                  </a:cubicBezTo>
                  <a:cubicBezTo>
                    <a:pt x="1881" y="576"/>
                    <a:pt x="1882" y="576"/>
                    <a:pt x="1882" y="576"/>
                  </a:cubicBezTo>
                  <a:cubicBezTo>
                    <a:pt x="1882" y="576"/>
                    <a:pt x="1882" y="577"/>
                    <a:pt x="1882" y="577"/>
                  </a:cubicBezTo>
                  <a:cubicBezTo>
                    <a:pt x="1882" y="577"/>
                    <a:pt x="1883" y="577"/>
                    <a:pt x="1883" y="577"/>
                  </a:cubicBezTo>
                  <a:cubicBezTo>
                    <a:pt x="1883" y="577"/>
                    <a:pt x="1883" y="578"/>
                    <a:pt x="1883" y="578"/>
                  </a:cubicBezTo>
                  <a:cubicBezTo>
                    <a:pt x="1885" y="581"/>
                    <a:pt x="1886" y="583"/>
                    <a:pt x="1888" y="585"/>
                  </a:cubicBezTo>
                  <a:cubicBezTo>
                    <a:pt x="1888" y="585"/>
                    <a:pt x="1888" y="585"/>
                    <a:pt x="1888" y="585"/>
                  </a:cubicBezTo>
                  <a:cubicBezTo>
                    <a:pt x="1889" y="585"/>
                    <a:pt x="1889" y="585"/>
                    <a:pt x="1889" y="585"/>
                  </a:cubicBezTo>
                  <a:cubicBezTo>
                    <a:pt x="1889" y="585"/>
                    <a:pt x="1889" y="586"/>
                    <a:pt x="1889" y="586"/>
                  </a:cubicBezTo>
                  <a:cubicBezTo>
                    <a:pt x="1890" y="586"/>
                    <a:pt x="1890" y="586"/>
                    <a:pt x="1890" y="586"/>
                  </a:cubicBezTo>
                  <a:cubicBezTo>
                    <a:pt x="1890" y="586"/>
                    <a:pt x="1891" y="587"/>
                    <a:pt x="1892" y="587"/>
                  </a:cubicBezTo>
                  <a:cubicBezTo>
                    <a:pt x="1893" y="587"/>
                    <a:pt x="1894" y="588"/>
                    <a:pt x="1895" y="588"/>
                  </a:cubicBezTo>
                  <a:cubicBezTo>
                    <a:pt x="1898" y="588"/>
                    <a:pt x="1900" y="588"/>
                    <a:pt x="1902" y="589"/>
                  </a:cubicBezTo>
                  <a:cubicBezTo>
                    <a:pt x="1902" y="589"/>
                    <a:pt x="1902" y="589"/>
                    <a:pt x="1902" y="589"/>
                  </a:cubicBezTo>
                  <a:cubicBezTo>
                    <a:pt x="1903" y="589"/>
                    <a:pt x="1903" y="589"/>
                    <a:pt x="1903" y="589"/>
                  </a:cubicBezTo>
                  <a:cubicBezTo>
                    <a:pt x="1903" y="589"/>
                    <a:pt x="1904" y="590"/>
                    <a:pt x="1904" y="590"/>
                  </a:cubicBezTo>
                  <a:cubicBezTo>
                    <a:pt x="1904" y="590"/>
                    <a:pt x="1904" y="590"/>
                    <a:pt x="1904" y="590"/>
                  </a:cubicBezTo>
                  <a:cubicBezTo>
                    <a:pt x="1905" y="590"/>
                    <a:pt x="1906" y="591"/>
                    <a:pt x="1907" y="592"/>
                  </a:cubicBezTo>
                  <a:cubicBezTo>
                    <a:pt x="1907" y="592"/>
                    <a:pt x="1908" y="593"/>
                    <a:pt x="1908" y="593"/>
                  </a:cubicBezTo>
                  <a:cubicBezTo>
                    <a:pt x="1909" y="594"/>
                    <a:pt x="1909" y="594"/>
                    <a:pt x="1909" y="594"/>
                  </a:cubicBezTo>
                  <a:cubicBezTo>
                    <a:pt x="1909" y="594"/>
                    <a:pt x="1910" y="595"/>
                    <a:pt x="1910" y="595"/>
                  </a:cubicBezTo>
                  <a:cubicBezTo>
                    <a:pt x="1911" y="596"/>
                    <a:pt x="1912" y="597"/>
                    <a:pt x="1912" y="598"/>
                  </a:cubicBezTo>
                  <a:cubicBezTo>
                    <a:pt x="1913" y="598"/>
                    <a:pt x="1913" y="599"/>
                    <a:pt x="1913" y="599"/>
                  </a:cubicBezTo>
                  <a:cubicBezTo>
                    <a:pt x="1913" y="601"/>
                    <a:pt x="1912" y="602"/>
                    <a:pt x="1912" y="604"/>
                  </a:cubicBezTo>
                  <a:cubicBezTo>
                    <a:pt x="1912" y="607"/>
                    <a:pt x="1911" y="610"/>
                    <a:pt x="1911" y="613"/>
                  </a:cubicBezTo>
                  <a:cubicBezTo>
                    <a:pt x="1911" y="615"/>
                    <a:pt x="1910" y="618"/>
                    <a:pt x="1909" y="621"/>
                  </a:cubicBezTo>
                  <a:cubicBezTo>
                    <a:pt x="1908" y="627"/>
                    <a:pt x="1906" y="633"/>
                    <a:pt x="1904" y="639"/>
                  </a:cubicBezTo>
                  <a:cubicBezTo>
                    <a:pt x="1903" y="642"/>
                    <a:pt x="1901" y="645"/>
                    <a:pt x="1900" y="648"/>
                  </a:cubicBezTo>
                  <a:cubicBezTo>
                    <a:pt x="1900" y="649"/>
                    <a:pt x="1900" y="650"/>
                    <a:pt x="1899" y="651"/>
                  </a:cubicBezTo>
                  <a:cubicBezTo>
                    <a:pt x="1899" y="651"/>
                    <a:pt x="1899" y="652"/>
                    <a:pt x="1899" y="653"/>
                  </a:cubicBezTo>
                  <a:cubicBezTo>
                    <a:pt x="1898" y="655"/>
                    <a:pt x="1898" y="657"/>
                    <a:pt x="1898" y="658"/>
                  </a:cubicBezTo>
                  <a:cubicBezTo>
                    <a:pt x="1898" y="662"/>
                    <a:pt x="1898" y="665"/>
                    <a:pt x="1898" y="668"/>
                  </a:cubicBezTo>
                  <a:cubicBezTo>
                    <a:pt x="1898" y="671"/>
                    <a:pt x="1898" y="673"/>
                    <a:pt x="1898" y="675"/>
                  </a:cubicBezTo>
                  <a:cubicBezTo>
                    <a:pt x="1898" y="674"/>
                    <a:pt x="1898" y="673"/>
                    <a:pt x="1897" y="672"/>
                  </a:cubicBezTo>
                  <a:cubicBezTo>
                    <a:pt x="1897" y="672"/>
                    <a:pt x="1897" y="672"/>
                    <a:pt x="1897" y="671"/>
                  </a:cubicBezTo>
                  <a:cubicBezTo>
                    <a:pt x="1897" y="671"/>
                    <a:pt x="1897" y="670"/>
                    <a:pt x="1896" y="670"/>
                  </a:cubicBezTo>
                  <a:cubicBezTo>
                    <a:pt x="1896" y="669"/>
                    <a:pt x="1896" y="669"/>
                    <a:pt x="1896" y="668"/>
                  </a:cubicBezTo>
                  <a:cubicBezTo>
                    <a:pt x="1895" y="668"/>
                    <a:pt x="1895" y="667"/>
                    <a:pt x="1895" y="667"/>
                  </a:cubicBezTo>
                  <a:cubicBezTo>
                    <a:pt x="1893" y="665"/>
                    <a:pt x="1892" y="663"/>
                    <a:pt x="1889" y="662"/>
                  </a:cubicBezTo>
                  <a:cubicBezTo>
                    <a:pt x="1889" y="662"/>
                    <a:pt x="1889" y="662"/>
                    <a:pt x="1888" y="662"/>
                  </a:cubicBezTo>
                  <a:cubicBezTo>
                    <a:pt x="1888" y="662"/>
                    <a:pt x="1888" y="661"/>
                    <a:pt x="1887" y="661"/>
                  </a:cubicBezTo>
                  <a:cubicBezTo>
                    <a:pt x="1887" y="661"/>
                    <a:pt x="1887" y="661"/>
                    <a:pt x="1887" y="661"/>
                  </a:cubicBezTo>
                  <a:cubicBezTo>
                    <a:pt x="1886" y="661"/>
                    <a:pt x="1886" y="661"/>
                    <a:pt x="1886" y="661"/>
                  </a:cubicBezTo>
                  <a:cubicBezTo>
                    <a:pt x="1886" y="661"/>
                    <a:pt x="1886" y="661"/>
                    <a:pt x="1885" y="661"/>
                  </a:cubicBezTo>
                  <a:cubicBezTo>
                    <a:pt x="1884" y="661"/>
                    <a:pt x="1883" y="660"/>
                    <a:pt x="1881" y="660"/>
                  </a:cubicBezTo>
                  <a:cubicBezTo>
                    <a:pt x="1881" y="660"/>
                    <a:pt x="1880" y="660"/>
                    <a:pt x="1879" y="660"/>
                  </a:cubicBezTo>
                  <a:cubicBezTo>
                    <a:pt x="1879" y="660"/>
                    <a:pt x="1878" y="660"/>
                    <a:pt x="1877" y="660"/>
                  </a:cubicBezTo>
                  <a:cubicBezTo>
                    <a:pt x="1877" y="660"/>
                    <a:pt x="1876" y="660"/>
                    <a:pt x="1875" y="660"/>
                  </a:cubicBezTo>
                  <a:cubicBezTo>
                    <a:pt x="1875" y="660"/>
                    <a:pt x="1874" y="660"/>
                    <a:pt x="1873" y="660"/>
                  </a:cubicBezTo>
                  <a:cubicBezTo>
                    <a:pt x="1873" y="660"/>
                    <a:pt x="1872" y="659"/>
                    <a:pt x="1872" y="659"/>
                  </a:cubicBezTo>
                  <a:cubicBezTo>
                    <a:pt x="1872" y="659"/>
                    <a:pt x="1872" y="659"/>
                    <a:pt x="1872" y="659"/>
                  </a:cubicBezTo>
                  <a:cubicBezTo>
                    <a:pt x="1872" y="659"/>
                    <a:pt x="1872" y="659"/>
                    <a:pt x="1871" y="658"/>
                  </a:cubicBezTo>
                  <a:cubicBezTo>
                    <a:pt x="1871" y="658"/>
                    <a:pt x="1871" y="658"/>
                    <a:pt x="1871" y="658"/>
                  </a:cubicBezTo>
                  <a:cubicBezTo>
                    <a:pt x="1871" y="658"/>
                    <a:pt x="1871" y="658"/>
                    <a:pt x="1871" y="657"/>
                  </a:cubicBezTo>
                  <a:cubicBezTo>
                    <a:pt x="1871" y="657"/>
                    <a:pt x="1871" y="657"/>
                    <a:pt x="1870" y="657"/>
                  </a:cubicBezTo>
                  <a:cubicBezTo>
                    <a:pt x="1870" y="656"/>
                    <a:pt x="1870" y="656"/>
                    <a:pt x="1870" y="656"/>
                  </a:cubicBezTo>
                  <a:cubicBezTo>
                    <a:pt x="1870" y="655"/>
                    <a:pt x="1870" y="655"/>
                    <a:pt x="1870" y="655"/>
                  </a:cubicBezTo>
                  <a:cubicBezTo>
                    <a:pt x="1870" y="655"/>
                    <a:pt x="1869" y="655"/>
                    <a:pt x="1869" y="655"/>
                  </a:cubicBezTo>
                  <a:cubicBezTo>
                    <a:pt x="1869" y="654"/>
                    <a:pt x="1869" y="654"/>
                    <a:pt x="1869" y="653"/>
                  </a:cubicBezTo>
                  <a:cubicBezTo>
                    <a:pt x="1869" y="653"/>
                    <a:pt x="1868" y="652"/>
                    <a:pt x="1868" y="651"/>
                  </a:cubicBezTo>
                  <a:cubicBezTo>
                    <a:pt x="1868" y="650"/>
                    <a:pt x="1868" y="649"/>
                    <a:pt x="1868" y="648"/>
                  </a:cubicBezTo>
                  <a:cubicBezTo>
                    <a:pt x="1868" y="648"/>
                    <a:pt x="1868" y="648"/>
                    <a:pt x="1868" y="648"/>
                  </a:cubicBezTo>
                  <a:cubicBezTo>
                    <a:pt x="1868" y="648"/>
                    <a:pt x="1868" y="648"/>
                    <a:pt x="1868" y="648"/>
                  </a:cubicBezTo>
                  <a:cubicBezTo>
                    <a:pt x="1868" y="648"/>
                    <a:pt x="1868" y="647"/>
                    <a:pt x="1868" y="646"/>
                  </a:cubicBezTo>
                  <a:cubicBezTo>
                    <a:pt x="1869" y="647"/>
                    <a:pt x="1869" y="647"/>
                    <a:pt x="1869" y="647"/>
                  </a:cubicBezTo>
                  <a:cubicBezTo>
                    <a:pt x="1883" y="643"/>
                    <a:pt x="1871" y="631"/>
                    <a:pt x="1870" y="623"/>
                  </a:cubicBezTo>
                  <a:cubicBezTo>
                    <a:pt x="1866" y="628"/>
                    <a:pt x="1857" y="643"/>
                    <a:pt x="1866" y="647"/>
                  </a:cubicBezTo>
                  <a:cubicBezTo>
                    <a:pt x="1866" y="648"/>
                    <a:pt x="1866" y="648"/>
                    <a:pt x="1866" y="648"/>
                  </a:cubicBezTo>
                  <a:cubicBezTo>
                    <a:pt x="1867" y="649"/>
                    <a:pt x="1867" y="650"/>
                    <a:pt x="1867" y="651"/>
                  </a:cubicBezTo>
                  <a:cubicBezTo>
                    <a:pt x="1867" y="652"/>
                    <a:pt x="1867" y="653"/>
                    <a:pt x="1868" y="654"/>
                  </a:cubicBezTo>
                  <a:cubicBezTo>
                    <a:pt x="1868" y="654"/>
                    <a:pt x="1868" y="655"/>
                    <a:pt x="1868" y="655"/>
                  </a:cubicBezTo>
                  <a:cubicBezTo>
                    <a:pt x="1868" y="655"/>
                    <a:pt x="1868" y="655"/>
                    <a:pt x="1868" y="656"/>
                  </a:cubicBezTo>
                  <a:cubicBezTo>
                    <a:pt x="1869" y="656"/>
                    <a:pt x="1869" y="656"/>
                    <a:pt x="1869" y="656"/>
                  </a:cubicBezTo>
                  <a:cubicBezTo>
                    <a:pt x="1869" y="657"/>
                    <a:pt x="1869" y="657"/>
                    <a:pt x="1869" y="657"/>
                  </a:cubicBezTo>
                  <a:cubicBezTo>
                    <a:pt x="1869" y="658"/>
                    <a:pt x="1870" y="658"/>
                    <a:pt x="1870" y="658"/>
                  </a:cubicBezTo>
                  <a:cubicBezTo>
                    <a:pt x="1870" y="658"/>
                    <a:pt x="1870" y="658"/>
                    <a:pt x="1870" y="659"/>
                  </a:cubicBezTo>
                  <a:cubicBezTo>
                    <a:pt x="1870" y="659"/>
                    <a:pt x="1870" y="659"/>
                    <a:pt x="1870" y="659"/>
                  </a:cubicBezTo>
                  <a:cubicBezTo>
                    <a:pt x="1869" y="659"/>
                    <a:pt x="1867" y="658"/>
                    <a:pt x="1865" y="657"/>
                  </a:cubicBezTo>
                  <a:cubicBezTo>
                    <a:pt x="1865" y="657"/>
                    <a:pt x="1865" y="657"/>
                    <a:pt x="1864" y="657"/>
                  </a:cubicBezTo>
                  <a:cubicBezTo>
                    <a:pt x="1863" y="657"/>
                    <a:pt x="1863" y="657"/>
                    <a:pt x="1863" y="657"/>
                  </a:cubicBezTo>
                  <a:cubicBezTo>
                    <a:pt x="1863" y="656"/>
                    <a:pt x="1862" y="656"/>
                    <a:pt x="1862" y="656"/>
                  </a:cubicBezTo>
                  <a:cubicBezTo>
                    <a:pt x="1861" y="655"/>
                    <a:pt x="1860" y="655"/>
                    <a:pt x="1860" y="655"/>
                  </a:cubicBezTo>
                  <a:cubicBezTo>
                    <a:pt x="1859" y="654"/>
                    <a:pt x="1859" y="654"/>
                    <a:pt x="1858" y="654"/>
                  </a:cubicBezTo>
                  <a:cubicBezTo>
                    <a:pt x="1856" y="652"/>
                    <a:pt x="1853" y="651"/>
                    <a:pt x="1851" y="649"/>
                  </a:cubicBezTo>
                  <a:cubicBezTo>
                    <a:pt x="1851" y="649"/>
                    <a:pt x="1850" y="648"/>
                    <a:pt x="1849" y="647"/>
                  </a:cubicBezTo>
                  <a:cubicBezTo>
                    <a:pt x="1849" y="647"/>
                    <a:pt x="1849" y="647"/>
                    <a:pt x="1849" y="647"/>
                  </a:cubicBezTo>
                  <a:cubicBezTo>
                    <a:pt x="1849" y="647"/>
                    <a:pt x="1849" y="647"/>
                    <a:pt x="1848" y="646"/>
                  </a:cubicBezTo>
                  <a:cubicBezTo>
                    <a:pt x="1848" y="646"/>
                    <a:pt x="1848" y="646"/>
                    <a:pt x="1847" y="645"/>
                  </a:cubicBezTo>
                  <a:cubicBezTo>
                    <a:pt x="1847" y="645"/>
                    <a:pt x="1847" y="645"/>
                    <a:pt x="1847" y="645"/>
                  </a:cubicBezTo>
                  <a:cubicBezTo>
                    <a:pt x="1847" y="644"/>
                    <a:pt x="1846" y="644"/>
                    <a:pt x="1846" y="644"/>
                  </a:cubicBezTo>
                  <a:cubicBezTo>
                    <a:pt x="1845" y="643"/>
                    <a:pt x="1845" y="642"/>
                    <a:pt x="1844" y="641"/>
                  </a:cubicBezTo>
                  <a:cubicBezTo>
                    <a:pt x="1844" y="641"/>
                    <a:pt x="1843" y="640"/>
                    <a:pt x="1843" y="640"/>
                  </a:cubicBezTo>
                  <a:cubicBezTo>
                    <a:pt x="1843" y="640"/>
                    <a:pt x="1843" y="640"/>
                    <a:pt x="1842" y="639"/>
                  </a:cubicBezTo>
                  <a:cubicBezTo>
                    <a:pt x="1842" y="639"/>
                    <a:pt x="1842" y="639"/>
                    <a:pt x="1842" y="639"/>
                  </a:cubicBezTo>
                  <a:cubicBezTo>
                    <a:pt x="1841" y="637"/>
                    <a:pt x="1840" y="635"/>
                    <a:pt x="1839" y="634"/>
                  </a:cubicBezTo>
                  <a:cubicBezTo>
                    <a:pt x="1838" y="633"/>
                    <a:pt x="1838" y="633"/>
                    <a:pt x="1838" y="632"/>
                  </a:cubicBezTo>
                  <a:cubicBezTo>
                    <a:pt x="1837" y="631"/>
                    <a:pt x="1837" y="631"/>
                    <a:pt x="1837" y="630"/>
                  </a:cubicBezTo>
                  <a:cubicBezTo>
                    <a:pt x="1836" y="628"/>
                    <a:pt x="1835" y="627"/>
                    <a:pt x="1835" y="627"/>
                  </a:cubicBezTo>
                  <a:cubicBezTo>
                    <a:pt x="1835" y="627"/>
                    <a:pt x="1835" y="627"/>
                    <a:pt x="1835" y="628"/>
                  </a:cubicBezTo>
                  <a:cubicBezTo>
                    <a:pt x="1835" y="628"/>
                    <a:pt x="1836" y="629"/>
                    <a:pt x="1836" y="631"/>
                  </a:cubicBezTo>
                  <a:cubicBezTo>
                    <a:pt x="1836" y="631"/>
                    <a:pt x="1836" y="632"/>
                    <a:pt x="1836" y="633"/>
                  </a:cubicBezTo>
                  <a:cubicBezTo>
                    <a:pt x="1837" y="633"/>
                    <a:pt x="1837" y="634"/>
                    <a:pt x="1837" y="635"/>
                  </a:cubicBezTo>
                  <a:cubicBezTo>
                    <a:pt x="1838" y="636"/>
                    <a:pt x="1838" y="637"/>
                    <a:pt x="1838" y="638"/>
                  </a:cubicBezTo>
                  <a:cubicBezTo>
                    <a:pt x="1838" y="638"/>
                    <a:pt x="1839" y="638"/>
                    <a:pt x="1839" y="639"/>
                  </a:cubicBezTo>
                  <a:cubicBezTo>
                    <a:pt x="1839" y="639"/>
                    <a:pt x="1840" y="640"/>
                    <a:pt x="1840" y="640"/>
                  </a:cubicBezTo>
                  <a:cubicBezTo>
                    <a:pt x="1840" y="640"/>
                    <a:pt x="1840" y="641"/>
                    <a:pt x="1840" y="641"/>
                  </a:cubicBezTo>
                  <a:cubicBezTo>
                    <a:pt x="1841" y="641"/>
                    <a:pt x="1841" y="641"/>
                    <a:pt x="1841" y="642"/>
                  </a:cubicBezTo>
                  <a:cubicBezTo>
                    <a:pt x="1841" y="642"/>
                    <a:pt x="1842" y="642"/>
                    <a:pt x="1842" y="643"/>
                  </a:cubicBezTo>
                  <a:cubicBezTo>
                    <a:pt x="1842" y="643"/>
                    <a:pt x="1843" y="644"/>
                    <a:pt x="1843" y="644"/>
                  </a:cubicBezTo>
                  <a:cubicBezTo>
                    <a:pt x="1843" y="644"/>
                    <a:pt x="1842" y="644"/>
                    <a:pt x="1841" y="644"/>
                  </a:cubicBezTo>
                  <a:cubicBezTo>
                    <a:pt x="1841" y="644"/>
                    <a:pt x="1840" y="644"/>
                    <a:pt x="1839" y="644"/>
                  </a:cubicBezTo>
                  <a:cubicBezTo>
                    <a:pt x="1838" y="644"/>
                    <a:pt x="1837" y="644"/>
                    <a:pt x="1837" y="644"/>
                  </a:cubicBezTo>
                  <a:cubicBezTo>
                    <a:pt x="1836" y="644"/>
                    <a:pt x="1835" y="644"/>
                    <a:pt x="1835" y="644"/>
                  </a:cubicBezTo>
                  <a:cubicBezTo>
                    <a:pt x="1835" y="644"/>
                    <a:pt x="1835" y="644"/>
                    <a:pt x="1835" y="644"/>
                  </a:cubicBezTo>
                  <a:cubicBezTo>
                    <a:pt x="1834" y="644"/>
                    <a:pt x="1834" y="644"/>
                    <a:pt x="1834" y="644"/>
                  </a:cubicBezTo>
                  <a:cubicBezTo>
                    <a:pt x="1827" y="633"/>
                    <a:pt x="1818" y="640"/>
                    <a:pt x="1810" y="644"/>
                  </a:cubicBezTo>
                  <a:cubicBezTo>
                    <a:pt x="1818" y="657"/>
                    <a:pt x="1826" y="659"/>
                    <a:pt x="1834" y="646"/>
                  </a:cubicBezTo>
                  <a:cubicBezTo>
                    <a:pt x="1834" y="646"/>
                    <a:pt x="1834" y="646"/>
                    <a:pt x="1834" y="646"/>
                  </a:cubicBezTo>
                  <a:cubicBezTo>
                    <a:pt x="1835" y="646"/>
                    <a:pt x="1836" y="646"/>
                    <a:pt x="1837" y="646"/>
                  </a:cubicBezTo>
                  <a:cubicBezTo>
                    <a:pt x="1837" y="646"/>
                    <a:pt x="1838" y="646"/>
                    <a:pt x="1839" y="646"/>
                  </a:cubicBezTo>
                  <a:cubicBezTo>
                    <a:pt x="1840" y="646"/>
                    <a:pt x="1840" y="646"/>
                    <a:pt x="1841" y="646"/>
                  </a:cubicBezTo>
                  <a:cubicBezTo>
                    <a:pt x="1842" y="646"/>
                    <a:pt x="1843" y="646"/>
                    <a:pt x="1843" y="647"/>
                  </a:cubicBezTo>
                  <a:cubicBezTo>
                    <a:pt x="1844" y="647"/>
                    <a:pt x="1845" y="647"/>
                    <a:pt x="1845" y="647"/>
                  </a:cubicBezTo>
                  <a:cubicBezTo>
                    <a:pt x="1845" y="647"/>
                    <a:pt x="1845" y="647"/>
                    <a:pt x="1845" y="647"/>
                  </a:cubicBezTo>
                  <a:cubicBezTo>
                    <a:pt x="1845" y="647"/>
                    <a:pt x="1845" y="647"/>
                    <a:pt x="1845" y="647"/>
                  </a:cubicBezTo>
                  <a:cubicBezTo>
                    <a:pt x="1846" y="648"/>
                    <a:pt x="1846" y="648"/>
                    <a:pt x="1847" y="648"/>
                  </a:cubicBezTo>
                  <a:cubicBezTo>
                    <a:pt x="1848" y="649"/>
                    <a:pt x="1849" y="650"/>
                    <a:pt x="1850" y="651"/>
                  </a:cubicBezTo>
                  <a:cubicBezTo>
                    <a:pt x="1852" y="653"/>
                    <a:pt x="1854" y="655"/>
                    <a:pt x="1857" y="656"/>
                  </a:cubicBezTo>
                  <a:cubicBezTo>
                    <a:pt x="1857" y="656"/>
                    <a:pt x="1858" y="657"/>
                    <a:pt x="1859" y="657"/>
                  </a:cubicBezTo>
                  <a:cubicBezTo>
                    <a:pt x="1859" y="657"/>
                    <a:pt x="1860" y="658"/>
                    <a:pt x="1860" y="658"/>
                  </a:cubicBezTo>
                  <a:cubicBezTo>
                    <a:pt x="1861" y="658"/>
                    <a:pt x="1862" y="659"/>
                    <a:pt x="1862" y="659"/>
                  </a:cubicBezTo>
                  <a:cubicBezTo>
                    <a:pt x="1863" y="659"/>
                    <a:pt x="1863" y="659"/>
                    <a:pt x="1863" y="659"/>
                  </a:cubicBezTo>
                  <a:cubicBezTo>
                    <a:pt x="1864" y="660"/>
                    <a:pt x="1864" y="660"/>
                    <a:pt x="1864" y="660"/>
                  </a:cubicBezTo>
                  <a:cubicBezTo>
                    <a:pt x="1867" y="661"/>
                    <a:pt x="1870" y="662"/>
                    <a:pt x="1873" y="662"/>
                  </a:cubicBezTo>
                  <a:cubicBezTo>
                    <a:pt x="1874" y="662"/>
                    <a:pt x="1874" y="662"/>
                    <a:pt x="1875" y="663"/>
                  </a:cubicBezTo>
                  <a:cubicBezTo>
                    <a:pt x="1876" y="663"/>
                    <a:pt x="1876" y="663"/>
                    <a:pt x="1877" y="663"/>
                  </a:cubicBezTo>
                  <a:cubicBezTo>
                    <a:pt x="1878" y="663"/>
                    <a:pt x="1878" y="663"/>
                    <a:pt x="1879" y="663"/>
                  </a:cubicBezTo>
                  <a:cubicBezTo>
                    <a:pt x="1880" y="663"/>
                    <a:pt x="1880" y="663"/>
                    <a:pt x="1881" y="663"/>
                  </a:cubicBezTo>
                  <a:cubicBezTo>
                    <a:pt x="1882" y="663"/>
                    <a:pt x="1884" y="663"/>
                    <a:pt x="1885" y="663"/>
                  </a:cubicBezTo>
                  <a:cubicBezTo>
                    <a:pt x="1885" y="663"/>
                    <a:pt x="1885" y="663"/>
                    <a:pt x="1886" y="664"/>
                  </a:cubicBezTo>
                  <a:cubicBezTo>
                    <a:pt x="1886" y="664"/>
                    <a:pt x="1886" y="664"/>
                    <a:pt x="1886" y="664"/>
                  </a:cubicBezTo>
                  <a:cubicBezTo>
                    <a:pt x="1886" y="664"/>
                    <a:pt x="1886" y="664"/>
                    <a:pt x="1886" y="664"/>
                  </a:cubicBezTo>
                  <a:cubicBezTo>
                    <a:pt x="1887" y="664"/>
                    <a:pt x="1887" y="664"/>
                    <a:pt x="1887" y="664"/>
                  </a:cubicBezTo>
                  <a:cubicBezTo>
                    <a:pt x="1887" y="664"/>
                    <a:pt x="1888" y="664"/>
                    <a:pt x="1888" y="664"/>
                  </a:cubicBezTo>
                  <a:cubicBezTo>
                    <a:pt x="1890" y="665"/>
                    <a:pt x="1891" y="667"/>
                    <a:pt x="1893" y="669"/>
                  </a:cubicBezTo>
                  <a:cubicBezTo>
                    <a:pt x="1893" y="669"/>
                    <a:pt x="1894" y="670"/>
                    <a:pt x="1894" y="671"/>
                  </a:cubicBezTo>
                  <a:cubicBezTo>
                    <a:pt x="1894" y="671"/>
                    <a:pt x="1895" y="672"/>
                    <a:pt x="1895" y="672"/>
                  </a:cubicBezTo>
                  <a:cubicBezTo>
                    <a:pt x="1895" y="672"/>
                    <a:pt x="1895" y="673"/>
                    <a:pt x="1896" y="673"/>
                  </a:cubicBezTo>
                  <a:cubicBezTo>
                    <a:pt x="1896" y="675"/>
                    <a:pt x="1897" y="676"/>
                    <a:pt x="1898" y="677"/>
                  </a:cubicBezTo>
                  <a:cubicBezTo>
                    <a:pt x="1898" y="678"/>
                    <a:pt x="1898" y="678"/>
                    <a:pt x="1899" y="679"/>
                  </a:cubicBezTo>
                  <a:cubicBezTo>
                    <a:pt x="1899" y="685"/>
                    <a:pt x="1900" y="691"/>
                    <a:pt x="1900" y="697"/>
                  </a:cubicBezTo>
                  <a:cubicBezTo>
                    <a:pt x="1901" y="709"/>
                    <a:pt x="1902" y="721"/>
                    <a:pt x="1903" y="730"/>
                  </a:cubicBezTo>
                  <a:cubicBezTo>
                    <a:pt x="1903" y="732"/>
                    <a:pt x="1903" y="733"/>
                    <a:pt x="1903" y="734"/>
                  </a:cubicBezTo>
                  <a:cubicBezTo>
                    <a:pt x="1903" y="735"/>
                    <a:pt x="1904" y="736"/>
                    <a:pt x="1904" y="737"/>
                  </a:cubicBezTo>
                  <a:cubicBezTo>
                    <a:pt x="1900" y="733"/>
                    <a:pt x="1895" y="727"/>
                    <a:pt x="1889" y="722"/>
                  </a:cubicBezTo>
                  <a:cubicBezTo>
                    <a:pt x="1859" y="693"/>
                    <a:pt x="1848" y="698"/>
                    <a:pt x="1834" y="661"/>
                  </a:cubicBezTo>
                  <a:cubicBezTo>
                    <a:pt x="1836" y="704"/>
                    <a:pt x="1908" y="730"/>
                    <a:pt x="1901" y="768"/>
                  </a:cubicBezTo>
                  <a:cubicBezTo>
                    <a:pt x="1895" y="798"/>
                    <a:pt x="1823" y="830"/>
                    <a:pt x="1802" y="850"/>
                  </a:cubicBezTo>
                  <a:cubicBezTo>
                    <a:pt x="1776" y="875"/>
                    <a:pt x="1752" y="891"/>
                    <a:pt x="1752" y="891"/>
                  </a:cubicBezTo>
                  <a:cubicBezTo>
                    <a:pt x="1752" y="891"/>
                    <a:pt x="1745" y="887"/>
                    <a:pt x="1736" y="883"/>
                  </a:cubicBezTo>
                  <a:cubicBezTo>
                    <a:pt x="1736" y="883"/>
                    <a:pt x="1737" y="883"/>
                    <a:pt x="1737" y="883"/>
                  </a:cubicBezTo>
                  <a:cubicBezTo>
                    <a:pt x="1738" y="883"/>
                    <a:pt x="1739" y="883"/>
                    <a:pt x="1740" y="883"/>
                  </a:cubicBezTo>
                  <a:cubicBezTo>
                    <a:pt x="1740" y="883"/>
                    <a:pt x="1740" y="883"/>
                    <a:pt x="1741" y="883"/>
                  </a:cubicBezTo>
                  <a:cubicBezTo>
                    <a:pt x="1741" y="883"/>
                    <a:pt x="1742" y="883"/>
                    <a:pt x="1742" y="883"/>
                  </a:cubicBezTo>
                  <a:cubicBezTo>
                    <a:pt x="1743" y="883"/>
                    <a:pt x="1744" y="883"/>
                    <a:pt x="1745" y="883"/>
                  </a:cubicBezTo>
                  <a:cubicBezTo>
                    <a:pt x="1745" y="883"/>
                    <a:pt x="1746" y="883"/>
                    <a:pt x="1747" y="882"/>
                  </a:cubicBezTo>
                  <a:cubicBezTo>
                    <a:pt x="1748" y="882"/>
                    <a:pt x="1750" y="882"/>
                    <a:pt x="1751" y="882"/>
                  </a:cubicBezTo>
                  <a:cubicBezTo>
                    <a:pt x="1753" y="881"/>
                    <a:pt x="1754" y="881"/>
                    <a:pt x="1755" y="881"/>
                  </a:cubicBezTo>
                  <a:cubicBezTo>
                    <a:pt x="1756" y="880"/>
                    <a:pt x="1757" y="880"/>
                    <a:pt x="1758" y="880"/>
                  </a:cubicBezTo>
                  <a:cubicBezTo>
                    <a:pt x="1760" y="879"/>
                    <a:pt x="1761" y="878"/>
                    <a:pt x="1762" y="878"/>
                  </a:cubicBezTo>
                  <a:cubicBezTo>
                    <a:pt x="1763" y="878"/>
                    <a:pt x="1764" y="878"/>
                    <a:pt x="1764" y="878"/>
                  </a:cubicBezTo>
                  <a:cubicBezTo>
                    <a:pt x="1764" y="878"/>
                    <a:pt x="1761" y="878"/>
                    <a:pt x="1758" y="878"/>
                  </a:cubicBezTo>
                  <a:cubicBezTo>
                    <a:pt x="1757" y="878"/>
                    <a:pt x="1756" y="879"/>
                    <a:pt x="1755" y="879"/>
                  </a:cubicBezTo>
                  <a:cubicBezTo>
                    <a:pt x="1753" y="879"/>
                    <a:pt x="1752" y="879"/>
                    <a:pt x="1751" y="879"/>
                  </a:cubicBezTo>
                  <a:cubicBezTo>
                    <a:pt x="1748" y="879"/>
                    <a:pt x="1745" y="879"/>
                    <a:pt x="1742" y="879"/>
                  </a:cubicBezTo>
                  <a:cubicBezTo>
                    <a:pt x="1742" y="879"/>
                    <a:pt x="1742" y="879"/>
                    <a:pt x="1741" y="879"/>
                  </a:cubicBezTo>
                  <a:cubicBezTo>
                    <a:pt x="1741" y="879"/>
                    <a:pt x="1740" y="879"/>
                    <a:pt x="1740" y="879"/>
                  </a:cubicBezTo>
                  <a:cubicBezTo>
                    <a:pt x="1739" y="879"/>
                    <a:pt x="1738" y="879"/>
                    <a:pt x="1737" y="879"/>
                  </a:cubicBezTo>
                  <a:cubicBezTo>
                    <a:pt x="1736" y="879"/>
                    <a:pt x="1734" y="879"/>
                    <a:pt x="1732" y="878"/>
                  </a:cubicBezTo>
                  <a:cubicBezTo>
                    <a:pt x="1732" y="878"/>
                    <a:pt x="1731" y="878"/>
                    <a:pt x="1731" y="878"/>
                  </a:cubicBezTo>
                  <a:cubicBezTo>
                    <a:pt x="1730" y="878"/>
                    <a:pt x="1730" y="878"/>
                    <a:pt x="1730" y="878"/>
                  </a:cubicBezTo>
                  <a:cubicBezTo>
                    <a:pt x="1729" y="878"/>
                    <a:pt x="1728" y="878"/>
                    <a:pt x="1727" y="878"/>
                  </a:cubicBezTo>
                  <a:cubicBezTo>
                    <a:pt x="1726" y="877"/>
                    <a:pt x="1726" y="877"/>
                    <a:pt x="1726" y="877"/>
                  </a:cubicBezTo>
                  <a:cubicBezTo>
                    <a:pt x="1726" y="877"/>
                    <a:pt x="1726" y="877"/>
                    <a:pt x="1726" y="877"/>
                  </a:cubicBezTo>
                  <a:cubicBezTo>
                    <a:pt x="1726" y="877"/>
                    <a:pt x="1725" y="877"/>
                    <a:pt x="1725" y="877"/>
                  </a:cubicBezTo>
                  <a:cubicBezTo>
                    <a:pt x="1714" y="872"/>
                    <a:pt x="1701" y="865"/>
                    <a:pt x="1695" y="862"/>
                  </a:cubicBezTo>
                  <a:cubicBezTo>
                    <a:pt x="1695" y="862"/>
                    <a:pt x="1695" y="862"/>
                    <a:pt x="1695" y="862"/>
                  </a:cubicBezTo>
                  <a:cubicBezTo>
                    <a:pt x="1695" y="862"/>
                    <a:pt x="1696" y="862"/>
                    <a:pt x="1697" y="862"/>
                  </a:cubicBezTo>
                  <a:cubicBezTo>
                    <a:pt x="1697" y="862"/>
                    <a:pt x="1698" y="862"/>
                    <a:pt x="1698" y="862"/>
                  </a:cubicBezTo>
                  <a:cubicBezTo>
                    <a:pt x="1699" y="862"/>
                    <a:pt x="1699" y="862"/>
                    <a:pt x="1699" y="862"/>
                  </a:cubicBezTo>
                  <a:cubicBezTo>
                    <a:pt x="1700" y="862"/>
                    <a:pt x="1700" y="861"/>
                    <a:pt x="1700" y="861"/>
                  </a:cubicBezTo>
                  <a:cubicBezTo>
                    <a:pt x="1701" y="861"/>
                    <a:pt x="1702" y="861"/>
                    <a:pt x="1702" y="861"/>
                  </a:cubicBezTo>
                  <a:cubicBezTo>
                    <a:pt x="1704" y="861"/>
                    <a:pt x="1705" y="860"/>
                    <a:pt x="1706" y="860"/>
                  </a:cubicBezTo>
                  <a:cubicBezTo>
                    <a:pt x="1708" y="859"/>
                    <a:pt x="1709" y="859"/>
                    <a:pt x="1710" y="858"/>
                  </a:cubicBezTo>
                  <a:cubicBezTo>
                    <a:pt x="1711" y="858"/>
                    <a:pt x="1711" y="858"/>
                    <a:pt x="1712" y="858"/>
                  </a:cubicBezTo>
                  <a:cubicBezTo>
                    <a:pt x="1725" y="865"/>
                    <a:pt x="1737" y="842"/>
                    <a:pt x="1740" y="833"/>
                  </a:cubicBezTo>
                  <a:cubicBezTo>
                    <a:pt x="1730" y="839"/>
                    <a:pt x="1705" y="834"/>
                    <a:pt x="1710" y="854"/>
                  </a:cubicBezTo>
                  <a:cubicBezTo>
                    <a:pt x="1712" y="854"/>
                    <a:pt x="1712" y="854"/>
                    <a:pt x="1712" y="854"/>
                  </a:cubicBezTo>
                  <a:cubicBezTo>
                    <a:pt x="1711" y="855"/>
                    <a:pt x="1710" y="855"/>
                    <a:pt x="1709" y="856"/>
                  </a:cubicBezTo>
                  <a:cubicBezTo>
                    <a:pt x="1709" y="856"/>
                    <a:pt x="1710" y="856"/>
                    <a:pt x="1710" y="856"/>
                  </a:cubicBezTo>
                  <a:cubicBezTo>
                    <a:pt x="1710" y="856"/>
                    <a:pt x="1710" y="857"/>
                    <a:pt x="1709" y="857"/>
                  </a:cubicBezTo>
                  <a:cubicBezTo>
                    <a:pt x="1708" y="857"/>
                    <a:pt x="1707" y="858"/>
                    <a:pt x="1706" y="858"/>
                  </a:cubicBezTo>
                  <a:cubicBezTo>
                    <a:pt x="1704" y="859"/>
                    <a:pt x="1703" y="859"/>
                    <a:pt x="1702" y="859"/>
                  </a:cubicBezTo>
                  <a:cubicBezTo>
                    <a:pt x="1701" y="859"/>
                    <a:pt x="1701" y="859"/>
                    <a:pt x="1700" y="860"/>
                  </a:cubicBezTo>
                  <a:cubicBezTo>
                    <a:pt x="1700" y="860"/>
                    <a:pt x="1699" y="860"/>
                    <a:pt x="1699" y="860"/>
                  </a:cubicBezTo>
                  <a:cubicBezTo>
                    <a:pt x="1699" y="860"/>
                    <a:pt x="1698" y="860"/>
                    <a:pt x="1698" y="860"/>
                  </a:cubicBezTo>
                  <a:cubicBezTo>
                    <a:pt x="1698" y="860"/>
                    <a:pt x="1697" y="860"/>
                    <a:pt x="1697" y="860"/>
                  </a:cubicBezTo>
                  <a:cubicBezTo>
                    <a:pt x="1696" y="860"/>
                    <a:pt x="1695" y="860"/>
                    <a:pt x="1695" y="860"/>
                  </a:cubicBezTo>
                  <a:cubicBezTo>
                    <a:pt x="1695" y="860"/>
                    <a:pt x="1694" y="860"/>
                    <a:pt x="1694" y="860"/>
                  </a:cubicBezTo>
                  <a:cubicBezTo>
                    <a:pt x="1694" y="860"/>
                    <a:pt x="1694" y="860"/>
                    <a:pt x="1693" y="860"/>
                  </a:cubicBezTo>
                  <a:cubicBezTo>
                    <a:pt x="1693" y="860"/>
                    <a:pt x="1693" y="860"/>
                    <a:pt x="1692" y="860"/>
                  </a:cubicBezTo>
                  <a:cubicBezTo>
                    <a:pt x="1692" y="860"/>
                    <a:pt x="1692" y="861"/>
                    <a:pt x="1692" y="861"/>
                  </a:cubicBezTo>
                  <a:cubicBezTo>
                    <a:pt x="1691" y="860"/>
                    <a:pt x="1691" y="860"/>
                    <a:pt x="1690" y="859"/>
                  </a:cubicBezTo>
                  <a:cubicBezTo>
                    <a:pt x="1690" y="859"/>
                    <a:pt x="1689" y="858"/>
                    <a:pt x="1688" y="857"/>
                  </a:cubicBezTo>
                  <a:cubicBezTo>
                    <a:pt x="1688" y="857"/>
                    <a:pt x="1687" y="856"/>
                    <a:pt x="1686" y="855"/>
                  </a:cubicBezTo>
                  <a:cubicBezTo>
                    <a:pt x="1686" y="854"/>
                    <a:pt x="1685" y="854"/>
                    <a:pt x="1685" y="853"/>
                  </a:cubicBezTo>
                  <a:cubicBezTo>
                    <a:pt x="1684" y="852"/>
                    <a:pt x="1683" y="851"/>
                    <a:pt x="1683" y="851"/>
                  </a:cubicBezTo>
                  <a:cubicBezTo>
                    <a:pt x="1682" y="849"/>
                    <a:pt x="1681" y="847"/>
                    <a:pt x="1679" y="846"/>
                  </a:cubicBezTo>
                  <a:cubicBezTo>
                    <a:pt x="1679" y="846"/>
                    <a:pt x="1678" y="845"/>
                    <a:pt x="1678" y="845"/>
                  </a:cubicBezTo>
                  <a:cubicBezTo>
                    <a:pt x="1677" y="845"/>
                    <a:pt x="1677" y="845"/>
                    <a:pt x="1677" y="845"/>
                  </a:cubicBezTo>
                  <a:cubicBezTo>
                    <a:pt x="1677" y="844"/>
                    <a:pt x="1677" y="844"/>
                    <a:pt x="1677" y="844"/>
                  </a:cubicBezTo>
                  <a:cubicBezTo>
                    <a:pt x="1676" y="844"/>
                    <a:pt x="1676" y="844"/>
                    <a:pt x="1676" y="843"/>
                  </a:cubicBezTo>
                  <a:cubicBezTo>
                    <a:pt x="1675" y="843"/>
                    <a:pt x="1675" y="843"/>
                    <a:pt x="1674" y="843"/>
                  </a:cubicBezTo>
                  <a:cubicBezTo>
                    <a:pt x="1673" y="842"/>
                    <a:pt x="1671" y="841"/>
                    <a:pt x="1670" y="841"/>
                  </a:cubicBezTo>
                  <a:cubicBezTo>
                    <a:pt x="1692" y="823"/>
                    <a:pt x="1720" y="807"/>
                    <a:pt x="1735" y="786"/>
                  </a:cubicBezTo>
                  <a:cubicBezTo>
                    <a:pt x="1718" y="801"/>
                    <a:pt x="1701" y="810"/>
                    <a:pt x="1681" y="822"/>
                  </a:cubicBezTo>
                  <a:cubicBezTo>
                    <a:pt x="1681" y="821"/>
                    <a:pt x="1681" y="821"/>
                    <a:pt x="1681" y="821"/>
                  </a:cubicBezTo>
                  <a:cubicBezTo>
                    <a:pt x="1682" y="820"/>
                    <a:pt x="1683" y="819"/>
                    <a:pt x="1684" y="818"/>
                  </a:cubicBezTo>
                  <a:cubicBezTo>
                    <a:pt x="1687" y="814"/>
                    <a:pt x="1690" y="810"/>
                    <a:pt x="1693" y="806"/>
                  </a:cubicBezTo>
                  <a:cubicBezTo>
                    <a:pt x="1698" y="799"/>
                    <a:pt x="1705" y="792"/>
                    <a:pt x="1711" y="785"/>
                  </a:cubicBezTo>
                  <a:cubicBezTo>
                    <a:pt x="1715" y="782"/>
                    <a:pt x="1718" y="779"/>
                    <a:pt x="1722" y="776"/>
                  </a:cubicBezTo>
                  <a:cubicBezTo>
                    <a:pt x="1725" y="774"/>
                    <a:pt x="1729" y="771"/>
                    <a:pt x="1732" y="768"/>
                  </a:cubicBezTo>
                  <a:cubicBezTo>
                    <a:pt x="1734" y="766"/>
                    <a:pt x="1736" y="765"/>
                    <a:pt x="1737" y="763"/>
                  </a:cubicBezTo>
                  <a:cubicBezTo>
                    <a:pt x="1738" y="763"/>
                    <a:pt x="1739" y="763"/>
                    <a:pt x="1739" y="763"/>
                  </a:cubicBezTo>
                  <a:cubicBezTo>
                    <a:pt x="1741" y="763"/>
                    <a:pt x="1743" y="763"/>
                    <a:pt x="1745" y="763"/>
                  </a:cubicBezTo>
                  <a:cubicBezTo>
                    <a:pt x="1746" y="763"/>
                    <a:pt x="1746" y="763"/>
                    <a:pt x="1747" y="763"/>
                  </a:cubicBezTo>
                  <a:cubicBezTo>
                    <a:pt x="1748" y="764"/>
                    <a:pt x="1748" y="764"/>
                    <a:pt x="1749" y="764"/>
                  </a:cubicBezTo>
                  <a:cubicBezTo>
                    <a:pt x="1750" y="764"/>
                    <a:pt x="1751" y="764"/>
                    <a:pt x="1753" y="764"/>
                  </a:cubicBezTo>
                  <a:cubicBezTo>
                    <a:pt x="1754" y="765"/>
                    <a:pt x="1755" y="765"/>
                    <a:pt x="1756" y="766"/>
                  </a:cubicBezTo>
                  <a:cubicBezTo>
                    <a:pt x="1757" y="766"/>
                    <a:pt x="1757" y="766"/>
                    <a:pt x="1757" y="766"/>
                  </a:cubicBezTo>
                  <a:cubicBezTo>
                    <a:pt x="1757" y="766"/>
                    <a:pt x="1758" y="767"/>
                    <a:pt x="1758" y="767"/>
                  </a:cubicBezTo>
                  <a:cubicBezTo>
                    <a:pt x="1758" y="767"/>
                    <a:pt x="1759" y="767"/>
                    <a:pt x="1759" y="767"/>
                  </a:cubicBezTo>
                  <a:cubicBezTo>
                    <a:pt x="1759" y="768"/>
                    <a:pt x="1759" y="768"/>
                    <a:pt x="1760" y="768"/>
                  </a:cubicBezTo>
                  <a:cubicBezTo>
                    <a:pt x="1762" y="770"/>
                    <a:pt x="1764" y="772"/>
                    <a:pt x="1766" y="775"/>
                  </a:cubicBezTo>
                  <a:cubicBezTo>
                    <a:pt x="1768" y="776"/>
                    <a:pt x="1769" y="777"/>
                    <a:pt x="1771" y="778"/>
                  </a:cubicBezTo>
                  <a:cubicBezTo>
                    <a:pt x="1772" y="779"/>
                    <a:pt x="1772" y="779"/>
                    <a:pt x="1773" y="780"/>
                  </a:cubicBezTo>
                  <a:cubicBezTo>
                    <a:pt x="1774" y="780"/>
                    <a:pt x="1774" y="780"/>
                    <a:pt x="1774" y="780"/>
                  </a:cubicBezTo>
                  <a:cubicBezTo>
                    <a:pt x="1774" y="780"/>
                    <a:pt x="1774" y="780"/>
                    <a:pt x="1775" y="780"/>
                  </a:cubicBezTo>
                  <a:cubicBezTo>
                    <a:pt x="1775" y="780"/>
                    <a:pt x="1775" y="780"/>
                    <a:pt x="1775" y="780"/>
                  </a:cubicBezTo>
                  <a:cubicBezTo>
                    <a:pt x="1776" y="780"/>
                    <a:pt x="1776" y="781"/>
                    <a:pt x="1776" y="781"/>
                  </a:cubicBezTo>
                  <a:cubicBezTo>
                    <a:pt x="1780" y="782"/>
                    <a:pt x="1784" y="781"/>
                    <a:pt x="1788" y="781"/>
                  </a:cubicBezTo>
                  <a:cubicBezTo>
                    <a:pt x="1789" y="781"/>
                    <a:pt x="1790" y="781"/>
                    <a:pt x="1791" y="780"/>
                  </a:cubicBezTo>
                  <a:cubicBezTo>
                    <a:pt x="1791" y="781"/>
                    <a:pt x="1791" y="781"/>
                    <a:pt x="1792" y="781"/>
                  </a:cubicBezTo>
                  <a:cubicBezTo>
                    <a:pt x="1792" y="781"/>
                    <a:pt x="1792" y="781"/>
                    <a:pt x="1792" y="781"/>
                  </a:cubicBezTo>
                  <a:cubicBezTo>
                    <a:pt x="1792" y="781"/>
                    <a:pt x="1792" y="782"/>
                    <a:pt x="1793" y="782"/>
                  </a:cubicBezTo>
                  <a:cubicBezTo>
                    <a:pt x="1793" y="782"/>
                    <a:pt x="1794" y="782"/>
                    <a:pt x="1795" y="783"/>
                  </a:cubicBezTo>
                  <a:cubicBezTo>
                    <a:pt x="1796" y="783"/>
                    <a:pt x="1797" y="784"/>
                    <a:pt x="1798" y="784"/>
                  </a:cubicBezTo>
                  <a:cubicBezTo>
                    <a:pt x="1799" y="785"/>
                    <a:pt x="1800" y="785"/>
                    <a:pt x="1801" y="786"/>
                  </a:cubicBezTo>
                  <a:cubicBezTo>
                    <a:pt x="1802" y="786"/>
                    <a:pt x="1803" y="787"/>
                    <a:pt x="1804" y="788"/>
                  </a:cubicBezTo>
                  <a:cubicBezTo>
                    <a:pt x="1805" y="788"/>
                    <a:pt x="1806" y="789"/>
                    <a:pt x="1807" y="790"/>
                  </a:cubicBezTo>
                  <a:cubicBezTo>
                    <a:pt x="1811" y="803"/>
                    <a:pt x="1820" y="815"/>
                    <a:pt x="1837" y="815"/>
                  </a:cubicBezTo>
                  <a:cubicBezTo>
                    <a:pt x="1830" y="801"/>
                    <a:pt x="1824" y="788"/>
                    <a:pt x="1807" y="785"/>
                  </a:cubicBezTo>
                  <a:cubicBezTo>
                    <a:pt x="1806" y="785"/>
                    <a:pt x="1806" y="785"/>
                    <a:pt x="1806" y="785"/>
                  </a:cubicBezTo>
                  <a:cubicBezTo>
                    <a:pt x="1806" y="785"/>
                    <a:pt x="1806" y="785"/>
                    <a:pt x="1806" y="785"/>
                  </a:cubicBezTo>
                  <a:cubicBezTo>
                    <a:pt x="1805" y="785"/>
                    <a:pt x="1804" y="784"/>
                    <a:pt x="1803" y="783"/>
                  </a:cubicBezTo>
                  <a:cubicBezTo>
                    <a:pt x="1802" y="783"/>
                    <a:pt x="1801" y="782"/>
                    <a:pt x="1800" y="782"/>
                  </a:cubicBezTo>
                  <a:cubicBezTo>
                    <a:pt x="1799" y="781"/>
                    <a:pt x="1798" y="781"/>
                    <a:pt x="1797" y="780"/>
                  </a:cubicBezTo>
                  <a:cubicBezTo>
                    <a:pt x="1796" y="780"/>
                    <a:pt x="1796" y="780"/>
                    <a:pt x="1796" y="780"/>
                  </a:cubicBezTo>
                  <a:cubicBezTo>
                    <a:pt x="1797" y="780"/>
                    <a:pt x="1798" y="779"/>
                    <a:pt x="1800" y="779"/>
                  </a:cubicBezTo>
                  <a:cubicBezTo>
                    <a:pt x="1803" y="779"/>
                    <a:pt x="1807" y="779"/>
                    <a:pt x="1810" y="778"/>
                  </a:cubicBezTo>
                  <a:cubicBezTo>
                    <a:pt x="1818" y="778"/>
                    <a:pt x="1824" y="778"/>
                    <a:pt x="1830" y="778"/>
                  </a:cubicBezTo>
                  <a:cubicBezTo>
                    <a:pt x="1831" y="778"/>
                    <a:pt x="1831" y="778"/>
                    <a:pt x="1832" y="778"/>
                  </a:cubicBezTo>
                  <a:cubicBezTo>
                    <a:pt x="1833" y="778"/>
                    <a:pt x="1833" y="778"/>
                    <a:pt x="1834" y="778"/>
                  </a:cubicBezTo>
                  <a:cubicBezTo>
                    <a:pt x="1835" y="778"/>
                    <a:pt x="1837" y="778"/>
                    <a:pt x="1838" y="778"/>
                  </a:cubicBezTo>
                  <a:cubicBezTo>
                    <a:pt x="1840" y="778"/>
                    <a:pt x="1842" y="777"/>
                    <a:pt x="1844" y="777"/>
                  </a:cubicBezTo>
                  <a:cubicBezTo>
                    <a:pt x="1845" y="777"/>
                    <a:pt x="1845" y="777"/>
                    <a:pt x="1846" y="777"/>
                  </a:cubicBezTo>
                  <a:cubicBezTo>
                    <a:pt x="1846" y="777"/>
                    <a:pt x="1846" y="777"/>
                    <a:pt x="1846" y="777"/>
                  </a:cubicBezTo>
                  <a:cubicBezTo>
                    <a:pt x="1846" y="777"/>
                    <a:pt x="1846" y="777"/>
                    <a:pt x="1846" y="777"/>
                  </a:cubicBezTo>
                  <a:cubicBezTo>
                    <a:pt x="1846" y="777"/>
                    <a:pt x="1846" y="777"/>
                    <a:pt x="1846" y="777"/>
                  </a:cubicBezTo>
                  <a:cubicBezTo>
                    <a:pt x="1846" y="777"/>
                    <a:pt x="1846" y="777"/>
                    <a:pt x="1846" y="777"/>
                  </a:cubicBezTo>
                  <a:cubicBezTo>
                    <a:pt x="1846" y="777"/>
                    <a:pt x="1846" y="777"/>
                    <a:pt x="1846" y="778"/>
                  </a:cubicBezTo>
                  <a:cubicBezTo>
                    <a:pt x="1846" y="778"/>
                    <a:pt x="1846" y="778"/>
                    <a:pt x="1846" y="778"/>
                  </a:cubicBezTo>
                  <a:cubicBezTo>
                    <a:pt x="1846" y="778"/>
                    <a:pt x="1846" y="778"/>
                    <a:pt x="1846" y="778"/>
                  </a:cubicBezTo>
                  <a:cubicBezTo>
                    <a:pt x="1845" y="778"/>
                    <a:pt x="1845" y="778"/>
                    <a:pt x="1845" y="778"/>
                  </a:cubicBezTo>
                  <a:cubicBezTo>
                    <a:pt x="1845" y="778"/>
                    <a:pt x="1845" y="778"/>
                    <a:pt x="1846" y="778"/>
                  </a:cubicBezTo>
                  <a:cubicBezTo>
                    <a:pt x="1846" y="778"/>
                    <a:pt x="1846" y="778"/>
                    <a:pt x="1847" y="778"/>
                  </a:cubicBezTo>
                  <a:cubicBezTo>
                    <a:pt x="1847" y="778"/>
                    <a:pt x="1847" y="778"/>
                    <a:pt x="1847" y="778"/>
                  </a:cubicBezTo>
                  <a:cubicBezTo>
                    <a:pt x="1847" y="778"/>
                    <a:pt x="1847" y="777"/>
                    <a:pt x="1847" y="777"/>
                  </a:cubicBezTo>
                  <a:cubicBezTo>
                    <a:pt x="1847" y="777"/>
                    <a:pt x="1847" y="777"/>
                    <a:pt x="1847" y="777"/>
                  </a:cubicBezTo>
                  <a:cubicBezTo>
                    <a:pt x="1847" y="777"/>
                    <a:pt x="1847" y="777"/>
                    <a:pt x="1847" y="777"/>
                  </a:cubicBezTo>
                  <a:cubicBezTo>
                    <a:pt x="1847" y="777"/>
                    <a:pt x="1847" y="777"/>
                    <a:pt x="1847" y="777"/>
                  </a:cubicBezTo>
                  <a:cubicBezTo>
                    <a:pt x="1847" y="777"/>
                    <a:pt x="1847" y="776"/>
                    <a:pt x="1846" y="776"/>
                  </a:cubicBezTo>
                  <a:cubicBezTo>
                    <a:pt x="1846" y="776"/>
                    <a:pt x="1845" y="776"/>
                    <a:pt x="1844" y="776"/>
                  </a:cubicBezTo>
                  <a:cubicBezTo>
                    <a:pt x="1842" y="776"/>
                    <a:pt x="1840" y="775"/>
                    <a:pt x="1838" y="775"/>
                  </a:cubicBezTo>
                  <a:cubicBezTo>
                    <a:pt x="1837" y="775"/>
                    <a:pt x="1836" y="775"/>
                    <a:pt x="1834" y="775"/>
                  </a:cubicBezTo>
                  <a:cubicBezTo>
                    <a:pt x="1834" y="774"/>
                    <a:pt x="1833" y="774"/>
                    <a:pt x="1832" y="774"/>
                  </a:cubicBezTo>
                  <a:cubicBezTo>
                    <a:pt x="1832" y="775"/>
                    <a:pt x="1831" y="774"/>
                    <a:pt x="1830" y="774"/>
                  </a:cubicBezTo>
                  <a:cubicBezTo>
                    <a:pt x="1828" y="774"/>
                    <a:pt x="1826" y="774"/>
                    <a:pt x="1824" y="774"/>
                  </a:cubicBezTo>
                  <a:cubicBezTo>
                    <a:pt x="1824" y="774"/>
                    <a:pt x="1824" y="774"/>
                    <a:pt x="1824" y="774"/>
                  </a:cubicBezTo>
                  <a:cubicBezTo>
                    <a:pt x="1825" y="774"/>
                    <a:pt x="1826" y="774"/>
                    <a:pt x="1826" y="773"/>
                  </a:cubicBezTo>
                  <a:cubicBezTo>
                    <a:pt x="1827" y="773"/>
                    <a:pt x="1828" y="773"/>
                    <a:pt x="1828" y="773"/>
                  </a:cubicBezTo>
                  <a:cubicBezTo>
                    <a:pt x="1829" y="772"/>
                    <a:pt x="1830" y="772"/>
                    <a:pt x="1830" y="772"/>
                  </a:cubicBezTo>
                  <a:cubicBezTo>
                    <a:pt x="1831" y="771"/>
                    <a:pt x="1833" y="770"/>
                    <a:pt x="1834" y="769"/>
                  </a:cubicBezTo>
                  <a:cubicBezTo>
                    <a:pt x="1835" y="768"/>
                    <a:pt x="1837" y="767"/>
                    <a:pt x="1838" y="767"/>
                  </a:cubicBezTo>
                  <a:cubicBezTo>
                    <a:pt x="1838" y="766"/>
                    <a:pt x="1839" y="766"/>
                    <a:pt x="1839" y="766"/>
                  </a:cubicBezTo>
                  <a:cubicBezTo>
                    <a:pt x="1856" y="777"/>
                    <a:pt x="1866" y="740"/>
                    <a:pt x="1873" y="732"/>
                  </a:cubicBezTo>
                  <a:cubicBezTo>
                    <a:pt x="1856" y="734"/>
                    <a:pt x="1826" y="744"/>
                    <a:pt x="1837" y="763"/>
                  </a:cubicBezTo>
                  <a:cubicBezTo>
                    <a:pt x="1838" y="763"/>
                    <a:pt x="1839" y="762"/>
                    <a:pt x="1840" y="762"/>
                  </a:cubicBezTo>
                  <a:cubicBezTo>
                    <a:pt x="1840" y="762"/>
                    <a:pt x="1840" y="762"/>
                    <a:pt x="1840" y="762"/>
                  </a:cubicBezTo>
                  <a:cubicBezTo>
                    <a:pt x="1839" y="763"/>
                    <a:pt x="1838" y="764"/>
                    <a:pt x="1836" y="765"/>
                  </a:cubicBezTo>
                  <a:cubicBezTo>
                    <a:pt x="1835" y="766"/>
                    <a:pt x="1834" y="766"/>
                    <a:pt x="1833" y="767"/>
                  </a:cubicBezTo>
                  <a:cubicBezTo>
                    <a:pt x="1831" y="768"/>
                    <a:pt x="1830" y="769"/>
                    <a:pt x="1829" y="769"/>
                  </a:cubicBezTo>
                  <a:cubicBezTo>
                    <a:pt x="1828" y="770"/>
                    <a:pt x="1828" y="770"/>
                    <a:pt x="1827" y="770"/>
                  </a:cubicBezTo>
                  <a:cubicBezTo>
                    <a:pt x="1826" y="771"/>
                    <a:pt x="1826" y="771"/>
                    <a:pt x="1825" y="771"/>
                  </a:cubicBezTo>
                  <a:cubicBezTo>
                    <a:pt x="1825" y="771"/>
                    <a:pt x="1824" y="772"/>
                    <a:pt x="1824" y="772"/>
                  </a:cubicBezTo>
                  <a:cubicBezTo>
                    <a:pt x="1823" y="772"/>
                    <a:pt x="1822" y="772"/>
                    <a:pt x="1822" y="773"/>
                  </a:cubicBezTo>
                  <a:cubicBezTo>
                    <a:pt x="1822" y="773"/>
                    <a:pt x="1821" y="773"/>
                    <a:pt x="1821" y="773"/>
                  </a:cubicBezTo>
                  <a:cubicBezTo>
                    <a:pt x="1821" y="773"/>
                    <a:pt x="1821" y="773"/>
                    <a:pt x="1820" y="773"/>
                  </a:cubicBezTo>
                  <a:cubicBezTo>
                    <a:pt x="1820" y="773"/>
                    <a:pt x="1819" y="774"/>
                    <a:pt x="1819" y="774"/>
                  </a:cubicBezTo>
                  <a:cubicBezTo>
                    <a:pt x="1819" y="774"/>
                    <a:pt x="1818" y="774"/>
                    <a:pt x="1818" y="774"/>
                  </a:cubicBezTo>
                  <a:cubicBezTo>
                    <a:pt x="1816" y="775"/>
                    <a:pt x="1813" y="775"/>
                    <a:pt x="1811" y="775"/>
                  </a:cubicBezTo>
                  <a:cubicBezTo>
                    <a:pt x="1807" y="775"/>
                    <a:pt x="1803" y="775"/>
                    <a:pt x="1799" y="776"/>
                  </a:cubicBezTo>
                  <a:cubicBezTo>
                    <a:pt x="1795" y="776"/>
                    <a:pt x="1792" y="777"/>
                    <a:pt x="1788" y="777"/>
                  </a:cubicBezTo>
                  <a:cubicBezTo>
                    <a:pt x="1784" y="778"/>
                    <a:pt x="1781" y="778"/>
                    <a:pt x="1777" y="777"/>
                  </a:cubicBezTo>
                  <a:cubicBezTo>
                    <a:pt x="1777" y="777"/>
                    <a:pt x="1777" y="777"/>
                    <a:pt x="1777" y="777"/>
                  </a:cubicBezTo>
                  <a:cubicBezTo>
                    <a:pt x="1776" y="777"/>
                    <a:pt x="1776" y="777"/>
                    <a:pt x="1776" y="777"/>
                  </a:cubicBezTo>
                  <a:cubicBezTo>
                    <a:pt x="1776" y="777"/>
                    <a:pt x="1776" y="777"/>
                    <a:pt x="1776" y="777"/>
                  </a:cubicBezTo>
                  <a:cubicBezTo>
                    <a:pt x="1775" y="776"/>
                    <a:pt x="1775" y="776"/>
                    <a:pt x="1775" y="776"/>
                  </a:cubicBezTo>
                  <a:cubicBezTo>
                    <a:pt x="1774" y="776"/>
                    <a:pt x="1774" y="776"/>
                    <a:pt x="1773" y="775"/>
                  </a:cubicBezTo>
                  <a:cubicBezTo>
                    <a:pt x="1772" y="774"/>
                    <a:pt x="1770" y="773"/>
                    <a:pt x="1769" y="772"/>
                  </a:cubicBezTo>
                  <a:cubicBezTo>
                    <a:pt x="1767" y="770"/>
                    <a:pt x="1765" y="767"/>
                    <a:pt x="1762" y="765"/>
                  </a:cubicBezTo>
                  <a:cubicBezTo>
                    <a:pt x="1762" y="765"/>
                    <a:pt x="1762" y="765"/>
                    <a:pt x="1761" y="764"/>
                  </a:cubicBezTo>
                  <a:cubicBezTo>
                    <a:pt x="1761" y="764"/>
                    <a:pt x="1761" y="764"/>
                    <a:pt x="1760" y="764"/>
                  </a:cubicBezTo>
                  <a:cubicBezTo>
                    <a:pt x="1760" y="763"/>
                    <a:pt x="1760" y="763"/>
                    <a:pt x="1759" y="763"/>
                  </a:cubicBezTo>
                  <a:cubicBezTo>
                    <a:pt x="1759" y="763"/>
                    <a:pt x="1759" y="763"/>
                    <a:pt x="1758" y="762"/>
                  </a:cubicBezTo>
                  <a:cubicBezTo>
                    <a:pt x="1757" y="762"/>
                    <a:pt x="1755" y="761"/>
                    <a:pt x="1754" y="761"/>
                  </a:cubicBezTo>
                  <a:cubicBezTo>
                    <a:pt x="1753" y="761"/>
                    <a:pt x="1752" y="761"/>
                    <a:pt x="1751" y="760"/>
                  </a:cubicBezTo>
                  <a:cubicBezTo>
                    <a:pt x="1751" y="760"/>
                    <a:pt x="1750" y="760"/>
                    <a:pt x="1749" y="760"/>
                  </a:cubicBezTo>
                  <a:cubicBezTo>
                    <a:pt x="1749" y="760"/>
                    <a:pt x="1748" y="760"/>
                    <a:pt x="1747" y="760"/>
                  </a:cubicBezTo>
                  <a:cubicBezTo>
                    <a:pt x="1747" y="760"/>
                    <a:pt x="1746" y="760"/>
                    <a:pt x="1745" y="760"/>
                  </a:cubicBezTo>
                  <a:cubicBezTo>
                    <a:pt x="1743" y="761"/>
                    <a:pt x="1741" y="761"/>
                    <a:pt x="1739" y="761"/>
                  </a:cubicBezTo>
                  <a:cubicBezTo>
                    <a:pt x="1739" y="761"/>
                    <a:pt x="1739" y="762"/>
                    <a:pt x="1739" y="762"/>
                  </a:cubicBezTo>
                  <a:cubicBezTo>
                    <a:pt x="1740" y="761"/>
                    <a:pt x="1740" y="760"/>
                    <a:pt x="1741" y="759"/>
                  </a:cubicBezTo>
                  <a:cubicBezTo>
                    <a:pt x="1742" y="758"/>
                    <a:pt x="1743" y="757"/>
                    <a:pt x="1743" y="757"/>
                  </a:cubicBezTo>
                  <a:cubicBezTo>
                    <a:pt x="1744" y="756"/>
                    <a:pt x="1744" y="756"/>
                    <a:pt x="1744" y="756"/>
                  </a:cubicBezTo>
                  <a:cubicBezTo>
                    <a:pt x="1744" y="756"/>
                    <a:pt x="1744" y="756"/>
                    <a:pt x="1744" y="756"/>
                  </a:cubicBezTo>
                  <a:cubicBezTo>
                    <a:pt x="1744" y="756"/>
                    <a:pt x="1744" y="756"/>
                    <a:pt x="1744" y="756"/>
                  </a:cubicBezTo>
                  <a:cubicBezTo>
                    <a:pt x="1744" y="756"/>
                    <a:pt x="1744" y="756"/>
                    <a:pt x="1744" y="756"/>
                  </a:cubicBezTo>
                  <a:cubicBezTo>
                    <a:pt x="1744" y="755"/>
                    <a:pt x="1744" y="755"/>
                    <a:pt x="1744" y="755"/>
                  </a:cubicBezTo>
                  <a:cubicBezTo>
                    <a:pt x="1744" y="755"/>
                    <a:pt x="1745" y="754"/>
                    <a:pt x="1745" y="754"/>
                  </a:cubicBezTo>
                  <a:cubicBezTo>
                    <a:pt x="1745" y="754"/>
                    <a:pt x="1745" y="753"/>
                    <a:pt x="1746" y="753"/>
                  </a:cubicBezTo>
                  <a:cubicBezTo>
                    <a:pt x="1746" y="752"/>
                    <a:pt x="1746" y="752"/>
                    <a:pt x="1747" y="751"/>
                  </a:cubicBezTo>
                  <a:cubicBezTo>
                    <a:pt x="1747" y="750"/>
                    <a:pt x="1747" y="750"/>
                    <a:pt x="1748" y="749"/>
                  </a:cubicBezTo>
                  <a:cubicBezTo>
                    <a:pt x="1749" y="747"/>
                    <a:pt x="1749" y="745"/>
                    <a:pt x="1750" y="744"/>
                  </a:cubicBezTo>
                  <a:cubicBezTo>
                    <a:pt x="1751" y="742"/>
                    <a:pt x="1751" y="740"/>
                    <a:pt x="1752" y="739"/>
                  </a:cubicBezTo>
                  <a:cubicBezTo>
                    <a:pt x="1753" y="736"/>
                    <a:pt x="1753" y="733"/>
                    <a:pt x="1754" y="730"/>
                  </a:cubicBezTo>
                  <a:cubicBezTo>
                    <a:pt x="1756" y="724"/>
                    <a:pt x="1758" y="720"/>
                    <a:pt x="1759" y="716"/>
                  </a:cubicBezTo>
                  <a:cubicBezTo>
                    <a:pt x="1760" y="714"/>
                    <a:pt x="1761" y="712"/>
                    <a:pt x="1762" y="711"/>
                  </a:cubicBezTo>
                  <a:cubicBezTo>
                    <a:pt x="1763" y="709"/>
                    <a:pt x="1763" y="708"/>
                    <a:pt x="1764" y="707"/>
                  </a:cubicBezTo>
                  <a:cubicBezTo>
                    <a:pt x="1765" y="705"/>
                    <a:pt x="1766" y="704"/>
                    <a:pt x="1766" y="704"/>
                  </a:cubicBezTo>
                  <a:cubicBezTo>
                    <a:pt x="1766" y="704"/>
                    <a:pt x="1765" y="705"/>
                    <a:pt x="1764" y="707"/>
                  </a:cubicBezTo>
                  <a:cubicBezTo>
                    <a:pt x="1763" y="708"/>
                    <a:pt x="1762" y="709"/>
                    <a:pt x="1761" y="710"/>
                  </a:cubicBezTo>
                  <a:cubicBezTo>
                    <a:pt x="1760" y="712"/>
                    <a:pt x="1759" y="713"/>
                    <a:pt x="1758" y="715"/>
                  </a:cubicBezTo>
                  <a:cubicBezTo>
                    <a:pt x="1757" y="716"/>
                    <a:pt x="1756" y="718"/>
                    <a:pt x="1755" y="720"/>
                  </a:cubicBezTo>
                  <a:cubicBezTo>
                    <a:pt x="1755" y="719"/>
                    <a:pt x="1755" y="718"/>
                    <a:pt x="1755" y="717"/>
                  </a:cubicBezTo>
                  <a:cubicBezTo>
                    <a:pt x="1755" y="715"/>
                    <a:pt x="1755" y="713"/>
                    <a:pt x="1755" y="712"/>
                  </a:cubicBezTo>
                  <a:cubicBezTo>
                    <a:pt x="1754" y="710"/>
                    <a:pt x="1754" y="708"/>
                    <a:pt x="1754" y="706"/>
                  </a:cubicBezTo>
                  <a:cubicBezTo>
                    <a:pt x="1754" y="705"/>
                    <a:pt x="1753" y="704"/>
                    <a:pt x="1753" y="703"/>
                  </a:cubicBezTo>
                  <a:cubicBezTo>
                    <a:pt x="1765" y="682"/>
                    <a:pt x="1747" y="680"/>
                    <a:pt x="1746" y="662"/>
                  </a:cubicBezTo>
                  <a:cubicBezTo>
                    <a:pt x="1732" y="679"/>
                    <a:pt x="1724" y="696"/>
                    <a:pt x="1750" y="702"/>
                  </a:cubicBezTo>
                  <a:cubicBezTo>
                    <a:pt x="1750" y="702"/>
                    <a:pt x="1750" y="702"/>
                    <a:pt x="1750" y="702"/>
                  </a:cubicBezTo>
                  <a:cubicBezTo>
                    <a:pt x="1750" y="704"/>
                    <a:pt x="1750" y="705"/>
                    <a:pt x="1751" y="707"/>
                  </a:cubicBezTo>
                  <a:cubicBezTo>
                    <a:pt x="1751" y="709"/>
                    <a:pt x="1751" y="710"/>
                    <a:pt x="1751" y="712"/>
                  </a:cubicBezTo>
                  <a:cubicBezTo>
                    <a:pt x="1752" y="714"/>
                    <a:pt x="1752" y="715"/>
                    <a:pt x="1752" y="717"/>
                  </a:cubicBezTo>
                  <a:cubicBezTo>
                    <a:pt x="1752" y="719"/>
                    <a:pt x="1752" y="720"/>
                    <a:pt x="1751" y="722"/>
                  </a:cubicBezTo>
                  <a:cubicBezTo>
                    <a:pt x="1751" y="723"/>
                    <a:pt x="1751" y="724"/>
                    <a:pt x="1751" y="724"/>
                  </a:cubicBezTo>
                  <a:cubicBezTo>
                    <a:pt x="1751" y="725"/>
                    <a:pt x="1751" y="726"/>
                    <a:pt x="1751" y="727"/>
                  </a:cubicBezTo>
                  <a:cubicBezTo>
                    <a:pt x="1751" y="727"/>
                    <a:pt x="1751" y="728"/>
                    <a:pt x="1751" y="728"/>
                  </a:cubicBezTo>
                  <a:cubicBezTo>
                    <a:pt x="1750" y="728"/>
                    <a:pt x="1750" y="729"/>
                    <a:pt x="1750" y="729"/>
                  </a:cubicBezTo>
                  <a:cubicBezTo>
                    <a:pt x="1749" y="732"/>
                    <a:pt x="1748" y="734"/>
                    <a:pt x="1746" y="737"/>
                  </a:cubicBezTo>
                  <a:cubicBezTo>
                    <a:pt x="1746" y="739"/>
                    <a:pt x="1745" y="741"/>
                    <a:pt x="1745" y="742"/>
                  </a:cubicBezTo>
                  <a:cubicBezTo>
                    <a:pt x="1744" y="744"/>
                    <a:pt x="1743" y="745"/>
                    <a:pt x="1743" y="747"/>
                  </a:cubicBezTo>
                  <a:cubicBezTo>
                    <a:pt x="1742" y="748"/>
                    <a:pt x="1742" y="749"/>
                    <a:pt x="1742" y="749"/>
                  </a:cubicBezTo>
                  <a:cubicBezTo>
                    <a:pt x="1741" y="750"/>
                    <a:pt x="1741" y="750"/>
                    <a:pt x="1741" y="750"/>
                  </a:cubicBezTo>
                  <a:cubicBezTo>
                    <a:pt x="1741" y="751"/>
                    <a:pt x="1741" y="751"/>
                    <a:pt x="1740" y="751"/>
                  </a:cubicBezTo>
                  <a:cubicBezTo>
                    <a:pt x="1740" y="752"/>
                    <a:pt x="1740" y="752"/>
                    <a:pt x="1740" y="753"/>
                  </a:cubicBezTo>
                  <a:cubicBezTo>
                    <a:pt x="1739" y="753"/>
                    <a:pt x="1739" y="753"/>
                    <a:pt x="1739" y="753"/>
                  </a:cubicBezTo>
                  <a:cubicBezTo>
                    <a:pt x="1739" y="753"/>
                    <a:pt x="1739" y="753"/>
                    <a:pt x="1739" y="753"/>
                  </a:cubicBezTo>
                  <a:cubicBezTo>
                    <a:pt x="1739" y="753"/>
                    <a:pt x="1739" y="753"/>
                    <a:pt x="1739" y="753"/>
                  </a:cubicBezTo>
                  <a:cubicBezTo>
                    <a:pt x="1739" y="753"/>
                    <a:pt x="1739" y="753"/>
                    <a:pt x="1739" y="753"/>
                  </a:cubicBezTo>
                  <a:cubicBezTo>
                    <a:pt x="1739" y="754"/>
                    <a:pt x="1739" y="754"/>
                    <a:pt x="1739" y="754"/>
                  </a:cubicBezTo>
                  <a:cubicBezTo>
                    <a:pt x="1738" y="754"/>
                    <a:pt x="1738" y="755"/>
                    <a:pt x="1737" y="756"/>
                  </a:cubicBezTo>
                  <a:cubicBezTo>
                    <a:pt x="1734" y="759"/>
                    <a:pt x="1732" y="761"/>
                    <a:pt x="1728" y="764"/>
                  </a:cubicBezTo>
                  <a:cubicBezTo>
                    <a:pt x="1725" y="767"/>
                    <a:pt x="1722" y="770"/>
                    <a:pt x="1718" y="773"/>
                  </a:cubicBezTo>
                  <a:cubicBezTo>
                    <a:pt x="1715" y="775"/>
                    <a:pt x="1711" y="779"/>
                    <a:pt x="1708" y="782"/>
                  </a:cubicBezTo>
                  <a:cubicBezTo>
                    <a:pt x="1704" y="785"/>
                    <a:pt x="1700" y="789"/>
                    <a:pt x="1697" y="793"/>
                  </a:cubicBezTo>
                  <a:cubicBezTo>
                    <a:pt x="1697" y="793"/>
                    <a:pt x="1697" y="793"/>
                    <a:pt x="1697" y="793"/>
                  </a:cubicBezTo>
                  <a:cubicBezTo>
                    <a:pt x="1697" y="792"/>
                    <a:pt x="1696" y="792"/>
                    <a:pt x="1696" y="791"/>
                  </a:cubicBezTo>
                  <a:cubicBezTo>
                    <a:pt x="1696" y="790"/>
                    <a:pt x="1696" y="789"/>
                    <a:pt x="1696" y="789"/>
                  </a:cubicBezTo>
                  <a:cubicBezTo>
                    <a:pt x="1696" y="788"/>
                    <a:pt x="1696" y="788"/>
                    <a:pt x="1695" y="788"/>
                  </a:cubicBezTo>
                  <a:cubicBezTo>
                    <a:pt x="1695" y="787"/>
                    <a:pt x="1695" y="787"/>
                    <a:pt x="1695" y="786"/>
                  </a:cubicBezTo>
                  <a:cubicBezTo>
                    <a:pt x="1694" y="785"/>
                    <a:pt x="1693" y="783"/>
                    <a:pt x="1692" y="781"/>
                  </a:cubicBezTo>
                  <a:cubicBezTo>
                    <a:pt x="1691" y="779"/>
                    <a:pt x="1690" y="778"/>
                    <a:pt x="1689" y="776"/>
                  </a:cubicBezTo>
                  <a:cubicBezTo>
                    <a:pt x="1687" y="772"/>
                    <a:pt x="1685" y="768"/>
                    <a:pt x="1683" y="764"/>
                  </a:cubicBezTo>
                  <a:cubicBezTo>
                    <a:pt x="1682" y="762"/>
                    <a:pt x="1681" y="760"/>
                    <a:pt x="1680" y="758"/>
                  </a:cubicBezTo>
                  <a:cubicBezTo>
                    <a:pt x="1679" y="756"/>
                    <a:pt x="1678" y="754"/>
                    <a:pt x="1678" y="752"/>
                  </a:cubicBezTo>
                  <a:cubicBezTo>
                    <a:pt x="1677" y="750"/>
                    <a:pt x="1677" y="748"/>
                    <a:pt x="1676" y="746"/>
                  </a:cubicBezTo>
                  <a:cubicBezTo>
                    <a:pt x="1676" y="746"/>
                    <a:pt x="1676" y="746"/>
                    <a:pt x="1676" y="746"/>
                  </a:cubicBezTo>
                  <a:cubicBezTo>
                    <a:pt x="1677" y="745"/>
                    <a:pt x="1677" y="745"/>
                    <a:pt x="1678" y="744"/>
                  </a:cubicBezTo>
                  <a:cubicBezTo>
                    <a:pt x="1678" y="744"/>
                    <a:pt x="1678" y="743"/>
                    <a:pt x="1678" y="743"/>
                  </a:cubicBezTo>
                  <a:cubicBezTo>
                    <a:pt x="1678" y="743"/>
                    <a:pt x="1678" y="743"/>
                    <a:pt x="1678" y="742"/>
                  </a:cubicBezTo>
                  <a:cubicBezTo>
                    <a:pt x="1679" y="742"/>
                    <a:pt x="1679" y="742"/>
                    <a:pt x="1679" y="742"/>
                  </a:cubicBezTo>
                  <a:cubicBezTo>
                    <a:pt x="1679" y="741"/>
                    <a:pt x="1679" y="740"/>
                    <a:pt x="1680" y="739"/>
                  </a:cubicBezTo>
                  <a:cubicBezTo>
                    <a:pt x="1680" y="738"/>
                    <a:pt x="1681" y="736"/>
                    <a:pt x="1681" y="735"/>
                  </a:cubicBezTo>
                  <a:cubicBezTo>
                    <a:pt x="1682" y="734"/>
                    <a:pt x="1682" y="733"/>
                    <a:pt x="1683" y="732"/>
                  </a:cubicBezTo>
                  <a:cubicBezTo>
                    <a:pt x="1683" y="731"/>
                    <a:pt x="1684" y="730"/>
                    <a:pt x="1685" y="728"/>
                  </a:cubicBezTo>
                  <a:cubicBezTo>
                    <a:pt x="1703" y="725"/>
                    <a:pt x="1698" y="710"/>
                    <a:pt x="1709" y="697"/>
                  </a:cubicBezTo>
                  <a:cubicBezTo>
                    <a:pt x="1700" y="701"/>
                    <a:pt x="1689" y="703"/>
                    <a:pt x="1684" y="709"/>
                  </a:cubicBezTo>
                  <a:cubicBezTo>
                    <a:pt x="1680" y="714"/>
                    <a:pt x="1679" y="725"/>
                    <a:pt x="1682" y="729"/>
                  </a:cubicBezTo>
                  <a:cubicBezTo>
                    <a:pt x="1682" y="729"/>
                    <a:pt x="1682" y="729"/>
                    <a:pt x="1682" y="729"/>
                  </a:cubicBezTo>
                  <a:cubicBezTo>
                    <a:pt x="1682" y="729"/>
                    <a:pt x="1682" y="729"/>
                    <a:pt x="1682" y="729"/>
                  </a:cubicBezTo>
                  <a:cubicBezTo>
                    <a:pt x="1682" y="729"/>
                    <a:pt x="1682" y="729"/>
                    <a:pt x="1682" y="729"/>
                  </a:cubicBezTo>
                  <a:cubicBezTo>
                    <a:pt x="1681" y="730"/>
                    <a:pt x="1681" y="730"/>
                    <a:pt x="1681" y="731"/>
                  </a:cubicBezTo>
                  <a:cubicBezTo>
                    <a:pt x="1680" y="732"/>
                    <a:pt x="1680" y="733"/>
                    <a:pt x="1679" y="735"/>
                  </a:cubicBezTo>
                  <a:cubicBezTo>
                    <a:pt x="1678" y="736"/>
                    <a:pt x="1678" y="737"/>
                    <a:pt x="1678" y="738"/>
                  </a:cubicBezTo>
                  <a:cubicBezTo>
                    <a:pt x="1677" y="739"/>
                    <a:pt x="1677" y="740"/>
                    <a:pt x="1676" y="741"/>
                  </a:cubicBezTo>
                  <a:cubicBezTo>
                    <a:pt x="1676" y="741"/>
                    <a:pt x="1676" y="741"/>
                    <a:pt x="1676" y="742"/>
                  </a:cubicBezTo>
                  <a:cubicBezTo>
                    <a:pt x="1676" y="742"/>
                    <a:pt x="1676" y="742"/>
                    <a:pt x="1676" y="742"/>
                  </a:cubicBezTo>
                  <a:cubicBezTo>
                    <a:pt x="1676" y="742"/>
                    <a:pt x="1676" y="742"/>
                    <a:pt x="1676" y="742"/>
                  </a:cubicBezTo>
                  <a:cubicBezTo>
                    <a:pt x="1676" y="742"/>
                    <a:pt x="1676" y="741"/>
                    <a:pt x="1676" y="740"/>
                  </a:cubicBezTo>
                  <a:cubicBezTo>
                    <a:pt x="1676" y="740"/>
                    <a:pt x="1675" y="739"/>
                    <a:pt x="1675" y="739"/>
                  </a:cubicBezTo>
                  <a:cubicBezTo>
                    <a:pt x="1676" y="739"/>
                    <a:pt x="1675" y="738"/>
                    <a:pt x="1675" y="738"/>
                  </a:cubicBezTo>
                  <a:cubicBezTo>
                    <a:pt x="1675" y="737"/>
                    <a:pt x="1675" y="736"/>
                    <a:pt x="1675" y="736"/>
                  </a:cubicBezTo>
                  <a:cubicBezTo>
                    <a:pt x="1674" y="734"/>
                    <a:pt x="1674" y="733"/>
                    <a:pt x="1674" y="732"/>
                  </a:cubicBezTo>
                  <a:cubicBezTo>
                    <a:pt x="1674" y="730"/>
                    <a:pt x="1673" y="729"/>
                    <a:pt x="1673" y="729"/>
                  </a:cubicBezTo>
                  <a:cubicBezTo>
                    <a:pt x="1673" y="729"/>
                    <a:pt x="1673" y="729"/>
                    <a:pt x="1673" y="730"/>
                  </a:cubicBezTo>
                  <a:cubicBezTo>
                    <a:pt x="1673" y="730"/>
                    <a:pt x="1673" y="731"/>
                    <a:pt x="1672" y="732"/>
                  </a:cubicBezTo>
                  <a:cubicBezTo>
                    <a:pt x="1672" y="733"/>
                    <a:pt x="1672" y="735"/>
                    <a:pt x="1672" y="736"/>
                  </a:cubicBezTo>
                  <a:cubicBezTo>
                    <a:pt x="1672" y="737"/>
                    <a:pt x="1672" y="737"/>
                    <a:pt x="1672" y="738"/>
                  </a:cubicBezTo>
                  <a:cubicBezTo>
                    <a:pt x="1671" y="739"/>
                    <a:pt x="1671" y="739"/>
                    <a:pt x="1672" y="740"/>
                  </a:cubicBezTo>
                  <a:cubicBezTo>
                    <a:pt x="1672" y="740"/>
                    <a:pt x="1672" y="740"/>
                    <a:pt x="1672" y="741"/>
                  </a:cubicBezTo>
                  <a:cubicBezTo>
                    <a:pt x="1672" y="744"/>
                    <a:pt x="1673" y="749"/>
                    <a:pt x="1674" y="753"/>
                  </a:cubicBezTo>
                  <a:cubicBezTo>
                    <a:pt x="1674" y="754"/>
                    <a:pt x="1675" y="756"/>
                    <a:pt x="1675" y="757"/>
                  </a:cubicBezTo>
                  <a:cubicBezTo>
                    <a:pt x="1675" y="757"/>
                    <a:pt x="1675" y="757"/>
                    <a:pt x="1674" y="757"/>
                  </a:cubicBezTo>
                  <a:cubicBezTo>
                    <a:pt x="1674" y="756"/>
                    <a:pt x="1673" y="756"/>
                    <a:pt x="1673" y="755"/>
                  </a:cubicBezTo>
                  <a:cubicBezTo>
                    <a:pt x="1672" y="755"/>
                    <a:pt x="1671" y="754"/>
                    <a:pt x="1671" y="754"/>
                  </a:cubicBezTo>
                  <a:cubicBezTo>
                    <a:pt x="1670" y="753"/>
                    <a:pt x="1668" y="752"/>
                    <a:pt x="1667" y="752"/>
                  </a:cubicBezTo>
                  <a:cubicBezTo>
                    <a:pt x="1667" y="752"/>
                    <a:pt x="1667" y="752"/>
                    <a:pt x="1667" y="752"/>
                  </a:cubicBezTo>
                  <a:cubicBezTo>
                    <a:pt x="1661" y="735"/>
                    <a:pt x="1649" y="728"/>
                    <a:pt x="1630" y="738"/>
                  </a:cubicBezTo>
                  <a:cubicBezTo>
                    <a:pt x="1644" y="745"/>
                    <a:pt x="1647" y="758"/>
                    <a:pt x="1665" y="752"/>
                  </a:cubicBezTo>
                  <a:cubicBezTo>
                    <a:pt x="1665" y="753"/>
                    <a:pt x="1666" y="753"/>
                    <a:pt x="1666" y="753"/>
                  </a:cubicBezTo>
                  <a:cubicBezTo>
                    <a:pt x="1667" y="754"/>
                    <a:pt x="1669" y="755"/>
                    <a:pt x="1670" y="755"/>
                  </a:cubicBezTo>
                  <a:cubicBezTo>
                    <a:pt x="1670" y="756"/>
                    <a:pt x="1671" y="756"/>
                    <a:pt x="1672" y="757"/>
                  </a:cubicBezTo>
                  <a:cubicBezTo>
                    <a:pt x="1672" y="757"/>
                    <a:pt x="1673" y="757"/>
                    <a:pt x="1673" y="758"/>
                  </a:cubicBezTo>
                  <a:cubicBezTo>
                    <a:pt x="1675" y="759"/>
                    <a:pt x="1676" y="760"/>
                    <a:pt x="1677" y="761"/>
                  </a:cubicBezTo>
                  <a:cubicBezTo>
                    <a:pt x="1678" y="763"/>
                    <a:pt x="1678" y="764"/>
                    <a:pt x="1679" y="766"/>
                  </a:cubicBezTo>
                  <a:cubicBezTo>
                    <a:pt x="1681" y="770"/>
                    <a:pt x="1684" y="774"/>
                    <a:pt x="1686" y="778"/>
                  </a:cubicBezTo>
                  <a:cubicBezTo>
                    <a:pt x="1687" y="779"/>
                    <a:pt x="1688" y="781"/>
                    <a:pt x="1689" y="783"/>
                  </a:cubicBezTo>
                  <a:cubicBezTo>
                    <a:pt x="1690" y="785"/>
                    <a:pt x="1691" y="786"/>
                    <a:pt x="1691" y="788"/>
                  </a:cubicBezTo>
                  <a:cubicBezTo>
                    <a:pt x="1691" y="788"/>
                    <a:pt x="1692" y="789"/>
                    <a:pt x="1692" y="789"/>
                  </a:cubicBezTo>
                  <a:cubicBezTo>
                    <a:pt x="1692" y="789"/>
                    <a:pt x="1692" y="790"/>
                    <a:pt x="1692" y="790"/>
                  </a:cubicBezTo>
                  <a:cubicBezTo>
                    <a:pt x="1693" y="791"/>
                    <a:pt x="1693" y="791"/>
                    <a:pt x="1693" y="792"/>
                  </a:cubicBezTo>
                  <a:cubicBezTo>
                    <a:pt x="1694" y="793"/>
                    <a:pt x="1694" y="793"/>
                    <a:pt x="1694" y="794"/>
                  </a:cubicBezTo>
                  <a:cubicBezTo>
                    <a:pt x="1695" y="794"/>
                    <a:pt x="1695" y="795"/>
                    <a:pt x="1695" y="795"/>
                  </a:cubicBezTo>
                  <a:cubicBezTo>
                    <a:pt x="1693" y="798"/>
                    <a:pt x="1690" y="801"/>
                    <a:pt x="1688" y="804"/>
                  </a:cubicBezTo>
                  <a:cubicBezTo>
                    <a:pt x="1685" y="808"/>
                    <a:pt x="1682" y="811"/>
                    <a:pt x="1679" y="815"/>
                  </a:cubicBezTo>
                  <a:cubicBezTo>
                    <a:pt x="1679" y="816"/>
                    <a:pt x="1678" y="817"/>
                    <a:pt x="1677" y="818"/>
                  </a:cubicBezTo>
                  <a:cubicBezTo>
                    <a:pt x="1676" y="819"/>
                    <a:pt x="1675" y="820"/>
                    <a:pt x="1674" y="820"/>
                  </a:cubicBezTo>
                  <a:cubicBezTo>
                    <a:pt x="1673" y="822"/>
                    <a:pt x="1671" y="824"/>
                    <a:pt x="1669" y="825"/>
                  </a:cubicBezTo>
                  <a:cubicBezTo>
                    <a:pt x="1661" y="831"/>
                    <a:pt x="1652" y="835"/>
                    <a:pt x="1644" y="840"/>
                  </a:cubicBezTo>
                  <a:cubicBezTo>
                    <a:pt x="1639" y="843"/>
                    <a:pt x="1634" y="845"/>
                    <a:pt x="1629" y="847"/>
                  </a:cubicBezTo>
                  <a:cubicBezTo>
                    <a:pt x="1630" y="847"/>
                    <a:pt x="1630" y="847"/>
                    <a:pt x="1630" y="846"/>
                  </a:cubicBezTo>
                  <a:cubicBezTo>
                    <a:pt x="1631" y="846"/>
                    <a:pt x="1631" y="845"/>
                    <a:pt x="1631" y="845"/>
                  </a:cubicBezTo>
                  <a:cubicBezTo>
                    <a:pt x="1631" y="845"/>
                    <a:pt x="1631" y="844"/>
                    <a:pt x="1631" y="844"/>
                  </a:cubicBezTo>
                  <a:cubicBezTo>
                    <a:pt x="1632" y="844"/>
                    <a:pt x="1632" y="844"/>
                    <a:pt x="1632" y="843"/>
                  </a:cubicBezTo>
                  <a:cubicBezTo>
                    <a:pt x="1632" y="842"/>
                    <a:pt x="1632" y="841"/>
                    <a:pt x="1632" y="840"/>
                  </a:cubicBezTo>
                  <a:cubicBezTo>
                    <a:pt x="1632" y="839"/>
                    <a:pt x="1632" y="837"/>
                    <a:pt x="1632" y="836"/>
                  </a:cubicBezTo>
                  <a:cubicBezTo>
                    <a:pt x="1632" y="835"/>
                    <a:pt x="1632" y="833"/>
                    <a:pt x="1632" y="832"/>
                  </a:cubicBezTo>
                  <a:cubicBezTo>
                    <a:pt x="1632" y="831"/>
                    <a:pt x="1632" y="829"/>
                    <a:pt x="1631" y="828"/>
                  </a:cubicBezTo>
                  <a:cubicBezTo>
                    <a:pt x="1631" y="826"/>
                    <a:pt x="1631" y="824"/>
                    <a:pt x="1631" y="823"/>
                  </a:cubicBezTo>
                  <a:cubicBezTo>
                    <a:pt x="1650" y="810"/>
                    <a:pt x="1629" y="795"/>
                    <a:pt x="1650" y="785"/>
                  </a:cubicBezTo>
                  <a:cubicBezTo>
                    <a:pt x="1639" y="784"/>
                    <a:pt x="1628" y="787"/>
                    <a:pt x="1622" y="798"/>
                  </a:cubicBezTo>
                  <a:cubicBezTo>
                    <a:pt x="1618" y="805"/>
                    <a:pt x="1618" y="821"/>
                    <a:pt x="1628" y="824"/>
                  </a:cubicBezTo>
                  <a:cubicBezTo>
                    <a:pt x="1629" y="825"/>
                    <a:pt x="1629" y="827"/>
                    <a:pt x="1629" y="828"/>
                  </a:cubicBezTo>
                  <a:cubicBezTo>
                    <a:pt x="1629" y="830"/>
                    <a:pt x="1629" y="831"/>
                    <a:pt x="1629" y="832"/>
                  </a:cubicBezTo>
                  <a:cubicBezTo>
                    <a:pt x="1630" y="834"/>
                    <a:pt x="1630" y="835"/>
                    <a:pt x="1630" y="836"/>
                  </a:cubicBezTo>
                  <a:cubicBezTo>
                    <a:pt x="1630" y="837"/>
                    <a:pt x="1630" y="839"/>
                    <a:pt x="1630" y="840"/>
                  </a:cubicBezTo>
                  <a:cubicBezTo>
                    <a:pt x="1630" y="841"/>
                    <a:pt x="1630" y="842"/>
                    <a:pt x="1629" y="843"/>
                  </a:cubicBezTo>
                  <a:cubicBezTo>
                    <a:pt x="1629" y="843"/>
                    <a:pt x="1629" y="843"/>
                    <a:pt x="1629" y="844"/>
                  </a:cubicBezTo>
                  <a:cubicBezTo>
                    <a:pt x="1629" y="844"/>
                    <a:pt x="1629" y="844"/>
                    <a:pt x="1629" y="844"/>
                  </a:cubicBezTo>
                  <a:cubicBezTo>
                    <a:pt x="1629" y="845"/>
                    <a:pt x="1629" y="845"/>
                    <a:pt x="1629" y="846"/>
                  </a:cubicBezTo>
                  <a:cubicBezTo>
                    <a:pt x="1628" y="846"/>
                    <a:pt x="1628" y="847"/>
                    <a:pt x="1628" y="848"/>
                  </a:cubicBezTo>
                  <a:cubicBezTo>
                    <a:pt x="1628" y="848"/>
                    <a:pt x="1628" y="848"/>
                    <a:pt x="1628" y="848"/>
                  </a:cubicBezTo>
                  <a:cubicBezTo>
                    <a:pt x="1624" y="850"/>
                    <a:pt x="1621" y="852"/>
                    <a:pt x="1618" y="853"/>
                  </a:cubicBezTo>
                  <a:cubicBezTo>
                    <a:pt x="1606" y="860"/>
                    <a:pt x="1595" y="865"/>
                    <a:pt x="1585" y="871"/>
                  </a:cubicBezTo>
                  <a:cubicBezTo>
                    <a:pt x="1550" y="877"/>
                    <a:pt x="1511" y="882"/>
                    <a:pt x="1483" y="891"/>
                  </a:cubicBezTo>
                  <a:cubicBezTo>
                    <a:pt x="1462" y="897"/>
                    <a:pt x="1438" y="900"/>
                    <a:pt x="1403" y="917"/>
                  </a:cubicBezTo>
                  <a:cubicBezTo>
                    <a:pt x="1399" y="918"/>
                    <a:pt x="1396" y="920"/>
                    <a:pt x="1393" y="922"/>
                  </a:cubicBezTo>
                  <a:cubicBezTo>
                    <a:pt x="1388" y="908"/>
                    <a:pt x="1380" y="897"/>
                    <a:pt x="1366" y="901"/>
                  </a:cubicBezTo>
                  <a:cubicBezTo>
                    <a:pt x="1366" y="900"/>
                    <a:pt x="1365" y="900"/>
                    <a:pt x="1365" y="899"/>
                  </a:cubicBezTo>
                  <a:cubicBezTo>
                    <a:pt x="1363" y="898"/>
                    <a:pt x="1361" y="897"/>
                    <a:pt x="1359" y="896"/>
                  </a:cubicBezTo>
                  <a:cubicBezTo>
                    <a:pt x="1358" y="895"/>
                    <a:pt x="1356" y="894"/>
                    <a:pt x="1354" y="893"/>
                  </a:cubicBezTo>
                  <a:cubicBezTo>
                    <a:pt x="1353" y="892"/>
                    <a:pt x="1352" y="892"/>
                    <a:pt x="1351" y="891"/>
                  </a:cubicBezTo>
                  <a:cubicBezTo>
                    <a:pt x="1351" y="891"/>
                    <a:pt x="1351" y="891"/>
                    <a:pt x="1350" y="891"/>
                  </a:cubicBezTo>
                  <a:cubicBezTo>
                    <a:pt x="1350" y="891"/>
                    <a:pt x="1349" y="891"/>
                    <a:pt x="1349" y="890"/>
                  </a:cubicBezTo>
                  <a:cubicBezTo>
                    <a:pt x="1348" y="890"/>
                    <a:pt x="1347" y="890"/>
                    <a:pt x="1346" y="889"/>
                  </a:cubicBezTo>
                  <a:cubicBezTo>
                    <a:pt x="1346" y="889"/>
                    <a:pt x="1345" y="889"/>
                    <a:pt x="1344" y="889"/>
                  </a:cubicBezTo>
                  <a:cubicBezTo>
                    <a:pt x="1344" y="889"/>
                    <a:pt x="1343" y="889"/>
                    <a:pt x="1343" y="888"/>
                  </a:cubicBezTo>
                  <a:cubicBezTo>
                    <a:pt x="1344" y="888"/>
                    <a:pt x="1345" y="888"/>
                    <a:pt x="1346" y="887"/>
                  </a:cubicBezTo>
                  <a:cubicBezTo>
                    <a:pt x="1348" y="887"/>
                    <a:pt x="1349" y="887"/>
                    <a:pt x="1350" y="886"/>
                  </a:cubicBezTo>
                  <a:cubicBezTo>
                    <a:pt x="1351" y="886"/>
                    <a:pt x="1353" y="885"/>
                    <a:pt x="1354" y="885"/>
                  </a:cubicBezTo>
                  <a:cubicBezTo>
                    <a:pt x="1355" y="884"/>
                    <a:pt x="1356" y="883"/>
                    <a:pt x="1357" y="883"/>
                  </a:cubicBezTo>
                  <a:cubicBezTo>
                    <a:pt x="1359" y="882"/>
                    <a:pt x="1360" y="882"/>
                    <a:pt x="1361" y="881"/>
                  </a:cubicBezTo>
                  <a:cubicBezTo>
                    <a:pt x="1362" y="880"/>
                    <a:pt x="1363" y="880"/>
                    <a:pt x="1364" y="879"/>
                  </a:cubicBezTo>
                  <a:cubicBezTo>
                    <a:pt x="1365" y="878"/>
                    <a:pt x="1366" y="878"/>
                    <a:pt x="1367" y="877"/>
                  </a:cubicBezTo>
                  <a:cubicBezTo>
                    <a:pt x="1368" y="876"/>
                    <a:pt x="1369" y="876"/>
                    <a:pt x="1370" y="875"/>
                  </a:cubicBezTo>
                  <a:cubicBezTo>
                    <a:pt x="1371" y="874"/>
                    <a:pt x="1372" y="873"/>
                    <a:pt x="1372" y="873"/>
                  </a:cubicBezTo>
                  <a:cubicBezTo>
                    <a:pt x="1374" y="871"/>
                    <a:pt x="1376" y="870"/>
                    <a:pt x="1377" y="868"/>
                  </a:cubicBezTo>
                  <a:cubicBezTo>
                    <a:pt x="1378" y="867"/>
                    <a:pt x="1378" y="867"/>
                    <a:pt x="1379" y="866"/>
                  </a:cubicBezTo>
                  <a:cubicBezTo>
                    <a:pt x="1380" y="865"/>
                    <a:pt x="1380" y="864"/>
                    <a:pt x="1381" y="863"/>
                  </a:cubicBezTo>
                  <a:cubicBezTo>
                    <a:pt x="1381" y="863"/>
                    <a:pt x="1382" y="863"/>
                    <a:pt x="1382" y="862"/>
                  </a:cubicBezTo>
                  <a:cubicBezTo>
                    <a:pt x="1382" y="862"/>
                    <a:pt x="1382" y="862"/>
                    <a:pt x="1382" y="862"/>
                  </a:cubicBezTo>
                  <a:cubicBezTo>
                    <a:pt x="1382" y="862"/>
                    <a:pt x="1382" y="862"/>
                    <a:pt x="1383" y="862"/>
                  </a:cubicBezTo>
                  <a:cubicBezTo>
                    <a:pt x="1383" y="862"/>
                    <a:pt x="1383" y="861"/>
                    <a:pt x="1383" y="861"/>
                  </a:cubicBezTo>
                  <a:cubicBezTo>
                    <a:pt x="1383" y="861"/>
                    <a:pt x="1383" y="861"/>
                    <a:pt x="1384" y="861"/>
                  </a:cubicBezTo>
                  <a:cubicBezTo>
                    <a:pt x="1384" y="860"/>
                    <a:pt x="1385" y="860"/>
                    <a:pt x="1386" y="859"/>
                  </a:cubicBezTo>
                  <a:cubicBezTo>
                    <a:pt x="1387" y="859"/>
                    <a:pt x="1388" y="858"/>
                    <a:pt x="1389" y="857"/>
                  </a:cubicBezTo>
                  <a:cubicBezTo>
                    <a:pt x="1389" y="857"/>
                    <a:pt x="1390" y="856"/>
                    <a:pt x="1391" y="856"/>
                  </a:cubicBezTo>
                  <a:cubicBezTo>
                    <a:pt x="1392" y="855"/>
                    <a:pt x="1394" y="854"/>
                    <a:pt x="1395" y="854"/>
                  </a:cubicBezTo>
                  <a:cubicBezTo>
                    <a:pt x="1395" y="854"/>
                    <a:pt x="1395" y="854"/>
                    <a:pt x="1396" y="853"/>
                  </a:cubicBezTo>
                  <a:cubicBezTo>
                    <a:pt x="1396" y="853"/>
                    <a:pt x="1396" y="854"/>
                    <a:pt x="1396" y="854"/>
                  </a:cubicBezTo>
                  <a:cubicBezTo>
                    <a:pt x="1397" y="853"/>
                    <a:pt x="1399" y="854"/>
                    <a:pt x="1401" y="853"/>
                  </a:cubicBezTo>
                  <a:cubicBezTo>
                    <a:pt x="1401" y="853"/>
                    <a:pt x="1401" y="853"/>
                    <a:pt x="1401" y="853"/>
                  </a:cubicBezTo>
                  <a:cubicBezTo>
                    <a:pt x="1406" y="862"/>
                    <a:pt x="1415" y="854"/>
                    <a:pt x="1420" y="851"/>
                  </a:cubicBezTo>
                  <a:cubicBezTo>
                    <a:pt x="1427" y="848"/>
                    <a:pt x="1431" y="848"/>
                    <a:pt x="1440" y="848"/>
                  </a:cubicBezTo>
                  <a:cubicBezTo>
                    <a:pt x="1429" y="840"/>
                    <a:pt x="1399" y="832"/>
                    <a:pt x="1396" y="851"/>
                  </a:cubicBezTo>
                  <a:cubicBezTo>
                    <a:pt x="1395" y="851"/>
                    <a:pt x="1394" y="852"/>
                    <a:pt x="1394" y="852"/>
                  </a:cubicBezTo>
                  <a:cubicBezTo>
                    <a:pt x="1392" y="853"/>
                    <a:pt x="1391" y="853"/>
                    <a:pt x="1390" y="854"/>
                  </a:cubicBezTo>
                  <a:cubicBezTo>
                    <a:pt x="1389" y="855"/>
                    <a:pt x="1388" y="855"/>
                    <a:pt x="1387" y="856"/>
                  </a:cubicBezTo>
                  <a:cubicBezTo>
                    <a:pt x="1386" y="856"/>
                    <a:pt x="1386" y="857"/>
                    <a:pt x="1385" y="857"/>
                  </a:cubicBezTo>
                  <a:cubicBezTo>
                    <a:pt x="1385" y="857"/>
                    <a:pt x="1385" y="857"/>
                    <a:pt x="1385" y="856"/>
                  </a:cubicBezTo>
                  <a:cubicBezTo>
                    <a:pt x="1386" y="856"/>
                    <a:pt x="1386" y="855"/>
                    <a:pt x="1386" y="854"/>
                  </a:cubicBezTo>
                  <a:cubicBezTo>
                    <a:pt x="1388" y="851"/>
                    <a:pt x="1389" y="849"/>
                    <a:pt x="1389" y="847"/>
                  </a:cubicBezTo>
                  <a:cubicBezTo>
                    <a:pt x="1390" y="845"/>
                    <a:pt x="1390" y="843"/>
                    <a:pt x="1390" y="842"/>
                  </a:cubicBezTo>
                  <a:cubicBezTo>
                    <a:pt x="1390" y="840"/>
                    <a:pt x="1390" y="840"/>
                    <a:pt x="1390" y="840"/>
                  </a:cubicBezTo>
                  <a:cubicBezTo>
                    <a:pt x="1390" y="840"/>
                    <a:pt x="1390" y="840"/>
                    <a:pt x="1390" y="842"/>
                  </a:cubicBezTo>
                  <a:cubicBezTo>
                    <a:pt x="1389" y="843"/>
                    <a:pt x="1389" y="844"/>
                    <a:pt x="1388" y="846"/>
                  </a:cubicBezTo>
                  <a:cubicBezTo>
                    <a:pt x="1387" y="848"/>
                    <a:pt x="1386" y="851"/>
                    <a:pt x="1384" y="853"/>
                  </a:cubicBezTo>
                  <a:cubicBezTo>
                    <a:pt x="1384" y="854"/>
                    <a:pt x="1383" y="854"/>
                    <a:pt x="1383" y="855"/>
                  </a:cubicBezTo>
                  <a:cubicBezTo>
                    <a:pt x="1382" y="856"/>
                    <a:pt x="1382" y="856"/>
                    <a:pt x="1381" y="857"/>
                  </a:cubicBezTo>
                  <a:cubicBezTo>
                    <a:pt x="1380" y="858"/>
                    <a:pt x="1379" y="860"/>
                    <a:pt x="1378" y="861"/>
                  </a:cubicBezTo>
                  <a:cubicBezTo>
                    <a:pt x="1378" y="862"/>
                    <a:pt x="1377" y="863"/>
                    <a:pt x="1376" y="864"/>
                  </a:cubicBezTo>
                  <a:cubicBezTo>
                    <a:pt x="1376" y="864"/>
                    <a:pt x="1375" y="865"/>
                    <a:pt x="1374" y="866"/>
                  </a:cubicBezTo>
                  <a:cubicBezTo>
                    <a:pt x="1373" y="867"/>
                    <a:pt x="1371" y="869"/>
                    <a:pt x="1370" y="870"/>
                  </a:cubicBezTo>
                  <a:cubicBezTo>
                    <a:pt x="1369" y="871"/>
                    <a:pt x="1368" y="872"/>
                    <a:pt x="1367" y="872"/>
                  </a:cubicBezTo>
                  <a:cubicBezTo>
                    <a:pt x="1367" y="873"/>
                    <a:pt x="1366" y="874"/>
                    <a:pt x="1365" y="875"/>
                  </a:cubicBezTo>
                  <a:cubicBezTo>
                    <a:pt x="1364" y="875"/>
                    <a:pt x="1363" y="876"/>
                    <a:pt x="1362" y="877"/>
                  </a:cubicBezTo>
                  <a:cubicBezTo>
                    <a:pt x="1361" y="877"/>
                    <a:pt x="1360" y="878"/>
                    <a:pt x="1359" y="878"/>
                  </a:cubicBezTo>
                  <a:cubicBezTo>
                    <a:pt x="1358" y="879"/>
                    <a:pt x="1357" y="880"/>
                    <a:pt x="1356" y="880"/>
                  </a:cubicBezTo>
                  <a:cubicBezTo>
                    <a:pt x="1355" y="881"/>
                    <a:pt x="1353" y="881"/>
                    <a:pt x="1352" y="882"/>
                  </a:cubicBezTo>
                  <a:cubicBezTo>
                    <a:pt x="1351" y="882"/>
                    <a:pt x="1350" y="883"/>
                    <a:pt x="1349" y="883"/>
                  </a:cubicBezTo>
                  <a:cubicBezTo>
                    <a:pt x="1348" y="884"/>
                    <a:pt x="1346" y="884"/>
                    <a:pt x="1345" y="884"/>
                  </a:cubicBezTo>
                  <a:cubicBezTo>
                    <a:pt x="1344" y="885"/>
                    <a:pt x="1343" y="885"/>
                    <a:pt x="1342" y="885"/>
                  </a:cubicBezTo>
                  <a:cubicBezTo>
                    <a:pt x="1340" y="886"/>
                    <a:pt x="1340" y="886"/>
                    <a:pt x="1340" y="886"/>
                  </a:cubicBezTo>
                  <a:cubicBezTo>
                    <a:pt x="1339" y="886"/>
                    <a:pt x="1338" y="886"/>
                    <a:pt x="1338" y="886"/>
                  </a:cubicBezTo>
                  <a:cubicBezTo>
                    <a:pt x="1336" y="887"/>
                    <a:pt x="1336" y="887"/>
                    <a:pt x="1336" y="887"/>
                  </a:cubicBezTo>
                  <a:cubicBezTo>
                    <a:pt x="1335" y="887"/>
                    <a:pt x="1335" y="887"/>
                    <a:pt x="1335" y="887"/>
                  </a:cubicBezTo>
                  <a:cubicBezTo>
                    <a:pt x="1335" y="887"/>
                    <a:pt x="1335" y="887"/>
                    <a:pt x="1335" y="887"/>
                  </a:cubicBezTo>
                  <a:cubicBezTo>
                    <a:pt x="1335" y="887"/>
                    <a:pt x="1335" y="887"/>
                    <a:pt x="1335" y="887"/>
                  </a:cubicBezTo>
                  <a:cubicBezTo>
                    <a:pt x="1334" y="887"/>
                    <a:pt x="1334" y="887"/>
                    <a:pt x="1334" y="887"/>
                  </a:cubicBezTo>
                  <a:cubicBezTo>
                    <a:pt x="1334" y="887"/>
                    <a:pt x="1334" y="887"/>
                    <a:pt x="1334" y="887"/>
                  </a:cubicBezTo>
                  <a:cubicBezTo>
                    <a:pt x="1334" y="887"/>
                    <a:pt x="1334" y="887"/>
                    <a:pt x="1334" y="887"/>
                  </a:cubicBezTo>
                  <a:cubicBezTo>
                    <a:pt x="1332" y="887"/>
                    <a:pt x="1332" y="887"/>
                    <a:pt x="1332" y="887"/>
                  </a:cubicBezTo>
                  <a:cubicBezTo>
                    <a:pt x="1330" y="887"/>
                    <a:pt x="1330" y="887"/>
                    <a:pt x="1330" y="887"/>
                  </a:cubicBezTo>
                  <a:cubicBezTo>
                    <a:pt x="1325" y="888"/>
                    <a:pt x="1319" y="888"/>
                    <a:pt x="1314" y="887"/>
                  </a:cubicBezTo>
                  <a:cubicBezTo>
                    <a:pt x="1309" y="887"/>
                    <a:pt x="1303" y="887"/>
                    <a:pt x="1298" y="886"/>
                  </a:cubicBezTo>
                  <a:cubicBezTo>
                    <a:pt x="1296" y="886"/>
                    <a:pt x="1293" y="886"/>
                    <a:pt x="1290" y="886"/>
                  </a:cubicBezTo>
                  <a:cubicBezTo>
                    <a:pt x="1316" y="866"/>
                    <a:pt x="1351" y="856"/>
                    <a:pt x="1378" y="840"/>
                  </a:cubicBezTo>
                  <a:cubicBezTo>
                    <a:pt x="1414" y="818"/>
                    <a:pt x="1418" y="818"/>
                    <a:pt x="1458" y="823"/>
                  </a:cubicBezTo>
                  <a:cubicBezTo>
                    <a:pt x="1489" y="828"/>
                    <a:pt x="1542" y="852"/>
                    <a:pt x="1580" y="834"/>
                  </a:cubicBezTo>
                  <a:cubicBezTo>
                    <a:pt x="1551" y="835"/>
                    <a:pt x="1534" y="829"/>
                    <a:pt x="1514" y="822"/>
                  </a:cubicBezTo>
                  <a:cubicBezTo>
                    <a:pt x="1557" y="804"/>
                    <a:pt x="1576" y="789"/>
                    <a:pt x="1611" y="786"/>
                  </a:cubicBezTo>
                  <a:cubicBezTo>
                    <a:pt x="1571" y="778"/>
                    <a:pt x="1516" y="814"/>
                    <a:pt x="1503" y="813"/>
                  </a:cubicBezTo>
                  <a:cubicBezTo>
                    <a:pt x="1488" y="812"/>
                    <a:pt x="1457" y="807"/>
                    <a:pt x="1444" y="802"/>
                  </a:cubicBezTo>
                  <a:cubicBezTo>
                    <a:pt x="1406" y="786"/>
                    <a:pt x="1451" y="752"/>
                    <a:pt x="1470" y="729"/>
                  </a:cubicBezTo>
                  <a:cubicBezTo>
                    <a:pt x="1472" y="729"/>
                    <a:pt x="1473" y="728"/>
                    <a:pt x="1475" y="727"/>
                  </a:cubicBezTo>
                  <a:cubicBezTo>
                    <a:pt x="1477" y="726"/>
                    <a:pt x="1479" y="725"/>
                    <a:pt x="1481" y="724"/>
                  </a:cubicBezTo>
                  <a:cubicBezTo>
                    <a:pt x="1481" y="724"/>
                    <a:pt x="1482" y="724"/>
                    <a:pt x="1482" y="724"/>
                  </a:cubicBezTo>
                  <a:cubicBezTo>
                    <a:pt x="1482" y="725"/>
                    <a:pt x="1483" y="725"/>
                    <a:pt x="1483" y="725"/>
                  </a:cubicBezTo>
                  <a:cubicBezTo>
                    <a:pt x="1484" y="725"/>
                    <a:pt x="1484" y="725"/>
                    <a:pt x="1484" y="726"/>
                  </a:cubicBezTo>
                  <a:cubicBezTo>
                    <a:pt x="1484" y="726"/>
                    <a:pt x="1484" y="726"/>
                    <a:pt x="1485" y="726"/>
                  </a:cubicBezTo>
                  <a:cubicBezTo>
                    <a:pt x="1485" y="726"/>
                    <a:pt x="1485" y="726"/>
                    <a:pt x="1485" y="726"/>
                  </a:cubicBezTo>
                  <a:cubicBezTo>
                    <a:pt x="1486" y="726"/>
                    <a:pt x="1486" y="726"/>
                    <a:pt x="1487" y="726"/>
                  </a:cubicBezTo>
                  <a:cubicBezTo>
                    <a:pt x="1488" y="727"/>
                    <a:pt x="1488" y="727"/>
                    <a:pt x="1489" y="727"/>
                  </a:cubicBezTo>
                  <a:cubicBezTo>
                    <a:pt x="1490" y="727"/>
                    <a:pt x="1491" y="728"/>
                    <a:pt x="1491" y="728"/>
                  </a:cubicBezTo>
                  <a:cubicBezTo>
                    <a:pt x="1492" y="729"/>
                    <a:pt x="1493" y="729"/>
                    <a:pt x="1494" y="729"/>
                  </a:cubicBezTo>
                  <a:cubicBezTo>
                    <a:pt x="1494" y="730"/>
                    <a:pt x="1495" y="730"/>
                    <a:pt x="1496" y="731"/>
                  </a:cubicBezTo>
                  <a:cubicBezTo>
                    <a:pt x="1496" y="731"/>
                    <a:pt x="1496" y="731"/>
                    <a:pt x="1496" y="731"/>
                  </a:cubicBezTo>
                  <a:cubicBezTo>
                    <a:pt x="1495" y="749"/>
                    <a:pt x="1505" y="750"/>
                    <a:pt x="1519" y="741"/>
                  </a:cubicBezTo>
                  <a:cubicBezTo>
                    <a:pt x="1514" y="733"/>
                    <a:pt x="1510" y="721"/>
                    <a:pt x="1498" y="729"/>
                  </a:cubicBezTo>
                  <a:cubicBezTo>
                    <a:pt x="1497" y="728"/>
                    <a:pt x="1497" y="728"/>
                    <a:pt x="1497" y="728"/>
                  </a:cubicBezTo>
                  <a:cubicBezTo>
                    <a:pt x="1497" y="728"/>
                    <a:pt x="1497" y="728"/>
                    <a:pt x="1497" y="728"/>
                  </a:cubicBezTo>
                  <a:cubicBezTo>
                    <a:pt x="1496" y="728"/>
                    <a:pt x="1495" y="728"/>
                    <a:pt x="1495" y="727"/>
                  </a:cubicBezTo>
                  <a:cubicBezTo>
                    <a:pt x="1494" y="727"/>
                    <a:pt x="1493" y="726"/>
                    <a:pt x="1493" y="726"/>
                  </a:cubicBezTo>
                  <a:cubicBezTo>
                    <a:pt x="1492" y="726"/>
                    <a:pt x="1491" y="725"/>
                    <a:pt x="1490" y="725"/>
                  </a:cubicBezTo>
                  <a:cubicBezTo>
                    <a:pt x="1489" y="725"/>
                    <a:pt x="1489" y="724"/>
                    <a:pt x="1488" y="724"/>
                  </a:cubicBezTo>
                  <a:cubicBezTo>
                    <a:pt x="1487" y="724"/>
                    <a:pt x="1486" y="724"/>
                    <a:pt x="1486" y="723"/>
                  </a:cubicBezTo>
                  <a:cubicBezTo>
                    <a:pt x="1486" y="723"/>
                    <a:pt x="1485" y="723"/>
                    <a:pt x="1485" y="723"/>
                  </a:cubicBezTo>
                  <a:cubicBezTo>
                    <a:pt x="1485" y="723"/>
                    <a:pt x="1485" y="723"/>
                    <a:pt x="1485" y="723"/>
                  </a:cubicBezTo>
                  <a:cubicBezTo>
                    <a:pt x="1484" y="723"/>
                    <a:pt x="1484" y="723"/>
                    <a:pt x="1484" y="723"/>
                  </a:cubicBezTo>
                  <a:cubicBezTo>
                    <a:pt x="1483" y="723"/>
                    <a:pt x="1483" y="723"/>
                    <a:pt x="1482" y="723"/>
                  </a:cubicBezTo>
                  <a:cubicBezTo>
                    <a:pt x="1482" y="724"/>
                    <a:pt x="1482" y="724"/>
                    <a:pt x="1482" y="724"/>
                  </a:cubicBezTo>
                  <a:cubicBezTo>
                    <a:pt x="1483" y="723"/>
                    <a:pt x="1485" y="722"/>
                    <a:pt x="1487" y="720"/>
                  </a:cubicBezTo>
                  <a:cubicBezTo>
                    <a:pt x="1488" y="720"/>
                    <a:pt x="1489" y="719"/>
                    <a:pt x="1489" y="718"/>
                  </a:cubicBezTo>
                  <a:cubicBezTo>
                    <a:pt x="1490" y="718"/>
                    <a:pt x="1490" y="718"/>
                    <a:pt x="1490" y="718"/>
                  </a:cubicBezTo>
                  <a:cubicBezTo>
                    <a:pt x="1490" y="717"/>
                    <a:pt x="1490" y="717"/>
                    <a:pt x="1490" y="717"/>
                  </a:cubicBezTo>
                  <a:cubicBezTo>
                    <a:pt x="1491" y="717"/>
                    <a:pt x="1491" y="717"/>
                    <a:pt x="1491" y="717"/>
                  </a:cubicBezTo>
                  <a:cubicBezTo>
                    <a:pt x="1491" y="716"/>
                    <a:pt x="1491" y="716"/>
                    <a:pt x="1492" y="715"/>
                  </a:cubicBezTo>
                  <a:cubicBezTo>
                    <a:pt x="1493" y="714"/>
                    <a:pt x="1495" y="712"/>
                    <a:pt x="1496" y="710"/>
                  </a:cubicBezTo>
                  <a:cubicBezTo>
                    <a:pt x="1497" y="709"/>
                    <a:pt x="1497" y="708"/>
                    <a:pt x="1498" y="707"/>
                  </a:cubicBezTo>
                  <a:cubicBezTo>
                    <a:pt x="1498" y="707"/>
                    <a:pt x="1499" y="707"/>
                    <a:pt x="1499" y="707"/>
                  </a:cubicBezTo>
                  <a:cubicBezTo>
                    <a:pt x="1499" y="707"/>
                    <a:pt x="1500" y="707"/>
                    <a:pt x="1500" y="707"/>
                  </a:cubicBezTo>
                  <a:cubicBezTo>
                    <a:pt x="1501" y="707"/>
                    <a:pt x="1501" y="707"/>
                    <a:pt x="1501" y="706"/>
                  </a:cubicBezTo>
                  <a:cubicBezTo>
                    <a:pt x="1502" y="706"/>
                    <a:pt x="1502" y="706"/>
                    <a:pt x="1502" y="706"/>
                  </a:cubicBezTo>
                  <a:cubicBezTo>
                    <a:pt x="1503" y="706"/>
                    <a:pt x="1503" y="706"/>
                    <a:pt x="1504" y="706"/>
                  </a:cubicBezTo>
                  <a:cubicBezTo>
                    <a:pt x="1504" y="706"/>
                    <a:pt x="1505" y="706"/>
                    <a:pt x="1506" y="706"/>
                  </a:cubicBezTo>
                  <a:cubicBezTo>
                    <a:pt x="1506" y="706"/>
                    <a:pt x="1506" y="705"/>
                    <a:pt x="1507" y="705"/>
                  </a:cubicBezTo>
                  <a:cubicBezTo>
                    <a:pt x="1507" y="705"/>
                    <a:pt x="1507" y="705"/>
                    <a:pt x="1508" y="705"/>
                  </a:cubicBezTo>
                  <a:cubicBezTo>
                    <a:pt x="1508" y="705"/>
                    <a:pt x="1509" y="705"/>
                    <a:pt x="1510" y="705"/>
                  </a:cubicBezTo>
                  <a:cubicBezTo>
                    <a:pt x="1511" y="705"/>
                    <a:pt x="1513" y="705"/>
                    <a:pt x="1514" y="705"/>
                  </a:cubicBezTo>
                  <a:cubicBezTo>
                    <a:pt x="1516" y="705"/>
                    <a:pt x="1517" y="705"/>
                    <a:pt x="1519" y="705"/>
                  </a:cubicBezTo>
                  <a:cubicBezTo>
                    <a:pt x="1521" y="706"/>
                    <a:pt x="1522" y="706"/>
                    <a:pt x="1524" y="706"/>
                  </a:cubicBezTo>
                  <a:cubicBezTo>
                    <a:pt x="1525" y="706"/>
                    <a:pt x="1526" y="707"/>
                    <a:pt x="1527" y="707"/>
                  </a:cubicBezTo>
                  <a:cubicBezTo>
                    <a:pt x="1528" y="714"/>
                    <a:pt x="1532" y="722"/>
                    <a:pt x="1538" y="725"/>
                  </a:cubicBezTo>
                  <a:cubicBezTo>
                    <a:pt x="1546" y="729"/>
                    <a:pt x="1553" y="721"/>
                    <a:pt x="1561" y="718"/>
                  </a:cubicBezTo>
                  <a:cubicBezTo>
                    <a:pt x="1551" y="709"/>
                    <a:pt x="1541" y="687"/>
                    <a:pt x="1527" y="704"/>
                  </a:cubicBezTo>
                  <a:cubicBezTo>
                    <a:pt x="1527" y="704"/>
                    <a:pt x="1527" y="704"/>
                    <a:pt x="1527" y="704"/>
                  </a:cubicBezTo>
                  <a:cubicBezTo>
                    <a:pt x="1527" y="704"/>
                    <a:pt x="1527" y="703"/>
                    <a:pt x="1527" y="703"/>
                  </a:cubicBezTo>
                  <a:cubicBezTo>
                    <a:pt x="1526" y="704"/>
                    <a:pt x="1526" y="704"/>
                    <a:pt x="1526" y="704"/>
                  </a:cubicBezTo>
                  <a:cubicBezTo>
                    <a:pt x="1526" y="704"/>
                    <a:pt x="1525" y="704"/>
                    <a:pt x="1524" y="704"/>
                  </a:cubicBezTo>
                  <a:cubicBezTo>
                    <a:pt x="1523" y="703"/>
                    <a:pt x="1521" y="703"/>
                    <a:pt x="1519" y="703"/>
                  </a:cubicBezTo>
                  <a:cubicBezTo>
                    <a:pt x="1518" y="703"/>
                    <a:pt x="1516" y="703"/>
                    <a:pt x="1514" y="703"/>
                  </a:cubicBezTo>
                  <a:cubicBezTo>
                    <a:pt x="1513" y="703"/>
                    <a:pt x="1511" y="703"/>
                    <a:pt x="1510" y="703"/>
                  </a:cubicBezTo>
                  <a:cubicBezTo>
                    <a:pt x="1509" y="703"/>
                    <a:pt x="1508" y="703"/>
                    <a:pt x="1508" y="703"/>
                  </a:cubicBezTo>
                  <a:cubicBezTo>
                    <a:pt x="1507" y="703"/>
                    <a:pt x="1507" y="703"/>
                    <a:pt x="1506" y="703"/>
                  </a:cubicBezTo>
                  <a:cubicBezTo>
                    <a:pt x="1506" y="703"/>
                    <a:pt x="1506" y="703"/>
                    <a:pt x="1505" y="703"/>
                  </a:cubicBezTo>
                  <a:cubicBezTo>
                    <a:pt x="1505" y="703"/>
                    <a:pt x="1504" y="703"/>
                    <a:pt x="1503" y="703"/>
                  </a:cubicBezTo>
                  <a:cubicBezTo>
                    <a:pt x="1503" y="703"/>
                    <a:pt x="1502" y="704"/>
                    <a:pt x="1502" y="704"/>
                  </a:cubicBezTo>
                  <a:cubicBezTo>
                    <a:pt x="1501" y="704"/>
                    <a:pt x="1501" y="704"/>
                    <a:pt x="1501" y="704"/>
                  </a:cubicBezTo>
                  <a:cubicBezTo>
                    <a:pt x="1500" y="704"/>
                    <a:pt x="1500" y="704"/>
                    <a:pt x="1500" y="704"/>
                  </a:cubicBezTo>
                  <a:cubicBezTo>
                    <a:pt x="1500" y="704"/>
                    <a:pt x="1499" y="704"/>
                    <a:pt x="1499" y="705"/>
                  </a:cubicBezTo>
                  <a:cubicBezTo>
                    <a:pt x="1500" y="702"/>
                    <a:pt x="1501" y="700"/>
                    <a:pt x="1502" y="698"/>
                  </a:cubicBezTo>
                  <a:cubicBezTo>
                    <a:pt x="1504" y="694"/>
                    <a:pt x="1506" y="690"/>
                    <a:pt x="1508" y="687"/>
                  </a:cubicBezTo>
                  <a:cubicBezTo>
                    <a:pt x="1510" y="683"/>
                    <a:pt x="1513" y="680"/>
                    <a:pt x="1516" y="677"/>
                  </a:cubicBezTo>
                  <a:cubicBezTo>
                    <a:pt x="1519" y="675"/>
                    <a:pt x="1522" y="673"/>
                    <a:pt x="1526" y="672"/>
                  </a:cubicBezTo>
                  <a:cubicBezTo>
                    <a:pt x="1529" y="670"/>
                    <a:pt x="1533" y="669"/>
                    <a:pt x="1537" y="668"/>
                  </a:cubicBezTo>
                  <a:cubicBezTo>
                    <a:pt x="1544" y="666"/>
                    <a:pt x="1551" y="666"/>
                    <a:pt x="1558" y="665"/>
                  </a:cubicBezTo>
                  <a:cubicBezTo>
                    <a:pt x="1559" y="665"/>
                    <a:pt x="1561" y="665"/>
                    <a:pt x="1562" y="665"/>
                  </a:cubicBezTo>
                  <a:cubicBezTo>
                    <a:pt x="1564" y="665"/>
                    <a:pt x="1566" y="665"/>
                    <a:pt x="1567" y="665"/>
                  </a:cubicBezTo>
                  <a:cubicBezTo>
                    <a:pt x="1569" y="665"/>
                    <a:pt x="1571" y="665"/>
                    <a:pt x="1573" y="665"/>
                  </a:cubicBezTo>
                  <a:cubicBezTo>
                    <a:pt x="1576" y="668"/>
                    <a:pt x="1580" y="670"/>
                    <a:pt x="1583" y="673"/>
                  </a:cubicBezTo>
                  <a:cubicBezTo>
                    <a:pt x="1580" y="670"/>
                    <a:pt x="1578" y="668"/>
                    <a:pt x="1576" y="665"/>
                  </a:cubicBezTo>
                  <a:cubicBezTo>
                    <a:pt x="1581" y="666"/>
                    <a:pt x="1585" y="667"/>
                    <a:pt x="1589" y="668"/>
                  </a:cubicBezTo>
                  <a:cubicBezTo>
                    <a:pt x="1589" y="668"/>
                    <a:pt x="1589" y="668"/>
                    <a:pt x="1589" y="668"/>
                  </a:cubicBezTo>
                  <a:cubicBezTo>
                    <a:pt x="1589" y="668"/>
                    <a:pt x="1589" y="668"/>
                    <a:pt x="1589" y="668"/>
                  </a:cubicBezTo>
                  <a:cubicBezTo>
                    <a:pt x="1589" y="668"/>
                    <a:pt x="1590" y="668"/>
                    <a:pt x="1590" y="668"/>
                  </a:cubicBezTo>
                  <a:cubicBezTo>
                    <a:pt x="1590" y="668"/>
                    <a:pt x="1590" y="668"/>
                    <a:pt x="1590" y="668"/>
                  </a:cubicBezTo>
                  <a:cubicBezTo>
                    <a:pt x="1590" y="669"/>
                    <a:pt x="1591" y="669"/>
                    <a:pt x="1591" y="670"/>
                  </a:cubicBezTo>
                  <a:cubicBezTo>
                    <a:pt x="1592" y="670"/>
                    <a:pt x="1592" y="671"/>
                    <a:pt x="1593" y="671"/>
                  </a:cubicBezTo>
                  <a:cubicBezTo>
                    <a:pt x="1593" y="672"/>
                    <a:pt x="1594" y="672"/>
                    <a:pt x="1594" y="673"/>
                  </a:cubicBezTo>
                  <a:cubicBezTo>
                    <a:pt x="1595" y="673"/>
                    <a:pt x="1595" y="674"/>
                    <a:pt x="1596" y="675"/>
                  </a:cubicBezTo>
                  <a:cubicBezTo>
                    <a:pt x="1596" y="675"/>
                    <a:pt x="1597" y="676"/>
                    <a:pt x="1597" y="676"/>
                  </a:cubicBezTo>
                  <a:cubicBezTo>
                    <a:pt x="1596" y="687"/>
                    <a:pt x="1599" y="697"/>
                    <a:pt x="1610" y="699"/>
                  </a:cubicBezTo>
                  <a:cubicBezTo>
                    <a:pt x="1609" y="688"/>
                    <a:pt x="1609" y="678"/>
                    <a:pt x="1598" y="673"/>
                  </a:cubicBezTo>
                  <a:cubicBezTo>
                    <a:pt x="1598" y="673"/>
                    <a:pt x="1598" y="673"/>
                    <a:pt x="1598" y="673"/>
                  </a:cubicBezTo>
                  <a:cubicBezTo>
                    <a:pt x="1598" y="673"/>
                    <a:pt x="1598" y="673"/>
                    <a:pt x="1598" y="673"/>
                  </a:cubicBezTo>
                  <a:cubicBezTo>
                    <a:pt x="1597" y="672"/>
                    <a:pt x="1597" y="672"/>
                    <a:pt x="1596" y="671"/>
                  </a:cubicBezTo>
                  <a:cubicBezTo>
                    <a:pt x="1596" y="671"/>
                    <a:pt x="1596" y="671"/>
                    <a:pt x="1595" y="670"/>
                  </a:cubicBezTo>
                  <a:cubicBezTo>
                    <a:pt x="1596" y="671"/>
                    <a:pt x="1597" y="671"/>
                    <a:pt x="1597" y="671"/>
                  </a:cubicBezTo>
                  <a:cubicBezTo>
                    <a:pt x="1598" y="672"/>
                    <a:pt x="1599" y="672"/>
                    <a:pt x="1599" y="673"/>
                  </a:cubicBezTo>
                  <a:cubicBezTo>
                    <a:pt x="1599" y="673"/>
                    <a:pt x="1600" y="673"/>
                    <a:pt x="1600" y="673"/>
                  </a:cubicBezTo>
                  <a:cubicBezTo>
                    <a:pt x="1600" y="673"/>
                    <a:pt x="1600" y="673"/>
                    <a:pt x="1599" y="673"/>
                  </a:cubicBezTo>
                  <a:cubicBezTo>
                    <a:pt x="1599" y="672"/>
                    <a:pt x="1598" y="672"/>
                    <a:pt x="1597" y="671"/>
                  </a:cubicBezTo>
                  <a:cubicBezTo>
                    <a:pt x="1596" y="670"/>
                    <a:pt x="1595" y="669"/>
                    <a:pt x="1593" y="668"/>
                  </a:cubicBezTo>
                  <a:cubicBezTo>
                    <a:pt x="1593" y="668"/>
                    <a:pt x="1593" y="668"/>
                    <a:pt x="1593" y="668"/>
                  </a:cubicBezTo>
                  <a:cubicBezTo>
                    <a:pt x="1592" y="667"/>
                    <a:pt x="1592" y="667"/>
                    <a:pt x="1592" y="667"/>
                  </a:cubicBezTo>
                  <a:cubicBezTo>
                    <a:pt x="1591" y="667"/>
                    <a:pt x="1591" y="666"/>
                    <a:pt x="1591" y="666"/>
                  </a:cubicBezTo>
                  <a:cubicBezTo>
                    <a:pt x="1591" y="666"/>
                    <a:pt x="1591" y="666"/>
                    <a:pt x="1591" y="666"/>
                  </a:cubicBezTo>
                  <a:cubicBezTo>
                    <a:pt x="1591" y="666"/>
                    <a:pt x="1590" y="666"/>
                    <a:pt x="1590" y="666"/>
                  </a:cubicBezTo>
                  <a:cubicBezTo>
                    <a:pt x="1590" y="666"/>
                    <a:pt x="1589" y="666"/>
                    <a:pt x="1589" y="665"/>
                  </a:cubicBezTo>
                  <a:cubicBezTo>
                    <a:pt x="1588" y="665"/>
                    <a:pt x="1588" y="665"/>
                    <a:pt x="1588" y="665"/>
                  </a:cubicBezTo>
                  <a:cubicBezTo>
                    <a:pt x="1588" y="665"/>
                    <a:pt x="1588" y="665"/>
                    <a:pt x="1588" y="666"/>
                  </a:cubicBezTo>
                  <a:cubicBezTo>
                    <a:pt x="1585" y="665"/>
                    <a:pt x="1582" y="664"/>
                    <a:pt x="1578" y="663"/>
                  </a:cubicBezTo>
                  <a:cubicBezTo>
                    <a:pt x="1578" y="663"/>
                    <a:pt x="1579" y="662"/>
                    <a:pt x="1579" y="662"/>
                  </a:cubicBezTo>
                  <a:cubicBezTo>
                    <a:pt x="1580" y="661"/>
                    <a:pt x="1581" y="661"/>
                    <a:pt x="1581" y="660"/>
                  </a:cubicBezTo>
                  <a:cubicBezTo>
                    <a:pt x="1582" y="660"/>
                    <a:pt x="1582" y="660"/>
                    <a:pt x="1583" y="660"/>
                  </a:cubicBezTo>
                  <a:cubicBezTo>
                    <a:pt x="1583" y="660"/>
                    <a:pt x="1583" y="659"/>
                    <a:pt x="1583" y="659"/>
                  </a:cubicBezTo>
                  <a:cubicBezTo>
                    <a:pt x="1584" y="659"/>
                    <a:pt x="1584" y="659"/>
                    <a:pt x="1584" y="659"/>
                  </a:cubicBezTo>
                  <a:cubicBezTo>
                    <a:pt x="1584" y="658"/>
                    <a:pt x="1585" y="658"/>
                    <a:pt x="1585" y="657"/>
                  </a:cubicBezTo>
                  <a:cubicBezTo>
                    <a:pt x="1586" y="657"/>
                    <a:pt x="1586" y="657"/>
                    <a:pt x="1587" y="656"/>
                  </a:cubicBezTo>
                  <a:cubicBezTo>
                    <a:pt x="1587" y="656"/>
                    <a:pt x="1588" y="656"/>
                    <a:pt x="1588" y="655"/>
                  </a:cubicBezTo>
                  <a:cubicBezTo>
                    <a:pt x="1589" y="655"/>
                    <a:pt x="1589" y="654"/>
                    <a:pt x="1590" y="654"/>
                  </a:cubicBezTo>
                  <a:cubicBezTo>
                    <a:pt x="1591" y="653"/>
                    <a:pt x="1592" y="652"/>
                    <a:pt x="1594" y="652"/>
                  </a:cubicBezTo>
                  <a:cubicBezTo>
                    <a:pt x="1595" y="651"/>
                    <a:pt x="1596" y="650"/>
                    <a:pt x="1598" y="650"/>
                  </a:cubicBezTo>
                  <a:cubicBezTo>
                    <a:pt x="1599" y="649"/>
                    <a:pt x="1601" y="649"/>
                    <a:pt x="1602" y="648"/>
                  </a:cubicBezTo>
                  <a:cubicBezTo>
                    <a:pt x="1603" y="648"/>
                    <a:pt x="1605" y="647"/>
                    <a:pt x="1606" y="647"/>
                  </a:cubicBezTo>
                  <a:cubicBezTo>
                    <a:pt x="1606" y="647"/>
                    <a:pt x="1606" y="647"/>
                    <a:pt x="1606" y="647"/>
                  </a:cubicBezTo>
                  <a:cubicBezTo>
                    <a:pt x="1622" y="662"/>
                    <a:pt x="1632" y="650"/>
                    <a:pt x="1639" y="633"/>
                  </a:cubicBezTo>
                  <a:cubicBezTo>
                    <a:pt x="1625" y="640"/>
                    <a:pt x="1615" y="628"/>
                    <a:pt x="1604" y="645"/>
                  </a:cubicBezTo>
                  <a:cubicBezTo>
                    <a:pt x="1603" y="645"/>
                    <a:pt x="1602" y="645"/>
                    <a:pt x="1601" y="646"/>
                  </a:cubicBezTo>
                  <a:cubicBezTo>
                    <a:pt x="1600" y="646"/>
                    <a:pt x="1598" y="647"/>
                    <a:pt x="1597" y="647"/>
                  </a:cubicBezTo>
                  <a:cubicBezTo>
                    <a:pt x="1595" y="648"/>
                    <a:pt x="1594" y="649"/>
                    <a:pt x="1593" y="650"/>
                  </a:cubicBezTo>
                  <a:cubicBezTo>
                    <a:pt x="1591" y="650"/>
                    <a:pt x="1590" y="651"/>
                    <a:pt x="1589" y="652"/>
                  </a:cubicBezTo>
                  <a:cubicBezTo>
                    <a:pt x="1588" y="652"/>
                    <a:pt x="1587" y="653"/>
                    <a:pt x="1587" y="653"/>
                  </a:cubicBezTo>
                  <a:cubicBezTo>
                    <a:pt x="1586" y="653"/>
                    <a:pt x="1586" y="654"/>
                    <a:pt x="1585" y="654"/>
                  </a:cubicBezTo>
                  <a:cubicBezTo>
                    <a:pt x="1585" y="655"/>
                    <a:pt x="1584" y="655"/>
                    <a:pt x="1584" y="655"/>
                  </a:cubicBezTo>
                  <a:cubicBezTo>
                    <a:pt x="1583" y="656"/>
                    <a:pt x="1583" y="656"/>
                    <a:pt x="1582" y="657"/>
                  </a:cubicBezTo>
                  <a:cubicBezTo>
                    <a:pt x="1582" y="657"/>
                    <a:pt x="1582" y="657"/>
                    <a:pt x="1582" y="657"/>
                  </a:cubicBezTo>
                  <a:cubicBezTo>
                    <a:pt x="1581" y="657"/>
                    <a:pt x="1581" y="658"/>
                    <a:pt x="1581" y="658"/>
                  </a:cubicBezTo>
                  <a:cubicBezTo>
                    <a:pt x="1581" y="658"/>
                    <a:pt x="1580" y="659"/>
                    <a:pt x="1580" y="659"/>
                  </a:cubicBezTo>
                  <a:cubicBezTo>
                    <a:pt x="1580" y="659"/>
                    <a:pt x="1580" y="660"/>
                    <a:pt x="1579" y="660"/>
                  </a:cubicBezTo>
                  <a:cubicBezTo>
                    <a:pt x="1579" y="661"/>
                    <a:pt x="1579" y="661"/>
                    <a:pt x="1579" y="661"/>
                  </a:cubicBezTo>
                  <a:cubicBezTo>
                    <a:pt x="1578" y="662"/>
                    <a:pt x="1578" y="663"/>
                    <a:pt x="1578" y="663"/>
                  </a:cubicBezTo>
                  <a:cubicBezTo>
                    <a:pt x="1577" y="663"/>
                    <a:pt x="1577" y="663"/>
                    <a:pt x="1576" y="662"/>
                  </a:cubicBezTo>
                  <a:cubicBezTo>
                    <a:pt x="1575" y="662"/>
                    <a:pt x="1574" y="662"/>
                    <a:pt x="1573" y="662"/>
                  </a:cubicBezTo>
                  <a:cubicBezTo>
                    <a:pt x="1568" y="656"/>
                    <a:pt x="1564" y="652"/>
                    <a:pt x="1561" y="647"/>
                  </a:cubicBezTo>
                  <a:cubicBezTo>
                    <a:pt x="1562" y="645"/>
                    <a:pt x="1563" y="643"/>
                    <a:pt x="1564" y="640"/>
                  </a:cubicBezTo>
                  <a:cubicBezTo>
                    <a:pt x="1566" y="635"/>
                    <a:pt x="1568" y="630"/>
                    <a:pt x="1570" y="624"/>
                  </a:cubicBezTo>
                  <a:cubicBezTo>
                    <a:pt x="1571" y="622"/>
                    <a:pt x="1573" y="619"/>
                    <a:pt x="1574" y="616"/>
                  </a:cubicBezTo>
                  <a:cubicBezTo>
                    <a:pt x="1575" y="614"/>
                    <a:pt x="1576" y="611"/>
                    <a:pt x="1577" y="609"/>
                  </a:cubicBezTo>
                  <a:cubicBezTo>
                    <a:pt x="1577" y="607"/>
                    <a:pt x="1578" y="606"/>
                    <a:pt x="1579" y="605"/>
                  </a:cubicBezTo>
                  <a:cubicBezTo>
                    <a:pt x="1579" y="604"/>
                    <a:pt x="1580" y="603"/>
                    <a:pt x="1581" y="602"/>
                  </a:cubicBezTo>
                  <a:cubicBezTo>
                    <a:pt x="1581" y="602"/>
                    <a:pt x="1581" y="602"/>
                    <a:pt x="1581" y="602"/>
                  </a:cubicBezTo>
                  <a:cubicBezTo>
                    <a:pt x="1582" y="601"/>
                    <a:pt x="1582" y="601"/>
                    <a:pt x="1582" y="601"/>
                  </a:cubicBezTo>
                  <a:cubicBezTo>
                    <a:pt x="1582" y="601"/>
                    <a:pt x="1583" y="600"/>
                    <a:pt x="1583" y="600"/>
                  </a:cubicBezTo>
                  <a:cubicBezTo>
                    <a:pt x="1584" y="599"/>
                    <a:pt x="1585" y="599"/>
                    <a:pt x="1586" y="599"/>
                  </a:cubicBezTo>
                  <a:cubicBezTo>
                    <a:pt x="1587" y="598"/>
                    <a:pt x="1588" y="598"/>
                    <a:pt x="1589" y="598"/>
                  </a:cubicBezTo>
                  <a:cubicBezTo>
                    <a:pt x="1590" y="597"/>
                    <a:pt x="1590" y="597"/>
                    <a:pt x="1591" y="597"/>
                  </a:cubicBezTo>
                  <a:cubicBezTo>
                    <a:pt x="1591" y="597"/>
                    <a:pt x="1591" y="597"/>
                    <a:pt x="1591" y="597"/>
                  </a:cubicBezTo>
                  <a:cubicBezTo>
                    <a:pt x="1591" y="597"/>
                    <a:pt x="1592" y="597"/>
                    <a:pt x="1592" y="597"/>
                  </a:cubicBezTo>
                  <a:cubicBezTo>
                    <a:pt x="1592" y="597"/>
                    <a:pt x="1592" y="597"/>
                    <a:pt x="1593" y="597"/>
                  </a:cubicBezTo>
                  <a:cubicBezTo>
                    <a:pt x="1593" y="597"/>
                    <a:pt x="1593" y="597"/>
                    <a:pt x="1593" y="597"/>
                  </a:cubicBezTo>
                  <a:cubicBezTo>
                    <a:pt x="1593" y="596"/>
                    <a:pt x="1594" y="596"/>
                    <a:pt x="1594" y="596"/>
                  </a:cubicBezTo>
                  <a:cubicBezTo>
                    <a:pt x="1595" y="596"/>
                    <a:pt x="1595" y="596"/>
                    <a:pt x="1596" y="596"/>
                  </a:cubicBezTo>
                  <a:cubicBezTo>
                    <a:pt x="1599" y="595"/>
                    <a:pt x="1600" y="595"/>
                    <a:pt x="1600" y="595"/>
                  </a:cubicBezTo>
                  <a:cubicBezTo>
                    <a:pt x="1600" y="595"/>
                    <a:pt x="1600" y="595"/>
                    <a:pt x="1599" y="595"/>
                  </a:cubicBezTo>
                  <a:cubicBezTo>
                    <a:pt x="1598" y="595"/>
                    <a:pt x="1598" y="595"/>
                    <a:pt x="1597" y="595"/>
                  </a:cubicBezTo>
                  <a:cubicBezTo>
                    <a:pt x="1597" y="595"/>
                    <a:pt x="1597" y="595"/>
                    <a:pt x="1597" y="595"/>
                  </a:cubicBezTo>
                  <a:cubicBezTo>
                    <a:pt x="1598" y="594"/>
                    <a:pt x="1598" y="594"/>
                    <a:pt x="1599" y="593"/>
                  </a:cubicBezTo>
                  <a:cubicBezTo>
                    <a:pt x="1600" y="593"/>
                    <a:pt x="1601" y="593"/>
                    <a:pt x="1601" y="592"/>
                  </a:cubicBezTo>
                  <a:cubicBezTo>
                    <a:pt x="1602" y="592"/>
                    <a:pt x="1602" y="591"/>
                    <a:pt x="1603" y="591"/>
                  </a:cubicBezTo>
                  <a:cubicBezTo>
                    <a:pt x="1603" y="591"/>
                    <a:pt x="1603" y="591"/>
                    <a:pt x="1603" y="591"/>
                  </a:cubicBezTo>
                  <a:cubicBezTo>
                    <a:pt x="1604" y="590"/>
                    <a:pt x="1604" y="590"/>
                    <a:pt x="1604" y="590"/>
                  </a:cubicBezTo>
                  <a:cubicBezTo>
                    <a:pt x="1616" y="596"/>
                    <a:pt x="1619" y="584"/>
                    <a:pt x="1624" y="576"/>
                  </a:cubicBezTo>
                  <a:cubicBezTo>
                    <a:pt x="1610" y="570"/>
                    <a:pt x="1601" y="573"/>
                    <a:pt x="1603" y="588"/>
                  </a:cubicBezTo>
                  <a:cubicBezTo>
                    <a:pt x="1602" y="589"/>
                    <a:pt x="1602" y="589"/>
                    <a:pt x="1602" y="589"/>
                  </a:cubicBezTo>
                  <a:cubicBezTo>
                    <a:pt x="1602" y="589"/>
                    <a:pt x="1601" y="590"/>
                    <a:pt x="1600" y="590"/>
                  </a:cubicBezTo>
                  <a:cubicBezTo>
                    <a:pt x="1600" y="591"/>
                    <a:pt x="1599" y="591"/>
                    <a:pt x="1598" y="592"/>
                  </a:cubicBezTo>
                  <a:cubicBezTo>
                    <a:pt x="1597" y="592"/>
                    <a:pt x="1597" y="592"/>
                    <a:pt x="1596" y="593"/>
                  </a:cubicBezTo>
                  <a:cubicBezTo>
                    <a:pt x="1595" y="593"/>
                    <a:pt x="1595" y="593"/>
                    <a:pt x="1594" y="594"/>
                  </a:cubicBezTo>
                  <a:cubicBezTo>
                    <a:pt x="1593" y="594"/>
                    <a:pt x="1593" y="594"/>
                    <a:pt x="1592" y="595"/>
                  </a:cubicBezTo>
                  <a:cubicBezTo>
                    <a:pt x="1592" y="595"/>
                    <a:pt x="1592" y="595"/>
                    <a:pt x="1592" y="595"/>
                  </a:cubicBezTo>
                  <a:cubicBezTo>
                    <a:pt x="1592" y="595"/>
                    <a:pt x="1591" y="595"/>
                    <a:pt x="1591" y="595"/>
                  </a:cubicBezTo>
                  <a:cubicBezTo>
                    <a:pt x="1591" y="595"/>
                    <a:pt x="1591" y="595"/>
                    <a:pt x="1591" y="595"/>
                  </a:cubicBezTo>
                  <a:cubicBezTo>
                    <a:pt x="1590" y="595"/>
                    <a:pt x="1589" y="595"/>
                    <a:pt x="1588" y="595"/>
                  </a:cubicBezTo>
                  <a:cubicBezTo>
                    <a:pt x="1588" y="596"/>
                    <a:pt x="1587" y="596"/>
                    <a:pt x="1587" y="596"/>
                  </a:cubicBezTo>
                  <a:cubicBezTo>
                    <a:pt x="1586" y="596"/>
                    <a:pt x="1586" y="596"/>
                    <a:pt x="1585" y="597"/>
                  </a:cubicBezTo>
                  <a:cubicBezTo>
                    <a:pt x="1584" y="597"/>
                    <a:pt x="1584" y="597"/>
                    <a:pt x="1583" y="598"/>
                  </a:cubicBezTo>
                  <a:cubicBezTo>
                    <a:pt x="1583" y="598"/>
                    <a:pt x="1582" y="597"/>
                    <a:pt x="1582" y="597"/>
                  </a:cubicBezTo>
                  <a:cubicBezTo>
                    <a:pt x="1582" y="596"/>
                    <a:pt x="1582" y="596"/>
                    <a:pt x="1581" y="596"/>
                  </a:cubicBezTo>
                  <a:cubicBezTo>
                    <a:pt x="1581" y="595"/>
                    <a:pt x="1581" y="595"/>
                    <a:pt x="1581" y="594"/>
                  </a:cubicBezTo>
                  <a:cubicBezTo>
                    <a:pt x="1581" y="594"/>
                    <a:pt x="1580" y="593"/>
                    <a:pt x="1580" y="593"/>
                  </a:cubicBezTo>
                  <a:cubicBezTo>
                    <a:pt x="1580" y="592"/>
                    <a:pt x="1580" y="592"/>
                    <a:pt x="1580" y="592"/>
                  </a:cubicBezTo>
                  <a:cubicBezTo>
                    <a:pt x="1579" y="591"/>
                    <a:pt x="1579" y="591"/>
                    <a:pt x="1579" y="591"/>
                  </a:cubicBezTo>
                  <a:cubicBezTo>
                    <a:pt x="1579" y="590"/>
                    <a:pt x="1578" y="590"/>
                    <a:pt x="1578" y="589"/>
                  </a:cubicBezTo>
                  <a:cubicBezTo>
                    <a:pt x="1578" y="588"/>
                    <a:pt x="1577" y="588"/>
                    <a:pt x="1577" y="587"/>
                  </a:cubicBezTo>
                  <a:cubicBezTo>
                    <a:pt x="1577" y="587"/>
                    <a:pt x="1577" y="586"/>
                    <a:pt x="1577" y="586"/>
                  </a:cubicBezTo>
                  <a:cubicBezTo>
                    <a:pt x="1576" y="586"/>
                    <a:pt x="1576" y="585"/>
                    <a:pt x="1576" y="585"/>
                  </a:cubicBezTo>
                  <a:cubicBezTo>
                    <a:pt x="1576" y="584"/>
                    <a:pt x="1575" y="583"/>
                    <a:pt x="1575" y="583"/>
                  </a:cubicBezTo>
                  <a:cubicBezTo>
                    <a:pt x="1575" y="581"/>
                    <a:pt x="1574" y="579"/>
                    <a:pt x="1574" y="578"/>
                  </a:cubicBezTo>
                  <a:cubicBezTo>
                    <a:pt x="1574" y="578"/>
                    <a:pt x="1575" y="578"/>
                    <a:pt x="1576" y="578"/>
                  </a:cubicBezTo>
                  <a:cubicBezTo>
                    <a:pt x="1574" y="577"/>
                    <a:pt x="1574" y="577"/>
                    <a:pt x="1574" y="577"/>
                  </a:cubicBezTo>
                  <a:cubicBezTo>
                    <a:pt x="1574" y="577"/>
                    <a:pt x="1574" y="576"/>
                    <a:pt x="1573" y="576"/>
                  </a:cubicBezTo>
                  <a:cubicBezTo>
                    <a:pt x="1577" y="571"/>
                    <a:pt x="1582" y="565"/>
                    <a:pt x="1585" y="559"/>
                  </a:cubicBezTo>
                  <a:cubicBezTo>
                    <a:pt x="1585" y="559"/>
                    <a:pt x="1585" y="559"/>
                    <a:pt x="1585" y="559"/>
                  </a:cubicBezTo>
                  <a:cubicBezTo>
                    <a:pt x="1589" y="560"/>
                    <a:pt x="1592" y="561"/>
                    <a:pt x="1596" y="562"/>
                  </a:cubicBezTo>
                  <a:cubicBezTo>
                    <a:pt x="1592" y="560"/>
                    <a:pt x="1589" y="558"/>
                    <a:pt x="1585" y="556"/>
                  </a:cubicBezTo>
                  <a:cubicBezTo>
                    <a:pt x="1587" y="548"/>
                    <a:pt x="1584" y="538"/>
                    <a:pt x="1587" y="530"/>
                  </a:cubicBezTo>
                  <a:cubicBezTo>
                    <a:pt x="1579" y="531"/>
                    <a:pt x="1571" y="539"/>
                    <a:pt x="1566" y="547"/>
                  </a:cubicBezTo>
                  <a:cubicBezTo>
                    <a:pt x="1557" y="544"/>
                    <a:pt x="1547" y="542"/>
                    <a:pt x="1535" y="542"/>
                  </a:cubicBezTo>
                  <a:cubicBezTo>
                    <a:pt x="1556" y="522"/>
                    <a:pt x="1584" y="517"/>
                    <a:pt x="1617" y="509"/>
                  </a:cubicBezTo>
                  <a:cubicBezTo>
                    <a:pt x="1534" y="513"/>
                    <a:pt x="1462" y="565"/>
                    <a:pt x="1387" y="612"/>
                  </a:cubicBezTo>
                  <a:cubicBezTo>
                    <a:pt x="1401" y="584"/>
                    <a:pt x="1419" y="547"/>
                    <a:pt x="1440" y="523"/>
                  </a:cubicBezTo>
                  <a:cubicBezTo>
                    <a:pt x="1480" y="480"/>
                    <a:pt x="1503" y="476"/>
                    <a:pt x="1549" y="462"/>
                  </a:cubicBezTo>
                  <a:cubicBezTo>
                    <a:pt x="1534" y="464"/>
                    <a:pt x="1518" y="462"/>
                    <a:pt x="1504" y="465"/>
                  </a:cubicBezTo>
                  <a:cubicBezTo>
                    <a:pt x="1481" y="470"/>
                    <a:pt x="1467" y="477"/>
                    <a:pt x="1447" y="492"/>
                  </a:cubicBezTo>
                  <a:cubicBezTo>
                    <a:pt x="1475" y="440"/>
                    <a:pt x="1500" y="430"/>
                    <a:pt x="1525" y="401"/>
                  </a:cubicBezTo>
                  <a:cubicBezTo>
                    <a:pt x="1494" y="419"/>
                    <a:pt x="1476" y="428"/>
                    <a:pt x="1457" y="451"/>
                  </a:cubicBezTo>
                  <a:cubicBezTo>
                    <a:pt x="1457" y="450"/>
                    <a:pt x="1457" y="450"/>
                    <a:pt x="1457" y="449"/>
                  </a:cubicBezTo>
                  <a:cubicBezTo>
                    <a:pt x="1457" y="448"/>
                    <a:pt x="1457" y="447"/>
                    <a:pt x="1458" y="446"/>
                  </a:cubicBezTo>
                  <a:cubicBezTo>
                    <a:pt x="1459" y="436"/>
                    <a:pt x="1460" y="425"/>
                    <a:pt x="1462" y="412"/>
                  </a:cubicBezTo>
                  <a:cubicBezTo>
                    <a:pt x="1462" y="410"/>
                    <a:pt x="1463" y="408"/>
                    <a:pt x="1463" y="405"/>
                  </a:cubicBezTo>
                  <a:cubicBezTo>
                    <a:pt x="1463" y="405"/>
                    <a:pt x="1463" y="405"/>
                    <a:pt x="1463" y="405"/>
                  </a:cubicBezTo>
                  <a:cubicBezTo>
                    <a:pt x="1464" y="405"/>
                    <a:pt x="1464" y="404"/>
                    <a:pt x="1464" y="404"/>
                  </a:cubicBezTo>
                  <a:cubicBezTo>
                    <a:pt x="1465" y="404"/>
                    <a:pt x="1465" y="404"/>
                    <a:pt x="1465" y="404"/>
                  </a:cubicBezTo>
                  <a:cubicBezTo>
                    <a:pt x="1465" y="403"/>
                    <a:pt x="1465" y="403"/>
                    <a:pt x="1466" y="403"/>
                  </a:cubicBezTo>
                  <a:cubicBezTo>
                    <a:pt x="1466" y="403"/>
                    <a:pt x="1466" y="403"/>
                    <a:pt x="1466" y="403"/>
                  </a:cubicBezTo>
                  <a:cubicBezTo>
                    <a:pt x="1466" y="403"/>
                    <a:pt x="1467" y="402"/>
                    <a:pt x="1468" y="402"/>
                  </a:cubicBezTo>
                  <a:cubicBezTo>
                    <a:pt x="1469" y="402"/>
                    <a:pt x="1469" y="401"/>
                    <a:pt x="1470" y="401"/>
                  </a:cubicBezTo>
                  <a:cubicBezTo>
                    <a:pt x="1471" y="401"/>
                    <a:pt x="1472" y="401"/>
                    <a:pt x="1473" y="400"/>
                  </a:cubicBezTo>
                  <a:cubicBezTo>
                    <a:pt x="1474" y="400"/>
                    <a:pt x="1475" y="400"/>
                    <a:pt x="1476" y="400"/>
                  </a:cubicBezTo>
                  <a:cubicBezTo>
                    <a:pt x="1477" y="400"/>
                    <a:pt x="1478" y="399"/>
                    <a:pt x="1479" y="399"/>
                  </a:cubicBezTo>
                  <a:cubicBezTo>
                    <a:pt x="1483" y="405"/>
                    <a:pt x="1494" y="401"/>
                    <a:pt x="1498" y="397"/>
                  </a:cubicBezTo>
                  <a:cubicBezTo>
                    <a:pt x="1503" y="391"/>
                    <a:pt x="1502" y="384"/>
                    <a:pt x="1499" y="377"/>
                  </a:cubicBezTo>
                  <a:cubicBezTo>
                    <a:pt x="1498" y="392"/>
                    <a:pt x="1483" y="383"/>
                    <a:pt x="1479" y="397"/>
                  </a:cubicBezTo>
                  <a:cubicBezTo>
                    <a:pt x="1478" y="398"/>
                    <a:pt x="1477" y="398"/>
                    <a:pt x="1475" y="398"/>
                  </a:cubicBezTo>
                  <a:cubicBezTo>
                    <a:pt x="1474" y="399"/>
                    <a:pt x="1473" y="399"/>
                    <a:pt x="1473" y="399"/>
                  </a:cubicBezTo>
                  <a:cubicBezTo>
                    <a:pt x="1472" y="399"/>
                    <a:pt x="1471" y="399"/>
                    <a:pt x="1470" y="400"/>
                  </a:cubicBezTo>
                  <a:cubicBezTo>
                    <a:pt x="1469" y="400"/>
                    <a:pt x="1468" y="400"/>
                    <a:pt x="1467" y="401"/>
                  </a:cubicBezTo>
                  <a:cubicBezTo>
                    <a:pt x="1466" y="401"/>
                    <a:pt x="1466" y="401"/>
                    <a:pt x="1465" y="402"/>
                  </a:cubicBezTo>
                  <a:cubicBezTo>
                    <a:pt x="1465" y="402"/>
                    <a:pt x="1465" y="402"/>
                    <a:pt x="1465" y="402"/>
                  </a:cubicBezTo>
                  <a:cubicBezTo>
                    <a:pt x="1464" y="402"/>
                    <a:pt x="1464" y="402"/>
                    <a:pt x="1464" y="402"/>
                  </a:cubicBezTo>
                  <a:cubicBezTo>
                    <a:pt x="1464" y="403"/>
                    <a:pt x="1464" y="403"/>
                    <a:pt x="1464" y="403"/>
                  </a:cubicBezTo>
                  <a:cubicBezTo>
                    <a:pt x="1463" y="403"/>
                    <a:pt x="1463" y="404"/>
                    <a:pt x="1463" y="404"/>
                  </a:cubicBezTo>
                  <a:cubicBezTo>
                    <a:pt x="1463" y="401"/>
                    <a:pt x="1464" y="397"/>
                    <a:pt x="1464" y="394"/>
                  </a:cubicBezTo>
                  <a:cubicBezTo>
                    <a:pt x="1465" y="387"/>
                    <a:pt x="1466" y="381"/>
                    <a:pt x="1468" y="375"/>
                  </a:cubicBezTo>
                  <a:cubicBezTo>
                    <a:pt x="1468" y="373"/>
                    <a:pt x="1469" y="372"/>
                    <a:pt x="1470" y="371"/>
                  </a:cubicBezTo>
                  <a:cubicBezTo>
                    <a:pt x="1470" y="370"/>
                    <a:pt x="1470" y="369"/>
                    <a:pt x="1471" y="369"/>
                  </a:cubicBezTo>
                  <a:cubicBezTo>
                    <a:pt x="1471" y="368"/>
                    <a:pt x="1471" y="367"/>
                    <a:pt x="1472" y="366"/>
                  </a:cubicBezTo>
                  <a:cubicBezTo>
                    <a:pt x="1474" y="364"/>
                    <a:pt x="1475" y="361"/>
                    <a:pt x="1477" y="359"/>
                  </a:cubicBezTo>
                  <a:cubicBezTo>
                    <a:pt x="1479" y="357"/>
                    <a:pt x="1480" y="354"/>
                    <a:pt x="1481" y="352"/>
                  </a:cubicBezTo>
                  <a:cubicBezTo>
                    <a:pt x="1482" y="352"/>
                    <a:pt x="1482" y="352"/>
                    <a:pt x="1482" y="353"/>
                  </a:cubicBezTo>
                  <a:cubicBezTo>
                    <a:pt x="1483" y="353"/>
                    <a:pt x="1483" y="353"/>
                    <a:pt x="1484" y="353"/>
                  </a:cubicBezTo>
                  <a:cubicBezTo>
                    <a:pt x="1484" y="353"/>
                    <a:pt x="1485" y="353"/>
                    <a:pt x="1485" y="353"/>
                  </a:cubicBezTo>
                  <a:cubicBezTo>
                    <a:pt x="1485" y="353"/>
                    <a:pt x="1486" y="353"/>
                    <a:pt x="1486" y="353"/>
                  </a:cubicBezTo>
                  <a:cubicBezTo>
                    <a:pt x="1486" y="353"/>
                    <a:pt x="1486" y="353"/>
                    <a:pt x="1487" y="353"/>
                  </a:cubicBezTo>
                  <a:cubicBezTo>
                    <a:pt x="1488" y="353"/>
                    <a:pt x="1489" y="353"/>
                    <a:pt x="1491" y="353"/>
                  </a:cubicBezTo>
                  <a:cubicBezTo>
                    <a:pt x="1492" y="354"/>
                    <a:pt x="1493" y="354"/>
                    <a:pt x="1495" y="354"/>
                  </a:cubicBezTo>
                  <a:cubicBezTo>
                    <a:pt x="1498" y="355"/>
                    <a:pt x="1501" y="355"/>
                    <a:pt x="1504" y="355"/>
                  </a:cubicBezTo>
                  <a:cubicBezTo>
                    <a:pt x="1506" y="356"/>
                    <a:pt x="1507" y="356"/>
                    <a:pt x="1508" y="356"/>
                  </a:cubicBezTo>
                  <a:cubicBezTo>
                    <a:pt x="1509" y="356"/>
                    <a:pt x="1510" y="357"/>
                    <a:pt x="1511" y="357"/>
                  </a:cubicBezTo>
                  <a:cubicBezTo>
                    <a:pt x="1511" y="357"/>
                    <a:pt x="1512" y="358"/>
                    <a:pt x="1512" y="358"/>
                  </a:cubicBezTo>
                  <a:cubicBezTo>
                    <a:pt x="1513" y="358"/>
                    <a:pt x="1513" y="358"/>
                    <a:pt x="1513" y="359"/>
                  </a:cubicBezTo>
                  <a:cubicBezTo>
                    <a:pt x="1514" y="359"/>
                    <a:pt x="1515" y="360"/>
                    <a:pt x="1516" y="360"/>
                  </a:cubicBezTo>
                  <a:cubicBezTo>
                    <a:pt x="1516" y="361"/>
                    <a:pt x="1516" y="361"/>
                    <a:pt x="1517" y="361"/>
                  </a:cubicBezTo>
                  <a:cubicBezTo>
                    <a:pt x="1517" y="373"/>
                    <a:pt x="1527" y="372"/>
                    <a:pt x="1535" y="379"/>
                  </a:cubicBezTo>
                  <a:cubicBezTo>
                    <a:pt x="1536" y="365"/>
                    <a:pt x="1529" y="360"/>
                    <a:pt x="1517" y="359"/>
                  </a:cubicBezTo>
                  <a:cubicBezTo>
                    <a:pt x="1517" y="359"/>
                    <a:pt x="1517" y="359"/>
                    <a:pt x="1517" y="359"/>
                  </a:cubicBezTo>
                  <a:cubicBezTo>
                    <a:pt x="1516" y="359"/>
                    <a:pt x="1515" y="358"/>
                    <a:pt x="1514" y="358"/>
                  </a:cubicBezTo>
                  <a:cubicBezTo>
                    <a:pt x="1514" y="357"/>
                    <a:pt x="1513" y="357"/>
                    <a:pt x="1513" y="357"/>
                  </a:cubicBezTo>
                  <a:cubicBezTo>
                    <a:pt x="1512" y="357"/>
                    <a:pt x="1512" y="356"/>
                    <a:pt x="1512" y="356"/>
                  </a:cubicBezTo>
                  <a:cubicBezTo>
                    <a:pt x="1511" y="356"/>
                    <a:pt x="1511" y="356"/>
                    <a:pt x="1511" y="356"/>
                  </a:cubicBezTo>
                  <a:cubicBezTo>
                    <a:pt x="1512" y="356"/>
                    <a:pt x="1513" y="356"/>
                    <a:pt x="1514" y="356"/>
                  </a:cubicBezTo>
                  <a:cubicBezTo>
                    <a:pt x="1517" y="355"/>
                    <a:pt x="1520" y="355"/>
                    <a:pt x="1522" y="354"/>
                  </a:cubicBezTo>
                  <a:cubicBezTo>
                    <a:pt x="1523" y="354"/>
                    <a:pt x="1523" y="354"/>
                    <a:pt x="1523" y="354"/>
                  </a:cubicBezTo>
                  <a:cubicBezTo>
                    <a:pt x="1524" y="354"/>
                    <a:pt x="1524" y="354"/>
                    <a:pt x="1524" y="354"/>
                  </a:cubicBezTo>
                  <a:cubicBezTo>
                    <a:pt x="1525" y="354"/>
                    <a:pt x="1525" y="353"/>
                    <a:pt x="1526" y="353"/>
                  </a:cubicBezTo>
                  <a:cubicBezTo>
                    <a:pt x="1527" y="353"/>
                    <a:pt x="1527" y="352"/>
                    <a:pt x="1528" y="352"/>
                  </a:cubicBezTo>
                  <a:cubicBezTo>
                    <a:pt x="1529" y="351"/>
                    <a:pt x="1529" y="351"/>
                    <a:pt x="1529" y="351"/>
                  </a:cubicBezTo>
                  <a:cubicBezTo>
                    <a:pt x="1530" y="351"/>
                    <a:pt x="1530" y="351"/>
                    <a:pt x="1530" y="351"/>
                  </a:cubicBezTo>
                  <a:cubicBezTo>
                    <a:pt x="1530" y="351"/>
                    <a:pt x="1529" y="351"/>
                    <a:pt x="1528" y="351"/>
                  </a:cubicBezTo>
                  <a:cubicBezTo>
                    <a:pt x="1527" y="351"/>
                    <a:pt x="1526" y="351"/>
                    <a:pt x="1525" y="351"/>
                  </a:cubicBezTo>
                  <a:cubicBezTo>
                    <a:pt x="1525" y="351"/>
                    <a:pt x="1524" y="351"/>
                    <a:pt x="1524" y="351"/>
                  </a:cubicBezTo>
                  <a:cubicBezTo>
                    <a:pt x="1523" y="351"/>
                    <a:pt x="1523" y="351"/>
                    <a:pt x="1523" y="352"/>
                  </a:cubicBezTo>
                  <a:cubicBezTo>
                    <a:pt x="1522" y="352"/>
                    <a:pt x="1522" y="352"/>
                    <a:pt x="1522" y="352"/>
                  </a:cubicBezTo>
                  <a:cubicBezTo>
                    <a:pt x="1521" y="352"/>
                    <a:pt x="1521" y="352"/>
                    <a:pt x="1520" y="352"/>
                  </a:cubicBezTo>
                  <a:cubicBezTo>
                    <a:pt x="1520" y="352"/>
                    <a:pt x="1520" y="352"/>
                    <a:pt x="1520" y="352"/>
                  </a:cubicBezTo>
                  <a:cubicBezTo>
                    <a:pt x="1521" y="352"/>
                    <a:pt x="1521" y="352"/>
                    <a:pt x="1521" y="352"/>
                  </a:cubicBezTo>
                  <a:cubicBezTo>
                    <a:pt x="1521" y="352"/>
                    <a:pt x="1521" y="352"/>
                    <a:pt x="1521" y="351"/>
                  </a:cubicBezTo>
                  <a:cubicBezTo>
                    <a:pt x="1522" y="351"/>
                    <a:pt x="1522" y="351"/>
                    <a:pt x="1523" y="350"/>
                  </a:cubicBezTo>
                  <a:cubicBezTo>
                    <a:pt x="1524" y="350"/>
                    <a:pt x="1524" y="349"/>
                    <a:pt x="1525" y="348"/>
                  </a:cubicBezTo>
                  <a:cubicBezTo>
                    <a:pt x="1525" y="348"/>
                    <a:pt x="1526" y="347"/>
                    <a:pt x="1527" y="347"/>
                  </a:cubicBezTo>
                  <a:cubicBezTo>
                    <a:pt x="1527" y="346"/>
                    <a:pt x="1528" y="346"/>
                    <a:pt x="1528" y="345"/>
                  </a:cubicBezTo>
                  <a:cubicBezTo>
                    <a:pt x="1528" y="346"/>
                    <a:pt x="1528" y="346"/>
                    <a:pt x="1528" y="346"/>
                  </a:cubicBezTo>
                  <a:cubicBezTo>
                    <a:pt x="1528" y="346"/>
                    <a:pt x="1528" y="345"/>
                    <a:pt x="1528" y="345"/>
                  </a:cubicBezTo>
                  <a:cubicBezTo>
                    <a:pt x="1528" y="345"/>
                    <a:pt x="1528" y="345"/>
                    <a:pt x="1528" y="345"/>
                  </a:cubicBezTo>
                  <a:cubicBezTo>
                    <a:pt x="1531" y="346"/>
                    <a:pt x="1538" y="343"/>
                    <a:pt x="1540" y="340"/>
                  </a:cubicBezTo>
                  <a:cubicBezTo>
                    <a:pt x="1543" y="335"/>
                    <a:pt x="1542" y="328"/>
                    <a:pt x="1542" y="322"/>
                  </a:cubicBezTo>
                  <a:cubicBezTo>
                    <a:pt x="1536" y="331"/>
                    <a:pt x="1525" y="332"/>
                    <a:pt x="1527" y="344"/>
                  </a:cubicBezTo>
                  <a:cubicBezTo>
                    <a:pt x="1527" y="344"/>
                    <a:pt x="1526" y="345"/>
                    <a:pt x="1526" y="345"/>
                  </a:cubicBezTo>
                  <a:cubicBezTo>
                    <a:pt x="1525" y="346"/>
                    <a:pt x="1524" y="347"/>
                    <a:pt x="1524" y="347"/>
                  </a:cubicBezTo>
                  <a:cubicBezTo>
                    <a:pt x="1523" y="348"/>
                    <a:pt x="1523" y="348"/>
                    <a:pt x="1522" y="349"/>
                  </a:cubicBezTo>
                  <a:cubicBezTo>
                    <a:pt x="1521" y="349"/>
                    <a:pt x="1521" y="350"/>
                    <a:pt x="1520" y="350"/>
                  </a:cubicBezTo>
                  <a:cubicBezTo>
                    <a:pt x="1520" y="350"/>
                    <a:pt x="1520" y="350"/>
                    <a:pt x="1520" y="351"/>
                  </a:cubicBezTo>
                  <a:cubicBezTo>
                    <a:pt x="1520" y="351"/>
                    <a:pt x="1520" y="351"/>
                    <a:pt x="1520" y="351"/>
                  </a:cubicBezTo>
                  <a:cubicBezTo>
                    <a:pt x="1519" y="351"/>
                    <a:pt x="1519" y="351"/>
                    <a:pt x="1519" y="351"/>
                  </a:cubicBezTo>
                  <a:cubicBezTo>
                    <a:pt x="1519" y="352"/>
                    <a:pt x="1518" y="352"/>
                    <a:pt x="1518" y="353"/>
                  </a:cubicBezTo>
                  <a:cubicBezTo>
                    <a:pt x="1518" y="353"/>
                    <a:pt x="1518" y="353"/>
                    <a:pt x="1518" y="353"/>
                  </a:cubicBezTo>
                  <a:cubicBezTo>
                    <a:pt x="1517" y="353"/>
                    <a:pt x="1515" y="353"/>
                    <a:pt x="1514" y="353"/>
                  </a:cubicBezTo>
                  <a:cubicBezTo>
                    <a:pt x="1512" y="353"/>
                    <a:pt x="1511" y="353"/>
                    <a:pt x="1509" y="353"/>
                  </a:cubicBezTo>
                  <a:cubicBezTo>
                    <a:pt x="1508" y="353"/>
                    <a:pt x="1506" y="353"/>
                    <a:pt x="1505" y="353"/>
                  </a:cubicBezTo>
                  <a:cubicBezTo>
                    <a:pt x="1501" y="353"/>
                    <a:pt x="1498" y="352"/>
                    <a:pt x="1495" y="352"/>
                  </a:cubicBezTo>
                  <a:cubicBezTo>
                    <a:pt x="1494" y="351"/>
                    <a:pt x="1492" y="351"/>
                    <a:pt x="1491" y="351"/>
                  </a:cubicBezTo>
                  <a:cubicBezTo>
                    <a:pt x="1490" y="351"/>
                    <a:pt x="1488" y="351"/>
                    <a:pt x="1487" y="351"/>
                  </a:cubicBezTo>
                  <a:cubicBezTo>
                    <a:pt x="1487" y="351"/>
                    <a:pt x="1486" y="351"/>
                    <a:pt x="1486" y="350"/>
                  </a:cubicBezTo>
                  <a:cubicBezTo>
                    <a:pt x="1486" y="350"/>
                    <a:pt x="1485" y="350"/>
                    <a:pt x="1485" y="350"/>
                  </a:cubicBezTo>
                  <a:cubicBezTo>
                    <a:pt x="1485" y="351"/>
                    <a:pt x="1484" y="351"/>
                    <a:pt x="1484" y="351"/>
                  </a:cubicBezTo>
                  <a:cubicBezTo>
                    <a:pt x="1483" y="351"/>
                    <a:pt x="1483" y="351"/>
                    <a:pt x="1482" y="351"/>
                  </a:cubicBezTo>
                  <a:cubicBezTo>
                    <a:pt x="1482" y="351"/>
                    <a:pt x="1482" y="351"/>
                    <a:pt x="1482" y="351"/>
                  </a:cubicBezTo>
                  <a:cubicBezTo>
                    <a:pt x="1484" y="348"/>
                    <a:pt x="1485" y="345"/>
                    <a:pt x="1487" y="342"/>
                  </a:cubicBezTo>
                  <a:cubicBezTo>
                    <a:pt x="1488" y="339"/>
                    <a:pt x="1489" y="336"/>
                    <a:pt x="1490" y="333"/>
                  </a:cubicBezTo>
                  <a:cubicBezTo>
                    <a:pt x="1491" y="331"/>
                    <a:pt x="1492" y="328"/>
                    <a:pt x="1493" y="325"/>
                  </a:cubicBezTo>
                  <a:cubicBezTo>
                    <a:pt x="1494" y="323"/>
                    <a:pt x="1495" y="320"/>
                    <a:pt x="1497" y="318"/>
                  </a:cubicBezTo>
                  <a:cubicBezTo>
                    <a:pt x="1497" y="318"/>
                    <a:pt x="1497" y="317"/>
                    <a:pt x="1498" y="317"/>
                  </a:cubicBezTo>
                  <a:cubicBezTo>
                    <a:pt x="1498" y="316"/>
                    <a:pt x="1498" y="316"/>
                    <a:pt x="1498" y="316"/>
                  </a:cubicBezTo>
                  <a:cubicBezTo>
                    <a:pt x="1498" y="316"/>
                    <a:pt x="1498" y="316"/>
                    <a:pt x="1498" y="316"/>
                  </a:cubicBezTo>
                  <a:cubicBezTo>
                    <a:pt x="1498" y="316"/>
                    <a:pt x="1498" y="316"/>
                    <a:pt x="1498" y="316"/>
                  </a:cubicBezTo>
                  <a:cubicBezTo>
                    <a:pt x="1498" y="316"/>
                    <a:pt x="1498" y="316"/>
                    <a:pt x="1498" y="316"/>
                  </a:cubicBezTo>
                  <a:cubicBezTo>
                    <a:pt x="1498" y="316"/>
                    <a:pt x="1498" y="316"/>
                    <a:pt x="1498" y="316"/>
                  </a:cubicBezTo>
                  <a:cubicBezTo>
                    <a:pt x="1498" y="316"/>
                    <a:pt x="1498" y="315"/>
                    <a:pt x="1499" y="315"/>
                  </a:cubicBezTo>
                  <a:cubicBezTo>
                    <a:pt x="1499" y="315"/>
                    <a:pt x="1499" y="315"/>
                    <a:pt x="1499" y="315"/>
                  </a:cubicBezTo>
                  <a:cubicBezTo>
                    <a:pt x="1499" y="314"/>
                    <a:pt x="1500" y="314"/>
                    <a:pt x="1500" y="314"/>
                  </a:cubicBezTo>
                  <a:cubicBezTo>
                    <a:pt x="1500" y="314"/>
                    <a:pt x="1501" y="313"/>
                    <a:pt x="1501" y="313"/>
                  </a:cubicBezTo>
                  <a:cubicBezTo>
                    <a:pt x="1502" y="312"/>
                    <a:pt x="1503" y="311"/>
                    <a:pt x="1504" y="311"/>
                  </a:cubicBezTo>
                  <a:cubicBezTo>
                    <a:pt x="1505" y="310"/>
                    <a:pt x="1505" y="309"/>
                    <a:pt x="1506" y="308"/>
                  </a:cubicBezTo>
                  <a:cubicBezTo>
                    <a:pt x="1508" y="307"/>
                    <a:pt x="1510" y="305"/>
                    <a:pt x="1511" y="304"/>
                  </a:cubicBezTo>
                  <a:cubicBezTo>
                    <a:pt x="1511" y="304"/>
                    <a:pt x="1511" y="304"/>
                    <a:pt x="1511" y="304"/>
                  </a:cubicBezTo>
                  <a:cubicBezTo>
                    <a:pt x="1512" y="304"/>
                    <a:pt x="1512" y="303"/>
                    <a:pt x="1512" y="303"/>
                  </a:cubicBezTo>
                  <a:cubicBezTo>
                    <a:pt x="1513" y="303"/>
                    <a:pt x="1513" y="303"/>
                    <a:pt x="1514" y="303"/>
                  </a:cubicBezTo>
                  <a:cubicBezTo>
                    <a:pt x="1514" y="302"/>
                    <a:pt x="1515" y="302"/>
                    <a:pt x="1515" y="302"/>
                  </a:cubicBezTo>
                  <a:cubicBezTo>
                    <a:pt x="1516" y="301"/>
                    <a:pt x="1517" y="301"/>
                    <a:pt x="1518" y="301"/>
                  </a:cubicBezTo>
                  <a:cubicBezTo>
                    <a:pt x="1519" y="300"/>
                    <a:pt x="1521" y="300"/>
                    <a:pt x="1522" y="300"/>
                  </a:cubicBezTo>
                  <a:cubicBezTo>
                    <a:pt x="1523" y="299"/>
                    <a:pt x="1524" y="299"/>
                    <a:pt x="1525" y="299"/>
                  </a:cubicBezTo>
                  <a:cubicBezTo>
                    <a:pt x="1526" y="299"/>
                    <a:pt x="1528" y="299"/>
                    <a:pt x="1529" y="298"/>
                  </a:cubicBezTo>
                  <a:cubicBezTo>
                    <a:pt x="1529" y="298"/>
                    <a:pt x="1529" y="298"/>
                    <a:pt x="1529" y="298"/>
                  </a:cubicBezTo>
                  <a:cubicBezTo>
                    <a:pt x="1539" y="313"/>
                    <a:pt x="1549" y="304"/>
                    <a:pt x="1556" y="292"/>
                  </a:cubicBezTo>
                  <a:cubicBezTo>
                    <a:pt x="1544" y="295"/>
                    <a:pt x="1538" y="285"/>
                    <a:pt x="1528" y="297"/>
                  </a:cubicBezTo>
                  <a:cubicBezTo>
                    <a:pt x="1527" y="297"/>
                    <a:pt x="1526" y="297"/>
                    <a:pt x="1525" y="297"/>
                  </a:cubicBezTo>
                  <a:cubicBezTo>
                    <a:pt x="1524" y="297"/>
                    <a:pt x="1523" y="297"/>
                    <a:pt x="1521" y="298"/>
                  </a:cubicBezTo>
                  <a:cubicBezTo>
                    <a:pt x="1520" y="298"/>
                    <a:pt x="1519" y="298"/>
                    <a:pt x="1518" y="299"/>
                  </a:cubicBezTo>
                  <a:cubicBezTo>
                    <a:pt x="1517" y="299"/>
                    <a:pt x="1516" y="299"/>
                    <a:pt x="1516" y="299"/>
                  </a:cubicBezTo>
                  <a:cubicBezTo>
                    <a:pt x="1517" y="298"/>
                    <a:pt x="1518" y="298"/>
                    <a:pt x="1518" y="297"/>
                  </a:cubicBezTo>
                  <a:cubicBezTo>
                    <a:pt x="1519" y="296"/>
                    <a:pt x="1520" y="294"/>
                    <a:pt x="1521" y="294"/>
                  </a:cubicBezTo>
                  <a:cubicBezTo>
                    <a:pt x="1521" y="293"/>
                    <a:pt x="1522" y="292"/>
                    <a:pt x="1522" y="291"/>
                  </a:cubicBezTo>
                  <a:cubicBezTo>
                    <a:pt x="1523" y="290"/>
                    <a:pt x="1523" y="289"/>
                    <a:pt x="1523" y="289"/>
                  </a:cubicBezTo>
                  <a:cubicBezTo>
                    <a:pt x="1523" y="289"/>
                    <a:pt x="1523" y="290"/>
                    <a:pt x="1522" y="291"/>
                  </a:cubicBezTo>
                  <a:cubicBezTo>
                    <a:pt x="1521" y="292"/>
                    <a:pt x="1521" y="292"/>
                    <a:pt x="1520" y="293"/>
                  </a:cubicBezTo>
                  <a:cubicBezTo>
                    <a:pt x="1519" y="294"/>
                    <a:pt x="1518" y="295"/>
                    <a:pt x="1517" y="296"/>
                  </a:cubicBezTo>
                  <a:cubicBezTo>
                    <a:pt x="1515" y="298"/>
                    <a:pt x="1513" y="300"/>
                    <a:pt x="1509" y="302"/>
                  </a:cubicBezTo>
                  <a:cubicBezTo>
                    <a:pt x="1508" y="303"/>
                    <a:pt x="1506" y="304"/>
                    <a:pt x="1504" y="306"/>
                  </a:cubicBezTo>
                  <a:cubicBezTo>
                    <a:pt x="1503" y="306"/>
                    <a:pt x="1502" y="307"/>
                    <a:pt x="1501" y="308"/>
                  </a:cubicBezTo>
                  <a:cubicBezTo>
                    <a:pt x="1500" y="309"/>
                    <a:pt x="1500" y="309"/>
                    <a:pt x="1499" y="310"/>
                  </a:cubicBezTo>
                  <a:cubicBezTo>
                    <a:pt x="1498" y="311"/>
                    <a:pt x="1498" y="311"/>
                    <a:pt x="1497" y="312"/>
                  </a:cubicBezTo>
                  <a:cubicBezTo>
                    <a:pt x="1497" y="312"/>
                    <a:pt x="1497" y="312"/>
                    <a:pt x="1496" y="312"/>
                  </a:cubicBezTo>
                  <a:cubicBezTo>
                    <a:pt x="1496" y="313"/>
                    <a:pt x="1496" y="313"/>
                    <a:pt x="1496" y="313"/>
                  </a:cubicBezTo>
                  <a:cubicBezTo>
                    <a:pt x="1496" y="313"/>
                    <a:pt x="1495" y="314"/>
                    <a:pt x="1495" y="314"/>
                  </a:cubicBezTo>
                  <a:cubicBezTo>
                    <a:pt x="1495" y="314"/>
                    <a:pt x="1495" y="314"/>
                    <a:pt x="1495" y="314"/>
                  </a:cubicBezTo>
                  <a:cubicBezTo>
                    <a:pt x="1495" y="314"/>
                    <a:pt x="1495" y="314"/>
                    <a:pt x="1495" y="314"/>
                  </a:cubicBezTo>
                  <a:cubicBezTo>
                    <a:pt x="1495" y="314"/>
                    <a:pt x="1495" y="314"/>
                    <a:pt x="1495" y="314"/>
                  </a:cubicBezTo>
                  <a:cubicBezTo>
                    <a:pt x="1495" y="314"/>
                    <a:pt x="1495" y="314"/>
                    <a:pt x="1495" y="314"/>
                  </a:cubicBezTo>
                  <a:cubicBezTo>
                    <a:pt x="1495" y="315"/>
                    <a:pt x="1495" y="315"/>
                    <a:pt x="1495" y="315"/>
                  </a:cubicBezTo>
                  <a:cubicBezTo>
                    <a:pt x="1494" y="315"/>
                    <a:pt x="1494" y="316"/>
                    <a:pt x="1493" y="316"/>
                  </a:cubicBezTo>
                  <a:cubicBezTo>
                    <a:pt x="1493" y="317"/>
                    <a:pt x="1493" y="318"/>
                    <a:pt x="1492" y="319"/>
                  </a:cubicBezTo>
                  <a:cubicBezTo>
                    <a:pt x="1492" y="318"/>
                    <a:pt x="1492" y="318"/>
                    <a:pt x="1492" y="318"/>
                  </a:cubicBezTo>
                  <a:cubicBezTo>
                    <a:pt x="1492" y="317"/>
                    <a:pt x="1492" y="316"/>
                    <a:pt x="1491" y="314"/>
                  </a:cubicBezTo>
                  <a:cubicBezTo>
                    <a:pt x="1491" y="314"/>
                    <a:pt x="1491" y="313"/>
                    <a:pt x="1491" y="313"/>
                  </a:cubicBezTo>
                  <a:cubicBezTo>
                    <a:pt x="1491" y="313"/>
                    <a:pt x="1491" y="312"/>
                    <a:pt x="1491" y="312"/>
                  </a:cubicBezTo>
                  <a:cubicBezTo>
                    <a:pt x="1490" y="311"/>
                    <a:pt x="1490" y="311"/>
                    <a:pt x="1490" y="311"/>
                  </a:cubicBezTo>
                  <a:cubicBezTo>
                    <a:pt x="1490" y="310"/>
                    <a:pt x="1489" y="310"/>
                    <a:pt x="1489" y="309"/>
                  </a:cubicBezTo>
                  <a:cubicBezTo>
                    <a:pt x="1489" y="309"/>
                    <a:pt x="1488" y="308"/>
                    <a:pt x="1487" y="307"/>
                  </a:cubicBezTo>
                  <a:cubicBezTo>
                    <a:pt x="1487" y="307"/>
                    <a:pt x="1487" y="307"/>
                    <a:pt x="1486" y="306"/>
                  </a:cubicBezTo>
                  <a:cubicBezTo>
                    <a:pt x="1486" y="306"/>
                    <a:pt x="1486" y="306"/>
                    <a:pt x="1486" y="306"/>
                  </a:cubicBezTo>
                  <a:cubicBezTo>
                    <a:pt x="1485" y="306"/>
                    <a:pt x="1485" y="306"/>
                    <a:pt x="1485" y="306"/>
                  </a:cubicBezTo>
                  <a:cubicBezTo>
                    <a:pt x="1485" y="305"/>
                    <a:pt x="1484" y="305"/>
                    <a:pt x="1484" y="305"/>
                  </a:cubicBezTo>
                  <a:cubicBezTo>
                    <a:pt x="1482" y="304"/>
                    <a:pt x="1480" y="303"/>
                    <a:pt x="1478" y="302"/>
                  </a:cubicBezTo>
                  <a:cubicBezTo>
                    <a:pt x="1477" y="302"/>
                    <a:pt x="1476" y="302"/>
                    <a:pt x="1475" y="301"/>
                  </a:cubicBezTo>
                  <a:cubicBezTo>
                    <a:pt x="1475" y="301"/>
                    <a:pt x="1474" y="300"/>
                    <a:pt x="1474" y="300"/>
                  </a:cubicBezTo>
                  <a:cubicBezTo>
                    <a:pt x="1473" y="300"/>
                    <a:pt x="1473" y="300"/>
                    <a:pt x="1473" y="300"/>
                  </a:cubicBezTo>
                  <a:cubicBezTo>
                    <a:pt x="1473" y="300"/>
                    <a:pt x="1473" y="299"/>
                    <a:pt x="1473" y="299"/>
                  </a:cubicBezTo>
                  <a:cubicBezTo>
                    <a:pt x="1473" y="299"/>
                    <a:pt x="1473" y="299"/>
                    <a:pt x="1473" y="299"/>
                  </a:cubicBezTo>
                  <a:cubicBezTo>
                    <a:pt x="1473" y="299"/>
                    <a:pt x="1473" y="299"/>
                    <a:pt x="1473" y="299"/>
                  </a:cubicBezTo>
                  <a:cubicBezTo>
                    <a:pt x="1471" y="297"/>
                    <a:pt x="1471" y="295"/>
                    <a:pt x="1470" y="292"/>
                  </a:cubicBezTo>
                  <a:cubicBezTo>
                    <a:pt x="1469" y="290"/>
                    <a:pt x="1469" y="288"/>
                    <a:pt x="1468" y="285"/>
                  </a:cubicBezTo>
                  <a:cubicBezTo>
                    <a:pt x="1468" y="283"/>
                    <a:pt x="1467" y="280"/>
                    <a:pt x="1466" y="278"/>
                  </a:cubicBezTo>
                  <a:cubicBezTo>
                    <a:pt x="1465" y="277"/>
                    <a:pt x="1465" y="275"/>
                    <a:pt x="1464" y="274"/>
                  </a:cubicBezTo>
                  <a:cubicBezTo>
                    <a:pt x="1464" y="273"/>
                    <a:pt x="1464" y="273"/>
                    <a:pt x="1464" y="273"/>
                  </a:cubicBezTo>
                  <a:cubicBezTo>
                    <a:pt x="1464" y="273"/>
                    <a:pt x="1465" y="272"/>
                    <a:pt x="1465" y="272"/>
                  </a:cubicBezTo>
                  <a:cubicBezTo>
                    <a:pt x="1465" y="272"/>
                    <a:pt x="1465" y="272"/>
                    <a:pt x="1465" y="271"/>
                  </a:cubicBezTo>
                  <a:cubicBezTo>
                    <a:pt x="1465" y="271"/>
                    <a:pt x="1465" y="271"/>
                    <a:pt x="1465" y="271"/>
                  </a:cubicBezTo>
                  <a:cubicBezTo>
                    <a:pt x="1465" y="271"/>
                    <a:pt x="1465" y="270"/>
                    <a:pt x="1465" y="270"/>
                  </a:cubicBezTo>
                  <a:cubicBezTo>
                    <a:pt x="1465" y="269"/>
                    <a:pt x="1465" y="269"/>
                    <a:pt x="1465" y="269"/>
                  </a:cubicBezTo>
                  <a:cubicBezTo>
                    <a:pt x="1465" y="268"/>
                    <a:pt x="1465" y="268"/>
                    <a:pt x="1465" y="267"/>
                  </a:cubicBezTo>
                  <a:cubicBezTo>
                    <a:pt x="1465" y="267"/>
                    <a:pt x="1465" y="266"/>
                    <a:pt x="1465" y="266"/>
                  </a:cubicBezTo>
                  <a:cubicBezTo>
                    <a:pt x="1465" y="265"/>
                    <a:pt x="1465" y="264"/>
                    <a:pt x="1465" y="263"/>
                  </a:cubicBezTo>
                  <a:cubicBezTo>
                    <a:pt x="1466" y="262"/>
                    <a:pt x="1466" y="261"/>
                    <a:pt x="1466" y="260"/>
                  </a:cubicBezTo>
                  <a:cubicBezTo>
                    <a:pt x="1467" y="259"/>
                    <a:pt x="1467" y="258"/>
                    <a:pt x="1467" y="258"/>
                  </a:cubicBezTo>
                  <a:cubicBezTo>
                    <a:pt x="1467" y="257"/>
                    <a:pt x="1467" y="257"/>
                    <a:pt x="1467" y="257"/>
                  </a:cubicBezTo>
                  <a:cubicBezTo>
                    <a:pt x="1467" y="258"/>
                    <a:pt x="1467" y="259"/>
                    <a:pt x="1467" y="260"/>
                  </a:cubicBezTo>
                  <a:cubicBezTo>
                    <a:pt x="1482" y="262"/>
                    <a:pt x="1482" y="241"/>
                    <a:pt x="1479" y="231"/>
                  </a:cubicBezTo>
                  <a:cubicBezTo>
                    <a:pt x="1475" y="237"/>
                    <a:pt x="1453" y="251"/>
                    <a:pt x="1465" y="259"/>
                  </a:cubicBezTo>
                  <a:cubicBezTo>
                    <a:pt x="1465" y="259"/>
                    <a:pt x="1465" y="260"/>
                    <a:pt x="1465" y="260"/>
                  </a:cubicBezTo>
                  <a:cubicBezTo>
                    <a:pt x="1464" y="261"/>
                    <a:pt x="1464" y="262"/>
                    <a:pt x="1464" y="263"/>
                  </a:cubicBezTo>
                  <a:cubicBezTo>
                    <a:pt x="1464" y="264"/>
                    <a:pt x="1463" y="265"/>
                    <a:pt x="1463" y="266"/>
                  </a:cubicBezTo>
                  <a:cubicBezTo>
                    <a:pt x="1463" y="266"/>
                    <a:pt x="1463" y="267"/>
                    <a:pt x="1463" y="267"/>
                  </a:cubicBezTo>
                  <a:cubicBezTo>
                    <a:pt x="1463" y="268"/>
                    <a:pt x="1463" y="268"/>
                    <a:pt x="1463" y="268"/>
                  </a:cubicBezTo>
                  <a:cubicBezTo>
                    <a:pt x="1463" y="269"/>
                    <a:pt x="1463" y="269"/>
                    <a:pt x="1463" y="270"/>
                  </a:cubicBezTo>
                  <a:cubicBezTo>
                    <a:pt x="1463" y="270"/>
                    <a:pt x="1463" y="270"/>
                    <a:pt x="1463" y="270"/>
                  </a:cubicBezTo>
                  <a:cubicBezTo>
                    <a:pt x="1462" y="269"/>
                    <a:pt x="1462" y="268"/>
                    <a:pt x="1461" y="266"/>
                  </a:cubicBezTo>
                  <a:cubicBezTo>
                    <a:pt x="1461" y="266"/>
                    <a:pt x="1461" y="265"/>
                    <a:pt x="1461" y="265"/>
                  </a:cubicBezTo>
                  <a:cubicBezTo>
                    <a:pt x="1461" y="265"/>
                    <a:pt x="1460" y="264"/>
                    <a:pt x="1460" y="264"/>
                  </a:cubicBezTo>
                  <a:cubicBezTo>
                    <a:pt x="1460" y="263"/>
                    <a:pt x="1459" y="262"/>
                    <a:pt x="1459" y="262"/>
                  </a:cubicBezTo>
                  <a:cubicBezTo>
                    <a:pt x="1458" y="260"/>
                    <a:pt x="1458" y="259"/>
                    <a:pt x="1457" y="258"/>
                  </a:cubicBezTo>
                  <a:cubicBezTo>
                    <a:pt x="1457" y="258"/>
                    <a:pt x="1457" y="257"/>
                    <a:pt x="1456" y="257"/>
                  </a:cubicBezTo>
                  <a:cubicBezTo>
                    <a:pt x="1456" y="257"/>
                    <a:pt x="1456"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5" y="258"/>
                    <a:pt x="1455" y="258"/>
                    <a:pt x="1455" y="258"/>
                  </a:cubicBezTo>
                  <a:cubicBezTo>
                    <a:pt x="1455" y="258"/>
                    <a:pt x="1455" y="258"/>
                    <a:pt x="1455" y="258"/>
                  </a:cubicBezTo>
                  <a:cubicBezTo>
                    <a:pt x="1455" y="258"/>
                    <a:pt x="1455" y="258"/>
                    <a:pt x="1455" y="258"/>
                  </a:cubicBezTo>
                  <a:cubicBezTo>
                    <a:pt x="1455" y="258"/>
                    <a:pt x="1455"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6" y="257"/>
                    <a:pt x="1456" y="257"/>
                    <a:pt x="1456" y="257"/>
                  </a:cubicBezTo>
                  <a:cubicBezTo>
                    <a:pt x="1456" y="258"/>
                    <a:pt x="1456" y="258"/>
                    <a:pt x="1456" y="259"/>
                  </a:cubicBezTo>
                  <a:cubicBezTo>
                    <a:pt x="1457" y="260"/>
                    <a:pt x="1457" y="261"/>
                    <a:pt x="1457" y="262"/>
                  </a:cubicBezTo>
                  <a:cubicBezTo>
                    <a:pt x="1457" y="263"/>
                    <a:pt x="1458" y="264"/>
                    <a:pt x="1458" y="265"/>
                  </a:cubicBezTo>
                  <a:cubicBezTo>
                    <a:pt x="1458" y="265"/>
                    <a:pt x="1458" y="266"/>
                    <a:pt x="1458" y="266"/>
                  </a:cubicBezTo>
                  <a:cubicBezTo>
                    <a:pt x="1459" y="266"/>
                    <a:pt x="1459" y="267"/>
                    <a:pt x="1459" y="267"/>
                  </a:cubicBezTo>
                  <a:cubicBezTo>
                    <a:pt x="1460" y="271"/>
                    <a:pt x="1462" y="275"/>
                    <a:pt x="1464" y="279"/>
                  </a:cubicBezTo>
                  <a:cubicBezTo>
                    <a:pt x="1464" y="281"/>
                    <a:pt x="1465" y="284"/>
                    <a:pt x="1466" y="286"/>
                  </a:cubicBezTo>
                  <a:cubicBezTo>
                    <a:pt x="1466" y="287"/>
                    <a:pt x="1466" y="287"/>
                    <a:pt x="1466" y="288"/>
                  </a:cubicBezTo>
                  <a:cubicBezTo>
                    <a:pt x="1466" y="288"/>
                    <a:pt x="1466" y="288"/>
                    <a:pt x="1466" y="288"/>
                  </a:cubicBezTo>
                  <a:cubicBezTo>
                    <a:pt x="1465" y="287"/>
                    <a:pt x="1465" y="287"/>
                    <a:pt x="1464" y="286"/>
                  </a:cubicBezTo>
                  <a:cubicBezTo>
                    <a:pt x="1464" y="286"/>
                    <a:pt x="1463" y="285"/>
                    <a:pt x="1462" y="285"/>
                  </a:cubicBezTo>
                  <a:cubicBezTo>
                    <a:pt x="1462" y="284"/>
                    <a:pt x="1461" y="284"/>
                    <a:pt x="1460" y="283"/>
                  </a:cubicBezTo>
                  <a:cubicBezTo>
                    <a:pt x="1460" y="283"/>
                    <a:pt x="1460" y="283"/>
                    <a:pt x="1460" y="283"/>
                  </a:cubicBezTo>
                  <a:cubicBezTo>
                    <a:pt x="1460" y="283"/>
                    <a:pt x="1460" y="283"/>
                    <a:pt x="1460" y="283"/>
                  </a:cubicBezTo>
                  <a:cubicBezTo>
                    <a:pt x="1454" y="273"/>
                    <a:pt x="1444" y="272"/>
                    <a:pt x="1433" y="272"/>
                  </a:cubicBezTo>
                  <a:cubicBezTo>
                    <a:pt x="1437" y="282"/>
                    <a:pt x="1447" y="284"/>
                    <a:pt x="1457" y="284"/>
                  </a:cubicBezTo>
                  <a:cubicBezTo>
                    <a:pt x="1458" y="284"/>
                    <a:pt x="1459" y="285"/>
                    <a:pt x="1459" y="285"/>
                  </a:cubicBezTo>
                  <a:cubicBezTo>
                    <a:pt x="1460" y="286"/>
                    <a:pt x="1460" y="286"/>
                    <a:pt x="1461" y="286"/>
                  </a:cubicBezTo>
                  <a:cubicBezTo>
                    <a:pt x="1462" y="287"/>
                    <a:pt x="1462" y="287"/>
                    <a:pt x="1463" y="288"/>
                  </a:cubicBezTo>
                  <a:cubicBezTo>
                    <a:pt x="1463" y="288"/>
                    <a:pt x="1464" y="289"/>
                    <a:pt x="1465" y="289"/>
                  </a:cubicBezTo>
                  <a:cubicBezTo>
                    <a:pt x="1465" y="290"/>
                    <a:pt x="1465" y="290"/>
                    <a:pt x="1466" y="291"/>
                  </a:cubicBezTo>
                  <a:cubicBezTo>
                    <a:pt x="1466" y="291"/>
                    <a:pt x="1466" y="291"/>
                    <a:pt x="1466" y="291"/>
                  </a:cubicBezTo>
                  <a:cubicBezTo>
                    <a:pt x="1466" y="291"/>
                    <a:pt x="1466" y="291"/>
                    <a:pt x="1467" y="291"/>
                  </a:cubicBezTo>
                  <a:cubicBezTo>
                    <a:pt x="1467" y="291"/>
                    <a:pt x="1467" y="291"/>
                    <a:pt x="1467" y="291"/>
                  </a:cubicBezTo>
                  <a:cubicBezTo>
                    <a:pt x="1467" y="292"/>
                    <a:pt x="1467" y="293"/>
                    <a:pt x="1468" y="293"/>
                  </a:cubicBezTo>
                  <a:cubicBezTo>
                    <a:pt x="1468" y="295"/>
                    <a:pt x="1469" y="298"/>
                    <a:pt x="1471" y="300"/>
                  </a:cubicBezTo>
                  <a:cubicBezTo>
                    <a:pt x="1471" y="300"/>
                    <a:pt x="1471" y="301"/>
                    <a:pt x="1471" y="301"/>
                  </a:cubicBezTo>
                  <a:cubicBezTo>
                    <a:pt x="1471" y="301"/>
                    <a:pt x="1471" y="301"/>
                    <a:pt x="1471" y="301"/>
                  </a:cubicBezTo>
                  <a:cubicBezTo>
                    <a:pt x="1471" y="301"/>
                    <a:pt x="1472" y="301"/>
                    <a:pt x="1472" y="301"/>
                  </a:cubicBezTo>
                  <a:cubicBezTo>
                    <a:pt x="1472" y="302"/>
                    <a:pt x="1472" y="302"/>
                    <a:pt x="1472" y="302"/>
                  </a:cubicBezTo>
                  <a:cubicBezTo>
                    <a:pt x="1472" y="302"/>
                    <a:pt x="1473" y="303"/>
                    <a:pt x="1474" y="303"/>
                  </a:cubicBezTo>
                  <a:cubicBezTo>
                    <a:pt x="1475" y="304"/>
                    <a:pt x="1476" y="304"/>
                    <a:pt x="1477" y="305"/>
                  </a:cubicBezTo>
                  <a:cubicBezTo>
                    <a:pt x="1479" y="306"/>
                    <a:pt x="1481" y="306"/>
                    <a:pt x="1483" y="307"/>
                  </a:cubicBezTo>
                  <a:cubicBezTo>
                    <a:pt x="1483" y="307"/>
                    <a:pt x="1483" y="308"/>
                    <a:pt x="1484" y="308"/>
                  </a:cubicBezTo>
                  <a:cubicBezTo>
                    <a:pt x="1484" y="308"/>
                    <a:pt x="1484" y="308"/>
                    <a:pt x="1484" y="308"/>
                  </a:cubicBezTo>
                  <a:cubicBezTo>
                    <a:pt x="1484" y="308"/>
                    <a:pt x="1485" y="308"/>
                    <a:pt x="1485" y="308"/>
                  </a:cubicBezTo>
                  <a:cubicBezTo>
                    <a:pt x="1485" y="309"/>
                    <a:pt x="1485" y="309"/>
                    <a:pt x="1485" y="309"/>
                  </a:cubicBezTo>
                  <a:cubicBezTo>
                    <a:pt x="1486" y="310"/>
                    <a:pt x="1487" y="310"/>
                    <a:pt x="1487" y="311"/>
                  </a:cubicBezTo>
                  <a:cubicBezTo>
                    <a:pt x="1488" y="312"/>
                    <a:pt x="1488" y="312"/>
                    <a:pt x="1488" y="313"/>
                  </a:cubicBezTo>
                  <a:cubicBezTo>
                    <a:pt x="1489" y="313"/>
                    <a:pt x="1489" y="314"/>
                    <a:pt x="1489" y="314"/>
                  </a:cubicBezTo>
                  <a:cubicBezTo>
                    <a:pt x="1489" y="314"/>
                    <a:pt x="1489" y="315"/>
                    <a:pt x="1490" y="315"/>
                  </a:cubicBezTo>
                  <a:cubicBezTo>
                    <a:pt x="1490" y="316"/>
                    <a:pt x="1491" y="317"/>
                    <a:pt x="1491" y="318"/>
                  </a:cubicBezTo>
                  <a:cubicBezTo>
                    <a:pt x="1492" y="319"/>
                    <a:pt x="1492" y="319"/>
                    <a:pt x="1492" y="320"/>
                  </a:cubicBezTo>
                  <a:cubicBezTo>
                    <a:pt x="1491" y="321"/>
                    <a:pt x="1490" y="323"/>
                    <a:pt x="1490" y="324"/>
                  </a:cubicBezTo>
                  <a:cubicBezTo>
                    <a:pt x="1489" y="327"/>
                    <a:pt x="1488" y="330"/>
                    <a:pt x="1487" y="332"/>
                  </a:cubicBezTo>
                  <a:cubicBezTo>
                    <a:pt x="1486" y="335"/>
                    <a:pt x="1485" y="338"/>
                    <a:pt x="1484" y="340"/>
                  </a:cubicBezTo>
                  <a:cubicBezTo>
                    <a:pt x="1481" y="346"/>
                    <a:pt x="1478" y="351"/>
                    <a:pt x="1474" y="357"/>
                  </a:cubicBezTo>
                  <a:cubicBezTo>
                    <a:pt x="1473" y="359"/>
                    <a:pt x="1471" y="362"/>
                    <a:pt x="1469" y="365"/>
                  </a:cubicBezTo>
                  <a:cubicBezTo>
                    <a:pt x="1468" y="365"/>
                    <a:pt x="1468" y="366"/>
                    <a:pt x="1468" y="367"/>
                  </a:cubicBezTo>
                  <a:cubicBezTo>
                    <a:pt x="1467" y="368"/>
                    <a:pt x="1467" y="368"/>
                    <a:pt x="1466" y="369"/>
                  </a:cubicBezTo>
                  <a:cubicBezTo>
                    <a:pt x="1466" y="371"/>
                    <a:pt x="1465" y="372"/>
                    <a:pt x="1464" y="374"/>
                  </a:cubicBezTo>
                  <a:cubicBezTo>
                    <a:pt x="1463" y="377"/>
                    <a:pt x="1463" y="380"/>
                    <a:pt x="1462" y="384"/>
                  </a:cubicBezTo>
                  <a:cubicBezTo>
                    <a:pt x="1462" y="386"/>
                    <a:pt x="1461" y="388"/>
                    <a:pt x="1461" y="390"/>
                  </a:cubicBezTo>
                  <a:cubicBezTo>
                    <a:pt x="1461" y="389"/>
                    <a:pt x="1461" y="389"/>
                    <a:pt x="1461" y="387"/>
                  </a:cubicBezTo>
                  <a:cubicBezTo>
                    <a:pt x="1461" y="387"/>
                    <a:pt x="1461" y="387"/>
                    <a:pt x="1461" y="386"/>
                  </a:cubicBezTo>
                  <a:cubicBezTo>
                    <a:pt x="1461" y="386"/>
                    <a:pt x="1461" y="385"/>
                    <a:pt x="1461" y="385"/>
                  </a:cubicBezTo>
                  <a:cubicBezTo>
                    <a:pt x="1460" y="384"/>
                    <a:pt x="1460" y="384"/>
                    <a:pt x="1460" y="383"/>
                  </a:cubicBezTo>
                  <a:cubicBezTo>
                    <a:pt x="1460" y="383"/>
                    <a:pt x="1460" y="382"/>
                    <a:pt x="1459" y="382"/>
                  </a:cubicBezTo>
                  <a:cubicBezTo>
                    <a:pt x="1458" y="380"/>
                    <a:pt x="1457" y="377"/>
                    <a:pt x="1455" y="376"/>
                  </a:cubicBezTo>
                  <a:cubicBezTo>
                    <a:pt x="1455" y="376"/>
                    <a:pt x="1455" y="375"/>
                    <a:pt x="1454" y="375"/>
                  </a:cubicBezTo>
                  <a:cubicBezTo>
                    <a:pt x="1454" y="375"/>
                    <a:pt x="1454" y="375"/>
                    <a:pt x="1453" y="375"/>
                  </a:cubicBezTo>
                  <a:cubicBezTo>
                    <a:pt x="1453" y="374"/>
                    <a:pt x="1453" y="374"/>
                    <a:pt x="1453" y="374"/>
                  </a:cubicBezTo>
                  <a:cubicBezTo>
                    <a:pt x="1453" y="374"/>
                    <a:pt x="1453" y="374"/>
                    <a:pt x="1453" y="374"/>
                  </a:cubicBezTo>
                  <a:cubicBezTo>
                    <a:pt x="1452" y="374"/>
                    <a:pt x="1452" y="374"/>
                    <a:pt x="1452" y="374"/>
                  </a:cubicBezTo>
                  <a:cubicBezTo>
                    <a:pt x="1450" y="373"/>
                    <a:pt x="1449" y="373"/>
                    <a:pt x="1448" y="372"/>
                  </a:cubicBezTo>
                  <a:cubicBezTo>
                    <a:pt x="1447" y="372"/>
                    <a:pt x="1446" y="372"/>
                    <a:pt x="1446" y="372"/>
                  </a:cubicBezTo>
                  <a:cubicBezTo>
                    <a:pt x="1445" y="372"/>
                    <a:pt x="1445" y="372"/>
                    <a:pt x="1444" y="371"/>
                  </a:cubicBezTo>
                  <a:cubicBezTo>
                    <a:pt x="1443" y="371"/>
                    <a:pt x="1443" y="371"/>
                    <a:pt x="1442" y="371"/>
                  </a:cubicBezTo>
                  <a:cubicBezTo>
                    <a:pt x="1441" y="370"/>
                    <a:pt x="1441" y="370"/>
                    <a:pt x="1440" y="370"/>
                  </a:cubicBezTo>
                  <a:cubicBezTo>
                    <a:pt x="1440" y="370"/>
                    <a:pt x="1439" y="370"/>
                    <a:pt x="1439" y="369"/>
                  </a:cubicBezTo>
                  <a:cubicBezTo>
                    <a:pt x="1439" y="369"/>
                    <a:pt x="1439" y="369"/>
                    <a:pt x="1439" y="369"/>
                  </a:cubicBezTo>
                  <a:cubicBezTo>
                    <a:pt x="1439" y="369"/>
                    <a:pt x="1439" y="369"/>
                    <a:pt x="1439" y="368"/>
                  </a:cubicBezTo>
                  <a:cubicBezTo>
                    <a:pt x="1439" y="368"/>
                    <a:pt x="1439" y="368"/>
                    <a:pt x="1439" y="368"/>
                  </a:cubicBezTo>
                  <a:cubicBezTo>
                    <a:pt x="1439" y="368"/>
                    <a:pt x="1438" y="367"/>
                    <a:pt x="1438" y="367"/>
                  </a:cubicBezTo>
                  <a:cubicBezTo>
                    <a:pt x="1438" y="367"/>
                    <a:pt x="1438" y="367"/>
                    <a:pt x="1438" y="366"/>
                  </a:cubicBezTo>
                  <a:cubicBezTo>
                    <a:pt x="1438" y="366"/>
                    <a:pt x="1438" y="366"/>
                    <a:pt x="1438" y="365"/>
                  </a:cubicBezTo>
                  <a:cubicBezTo>
                    <a:pt x="1438" y="365"/>
                    <a:pt x="1438" y="365"/>
                    <a:pt x="1438" y="365"/>
                  </a:cubicBezTo>
                  <a:cubicBezTo>
                    <a:pt x="1438" y="365"/>
                    <a:pt x="1438" y="364"/>
                    <a:pt x="1438" y="364"/>
                  </a:cubicBezTo>
                  <a:cubicBezTo>
                    <a:pt x="1438" y="364"/>
                    <a:pt x="1437" y="363"/>
                    <a:pt x="1437" y="363"/>
                  </a:cubicBezTo>
                  <a:cubicBezTo>
                    <a:pt x="1437" y="362"/>
                    <a:pt x="1437" y="361"/>
                    <a:pt x="1437" y="360"/>
                  </a:cubicBezTo>
                  <a:cubicBezTo>
                    <a:pt x="1437" y="359"/>
                    <a:pt x="1437" y="359"/>
                    <a:pt x="1437" y="358"/>
                  </a:cubicBezTo>
                  <a:cubicBezTo>
                    <a:pt x="1437" y="358"/>
                    <a:pt x="1437" y="358"/>
                    <a:pt x="1437" y="357"/>
                  </a:cubicBezTo>
                  <a:cubicBezTo>
                    <a:pt x="1437" y="358"/>
                    <a:pt x="1438" y="358"/>
                    <a:pt x="1438" y="358"/>
                  </a:cubicBezTo>
                  <a:cubicBezTo>
                    <a:pt x="1438" y="357"/>
                    <a:pt x="1438" y="357"/>
                    <a:pt x="1438" y="356"/>
                  </a:cubicBezTo>
                  <a:cubicBezTo>
                    <a:pt x="1439" y="357"/>
                    <a:pt x="1439" y="357"/>
                    <a:pt x="1439" y="357"/>
                  </a:cubicBezTo>
                  <a:cubicBezTo>
                    <a:pt x="1453" y="355"/>
                    <a:pt x="1444" y="341"/>
                    <a:pt x="1445" y="334"/>
                  </a:cubicBezTo>
                  <a:cubicBezTo>
                    <a:pt x="1440" y="338"/>
                    <a:pt x="1428" y="350"/>
                    <a:pt x="1436" y="357"/>
                  </a:cubicBezTo>
                  <a:cubicBezTo>
                    <a:pt x="1436" y="357"/>
                    <a:pt x="1436" y="357"/>
                    <a:pt x="1436" y="358"/>
                  </a:cubicBezTo>
                  <a:cubicBezTo>
                    <a:pt x="1436" y="359"/>
                    <a:pt x="1436" y="359"/>
                    <a:pt x="1436" y="360"/>
                  </a:cubicBezTo>
                  <a:cubicBezTo>
                    <a:pt x="1436" y="361"/>
                    <a:pt x="1436" y="362"/>
                    <a:pt x="1436" y="363"/>
                  </a:cubicBezTo>
                  <a:cubicBezTo>
                    <a:pt x="1436" y="364"/>
                    <a:pt x="1436" y="364"/>
                    <a:pt x="1436" y="364"/>
                  </a:cubicBezTo>
                  <a:cubicBezTo>
                    <a:pt x="1436" y="365"/>
                    <a:pt x="1436" y="365"/>
                    <a:pt x="1436" y="365"/>
                  </a:cubicBezTo>
                  <a:cubicBezTo>
                    <a:pt x="1436" y="365"/>
                    <a:pt x="1437" y="365"/>
                    <a:pt x="1437" y="366"/>
                  </a:cubicBezTo>
                  <a:cubicBezTo>
                    <a:pt x="1437" y="366"/>
                    <a:pt x="1437" y="366"/>
                    <a:pt x="1437" y="367"/>
                  </a:cubicBezTo>
                  <a:cubicBezTo>
                    <a:pt x="1437" y="367"/>
                    <a:pt x="1437" y="367"/>
                    <a:pt x="1437" y="368"/>
                  </a:cubicBezTo>
                  <a:cubicBezTo>
                    <a:pt x="1437" y="368"/>
                    <a:pt x="1437" y="368"/>
                    <a:pt x="1437" y="368"/>
                  </a:cubicBezTo>
                  <a:cubicBezTo>
                    <a:pt x="1437" y="368"/>
                    <a:pt x="1437" y="369"/>
                    <a:pt x="1438" y="369"/>
                  </a:cubicBezTo>
                  <a:cubicBezTo>
                    <a:pt x="1436" y="368"/>
                    <a:pt x="1434" y="367"/>
                    <a:pt x="1433" y="366"/>
                  </a:cubicBezTo>
                  <a:cubicBezTo>
                    <a:pt x="1433" y="366"/>
                    <a:pt x="1432" y="366"/>
                    <a:pt x="1432" y="365"/>
                  </a:cubicBezTo>
                  <a:cubicBezTo>
                    <a:pt x="1431" y="365"/>
                    <a:pt x="1431" y="365"/>
                    <a:pt x="1431" y="365"/>
                  </a:cubicBezTo>
                  <a:cubicBezTo>
                    <a:pt x="1431" y="364"/>
                    <a:pt x="1430" y="364"/>
                    <a:pt x="1430" y="364"/>
                  </a:cubicBezTo>
                  <a:cubicBezTo>
                    <a:pt x="1429" y="363"/>
                    <a:pt x="1429" y="363"/>
                    <a:pt x="1428" y="362"/>
                  </a:cubicBezTo>
                  <a:cubicBezTo>
                    <a:pt x="1428" y="362"/>
                    <a:pt x="1427" y="361"/>
                    <a:pt x="1427" y="361"/>
                  </a:cubicBezTo>
                  <a:cubicBezTo>
                    <a:pt x="1425" y="359"/>
                    <a:pt x="1423" y="357"/>
                    <a:pt x="1421" y="355"/>
                  </a:cubicBezTo>
                  <a:cubicBezTo>
                    <a:pt x="1421" y="354"/>
                    <a:pt x="1420" y="353"/>
                    <a:pt x="1419" y="353"/>
                  </a:cubicBezTo>
                  <a:cubicBezTo>
                    <a:pt x="1420" y="353"/>
                    <a:pt x="1420" y="353"/>
                    <a:pt x="1420" y="353"/>
                  </a:cubicBezTo>
                  <a:cubicBezTo>
                    <a:pt x="1420" y="353"/>
                    <a:pt x="1419" y="352"/>
                    <a:pt x="1419" y="352"/>
                  </a:cubicBezTo>
                  <a:cubicBezTo>
                    <a:pt x="1419" y="351"/>
                    <a:pt x="1418" y="351"/>
                    <a:pt x="1418" y="351"/>
                  </a:cubicBezTo>
                  <a:cubicBezTo>
                    <a:pt x="1418" y="350"/>
                    <a:pt x="1418" y="350"/>
                    <a:pt x="1418" y="350"/>
                  </a:cubicBezTo>
                  <a:cubicBezTo>
                    <a:pt x="1418" y="349"/>
                    <a:pt x="1417" y="349"/>
                    <a:pt x="1417" y="349"/>
                  </a:cubicBezTo>
                  <a:cubicBezTo>
                    <a:pt x="1417" y="348"/>
                    <a:pt x="1416" y="347"/>
                    <a:pt x="1416" y="346"/>
                  </a:cubicBezTo>
                  <a:cubicBezTo>
                    <a:pt x="1415" y="345"/>
                    <a:pt x="1415" y="345"/>
                    <a:pt x="1415" y="344"/>
                  </a:cubicBezTo>
                  <a:cubicBezTo>
                    <a:pt x="1415" y="344"/>
                    <a:pt x="1415" y="344"/>
                    <a:pt x="1415" y="344"/>
                  </a:cubicBezTo>
                  <a:cubicBezTo>
                    <a:pt x="1415" y="343"/>
                    <a:pt x="1414" y="343"/>
                    <a:pt x="1414" y="343"/>
                  </a:cubicBezTo>
                  <a:cubicBezTo>
                    <a:pt x="1414" y="341"/>
                    <a:pt x="1413" y="339"/>
                    <a:pt x="1412" y="338"/>
                  </a:cubicBezTo>
                  <a:cubicBezTo>
                    <a:pt x="1412" y="337"/>
                    <a:pt x="1412" y="336"/>
                    <a:pt x="1412" y="335"/>
                  </a:cubicBezTo>
                  <a:cubicBezTo>
                    <a:pt x="1411" y="335"/>
                    <a:pt x="1411" y="334"/>
                    <a:pt x="1411" y="334"/>
                  </a:cubicBezTo>
                  <a:cubicBezTo>
                    <a:pt x="1410" y="331"/>
                    <a:pt x="1410" y="330"/>
                    <a:pt x="1410" y="330"/>
                  </a:cubicBezTo>
                  <a:cubicBezTo>
                    <a:pt x="1410" y="330"/>
                    <a:pt x="1410" y="330"/>
                    <a:pt x="1410" y="331"/>
                  </a:cubicBezTo>
                  <a:cubicBezTo>
                    <a:pt x="1410" y="331"/>
                    <a:pt x="1410" y="332"/>
                    <a:pt x="1410" y="334"/>
                  </a:cubicBezTo>
                  <a:cubicBezTo>
                    <a:pt x="1410" y="334"/>
                    <a:pt x="1410" y="335"/>
                    <a:pt x="1410" y="336"/>
                  </a:cubicBezTo>
                  <a:cubicBezTo>
                    <a:pt x="1410" y="337"/>
                    <a:pt x="1410" y="337"/>
                    <a:pt x="1410" y="338"/>
                  </a:cubicBezTo>
                  <a:cubicBezTo>
                    <a:pt x="1411" y="339"/>
                    <a:pt x="1411" y="340"/>
                    <a:pt x="1411" y="341"/>
                  </a:cubicBezTo>
                  <a:cubicBezTo>
                    <a:pt x="1411" y="341"/>
                    <a:pt x="1411" y="342"/>
                    <a:pt x="1411" y="342"/>
                  </a:cubicBezTo>
                  <a:cubicBezTo>
                    <a:pt x="1412" y="343"/>
                    <a:pt x="1412" y="343"/>
                    <a:pt x="1412" y="344"/>
                  </a:cubicBezTo>
                  <a:cubicBezTo>
                    <a:pt x="1412" y="344"/>
                    <a:pt x="1412" y="344"/>
                    <a:pt x="1412" y="345"/>
                  </a:cubicBezTo>
                  <a:cubicBezTo>
                    <a:pt x="1412" y="345"/>
                    <a:pt x="1413" y="345"/>
                    <a:pt x="1413" y="345"/>
                  </a:cubicBezTo>
                  <a:cubicBezTo>
                    <a:pt x="1413" y="346"/>
                    <a:pt x="1413" y="346"/>
                    <a:pt x="1413" y="347"/>
                  </a:cubicBezTo>
                  <a:cubicBezTo>
                    <a:pt x="1414" y="348"/>
                    <a:pt x="1414" y="348"/>
                    <a:pt x="1414" y="349"/>
                  </a:cubicBezTo>
                  <a:cubicBezTo>
                    <a:pt x="1414" y="349"/>
                    <a:pt x="1413" y="348"/>
                    <a:pt x="1413" y="348"/>
                  </a:cubicBezTo>
                  <a:cubicBezTo>
                    <a:pt x="1412" y="348"/>
                    <a:pt x="1411" y="348"/>
                    <a:pt x="1410" y="347"/>
                  </a:cubicBezTo>
                  <a:cubicBezTo>
                    <a:pt x="1410" y="347"/>
                    <a:pt x="1409" y="347"/>
                    <a:pt x="1408" y="347"/>
                  </a:cubicBezTo>
                  <a:cubicBezTo>
                    <a:pt x="1407" y="347"/>
                    <a:pt x="1407" y="346"/>
                    <a:pt x="1406" y="346"/>
                  </a:cubicBezTo>
                  <a:cubicBezTo>
                    <a:pt x="1406" y="346"/>
                    <a:pt x="1406" y="346"/>
                    <a:pt x="1406" y="346"/>
                  </a:cubicBezTo>
                  <a:cubicBezTo>
                    <a:pt x="1405" y="346"/>
                    <a:pt x="1405" y="346"/>
                    <a:pt x="1405" y="346"/>
                  </a:cubicBezTo>
                  <a:cubicBezTo>
                    <a:pt x="1401" y="334"/>
                    <a:pt x="1391" y="339"/>
                    <a:pt x="1382" y="341"/>
                  </a:cubicBezTo>
                  <a:cubicBezTo>
                    <a:pt x="1387" y="355"/>
                    <a:pt x="1395" y="360"/>
                    <a:pt x="1405" y="348"/>
                  </a:cubicBezTo>
                  <a:cubicBezTo>
                    <a:pt x="1405" y="348"/>
                    <a:pt x="1405" y="348"/>
                    <a:pt x="1405" y="348"/>
                  </a:cubicBezTo>
                  <a:cubicBezTo>
                    <a:pt x="1406" y="348"/>
                    <a:pt x="1407" y="349"/>
                    <a:pt x="1407" y="349"/>
                  </a:cubicBezTo>
                  <a:cubicBezTo>
                    <a:pt x="1408" y="349"/>
                    <a:pt x="1409" y="349"/>
                    <a:pt x="1410" y="349"/>
                  </a:cubicBezTo>
                  <a:cubicBezTo>
                    <a:pt x="1411" y="350"/>
                    <a:pt x="1411" y="350"/>
                    <a:pt x="1412" y="350"/>
                  </a:cubicBezTo>
                  <a:cubicBezTo>
                    <a:pt x="1413" y="350"/>
                    <a:pt x="1413" y="351"/>
                    <a:pt x="1414" y="351"/>
                  </a:cubicBezTo>
                  <a:cubicBezTo>
                    <a:pt x="1415" y="351"/>
                    <a:pt x="1415" y="351"/>
                    <a:pt x="1416" y="352"/>
                  </a:cubicBezTo>
                  <a:cubicBezTo>
                    <a:pt x="1416" y="352"/>
                    <a:pt x="1416" y="352"/>
                    <a:pt x="1416" y="352"/>
                  </a:cubicBezTo>
                  <a:cubicBezTo>
                    <a:pt x="1416" y="352"/>
                    <a:pt x="1416" y="352"/>
                    <a:pt x="1416" y="352"/>
                  </a:cubicBezTo>
                  <a:cubicBezTo>
                    <a:pt x="1416" y="352"/>
                    <a:pt x="1417" y="353"/>
                    <a:pt x="1417" y="353"/>
                  </a:cubicBezTo>
                  <a:cubicBezTo>
                    <a:pt x="1418" y="355"/>
                    <a:pt x="1418" y="356"/>
                    <a:pt x="1419" y="357"/>
                  </a:cubicBezTo>
                  <a:cubicBezTo>
                    <a:pt x="1421" y="359"/>
                    <a:pt x="1423" y="361"/>
                    <a:pt x="1425" y="363"/>
                  </a:cubicBezTo>
                  <a:cubicBezTo>
                    <a:pt x="1425" y="363"/>
                    <a:pt x="1426" y="364"/>
                    <a:pt x="1426" y="364"/>
                  </a:cubicBezTo>
                  <a:cubicBezTo>
                    <a:pt x="1427" y="365"/>
                    <a:pt x="1428" y="365"/>
                    <a:pt x="1428" y="366"/>
                  </a:cubicBezTo>
                  <a:cubicBezTo>
                    <a:pt x="1429" y="366"/>
                    <a:pt x="1429" y="367"/>
                    <a:pt x="1430" y="367"/>
                  </a:cubicBezTo>
                  <a:cubicBezTo>
                    <a:pt x="1431" y="368"/>
                    <a:pt x="1431" y="368"/>
                    <a:pt x="1431" y="368"/>
                  </a:cubicBezTo>
                  <a:cubicBezTo>
                    <a:pt x="1431" y="368"/>
                    <a:pt x="1431" y="368"/>
                    <a:pt x="1432" y="368"/>
                  </a:cubicBezTo>
                  <a:cubicBezTo>
                    <a:pt x="1434" y="370"/>
                    <a:pt x="1437" y="371"/>
                    <a:pt x="1439" y="372"/>
                  </a:cubicBezTo>
                  <a:cubicBezTo>
                    <a:pt x="1440" y="373"/>
                    <a:pt x="1441" y="373"/>
                    <a:pt x="1441" y="373"/>
                  </a:cubicBezTo>
                  <a:cubicBezTo>
                    <a:pt x="1442" y="373"/>
                    <a:pt x="1443" y="374"/>
                    <a:pt x="1443" y="374"/>
                  </a:cubicBezTo>
                  <a:cubicBezTo>
                    <a:pt x="1444" y="374"/>
                    <a:pt x="1445" y="374"/>
                    <a:pt x="1445" y="374"/>
                  </a:cubicBezTo>
                  <a:cubicBezTo>
                    <a:pt x="1446" y="375"/>
                    <a:pt x="1446" y="375"/>
                    <a:pt x="1447" y="375"/>
                  </a:cubicBezTo>
                  <a:cubicBezTo>
                    <a:pt x="1448" y="375"/>
                    <a:pt x="1450" y="376"/>
                    <a:pt x="1451" y="376"/>
                  </a:cubicBezTo>
                  <a:cubicBezTo>
                    <a:pt x="1451" y="376"/>
                    <a:pt x="1451" y="376"/>
                    <a:pt x="1451" y="376"/>
                  </a:cubicBezTo>
                  <a:cubicBezTo>
                    <a:pt x="1452" y="377"/>
                    <a:pt x="1452" y="377"/>
                    <a:pt x="1452" y="377"/>
                  </a:cubicBezTo>
                  <a:cubicBezTo>
                    <a:pt x="1452" y="377"/>
                    <a:pt x="1452" y="377"/>
                    <a:pt x="1452" y="377"/>
                  </a:cubicBezTo>
                  <a:cubicBezTo>
                    <a:pt x="1452" y="377"/>
                    <a:pt x="1453" y="377"/>
                    <a:pt x="1453" y="377"/>
                  </a:cubicBezTo>
                  <a:cubicBezTo>
                    <a:pt x="1453" y="377"/>
                    <a:pt x="1453" y="378"/>
                    <a:pt x="1453" y="378"/>
                  </a:cubicBezTo>
                  <a:cubicBezTo>
                    <a:pt x="1455" y="379"/>
                    <a:pt x="1456" y="381"/>
                    <a:pt x="1457" y="383"/>
                  </a:cubicBezTo>
                  <a:cubicBezTo>
                    <a:pt x="1458" y="384"/>
                    <a:pt x="1458" y="385"/>
                    <a:pt x="1458" y="385"/>
                  </a:cubicBezTo>
                  <a:cubicBezTo>
                    <a:pt x="1458" y="386"/>
                    <a:pt x="1458" y="386"/>
                    <a:pt x="1459" y="387"/>
                  </a:cubicBezTo>
                  <a:cubicBezTo>
                    <a:pt x="1459" y="387"/>
                    <a:pt x="1459" y="387"/>
                    <a:pt x="1459" y="388"/>
                  </a:cubicBezTo>
                  <a:cubicBezTo>
                    <a:pt x="1460" y="389"/>
                    <a:pt x="1460" y="391"/>
                    <a:pt x="1460" y="392"/>
                  </a:cubicBezTo>
                  <a:cubicBezTo>
                    <a:pt x="1460" y="393"/>
                    <a:pt x="1461" y="394"/>
                    <a:pt x="1461" y="394"/>
                  </a:cubicBezTo>
                  <a:cubicBezTo>
                    <a:pt x="1460" y="400"/>
                    <a:pt x="1459" y="406"/>
                    <a:pt x="1458" y="412"/>
                  </a:cubicBezTo>
                  <a:cubicBezTo>
                    <a:pt x="1457" y="424"/>
                    <a:pt x="1455" y="435"/>
                    <a:pt x="1454" y="445"/>
                  </a:cubicBezTo>
                  <a:cubicBezTo>
                    <a:pt x="1454" y="446"/>
                    <a:pt x="1454" y="448"/>
                    <a:pt x="1454" y="449"/>
                  </a:cubicBezTo>
                  <a:cubicBezTo>
                    <a:pt x="1453" y="450"/>
                    <a:pt x="1453" y="451"/>
                    <a:pt x="1453" y="452"/>
                  </a:cubicBezTo>
                  <a:cubicBezTo>
                    <a:pt x="1453" y="453"/>
                    <a:pt x="1453" y="455"/>
                    <a:pt x="1453" y="456"/>
                  </a:cubicBezTo>
                  <a:cubicBezTo>
                    <a:pt x="1449" y="461"/>
                    <a:pt x="1445" y="466"/>
                    <a:pt x="1441" y="472"/>
                  </a:cubicBezTo>
                  <a:cubicBezTo>
                    <a:pt x="1412" y="514"/>
                    <a:pt x="1384" y="570"/>
                    <a:pt x="1351" y="614"/>
                  </a:cubicBezTo>
                  <a:cubicBezTo>
                    <a:pt x="1359" y="581"/>
                    <a:pt x="1350" y="542"/>
                    <a:pt x="1354" y="508"/>
                  </a:cubicBezTo>
                  <a:cubicBezTo>
                    <a:pt x="1360" y="511"/>
                    <a:pt x="1366" y="511"/>
                    <a:pt x="1373" y="507"/>
                  </a:cubicBezTo>
                  <a:cubicBezTo>
                    <a:pt x="1368" y="502"/>
                    <a:pt x="1363" y="498"/>
                    <a:pt x="1357" y="495"/>
                  </a:cubicBezTo>
                  <a:cubicBezTo>
                    <a:pt x="1357" y="494"/>
                    <a:pt x="1357" y="494"/>
                    <a:pt x="1357" y="494"/>
                  </a:cubicBezTo>
                  <a:cubicBezTo>
                    <a:pt x="1368" y="458"/>
                    <a:pt x="1391" y="445"/>
                    <a:pt x="1418" y="428"/>
                  </a:cubicBezTo>
                  <a:cubicBezTo>
                    <a:pt x="1397" y="434"/>
                    <a:pt x="1369" y="447"/>
                    <a:pt x="1351" y="476"/>
                  </a:cubicBezTo>
                  <a:cubicBezTo>
                    <a:pt x="1350" y="468"/>
                    <a:pt x="1349" y="460"/>
                    <a:pt x="1347" y="452"/>
                  </a:cubicBezTo>
                  <a:cubicBezTo>
                    <a:pt x="1349" y="444"/>
                    <a:pt x="1346" y="434"/>
                    <a:pt x="1342" y="423"/>
                  </a:cubicBezTo>
                  <a:cubicBezTo>
                    <a:pt x="1341" y="425"/>
                    <a:pt x="1341" y="427"/>
                    <a:pt x="1340" y="428"/>
                  </a:cubicBezTo>
                  <a:cubicBezTo>
                    <a:pt x="1333" y="410"/>
                    <a:pt x="1326" y="391"/>
                    <a:pt x="1323" y="374"/>
                  </a:cubicBezTo>
                  <a:cubicBezTo>
                    <a:pt x="1314" y="319"/>
                    <a:pt x="1330" y="296"/>
                    <a:pt x="1338" y="270"/>
                  </a:cubicBezTo>
                  <a:cubicBezTo>
                    <a:pt x="1338" y="270"/>
                    <a:pt x="1338" y="270"/>
                    <a:pt x="1338" y="270"/>
                  </a:cubicBezTo>
                  <a:cubicBezTo>
                    <a:pt x="1338" y="270"/>
                    <a:pt x="1338" y="270"/>
                    <a:pt x="1338" y="270"/>
                  </a:cubicBezTo>
                  <a:cubicBezTo>
                    <a:pt x="1338" y="269"/>
                    <a:pt x="1339" y="269"/>
                    <a:pt x="1339" y="269"/>
                  </a:cubicBezTo>
                  <a:cubicBezTo>
                    <a:pt x="1340" y="268"/>
                    <a:pt x="1340" y="268"/>
                    <a:pt x="1341" y="268"/>
                  </a:cubicBezTo>
                  <a:cubicBezTo>
                    <a:pt x="1341" y="267"/>
                    <a:pt x="1342" y="267"/>
                    <a:pt x="1342" y="267"/>
                  </a:cubicBezTo>
                  <a:cubicBezTo>
                    <a:pt x="1343" y="266"/>
                    <a:pt x="1344" y="266"/>
                    <a:pt x="1344" y="266"/>
                  </a:cubicBezTo>
                  <a:cubicBezTo>
                    <a:pt x="1345" y="265"/>
                    <a:pt x="1347" y="264"/>
                    <a:pt x="1348" y="264"/>
                  </a:cubicBezTo>
                  <a:cubicBezTo>
                    <a:pt x="1349" y="263"/>
                    <a:pt x="1351" y="263"/>
                    <a:pt x="1352" y="262"/>
                  </a:cubicBezTo>
                  <a:cubicBezTo>
                    <a:pt x="1354" y="262"/>
                    <a:pt x="1355" y="261"/>
                    <a:pt x="1356" y="261"/>
                  </a:cubicBezTo>
                  <a:cubicBezTo>
                    <a:pt x="1358" y="261"/>
                    <a:pt x="1359" y="260"/>
                    <a:pt x="1361" y="260"/>
                  </a:cubicBezTo>
                  <a:cubicBezTo>
                    <a:pt x="1361" y="260"/>
                    <a:pt x="1361" y="260"/>
                    <a:pt x="1361" y="260"/>
                  </a:cubicBezTo>
                  <a:cubicBezTo>
                    <a:pt x="1375" y="276"/>
                    <a:pt x="1386" y="265"/>
                    <a:pt x="1394" y="249"/>
                  </a:cubicBezTo>
                  <a:cubicBezTo>
                    <a:pt x="1379" y="254"/>
                    <a:pt x="1371" y="242"/>
                    <a:pt x="1359" y="258"/>
                  </a:cubicBezTo>
                  <a:cubicBezTo>
                    <a:pt x="1358" y="258"/>
                    <a:pt x="1357" y="258"/>
                    <a:pt x="1356" y="258"/>
                  </a:cubicBezTo>
                  <a:cubicBezTo>
                    <a:pt x="1354" y="259"/>
                    <a:pt x="1353" y="259"/>
                    <a:pt x="1351" y="260"/>
                  </a:cubicBezTo>
                  <a:cubicBezTo>
                    <a:pt x="1350" y="260"/>
                    <a:pt x="1348" y="261"/>
                    <a:pt x="1347" y="261"/>
                  </a:cubicBezTo>
                  <a:cubicBezTo>
                    <a:pt x="1346" y="262"/>
                    <a:pt x="1344" y="263"/>
                    <a:pt x="1343" y="263"/>
                  </a:cubicBezTo>
                  <a:cubicBezTo>
                    <a:pt x="1342" y="264"/>
                    <a:pt x="1342" y="264"/>
                    <a:pt x="1341" y="265"/>
                  </a:cubicBezTo>
                  <a:cubicBezTo>
                    <a:pt x="1341" y="265"/>
                    <a:pt x="1341" y="265"/>
                    <a:pt x="1341" y="265"/>
                  </a:cubicBezTo>
                  <a:cubicBezTo>
                    <a:pt x="1343" y="261"/>
                    <a:pt x="1345" y="258"/>
                    <a:pt x="1347" y="255"/>
                  </a:cubicBezTo>
                  <a:cubicBezTo>
                    <a:pt x="1352" y="247"/>
                    <a:pt x="1358" y="240"/>
                    <a:pt x="1363" y="232"/>
                  </a:cubicBezTo>
                  <a:cubicBezTo>
                    <a:pt x="1368" y="223"/>
                    <a:pt x="1374" y="215"/>
                    <a:pt x="1378" y="206"/>
                  </a:cubicBezTo>
                  <a:cubicBezTo>
                    <a:pt x="1381" y="201"/>
                    <a:pt x="1383" y="196"/>
                    <a:pt x="1385" y="191"/>
                  </a:cubicBezTo>
                  <a:cubicBezTo>
                    <a:pt x="1385" y="190"/>
                    <a:pt x="1385" y="189"/>
                    <a:pt x="1386" y="188"/>
                  </a:cubicBezTo>
                  <a:cubicBezTo>
                    <a:pt x="1386" y="186"/>
                    <a:pt x="1386" y="186"/>
                    <a:pt x="1386" y="186"/>
                  </a:cubicBezTo>
                  <a:cubicBezTo>
                    <a:pt x="1387" y="184"/>
                    <a:pt x="1387" y="184"/>
                    <a:pt x="1387" y="184"/>
                  </a:cubicBezTo>
                  <a:cubicBezTo>
                    <a:pt x="1387" y="183"/>
                    <a:pt x="1387" y="183"/>
                    <a:pt x="1387" y="183"/>
                  </a:cubicBezTo>
                  <a:cubicBezTo>
                    <a:pt x="1387" y="183"/>
                    <a:pt x="1387" y="183"/>
                    <a:pt x="1387" y="183"/>
                  </a:cubicBezTo>
                  <a:cubicBezTo>
                    <a:pt x="1388" y="182"/>
                    <a:pt x="1388" y="182"/>
                    <a:pt x="1388" y="182"/>
                  </a:cubicBezTo>
                  <a:cubicBezTo>
                    <a:pt x="1389" y="182"/>
                    <a:pt x="1389" y="181"/>
                    <a:pt x="1389" y="181"/>
                  </a:cubicBezTo>
                  <a:cubicBezTo>
                    <a:pt x="1390" y="181"/>
                    <a:pt x="1390" y="180"/>
                    <a:pt x="1391" y="180"/>
                  </a:cubicBezTo>
                  <a:cubicBezTo>
                    <a:pt x="1391" y="180"/>
                    <a:pt x="1392" y="179"/>
                    <a:pt x="1392" y="179"/>
                  </a:cubicBezTo>
                  <a:cubicBezTo>
                    <a:pt x="1393" y="179"/>
                    <a:pt x="1394" y="178"/>
                    <a:pt x="1394" y="178"/>
                  </a:cubicBezTo>
                  <a:cubicBezTo>
                    <a:pt x="1395" y="178"/>
                    <a:pt x="1395" y="178"/>
                    <a:pt x="1395" y="178"/>
                  </a:cubicBezTo>
                  <a:cubicBezTo>
                    <a:pt x="1396" y="177"/>
                    <a:pt x="1396" y="177"/>
                    <a:pt x="1397" y="177"/>
                  </a:cubicBezTo>
                  <a:cubicBezTo>
                    <a:pt x="1400" y="175"/>
                    <a:pt x="1403" y="174"/>
                    <a:pt x="1408" y="173"/>
                  </a:cubicBezTo>
                  <a:cubicBezTo>
                    <a:pt x="1410" y="172"/>
                    <a:pt x="1412" y="172"/>
                    <a:pt x="1414" y="171"/>
                  </a:cubicBezTo>
                  <a:cubicBezTo>
                    <a:pt x="1417" y="171"/>
                    <a:pt x="1419" y="170"/>
                    <a:pt x="1421" y="169"/>
                  </a:cubicBezTo>
                  <a:cubicBezTo>
                    <a:pt x="1422" y="169"/>
                    <a:pt x="1422" y="169"/>
                    <a:pt x="1422" y="169"/>
                  </a:cubicBezTo>
                  <a:cubicBezTo>
                    <a:pt x="1422" y="169"/>
                    <a:pt x="1422" y="169"/>
                    <a:pt x="1422" y="169"/>
                  </a:cubicBezTo>
                  <a:cubicBezTo>
                    <a:pt x="1423" y="170"/>
                    <a:pt x="1423" y="170"/>
                    <a:pt x="1424" y="171"/>
                  </a:cubicBezTo>
                  <a:cubicBezTo>
                    <a:pt x="1424" y="171"/>
                    <a:pt x="1424" y="171"/>
                    <a:pt x="1424" y="171"/>
                  </a:cubicBezTo>
                  <a:cubicBezTo>
                    <a:pt x="1424" y="171"/>
                    <a:pt x="1425" y="172"/>
                    <a:pt x="1425" y="172"/>
                  </a:cubicBezTo>
                  <a:cubicBezTo>
                    <a:pt x="1425" y="172"/>
                    <a:pt x="1425" y="172"/>
                    <a:pt x="1425" y="172"/>
                  </a:cubicBezTo>
                  <a:cubicBezTo>
                    <a:pt x="1426" y="172"/>
                    <a:pt x="1427" y="173"/>
                    <a:pt x="1427" y="173"/>
                  </a:cubicBezTo>
                  <a:cubicBezTo>
                    <a:pt x="1428" y="174"/>
                    <a:pt x="1429" y="174"/>
                    <a:pt x="1430" y="175"/>
                  </a:cubicBezTo>
                  <a:cubicBezTo>
                    <a:pt x="1430" y="176"/>
                    <a:pt x="1431" y="176"/>
                    <a:pt x="1432" y="177"/>
                  </a:cubicBezTo>
                  <a:cubicBezTo>
                    <a:pt x="1433" y="178"/>
                    <a:pt x="1433" y="178"/>
                    <a:pt x="1434" y="179"/>
                  </a:cubicBezTo>
                  <a:cubicBezTo>
                    <a:pt x="1435" y="180"/>
                    <a:pt x="1435" y="181"/>
                    <a:pt x="1436" y="182"/>
                  </a:cubicBezTo>
                  <a:cubicBezTo>
                    <a:pt x="1436" y="182"/>
                    <a:pt x="1436" y="182"/>
                    <a:pt x="1437" y="182"/>
                  </a:cubicBezTo>
                  <a:cubicBezTo>
                    <a:pt x="1431" y="201"/>
                    <a:pt x="1441" y="207"/>
                    <a:pt x="1460" y="202"/>
                  </a:cubicBezTo>
                  <a:cubicBezTo>
                    <a:pt x="1456" y="192"/>
                    <a:pt x="1454" y="176"/>
                    <a:pt x="1438" y="180"/>
                  </a:cubicBezTo>
                  <a:cubicBezTo>
                    <a:pt x="1438" y="179"/>
                    <a:pt x="1438" y="179"/>
                    <a:pt x="1438" y="179"/>
                  </a:cubicBezTo>
                  <a:cubicBezTo>
                    <a:pt x="1438" y="179"/>
                    <a:pt x="1438" y="179"/>
                    <a:pt x="1438" y="179"/>
                  </a:cubicBezTo>
                  <a:cubicBezTo>
                    <a:pt x="1437" y="179"/>
                    <a:pt x="1436" y="178"/>
                    <a:pt x="1436" y="177"/>
                  </a:cubicBezTo>
                  <a:cubicBezTo>
                    <a:pt x="1435" y="177"/>
                    <a:pt x="1434" y="176"/>
                    <a:pt x="1434" y="175"/>
                  </a:cubicBezTo>
                  <a:cubicBezTo>
                    <a:pt x="1433" y="174"/>
                    <a:pt x="1432" y="174"/>
                    <a:pt x="1431" y="173"/>
                  </a:cubicBezTo>
                  <a:cubicBezTo>
                    <a:pt x="1430" y="172"/>
                    <a:pt x="1430" y="172"/>
                    <a:pt x="1429" y="171"/>
                  </a:cubicBezTo>
                  <a:cubicBezTo>
                    <a:pt x="1428" y="171"/>
                    <a:pt x="1427" y="170"/>
                    <a:pt x="1427" y="170"/>
                  </a:cubicBezTo>
                  <a:cubicBezTo>
                    <a:pt x="1426" y="170"/>
                    <a:pt x="1426" y="170"/>
                    <a:pt x="1426" y="169"/>
                  </a:cubicBezTo>
                  <a:cubicBezTo>
                    <a:pt x="1426" y="169"/>
                    <a:pt x="1426" y="169"/>
                    <a:pt x="1426" y="169"/>
                  </a:cubicBezTo>
                  <a:cubicBezTo>
                    <a:pt x="1425" y="169"/>
                    <a:pt x="1425" y="169"/>
                    <a:pt x="1425" y="169"/>
                  </a:cubicBezTo>
                  <a:cubicBezTo>
                    <a:pt x="1425" y="169"/>
                    <a:pt x="1424" y="169"/>
                    <a:pt x="1424" y="169"/>
                  </a:cubicBezTo>
                  <a:cubicBezTo>
                    <a:pt x="1433" y="167"/>
                    <a:pt x="1441" y="165"/>
                    <a:pt x="1447" y="163"/>
                  </a:cubicBezTo>
                  <a:cubicBezTo>
                    <a:pt x="1447" y="163"/>
                    <a:pt x="1448" y="163"/>
                    <a:pt x="1448" y="163"/>
                  </a:cubicBezTo>
                  <a:cubicBezTo>
                    <a:pt x="1449" y="163"/>
                    <a:pt x="1449" y="163"/>
                    <a:pt x="1449" y="162"/>
                  </a:cubicBezTo>
                  <a:cubicBezTo>
                    <a:pt x="1450" y="162"/>
                    <a:pt x="1451" y="162"/>
                    <a:pt x="1452" y="162"/>
                  </a:cubicBezTo>
                  <a:cubicBezTo>
                    <a:pt x="1453" y="161"/>
                    <a:pt x="1454" y="160"/>
                    <a:pt x="1455" y="160"/>
                  </a:cubicBezTo>
                  <a:cubicBezTo>
                    <a:pt x="1457" y="159"/>
                    <a:pt x="1458" y="159"/>
                    <a:pt x="1458" y="159"/>
                  </a:cubicBezTo>
                  <a:cubicBezTo>
                    <a:pt x="1458" y="159"/>
                    <a:pt x="1457" y="159"/>
                    <a:pt x="1455" y="159"/>
                  </a:cubicBezTo>
                  <a:cubicBezTo>
                    <a:pt x="1454" y="159"/>
                    <a:pt x="1452" y="159"/>
                    <a:pt x="1451" y="159"/>
                  </a:cubicBezTo>
                  <a:cubicBezTo>
                    <a:pt x="1450" y="159"/>
                    <a:pt x="1450" y="159"/>
                    <a:pt x="1449" y="159"/>
                  </a:cubicBezTo>
                  <a:cubicBezTo>
                    <a:pt x="1448" y="159"/>
                    <a:pt x="1448" y="160"/>
                    <a:pt x="1447" y="160"/>
                  </a:cubicBezTo>
                  <a:cubicBezTo>
                    <a:pt x="1447" y="160"/>
                    <a:pt x="1447" y="160"/>
                    <a:pt x="1446" y="160"/>
                  </a:cubicBezTo>
                  <a:cubicBezTo>
                    <a:pt x="1444" y="161"/>
                    <a:pt x="1442" y="161"/>
                    <a:pt x="1439" y="162"/>
                  </a:cubicBezTo>
                  <a:cubicBezTo>
                    <a:pt x="1439" y="162"/>
                    <a:pt x="1440" y="161"/>
                    <a:pt x="1440" y="161"/>
                  </a:cubicBezTo>
                  <a:cubicBezTo>
                    <a:pt x="1440" y="161"/>
                    <a:pt x="1440" y="161"/>
                    <a:pt x="1441" y="161"/>
                  </a:cubicBezTo>
                  <a:cubicBezTo>
                    <a:pt x="1441" y="160"/>
                    <a:pt x="1441" y="160"/>
                    <a:pt x="1441" y="160"/>
                  </a:cubicBezTo>
                  <a:cubicBezTo>
                    <a:pt x="1442" y="160"/>
                    <a:pt x="1442" y="159"/>
                    <a:pt x="1442" y="159"/>
                  </a:cubicBezTo>
                  <a:cubicBezTo>
                    <a:pt x="1443" y="158"/>
                    <a:pt x="1444" y="158"/>
                    <a:pt x="1445" y="157"/>
                  </a:cubicBezTo>
                  <a:cubicBezTo>
                    <a:pt x="1446" y="157"/>
                    <a:pt x="1447" y="156"/>
                    <a:pt x="1448" y="156"/>
                  </a:cubicBezTo>
                  <a:cubicBezTo>
                    <a:pt x="1449" y="155"/>
                    <a:pt x="1450" y="155"/>
                    <a:pt x="1452" y="154"/>
                  </a:cubicBezTo>
                  <a:cubicBezTo>
                    <a:pt x="1452" y="154"/>
                    <a:pt x="1453" y="154"/>
                    <a:pt x="1454" y="153"/>
                  </a:cubicBezTo>
                  <a:cubicBezTo>
                    <a:pt x="1458" y="157"/>
                    <a:pt x="1463" y="161"/>
                    <a:pt x="1468" y="160"/>
                  </a:cubicBezTo>
                  <a:cubicBezTo>
                    <a:pt x="1475" y="160"/>
                    <a:pt x="1477" y="152"/>
                    <a:pt x="1480" y="147"/>
                  </a:cubicBezTo>
                  <a:cubicBezTo>
                    <a:pt x="1470" y="145"/>
                    <a:pt x="1455" y="135"/>
                    <a:pt x="1453" y="152"/>
                  </a:cubicBezTo>
                  <a:cubicBezTo>
                    <a:pt x="1453" y="152"/>
                    <a:pt x="1453" y="152"/>
                    <a:pt x="1453" y="152"/>
                  </a:cubicBezTo>
                  <a:cubicBezTo>
                    <a:pt x="1452" y="152"/>
                    <a:pt x="1451" y="152"/>
                    <a:pt x="1451" y="152"/>
                  </a:cubicBezTo>
                  <a:cubicBezTo>
                    <a:pt x="1450" y="153"/>
                    <a:pt x="1449" y="153"/>
                    <a:pt x="1447" y="154"/>
                  </a:cubicBezTo>
                  <a:cubicBezTo>
                    <a:pt x="1446" y="154"/>
                    <a:pt x="1445" y="155"/>
                    <a:pt x="1444" y="156"/>
                  </a:cubicBezTo>
                  <a:cubicBezTo>
                    <a:pt x="1443" y="156"/>
                    <a:pt x="1442" y="157"/>
                    <a:pt x="1441" y="157"/>
                  </a:cubicBezTo>
                  <a:cubicBezTo>
                    <a:pt x="1441" y="158"/>
                    <a:pt x="1440" y="158"/>
                    <a:pt x="1440" y="159"/>
                  </a:cubicBezTo>
                  <a:cubicBezTo>
                    <a:pt x="1440" y="159"/>
                    <a:pt x="1440" y="159"/>
                    <a:pt x="1439" y="159"/>
                  </a:cubicBezTo>
                  <a:cubicBezTo>
                    <a:pt x="1439" y="159"/>
                    <a:pt x="1439" y="159"/>
                    <a:pt x="1439" y="160"/>
                  </a:cubicBezTo>
                  <a:cubicBezTo>
                    <a:pt x="1438" y="160"/>
                    <a:pt x="1438" y="160"/>
                    <a:pt x="1438" y="161"/>
                  </a:cubicBezTo>
                  <a:cubicBezTo>
                    <a:pt x="1437" y="161"/>
                    <a:pt x="1437" y="161"/>
                    <a:pt x="1436" y="162"/>
                  </a:cubicBezTo>
                  <a:cubicBezTo>
                    <a:pt x="1436" y="162"/>
                    <a:pt x="1436" y="162"/>
                    <a:pt x="1436" y="162"/>
                  </a:cubicBezTo>
                  <a:cubicBezTo>
                    <a:pt x="1436" y="162"/>
                    <a:pt x="1436" y="162"/>
                    <a:pt x="1436" y="162"/>
                  </a:cubicBezTo>
                  <a:cubicBezTo>
                    <a:pt x="1436" y="163"/>
                    <a:pt x="1435" y="163"/>
                    <a:pt x="1435" y="163"/>
                  </a:cubicBezTo>
                  <a:cubicBezTo>
                    <a:pt x="1431" y="164"/>
                    <a:pt x="1426" y="165"/>
                    <a:pt x="1421" y="166"/>
                  </a:cubicBezTo>
                  <a:cubicBezTo>
                    <a:pt x="1418" y="167"/>
                    <a:pt x="1416" y="168"/>
                    <a:pt x="1414" y="168"/>
                  </a:cubicBezTo>
                  <a:cubicBezTo>
                    <a:pt x="1411" y="169"/>
                    <a:pt x="1409" y="169"/>
                    <a:pt x="1407" y="170"/>
                  </a:cubicBezTo>
                  <a:cubicBezTo>
                    <a:pt x="1403" y="171"/>
                    <a:pt x="1398" y="172"/>
                    <a:pt x="1395" y="174"/>
                  </a:cubicBezTo>
                  <a:cubicBezTo>
                    <a:pt x="1395" y="174"/>
                    <a:pt x="1394" y="175"/>
                    <a:pt x="1394" y="175"/>
                  </a:cubicBezTo>
                  <a:cubicBezTo>
                    <a:pt x="1393" y="175"/>
                    <a:pt x="1393" y="175"/>
                    <a:pt x="1393" y="175"/>
                  </a:cubicBezTo>
                  <a:cubicBezTo>
                    <a:pt x="1392" y="176"/>
                    <a:pt x="1392" y="177"/>
                    <a:pt x="1391" y="177"/>
                  </a:cubicBezTo>
                  <a:cubicBezTo>
                    <a:pt x="1390" y="178"/>
                    <a:pt x="1390" y="178"/>
                    <a:pt x="1389" y="179"/>
                  </a:cubicBezTo>
                  <a:cubicBezTo>
                    <a:pt x="1389" y="179"/>
                    <a:pt x="1389" y="180"/>
                    <a:pt x="1388" y="180"/>
                  </a:cubicBezTo>
                  <a:cubicBezTo>
                    <a:pt x="1388" y="181"/>
                    <a:pt x="1388" y="181"/>
                    <a:pt x="1388" y="181"/>
                  </a:cubicBezTo>
                  <a:cubicBezTo>
                    <a:pt x="1388" y="181"/>
                    <a:pt x="1388" y="181"/>
                    <a:pt x="1388" y="181"/>
                  </a:cubicBezTo>
                  <a:cubicBezTo>
                    <a:pt x="1388" y="181"/>
                    <a:pt x="1388" y="181"/>
                    <a:pt x="1388" y="181"/>
                  </a:cubicBezTo>
                  <a:cubicBezTo>
                    <a:pt x="1388" y="181"/>
                    <a:pt x="1388" y="181"/>
                    <a:pt x="1388" y="181"/>
                  </a:cubicBezTo>
                  <a:cubicBezTo>
                    <a:pt x="1388" y="180"/>
                    <a:pt x="1388" y="180"/>
                    <a:pt x="1388" y="180"/>
                  </a:cubicBezTo>
                  <a:cubicBezTo>
                    <a:pt x="1388" y="179"/>
                    <a:pt x="1389" y="178"/>
                    <a:pt x="1389" y="176"/>
                  </a:cubicBezTo>
                  <a:cubicBezTo>
                    <a:pt x="1391" y="166"/>
                    <a:pt x="1392" y="155"/>
                    <a:pt x="1393" y="145"/>
                  </a:cubicBezTo>
                  <a:cubicBezTo>
                    <a:pt x="1393" y="140"/>
                    <a:pt x="1394" y="136"/>
                    <a:pt x="1394" y="131"/>
                  </a:cubicBezTo>
                  <a:cubicBezTo>
                    <a:pt x="1395" y="129"/>
                    <a:pt x="1395" y="128"/>
                    <a:pt x="1395" y="127"/>
                  </a:cubicBezTo>
                  <a:cubicBezTo>
                    <a:pt x="1395" y="127"/>
                    <a:pt x="1395" y="127"/>
                    <a:pt x="1395" y="127"/>
                  </a:cubicBezTo>
                  <a:cubicBezTo>
                    <a:pt x="1396" y="126"/>
                    <a:pt x="1396" y="126"/>
                    <a:pt x="1396" y="126"/>
                  </a:cubicBezTo>
                  <a:cubicBezTo>
                    <a:pt x="1397" y="125"/>
                    <a:pt x="1397" y="125"/>
                    <a:pt x="1398" y="124"/>
                  </a:cubicBezTo>
                  <a:cubicBezTo>
                    <a:pt x="1399" y="123"/>
                    <a:pt x="1399" y="123"/>
                    <a:pt x="1400" y="123"/>
                  </a:cubicBezTo>
                  <a:cubicBezTo>
                    <a:pt x="1400" y="123"/>
                    <a:pt x="1400" y="122"/>
                    <a:pt x="1401" y="122"/>
                  </a:cubicBezTo>
                  <a:cubicBezTo>
                    <a:pt x="1401" y="122"/>
                    <a:pt x="1401" y="122"/>
                    <a:pt x="1401" y="122"/>
                  </a:cubicBezTo>
                  <a:cubicBezTo>
                    <a:pt x="1404" y="120"/>
                    <a:pt x="1407" y="118"/>
                    <a:pt x="1410" y="117"/>
                  </a:cubicBezTo>
                  <a:cubicBezTo>
                    <a:pt x="1411" y="117"/>
                    <a:pt x="1412" y="117"/>
                    <a:pt x="1412" y="116"/>
                  </a:cubicBezTo>
                  <a:cubicBezTo>
                    <a:pt x="1413" y="116"/>
                    <a:pt x="1414" y="116"/>
                    <a:pt x="1415" y="115"/>
                  </a:cubicBezTo>
                  <a:cubicBezTo>
                    <a:pt x="1417" y="115"/>
                    <a:pt x="1419" y="114"/>
                    <a:pt x="1421" y="114"/>
                  </a:cubicBezTo>
                  <a:cubicBezTo>
                    <a:pt x="1421" y="114"/>
                    <a:pt x="1421" y="113"/>
                    <a:pt x="1422" y="113"/>
                  </a:cubicBezTo>
                  <a:cubicBezTo>
                    <a:pt x="1441" y="127"/>
                    <a:pt x="1450" y="111"/>
                    <a:pt x="1469" y="108"/>
                  </a:cubicBezTo>
                  <a:cubicBezTo>
                    <a:pt x="1451" y="89"/>
                    <a:pt x="1435" y="94"/>
                    <a:pt x="1420" y="112"/>
                  </a:cubicBezTo>
                  <a:cubicBezTo>
                    <a:pt x="1420" y="112"/>
                    <a:pt x="1420" y="112"/>
                    <a:pt x="1420" y="112"/>
                  </a:cubicBezTo>
                  <a:cubicBezTo>
                    <a:pt x="1418" y="112"/>
                    <a:pt x="1416" y="113"/>
                    <a:pt x="1414" y="113"/>
                  </a:cubicBezTo>
                  <a:cubicBezTo>
                    <a:pt x="1414" y="114"/>
                    <a:pt x="1413" y="114"/>
                    <a:pt x="1412" y="114"/>
                  </a:cubicBezTo>
                  <a:cubicBezTo>
                    <a:pt x="1411" y="115"/>
                    <a:pt x="1410" y="115"/>
                    <a:pt x="1409" y="115"/>
                  </a:cubicBezTo>
                  <a:cubicBezTo>
                    <a:pt x="1406" y="117"/>
                    <a:pt x="1403" y="118"/>
                    <a:pt x="1400" y="120"/>
                  </a:cubicBezTo>
                  <a:cubicBezTo>
                    <a:pt x="1400" y="120"/>
                    <a:pt x="1400" y="120"/>
                    <a:pt x="1399" y="121"/>
                  </a:cubicBezTo>
                  <a:cubicBezTo>
                    <a:pt x="1399" y="121"/>
                    <a:pt x="1399" y="121"/>
                    <a:pt x="1398" y="121"/>
                  </a:cubicBezTo>
                  <a:cubicBezTo>
                    <a:pt x="1398" y="122"/>
                    <a:pt x="1398" y="122"/>
                    <a:pt x="1397" y="123"/>
                  </a:cubicBezTo>
                  <a:cubicBezTo>
                    <a:pt x="1397" y="124"/>
                    <a:pt x="1396" y="124"/>
                    <a:pt x="1396" y="125"/>
                  </a:cubicBezTo>
                  <a:cubicBezTo>
                    <a:pt x="1396" y="125"/>
                    <a:pt x="1396" y="124"/>
                    <a:pt x="1396" y="124"/>
                  </a:cubicBezTo>
                  <a:cubicBezTo>
                    <a:pt x="1396" y="123"/>
                    <a:pt x="1397" y="121"/>
                    <a:pt x="1397" y="120"/>
                  </a:cubicBezTo>
                  <a:cubicBezTo>
                    <a:pt x="1397" y="119"/>
                    <a:pt x="1397" y="119"/>
                    <a:pt x="1397" y="119"/>
                  </a:cubicBezTo>
                  <a:cubicBezTo>
                    <a:pt x="1397" y="119"/>
                    <a:pt x="1397" y="119"/>
                    <a:pt x="1397" y="119"/>
                  </a:cubicBezTo>
                  <a:cubicBezTo>
                    <a:pt x="1397" y="119"/>
                    <a:pt x="1397" y="119"/>
                    <a:pt x="1397" y="119"/>
                  </a:cubicBezTo>
                  <a:cubicBezTo>
                    <a:pt x="1397" y="119"/>
                    <a:pt x="1397" y="119"/>
                    <a:pt x="1397" y="119"/>
                  </a:cubicBezTo>
                  <a:cubicBezTo>
                    <a:pt x="1397" y="118"/>
                    <a:pt x="1397" y="118"/>
                    <a:pt x="1397" y="118"/>
                  </a:cubicBezTo>
                  <a:cubicBezTo>
                    <a:pt x="1398" y="117"/>
                    <a:pt x="1398" y="117"/>
                    <a:pt x="1398" y="117"/>
                  </a:cubicBezTo>
                  <a:cubicBezTo>
                    <a:pt x="1401" y="108"/>
                    <a:pt x="1406" y="100"/>
                    <a:pt x="1411" y="93"/>
                  </a:cubicBezTo>
                  <a:cubicBezTo>
                    <a:pt x="1416" y="86"/>
                    <a:pt x="1422" y="80"/>
                    <a:pt x="1427" y="75"/>
                  </a:cubicBezTo>
                  <a:cubicBezTo>
                    <a:pt x="1429" y="74"/>
                    <a:pt x="1430" y="72"/>
                    <a:pt x="1431" y="71"/>
                  </a:cubicBezTo>
                  <a:cubicBezTo>
                    <a:pt x="1433" y="70"/>
                    <a:pt x="1434" y="69"/>
                    <a:pt x="1435" y="68"/>
                  </a:cubicBezTo>
                  <a:cubicBezTo>
                    <a:pt x="1438" y="65"/>
                    <a:pt x="1441" y="63"/>
                    <a:pt x="1443" y="61"/>
                  </a:cubicBezTo>
                  <a:cubicBezTo>
                    <a:pt x="1448" y="57"/>
                    <a:pt x="1452" y="54"/>
                    <a:pt x="1456" y="51"/>
                  </a:cubicBezTo>
                  <a:cubicBezTo>
                    <a:pt x="1463" y="45"/>
                    <a:pt x="1467" y="42"/>
                    <a:pt x="1467" y="42"/>
                  </a:cubicBezTo>
                  <a:cubicBezTo>
                    <a:pt x="1467" y="42"/>
                    <a:pt x="1466" y="43"/>
                    <a:pt x="1463" y="44"/>
                  </a:cubicBezTo>
                  <a:cubicBezTo>
                    <a:pt x="1461" y="45"/>
                    <a:pt x="1458" y="47"/>
                    <a:pt x="1454" y="49"/>
                  </a:cubicBezTo>
                  <a:cubicBezTo>
                    <a:pt x="1451" y="52"/>
                    <a:pt x="1446" y="55"/>
                    <a:pt x="1441" y="58"/>
                  </a:cubicBezTo>
                  <a:cubicBezTo>
                    <a:pt x="1438" y="60"/>
                    <a:pt x="1435" y="62"/>
                    <a:pt x="1432" y="64"/>
                  </a:cubicBezTo>
                  <a:cubicBezTo>
                    <a:pt x="1431" y="65"/>
                    <a:pt x="1430" y="66"/>
                    <a:pt x="1428" y="68"/>
                  </a:cubicBezTo>
                  <a:cubicBezTo>
                    <a:pt x="1428" y="68"/>
                    <a:pt x="1428" y="68"/>
                    <a:pt x="1427" y="68"/>
                  </a:cubicBezTo>
                  <a:cubicBezTo>
                    <a:pt x="1427" y="69"/>
                    <a:pt x="1426" y="69"/>
                    <a:pt x="1426" y="69"/>
                  </a:cubicBezTo>
                  <a:cubicBezTo>
                    <a:pt x="1425" y="70"/>
                    <a:pt x="1425" y="71"/>
                    <a:pt x="1424" y="71"/>
                  </a:cubicBezTo>
                  <a:cubicBezTo>
                    <a:pt x="1418" y="77"/>
                    <a:pt x="1412" y="83"/>
                    <a:pt x="1407" y="90"/>
                  </a:cubicBezTo>
                  <a:cubicBezTo>
                    <a:pt x="1405" y="93"/>
                    <a:pt x="1403" y="96"/>
                    <a:pt x="1401" y="99"/>
                  </a:cubicBezTo>
                  <a:cubicBezTo>
                    <a:pt x="1401" y="98"/>
                    <a:pt x="1401" y="97"/>
                    <a:pt x="1400" y="96"/>
                  </a:cubicBezTo>
                  <a:cubicBezTo>
                    <a:pt x="1400" y="94"/>
                    <a:pt x="1400" y="93"/>
                    <a:pt x="1400" y="92"/>
                  </a:cubicBezTo>
                  <a:cubicBezTo>
                    <a:pt x="1399" y="92"/>
                    <a:pt x="1399" y="91"/>
                    <a:pt x="1399" y="90"/>
                  </a:cubicBezTo>
                  <a:cubicBezTo>
                    <a:pt x="1399" y="90"/>
                    <a:pt x="1398" y="89"/>
                    <a:pt x="1398" y="89"/>
                  </a:cubicBezTo>
                  <a:cubicBezTo>
                    <a:pt x="1396" y="84"/>
                    <a:pt x="1392" y="79"/>
                    <a:pt x="1389" y="74"/>
                  </a:cubicBezTo>
                  <a:cubicBezTo>
                    <a:pt x="1388" y="72"/>
                    <a:pt x="1387" y="71"/>
                    <a:pt x="1386" y="69"/>
                  </a:cubicBezTo>
                  <a:cubicBezTo>
                    <a:pt x="1386" y="68"/>
                    <a:pt x="1385" y="67"/>
                    <a:pt x="1384" y="65"/>
                  </a:cubicBezTo>
                  <a:cubicBezTo>
                    <a:pt x="1384" y="64"/>
                    <a:pt x="1384" y="64"/>
                    <a:pt x="1383" y="63"/>
                  </a:cubicBezTo>
                  <a:cubicBezTo>
                    <a:pt x="1383" y="63"/>
                    <a:pt x="1383" y="62"/>
                    <a:pt x="1383" y="62"/>
                  </a:cubicBezTo>
                  <a:cubicBezTo>
                    <a:pt x="1382" y="61"/>
                    <a:pt x="1382" y="61"/>
                    <a:pt x="1382" y="61"/>
                  </a:cubicBezTo>
                  <a:cubicBezTo>
                    <a:pt x="1381" y="58"/>
                    <a:pt x="1381" y="58"/>
                    <a:pt x="1381" y="58"/>
                  </a:cubicBezTo>
                  <a:cubicBezTo>
                    <a:pt x="1381" y="58"/>
                    <a:pt x="1381" y="57"/>
                    <a:pt x="1381" y="56"/>
                  </a:cubicBezTo>
                  <a:cubicBezTo>
                    <a:pt x="1380" y="54"/>
                    <a:pt x="1380" y="53"/>
                    <a:pt x="1380" y="51"/>
                  </a:cubicBezTo>
                  <a:cubicBezTo>
                    <a:pt x="1379" y="50"/>
                    <a:pt x="1379" y="49"/>
                    <a:pt x="1379" y="49"/>
                  </a:cubicBezTo>
                  <a:cubicBezTo>
                    <a:pt x="1379" y="48"/>
                    <a:pt x="1379" y="47"/>
                    <a:pt x="1379" y="46"/>
                  </a:cubicBezTo>
                  <a:cubicBezTo>
                    <a:pt x="1379" y="46"/>
                    <a:pt x="1379" y="46"/>
                    <a:pt x="1379" y="46"/>
                  </a:cubicBezTo>
                  <a:cubicBezTo>
                    <a:pt x="1379" y="46"/>
                    <a:pt x="1379" y="45"/>
                    <a:pt x="1380" y="45"/>
                  </a:cubicBezTo>
                  <a:cubicBezTo>
                    <a:pt x="1380" y="44"/>
                    <a:pt x="1381" y="44"/>
                    <a:pt x="1381" y="43"/>
                  </a:cubicBezTo>
                  <a:cubicBezTo>
                    <a:pt x="1381" y="43"/>
                    <a:pt x="1382" y="42"/>
                    <a:pt x="1382" y="42"/>
                  </a:cubicBezTo>
                  <a:cubicBezTo>
                    <a:pt x="1382" y="42"/>
                    <a:pt x="1382" y="41"/>
                    <a:pt x="1382" y="41"/>
                  </a:cubicBezTo>
                  <a:cubicBezTo>
                    <a:pt x="1383" y="41"/>
                    <a:pt x="1383" y="41"/>
                    <a:pt x="1383" y="40"/>
                  </a:cubicBezTo>
                  <a:cubicBezTo>
                    <a:pt x="1383" y="40"/>
                    <a:pt x="1383" y="39"/>
                    <a:pt x="1384" y="39"/>
                  </a:cubicBezTo>
                  <a:cubicBezTo>
                    <a:pt x="1384" y="38"/>
                    <a:pt x="1385" y="38"/>
                    <a:pt x="1385" y="37"/>
                  </a:cubicBezTo>
                  <a:cubicBezTo>
                    <a:pt x="1385" y="37"/>
                    <a:pt x="1386" y="36"/>
                    <a:pt x="1386" y="36"/>
                  </a:cubicBezTo>
                  <a:cubicBezTo>
                    <a:pt x="1386" y="35"/>
                    <a:pt x="1387" y="35"/>
                    <a:pt x="1387" y="34"/>
                  </a:cubicBezTo>
                  <a:cubicBezTo>
                    <a:pt x="1388" y="33"/>
                    <a:pt x="1389" y="32"/>
                    <a:pt x="1390" y="31"/>
                  </a:cubicBezTo>
                  <a:cubicBezTo>
                    <a:pt x="1391" y="30"/>
                    <a:pt x="1392" y="29"/>
                    <a:pt x="1393" y="28"/>
                  </a:cubicBezTo>
                  <a:cubicBezTo>
                    <a:pt x="1395" y="27"/>
                    <a:pt x="1396" y="26"/>
                    <a:pt x="1397" y="25"/>
                  </a:cubicBezTo>
                  <a:cubicBezTo>
                    <a:pt x="1398" y="24"/>
                    <a:pt x="1399" y="24"/>
                    <a:pt x="1401" y="23"/>
                  </a:cubicBezTo>
                  <a:cubicBezTo>
                    <a:pt x="1401" y="23"/>
                    <a:pt x="1401" y="23"/>
                    <a:pt x="1401" y="23"/>
                  </a:cubicBezTo>
                  <a:cubicBezTo>
                    <a:pt x="1420" y="33"/>
                    <a:pt x="1426" y="18"/>
                    <a:pt x="1427" y="0"/>
                  </a:cubicBezTo>
                  <a:cubicBezTo>
                    <a:pt x="1416" y="11"/>
                    <a:pt x="1403" y="3"/>
                    <a:pt x="1398" y="21"/>
                  </a:cubicBezTo>
                  <a:cubicBezTo>
                    <a:pt x="1397" y="22"/>
                    <a:pt x="1396" y="23"/>
                    <a:pt x="1395" y="23"/>
                  </a:cubicBezTo>
                  <a:cubicBezTo>
                    <a:pt x="1394" y="24"/>
                    <a:pt x="1393" y="25"/>
                    <a:pt x="1392" y="26"/>
                  </a:cubicBezTo>
                  <a:cubicBezTo>
                    <a:pt x="1391" y="27"/>
                    <a:pt x="1389" y="28"/>
                    <a:pt x="1388" y="29"/>
                  </a:cubicBezTo>
                  <a:cubicBezTo>
                    <a:pt x="1387" y="30"/>
                    <a:pt x="1386" y="32"/>
                    <a:pt x="1385" y="33"/>
                  </a:cubicBezTo>
                  <a:cubicBezTo>
                    <a:pt x="1385" y="33"/>
                    <a:pt x="1385" y="34"/>
                    <a:pt x="1384" y="34"/>
                  </a:cubicBezTo>
                  <a:cubicBezTo>
                    <a:pt x="1384" y="35"/>
                    <a:pt x="1383" y="35"/>
                    <a:pt x="1383" y="36"/>
                  </a:cubicBezTo>
                  <a:cubicBezTo>
                    <a:pt x="1382" y="36"/>
                    <a:pt x="1382" y="37"/>
                    <a:pt x="1382" y="38"/>
                  </a:cubicBezTo>
                  <a:cubicBezTo>
                    <a:pt x="1381" y="38"/>
                    <a:pt x="1381" y="39"/>
                    <a:pt x="1381" y="39"/>
                  </a:cubicBezTo>
                  <a:cubicBezTo>
                    <a:pt x="1381" y="39"/>
                    <a:pt x="1380" y="40"/>
                    <a:pt x="1380" y="40"/>
                  </a:cubicBezTo>
                  <a:cubicBezTo>
                    <a:pt x="1380" y="40"/>
                    <a:pt x="1380" y="40"/>
                    <a:pt x="1380" y="41"/>
                  </a:cubicBezTo>
                  <a:cubicBezTo>
                    <a:pt x="1380" y="41"/>
                    <a:pt x="1380" y="42"/>
                    <a:pt x="1379" y="42"/>
                  </a:cubicBezTo>
                  <a:cubicBezTo>
                    <a:pt x="1379" y="42"/>
                    <a:pt x="1379" y="43"/>
                    <a:pt x="1379" y="43"/>
                  </a:cubicBezTo>
                  <a:cubicBezTo>
                    <a:pt x="1379" y="44"/>
                    <a:pt x="1379" y="44"/>
                    <a:pt x="1379" y="44"/>
                  </a:cubicBezTo>
                  <a:cubicBezTo>
                    <a:pt x="1379" y="44"/>
                    <a:pt x="1379" y="44"/>
                    <a:pt x="1379" y="44"/>
                  </a:cubicBezTo>
                  <a:cubicBezTo>
                    <a:pt x="1379" y="44"/>
                    <a:pt x="1379" y="44"/>
                    <a:pt x="1379" y="44"/>
                  </a:cubicBezTo>
                  <a:cubicBezTo>
                    <a:pt x="1379" y="43"/>
                    <a:pt x="1379" y="43"/>
                    <a:pt x="1379" y="43"/>
                  </a:cubicBezTo>
                  <a:cubicBezTo>
                    <a:pt x="1379" y="41"/>
                    <a:pt x="1379" y="41"/>
                    <a:pt x="1379" y="41"/>
                  </a:cubicBezTo>
                  <a:cubicBezTo>
                    <a:pt x="1379" y="41"/>
                    <a:pt x="1379" y="40"/>
                    <a:pt x="1379" y="39"/>
                  </a:cubicBezTo>
                  <a:cubicBezTo>
                    <a:pt x="1379" y="38"/>
                    <a:pt x="1379" y="37"/>
                    <a:pt x="1379" y="37"/>
                  </a:cubicBezTo>
                  <a:cubicBezTo>
                    <a:pt x="1379" y="36"/>
                    <a:pt x="1379" y="35"/>
                    <a:pt x="1379" y="34"/>
                  </a:cubicBezTo>
                  <a:cubicBezTo>
                    <a:pt x="1379" y="34"/>
                    <a:pt x="1379" y="33"/>
                    <a:pt x="1379" y="32"/>
                  </a:cubicBezTo>
                  <a:cubicBezTo>
                    <a:pt x="1379" y="31"/>
                    <a:pt x="1380" y="29"/>
                    <a:pt x="1380" y="28"/>
                  </a:cubicBezTo>
                  <a:cubicBezTo>
                    <a:pt x="1380" y="27"/>
                    <a:pt x="1380" y="26"/>
                    <a:pt x="1380" y="26"/>
                  </a:cubicBezTo>
                  <a:cubicBezTo>
                    <a:pt x="1381" y="25"/>
                    <a:pt x="1381" y="24"/>
                    <a:pt x="1381" y="24"/>
                  </a:cubicBezTo>
                  <a:cubicBezTo>
                    <a:pt x="1381" y="22"/>
                    <a:pt x="1382" y="21"/>
                    <a:pt x="1382" y="20"/>
                  </a:cubicBezTo>
                  <a:cubicBezTo>
                    <a:pt x="1382" y="19"/>
                    <a:pt x="1383" y="18"/>
                    <a:pt x="1383" y="17"/>
                  </a:cubicBezTo>
                  <a:cubicBezTo>
                    <a:pt x="1384" y="16"/>
                    <a:pt x="1384" y="15"/>
                    <a:pt x="1384" y="14"/>
                  </a:cubicBezTo>
                  <a:cubicBezTo>
                    <a:pt x="1385" y="12"/>
                    <a:pt x="1386" y="10"/>
                    <a:pt x="1387" y="9"/>
                  </a:cubicBezTo>
                  <a:cubicBezTo>
                    <a:pt x="1387" y="7"/>
                    <a:pt x="1388" y="6"/>
                    <a:pt x="1388" y="6"/>
                  </a:cubicBezTo>
                  <a:cubicBezTo>
                    <a:pt x="1388" y="5"/>
                    <a:pt x="1389" y="5"/>
                    <a:pt x="1389" y="5"/>
                  </a:cubicBezTo>
                  <a:cubicBezTo>
                    <a:pt x="1389" y="5"/>
                    <a:pt x="1388" y="5"/>
                    <a:pt x="1388" y="5"/>
                  </a:cubicBezTo>
                  <a:cubicBezTo>
                    <a:pt x="1388" y="6"/>
                    <a:pt x="1387" y="6"/>
                    <a:pt x="1387" y="7"/>
                  </a:cubicBezTo>
                  <a:cubicBezTo>
                    <a:pt x="1386" y="7"/>
                    <a:pt x="1386" y="7"/>
                    <a:pt x="1386" y="8"/>
                  </a:cubicBezTo>
                  <a:cubicBezTo>
                    <a:pt x="1385" y="9"/>
                    <a:pt x="1383" y="11"/>
                    <a:pt x="1382" y="13"/>
                  </a:cubicBezTo>
                  <a:cubicBezTo>
                    <a:pt x="1382" y="13"/>
                    <a:pt x="1381" y="14"/>
                    <a:pt x="1381" y="15"/>
                  </a:cubicBezTo>
                  <a:cubicBezTo>
                    <a:pt x="1380" y="16"/>
                    <a:pt x="1380" y="17"/>
                    <a:pt x="1380" y="17"/>
                  </a:cubicBezTo>
                  <a:cubicBezTo>
                    <a:pt x="1380" y="18"/>
                    <a:pt x="1379" y="18"/>
                    <a:pt x="1379" y="19"/>
                  </a:cubicBezTo>
                  <a:cubicBezTo>
                    <a:pt x="1379" y="20"/>
                    <a:pt x="1378" y="21"/>
                    <a:pt x="1378" y="23"/>
                  </a:cubicBezTo>
                  <a:cubicBezTo>
                    <a:pt x="1378" y="24"/>
                    <a:pt x="1378" y="24"/>
                    <a:pt x="1377" y="25"/>
                  </a:cubicBezTo>
                  <a:cubicBezTo>
                    <a:pt x="1377" y="26"/>
                    <a:pt x="1377" y="26"/>
                    <a:pt x="1377" y="27"/>
                  </a:cubicBezTo>
                  <a:cubicBezTo>
                    <a:pt x="1377" y="29"/>
                    <a:pt x="1376" y="30"/>
                    <a:pt x="1376" y="32"/>
                  </a:cubicBezTo>
                  <a:cubicBezTo>
                    <a:pt x="1376" y="32"/>
                    <a:pt x="1376" y="33"/>
                    <a:pt x="1376" y="34"/>
                  </a:cubicBezTo>
                  <a:cubicBezTo>
                    <a:pt x="1376" y="35"/>
                    <a:pt x="1376" y="36"/>
                    <a:pt x="1376" y="36"/>
                  </a:cubicBezTo>
                  <a:cubicBezTo>
                    <a:pt x="1376" y="37"/>
                    <a:pt x="1375" y="38"/>
                    <a:pt x="1375" y="39"/>
                  </a:cubicBezTo>
                  <a:cubicBezTo>
                    <a:pt x="1375" y="40"/>
                    <a:pt x="1375" y="41"/>
                    <a:pt x="1375" y="41"/>
                  </a:cubicBezTo>
                  <a:cubicBezTo>
                    <a:pt x="1375" y="43"/>
                    <a:pt x="1375" y="43"/>
                    <a:pt x="1375" y="43"/>
                  </a:cubicBezTo>
                  <a:cubicBezTo>
                    <a:pt x="1376" y="44"/>
                    <a:pt x="1376" y="44"/>
                    <a:pt x="1376" y="44"/>
                  </a:cubicBezTo>
                  <a:cubicBezTo>
                    <a:pt x="1376" y="45"/>
                    <a:pt x="1376" y="46"/>
                    <a:pt x="1376" y="47"/>
                  </a:cubicBezTo>
                  <a:cubicBezTo>
                    <a:pt x="1376" y="47"/>
                    <a:pt x="1376" y="48"/>
                    <a:pt x="1376" y="49"/>
                  </a:cubicBezTo>
                  <a:cubicBezTo>
                    <a:pt x="1376" y="50"/>
                    <a:pt x="1376" y="51"/>
                    <a:pt x="1376" y="52"/>
                  </a:cubicBezTo>
                  <a:cubicBezTo>
                    <a:pt x="1377" y="53"/>
                    <a:pt x="1377" y="55"/>
                    <a:pt x="1378" y="57"/>
                  </a:cubicBezTo>
                  <a:cubicBezTo>
                    <a:pt x="1378" y="58"/>
                    <a:pt x="1378" y="58"/>
                    <a:pt x="1378" y="59"/>
                  </a:cubicBezTo>
                  <a:cubicBezTo>
                    <a:pt x="1379" y="62"/>
                    <a:pt x="1379" y="62"/>
                    <a:pt x="1379" y="62"/>
                  </a:cubicBezTo>
                  <a:cubicBezTo>
                    <a:pt x="1380" y="63"/>
                    <a:pt x="1380" y="63"/>
                    <a:pt x="1380" y="63"/>
                  </a:cubicBezTo>
                  <a:cubicBezTo>
                    <a:pt x="1380" y="63"/>
                    <a:pt x="1380" y="64"/>
                    <a:pt x="1380" y="64"/>
                  </a:cubicBezTo>
                  <a:cubicBezTo>
                    <a:pt x="1381" y="65"/>
                    <a:pt x="1381" y="66"/>
                    <a:pt x="1381" y="67"/>
                  </a:cubicBezTo>
                  <a:cubicBezTo>
                    <a:pt x="1383" y="70"/>
                    <a:pt x="1385" y="73"/>
                    <a:pt x="1386" y="75"/>
                  </a:cubicBezTo>
                  <a:cubicBezTo>
                    <a:pt x="1388" y="78"/>
                    <a:pt x="1390" y="81"/>
                    <a:pt x="1391" y="83"/>
                  </a:cubicBezTo>
                  <a:cubicBezTo>
                    <a:pt x="1393" y="86"/>
                    <a:pt x="1394" y="88"/>
                    <a:pt x="1395" y="90"/>
                  </a:cubicBezTo>
                  <a:cubicBezTo>
                    <a:pt x="1396" y="91"/>
                    <a:pt x="1396" y="92"/>
                    <a:pt x="1397" y="93"/>
                  </a:cubicBezTo>
                  <a:cubicBezTo>
                    <a:pt x="1397" y="94"/>
                    <a:pt x="1398" y="95"/>
                    <a:pt x="1398" y="96"/>
                  </a:cubicBezTo>
                  <a:cubicBezTo>
                    <a:pt x="1398" y="97"/>
                    <a:pt x="1399" y="98"/>
                    <a:pt x="1399" y="99"/>
                  </a:cubicBezTo>
                  <a:cubicBezTo>
                    <a:pt x="1399" y="100"/>
                    <a:pt x="1400" y="101"/>
                    <a:pt x="1400" y="101"/>
                  </a:cubicBezTo>
                  <a:cubicBezTo>
                    <a:pt x="1400" y="101"/>
                    <a:pt x="1400" y="101"/>
                    <a:pt x="1400" y="101"/>
                  </a:cubicBezTo>
                  <a:cubicBezTo>
                    <a:pt x="1397" y="106"/>
                    <a:pt x="1395" y="110"/>
                    <a:pt x="1394" y="115"/>
                  </a:cubicBezTo>
                  <a:cubicBezTo>
                    <a:pt x="1393" y="117"/>
                    <a:pt x="1393" y="117"/>
                    <a:pt x="1393" y="117"/>
                  </a:cubicBezTo>
                  <a:cubicBezTo>
                    <a:pt x="1393" y="117"/>
                    <a:pt x="1393" y="117"/>
                    <a:pt x="1393" y="117"/>
                  </a:cubicBezTo>
                  <a:cubicBezTo>
                    <a:pt x="1393" y="117"/>
                    <a:pt x="1393" y="117"/>
                    <a:pt x="1393" y="117"/>
                  </a:cubicBezTo>
                  <a:cubicBezTo>
                    <a:pt x="1393" y="118"/>
                    <a:pt x="1393" y="118"/>
                    <a:pt x="1393" y="118"/>
                  </a:cubicBezTo>
                  <a:cubicBezTo>
                    <a:pt x="1393" y="118"/>
                    <a:pt x="1393" y="118"/>
                    <a:pt x="1393" y="118"/>
                  </a:cubicBezTo>
                  <a:cubicBezTo>
                    <a:pt x="1392" y="119"/>
                    <a:pt x="1392" y="119"/>
                    <a:pt x="1392" y="119"/>
                  </a:cubicBezTo>
                  <a:cubicBezTo>
                    <a:pt x="1392" y="120"/>
                    <a:pt x="1392" y="121"/>
                    <a:pt x="1391" y="122"/>
                  </a:cubicBezTo>
                  <a:cubicBezTo>
                    <a:pt x="1391" y="125"/>
                    <a:pt x="1390" y="127"/>
                    <a:pt x="1390" y="130"/>
                  </a:cubicBezTo>
                  <a:cubicBezTo>
                    <a:pt x="1389" y="135"/>
                    <a:pt x="1388" y="140"/>
                    <a:pt x="1388" y="145"/>
                  </a:cubicBezTo>
                  <a:cubicBezTo>
                    <a:pt x="1388" y="146"/>
                    <a:pt x="1388" y="146"/>
                    <a:pt x="1388" y="147"/>
                  </a:cubicBezTo>
                  <a:cubicBezTo>
                    <a:pt x="1387" y="146"/>
                    <a:pt x="1386" y="144"/>
                    <a:pt x="1386" y="143"/>
                  </a:cubicBezTo>
                  <a:cubicBezTo>
                    <a:pt x="1385" y="142"/>
                    <a:pt x="1385" y="141"/>
                    <a:pt x="1384" y="140"/>
                  </a:cubicBezTo>
                  <a:cubicBezTo>
                    <a:pt x="1384" y="139"/>
                    <a:pt x="1383" y="138"/>
                    <a:pt x="1383" y="137"/>
                  </a:cubicBezTo>
                  <a:cubicBezTo>
                    <a:pt x="1382" y="135"/>
                    <a:pt x="1381" y="133"/>
                    <a:pt x="1379" y="131"/>
                  </a:cubicBezTo>
                  <a:cubicBezTo>
                    <a:pt x="1380" y="131"/>
                    <a:pt x="1380" y="131"/>
                    <a:pt x="1380" y="131"/>
                  </a:cubicBezTo>
                  <a:cubicBezTo>
                    <a:pt x="1382" y="105"/>
                    <a:pt x="1372" y="87"/>
                    <a:pt x="1339" y="90"/>
                  </a:cubicBezTo>
                  <a:cubicBezTo>
                    <a:pt x="1353" y="108"/>
                    <a:pt x="1347" y="129"/>
                    <a:pt x="1376" y="131"/>
                  </a:cubicBezTo>
                  <a:cubicBezTo>
                    <a:pt x="1377" y="132"/>
                    <a:pt x="1377" y="132"/>
                    <a:pt x="1377" y="133"/>
                  </a:cubicBezTo>
                  <a:cubicBezTo>
                    <a:pt x="1378" y="134"/>
                    <a:pt x="1379" y="136"/>
                    <a:pt x="1380" y="138"/>
                  </a:cubicBezTo>
                  <a:cubicBezTo>
                    <a:pt x="1381" y="139"/>
                    <a:pt x="1381" y="140"/>
                    <a:pt x="1382" y="141"/>
                  </a:cubicBezTo>
                  <a:cubicBezTo>
                    <a:pt x="1382" y="142"/>
                    <a:pt x="1383" y="143"/>
                    <a:pt x="1383" y="144"/>
                  </a:cubicBezTo>
                  <a:cubicBezTo>
                    <a:pt x="1385" y="147"/>
                    <a:pt x="1386" y="151"/>
                    <a:pt x="1387" y="154"/>
                  </a:cubicBezTo>
                  <a:cubicBezTo>
                    <a:pt x="1387" y="154"/>
                    <a:pt x="1387" y="155"/>
                    <a:pt x="1387" y="155"/>
                  </a:cubicBezTo>
                  <a:cubicBezTo>
                    <a:pt x="1386" y="162"/>
                    <a:pt x="1386" y="169"/>
                    <a:pt x="1384" y="175"/>
                  </a:cubicBezTo>
                  <a:cubicBezTo>
                    <a:pt x="1384" y="177"/>
                    <a:pt x="1384" y="178"/>
                    <a:pt x="1383" y="179"/>
                  </a:cubicBezTo>
                  <a:cubicBezTo>
                    <a:pt x="1383" y="179"/>
                    <a:pt x="1383" y="179"/>
                    <a:pt x="1383" y="179"/>
                  </a:cubicBezTo>
                  <a:cubicBezTo>
                    <a:pt x="1383" y="180"/>
                    <a:pt x="1383" y="180"/>
                    <a:pt x="1383" y="180"/>
                  </a:cubicBezTo>
                  <a:cubicBezTo>
                    <a:pt x="1383" y="180"/>
                    <a:pt x="1383" y="180"/>
                    <a:pt x="1383" y="180"/>
                  </a:cubicBezTo>
                  <a:cubicBezTo>
                    <a:pt x="1383" y="180"/>
                    <a:pt x="1383" y="180"/>
                    <a:pt x="1383" y="180"/>
                  </a:cubicBezTo>
                  <a:cubicBezTo>
                    <a:pt x="1383" y="180"/>
                    <a:pt x="1383" y="180"/>
                    <a:pt x="1383" y="180"/>
                  </a:cubicBezTo>
                  <a:cubicBezTo>
                    <a:pt x="1383" y="181"/>
                    <a:pt x="1383" y="181"/>
                    <a:pt x="1383" y="181"/>
                  </a:cubicBezTo>
                  <a:cubicBezTo>
                    <a:pt x="1382" y="183"/>
                    <a:pt x="1382" y="183"/>
                    <a:pt x="1382" y="183"/>
                  </a:cubicBezTo>
                  <a:cubicBezTo>
                    <a:pt x="1382" y="184"/>
                    <a:pt x="1382" y="184"/>
                    <a:pt x="1382" y="184"/>
                  </a:cubicBezTo>
                  <a:cubicBezTo>
                    <a:pt x="1381" y="186"/>
                    <a:pt x="1381" y="186"/>
                    <a:pt x="1381" y="186"/>
                  </a:cubicBezTo>
                  <a:cubicBezTo>
                    <a:pt x="1381" y="187"/>
                    <a:pt x="1381" y="189"/>
                    <a:pt x="1380" y="190"/>
                  </a:cubicBezTo>
                  <a:cubicBezTo>
                    <a:pt x="1378" y="195"/>
                    <a:pt x="1376" y="199"/>
                    <a:pt x="1374" y="204"/>
                  </a:cubicBezTo>
                  <a:cubicBezTo>
                    <a:pt x="1370" y="212"/>
                    <a:pt x="1364" y="221"/>
                    <a:pt x="1359" y="229"/>
                  </a:cubicBezTo>
                  <a:cubicBezTo>
                    <a:pt x="1358" y="230"/>
                    <a:pt x="1357" y="231"/>
                    <a:pt x="1357" y="232"/>
                  </a:cubicBezTo>
                  <a:cubicBezTo>
                    <a:pt x="1357" y="232"/>
                    <a:pt x="1357" y="231"/>
                    <a:pt x="1357" y="231"/>
                  </a:cubicBezTo>
                  <a:cubicBezTo>
                    <a:pt x="1357" y="230"/>
                    <a:pt x="1357" y="230"/>
                    <a:pt x="1357" y="229"/>
                  </a:cubicBezTo>
                  <a:cubicBezTo>
                    <a:pt x="1357" y="228"/>
                    <a:pt x="1357" y="228"/>
                    <a:pt x="1357" y="227"/>
                  </a:cubicBezTo>
                  <a:cubicBezTo>
                    <a:pt x="1356" y="227"/>
                    <a:pt x="1356" y="226"/>
                    <a:pt x="1356" y="226"/>
                  </a:cubicBezTo>
                  <a:cubicBezTo>
                    <a:pt x="1356" y="225"/>
                    <a:pt x="1356" y="223"/>
                    <a:pt x="1356" y="222"/>
                  </a:cubicBezTo>
                  <a:cubicBezTo>
                    <a:pt x="1355" y="221"/>
                    <a:pt x="1355" y="219"/>
                    <a:pt x="1354" y="218"/>
                  </a:cubicBezTo>
                  <a:cubicBezTo>
                    <a:pt x="1354" y="217"/>
                    <a:pt x="1354" y="216"/>
                    <a:pt x="1353" y="216"/>
                  </a:cubicBezTo>
                  <a:cubicBezTo>
                    <a:pt x="1353" y="215"/>
                    <a:pt x="1353" y="214"/>
                    <a:pt x="1352" y="213"/>
                  </a:cubicBezTo>
                  <a:cubicBezTo>
                    <a:pt x="1352" y="212"/>
                    <a:pt x="1352" y="212"/>
                    <a:pt x="1351" y="211"/>
                  </a:cubicBezTo>
                  <a:cubicBezTo>
                    <a:pt x="1351" y="210"/>
                    <a:pt x="1350" y="209"/>
                    <a:pt x="1350" y="209"/>
                  </a:cubicBezTo>
                  <a:cubicBezTo>
                    <a:pt x="1348" y="205"/>
                    <a:pt x="1345" y="202"/>
                    <a:pt x="1342" y="199"/>
                  </a:cubicBezTo>
                  <a:cubicBezTo>
                    <a:pt x="1339" y="195"/>
                    <a:pt x="1336" y="192"/>
                    <a:pt x="1333" y="188"/>
                  </a:cubicBezTo>
                  <a:cubicBezTo>
                    <a:pt x="1330" y="185"/>
                    <a:pt x="1326" y="182"/>
                    <a:pt x="1323" y="178"/>
                  </a:cubicBezTo>
                  <a:cubicBezTo>
                    <a:pt x="1320" y="174"/>
                    <a:pt x="1317" y="170"/>
                    <a:pt x="1314" y="166"/>
                  </a:cubicBezTo>
                  <a:cubicBezTo>
                    <a:pt x="1313" y="165"/>
                    <a:pt x="1313" y="165"/>
                    <a:pt x="1313" y="165"/>
                  </a:cubicBezTo>
                  <a:cubicBezTo>
                    <a:pt x="1312" y="163"/>
                    <a:pt x="1312" y="163"/>
                    <a:pt x="1312" y="163"/>
                  </a:cubicBezTo>
                  <a:cubicBezTo>
                    <a:pt x="1312" y="163"/>
                    <a:pt x="1312" y="163"/>
                    <a:pt x="1312" y="163"/>
                  </a:cubicBezTo>
                  <a:cubicBezTo>
                    <a:pt x="1312" y="163"/>
                    <a:pt x="1312" y="163"/>
                    <a:pt x="1312" y="163"/>
                  </a:cubicBezTo>
                  <a:cubicBezTo>
                    <a:pt x="1312" y="163"/>
                    <a:pt x="1312" y="163"/>
                    <a:pt x="1312" y="163"/>
                  </a:cubicBezTo>
                  <a:cubicBezTo>
                    <a:pt x="1312" y="163"/>
                    <a:pt x="1312" y="163"/>
                    <a:pt x="1312" y="163"/>
                  </a:cubicBezTo>
                  <a:cubicBezTo>
                    <a:pt x="1312" y="162"/>
                    <a:pt x="1312" y="162"/>
                    <a:pt x="1312" y="162"/>
                  </a:cubicBezTo>
                  <a:cubicBezTo>
                    <a:pt x="1311" y="162"/>
                    <a:pt x="1311" y="162"/>
                    <a:pt x="1311" y="162"/>
                  </a:cubicBezTo>
                  <a:cubicBezTo>
                    <a:pt x="1310" y="160"/>
                    <a:pt x="1310" y="160"/>
                    <a:pt x="1310" y="160"/>
                  </a:cubicBezTo>
                  <a:cubicBezTo>
                    <a:pt x="1310" y="159"/>
                    <a:pt x="1310" y="159"/>
                    <a:pt x="1309" y="158"/>
                  </a:cubicBezTo>
                  <a:cubicBezTo>
                    <a:pt x="1309" y="157"/>
                    <a:pt x="1309" y="157"/>
                    <a:pt x="1309" y="157"/>
                  </a:cubicBezTo>
                  <a:cubicBezTo>
                    <a:pt x="1308" y="155"/>
                    <a:pt x="1308" y="154"/>
                    <a:pt x="1307" y="153"/>
                  </a:cubicBezTo>
                  <a:cubicBezTo>
                    <a:pt x="1307" y="152"/>
                    <a:pt x="1307" y="151"/>
                    <a:pt x="1306" y="150"/>
                  </a:cubicBezTo>
                  <a:cubicBezTo>
                    <a:pt x="1306" y="149"/>
                    <a:pt x="1306" y="148"/>
                    <a:pt x="1305" y="146"/>
                  </a:cubicBezTo>
                  <a:cubicBezTo>
                    <a:pt x="1305" y="145"/>
                    <a:pt x="1305" y="144"/>
                    <a:pt x="1305" y="143"/>
                  </a:cubicBezTo>
                  <a:cubicBezTo>
                    <a:pt x="1304" y="142"/>
                    <a:pt x="1304" y="141"/>
                    <a:pt x="1304" y="139"/>
                  </a:cubicBezTo>
                  <a:cubicBezTo>
                    <a:pt x="1304" y="138"/>
                    <a:pt x="1304" y="137"/>
                    <a:pt x="1304" y="136"/>
                  </a:cubicBezTo>
                  <a:cubicBezTo>
                    <a:pt x="1304" y="135"/>
                    <a:pt x="1304" y="134"/>
                    <a:pt x="1304" y="133"/>
                  </a:cubicBezTo>
                  <a:cubicBezTo>
                    <a:pt x="1303" y="132"/>
                    <a:pt x="1304" y="131"/>
                    <a:pt x="1304" y="129"/>
                  </a:cubicBezTo>
                  <a:cubicBezTo>
                    <a:pt x="1304" y="128"/>
                    <a:pt x="1304" y="127"/>
                    <a:pt x="1304" y="126"/>
                  </a:cubicBezTo>
                  <a:cubicBezTo>
                    <a:pt x="1304" y="124"/>
                    <a:pt x="1304" y="122"/>
                    <a:pt x="1304" y="120"/>
                  </a:cubicBezTo>
                  <a:cubicBezTo>
                    <a:pt x="1305" y="119"/>
                    <a:pt x="1305" y="118"/>
                    <a:pt x="1305" y="117"/>
                  </a:cubicBezTo>
                  <a:cubicBezTo>
                    <a:pt x="1305" y="116"/>
                    <a:pt x="1305" y="115"/>
                    <a:pt x="1306" y="114"/>
                  </a:cubicBezTo>
                  <a:cubicBezTo>
                    <a:pt x="1306" y="113"/>
                    <a:pt x="1307" y="111"/>
                    <a:pt x="1307" y="109"/>
                  </a:cubicBezTo>
                  <a:cubicBezTo>
                    <a:pt x="1307" y="109"/>
                    <a:pt x="1308" y="108"/>
                    <a:pt x="1308" y="107"/>
                  </a:cubicBezTo>
                  <a:cubicBezTo>
                    <a:pt x="1308" y="106"/>
                    <a:pt x="1308" y="106"/>
                    <a:pt x="1309" y="105"/>
                  </a:cubicBezTo>
                  <a:cubicBezTo>
                    <a:pt x="1310" y="102"/>
                    <a:pt x="1311" y="100"/>
                    <a:pt x="1312" y="98"/>
                  </a:cubicBezTo>
                  <a:cubicBezTo>
                    <a:pt x="1313" y="96"/>
                    <a:pt x="1313" y="94"/>
                    <a:pt x="1314" y="93"/>
                  </a:cubicBezTo>
                  <a:cubicBezTo>
                    <a:pt x="1315" y="92"/>
                    <a:pt x="1315" y="92"/>
                    <a:pt x="1315" y="92"/>
                  </a:cubicBezTo>
                  <a:cubicBezTo>
                    <a:pt x="1315" y="92"/>
                    <a:pt x="1315" y="92"/>
                    <a:pt x="1314" y="93"/>
                  </a:cubicBezTo>
                  <a:cubicBezTo>
                    <a:pt x="1313" y="94"/>
                    <a:pt x="1312" y="95"/>
                    <a:pt x="1311" y="97"/>
                  </a:cubicBezTo>
                  <a:cubicBezTo>
                    <a:pt x="1309" y="99"/>
                    <a:pt x="1308" y="101"/>
                    <a:pt x="1306" y="104"/>
                  </a:cubicBezTo>
                  <a:cubicBezTo>
                    <a:pt x="1306" y="105"/>
                    <a:pt x="1306" y="105"/>
                    <a:pt x="1305" y="106"/>
                  </a:cubicBezTo>
                  <a:cubicBezTo>
                    <a:pt x="1305" y="106"/>
                    <a:pt x="1305" y="107"/>
                    <a:pt x="1305" y="107"/>
                  </a:cubicBezTo>
                  <a:cubicBezTo>
                    <a:pt x="1305" y="106"/>
                    <a:pt x="1305" y="105"/>
                    <a:pt x="1305" y="104"/>
                  </a:cubicBezTo>
                  <a:cubicBezTo>
                    <a:pt x="1305" y="103"/>
                    <a:pt x="1304" y="102"/>
                    <a:pt x="1304" y="101"/>
                  </a:cubicBezTo>
                  <a:cubicBezTo>
                    <a:pt x="1304" y="100"/>
                    <a:pt x="1304" y="99"/>
                    <a:pt x="1304" y="97"/>
                  </a:cubicBezTo>
                  <a:cubicBezTo>
                    <a:pt x="1304" y="97"/>
                    <a:pt x="1303" y="96"/>
                    <a:pt x="1303" y="95"/>
                  </a:cubicBezTo>
                  <a:cubicBezTo>
                    <a:pt x="1316" y="80"/>
                    <a:pt x="1293" y="64"/>
                    <a:pt x="1280" y="61"/>
                  </a:cubicBezTo>
                  <a:cubicBezTo>
                    <a:pt x="1285" y="68"/>
                    <a:pt x="1288" y="70"/>
                    <a:pt x="1289" y="77"/>
                  </a:cubicBezTo>
                  <a:cubicBezTo>
                    <a:pt x="1290" y="83"/>
                    <a:pt x="1290" y="95"/>
                    <a:pt x="1299" y="92"/>
                  </a:cubicBezTo>
                  <a:cubicBezTo>
                    <a:pt x="1299" y="93"/>
                    <a:pt x="1299" y="93"/>
                    <a:pt x="1299" y="93"/>
                  </a:cubicBezTo>
                  <a:cubicBezTo>
                    <a:pt x="1299" y="94"/>
                    <a:pt x="1301" y="95"/>
                    <a:pt x="1302" y="97"/>
                  </a:cubicBezTo>
                  <a:cubicBezTo>
                    <a:pt x="1302" y="97"/>
                    <a:pt x="1302" y="97"/>
                    <a:pt x="1302" y="97"/>
                  </a:cubicBezTo>
                  <a:cubicBezTo>
                    <a:pt x="1302" y="97"/>
                    <a:pt x="1302" y="97"/>
                    <a:pt x="1302" y="98"/>
                  </a:cubicBezTo>
                  <a:cubicBezTo>
                    <a:pt x="1302" y="99"/>
                    <a:pt x="1302" y="100"/>
                    <a:pt x="1302" y="101"/>
                  </a:cubicBezTo>
                  <a:cubicBezTo>
                    <a:pt x="1303" y="102"/>
                    <a:pt x="1303" y="103"/>
                    <a:pt x="1303" y="104"/>
                  </a:cubicBezTo>
                  <a:cubicBezTo>
                    <a:pt x="1303" y="105"/>
                    <a:pt x="1303" y="106"/>
                    <a:pt x="1303" y="107"/>
                  </a:cubicBezTo>
                  <a:cubicBezTo>
                    <a:pt x="1303" y="108"/>
                    <a:pt x="1303" y="109"/>
                    <a:pt x="1303" y="110"/>
                  </a:cubicBezTo>
                  <a:cubicBezTo>
                    <a:pt x="1303" y="110"/>
                    <a:pt x="1303" y="111"/>
                    <a:pt x="1303" y="111"/>
                  </a:cubicBezTo>
                  <a:cubicBezTo>
                    <a:pt x="1303" y="111"/>
                    <a:pt x="1303" y="111"/>
                    <a:pt x="1303" y="111"/>
                  </a:cubicBezTo>
                  <a:cubicBezTo>
                    <a:pt x="1303" y="112"/>
                    <a:pt x="1303" y="112"/>
                    <a:pt x="1303" y="112"/>
                  </a:cubicBezTo>
                  <a:cubicBezTo>
                    <a:pt x="1303" y="112"/>
                    <a:pt x="1303" y="112"/>
                    <a:pt x="1303" y="112"/>
                  </a:cubicBezTo>
                  <a:cubicBezTo>
                    <a:pt x="1303" y="113"/>
                    <a:pt x="1303" y="113"/>
                    <a:pt x="1303" y="114"/>
                  </a:cubicBezTo>
                  <a:cubicBezTo>
                    <a:pt x="1302" y="115"/>
                    <a:pt x="1302" y="116"/>
                    <a:pt x="1302" y="117"/>
                  </a:cubicBezTo>
                  <a:cubicBezTo>
                    <a:pt x="1302" y="118"/>
                    <a:pt x="1302" y="119"/>
                    <a:pt x="1301" y="120"/>
                  </a:cubicBezTo>
                  <a:cubicBezTo>
                    <a:pt x="1301" y="122"/>
                    <a:pt x="1301" y="124"/>
                    <a:pt x="1301" y="126"/>
                  </a:cubicBezTo>
                  <a:cubicBezTo>
                    <a:pt x="1300" y="127"/>
                    <a:pt x="1300" y="128"/>
                    <a:pt x="1300" y="129"/>
                  </a:cubicBezTo>
                  <a:cubicBezTo>
                    <a:pt x="1300" y="130"/>
                    <a:pt x="1300" y="132"/>
                    <a:pt x="1300" y="133"/>
                  </a:cubicBezTo>
                  <a:cubicBezTo>
                    <a:pt x="1300" y="134"/>
                    <a:pt x="1300" y="135"/>
                    <a:pt x="1301" y="136"/>
                  </a:cubicBezTo>
                  <a:cubicBezTo>
                    <a:pt x="1301" y="137"/>
                    <a:pt x="1301" y="139"/>
                    <a:pt x="1301" y="140"/>
                  </a:cubicBezTo>
                  <a:cubicBezTo>
                    <a:pt x="1301" y="141"/>
                    <a:pt x="1301" y="142"/>
                    <a:pt x="1301" y="143"/>
                  </a:cubicBezTo>
                  <a:cubicBezTo>
                    <a:pt x="1302" y="145"/>
                    <a:pt x="1302" y="146"/>
                    <a:pt x="1302" y="147"/>
                  </a:cubicBezTo>
                  <a:cubicBezTo>
                    <a:pt x="1303" y="148"/>
                    <a:pt x="1303" y="150"/>
                    <a:pt x="1303" y="151"/>
                  </a:cubicBezTo>
                  <a:cubicBezTo>
                    <a:pt x="1304" y="152"/>
                    <a:pt x="1304" y="153"/>
                    <a:pt x="1304" y="154"/>
                  </a:cubicBezTo>
                  <a:cubicBezTo>
                    <a:pt x="1305" y="155"/>
                    <a:pt x="1305" y="156"/>
                    <a:pt x="1306" y="158"/>
                  </a:cubicBezTo>
                  <a:cubicBezTo>
                    <a:pt x="1305" y="157"/>
                    <a:pt x="1305" y="157"/>
                    <a:pt x="1305" y="157"/>
                  </a:cubicBezTo>
                  <a:cubicBezTo>
                    <a:pt x="1304" y="157"/>
                    <a:pt x="1304" y="156"/>
                    <a:pt x="1303" y="156"/>
                  </a:cubicBezTo>
                  <a:cubicBezTo>
                    <a:pt x="1302" y="155"/>
                    <a:pt x="1301" y="155"/>
                    <a:pt x="1301" y="154"/>
                  </a:cubicBezTo>
                  <a:cubicBezTo>
                    <a:pt x="1300" y="154"/>
                    <a:pt x="1300" y="154"/>
                    <a:pt x="1300" y="154"/>
                  </a:cubicBezTo>
                  <a:cubicBezTo>
                    <a:pt x="1299" y="154"/>
                    <a:pt x="1299" y="153"/>
                    <a:pt x="1298" y="153"/>
                  </a:cubicBezTo>
                  <a:cubicBezTo>
                    <a:pt x="1298" y="153"/>
                    <a:pt x="1297" y="153"/>
                    <a:pt x="1296" y="152"/>
                  </a:cubicBezTo>
                  <a:cubicBezTo>
                    <a:pt x="1294" y="151"/>
                    <a:pt x="1292" y="151"/>
                    <a:pt x="1291" y="150"/>
                  </a:cubicBezTo>
                  <a:cubicBezTo>
                    <a:pt x="1289" y="150"/>
                    <a:pt x="1287" y="149"/>
                    <a:pt x="1285" y="149"/>
                  </a:cubicBezTo>
                  <a:cubicBezTo>
                    <a:pt x="1284" y="149"/>
                    <a:pt x="1283" y="149"/>
                    <a:pt x="1283" y="148"/>
                  </a:cubicBezTo>
                  <a:cubicBezTo>
                    <a:pt x="1274" y="128"/>
                    <a:pt x="1243" y="146"/>
                    <a:pt x="1231" y="154"/>
                  </a:cubicBezTo>
                  <a:cubicBezTo>
                    <a:pt x="1247" y="156"/>
                    <a:pt x="1271" y="183"/>
                    <a:pt x="1282" y="154"/>
                  </a:cubicBezTo>
                  <a:cubicBezTo>
                    <a:pt x="1280" y="152"/>
                    <a:pt x="1280" y="152"/>
                    <a:pt x="1280" y="152"/>
                  </a:cubicBezTo>
                  <a:cubicBezTo>
                    <a:pt x="1281" y="153"/>
                    <a:pt x="1283" y="153"/>
                    <a:pt x="1284" y="153"/>
                  </a:cubicBezTo>
                  <a:cubicBezTo>
                    <a:pt x="1284" y="152"/>
                    <a:pt x="1284" y="152"/>
                    <a:pt x="1284" y="151"/>
                  </a:cubicBezTo>
                  <a:cubicBezTo>
                    <a:pt x="1284" y="151"/>
                    <a:pt x="1284" y="151"/>
                    <a:pt x="1284" y="151"/>
                  </a:cubicBezTo>
                  <a:cubicBezTo>
                    <a:pt x="1286" y="152"/>
                    <a:pt x="1288" y="152"/>
                    <a:pt x="1290" y="153"/>
                  </a:cubicBezTo>
                  <a:cubicBezTo>
                    <a:pt x="1292" y="153"/>
                    <a:pt x="1293" y="154"/>
                    <a:pt x="1295" y="155"/>
                  </a:cubicBezTo>
                  <a:cubicBezTo>
                    <a:pt x="1296" y="155"/>
                    <a:pt x="1296" y="155"/>
                    <a:pt x="1297" y="156"/>
                  </a:cubicBezTo>
                  <a:cubicBezTo>
                    <a:pt x="1298" y="156"/>
                    <a:pt x="1298" y="156"/>
                    <a:pt x="1298" y="156"/>
                  </a:cubicBezTo>
                  <a:cubicBezTo>
                    <a:pt x="1299" y="156"/>
                    <a:pt x="1299" y="157"/>
                    <a:pt x="1299" y="157"/>
                  </a:cubicBezTo>
                  <a:cubicBezTo>
                    <a:pt x="1300" y="157"/>
                    <a:pt x="1301" y="158"/>
                    <a:pt x="1301" y="158"/>
                  </a:cubicBezTo>
                  <a:cubicBezTo>
                    <a:pt x="1302" y="158"/>
                    <a:pt x="1303" y="159"/>
                    <a:pt x="1303" y="159"/>
                  </a:cubicBezTo>
                  <a:cubicBezTo>
                    <a:pt x="1304" y="159"/>
                    <a:pt x="1304" y="160"/>
                    <a:pt x="1304" y="160"/>
                  </a:cubicBezTo>
                  <a:cubicBezTo>
                    <a:pt x="1304" y="160"/>
                    <a:pt x="1305" y="160"/>
                    <a:pt x="1305" y="160"/>
                  </a:cubicBezTo>
                  <a:cubicBezTo>
                    <a:pt x="1306" y="161"/>
                    <a:pt x="1306" y="161"/>
                    <a:pt x="1307" y="161"/>
                  </a:cubicBezTo>
                  <a:cubicBezTo>
                    <a:pt x="1307" y="161"/>
                    <a:pt x="1307" y="162"/>
                    <a:pt x="1308" y="162"/>
                  </a:cubicBezTo>
                  <a:cubicBezTo>
                    <a:pt x="1308" y="163"/>
                    <a:pt x="1308" y="163"/>
                    <a:pt x="1308" y="163"/>
                  </a:cubicBezTo>
                  <a:cubicBezTo>
                    <a:pt x="1309" y="164"/>
                    <a:pt x="1309" y="164"/>
                    <a:pt x="1309" y="164"/>
                  </a:cubicBezTo>
                  <a:cubicBezTo>
                    <a:pt x="1309" y="164"/>
                    <a:pt x="1309" y="164"/>
                    <a:pt x="1309" y="164"/>
                  </a:cubicBezTo>
                  <a:cubicBezTo>
                    <a:pt x="1309" y="164"/>
                    <a:pt x="1309" y="164"/>
                    <a:pt x="1309" y="164"/>
                  </a:cubicBezTo>
                  <a:cubicBezTo>
                    <a:pt x="1309" y="164"/>
                    <a:pt x="1309" y="164"/>
                    <a:pt x="1309" y="164"/>
                  </a:cubicBezTo>
                  <a:cubicBezTo>
                    <a:pt x="1309" y="165"/>
                    <a:pt x="1309" y="165"/>
                    <a:pt x="1309" y="165"/>
                  </a:cubicBezTo>
                  <a:cubicBezTo>
                    <a:pt x="1310" y="166"/>
                    <a:pt x="1310" y="166"/>
                    <a:pt x="1310" y="166"/>
                  </a:cubicBezTo>
                  <a:cubicBezTo>
                    <a:pt x="1311" y="168"/>
                    <a:pt x="1311" y="168"/>
                    <a:pt x="1311" y="168"/>
                  </a:cubicBezTo>
                  <a:cubicBezTo>
                    <a:pt x="1314" y="172"/>
                    <a:pt x="1317" y="176"/>
                    <a:pt x="1321" y="180"/>
                  </a:cubicBezTo>
                  <a:cubicBezTo>
                    <a:pt x="1324" y="184"/>
                    <a:pt x="1327" y="187"/>
                    <a:pt x="1331" y="191"/>
                  </a:cubicBezTo>
                  <a:cubicBezTo>
                    <a:pt x="1334" y="194"/>
                    <a:pt x="1337" y="197"/>
                    <a:pt x="1340" y="201"/>
                  </a:cubicBezTo>
                  <a:cubicBezTo>
                    <a:pt x="1343" y="204"/>
                    <a:pt x="1345" y="207"/>
                    <a:pt x="1347" y="210"/>
                  </a:cubicBezTo>
                  <a:cubicBezTo>
                    <a:pt x="1348" y="212"/>
                    <a:pt x="1349" y="213"/>
                    <a:pt x="1350" y="215"/>
                  </a:cubicBezTo>
                  <a:cubicBezTo>
                    <a:pt x="1350" y="215"/>
                    <a:pt x="1351" y="216"/>
                    <a:pt x="1351" y="217"/>
                  </a:cubicBezTo>
                  <a:cubicBezTo>
                    <a:pt x="1351" y="218"/>
                    <a:pt x="1352" y="218"/>
                    <a:pt x="1352" y="219"/>
                  </a:cubicBezTo>
                  <a:cubicBezTo>
                    <a:pt x="1353" y="222"/>
                    <a:pt x="1354" y="224"/>
                    <a:pt x="1355" y="226"/>
                  </a:cubicBezTo>
                  <a:cubicBezTo>
                    <a:pt x="1355" y="227"/>
                    <a:pt x="1355" y="227"/>
                    <a:pt x="1356" y="228"/>
                  </a:cubicBezTo>
                  <a:cubicBezTo>
                    <a:pt x="1356" y="228"/>
                    <a:pt x="1356" y="228"/>
                    <a:pt x="1356" y="229"/>
                  </a:cubicBezTo>
                  <a:cubicBezTo>
                    <a:pt x="1356" y="230"/>
                    <a:pt x="1356" y="230"/>
                    <a:pt x="1356" y="231"/>
                  </a:cubicBezTo>
                  <a:cubicBezTo>
                    <a:pt x="1357" y="232"/>
                    <a:pt x="1357" y="232"/>
                    <a:pt x="1357" y="232"/>
                  </a:cubicBezTo>
                  <a:cubicBezTo>
                    <a:pt x="1352" y="239"/>
                    <a:pt x="1348" y="246"/>
                    <a:pt x="1343" y="252"/>
                  </a:cubicBezTo>
                  <a:cubicBezTo>
                    <a:pt x="1342" y="253"/>
                    <a:pt x="1342" y="255"/>
                    <a:pt x="1341" y="256"/>
                  </a:cubicBezTo>
                  <a:cubicBezTo>
                    <a:pt x="1342" y="250"/>
                    <a:pt x="1342" y="245"/>
                    <a:pt x="1342" y="238"/>
                  </a:cubicBezTo>
                  <a:cubicBezTo>
                    <a:pt x="1332" y="278"/>
                    <a:pt x="1314" y="294"/>
                    <a:pt x="1301" y="305"/>
                  </a:cubicBezTo>
                  <a:cubicBezTo>
                    <a:pt x="1284" y="256"/>
                    <a:pt x="1246" y="223"/>
                    <a:pt x="1259" y="169"/>
                  </a:cubicBezTo>
                  <a:cubicBezTo>
                    <a:pt x="1221" y="217"/>
                    <a:pt x="1280" y="279"/>
                    <a:pt x="1279" y="304"/>
                  </a:cubicBezTo>
                  <a:cubicBezTo>
                    <a:pt x="1236" y="294"/>
                    <a:pt x="1231" y="272"/>
                    <a:pt x="1197" y="249"/>
                  </a:cubicBezTo>
                  <a:cubicBezTo>
                    <a:pt x="1230" y="281"/>
                    <a:pt x="1214" y="287"/>
                    <a:pt x="1270" y="320"/>
                  </a:cubicBezTo>
                  <a:cubicBezTo>
                    <a:pt x="1289" y="332"/>
                    <a:pt x="1287" y="344"/>
                    <a:pt x="1295" y="383"/>
                  </a:cubicBezTo>
                  <a:cubicBezTo>
                    <a:pt x="1263" y="371"/>
                    <a:pt x="1233" y="344"/>
                    <a:pt x="1200" y="337"/>
                  </a:cubicBezTo>
                  <a:cubicBezTo>
                    <a:pt x="1220" y="361"/>
                    <a:pt x="1244" y="374"/>
                    <a:pt x="1268" y="391"/>
                  </a:cubicBezTo>
                  <a:cubicBezTo>
                    <a:pt x="1261" y="397"/>
                    <a:pt x="1261" y="405"/>
                    <a:pt x="1272" y="414"/>
                  </a:cubicBezTo>
                  <a:cubicBezTo>
                    <a:pt x="1272" y="414"/>
                    <a:pt x="1272" y="414"/>
                    <a:pt x="1272" y="415"/>
                  </a:cubicBezTo>
                  <a:cubicBezTo>
                    <a:pt x="1272" y="416"/>
                    <a:pt x="1272" y="417"/>
                    <a:pt x="1271" y="418"/>
                  </a:cubicBezTo>
                  <a:cubicBezTo>
                    <a:pt x="1271" y="419"/>
                    <a:pt x="1271" y="420"/>
                    <a:pt x="1271" y="421"/>
                  </a:cubicBezTo>
                  <a:cubicBezTo>
                    <a:pt x="1270" y="422"/>
                    <a:pt x="1270" y="423"/>
                    <a:pt x="1270" y="424"/>
                  </a:cubicBezTo>
                  <a:cubicBezTo>
                    <a:pt x="1269" y="424"/>
                    <a:pt x="1269" y="425"/>
                    <a:pt x="1269" y="426"/>
                  </a:cubicBezTo>
                  <a:cubicBezTo>
                    <a:pt x="1268" y="427"/>
                    <a:pt x="1268" y="428"/>
                    <a:pt x="1268" y="428"/>
                  </a:cubicBezTo>
                  <a:cubicBezTo>
                    <a:pt x="1268" y="429"/>
                    <a:pt x="1268" y="429"/>
                    <a:pt x="1268" y="429"/>
                  </a:cubicBezTo>
                  <a:cubicBezTo>
                    <a:pt x="1267" y="429"/>
                    <a:pt x="1267" y="429"/>
                    <a:pt x="1267" y="429"/>
                  </a:cubicBezTo>
                  <a:cubicBezTo>
                    <a:pt x="1267" y="430"/>
                    <a:pt x="1267" y="430"/>
                    <a:pt x="1267" y="430"/>
                  </a:cubicBezTo>
                  <a:cubicBezTo>
                    <a:pt x="1267" y="431"/>
                    <a:pt x="1266" y="431"/>
                    <a:pt x="1265" y="432"/>
                  </a:cubicBezTo>
                  <a:cubicBezTo>
                    <a:pt x="1265" y="433"/>
                    <a:pt x="1265" y="433"/>
                    <a:pt x="1264" y="434"/>
                  </a:cubicBezTo>
                  <a:cubicBezTo>
                    <a:pt x="1264" y="435"/>
                    <a:pt x="1264" y="435"/>
                    <a:pt x="1263" y="436"/>
                  </a:cubicBezTo>
                  <a:cubicBezTo>
                    <a:pt x="1263" y="437"/>
                    <a:pt x="1263" y="438"/>
                    <a:pt x="1262" y="439"/>
                  </a:cubicBezTo>
                  <a:cubicBezTo>
                    <a:pt x="1262" y="439"/>
                    <a:pt x="1261" y="439"/>
                    <a:pt x="1261" y="439"/>
                  </a:cubicBezTo>
                  <a:cubicBezTo>
                    <a:pt x="1260" y="439"/>
                    <a:pt x="1260" y="439"/>
                    <a:pt x="1259" y="438"/>
                  </a:cubicBezTo>
                  <a:cubicBezTo>
                    <a:pt x="1259" y="438"/>
                    <a:pt x="1258" y="438"/>
                    <a:pt x="1257" y="438"/>
                  </a:cubicBezTo>
                  <a:cubicBezTo>
                    <a:pt x="1257" y="437"/>
                    <a:pt x="1256" y="437"/>
                    <a:pt x="1255" y="437"/>
                  </a:cubicBezTo>
                  <a:cubicBezTo>
                    <a:pt x="1255" y="437"/>
                    <a:pt x="1255" y="437"/>
                    <a:pt x="1254" y="437"/>
                  </a:cubicBezTo>
                  <a:cubicBezTo>
                    <a:pt x="1254" y="436"/>
                    <a:pt x="1253" y="436"/>
                    <a:pt x="1253" y="436"/>
                  </a:cubicBezTo>
                  <a:cubicBezTo>
                    <a:pt x="1252" y="436"/>
                    <a:pt x="1251" y="436"/>
                    <a:pt x="1250" y="435"/>
                  </a:cubicBezTo>
                  <a:cubicBezTo>
                    <a:pt x="1250" y="435"/>
                    <a:pt x="1249" y="435"/>
                    <a:pt x="1248" y="435"/>
                  </a:cubicBezTo>
                  <a:cubicBezTo>
                    <a:pt x="1247" y="434"/>
                    <a:pt x="1247" y="434"/>
                    <a:pt x="1247" y="434"/>
                  </a:cubicBezTo>
                  <a:cubicBezTo>
                    <a:pt x="1246" y="434"/>
                    <a:pt x="1246" y="434"/>
                    <a:pt x="1245" y="433"/>
                  </a:cubicBezTo>
                  <a:cubicBezTo>
                    <a:pt x="1244" y="433"/>
                    <a:pt x="1243" y="432"/>
                    <a:pt x="1242" y="432"/>
                  </a:cubicBezTo>
                  <a:cubicBezTo>
                    <a:pt x="1241" y="431"/>
                    <a:pt x="1239" y="430"/>
                    <a:pt x="1237" y="429"/>
                  </a:cubicBezTo>
                  <a:cubicBezTo>
                    <a:pt x="1238" y="428"/>
                    <a:pt x="1238" y="428"/>
                    <a:pt x="1239" y="427"/>
                  </a:cubicBezTo>
                  <a:cubicBezTo>
                    <a:pt x="1237" y="429"/>
                    <a:pt x="1237" y="429"/>
                    <a:pt x="1237" y="429"/>
                  </a:cubicBezTo>
                  <a:cubicBezTo>
                    <a:pt x="1236" y="428"/>
                    <a:pt x="1236" y="428"/>
                    <a:pt x="1235" y="427"/>
                  </a:cubicBezTo>
                  <a:cubicBezTo>
                    <a:pt x="1234" y="420"/>
                    <a:pt x="1234" y="410"/>
                    <a:pt x="1231" y="403"/>
                  </a:cubicBezTo>
                  <a:cubicBezTo>
                    <a:pt x="1226" y="392"/>
                    <a:pt x="1213" y="387"/>
                    <a:pt x="1209" y="375"/>
                  </a:cubicBezTo>
                  <a:cubicBezTo>
                    <a:pt x="1196" y="392"/>
                    <a:pt x="1204" y="433"/>
                    <a:pt x="1232" y="431"/>
                  </a:cubicBezTo>
                  <a:cubicBezTo>
                    <a:pt x="1234" y="430"/>
                    <a:pt x="1234" y="430"/>
                    <a:pt x="1234" y="430"/>
                  </a:cubicBezTo>
                  <a:cubicBezTo>
                    <a:pt x="1234" y="431"/>
                    <a:pt x="1235" y="431"/>
                    <a:pt x="1235" y="431"/>
                  </a:cubicBezTo>
                  <a:cubicBezTo>
                    <a:pt x="1237" y="433"/>
                    <a:pt x="1239" y="434"/>
                    <a:pt x="1241" y="435"/>
                  </a:cubicBezTo>
                  <a:cubicBezTo>
                    <a:pt x="1242" y="435"/>
                    <a:pt x="1243" y="436"/>
                    <a:pt x="1244" y="436"/>
                  </a:cubicBezTo>
                  <a:cubicBezTo>
                    <a:pt x="1244" y="436"/>
                    <a:pt x="1245" y="437"/>
                    <a:pt x="1245" y="437"/>
                  </a:cubicBezTo>
                  <a:cubicBezTo>
                    <a:pt x="1246" y="437"/>
                    <a:pt x="1246" y="437"/>
                    <a:pt x="1247" y="437"/>
                  </a:cubicBezTo>
                  <a:cubicBezTo>
                    <a:pt x="1248" y="438"/>
                    <a:pt x="1249" y="438"/>
                    <a:pt x="1249" y="438"/>
                  </a:cubicBezTo>
                  <a:cubicBezTo>
                    <a:pt x="1250" y="439"/>
                    <a:pt x="1251" y="439"/>
                    <a:pt x="1252" y="439"/>
                  </a:cubicBezTo>
                  <a:cubicBezTo>
                    <a:pt x="1253" y="439"/>
                    <a:pt x="1253" y="440"/>
                    <a:pt x="1253" y="440"/>
                  </a:cubicBezTo>
                  <a:cubicBezTo>
                    <a:pt x="1254" y="440"/>
                    <a:pt x="1254" y="440"/>
                    <a:pt x="1255" y="440"/>
                  </a:cubicBezTo>
                  <a:cubicBezTo>
                    <a:pt x="1255" y="440"/>
                    <a:pt x="1256" y="440"/>
                    <a:pt x="1257" y="440"/>
                  </a:cubicBezTo>
                  <a:cubicBezTo>
                    <a:pt x="1258" y="440"/>
                    <a:pt x="1258" y="440"/>
                    <a:pt x="1259" y="440"/>
                  </a:cubicBezTo>
                  <a:cubicBezTo>
                    <a:pt x="1259" y="440"/>
                    <a:pt x="1260" y="440"/>
                    <a:pt x="1261" y="440"/>
                  </a:cubicBezTo>
                  <a:cubicBezTo>
                    <a:pt x="1261" y="440"/>
                    <a:pt x="1262" y="440"/>
                    <a:pt x="1262" y="440"/>
                  </a:cubicBezTo>
                  <a:cubicBezTo>
                    <a:pt x="1262" y="440"/>
                    <a:pt x="1262" y="440"/>
                    <a:pt x="1262" y="440"/>
                  </a:cubicBezTo>
                  <a:cubicBezTo>
                    <a:pt x="1262" y="441"/>
                    <a:pt x="1262" y="442"/>
                    <a:pt x="1262" y="442"/>
                  </a:cubicBezTo>
                  <a:cubicBezTo>
                    <a:pt x="1262" y="443"/>
                    <a:pt x="1261" y="443"/>
                    <a:pt x="1261" y="444"/>
                  </a:cubicBezTo>
                  <a:cubicBezTo>
                    <a:pt x="1261" y="444"/>
                    <a:pt x="1261" y="444"/>
                    <a:pt x="1261" y="445"/>
                  </a:cubicBezTo>
                  <a:cubicBezTo>
                    <a:pt x="1261" y="448"/>
                    <a:pt x="1262" y="452"/>
                    <a:pt x="1263" y="455"/>
                  </a:cubicBezTo>
                  <a:cubicBezTo>
                    <a:pt x="1265" y="458"/>
                    <a:pt x="1266" y="461"/>
                    <a:pt x="1267" y="465"/>
                  </a:cubicBezTo>
                  <a:cubicBezTo>
                    <a:pt x="1268" y="468"/>
                    <a:pt x="1270" y="471"/>
                    <a:pt x="1271" y="475"/>
                  </a:cubicBezTo>
                  <a:cubicBezTo>
                    <a:pt x="1273" y="481"/>
                    <a:pt x="1276" y="488"/>
                    <a:pt x="1278" y="494"/>
                  </a:cubicBezTo>
                  <a:cubicBezTo>
                    <a:pt x="1272" y="494"/>
                    <a:pt x="1266" y="497"/>
                    <a:pt x="1261" y="500"/>
                  </a:cubicBezTo>
                  <a:cubicBezTo>
                    <a:pt x="1257" y="492"/>
                    <a:pt x="1250" y="485"/>
                    <a:pt x="1244" y="480"/>
                  </a:cubicBezTo>
                  <a:cubicBezTo>
                    <a:pt x="1244" y="486"/>
                    <a:pt x="1241" y="498"/>
                    <a:pt x="1240" y="509"/>
                  </a:cubicBezTo>
                  <a:cubicBezTo>
                    <a:pt x="1233" y="488"/>
                    <a:pt x="1216" y="472"/>
                    <a:pt x="1209" y="451"/>
                  </a:cubicBezTo>
                  <a:cubicBezTo>
                    <a:pt x="1201" y="427"/>
                    <a:pt x="1205" y="409"/>
                    <a:pt x="1188" y="388"/>
                  </a:cubicBezTo>
                  <a:cubicBezTo>
                    <a:pt x="1186" y="386"/>
                    <a:pt x="1184" y="384"/>
                    <a:pt x="1182" y="382"/>
                  </a:cubicBezTo>
                  <a:cubicBezTo>
                    <a:pt x="1178" y="368"/>
                    <a:pt x="1173" y="351"/>
                    <a:pt x="1168" y="334"/>
                  </a:cubicBezTo>
                  <a:cubicBezTo>
                    <a:pt x="1167" y="331"/>
                    <a:pt x="1166" y="327"/>
                    <a:pt x="1165" y="323"/>
                  </a:cubicBezTo>
                  <a:cubicBezTo>
                    <a:pt x="1165" y="323"/>
                    <a:pt x="1165" y="323"/>
                    <a:pt x="1165" y="323"/>
                  </a:cubicBezTo>
                  <a:cubicBezTo>
                    <a:pt x="1166" y="322"/>
                    <a:pt x="1166" y="321"/>
                    <a:pt x="1166" y="321"/>
                  </a:cubicBezTo>
                  <a:cubicBezTo>
                    <a:pt x="1167" y="320"/>
                    <a:pt x="1167" y="320"/>
                    <a:pt x="1167" y="319"/>
                  </a:cubicBezTo>
                  <a:cubicBezTo>
                    <a:pt x="1167" y="319"/>
                    <a:pt x="1168" y="319"/>
                    <a:pt x="1168" y="319"/>
                  </a:cubicBezTo>
                  <a:cubicBezTo>
                    <a:pt x="1168" y="319"/>
                    <a:pt x="1168" y="318"/>
                    <a:pt x="1168" y="318"/>
                  </a:cubicBezTo>
                  <a:cubicBezTo>
                    <a:pt x="1169" y="317"/>
                    <a:pt x="1169" y="316"/>
                    <a:pt x="1170" y="316"/>
                  </a:cubicBezTo>
                  <a:cubicBezTo>
                    <a:pt x="1171" y="315"/>
                    <a:pt x="1172" y="314"/>
                    <a:pt x="1173" y="313"/>
                  </a:cubicBezTo>
                  <a:cubicBezTo>
                    <a:pt x="1174" y="312"/>
                    <a:pt x="1175" y="311"/>
                    <a:pt x="1176" y="310"/>
                  </a:cubicBezTo>
                  <a:cubicBezTo>
                    <a:pt x="1178" y="309"/>
                    <a:pt x="1179" y="308"/>
                    <a:pt x="1180" y="308"/>
                  </a:cubicBezTo>
                  <a:cubicBezTo>
                    <a:pt x="1181" y="306"/>
                    <a:pt x="1183" y="305"/>
                    <a:pt x="1184" y="304"/>
                  </a:cubicBezTo>
                  <a:cubicBezTo>
                    <a:pt x="1194" y="310"/>
                    <a:pt x="1206" y="299"/>
                    <a:pt x="1209" y="290"/>
                  </a:cubicBezTo>
                  <a:cubicBezTo>
                    <a:pt x="1213" y="278"/>
                    <a:pt x="1208" y="268"/>
                    <a:pt x="1198" y="261"/>
                  </a:cubicBezTo>
                  <a:cubicBezTo>
                    <a:pt x="1206" y="283"/>
                    <a:pt x="1179" y="280"/>
                    <a:pt x="1183" y="302"/>
                  </a:cubicBezTo>
                  <a:cubicBezTo>
                    <a:pt x="1182" y="303"/>
                    <a:pt x="1180" y="304"/>
                    <a:pt x="1179" y="306"/>
                  </a:cubicBezTo>
                  <a:cubicBezTo>
                    <a:pt x="1177" y="307"/>
                    <a:pt x="1176" y="307"/>
                    <a:pt x="1175" y="308"/>
                  </a:cubicBezTo>
                  <a:cubicBezTo>
                    <a:pt x="1174" y="309"/>
                    <a:pt x="1173" y="310"/>
                    <a:pt x="1172" y="311"/>
                  </a:cubicBezTo>
                  <a:cubicBezTo>
                    <a:pt x="1170" y="312"/>
                    <a:pt x="1169" y="313"/>
                    <a:pt x="1168" y="314"/>
                  </a:cubicBezTo>
                  <a:cubicBezTo>
                    <a:pt x="1168" y="315"/>
                    <a:pt x="1167" y="316"/>
                    <a:pt x="1166" y="317"/>
                  </a:cubicBezTo>
                  <a:cubicBezTo>
                    <a:pt x="1166" y="317"/>
                    <a:pt x="1166" y="317"/>
                    <a:pt x="1166" y="318"/>
                  </a:cubicBezTo>
                  <a:cubicBezTo>
                    <a:pt x="1165" y="318"/>
                    <a:pt x="1165" y="318"/>
                    <a:pt x="1165" y="318"/>
                  </a:cubicBezTo>
                  <a:cubicBezTo>
                    <a:pt x="1165" y="319"/>
                    <a:pt x="1165" y="319"/>
                    <a:pt x="1165" y="320"/>
                  </a:cubicBezTo>
                  <a:cubicBezTo>
                    <a:pt x="1165" y="320"/>
                    <a:pt x="1165" y="321"/>
                    <a:pt x="1165" y="321"/>
                  </a:cubicBezTo>
                  <a:cubicBezTo>
                    <a:pt x="1163" y="316"/>
                    <a:pt x="1161" y="311"/>
                    <a:pt x="1160" y="306"/>
                  </a:cubicBezTo>
                  <a:cubicBezTo>
                    <a:pt x="1157" y="296"/>
                    <a:pt x="1154" y="287"/>
                    <a:pt x="1153" y="277"/>
                  </a:cubicBezTo>
                  <a:cubicBezTo>
                    <a:pt x="1153" y="275"/>
                    <a:pt x="1153" y="272"/>
                    <a:pt x="1153" y="270"/>
                  </a:cubicBezTo>
                  <a:cubicBezTo>
                    <a:pt x="1153" y="269"/>
                    <a:pt x="1153" y="268"/>
                    <a:pt x="1153" y="266"/>
                  </a:cubicBezTo>
                  <a:cubicBezTo>
                    <a:pt x="1153" y="265"/>
                    <a:pt x="1153" y="264"/>
                    <a:pt x="1154" y="263"/>
                  </a:cubicBezTo>
                  <a:cubicBezTo>
                    <a:pt x="1154" y="258"/>
                    <a:pt x="1155" y="253"/>
                    <a:pt x="1156" y="248"/>
                  </a:cubicBezTo>
                  <a:cubicBezTo>
                    <a:pt x="1157" y="244"/>
                    <a:pt x="1158" y="241"/>
                    <a:pt x="1158" y="237"/>
                  </a:cubicBezTo>
                  <a:cubicBezTo>
                    <a:pt x="1159" y="237"/>
                    <a:pt x="1159" y="236"/>
                    <a:pt x="1159" y="236"/>
                  </a:cubicBezTo>
                  <a:cubicBezTo>
                    <a:pt x="1160" y="236"/>
                    <a:pt x="1161" y="236"/>
                    <a:pt x="1162" y="236"/>
                  </a:cubicBezTo>
                  <a:cubicBezTo>
                    <a:pt x="1162" y="236"/>
                    <a:pt x="1163" y="235"/>
                    <a:pt x="1164" y="235"/>
                  </a:cubicBezTo>
                  <a:cubicBezTo>
                    <a:pt x="1164" y="235"/>
                    <a:pt x="1165" y="235"/>
                    <a:pt x="1165" y="235"/>
                  </a:cubicBezTo>
                  <a:cubicBezTo>
                    <a:pt x="1165" y="235"/>
                    <a:pt x="1166" y="234"/>
                    <a:pt x="1166" y="234"/>
                  </a:cubicBezTo>
                  <a:cubicBezTo>
                    <a:pt x="1168" y="234"/>
                    <a:pt x="1170" y="233"/>
                    <a:pt x="1172" y="232"/>
                  </a:cubicBezTo>
                  <a:cubicBezTo>
                    <a:pt x="1174" y="232"/>
                    <a:pt x="1176" y="231"/>
                    <a:pt x="1178" y="231"/>
                  </a:cubicBezTo>
                  <a:cubicBezTo>
                    <a:pt x="1183" y="229"/>
                    <a:pt x="1188" y="228"/>
                    <a:pt x="1193" y="227"/>
                  </a:cubicBezTo>
                  <a:cubicBezTo>
                    <a:pt x="1195" y="226"/>
                    <a:pt x="1196" y="225"/>
                    <a:pt x="1198" y="225"/>
                  </a:cubicBezTo>
                  <a:cubicBezTo>
                    <a:pt x="1200" y="225"/>
                    <a:pt x="1201" y="225"/>
                    <a:pt x="1203" y="225"/>
                  </a:cubicBezTo>
                  <a:cubicBezTo>
                    <a:pt x="1204" y="225"/>
                    <a:pt x="1205" y="225"/>
                    <a:pt x="1205" y="225"/>
                  </a:cubicBezTo>
                  <a:cubicBezTo>
                    <a:pt x="1206" y="225"/>
                    <a:pt x="1207" y="225"/>
                    <a:pt x="1208" y="225"/>
                  </a:cubicBezTo>
                  <a:cubicBezTo>
                    <a:pt x="1209" y="226"/>
                    <a:pt x="1211" y="226"/>
                    <a:pt x="1212" y="226"/>
                  </a:cubicBezTo>
                  <a:cubicBezTo>
                    <a:pt x="1213" y="226"/>
                    <a:pt x="1213" y="226"/>
                    <a:pt x="1213" y="226"/>
                  </a:cubicBezTo>
                  <a:cubicBezTo>
                    <a:pt x="1222" y="244"/>
                    <a:pt x="1235" y="236"/>
                    <a:pt x="1250" y="240"/>
                  </a:cubicBezTo>
                  <a:cubicBezTo>
                    <a:pt x="1244" y="220"/>
                    <a:pt x="1230" y="217"/>
                    <a:pt x="1212" y="224"/>
                  </a:cubicBezTo>
                  <a:cubicBezTo>
                    <a:pt x="1212" y="224"/>
                    <a:pt x="1213" y="225"/>
                    <a:pt x="1213" y="225"/>
                  </a:cubicBezTo>
                  <a:cubicBezTo>
                    <a:pt x="1211" y="224"/>
                    <a:pt x="1210" y="224"/>
                    <a:pt x="1208" y="224"/>
                  </a:cubicBezTo>
                  <a:cubicBezTo>
                    <a:pt x="1207" y="224"/>
                    <a:pt x="1206" y="224"/>
                    <a:pt x="1206" y="223"/>
                  </a:cubicBezTo>
                  <a:cubicBezTo>
                    <a:pt x="1205" y="223"/>
                    <a:pt x="1204" y="223"/>
                    <a:pt x="1203" y="223"/>
                  </a:cubicBezTo>
                  <a:cubicBezTo>
                    <a:pt x="1203" y="223"/>
                    <a:pt x="1202" y="223"/>
                    <a:pt x="1202" y="223"/>
                  </a:cubicBezTo>
                  <a:cubicBezTo>
                    <a:pt x="1204" y="222"/>
                    <a:pt x="1205" y="221"/>
                    <a:pt x="1207" y="221"/>
                  </a:cubicBezTo>
                  <a:cubicBezTo>
                    <a:pt x="1211" y="218"/>
                    <a:pt x="1215" y="216"/>
                    <a:pt x="1218" y="214"/>
                  </a:cubicBezTo>
                  <a:cubicBezTo>
                    <a:pt x="1218" y="213"/>
                    <a:pt x="1219" y="213"/>
                    <a:pt x="1219" y="213"/>
                  </a:cubicBezTo>
                  <a:cubicBezTo>
                    <a:pt x="1219" y="212"/>
                    <a:pt x="1220" y="212"/>
                    <a:pt x="1220" y="212"/>
                  </a:cubicBezTo>
                  <a:cubicBezTo>
                    <a:pt x="1221" y="211"/>
                    <a:pt x="1221" y="210"/>
                    <a:pt x="1222" y="210"/>
                  </a:cubicBezTo>
                  <a:cubicBezTo>
                    <a:pt x="1223" y="209"/>
                    <a:pt x="1223" y="208"/>
                    <a:pt x="1224" y="207"/>
                  </a:cubicBezTo>
                  <a:cubicBezTo>
                    <a:pt x="1225" y="206"/>
                    <a:pt x="1225" y="205"/>
                    <a:pt x="1226" y="204"/>
                  </a:cubicBezTo>
                  <a:cubicBezTo>
                    <a:pt x="1226" y="204"/>
                    <a:pt x="1226" y="204"/>
                    <a:pt x="1226" y="204"/>
                  </a:cubicBezTo>
                  <a:cubicBezTo>
                    <a:pt x="1226" y="204"/>
                    <a:pt x="1225" y="204"/>
                    <a:pt x="1223" y="206"/>
                  </a:cubicBezTo>
                  <a:cubicBezTo>
                    <a:pt x="1222" y="206"/>
                    <a:pt x="1221" y="207"/>
                    <a:pt x="1220" y="208"/>
                  </a:cubicBezTo>
                  <a:cubicBezTo>
                    <a:pt x="1219" y="208"/>
                    <a:pt x="1218" y="208"/>
                    <a:pt x="1217" y="209"/>
                  </a:cubicBezTo>
                  <a:cubicBezTo>
                    <a:pt x="1217" y="209"/>
                    <a:pt x="1217" y="209"/>
                    <a:pt x="1216" y="210"/>
                  </a:cubicBezTo>
                  <a:cubicBezTo>
                    <a:pt x="1216" y="210"/>
                    <a:pt x="1216" y="210"/>
                    <a:pt x="1215" y="210"/>
                  </a:cubicBezTo>
                  <a:cubicBezTo>
                    <a:pt x="1215" y="211"/>
                    <a:pt x="1214" y="211"/>
                    <a:pt x="1213" y="212"/>
                  </a:cubicBezTo>
                  <a:cubicBezTo>
                    <a:pt x="1213" y="212"/>
                    <a:pt x="1214" y="212"/>
                    <a:pt x="1214" y="212"/>
                  </a:cubicBezTo>
                  <a:cubicBezTo>
                    <a:pt x="1214" y="211"/>
                    <a:pt x="1214" y="211"/>
                    <a:pt x="1214" y="211"/>
                  </a:cubicBezTo>
                  <a:cubicBezTo>
                    <a:pt x="1214" y="211"/>
                    <a:pt x="1214" y="211"/>
                    <a:pt x="1214" y="210"/>
                  </a:cubicBezTo>
                  <a:cubicBezTo>
                    <a:pt x="1215" y="209"/>
                    <a:pt x="1215" y="208"/>
                    <a:pt x="1216" y="207"/>
                  </a:cubicBezTo>
                  <a:cubicBezTo>
                    <a:pt x="1216" y="206"/>
                    <a:pt x="1217" y="205"/>
                    <a:pt x="1217" y="204"/>
                  </a:cubicBezTo>
                  <a:cubicBezTo>
                    <a:pt x="1218" y="203"/>
                    <a:pt x="1219" y="201"/>
                    <a:pt x="1219" y="200"/>
                  </a:cubicBezTo>
                  <a:cubicBezTo>
                    <a:pt x="1219" y="199"/>
                    <a:pt x="1220" y="198"/>
                    <a:pt x="1220" y="198"/>
                  </a:cubicBezTo>
                  <a:cubicBezTo>
                    <a:pt x="1220" y="198"/>
                    <a:pt x="1220" y="198"/>
                    <a:pt x="1220" y="198"/>
                  </a:cubicBezTo>
                  <a:cubicBezTo>
                    <a:pt x="1220" y="198"/>
                    <a:pt x="1220" y="198"/>
                    <a:pt x="1220" y="198"/>
                  </a:cubicBezTo>
                  <a:cubicBezTo>
                    <a:pt x="1220" y="197"/>
                    <a:pt x="1220" y="197"/>
                    <a:pt x="1220" y="197"/>
                  </a:cubicBezTo>
                  <a:cubicBezTo>
                    <a:pt x="1225" y="197"/>
                    <a:pt x="1233" y="188"/>
                    <a:pt x="1234" y="181"/>
                  </a:cubicBezTo>
                  <a:cubicBezTo>
                    <a:pt x="1235" y="173"/>
                    <a:pt x="1229" y="164"/>
                    <a:pt x="1225" y="156"/>
                  </a:cubicBezTo>
                  <a:cubicBezTo>
                    <a:pt x="1223" y="172"/>
                    <a:pt x="1207" y="180"/>
                    <a:pt x="1218" y="195"/>
                  </a:cubicBezTo>
                  <a:cubicBezTo>
                    <a:pt x="1218" y="197"/>
                    <a:pt x="1217" y="198"/>
                    <a:pt x="1217" y="199"/>
                  </a:cubicBezTo>
                  <a:cubicBezTo>
                    <a:pt x="1216" y="200"/>
                    <a:pt x="1216" y="202"/>
                    <a:pt x="1215" y="203"/>
                  </a:cubicBezTo>
                  <a:cubicBezTo>
                    <a:pt x="1215" y="204"/>
                    <a:pt x="1214" y="205"/>
                    <a:pt x="1214" y="206"/>
                  </a:cubicBezTo>
                  <a:cubicBezTo>
                    <a:pt x="1213" y="207"/>
                    <a:pt x="1213" y="208"/>
                    <a:pt x="1212" y="209"/>
                  </a:cubicBezTo>
                  <a:cubicBezTo>
                    <a:pt x="1212" y="209"/>
                    <a:pt x="1212" y="210"/>
                    <a:pt x="1212" y="210"/>
                  </a:cubicBezTo>
                  <a:cubicBezTo>
                    <a:pt x="1212" y="210"/>
                    <a:pt x="1211" y="210"/>
                    <a:pt x="1211" y="210"/>
                  </a:cubicBezTo>
                  <a:cubicBezTo>
                    <a:pt x="1211" y="211"/>
                    <a:pt x="1211" y="211"/>
                    <a:pt x="1211" y="212"/>
                  </a:cubicBezTo>
                  <a:cubicBezTo>
                    <a:pt x="1211" y="213"/>
                    <a:pt x="1210" y="213"/>
                    <a:pt x="1210" y="214"/>
                  </a:cubicBezTo>
                  <a:cubicBezTo>
                    <a:pt x="1210" y="214"/>
                    <a:pt x="1210" y="214"/>
                    <a:pt x="1210" y="214"/>
                  </a:cubicBezTo>
                  <a:cubicBezTo>
                    <a:pt x="1209" y="215"/>
                    <a:pt x="1207" y="216"/>
                    <a:pt x="1205" y="217"/>
                  </a:cubicBezTo>
                  <a:cubicBezTo>
                    <a:pt x="1203" y="218"/>
                    <a:pt x="1201" y="219"/>
                    <a:pt x="1198" y="220"/>
                  </a:cubicBezTo>
                  <a:cubicBezTo>
                    <a:pt x="1196" y="221"/>
                    <a:pt x="1194" y="222"/>
                    <a:pt x="1192" y="223"/>
                  </a:cubicBezTo>
                  <a:cubicBezTo>
                    <a:pt x="1187" y="224"/>
                    <a:pt x="1182" y="226"/>
                    <a:pt x="1177" y="227"/>
                  </a:cubicBezTo>
                  <a:cubicBezTo>
                    <a:pt x="1175" y="227"/>
                    <a:pt x="1173" y="228"/>
                    <a:pt x="1171" y="229"/>
                  </a:cubicBezTo>
                  <a:cubicBezTo>
                    <a:pt x="1169" y="229"/>
                    <a:pt x="1167" y="230"/>
                    <a:pt x="1165" y="231"/>
                  </a:cubicBezTo>
                  <a:cubicBezTo>
                    <a:pt x="1164" y="231"/>
                    <a:pt x="1164" y="231"/>
                    <a:pt x="1164" y="231"/>
                  </a:cubicBezTo>
                  <a:cubicBezTo>
                    <a:pt x="1163" y="231"/>
                    <a:pt x="1163" y="231"/>
                    <a:pt x="1162" y="232"/>
                  </a:cubicBezTo>
                  <a:cubicBezTo>
                    <a:pt x="1162" y="232"/>
                    <a:pt x="1161" y="233"/>
                    <a:pt x="1160" y="233"/>
                  </a:cubicBezTo>
                  <a:cubicBezTo>
                    <a:pt x="1160" y="233"/>
                    <a:pt x="1159" y="234"/>
                    <a:pt x="1158" y="234"/>
                  </a:cubicBezTo>
                  <a:cubicBezTo>
                    <a:pt x="1158" y="234"/>
                    <a:pt x="1158" y="234"/>
                    <a:pt x="1158" y="234"/>
                  </a:cubicBezTo>
                  <a:cubicBezTo>
                    <a:pt x="1159" y="229"/>
                    <a:pt x="1159" y="224"/>
                    <a:pt x="1159" y="218"/>
                  </a:cubicBezTo>
                  <a:cubicBezTo>
                    <a:pt x="1159" y="214"/>
                    <a:pt x="1159" y="209"/>
                    <a:pt x="1159" y="204"/>
                  </a:cubicBezTo>
                  <a:cubicBezTo>
                    <a:pt x="1159" y="200"/>
                    <a:pt x="1158" y="195"/>
                    <a:pt x="1158" y="191"/>
                  </a:cubicBezTo>
                  <a:cubicBezTo>
                    <a:pt x="1158" y="187"/>
                    <a:pt x="1158" y="183"/>
                    <a:pt x="1158" y="179"/>
                  </a:cubicBezTo>
                  <a:cubicBezTo>
                    <a:pt x="1158" y="178"/>
                    <a:pt x="1159" y="177"/>
                    <a:pt x="1159" y="176"/>
                  </a:cubicBezTo>
                  <a:cubicBezTo>
                    <a:pt x="1159" y="175"/>
                    <a:pt x="1159" y="175"/>
                    <a:pt x="1159" y="175"/>
                  </a:cubicBezTo>
                  <a:cubicBezTo>
                    <a:pt x="1159" y="175"/>
                    <a:pt x="1159" y="175"/>
                    <a:pt x="1159" y="175"/>
                  </a:cubicBezTo>
                  <a:cubicBezTo>
                    <a:pt x="1159" y="175"/>
                    <a:pt x="1159" y="175"/>
                    <a:pt x="1159" y="175"/>
                  </a:cubicBezTo>
                  <a:cubicBezTo>
                    <a:pt x="1159" y="175"/>
                    <a:pt x="1159" y="175"/>
                    <a:pt x="1159" y="175"/>
                  </a:cubicBezTo>
                  <a:cubicBezTo>
                    <a:pt x="1159" y="175"/>
                    <a:pt x="1159" y="175"/>
                    <a:pt x="1159" y="175"/>
                  </a:cubicBezTo>
                  <a:cubicBezTo>
                    <a:pt x="1159" y="174"/>
                    <a:pt x="1159" y="174"/>
                    <a:pt x="1159" y="173"/>
                  </a:cubicBezTo>
                  <a:cubicBezTo>
                    <a:pt x="1159" y="173"/>
                    <a:pt x="1160" y="172"/>
                    <a:pt x="1160" y="172"/>
                  </a:cubicBezTo>
                  <a:cubicBezTo>
                    <a:pt x="1160" y="171"/>
                    <a:pt x="1160" y="171"/>
                    <a:pt x="1160" y="171"/>
                  </a:cubicBezTo>
                  <a:cubicBezTo>
                    <a:pt x="1160" y="170"/>
                    <a:pt x="1161" y="169"/>
                    <a:pt x="1161" y="168"/>
                  </a:cubicBezTo>
                  <a:cubicBezTo>
                    <a:pt x="1162" y="167"/>
                    <a:pt x="1163" y="165"/>
                    <a:pt x="1164" y="163"/>
                  </a:cubicBezTo>
                  <a:cubicBezTo>
                    <a:pt x="1164" y="162"/>
                    <a:pt x="1165" y="160"/>
                    <a:pt x="1166" y="159"/>
                  </a:cubicBezTo>
                  <a:cubicBezTo>
                    <a:pt x="1167" y="155"/>
                    <a:pt x="1169" y="152"/>
                    <a:pt x="1170" y="150"/>
                  </a:cubicBezTo>
                  <a:cubicBezTo>
                    <a:pt x="1170" y="149"/>
                    <a:pt x="1170" y="149"/>
                    <a:pt x="1170" y="149"/>
                  </a:cubicBezTo>
                  <a:cubicBezTo>
                    <a:pt x="1171" y="148"/>
                    <a:pt x="1171" y="148"/>
                    <a:pt x="1171" y="148"/>
                  </a:cubicBezTo>
                  <a:cubicBezTo>
                    <a:pt x="1172" y="147"/>
                    <a:pt x="1172" y="146"/>
                    <a:pt x="1173" y="146"/>
                  </a:cubicBezTo>
                  <a:cubicBezTo>
                    <a:pt x="1173" y="145"/>
                    <a:pt x="1174" y="144"/>
                    <a:pt x="1174" y="144"/>
                  </a:cubicBezTo>
                  <a:cubicBezTo>
                    <a:pt x="1176" y="143"/>
                    <a:pt x="1177" y="141"/>
                    <a:pt x="1178" y="140"/>
                  </a:cubicBezTo>
                  <a:cubicBezTo>
                    <a:pt x="1180" y="139"/>
                    <a:pt x="1181" y="138"/>
                    <a:pt x="1182" y="136"/>
                  </a:cubicBezTo>
                  <a:cubicBezTo>
                    <a:pt x="1184" y="135"/>
                    <a:pt x="1185" y="134"/>
                    <a:pt x="1187" y="133"/>
                  </a:cubicBezTo>
                  <a:cubicBezTo>
                    <a:pt x="1188" y="132"/>
                    <a:pt x="1190" y="131"/>
                    <a:pt x="1192" y="130"/>
                  </a:cubicBezTo>
                  <a:cubicBezTo>
                    <a:pt x="1192" y="130"/>
                    <a:pt x="1192" y="130"/>
                    <a:pt x="1192" y="130"/>
                  </a:cubicBezTo>
                  <a:cubicBezTo>
                    <a:pt x="1215" y="144"/>
                    <a:pt x="1223" y="126"/>
                    <a:pt x="1226" y="103"/>
                  </a:cubicBezTo>
                  <a:cubicBezTo>
                    <a:pt x="1211" y="116"/>
                    <a:pt x="1196" y="105"/>
                    <a:pt x="1189" y="128"/>
                  </a:cubicBezTo>
                  <a:cubicBezTo>
                    <a:pt x="1188" y="129"/>
                    <a:pt x="1186" y="130"/>
                    <a:pt x="1185" y="131"/>
                  </a:cubicBezTo>
                  <a:cubicBezTo>
                    <a:pt x="1184" y="132"/>
                    <a:pt x="1182" y="133"/>
                    <a:pt x="1181" y="134"/>
                  </a:cubicBezTo>
                  <a:cubicBezTo>
                    <a:pt x="1179" y="135"/>
                    <a:pt x="1177" y="136"/>
                    <a:pt x="1176" y="138"/>
                  </a:cubicBezTo>
                  <a:cubicBezTo>
                    <a:pt x="1175" y="138"/>
                    <a:pt x="1175" y="139"/>
                    <a:pt x="1174" y="140"/>
                  </a:cubicBezTo>
                  <a:cubicBezTo>
                    <a:pt x="1175" y="138"/>
                    <a:pt x="1175" y="136"/>
                    <a:pt x="1176" y="134"/>
                  </a:cubicBezTo>
                  <a:cubicBezTo>
                    <a:pt x="1176" y="132"/>
                    <a:pt x="1177" y="130"/>
                    <a:pt x="1177" y="129"/>
                  </a:cubicBezTo>
                  <a:cubicBezTo>
                    <a:pt x="1177" y="127"/>
                    <a:pt x="1178" y="125"/>
                    <a:pt x="1178" y="124"/>
                  </a:cubicBezTo>
                  <a:cubicBezTo>
                    <a:pt x="1178" y="122"/>
                    <a:pt x="1178" y="120"/>
                    <a:pt x="1178" y="120"/>
                  </a:cubicBezTo>
                  <a:cubicBezTo>
                    <a:pt x="1178" y="120"/>
                    <a:pt x="1178" y="122"/>
                    <a:pt x="1177" y="124"/>
                  </a:cubicBezTo>
                  <a:cubicBezTo>
                    <a:pt x="1177" y="125"/>
                    <a:pt x="1176" y="127"/>
                    <a:pt x="1176" y="128"/>
                  </a:cubicBezTo>
                  <a:cubicBezTo>
                    <a:pt x="1175" y="130"/>
                    <a:pt x="1175" y="132"/>
                    <a:pt x="1174" y="134"/>
                  </a:cubicBezTo>
                  <a:cubicBezTo>
                    <a:pt x="1172" y="138"/>
                    <a:pt x="1169" y="142"/>
                    <a:pt x="1166" y="148"/>
                  </a:cubicBezTo>
                  <a:cubicBezTo>
                    <a:pt x="1165" y="150"/>
                    <a:pt x="1163" y="153"/>
                    <a:pt x="1161" y="156"/>
                  </a:cubicBezTo>
                  <a:cubicBezTo>
                    <a:pt x="1160" y="158"/>
                    <a:pt x="1159" y="159"/>
                    <a:pt x="1159" y="161"/>
                  </a:cubicBezTo>
                  <a:cubicBezTo>
                    <a:pt x="1158" y="162"/>
                    <a:pt x="1157" y="164"/>
                    <a:pt x="1156" y="166"/>
                  </a:cubicBezTo>
                  <a:cubicBezTo>
                    <a:pt x="1156" y="167"/>
                    <a:pt x="1155" y="168"/>
                    <a:pt x="1155" y="169"/>
                  </a:cubicBezTo>
                  <a:cubicBezTo>
                    <a:pt x="1155" y="169"/>
                    <a:pt x="1155" y="170"/>
                    <a:pt x="1154" y="170"/>
                  </a:cubicBezTo>
                  <a:cubicBezTo>
                    <a:pt x="1154" y="171"/>
                    <a:pt x="1154" y="171"/>
                    <a:pt x="1154" y="172"/>
                  </a:cubicBezTo>
                  <a:cubicBezTo>
                    <a:pt x="1154" y="172"/>
                    <a:pt x="1154" y="173"/>
                    <a:pt x="1154" y="173"/>
                  </a:cubicBezTo>
                  <a:cubicBezTo>
                    <a:pt x="1154" y="174"/>
                    <a:pt x="1154" y="174"/>
                    <a:pt x="1154" y="174"/>
                  </a:cubicBezTo>
                  <a:cubicBezTo>
                    <a:pt x="1153" y="174"/>
                    <a:pt x="1153" y="174"/>
                    <a:pt x="1153" y="174"/>
                  </a:cubicBezTo>
                  <a:cubicBezTo>
                    <a:pt x="1153" y="174"/>
                    <a:pt x="1153" y="174"/>
                    <a:pt x="1153" y="174"/>
                  </a:cubicBezTo>
                  <a:cubicBezTo>
                    <a:pt x="1153" y="174"/>
                    <a:pt x="1153" y="174"/>
                    <a:pt x="1153" y="174"/>
                  </a:cubicBezTo>
                  <a:cubicBezTo>
                    <a:pt x="1153" y="175"/>
                    <a:pt x="1153" y="175"/>
                    <a:pt x="1153" y="175"/>
                  </a:cubicBezTo>
                  <a:cubicBezTo>
                    <a:pt x="1153" y="176"/>
                    <a:pt x="1153" y="177"/>
                    <a:pt x="1153" y="178"/>
                  </a:cubicBezTo>
                  <a:cubicBezTo>
                    <a:pt x="1153" y="179"/>
                    <a:pt x="1153" y="181"/>
                    <a:pt x="1153" y="182"/>
                  </a:cubicBezTo>
                  <a:cubicBezTo>
                    <a:pt x="1152" y="182"/>
                    <a:pt x="1152" y="181"/>
                    <a:pt x="1152" y="181"/>
                  </a:cubicBezTo>
                  <a:cubicBezTo>
                    <a:pt x="1151" y="180"/>
                    <a:pt x="1150" y="178"/>
                    <a:pt x="1149" y="176"/>
                  </a:cubicBezTo>
                  <a:cubicBezTo>
                    <a:pt x="1148" y="176"/>
                    <a:pt x="1148" y="175"/>
                    <a:pt x="1147" y="175"/>
                  </a:cubicBezTo>
                  <a:cubicBezTo>
                    <a:pt x="1147" y="174"/>
                    <a:pt x="1146" y="174"/>
                    <a:pt x="1146" y="173"/>
                  </a:cubicBezTo>
                  <a:cubicBezTo>
                    <a:pt x="1145" y="173"/>
                    <a:pt x="1145" y="172"/>
                    <a:pt x="1144" y="172"/>
                  </a:cubicBezTo>
                  <a:cubicBezTo>
                    <a:pt x="1144" y="172"/>
                    <a:pt x="1143" y="171"/>
                    <a:pt x="1142" y="171"/>
                  </a:cubicBezTo>
                  <a:cubicBezTo>
                    <a:pt x="1141" y="170"/>
                    <a:pt x="1139" y="169"/>
                    <a:pt x="1138" y="169"/>
                  </a:cubicBezTo>
                  <a:cubicBezTo>
                    <a:pt x="1137" y="169"/>
                    <a:pt x="1137" y="168"/>
                    <a:pt x="1136" y="168"/>
                  </a:cubicBezTo>
                  <a:cubicBezTo>
                    <a:pt x="1136" y="168"/>
                    <a:pt x="1136" y="168"/>
                    <a:pt x="1135" y="168"/>
                  </a:cubicBezTo>
                  <a:cubicBezTo>
                    <a:pt x="1135" y="168"/>
                    <a:pt x="1134" y="168"/>
                    <a:pt x="1134" y="168"/>
                  </a:cubicBezTo>
                  <a:cubicBezTo>
                    <a:pt x="1133" y="168"/>
                    <a:pt x="1133" y="168"/>
                    <a:pt x="1133" y="168"/>
                  </a:cubicBezTo>
                  <a:cubicBezTo>
                    <a:pt x="1129" y="167"/>
                    <a:pt x="1125" y="168"/>
                    <a:pt x="1122" y="168"/>
                  </a:cubicBezTo>
                  <a:cubicBezTo>
                    <a:pt x="1120" y="168"/>
                    <a:pt x="1118" y="168"/>
                    <a:pt x="1117" y="168"/>
                  </a:cubicBezTo>
                  <a:cubicBezTo>
                    <a:pt x="1116" y="167"/>
                    <a:pt x="1115" y="167"/>
                    <a:pt x="1114" y="167"/>
                  </a:cubicBezTo>
                  <a:cubicBezTo>
                    <a:pt x="1114" y="167"/>
                    <a:pt x="1114" y="167"/>
                    <a:pt x="1114" y="167"/>
                  </a:cubicBezTo>
                  <a:cubicBezTo>
                    <a:pt x="1114" y="167"/>
                    <a:pt x="1113" y="167"/>
                    <a:pt x="1113" y="167"/>
                  </a:cubicBezTo>
                  <a:cubicBezTo>
                    <a:pt x="1113" y="166"/>
                    <a:pt x="1113" y="166"/>
                    <a:pt x="1113" y="166"/>
                  </a:cubicBezTo>
                  <a:cubicBezTo>
                    <a:pt x="1112" y="166"/>
                    <a:pt x="1112" y="166"/>
                    <a:pt x="1112" y="166"/>
                  </a:cubicBezTo>
                  <a:cubicBezTo>
                    <a:pt x="1109" y="164"/>
                    <a:pt x="1107" y="162"/>
                    <a:pt x="1104" y="159"/>
                  </a:cubicBezTo>
                  <a:cubicBezTo>
                    <a:pt x="1102" y="156"/>
                    <a:pt x="1100" y="152"/>
                    <a:pt x="1097" y="149"/>
                  </a:cubicBezTo>
                  <a:cubicBezTo>
                    <a:pt x="1095" y="146"/>
                    <a:pt x="1092" y="144"/>
                    <a:pt x="1090" y="141"/>
                  </a:cubicBezTo>
                  <a:cubicBezTo>
                    <a:pt x="1088" y="139"/>
                    <a:pt x="1086" y="137"/>
                    <a:pt x="1085" y="136"/>
                  </a:cubicBezTo>
                  <a:cubicBezTo>
                    <a:pt x="1084" y="135"/>
                    <a:pt x="1084" y="135"/>
                    <a:pt x="1084" y="134"/>
                  </a:cubicBezTo>
                  <a:cubicBezTo>
                    <a:pt x="1084" y="134"/>
                    <a:pt x="1084" y="134"/>
                    <a:pt x="1084" y="133"/>
                  </a:cubicBezTo>
                  <a:cubicBezTo>
                    <a:pt x="1084" y="133"/>
                    <a:pt x="1084" y="133"/>
                    <a:pt x="1084" y="132"/>
                  </a:cubicBezTo>
                  <a:cubicBezTo>
                    <a:pt x="1083" y="132"/>
                    <a:pt x="1083" y="132"/>
                    <a:pt x="1083" y="132"/>
                  </a:cubicBezTo>
                  <a:cubicBezTo>
                    <a:pt x="1083" y="131"/>
                    <a:pt x="1083" y="130"/>
                    <a:pt x="1083" y="130"/>
                  </a:cubicBezTo>
                  <a:cubicBezTo>
                    <a:pt x="1082" y="129"/>
                    <a:pt x="1082" y="129"/>
                    <a:pt x="1082" y="128"/>
                  </a:cubicBezTo>
                  <a:cubicBezTo>
                    <a:pt x="1082" y="127"/>
                    <a:pt x="1081" y="127"/>
                    <a:pt x="1081" y="126"/>
                  </a:cubicBezTo>
                  <a:cubicBezTo>
                    <a:pt x="1081" y="126"/>
                    <a:pt x="1081" y="125"/>
                    <a:pt x="1081" y="124"/>
                  </a:cubicBezTo>
                  <a:cubicBezTo>
                    <a:pt x="1080" y="123"/>
                    <a:pt x="1080" y="121"/>
                    <a:pt x="1080" y="120"/>
                  </a:cubicBezTo>
                  <a:cubicBezTo>
                    <a:pt x="1079" y="118"/>
                    <a:pt x="1079" y="117"/>
                    <a:pt x="1079" y="115"/>
                  </a:cubicBezTo>
                  <a:cubicBezTo>
                    <a:pt x="1079" y="114"/>
                    <a:pt x="1079" y="113"/>
                    <a:pt x="1078" y="111"/>
                  </a:cubicBezTo>
                  <a:cubicBezTo>
                    <a:pt x="1079" y="111"/>
                    <a:pt x="1079" y="111"/>
                    <a:pt x="1079" y="111"/>
                  </a:cubicBezTo>
                  <a:cubicBezTo>
                    <a:pt x="1079" y="112"/>
                    <a:pt x="1079" y="113"/>
                    <a:pt x="1079" y="114"/>
                  </a:cubicBezTo>
                  <a:cubicBezTo>
                    <a:pt x="1103" y="108"/>
                    <a:pt x="1089" y="79"/>
                    <a:pt x="1078" y="66"/>
                  </a:cubicBezTo>
                  <a:cubicBezTo>
                    <a:pt x="1077" y="76"/>
                    <a:pt x="1055" y="111"/>
                    <a:pt x="1076" y="114"/>
                  </a:cubicBezTo>
                  <a:cubicBezTo>
                    <a:pt x="1076" y="115"/>
                    <a:pt x="1076" y="115"/>
                    <a:pt x="1076" y="116"/>
                  </a:cubicBezTo>
                  <a:cubicBezTo>
                    <a:pt x="1076" y="117"/>
                    <a:pt x="1077" y="119"/>
                    <a:pt x="1077" y="120"/>
                  </a:cubicBezTo>
                  <a:cubicBezTo>
                    <a:pt x="1077" y="122"/>
                    <a:pt x="1078" y="123"/>
                    <a:pt x="1078" y="125"/>
                  </a:cubicBezTo>
                  <a:cubicBezTo>
                    <a:pt x="1078" y="126"/>
                    <a:pt x="1079" y="126"/>
                    <a:pt x="1079" y="127"/>
                  </a:cubicBezTo>
                  <a:cubicBezTo>
                    <a:pt x="1079" y="128"/>
                    <a:pt x="1079" y="128"/>
                    <a:pt x="1079" y="129"/>
                  </a:cubicBezTo>
                  <a:cubicBezTo>
                    <a:pt x="1080" y="130"/>
                    <a:pt x="1080" y="130"/>
                    <a:pt x="1080" y="131"/>
                  </a:cubicBezTo>
                  <a:cubicBezTo>
                    <a:pt x="1080" y="131"/>
                    <a:pt x="1080" y="131"/>
                    <a:pt x="1080" y="131"/>
                  </a:cubicBezTo>
                  <a:cubicBezTo>
                    <a:pt x="1079" y="130"/>
                    <a:pt x="1077" y="128"/>
                    <a:pt x="1076" y="127"/>
                  </a:cubicBezTo>
                  <a:cubicBezTo>
                    <a:pt x="1075" y="127"/>
                    <a:pt x="1075" y="126"/>
                    <a:pt x="1074" y="126"/>
                  </a:cubicBezTo>
                  <a:cubicBezTo>
                    <a:pt x="1074" y="125"/>
                    <a:pt x="1073" y="125"/>
                    <a:pt x="1073" y="124"/>
                  </a:cubicBezTo>
                  <a:cubicBezTo>
                    <a:pt x="1072" y="123"/>
                    <a:pt x="1071" y="123"/>
                    <a:pt x="1070" y="122"/>
                  </a:cubicBezTo>
                  <a:cubicBezTo>
                    <a:pt x="1068" y="121"/>
                    <a:pt x="1066" y="119"/>
                    <a:pt x="1065" y="118"/>
                  </a:cubicBezTo>
                  <a:cubicBezTo>
                    <a:pt x="1064" y="118"/>
                    <a:pt x="1063" y="117"/>
                    <a:pt x="1063" y="117"/>
                  </a:cubicBezTo>
                  <a:cubicBezTo>
                    <a:pt x="1062" y="117"/>
                    <a:pt x="1062" y="117"/>
                    <a:pt x="1061" y="117"/>
                  </a:cubicBezTo>
                  <a:cubicBezTo>
                    <a:pt x="1061" y="117"/>
                    <a:pt x="1061" y="117"/>
                    <a:pt x="1061" y="117"/>
                  </a:cubicBezTo>
                  <a:cubicBezTo>
                    <a:pt x="1061" y="117"/>
                    <a:pt x="1061" y="117"/>
                    <a:pt x="1061" y="117"/>
                  </a:cubicBezTo>
                  <a:cubicBezTo>
                    <a:pt x="1061" y="117"/>
                    <a:pt x="1061" y="117"/>
                    <a:pt x="1061" y="117"/>
                  </a:cubicBezTo>
                  <a:cubicBezTo>
                    <a:pt x="1061" y="117"/>
                    <a:pt x="1061" y="118"/>
                    <a:pt x="1061" y="118"/>
                  </a:cubicBezTo>
                  <a:cubicBezTo>
                    <a:pt x="1061" y="118"/>
                    <a:pt x="1061" y="118"/>
                    <a:pt x="1061" y="118"/>
                  </a:cubicBezTo>
                  <a:cubicBezTo>
                    <a:pt x="1061" y="119"/>
                    <a:pt x="1061" y="119"/>
                    <a:pt x="1062" y="119"/>
                  </a:cubicBezTo>
                  <a:cubicBezTo>
                    <a:pt x="1062" y="119"/>
                    <a:pt x="1062" y="119"/>
                    <a:pt x="1062" y="119"/>
                  </a:cubicBezTo>
                  <a:cubicBezTo>
                    <a:pt x="1062" y="119"/>
                    <a:pt x="1062" y="119"/>
                    <a:pt x="1062" y="119"/>
                  </a:cubicBezTo>
                  <a:cubicBezTo>
                    <a:pt x="1062" y="119"/>
                    <a:pt x="1061" y="118"/>
                    <a:pt x="1061" y="118"/>
                  </a:cubicBezTo>
                  <a:cubicBezTo>
                    <a:pt x="1061" y="118"/>
                    <a:pt x="1061" y="118"/>
                    <a:pt x="1061" y="118"/>
                  </a:cubicBezTo>
                  <a:cubicBezTo>
                    <a:pt x="1061" y="118"/>
                    <a:pt x="1062" y="118"/>
                    <a:pt x="1062" y="118"/>
                  </a:cubicBezTo>
                  <a:cubicBezTo>
                    <a:pt x="1062" y="118"/>
                    <a:pt x="1062" y="118"/>
                    <a:pt x="1062" y="118"/>
                  </a:cubicBezTo>
                  <a:cubicBezTo>
                    <a:pt x="1062" y="118"/>
                    <a:pt x="1062" y="118"/>
                    <a:pt x="1062" y="118"/>
                  </a:cubicBezTo>
                  <a:cubicBezTo>
                    <a:pt x="1062" y="118"/>
                    <a:pt x="1062" y="118"/>
                    <a:pt x="1062" y="118"/>
                  </a:cubicBezTo>
                  <a:cubicBezTo>
                    <a:pt x="1062" y="118"/>
                    <a:pt x="1062" y="118"/>
                    <a:pt x="1062" y="118"/>
                  </a:cubicBezTo>
                  <a:cubicBezTo>
                    <a:pt x="1063" y="118"/>
                    <a:pt x="1063" y="119"/>
                    <a:pt x="1064" y="119"/>
                  </a:cubicBezTo>
                  <a:cubicBezTo>
                    <a:pt x="1065" y="121"/>
                    <a:pt x="1066" y="122"/>
                    <a:pt x="1068" y="124"/>
                  </a:cubicBezTo>
                  <a:cubicBezTo>
                    <a:pt x="1068" y="125"/>
                    <a:pt x="1069" y="126"/>
                    <a:pt x="1070" y="127"/>
                  </a:cubicBezTo>
                  <a:cubicBezTo>
                    <a:pt x="1070" y="128"/>
                    <a:pt x="1071" y="128"/>
                    <a:pt x="1071" y="128"/>
                  </a:cubicBezTo>
                  <a:cubicBezTo>
                    <a:pt x="1072" y="129"/>
                    <a:pt x="1072" y="129"/>
                    <a:pt x="1073" y="130"/>
                  </a:cubicBezTo>
                  <a:cubicBezTo>
                    <a:pt x="1077" y="134"/>
                    <a:pt x="1082" y="139"/>
                    <a:pt x="1087" y="144"/>
                  </a:cubicBezTo>
                  <a:cubicBezTo>
                    <a:pt x="1089" y="146"/>
                    <a:pt x="1092" y="149"/>
                    <a:pt x="1094" y="152"/>
                  </a:cubicBezTo>
                  <a:cubicBezTo>
                    <a:pt x="1095" y="153"/>
                    <a:pt x="1096" y="154"/>
                    <a:pt x="1097" y="155"/>
                  </a:cubicBezTo>
                  <a:cubicBezTo>
                    <a:pt x="1096" y="155"/>
                    <a:pt x="1096" y="155"/>
                    <a:pt x="1096" y="155"/>
                  </a:cubicBezTo>
                  <a:cubicBezTo>
                    <a:pt x="1095" y="154"/>
                    <a:pt x="1093" y="154"/>
                    <a:pt x="1092" y="154"/>
                  </a:cubicBezTo>
                  <a:cubicBezTo>
                    <a:pt x="1091" y="153"/>
                    <a:pt x="1090" y="153"/>
                    <a:pt x="1089" y="153"/>
                  </a:cubicBezTo>
                  <a:cubicBezTo>
                    <a:pt x="1087" y="152"/>
                    <a:pt x="1086" y="152"/>
                    <a:pt x="1085" y="152"/>
                  </a:cubicBezTo>
                  <a:cubicBezTo>
                    <a:pt x="1085" y="152"/>
                    <a:pt x="1085" y="152"/>
                    <a:pt x="1084" y="152"/>
                  </a:cubicBezTo>
                  <a:cubicBezTo>
                    <a:pt x="1085" y="151"/>
                    <a:pt x="1085" y="151"/>
                    <a:pt x="1085" y="151"/>
                  </a:cubicBezTo>
                  <a:cubicBezTo>
                    <a:pt x="1069" y="141"/>
                    <a:pt x="1055" y="146"/>
                    <a:pt x="1039" y="152"/>
                  </a:cubicBezTo>
                  <a:cubicBezTo>
                    <a:pt x="1051" y="164"/>
                    <a:pt x="1067" y="162"/>
                    <a:pt x="1081" y="155"/>
                  </a:cubicBezTo>
                  <a:cubicBezTo>
                    <a:pt x="1082" y="155"/>
                    <a:pt x="1083" y="155"/>
                    <a:pt x="1084" y="155"/>
                  </a:cubicBezTo>
                  <a:cubicBezTo>
                    <a:pt x="1086" y="155"/>
                    <a:pt x="1087" y="156"/>
                    <a:pt x="1088" y="156"/>
                  </a:cubicBezTo>
                  <a:cubicBezTo>
                    <a:pt x="1089" y="156"/>
                    <a:pt x="1090" y="156"/>
                    <a:pt x="1091" y="157"/>
                  </a:cubicBezTo>
                  <a:cubicBezTo>
                    <a:pt x="1093" y="157"/>
                    <a:pt x="1094" y="157"/>
                    <a:pt x="1095" y="158"/>
                  </a:cubicBezTo>
                  <a:cubicBezTo>
                    <a:pt x="1096" y="158"/>
                    <a:pt x="1097" y="158"/>
                    <a:pt x="1097" y="159"/>
                  </a:cubicBezTo>
                  <a:cubicBezTo>
                    <a:pt x="1098" y="159"/>
                    <a:pt x="1098" y="159"/>
                    <a:pt x="1098" y="159"/>
                  </a:cubicBezTo>
                  <a:cubicBezTo>
                    <a:pt x="1098" y="159"/>
                    <a:pt x="1098" y="159"/>
                    <a:pt x="1099" y="159"/>
                  </a:cubicBezTo>
                  <a:cubicBezTo>
                    <a:pt x="1099" y="159"/>
                    <a:pt x="1099" y="159"/>
                    <a:pt x="1100" y="159"/>
                  </a:cubicBezTo>
                  <a:cubicBezTo>
                    <a:pt x="1100" y="160"/>
                    <a:pt x="1101" y="160"/>
                    <a:pt x="1101" y="161"/>
                  </a:cubicBezTo>
                  <a:cubicBezTo>
                    <a:pt x="1104" y="164"/>
                    <a:pt x="1107" y="167"/>
                    <a:pt x="1110" y="169"/>
                  </a:cubicBezTo>
                  <a:cubicBezTo>
                    <a:pt x="1110" y="170"/>
                    <a:pt x="1111" y="170"/>
                    <a:pt x="1111" y="170"/>
                  </a:cubicBezTo>
                  <a:cubicBezTo>
                    <a:pt x="1112" y="170"/>
                    <a:pt x="1112" y="170"/>
                    <a:pt x="1112" y="170"/>
                  </a:cubicBezTo>
                  <a:cubicBezTo>
                    <a:pt x="1112" y="170"/>
                    <a:pt x="1112" y="170"/>
                    <a:pt x="1112" y="170"/>
                  </a:cubicBezTo>
                  <a:cubicBezTo>
                    <a:pt x="1113" y="171"/>
                    <a:pt x="1113" y="171"/>
                    <a:pt x="1113" y="171"/>
                  </a:cubicBezTo>
                  <a:cubicBezTo>
                    <a:pt x="1114" y="171"/>
                    <a:pt x="1115" y="171"/>
                    <a:pt x="1116" y="172"/>
                  </a:cubicBezTo>
                  <a:cubicBezTo>
                    <a:pt x="1118" y="172"/>
                    <a:pt x="1120" y="172"/>
                    <a:pt x="1122" y="172"/>
                  </a:cubicBezTo>
                  <a:cubicBezTo>
                    <a:pt x="1126" y="172"/>
                    <a:pt x="1129" y="171"/>
                    <a:pt x="1132" y="172"/>
                  </a:cubicBezTo>
                  <a:cubicBezTo>
                    <a:pt x="1133" y="172"/>
                    <a:pt x="1133" y="172"/>
                    <a:pt x="1133" y="172"/>
                  </a:cubicBezTo>
                  <a:cubicBezTo>
                    <a:pt x="1134" y="172"/>
                    <a:pt x="1134" y="172"/>
                    <a:pt x="1135" y="172"/>
                  </a:cubicBezTo>
                  <a:cubicBezTo>
                    <a:pt x="1135" y="172"/>
                    <a:pt x="1135" y="172"/>
                    <a:pt x="1136" y="172"/>
                  </a:cubicBezTo>
                  <a:cubicBezTo>
                    <a:pt x="1136" y="172"/>
                    <a:pt x="1136" y="172"/>
                    <a:pt x="1137" y="173"/>
                  </a:cubicBezTo>
                  <a:cubicBezTo>
                    <a:pt x="1138" y="173"/>
                    <a:pt x="1139" y="174"/>
                    <a:pt x="1140" y="174"/>
                  </a:cubicBezTo>
                  <a:cubicBezTo>
                    <a:pt x="1141" y="175"/>
                    <a:pt x="1142" y="176"/>
                    <a:pt x="1143" y="176"/>
                  </a:cubicBezTo>
                  <a:cubicBezTo>
                    <a:pt x="1144" y="177"/>
                    <a:pt x="1145" y="177"/>
                    <a:pt x="1145" y="177"/>
                  </a:cubicBezTo>
                  <a:cubicBezTo>
                    <a:pt x="1146" y="178"/>
                    <a:pt x="1146" y="178"/>
                    <a:pt x="1146" y="178"/>
                  </a:cubicBezTo>
                  <a:cubicBezTo>
                    <a:pt x="1148" y="180"/>
                    <a:pt x="1150" y="181"/>
                    <a:pt x="1151" y="182"/>
                  </a:cubicBezTo>
                  <a:cubicBezTo>
                    <a:pt x="1152" y="183"/>
                    <a:pt x="1152" y="183"/>
                    <a:pt x="1153" y="183"/>
                  </a:cubicBezTo>
                  <a:cubicBezTo>
                    <a:pt x="1152" y="186"/>
                    <a:pt x="1152" y="189"/>
                    <a:pt x="1153" y="191"/>
                  </a:cubicBezTo>
                  <a:cubicBezTo>
                    <a:pt x="1153" y="196"/>
                    <a:pt x="1153" y="200"/>
                    <a:pt x="1153" y="205"/>
                  </a:cubicBezTo>
                  <a:cubicBezTo>
                    <a:pt x="1154" y="209"/>
                    <a:pt x="1154" y="214"/>
                    <a:pt x="1154" y="218"/>
                  </a:cubicBezTo>
                  <a:cubicBezTo>
                    <a:pt x="1154" y="228"/>
                    <a:pt x="1153" y="237"/>
                    <a:pt x="1151" y="247"/>
                  </a:cubicBezTo>
                  <a:cubicBezTo>
                    <a:pt x="1150" y="252"/>
                    <a:pt x="1149" y="257"/>
                    <a:pt x="1148" y="262"/>
                  </a:cubicBezTo>
                  <a:cubicBezTo>
                    <a:pt x="1148" y="263"/>
                    <a:pt x="1148" y="264"/>
                    <a:pt x="1148" y="266"/>
                  </a:cubicBezTo>
                  <a:cubicBezTo>
                    <a:pt x="1147" y="267"/>
                    <a:pt x="1147" y="269"/>
                    <a:pt x="1147" y="270"/>
                  </a:cubicBezTo>
                  <a:cubicBezTo>
                    <a:pt x="1147" y="272"/>
                    <a:pt x="1147" y="275"/>
                    <a:pt x="1148" y="278"/>
                  </a:cubicBezTo>
                  <a:cubicBezTo>
                    <a:pt x="1148" y="283"/>
                    <a:pt x="1149" y="288"/>
                    <a:pt x="1150" y="293"/>
                  </a:cubicBezTo>
                  <a:cubicBezTo>
                    <a:pt x="1151" y="296"/>
                    <a:pt x="1152" y="300"/>
                    <a:pt x="1153" y="303"/>
                  </a:cubicBezTo>
                  <a:cubicBezTo>
                    <a:pt x="1153" y="302"/>
                    <a:pt x="1152" y="301"/>
                    <a:pt x="1151" y="299"/>
                  </a:cubicBezTo>
                  <a:cubicBezTo>
                    <a:pt x="1151" y="299"/>
                    <a:pt x="1151" y="298"/>
                    <a:pt x="1150" y="297"/>
                  </a:cubicBezTo>
                  <a:cubicBezTo>
                    <a:pt x="1150" y="297"/>
                    <a:pt x="1149" y="296"/>
                    <a:pt x="1149" y="296"/>
                  </a:cubicBezTo>
                  <a:cubicBezTo>
                    <a:pt x="1148" y="295"/>
                    <a:pt x="1148" y="294"/>
                    <a:pt x="1147" y="294"/>
                  </a:cubicBezTo>
                  <a:cubicBezTo>
                    <a:pt x="1147" y="294"/>
                    <a:pt x="1147" y="293"/>
                    <a:pt x="1147" y="293"/>
                  </a:cubicBezTo>
                  <a:cubicBezTo>
                    <a:pt x="1147" y="292"/>
                    <a:pt x="1148" y="291"/>
                    <a:pt x="1148" y="290"/>
                  </a:cubicBezTo>
                  <a:cubicBezTo>
                    <a:pt x="1147" y="291"/>
                    <a:pt x="1147" y="292"/>
                    <a:pt x="1146" y="292"/>
                  </a:cubicBezTo>
                  <a:cubicBezTo>
                    <a:pt x="1146" y="292"/>
                    <a:pt x="1146" y="292"/>
                    <a:pt x="1145" y="292"/>
                  </a:cubicBezTo>
                  <a:cubicBezTo>
                    <a:pt x="1143" y="290"/>
                    <a:pt x="1140" y="287"/>
                    <a:pt x="1136" y="286"/>
                  </a:cubicBezTo>
                  <a:cubicBezTo>
                    <a:pt x="1135" y="286"/>
                    <a:pt x="1135" y="286"/>
                    <a:pt x="1134" y="286"/>
                  </a:cubicBezTo>
                  <a:cubicBezTo>
                    <a:pt x="1134" y="286"/>
                    <a:pt x="1133" y="286"/>
                    <a:pt x="1133" y="286"/>
                  </a:cubicBezTo>
                  <a:cubicBezTo>
                    <a:pt x="1132" y="286"/>
                    <a:pt x="1132" y="286"/>
                    <a:pt x="1132" y="286"/>
                  </a:cubicBezTo>
                  <a:cubicBezTo>
                    <a:pt x="1131" y="286"/>
                    <a:pt x="1131" y="286"/>
                    <a:pt x="1131" y="286"/>
                  </a:cubicBezTo>
                  <a:cubicBezTo>
                    <a:pt x="1130" y="286"/>
                    <a:pt x="1130" y="286"/>
                    <a:pt x="1129" y="286"/>
                  </a:cubicBezTo>
                  <a:cubicBezTo>
                    <a:pt x="1127" y="286"/>
                    <a:pt x="1125" y="286"/>
                    <a:pt x="1123" y="286"/>
                  </a:cubicBezTo>
                  <a:cubicBezTo>
                    <a:pt x="1122" y="286"/>
                    <a:pt x="1121" y="287"/>
                    <a:pt x="1120" y="287"/>
                  </a:cubicBezTo>
                  <a:cubicBezTo>
                    <a:pt x="1119" y="287"/>
                    <a:pt x="1118" y="287"/>
                    <a:pt x="1117" y="287"/>
                  </a:cubicBezTo>
                  <a:cubicBezTo>
                    <a:pt x="1116" y="287"/>
                    <a:pt x="1115" y="287"/>
                    <a:pt x="1114" y="287"/>
                  </a:cubicBezTo>
                  <a:cubicBezTo>
                    <a:pt x="1113" y="287"/>
                    <a:pt x="1112" y="287"/>
                    <a:pt x="1111" y="287"/>
                  </a:cubicBezTo>
                  <a:cubicBezTo>
                    <a:pt x="1110" y="287"/>
                    <a:pt x="1109" y="287"/>
                    <a:pt x="1109" y="287"/>
                  </a:cubicBezTo>
                  <a:cubicBezTo>
                    <a:pt x="1109" y="287"/>
                    <a:pt x="1109" y="287"/>
                    <a:pt x="1108" y="287"/>
                  </a:cubicBezTo>
                  <a:cubicBezTo>
                    <a:pt x="1108" y="287"/>
                    <a:pt x="1108" y="286"/>
                    <a:pt x="1108" y="286"/>
                  </a:cubicBezTo>
                  <a:cubicBezTo>
                    <a:pt x="1107" y="286"/>
                    <a:pt x="1107" y="286"/>
                    <a:pt x="1107" y="285"/>
                  </a:cubicBezTo>
                  <a:cubicBezTo>
                    <a:pt x="1107" y="285"/>
                    <a:pt x="1107" y="285"/>
                    <a:pt x="1107" y="285"/>
                  </a:cubicBezTo>
                  <a:cubicBezTo>
                    <a:pt x="1106" y="284"/>
                    <a:pt x="1106" y="284"/>
                    <a:pt x="1106" y="284"/>
                  </a:cubicBezTo>
                  <a:cubicBezTo>
                    <a:pt x="1105" y="283"/>
                    <a:pt x="1105" y="283"/>
                    <a:pt x="1104" y="282"/>
                  </a:cubicBezTo>
                  <a:cubicBezTo>
                    <a:pt x="1104" y="282"/>
                    <a:pt x="1104" y="282"/>
                    <a:pt x="1104" y="282"/>
                  </a:cubicBezTo>
                  <a:cubicBezTo>
                    <a:pt x="1104" y="281"/>
                    <a:pt x="1104" y="281"/>
                    <a:pt x="1103" y="281"/>
                  </a:cubicBezTo>
                  <a:cubicBezTo>
                    <a:pt x="1103" y="280"/>
                    <a:pt x="1103" y="280"/>
                    <a:pt x="1102" y="279"/>
                  </a:cubicBezTo>
                  <a:cubicBezTo>
                    <a:pt x="1102" y="278"/>
                    <a:pt x="1101" y="277"/>
                    <a:pt x="1100" y="276"/>
                  </a:cubicBezTo>
                  <a:cubicBezTo>
                    <a:pt x="1100" y="275"/>
                    <a:pt x="1099" y="273"/>
                    <a:pt x="1099" y="272"/>
                  </a:cubicBezTo>
                  <a:cubicBezTo>
                    <a:pt x="1099" y="272"/>
                    <a:pt x="1099" y="272"/>
                    <a:pt x="1099" y="272"/>
                  </a:cubicBezTo>
                  <a:cubicBezTo>
                    <a:pt x="1099" y="272"/>
                    <a:pt x="1100" y="272"/>
                    <a:pt x="1100" y="272"/>
                  </a:cubicBezTo>
                  <a:cubicBezTo>
                    <a:pt x="1100" y="271"/>
                    <a:pt x="1099" y="270"/>
                    <a:pt x="1099" y="269"/>
                  </a:cubicBezTo>
                  <a:cubicBezTo>
                    <a:pt x="1101" y="270"/>
                    <a:pt x="1101" y="270"/>
                    <a:pt x="1101" y="270"/>
                  </a:cubicBezTo>
                  <a:cubicBezTo>
                    <a:pt x="1120" y="258"/>
                    <a:pt x="1098" y="244"/>
                    <a:pt x="1095" y="233"/>
                  </a:cubicBezTo>
                  <a:cubicBezTo>
                    <a:pt x="1090" y="242"/>
                    <a:pt x="1081" y="267"/>
                    <a:pt x="1097" y="271"/>
                  </a:cubicBezTo>
                  <a:cubicBezTo>
                    <a:pt x="1097" y="272"/>
                    <a:pt x="1097" y="272"/>
                    <a:pt x="1097" y="273"/>
                  </a:cubicBezTo>
                  <a:cubicBezTo>
                    <a:pt x="1098" y="274"/>
                    <a:pt x="1098" y="275"/>
                    <a:pt x="1099" y="277"/>
                  </a:cubicBezTo>
                  <a:cubicBezTo>
                    <a:pt x="1099" y="278"/>
                    <a:pt x="1100" y="279"/>
                    <a:pt x="1101" y="280"/>
                  </a:cubicBezTo>
                  <a:cubicBezTo>
                    <a:pt x="1101" y="281"/>
                    <a:pt x="1101" y="281"/>
                    <a:pt x="1102" y="282"/>
                  </a:cubicBezTo>
                  <a:cubicBezTo>
                    <a:pt x="1102" y="282"/>
                    <a:pt x="1102" y="282"/>
                    <a:pt x="1102" y="283"/>
                  </a:cubicBezTo>
                  <a:cubicBezTo>
                    <a:pt x="1103" y="283"/>
                    <a:pt x="1103" y="283"/>
                    <a:pt x="1103" y="283"/>
                  </a:cubicBezTo>
                  <a:cubicBezTo>
                    <a:pt x="1103" y="284"/>
                    <a:pt x="1104" y="284"/>
                    <a:pt x="1104" y="285"/>
                  </a:cubicBezTo>
                  <a:cubicBezTo>
                    <a:pt x="1104" y="285"/>
                    <a:pt x="1105" y="286"/>
                    <a:pt x="1105" y="286"/>
                  </a:cubicBezTo>
                  <a:cubicBezTo>
                    <a:pt x="1105" y="286"/>
                    <a:pt x="1106" y="287"/>
                    <a:pt x="1106" y="287"/>
                  </a:cubicBezTo>
                  <a:cubicBezTo>
                    <a:pt x="1106" y="287"/>
                    <a:pt x="1106" y="287"/>
                    <a:pt x="1106" y="287"/>
                  </a:cubicBezTo>
                  <a:cubicBezTo>
                    <a:pt x="1104" y="287"/>
                    <a:pt x="1101" y="287"/>
                    <a:pt x="1098" y="286"/>
                  </a:cubicBezTo>
                  <a:cubicBezTo>
                    <a:pt x="1098" y="286"/>
                    <a:pt x="1097" y="286"/>
                    <a:pt x="1097" y="286"/>
                  </a:cubicBezTo>
                  <a:cubicBezTo>
                    <a:pt x="1095" y="286"/>
                    <a:pt x="1095" y="286"/>
                    <a:pt x="1095" y="286"/>
                  </a:cubicBezTo>
                  <a:cubicBezTo>
                    <a:pt x="1094" y="286"/>
                    <a:pt x="1093" y="285"/>
                    <a:pt x="1092" y="285"/>
                  </a:cubicBezTo>
                  <a:cubicBezTo>
                    <a:pt x="1091" y="285"/>
                    <a:pt x="1090" y="285"/>
                    <a:pt x="1089" y="284"/>
                  </a:cubicBezTo>
                  <a:cubicBezTo>
                    <a:pt x="1088" y="284"/>
                    <a:pt x="1087" y="284"/>
                    <a:pt x="1086" y="283"/>
                  </a:cubicBezTo>
                  <a:cubicBezTo>
                    <a:pt x="1082" y="282"/>
                    <a:pt x="1078" y="280"/>
                    <a:pt x="1075" y="278"/>
                  </a:cubicBezTo>
                  <a:cubicBezTo>
                    <a:pt x="1073" y="277"/>
                    <a:pt x="1072" y="277"/>
                    <a:pt x="1071" y="276"/>
                  </a:cubicBezTo>
                  <a:cubicBezTo>
                    <a:pt x="1071" y="276"/>
                    <a:pt x="1071" y="276"/>
                    <a:pt x="1071" y="276"/>
                  </a:cubicBezTo>
                  <a:cubicBezTo>
                    <a:pt x="1071" y="276"/>
                    <a:pt x="1070" y="276"/>
                    <a:pt x="1069" y="275"/>
                  </a:cubicBezTo>
                  <a:cubicBezTo>
                    <a:pt x="1069" y="275"/>
                    <a:pt x="1068" y="274"/>
                    <a:pt x="1067" y="274"/>
                  </a:cubicBezTo>
                  <a:cubicBezTo>
                    <a:pt x="1067" y="273"/>
                    <a:pt x="1066" y="273"/>
                    <a:pt x="1066" y="273"/>
                  </a:cubicBezTo>
                  <a:cubicBezTo>
                    <a:pt x="1066" y="273"/>
                    <a:pt x="1065" y="272"/>
                    <a:pt x="1065" y="272"/>
                  </a:cubicBezTo>
                  <a:cubicBezTo>
                    <a:pt x="1064" y="271"/>
                    <a:pt x="1062" y="270"/>
                    <a:pt x="1061" y="269"/>
                  </a:cubicBezTo>
                  <a:cubicBezTo>
                    <a:pt x="1060" y="268"/>
                    <a:pt x="1060" y="268"/>
                    <a:pt x="1059" y="267"/>
                  </a:cubicBezTo>
                  <a:cubicBezTo>
                    <a:pt x="1059" y="267"/>
                    <a:pt x="1058" y="267"/>
                    <a:pt x="1058" y="266"/>
                  </a:cubicBezTo>
                  <a:cubicBezTo>
                    <a:pt x="1058" y="266"/>
                    <a:pt x="1058" y="266"/>
                    <a:pt x="1057" y="265"/>
                  </a:cubicBezTo>
                  <a:cubicBezTo>
                    <a:pt x="1055" y="263"/>
                    <a:pt x="1053" y="261"/>
                    <a:pt x="1051" y="259"/>
                  </a:cubicBezTo>
                  <a:cubicBezTo>
                    <a:pt x="1050" y="258"/>
                    <a:pt x="1049" y="257"/>
                    <a:pt x="1049" y="256"/>
                  </a:cubicBezTo>
                  <a:cubicBezTo>
                    <a:pt x="1048" y="256"/>
                    <a:pt x="1047" y="255"/>
                    <a:pt x="1047" y="254"/>
                  </a:cubicBezTo>
                  <a:cubicBezTo>
                    <a:pt x="1044" y="251"/>
                    <a:pt x="1043" y="249"/>
                    <a:pt x="1043" y="249"/>
                  </a:cubicBezTo>
                  <a:cubicBezTo>
                    <a:pt x="1043" y="249"/>
                    <a:pt x="1043" y="250"/>
                    <a:pt x="1043" y="251"/>
                  </a:cubicBezTo>
                  <a:cubicBezTo>
                    <a:pt x="1044" y="252"/>
                    <a:pt x="1044" y="253"/>
                    <a:pt x="1045" y="255"/>
                  </a:cubicBezTo>
                  <a:cubicBezTo>
                    <a:pt x="1046" y="256"/>
                    <a:pt x="1046" y="257"/>
                    <a:pt x="1047" y="258"/>
                  </a:cubicBezTo>
                  <a:cubicBezTo>
                    <a:pt x="1047" y="259"/>
                    <a:pt x="1048" y="260"/>
                    <a:pt x="1049" y="261"/>
                  </a:cubicBezTo>
                  <a:cubicBezTo>
                    <a:pt x="1049" y="262"/>
                    <a:pt x="1050" y="263"/>
                    <a:pt x="1051" y="265"/>
                  </a:cubicBezTo>
                  <a:cubicBezTo>
                    <a:pt x="1052" y="265"/>
                    <a:pt x="1052" y="266"/>
                    <a:pt x="1053" y="266"/>
                  </a:cubicBezTo>
                  <a:cubicBezTo>
                    <a:pt x="1053" y="267"/>
                    <a:pt x="1054" y="268"/>
                    <a:pt x="1054" y="268"/>
                  </a:cubicBezTo>
                  <a:cubicBezTo>
                    <a:pt x="1055" y="268"/>
                    <a:pt x="1055" y="269"/>
                    <a:pt x="1055" y="269"/>
                  </a:cubicBezTo>
                  <a:cubicBezTo>
                    <a:pt x="1056" y="269"/>
                    <a:pt x="1056" y="270"/>
                    <a:pt x="1056" y="270"/>
                  </a:cubicBezTo>
                  <a:cubicBezTo>
                    <a:pt x="1057" y="271"/>
                    <a:pt x="1058" y="271"/>
                    <a:pt x="1058" y="272"/>
                  </a:cubicBezTo>
                  <a:cubicBezTo>
                    <a:pt x="1059" y="272"/>
                    <a:pt x="1060" y="273"/>
                    <a:pt x="1061" y="274"/>
                  </a:cubicBezTo>
                  <a:cubicBezTo>
                    <a:pt x="1060" y="274"/>
                    <a:pt x="1059" y="274"/>
                    <a:pt x="1058" y="274"/>
                  </a:cubicBezTo>
                  <a:cubicBezTo>
                    <a:pt x="1057" y="274"/>
                    <a:pt x="1056" y="274"/>
                    <a:pt x="1054" y="274"/>
                  </a:cubicBezTo>
                  <a:cubicBezTo>
                    <a:pt x="1053" y="274"/>
                    <a:pt x="1052" y="275"/>
                    <a:pt x="1050" y="275"/>
                  </a:cubicBezTo>
                  <a:cubicBezTo>
                    <a:pt x="1050" y="275"/>
                    <a:pt x="1049" y="275"/>
                    <a:pt x="1048" y="275"/>
                  </a:cubicBezTo>
                  <a:cubicBezTo>
                    <a:pt x="1048" y="275"/>
                    <a:pt x="1048" y="275"/>
                    <a:pt x="1048" y="275"/>
                  </a:cubicBezTo>
                  <a:cubicBezTo>
                    <a:pt x="1046" y="276"/>
                    <a:pt x="1046" y="276"/>
                    <a:pt x="1046" y="276"/>
                  </a:cubicBezTo>
                  <a:cubicBezTo>
                    <a:pt x="1033" y="261"/>
                    <a:pt x="1022" y="275"/>
                    <a:pt x="1010" y="282"/>
                  </a:cubicBezTo>
                  <a:cubicBezTo>
                    <a:pt x="1026" y="300"/>
                    <a:pt x="1040" y="301"/>
                    <a:pt x="1047" y="279"/>
                  </a:cubicBezTo>
                  <a:cubicBezTo>
                    <a:pt x="1047" y="279"/>
                    <a:pt x="1047" y="279"/>
                    <a:pt x="1047" y="279"/>
                  </a:cubicBezTo>
                  <a:cubicBezTo>
                    <a:pt x="1049" y="278"/>
                    <a:pt x="1050" y="278"/>
                    <a:pt x="1051" y="278"/>
                  </a:cubicBezTo>
                  <a:cubicBezTo>
                    <a:pt x="1052" y="278"/>
                    <a:pt x="1053" y="277"/>
                    <a:pt x="1055" y="277"/>
                  </a:cubicBezTo>
                  <a:cubicBezTo>
                    <a:pt x="1056" y="277"/>
                    <a:pt x="1057" y="277"/>
                    <a:pt x="1058" y="277"/>
                  </a:cubicBezTo>
                  <a:cubicBezTo>
                    <a:pt x="1059" y="277"/>
                    <a:pt x="1060" y="277"/>
                    <a:pt x="1062" y="277"/>
                  </a:cubicBezTo>
                  <a:cubicBezTo>
                    <a:pt x="1063" y="277"/>
                    <a:pt x="1064" y="277"/>
                    <a:pt x="1064" y="277"/>
                  </a:cubicBezTo>
                  <a:cubicBezTo>
                    <a:pt x="1065" y="277"/>
                    <a:pt x="1065" y="277"/>
                    <a:pt x="1065" y="277"/>
                  </a:cubicBezTo>
                  <a:cubicBezTo>
                    <a:pt x="1065" y="277"/>
                    <a:pt x="1065" y="277"/>
                    <a:pt x="1065" y="277"/>
                  </a:cubicBezTo>
                  <a:cubicBezTo>
                    <a:pt x="1066" y="278"/>
                    <a:pt x="1067" y="278"/>
                    <a:pt x="1067" y="279"/>
                  </a:cubicBezTo>
                  <a:cubicBezTo>
                    <a:pt x="1069" y="280"/>
                    <a:pt x="1071" y="281"/>
                    <a:pt x="1073" y="282"/>
                  </a:cubicBezTo>
                  <a:cubicBezTo>
                    <a:pt x="1076" y="284"/>
                    <a:pt x="1080" y="285"/>
                    <a:pt x="1085" y="287"/>
                  </a:cubicBezTo>
                  <a:cubicBezTo>
                    <a:pt x="1086" y="287"/>
                    <a:pt x="1087" y="288"/>
                    <a:pt x="1088" y="288"/>
                  </a:cubicBezTo>
                  <a:cubicBezTo>
                    <a:pt x="1089" y="288"/>
                    <a:pt x="1090" y="289"/>
                    <a:pt x="1091" y="289"/>
                  </a:cubicBezTo>
                  <a:cubicBezTo>
                    <a:pt x="1092" y="289"/>
                    <a:pt x="1093" y="289"/>
                    <a:pt x="1094" y="290"/>
                  </a:cubicBezTo>
                  <a:cubicBezTo>
                    <a:pt x="1096" y="290"/>
                    <a:pt x="1096" y="290"/>
                    <a:pt x="1096" y="290"/>
                  </a:cubicBezTo>
                  <a:cubicBezTo>
                    <a:pt x="1096" y="290"/>
                    <a:pt x="1097" y="290"/>
                    <a:pt x="1098" y="290"/>
                  </a:cubicBezTo>
                  <a:cubicBezTo>
                    <a:pt x="1099" y="291"/>
                    <a:pt x="1101" y="291"/>
                    <a:pt x="1103" y="291"/>
                  </a:cubicBezTo>
                  <a:cubicBezTo>
                    <a:pt x="1113" y="300"/>
                    <a:pt x="1123" y="307"/>
                    <a:pt x="1124" y="319"/>
                  </a:cubicBezTo>
                  <a:cubicBezTo>
                    <a:pt x="1125" y="324"/>
                    <a:pt x="1124" y="335"/>
                    <a:pt x="1133" y="348"/>
                  </a:cubicBezTo>
                  <a:cubicBezTo>
                    <a:pt x="1151" y="376"/>
                    <a:pt x="1186" y="404"/>
                    <a:pt x="1188" y="447"/>
                  </a:cubicBezTo>
                  <a:cubicBezTo>
                    <a:pt x="1147" y="447"/>
                    <a:pt x="1136" y="426"/>
                    <a:pt x="1118" y="392"/>
                  </a:cubicBezTo>
                  <a:cubicBezTo>
                    <a:pt x="1095" y="351"/>
                    <a:pt x="1071" y="353"/>
                    <a:pt x="1032" y="328"/>
                  </a:cubicBezTo>
                  <a:cubicBezTo>
                    <a:pt x="1008" y="312"/>
                    <a:pt x="988" y="297"/>
                    <a:pt x="963" y="283"/>
                  </a:cubicBezTo>
                  <a:cubicBezTo>
                    <a:pt x="946" y="274"/>
                    <a:pt x="936" y="259"/>
                    <a:pt x="924" y="246"/>
                  </a:cubicBezTo>
                  <a:cubicBezTo>
                    <a:pt x="918" y="238"/>
                    <a:pt x="912" y="229"/>
                    <a:pt x="906" y="220"/>
                  </a:cubicBezTo>
                  <a:cubicBezTo>
                    <a:pt x="903" y="214"/>
                    <a:pt x="899" y="209"/>
                    <a:pt x="895" y="203"/>
                  </a:cubicBezTo>
                  <a:cubicBezTo>
                    <a:pt x="895" y="203"/>
                    <a:pt x="895" y="202"/>
                    <a:pt x="895" y="201"/>
                  </a:cubicBezTo>
                  <a:cubicBezTo>
                    <a:pt x="894" y="200"/>
                    <a:pt x="894" y="198"/>
                    <a:pt x="894" y="197"/>
                  </a:cubicBezTo>
                  <a:cubicBezTo>
                    <a:pt x="893" y="196"/>
                    <a:pt x="893" y="196"/>
                    <a:pt x="893" y="195"/>
                  </a:cubicBezTo>
                  <a:cubicBezTo>
                    <a:pt x="893" y="195"/>
                    <a:pt x="893" y="194"/>
                    <a:pt x="893" y="194"/>
                  </a:cubicBezTo>
                  <a:cubicBezTo>
                    <a:pt x="893" y="193"/>
                    <a:pt x="893" y="192"/>
                    <a:pt x="892" y="191"/>
                  </a:cubicBezTo>
                  <a:cubicBezTo>
                    <a:pt x="892" y="189"/>
                    <a:pt x="892" y="186"/>
                    <a:pt x="893" y="184"/>
                  </a:cubicBezTo>
                  <a:cubicBezTo>
                    <a:pt x="893" y="184"/>
                    <a:pt x="893" y="184"/>
                    <a:pt x="893" y="184"/>
                  </a:cubicBezTo>
                  <a:cubicBezTo>
                    <a:pt x="893" y="183"/>
                    <a:pt x="893" y="183"/>
                    <a:pt x="894" y="183"/>
                  </a:cubicBezTo>
                  <a:cubicBezTo>
                    <a:pt x="894" y="183"/>
                    <a:pt x="894" y="183"/>
                    <a:pt x="894" y="183"/>
                  </a:cubicBezTo>
                  <a:cubicBezTo>
                    <a:pt x="894" y="182"/>
                    <a:pt x="894" y="182"/>
                    <a:pt x="894" y="182"/>
                  </a:cubicBezTo>
                  <a:cubicBezTo>
                    <a:pt x="894" y="182"/>
                    <a:pt x="894" y="182"/>
                    <a:pt x="894" y="182"/>
                  </a:cubicBezTo>
                  <a:cubicBezTo>
                    <a:pt x="895" y="181"/>
                    <a:pt x="896" y="180"/>
                    <a:pt x="897" y="179"/>
                  </a:cubicBezTo>
                  <a:cubicBezTo>
                    <a:pt x="897" y="179"/>
                    <a:pt x="897" y="178"/>
                    <a:pt x="898" y="178"/>
                  </a:cubicBezTo>
                  <a:cubicBezTo>
                    <a:pt x="898" y="177"/>
                    <a:pt x="899" y="177"/>
                    <a:pt x="899" y="176"/>
                  </a:cubicBezTo>
                  <a:cubicBezTo>
                    <a:pt x="900" y="176"/>
                    <a:pt x="900" y="175"/>
                    <a:pt x="900" y="175"/>
                  </a:cubicBezTo>
                  <a:cubicBezTo>
                    <a:pt x="901" y="174"/>
                    <a:pt x="901" y="174"/>
                    <a:pt x="902" y="173"/>
                  </a:cubicBezTo>
                  <a:cubicBezTo>
                    <a:pt x="903" y="171"/>
                    <a:pt x="905" y="169"/>
                    <a:pt x="906" y="166"/>
                  </a:cubicBezTo>
                  <a:cubicBezTo>
                    <a:pt x="906" y="166"/>
                    <a:pt x="906" y="165"/>
                    <a:pt x="906" y="165"/>
                  </a:cubicBezTo>
                  <a:cubicBezTo>
                    <a:pt x="907" y="164"/>
                    <a:pt x="907" y="164"/>
                    <a:pt x="907" y="164"/>
                  </a:cubicBezTo>
                  <a:cubicBezTo>
                    <a:pt x="907" y="163"/>
                    <a:pt x="907" y="163"/>
                    <a:pt x="907" y="162"/>
                  </a:cubicBezTo>
                  <a:cubicBezTo>
                    <a:pt x="908" y="161"/>
                    <a:pt x="908" y="161"/>
                    <a:pt x="908" y="160"/>
                  </a:cubicBezTo>
                  <a:cubicBezTo>
                    <a:pt x="908" y="159"/>
                    <a:pt x="908" y="159"/>
                    <a:pt x="909" y="158"/>
                  </a:cubicBezTo>
                  <a:cubicBezTo>
                    <a:pt x="909" y="155"/>
                    <a:pt x="910" y="153"/>
                    <a:pt x="910" y="150"/>
                  </a:cubicBezTo>
                  <a:cubicBezTo>
                    <a:pt x="910" y="148"/>
                    <a:pt x="910" y="147"/>
                    <a:pt x="910" y="146"/>
                  </a:cubicBezTo>
                  <a:cubicBezTo>
                    <a:pt x="910" y="145"/>
                    <a:pt x="910" y="144"/>
                    <a:pt x="910" y="144"/>
                  </a:cubicBezTo>
                  <a:cubicBezTo>
                    <a:pt x="910" y="144"/>
                    <a:pt x="910" y="144"/>
                    <a:pt x="910" y="144"/>
                  </a:cubicBezTo>
                  <a:cubicBezTo>
                    <a:pt x="910" y="144"/>
                    <a:pt x="910" y="143"/>
                    <a:pt x="910" y="143"/>
                  </a:cubicBezTo>
                  <a:cubicBezTo>
                    <a:pt x="911" y="143"/>
                    <a:pt x="911" y="142"/>
                    <a:pt x="911" y="142"/>
                  </a:cubicBezTo>
                  <a:cubicBezTo>
                    <a:pt x="912" y="141"/>
                    <a:pt x="912" y="141"/>
                    <a:pt x="913" y="140"/>
                  </a:cubicBezTo>
                  <a:cubicBezTo>
                    <a:pt x="913" y="140"/>
                    <a:pt x="913" y="139"/>
                    <a:pt x="914" y="139"/>
                  </a:cubicBezTo>
                  <a:cubicBezTo>
                    <a:pt x="914" y="138"/>
                    <a:pt x="915" y="138"/>
                    <a:pt x="915" y="137"/>
                  </a:cubicBezTo>
                  <a:cubicBezTo>
                    <a:pt x="916" y="137"/>
                    <a:pt x="917" y="136"/>
                    <a:pt x="917" y="136"/>
                  </a:cubicBezTo>
                  <a:cubicBezTo>
                    <a:pt x="917" y="136"/>
                    <a:pt x="917" y="136"/>
                    <a:pt x="917" y="135"/>
                  </a:cubicBezTo>
                  <a:cubicBezTo>
                    <a:pt x="931" y="142"/>
                    <a:pt x="935" y="135"/>
                    <a:pt x="932" y="119"/>
                  </a:cubicBezTo>
                  <a:cubicBezTo>
                    <a:pt x="924" y="121"/>
                    <a:pt x="913" y="121"/>
                    <a:pt x="916" y="134"/>
                  </a:cubicBezTo>
                  <a:cubicBezTo>
                    <a:pt x="915" y="134"/>
                    <a:pt x="915" y="134"/>
                    <a:pt x="915" y="134"/>
                  </a:cubicBezTo>
                  <a:cubicBezTo>
                    <a:pt x="915" y="134"/>
                    <a:pt x="915" y="134"/>
                    <a:pt x="915" y="134"/>
                  </a:cubicBezTo>
                  <a:cubicBezTo>
                    <a:pt x="915" y="135"/>
                    <a:pt x="915" y="135"/>
                    <a:pt x="914" y="135"/>
                  </a:cubicBezTo>
                  <a:cubicBezTo>
                    <a:pt x="914" y="136"/>
                    <a:pt x="913" y="137"/>
                    <a:pt x="912" y="137"/>
                  </a:cubicBezTo>
                  <a:cubicBezTo>
                    <a:pt x="912" y="138"/>
                    <a:pt x="911" y="138"/>
                    <a:pt x="911" y="139"/>
                  </a:cubicBezTo>
                  <a:cubicBezTo>
                    <a:pt x="911" y="139"/>
                    <a:pt x="910" y="140"/>
                    <a:pt x="910" y="140"/>
                  </a:cubicBezTo>
                  <a:cubicBezTo>
                    <a:pt x="910" y="139"/>
                    <a:pt x="910" y="139"/>
                    <a:pt x="910" y="138"/>
                  </a:cubicBezTo>
                  <a:cubicBezTo>
                    <a:pt x="910" y="137"/>
                    <a:pt x="910" y="137"/>
                    <a:pt x="910" y="136"/>
                  </a:cubicBezTo>
                  <a:cubicBezTo>
                    <a:pt x="910" y="136"/>
                    <a:pt x="910" y="136"/>
                    <a:pt x="910" y="135"/>
                  </a:cubicBezTo>
                  <a:cubicBezTo>
                    <a:pt x="910" y="135"/>
                    <a:pt x="909" y="135"/>
                    <a:pt x="909" y="134"/>
                  </a:cubicBezTo>
                  <a:cubicBezTo>
                    <a:pt x="909" y="134"/>
                    <a:pt x="909" y="133"/>
                    <a:pt x="909" y="133"/>
                  </a:cubicBezTo>
                  <a:cubicBezTo>
                    <a:pt x="909" y="132"/>
                    <a:pt x="909" y="132"/>
                    <a:pt x="909" y="131"/>
                  </a:cubicBezTo>
                  <a:cubicBezTo>
                    <a:pt x="908" y="130"/>
                    <a:pt x="908" y="129"/>
                    <a:pt x="908" y="128"/>
                  </a:cubicBezTo>
                  <a:cubicBezTo>
                    <a:pt x="907" y="127"/>
                    <a:pt x="907" y="127"/>
                    <a:pt x="907" y="126"/>
                  </a:cubicBezTo>
                  <a:cubicBezTo>
                    <a:pt x="906" y="125"/>
                    <a:pt x="906" y="124"/>
                    <a:pt x="906" y="124"/>
                  </a:cubicBezTo>
                  <a:cubicBezTo>
                    <a:pt x="905" y="122"/>
                    <a:pt x="905" y="122"/>
                    <a:pt x="904" y="121"/>
                  </a:cubicBezTo>
                  <a:cubicBezTo>
                    <a:pt x="904" y="120"/>
                    <a:pt x="904" y="120"/>
                    <a:pt x="904" y="120"/>
                  </a:cubicBezTo>
                  <a:cubicBezTo>
                    <a:pt x="904" y="120"/>
                    <a:pt x="904" y="121"/>
                    <a:pt x="905" y="124"/>
                  </a:cubicBezTo>
                  <a:cubicBezTo>
                    <a:pt x="905" y="125"/>
                    <a:pt x="905" y="125"/>
                    <a:pt x="906" y="126"/>
                  </a:cubicBezTo>
                  <a:cubicBezTo>
                    <a:pt x="906" y="127"/>
                    <a:pt x="906" y="128"/>
                    <a:pt x="906" y="129"/>
                  </a:cubicBezTo>
                  <a:cubicBezTo>
                    <a:pt x="906" y="130"/>
                    <a:pt x="907" y="132"/>
                    <a:pt x="907" y="134"/>
                  </a:cubicBezTo>
                  <a:cubicBezTo>
                    <a:pt x="907" y="135"/>
                    <a:pt x="907" y="135"/>
                    <a:pt x="907" y="135"/>
                  </a:cubicBezTo>
                  <a:cubicBezTo>
                    <a:pt x="907" y="136"/>
                    <a:pt x="907" y="136"/>
                    <a:pt x="907" y="136"/>
                  </a:cubicBezTo>
                  <a:cubicBezTo>
                    <a:pt x="907" y="137"/>
                    <a:pt x="907" y="137"/>
                    <a:pt x="907" y="138"/>
                  </a:cubicBezTo>
                  <a:cubicBezTo>
                    <a:pt x="908" y="139"/>
                    <a:pt x="908" y="140"/>
                    <a:pt x="908" y="141"/>
                  </a:cubicBezTo>
                  <a:cubicBezTo>
                    <a:pt x="908" y="142"/>
                    <a:pt x="908" y="142"/>
                    <a:pt x="908" y="142"/>
                  </a:cubicBezTo>
                  <a:cubicBezTo>
                    <a:pt x="908" y="143"/>
                    <a:pt x="908" y="143"/>
                    <a:pt x="908" y="143"/>
                  </a:cubicBezTo>
                  <a:cubicBezTo>
                    <a:pt x="908" y="144"/>
                    <a:pt x="908" y="144"/>
                    <a:pt x="908" y="145"/>
                  </a:cubicBezTo>
                  <a:cubicBezTo>
                    <a:pt x="908" y="146"/>
                    <a:pt x="908" y="146"/>
                    <a:pt x="908" y="146"/>
                  </a:cubicBezTo>
                  <a:cubicBezTo>
                    <a:pt x="908" y="146"/>
                    <a:pt x="908" y="146"/>
                    <a:pt x="908" y="146"/>
                  </a:cubicBezTo>
                  <a:cubicBezTo>
                    <a:pt x="908" y="147"/>
                    <a:pt x="908" y="148"/>
                    <a:pt x="908" y="149"/>
                  </a:cubicBezTo>
                  <a:cubicBezTo>
                    <a:pt x="907" y="152"/>
                    <a:pt x="907" y="154"/>
                    <a:pt x="906" y="157"/>
                  </a:cubicBezTo>
                  <a:cubicBezTo>
                    <a:pt x="906" y="158"/>
                    <a:pt x="906" y="158"/>
                    <a:pt x="906" y="159"/>
                  </a:cubicBezTo>
                  <a:cubicBezTo>
                    <a:pt x="905" y="160"/>
                    <a:pt x="905" y="160"/>
                    <a:pt x="905" y="161"/>
                  </a:cubicBezTo>
                  <a:cubicBezTo>
                    <a:pt x="905" y="162"/>
                    <a:pt x="905" y="162"/>
                    <a:pt x="904" y="163"/>
                  </a:cubicBezTo>
                  <a:cubicBezTo>
                    <a:pt x="904" y="164"/>
                    <a:pt x="904" y="164"/>
                    <a:pt x="904" y="164"/>
                  </a:cubicBezTo>
                  <a:cubicBezTo>
                    <a:pt x="904" y="164"/>
                    <a:pt x="904" y="164"/>
                    <a:pt x="904" y="165"/>
                  </a:cubicBezTo>
                  <a:cubicBezTo>
                    <a:pt x="903" y="166"/>
                    <a:pt x="902" y="168"/>
                    <a:pt x="901" y="169"/>
                  </a:cubicBezTo>
                  <a:cubicBezTo>
                    <a:pt x="901" y="169"/>
                    <a:pt x="901" y="169"/>
                    <a:pt x="901" y="169"/>
                  </a:cubicBezTo>
                  <a:cubicBezTo>
                    <a:pt x="901" y="168"/>
                    <a:pt x="901" y="168"/>
                    <a:pt x="901" y="168"/>
                  </a:cubicBezTo>
                  <a:cubicBezTo>
                    <a:pt x="901" y="168"/>
                    <a:pt x="901" y="167"/>
                    <a:pt x="901" y="167"/>
                  </a:cubicBezTo>
                  <a:cubicBezTo>
                    <a:pt x="901" y="166"/>
                    <a:pt x="901" y="166"/>
                    <a:pt x="900" y="166"/>
                  </a:cubicBezTo>
                  <a:cubicBezTo>
                    <a:pt x="900" y="165"/>
                    <a:pt x="900" y="165"/>
                    <a:pt x="900" y="165"/>
                  </a:cubicBezTo>
                  <a:cubicBezTo>
                    <a:pt x="900" y="165"/>
                    <a:pt x="900" y="165"/>
                    <a:pt x="900" y="164"/>
                  </a:cubicBezTo>
                  <a:cubicBezTo>
                    <a:pt x="900" y="164"/>
                    <a:pt x="900" y="163"/>
                    <a:pt x="900" y="163"/>
                  </a:cubicBezTo>
                  <a:cubicBezTo>
                    <a:pt x="899" y="162"/>
                    <a:pt x="899" y="161"/>
                    <a:pt x="898" y="160"/>
                  </a:cubicBezTo>
                  <a:cubicBezTo>
                    <a:pt x="898" y="159"/>
                    <a:pt x="897" y="159"/>
                    <a:pt x="897" y="158"/>
                  </a:cubicBezTo>
                  <a:cubicBezTo>
                    <a:pt x="897" y="157"/>
                    <a:pt x="897" y="157"/>
                    <a:pt x="896" y="157"/>
                  </a:cubicBezTo>
                  <a:cubicBezTo>
                    <a:pt x="900" y="147"/>
                    <a:pt x="884" y="140"/>
                    <a:pt x="878" y="138"/>
                  </a:cubicBezTo>
                  <a:cubicBezTo>
                    <a:pt x="882" y="145"/>
                    <a:pt x="882" y="163"/>
                    <a:pt x="895" y="158"/>
                  </a:cubicBezTo>
                  <a:cubicBezTo>
                    <a:pt x="894" y="157"/>
                    <a:pt x="894" y="157"/>
                    <a:pt x="894" y="157"/>
                  </a:cubicBezTo>
                  <a:cubicBezTo>
                    <a:pt x="895" y="158"/>
                    <a:pt x="895" y="158"/>
                    <a:pt x="895" y="159"/>
                  </a:cubicBezTo>
                  <a:cubicBezTo>
                    <a:pt x="896" y="158"/>
                    <a:pt x="896" y="158"/>
                    <a:pt x="896" y="158"/>
                  </a:cubicBezTo>
                  <a:cubicBezTo>
                    <a:pt x="896" y="158"/>
                    <a:pt x="896" y="158"/>
                    <a:pt x="896" y="158"/>
                  </a:cubicBezTo>
                  <a:cubicBezTo>
                    <a:pt x="896" y="159"/>
                    <a:pt x="897" y="160"/>
                    <a:pt x="897" y="161"/>
                  </a:cubicBezTo>
                  <a:cubicBezTo>
                    <a:pt x="898" y="162"/>
                    <a:pt x="898" y="163"/>
                    <a:pt x="898" y="163"/>
                  </a:cubicBezTo>
                  <a:cubicBezTo>
                    <a:pt x="899" y="164"/>
                    <a:pt x="899" y="164"/>
                    <a:pt x="899" y="165"/>
                  </a:cubicBezTo>
                  <a:cubicBezTo>
                    <a:pt x="899" y="165"/>
                    <a:pt x="899" y="165"/>
                    <a:pt x="899" y="165"/>
                  </a:cubicBezTo>
                  <a:cubicBezTo>
                    <a:pt x="899" y="165"/>
                    <a:pt x="899" y="166"/>
                    <a:pt x="899" y="166"/>
                  </a:cubicBezTo>
                  <a:cubicBezTo>
                    <a:pt x="899" y="166"/>
                    <a:pt x="899" y="167"/>
                    <a:pt x="900" y="167"/>
                  </a:cubicBezTo>
                  <a:cubicBezTo>
                    <a:pt x="900" y="167"/>
                    <a:pt x="900" y="168"/>
                    <a:pt x="900" y="168"/>
                  </a:cubicBezTo>
                  <a:cubicBezTo>
                    <a:pt x="900" y="168"/>
                    <a:pt x="900" y="168"/>
                    <a:pt x="900" y="169"/>
                  </a:cubicBezTo>
                  <a:cubicBezTo>
                    <a:pt x="900" y="169"/>
                    <a:pt x="900" y="169"/>
                    <a:pt x="900" y="169"/>
                  </a:cubicBezTo>
                  <a:cubicBezTo>
                    <a:pt x="900" y="169"/>
                    <a:pt x="900" y="170"/>
                    <a:pt x="900" y="170"/>
                  </a:cubicBezTo>
                  <a:cubicBezTo>
                    <a:pt x="900" y="170"/>
                    <a:pt x="900" y="170"/>
                    <a:pt x="900" y="170"/>
                  </a:cubicBezTo>
                  <a:cubicBezTo>
                    <a:pt x="900" y="171"/>
                    <a:pt x="900" y="171"/>
                    <a:pt x="900" y="171"/>
                  </a:cubicBezTo>
                  <a:cubicBezTo>
                    <a:pt x="899" y="172"/>
                    <a:pt x="899" y="172"/>
                    <a:pt x="899" y="173"/>
                  </a:cubicBezTo>
                  <a:cubicBezTo>
                    <a:pt x="898" y="173"/>
                    <a:pt x="898" y="174"/>
                    <a:pt x="897" y="174"/>
                  </a:cubicBezTo>
                  <a:cubicBezTo>
                    <a:pt x="897" y="175"/>
                    <a:pt x="897" y="175"/>
                    <a:pt x="896" y="176"/>
                  </a:cubicBezTo>
                  <a:cubicBezTo>
                    <a:pt x="896" y="176"/>
                    <a:pt x="895" y="176"/>
                    <a:pt x="895" y="177"/>
                  </a:cubicBezTo>
                  <a:cubicBezTo>
                    <a:pt x="894" y="178"/>
                    <a:pt x="893" y="179"/>
                    <a:pt x="892" y="180"/>
                  </a:cubicBezTo>
                  <a:cubicBezTo>
                    <a:pt x="892" y="180"/>
                    <a:pt x="892" y="180"/>
                    <a:pt x="892" y="181"/>
                  </a:cubicBezTo>
                  <a:cubicBezTo>
                    <a:pt x="892" y="181"/>
                    <a:pt x="892" y="181"/>
                    <a:pt x="892" y="181"/>
                  </a:cubicBezTo>
                  <a:cubicBezTo>
                    <a:pt x="891" y="181"/>
                    <a:pt x="891" y="181"/>
                    <a:pt x="891" y="181"/>
                  </a:cubicBezTo>
                  <a:cubicBezTo>
                    <a:pt x="891" y="182"/>
                    <a:pt x="891" y="182"/>
                    <a:pt x="891" y="182"/>
                  </a:cubicBezTo>
                  <a:cubicBezTo>
                    <a:pt x="891" y="183"/>
                    <a:pt x="891" y="183"/>
                    <a:pt x="891" y="183"/>
                  </a:cubicBezTo>
                  <a:cubicBezTo>
                    <a:pt x="890" y="186"/>
                    <a:pt x="890" y="188"/>
                    <a:pt x="890" y="191"/>
                  </a:cubicBezTo>
                  <a:cubicBezTo>
                    <a:pt x="890" y="191"/>
                    <a:pt x="890" y="192"/>
                    <a:pt x="890" y="192"/>
                  </a:cubicBezTo>
                  <a:cubicBezTo>
                    <a:pt x="890" y="193"/>
                    <a:pt x="891" y="194"/>
                    <a:pt x="891" y="194"/>
                  </a:cubicBezTo>
                  <a:cubicBezTo>
                    <a:pt x="891" y="195"/>
                    <a:pt x="891" y="195"/>
                    <a:pt x="891" y="196"/>
                  </a:cubicBezTo>
                  <a:cubicBezTo>
                    <a:pt x="891" y="196"/>
                    <a:pt x="892" y="197"/>
                    <a:pt x="892" y="197"/>
                  </a:cubicBezTo>
                  <a:cubicBezTo>
                    <a:pt x="892" y="198"/>
                    <a:pt x="893" y="199"/>
                    <a:pt x="893" y="200"/>
                  </a:cubicBezTo>
                  <a:cubicBezTo>
                    <a:pt x="892" y="198"/>
                    <a:pt x="890" y="196"/>
                    <a:pt x="889" y="194"/>
                  </a:cubicBezTo>
                  <a:cubicBezTo>
                    <a:pt x="887" y="191"/>
                    <a:pt x="885" y="188"/>
                    <a:pt x="882" y="185"/>
                  </a:cubicBezTo>
                  <a:cubicBezTo>
                    <a:pt x="881" y="184"/>
                    <a:pt x="880" y="183"/>
                    <a:pt x="878" y="181"/>
                  </a:cubicBezTo>
                  <a:cubicBezTo>
                    <a:pt x="878" y="181"/>
                    <a:pt x="877" y="180"/>
                    <a:pt x="876" y="180"/>
                  </a:cubicBezTo>
                  <a:cubicBezTo>
                    <a:pt x="875" y="179"/>
                    <a:pt x="875" y="179"/>
                    <a:pt x="874" y="178"/>
                  </a:cubicBezTo>
                  <a:cubicBezTo>
                    <a:pt x="871" y="176"/>
                    <a:pt x="868" y="174"/>
                    <a:pt x="865" y="173"/>
                  </a:cubicBezTo>
                  <a:cubicBezTo>
                    <a:pt x="860" y="169"/>
                    <a:pt x="855" y="165"/>
                    <a:pt x="850" y="161"/>
                  </a:cubicBezTo>
                  <a:cubicBezTo>
                    <a:pt x="848" y="159"/>
                    <a:pt x="845" y="157"/>
                    <a:pt x="843" y="154"/>
                  </a:cubicBezTo>
                  <a:cubicBezTo>
                    <a:pt x="841" y="152"/>
                    <a:pt x="839" y="150"/>
                    <a:pt x="837" y="148"/>
                  </a:cubicBezTo>
                  <a:cubicBezTo>
                    <a:pt x="835" y="147"/>
                    <a:pt x="834" y="145"/>
                    <a:pt x="833" y="144"/>
                  </a:cubicBezTo>
                  <a:cubicBezTo>
                    <a:pt x="833" y="144"/>
                    <a:pt x="833" y="143"/>
                    <a:pt x="833" y="143"/>
                  </a:cubicBezTo>
                  <a:cubicBezTo>
                    <a:pt x="832" y="142"/>
                    <a:pt x="832" y="140"/>
                    <a:pt x="832" y="139"/>
                  </a:cubicBezTo>
                  <a:cubicBezTo>
                    <a:pt x="832" y="138"/>
                    <a:pt x="832" y="138"/>
                    <a:pt x="832" y="138"/>
                  </a:cubicBezTo>
                  <a:cubicBezTo>
                    <a:pt x="832" y="137"/>
                    <a:pt x="832" y="137"/>
                    <a:pt x="832" y="136"/>
                  </a:cubicBezTo>
                  <a:cubicBezTo>
                    <a:pt x="832" y="136"/>
                    <a:pt x="832" y="135"/>
                    <a:pt x="832" y="134"/>
                  </a:cubicBezTo>
                  <a:cubicBezTo>
                    <a:pt x="832" y="133"/>
                    <a:pt x="832" y="132"/>
                    <a:pt x="833" y="131"/>
                  </a:cubicBezTo>
                  <a:cubicBezTo>
                    <a:pt x="833" y="131"/>
                    <a:pt x="833" y="131"/>
                    <a:pt x="833" y="131"/>
                  </a:cubicBezTo>
                  <a:cubicBezTo>
                    <a:pt x="833" y="130"/>
                    <a:pt x="833" y="130"/>
                    <a:pt x="833" y="130"/>
                  </a:cubicBezTo>
                  <a:cubicBezTo>
                    <a:pt x="833" y="130"/>
                    <a:pt x="833" y="129"/>
                    <a:pt x="833" y="129"/>
                  </a:cubicBezTo>
                  <a:cubicBezTo>
                    <a:pt x="834" y="129"/>
                    <a:pt x="834" y="129"/>
                    <a:pt x="834" y="129"/>
                  </a:cubicBezTo>
                  <a:cubicBezTo>
                    <a:pt x="835" y="127"/>
                    <a:pt x="836" y="125"/>
                    <a:pt x="837" y="124"/>
                  </a:cubicBezTo>
                  <a:cubicBezTo>
                    <a:pt x="838" y="123"/>
                    <a:pt x="839" y="122"/>
                    <a:pt x="839" y="121"/>
                  </a:cubicBezTo>
                  <a:cubicBezTo>
                    <a:pt x="840" y="120"/>
                    <a:pt x="840" y="119"/>
                    <a:pt x="840" y="119"/>
                  </a:cubicBezTo>
                  <a:cubicBezTo>
                    <a:pt x="840" y="118"/>
                    <a:pt x="840" y="118"/>
                    <a:pt x="840" y="118"/>
                  </a:cubicBezTo>
                  <a:cubicBezTo>
                    <a:pt x="840" y="118"/>
                    <a:pt x="840" y="118"/>
                    <a:pt x="840" y="118"/>
                  </a:cubicBezTo>
                  <a:cubicBezTo>
                    <a:pt x="840" y="117"/>
                    <a:pt x="840" y="117"/>
                    <a:pt x="840" y="117"/>
                  </a:cubicBezTo>
                  <a:cubicBezTo>
                    <a:pt x="840" y="117"/>
                    <a:pt x="840" y="117"/>
                    <a:pt x="840" y="117"/>
                  </a:cubicBezTo>
                  <a:cubicBezTo>
                    <a:pt x="840" y="114"/>
                    <a:pt x="840" y="111"/>
                    <a:pt x="839" y="108"/>
                  </a:cubicBezTo>
                  <a:cubicBezTo>
                    <a:pt x="839" y="108"/>
                    <a:pt x="839" y="107"/>
                    <a:pt x="839" y="107"/>
                  </a:cubicBezTo>
                  <a:cubicBezTo>
                    <a:pt x="839" y="106"/>
                    <a:pt x="839" y="106"/>
                    <a:pt x="839" y="106"/>
                  </a:cubicBezTo>
                  <a:cubicBezTo>
                    <a:pt x="839" y="106"/>
                    <a:pt x="839" y="106"/>
                    <a:pt x="839" y="106"/>
                  </a:cubicBezTo>
                  <a:cubicBezTo>
                    <a:pt x="839" y="106"/>
                    <a:pt x="839" y="105"/>
                    <a:pt x="839" y="105"/>
                  </a:cubicBezTo>
                  <a:cubicBezTo>
                    <a:pt x="839" y="105"/>
                    <a:pt x="839" y="104"/>
                    <a:pt x="840" y="103"/>
                  </a:cubicBezTo>
                  <a:cubicBezTo>
                    <a:pt x="840" y="103"/>
                    <a:pt x="840" y="102"/>
                    <a:pt x="840" y="101"/>
                  </a:cubicBezTo>
                  <a:cubicBezTo>
                    <a:pt x="841" y="101"/>
                    <a:pt x="841" y="100"/>
                    <a:pt x="841" y="99"/>
                  </a:cubicBezTo>
                  <a:cubicBezTo>
                    <a:pt x="841" y="99"/>
                    <a:pt x="842" y="98"/>
                    <a:pt x="842" y="97"/>
                  </a:cubicBezTo>
                  <a:cubicBezTo>
                    <a:pt x="842" y="97"/>
                    <a:pt x="843" y="96"/>
                    <a:pt x="843" y="95"/>
                  </a:cubicBezTo>
                  <a:cubicBezTo>
                    <a:pt x="851" y="91"/>
                    <a:pt x="858" y="85"/>
                    <a:pt x="856" y="73"/>
                  </a:cubicBezTo>
                  <a:cubicBezTo>
                    <a:pt x="848" y="78"/>
                    <a:pt x="840" y="83"/>
                    <a:pt x="840" y="96"/>
                  </a:cubicBezTo>
                  <a:cubicBezTo>
                    <a:pt x="840" y="96"/>
                    <a:pt x="840" y="96"/>
                    <a:pt x="840" y="96"/>
                  </a:cubicBezTo>
                  <a:cubicBezTo>
                    <a:pt x="840" y="96"/>
                    <a:pt x="840" y="96"/>
                    <a:pt x="840" y="96"/>
                  </a:cubicBezTo>
                  <a:cubicBezTo>
                    <a:pt x="840" y="97"/>
                    <a:pt x="840" y="97"/>
                    <a:pt x="839" y="98"/>
                  </a:cubicBezTo>
                  <a:cubicBezTo>
                    <a:pt x="839" y="99"/>
                    <a:pt x="839" y="100"/>
                    <a:pt x="838" y="100"/>
                  </a:cubicBezTo>
                  <a:cubicBezTo>
                    <a:pt x="838" y="101"/>
                    <a:pt x="838" y="102"/>
                    <a:pt x="838" y="103"/>
                  </a:cubicBezTo>
                  <a:cubicBezTo>
                    <a:pt x="838" y="103"/>
                    <a:pt x="838" y="103"/>
                    <a:pt x="838" y="103"/>
                  </a:cubicBezTo>
                  <a:cubicBezTo>
                    <a:pt x="837" y="102"/>
                    <a:pt x="837" y="101"/>
                    <a:pt x="837" y="101"/>
                  </a:cubicBezTo>
                  <a:cubicBezTo>
                    <a:pt x="836" y="98"/>
                    <a:pt x="836" y="96"/>
                    <a:pt x="835" y="93"/>
                  </a:cubicBezTo>
                  <a:cubicBezTo>
                    <a:pt x="834" y="88"/>
                    <a:pt x="834" y="84"/>
                    <a:pt x="833" y="80"/>
                  </a:cubicBezTo>
                  <a:cubicBezTo>
                    <a:pt x="833" y="79"/>
                    <a:pt x="833" y="79"/>
                    <a:pt x="833" y="78"/>
                  </a:cubicBezTo>
                  <a:cubicBezTo>
                    <a:pt x="833" y="78"/>
                    <a:pt x="833" y="77"/>
                    <a:pt x="833" y="77"/>
                  </a:cubicBezTo>
                  <a:cubicBezTo>
                    <a:pt x="832" y="76"/>
                    <a:pt x="832" y="75"/>
                    <a:pt x="832" y="74"/>
                  </a:cubicBezTo>
                  <a:cubicBezTo>
                    <a:pt x="832" y="73"/>
                    <a:pt x="831" y="71"/>
                    <a:pt x="831" y="70"/>
                  </a:cubicBezTo>
                  <a:cubicBezTo>
                    <a:pt x="831" y="70"/>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2" y="69"/>
                    <a:pt x="832" y="69"/>
                    <a:pt x="831" y="68"/>
                  </a:cubicBezTo>
                  <a:cubicBezTo>
                    <a:pt x="831" y="68"/>
                    <a:pt x="831" y="68"/>
                    <a:pt x="831" y="68"/>
                  </a:cubicBezTo>
                  <a:cubicBezTo>
                    <a:pt x="831" y="68"/>
                    <a:pt x="831" y="68"/>
                    <a:pt x="831" y="68"/>
                  </a:cubicBezTo>
                  <a:cubicBezTo>
                    <a:pt x="831" y="68"/>
                    <a:pt x="831" y="68"/>
                    <a:pt x="831" y="68"/>
                  </a:cubicBezTo>
                  <a:cubicBezTo>
                    <a:pt x="831" y="68"/>
                    <a:pt x="831" y="68"/>
                    <a:pt x="831" y="68"/>
                  </a:cubicBezTo>
                  <a:cubicBezTo>
                    <a:pt x="831" y="68"/>
                    <a:pt x="831" y="68"/>
                    <a:pt x="831" y="68"/>
                  </a:cubicBezTo>
                  <a:cubicBezTo>
                    <a:pt x="831" y="68"/>
                    <a:pt x="830" y="68"/>
                    <a:pt x="830" y="69"/>
                  </a:cubicBezTo>
                  <a:cubicBezTo>
                    <a:pt x="830" y="69"/>
                    <a:pt x="830" y="70"/>
                    <a:pt x="830" y="70"/>
                  </a:cubicBezTo>
                  <a:cubicBezTo>
                    <a:pt x="830" y="72"/>
                    <a:pt x="830" y="73"/>
                    <a:pt x="830" y="75"/>
                  </a:cubicBezTo>
                  <a:cubicBezTo>
                    <a:pt x="830" y="75"/>
                    <a:pt x="830" y="76"/>
                    <a:pt x="830" y="77"/>
                  </a:cubicBezTo>
                  <a:cubicBezTo>
                    <a:pt x="830" y="77"/>
                    <a:pt x="830" y="78"/>
                    <a:pt x="831" y="78"/>
                  </a:cubicBezTo>
                  <a:cubicBezTo>
                    <a:pt x="831" y="79"/>
                    <a:pt x="831" y="79"/>
                    <a:pt x="831" y="80"/>
                  </a:cubicBezTo>
                  <a:cubicBezTo>
                    <a:pt x="831" y="81"/>
                    <a:pt x="831" y="83"/>
                    <a:pt x="831" y="84"/>
                  </a:cubicBezTo>
                  <a:cubicBezTo>
                    <a:pt x="831" y="84"/>
                    <a:pt x="831" y="84"/>
                    <a:pt x="831" y="84"/>
                  </a:cubicBezTo>
                  <a:cubicBezTo>
                    <a:pt x="831" y="83"/>
                    <a:pt x="831" y="83"/>
                    <a:pt x="830" y="83"/>
                  </a:cubicBezTo>
                  <a:cubicBezTo>
                    <a:pt x="830" y="82"/>
                    <a:pt x="830" y="82"/>
                    <a:pt x="830" y="81"/>
                  </a:cubicBezTo>
                  <a:cubicBezTo>
                    <a:pt x="829" y="81"/>
                    <a:pt x="829" y="80"/>
                    <a:pt x="829" y="80"/>
                  </a:cubicBezTo>
                  <a:cubicBezTo>
                    <a:pt x="828" y="79"/>
                    <a:pt x="828" y="78"/>
                    <a:pt x="827" y="77"/>
                  </a:cubicBezTo>
                  <a:cubicBezTo>
                    <a:pt x="826" y="77"/>
                    <a:pt x="826" y="76"/>
                    <a:pt x="825" y="75"/>
                  </a:cubicBezTo>
                  <a:cubicBezTo>
                    <a:pt x="825" y="75"/>
                    <a:pt x="824" y="74"/>
                    <a:pt x="824" y="74"/>
                  </a:cubicBezTo>
                  <a:cubicBezTo>
                    <a:pt x="830" y="62"/>
                    <a:pt x="805" y="57"/>
                    <a:pt x="799" y="53"/>
                  </a:cubicBezTo>
                  <a:cubicBezTo>
                    <a:pt x="802" y="64"/>
                    <a:pt x="812" y="84"/>
                    <a:pt x="823" y="76"/>
                  </a:cubicBezTo>
                  <a:cubicBezTo>
                    <a:pt x="822" y="75"/>
                    <a:pt x="822" y="74"/>
                    <a:pt x="821" y="74"/>
                  </a:cubicBezTo>
                  <a:cubicBezTo>
                    <a:pt x="822" y="74"/>
                    <a:pt x="822" y="74"/>
                    <a:pt x="822" y="74"/>
                  </a:cubicBezTo>
                  <a:cubicBezTo>
                    <a:pt x="822" y="75"/>
                    <a:pt x="823" y="75"/>
                    <a:pt x="824" y="76"/>
                  </a:cubicBezTo>
                  <a:cubicBezTo>
                    <a:pt x="824" y="77"/>
                    <a:pt x="825" y="78"/>
                    <a:pt x="826" y="79"/>
                  </a:cubicBezTo>
                  <a:cubicBezTo>
                    <a:pt x="826" y="79"/>
                    <a:pt x="827" y="80"/>
                    <a:pt x="828" y="81"/>
                  </a:cubicBezTo>
                  <a:cubicBezTo>
                    <a:pt x="828" y="81"/>
                    <a:pt x="828" y="82"/>
                    <a:pt x="828" y="82"/>
                  </a:cubicBezTo>
                  <a:cubicBezTo>
                    <a:pt x="829" y="83"/>
                    <a:pt x="829" y="83"/>
                    <a:pt x="829" y="83"/>
                  </a:cubicBezTo>
                  <a:cubicBezTo>
                    <a:pt x="829" y="84"/>
                    <a:pt x="830" y="84"/>
                    <a:pt x="830" y="85"/>
                  </a:cubicBezTo>
                  <a:cubicBezTo>
                    <a:pt x="830" y="85"/>
                    <a:pt x="830" y="85"/>
                    <a:pt x="830" y="86"/>
                  </a:cubicBezTo>
                  <a:cubicBezTo>
                    <a:pt x="830" y="86"/>
                    <a:pt x="831" y="86"/>
                    <a:pt x="831" y="86"/>
                  </a:cubicBezTo>
                  <a:cubicBezTo>
                    <a:pt x="831" y="86"/>
                    <a:pt x="831" y="87"/>
                    <a:pt x="831" y="87"/>
                  </a:cubicBezTo>
                  <a:cubicBezTo>
                    <a:pt x="831" y="87"/>
                    <a:pt x="831" y="87"/>
                    <a:pt x="832" y="88"/>
                  </a:cubicBezTo>
                  <a:cubicBezTo>
                    <a:pt x="832" y="88"/>
                    <a:pt x="832" y="88"/>
                    <a:pt x="832" y="88"/>
                  </a:cubicBezTo>
                  <a:cubicBezTo>
                    <a:pt x="832" y="90"/>
                    <a:pt x="833" y="92"/>
                    <a:pt x="833" y="93"/>
                  </a:cubicBezTo>
                  <a:cubicBezTo>
                    <a:pt x="833" y="96"/>
                    <a:pt x="834" y="98"/>
                    <a:pt x="835" y="101"/>
                  </a:cubicBezTo>
                  <a:cubicBezTo>
                    <a:pt x="835" y="104"/>
                    <a:pt x="836" y="106"/>
                    <a:pt x="837" y="109"/>
                  </a:cubicBezTo>
                  <a:cubicBezTo>
                    <a:pt x="838" y="111"/>
                    <a:pt x="838" y="114"/>
                    <a:pt x="838" y="116"/>
                  </a:cubicBezTo>
                  <a:cubicBezTo>
                    <a:pt x="838" y="116"/>
                    <a:pt x="838" y="116"/>
                    <a:pt x="838" y="116"/>
                  </a:cubicBezTo>
                  <a:cubicBezTo>
                    <a:pt x="838" y="117"/>
                    <a:pt x="838" y="117"/>
                    <a:pt x="838" y="117"/>
                  </a:cubicBezTo>
                  <a:cubicBezTo>
                    <a:pt x="838" y="117"/>
                    <a:pt x="838" y="117"/>
                    <a:pt x="838" y="117"/>
                  </a:cubicBezTo>
                  <a:cubicBezTo>
                    <a:pt x="838" y="118"/>
                    <a:pt x="838" y="118"/>
                    <a:pt x="838" y="118"/>
                  </a:cubicBezTo>
                  <a:cubicBezTo>
                    <a:pt x="837" y="118"/>
                    <a:pt x="837" y="119"/>
                    <a:pt x="837" y="119"/>
                  </a:cubicBezTo>
                  <a:cubicBezTo>
                    <a:pt x="837" y="120"/>
                    <a:pt x="836" y="121"/>
                    <a:pt x="835" y="122"/>
                  </a:cubicBezTo>
                  <a:cubicBezTo>
                    <a:pt x="834" y="123"/>
                    <a:pt x="833" y="125"/>
                    <a:pt x="832" y="127"/>
                  </a:cubicBezTo>
                  <a:cubicBezTo>
                    <a:pt x="832" y="127"/>
                    <a:pt x="831" y="127"/>
                    <a:pt x="831" y="128"/>
                  </a:cubicBezTo>
                  <a:cubicBezTo>
                    <a:pt x="831" y="128"/>
                    <a:pt x="831" y="128"/>
                    <a:pt x="831" y="128"/>
                  </a:cubicBezTo>
                  <a:cubicBezTo>
                    <a:pt x="831" y="129"/>
                    <a:pt x="831" y="129"/>
                    <a:pt x="831" y="129"/>
                  </a:cubicBezTo>
                  <a:cubicBezTo>
                    <a:pt x="831" y="129"/>
                    <a:pt x="830" y="130"/>
                    <a:pt x="830" y="130"/>
                  </a:cubicBezTo>
                  <a:cubicBezTo>
                    <a:pt x="830" y="131"/>
                    <a:pt x="830" y="132"/>
                    <a:pt x="830" y="133"/>
                  </a:cubicBezTo>
                  <a:cubicBezTo>
                    <a:pt x="830" y="134"/>
                    <a:pt x="830" y="134"/>
                    <a:pt x="830" y="135"/>
                  </a:cubicBezTo>
                  <a:cubicBezTo>
                    <a:pt x="830" y="135"/>
                    <a:pt x="830" y="136"/>
                    <a:pt x="830" y="136"/>
                  </a:cubicBezTo>
                  <a:cubicBezTo>
                    <a:pt x="830" y="137"/>
                    <a:pt x="830" y="137"/>
                    <a:pt x="830" y="138"/>
                  </a:cubicBezTo>
                  <a:cubicBezTo>
                    <a:pt x="830" y="138"/>
                    <a:pt x="830" y="138"/>
                    <a:pt x="830" y="139"/>
                  </a:cubicBezTo>
                  <a:cubicBezTo>
                    <a:pt x="831" y="140"/>
                    <a:pt x="831" y="142"/>
                    <a:pt x="832" y="143"/>
                  </a:cubicBezTo>
                  <a:cubicBezTo>
                    <a:pt x="832" y="143"/>
                    <a:pt x="832" y="143"/>
                    <a:pt x="832" y="143"/>
                  </a:cubicBezTo>
                  <a:cubicBezTo>
                    <a:pt x="831" y="143"/>
                    <a:pt x="831" y="142"/>
                    <a:pt x="830" y="142"/>
                  </a:cubicBezTo>
                  <a:cubicBezTo>
                    <a:pt x="829" y="141"/>
                    <a:pt x="829" y="141"/>
                    <a:pt x="828" y="141"/>
                  </a:cubicBezTo>
                  <a:cubicBezTo>
                    <a:pt x="828" y="140"/>
                    <a:pt x="828" y="140"/>
                    <a:pt x="828" y="140"/>
                  </a:cubicBezTo>
                  <a:cubicBezTo>
                    <a:pt x="828" y="140"/>
                    <a:pt x="828" y="140"/>
                    <a:pt x="828" y="140"/>
                  </a:cubicBezTo>
                  <a:cubicBezTo>
                    <a:pt x="828" y="140"/>
                    <a:pt x="828" y="140"/>
                    <a:pt x="828" y="140"/>
                  </a:cubicBezTo>
                  <a:cubicBezTo>
                    <a:pt x="828" y="140"/>
                    <a:pt x="828" y="140"/>
                    <a:pt x="827" y="140"/>
                  </a:cubicBezTo>
                  <a:cubicBezTo>
                    <a:pt x="827" y="140"/>
                    <a:pt x="827" y="140"/>
                    <a:pt x="827" y="140"/>
                  </a:cubicBezTo>
                  <a:cubicBezTo>
                    <a:pt x="827" y="140"/>
                    <a:pt x="827" y="140"/>
                    <a:pt x="826" y="140"/>
                  </a:cubicBezTo>
                  <a:cubicBezTo>
                    <a:pt x="826" y="139"/>
                    <a:pt x="826" y="139"/>
                    <a:pt x="825" y="139"/>
                  </a:cubicBezTo>
                  <a:cubicBezTo>
                    <a:pt x="825" y="139"/>
                    <a:pt x="825" y="139"/>
                    <a:pt x="824" y="139"/>
                  </a:cubicBezTo>
                  <a:cubicBezTo>
                    <a:pt x="824" y="138"/>
                    <a:pt x="823" y="138"/>
                    <a:pt x="823" y="138"/>
                  </a:cubicBezTo>
                  <a:cubicBezTo>
                    <a:pt x="821" y="137"/>
                    <a:pt x="820" y="137"/>
                    <a:pt x="819" y="137"/>
                  </a:cubicBezTo>
                  <a:cubicBezTo>
                    <a:pt x="818" y="136"/>
                    <a:pt x="817" y="136"/>
                    <a:pt x="816" y="136"/>
                  </a:cubicBezTo>
                  <a:cubicBezTo>
                    <a:pt x="814" y="135"/>
                    <a:pt x="812" y="135"/>
                    <a:pt x="810" y="134"/>
                  </a:cubicBezTo>
                  <a:cubicBezTo>
                    <a:pt x="806" y="134"/>
                    <a:pt x="803" y="133"/>
                    <a:pt x="800" y="132"/>
                  </a:cubicBezTo>
                  <a:cubicBezTo>
                    <a:pt x="799" y="131"/>
                    <a:pt x="798" y="131"/>
                    <a:pt x="797" y="130"/>
                  </a:cubicBezTo>
                  <a:cubicBezTo>
                    <a:pt x="796" y="130"/>
                    <a:pt x="795" y="129"/>
                    <a:pt x="794" y="129"/>
                  </a:cubicBezTo>
                  <a:cubicBezTo>
                    <a:pt x="793" y="128"/>
                    <a:pt x="792" y="128"/>
                    <a:pt x="792" y="128"/>
                  </a:cubicBezTo>
                  <a:cubicBezTo>
                    <a:pt x="792" y="128"/>
                    <a:pt x="793" y="128"/>
                    <a:pt x="794" y="129"/>
                  </a:cubicBezTo>
                  <a:cubicBezTo>
                    <a:pt x="795" y="130"/>
                    <a:pt x="796" y="130"/>
                    <a:pt x="797" y="131"/>
                  </a:cubicBezTo>
                  <a:cubicBezTo>
                    <a:pt x="798" y="132"/>
                    <a:pt x="799" y="132"/>
                    <a:pt x="800" y="133"/>
                  </a:cubicBezTo>
                  <a:cubicBezTo>
                    <a:pt x="801" y="134"/>
                    <a:pt x="802" y="134"/>
                    <a:pt x="803" y="135"/>
                  </a:cubicBezTo>
                  <a:cubicBezTo>
                    <a:pt x="803" y="135"/>
                    <a:pt x="802" y="135"/>
                    <a:pt x="802" y="135"/>
                  </a:cubicBezTo>
                  <a:cubicBezTo>
                    <a:pt x="800" y="135"/>
                    <a:pt x="799" y="135"/>
                    <a:pt x="798" y="135"/>
                  </a:cubicBezTo>
                  <a:cubicBezTo>
                    <a:pt x="797" y="136"/>
                    <a:pt x="796" y="136"/>
                    <a:pt x="795" y="136"/>
                  </a:cubicBezTo>
                  <a:cubicBezTo>
                    <a:pt x="794" y="136"/>
                    <a:pt x="793" y="137"/>
                    <a:pt x="792" y="137"/>
                  </a:cubicBezTo>
                  <a:cubicBezTo>
                    <a:pt x="778" y="130"/>
                    <a:pt x="778" y="142"/>
                    <a:pt x="767" y="144"/>
                  </a:cubicBezTo>
                  <a:cubicBezTo>
                    <a:pt x="779" y="153"/>
                    <a:pt x="791" y="157"/>
                    <a:pt x="792" y="139"/>
                  </a:cubicBezTo>
                  <a:cubicBezTo>
                    <a:pt x="792" y="139"/>
                    <a:pt x="793" y="139"/>
                    <a:pt x="793" y="139"/>
                  </a:cubicBezTo>
                  <a:cubicBezTo>
                    <a:pt x="793" y="139"/>
                    <a:pt x="794" y="138"/>
                    <a:pt x="796" y="138"/>
                  </a:cubicBezTo>
                  <a:cubicBezTo>
                    <a:pt x="797" y="138"/>
                    <a:pt x="798" y="138"/>
                    <a:pt x="799" y="137"/>
                  </a:cubicBezTo>
                  <a:cubicBezTo>
                    <a:pt x="800" y="137"/>
                    <a:pt x="801" y="137"/>
                    <a:pt x="802" y="137"/>
                  </a:cubicBezTo>
                  <a:cubicBezTo>
                    <a:pt x="803" y="137"/>
                    <a:pt x="804" y="137"/>
                    <a:pt x="805" y="137"/>
                  </a:cubicBezTo>
                  <a:cubicBezTo>
                    <a:pt x="806" y="137"/>
                    <a:pt x="806" y="137"/>
                    <a:pt x="807" y="137"/>
                  </a:cubicBezTo>
                  <a:cubicBezTo>
                    <a:pt x="807" y="137"/>
                    <a:pt x="808" y="137"/>
                    <a:pt x="808" y="137"/>
                  </a:cubicBezTo>
                  <a:cubicBezTo>
                    <a:pt x="809" y="137"/>
                    <a:pt x="809" y="137"/>
                    <a:pt x="809" y="137"/>
                  </a:cubicBezTo>
                  <a:cubicBezTo>
                    <a:pt x="809" y="137"/>
                    <a:pt x="809" y="137"/>
                    <a:pt x="810" y="137"/>
                  </a:cubicBezTo>
                  <a:cubicBezTo>
                    <a:pt x="811" y="138"/>
                    <a:pt x="813" y="139"/>
                    <a:pt x="816" y="139"/>
                  </a:cubicBezTo>
                  <a:cubicBezTo>
                    <a:pt x="817" y="140"/>
                    <a:pt x="818" y="140"/>
                    <a:pt x="819" y="140"/>
                  </a:cubicBezTo>
                  <a:cubicBezTo>
                    <a:pt x="820" y="141"/>
                    <a:pt x="821" y="141"/>
                    <a:pt x="822" y="141"/>
                  </a:cubicBezTo>
                  <a:cubicBezTo>
                    <a:pt x="823" y="142"/>
                    <a:pt x="823" y="142"/>
                    <a:pt x="824" y="142"/>
                  </a:cubicBezTo>
                  <a:cubicBezTo>
                    <a:pt x="824" y="142"/>
                    <a:pt x="824" y="142"/>
                    <a:pt x="824" y="142"/>
                  </a:cubicBezTo>
                  <a:cubicBezTo>
                    <a:pt x="825" y="143"/>
                    <a:pt x="825" y="143"/>
                    <a:pt x="825" y="143"/>
                  </a:cubicBezTo>
                  <a:cubicBezTo>
                    <a:pt x="825" y="143"/>
                    <a:pt x="826" y="143"/>
                    <a:pt x="826" y="143"/>
                  </a:cubicBezTo>
                  <a:cubicBezTo>
                    <a:pt x="826" y="143"/>
                    <a:pt x="826" y="143"/>
                    <a:pt x="826" y="143"/>
                  </a:cubicBezTo>
                  <a:cubicBezTo>
                    <a:pt x="826" y="143"/>
                    <a:pt x="826" y="143"/>
                    <a:pt x="826" y="143"/>
                  </a:cubicBezTo>
                  <a:cubicBezTo>
                    <a:pt x="826" y="143"/>
                    <a:pt x="826" y="143"/>
                    <a:pt x="826" y="143"/>
                  </a:cubicBezTo>
                  <a:cubicBezTo>
                    <a:pt x="826" y="143"/>
                    <a:pt x="826" y="143"/>
                    <a:pt x="826" y="143"/>
                  </a:cubicBezTo>
                  <a:cubicBezTo>
                    <a:pt x="827" y="144"/>
                    <a:pt x="827" y="144"/>
                    <a:pt x="827" y="144"/>
                  </a:cubicBezTo>
                  <a:cubicBezTo>
                    <a:pt x="827" y="144"/>
                    <a:pt x="828" y="145"/>
                    <a:pt x="828" y="145"/>
                  </a:cubicBezTo>
                  <a:cubicBezTo>
                    <a:pt x="830" y="146"/>
                    <a:pt x="833" y="148"/>
                    <a:pt x="835" y="150"/>
                  </a:cubicBezTo>
                  <a:cubicBezTo>
                    <a:pt x="837" y="152"/>
                    <a:pt x="839" y="155"/>
                    <a:pt x="841" y="157"/>
                  </a:cubicBezTo>
                  <a:cubicBezTo>
                    <a:pt x="843" y="159"/>
                    <a:pt x="846" y="162"/>
                    <a:pt x="848" y="164"/>
                  </a:cubicBezTo>
                  <a:cubicBezTo>
                    <a:pt x="851" y="166"/>
                    <a:pt x="854" y="168"/>
                    <a:pt x="856" y="171"/>
                  </a:cubicBezTo>
                  <a:cubicBezTo>
                    <a:pt x="856" y="171"/>
                    <a:pt x="856" y="171"/>
                    <a:pt x="856" y="171"/>
                  </a:cubicBezTo>
                  <a:cubicBezTo>
                    <a:pt x="856" y="171"/>
                    <a:pt x="856" y="171"/>
                    <a:pt x="855" y="171"/>
                  </a:cubicBezTo>
                  <a:cubicBezTo>
                    <a:pt x="855" y="171"/>
                    <a:pt x="854" y="171"/>
                    <a:pt x="854" y="171"/>
                  </a:cubicBezTo>
                  <a:cubicBezTo>
                    <a:pt x="853" y="171"/>
                    <a:pt x="853" y="172"/>
                    <a:pt x="853" y="172"/>
                  </a:cubicBezTo>
                  <a:cubicBezTo>
                    <a:pt x="853" y="172"/>
                    <a:pt x="853" y="172"/>
                    <a:pt x="852" y="172"/>
                  </a:cubicBezTo>
                  <a:cubicBezTo>
                    <a:pt x="851" y="173"/>
                    <a:pt x="850" y="173"/>
                    <a:pt x="849" y="174"/>
                  </a:cubicBezTo>
                  <a:cubicBezTo>
                    <a:pt x="848" y="175"/>
                    <a:pt x="847" y="176"/>
                    <a:pt x="846" y="177"/>
                  </a:cubicBezTo>
                  <a:cubicBezTo>
                    <a:pt x="844" y="178"/>
                    <a:pt x="842" y="180"/>
                    <a:pt x="839" y="182"/>
                  </a:cubicBezTo>
                  <a:cubicBezTo>
                    <a:pt x="838" y="183"/>
                    <a:pt x="837" y="183"/>
                    <a:pt x="836" y="184"/>
                  </a:cubicBezTo>
                  <a:cubicBezTo>
                    <a:pt x="834" y="185"/>
                    <a:pt x="833" y="185"/>
                    <a:pt x="832" y="186"/>
                  </a:cubicBezTo>
                  <a:cubicBezTo>
                    <a:pt x="831" y="186"/>
                    <a:pt x="829" y="187"/>
                    <a:pt x="828" y="187"/>
                  </a:cubicBezTo>
                  <a:cubicBezTo>
                    <a:pt x="828" y="187"/>
                    <a:pt x="828" y="187"/>
                    <a:pt x="828" y="187"/>
                  </a:cubicBezTo>
                  <a:cubicBezTo>
                    <a:pt x="828" y="187"/>
                    <a:pt x="827" y="187"/>
                    <a:pt x="827" y="186"/>
                  </a:cubicBezTo>
                  <a:cubicBezTo>
                    <a:pt x="827" y="186"/>
                    <a:pt x="826" y="186"/>
                    <a:pt x="826" y="186"/>
                  </a:cubicBezTo>
                  <a:cubicBezTo>
                    <a:pt x="826" y="186"/>
                    <a:pt x="826" y="186"/>
                    <a:pt x="826" y="186"/>
                  </a:cubicBezTo>
                  <a:cubicBezTo>
                    <a:pt x="826" y="186"/>
                    <a:pt x="825" y="186"/>
                    <a:pt x="825" y="186"/>
                  </a:cubicBezTo>
                  <a:cubicBezTo>
                    <a:pt x="825" y="186"/>
                    <a:pt x="824" y="185"/>
                    <a:pt x="823" y="185"/>
                  </a:cubicBezTo>
                  <a:cubicBezTo>
                    <a:pt x="822" y="185"/>
                    <a:pt x="822" y="185"/>
                    <a:pt x="821" y="184"/>
                  </a:cubicBezTo>
                  <a:cubicBezTo>
                    <a:pt x="820" y="184"/>
                    <a:pt x="819" y="184"/>
                    <a:pt x="819" y="183"/>
                  </a:cubicBezTo>
                  <a:cubicBezTo>
                    <a:pt x="818" y="183"/>
                    <a:pt x="817" y="183"/>
                    <a:pt x="816" y="182"/>
                  </a:cubicBezTo>
                  <a:cubicBezTo>
                    <a:pt x="812" y="170"/>
                    <a:pt x="803" y="174"/>
                    <a:pt x="794" y="167"/>
                  </a:cubicBezTo>
                  <a:cubicBezTo>
                    <a:pt x="797" y="173"/>
                    <a:pt x="799" y="181"/>
                    <a:pt x="804" y="184"/>
                  </a:cubicBezTo>
                  <a:cubicBezTo>
                    <a:pt x="807" y="186"/>
                    <a:pt x="814" y="187"/>
                    <a:pt x="816" y="184"/>
                  </a:cubicBezTo>
                  <a:cubicBezTo>
                    <a:pt x="817" y="184"/>
                    <a:pt x="817" y="184"/>
                    <a:pt x="817" y="184"/>
                  </a:cubicBezTo>
                  <a:cubicBezTo>
                    <a:pt x="817" y="184"/>
                    <a:pt x="817" y="184"/>
                    <a:pt x="817" y="184"/>
                  </a:cubicBezTo>
                  <a:cubicBezTo>
                    <a:pt x="817" y="184"/>
                    <a:pt x="817" y="184"/>
                    <a:pt x="817" y="184"/>
                  </a:cubicBezTo>
                  <a:cubicBezTo>
                    <a:pt x="817" y="185"/>
                    <a:pt x="818" y="185"/>
                    <a:pt x="818" y="185"/>
                  </a:cubicBezTo>
                  <a:cubicBezTo>
                    <a:pt x="819" y="185"/>
                    <a:pt x="820" y="186"/>
                    <a:pt x="821" y="186"/>
                  </a:cubicBezTo>
                  <a:cubicBezTo>
                    <a:pt x="821" y="186"/>
                    <a:pt x="822" y="186"/>
                    <a:pt x="823" y="187"/>
                  </a:cubicBezTo>
                  <a:cubicBezTo>
                    <a:pt x="824" y="187"/>
                    <a:pt x="824" y="187"/>
                    <a:pt x="825" y="187"/>
                  </a:cubicBezTo>
                  <a:cubicBezTo>
                    <a:pt x="825" y="187"/>
                    <a:pt x="825" y="187"/>
                    <a:pt x="826" y="187"/>
                  </a:cubicBezTo>
                  <a:cubicBezTo>
                    <a:pt x="826" y="188"/>
                    <a:pt x="826" y="188"/>
                    <a:pt x="826" y="188"/>
                  </a:cubicBezTo>
                  <a:cubicBezTo>
                    <a:pt x="826" y="188"/>
                    <a:pt x="826" y="188"/>
                    <a:pt x="826" y="188"/>
                  </a:cubicBezTo>
                  <a:cubicBezTo>
                    <a:pt x="826" y="188"/>
                    <a:pt x="825" y="188"/>
                    <a:pt x="825" y="188"/>
                  </a:cubicBezTo>
                  <a:cubicBezTo>
                    <a:pt x="824" y="188"/>
                    <a:pt x="824" y="188"/>
                    <a:pt x="824" y="188"/>
                  </a:cubicBezTo>
                  <a:cubicBezTo>
                    <a:pt x="824" y="188"/>
                    <a:pt x="823" y="188"/>
                    <a:pt x="823" y="188"/>
                  </a:cubicBezTo>
                  <a:cubicBezTo>
                    <a:pt x="823" y="188"/>
                    <a:pt x="822" y="189"/>
                    <a:pt x="822" y="189"/>
                  </a:cubicBezTo>
                  <a:cubicBezTo>
                    <a:pt x="821" y="189"/>
                    <a:pt x="820" y="189"/>
                    <a:pt x="820" y="189"/>
                  </a:cubicBezTo>
                  <a:cubicBezTo>
                    <a:pt x="818" y="190"/>
                    <a:pt x="818" y="190"/>
                    <a:pt x="818" y="190"/>
                  </a:cubicBezTo>
                  <a:cubicBezTo>
                    <a:pt x="818" y="190"/>
                    <a:pt x="818" y="190"/>
                    <a:pt x="818" y="190"/>
                  </a:cubicBezTo>
                  <a:cubicBezTo>
                    <a:pt x="819" y="190"/>
                    <a:pt x="819" y="190"/>
                    <a:pt x="820" y="190"/>
                  </a:cubicBezTo>
                  <a:cubicBezTo>
                    <a:pt x="821" y="191"/>
                    <a:pt x="821" y="191"/>
                    <a:pt x="822" y="191"/>
                  </a:cubicBezTo>
                  <a:cubicBezTo>
                    <a:pt x="823" y="191"/>
                    <a:pt x="823" y="191"/>
                    <a:pt x="824" y="191"/>
                  </a:cubicBezTo>
                  <a:cubicBezTo>
                    <a:pt x="824" y="191"/>
                    <a:pt x="824" y="191"/>
                    <a:pt x="825" y="191"/>
                  </a:cubicBezTo>
                  <a:cubicBezTo>
                    <a:pt x="825" y="191"/>
                    <a:pt x="825" y="191"/>
                    <a:pt x="825" y="191"/>
                  </a:cubicBezTo>
                  <a:cubicBezTo>
                    <a:pt x="828" y="190"/>
                    <a:pt x="830" y="189"/>
                    <a:pt x="833" y="188"/>
                  </a:cubicBezTo>
                  <a:cubicBezTo>
                    <a:pt x="834" y="188"/>
                    <a:pt x="835" y="188"/>
                    <a:pt x="836" y="187"/>
                  </a:cubicBezTo>
                  <a:cubicBezTo>
                    <a:pt x="836" y="187"/>
                    <a:pt x="835" y="188"/>
                    <a:pt x="835" y="188"/>
                  </a:cubicBezTo>
                  <a:cubicBezTo>
                    <a:pt x="835" y="188"/>
                    <a:pt x="835" y="189"/>
                    <a:pt x="835" y="189"/>
                  </a:cubicBezTo>
                  <a:cubicBezTo>
                    <a:pt x="834" y="190"/>
                    <a:pt x="834" y="190"/>
                    <a:pt x="834" y="190"/>
                  </a:cubicBezTo>
                  <a:cubicBezTo>
                    <a:pt x="834" y="191"/>
                    <a:pt x="833" y="192"/>
                    <a:pt x="833" y="193"/>
                  </a:cubicBezTo>
                  <a:cubicBezTo>
                    <a:pt x="833" y="193"/>
                    <a:pt x="833" y="193"/>
                    <a:pt x="833" y="193"/>
                  </a:cubicBezTo>
                  <a:cubicBezTo>
                    <a:pt x="823" y="198"/>
                    <a:pt x="820" y="207"/>
                    <a:pt x="828" y="219"/>
                  </a:cubicBezTo>
                  <a:cubicBezTo>
                    <a:pt x="831" y="209"/>
                    <a:pt x="839" y="207"/>
                    <a:pt x="834" y="194"/>
                  </a:cubicBezTo>
                  <a:cubicBezTo>
                    <a:pt x="834" y="194"/>
                    <a:pt x="834" y="194"/>
                    <a:pt x="834" y="194"/>
                  </a:cubicBezTo>
                  <a:cubicBezTo>
                    <a:pt x="834" y="193"/>
                    <a:pt x="835" y="192"/>
                    <a:pt x="835" y="191"/>
                  </a:cubicBezTo>
                  <a:cubicBezTo>
                    <a:pt x="835" y="191"/>
                    <a:pt x="835" y="190"/>
                    <a:pt x="836" y="190"/>
                  </a:cubicBezTo>
                  <a:cubicBezTo>
                    <a:pt x="836" y="189"/>
                    <a:pt x="836" y="189"/>
                    <a:pt x="836" y="189"/>
                  </a:cubicBezTo>
                  <a:cubicBezTo>
                    <a:pt x="837" y="188"/>
                    <a:pt x="837" y="187"/>
                    <a:pt x="838" y="186"/>
                  </a:cubicBezTo>
                  <a:cubicBezTo>
                    <a:pt x="839" y="185"/>
                    <a:pt x="840" y="185"/>
                    <a:pt x="841" y="184"/>
                  </a:cubicBezTo>
                  <a:cubicBezTo>
                    <a:pt x="843" y="182"/>
                    <a:pt x="845" y="181"/>
                    <a:pt x="848" y="179"/>
                  </a:cubicBezTo>
                  <a:cubicBezTo>
                    <a:pt x="849" y="178"/>
                    <a:pt x="850" y="177"/>
                    <a:pt x="851" y="176"/>
                  </a:cubicBezTo>
                  <a:cubicBezTo>
                    <a:pt x="852" y="176"/>
                    <a:pt x="853" y="175"/>
                    <a:pt x="854" y="175"/>
                  </a:cubicBezTo>
                  <a:cubicBezTo>
                    <a:pt x="854" y="174"/>
                    <a:pt x="854" y="174"/>
                    <a:pt x="854" y="174"/>
                  </a:cubicBezTo>
                  <a:cubicBezTo>
                    <a:pt x="855" y="174"/>
                    <a:pt x="855" y="174"/>
                    <a:pt x="855" y="174"/>
                  </a:cubicBezTo>
                  <a:cubicBezTo>
                    <a:pt x="855" y="173"/>
                    <a:pt x="856" y="173"/>
                    <a:pt x="856" y="173"/>
                  </a:cubicBezTo>
                  <a:cubicBezTo>
                    <a:pt x="856" y="173"/>
                    <a:pt x="857" y="172"/>
                    <a:pt x="857" y="172"/>
                  </a:cubicBezTo>
                  <a:cubicBezTo>
                    <a:pt x="857" y="172"/>
                    <a:pt x="858" y="172"/>
                    <a:pt x="858" y="172"/>
                  </a:cubicBezTo>
                  <a:cubicBezTo>
                    <a:pt x="860" y="173"/>
                    <a:pt x="862" y="174"/>
                    <a:pt x="864" y="176"/>
                  </a:cubicBezTo>
                  <a:cubicBezTo>
                    <a:pt x="867" y="178"/>
                    <a:pt x="870" y="179"/>
                    <a:pt x="872" y="181"/>
                  </a:cubicBezTo>
                  <a:cubicBezTo>
                    <a:pt x="873" y="182"/>
                    <a:pt x="874" y="182"/>
                    <a:pt x="874" y="183"/>
                  </a:cubicBezTo>
                  <a:cubicBezTo>
                    <a:pt x="875" y="183"/>
                    <a:pt x="876" y="184"/>
                    <a:pt x="876" y="184"/>
                  </a:cubicBezTo>
                  <a:cubicBezTo>
                    <a:pt x="878" y="185"/>
                    <a:pt x="879" y="187"/>
                    <a:pt x="880" y="188"/>
                  </a:cubicBezTo>
                  <a:cubicBezTo>
                    <a:pt x="885" y="193"/>
                    <a:pt x="888" y="199"/>
                    <a:pt x="892" y="204"/>
                  </a:cubicBezTo>
                  <a:cubicBezTo>
                    <a:pt x="894" y="208"/>
                    <a:pt x="896" y="211"/>
                    <a:pt x="898" y="214"/>
                  </a:cubicBezTo>
                  <a:cubicBezTo>
                    <a:pt x="898" y="214"/>
                    <a:pt x="898" y="213"/>
                    <a:pt x="897" y="213"/>
                  </a:cubicBezTo>
                  <a:cubicBezTo>
                    <a:pt x="897" y="213"/>
                    <a:pt x="897" y="213"/>
                    <a:pt x="897" y="213"/>
                  </a:cubicBezTo>
                  <a:cubicBezTo>
                    <a:pt x="896" y="213"/>
                    <a:pt x="896" y="213"/>
                    <a:pt x="896" y="213"/>
                  </a:cubicBezTo>
                  <a:cubicBezTo>
                    <a:pt x="896" y="213"/>
                    <a:pt x="896" y="212"/>
                    <a:pt x="896" y="212"/>
                  </a:cubicBezTo>
                  <a:cubicBezTo>
                    <a:pt x="895" y="212"/>
                    <a:pt x="894" y="212"/>
                    <a:pt x="893" y="212"/>
                  </a:cubicBezTo>
                  <a:cubicBezTo>
                    <a:pt x="892" y="212"/>
                    <a:pt x="892" y="212"/>
                    <a:pt x="891" y="213"/>
                  </a:cubicBezTo>
                  <a:cubicBezTo>
                    <a:pt x="890" y="213"/>
                    <a:pt x="889" y="213"/>
                    <a:pt x="888" y="213"/>
                  </a:cubicBezTo>
                  <a:cubicBezTo>
                    <a:pt x="887" y="213"/>
                    <a:pt x="886" y="213"/>
                    <a:pt x="886" y="214"/>
                  </a:cubicBezTo>
                  <a:cubicBezTo>
                    <a:pt x="884" y="214"/>
                    <a:pt x="883" y="214"/>
                    <a:pt x="882" y="214"/>
                  </a:cubicBezTo>
                  <a:cubicBezTo>
                    <a:pt x="872" y="202"/>
                    <a:pt x="865" y="217"/>
                    <a:pt x="856" y="203"/>
                  </a:cubicBezTo>
                  <a:cubicBezTo>
                    <a:pt x="857" y="211"/>
                    <a:pt x="860" y="218"/>
                    <a:pt x="867" y="222"/>
                  </a:cubicBezTo>
                  <a:cubicBezTo>
                    <a:pt x="872" y="224"/>
                    <a:pt x="883" y="223"/>
                    <a:pt x="883" y="216"/>
                  </a:cubicBezTo>
                  <a:cubicBezTo>
                    <a:pt x="884" y="216"/>
                    <a:pt x="885" y="215"/>
                    <a:pt x="886" y="215"/>
                  </a:cubicBezTo>
                  <a:cubicBezTo>
                    <a:pt x="887" y="215"/>
                    <a:pt x="888" y="215"/>
                    <a:pt x="889" y="215"/>
                  </a:cubicBezTo>
                  <a:cubicBezTo>
                    <a:pt x="889" y="214"/>
                    <a:pt x="890" y="214"/>
                    <a:pt x="891" y="214"/>
                  </a:cubicBezTo>
                  <a:cubicBezTo>
                    <a:pt x="892" y="214"/>
                    <a:pt x="893" y="214"/>
                    <a:pt x="893" y="214"/>
                  </a:cubicBezTo>
                  <a:cubicBezTo>
                    <a:pt x="894" y="214"/>
                    <a:pt x="895" y="214"/>
                    <a:pt x="896" y="214"/>
                  </a:cubicBezTo>
                  <a:cubicBezTo>
                    <a:pt x="896" y="214"/>
                    <a:pt x="896" y="214"/>
                    <a:pt x="896" y="214"/>
                  </a:cubicBezTo>
                  <a:cubicBezTo>
                    <a:pt x="896" y="214"/>
                    <a:pt x="896" y="214"/>
                    <a:pt x="896" y="214"/>
                  </a:cubicBezTo>
                  <a:cubicBezTo>
                    <a:pt x="897" y="214"/>
                    <a:pt x="897" y="214"/>
                    <a:pt x="897" y="214"/>
                  </a:cubicBezTo>
                  <a:cubicBezTo>
                    <a:pt x="898" y="214"/>
                    <a:pt x="898" y="215"/>
                    <a:pt x="899" y="215"/>
                  </a:cubicBezTo>
                  <a:cubicBezTo>
                    <a:pt x="899" y="215"/>
                    <a:pt x="899" y="215"/>
                    <a:pt x="899" y="215"/>
                  </a:cubicBezTo>
                  <a:cubicBezTo>
                    <a:pt x="901" y="217"/>
                    <a:pt x="902" y="219"/>
                    <a:pt x="903" y="222"/>
                  </a:cubicBezTo>
                  <a:cubicBezTo>
                    <a:pt x="907" y="226"/>
                    <a:pt x="910" y="231"/>
                    <a:pt x="913" y="235"/>
                  </a:cubicBezTo>
                  <a:cubicBezTo>
                    <a:pt x="908" y="232"/>
                    <a:pt x="904" y="229"/>
                    <a:pt x="898" y="226"/>
                  </a:cubicBezTo>
                  <a:cubicBezTo>
                    <a:pt x="908" y="233"/>
                    <a:pt x="917" y="242"/>
                    <a:pt x="914" y="253"/>
                  </a:cubicBezTo>
                  <a:cubicBezTo>
                    <a:pt x="876" y="241"/>
                    <a:pt x="873" y="248"/>
                    <a:pt x="837" y="263"/>
                  </a:cubicBezTo>
                  <a:cubicBezTo>
                    <a:pt x="875" y="253"/>
                    <a:pt x="884" y="251"/>
                    <a:pt x="916" y="269"/>
                  </a:cubicBezTo>
                  <a:cubicBezTo>
                    <a:pt x="928" y="276"/>
                    <a:pt x="934" y="281"/>
                    <a:pt x="943" y="288"/>
                  </a:cubicBezTo>
                  <a:cubicBezTo>
                    <a:pt x="946" y="290"/>
                    <a:pt x="944" y="297"/>
                    <a:pt x="949" y="301"/>
                  </a:cubicBezTo>
                  <a:cubicBezTo>
                    <a:pt x="955" y="306"/>
                    <a:pt x="966" y="303"/>
                    <a:pt x="973" y="307"/>
                  </a:cubicBezTo>
                  <a:cubicBezTo>
                    <a:pt x="986" y="316"/>
                    <a:pt x="991" y="325"/>
                    <a:pt x="1004" y="335"/>
                  </a:cubicBezTo>
                  <a:cubicBezTo>
                    <a:pt x="1019" y="347"/>
                    <a:pt x="1044" y="350"/>
                    <a:pt x="1059" y="362"/>
                  </a:cubicBezTo>
                  <a:cubicBezTo>
                    <a:pt x="1089" y="388"/>
                    <a:pt x="1121" y="442"/>
                    <a:pt x="1121" y="442"/>
                  </a:cubicBezTo>
                  <a:cubicBezTo>
                    <a:pt x="1121" y="442"/>
                    <a:pt x="1113" y="446"/>
                    <a:pt x="1108" y="444"/>
                  </a:cubicBezTo>
                  <a:cubicBezTo>
                    <a:pt x="1091" y="437"/>
                    <a:pt x="1075" y="429"/>
                    <a:pt x="1065" y="419"/>
                  </a:cubicBezTo>
                  <a:cubicBezTo>
                    <a:pt x="1045" y="399"/>
                    <a:pt x="1039" y="382"/>
                    <a:pt x="1015" y="369"/>
                  </a:cubicBezTo>
                  <a:cubicBezTo>
                    <a:pt x="995" y="357"/>
                    <a:pt x="965" y="353"/>
                    <a:pt x="945" y="354"/>
                  </a:cubicBezTo>
                  <a:cubicBezTo>
                    <a:pt x="917" y="355"/>
                    <a:pt x="925" y="332"/>
                    <a:pt x="905" y="325"/>
                  </a:cubicBezTo>
                  <a:cubicBezTo>
                    <a:pt x="915" y="338"/>
                    <a:pt x="918" y="354"/>
                    <a:pt x="918" y="354"/>
                  </a:cubicBezTo>
                  <a:cubicBezTo>
                    <a:pt x="910" y="365"/>
                    <a:pt x="867" y="375"/>
                    <a:pt x="855" y="376"/>
                  </a:cubicBezTo>
                  <a:cubicBezTo>
                    <a:pt x="879" y="382"/>
                    <a:pt x="900" y="376"/>
                    <a:pt x="924" y="372"/>
                  </a:cubicBezTo>
                  <a:cubicBezTo>
                    <a:pt x="951" y="368"/>
                    <a:pt x="968" y="369"/>
                    <a:pt x="991" y="379"/>
                  </a:cubicBezTo>
                  <a:cubicBezTo>
                    <a:pt x="1005" y="385"/>
                    <a:pt x="1018" y="394"/>
                    <a:pt x="1028" y="404"/>
                  </a:cubicBezTo>
                  <a:cubicBezTo>
                    <a:pt x="1037" y="414"/>
                    <a:pt x="1034" y="422"/>
                    <a:pt x="1041" y="432"/>
                  </a:cubicBezTo>
                  <a:cubicBezTo>
                    <a:pt x="1044" y="437"/>
                    <a:pt x="1048" y="441"/>
                    <a:pt x="1050" y="444"/>
                  </a:cubicBezTo>
                  <a:cubicBezTo>
                    <a:pt x="1050" y="444"/>
                    <a:pt x="1049" y="444"/>
                    <a:pt x="1048" y="444"/>
                  </a:cubicBezTo>
                  <a:cubicBezTo>
                    <a:pt x="1046" y="444"/>
                    <a:pt x="1044" y="444"/>
                    <a:pt x="1042" y="444"/>
                  </a:cubicBezTo>
                  <a:cubicBezTo>
                    <a:pt x="1036" y="445"/>
                    <a:pt x="1029" y="445"/>
                    <a:pt x="1023" y="446"/>
                  </a:cubicBezTo>
                  <a:cubicBezTo>
                    <a:pt x="1023" y="446"/>
                    <a:pt x="1023" y="446"/>
                    <a:pt x="1023" y="446"/>
                  </a:cubicBezTo>
                  <a:cubicBezTo>
                    <a:pt x="1022" y="445"/>
                    <a:pt x="1021" y="445"/>
                    <a:pt x="1020" y="444"/>
                  </a:cubicBezTo>
                  <a:cubicBezTo>
                    <a:pt x="1020" y="444"/>
                    <a:pt x="1019" y="443"/>
                    <a:pt x="1019" y="443"/>
                  </a:cubicBezTo>
                  <a:cubicBezTo>
                    <a:pt x="1018" y="442"/>
                    <a:pt x="1018" y="442"/>
                    <a:pt x="1017" y="442"/>
                  </a:cubicBezTo>
                  <a:cubicBezTo>
                    <a:pt x="1016" y="441"/>
                    <a:pt x="1015" y="440"/>
                    <a:pt x="1013" y="439"/>
                  </a:cubicBezTo>
                  <a:cubicBezTo>
                    <a:pt x="1012" y="439"/>
                    <a:pt x="1011" y="438"/>
                    <a:pt x="1009" y="437"/>
                  </a:cubicBezTo>
                  <a:cubicBezTo>
                    <a:pt x="1006" y="435"/>
                    <a:pt x="1003" y="433"/>
                    <a:pt x="1000" y="431"/>
                  </a:cubicBezTo>
                  <a:cubicBezTo>
                    <a:pt x="997" y="429"/>
                    <a:pt x="994" y="426"/>
                    <a:pt x="991" y="424"/>
                  </a:cubicBezTo>
                  <a:cubicBezTo>
                    <a:pt x="990" y="423"/>
                    <a:pt x="989" y="422"/>
                    <a:pt x="987" y="421"/>
                  </a:cubicBezTo>
                  <a:cubicBezTo>
                    <a:pt x="986" y="420"/>
                    <a:pt x="985" y="419"/>
                    <a:pt x="984" y="418"/>
                  </a:cubicBezTo>
                  <a:cubicBezTo>
                    <a:pt x="984" y="418"/>
                    <a:pt x="983" y="418"/>
                    <a:pt x="983" y="418"/>
                  </a:cubicBezTo>
                  <a:cubicBezTo>
                    <a:pt x="983" y="418"/>
                    <a:pt x="983" y="418"/>
                    <a:pt x="983" y="417"/>
                  </a:cubicBezTo>
                  <a:cubicBezTo>
                    <a:pt x="983" y="417"/>
                    <a:pt x="983" y="417"/>
                    <a:pt x="983" y="416"/>
                  </a:cubicBezTo>
                  <a:cubicBezTo>
                    <a:pt x="982" y="416"/>
                    <a:pt x="982" y="416"/>
                    <a:pt x="982" y="415"/>
                  </a:cubicBezTo>
                  <a:cubicBezTo>
                    <a:pt x="982" y="415"/>
                    <a:pt x="982" y="415"/>
                    <a:pt x="982" y="415"/>
                  </a:cubicBezTo>
                  <a:cubicBezTo>
                    <a:pt x="982" y="415"/>
                    <a:pt x="982" y="415"/>
                    <a:pt x="982" y="415"/>
                  </a:cubicBezTo>
                  <a:cubicBezTo>
                    <a:pt x="981" y="414"/>
                    <a:pt x="981" y="414"/>
                    <a:pt x="980" y="413"/>
                  </a:cubicBezTo>
                  <a:cubicBezTo>
                    <a:pt x="980" y="412"/>
                    <a:pt x="979" y="412"/>
                    <a:pt x="979" y="411"/>
                  </a:cubicBezTo>
                  <a:cubicBezTo>
                    <a:pt x="978" y="411"/>
                    <a:pt x="977" y="410"/>
                    <a:pt x="977" y="410"/>
                  </a:cubicBezTo>
                  <a:cubicBezTo>
                    <a:pt x="976" y="409"/>
                    <a:pt x="975" y="409"/>
                    <a:pt x="975" y="408"/>
                  </a:cubicBezTo>
                  <a:cubicBezTo>
                    <a:pt x="975" y="408"/>
                    <a:pt x="975" y="408"/>
                    <a:pt x="975" y="408"/>
                  </a:cubicBezTo>
                  <a:cubicBezTo>
                    <a:pt x="975" y="408"/>
                    <a:pt x="975" y="408"/>
                    <a:pt x="975" y="408"/>
                  </a:cubicBezTo>
                  <a:cubicBezTo>
                    <a:pt x="969" y="397"/>
                    <a:pt x="959" y="395"/>
                    <a:pt x="948" y="394"/>
                  </a:cubicBezTo>
                  <a:cubicBezTo>
                    <a:pt x="952" y="405"/>
                    <a:pt x="962" y="409"/>
                    <a:pt x="972" y="409"/>
                  </a:cubicBezTo>
                  <a:cubicBezTo>
                    <a:pt x="972" y="409"/>
                    <a:pt x="973" y="409"/>
                    <a:pt x="974" y="410"/>
                  </a:cubicBezTo>
                  <a:cubicBezTo>
                    <a:pt x="974" y="410"/>
                    <a:pt x="975" y="411"/>
                    <a:pt x="975" y="411"/>
                  </a:cubicBezTo>
                  <a:cubicBezTo>
                    <a:pt x="976" y="412"/>
                    <a:pt x="977" y="412"/>
                    <a:pt x="977" y="413"/>
                  </a:cubicBezTo>
                  <a:cubicBezTo>
                    <a:pt x="978" y="414"/>
                    <a:pt x="978" y="414"/>
                    <a:pt x="979" y="415"/>
                  </a:cubicBezTo>
                  <a:cubicBezTo>
                    <a:pt x="979" y="415"/>
                    <a:pt x="979" y="415"/>
                    <a:pt x="979" y="415"/>
                  </a:cubicBezTo>
                  <a:cubicBezTo>
                    <a:pt x="979" y="415"/>
                    <a:pt x="979" y="415"/>
                    <a:pt x="978" y="415"/>
                  </a:cubicBezTo>
                  <a:cubicBezTo>
                    <a:pt x="977" y="414"/>
                    <a:pt x="976" y="413"/>
                    <a:pt x="976" y="413"/>
                  </a:cubicBezTo>
                  <a:cubicBezTo>
                    <a:pt x="976" y="413"/>
                    <a:pt x="977" y="414"/>
                    <a:pt x="978" y="415"/>
                  </a:cubicBezTo>
                  <a:cubicBezTo>
                    <a:pt x="978" y="416"/>
                    <a:pt x="979" y="417"/>
                    <a:pt x="980" y="418"/>
                  </a:cubicBezTo>
                  <a:cubicBezTo>
                    <a:pt x="980" y="418"/>
                    <a:pt x="981" y="418"/>
                    <a:pt x="981" y="419"/>
                  </a:cubicBezTo>
                  <a:cubicBezTo>
                    <a:pt x="981" y="419"/>
                    <a:pt x="981" y="419"/>
                    <a:pt x="982" y="420"/>
                  </a:cubicBezTo>
                  <a:cubicBezTo>
                    <a:pt x="982" y="420"/>
                    <a:pt x="982" y="420"/>
                    <a:pt x="983" y="420"/>
                  </a:cubicBezTo>
                  <a:cubicBezTo>
                    <a:pt x="984" y="421"/>
                    <a:pt x="985" y="422"/>
                    <a:pt x="986" y="423"/>
                  </a:cubicBezTo>
                  <a:cubicBezTo>
                    <a:pt x="987" y="424"/>
                    <a:pt x="989" y="425"/>
                    <a:pt x="990" y="426"/>
                  </a:cubicBezTo>
                  <a:cubicBezTo>
                    <a:pt x="993" y="428"/>
                    <a:pt x="996" y="431"/>
                    <a:pt x="999" y="433"/>
                  </a:cubicBezTo>
                  <a:cubicBezTo>
                    <a:pt x="1002" y="435"/>
                    <a:pt x="1005" y="437"/>
                    <a:pt x="1008" y="439"/>
                  </a:cubicBezTo>
                  <a:cubicBezTo>
                    <a:pt x="1009" y="440"/>
                    <a:pt x="1011" y="441"/>
                    <a:pt x="1012" y="442"/>
                  </a:cubicBezTo>
                  <a:cubicBezTo>
                    <a:pt x="1014" y="442"/>
                    <a:pt x="1015" y="443"/>
                    <a:pt x="1016" y="444"/>
                  </a:cubicBezTo>
                  <a:cubicBezTo>
                    <a:pt x="1017" y="444"/>
                    <a:pt x="1017" y="445"/>
                    <a:pt x="1018" y="445"/>
                  </a:cubicBezTo>
                  <a:cubicBezTo>
                    <a:pt x="1018" y="445"/>
                    <a:pt x="1019" y="445"/>
                    <a:pt x="1019" y="446"/>
                  </a:cubicBezTo>
                  <a:cubicBezTo>
                    <a:pt x="1020" y="446"/>
                    <a:pt x="1020" y="446"/>
                    <a:pt x="1021" y="446"/>
                  </a:cubicBezTo>
                  <a:cubicBezTo>
                    <a:pt x="1011" y="447"/>
                    <a:pt x="1001" y="449"/>
                    <a:pt x="990" y="452"/>
                  </a:cubicBezTo>
                  <a:cubicBezTo>
                    <a:pt x="988" y="452"/>
                    <a:pt x="986" y="453"/>
                    <a:pt x="983" y="454"/>
                  </a:cubicBezTo>
                  <a:cubicBezTo>
                    <a:pt x="981" y="454"/>
                    <a:pt x="979" y="455"/>
                    <a:pt x="976" y="456"/>
                  </a:cubicBezTo>
                  <a:cubicBezTo>
                    <a:pt x="972" y="457"/>
                    <a:pt x="967" y="459"/>
                    <a:pt x="962" y="461"/>
                  </a:cubicBezTo>
                  <a:cubicBezTo>
                    <a:pt x="955" y="463"/>
                    <a:pt x="947" y="466"/>
                    <a:pt x="939" y="468"/>
                  </a:cubicBezTo>
                  <a:cubicBezTo>
                    <a:pt x="939" y="468"/>
                    <a:pt x="939" y="468"/>
                    <a:pt x="938" y="468"/>
                  </a:cubicBezTo>
                  <a:cubicBezTo>
                    <a:pt x="937" y="468"/>
                    <a:pt x="937" y="468"/>
                    <a:pt x="937" y="468"/>
                  </a:cubicBezTo>
                  <a:cubicBezTo>
                    <a:pt x="936" y="467"/>
                    <a:pt x="936" y="467"/>
                    <a:pt x="936" y="467"/>
                  </a:cubicBezTo>
                  <a:cubicBezTo>
                    <a:pt x="935" y="467"/>
                    <a:pt x="935" y="467"/>
                    <a:pt x="934" y="467"/>
                  </a:cubicBezTo>
                  <a:cubicBezTo>
                    <a:pt x="934" y="467"/>
                    <a:pt x="934" y="466"/>
                    <a:pt x="934" y="466"/>
                  </a:cubicBezTo>
                  <a:cubicBezTo>
                    <a:pt x="933" y="466"/>
                    <a:pt x="933" y="466"/>
                    <a:pt x="933" y="466"/>
                  </a:cubicBezTo>
                  <a:cubicBezTo>
                    <a:pt x="932" y="466"/>
                    <a:pt x="932" y="466"/>
                    <a:pt x="931" y="466"/>
                  </a:cubicBezTo>
                  <a:cubicBezTo>
                    <a:pt x="931" y="466"/>
                    <a:pt x="930" y="466"/>
                    <a:pt x="930" y="465"/>
                  </a:cubicBezTo>
                  <a:cubicBezTo>
                    <a:pt x="930" y="465"/>
                    <a:pt x="929" y="465"/>
                    <a:pt x="929" y="465"/>
                  </a:cubicBezTo>
                  <a:cubicBezTo>
                    <a:pt x="929" y="465"/>
                    <a:pt x="928" y="465"/>
                    <a:pt x="928" y="465"/>
                  </a:cubicBezTo>
                  <a:cubicBezTo>
                    <a:pt x="928" y="465"/>
                    <a:pt x="927" y="464"/>
                    <a:pt x="926" y="464"/>
                  </a:cubicBezTo>
                  <a:cubicBezTo>
                    <a:pt x="925" y="464"/>
                    <a:pt x="924" y="463"/>
                    <a:pt x="923" y="462"/>
                  </a:cubicBezTo>
                  <a:cubicBezTo>
                    <a:pt x="922" y="462"/>
                    <a:pt x="920" y="461"/>
                    <a:pt x="919" y="460"/>
                  </a:cubicBezTo>
                  <a:cubicBezTo>
                    <a:pt x="918" y="460"/>
                    <a:pt x="917" y="459"/>
                    <a:pt x="916" y="458"/>
                  </a:cubicBezTo>
                  <a:cubicBezTo>
                    <a:pt x="915" y="457"/>
                    <a:pt x="914" y="457"/>
                    <a:pt x="914" y="456"/>
                  </a:cubicBezTo>
                  <a:cubicBezTo>
                    <a:pt x="915" y="450"/>
                    <a:pt x="915" y="441"/>
                    <a:pt x="912" y="436"/>
                  </a:cubicBezTo>
                  <a:cubicBezTo>
                    <a:pt x="907" y="430"/>
                    <a:pt x="898" y="434"/>
                    <a:pt x="891" y="434"/>
                  </a:cubicBezTo>
                  <a:cubicBezTo>
                    <a:pt x="895" y="445"/>
                    <a:pt x="895" y="468"/>
                    <a:pt x="913" y="458"/>
                  </a:cubicBezTo>
                  <a:cubicBezTo>
                    <a:pt x="913" y="458"/>
                    <a:pt x="913" y="458"/>
                    <a:pt x="913" y="458"/>
                  </a:cubicBezTo>
                  <a:cubicBezTo>
                    <a:pt x="913" y="459"/>
                    <a:pt x="912" y="460"/>
                    <a:pt x="912" y="460"/>
                  </a:cubicBezTo>
                  <a:cubicBezTo>
                    <a:pt x="913" y="459"/>
                    <a:pt x="913" y="459"/>
                    <a:pt x="913" y="459"/>
                  </a:cubicBezTo>
                  <a:cubicBezTo>
                    <a:pt x="914" y="459"/>
                    <a:pt x="914" y="460"/>
                    <a:pt x="915" y="460"/>
                  </a:cubicBezTo>
                  <a:cubicBezTo>
                    <a:pt x="916" y="461"/>
                    <a:pt x="917" y="462"/>
                    <a:pt x="918" y="463"/>
                  </a:cubicBezTo>
                  <a:cubicBezTo>
                    <a:pt x="919" y="463"/>
                    <a:pt x="921" y="464"/>
                    <a:pt x="922" y="465"/>
                  </a:cubicBezTo>
                  <a:cubicBezTo>
                    <a:pt x="923" y="465"/>
                    <a:pt x="924" y="466"/>
                    <a:pt x="926" y="466"/>
                  </a:cubicBezTo>
                  <a:cubicBezTo>
                    <a:pt x="926" y="467"/>
                    <a:pt x="927" y="467"/>
                    <a:pt x="927" y="467"/>
                  </a:cubicBezTo>
                  <a:cubicBezTo>
                    <a:pt x="928" y="467"/>
                    <a:pt x="928" y="467"/>
                    <a:pt x="928" y="467"/>
                  </a:cubicBezTo>
                  <a:cubicBezTo>
                    <a:pt x="929" y="468"/>
                    <a:pt x="929" y="468"/>
                    <a:pt x="929" y="468"/>
                  </a:cubicBezTo>
                  <a:cubicBezTo>
                    <a:pt x="930" y="468"/>
                    <a:pt x="930" y="468"/>
                    <a:pt x="931" y="468"/>
                  </a:cubicBezTo>
                  <a:cubicBezTo>
                    <a:pt x="931" y="468"/>
                    <a:pt x="932" y="469"/>
                    <a:pt x="932" y="469"/>
                  </a:cubicBezTo>
                  <a:cubicBezTo>
                    <a:pt x="933" y="469"/>
                    <a:pt x="933" y="469"/>
                    <a:pt x="933" y="469"/>
                  </a:cubicBezTo>
                  <a:cubicBezTo>
                    <a:pt x="933" y="469"/>
                    <a:pt x="934" y="469"/>
                    <a:pt x="934" y="469"/>
                  </a:cubicBezTo>
                  <a:cubicBezTo>
                    <a:pt x="934" y="469"/>
                    <a:pt x="935" y="469"/>
                    <a:pt x="935" y="469"/>
                  </a:cubicBezTo>
                  <a:cubicBezTo>
                    <a:pt x="936" y="469"/>
                    <a:pt x="936" y="469"/>
                    <a:pt x="937" y="469"/>
                  </a:cubicBezTo>
                  <a:cubicBezTo>
                    <a:pt x="937" y="469"/>
                    <a:pt x="937" y="469"/>
                    <a:pt x="938" y="469"/>
                  </a:cubicBezTo>
                  <a:cubicBezTo>
                    <a:pt x="938" y="469"/>
                    <a:pt x="938" y="469"/>
                    <a:pt x="939" y="469"/>
                  </a:cubicBezTo>
                  <a:cubicBezTo>
                    <a:pt x="937" y="469"/>
                    <a:pt x="935" y="470"/>
                    <a:pt x="933" y="470"/>
                  </a:cubicBezTo>
                  <a:cubicBezTo>
                    <a:pt x="932" y="470"/>
                    <a:pt x="931" y="471"/>
                    <a:pt x="930" y="471"/>
                  </a:cubicBezTo>
                  <a:cubicBezTo>
                    <a:pt x="928" y="471"/>
                    <a:pt x="927" y="472"/>
                    <a:pt x="926" y="472"/>
                  </a:cubicBezTo>
                  <a:cubicBezTo>
                    <a:pt x="925" y="472"/>
                    <a:pt x="924" y="473"/>
                    <a:pt x="922" y="473"/>
                  </a:cubicBezTo>
                  <a:cubicBezTo>
                    <a:pt x="919" y="473"/>
                    <a:pt x="919" y="473"/>
                    <a:pt x="919" y="473"/>
                  </a:cubicBezTo>
                  <a:cubicBezTo>
                    <a:pt x="914" y="474"/>
                    <a:pt x="909" y="475"/>
                    <a:pt x="904" y="476"/>
                  </a:cubicBezTo>
                  <a:cubicBezTo>
                    <a:pt x="894" y="477"/>
                    <a:pt x="884" y="478"/>
                    <a:pt x="875" y="479"/>
                  </a:cubicBezTo>
                  <a:cubicBezTo>
                    <a:pt x="865" y="479"/>
                    <a:pt x="856" y="480"/>
                    <a:pt x="847" y="481"/>
                  </a:cubicBezTo>
                  <a:cubicBezTo>
                    <a:pt x="839" y="482"/>
                    <a:pt x="831" y="483"/>
                    <a:pt x="823" y="485"/>
                  </a:cubicBezTo>
                  <a:cubicBezTo>
                    <a:pt x="819" y="486"/>
                    <a:pt x="816" y="487"/>
                    <a:pt x="812" y="488"/>
                  </a:cubicBezTo>
                  <a:cubicBezTo>
                    <a:pt x="811" y="488"/>
                    <a:pt x="809" y="489"/>
                    <a:pt x="807" y="489"/>
                  </a:cubicBezTo>
                  <a:cubicBezTo>
                    <a:pt x="806" y="490"/>
                    <a:pt x="804" y="491"/>
                    <a:pt x="803" y="491"/>
                  </a:cubicBezTo>
                  <a:cubicBezTo>
                    <a:pt x="797" y="493"/>
                    <a:pt x="792" y="496"/>
                    <a:pt x="788" y="498"/>
                  </a:cubicBezTo>
                  <a:cubicBezTo>
                    <a:pt x="786" y="499"/>
                    <a:pt x="784" y="500"/>
                    <a:pt x="783" y="501"/>
                  </a:cubicBezTo>
                  <a:cubicBezTo>
                    <a:pt x="781" y="502"/>
                    <a:pt x="780" y="503"/>
                    <a:pt x="779" y="504"/>
                  </a:cubicBezTo>
                  <a:cubicBezTo>
                    <a:pt x="777" y="505"/>
                    <a:pt x="776" y="506"/>
                    <a:pt x="776" y="506"/>
                  </a:cubicBezTo>
                  <a:cubicBezTo>
                    <a:pt x="776" y="506"/>
                    <a:pt x="777" y="506"/>
                    <a:pt x="779" y="504"/>
                  </a:cubicBezTo>
                  <a:cubicBezTo>
                    <a:pt x="780" y="504"/>
                    <a:pt x="782" y="503"/>
                    <a:pt x="783" y="502"/>
                  </a:cubicBezTo>
                  <a:cubicBezTo>
                    <a:pt x="785" y="501"/>
                    <a:pt x="787" y="501"/>
                    <a:pt x="789" y="500"/>
                  </a:cubicBezTo>
                  <a:cubicBezTo>
                    <a:pt x="793" y="498"/>
                    <a:pt x="798" y="496"/>
                    <a:pt x="804" y="494"/>
                  </a:cubicBezTo>
                  <a:cubicBezTo>
                    <a:pt x="805" y="494"/>
                    <a:pt x="807" y="493"/>
                    <a:pt x="808" y="493"/>
                  </a:cubicBezTo>
                  <a:cubicBezTo>
                    <a:pt x="810" y="492"/>
                    <a:pt x="812" y="492"/>
                    <a:pt x="813" y="491"/>
                  </a:cubicBezTo>
                  <a:cubicBezTo>
                    <a:pt x="814" y="491"/>
                    <a:pt x="815" y="491"/>
                    <a:pt x="816" y="491"/>
                  </a:cubicBezTo>
                  <a:cubicBezTo>
                    <a:pt x="817" y="491"/>
                    <a:pt x="817" y="490"/>
                    <a:pt x="818" y="490"/>
                  </a:cubicBezTo>
                  <a:cubicBezTo>
                    <a:pt x="820" y="490"/>
                    <a:pt x="822" y="489"/>
                    <a:pt x="824" y="489"/>
                  </a:cubicBezTo>
                  <a:cubicBezTo>
                    <a:pt x="824" y="489"/>
                    <a:pt x="824" y="489"/>
                    <a:pt x="824" y="489"/>
                  </a:cubicBezTo>
                  <a:cubicBezTo>
                    <a:pt x="824" y="489"/>
                    <a:pt x="824" y="489"/>
                    <a:pt x="824" y="489"/>
                  </a:cubicBezTo>
                  <a:cubicBezTo>
                    <a:pt x="823" y="490"/>
                    <a:pt x="822" y="491"/>
                    <a:pt x="821" y="491"/>
                  </a:cubicBezTo>
                  <a:cubicBezTo>
                    <a:pt x="820" y="492"/>
                    <a:pt x="819" y="493"/>
                    <a:pt x="818" y="494"/>
                  </a:cubicBezTo>
                  <a:cubicBezTo>
                    <a:pt x="818" y="495"/>
                    <a:pt x="817" y="495"/>
                    <a:pt x="816" y="496"/>
                  </a:cubicBezTo>
                  <a:cubicBezTo>
                    <a:pt x="816" y="496"/>
                    <a:pt x="816" y="497"/>
                    <a:pt x="816" y="497"/>
                  </a:cubicBezTo>
                  <a:cubicBezTo>
                    <a:pt x="815" y="496"/>
                    <a:pt x="815" y="496"/>
                    <a:pt x="815" y="496"/>
                  </a:cubicBezTo>
                  <a:cubicBezTo>
                    <a:pt x="799" y="503"/>
                    <a:pt x="795" y="518"/>
                    <a:pt x="791" y="534"/>
                  </a:cubicBezTo>
                  <a:cubicBezTo>
                    <a:pt x="807" y="531"/>
                    <a:pt x="813" y="517"/>
                    <a:pt x="816" y="501"/>
                  </a:cubicBezTo>
                  <a:cubicBezTo>
                    <a:pt x="816" y="500"/>
                    <a:pt x="817" y="499"/>
                    <a:pt x="818" y="499"/>
                  </a:cubicBezTo>
                  <a:cubicBezTo>
                    <a:pt x="819" y="498"/>
                    <a:pt x="820" y="497"/>
                    <a:pt x="820" y="496"/>
                  </a:cubicBezTo>
                  <a:cubicBezTo>
                    <a:pt x="821" y="495"/>
                    <a:pt x="822" y="494"/>
                    <a:pt x="823" y="494"/>
                  </a:cubicBezTo>
                  <a:cubicBezTo>
                    <a:pt x="824" y="493"/>
                    <a:pt x="825" y="492"/>
                    <a:pt x="825" y="492"/>
                  </a:cubicBezTo>
                  <a:cubicBezTo>
                    <a:pt x="826" y="491"/>
                    <a:pt x="827" y="490"/>
                    <a:pt x="828" y="490"/>
                  </a:cubicBezTo>
                  <a:cubicBezTo>
                    <a:pt x="828" y="490"/>
                    <a:pt x="828" y="490"/>
                    <a:pt x="828" y="490"/>
                  </a:cubicBezTo>
                  <a:cubicBezTo>
                    <a:pt x="828" y="489"/>
                    <a:pt x="828" y="489"/>
                    <a:pt x="829" y="489"/>
                  </a:cubicBezTo>
                  <a:cubicBezTo>
                    <a:pt x="829" y="489"/>
                    <a:pt x="829" y="489"/>
                    <a:pt x="829" y="488"/>
                  </a:cubicBezTo>
                  <a:cubicBezTo>
                    <a:pt x="830" y="488"/>
                    <a:pt x="830" y="488"/>
                    <a:pt x="830" y="488"/>
                  </a:cubicBezTo>
                  <a:cubicBezTo>
                    <a:pt x="835" y="487"/>
                    <a:pt x="841" y="486"/>
                    <a:pt x="848" y="485"/>
                  </a:cubicBezTo>
                  <a:cubicBezTo>
                    <a:pt x="856" y="484"/>
                    <a:pt x="866" y="483"/>
                    <a:pt x="875" y="483"/>
                  </a:cubicBezTo>
                  <a:cubicBezTo>
                    <a:pt x="884" y="482"/>
                    <a:pt x="894" y="481"/>
                    <a:pt x="904" y="480"/>
                  </a:cubicBezTo>
                  <a:cubicBezTo>
                    <a:pt x="909" y="479"/>
                    <a:pt x="914" y="478"/>
                    <a:pt x="919" y="477"/>
                  </a:cubicBezTo>
                  <a:cubicBezTo>
                    <a:pt x="923" y="477"/>
                    <a:pt x="923" y="477"/>
                    <a:pt x="923" y="477"/>
                  </a:cubicBezTo>
                  <a:cubicBezTo>
                    <a:pt x="924" y="476"/>
                    <a:pt x="925" y="476"/>
                    <a:pt x="927" y="476"/>
                  </a:cubicBezTo>
                  <a:cubicBezTo>
                    <a:pt x="928" y="476"/>
                    <a:pt x="929" y="475"/>
                    <a:pt x="930" y="475"/>
                  </a:cubicBezTo>
                  <a:cubicBezTo>
                    <a:pt x="932" y="475"/>
                    <a:pt x="933" y="474"/>
                    <a:pt x="934" y="474"/>
                  </a:cubicBezTo>
                  <a:cubicBezTo>
                    <a:pt x="944" y="471"/>
                    <a:pt x="954" y="468"/>
                    <a:pt x="963" y="464"/>
                  </a:cubicBezTo>
                  <a:cubicBezTo>
                    <a:pt x="966" y="463"/>
                    <a:pt x="969" y="462"/>
                    <a:pt x="971" y="462"/>
                  </a:cubicBezTo>
                  <a:cubicBezTo>
                    <a:pt x="971" y="462"/>
                    <a:pt x="971" y="462"/>
                    <a:pt x="971" y="462"/>
                  </a:cubicBezTo>
                  <a:cubicBezTo>
                    <a:pt x="970" y="462"/>
                    <a:pt x="970" y="463"/>
                    <a:pt x="969" y="463"/>
                  </a:cubicBezTo>
                  <a:cubicBezTo>
                    <a:pt x="969" y="464"/>
                    <a:pt x="968" y="464"/>
                    <a:pt x="968" y="465"/>
                  </a:cubicBezTo>
                  <a:cubicBezTo>
                    <a:pt x="967" y="465"/>
                    <a:pt x="967" y="466"/>
                    <a:pt x="966" y="467"/>
                  </a:cubicBezTo>
                  <a:cubicBezTo>
                    <a:pt x="966" y="467"/>
                    <a:pt x="965" y="467"/>
                    <a:pt x="965" y="468"/>
                  </a:cubicBezTo>
                  <a:cubicBezTo>
                    <a:pt x="965" y="468"/>
                    <a:pt x="964" y="468"/>
                    <a:pt x="964" y="469"/>
                  </a:cubicBezTo>
                  <a:cubicBezTo>
                    <a:pt x="963" y="470"/>
                    <a:pt x="962" y="472"/>
                    <a:pt x="960" y="474"/>
                  </a:cubicBezTo>
                  <a:cubicBezTo>
                    <a:pt x="959" y="476"/>
                    <a:pt x="957" y="478"/>
                    <a:pt x="956" y="480"/>
                  </a:cubicBezTo>
                  <a:cubicBezTo>
                    <a:pt x="953" y="484"/>
                    <a:pt x="950" y="488"/>
                    <a:pt x="947" y="492"/>
                  </a:cubicBezTo>
                  <a:cubicBezTo>
                    <a:pt x="944" y="496"/>
                    <a:pt x="941" y="501"/>
                    <a:pt x="939" y="504"/>
                  </a:cubicBezTo>
                  <a:cubicBezTo>
                    <a:pt x="938" y="504"/>
                    <a:pt x="938" y="504"/>
                    <a:pt x="938" y="504"/>
                  </a:cubicBezTo>
                  <a:cubicBezTo>
                    <a:pt x="937" y="504"/>
                    <a:pt x="936" y="504"/>
                    <a:pt x="935" y="504"/>
                  </a:cubicBezTo>
                  <a:cubicBezTo>
                    <a:pt x="935" y="504"/>
                    <a:pt x="935" y="504"/>
                    <a:pt x="934" y="504"/>
                  </a:cubicBezTo>
                  <a:cubicBezTo>
                    <a:pt x="934" y="504"/>
                    <a:pt x="934" y="504"/>
                    <a:pt x="933" y="504"/>
                  </a:cubicBezTo>
                  <a:cubicBezTo>
                    <a:pt x="933" y="504"/>
                    <a:pt x="933" y="504"/>
                    <a:pt x="933" y="504"/>
                  </a:cubicBezTo>
                  <a:cubicBezTo>
                    <a:pt x="932" y="504"/>
                    <a:pt x="930" y="504"/>
                    <a:pt x="929" y="504"/>
                  </a:cubicBezTo>
                  <a:cubicBezTo>
                    <a:pt x="928" y="504"/>
                    <a:pt x="927" y="504"/>
                    <a:pt x="926" y="504"/>
                  </a:cubicBezTo>
                  <a:cubicBezTo>
                    <a:pt x="923" y="504"/>
                    <a:pt x="920" y="504"/>
                    <a:pt x="918" y="505"/>
                  </a:cubicBezTo>
                  <a:cubicBezTo>
                    <a:pt x="917" y="505"/>
                    <a:pt x="917" y="505"/>
                    <a:pt x="917" y="505"/>
                  </a:cubicBezTo>
                  <a:cubicBezTo>
                    <a:pt x="917" y="504"/>
                    <a:pt x="917" y="504"/>
                    <a:pt x="917" y="504"/>
                  </a:cubicBezTo>
                  <a:cubicBezTo>
                    <a:pt x="907" y="490"/>
                    <a:pt x="890" y="502"/>
                    <a:pt x="885" y="515"/>
                  </a:cubicBezTo>
                  <a:cubicBezTo>
                    <a:pt x="895" y="514"/>
                    <a:pt x="911" y="520"/>
                    <a:pt x="916" y="507"/>
                  </a:cubicBezTo>
                  <a:cubicBezTo>
                    <a:pt x="917" y="507"/>
                    <a:pt x="917" y="507"/>
                    <a:pt x="918" y="507"/>
                  </a:cubicBezTo>
                  <a:cubicBezTo>
                    <a:pt x="921" y="507"/>
                    <a:pt x="923" y="506"/>
                    <a:pt x="926" y="506"/>
                  </a:cubicBezTo>
                  <a:cubicBezTo>
                    <a:pt x="927" y="506"/>
                    <a:pt x="928" y="506"/>
                    <a:pt x="929" y="506"/>
                  </a:cubicBezTo>
                  <a:cubicBezTo>
                    <a:pt x="931" y="506"/>
                    <a:pt x="932" y="506"/>
                    <a:pt x="933" y="506"/>
                  </a:cubicBezTo>
                  <a:cubicBezTo>
                    <a:pt x="933" y="506"/>
                    <a:pt x="933" y="506"/>
                    <a:pt x="933" y="506"/>
                  </a:cubicBezTo>
                  <a:cubicBezTo>
                    <a:pt x="934" y="506"/>
                    <a:pt x="934" y="506"/>
                    <a:pt x="934" y="506"/>
                  </a:cubicBezTo>
                  <a:cubicBezTo>
                    <a:pt x="935" y="506"/>
                    <a:pt x="935" y="506"/>
                    <a:pt x="935" y="505"/>
                  </a:cubicBezTo>
                  <a:cubicBezTo>
                    <a:pt x="936" y="505"/>
                    <a:pt x="937" y="505"/>
                    <a:pt x="938" y="505"/>
                  </a:cubicBezTo>
                  <a:cubicBezTo>
                    <a:pt x="938" y="505"/>
                    <a:pt x="938" y="505"/>
                    <a:pt x="938" y="505"/>
                  </a:cubicBezTo>
                  <a:cubicBezTo>
                    <a:pt x="938" y="505"/>
                    <a:pt x="938" y="505"/>
                    <a:pt x="938" y="505"/>
                  </a:cubicBezTo>
                  <a:cubicBezTo>
                    <a:pt x="937" y="507"/>
                    <a:pt x="935" y="509"/>
                    <a:pt x="934" y="511"/>
                  </a:cubicBezTo>
                  <a:cubicBezTo>
                    <a:pt x="933" y="513"/>
                    <a:pt x="931" y="514"/>
                    <a:pt x="930" y="516"/>
                  </a:cubicBezTo>
                  <a:cubicBezTo>
                    <a:pt x="930" y="516"/>
                    <a:pt x="929" y="516"/>
                    <a:pt x="929" y="517"/>
                  </a:cubicBezTo>
                  <a:cubicBezTo>
                    <a:pt x="929" y="517"/>
                    <a:pt x="929" y="518"/>
                    <a:pt x="928" y="518"/>
                  </a:cubicBezTo>
                  <a:cubicBezTo>
                    <a:pt x="928" y="519"/>
                    <a:pt x="927" y="519"/>
                    <a:pt x="927" y="520"/>
                  </a:cubicBezTo>
                  <a:cubicBezTo>
                    <a:pt x="926" y="521"/>
                    <a:pt x="925" y="523"/>
                    <a:pt x="924" y="523"/>
                  </a:cubicBezTo>
                  <a:cubicBezTo>
                    <a:pt x="923" y="525"/>
                    <a:pt x="922" y="526"/>
                    <a:pt x="922" y="526"/>
                  </a:cubicBezTo>
                  <a:cubicBezTo>
                    <a:pt x="922" y="526"/>
                    <a:pt x="923" y="526"/>
                    <a:pt x="925" y="524"/>
                  </a:cubicBezTo>
                  <a:cubicBezTo>
                    <a:pt x="925" y="524"/>
                    <a:pt x="926" y="523"/>
                    <a:pt x="926" y="523"/>
                  </a:cubicBezTo>
                  <a:cubicBezTo>
                    <a:pt x="927" y="522"/>
                    <a:pt x="927" y="522"/>
                    <a:pt x="928" y="521"/>
                  </a:cubicBezTo>
                  <a:cubicBezTo>
                    <a:pt x="929" y="521"/>
                    <a:pt x="929" y="520"/>
                    <a:pt x="930" y="519"/>
                  </a:cubicBezTo>
                  <a:cubicBezTo>
                    <a:pt x="930" y="519"/>
                    <a:pt x="930" y="519"/>
                    <a:pt x="931" y="518"/>
                  </a:cubicBezTo>
                  <a:cubicBezTo>
                    <a:pt x="931" y="518"/>
                    <a:pt x="931" y="518"/>
                    <a:pt x="932" y="517"/>
                  </a:cubicBezTo>
                  <a:cubicBezTo>
                    <a:pt x="933" y="516"/>
                    <a:pt x="934" y="514"/>
                    <a:pt x="936" y="512"/>
                  </a:cubicBezTo>
                  <a:cubicBezTo>
                    <a:pt x="937" y="510"/>
                    <a:pt x="938" y="508"/>
                    <a:pt x="940" y="506"/>
                  </a:cubicBezTo>
                  <a:cubicBezTo>
                    <a:pt x="943" y="502"/>
                    <a:pt x="946" y="498"/>
                    <a:pt x="949" y="494"/>
                  </a:cubicBezTo>
                  <a:cubicBezTo>
                    <a:pt x="950" y="492"/>
                    <a:pt x="951" y="491"/>
                    <a:pt x="952" y="490"/>
                  </a:cubicBezTo>
                  <a:cubicBezTo>
                    <a:pt x="952" y="490"/>
                    <a:pt x="952" y="490"/>
                    <a:pt x="952" y="491"/>
                  </a:cubicBezTo>
                  <a:cubicBezTo>
                    <a:pt x="952" y="491"/>
                    <a:pt x="952" y="491"/>
                    <a:pt x="952" y="492"/>
                  </a:cubicBezTo>
                  <a:cubicBezTo>
                    <a:pt x="952" y="492"/>
                    <a:pt x="952" y="492"/>
                    <a:pt x="952" y="493"/>
                  </a:cubicBezTo>
                  <a:cubicBezTo>
                    <a:pt x="952" y="493"/>
                    <a:pt x="952" y="493"/>
                    <a:pt x="952" y="494"/>
                  </a:cubicBezTo>
                  <a:cubicBezTo>
                    <a:pt x="953" y="497"/>
                    <a:pt x="954" y="500"/>
                    <a:pt x="956" y="503"/>
                  </a:cubicBezTo>
                  <a:cubicBezTo>
                    <a:pt x="957" y="506"/>
                    <a:pt x="958" y="508"/>
                    <a:pt x="960" y="511"/>
                  </a:cubicBezTo>
                  <a:cubicBezTo>
                    <a:pt x="959" y="511"/>
                    <a:pt x="959" y="511"/>
                    <a:pt x="958" y="511"/>
                  </a:cubicBezTo>
                  <a:cubicBezTo>
                    <a:pt x="957" y="514"/>
                    <a:pt x="957" y="514"/>
                    <a:pt x="957" y="514"/>
                  </a:cubicBezTo>
                  <a:cubicBezTo>
                    <a:pt x="948" y="525"/>
                    <a:pt x="950" y="542"/>
                    <a:pt x="964" y="548"/>
                  </a:cubicBezTo>
                  <a:cubicBezTo>
                    <a:pt x="966" y="536"/>
                    <a:pt x="977" y="518"/>
                    <a:pt x="962" y="512"/>
                  </a:cubicBezTo>
                  <a:cubicBezTo>
                    <a:pt x="962" y="512"/>
                    <a:pt x="962" y="512"/>
                    <a:pt x="962" y="512"/>
                  </a:cubicBezTo>
                  <a:cubicBezTo>
                    <a:pt x="961" y="508"/>
                    <a:pt x="959" y="505"/>
                    <a:pt x="958" y="502"/>
                  </a:cubicBezTo>
                  <a:cubicBezTo>
                    <a:pt x="956" y="499"/>
                    <a:pt x="955" y="496"/>
                    <a:pt x="954" y="493"/>
                  </a:cubicBezTo>
                  <a:cubicBezTo>
                    <a:pt x="954" y="493"/>
                    <a:pt x="954" y="492"/>
                    <a:pt x="954" y="492"/>
                  </a:cubicBezTo>
                  <a:cubicBezTo>
                    <a:pt x="954" y="492"/>
                    <a:pt x="954" y="491"/>
                    <a:pt x="954" y="491"/>
                  </a:cubicBezTo>
                  <a:cubicBezTo>
                    <a:pt x="954" y="491"/>
                    <a:pt x="954" y="491"/>
                    <a:pt x="953" y="490"/>
                  </a:cubicBezTo>
                  <a:cubicBezTo>
                    <a:pt x="953" y="490"/>
                    <a:pt x="953" y="490"/>
                    <a:pt x="953" y="489"/>
                  </a:cubicBezTo>
                  <a:cubicBezTo>
                    <a:pt x="953" y="489"/>
                    <a:pt x="953" y="488"/>
                    <a:pt x="953" y="488"/>
                  </a:cubicBezTo>
                  <a:cubicBezTo>
                    <a:pt x="955" y="485"/>
                    <a:pt x="956" y="483"/>
                    <a:pt x="958" y="481"/>
                  </a:cubicBezTo>
                  <a:cubicBezTo>
                    <a:pt x="959" y="479"/>
                    <a:pt x="961" y="477"/>
                    <a:pt x="962" y="475"/>
                  </a:cubicBezTo>
                  <a:cubicBezTo>
                    <a:pt x="963" y="474"/>
                    <a:pt x="965" y="472"/>
                    <a:pt x="966" y="470"/>
                  </a:cubicBezTo>
                  <a:cubicBezTo>
                    <a:pt x="966" y="470"/>
                    <a:pt x="967" y="469"/>
                    <a:pt x="968" y="468"/>
                  </a:cubicBezTo>
                  <a:cubicBezTo>
                    <a:pt x="968" y="467"/>
                    <a:pt x="969" y="467"/>
                    <a:pt x="969" y="466"/>
                  </a:cubicBezTo>
                  <a:cubicBezTo>
                    <a:pt x="970" y="465"/>
                    <a:pt x="971" y="464"/>
                    <a:pt x="971" y="463"/>
                  </a:cubicBezTo>
                  <a:cubicBezTo>
                    <a:pt x="972" y="462"/>
                    <a:pt x="972" y="462"/>
                    <a:pt x="972" y="461"/>
                  </a:cubicBezTo>
                  <a:cubicBezTo>
                    <a:pt x="974" y="461"/>
                    <a:pt x="976" y="460"/>
                    <a:pt x="977" y="460"/>
                  </a:cubicBezTo>
                  <a:cubicBezTo>
                    <a:pt x="980" y="459"/>
                    <a:pt x="982" y="458"/>
                    <a:pt x="984" y="457"/>
                  </a:cubicBezTo>
                  <a:cubicBezTo>
                    <a:pt x="987" y="457"/>
                    <a:pt x="989" y="456"/>
                    <a:pt x="991" y="456"/>
                  </a:cubicBezTo>
                  <a:cubicBezTo>
                    <a:pt x="1004" y="452"/>
                    <a:pt x="1016" y="450"/>
                    <a:pt x="1028" y="449"/>
                  </a:cubicBezTo>
                  <a:cubicBezTo>
                    <a:pt x="1028" y="449"/>
                    <a:pt x="1028" y="450"/>
                    <a:pt x="1027" y="450"/>
                  </a:cubicBezTo>
                  <a:cubicBezTo>
                    <a:pt x="1027" y="451"/>
                    <a:pt x="1027" y="451"/>
                    <a:pt x="1026" y="452"/>
                  </a:cubicBezTo>
                  <a:cubicBezTo>
                    <a:pt x="1026" y="453"/>
                    <a:pt x="1025" y="454"/>
                    <a:pt x="1025" y="454"/>
                  </a:cubicBezTo>
                  <a:cubicBezTo>
                    <a:pt x="1025" y="455"/>
                    <a:pt x="1024" y="456"/>
                    <a:pt x="1024" y="457"/>
                  </a:cubicBezTo>
                  <a:cubicBezTo>
                    <a:pt x="1024" y="457"/>
                    <a:pt x="1024" y="457"/>
                    <a:pt x="1024" y="457"/>
                  </a:cubicBezTo>
                  <a:cubicBezTo>
                    <a:pt x="1024" y="457"/>
                    <a:pt x="1024" y="457"/>
                    <a:pt x="1024" y="457"/>
                  </a:cubicBezTo>
                  <a:cubicBezTo>
                    <a:pt x="1013" y="466"/>
                    <a:pt x="1016" y="478"/>
                    <a:pt x="1020" y="492"/>
                  </a:cubicBezTo>
                  <a:cubicBezTo>
                    <a:pt x="1032" y="486"/>
                    <a:pt x="1031" y="474"/>
                    <a:pt x="1026" y="461"/>
                  </a:cubicBezTo>
                  <a:cubicBezTo>
                    <a:pt x="1026" y="460"/>
                    <a:pt x="1027" y="459"/>
                    <a:pt x="1027" y="458"/>
                  </a:cubicBezTo>
                  <a:cubicBezTo>
                    <a:pt x="1027" y="458"/>
                    <a:pt x="1027" y="457"/>
                    <a:pt x="1028" y="456"/>
                  </a:cubicBezTo>
                  <a:cubicBezTo>
                    <a:pt x="1028" y="455"/>
                    <a:pt x="1029" y="454"/>
                    <a:pt x="1029" y="454"/>
                  </a:cubicBezTo>
                  <a:cubicBezTo>
                    <a:pt x="1029" y="453"/>
                    <a:pt x="1030" y="452"/>
                    <a:pt x="1030" y="452"/>
                  </a:cubicBezTo>
                  <a:cubicBezTo>
                    <a:pt x="1030" y="451"/>
                    <a:pt x="1031" y="450"/>
                    <a:pt x="1031" y="450"/>
                  </a:cubicBezTo>
                  <a:cubicBezTo>
                    <a:pt x="1031" y="450"/>
                    <a:pt x="1031" y="449"/>
                    <a:pt x="1031" y="449"/>
                  </a:cubicBezTo>
                  <a:cubicBezTo>
                    <a:pt x="1032" y="449"/>
                    <a:pt x="1032" y="449"/>
                    <a:pt x="1032" y="449"/>
                  </a:cubicBezTo>
                  <a:cubicBezTo>
                    <a:pt x="1035" y="449"/>
                    <a:pt x="1039" y="448"/>
                    <a:pt x="1042" y="448"/>
                  </a:cubicBezTo>
                  <a:cubicBezTo>
                    <a:pt x="1044" y="448"/>
                    <a:pt x="1046" y="448"/>
                    <a:pt x="1048" y="448"/>
                  </a:cubicBezTo>
                  <a:cubicBezTo>
                    <a:pt x="1049" y="448"/>
                    <a:pt x="1051" y="448"/>
                    <a:pt x="1053" y="448"/>
                  </a:cubicBezTo>
                  <a:cubicBezTo>
                    <a:pt x="1053" y="448"/>
                    <a:pt x="1054" y="448"/>
                    <a:pt x="1054" y="448"/>
                  </a:cubicBezTo>
                  <a:cubicBezTo>
                    <a:pt x="1071" y="467"/>
                    <a:pt x="1081" y="460"/>
                    <a:pt x="1112" y="472"/>
                  </a:cubicBezTo>
                  <a:cubicBezTo>
                    <a:pt x="1119" y="475"/>
                    <a:pt x="1128" y="479"/>
                    <a:pt x="1135" y="476"/>
                  </a:cubicBezTo>
                  <a:cubicBezTo>
                    <a:pt x="1145" y="472"/>
                    <a:pt x="1148" y="477"/>
                    <a:pt x="1162" y="482"/>
                  </a:cubicBezTo>
                  <a:cubicBezTo>
                    <a:pt x="1179" y="488"/>
                    <a:pt x="1191" y="499"/>
                    <a:pt x="1195" y="514"/>
                  </a:cubicBezTo>
                  <a:cubicBezTo>
                    <a:pt x="1187" y="516"/>
                    <a:pt x="1177" y="508"/>
                    <a:pt x="1164" y="505"/>
                  </a:cubicBezTo>
                  <a:cubicBezTo>
                    <a:pt x="1147" y="501"/>
                    <a:pt x="1138" y="500"/>
                    <a:pt x="1120" y="502"/>
                  </a:cubicBezTo>
                  <a:cubicBezTo>
                    <a:pt x="1110" y="503"/>
                    <a:pt x="1095" y="505"/>
                    <a:pt x="1086" y="502"/>
                  </a:cubicBezTo>
                  <a:cubicBezTo>
                    <a:pt x="1067" y="497"/>
                    <a:pt x="1063" y="477"/>
                    <a:pt x="1042" y="480"/>
                  </a:cubicBezTo>
                  <a:cubicBezTo>
                    <a:pt x="1054" y="485"/>
                    <a:pt x="1064" y="495"/>
                    <a:pt x="1069" y="508"/>
                  </a:cubicBezTo>
                  <a:cubicBezTo>
                    <a:pt x="1052" y="511"/>
                    <a:pt x="1041" y="516"/>
                    <a:pt x="1027" y="523"/>
                  </a:cubicBezTo>
                  <a:cubicBezTo>
                    <a:pt x="1013" y="529"/>
                    <a:pt x="1000" y="543"/>
                    <a:pt x="985" y="555"/>
                  </a:cubicBezTo>
                  <a:cubicBezTo>
                    <a:pt x="984" y="555"/>
                    <a:pt x="983" y="555"/>
                    <a:pt x="981" y="555"/>
                  </a:cubicBezTo>
                  <a:cubicBezTo>
                    <a:pt x="982" y="556"/>
                    <a:pt x="982" y="556"/>
                    <a:pt x="982" y="557"/>
                  </a:cubicBezTo>
                  <a:cubicBezTo>
                    <a:pt x="980" y="559"/>
                    <a:pt x="977" y="561"/>
                    <a:pt x="974" y="563"/>
                  </a:cubicBezTo>
                  <a:cubicBezTo>
                    <a:pt x="977" y="561"/>
                    <a:pt x="980" y="560"/>
                    <a:pt x="982" y="558"/>
                  </a:cubicBezTo>
                  <a:cubicBezTo>
                    <a:pt x="988" y="572"/>
                    <a:pt x="1002" y="577"/>
                    <a:pt x="1017" y="578"/>
                  </a:cubicBezTo>
                  <a:cubicBezTo>
                    <a:pt x="1018" y="578"/>
                    <a:pt x="1019" y="579"/>
                    <a:pt x="1020" y="580"/>
                  </a:cubicBezTo>
                  <a:cubicBezTo>
                    <a:pt x="1021" y="581"/>
                    <a:pt x="1021" y="581"/>
                    <a:pt x="1022" y="582"/>
                  </a:cubicBezTo>
                  <a:cubicBezTo>
                    <a:pt x="1023" y="583"/>
                    <a:pt x="1024" y="584"/>
                    <a:pt x="1025" y="585"/>
                  </a:cubicBezTo>
                  <a:cubicBezTo>
                    <a:pt x="1026" y="586"/>
                    <a:pt x="1027" y="586"/>
                    <a:pt x="1027" y="587"/>
                  </a:cubicBezTo>
                  <a:cubicBezTo>
                    <a:pt x="1028" y="588"/>
                    <a:pt x="1029" y="589"/>
                    <a:pt x="1029" y="589"/>
                  </a:cubicBezTo>
                  <a:cubicBezTo>
                    <a:pt x="1029" y="590"/>
                    <a:pt x="1029" y="590"/>
                    <a:pt x="1030" y="590"/>
                  </a:cubicBezTo>
                  <a:cubicBezTo>
                    <a:pt x="1030" y="590"/>
                    <a:pt x="1030" y="590"/>
                    <a:pt x="1030" y="590"/>
                  </a:cubicBezTo>
                  <a:cubicBezTo>
                    <a:pt x="1030" y="591"/>
                    <a:pt x="1031" y="591"/>
                    <a:pt x="1031" y="591"/>
                  </a:cubicBezTo>
                  <a:cubicBezTo>
                    <a:pt x="1031" y="591"/>
                    <a:pt x="1031" y="591"/>
                    <a:pt x="1032" y="592"/>
                  </a:cubicBezTo>
                  <a:cubicBezTo>
                    <a:pt x="1033" y="598"/>
                    <a:pt x="1035" y="604"/>
                    <a:pt x="1036" y="611"/>
                  </a:cubicBezTo>
                  <a:cubicBezTo>
                    <a:pt x="1038" y="620"/>
                    <a:pt x="1039" y="630"/>
                    <a:pt x="1041" y="640"/>
                  </a:cubicBezTo>
                  <a:cubicBezTo>
                    <a:pt x="1043" y="649"/>
                    <a:pt x="1044" y="659"/>
                    <a:pt x="1046" y="669"/>
                  </a:cubicBezTo>
                  <a:cubicBezTo>
                    <a:pt x="1041" y="670"/>
                    <a:pt x="1034" y="670"/>
                    <a:pt x="1028" y="671"/>
                  </a:cubicBezTo>
                  <a:cubicBezTo>
                    <a:pt x="1025" y="663"/>
                    <a:pt x="1017" y="656"/>
                    <a:pt x="1010" y="654"/>
                  </a:cubicBezTo>
                  <a:cubicBezTo>
                    <a:pt x="1011" y="659"/>
                    <a:pt x="1010" y="666"/>
                    <a:pt x="1011" y="672"/>
                  </a:cubicBezTo>
                  <a:cubicBezTo>
                    <a:pt x="992" y="674"/>
                    <a:pt x="974" y="677"/>
                    <a:pt x="960" y="681"/>
                  </a:cubicBezTo>
                  <a:cubicBezTo>
                    <a:pt x="916" y="692"/>
                    <a:pt x="878" y="705"/>
                    <a:pt x="878" y="705"/>
                  </a:cubicBezTo>
                  <a:cubicBezTo>
                    <a:pt x="878" y="705"/>
                    <a:pt x="873" y="704"/>
                    <a:pt x="865" y="702"/>
                  </a:cubicBezTo>
                  <a:cubicBezTo>
                    <a:pt x="865" y="702"/>
                    <a:pt x="864" y="702"/>
                    <a:pt x="864" y="701"/>
                  </a:cubicBezTo>
                  <a:cubicBezTo>
                    <a:pt x="863" y="700"/>
                    <a:pt x="861" y="699"/>
                    <a:pt x="860" y="697"/>
                  </a:cubicBezTo>
                  <a:cubicBezTo>
                    <a:pt x="859" y="697"/>
                    <a:pt x="858" y="696"/>
                    <a:pt x="857" y="695"/>
                  </a:cubicBezTo>
                  <a:cubicBezTo>
                    <a:pt x="856" y="695"/>
                    <a:pt x="856" y="694"/>
                    <a:pt x="855" y="693"/>
                  </a:cubicBezTo>
                  <a:cubicBezTo>
                    <a:pt x="848" y="688"/>
                    <a:pt x="839" y="681"/>
                    <a:pt x="831" y="674"/>
                  </a:cubicBezTo>
                  <a:cubicBezTo>
                    <a:pt x="826" y="670"/>
                    <a:pt x="822" y="667"/>
                    <a:pt x="818" y="663"/>
                  </a:cubicBezTo>
                  <a:cubicBezTo>
                    <a:pt x="817" y="663"/>
                    <a:pt x="817" y="662"/>
                    <a:pt x="817" y="662"/>
                  </a:cubicBezTo>
                  <a:cubicBezTo>
                    <a:pt x="816" y="661"/>
                    <a:pt x="815" y="659"/>
                    <a:pt x="815" y="658"/>
                  </a:cubicBezTo>
                  <a:cubicBezTo>
                    <a:pt x="815" y="658"/>
                    <a:pt x="814" y="657"/>
                    <a:pt x="814" y="657"/>
                  </a:cubicBezTo>
                  <a:cubicBezTo>
                    <a:pt x="814" y="657"/>
                    <a:pt x="814" y="656"/>
                    <a:pt x="814" y="656"/>
                  </a:cubicBezTo>
                  <a:cubicBezTo>
                    <a:pt x="814" y="655"/>
                    <a:pt x="813" y="654"/>
                    <a:pt x="813" y="653"/>
                  </a:cubicBezTo>
                  <a:cubicBezTo>
                    <a:pt x="812" y="652"/>
                    <a:pt x="812" y="650"/>
                    <a:pt x="812" y="648"/>
                  </a:cubicBezTo>
                  <a:cubicBezTo>
                    <a:pt x="812" y="647"/>
                    <a:pt x="812" y="647"/>
                    <a:pt x="812" y="647"/>
                  </a:cubicBezTo>
                  <a:cubicBezTo>
                    <a:pt x="812" y="647"/>
                    <a:pt x="812" y="646"/>
                    <a:pt x="812" y="646"/>
                  </a:cubicBezTo>
                  <a:cubicBezTo>
                    <a:pt x="812" y="646"/>
                    <a:pt x="812" y="646"/>
                    <a:pt x="812" y="646"/>
                  </a:cubicBezTo>
                  <a:cubicBezTo>
                    <a:pt x="812" y="645"/>
                    <a:pt x="812" y="645"/>
                    <a:pt x="812" y="645"/>
                  </a:cubicBezTo>
                  <a:cubicBezTo>
                    <a:pt x="813" y="645"/>
                    <a:pt x="813" y="645"/>
                    <a:pt x="813" y="645"/>
                  </a:cubicBezTo>
                  <a:cubicBezTo>
                    <a:pt x="813" y="644"/>
                    <a:pt x="814" y="643"/>
                    <a:pt x="814" y="642"/>
                  </a:cubicBezTo>
                  <a:cubicBezTo>
                    <a:pt x="815" y="641"/>
                    <a:pt x="815" y="641"/>
                    <a:pt x="815" y="640"/>
                  </a:cubicBezTo>
                  <a:cubicBezTo>
                    <a:pt x="816" y="640"/>
                    <a:pt x="816" y="639"/>
                    <a:pt x="816" y="639"/>
                  </a:cubicBezTo>
                  <a:cubicBezTo>
                    <a:pt x="817" y="638"/>
                    <a:pt x="817" y="637"/>
                    <a:pt x="817" y="637"/>
                  </a:cubicBezTo>
                  <a:cubicBezTo>
                    <a:pt x="817" y="636"/>
                    <a:pt x="818" y="636"/>
                    <a:pt x="818" y="635"/>
                  </a:cubicBezTo>
                  <a:cubicBezTo>
                    <a:pt x="819" y="633"/>
                    <a:pt x="820" y="630"/>
                    <a:pt x="820" y="627"/>
                  </a:cubicBezTo>
                  <a:cubicBezTo>
                    <a:pt x="820" y="627"/>
                    <a:pt x="821" y="627"/>
                    <a:pt x="821" y="627"/>
                  </a:cubicBezTo>
                  <a:cubicBezTo>
                    <a:pt x="821" y="626"/>
                    <a:pt x="821" y="626"/>
                    <a:pt x="821" y="626"/>
                  </a:cubicBezTo>
                  <a:cubicBezTo>
                    <a:pt x="821" y="625"/>
                    <a:pt x="821" y="624"/>
                    <a:pt x="821" y="624"/>
                  </a:cubicBezTo>
                  <a:cubicBezTo>
                    <a:pt x="821" y="623"/>
                    <a:pt x="821" y="622"/>
                    <a:pt x="821" y="622"/>
                  </a:cubicBezTo>
                  <a:cubicBezTo>
                    <a:pt x="821" y="621"/>
                    <a:pt x="821" y="620"/>
                    <a:pt x="821" y="620"/>
                  </a:cubicBezTo>
                  <a:cubicBezTo>
                    <a:pt x="822" y="617"/>
                    <a:pt x="822" y="614"/>
                    <a:pt x="821" y="612"/>
                  </a:cubicBezTo>
                  <a:cubicBezTo>
                    <a:pt x="821" y="611"/>
                    <a:pt x="821" y="610"/>
                    <a:pt x="821" y="608"/>
                  </a:cubicBezTo>
                  <a:cubicBezTo>
                    <a:pt x="821" y="608"/>
                    <a:pt x="820" y="607"/>
                    <a:pt x="820" y="607"/>
                  </a:cubicBezTo>
                  <a:cubicBezTo>
                    <a:pt x="820" y="607"/>
                    <a:pt x="820" y="607"/>
                    <a:pt x="820" y="606"/>
                  </a:cubicBezTo>
                  <a:cubicBezTo>
                    <a:pt x="820" y="606"/>
                    <a:pt x="820" y="606"/>
                    <a:pt x="820" y="606"/>
                  </a:cubicBezTo>
                  <a:cubicBezTo>
                    <a:pt x="821" y="606"/>
                    <a:pt x="821" y="605"/>
                    <a:pt x="821" y="605"/>
                  </a:cubicBezTo>
                  <a:cubicBezTo>
                    <a:pt x="821" y="604"/>
                    <a:pt x="822" y="603"/>
                    <a:pt x="822" y="603"/>
                  </a:cubicBezTo>
                  <a:cubicBezTo>
                    <a:pt x="822" y="602"/>
                    <a:pt x="822" y="602"/>
                    <a:pt x="823" y="601"/>
                  </a:cubicBezTo>
                  <a:cubicBezTo>
                    <a:pt x="823" y="600"/>
                    <a:pt x="824" y="600"/>
                    <a:pt x="824" y="599"/>
                  </a:cubicBezTo>
                  <a:cubicBezTo>
                    <a:pt x="824" y="599"/>
                    <a:pt x="825" y="598"/>
                    <a:pt x="825" y="597"/>
                  </a:cubicBezTo>
                  <a:cubicBezTo>
                    <a:pt x="825" y="597"/>
                    <a:pt x="825" y="597"/>
                    <a:pt x="825" y="597"/>
                  </a:cubicBezTo>
                  <a:cubicBezTo>
                    <a:pt x="839" y="598"/>
                    <a:pt x="842" y="590"/>
                    <a:pt x="836" y="578"/>
                  </a:cubicBezTo>
                  <a:cubicBezTo>
                    <a:pt x="829" y="582"/>
                    <a:pt x="819" y="586"/>
                    <a:pt x="824" y="596"/>
                  </a:cubicBezTo>
                  <a:cubicBezTo>
                    <a:pt x="823" y="597"/>
                    <a:pt x="823" y="597"/>
                    <a:pt x="823" y="597"/>
                  </a:cubicBezTo>
                  <a:cubicBezTo>
                    <a:pt x="823" y="597"/>
                    <a:pt x="823" y="597"/>
                    <a:pt x="823" y="597"/>
                  </a:cubicBezTo>
                  <a:cubicBezTo>
                    <a:pt x="823" y="597"/>
                    <a:pt x="823" y="598"/>
                    <a:pt x="822" y="598"/>
                  </a:cubicBezTo>
                  <a:cubicBezTo>
                    <a:pt x="822" y="599"/>
                    <a:pt x="822" y="599"/>
                    <a:pt x="821" y="600"/>
                  </a:cubicBezTo>
                  <a:cubicBezTo>
                    <a:pt x="821" y="601"/>
                    <a:pt x="820" y="601"/>
                    <a:pt x="820" y="602"/>
                  </a:cubicBezTo>
                  <a:cubicBezTo>
                    <a:pt x="820" y="602"/>
                    <a:pt x="820" y="603"/>
                    <a:pt x="820" y="603"/>
                  </a:cubicBezTo>
                  <a:cubicBezTo>
                    <a:pt x="819" y="603"/>
                    <a:pt x="819" y="602"/>
                    <a:pt x="819" y="602"/>
                  </a:cubicBezTo>
                  <a:cubicBezTo>
                    <a:pt x="819" y="601"/>
                    <a:pt x="819" y="601"/>
                    <a:pt x="818" y="600"/>
                  </a:cubicBezTo>
                  <a:cubicBezTo>
                    <a:pt x="818" y="600"/>
                    <a:pt x="818" y="600"/>
                    <a:pt x="818" y="599"/>
                  </a:cubicBezTo>
                  <a:cubicBezTo>
                    <a:pt x="818" y="599"/>
                    <a:pt x="818" y="599"/>
                    <a:pt x="818" y="599"/>
                  </a:cubicBezTo>
                  <a:cubicBezTo>
                    <a:pt x="818" y="598"/>
                    <a:pt x="817" y="598"/>
                    <a:pt x="817" y="597"/>
                  </a:cubicBezTo>
                  <a:cubicBezTo>
                    <a:pt x="817" y="597"/>
                    <a:pt x="817" y="597"/>
                    <a:pt x="817" y="596"/>
                  </a:cubicBezTo>
                  <a:cubicBezTo>
                    <a:pt x="816" y="595"/>
                    <a:pt x="816" y="595"/>
                    <a:pt x="815" y="594"/>
                  </a:cubicBezTo>
                  <a:cubicBezTo>
                    <a:pt x="815" y="593"/>
                    <a:pt x="814" y="593"/>
                    <a:pt x="814" y="592"/>
                  </a:cubicBezTo>
                  <a:cubicBezTo>
                    <a:pt x="813" y="592"/>
                    <a:pt x="813" y="591"/>
                    <a:pt x="813" y="591"/>
                  </a:cubicBezTo>
                  <a:cubicBezTo>
                    <a:pt x="812" y="590"/>
                    <a:pt x="811" y="589"/>
                    <a:pt x="811" y="589"/>
                  </a:cubicBezTo>
                  <a:cubicBezTo>
                    <a:pt x="810" y="588"/>
                    <a:pt x="810" y="588"/>
                    <a:pt x="810" y="588"/>
                  </a:cubicBezTo>
                  <a:cubicBezTo>
                    <a:pt x="810" y="588"/>
                    <a:pt x="811" y="589"/>
                    <a:pt x="812" y="591"/>
                  </a:cubicBezTo>
                  <a:cubicBezTo>
                    <a:pt x="812" y="592"/>
                    <a:pt x="812" y="592"/>
                    <a:pt x="813" y="593"/>
                  </a:cubicBezTo>
                  <a:cubicBezTo>
                    <a:pt x="813" y="593"/>
                    <a:pt x="813" y="594"/>
                    <a:pt x="814" y="595"/>
                  </a:cubicBezTo>
                  <a:cubicBezTo>
                    <a:pt x="814" y="596"/>
                    <a:pt x="815" y="598"/>
                    <a:pt x="816" y="600"/>
                  </a:cubicBezTo>
                  <a:cubicBezTo>
                    <a:pt x="816" y="600"/>
                    <a:pt x="816" y="600"/>
                    <a:pt x="816" y="600"/>
                  </a:cubicBezTo>
                  <a:cubicBezTo>
                    <a:pt x="816" y="601"/>
                    <a:pt x="816" y="601"/>
                    <a:pt x="816" y="601"/>
                  </a:cubicBezTo>
                  <a:cubicBezTo>
                    <a:pt x="816" y="601"/>
                    <a:pt x="817" y="602"/>
                    <a:pt x="817" y="602"/>
                  </a:cubicBezTo>
                  <a:cubicBezTo>
                    <a:pt x="817" y="603"/>
                    <a:pt x="817" y="604"/>
                    <a:pt x="818" y="605"/>
                  </a:cubicBezTo>
                  <a:cubicBezTo>
                    <a:pt x="818" y="606"/>
                    <a:pt x="818" y="606"/>
                    <a:pt x="818" y="606"/>
                  </a:cubicBezTo>
                  <a:cubicBezTo>
                    <a:pt x="818" y="607"/>
                    <a:pt x="818" y="607"/>
                    <a:pt x="818" y="607"/>
                  </a:cubicBezTo>
                  <a:cubicBezTo>
                    <a:pt x="818" y="608"/>
                    <a:pt x="818" y="608"/>
                    <a:pt x="818" y="609"/>
                  </a:cubicBezTo>
                  <a:cubicBezTo>
                    <a:pt x="818" y="609"/>
                    <a:pt x="818" y="610"/>
                    <a:pt x="818" y="610"/>
                  </a:cubicBezTo>
                  <a:cubicBezTo>
                    <a:pt x="818" y="610"/>
                    <a:pt x="818" y="609"/>
                    <a:pt x="818" y="609"/>
                  </a:cubicBezTo>
                  <a:cubicBezTo>
                    <a:pt x="819" y="610"/>
                    <a:pt x="819" y="611"/>
                    <a:pt x="819" y="612"/>
                  </a:cubicBezTo>
                  <a:cubicBezTo>
                    <a:pt x="819" y="615"/>
                    <a:pt x="819" y="617"/>
                    <a:pt x="819" y="619"/>
                  </a:cubicBezTo>
                  <a:cubicBezTo>
                    <a:pt x="819" y="620"/>
                    <a:pt x="819" y="621"/>
                    <a:pt x="819" y="621"/>
                  </a:cubicBezTo>
                  <a:cubicBezTo>
                    <a:pt x="819" y="622"/>
                    <a:pt x="819" y="623"/>
                    <a:pt x="819" y="623"/>
                  </a:cubicBezTo>
                  <a:cubicBezTo>
                    <a:pt x="819" y="624"/>
                    <a:pt x="819" y="624"/>
                    <a:pt x="818" y="625"/>
                  </a:cubicBezTo>
                  <a:cubicBezTo>
                    <a:pt x="818" y="626"/>
                    <a:pt x="818" y="626"/>
                    <a:pt x="818" y="626"/>
                  </a:cubicBezTo>
                  <a:cubicBezTo>
                    <a:pt x="818" y="626"/>
                    <a:pt x="818" y="627"/>
                    <a:pt x="818" y="627"/>
                  </a:cubicBezTo>
                  <a:cubicBezTo>
                    <a:pt x="818" y="628"/>
                    <a:pt x="817" y="630"/>
                    <a:pt x="817" y="632"/>
                  </a:cubicBezTo>
                  <a:cubicBezTo>
                    <a:pt x="817" y="631"/>
                    <a:pt x="817" y="631"/>
                    <a:pt x="817" y="631"/>
                  </a:cubicBezTo>
                  <a:cubicBezTo>
                    <a:pt x="817" y="631"/>
                    <a:pt x="816" y="631"/>
                    <a:pt x="816" y="631"/>
                  </a:cubicBezTo>
                  <a:cubicBezTo>
                    <a:pt x="816" y="630"/>
                    <a:pt x="816" y="630"/>
                    <a:pt x="816" y="630"/>
                  </a:cubicBezTo>
                  <a:cubicBezTo>
                    <a:pt x="816" y="629"/>
                    <a:pt x="816" y="629"/>
                    <a:pt x="815" y="629"/>
                  </a:cubicBezTo>
                  <a:cubicBezTo>
                    <a:pt x="815" y="629"/>
                    <a:pt x="815" y="629"/>
                    <a:pt x="815" y="628"/>
                  </a:cubicBezTo>
                  <a:cubicBezTo>
                    <a:pt x="815" y="628"/>
                    <a:pt x="815" y="628"/>
                    <a:pt x="815" y="628"/>
                  </a:cubicBezTo>
                  <a:cubicBezTo>
                    <a:pt x="815" y="628"/>
                    <a:pt x="814" y="627"/>
                    <a:pt x="814" y="627"/>
                  </a:cubicBezTo>
                  <a:cubicBezTo>
                    <a:pt x="814" y="626"/>
                    <a:pt x="813" y="626"/>
                    <a:pt x="813" y="625"/>
                  </a:cubicBezTo>
                  <a:cubicBezTo>
                    <a:pt x="812" y="624"/>
                    <a:pt x="811" y="624"/>
                    <a:pt x="811" y="623"/>
                  </a:cubicBezTo>
                  <a:cubicBezTo>
                    <a:pt x="811" y="623"/>
                    <a:pt x="810" y="623"/>
                    <a:pt x="810" y="623"/>
                  </a:cubicBezTo>
                  <a:cubicBezTo>
                    <a:pt x="812" y="613"/>
                    <a:pt x="796" y="612"/>
                    <a:pt x="789" y="613"/>
                  </a:cubicBezTo>
                  <a:cubicBezTo>
                    <a:pt x="795" y="617"/>
                    <a:pt x="798" y="633"/>
                    <a:pt x="809" y="625"/>
                  </a:cubicBezTo>
                  <a:cubicBezTo>
                    <a:pt x="808" y="623"/>
                    <a:pt x="808" y="623"/>
                    <a:pt x="808" y="623"/>
                  </a:cubicBezTo>
                  <a:cubicBezTo>
                    <a:pt x="809" y="624"/>
                    <a:pt x="809" y="624"/>
                    <a:pt x="810" y="624"/>
                  </a:cubicBezTo>
                  <a:cubicBezTo>
                    <a:pt x="810" y="624"/>
                    <a:pt x="810" y="624"/>
                    <a:pt x="810" y="624"/>
                  </a:cubicBezTo>
                  <a:cubicBezTo>
                    <a:pt x="810" y="624"/>
                    <a:pt x="810" y="624"/>
                    <a:pt x="810" y="624"/>
                  </a:cubicBezTo>
                  <a:cubicBezTo>
                    <a:pt x="811" y="625"/>
                    <a:pt x="811" y="625"/>
                    <a:pt x="812" y="626"/>
                  </a:cubicBezTo>
                  <a:cubicBezTo>
                    <a:pt x="812" y="626"/>
                    <a:pt x="813" y="627"/>
                    <a:pt x="813" y="628"/>
                  </a:cubicBezTo>
                  <a:cubicBezTo>
                    <a:pt x="813" y="628"/>
                    <a:pt x="814" y="628"/>
                    <a:pt x="814" y="629"/>
                  </a:cubicBezTo>
                  <a:cubicBezTo>
                    <a:pt x="814" y="629"/>
                    <a:pt x="814" y="629"/>
                    <a:pt x="814" y="629"/>
                  </a:cubicBezTo>
                  <a:cubicBezTo>
                    <a:pt x="814" y="629"/>
                    <a:pt x="814" y="629"/>
                    <a:pt x="814" y="629"/>
                  </a:cubicBezTo>
                  <a:cubicBezTo>
                    <a:pt x="815" y="630"/>
                    <a:pt x="815" y="630"/>
                    <a:pt x="815" y="630"/>
                  </a:cubicBezTo>
                  <a:cubicBezTo>
                    <a:pt x="815" y="631"/>
                    <a:pt x="815" y="631"/>
                    <a:pt x="815" y="631"/>
                  </a:cubicBezTo>
                  <a:cubicBezTo>
                    <a:pt x="815" y="631"/>
                    <a:pt x="815" y="631"/>
                    <a:pt x="816" y="632"/>
                  </a:cubicBezTo>
                  <a:cubicBezTo>
                    <a:pt x="816" y="632"/>
                    <a:pt x="816" y="632"/>
                    <a:pt x="816" y="632"/>
                  </a:cubicBezTo>
                  <a:cubicBezTo>
                    <a:pt x="816" y="632"/>
                    <a:pt x="816" y="632"/>
                    <a:pt x="816" y="633"/>
                  </a:cubicBezTo>
                  <a:cubicBezTo>
                    <a:pt x="816" y="633"/>
                    <a:pt x="816" y="633"/>
                    <a:pt x="816" y="633"/>
                  </a:cubicBezTo>
                  <a:cubicBezTo>
                    <a:pt x="816" y="633"/>
                    <a:pt x="816" y="634"/>
                    <a:pt x="816" y="634"/>
                  </a:cubicBezTo>
                  <a:cubicBezTo>
                    <a:pt x="816" y="635"/>
                    <a:pt x="815" y="635"/>
                    <a:pt x="815" y="636"/>
                  </a:cubicBezTo>
                  <a:cubicBezTo>
                    <a:pt x="815" y="636"/>
                    <a:pt x="814" y="637"/>
                    <a:pt x="814" y="637"/>
                  </a:cubicBezTo>
                  <a:cubicBezTo>
                    <a:pt x="814" y="638"/>
                    <a:pt x="814" y="638"/>
                    <a:pt x="813" y="639"/>
                  </a:cubicBezTo>
                  <a:cubicBezTo>
                    <a:pt x="813" y="639"/>
                    <a:pt x="813" y="640"/>
                    <a:pt x="812" y="641"/>
                  </a:cubicBezTo>
                  <a:cubicBezTo>
                    <a:pt x="812" y="642"/>
                    <a:pt x="811" y="643"/>
                    <a:pt x="811" y="644"/>
                  </a:cubicBezTo>
                  <a:cubicBezTo>
                    <a:pt x="810" y="644"/>
                    <a:pt x="810" y="644"/>
                    <a:pt x="810" y="645"/>
                  </a:cubicBezTo>
                  <a:cubicBezTo>
                    <a:pt x="810" y="645"/>
                    <a:pt x="810" y="645"/>
                    <a:pt x="810" y="645"/>
                  </a:cubicBezTo>
                  <a:cubicBezTo>
                    <a:pt x="810" y="646"/>
                    <a:pt x="810" y="646"/>
                    <a:pt x="810" y="646"/>
                  </a:cubicBezTo>
                  <a:cubicBezTo>
                    <a:pt x="810" y="646"/>
                    <a:pt x="810" y="646"/>
                    <a:pt x="810" y="646"/>
                  </a:cubicBezTo>
                  <a:cubicBezTo>
                    <a:pt x="810" y="647"/>
                    <a:pt x="810" y="647"/>
                    <a:pt x="810" y="647"/>
                  </a:cubicBezTo>
                  <a:cubicBezTo>
                    <a:pt x="809" y="650"/>
                    <a:pt x="810" y="652"/>
                    <a:pt x="811" y="654"/>
                  </a:cubicBezTo>
                  <a:cubicBezTo>
                    <a:pt x="811" y="655"/>
                    <a:pt x="811" y="655"/>
                    <a:pt x="811" y="656"/>
                  </a:cubicBezTo>
                  <a:cubicBezTo>
                    <a:pt x="811" y="656"/>
                    <a:pt x="811" y="656"/>
                    <a:pt x="812" y="657"/>
                  </a:cubicBezTo>
                  <a:cubicBezTo>
                    <a:pt x="812" y="657"/>
                    <a:pt x="812" y="658"/>
                    <a:pt x="813" y="658"/>
                  </a:cubicBezTo>
                  <a:cubicBezTo>
                    <a:pt x="813" y="658"/>
                    <a:pt x="813" y="659"/>
                    <a:pt x="813" y="659"/>
                  </a:cubicBezTo>
                  <a:cubicBezTo>
                    <a:pt x="814" y="660"/>
                    <a:pt x="814" y="660"/>
                    <a:pt x="815" y="661"/>
                  </a:cubicBezTo>
                  <a:cubicBezTo>
                    <a:pt x="813" y="660"/>
                    <a:pt x="812" y="658"/>
                    <a:pt x="810" y="657"/>
                  </a:cubicBezTo>
                  <a:cubicBezTo>
                    <a:pt x="808" y="655"/>
                    <a:pt x="805" y="654"/>
                    <a:pt x="802" y="652"/>
                  </a:cubicBezTo>
                  <a:cubicBezTo>
                    <a:pt x="801" y="651"/>
                    <a:pt x="799" y="651"/>
                    <a:pt x="798" y="650"/>
                  </a:cubicBezTo>
                  <a:cubicBezTo>
                    <a:pt x="797" y="650"/>
                    <a:pt x="796" y="649"/>
                    <a:pt x="796" y="649"/>
                  </a:cubicBezTo>
                  <a:cubicBezTo>
                    <a:pt x="795" y="649"/>
                    <a:pt x="794" y="649"/>
                    <a:pt x="793" y="649"/>
                  </a:cubicBezTo>
                  <a:cubicBezTo>
                    <a:pt x="790" y="648"/>
                    <a:pt x="787" y="647"/>
                    <a:pt x="785" y="647"/>
                  </a:cubicBezTo>
                  <a:cubicBezTo>
                    <a:pt x="779" y="646"/>
                    <a:pt x="773" y="644"/>
                    <a:pt x="768" y="642"/>
                  </a:cubicBezTo>
                  <a:cubicBezTo>
                    <a:pt x="766" y="641"/>
                    <a:pt x="763" y="640"/>
                    <a:pt x="761" y="638"/>
                  </a:cubicBezTo>
                  <a:cubicBezTo>
                    <a:pt x="758" y="637"/>
                    <a:pt x="756" y="636"/>
                    <a:pt x="754" y="635"/>
                  </a:cubicBezTo>
                  <a:cubicBezTo>
                    <a:pt x="752" y="634"/>
                    <a:pt x="751" y="634"/>
                    <a:pt x="749" y="633"/>
                  </a:cubicBezTo>
                  <a:cubicBezTo>
                    <a:pt x="749" y="633"/>
                    <a:pt x="749" y="632"/>
                    <a:pt x="749" y="632"/>
                  </a:cubicBezTo>
                  <a:cubicBezTo>
                    <a:pt x="749" y="631"/>
                    <a:pt x="748" y="630"/>
                    <a:pt x="748" y="628"/>
                  </a:cubicBezTo>
                  <a:cubicBezTo>
                    <a:pt x="748" y="628"/>
                    <a:pt x="748" y="628"/>
                    <a:pt x="748" y="627"/>
                  </a:cubicBezTo>
                  <a:cubicBezTo>
                    <a:pt x="748" y="627"/>
                    <a:pt x="747" y="627"/>
                    <a:pt x="747" y="626"/>
                  </a:cubicBezTo>
                  <a:cubicBezTo>
                    <a:pt x="747" y="626"/>
                    <a:pt x="747" y="625"/>
                    <a:pt x="747" y="624"/>
                  </a:cubicBezTo>
                  <a:cubicBezTo>
                    <a:pt x="747" y="623"/>
                    <a:pt x="747" y="623"/>
                    <a:pt x="747" y="622"/>
                  </a:cubicBezTo>
                  <a:cubicBezTo>
                    <a:pt x="747" y="622"/>
                    <a:pt x="747" y="621"/>
                    <a:pt x="747" y="621"/>
                  </a:cubicBezTo>
                  <a:cubicBezTo>
                    <a:pt x="747" y="621"/>
                    <a:pt x="747" y="621"/>
                    <a:pt x="747" y="620"/>
                  </a:cubicBezTo>
                  <a:cubicBezTo>
                    <a:pt x="747" y="620"/>
                    <a:pt x="747" y="620"/>
                    <a:pt x="747" y="620"/>
                  </a:cubicBezTo>
                  <a:cubicBezTo>
                    <a:pt x="747" y="620"/>
                    <a:pt x="747" y="619"/>
                    <a:pt x="747" y="619"/>
                  </a:cubicBezTo>
                  <a:cubicBezTo>
                    <a:pt x="748" y="617"/>
                    <a:pt x="749" y="616"/>
                    <a:pt x="750" y="614"/>
                  </a:cubicBezTo>
                  <a:cubicBezTo>
                    <a:pt x="750" y="613"/>
                    <a:pt x="751" y="612"/>
                    <a:pt x="751" y="610"/>
                  </a:cubicBezTo>
                  <a:cubicBezTo>
                    <a:pt x="751" y="610"/>
                    <a:pt x="751" y="609"/>
                    <a:pt x="751" y="608"/>
                  </a:cubicBezTo>
                  <a:cubicBezTo>
                    <a:pt x="751" y="608"/>
                    <a:pt x="751" y="608"/>
                    <a:pt x="751" y="608"/>
                  </a:cubicBezTo>
                  <a:cubicBezTo>
                    <a:pt x="751" y="608"/>
                    <a:pt x="751" y="608"/>
                    <a:pt x="751" y="608"/>
                  </a:cubicBezTo>
                  <a:cubicBezTo>
                    <a:pt x="751" y="607"/>
                    <a:pt x="751" y="607"/>
                    <a:pt x="751" y="607"/>
                  </a:cubicBezTo>
                  <a:cubicBezTo>
                    <a:pt x="751" y="607"/>
                    <a:pt x="751" y="607"/>
                    <a:pt x="751" y="607"/>
                  </a:cubicBezTo>
                  <a:cubicBezTo>
                    <a:pt x="751" y="604"/>
                    <a:pt x="750" y="602"/>
                    <a:pt x="748" y="600"/>
                  </a:cubicBezTo>
                  <a:cubicBezTo>
                    <a:pt x="748" y="599"/>
                    <a:pt x="748" y="599"/>
                    <a:pt x="748" y="599"/>
                  </a:cubicBezTo>
                  <a:cubicBezTo>
                    <a:pt x="748" y="598"/>
                    <a:pt x="748" y="598"/>
                    <a:pt x="748" y="598"/>
                  </a:cubicBezTo>
                  <a:cubicBezTo>
                    <a:pt x="748" y="598"/>
                    <a:pt x="748" y="598"/>
                    <a:pt x="748" y="598"/>
                  </a:cubicBezTo>
                  <a:cubicBezTo>
                    <a:pt x="748" y="597"/>
                    <a:pt x="748" y="597"/>
                    <a:pt x="748" y="597"/>
                  </a:cubicBezTo>
                  <a:cubicBezTo>
                    <a:pt x="748" y="597"/>
                    <a:pt x="748" y="596"/>
                    <a:pt x="748" y="595"/>
                  </a:cubicBezTo>
                  <a:cubicBezTo>
                    <a:pt x="748" y="595"/>
                    <a:pt x="748" y="594"/>
                    <a:pt x="748" y="593"/>
                  </a:cubicBezTo>
                  <a:cubicBezTo>
                    <a:pt x="748" y="593"/>
                    <a:pt x="748" y="592"/>
                    <a:pt x="749" y="591"/>
                  </a:cubicBezTo>
                  <a:cubicBezTo>
                    <a:pt x="749" y="591"/>
                    <a:pt x="749" y="590"/>
                    <a:pt x="749" y="589"/>
                  </a:cubicBezTo>
                  <a:cubicBezTo>
                    <a:pt x="749" y="589"/>
                    <a:pt x="749" y="588"/>
                    <a:pt x="749" y="587"/>
                  </a:cubicBezTo>
                  <a:cubicBezTo>
                    <a:pt x="757" y="581"/>
                    <a:pt x="761" y="573"/>
                    <a:pt x="758" y="564"/>
                  </a:cubicBezTo>
                  <a:cubicBezTo>
                    <a:pt x="751" y="571"/>
                    <a:pt x="745" y="578"/>
                    <a:pt x="747" y="588"/>
                  </a:cubicBezTo>
                  <a:cubicBezTo>
                    <a:pt x="747" y="588"/>
                    <a:pt x="747" y="588"/>
                    <a:pt x="747" y="588"/>
                  </a:cubicBezTo>
                  <a:cubicBezTo>
                    <a:pt x="747" y="589"/>
                    <a:pt x="747" y="589"/>
                    <a:pt x="747" y="589"/>
                  </a:cubicBezTo>
                  <a:cubicBezTo>
                    <a:pt x="747" y="589"/>
                    <a:pt x="747" y="590"/>
                    <a:pt x="747" y="591"/>
                  </a:cubicBezTo>
                  <a:cubicBezTo>
                    <a:pt x="747" y="592"/>
                    <a:pt x="746" y="592"/>
                    <a:pt x="746" y="593"/>
                  </a:cubicBezTo>
                  <a:cubicBezTo>
                    <a:pt x="746" y="594"/>
                    <a:pt x="746" y="595"/>
                    <a:pt x="746" y="595"/>
                  </a:cubicBezTo>
                  <a:cubicBezTo>
                    <a:pt x="746" y="595"/>
                    <a:pt x="746" y="596"/>
                    <a:pt x="746" y="596"/>
                  </a:cubicBezTo>
                  <a:cubicBezTo>
                    <a:pt x="746" y="595"/>
                    <a:pt x="745" y="595"/>
                    <a:pt x="745" y="594"/>
                  </a:cubicBezTo>
                  <a:cubicBezTo>
                    <a:pt x="744" y="592"/>
                    <a:pt x="743" y="590"/>
                    <a:pt x="742" y="588"/>
                  </a:cubicBezTo>
                  <a:cubicBezTo>
                    <a:pt x="740" y="584"/>
                    <a:pt x="739" y="580"/>
                    <a:pt x="738" y="577"/>
                  </a:cubicBezTo>
                  <a:cubicBezTo>
                    <a:pt x="738" y="577"/>
                    <a:pt x="737" y="576"/>
                    <a:pt x="737" y="576"/>
                  </a:cubicBezTo>
                  <a:cubicBezTo>
                    <a:pt x="737" y="576"/>
                    <a:pt x="737" y="575"/>
                    <a:pt x="737" y="575"/>
                  </a:cubicBezTo>
                  <a:cubicBezTo>
                    <a:pt x="736" y="574"/>
                    <a:pt x="736" y="573"/>
                    <a:pt x="736" y="573"/>
                  </a:cubicBezTo>
                  <a:cubicBezTo>
                    <a:pt x="735" y="572"/>
                    <a:pt x="734" y="570"/>
                    <a:pt x="734" y="570"/>
                  </a:cubicBezTo>
                  <a:cubicBezTo>
                    <a:pt x="734" y="569"/>
                    <a:pt x="734" y="569"/>
                    <a:pt x="733" y="568"/>
                  </a:cubicBezTo>
                  <a:cubicBezTo>
                    <a:pt x="733" y="568"/>
                    <a:pt x="733" y="568"/>
                    <a:pt x="734" y="568"/>
                  </a:cubicBezTo>
                  <a:cubicBezTo>
                    <a:pt x="734" y="568"/>
                    <a:pt x="734" y="568"/>
                    <a:pt x="734" y="568"/>
                  </a:cubicBezTo>
                  <a:cubicBezTo>
                    <a:pt x="734" y="568"/>
                    <a:pt x="734" y="568"/>
                    <a:pt x="734" y="568"/>
                  </a:cubicBezTo>
                  <a:cubicBezTo>
                    <a:pt x="734" y="568"/>
                    <a:pt x="734" y="568"/>
                    <a:pt x="734" y="568"/>
                  </a:cubicBezTo>
                  <a:cubicBezTo>
                    <a:pt x="734" y="568"/>
                    <a:pt x="734" y="568"/>
                    <a:pt x="734" y="568"/>
                  </a:cubicBezTo>
                  <a:cubicBezTo>
                    <a:pt x="734" y="568"/>
                    <a:pt x="734" y="568"/>
                    <a:pt x="734" y="568"/>
                  </a:cubicBezTo>
                  <a:cubicBezTo>
                    <a:pt x="734" y="568"/>
                    <a:pt x="734" y="568"/>
                    <a:pt x="734" y="568"/>
                  </a:cubicBezTo>
                  <a:cubicBezTo>
                    <a:pt x="734" y="569"/>
                    <a:pt x="734" y="569"/>
                    <a:pt x="734" y="569"/>
                  </a:cubicBezTo>
                  <a:cubicBezTo>
                    <a:pt x="734" y="569"/>
                    <a:pt x="734" y="569"/>
                    <a:pt x="734" y="568"/>
                  </a:cubicBezTo>
                  <a:cubicBezTo>
                    <a:pt x="734" y="568"/>
                    <a:pt x="734" y="568"/>
                    <a:pt x="734" y="568"/>
                  </a:cubicBezTo>
                  <a:cubicBezTo>
                    <a:pt x="734" y="568"/>
                    <a:pt x="734" y="568"/>
                    <a:pt x="734" y="568"/>
                  </a:cubicBezTo>
                  <a:cubicBezTo>
                    <a:pt x="734" y="568"/>
                    <a:pt x="733" y="568"/>
                    <a:pt x="733" y="568"/>
                  </a:cubicBezTo>
                  <a:cubicBezTo>
                    <a:pt x="733" y="568"/>
                    <a:pt x="733" y="568"/>
                    <a:pt x="733" y="568"/>
                  </a:cubicBezTo>
                  <a:cubicBezTo>
                    <a:pt x="733" y="568"/>
                    <a:pt x="733" y="568"/>
                    <a:pt x="733" y="568"/>
                  </a:cubicBezTo>
                  <a:cubicBezTo>
                    <a:pt x="733" y="568"/>
                    <a:pt x="733" y="568"/>
                    <a:pt x="733" y="568"/>
                  </a:cubicBezTo>
                  <a:cubicBezTo>
                    <a:pt x="733" y="568"/>
                    <a:pt x="733" y="568"/>
                    <a:pt x="733" y="568"/>
                  </a:cubicBezTo>
                  <a:cubicBezTo>
                    <a:pt x="733" y="569"/>
                    <a:pt x="733" y="569"/>
                    <a:pt x="733" y="570"/>
                  </a:cubicBezTo>
                  <a:cubicBezTo>
                    <a:pt x="733" y="571"/>
                    <a:pt x="734" y="572"/>
                    <a:pt x="734" y="573"/>
                  </a:cubicBezTo>
                  <a:cubicBezTo>
                    <a:pt x="734" y="574"/>
                    <a:pt x="734" y="575"/>
                    <a:pt x="735" y="576"/>
                  </a:cubicBezTo>
                  <a:cubicBezTo>
                    <a:pt x="735" y="576"/>
                    <a:pt x="735" y="576"/>
                    <a:pt x="735" y="577"/>
                  </a:cubicBezTo>
                  <a:cubicBezTo>
                    <a:pt x="735" y="577"/>
                    <a:pt x="735" y="578"/>
                    <a:pt x="735" y="578"/>
                  </a:cubicBezTo>
                  <a:cubicBezTo>
                    <a:pt x="736" y="579"/>
                    <a:pt x="736" y="580"/>
                    <a:pt x="737" y="582"/>
                  </a:cubicBezTo>
                  <a:cubicBezTo>
                    <a:pt x="737" y="581"/>
                    <a:pt x="737" y="581"/>
                    <a:pt x="737" y="581"/>
                  </a:cubicBezTo>
                  <a:cubicBezTo>
                    <a:pt x="736" y="581"/>
                    <a:pt x="736" y="581"/>
                    <a:pt x="736" y="580"/>
                  </a:cubicBezTo>
                  <a:cubicBezTo>
                    <a:pt x="735" y="580"/>
                    <a:pt x="735" y="580"/>
                    <a:pt x="735" y="580"/>
                  </a:cubicBezTo>
                  <a:cubicBezTo>
                    <a:pt x="734" y="579"/>
                    <a:pt x="734" y="579"/>
                    <a:pt x="734" y="579"/>
                  </a:cubicBezTo>
                  <a:cubicBezTo>
                    <a:pt x="733" y="578"/>
                    <a:pt x="732" y="578"/>
                    <a:pt x="732" y="577"/>
                  </a:cubicBezTo>
                  <a:cubicBezTo>
                    <a:pt x="731" y="577"/>
                    <a:pt x="730" y="576"/>
                    <a:pt x="729" y="576"/>
                  </a:cubicBezTo>
                  <a:cubicBezTo>
                    <a:pt x="729" y="576"/>
                    <a:pt x="729" y="575"/>
                    <a:pt x="728" y="575"/>
                  </a:cubicBezTo>
                  <a:cubicBezTo>
                    <a:pt x="731" y="563"/>
                    <a:pt x="707" y="567"/>
                    <a:pt x="702" y="565"/>
                  </a:cubicBezTo>
                  <a:cubicBezTo>
                    <a:pt x="706" y="574"/>
                    <a:pt x="719" y="588"/>
                    <a:pt x="727" y="577"/>
                  </a:cubicBezTo>
                  <a:cubicBezTo>
                    <a:pt x="727" y="576"/>
                    <a:pt x="726" y="576"/>
                    <a:pt x="726" y="576"/>
                  </a:cubicBezTo>
                  <a:cubicBezTo>
                    <a:pt x="726" y="576"/>
                    <a:pt x="726" y="576"/>
                    <a:pt x="726" y="576"/>
                  </a:cubicBezTo>
                  <a:cubicBezTo>
                    <a:pt x="727" y="576"/>
                    <a:pt x="728" y="577"/>
                    <a:pt x="728" y="577"/>
                  </a:cubicBezTo>
                  <a:cubicBezTo>
                    <a:pt x="729" y="577"/>
                    <a:pt x="730" y="578"/>
                    <a:pt x="731" y="578"/>
                  </a:cubicBezTo>
                  <a:cubicBezTo>
                    <a:pt x="731" y="579"/>
                    <a:pt x="732" y="579"/>
                    <a:pt x="733" y="580"/>
                  </a:cubicBezTo>
                  <a:cubicBezTo>
                    <a:pt x="733" y="580"/>
                    <a:pt x="733" y="581"/>
                    <a:pt x="734" y="581"/>
                  </a:cubicBezTo>
                  <a:cubicBezTo>
                    <a:pt x="734" y="581"/>
                    <a:pt x="734" y="581"/>
                    <a:pt x="735" y="582"/>
                  </a:cubicBezTo>
                  <a:cubicBezTo>
                    <a:pt x="735" y="582"/>
                    <a:pt x="735" y="582"/>
                    <a:pt x="736" y="582"/>
                  </a:cubicBezTo>
                  <a:cubicBezTo>
                    <a:pt x="736" y="583"/>
                    <a:pt x="736" y="583"/>
                    <a:pt x="736" y="583"/>
                  </a:cubicBezTo>
                  <a:cubicBezTo>
                    <a:pt x="736" y="583"/>
                    <a:pt x="736" y="583"/>
                    <a:pt x="737" y="583"/>
                  </a:cubicBezTo>
                  <a:cubicBezTo>
                    <a:pt x="737" y="584"/>
                    <a:pt x="737" y="584"/>
                    <a:pt x="737" y="584"/>
                  </a:cubicBezTo>
                  <a:cubicBezTo>
                    <a:pt x="737" y="584"/>
                    <a:pt x="737" y="584"/>
                    <a:pt x="738" y="584"/>
                  </a:cubicBezTo>
                  <a:cubicBezTo>
                    <a:pt x="738" y="584"/>
                    <a:pt x="738" y="585"/>
                    <a:pt x="738" y="585"/>
                  </a:cubicBezTo>
                  <a:cubicBezTo>
                    <a:pt x="739" y="586"/>
                    <a:pt x="739" y="588"/>
                    <a:pt x="740" y="589"/>
                  </a:cubicBezTo>
                  <a:cubicBezTo>
                    <a:pt x="741" y="591"/>
                    <a:pt x="742" y="593"/>
                    <a:pt x="743" y="595"/>
                  </a:cubicBezTo>
                  <a:cubicBezTo>
                    <a:pt x="744" y="597"/>
                    <a:pt x="745" y="599"/>
                    <a:pt x="746" y="601"/>
                  </a:cubicBezTo>
                  <a:cubicBezTo>
                    <a:pt x="748" y="603"/>
                    <a:pt x="748" y="605"/>
                    <a:pt x="749" y="607"/>
                  </a:cubicBezTo>
                  <a:cubicBezTo>
                    <a:pt x="749" y="607"/>
                    <a:pt x="749" y="607"/>
                    <a:pt x="749" y="607"/>
                  </a:cubicBezTo>
                  <a:cubicBezTo>
                    <a:pt x="749" y="608"/>
                    <a:pt x="749" y="608"/>
                    <a:pt x="749" y="608"/>
                  </a:cubicBezTo>
                  <a:cubicBezTo>
                    <a:pt x="749" y="608"/>
                    <a:pt x="749" y="608"/>
                    <a:pt x="749" y="608"/>
                  </a:cubicBezTo>
                  <a:cubicBezTo>
                    <a:pt x="749" y="608"/>
                    <a:pt x="749" y="608"/>
                    <a:pt x="749" y="608"/>
                  </a:cubicBezTo>
                  <a:cubicBezTo>
                    <a:pt x="749" y="609"/>
                    <a:pt x="749" y="609"/>
                    <a:pt x="749" y="610"/>
                  </a:cubicBezTo>
                  <a:cubicBezTo>
                    <a:pt x="748" y="611"/>
                    <a:pt x="748" y="612"/>
                    <a:pt x="748" y="613"/>
                  </a:cubicBezTo>
                  <a:cubicBezTo>
                    <a:pt x="747" y="615"/>
                    <a:pt x="746" y="616"/>
                    <a:pt x="745" y="618"/>
                  </a:cubicBezTo>
                  <a:cubicBezTo>
                    <a:pt x="745" y="619"/>
                    <a:pt x="745" y="619"/>
                    <a:pt x="745" y="619"/>
                  </a:cubicBezTo>
                  <a:cubicBezTo>
                    <a:pt x="745" y="619"/>
                    <a:pt x="745" y="620"/>
                    <a:pt x="745" y="620"/>
                  </a:cubicBezTo>
                  <a:cubicBezTo>
                    <a:pt x="745" y="620"/>
                    <a:pt x="745" y="620"/>
                    <a:pt x="745" y="621"/>
                  </a:cubicBezTo>
                  <a:cubicBezTo>
                    <a:pt x="745" y="621"/>
                    <a:pt x="745" y="621"/>
                    <a:pt x="745" y="622"/>
                  </a:cubicBezTo>
                  <a:cubicBezTo>
                    <a:pt x="744" y="623"/>
                    <a:pt x="744" y="624"/>
                    <a:pt x="745" y="624"/>
                  </a:cubicBezTo>
                  <a:cubicBezTo>
                    <a:pt x="745" y="625"/>
                    <a:pt x="745" y="625"/>
                    <a:pt x="745" y="626"/>
                  </a:cubicBezTo>
                  <a:cubicBezTo>
                    <a:pt x="745" y="626"/>
                    <a:pt x="745" y="627"/>
                    <a:pt x="745" y="627"/>
                  </a:cubicBezTo>
                  <a:cubicBezTo>
                    <a:pt x="745" y="627"/>
                    <a:pt x="745" y="628"/>
                    <a:pt x="746" y="628"/>
                  </a:cubicBezTo>
                  <a:cubicBezTo>
                    <a:pt x="746" y="628"/>
                    <a:pt x="746" y="629"/>
                    <a:pt x="746" y="629"/>
                  </a:cubicBezTo>
                  <a:cubicBezTo>
                    <a:pt x="747" y="630"/>
                    <a:pt x="748" y="631"/>
                    <a:pt x="748" y="632"/>
                  </a:cubicBezTo>
                  <a:cubicBezTo>
                    <a:pt x="748" y="632"/>
                    <a:pt x="748" y="633"/>
                    <a:pt x="748" y="633"/>
                  </a:cubicBezTo>
                  <a:cubicBezTo>
                    <a:pt x="748" y="632"/>
                    <a:pt x="747" y="632"/>
                    <a:pt x="746" y="632"/>
                  </a:cubicBezTo>
                  <a:cubicBezTo>
                    <a:pt x="746" y="632"/>
                    <a:pt x="745" y="632"/>
                    <a:pt x="744" y="631"/>
                  </a:cubicBezTo>
                  <a:cubicBezTo>
                    <a:pt x="744" y="631"/>
                    <a:pt x="744" y="631"/>
                    <a:pt x="744" y="631"/>
                  </a:cubicBezTo>
                  <a:cubicBezTo>
                    <a:pt x="744" y="631"/>
                    <a:pt x="744" y="631"/>
                    <a:pt x="744" y="631"/>
                  </a:cubicBezTo>
                  <a:cubicBezTo>
                    <a:pt x="744" y="631"/>
                    <a:pt x="744" y="631"/>
                    <a:pt x="744" y="631"/>
                  </a:cubicBezTo>
                  <a:cubicBezTo>
                    <a:pt x="744" y="631"/>
                    <a:pt x="744" y="631"/>
                    <a:pt x="744" y="631"/>
                  </a:cubicBezTo>
                  <a:cubicBezTo>
                    <a:pt x="743" y="631"/>
                    <a:pt x="743" y="631"/>
                    <a:pt x="743" y="631"/>
                  </a:cubicBezTo>
                  <a:cubicBezTo>
                    <a:pt x="743" y="631"/>
                    <a:pt x="743" y="631"/>
                    <a:pt x="743" y="631"/>
                  </a:cubicBezTo>
                  <a:cubicBezTo>
                    <a:pt x="742" y="631"/>
                    <a:pt x="742" y="631"/>
                    <a:pt x="742" y="631"/>
                  </a:cubicBezTo>
                  <a:cubicBezTo>
                    <a:pt x="741" y="631"/>
                    <a:pt x="741" y="631"/>
                    <a:pt x="741" y="631"/>
                  </a:cubicBezTo>
                  <a:cubicBezTo>
                    <a:pt x="740" y="631"/>
                    <a:pt x="739" y="631"/>
                    <a:pt x="739" y="631"/>
                  </a:cubicBezTo>
                  <a:cubicBezTo>
                    <a:pt x="738" y="631"/>
                    <a:pt x="737" y="631"/>
                    <a:pt x="735" y="631"/>
                  </a:cubicBezTo>
                  <a:cubicBezTo>
                    <a:pt x="734" y="631"/>
                    <a:pt x="733" y="631"/>
                    <a:pt x="732" y="631"/>
                  </a:cubicBezTo>
                  <a:cubicBezTo>
                    <a:pt x="730" y="632"/>
                    <a:pt x="728" y="632"/>
                    <a:pt x="727" y="632"/>
                  </a:cubicBezTo>
                  <a:cubicBezTo>
                    <a:pt x="723" y="633"/>
                    <a:pt x="720" y="633"/>
                    <a:pt x="717" y="633"/>
                  </a:cubicBezTo>
                  <a:cubicBezTo>
                    <a:pt x="716" y="633"/>
                    <a:pt x="715" y="633"/>
                    <a:pt x="714" y="633"/>
                  </a:cubicBezTo>
                  <a:cubicBezTo>
                    <a:pt x="713" y="633"/>
                    <a:pt x="712" y="633"/>
                    <a:pt x="711" y="633"/>
                  </a:cubicBezTo>
                  <a:cubicBezTo>
                    <a:pt x="710" y="633"/>
                    <a:pt x="709" y="632"/>
                    <a:pt x="709" y="632"/>
                  </a:cubicBezTo>
                  <a:cubicBezTo>
                    <a:pt x="709" y="632"/>
                    <a:pt x="710" y="633"/>
                    <a:pt x="711" y="633"/>
                  </a:cubicBezTo>
                  <a:cubicBezTo>
                    <a:pt x="712" y="633"/>
                    <a:pt x="713" y="634"/>
                    <a:pt x="714" y="634"/>
                  </a:cubicBezTo>
                  <a:cubicBezTo>
                    <a:pt x="715" y="634"/>
                    <a:pt x="716" y="634"/>
                    <a:pt x="717" y="634"/>
                  </a:cubicBezTo>
                  <a:cubicBezTo>
                    <a:pt x="718" y="634"/>
                    <a:pt x="719" y="635"/>
                    <a:pt x="721" y="635"/>
                  </a:cubicBezTo>
                  <a:cubicBezTo>
                    <a:pt x="720" y="635"/>
                    <a:pt x="719" y="635"/>
                    <a:pt x="719" y="635"/>
                  </a:cubicBezTo>
                  <a:cubicBezTo>
                    <a:pt x="718" y="636"/>
                    <a:pt x="717" y="636"/>
                    <a:pt x="716" y="637"/>
                  </a:cubicBezTo>
                  <a:cubicBezTo>
                    <a:pt x="715" y="638"/>
                    <a:pt x="714" y="638"/>
                    <a:pt x="713" y="639"/>
                  </a:cubicBezTo>
                  <a:cubicBezTo>
                    <a:pt x="712" y="639"/>
                    <a:pt x="712" y="640"/>
                    <a:pt x="711" y="640"/>
                  </a:cubicBezTo>
                  <a:cubicBezTo>
                    <a:pt x="697" y="639"/>
                    <a:pt x="699" y="650"/>
                    <a:pt x="689" y="655"/>
                  </a:cubicBezTo>
                  <a:cubicBezTo>
                    <a:pt x="702" y="658"/>
                    <a:pt x="713" y="658"/>
                    <a:pt x="711" y="642"/>
                  </a:cubicBezTo>
                  <a:cubicBezTo>
                    <a:pt x="711" y="642"/>
                    <a:pt x="711" y="642"/>
                    <a:pt x="711" y="642"/>
                  </a:cubicBezTo>
                  <a:cubicBezTo>
                    <a:pt x="712" y="642"/>
                    <a:pt x="713" y="641"/>
                    <a:pt x="714" y="640"/>
                  </a:cubicBezTo>
                  <a:cubicBezTo>
                    <a:pt x="715" y="640"/>
                    <a:pt x="716" y="639"/>
                    <a:pt x="717" y="639"/>
                  </a:cubicBezTo>
                  <a:cubicBezTo>
                    <a:pt x="718" y="638"/>
                    <a:pt x="719" y="638"/>
                    <a:pt x="720" y="637"/>
                  </a:cubicBezTo>
                  <a:cubicBezTo>
                    <a:pt x="721" y="637"/>
                    <a:pt x="722" y="636"/>
                    <a:pt x="723" y="636"/>
                  </a:cubicBezTo>
                  <a:cubicBezTo>
                    <a:pt x="723" y="636"/>
                    <a:pt x="724" y="636"/>
                    <a:pt x="724" y="635"/>
                  </a:cubicBezTo>
                  <a:cubicBezTo>
                    <a:pt x="724" y="635"/>
                    <a:pt x="725" y="635"/>
                    <a:pt x="725" y="635"/>
                  </a:cubicBezTo>
                  <a:cubicBezTo>
                    <a:pt x="726" y="635"/>
                    <a:pt x="726" y="635"/>
                    <a:pt x="726" y="635"/>
                  </a:cubicBezTo>
                  <a:cubicBezTo>
                    <a:pt x="726" y="635"/>
                    <a:pt x="727" y="635"/>
                    <a:pt x="727" y="635"/>
                  </a:cubicBezTo>
                  <a:cubicBezTo>
                    <a:pt x="729" y="635"/>
                    <a:pt x="731" y="635"/>
                    <a:pt x="733" y="635"/>
                  </a:cubicBezTo>
                  <a:cubicBezTo>
                    <a:pt x="734" y="635"/>
                    <a:pt x="735" y="635"/>
                    <a:pt x="736" y="634"/>
                  </a:cubicBezTo>
                  <a:cubicBezTo>
                    <a:pt x="737" y="634"/>
                    <a:pt x="738" y="634"/>
                    <a:pt x="739" y="634"/>
                  </a:cubicBezTo>
                  <a:cubicBezTo>
                    <a:pt x="739" y="634"/>
                    <a:pt x="740" y="634"/>
                    <a:pt x="741" y="634"/>
                  </a:cubicBezTo>
                  <a:cubicBezTo>
                    <a:pt x="741" y="634"/>
                    <a:pt x="741" y="634"/>
                    <a:pt x="741" y="634"/>
                  </a:cubicBezTo>
                  <a:cubicBezTo>
                    <a:pt x="742" y="634"/>
                    <a:pt x="742" y="634"/>
                    <a:pt x="742" y="634"/>
                  </a:cubicBezTo>
                  <a:cubicBezTo>
                    <a:pt x="742" y="634"/>
                    <a:pt x="743" y="634"/>
                    <a:pt x="743" y="635"/>
                  </a:cubicBezTo>
                  <a:cubicBezTo>
                    <a:pt x="743" y="635"/>
                    <a:pt x="743" y="635"/>
                    <a:pt x="743" y="635"/>
                  </a:cubicBezTo>
                  <a:cubicBezTo>
                    <a:pt x="743" y="635"/>
                    <a:pt x="743" y="635"/>
                    <a:pt x="743" y="635"/>
                  </a:cubicBezTo>
                  <a:cubicBezTo>
                    <a:pt x="743" y="635"/>
                    <a:pt x="743" y="635"/>
                    <a:pt x="743" y="635"/>
                  </a:cubicBezTo>
                  <a:cubicBezTo>
                    <a:pt x="743" y="635"/>
                    <a:pt x="743" y="635"/>
                    <a:pt x="743" y="635"/>
                  </a:cubicBezTo>
                  <a:cubicBezTo>
                    <a:pt x="744" y="635"/>
                    <a:pt x="744" y="635"/>
                    <a:pt x="744" y="635"/>
                  </a:cubicBezTo>
                  <a:cubicBezTo>
                    <a:pt x="744" y="635"/>
                    <a:pt x="745" y="635"/>
                    <a:pt x="745" y="635"/>
                  </a:cubicBezTo>
                  <a:cubicBezTo>
                    <a:pt x="748" y="636"/>
                    <a:pt x="750" y="637"/>
                    <a:pt x="752" y="638"/>
                  </a:cubicBezTo>
                  <a:cubicBezTo>
                    <a:pt x="754" y="639"/>
                    <a:pt x="757" y="640"/>
                    <a:pt x="759" y="641"/>
                  </a:cubicBezTo>
                  <a:cubicBezTo>
                    <a:pt x="762" y="643"/>
                    <a:pt x="764" y="644"/>
                    <a:pt x="767" y="645"/>
                  </a:cubicBezTo>
                  <a:cubicBezTo>
                    <a:pt x="770" y="646"/>
                    <a:pt x="773" y="647"/>
                    <a:pt x="776" y="648"/>
                  </a:cubicBezTo>
                  <a:cubicBezTo>
                    <a:pt x="776" y="648"/>
                    <a:pt x="776" y="648"/>
                    <a:pt x="776" y="648"/>
                  </a:cubicBezTo>
                  <a:cubicBezTo>
                    <a:pt x="776" y="648"/>
                    <a:pt x="775" y="648"/>
                    <a:pt x="775" y="649"/>
                  </a:cubicBezTo>
                  <a:cubicBezTo>
                    <a:pt x="774" y="649"/>
                    <a:pt x="774" y="649"/>
                    <a:pt x="774" y="649"/>
                  </a:cubicBezTo>
                  <a:cubicBezTo>
                    <a:pt x="773" y="650"/>
                    <a:pt x="773" y="650"/>
                    <a:pt x="773" y="650"/>
                  </a:cubicBezTo>
                  <a:cubicBezTo>
                    <a:pt x="773" y="650"/>
                    <a:pt x="773" y="650"/>
                    <a:pt x="772" y="651"/>
                  </a:cubicBezTo>
                  <a:cubicBezTo>
                    <a:pt x="772" y="651"/>
                    <a:pt x="771" y="652"/>
                    <a:pt x="770" y="653"/>
                  </a:cubicBezTo>
                  <a:cubicBezTo>
                    <a:pt x="769" y="654"/>
                    <a:pt x="768" y="656"/>
                    <a:pt x="768" y="657"/>
                  </a:cubicBezTo>
                  <a:cubicBezTo>
                    <a:pt x="766" y="659"/>
                    <a:pt x="764" y="661"/>
                    <a:pt x="762" y="663"/>
                  </a:cubicBezTo>
                  <a:cubicBezTo>
                    <a:pt x="761" y="665"/>
                    <a:pt x="760" y="666"/>
                    <a:pt x="759" y="667"/>
                  </a:cubicBezTo>
                  <a:cubicBezTo>
                    <a:pt x="758" y="668"/>
                    <a:pt x="757" y="669"/>
                    <a:pt x="756" y="669"/>
                  </a:cubicBezTo>
                  <a:cubicBezTo>
                    <a:pt x="755" y="670"/>
                    <a:pt x="754" y="671"/>
                    <a:pt x="753" y="672"/>
                  </a:cubicBezTo>
                  <a:cubicBezTo>
                    <a:pt x="753" y="672"/>
                    <a:pt x="753" y="672"/>
                    <a:pt x="753" y="672"/>
                  </a:cubicBezTo>
                  <a:cubicBezTo>
                    <a:pt x="753" y="672"/>
                    <a:pt x="752" y="672"/>
                    <a:pt x="752" y="672"/>
                  </a:cubicBezTo>
                  <a:cubicBezTo>
                    <a:pt x="751" y="672"/>
                    <a:pt x="751" y="672"/>
                    <a:pt x="751" y="671"/>
                  </a:cubicBezTo>
                  <a:cubicBezTo>
                    <a:pt x="751" y="671"/>
                    <a:pt x="751" y="671"/>
                    <a:pt x="751" y="671"/>
                  </a:cubicBezTo>
                  <a:cubicBezTo>
                    <a:pt x="750" y="672"/>
                    <a:pt x="750" y="672"/>
                    <a:pt x="750" y="672"/>
                  </a:cubicBezTo>
                  <a:cubicBezTo>
                    <a:pt x="749" y="672"/>
                    <a:pt x="749" y="672"/>
                    <a:pt x="748" y="672"/>
                  </a:cubicBezTo>
                  <a:cubicBezTo>
                    <a:pt x="747" y="672"/>
                    <a:pt x="747" y="672"/>
                    <a:pt x="746" y="672"/>
                  </a:cubicBezTo>
                  <a:cubicBezTo>
                    <a:pt x="745" y="672"/>
                    <a:pt x="744" y="672"/>
                    <a:pt x="743" y="672"/>
                  </a:cubicBezTo>
                  <a:cubicBezTo>
                    <a:pt x="743" y="672"/>
                    <a:pt x="742" y="672"/>
                    <a:pt x="741" y="672"/>
                  </a:cubicBezTo>
                  <a:cubicBezTo>
                    <a:pt x="740" y="670"/>
                    <a:pt x="739" y="669"/>
                    <a:pt x="738" y="669"/>
                  </a:cubicBezTo>
                  <a:cubicBezTo>
                    <a:pt x="740" y="664"/>
                    <a:pt x="738" y="657"/>
                    <a:pt x="735" y="650"/>
                  </a:cubicBezTo>
                  <a:cubicBezTo>
                    <a:pt x="725" y="657"/>
                    <a:pt x="710" y="664"/>
                    <a:pt x="717" y="678"/>
                  </a:cubicBezTo>
                  <a:cubicBezTo>
                    <a:pt x="716" y="679"/>
                    <a:pt x="716" y="679"/>
                    <a:pt x="716" y="679"/>
                  </a:cubicBezTo>
                  <a:cubicBezTo>
                    <a:pt x="716" y="679"/>
                    <a:pt x="716" y="679"/>
                    <a:pt x="716" y="679"/>
                  </a:cubicBezTo>
                  <a:cubicBezTo>
                    <a:pt x="715" y="680"/>
                    <a:pt x="715" y="681"/>
                    <a:pt x="714" y="682"/>
                  </a:cubicBezTo>
                  <a:cubicBezTo>
                    <a:pt x="714" y="683"/>
                    <a:pt x="713" y="684"/>
                    <a:pt x="712" y="685"/>
                  </a:cubicBezTo>
                  <a:cubicBezTo>
                    <a:pt x="712" y="686"/>
                    <a:pt x="711" y="687"/>
                    <a:pt x="711" y="688"/>
                  </a:cubicBezTo>
                  <a:cubicBezTo>
                    <a:pt x="710" y="689"/>
                    <a:pt x="710" y="689"/>
                    <a:pt x="710" y="690"/>
                  </a:cubicBezTo>
                  <a:cubicBezTo>
                    <a:pt x="710" y="689"/>
                    <a:pt x="709" y="688"/>
                    <a:pt x="709" y="688"/>
                  </a:cubicBezTo>
                  <a:cubicBezTo>
                    <a:pt x="709" y="687"/>
                    <a:pt x="709" y="686"/>
                    <a:pt x="708" y="685"/>
                  </a:cubicBezTo>
                  <a:cubicBezTo>
                    <a:pt x="708" y="685"/>
                    <a:pt x="708" y="685"/>
                    <a:pt x="708" y="684"/>
                  </a:cubicBezTo>
                  <a:cubicBezTo>
                    <a:pt x="708" y="684"/>
                    <a:pt x="708" y="684"/>
                    <a:pt x="708" y="683"/>
                  </a:cubicBezTo>
                  <a:cubicBezTo>
                    <a:pt x="707" y="683"/>
                    <a:pt x="707" y="682"/>
                    <a:pt x="707" y="682"/>
                  </a:cubicBezTo>
                  <a:cubicBezTo>
                    <a:pt x="707" y="681"/>
                    <a:pt x="706" y="680"/>
                    <a:pt x="706" y="680"/>
                  </a:cubicBezTo>
                  <a:cubicBezTo>
                    <a:pt x="705" y="679"/>
                    <a:pt x="705" y="678"/>
                    <a:pt x="704" y="677"/>
                  </a:cubicBezTo>
                  <a:cubicBezTo>
                    <a:pt x="703" y="676"/>
                    <a:pt x="703" y="675"/>
                    <a:pt x="702" y="674"/>
                  </a:cubicBezTo>
                  <a:cubicBezTo>
                    <a:pt x="701" y="674"/>
                    <a:pt x="701" y="673"/>
                    <a:pt x="700" y="672"/>
                  </a:cubicBezTo>
                  <a:cubicBezTo>
                    <a:pt x="699" y="671"/>
                    <a:pt x="698" y="670"/>
                    <a:pt x="698" y="670"/>
                  </a:cubicBezTo>
                  <a:cubicBezTo>
                    <a:pt x="697" y="669"/>
                    <a:pt x="697" y="669"/>
                    <a:pt x="697" y="669"/>
                  </a:cubicBezTo>
                  <a:cubicBezTo>
                    <a:pt x="697" y="669"/>
                    <a:pt x="698" y="671"/>
                    <a:pt x="699" y="673"/>
                  </a:cubicBezTo>
                  <a:cubicBezTo>
                    <a:pt x="700" y="674"/>
                    <a:pt x="700" y="675"/>
                    <a:pt x="700" y="676"/>
                  </a:cubicBezTo>
                  <a:cubicBezTo>
                    <a:pt x="701" y="676"/>
                    <a:pt x="701" y="677"/>
                    <a:pt x="702" y="678"/>
                  </a:cubicBezTo>
                  <a:cubicBezTo>
                    <a:pt x="702" y="680"/>
                    <a:pt x="703" y="683"/>
                    <a:pt x="704" y="685"/>
                  </a:cubicBezTo>
                  <a:cubicBezTo>
                    <a:pt x="704" y="685"/>
                    <a:pt x="705" y="686"/>
                    <a:pt x="705" y="686"/>
                  </a:cubicBezTo>
                  <a:cubicBezTo>
                    <a:pt x="705" y="686"/>
                    <a:pt x="705" y="687"/>
                    <a:pt x="705" y="687"/>
                  </a:cubicBezTo>
                  <a:cubicBezTo>
                    <a:pt x="705" y="688"/>
                    <a:pt x="705" y="688"/>
                    <a:pt x="706" y="689"/>
                  </a:cubicBezTo>
                  <a:cubicBezTo>
                    <a:pt x="706" y="690"/>
                    <a:pt x="707" y="692"/>
                    <a:pt x="707" y="693"/>
                  </a:cubicBezTo>
                  <a:cubicBezTo>
                    <a:pt x="707" y="694"/>
                    <a:pt x="707" y="694"/>
                    <a:pt x="707" y="694"/>
                  </a:cubicBezTo>
                  <a:cubicBezTo>
                    <a:pt x="707" y="695"/>
                    <a:pt x="707" y="695"/>
                    <a:pt x="707" y="696"/>
                  </a:cubicBezTo>
                  <a:cubicBezTo>
                    <a:pt x="708" y="696"/>
                    <a:pt x="708" y="697"/>
                    <a:pt x="708" y="698"/>
                  </a:cubicBezTo>
                  <a:cubicBezTo>
                    <a:pt x="708" y="699"/>
                    <a:pt x="708" y="699"/>
                    <a:pt x="708" y="699"/>
                  </a:cubicBezTo>
                  <a:cubicBezTo>
                    <a:pt x="708" y="699"/>
                    <a:pt x="708" y="699"/>
                    <a:pt x="708" y="699"/>
                  </a:cubicBezTo>
                  <a:cubicBezTo>
                    <a:pt x="708" y="700"/>
                    <a:pt x="708" y="702"/>
                    <a:pt x="708" y="703"/>
                  </a:cubicBezTo>
                  <a:cubicBezTo>
                    <a:pt x="709" y="706"/>
                    <a:pt x="709" y="710"/>
                    <a:pt x="708" y="714"/>
                  </a:cubicBezTo>
                  <a:cubicBezTo>
                    <a:pt x="708" y="715"/>
                    <a:pt x="708" y="716"/>
                    <a:pt x="708" y="717"/>
                  </a:cubicBezTo>
                  <a:cubicBezTo>
                    <a:pt x="708" y="717"/>
                    <a:pt x="708" y="718"/>
                    <a:pt x="708" y="719"/>
                  </a:cubicBezTo>
                  <a:cubicBezTo>
                    <a:pt x="707" y="720"/>
                    <a:pt x="707" y="721"/>
                    <a:pt x="707" y="722"/>
                  </a:cubicBezTo>
                  <a:cubicBezTo>
                    <a:pt x="707" y="724"/>
                    <a:pt x="707" y="724"/>
                    <a:pt x="707" y="724"/>
                  </a:cubicBezTo>
                  <a:cubicBezTo>
                    <a:pt x="707" y="724"/>
                    <a:pt x="707" y="724"/>
                    <a:pt x="706" y="725"/>
                  </a:cubicBezTo>
                  <a:cubicBezTo>
                    <a:pt x="706" y="727"/>
                    <a:pt x="705" y="730"/>
                    <a:pt x="704" y="732"/>
                  </a:cubicBezTo>
                  <a:cubicBezTo>
                    <a:pt x="704" y="732"/>
                    <a:pt x="704" y="732"/>
                    <a:pt x="704" y="731"/>
                  </a:cubicBezTo>
                  <a:cubicBezTo>
                    <a:pt x="704" y="731"/>
                    <a:pt x="704" y="731"/>
                    <a:pt x="704" y="731"/>
                  </a:cubicBezTo>
                  <a:cubicBezTo>
                    <a:pt x="704" y="730"/>
                    <a:pt x="703" y="730"/>
                    <a:pt x="703" y="729"/>
                  </a:cubicBezTo>
                  <a:cubicBezTo>
                    <a:pt x="703" y="729"/>
                    <a:pt x="703" y="729"/>
                    <a:pt x="702" y="728"/>
                  </a:cubicBezTo>
                  <a:cubicBezTo>
                    <a:pt x="702" y="728"/>
                    <a:pt x="702" y="728"/>
                    <a:pt x="702" y="728"/>
                  </a:cubicBezTo>
                  <a:cubicBezTo>
                    <a:pt x="702" y="727"/>
                    <a:pt x="702" y="727"/>
                    <a:pt x="702" y="727"/>
                  </a:cubicBezTo>
                  <a:cubicBezTo>
                    <a:pt x="701" y="726"/>
                    <a:pt x="701" y="726"/>
                    <a:pt x="701" y="725"/>
                  </a:cubicBezTo>
                  <a:cubicBezTo>
                    <a:pt x="700" y="725"/>
                    <a:pt x="699" y="724"/>
                    <a:pt x="698" y="723"/>
                  </a:cubicBezTo>
                  <a:cubicBezTo>
                    <a:pt x="698" y="722"/>
                    <a:pt x="697" y="721"/>
                    <a:pt x="696" y="721"/>
                  </a:cubicBezTo>
                  <a:cubicBezTo>
                    <a:pt x="696" y="720"/>
                    <a:pt x="695" y="720"/>
                    <a:pt x="695" y="720"/>
                  </a:cubicBezTo>
                  <a:cubicBezTo>
                    <a:pt x="698" y="705"/>
                    <a:pt x="674" y="707"/>
                    <a:pt x="665" y="709"/>
                  </a:cubicBezTo>
                  <a:cubicBezTo>
                    <a:pt x="673" y="714"/>
                    <a:pt x="676" y="737"/>
                    <a:pt x="693" y="723"/>
                  </a:cubicBezTo>
                  <a:cubicBezTo>
                    <a:pt x="692" y="721"/>
                    <a:pt x="692" y="721"/>
                    <a:pt x="692" y="721"/>
                  </a:cubicBezTo>
                  <a:cubicBezTo>
                    <a:pt x="693" y="722"/>
                    <a:pt x="693" y="722"/>
                    <a:pt x="694" y="723"/>
                  </a:cubicBezTo>
                  <a:cubicBezTo>
                    <a:pt x="694" y="722"/>
                    <a:pt x="694" y="722"/>
                    <a:pt x="694" y="722"/>
                  </a:cubicBezTo>
                  <a:cubicBezTo>
                    <a:pt x="694" y="722"/>
                    <a:pt x="695" y="722"/>
                    <a:pt x="695" y="722"/>
                  </a:cubicBezTo>
                  <a:cubicBezTo>
                    <a:pt x="695" y="723"/>
                    <a:pt x="696" y="723"/>
                    <a:pt x="697" y="724"/>
                  </a:cubicBezTo>
                  <a:cubicBezTo>
                    <a:pt x="698" y="725"/>
                    <a:pt x="699" y="726"/>
                    <a:pt x="699" y="727"/>
                  </a:cubicBezTo>
                  <a:cubicBezTo>
                    <a:pt x="700" y="727"/>
                    <a:pt x="700" y="728"/>
                    <a:pt x="700" y="728"/>
                  </a:cubicBezTo>
                  <a:cubicBezTo>
                    <a:pt x="700" y="728"/>
                    <a:pt x="700" y="728"/>
                    <a:pt x="701" y="729"/>
                  </a:cubicBezTo>
                  <a:cubicBezTo>
                    <a:pt x="701" y="729"/>
                    <a:pt x="701" y="729"/>
                    <a:pt x="701" y="729"/>
                  </a:cubicBezTo>
                  <a:cubicBezTo>
                    <a:pt x="701" y="730"/>
                    <a:pt x="701" y="730"/>
                    <a:pt x="702" y="730"/>
                  </a:cubicBezTo>
                  <a:cubicBezTo>
                    <a:pt x="702" y="731"/>
                    <a:pt x="702" y="731"/>
                    <a:pt x="702" y="732"/>
                  </a:cubicBezTo>
                  <a:cubicBezTo>
                    <a:pt x="702" y="732"/>
                    <a:pt x="702" y="732"/>
                    <a:pt x="702" y="732"/>
                  </a:cubicBezTo>
                  <a:cubicBezTo>
                    <a:pt x="702" y="732"/>
                    <a:pt x="703" y="733"/>
                    <a:pt x="703" y="733"/>
                  </a:cubicBezTo>
                  <a:cubicBezTo>
                    <a:pt x="703" y="733"/>
                    <a:pt x="703" y="733"/>
                    <a:pt x="703" y="734"/>
                  </a:cubicBezTo>
                  <a:cubicBezTo>
                    <a:pt x="703" y="734"/>
                    <a:pt x="703" y="734"/>
                    <a:pt x="703" y="734"/>
                  </a:cubicBezTo>
                  <a:cubicBezTo>
                    <a:pt x="703" y="735"/>
                    <a:pt x="703" y="735"/>
                    <a:pt x="703" y="736"/>
                  </a:cubicBezTo>
                  <a:cubicBezTo>
                    <a:pt x="702" y="737"/>
                    <a:pt x="702" y="738"/>
                    <a:pt x="702" y="738"/>
                  </a:cubicBezTo>
                  <a:cubicBezTo>
                    <a:pt x="701" y="739"/>
                    <a:pt x="701" y="740"/>
                    <a:pt x="700" y="741"/>
                  </a:cubicBezTo>
                  <a:cubicBezTo>
                    <a:pt x="700" y="742"/>
                    <a:pt x="699" y="743"/>
                    <a:pt x="699" y="743"/>
                  </a:cubicBezTo>
                  <a:cubicBezTo>
                    <a:pt x="698" y="744"/>
                    <a:pt x="698" y="745"/>
                    <a:pt x="697" y="746"/>
                  </a:cubicBezTo>
                  <a:cubicBezTo>
                    <a:pt x="697" y="747"/>
                    <a:pt x="696" y="748"/>
                    <a:pt x="695" y="750"/>
                  </a:cubicBezTo>
                  <a:cubicBezTo>
                    <a:pt x="674" y="750"/>
                    <a:pt x="652" y="745"/>
                    <a:pt x="629" y="751"/>
                  </a:cubicBezTo>
                  <a:cubicBezTo>
                    <a:pt x="650" y="751"/>
                    <a:pt x="673" y="756"/>
                    <a:pt x="693" y="758"/>
                  </a:cubicBezTo>
                  <a:cubicBezTo>
                    <a:pt x="693" y="761"/>
                    <a:pt x="693" y="764"/>
                    <a:pt x="694" y="766"/>
                  </a:cubicBezTo>
                  <a:cubicBezTo>
                    <a:pt x="694" y="767"/>
                    <a:pt x="694" y="768"/>
                    <a:pt x="695" y="768"/>
                  </a:cubicBezTo>
                  <a:cubicBezTo>
                    <a:pt x="695" y="769"/>
                    <a:pt x="695" y="769"/>
                    <a:pt x="696" y="770"/>
                  </a:cubicBezTo>
                  <a:cubicBezTo>
                    <a:pt x="696" y="771"/>
                    <a:pt x="696" y="771"/>
                    <a:pt x="697" y="772"/>
                  </a:cubicBezTo>
                  <a:cubicBezTo>
                    <a:pt x="697" y="772"/>
                    <a:pt x="697" y="773"/>
                    <a:pt x="698" y="773"/>
                  </a:cubicBezTo>
                  <a:cubicBezTo>
                    <a:pt x="699" y="774"/>
                    <a:pt x="699" y="775"/>
                    <a:pt x="700" y="776"/>
                  </a:cubicBezTo>
                  <a:cubicBezTo>
                    <a:pt x="698" y="774"/>
                    <a:pt x="695" y="772"/>
                    <a:pt x="693" y="771"/>
                  </a:cubicBezTo>
                  <a:cubicBezTo>
                    <a:pt x="689" y="768"/>
                    <a:pt x="686" y="766"/>
                    <a:pt x="682" y="765"/>
                  </a:cubicBezTo>
                  <a:cubicBezTo>
                    <a:pt x="680" y="764"/>
                    <a:pt x="678" y="763"/>
                    <a:pt x="675" y="762"/>
                  </a:cubicBezTo>
                  <a:cubicBezTo>
                    <a:pt x="675" y="762"/>
                    <a:pt x="673" y="762"/>
                    <a:pt x="672" y="762"/>
                  </a:cubicBezTo>
                  <a:cubicBezTo>
                    <a:pt x="671" y="761"/>
                    <a:pt x="670" y="761"/>
                    <a:pt x="669" y="761"/>
                  </a:cubicBezTo>
                  <a:cubicBezTo>
                    <a:pt x="665" y="760"/>
                    <a:pt x="660" y="760"/>
                    <a:pt x="656" y="760"/>
                  </a:cubicBezTo>
                  <a:cubicBezTo>
                    <a:pt x="648" y="759"/>
                    <a:pt x="640" y="757"/>
                    <a:pt x="632" y="755"/>
                  </a:cubicBezTo>
                  <a:cubicBezTo>
                    <a:pt x="628" y="754"/>
                    <a:pt x="625" y="753"/>
                    <a:pt x="621" y="751"/>
                  </a:cubicBezTo>
                  <a:cubicBezTo>
                    <a:pt x="618" y="750"/>
                    <a:pt x="614" y="749"/>
                    <a:pt x="611" y="747"/>
                  </a:cubicBezTo>
                  <a:cubicBezTo>
                    <a:pt x="609" y="747"/>
                    <a:pt x="607" y="746"/>
                    <a:pt x="605" y="745"/>
                  </a:cubicBezTo>
                  <a:cubicBezTo>
                    <a:pt x="605" y="745"/>
                    <a:pt x="604" y="745"/>
                    <a:pt x="604" y="744"/>
                  </a:cubicBezTo>
                  <a:cubicBezTo>
                    <a:pt x="604" y="743"/>
                    <a:pt x="603" y="741"/>
                    <a:pt x="603" y="739"/>
                  </a:cubicBezTo>
                  <a:cubicBezTo>
                    <a:pt x="603" y="739"/>
                    <a:pt x="603" y="738"/>
                    <a:pt x="602" y="738"/>
                  </a:cubicBezTo>
                  <a:cubicBezTo>
                    <a:pt x="602" y="737"/>
                    <a:pt x="602" y="737"/>
                    <a:pt x="602" y="736"/>
                  </a:cubicBezTo>
                  <a:cubicBezTo>
                    <a:pt x="602" y="735"/>
                    <a:pt x="602" y="734"/>
                    <a:pt x="602" y="733"/>
                  </a:cubicBezTo>
                  <a:cubicBezTo>
                    <a:pt x="601" y="732"/>
                    <a:pt x="601" y="731"/>
                    <a:pt x="602" y="729"/>
                  </a:cubicBezTo>
                  <a:cubicBezTo>
                    <a:pt x="602" y="729"/>
                    <a:pt x="602" y="729"/>
                    <a:pt x="602" y="728"/>
                  </a:cubicBezTo>
                  <a:cubicBezTo>
                    <a:pt x="602" y="728"/>
                    <a:pt x="602" y="728"/>
                    <a:pt x="602" y="727"/>
                  </a:cubicBezTo>
                  <a:cubicBezTo>
                    <a:pt x="602" y="727"/>
                    <a:pt x="602" y="727"/>
                    <a:pt x="602" y="726"/>
                  </a:cubicBezTo>
                  <a:cubicBezTo>
                    <a:pt x="602" y="726"/>
                    <a:pt x="602" y="726"/>
                    <a:pt x="602" y="725"/>
                  </a:cubicBezTo>
                  <a:cubicBezTo>
                    <a:pt x="603" y="723"/>
                    <a:pt x="605" y="720"/>
                    <a:pt x="606" y="717"/>
                  </a:cubicBezTo>
                  <a:cubicBezTo>
                    <a:pt x="607" y="715"/>
                    <a:pt x="608" y="714"/>
                    <a:pt x="608" y="712"/>
                  </a:cubicBezTo>
                  <a:cubicBezTo>
                    <a:pt x="608" y="711"/>
                    <a:pt x="609" y="710"/>
                    <a:pt x="609" y="709"/>
                  </a:cubicBezTo>
                  <a:cubicBezTo>
                    <a:pt x="609" y="708"/>
                    <a:pt x="609" y="708"/>
                    <a:pt x="609" y="708"/>
                  </a:cubicBezTo>
                  <a:cubicBezTo>
                    <a:pt x="609" y="708"/>
                    <a:pt x="609" y="708"/>
                    <a:pt x="609" y="708"/>
                  </a:cubicBezTo>
                  <a:cubicBezTo>
                    <a:pt x="609" y="707"/>
                    <a:pt x="609" y="707"/>
                    <a:pt x="609" y="707"/>
                  </a:cubicBezTo>
                  <a:cubicBezTo>
                    <a:pt x="609" y="707"/>
                    <a:pt x="609" y="707"/>
                    <a:pt x="609" y="706"/>
                  </a:cubicBezTo>
                  <a:cubicBezTo>
                    <a:pt x="608" y="703"/>
                    <a:pt x="607" y="699"/>
                    <a:pt x="605" y="697"/>
                  </a:cubicBezTo>
                  <a:cubicBezTo>
                    <a:pt x="605" y="696"/>
                    <a:pt x="604" y="695"/>
                    <a:pt x="604" y="695"/>
                  </a:cubicBezTo>
                  <a:cubicBezTo>
                    <a:pt x="604" y="695"/>
                    <a:pt x="604" y="694"/>
                    <a:pt x="604" y="694"/>
                  </a:cubicBezTo>
                  <a:cubicBezTo>
                    <a:pt x="604" y="694"/>
                    <a:pt x="605" y="694"/>
                    <a:pt x="604" y="693"/>
                  </a:cubicBezTo>
                  <a:cubicBezTo>
                    <a:pt x="604" y="693"/>
                    <a:pt x="604" y="693"/>
                    <a:pt x="605" y="693"/>
                  </a:cubicBezTo>
                  <a:cubicBezTo>
                    <a:pt x="605" y="692"/>
                    <a:pt x="605" y="691"/>
                    <a:pt x="605" y="690"/>
                  </a:cubicBezTo>
                  <a:cubicBezTo>
                    <a:pt x="605" y="689"/>
                    <a:pt x="605" y="688"/>
                    <a:pt x="605" y="687"/>
                  </a:cubicBezTo>
                  <a:cubicBezTo>
                    <a:pt x="605" y="686"/>
                    <a:pt x="605" y="685"/>
                    <a:pt x="606" y="684"/>
                  </a:cubicBezTo>
                  <a:cubicBezTo>
                    <a:pt x="606" y="683"/>
                    <a:pt x="606" y="682"/>
                    <a:pt x="606" y="681"/>
                  </a:cubicBezTo>
                  <a:cubicBezTo>
                    <a:pt x="607" y="680"/>
                    <a:pt x="607" y="679"/>
                    <a:pt x="607" y="678"/>
                  </a:cubicBezTo>
                  <a:cubicBezTo>
                    <a:pt x="618" y="668"/>
                    <a:pt x="626" y="655"/>
                    <a:pt x="620" y="642"/>
                  </a:cubicBezTo>
                  <a:cubicBezTo>
                    <a:pt x="610" y="654"/>
                    <a:pt x="601" y="665"/>
                    <a:pt x="603" y="680"/>
                  </a:cubicBezTo>
                  <a:cubicBezTo>
                    <a:pt x="604" y="680"/>
                    <a:pt x="604" y="680"/>
                    <a:pt x="604" y="680"/>
                  </a:cubicBezTo>
                  <a:cubicBezTo>
                    <a:pt x="604" y="680"/>
                    <a:pt x="604" y="680"/>
                    <a:pt x="604" y="681"/>
                  </a:cubicBezTo>
                  <a:cubicBezTo>
                    <a:pt x="603" y="682"/>
                    <a:pt x="603" y="683"/>
                    <a:pt x="603" y="684"/>
                  </a:cubicBezTo>
                  <a:cubicBezTo>
                    <a:pt x="603" y="685"/>
                    <a:pt x="603" y="686"/>
                    <a:pt x="602" y="687"/>
                  </a:cubicBezTo>
                  <a:cubicBezTo>
                    <a:pt x="602" y="688"/>
                    <a:pt x="602" y="689"/>
                    <a:pt x="602" y="690"/>
                  </a:cubicBezTo>
                  <a:cubicBezTo>
                    <a:pt x="602" y="691"/>
                    <a:pt x="602" y="691"/>
                    <a:pt x="602" y="691"/>
                  </a:cubicBezTo>
                  <a:cubicBezTo>
                    <a:pt x="601" y="690"/>
                    <a:pt x="601" y="689"/>
                    <a:pt x="600" y="689"/>
                  </a:cubicBezTo>
                  <a:cubicBezTo>
                    <a:pt x="599" y="686"/>
                    <a:pt x="598" y="683"/>
                    <a:pt x="596" y="680"/>
                  </a:cubicBezTo>
                  <a:cubicBezTo>
                    <a:pt x="594" y="675"/>
                    <a:pt x="592" y="670"/>
                    <a:pt x="590" y="665"/>
                  </a:cubicBezTo>
                  <a:cubicBezTo>
                    <a:pt x="590" y="665"/>
                    <a:pt x="590" y="664"/>
                    <a:pt x="590" y="663"/>
                  </a:cubicBezTo>
                  <a:cubicBezTo>
                    <a:pt x="590" y="663"/>
                    <a:pt x="589" y="662"/>
                    <a:pt x="589" y="662"/>
                  </a:cubicBezTo>
                  <a:cubicBezTo>
                    <a:pt x="589" y="661"/>
                    <a:pt x="588" y="660"/>
                    <a:pt x="588" y="659"/>
                  </a:cubicBezTo>
                  <a:cubicBezTo>
                    <a:pt x="587" y="657"/>
                    <a:pt x="586" y="656"/>
                    <a:pt x="585" y="655"/>
                  </a:cubicBezTo>
                  <a:cubicBezTo>
                    <a:pt x="585" y="654"/>
                    <a:pt x="585" y="653"/>
                    <a:pt x="585" y="653"/>
                  </a:cubicBezTo>
                  <a:cubicBezTo>
                    <a:pt x="585" y="653"/>
                    <a:pt x="585" y="653"/>
                    <a:pt x="585" y="652"/>
                  </a:cubicBezTo>
                  <a:cubicBezTo>
                    <a:pt x="585" y="652"/>
                    <a:pt x="585" y="652"/>
                    <a:pt x="585" y="652"/>
                  </a:cubicBezTo>
                  <a:cubicBezTo>
                    <a:pt x="585" y="653"/>
                    <a:pt x="585" y="652"/>
                    <a:pt x="585" y="652"/>
                  </a:cubicBezTo>
                  <a:cubicBezTo>
                    <a:pt x="585" y="652"/>
                    <a:pt x="585" y="652"/>
                    <a:pt x="585" y="652"/>
                  </a:cubicBezTo>
                  <a:cubicBezTo>
                    <a:pt x="585" y="652"/>
                    <a:pt x="585" y="652"/>
                    <a:pt x="585" y="652"/>
                  </a:cubicBezTo>
                  <a:cubicBezTo>
                    <a:pt x="585" y="652"/>
                    <a:pt x="585" y="652"/>
                    <a:pt x="585" y="652"/>
                  </a:cubicBezTo>
                  <a:cubicBezTo>
                    <a:pt x="585" y="652"/>
                    <a:pt x="586" y="653"/>
                    <a:pt x="586" y="653"/>
                  </a:cubicBezTo>
                  <a:cubicBezTo>
                    <a:pt x="585" y="653"/>
                    <a:pt x="585" y="653"/>
                    <a:pt x="585" y="653"/>
                  </a:cubicBezTo>
                  <a:cubicBezTo>
                    <a:pt x="585" y="653"/>
                    <a:pt x="585" y="653"/>
                    <a:pt x="586" y="653"/>
                  </a:cubicBezTo>
                  <a:cubicBezTo>
                    <a:pt x="586" y="653"/>
                    <a:pt x="586" y="652"/>
                    <a:pt x="585" y="652"/>
                  </a:cubicBezTo>
                  <a:cubicBezTo>
                    <a:pt x="585" y="652"/>
                    <a:pt x="585" y="652"/>
                    <a:pt x="585" y="652"/>
                  </a:cubicBezTo>
                  <a:cubicBezTo>
                    <a:pt x="585" y="652"/>
                    <a:pt x="585" y="652"/>
                    <a:pt x="585" y="652"/>
                  </a:cubicBezTo>
                  <a:cubicBezTo>
                    <a:pt x="584" y="652"/>
                    <a:pt x="584" y="652"/>
                    <a:pt x="584" y="652"/>
                  </a:cubicBezTo>
                  <a:cubicBezTo>
                    <a:pt x="584" y="652"/>
                    <a:pt x="584" y="652"/>
                    <a:pt x="584" y="652"/>
                  </a:cubicBezTo>
                  <a:cubicBezTo>
                    <a:pt x="584" y="652"/>
                    <a:pt x="584" y="652"/>
                    <a:pt x="584" y="652"/>
                  </a:cubicBezTo>
                  <a:cubicBezTo>
                    <a:pt x="584" y="652"/>
                    <a:pt x="584" y="653"/>
                    <a:pt x="584" y="653"/>
                  </a:cubicBezTo>
                  <a:cubicBezTo>
                    <a:pt x="584" y="654"/>
                    <a:pt x="584" y="655"/>
                    <a:pt x="584" y="655"/>
                  </a:cubicBezTo>
                  <a:cubicBezTo>
                    <a:pt x="584" y="657"/>
                    <a:pt x="585" y="658"/>
                    <a:pt x="585" y="660"/>
                  </a:cubicBezTo>
                  <a:cubicBezTo>
                    <a:pt x="585" y="661"/>
                    <a:pt x="586" y="662"/>
                    <a:pt x="586" y="663"/>
                  </a:cubicBezTo>
                  <a:cubicBezTo>
                    <a:pt x="586" y="664"/>
                    <a:pt x="586" y="664"/>
                    <a:pt x="586" y="665"/>
                  </a:cubicBezTo>
                  <a:cubicBezTo>
                    <a:pt x="587" y="666"/>
                    <a:pt x="587" y="666"/>
                    <a:pt x="587" y="667"/>
                  </a:cubicBezTo>
                  <a:cubicBezTo>
                    <a:pt x="588" y="668"/>
                    <a:pt x="588" y="670"/>
                    <a:pt x="589" y="672"/>
                  </a:cubicBezTo>
                  <a:cubicBezTo>
                    <a:pt x="589" y="672"/>
                    <a:pt x="589" y="671"/>
                    <a:pt x="589" y="671"/>
                  </a:cubicBezTo>
                  <a:cubicBezTo>
                    <a:pt x="588" y="671"/>
                    <a:pt x="588" y="671"/>
                    <a:pt x="587" y="670"/>
                  </a:cubicBezTo>
                  <a:cubicBezTo>
                    <a:pt x="587" y="670"/>
                    <a:pt x="586" y="670"/>
                    <a:pt x="586" y="669"/>
                  </a:cubicBezTo>
                  <a:cubicBezTo>
                    <a:pt x="585" y="669"/>
                    <a:pt x="585" y="668"/>
                    <a:pt x="584" y="668"/>
                  </a:cubicBezTo>
                  <a:cubicBezTo>
                    <a:pt x="583" y="667"/>
                    <a:pt x="582" y="667"/>
                    <a:pt x="581" y="666"/>
                  </a:cubicBezTo>
                  <a:cubicBezTo>
                    <a:pt x="580" y="665"/>
                    <a:pt x="579" y="665"/>
                    <a:pt x="578" y="664"/>
                  </a:cubicBezTo>
                  <a:cubicBezTo>
                    <a:pt x="578" y="664"/>
                    <a:pt x="577" y="664"/>
                    <a:pt x="577" y="664"/>
                  </a:cubicBezTo>
                  <a:cubicBezTo>
                    <a:pt x="581" y="645"/>
                    <a:pt x="546" y="655"/>
                    <a:pt x="538" y="654"/>
                  </a:cubicBezTo>
                  <a:cubicBezTo>
                    <a:pt x="544" y="666"/>
                    <a:pt x="562" y="685"/>
                    <a:pt x="575" y="667"/>
                  </a:cubicBezTo>
                  <a:cubicBezTo>
                    <a:pt x="575" y="666"/>
                    <a:pt x="574" y="665"/>
                    <a:pt x="573" y="665"/>
                  </a:cubicBezTo>
                  <a:cubicBezTo>
                    <a:pt x="573" y="665"/>
                    <a:pt x="573" y="665"/>
                    <a:pt x="573" y="665"/>
                  </a:cubicBezTo>
                  <a:cubicBezTo>
                    <a:pt x="574" y="665"/>
                    <a:pt x="576" y="666"/>
                    <a:pt x="577" y="666"/>
                  </a:cubicBezTo>
                  <a:cubicBezTo>
                    <a:pt x="578" y="667"/>
                    <a:pt x="579" y="668"/>
                    <a:pt x="580" y="668"/>
                  </a:cubicBezTo>
                  <a:cubicBezTo>
                    <a:pt x="581" y="669"/>
                    <a:pt x="582" y="669"/>
                    <a:pt x="583" y="670"/>
                  </a:cubicBezTo>
                  <a:cubicBezTo>
                    <a:pt x="583" y="670"/>
                    <a:pt x="584" y="671"/>
                    <a:pt x="584" y="671"/>
                  </a:cubicBezTo>
                  <a:cubicBezTo>
                    <a:pt x="585" y="671"/>
                    <a:pt x="585" y="672"/>
                    <a:pt x="586" y="672"/>
                  </a:cubicBezTo>
                  <a:cubicBezTo>
                    <a:pt x="586" y="672"/>
                    <a:pt x="586" y="673"/>
                    <a:pt x="587" y="673"/>
                  </a:cubicBezTo>
                  <a:cubicBezTo>
                    <a:pt x="587" y="673"/>
                    <a:pt x="588" y="674"/>
                    <a:pt x="588" y="674"/>
                  </a:cubicBezTo>
                  <a:cubicBezTo>
                    <a:pt x="588" y="674"/>
                    <a:pt x="588" y="674"/>
                    <a:pt x="588" y="675"/>
                  </a:cubicBezTo>
                  <a:cubicBezTo>
                    <a:pt x="589" y="675"/>
                    <a:pt x="589" y="675"/>
                    <a:pt x="589" y="675"/>
                  </a:cubicBezTo>
                  <a:cubicBezTo>
                    <a:pt x="589" y="675"/>
                    <a:pt x="590" y="676"/>
                    <a:pt x="590" y="676"/>
                  </a:cubicBezTo>
                  <a:cubicBezTo>
                    <a:pt x="590" y="676"/>
                    <a:pt x="590" y="676"/>
                    <a:pt x="591" y="676"/>
                  </a:cubicBezTo>
                  <a:cubicBezTo>
                    <a:pt x="591" y="678"/>
                    <a:pt x="592" y="680"/>
                    <a:pt x="593" y="682"/>
                  </a:cubicBezTo>
                  <a:cubicBezTo>
                    <a:pt x="594" y="685"/>
                    <a:pt x="596" y="688"/>
                    <a:pt x="597" y="690"/>
                  </a:cubicBezTo>
                  <a:cubicBezTo>
                    <a:pt x="599" y="693"/>
                    <a:pt x="601" y="696"/>
                    <a:pt x="602" y="699"/>
                  </a:cubicBezTo>
                  <a:cubicBezTo>
                    <a:pt x="604" y="701"/>
                    <a:pt x="605" y="704"/>
                    <a:pt x="605" y="707"/>
                  </a:cubicBezTo>
                  <a:cubicBezTo>
                    <a:pt x="605" y="708"/>
                    <a:pt x="605" y="708"/>
                    <a:pt x="605" y="708"/>
                  </a:cubicBezTo>
                  <a:cubicBezTo>
                    <a:pt x="605" y="708"/>
                    <a:pt x="605" y="708"/>
                    <a:pt x="605" y="708"/>
                  </a:cubicBezTo>
                  <a:cubicBezTo>
                    <a:pt x="605" y="708"/>
                    <a:pt x="605" y="708"/>
                    <a:pt x="605" y="709"/>
                  </a:cubicBezTo>
                  <a:cubicBezTo>
                    <a:pt x="605" y="709"/>
                    <a:pt x="605" y="709"/>
                    <a:pt x="605" y="709"/>
                  </a:cubicBezTo>
                  <a:cubicBezTo>
                    <a:pt x="605" y="710"/>
                    <a:pt x="605" y="711"/>
                    <a:pt x="605" y="711"/>
                  </a:cubicBezTo>
                  <a:cubicBezTo>
                    <a:pt x="604" y="713"/>
                    <a:pt x="604" y="714"/>
                    <a:pt x="603" y="716"/>
                  </a:cubicBezTo>
                  <a:cubicBezTo>
                    <a:pt x="602" y="719"/>
                    <a:pt x="600" y="722"/>
                    <a:pt x="599" y="725"/>
                  </a:cubicBezTo>
                  <a:cubicBezTo>
                    <a:pt x="599" y="725"/>
                    <a:pt x="599" y="726"/>
                    <a:pt x="599" y="726"/>
                  </a:cubicBezTo>
                  <a:cubicBezTo>
                    <a:pt x="599" y="726"/>
                    <a:pt x="599" y="727"/>
                    <a:pt x="599" y="727"/>
                  </a:cubicBezTo>
                  <a:cubicBezTo>
                    <a:pt x="598" y="727"/>
                    <a:pt x="598" y="728"/>
                    <a:pt x="598" y="728"/>
                  </a:cubicBezTo>
                  <a:cubicBezTo>
                    <a:pt x="598" y="729"/>
                    <a:pt x="598" y="729"/>
                    <a:pt x="598" y="729"/>
                  </a:cubicBezTo>
                  <a:cubicBezTo>
                    <a:pt x="598" y="731"/>
                    <a:pt x="598" y="732"/>
                    <a:pt x="598" y="734"/>
                  </a:cubicBezTo>
                  <a:cubicBezTo>
                    <a:pt x="598" y="734"/>
                    <a:pt x="598" y="735"/>
                    <a:pt x="598" y="736"/>
                  </a:cubicBezTo>
                  <a:cubicBezTo>
                    <a:pt x="598" y="736"/>
                    <a:pt x="599" y="737"/>
                    <a:pt x="599" y="737"/>
                  </a:cubicBezTo>
                  <a:cubicBezTo>
                    <a:pt x="599" y="738"/>
                    <a:pt x="599" y="738"/>
                    <a:pt x="599" y="739"/>
                  </a:cubicBezTo>
                  <a:cubicBezTo>
                    <a:pt x="600" y="739"/>
                    <a:pt x="600" y="740"/>
                    <a:pt x="600" y="740"/>
                  </a:cubicBezTo>
                  <a:cubicBezTo>
                    <a:pt x="601" y="742"/>
                    <a:pt x="602" y="744"/>
                    <a:pt x="603" y="745"/>
                  </a:cubicBezTo>
                  <a:cubicBezTo>
                    <a:pt x="603" y="745"/>
                    <a:pt x="603" y="745"/>
                    <a:pt x="603" y="745"/>
                  </a:cubicBezTo>
                  <a:cubicBezTo>
                    <a:pt x="602" y="745"/>
                    <a:pt x="601" y="745"/>
                    <a:pt x="600" y="744"/>
                  </a:cubicBezTo>
                  <a:cubicBezTo>
                    <a:pt x="599" y="744"/>
                    <a:pt x="598" y="744"/>
                    <a:pt x="598" y="744"/>
                  </a:cubicBezTo>
                  <a:cubicBezTo>
                    <a:pt x="597" y="744"/>
                    <a:pt x="597" y="744"/>
                    <a:pt x="597" y="744"/>
                  </a:cubicBezTo>
                  <a:cubicBezTo>
                    <a:pt x="597" y="744"/>
                    <a:pt x="597" y="744"/>
                    <a:pt x="597" y="744"/>
                  </a:cubicBezTo>
                  <a:cubicBezTo>
                    <a:pt x="597" y="744"/>
                    <a:pt x="597" y="744"/>
                    <a:pt x="597" y="744"/>
                  </a:cubicBezTo>
                  <a:cubicBezTo>
                    <a:pt x="597" y="744"/>
                    <a:pt x="597" y="744"/>
                    <a:pt x="596" y="744"/>
                  </a:cubicBezTo>
                  <a:cubicBezTo>
                    <a:pt x="596" y="744"/>
                    <a:pt x="596" y="744"/>
                    <a:pt x="596" y="744"/>
                  </a:cubicBezTo>
                  <a:cubicBezTo>
                    <a:pt x="596" y="744"/>
                    <a:pt x="595" y="744"/>
                    <a:pt x="595" y="744"/>
                  </a:cubicBezTo>
                  <a:cubicBezTo>
                    <a:pt x="594" y="744"/>
                    <a:pt x="594" y="744"/>
                    <a:pt x="593" y="744"/>
                  </a:cubicBezTo>
                  <a:cubicBezTo>
                    <a:pt x="593" y="744"/>
                    <a:pt x="592" y="744"/>
                    <a:pt x="592" y="744"/>
                  </a:cubicBezTo>
                  <a:cubicBezTo>
                    <a:pt x="591" y="744"/>
                    <a:pt x="590" y="744"/>
                    <a:pt x="589" y="744"/>
                  </a:cubicBezTo>
                  <a:cubicBezTo>
                    <a:pt x="588" y="744"/>
                    <a:pt x="586" y="745"/>
                    <a:pt x="584" y="745"/>
                  </a:cubicBezTo>
                  <a:cubicBezTo>
                    <a:pt x="583" y="745"/>
                    <a:pt x="581" y="746"/>
                    <a:pt x="580" y="746"/>
                  </a:cubicBezTo>
                  <a:cubicBezTo>
                    <a:pt x="577" y="747"/>
                    <a:pt x="574" y="748"/>
                    <a:pt x="571" y="748"/>
                  </a:cubicBezTo>
                  <a:cubicBezTo>
                    <a:pt x="566" y="750"/>
                    <a:pt x="561" y="751"/>
                    <a:pt x="557" y="751"/>
                  </a:cubicBezTo>
                  <a:cubicBezTo>
                    <a:pt x="555" y="751"/>
                    <a:pt x="554" y="751"/>
                    <a:pt x="552" y="752"/>
                  </a:cubicBezTo>
                  <a:cubicBezTo>
                    <a:pt x="551" y="752"/>
                    <a:pt x="549" y="752"/>
                    <a:pt x="548" y="752"/>
                  </a:cubicBezTo>
                  <a:cubicBezTo>
                    <a:pt x="546" y="751"/>
                    <a:pt x="545" y="751"/>
                    <a:pt x="545" y="751"/>
                  </a:cubicBezTo>
                  <a:cubicBezTo>
                    <a:pt x="545" y="751"/>
                    <a:pt x="546" y="752"/>
                    <a:pt x="548" y="752"/>
                  </a:cubicBezTo>
                  <a:cubicBezTo>
                    <a:pt x="549" y="752"/>
                    <a:pt x="550" y="753"/>
                    <a:pt x="552" y="753"/>
                  </a:cubicBezTo>
                  <a:cubicBezTo>
                    <a:pt x="553" y="753"/>
                    <a:pt x="555" y="753"/>
                    <a:pt x="557" y="753"/>
                  </a:cubicBezTo>
                  <a:cubicBezTo>
                    <a:pt x="559" y="753"/>
                    <a:pt x="560" y="753"/>
                    <a:pt x="562" y="753"/>
                  </a:cubicBezTo>
                  <a:cubicBezTo>
                    <a:pt x="561" y="753"/>
                    <a:pt x="560" y="754"/>
                    <a:pt x="560" y="754"/>
                  </a:cubicBezTo>
                  <a:cubicBezTo>
                    <a:pt x="558" y="755"/>
                    <a:pt x="557" y="756"/>
                    <a:pt x="555" y="757"/>
                  </a:cubicBezTo>
                  <a:cubicBezTo>
                    <a:pt x="554" y="758"/>
                    <a:pt x="552" y="759"/>
                    <a:pt x="551" y="760"/>
                  </a:cubicBezTo>
                  <a:cubicBezTo>
                    <a:pt x="550" y="761"/>
                    <a:pt x="549" y="762"/>
                    <a:pt x="548" y="763"/>
                  </a:cubicBezTo>
                  <a:cubicBezTo>
                    <a:pt x="536" y="763"/>
                    <a:pt x="531" y="768"/>
                    <a:pt x="527" y="774"/>
                  </a:cubicBezTo>
                  <a:cubicBezTo>
                    <a:pt x="527" y="774"/>
                    <a:pt x="526" y="773"/>
                    <a:pt x="526" y="773"/>
                  </a:cubicBezTo>
                  <a:cubicBezTo>
                    <a:pt x="526" y="772"/>
                    <a:pt x="525" y="772"/>
                    <a:pt x="525" y="771"/>
                  </a:cubicBezTo>
                  <a:cubicBezTo>
                    <a:pt x="524" y="770"/>
                    <a:pt x="523" y="769"/>
                    <a:pt x="522" y="768"/>
                  </a:cubicBezTo>
                  <a:cubicBezTo>
                    <a:pt x="520" y="765"/>
                    <a:pt x="519" y="762"/>
                    <a:pt x="518" y="759"/>
                  </a:cubicBezTo>
                  <a:cubicBezTo>
                    <a:pt x="518" y="759"/>
                    <a:pt x="518" y="758"/>
                    <a:pt x="518" y="758"/>
                  </a:cubicBezTo>
                  <a:cubicBezTo>
                    <a:pt x="518" y="757"/>
                    <a:pt x="518" y="757"/>
                    <a:pt x="518" y="757"/>
                  </a:cubicBezTo>
                  <a:cubicBezTo>
                    <a:pt x="518" y="756"/>
                    <a:pt x="518" y="756"/>
                    <a:pt x="518" y="756"/>
                  </a:cubicBezTo>
                  <a:cubicBezTo>
                    <a:pt x="518" y="755"/>
                    <a:pt x="518" y="755"/>
                    <a:pt x="518" y="755"/>
                  </a:cubicBezTo>
                  <a:cubicBezTo>
                    <a:pt x="518" y="755"/>
                    <a:pt x="518" y="755"/>
                    <a:pt x="518" y="754"/>
                  </a:cubicBezTo>
                  <a:cubicBezTo>
                    <a:pt x="519" y="752"/>
                    <a:pt x="519" y="751"/>
                    <a:pt x="520" y="749"/>
                  </a:cubicBezTo>
                  <a:cubicBezTo>
                    <a:pt x="520" y="748"/>
                    <a:pt x="520" y="747"/>
                    <a:pt x="520" y="746"/>
                  </a:cubicBezTo>
                  <a:cubicBezTo>
                    <a:pt x="521" y="745"/>
                    <a:pt x="521" y="744"/>
                    <a:pt x="521" y="743"/>
                  </a:cubicBezTo>
                  <a:cubicBezTo>
                    <a:pt x="521" y="742"/>
                    <a:pt x="522" y="741"/>
                    <a:pt x="522" y="740"/>
                  </a:cubicBezTo>
                  <a:cubicBezTo>
                    <a:pt x="522" y="739"/>
                    <a:pt x="522" y="738"/>
                    <a:pt x="522" y="737"/>
                  </a:cubicBezTo>
                  <a:cubicBezTo>
                    <a:pt x="523" y="733"/>
                    <a:pt x="523" y="729"/>
                    <a:pt x="523" y="724"/>
                  </a:cubicBezTo>
                  <a:cubicBezTo>
                    <a:pt x="523" y="724"/>
                    <a:pt x="523" y="723"/>
                    <a:pt x="523" y="723"/>
                  </a:cubicBezTo>
                  <a:cubicBezTo>
                    <a:pt x="523" y="721"/>
                    <a:pt x="523" y="721"/>
                    <a:pt x="523" y="721"/>
                  </a:cubicBezTo>
                  <a:cubicBezTo>
                    <a:pt x="522" y="720"/>
                    <a:pt x="522" y="719"/>
                    <a:pt x="522" y="718"/>
                  </a:cubicBezTo>
                  <a:cubicBezTo>
                    <a:pt x="522" y="717"/>
                    <a:pt x="522" y="716"/>
                    <a:pt x="522" y="715"/>
                  </a:cubicBezTo>
                  <a:cubicBezTo>
                    <a:pt x="522" y="714"/>
                    <a:pt x="521" y="713"/>
                    <a:pt x="521" y="712"/>
                  </a:cubicBezTo>
                  <a:cubicBezTo>
                    <a:pt x="520" y="707"/>
                    <a:pt x="519" y="703"/>
                    <a:pt x="517" y="700"/>
                  </a:cubicBezTo>
                  <a:cubicBezTo>
                    <a:pt x="517" y="698"/>
                    <a:pt x="516" y="696"/>
                    <a:pt x="515" y="694"/>
                  </a:cubicBezTo>
                  <a:cubicBezTo>
                    <a:pt x="514" y="693"/>
                    <a:pt x="514" y="692"/>
                    <a:pt x="514" y="691"/>
                  </a:cubicBezTo>
                  <a:cubicBezTo>
                    <a:pt x="514" y="691"/>
                    <a:pt x="514" y="691"/>
                    <a:pt x="514" y="691"/>
                  </a:cubicBezTo>
                  <a:cubicBezTo>
                    <a:pt x="514" y="691"/>
                    <a:pt x="514" y="691"/>
                    <a:pt x="514" y="691"/>
                  </a:cubicBezTo>
                  <a:cubicBezTo>
                    <a:pt x="514" y="690"/>
                    <a:pt x="514" y="689"/>
                    <a:pt x="514" y="688"/>
                  </a:cubicBezTo>
                  <a:cubicBezTo>
                    <a:pt x="514" y="687"/>
                    <a:pt x="514" y="686"/>
                    <a:pt x="514" y="685"/>
                  </a:cubicBezTo>
                  <a:cubicBezTo>
                    <a:pt x="515" y="684"/>
                    <a:pt x="515" y="683"/>
                    <a:pt x="515" y="682"/>
                  </a:cubicBezTo>
                  <a:cubicBezTo>
                    <a:pt x="515" y="681"/>
                    <a:pt x="516" y="679"/>
                    <a:pt x="516" y="678"/>
                  </a:cubicBezTo>
                  <a:cubicBezTo>
                    <a:pt x="516" y="677"/>
                    <a:pt x="517" y="676"/>
                    <a:pt x="517" y="675"/>
                  </a:cubicBezTo>
                  <a:cubicBezTo>
                    <a:pt x="517" y="675"/>
                    <a:pt x="517" y="675"/>
                    <a:pt x="518" y="674"/>
                  </a:cubicBezTo>
                  <a:cubicBezTo>
                    <a:pt x="540" y="672"/>
                    <a:pt x="540" y="658"/>
                    <a:pt x="525" y="641"/>
                  </a:cubicBezTo>
                  <a:cubicBezTo>
                    <a:pt x="517" y="650"/>
                    <a:pt x="502" y="659"/>
                    <a:pt x="515" y="673"/>
                  </a:cubicBezTo>
                  <a:cubicBezTo>
                    <a:pt x="514" y="675"/>
                    <a:pt x="514" y="675"/>
                    <a:pt x="514" y="675"/>
                  </a:cubicBezTo>
                  <a:cubicBezTo>
                    <a:pt x="514" y="675"/>
                    <a:pt x="514" y="675"/>
                    <a:pt x="514" y="675"/>
                  </a:cubicBezTo>
                  <a:cubicBezTo>
                    <a:pt x="514" y="676"/>
                    <a:pt x="513" y="676"/>
                    <a:pt x="513" y="677"/>
                  </a:cubicBezTo>
                  <a:cubicBezTo>
                    <a:pt x="513" y="678"/>
                    <a:pt x="512" y="680"/>
                    <a:pt x="512" y="681"/>
                  </a:cubicBezTo>
                  <a:cubicBezTo>
                    <a:pt x="512" y="682"/>
                    <a:pt x="512" y="683"/>
                    <a:pt x="511" y="684"/>
                  </a:cubicBezTo>
                  <a:cubicBezTo>
                    <a:pt x="511" y="685"/>
                    <a:pt x="511" y="686"/>
                    <a:pt x="511" y="687"/>
                  </a:cubicBezTo>
                  <a:cubicBezTo>
                    <a:pt x="510" y="686"/>
                    <a:pt x="510" y="685"/>
                    <a:pt x="509" y="684"/>
                  </a:cubicBezTo>
                  <a:cubicBezTo>
                    <a:pt x="509" y="683"/>
                    <a:pt x="508" y="683"/>
                    <a:pt x="508" y="682"/>
                  </a:cubicBezTo>
                  <a:cubicBezTo>
                    <a:pt x="508" y="682"/>
                    <a:pt x="507" y="681"/>
                    <a:pt x="507" y="681"/>
                  </a:cubicBezTo>
                  <a:cubicBezTo>
                    <a:pt x="507" y="681"/>
                    <a:pt x="507" y="680"/>
                    <a:pt x="506" y="680"/>
                  </a:cubicBezTo>
                  <a:cubicBezTo>
                    <a:pt x="506" y="679"/>
                    <a:pt x="505" y="679"/>
                    <a:pt x="505" y="678"/>
                  </a:cubicBezTo>
                  <a:cubicBezTo>
                    <a:pt x="504" y="677"/>
                    <a:pt x="504" y="677"/>
                    <a:pt x="503" y="676"/>
                  </a:cubicBezTo>
                  <a:cubicBezTo>
                    <a:pt x="502" y="675"/>
                    <a:pt x="501" y="674"/>
                    <a:pt x="500" y="673"/>
                  </a:cubicBezTo>
                  <a:cubicBezTo>
                    <a:pt x="499" y="672"/>
                    <a:pt x="498" y="672"/>
                    <a:pt x="497" y="671"/>
                  </a:cubicBezTo>
                  <a:cubicBezTo>
                    <a:pt x="496" y="670"/>
                    <a:pt x="495" y="670"/>
                    <a:pt x="494" y="669"/>
                  </a:cubicBezTo>
                  <a:cubicBezTo>
                    <a:pt x="493" y="668"/>
                    <a:pt x="491" y="667"/>
                    <a:pt x="491" y="667"/>
                  </a:cubicBezTo>
                  <a:cubicBezTo>
                    <a:pt x="490" y="666"/>
                    <a:pt x="489" y="666"/>
                    <a:pt x="489" y="666"/>
                  </a:cubicBezTo>
                  <a:cubicBezTo>
                    <a:pt x="489" y="666"/>
                    <a:pt x="491" y="667"/>
                    <a:pt x="493" y="670"/>
                  </a:cubicBezTo>
                  <a:cubicBezTo>
                    <a:pt x="494" y="671"/>
                    <a:pt x="495" y="672"/>
                    <a:pt x="496" y="672"/>
                  </a:cubicBezTo>
                  <a:cubicBezTo>
                    <a:pt x="496" y="673"/>
                    <a:pt x="497" y="674"/>
                    <a:pt x="498" y="675"/>
                  </a:cubicBezTo>
                  <a:cubicBezTo>
                    <a:pt x="499" y="677"/>
                    <a:pt x="501" y="680"/>
                    <a:pt x="503" y="682"/>
                  </a:cubicBezTo>
                  <a:cubicBezTo>
                    <a:pt x="503" y="682"/>
                    <a:pt x="504" y="683"/>
                    <a:pt x="504" y="683"/>
                  </a:cubicBezTo>
                  <a:cubicBezTo>
                    <a:pt x="504" y="683"/>
                    <a:pt x="504" y="684"/>
                    <a:pt x="505" y="684"/>
                  </a:cubicBezTo>
                  <a:cubicBezTo>
                    <a:pt x="505" y="685"/>
                    <a:pt x="506" y="685"/>
                    <a:pt x="506" y="686"/>
                  </a:cubicBezTo>
                  <a:cubicBezTo>
                    <a:pt x="507" y="687"/>
                    <a:pt x="508" y="689"/>
                    <a:pt x="509" y="691"/>
                  </a:cubicBezTo>
                  <a:cubicBezTo>
                    <a:pt x="509" y="691"/>
                    <a:pt x="509" y="691"/>
                    <a:pt x="510" y="692"/>
                  </a:cubicBezTo>
                  <a:cubicBezTo>
                    <a:pt x="510" y="692"/>
                    <a:pt x="510" y="693"/>
                    <a:pt x="510" y="693"/>
                  </a:cubicBezTo>
                  <a:cubicBezTo>
                    <a:pt x="511" y="694"/>
                    <a:pt x="511" y="694"/>
                    <a:pt x="511" y="695"/>
                  </a:cubicBezTo>
                  <a:cubicBezTo>
                    <a:pt x="512" y="696"/>
                    <a:pt x="512" y="697"/>
                    <a:pt x="512" y="697"/>
                  </a:cubicBezTo>
                  <a:cubicBezTo>
                    <a:pt x="512" y="697"/>
                    <a:pt x="512" y="697"/>
                    <a:pt x="512" y="696"/>
                  </a:cubicBezTo>
                  <a:cubicBezTo>
                    <a:pt x="513" y="698"/>
                    <a:pt x="513" y="699"/>
                    <a:pt x="514" y="701"/>
                  </a:cubicBezTo>
                  <a:cubicBezTo>
                    <a:pt x="515" y="704"/>
                    <a:pt x="516" y="708"/>
                    <a:pt x="517" y="712"/>
                  </a:cubicBezTo>
                  <a:cubicBezTo>
                    <a:pt x="518" y="713"/>
                    <a:pt x="518" y="714"/>
                    <a:pt x="518" y="715"/>
                  </a:cubicBezTo>
                  <a:cubicBezTo>
                    <a:pt x="518" y="716"/>
                    <a:pt x="518" y="717"/>
                    <a:pt x="518" y="718"/>
                  </a:cubicBezTo>
                  <a:cubicBezTo>
                    <a:pt x="519" y="719"/>
                    <a:pt x="519" y="720"/>
                    <a:pt x="519" y="721"/>
                  </a:cubicBezTo>
                  <a:cubicBezTo>
                    <a:pt x="519" y="723"/>
                    <a:pt x="519" y="723"/>
                    <a:pt x="519" y="723"/>
                  </a:cubicBezTo>
                  <a:cubicBezTo>
                    <a:pt x="519" y="723"/>
                    <a:pt x="519" y="724"/>
                    <a:pt x="519" y="724"/>
                  </a:cubicBezTo>
                  <a:cubicBezTo>
                    <a:pt x="519" y="727"/>
                    <a:pt x="519" y="729"/>
                    <a:pt x="519" y="732"/>
                  </a:cubicBezTo>
                  <a:cubicBezTo>
                    <a:pt x="519" y="732"/>
                    <a:pt x="519" y="732"/>
                    <a:pt x="518" y="731"/>
                  </a:cubicBezTo>
                  <a:cubicBezTo>
                    <a:pt x="518" y="731"/>
                    <a:pt x="518" y="731"/>
                    <a:pt x="518" y="731"/>
                  </a:cubicBezTo>
                  <a:cubicBezTo>
                    <a:pt x="518" y="730"/>
                    <a:pt x="517" y="730"/>
                    <a:pt x="517" y="729"/>
                  </a:cubicBezTo>
                  <a:cubicBezTo>
                    <a:pt x="516" y="729"/>
                    <a:pt x="516" y="729"/>
                    <a:pt x="516" y="728"/>
                  </a:cubicBezTo>
                  <a:cubicBezTo>
                    <a:pt x="515" y="728"/>
                    <a:pt x="515" y="728"/>
                    <a:pt x="515" y="728"/>
                  </a:cubicBezTo>
                  <a:cubicBezTo>
                    <a:pt x="515" y="727"/>
                    <a:pt x="514" y="727"/>
                    <a:pt x="514" y="727"/>
                  </a:cubicBezTo>
                  <a:cubicBezTo>
                    <a:pt x="514" y="726"/>
                    <a:pt x="513" y="726"/>
                    <a:pt x="513" y="726"/>
                  </a:cubicBezTo>
                  <a:cubicBezTo>
                    <a:pt x="512" y="725"/>
                    <a:pt x="510" y="724"/>
                    <a:pt x="509" y="723"/>
                  </a:cubicBezTo>
                  <a:cubicBezTo>
                    <a:pt x="508" y="722"/>
                    <a:pt x="507" y="722"/>
                    <a:pt x="506" y="721"/>
                  </a:cubicBezTo>
                  <a:cubicBezTo>
                    <a:pt x="505" y="721"/>
                    <a:pt x="505" y="720"/>
                    <a:pt x="504" y="720"/>
                  </a:cubicBezTo>
                  <a:cubicBezTo>
                    <a:pt x="502" y="704"/>
                    <a:pt x="477" y="709"/>
                    <a:pt x="467" y="712"/>
                  </a:cubicBezTo>
                  <a:cubicBezTo>
                    <a:pt x="478" y="717"/>
                    <a:pt x="489" y="740"/>
                    <a:pt x="503" y="724"/>
                  </a:cubicBezTo>
                  <a:cubicBezTo>
                    <a:pt x="502" y="722"/>
                    <a:pt x="502" y="722"/>
                    <a:pt x="502" y="722"/>
                  </a:cubicBezTo>
                  <a:cubicBezTo>
                    <a:pt x="502" y="723"/>
                    <a:pt x="503" y="723"/>
                    <a:pt x="504" y="723"/>
                  </a:cubicBezTo>
                  <a:cubicBezTo>
                    <a:pt x="504" y="723"/>
                    <a:pt x="504" y="723"/>
                    <a:pt x="504" y="722"/>
                  </a:cubicBezTo>
                  <a:cubicBezTo>
                    <a:pt x="504" y="722"/>
                    <a:pt x="505" y="722"/>
                    <a:pt x="505" y="722"/>
                  </a:cubicBezTo>
                  <a:cubicBezTo>
                    <a:pt x="506" y="723"/>
                    <a:pt x="507" y="724"/>
                    <a:pt x="508" y="725"/>
                  </a:cubicBezTo>
                  <a:cubicBezTo>
                    <a:pt x="509" y="725"/>
                    <a:pt x="510" y="726"/>
                    <a:pt x="511" y="727"/>
                  </a:cubicBezTo>
                  <a:cubicBezTo>
                    <a:pt x="512" y="727"/>
                    <a:pt x="512" y="728"/>
                    <a:pt x="513" y="728"/>
                  </a:cubicBezTo>
                  <a:cubicBezTo>
                    <a:pt x="513" y="728"/>
                    <a:pt x="513" y="729"/>
                    <a:pt x="514" y="729"/>
                  </a:cubicBezTo>
                  <a:cubicBezTo>
                    <a:pt x="514" y="729"/>
                    <a:pt x="514" y="729"/>
                    <a:pt x="514" y="729"/>
                  </a:cubicBezTo>
                  <a:cubicBezTo>
                    <a:pt x="515" y="730"/>
                    <a:pt x="515" y="730"/>
                    <a:pt x="515" y="731"/>
                  </a:cubicBezTo>
                  <a:cubicBezTo>
                    <a:pt x="516" y="731"/>
                    <a:pt x="516" y="732"/>
                    <a:pt x="516" y="732"/>
                  </a:cubicBezTo>
                  <a:cubicBezTo>
                    <a:pt x="517" y="732"/>
                    <a:pt x="517" y="732"/>
                    <a:pt x="517" y="732"/>
                  </a:cubicBezTo>
                  <a:cubicBezTo>
                    <a:pt x="517" y="733"/>
                    <a:pt x="517" y="733"/>
                    <a:pt x="517" y="733"/>
                  </a:cubicBezTo>
                  <a:cubicBezTo>
                    <a:pt x="518" y="733"/>
                    <a:pt x="518" y="734"/>
                    <a:pt x="518" y="734"/>
                  </a:cubicBezTo>
                  <a:cubicBezTo>
                    <a:pt x="518" y="734"/>
                    <a:pt x="519" y="734"/>
                    <a:pt x="519" y="734"/>
                  </a:cubicBezTo>
                  <a:cubicBezTo>
                    <a:pt x="519" y="735"/>
                    <a:pt x="519" y="736"/>
                    <a:pt x="518" y="736"/>
                  </a:cubicBezTo>
                  <a:cubicBezTo>
                    <a:pt x="518" y="737"/>
                    <a:pt x="518" y="738"/>
                    <a:pt x="518" y="739"/>
                  </a:cubicBezTo>
                  <a:cubicBezTo>
                    <a:pt x="518" y="740"/>
                    <a:pt x="518" y="741"/>
                    <a:pt x="517" y="742"/>
                  </a:cubicBezTo>
                  <a:cubicBezTo>
                    <a:pt x="517" y="743"/>
                    <a:pt x="517" y="744"/>
                    <a:pt x="517" y="745"/>
                  </a:cubicBezTo>
                  <a:cubicBezTo>
                    <a:pt x="516" y="746"/>
                    <a:pt x="516" y="747"/>
                    <a:pt x="516" y="748"/>
                  </a:cubicBezTo>
                  <a:cubicBezTo>
                    <a:pt x="515" y="749"/>
                    <a:pt x="515" y="751"/>
                    <a:pt x="514" y="753"/>
                  </a:cubicBezTo>
                  <a:cubicBezTo>
                    <a:pt x="514" y="754"/>
                    <a:pt x="514" y="754"/>
                    <a:pt x="514" y="755"/>
                  </a:cubicBezTo>
                  <a:cubicBezTo>
                    <a:pt x="514" y="756"/>
                    <a:pt x="514" y="756"/>
                    <a:pt x="514" y="756"/>
                  </a:cubicBezTo>
                  <a:cubicBezTo>
                    <a:pt x="514" y="756"/>
                    <a:pt x="514" y="756"/>
                    <a:pt x="514" y="756"/>
                  </a:cubicBezTo>
                  <a:cubicBezTo>
                    <a:pt x="514" y="757"/>
                    <a:pt x="514" y="757"/>
                    <a:pt x="514" y="758"/>
                  </a:cubicBezTo>
                  <a:cubicBezTo>
                    <a:pt x="514" y="758"/>
                    <a:pt x="514" y="759"/>
                    <a:pt x="515" y="759"/>
                  </a:cubicBezTo>
                  <a:cubicBezTo>
                    <a:pt x="515" y="763"/>
                    <a:pt x="517" y="767"/>
                    <a:pt x="519" y="770"/>
                  </a:cubicBezTo>
                  <a:cubicBezTo>
                    <a:pt x="519" y="770"/>
                    <a:pt x="520" y="771"/>
                    <a:pt x="520" y="772"/>
                  </a:cubicBezTo>
                  <a:cubicBezTo>
                    <a:pt x="521" y="772"/>
                    <a:pt x="521" y="773"/>
                    <a:pt x="522" y="773"/>
                  </a:cubicBezTo>
                  <a:cubicBezTo>
                    <a:pt x="523" y="774"/>
                    <a:pt x="523" y="775"/>
                    <a:pt x="524" y="775"/>
                  </a:cubicBezTo>
                  <a:cubicBezTo>
                    <a:pt x="524" y="775"/>
                    <a:pt x="525" y="776"/>
                    <a:pt x="525" y="776"/>
                  </a:cubicBezTo>
                  <a:cubicBezTo>
                    <a:pt x="525" y="776"/>
                    <a:pt x="525" y="776"/>
                    <a:pt x="526" y="777"/>
                  </a:cubicBezTo>
                  <a:cubicBezTo>
                    <a:pt x="525" y="777"/>
                    <a:pt x="525" y="777"/>
                    <a:pt x="525" y="777"/>
                  </a:cubicBezTo>
                  <a:cubicBezTo>
                    <a:pt x="523" y="776"/>
                    <a:pt x="521" y="775"/>
                    <a:pt x="519" y="775"/>
                  </a:cubicBezTo>
                  <a:cubicBezTo>
                    <a:pt x="515" y="773"/>
                    <a:pt x="510" y="771"/>
                    <a:pt x="505" y="769"/>
                  </a:cubicBezTo>
                  <a:cubicBezTo>
                    <a:pt x="502" y="769"/>
                    <a:pt x="500" y="768"/>
                    <a:pt x="497" y="768"/>
                  </a:cubicBezTo>
                  <a:cubicBezTo>
                    <a:pt x="496" y="768"/>
                    <a:pt x="494" y="767"/>
                    <a:pt x="493" y="767"/>
                  </a:cubicBezTo>
                  <a:cubicBezTo>
                    <a:pt x="492" y="767"/>
                    <a:pt x="490" y="767"/>
                    <a:pt x="489" y="767"/>
                  </a:cubicBezTo>
                  <a:cubicBezTo>
                    <a:pt x="484" y="767"/>
                    <a:pt x="479" y="767"/>
                    <a:pt x="474" y="767"/>
                  </a:cubicBezTo>
                  <a:cubicBezTo>
                    <a:pt x="465" y="767"/>
                    <a:pt x="455" y="767"/>
                    <a:pt x="446" y="765"/>
                  </a:cubicBezTo>
                  <a:cubicBezTo>
                    <a:pt x="442" y="764"/>
                    <a:pt x="437" y="764"/>
                    <a:pt x="433" y="762"/>
                  </a:cubicBezTo>
                  <a:cubicBezTo>
                    <a:pt x="428" y="761"/>
                    <a:pt x="424" y="760"/>
                    <a:pt x="420" y="759"/>
                  </a:cubicBezTo>
                  <a:cubicBezTo>
                    <a:pt x="417" y="759"/>
                    <a:pt x="415" y="758"/>
                    <a:pt x="412" y="758"/>
                  </a:cubicBezTo>
                  <a:cubicBezTo>
                    <a:pt x="412" y="758"/>
                    <a:pt x="411" y="757"/>
                    <a:pt x="411" y="757"/>
                  </a:cubicBezTo>
                  <a:cubicBezTo>
                    <a:pt x="410" y="755"/>
                    <a:pt x="409" y="753"/>
                    <a:pt x="408" y="752"/>
                  </a:cubicBezTo>
                  <a:cubicBezTo>
                    <a:pt x="408" y="751"/>
                    <a:pt x="407" y="751"/>
                    <a:pt x="407" y="750"/>
                  </a:cubicBezTo>
                  <a:cubicBezTo>
                    <a:pt x="407" y="749"/>
                    <a:pt x="406" y="749"/>
                    <a:pt x="406" y="748"/>
                  </a:cubicBezTo>
                  <a:cubicBezTo>
                    <a:pt x="406" y="747"/>
                    <a:pt x="405" y="746"/>
                    <a:pt x="404" y="745"/>
                  </a:cubicBezTo>
                  <a:cubicBezTo>
                    <a:pt x="404" y="744"/>
                    <a:pt x="404" y="743"/>
                    <a:pt x="403" y="741"/>
                  </a:cubicBezTo>
                  <a:cubicBezTo>
                    <a:pt x="403" y="741"/>
                    <a:pt x="403" y="741"/>
                    <a:pt x="403" y="740"/>
                  </a:cubicBezTo>
                  <a:cubicBezTo>
                    <a:pt x="403" y="740"/>
                    <a:pt x="403" y="739"/>
                    <a:pt x="403" y="739"/>
                  </a:cubicBezTo>
                  <a:cubicBezTo>
                    <a:pt x="403" y="739"/>
                    <a:pt x="403" y="738"/>
                    <a:pt x="403" y="738"/>
                  </a:cubicBezTo>
                  <a:cubicBezTo>
                    <a:pt x="403" y="738"/>
                    <a:pt x="403" y="737"/>
                    <a:pt x="403" y="737"/>
                  </a:cubicBezTo>
                  <a:cubicBezTo>
                    <a:pt x="403" y="734"/>
                    <a:pt x="404" y="731"/>
                    <a:pt x="404" y="727"/>
                  </a:cubicBezTo>
                  <a:cubicBezTo>
                    <a:pt x="405" y="726"/>
                    <a:pt x="405" y="724"/>
                    <a:pt x="405" y="722"/>
                  </a:cubicBezTo>
                  <a:cubicBezTo>
                    <a:pt x="405" y="721"/>
                    <a:pt x="405" y="720"/>
                    <a:pt x="404" y="719"/>
                  </a:cubicBezTo>
                  <a:cubicBezTo>
                    <a:pt x="404" y="718"/>
                    <a:pt x="404" y="718"/>
                    <a:pt x="404" y="718"/>
                  </a:cubicBezTo>
                  <a:cubicBezTo>
                    <a:pt x="404" y="718"/>
                    <a:pt x="404" y="718"/>
                    <a:pt x="404" y="717"/>
                  </a:cubicBezTo>
                  <a:cubicBezTo>
                    <a:pt x="404" y="717"/>
                    <a:pt x="404" y="717"/>
                    <a:pt x="404" y="717"/>
                  </a:cubicBezTo>
                  <a:cubicBezTo>
                    <a:pt x="404" y="716"/>
                    <a:pt x="403" y="716"/>
                    <a:pt x="403" y="716"/>
                  </a:cubicBezTo>
                  <a:cubicBezTo>
                    <a:pt x="402" y="712"/>
                    <a:pt x="399" y="709"/>
                    <a:pt x="396" y="706"/>
                  </a:cubicBezTo>
                  <a:cubicBezTo>
                    <a:pt x="396" y="706"/>
                    <a:pt x="395" y="705"/>
                    <a:pt x="395" y="704"/>
                  </a:cubicBezTo>
                  <a:cubicBezTo>
                    <a:pt x="395" y="704"/>
                    <a:pt x="395" y="704"/>
                    <a:pt x="395" y="703"/>
                  </a:cubicBezTo>
                  <a:cubicBezTo>
                    <a:pt x="395" y="703"/>
                    <a:pt x="395" y="703"/>
                    <a:pt x="394" y="703"/>
                  </a:cubicBezTo>
                  <a:cubicBezTo>
                    <a:pt x="394" y="703"/>
                    <a:pt x="394" y="702"/>
                    <a:pt x="394" y="702"/>
                  </a:cubicBezTo>
                  <a:cubicBezTo>
                    <a:pt x="394" y="701"/>
                    <a:pt x="394" y="700"/>
                    <a:pt x="394" y="699"/>
                  </a:cubicBezTo>
                  <a:cubicBezTo>
                    <a:pt x="393" y="698"/>
                    <a:pt x="393" y="697"/>
                    <a:pt x="393" y="696"/>
                  </a:cubicBezTo>
                  <a:cubicBezTo>
                    <a:pt x="393" y="695"/>
                    <a:pt x="393" y="694"/>
                    <a:pt x="393" y="693"/>
                  </a:cubicBezTo>
                  <a:cubicBezTo>
                    <a:pt x="393" y="692"/>
                    <a:pt x="392" y="690"/>
                    <a:pt x="392" y="689"/>
                  </a:cubicBezTo>
                  <a:cubicBezTo>
                    <a:pt x="392" y="688"/>
                    <a:pt x="392" y="687"/>
                    <a:pt x="392" y="686"/>
                  </a:cubicBezTo>
                  <a:cubicBezTo>
                    <a:pt x="401" y="674"/>
                    <a:pt x="405" y="660"/>
                    <a:pt x="395" y="646"/>
                  </a:cubicBezTo>
                  <a:cubicBezTo>
                    <a:pt x="387" y="660"/>
                    <a:pt x="381" y="673"/>
                    <a:pt x="389" y="689"/>
                  </a:cubicBezTo>
                  <a:cubicBezTo>
                    <a:pt x="389" y="689"/>
                    <a:pt x="389" y="689"/>
                    <a:pt x="389" y="689"/>
                  </a:cubicBezTo>
                  <a:cubicBezTo>
                    <a:pt x="389" y="689"/>
                    <a:pt x="389" y="689"/>
                    <a:pt x="389" y="689"/>
                  </a:cubicBezTo>
                  <a:cubicBezTo>
                    <a:pt x="389" y="690"/>
                    <a:pt x="389" y="692"/>
                    <a:pt x="390" y="693"/>
                  </a:cubicBezTo>
                  <a:cubicBezTo>
                    <a:pt x="390" y="694"/>
                    <a:pt x="390" y="695"/>
                    <a:pt x="390" y="696"/>
                  </a:cubicBezTo>
                  <a:cubicBezTo>
                    <a:pt x="390" y="698"/>
                    <a:pt x="390" y="699"/>
                    <a:pt x="391" y="700"/>
                  </a:cubicBezTo>
                  <a:cubicBezTo>
                    <a:pt x="391" y="700"/>
                    <a:pt x="391" y="700"/>
                    <a:pt x="391" y="701"/>
                  </a:cubicBezTo>
                  <a:cubicBezTo>
                    <a:pt x="390" y="700"/>
                    <a:pt x="389" y="699"/>
                    <a:pt x="388" y="698"/>
                  </a:cubicBezTo>
                  <a:cubicBezTo>
                    <a:pt x="386" y="695"/>
                    <a:pt x="383" y="693"/>
                    <a:pt x="381" y="690"/>
                  </a:cubicBezTo>
                  <a:cubicBezTo>
                    <a:pt x="377" y="684"/>
                    <a:pt x="373" y="679"/>
                    <a:pt x="369" y="674"/>
                  </a:cubicBezTo>
                  <a:cubicBezTo>
                    <a:pt x="369" y="674"/>
                    <a:pt x="368" y="673"/>
                    <a:pt x="368" y="673"/>
                  </a:cubicBezTo>
                  <a:cubicBezTo>
                    <a:pt x="368" y="672"/>
                    <a:pt x="367" y="671"/>
                    <a:pt x="367" y="671"/>
                  </a:cubicBezTo>
                  <a:cubicBezTo>
                    <a:pt x="366" y="670"/>
                    <a:pt x="365" y="669"/>
                    <a:pt x="364" y="668"/>
                  </a:cubicBezTo>
                  <a:cubicBezTo>
                    <a:pt x="363" y="666"/>
                    <a:pt x="361" y="665"/>
                    <a:pt x="360" y="664"/>
                  </a:cubicBezTo>
                  <a:cubicBezTo>
                    <a:pt x="359" y="663"/>
                    <a:pt x="359" y="663"/>
                    <a:pt x="359" y="662"/>
                  </a:cubicBezTo>
                  <a:cubicBezTo>
                    <a:pt x="359" y="662"/>
                    <a:pt x="359" y="662"/>
                    <a:pt x="359" y="662"/>
                  </a:cubicBezTo>
                  <a:cubicBezTo>
                    <a:pt x="359" y="662"/>
                    <a:pt x="359" y="662"/>
                    <a:pt x="359" y="662"/>
                  </a:cubicBezTo>
                  <a:cubicBezTo>
                    <a:pt x="359" y="662"/>
                    <a:pt x="359" y="661"/>
                    <a:pt x="359" y="661"/>
                  </a:cubicBezTo>
                  <a:cubicBezTo>
                    <a:pt x="359" y="661"/>
                    <a:pt x="359" y="661"/>
                    <a:pt x="359" y="661"/>
                  </a:cubicBezTo>
                  <a:cubicBezTo>
                    <a:pt x="359" y="661"/>
                    <a:pt x="359" y="661"/>
                    <a:pt x="359" y="661"/>
                  </a:cubicBezTo>
                  <a:cubicBezTo>
                    <a:pt x="359" y="661"/>
                    <a:pt x="359" y="661"/>
                    <a:pt x="359" y="661"/>
                  </a:cubicBezTo>
                  <a:cubicBezTo>
                    <a:pt x="359" y="661"/>
                    <a:pt x="360" y="662"/>
                    <a:pt x="360" y="662"/>
                  </a:cubicBezTo>
                  <a:cubicBezTo>
                    <a:pt x="360" y="662"/>
                    <a:pt x="360" y="662"/>
                    <a:pt x="360" y="662"/>
                  </a:cubicBezTo>
                  <a:cubicBezTo>
                    <a:pt x="360" y="662"/>
                    <a:pt x="360" y="662"/>
                    <a:pt x="360" y="662"/>
                  </a:cubicBezTo>
                  <a:cubicBezTo>
                    <a:pt x="360" y="662"/>
                    <a:pt x="360" y="661"/>
                    <a:pt x="359" y="661"/>
                  </a:cubicBezTo>
                  <a:cubicBezTo>
                    <a:pt x="359" y="661"/>
                    <a:pt x="359" y="661"/>
                    <a:pt x="359" y="661"/>
                  </a:cubicBezTo>
                  <a:cubicBezTo>
                    <a:pt x="359" y="661"/>
                    <a:pt x="358" y="661"/>
                    <a:pt x="358" y="661"/>
                  </a:cubicBezTo>
                  <a:cubicBezTo>
                    <a:pt x="358" y="661"/>
                    <a:pt x="358" y="661"/>
                    <a:pt x="358" y="661"/>
                  </a:cubicBezTo>
                  <a:cubicBezTo>
                    <a:pt x="358" y="661"/>
                    <a:pt x="358" y="661"/>
                    <a:pt x="358" y="661"/>
                  </a:cubicBezTo>
                  <a:cubicBezTo>
                    <a:pt x="358" y="661"/>
                    <a:pt x="358" y="661"/>
                    <a:pt x="358" y="661"/>
                  </a:cubicBezTo>
                  <a:cubicBezTo>
                    <a:pt x="358" y="661"/>
                    <a:pt x="358" y="662"/>
                    <a:pt x="358" y="662"/>
                  </a:cubicBezTo>
                  <a:cubicBezTo>
                    <a:pt x="358" y="663"/>
                    <a:pt x="358" y="664"/>
                    <a:pt x="359" y="665"/>
                  </a:cubicBezTo>
                  <a:cubicBezTo>
                    <a:pt x="360" y="666"/>
                    <a:pt x="361" y="668"/>
                    <a:pt x="362" y="670"/>
                  </a:cubicBezTo>
                  <a:cubicBezTo>
                    <a:pt x="362" y="671"/>
                    <a:pt x="363" y="672"/>
                    <a:pt x="364" y="673"/>
                  </a:cubicBezTo>
                  <a:cubicBezTo>
                    <a:pt x="364" y="674"/>
                    <a:pt x="364" y="674"/>
                    <a:pt x="365" y="675"/>
                  </a:cubicBezTo>
                  <a:cubicBezTo>
                    <a:pt x="365" y="675"/>
                    <a:pt x="366" y="676"/>
                    <a:pt x="366" y="676"/>
                  </a:cubicBezTo>
                  <a:cubicBezTo>
                    <a:pt x="367" y="678"/>
                    <a:pt x="368" y="680"/>
                    <a:pt x="370" y="681"/>
                  </a:cubicBezTo>
                  <a:cubicBezTo>
                    <a:pt x="370" y="681"/>
                    <a:pt x="369" y="681"/>
                    <a:pt x="369" y="681"/>
                  </a:cubicBezTo>
                  <a:cubicBezTo>
                    <a:pt x="369" y="681"/>
                    <a:pt x="368" y="680"/>
                    <a:pt x="368" y="680"/>
                  </a:cubicBezTo>
                  <a:cubicBezTo>
                    <a:pt x="367" y="680"/>
                    <a:pt x="366" y="679"/>
                    <a:pt x="366" y="679"/>
                  </a:cubicBezTo>
                  <a:cubicBezTo>
                    <a:pt x="365" y="679"/>
                    <a:pt x="364" y="679"/>
                    <a:pt x="364" y="678"/>
                  </a:cubicBezTo>
                  <a:cubicBezTo>
                    <a:pt x="362" y="678"/>
                    <a:pt x="361" y="677"/>
                    <a:pt x="359" y="676"/>
                  </a:cubicBezTo>
                  <a:cubicBezTo>
                    <a:pt x="358" y="676"/>
                    <a:pt x="356" y="675"/>
                    <a:pt x="355" y="675"/>
                  </a:cubicBezTo>
                  <a:cubicBezTo>
                    <a:pt x="355" y="675"/>
                    <a:pt x="354" y="675"/>
                    <a:pt x="354" y="675"/>
                  </a:cubicBezTo>
                  <a:cubicBezTo>
                    <a:pt x="352" y="654"/>
                    <a:pt x="316" y="669"/>
                    <a:pt x="307" y="668"/>
                  </a:cubicBezTo>
                  <a:cubicBezTo>
                    <a:pt x="318" y="681"/>
                    <a:pt x="344" y="699"/>
                    <a:pt x="353" y="678"/>
                  </a:cubicBezTo>
                  <a:cubicBezTo>
                    <a:pt x="352" y="677"/>
                    <a:pt x="351" y="676"/>
                    <a:pt x="350" y="676"/>
                  </a:cubicBezTo>
                  <a:cubicBezTo>
                    <a:pt x="350" y="676"/>
                    <a:pt x="350" y="676"/>
                    <a:pt x="350" y="676"/>
                  </a:cubicBezTo>
                  <a:cubicBezTo>
                    <a:pt x="352" y="677"/>
                    <a:pt x="353" y="677"/>
                    <a:pt x="354" y="677"/>
                  </a:cubicBezTo>
                  <a:cubicBezTo>
                    <a:pt x="356" y="678"/>
                    <a:pt x="357" y="678"/>
                    <a:pt x="359" y="679"/>
                  </a:cubicBezTo>
                  <a:cubicBezTo>
                    <a:pt x="360" y="679"/>
                    <a:pt x="361" y="680"/>
                    <a:pt x="363" y="680"/>
                  </a:cubicBezTo>
                  <a:cubicBezTo>
                    <a:pt x="363" y="681"/>
                    <a:pt x="364" y="681"/>
                    <a:pt x="365" y="681"/>
                  </a:cubicBezTo>
                  <a:cubicBezTo>
                    <a:pt x="365" y="682"/>
                    <a:pt x="366" y="682"/>
                    <a:pt x="366" y="682"/>
                  </a:cubicBezTo>
                  <a:cubicBezTo>
                    <a:pt x="367" y="683"/>
                    <a:pt x="367" y="683"/>
                    <a:pt x="368" y="683"/>
                  </a:cubicBezTo>
                  <a:cubicBezTo>
                    <a:pt x="369" y="684"/>
                    <a:pt x="369" y="684"/>
                    <a:pt x="370" y="684"/>
                  </a:cubicBezTo>
                  <a:cubicBezTo>
                    <a:pt x="370" y="684"/>
                    <a:pt x="370" y="684"/>
                    <a:pt x="370" y="685"/>
                  </a:cubicBezTo>
                  <a:cubicBezTo>
                    <a:pt x="370" y="685"/>
                    <a:pt x="371" y="685"/>
                    <a:pt x="371" y="685"/>
                  </a:cubicBezTo>
                  <a:cubicBezTo>
                    <a:pt x="371" y="685"/>
                    <a:pt x="372" y="685"/>
                    <a:pt x="372" y="686"/>
                  </a:cubicBezTo>
                  <a:cubicBezTo>
                    <a:pt x="373" y="686"/>
                    <a:pt x="373" y="686"/>
                    <a:pt x="373" y="686"/>
                  </a:cubicBezTo>
                  <a:cubicBezTo>
                    <a:pt x="375" y="688"/>
                    <a:pt x="376" y="690"/>
                    <a:pt x="378" y="692"/>
                  </a:cubicBezTo>
                  <a:cubicBezTo>
                    <a:pt x="380" y="695"/>
                    <a:pt x="383" y="698"/>
                    <a:pt x="385" y="700"/>
                  </a:cubicBezTo>
                  <a:cubicBezTo>
                    <a:pt x="388" y="703"/>
                    <a:pt x="391" y="706"/>
                    <a:pt x="394" y="709"/>
                  </a:cubicBezTo>
                  <a:cubicBezTo>
                    <a:pt x="396" y="711"/>
                    <a:pt x="398" y="714"/>
                    <a:pt x="400" y="717"/>
                  </a:cubicBezTo>
                  <a:cubicBezTo>
                    <a:pt x="400" y="718"/>
                    <a:pt x="400" y="718"/>
                    <a:pt x="400" y="718"/>
                  </a:cubicBezTo>
                  <a:cubicBezTo>
                    <a:pt x="400" y="718"/>
                    <a:pt x="400" y="718"/>
                    <a:pt x="400" y="718"/>
                  </a:cubicBezTo>
                  <a:cubicBezTo>
                    <a:pt x="400" y="718"/>
                    <a:pt x="400" y="719"/>
                    <a:pt x="400" y="719"/>
                  </a:cubicBezTo>
                  <a:cubicBezTo>
                    <a:pt x="401" y="720"/>
                    <a:pt x="401" y="720"/>
                    <a:pt x="401" y="720"/>
                  </a:cubicBezTo>
                  <a:cubicBezTo>
                    <a:pt x="401" y="720"/>
                    <a:pt x="401" y="721"/>
                    <a:pt x="401" y="722"/>
                  </a:cubicBezTo>
                  <a:cubicBezTo>
                    <a:pt x="401" y="723"/>
                    <a:pt x="401" y="725"/>
                    <a:pt x="401" y="727"/>
                  </a:cubicBezTo>
                  <a:cubicBezTo>
                    <a:pt x="400" y="730"/>
                    <a:pt x="399" y="733"/>
                    <a:pt x="399" y="737"/>
                  </a:cubicBezTo>
                  <a:cubicBezTo>
                    <a:pt x="399" y="737"/>
                    <a:pt x="399" y="738"/>
                    <a:pt x="399" y="738"/>
                  </a:cubicBezTo>
                  <a:cubicBezTo>
                    <a:pt x="399" y="738"/>
                    <a:pt x="399" y="739"/>
                    <a:pt x="399" y="739"/>
                  </a:cubicBezTo>
                  <a:cubicBezTo>
                    <a:pt x="399" y="740"/>
                    <a:pt x="399" y="740"/>
                    <a:pt x="399" y="740"/>
                  </a:cubicBezTo>
                  <a:cubicBezTo>
                    <a:pt x="399" y="741"/>
                    <a:pt x="399" y="741"/>
                    <a:pt x="399" y="742"/>
                  </a:cubicBezTo>
                  <a:cubicBezTo>
                    <a:pt x="400" y="743"/>
                    <a:pt x="400" y="745"/>
                    <a:pt x="401" y="746"/>
                  </a:cubicBezTo>
                  <a:cubicBezTo>
                    <a:pt x="401" y="747"/>
                    <a:pt x="402" y="748"/>
                    <a:pt x="402" y="748"/>
                  </a:cubicBezTo>
                  <a:cubicBezTo>
                    <a:pt x="402" y="749"/>
                    <a:pt x="402" y="750"/>
                    <a:pt x="403" y="750"/>
                  </a:cubicBezTo>
                  <a:cubicBezTo>
                    <a:pt x="403" y="751"/>
                    <a:pt x="404" y="751"/>
                    <a:pt x="404" y="752"/>
                  </a:cubicBezTo>
                  <a:cubicBezTo>
                    <a:pt x="405" y="752"/>
                    <a:pt x="405" y="753"/>
                    <a:pt x="405" y="753"/>
                  </a:cubicBezTo>
                  <a:cubicBezTo>
                    <a:pt x="407" y="755"/>
                    <a:pt x="409" y="756"/>
                    <a:pt x="410" y="757"/>
                  </a:cubicBezTo>
                  <a:cubicBezTo>
                    <a:pt x="410" y="758"/>
                    <a:pt x="410" y="758"/>
                    <a:pt x="410" y="758"/>
                  </a:cubicBezTo>
                  <a:cubicBezTo>
                    <a:pt x="409" y="758"/>
                    <a:pt x="408" y="758"/>
                    <a:pt x="407" y="758"/>
                  </a:cubicBezTo>
                  <a:cubicBezTo>
                    <a:pt x="406" y="758"/>
                    <a:pt x="405" y="757"/>
                    <a:pt x="404" y="757"/>
                  </a:cubicBezTo>
                  <a:cubicBezTo>
                    <a:pt x="403" y="757"/>
                    <a:pt x="403" y="757"/>
                    <a:pt x="403" y="757"/>
                  </a:cubicBezTo>
                  <a:cubicBezTo>
                    <a:pt x="403" y="757"/>
                    <a:pt x="403" y="757"/>
                    <a:pt x="403" y="757"/>
                  </a:cubicBezTo>
                  <a:cubicBezTo>
                    <a:pt x="403" y="757"/>
                    <a:pt x="403" y="757"/>
                    <a:pt x="403" y="757"/>
                  </a:cubicBezTo>
                  <a:cubicBezTo>
                    <a:pt x="403" y="757"/>
                    <a:pt x="403" y="757"/>
                    <a:pt x="402" y="757"/>
                  </a:cubicBezTo>
                  <a:cubicBezTo>
                    <a:pt x="402" y="757"/>
                    <a:pt x="402" y="757"/>
                    <a:pt x="402" y="757"/>
                  </a:cubicBezTo>
                  <a:cubicBezTo>
                    <a:pt x="402" y="757"/>
                    <a:pt x="401" y="757"/>
                    <a:pt x="401" y="758"/>
                  </a:cubicBezTo>
                  <a:cubicBezTo>
                    <a:pt x="400" y="758"/>
                    <a:pt x="400" y="758"/>
                    <a:pt x="399" y="758"/>
                  </a:cubicBezTo>
                  <a:cubicBezTo>
                    <a:pt x="399" y="758"/>
                    <a:pt x="398" y="758"/>
                    <a:pt x="397" y="758"/>
                  </a:cubicBezTo>
                  <a:cubicBezTo>
                    <a:pt x="396" y="758"/>
                    <a:pt x="396" y="758"/>
                    <a:pt x="395" y="759"/>
                  </a:cubicBezTo>
                  <a:cubicBezTo>
                    <a:pt x="393" y="759"/>
                    <a:pt x="391" y="760"/>
                    <a:pt x="389" y="760"/>
                  </a:cubicBezTo>
                  <a:cubicBezTo>
                    <a:pt x="388" y="761"/>
                    <a:pt x="386" y="761"/>
                    <a:pt x="384" y="762"/>
                  </a:cubicBezTo>
                  <a:cubicBezTo>
                    <a:pt x="381" y="763"/>
                    <a:pt x="378" y="764"/>
                    <a:pt x="376" y="765"/>
                  </a:cubicBezTo>
                  <a:cubicBezTo>
                    <a:pt x="370" y="767"/>
                    <a:pt x="365" y="769"/>
                    <a:pt x="361" y="770"/>
                  </a:cubicBezTo>
                  <a:cubicBezTo>
                    <a:pt x="359" y="770"/>
                    <a:pt x="357" y="770"/>
                    <a:pt x="355" y="771"/>
                  </a:cubicBezTo>
                  <a:cubicBezTo>
                    <a:pt x="354" y="771"/>
                    <a:pt x="352" y="771"/>
                    <a:pt x="351" y="771"/>
                  </a:cubicBezTo>
                  <a:cubicBezTo>
                    <a:pt x="349" y="771"/>
                    <a:pt x="348" y="771"/>
                    <a:pt x="348" y="771"/>
                  </a:cubicBezTo>
                  <a:cubicBezTo>
                    <a:pt x="348" y="771"/>
                    <a:pt x="349" y="772"/>
                    <a:pt x="351" y="772"/>
                  </a:cubicBezTo>
                  <a:cubicBezTo>
                    <a:pt x="352" y="772"/>
                    <a:pt x="354" y="772"/>
                    <a:pt x="356" y="772"/>
                  </a:cubicBezTo>
                  <a:cubicBezTo>
                    <a:pt x="357" y="772"/>
                    <a:pt x="359" y="772"/>
                    <a:pt x="362" y="772"/>
                  </a:cubicBezTo>
                  <a:cubicBezTo>
                    <a:pt x="363" y="771"/>
                    <a:pt x="365" y="771"/>
                    <a:pt x="367" y="771"/>
                  </a:cubicBezTo>
                  <a:cubicBezTo>
                    <a:pt x="366" y="771"/>
                    <a:pt x="366" y="772"/>
                    <a:pt x="365" y="773"/>
                  </a:cubicBezTo>
                  <a:cubicBezTo>
                    <a:pt x="363" y="774"/>
                    <a:pt x="362" y="775"/>
                    <a:pt x="361" y="776"/>
                  </a:cubicBezTo>
                  <a:cubicBezTo>
                    <a:pt x="359" y="777"/>
                    <a:pt x="358" y="779"/>
                    <a:pt x="357" y="780"/>
                  </a:cubicBezTo>
                  <a:cubicBezTo>
                    <a:pt x="356" y="781"/>
                    <a:pt x="355" y="782"/>
                    <a:pt x="354" y="783"/>
                  </a:cubicBezTo>
                  <a:cubicBezTo>
                    <a:pt x="331" y="786"/>
                    <a:pt x="339" y="802"/>
                    <a:pt x="325" y="814"/>
                  </a:cubicBezTo>
                  <a:cubicBezTo>
                    <a:pt x="347" y="815"/>
                    <a:pt x="366" y="810"/>
                    <a:pt x="356" y="786"/>
                  </a:cubicBezTo>
                  <a:cubicBezTo>
                    <a:pt x="356" y="786"/>
                    <a:pt x="356" y="786"/>
                    <a:pt x="356" y="786"/>
                  </a:cubicBezTo>
                  <a:cubicBezTo>
                    <a:pt x="357" y="785"/>
                    <a:pt x="358" y="783"/>
                    <a:pt x="359" y="782"/>
                  </a:cubicBezTo>
                  <a:cubicBezTo>
                    <a:pt x="360" y="781"/>
                    <a:pt x="361" y="780"/>
                    <a:pt x="363" y="778"/>
                  </a:cubicBezTo>
                  <a:cubicBezTo>
                    <a:pt x="364" y="777"/>
                    <a:pt x="365" y="776"/>
                    <a:pt x="367" y="775"/>
                  </a:cubicBezTo>
                  <a:cubicBezTo>
                    <a:pt x="368" y="774"/>
                    <a:pt x="370" y="773"/>
                    <a:pt x="371" y="772"/>
                  </a:cubicBezTo>
                  <a:cubicBezTo>
                    <a:pt x="372" y="772"/>
                    <a:pt x="372" y="771"/>
                    <a:pt x="373" y="771"/>
                  </a:cubicBezTo>
                  <a:cubicBezTo>
                    <a:pt x="374" y="770"/>
                    <a:pt x="374" y="770"/>
                    <a:pt x="375" y="770"/>
                  </a:cubicBezTo>
                  <a:cubicBezTo>
                    <a:pt x="375" y="770"/>
                    <a:pt x="376" y="769"/>
                    <a:pt x="376" y="769"/>
                  </a:cubicBezTo>
                  <a:cubicBezTo>
                    <a:pt x="377" y="769"/>
                    <a:pt x="377" y="769"/>
                    <a:pt x="377" y="769"/>
                  </a:cubicBezTo>
                  <a:cubicBezTo>
                    <a:pt x="380" y="768"/>
                    <a:pt x="383" y="767"/>
                    <a:pt x="386" y="767"/>
                  </a:cubicBezTo>
                  <a:cubicBezTo>
                    <a:pt x="388" y="766"/>
                    <a:pt x="390" y="766"/>
                    <a:pt x="391" y="765"/>
                  </a:cubicBezTo>
                  <a:cubicBezTo>
                    <a:pt x="393" y="765"/>
                    <a:pt x="394" y="764"/>
                    <a:pt x="396" y="764"/>
                  </a:cubicBezTo>
                  <a:cubicBezTo>
                    <a:pt x="397" y="764"/>
                    <a:pt x="398" y="763"/>
                    <a:pt x="399" y="763"/>
                  </a:cubicBezTo>
                  <a:cubicBezTo>
                    <a:pt x="399" y="763"/>
                    <a:pt x="400" y="763"/>
                    <a:pt x="400" y="763"/>
                  </a:cubicBezTo>
                  <a:cubicBezTo>
                    <a:pt x="400" y="763"/>
                    <a:pt x="401" y="763"/>
                    <a:pt x="401" y="763"/>
                  </a:cubicBezTo>
                  <a:cubicBezTo>
                    <a:pt x="402" y="763"/>
                    <a:pt x="402" y="763"/>
                    <a:pt x="403" y="763"/>
                  </a:cubicBezTo>
                  <a:cubicBezTo>
                    <a:pt x="403" y="763"/>
                    <a:pt x="403" y="763"/>
                    <a:pt x="403" y="763"/>
                  </a:cubicBezTo>
                  <a:cubicBezTo>
                    <a:pt x="403" y="763"/>
                    <a:pt x="403" y="763"/>
                    <a:pt x="403" y="763"/>
                  </a:cubicBezTo>
                  <a:cubicBezTo>
                    <a:pt x="403" y="763"/>
                    <a:pt x="403" y="763"/>
                    <a:pt x="403" y="763"/>
                  </a:cubicBezTo>
                  <a:cubicBezTo>
                    <a:pt x="403" y="763"/>
                    <a:pt x="403" y="763"/>
                    <a:pt x="403" y="763"/>
                  </a:cubicBezTo>
                  <a:cubicBezTo>
                    <a:pt x="404" y="763"/>
                    <a:pt x="404" y="763"/>
                    <a:pt x="404" y="763"/>
                  </a:cubicBezTo>
                  <a:cubicBezTo>
                    <a:pt x="405" y="763"/>
                    <a:pt x="406" y="763"/>
                    <a:pt x="407" y="763"/>
                  </a:cubicBezTo>
                  <a:cubicBezTo>
                    <a:pt x="411" y="763"/>
                    <a:pt x="415" y="764"/>
                    <a:pt x="419" y="765"/>
                  </a:cubicBezTo>
                  <a:cubicBezTo>
                    <a:pt x="423" y="765"/>
                    <a:pt x="427" y="767"/>
                    <a:pt x="432" y="768"/>
                  </a:cubicBezTo>
                  <a:cubicBezTo>
                    <a:pt x="436" y="769"/>
                    <a:pt x="441" y="770"/>
                    <a:pt x="445" y="770"/>
                  </a:cubicBezTo>
                  <a:cubicBezTo>
                    <a:pt x="451" y="771"/>
                    <a:pt x="456" y="772"/>
                    <a:pt x="461" y="772"/>
                  </a:cubicBezTo>
                  <a:cubicBezTo>
                    <a:pt x="461" y="772"/>
                    <a:pt x="461" y="772"/>
                    <a:pt x="461" y="772"/>
                  </a:cubicBezTo>
                  <a:cubicBezTo>
                    <a:pt x="461" y="773"/>
                    <a:pt x="460" y="773"/>
                    <a:pt x="460" y="774"/>
                  </a:cubicBezTo>
                  <a:cubicBezTo>
                    <a:pt x="459" y="774"/>
                    <a:pt x="459" y="775"/>
                    <a:pt x="458" y="775"/>
                  </a:cubicBezTo>
                  <a:cubicBezTo>
                    <a:pt x="458" y="776"/>
                    <a:pt x="457" y="776"/>
                    <a:pt x="457" y="777"/>
                  </a:cubicBezTo>
                  <a:cubicBezTo>
                    <a:pt x="457" y="777"/>
                    <a:pt x="457" y="777"/>
                    <a:pt x="457" y="778"/>
                  </a:cubicBezTo>
                  <a:cubicBezTo>
                    <a:pt x="456" y="779"/>
                    <a:pt x="455" y="781"/>
                    <a:pt x="454" y="783"/>
                  </a:cubicBezTo>
                  <a:cubicBezTo>
                    <a:pt x="453" y="785"/>
                    <a:pt x="452" y="787"/>
                    <a:pt x="451" y="789"/>
                  </a:cubicBezTo>
                  <a:cubicBezTo>
                    <a:pt x="450" y="793"/>
                    <a:pt x="448" y="797"/>
                    <a:pt x="446" y="802"/>
                  </a:cubicBezTo>
                  <a:cubicBezTo>
                    <a:pt x="445" y="804"/>
                    <a:pt x="444" y="806"/>
                    <a:pt x="443" y="808"/>
                  </a:cubicBezTo>
                  <a:cubicBezTo>
                    <a:pt x="441" y="809"/>
                    <a:pt x="440" y="811"/>
                    <a:pt x="439" y="813"/>
                  </a:cubicBezTo>
                  <a:cubicBezTo>
                    <a:pt x="438" y="815"/>
                    <a:pt x="436" y="816"/>
                    <a:pt x="435" y="818"/>
                  </a:cubicBezTo>
                  <a:cubicBezTo>
                    <a:pt x="435" y="818"/>
                    <a:pt x="435" y="818"/>
                    <a:pt x="435" y="818"/>
                  </a:cubicBezTo>
                  <a:cubicBezTo>
                    <a:pt x="434" y="818"/>
                    <a:pt x="434" y="818"/>
                    <a:pt x="433" y="818"/>
                  </a:cubicBezTo>
                  <a:cubicBezTo>
                    <a:pt x="433" y="818"/>
                    <a:pt x="432" y="818"/>
                    <a:pt x="432" y="818"/>
                  </a:cubicBezTo>
                  <a:cubicBezTo>
                    <a:pt x="431" y="818"/>
                    <a:pt x="431" y="818"/>
                    <a:pt x="431" y="818"/>
                  </a:cubicBezTo>
                  <a:cubicBezTo>
                    <a:pt x="431" y="818"/>
                    <a:pt x="430" y="818"/>
                    <a:pt x="430" y="819"/>
                  </a:cubicBezTo>
                  <a:cubicBezTo>
                    <a:pt x="429" y="819"/>
                    <a:pt x="428" y="819"/>
                    <a:pt x="427" y="819"/>
                  </a:cubicBezTo>
                  <a:cubicBezTo>
                    <a:pt x="426" y="820"/>
                    <a:pt x="425" y="820"/>
                    <a:pt x="424" y="820"/>
                  </a:cubicBezTo>
                  <a:cubicBezTo>
                    <a:pt x="422" y="821"/>
                    <a:pt x="421" y="821"/>
                    <a:pt x="420" y="821"/>
                  </a:cubicBezTo>
                  <a:cubicBezTo>
                    <a:pt x="419" y="821"/>
                    <a:pt x="417" y="822"/>
                    <a:pt x="416" y="822"/>
                  </a:cubicBezTo>
                  <a:cubicBezTo>
                    <a:pt x="402" y="809"/>
                    <a:pt x="393" y="822"/>
                    <a:pt x="377" y="822"/>
                  </a:cubicBezTo>
                  <a:cubicBezTo>
                    <a:pt x="384" y="827"/>
                    <a:pt x="392" y="834"/>
                    <a:pt x="401" y="834"/>
                  </a:cubicBezTo>
                  <a:cubicBezTo>
                    <a:pt x="407" y="834"/>
                    <a:pt x="417" y="829"/>
                    <a:pt x="418" y="824"/>
                  </a:cubicBezTo>
                  <a:cubicBezTo>
                    <a:pt x="418" y="824"/>
                    <a:pt x="418" y="824"/>
                    <a:pt x="418" y="824"/>
                  </a:cubicBezTo>
                  <a:cubicBezTo>
                    <a:pt x="418" y="824"/>
                    <a:pt x="418" y="824"/>
                    <a:pt x="418" y="824"/>
                  </a:cubicBezTo>
                  <a:cubicBezTo>
                    <a:pt x="418" y="824"/>
                    <a:pt x="418" y="824"/>
                    <a:pt x="418" y="824"/>
                  </a:cubicBezTo>
                  <a:cubicBezTo>
                    <a:pt x="419" y="824"/>
                    <a:pt x="420" y="824"/>
                    <a:pt x="420" y="824"/>
                  </a:cubicBezTo>
                  <a:cubicBezTo>
                    <a:pt x="422" y="823"/>
                    <a:pt x="423" y="823"/>
                    <a:pt x="424" y="823"/>
                  </a:cubicBezTo>
                  <a:cubicBezTo>
                    <a:pt x="426" y="822"/>
                    <a:pt x="427" y="822"/>
                    <a:pt x="428" y="822"/>
                  </a:cubicBezTo>
                  <a:cubicBezTo>
                    <a:pt x="429" y="821"/>
                    <a:pt x="430" y="821"/>
                    <a:pt x="431" y="821"/>
                  </a:cubicBezTo>
                  <a:cubicBezTo>
                    <a:pt x="431" y="821"/>
                    <a:pt x="432" y="821"/>
                    <a:pt x="432" y="821"/>
                  </a:cubicBezTo>
                  <a:cubicBezTo>
                    <a:pt x="432" y="821"/>
                    <a:pt x="432" y="820"/>
                    <a:pt x="433" y="820"/>
                  </a:cubicBezTo>
                  <a:cubicBezTo>
                    <a:pt x="433" y="820"/>
                    <a:pt x="433" y="820"/>
                    <a:pt x="433" y="820"/>
                  </a:cubicBezTo>
                  <a:cubicBezTo>
                    <a:pt x="432" y="821"/>
                    <a:pt x="432" y="821"/>
                    <a:pt x="431" y="822"/>
                  </a:cubicBezTo>
                  <a:cubicBezTo>
                    <a:pt x="431" y="822"/>
                    <a:pt x="430" y="822"/>
                    <a:pt x="430" y="823"/>
                  </a:cubicBezTo>
                  <a:cubicBezTo>
                    <a:pt x="430" y="823"/>
                    <a:pt x="429" y="823"/>
                    <a:pt x="429" y="824"/>
                  </a:cubicBezTo>
                  <a:cubicBezTo>
                    <a:pt x="429" y="824"/>
                    <a:pt x="428" y="825"/>
                    <a:pt x="428" y="825"/>
                  </a:cubicBezTo>
                  <a:cubicBezTo>
                    <a:pt x="427" y="826"/>
                    <a:pt x="426" y="827"/>
                    <a:pt x="425" y="828"/>
                  </a:cubicBezTo>
                  <a:cubicBezTo>
                    <a:pt x="424" y="830"/>
                    <a:pt x="423" y="831"/>
                    <a:pt x="423" y="831"/>
                  </a:cubicBezTo>
                  <a:cubicBezTo>
                    <a:pt x="423" y="831"/>
                    <a:pt x="424" y="831"/>
                    <a:pt x="424" y="830"/>
                  </a:cubicBezTo>
                  <a:cubicBezTo>
                    <a:pt x="425" y="830"/>
                    <a:pt x="425" y="830"/>
                    <a:pt x="426" y="829"/>
                  </a:cubicBezTo>
                  <a:cubicBezTo>
                    <a:pt x="427" y="829"/>
                    <a:pt x="429" y="828"/>
                    <a:pt x="430" y="828"/>
                  </a:cubicBezTo>
                  <a:cubicBezTo>
                    <a:pt x="430" y="827"/>
                    <a:pt x="431" y="827"/>
                    <a:pt x="432" y="826"/>
                  </a:cubicBezTo>
                  <a:cubicBezTo>
                    <a:pt x="432" y="826"/>
                    <a:pt x="433" y="826"/>
                    <a:pt x="433" y="826"/>
                  </a:cubicBezTo>
                  <a:cubicBezTo>
                    <a:pt x="433" y="825"/>
                    <a:pt x="434" y="825"/>
                    <a:pt x="434" y="825"/>
                  </a:cubicBezTo>
                  <a:cubicBezTo>
                    <a:pt x="436" y="822"/>
                    <a:pt x="439" y="819"/>
                    <a:pt x="442" y="815"/>
                  </a:cubicBezTo>
                  <a:cubicBezTo>
                    <a:pt x="443" y="814"/>
                    <a:pt x="444" y="813"/>
                    <a:pt x="445" y="811"/>
                  </a:cubicBezTo>
                  <a:cubicBezTo>
                    <a:pt x="445" y="812"/>
                    <a:pt x="445" y="812"/>
                    <a:pt x="445" y="813"/>
                  </a:cubicBezTo>
                  <a:cubicBezTo>
                    <a:pt x="445" y="813"/>
                    <a:pt x="445" y="814"/>
                    <a:pt x="445" y="815"/>
                  </a:cubicBezTo>
                  <a:cubicBezTo>
                    <a:pt x="445" y="816"/>
                    <a:pt x="445" y="816"/>
                    <a:pt x="445" y="817"/>
                  </a:cubicBezTo>
                  <a:cubicBezTo>
                    <a:pt x="445" y="819"/>
                    <a:pt x="445" y="820"/>
                    <a:pt x="445" y="822"/>
                  </a:cubicBezTo>
                  <a:cubicBezTo>
                    <a:pt x="445" y="822"/>
                    <a:pt x="445" y="821"/>
                    <a:pt x="445" y="821"/>
                  </a:cubicBezTo>
                  <a:cubicBezTo>
                    <a:pt x="436" y="837"/>
                    <a:pt x="437" y="851"/>
                    <a:pt x="456" y="860"/>
                  </a:cubicBezTo>
                  <a:cubicBezTo>
                    <a:pt x="453" y="844"/>
                    <a:pt x="463" y="834"/>
                    <a:pt x="447" y="823"/>
                  </a:cubicBezTo>
                  <a:cubicBezTo>
                    <a:pt x="447" y="822"/>
                    <a:pt x="447" y="822"/>
                    <a:pt x="447" y="822"/>
                  </a:cubicBezTo>
                  <a:cubicBezTo>
                    <a:pt x="447" y="820"/>
                    <a:pt x="447" y="819"/>
                    <a:pt x="447" y="817"/>
                  </a:cubicBezTo>
                  <a:cubicBezTo>
                    <a:pt x="447" y="816"/>
                    <a:pt x="447" y="816"/>
                    <a:pt x="447" y="815"/>
                  </a:cubicBezTo>
                  <a:cubicBezTo>
                    <a:pt x="447" y="814"/>
                    <a:pt x="447" y="814"/>
                    <a:pt x="447" y="813"/>
                  </a:cubicBezTo>
                  <a:cubicBezTo>
                    <a:pt x="447" y="811"/>
                    <a:pt x="447" y="810"/>
                    <a:pt x="447" y="808"/>
                  </a:cubicBezTo>
                  <a:cubicBezTo>
                    <a:pt x="448" y="807"/>
                    <a:pt x="449" y="805"/>
                    <a:pt x="450" y="803"/>
                  </a:cubicBezTo>
                  <a:cubicBezTo>
                    <a:pt x="452" y="799"/>
                    <a:pt x="453" y="795"/>
                    <a:pt x="455" y="790"/>
                  </a:cubicBezTo>
                  <a:cubicBezTo>
                    <a:pt x="456" y="788"/>
                    <a:pt x="457" y="786"/>
                    <a:pt x="458" y="785"/>
                  </a:cubicBezTo>
                  <a:cubicBezTo>
                    <a:pt x="458" y="783"/>
                    <a:pt x="459" y="781"/>
                    <a:pt x="460" y="780"/>
                  </a:cubicBezTo>
                  <a:cubicBezTo>
                    <a:pt x="460" y="779"/>
                    <a:pt x="461" y="779"/>
                    <a:pt x="461" y="779"/>
                  </a:cubicBezTo>
                  <a:cubicBezTo>
                    <a:pt x="461" y="778"/>
                    <a:pt x="461" y="778"/>
                    <a:pt x="461" y="778"/>
                  </a:cubicBezTo>
                  <a:cubicBezTo>
                    <a:pt x="462" y="777"/>
                    <a:pt x="462" y="776"/>
                    <a:pt x="462" y="775"/>
                  </a:cubicBezTo>
                  <a:cubicBezTo>
                    <a:pt x="462" y="775"/>
                    <a:pt x="463" y="774"/>
                    <a:pt x="463" y="774"/>
                  </a:cubicBezTo>
                  <a:cubicBezTo>
                    <a:pt x="463" y="773"/>
                    <a:pt x="463" y="773"/>
                    <a:pt x="463" y="772"/>
                  </a:cubicBezTo>
                  <a:cubicBezTo>
                    <a:pt x="467" y="772"/>
                    <a:pt x="471" y="773"/>
                    <a:pt x="475" y="772"/>
                  </a:cubicBezTo>
                  <a:cubicBezTo>
                    <a:pt x="480" y="772"/>
                    <a:pt x="485" y="772"/>
                    <a:pt x="489" y="772"/>
                  </a:cubicBezTo>
                  <a:cubicBezTo>
                    <a:pt x="491" y="772"/>
                    <a:pt x="492" y="772"/>
                    <a:pt x="493" y="773"/>
                  </a:cubicBezTo>
                  <a:cubicBezTo>
                    <a:pt x="494" y="773"/>
                    <a:pt x="495" y="773"/>
                    <a:pt x="496" y="773"/>
                  </a:cubicBezTo>
                  <a:cubicBezTo>
                    <a:pt x="499" y="773"/>
                    <a:pt x="501" y="774"/>
                    <a:pt x="503" y="774"/>
                  </a:cubicBezTo>
                  <a:cubicBezTo>
                    <a:pt x="510" y="776"/>
                    <a:pt x="516" y="779"/>
                    <a:pt x="522" y="781"/>
                  </a:cubicBezTo>
                  <a:cubicBezTo>
                    <a:pt x="522" y="782"/>
                    <a:pt x="521" y="782"/>
                    <a:pt x="521" y="782"/>
                  </a:cubicBezTo>
                  <a:cubicBezTo>
                    <a:pt x="520" y="782"/>
                    <a:pt x="519" y="781"/>
                    <a:pt x="517" y="781"/>
                  </a:cubicBezTo>
                  <a:cubicBezTo>
                    <a:pt x="518" y="781"/>
                    <a:pt x="520" y="782"/>
                    <a:pt x="521" y="782"/>
                  </a:cubicBezTo>
                  <a:cubicBezTo>
                    <a:pt x="519" y="784"/>
                    <a:pt x="517" y="786"/>
                    <a:pt x="514" y="788"/>
                  </a:cubicBezTo>
                  <a:cubicBezTo>
                    <a:pt x="520" y="789"/>
                    <a:pt x="525" y="789"/>
                    <a:pt x="529" y="789"/>
                  </a:cubicBezTo>
                  <a:cubicBezTo>
                    <a:pt x="532" y="791"/>
                    <a:pt x="533" y="794"/>
                    <a:pt x="535" y="797"/>
                  </a:cubicBezTo>
                  <a:cubicBezTo>
                    <a:pt x="535" y="797"/>
                    <a:pt x="535" y="797"/>
                    <a:pt x="534" y="797"/>
                  </a:cubicBezTo>
                  <a:cubicBezTo>
                    <a:pt x="533" y="798"/>
                    <a:pt x="532" y="799"/>
                    <a:pt x="531" y="800"/>
                  </a:cubicBezTo>
                  <a:cubicBezTo>
                    <a:pt x="530" y="801"/>
                    <a:pt x="529" y="802"/>
                    <a:pt x="528" y="803"/>
                  </a:cubicBezTo>
                  <a:cubicBezTo>
                    <a:pt x="527" y="804"/>
                    <a:pt x="526" y="806"/>
                    <a:pt x="524" y="807"/>
                  </a:cubicBezTo>
                  <a:cubicBezTo>
                    <a:pt x="503" y="799"/>
                    <a:pt x="503" y="825"/>
                    <a:pt x="482" y="814"/>
                  </a:cubicBezTo>
                  <a:cubicBezTo>
                    <a:pt x="483" y="816"/>
                    <a:pt x="485" y="818"/>
                    <a:pt x="486" y="819"/>
                  </a:cubicBezTo>
                  <a:cubicBezTo>
                    <a:pt x="479" y="817"/>
                    <a:pt x="472" y="813"/>
                    <a:pt x="465" y="806"/>
                  </a:cubicBezTo>
                  <a:cubicBezTo>
                    <a:pt x="474" y="847"/>
                    <a:pt x="506" y="822"/>
                    <a:pt x="534" y="832"/>
                  </a:cubicBezTo>
                  <a:cubicBezTo>
                    <a:pt x="545" y="835"/>
                    <a:pt x="553" y="842"/>
                    <a:pt x="564" y="844"/>
                  </a:cubicBezTo>
                  <a:cubicBezTo>
                    <a:pt x="585" y="848"/>
                    <a:pt x="591" y="851"/>
                    <a:pt x="609" y="848"/>
                  </a:cubicBezTo>
                  <a:cubicBezTo>
                    <a:pt x="589" y="866"/>
                    <a:pt x="586" y="879"/>
                    <a:pt x="564" y="895"/>
                  </a:cubicBezTo>
                  <a:cubicBezTo>
                    <a:pt x="544" y="909"/>
                    <a:pt x="523" y="920"/>
                    <a:pt x="498" y="927"/>
                  </a:cubicBezTo>
                  <a:cubicBezTo>
                    <a:pt x="524" y="926"/>
                    <a:pt x="541" y="919"/>
                    <a:pt x="555" y="911"/>
                  </a:cubicBezTo>
                  <a:cubicBezTo>
                    <a:pt x="572" y="902"/>
                    <a:pt x="578" y="902"/>
                    <a:pt x="595" y="888"/>
                  </a:cubicBezTo>
                  <a:cubicBezTo>
                    <a:pt x="608" y="876"/>
                    <a:pt x="620" y="863"/>
                    <a:pt x="634" y="853"/>
                  </a:cubicBezTo>
                  <a:cubicBezTo>
                    <a:pt x="638" y="850"/>
                    <a:pt x="735" y="864"/>
                    <a:pt x="783" y="863"/>
                  </a:cubicBezTo>
                  <a:cubicBezTo>
                    <a:pt x="795" y="862"/>
                    <a:pt x="806" y="864"/>
                    <a:pt x="816" y="867"/>
                  </a:cubicBezTo>
                  <a:cubicBezTo>
                    <a:pt x="816" y="867"/>
                    <a:pt x="816" y="867"/>
                    <a:pt x="816" y="867"/>
                  </a:cubicBezTo>
                  <a:cubicBezTo>
                    <a:pt x="814" y="867"/>
                    <a:pt x="813" y="867"/>
                    <a:pt x="813" y="867"/>
                  </a:cubicBezTo>
                  <a:cubicBezTo>
                    <a:pt x="813" y="867"/>
                    <a:pt x="814" y="867"/>
                    <a:pt x="816" y="868"/>
                  </a:cubicBezTo>
                  <a:cubicBezTo>
                    <a:pt x="816" y="868"/>
                    <a:pt x="817" y="868"/>
                    <a:pt x="817" y="868"/>
                  </a:cubicBezTo>
                  <a:cubicBezTo>
                    <a:pt x="818" y="868"/>
                    <a:pt x="819" y="868"/>
                    <a:pt x="819" y="868"/>
                  </a:cubicBezTo>
                  <a:cubicBezTo>
                    <a:pt x="820" y="868"/>
                    <a:pt x="820" y="868"/>
                    <a:pt x="820" y="868"/>
                  </a:cubicBezTo>
                  <a:cubicBezTo>
                    <a:pt x="829" y="871"/>
                    <a:pt x="837" y="875"/>
                    <a:pt x="845" y="879"/>
                  </a:cubicBezTo>
                  <a:cubicBezTo>
                    <a:pt x="844" y="880"/>
                    <a:pt x="844" y="881"/>
                    <a:pt x="843" y="883"/>
                  </a:cubicBezTo>
                  <a:cubicBezTo>
                    <a:pt x="843" y="882"/>
                    <a:pt x="843" y="882"/>
                    <a:pt x="843" y="882"/>
                  </a:cubicBezTo>
                  <a:cubicBezTo>
                    <a:pt x="840" y="882"/>
                    <a:pt x="840" y="882"/>
                    <a:pt x="840" y="882"/>
                  </a:cubicBezTo>
                  <a:cubicBezTo>
                    <a:pt x="828" y="882"/>
                    <a:pt x="817" y="894"/>
                    <a:pt x="820" y="906"/>
                  </a:cubicBezTo>
                  <a:cubicBezTo>
                    <a:pt x="829" y="901"/>
                    <a:pt x="848" y="898"/>
                    <a:pt x="844" y="885"/>
                  </a:cubicBezTo>
                  <a:cubicBezTo>
                    <a:pt x="844" y="885"/>
                    <a:pt x="844" y="885"/>
                    <a:pt x="844" y="884"/>
                  </a:cubicBezTo>
                  <a:cubicBezTo>
                    <a:pt x="845" y="883"/>
                    <a:pt x="846" y="882"/>
                    <a:pt x="847" y="880"/>
                  </a:cubicBezTo>
                  <a:cubicBezTo>
                    <a:pt x="861" y="888"/>
                    <a:pt x="875" y="898"/>
                    <a:pt x="891" y="908"/>
                  </a:cubicBezTo>
                  <a:cubicBezTo>
                    <a:pt x="891" y="909"/>
                    <a:pt x="890" y="910"/>
                    <a:pt x="890" y="910"/>
                  </a:cubicBezTo>
                  <a:cubicBezTo>
                    <a:pt x="892" y="911"/>
                    <a:pt x="894" y="912"/>
                    <a:pt x="897" y="912"/>
                  </a:cubicBezTo>
                  <a:cubicBezTo>
                    <a:pt x="900" y="914"/>
                    <a:pt x="904" y="916"/>
                    <a:pt x="908" y="918"/>
                  </a:cubicBezTo>
                  <a:cubicBezTo>
                    <a:pt x="925" y="928"/>
                    <a:pt x="949" y="937"/>
                    <a:pt x="973" y="944"/>
                  </a:cubicBezTo>
                  <a:cubicBezTo>
                    <a:pt x="971" y="948"/>
                    <a:pt x="970" y="953"/>
                    <a:pt x="972" y="959"/>
                  </a:cubicBezTo>
                  <a:cubicBezTo>
                    <a:pt x="978" y="956"/>
                    <a:pt x="988" y="953"/>
                    <a:pt x="994" y="949"/>
                  </a:cubicBezTo>
                  <a:cubicBezTo>
                    <a:pt x="1001" y="951"/>
                    <a:pt x="1008" y="952"/>
                    <a:pt x="1014" y="953"/>
                  </a:cubicBezTo>
                  <a:cubicBezTo>
                    <a:pt x="1031" y="955"/>
                    <a:pt x="1044" y="958"/>
                    <a:pt x="1059" y="964"/>
                  </a:cubicBezTo>
                  <a:cubicBezTo>
                    <a:pt x="1057" y="966"/>
                    <a:pt x="1055" y="968"/>
                    <a:pt x="1054" y="971"/>
                  </a:cubicBezTo>
                  <a:cubicBezTo>
                    <a:pt x="1061" y="975"/>
                    <a:pt x="1067" y="973"/>
                    <a:pt x="1072" y="969"/>
                  </a:cubicBezTo>
                  <a:cubicBezTo>
                    <a:pt x="1073" y="970"/>
                    <a:pt x="1074" y="970"/>
                    <a:pt x="1075" y="971"/>
                  </a:cubicBezTo>
                  <a:cubicBezTo>
                    <a:pt x="1092" y="979"/>
                    <a:pt x="1112" y="999"/>
                    <a:pt x="1127" y="1012"/>
                  </a:cubicBezTo>
                  <a:cubicBezTo>
                    <a:pt x="1159" y="1040"/>
                    <a:pt x="1150" y="1043"/>
                    <a:pt x="1144" y="1071"/>
                  </a:cubicBezTo>
                  <a:cubicBezTo>
                    <a:pt x="1133" y="1128"/>
                    <a:pt x="1144" y="1173"/>
                    <a:pt x="1117" y="1227"/>
                  </a:cubicBezTo>
                  <a:cubicBezTo>
                    <a:pt x="1111" y="1240"/>
                    <a:pt x="1106" y="1244"/>
                    <a:pt x="1088" y="1231"/>
                  </a:cubicBezTo>
                  <a:cubicBezTo>
                    <a:pt x="1076" y="1221"/>
                    <a:pt x="1079" y="1211"/>
                    <a:pt x="1070" y="1199"/>
                  </a:cubicBezTo>
                  <a:cubicBezTo>
                    <a:pt x="1067" y="1190"/>
                    <a:pt x="1064" y="1181"/>
                    <a:pt x="1061" y="1171"/>
                  </a:cubicBezTo>
                  <a:cubicBezTo>
                    <a:pt x="1060" y="1168"/>
                    <a:pt x="1059" y="1165"/>
                    <a:pt x="1058" y="1163"/>
                  </a:cubicBezTo>
                  <a:cubicBezTo>
                    <a:pt x="1058" y="1162"/>
                    <a:pt x="1058" y="1162"/>
                    <a:pt x="1058" y="1162"/>
                  </a:cubicBezTo>
                  <a:cubicBezTo>
                    <a:pt x="1058" y="1161"/>
                    <a:pt x="1058" y="1161"/>
                    <a:pt x="1058" y="1160"/>
                  </a:cubicBezTo>
                  <a:cubicBezTo>
                    <a:pt x="1058" y="1160"/>
                    <a:pt x="1059" y="1160"/>
                    <a:pt x="1059" y="1160"/>
                  </a:cubicBezTo>
                  <a:cubicBezTo>
                    <a:pt x="1059" y="1159"/>
                    <a:pt x="1059" y="1159"/>
                    <a:pt x="1059" y="1159"/>
                  </a:cubicBezTo>
                  <a:cubicBezTo>
                    <a:pt x="1059" y="1159"/>
                    <a:pt x="1059" y="1159"/>
                    <a:pt x="1059" y="1159"/>
                  </a:cubicBezTo>
                  <a:cubicBezTo>
                    <a:pt x="1060" y="1158"/>
                    <a:pt x="1060" y="1157"/>
                    <a:pt x="1061" y="1157"/>
                  </a:cubicBezTo>
                  <a:cubicBezTo>
                    <a:pt x="1061" y="1156"/>
                    <a:pt x="1062" y="1155"/>
                    <a:pt x="1062" y="1155"/>
                  </a:cubicBezTo>
                  <a:cubicBezTo>
                    <a:pt x="1063" y="1154"/>
                    <a:pt x="1064" y="1153"/>
                    <a:pt x="1065" y="1153"/>
                  </a:cubicBezTo>
                  <a:cubicBezTo>
                    <a:pt x="1065" y="1152"/>
                    <a:pt x="1066" y="1151"/>
                    <a:pt x="1067" y="1151"/>
                  </a:cubicBezTo>
                  <a:cubicBezTo>
                    <a:pt x="1068" y="1150"/>
                    <a:pt x="1069" y="1149"/>
                    <a:pt x="1069" y="1148"/>
                  </a:cubicBezTo>
                  <a:cubicBezTo>
                    <a:pt x="1076" y="1153"/>
                    <a:pt x="1085" y="1144"/>
                    <a:pt x="1086" y="1138"/>
                  </a:cubicBezTo>
                  <a:cubicBezTo>
                    <a:pt x="1088" y="1129"/>
                    <a:pt x="1083" y="1120"/>
                    <a:pt x="1076" y="1114"/>
                  </a:cubicBezTo>
                  <a:cubicBezTo>
                    <a:pt x="1083" y="1132"/>
                    <a:pt x="1064" y="1128"/>
                    <a:pt x="1069" y="1146"/>
                  </a:cubicBezTo>
                  <a:cubicBezTo>
                    <a:pt x="1068" y="1147"/>
                    <a:pt x="1067" y="1148"/>
                    <a:pt x="1066" y="1149"/>
                  </a:cubicBezTo>
                  <a:cubicBezTo>
                    <a:pt x="1065" y="1150"/>
                    <a:pt x="1064" y="1150"/>
                    <a:pt x="1063" y="1151"/>
                  </a:cubicBezTo>
                  <a:cubicBezTo>
                    <a:pt x="1063" y="1152"/>
                    <a:pt x="1062" y="1152"/>
                    <a:pt x="1061" y="1153"/>
                  </a:cubicBezTo>
                  <a:cubicBezTo>
                    <a:pt x="1060" y="1154"/>
                    <a:pt x="1060" y="1154"/>
                    <a:pt x="1059" y="1155"/>
                  </a:cubicBezTo>
                  <a:cubicBezTo>
                    <a:pt x="1059" y="1156"/>
                    <a:pt x="1058" y="1157"/>
                    <a:pt x="1058" y="1157"/>
                  </a:cubicBezTo>
                  <a:cubicBezTo>
                    <a:pt x="1058" y="1158"/>
                    <a:pt x="1058" y="1158"/>
                    <a:pt x="1057" y="1158"/>
                  </a:cubicBezTo>
                  <a:cubicBezTo>
                    <a:pt x="1057" y="1158"/>
                    <a:pt x="1057" y="1158"/>
                    <a:pt x="1057" y="1159"/>
                  </a:cubicBezTo>
                  <a:cubicBezTo>
                    <a:pt x="1057" y="1159"/>
                    <a:pt x="1057" y="1159"/>
                    <a:pt x="1057" y="1160"/>
                  </a:cubicBezTo>
                  <a:cubicBezTo>
                    <a:pt x="1057" y="1160"/>
                    <a:pt x="1057" y="1161"/>
                    <a:pt x="1057" y="1161"/>
                  </a:cubicBezTo>
                  <a:cubicBezTo>
                    <a:pt x="1056" y="1157"/>
                    <a:pt x="1054" y="1153"/>
                    <a:pt x="1053" y="1149"/>
                  </a:cubicBezTo>
                  <a:cubicBezTo>
                    <a:pt x="1050" y="1141"/>
                    <a:pt x="1047" y="1133"/>
                    <a:pt x="1046" y="1126"/>
                  </a:cubicBezTo>
                  <a:cubicBezTo>
                    <a:pt x="1046" y="1124"/>
                    <a:pt x="1045" y="1122"/>
                    <a:pt x="1045" y="1120"/>
                  </a:cubicBezTo>
                  <a:cubicBezTo>
                    <a:pt x="1045" y="1119"/>
                    <a:pt x="1045" y="1118"/>
                    <a:pt x="1045" y="1117"/>
                  </a:cubicBezTo>
                  <a:cubicBezTo>
                    <a:pt x="1045" y="1116"/>
                    <a:pt x="1045" y="1115"/>
                    <a:pt x="1045" y="1114"/>
                  </a:cubicBezTo>
                  <a:cubicBezTo>
                    <a:pt x="1045" y="1110"/>
                    <a:pt x="1046" y="1107"/>
                    <a:pt x="1046" y="1103"/>
                  </a:cubicBezTo>
                  <a:cubicBezTo>
                    <a:pt x="1046" y="1100"/>
                    <a:pt x="1046" y="1097"/>
                    <a:pt x="1046" y="1094"/>
                  </a:cubicBezTo>
                  <a:cubicBezTo>
                    <a:pt x="1047" y="1094"/>
                    <a:pt x="1047" y="1094"/>
                    <a:pt x="1047" y="1094"/>
                  </a:cubicBezTo>
                  <a:cubicBezTo>
                    <a:pt x="1048" y="1093"/>
                    <a:pt x="1048" y="1093"/>
                    <a:pt x="1049" y="1093"/>
                  </a:cubicBezTo>
                  <a:cubicBezTo>
                    <a:pt x="1049" y="1093"/>
                    <a:pt x="1050" y="1093"/>
                    <a:pt x="1050" y="1093"/>
                  </a:cubicBezTo>
                  <a:cubicBezTo>
                    <a:pt x="1051" y="1093"/>
                    <a:pt x="1051" y="1093"/>
                    <a:pt x="1051" y="1092"/>
                  </a:cubicBezTo>
                  <a:cubicBezTo>
                    <a:pt x="1051" y="1092"/>
                    <a:pt x="1052" y="1092"/>
                    <a:pt x="1052" y="1092"/>
                  </a:cubicBezTo>
                  <a:cubicBezTo>
                    <a:pt x="1053" y="1092"/>
                    <a:pt x="1054" y="1091"/>
                    <a:pt x="1056" y="1091"/>
                  </a:cubicBezTo>
                  <a:cubicBezTo>
                    <a:pt x="1057" y="1090"/>
                    <a:pt x="1059" y="1090"/>
                    <a:pt x="1060" y="1090"/>
                  </a:cubicBezTo>
                  <a:cubicBezTo>
                    <a:pt x="1063" y="1089"/>
                    <a:pt x="1067" y="1088"/>
                    <a:pt x="1070" y="1087"/>
                  </a:cubicBezTo>
                  <a:cubicBezTo>
                    <a:pt x="1071" y="1087"/>
                    <a:pt x="1072" y="1086"/>
                    <a:pt x="1074" y="1086"/>
                  </a:cubicBezTo>
                  <a:cubicBezTo>
                    <a:pt x="1075" y="1086"/>
                    <a:pt x="1076" y="1086"/>
                    <a:pt x="1077" y="1086"/>
                  </a:cubicBezTo>
                  <a:cubicBezTo>
                    <a:pt x="1078" y="1086"/>
                    <a:pt x="1078" y="1086"/>
                    <a:pt x="1079" y="1086"/>
                  </a:cubicBezTo>
                  <a:cubicBezTo>
                    <a:pt x="1079" y="1086"/>
                    <a:pt x="1080" y="1086"/>
                    <a:pt x="1080" y="1087"/>
                  </a:cubicBezTo>
                  <a:cubicBezTo>
                    <a:pt x="1081" y="1087"/>
                    <a:pt x="1082" y="1087"/>
                    <a:pt x="1083" y="1087"/>
                  </a:cubicBezTo>
                  <a:cubicBezTo>
                    <a:pt x="1084" y="1087"/>
                    <a:pt x="1084" y="1088"/>
                    <a:pt x="1084" y="1088"/>
                  </a:cubicBezTo>
                  <a:cubicBezTo>
                    <a:pt x="1092" y="1102"/>
                    <a:pt x="1100" y="1096"/>
                    <a:pt x="1111" y="1100"/>
                  </a:cubicBezTo>
                  <a:cubicBezTo>
                    <a:pt x="1105" y="1083"/>
                    <a:pt x="1095" y="1081"/>
                    <a:pt x="1083" y="1086"/>
                  </a:cubicBezTo>
                  <a:cubicBezTo>
                    <a:pt x="1083" y="1086"/>
                    <a:pt x="1084" y="1086"/>
                    <a:pt x="1084" y="1086"/>
                  </a:cubicBezTo>
                  <a:cubicBezTo>
                    <a:pt x="1082" y="1086"/>
                    <a:pt x="1081" y="1086"/>
                    <a:pt x="1080" y="1085"/>
                  </a:cubicBezTo>
                  <a:cubicBezTo>
                    <a:pt x="1080" y="1085"/>
                    <a:pt x="1079" y="1085"/>
                    <a:pt x="1079" y="1085"/>
                  </a:cubicBezTo>
                  <a:cubicBezTo>
                    <a:pt x="1078" y="1085"/>
                    <a:pt x="1078" y="1085"/>
                    <a:pt x="1077" y="1085"/>
                  </a:cubicBezTo>
                  <a:cubicBezTo>
                    <a:pt x="1077" y="1085"/>
                    <a:pt x="1076" y="1084"/>
                    <a:pt x="1076" y="1084"/>
                  </a:cubicBezTo>
                  <a:cubicBezTo>
                    <a:pt x="1077" y="1084"/>
                    <a:pt x="1078" y="1083"/>
                    <a:pt x="1079" y="1083"/>
                  </a:cubicBezTo>
                  <a:cubicBezTo>
                    <a:pt x="1082" y="1081"/>
                    <a:pt x="1084" y="1079"/>
                    <a:pt x="1086" y="1077"/>
                  </a:cubicBezTo>
                  <a:cubicBezTo>
                    <a:pt x="1087" y="1077"/>
                    <a:pt x="1087" y="1077"/>
                    <a:pt x="1087" y="1077"/>
                  </a:cubicBezTo>
                  <a:cubicBezTo>
                    <a:pt x="1087" y="1077"/>
                    <a:pt x="1088" y="1076"/>
                    <a:pt x="1088" y="1076"/>
                  </a:cubicBezTo>
                  <a:cubicBezTo>
                    <a:pt x="1088" y="1076"/>
                    <a:pt x="1088" y="1075"/>
                    <a:pt x="1089" y="1075"/>
                  </a:cubicBezTo>
                  <a:cubicBezTo>
                    <a:pt x="1089" y="1074"/>
                    <a:pt x="1090" y="1073"/>
                    <a:pt x="1090" y="1072"/>
                  </a:cubicBezTo>
                  <a:cubicBezTo>
                    <a:pt x="1091" y="1072"/>
                    <a:pt x="1091" y="1071"/>
                    <a:pt x="1091" y="1071"/>
                  </a:cubicBezTo>
                  <a:cubicBezTo>
                    <a:pt x="1091" y="1070"/>
                    <a:pt x="1091" y="1070"/>
                    <a:pt x="1091" y="1070"/>
                  </a:cubicBezTo>
                  <a:cubicBezTo>
                    <a:pt x="1091" y="1070"/>
                    <a:pt x="1091" y="1070"/>
                    <a:pt x="1089" y="1071"/>
                  </a:cubicBezTo>
                  <a:cubicBezTo>
                    <a:pt x="1089" y="1072"/>
                    <a:pt x="1088" y="1072"/>
                    <a:pt x="1087" y="1073"/>
                  </a:cubicBezTo>
                  <a:cubicBezTo>
                    <a:pt x="1087" y="1073"/>
                    <a:pt x="1086" y="1073"/>
                    <a:pt x="1086" y="1074"/>
                  </a:cubicBezTo>
                  <a:cubicBezTo>
                    <a:pt x="1086" y="1074"/>
                    <a:pt x="1085" y="1074"/>
                    <a:pt x="1085" y="1074"/>
                  </a:cubicBezTo>
                  <a:cubicBezTo>
                    <a:pt x="1085" y="1075"/>
                    <a:pt x="1085" y="1075"/>
                    <a:pt x="1084" y="1075"/>
                  </a:cubicBezTo>
                  <a:cubicBezTo>
                    <a:pt x="1084" y="1075"/>
                    <a:pt x="1084" y="1076"/>
                    <a:pt x="1083" y="1076"/>
                  </a:cubicBezTo>
                  <a:cubicBezTo>
                    <a:pt x="1083" y="1076"/>
                    <a:pt x="1083" y="1076"/>
                    <a:pt x="1083" y="1076"/>
                  </a:cubicBezTo>
                  <a:cubicBezTo>
                    <a:pt x="1083" y="1076"/>
                    <a:pt x="1083" y="1076"/>
                    <a:pt x="1084" y="1075"/>
                  </a:cubicBezTo>
                  <a:cubicBezTo>
                    <a:pt x="1084" y="1075"/>
                    <a:pt x="1084" y="1075"/>
                    <a:pt x="1084" y="1075"/>
                  </a:cubicBezTo>
                  <a:cubicBezTo>
                    <a:pt x="1084" y="1074"/>
                    <a:pt x="1084" y="1073"/>
                    <a:pt x="1085" y="1072"/>
                  </a:cubicBezTo>
                  <a:cubicBezTo>
                    <a:pt x="1085" y="1072"/>
                    <a:pt x="1085" y="1071"/>
                    <a:pt x="1085" y="1070"/>
                  </a:cubicBezTo>
                  <a:cubicBezTo>
                    <a:pt x="1086" y="1069"/>
                    <a:pt x="1086" y="1068"/>
                    <a:pt x="1086" y="1067"/>
                  </a:cubicBezTo>
                  <a:cubicBezTo>
                    <a:pt x="1086" y="1066"/>
                    <a:pt x="1087" y="1066"/>
                    <a:pt x="1087" y="1065"/>
                  </a:cubicBezTo>
                  <a:cubicBezTo>
                    <a:pt x="1087" y="1065"/>
                    <a:pt x="1087" y="1065"/>
                    <a:pt x="1087" y="1065"/>
                  </a:cubicBezTo>
                  <a:cubicBezTo>
                    <a:pt x="1087" y="1065"/>
                    <a:pt x="1087" y="1065"/>
                    <a:pt x="1087" y="1065"/>
                  </a:cubicBezTo>
                  <a:cubicBezTo>
                    <a:pt x="1087" y="1065"/>
                    <a:pt x="1087" y="1065"/>
                    <a:pt x="1087" y="1065"/>
                  </a:cubicBezTo>
                  <a:cubicBezTo>
                    <a:pt x="1090" y="1064"/>
                    <a:pt x="1095" y="1058"/>
                    <a:pt x="1095" y="1053"/>
                  </a:cubicBezTo>
                  <a:cubicBezTo>
                    <a:pt x="1096" y="1046"/>
                    <a:pt x="1090" y="1039"/>
                    <a:pt x="1087" y="1032"/>
                  </a:cubicBezTo>
                  <a:cubicBezTo>
                    <a:pt x="1087" y="1045"/>
                    <a:pt x="1076" y="1051"/>
                    <a:pt x="1085" y="1063"/>
                  </a:cubicBezTo>
                  <a:cubicBezTo>
                    <a:pt x="1085" y="1064"/>
                    <a:pt x="1085" y="1065"/>
                    <a:pt x="1085" y="1066"/>
                  </a:cubicBezTo>
                  <a:cubicBezTo>
                    <a:pt x="1084" y="1067"/>
                    <a:pt x="1084" y="1068"/>
                    <a:pt x="1084" y="1069"/>
                  </a:cubicBezTo>
                  <a:cubicBezTo>
                    <a:pt x="1083" y="1070"/>
                    <a:pt x="1083" y="1071"/>
                    <a:pt x="1083" y="1072"/>
                  </a:cubicBezTo>
                  <a:cubicBezTo>
                    <a:pt x="1083" y="1072"/>
                    <a:pt x="1082" y="1073"/>
                    <a:pt x="1082" y="1074"/>
                  </a:cubicBezTo>
                  <a:cubicBezTo>
                    <a:pt x="1082" y="1074"/>
                    <a:pt x="1082" y="1074"/>
                    <a:pt x="1082" y="1074"/>
                  </a:cubicBezTo>
                  <a:cubicBezTo>
                    <a:pt x="1082" y="1075"/>
                    <a:pt x="1082" y="1075"/>
                    <a:pt x="1082" y="1075"/>
                  </a:cubicBezTo>
                  <a:cubicBezTo>
                    <a:pt x="1082" y="1075"/>
                    <a:pt x="1082" y="1076"/>
                    <a:pt x="1081" y="1076"/>
                  </a:cubicBezTo>
                  <a:cubicBezTo>
                    <a:pt x="1081" y="1077"/>
                    <a:pt x="1081" y="1077"/>
                    <a:pt x="1081" y="1078"/>
                  </a:cubicBezTo>
                  <a:cubicBezTo>
                    <a:pt x="1081" y="1078"/>
                    <a:pt x="1081" y="1078"/>
                    <a:pt x="1081" y="1078"/>
                  </a:cubicBezTo>
                  <a:cubicBezTo>
                    <a:pt x="1080" y="1078"/>
                    <a:pt x="1079" y="1079"/>
                    <a:pt x="1078" y="1080"/>
                  </a:cubicBezTo>
                  <a:cubicBezTo>
                    <a:pt x="1076" y="1081"/>
                    <a:pt x="1075" y="1081"/>
                    <a:pt x="1073" y="1082"/>
                  </a:cubicBezTo>
                  <a:cubicBezTo>
                    <a:pt x="1072" y="1083"/>
                    <a:pt x="1070" y="1083"/>
                    <a:pt x="1069" y="1084"/>
                  </a:cubicBezTo>
                  <a:cubicBezTo>
                    <a:pt x="1066" y="1085"/>
                    <a:pt x="1062" y="1086"/>
                    <a:pt x="1059" y="1087"/>
                  </a:cubicBezTo>
                  <a:cubicBezTo>
                    <a:pt x="1058" y="1087"/>
                    <a:pt x="1056" y="1087"/>
                    <a:pt x="1055" y="1088"/>
                  </a:cubicBezTo>
                  <a:cubicBezTo>
                    <a:pt x="1053" y="1088"/>
                    <a:pt x="1052" y="1089"/>
                    <a:pt x="1051" y="1089"/>
                  </a:cubicBezTo>
                  <a:cubicBezTo>
                    <a:pt x="1050" y="1089"/>
                    <a:pt x="1050" y="1089"/>
                    <a:pt x="1050" y="1089"/>
                  </a:cubicBezTo>
                  <a:cubicBezTo>
                    <a:pt x="1050" y="1090"/>
                    <a:pt x="1049" y="1090"/>
                    <a:pt x="1049" y="1090"/>
                  </a:cubicBezTo>
                  <a:cubicBezTo>
                    <a:pt x="1049" y="1090"/>
                    <a:pt x="1048" y="1091"/>
                    <a:pt x="1048" y="1091"/>
                  </a:cubicBezTo>
                  <a:cubicBezTo>
                    <a:pt x="1047" y="1091"/>
                    <a:pt x="1047" y="1092"/>
                    <a:pt x="1046" y="1092"/>
                  </a:cubicBezTo>
                  <a:cubicBezTo>
                    <a:pt x="1046" y="1092"/>
                    <a:pt x="1046" y="1092"/>
                    <a:pt x="1046" y="1092"/>
                  </a:cubicBezTo>
                  <a:cubicBezTo>
                    <a:pt x="1046" y="1088"/>
                    <a:pt x="1046" y="1083"/>
                    <a:pt x="1046" y="1079"/>
                  </a:cubicBezTo>
                  <a:cubicBezTo>
                    <a:pt x="1046" y="1076"/>
                    <a:pt x="1045" y="1072"/>
                    <a:pt x="1045" y="1068"/>
                  </a:cubicBezTo>
                  <a:cubicBezTo>
                    <a:pt x="1044" y="1064"/>
                    <a:pt x="1043" y="1061"/>
                    <a:pt x="1043" y="1058"/>
                  </a:cubicBezTo>
                  <a:cubicBezTo>
                    <a:pt x="1043" y="1054"/>
                    <a:pt x="1042" y="1051"/>
                    <a:pt x="1042" y="1048"/>
                  </a:cubicBezTo>
                  <a:cubicBezTo>
                    <a:pt x="1042" y="1047"/>
                    <a:pt x="1042" y="1046"/>
                    <a:pt x="1042" y="1046"/>
                  </a:cubicBezTo>
                  <a:cubicBezTo>
                    <a:pt x="1042" y="1045"/>
                    <a:pt x="1042" y="1045"/>
                    <a:pt x="1042" y="1045"/>
                  </a:cubicBezTo>
                  <a:cubicBezTo>
                    <a:pt x="1042" y="1045"/>
                    <a:pt x="1042" y="1045"/>
                    <a:pt x="1042" y="1045"/>
                  </a:cubicBezTo>
                  <a:cubicBezTo>
                    <a:pt x="1042" y="1045"/>
                    <a:pt x="1042" y="1045"/>
                    <a:pt x="1042" y="1045"/>
                  </a:cubicBezTo>
                  <a:cubicBezTo>
                    <a:pt x="1042" y="1045"/>
                    <a:pt x="1042" y="1045"/>
                    <a:pt x="1042" y="1045"/>
                  </a:cubicBezTo>
                  <a:cubicBezTo>
                    <a:pt x="1042" y="1045"/>
                    <a:pt x="1042" y="1045"/>
                    <a:pt x="1042" y="1045"/>
                  </a:cubicBezTo>
                  <a:cubicBezTo>
                    <a:pt x="1043" y="1044"/>
                    <a:pt x="1043" y="1044"/>
                    <a:pt x="1043" y="1044"/>
                  </a:cubicBezTo>
                  <a:cubicBezTo>
                    <a:pt x="1043" y="1043"/>
                    <a:pt x="1043" y="1043"/>
                    <a:pt x="1043" y="1043"/>
                  </a:cubicBezTo>
                  <a:cubicBezTo>
                    <a:pt x="1043" y="1042"/>
                    <a:pt x="1043" y="1042"/>
                    <a:pt x="1043" y="1042"/>
                  </a:cubicBezTo>
                  <a:cubicBezTo>
                    <a:pt x="1043" y="1041"/>
                    <a:pt x="1043" y="1040"/>
                    <a:pt x="1044" y="1040"/>
                  </a:cubicBezTo>
                  <a:cubicBezTo>
                    <a:pt x="1044" y="1038"/>
                    <a:pt x="1044" y="1037"/>
                    <a:pt x="1045" y="1036"/>
                  </a:cubicBezTo>
                  <a:cubicBezTo>
                    <a:pt x="1045" y="1035"/>
                    <a:pt x="1046" y="1033"/>
                    <a:pt x="1046" y="1032"/>
                  </a:cubicBezTo>
                  <a:cubicBezTo>
                    <a:pt x="1047" y="1030"/>
                    <a:pt x="1048" y="1027"/>
                    <a:pt x="1048" y="1025"/>
                  </a:cubicBezTo>
                  <a:cubicBezTo>
                    <a:pt x="1048" y="1025"/>
                    <a:pt x="1048" y="1025"/>
                    <a:pt x="1049" y="1025"/>
                  </a:cubicBezTo>
                  <a:cubicBezTo>
                    <a:pt x="1049" y="1024"/>
                    <a:pt x="1049" y="1024"/>
                    <a:pt x="1049" y="1024"/>
                  </a:cubicBezTo>
                  <a:cubicBezTo>
                    <a:pt x="1049" y="1023"/>
                    <a:pt x="1050" y="1023"/>
                    <a:pt x="1050" y="1022"/>
                  </a:cubicBezTo>
                  <a:cubicBezTo>
                    <a:pt x="1050" y="1022"/>
                    <a:pt x="1051" y="1021"/>
                    <a:pt x="1051" y="1021"/>
                  </a:cubicBezTo>
                  <a:cubicBezTo>
                    <a:pt x="1052" y="1020"/>
                    <a:pt x="1053" y="1019"/>
                    <a:pt x="1053" y="1018"/>
                  </a:cubicBezTo>
                  <a:cubicBezTo>
                    <a:pt x="1054" y="1017"/>
                    <a:pt x="1055" y="1016"/>
                    <a:pt x="1056" y="1015"/>
                  </a:cubicBezTo>
                  <a:cubicBezTo>
                    <a:pt x="1057" y="1014"/>
                    <a:pt x="1058" y="1014"/>
                    <a:pt x="1059" y="1013"/>
                  </a:cubicBezTo>
                  <a:cubicBezTo>
                    <a:pt x="1060" y="1012"/>
                    <a:pt x="1061" y="1012"/>
                    <a:pt x="1062" y="1011"/>
                  </a:cubicBezTo>
                  <a:cubicBezTo>
                    <a:pt x="1062" y="1011"/>
                    <a:pt x="1062" y="1011"/>
                    <a:pt x="1062" y="1011"/>
                  </a:cubicBezTo>
                  <a:cubicBezTo>
                    <a:pt x="1079" y="1022"/>
                    <a:pt x="1084" y="1008"/>
                    <a:pt x="1084" y="991"/>
                  </a:cubicBezTo>
                  <a:cubicBezTo>
                    <a:pt x="1075" y="1000"/>
                    <a:pt x="1063" y="991"/>
                    <a:pt x="1060" y="1009"/>
                  </a:cubicBezTo>
                  <a:cubicBezTo>
                    <a:pt x="1059" y="1010"/>
                    <a:pt x="1058" y="1010"/>
                    <a:pt x="1058" y="1011"/>
                  </a:cubicBezTo>
                  <a:cubicBezTo>
                    <a:pt x="1057" y="1011"/>
                    <a:pt x="1056" y="1012"/>
                    <a:pt x="1055" y="1013"/>
                  </a:cubicBezTo>
                  <a:cubicBezTo>
                    <a:pt x="1054" y="1014"/>
                    <a:pt x="1053" y="1015"/>
                    <a:pt x="1052" y="1016"/>
                  </a:cubicBezTo>
                  <a:cubicBezTo>
                    <a:pt x="1051" y="1017"/>
                    <a:pt x="1051" y="1017"/>
                    <a:pt x="1050" y="1018"/>
                  </a:cubicBezTo>
                  <a:cubicBezTo>
                    <a:pt x="1051" y="1016"/>
                    <a:pt x="1051" y="1015"/>
                    <a:pt x="1051" y="1013"/>
                  </a:cubicBezTo>
                  <a:cubicBezTo>
                    <a:pt x="1051" y="1012"/>
                    <a:pt x="1052" y="1010"/>
                    <a:pt x="1052" y="1009"/>
                  </a:cubicBezTo>
                  <a:cubicBezTo>
                    <a:pt x="1052" y="1007"/>
                    <a:pt x="1052" y="1006"/>
                    <a:pt x="1052" y="1005"/>
                  </a:cubicBezTo>
                  <a:cubicBezTo>
                    <a:pt x="1052" y="1004"/>
                    <a:pt x="1052" y="1003"/>
                    <a:pt x="1052" y="1003"/>
                  </a:cubicBezTo>
                  <a:cubicBezTo>
                    <a:pt x="1052" y="1003"/>
                    <a:pt x="1052" y="1003"/>
                    <a:pt x="1051" y="1005"/>
                  </a:cubicBezTo>
                  <a:cubicBezTo>
                    <a:pt x="1051" y="1006"/>
                    <a:pt x="1051" y="1007"/>
                    <a:pt x="1051" y="1009"/>
                  </a:cubicBezTo>
                  <a:cubicBezTo>
                    <a:pt x="1051" y="1010"/>
                    <a:pt x="1050" y="1011"/>
                    <a:pt x="1050" y="1013"/>
                  </a:cubicBezTo>
                  <a:cubicBezTo>
                    <a:pt x="1049" y="1016"/>
                    <a:pt x="1047" y="1020"/>
                    <a:pt x="1046" y="1024"/>
                  </a:cubicBezTo>
                  <a:cubicBezTo>
                    <a:pt x="1045" y="1026"/>
                    <a:pt x="1044" y="1028"/>
                    <a:pt x="1043" y="1030"/>
                  </a:cubicBezTo>
                  <a:cubicBezTo>
                    <a:pt x="1042" y="1031"/>
                    <a:pt x="1042" y="1032"/>
                    <a:pt x="1041" y="1034"/>
                  </a:cubicBezTo>
                  <a:cubicBezTo>
                    <a:pt x="1041" y="1035"/>
                    <a:pt x="1040" y="1036"/>
                    <a:pt x="1040" y="1038"/>
                  </a:cubicBezTo>
                  <a:cubicBezTo>
                    <a:pt x="1040" y="1038"/>
                    <a:pt x="1039" y="1039"/>
                    <a:pt x="1039" y="1040"/>
                  </a:cubicBezTo>
                  <a:cubicBezTo>
                    <a:pt x="1039" y="1040"/>
                    <a:pt x="1039" y="1041"/>
                    <a:pt x="1039" y="1041"/>
                  </a:cubicBezTo>
                  <a:cubicBezTo>
                    <a:pt x="1039" y="1042"/>
                    <a:pt x="1039" y="1042"/>
                    <a:pt x="1039" y="1042"/>
                  </a:cubicBezTo>
                  <a:cubicBezTo>
                    <a:pt x="1039" y="1043"/>
                    <a:pt x="1039" y="1043"/>
                    <a:pt x="1039" y="1043"/>
                  </a:cubicBezTo>
                  <a:cubicBezTo>
                    <a:pt x="1039" y="1044"/>
                    <a:pt x="1039" y="1044"/>
                    <a:pt x="1039" y="1044"/>
                  </a:cubicBezTo>
                  <a:cubicBezTo>
                    <a:pt x="1039" y="1044"/>
                    <a:pt x="1039" y="1044"/>
                    <a:pt x="1039" y="1044"/>
                  </a:cubicBezTo>
                  <a:cubicBezTo>
                    <a:pt x="1039" y="1044"/>
                    <a:pt x="1039" y="1044"/>
                    <a:pt x="1039" y="1044"/>
                  </a:cubicBezTo>
                  <a:cubicBezTo>
                    <a:pt x="1039" y="1044"/>
                    <a:pt x="1039" y="1044"/>
                    <a:pt x="1039" y="1044"/>
                  </a:cubicBezTo>
                  <a:cubicBezTo>
                    <a:pt x="1039" y="1045"/>
                    <a:pt x="1039" y="1045"/>
                    <a:pt x="1039" y="1045"/>
                  </a:cubicBezTo>
                  <a:cubicBezTo>
                    <a:pt x="1038" y="1046"/>
                    <a:pt x="1038" y="1046"/>
                    <a:pt x="1038" y="1047"/>
                  </a:cubicBezTo>
                  <a:cubicBezTo>
                    <a:pt x="1038" y="1048"/>
                    <a:pt x="1039" y="1049"/>
                    <a:pt x="1039" y="1050"/>
                  </a:cubicBezTo>
                  <a:cubicBezTo>
                    <a:pt x="1038" y="1050"/>
                    <a:pt x="1038" y="1050"/>
                    <a:pt x="1038" y="1050"/>
                  </a:cubicBezTo>
                  <a:cubicBezTo>
                    <a:pt x="1038" y="1048"/>
                    <a:pt x="1037" y="1047"/>
                    <a:pt x="1035" y="1046"/>
                  </a:cubicBezTo>
                  <a:cubicBezTo>
                    <a:pt x="1035" y="1045"/>
                    <a:pt x="1035" y="1045"/>
                    <a:pt x="1034" y="1044"/>
                  </a:cubicBezTo>
                  <a:cubicBezTo>
                    <a:pt x="1034" y="1044"/>
                    <a:pt x="1034" y="1044"/>
                    <a:pt x="1033" y="1043"/>
                  </a:cubicBezTo>
                  <a:cubicBezTo>
                    <a:pt x="1033" y="1043"/>
                    <a:pt x="1032" y="1042"/>
                    <a:pt x="1032" y="1042"/>
                  </a:cubicBezTo>
                  <a:cubicBezTo>
                    <a:pt x="1031" y="1042"/>
                    <a:pt x="1031" y="1041"/>
                    <a:pt x="1031" y="1041"/>
                  </a:cubicBezTo>
                  <a:cubicBezTo>
                    <a:pt x="1029" y="1040"/>
                    <a:pt x="1028" y="1040"/>
                    <a:pt x="1027" y="1039"/>
                  </a:cubicBezTo>
                  <a:cubicBezTo>
                    <a:pt x="1027" y="1039"/>
                    <a:pt x="1027" y="1039"/>
                    <a:pt x="1026" y="1039"/>
                  </a:cubicBezTo>
                  <a:cubicBezTo>
                    <a:pt x="1026" y="1039"/>
                    <a:pt x="1026" y="1039"/>
                    <a:pt x="1025" y="1039"/>
                  </a:cubicBezTo>
                  <a:cubicBezTo>
                    <a:pt x="1025" y="1039"/>
                    <a:pt x="1025" y="1039"/>
                    <a:pt x="1025" y="1038"/>
                  </a:cubicBezTo>
                  <a:cubicBezTo>
                    <a:pt x="1024" y="1038"/>
                    <a:pt x="1024" y="1038"/>
                    <a:pt x="1024" y="1038"/>
                  </a:cubicBezTo>
                  <a:cubicBezTo>
                    <a:pt x="1021" y="1038"/>
                    <a:pt x="1019" y="1038"/>
                    <a:pt x="1016" y="1038"/>
                  </a:cubicBezTo>
                  <a:cubicBezTo>
                    <a:pt x="1015" y="1038"/>
                    <a:pt x="1014" y="1038"/>
                    <a:pt x="1013" y="1038"/>
                  </a:cubicBezTo>
                  <a:cubicBezTo>
                    <a:pt x="1012" y="1038"/>
                    <a:pt x="1011" y="1037"/>
                    <a:pt x="1011" y="1037"/>
                  </a:cubicBezTo>
                  <a:cubicBezTo>
                    <a:pt x="1010" y="1037"/>
                    <a:pt x="1010" y="1037"/>
                    <a:pt x="1010" y="1037"/>
                  </a:cubicBezTo>
                  <a:cubicBezTo>
                    <a:pt x="1010" y="1037"/>
                    <a:pt x="1010" y="1037"/>
                    <a:pt x="1010" y="1037"/>
                  </a:cubicBezTo>
                  <a:cubicBezTo>
                    <a:pt x="1010" y="1036"/>
                    <a:pt x="1010" y="1036"/>
                    <a:pt x="1010" y="1036"/>
                  </a:cubicBezTo>
                  <a:cubicBezTo>
                    <a:pt x="1009" y="1036"/>
                    <a:pt x="1009" y="1036"/>
                    <a:pt x="1009" y="1036"/>
                  </a:cubicBezTo>
                  <a:cubicBezTo>
                    <a:pt x="1007" y="1035"/>
                    <a:pt x="1005" y="1033"/>
                    <a:pt x="1003" y="1030"/>
                  </a:cubicBezTo>
                  <a:cubicBezTo>
                    <a:pt x="1001" y="1028"/>
                    <a:pt x="1000" y="1025"/>
                    <a:pt x="998" y="1023"/>
                  </a:cubicBezTo>
                  <a:cubicBezTo>
                    <a:pt x="996" y="1020"/>
                    <a:pt x="994" y="1018"/>
                    <a:pt x="992" y="1016"/>
                  </a:cubicBezTo>
                  <a:cubicBezTo>
                    <a:pt x="990" y="1014"/>
                    <a:pt x="989" y="1013"/>
                    <a:pt x="988" y="1011"/>
                  </a:cubicBezTo>
                  <a:cubicBezTo>
                    <a:pt x="988" y="1011"/>
                    <a:pt x="988" y="1011"/>
                    <a:pt x="987" y="1010"/>
                  </a:cubicBezTo>
                  <a:cubicBezTo>
                    <a:pt x="987" y="1010"/>
                    <a:pt x="987" y="1010"/>
                    <a:pt x="987" y="1009"/>
                  </a:cubicBezTo>
                  <a:cubicBezTo>
                    <a:pt x="987" y="1009"/>
                    <a:pt x="987" y="1009"/>
                    <a:pt x="987" y="1009"/>
                  </a:cubicBezTo>
                  <a:cubicBezTo>
                    <a:pt x="987" y="1008"/>
                    <a:pt x="987" y="1008"/>
                    <a:pt x="986" y="1008"/>
                  </a:cubicBezTo>
                  <a:cubicBezTo>
                    <a:pt x="986" y="1008"/>
                    <a:pt x="986" y="1007"/>
                    <a:pt x="986" y="1007"/>
                  </a:cubicBezTo>
                  <a:cubicBezTo>
                    <a:pt x="986" y="1006"/>
                    <a:pt x="985" y="1006"/>
                    <a:pt x="985" y="1005"/>
                  </a:cubicBezTo>
                  <a:cubicBezTo>
                    <a:pt x="985" y="1005"/>
                    <a:pt x="985" y="1004"/>
                    <a:pt x="985" y="1004"/>
                  </a:cubicBezTo>
                  <a:cubicBezTo>
                    <a:pt x="985" y="1003"/>
                    <a:pt x="984" y="1003"/>
                    <a:pt x="984" y="1002"/>
                  </a:cubicBezTo>
                  <a:cubicBezTo>
                    <a:pt x="984" y="1001"/>
                    <a:pt x="983" y="1000"/>
                    <a:pt x="983" y="999"/>
                  </a:cubicBezTo>
                  <a:cubicBezTo>
                    <a:pt x="983" y="997"/>
                    <a:pt x="983" y="996"/>
                    <a:pt x="982" y="995"/>
                  </a:cubicBezTo>
                  <a:cubicBezTo>
                    <a:pt x="982" y="994"/>
                    <a:pt x="982" y="993"/>
                    <a:pt x="982" y="992"/>
                  </a:cubicBezTo>
                  <a:cubicBezTo>
                    <a:pt x="982" y="991"/>
                    <a:pt x="982" y="991"/>
                    <a:pt x="982" y="991"/>
                  </a:cubicBezTo>
                  <a:cubicBezTo>
                    <a:pt x="982" y="992"/>
                    <a:pt x="982" y="993"/>
                    <a:pt x="983" y="994"/>
                  </a:cubicBezTo>
                  <a:cubicBezTo>
                    <a:pt x="998" y="990"/>
                    <a:pt x="987" y="967"/>
                    <a:pt x="978" y="956"/>
                  </a:cubicBezTo>
                  <a:cubicBezTo>
                    <a:pt x="978" y="964"/>
                    <a:pt x="965" y="990"/>
                    <a:pt x="980" y="994"/>
                  </a:cubicBezTo>
                  <a:cubicBezTo>
                    <a:pt x="980" y="995"/>
                    <a:pt x="980" y="995"/>
                    <a:pt x="980" y="995"/>
                  </a:cubicBezTo>
                  <a:cubicBezTo>
                    <a:pt x="981" y="996"/>
                    <a:pt x="981" y="998"/>
                    <a:pt x="981" y="999"/>
                  </a:cubicBezTo>
                  <a:cubicBezTo>
                    <a:pt x="982" y="1000"/>
                    <a:pt x="982" y="1001"/>
                    <a:pt x="982" y="1003"/>
                  </a:cubicBezTo>
                  <a:cubicBezTo>
                    <a:pt x="983" y="1003"/>
                    <a:pt x="983" y="1004"/>
                    <a:pt x="983" y="1004"/>
                  </a:cubicBezTo>
                  <a:cubicBezTo>
                    <a:pt x="983" y="1005"/>
                    <a:pt x="983" y="1005"/>
                    <a:pt x="984" y="1006"/>
                  </a:cubicBezTo>
                  <a:cubicBezTo>
                    <a:pt x="984" y="1006"/>
                    <a:pt x="984" y="1007"/>
                    <a:pt x="984" y="1007"/>
                  </a:cubicBezTo>
                  <a:cubicBezTo>
                    <a:pt x="984" y="1007"/>
                    <a:pt x="984" y="1008"/>
                    <a:pt x="984" y="1008"/>
                  </a:cubicBezTo>
                  <a:cubicBezTo>
                    <a:pt x="983" y="1007"/>
                    <a:pt x="982" y="1005"/>
                    <a:pt x="981" y="1004"/>
                  </a:cubicBezTo>
                  <a:cubicBezTo>
                    <a:pt x="980" y="1004"/>
                    <a:pt x="980" y="1003"/>
                    <a:pt x="980" y="1003"/>
                  </a:cubicBezTo>
                  <a:cubicBezTo>
                    <a:pt x="979" y="1003"/>
                    <a:pt x="979" y="1002"/>
                    <a:pt x="979" y="1002"/>
                  </a:cubicBezTo>
                  <a:cubicBezTo>
                    <a:pt x="978" y="1001"/>
                    <a:pt x="977" y="1001"/>
                    <a:pt x="976" y="1000"/>
                  </a:cubicBezTo>
                  <a:cubicBezTo>
                    <a:pt x="975" y="999"/>
                    <a:pt x="974" y="998"/>
                    <a:pt x="973" y="997"/>
                  </a:cubicBezTo>
                  <a:cubicBezTo>
                    <a:pt x="972" y="996"/>
                    <a:pt x="972" y="996"/>
                    <a:pt x="971" y="996"/>
                  </a:cubicBezTo>
                  <a:cubicBezTo>
                    <a:pt x="971" y="996"/>
                    <a:pt x="970" y="996"/>
                    <a:pt x="970" y="996"/>
                  </a:cubicBezTo>
                  <a:cubicBezTo>
                    <a:pt x="970" y="996"/>
                    <a:pt x="970" y="996"/>
                    <a:pt x="970" y="996"/>
                  </a:cubicBezTo>
                  <a:cubicBezTo>
                    <a:pt x="970" y="996"/>
                    <a:pt x="970" y="996"/>
                    <a:pt x="970" y="996"/>
                  </a:cubicBezTo>
                  <a:cubicBezTo>
                    <a:pt x="970" y="996"/>
                    <a:pt x="970" y="996"/>
                    <a:pt x="970" y="996"/>
                  </a:cubicBezTo>
                  <a:cubicBezTo>
                    <a:pt x="970" y="996"/>
                    <a:pt x="970" y="996"/>
                    <a:pt x="970" y="996"/>
                  </a:cubicBezTo>
                  <a:cubicBezTo>
                    <a:pt x="970" y="996"/>
                    <a:pt x="970" y="996"/>
                    <a:pt x="970" y="997"/>
                  </a:cubicBezTo>
                  <a:cubicBezTo>
                    <a:pt x="970" y="997"/>
                    <a:pt x="970" y="997"/>
                    <a:pt x="971" y="997"/>
                  </a:cubicBezTo>
                  <a:cubicBezTo>
                    <a:pt x="971" y="997"/>
                    <a:pt x="971" y="997"/>
                    <a:pt x="971" y="997"/>
                  </a:cubicBezTo>
                  <a:cubicBezTo>
                    <a:pt x="971" y="997"/>
                    <a:pt x="971" y="997"/>
                    <a:pt x="971" y="997"/>
                  </a:cubicBezTo>
                  <a:cubicBezTo>
                    <a:pt x="970" y="997"/>
                    <a:pt x="970" y="997"/>
                    <a:pt x="970" y="997"/>
                  </a:cubicBezTo>
                  <a:cubicBezTo>
                    <a:pt x="970" y="997"/>
                    <a:pt x="970" y="996"/>
                    <a:pt x="970" y="996"/>
                  </a:cubicBezTo>
                  <a:cubicBezTo>
                    <a:pt x="970" y="996"/>
                    <a:pt x="970" y="996"/>
                    <a:pt x="970" y="996"/>
                  </a:cubicBezTo>
                  <a:cubicBezTo>
                    <a:pt x="970" y="996"/>
                    <a:pt x="970" y="996"/>
                    <a:pt x="970" y="996"/>
                  </a:cubicBezTo>
                  <a:cubicBezTo>
                    <a:pt x="970" y="996"/>
                    <a:pt x="970" y="996"/>
                    <a:pt x="970" y="996"/>
                  </a:cubicBezTo>
                  <a:cubicBezTo>
                    <a:pt x="970" y="996"/>
                    <a:pt x="970" y="996"/>
                    <a:pt x="970" y="996"/>
                  </a:cubicBezTo>
                  <a:cubicBezTo>
                    <a:pt x="971" y="996"/>
                    <a:pt x="971" y="996"/>
                    <a:pt x="971" y="996"/>
                  </a:cubicBezTo>
                  <a:cubicBezTo>
                    <a:pt x="971" y="997"/>
                    <a:pt x="971" y="997"/>
                    <a:pt x="972" y="998"/>
                  </a:cubicBezTo>
                  <a:cubicBezTo>
                    <a:pt x="973" y="999"/>
                    <a:pt x="974" y="1000"/>
                    <a:pt x="975" y="1002"/>
                  </a:cubicBezTo>
                  <a:cubicBezTo>
                    <a:pt x="976" y="1002"/>
                    <a:pt x="976" y="1003"/>
                    <a:pt x="977" y="1004"/>
                  </a:cubicBezTo>
                  <a:cubicBezTo>
                    <a:pt x="977" y="1004"/>
                    <a:pt x="978" y="1005"/>
                    <a:pt x="978" y="1005"/>
                  </a:cubicBezTo>
                  <a:cubicBezTo>
                    <a:pt x="978" y="1006"/>
                    <a:pt x="979" y="1006"/>
                    <a:pt x="979" y="1006"/>
                  </a:cubicBezTo>
                  <a:cubicBezTo>
                    <a:pt x="982" y="1010"/>
                    <a:pt x="986" y="1013"/>
                    <a:pt x="990" y="1018"/>
                  </a:cubicBezTo>
                  <a:cubicBezTo>
                    <a:pt x="992" y="1020"/>
                    <a:pt x="994" y="1022"/>
                    <a:pt x="996" y="1025"/>
                  </a:cubicBezTo>
                  <a:cubicBezTo>
                    <a:pt x="996" y="1025"/>
                    <a:pt x="997" y="1026"/>
                    <a:pt x="998" y="1027"/>
                  </a:cubicBezTo>
                  <a:cubicBezTo>
                    <a:pt x="997" y="1027"/>
                    <a:pt x="997" y="1027"/>
                    <a:pt x="997" y="1027"/>
                  </a:cubicBezTo>
                  <a:cubicBezTo>
                    <a:pt x="996" y="1026"/>
                    <a:pt x="995" y="1026"/>
                    <a:pt x="994" y="1026"/>
                  </a:cubicBezTo>
                  <a:cubicBezTo>
                    <a:pt x="994" y="1025"/>
                    <a:pt x="993" y="1025"/>
                    <a:pt x="992" y="1025"/>
                  </a:cubicBezTo>
                  <a:cubicBezTo>
                    <a:pt x="991" y="1025"/>
                    <a:pt x="990" y="1024"/>
                    <a:pt x="989" y="1024"/>
                  </a:cubicBezTo>
                  <a:cubicBezTo>
                    <a:pt x="989" y="1024"/>
                    <a:pt x="989" y="1024"/>
                    <a:pt x="989" y="1024"/>
                  </a:cubicBezTo>
                  <a:cubicBezTo>
                    <a:pt x="989" y="1024"/>
                    <a:pt x="989" y="1024"/>
                    <a:pt x="989" y="1024"/>
                  </a:cubicBezTo>
                  <a:cubicBezTo>
                    <a:pt x="977" y="1015"/>
                    <a:pt x="968" y="1019"/>
                    <a:pt x="957" y="1023"/>
                  </a:cubicBezTo>
                  <a:cubicBezTo>
                    <a:pt x="967" y="1033"/>
                    <a:pt x="977" y="1031"/>
                    <a:pt x="987" y="1026"/>
                  </a:cubicBezTo>
                  <a:cubicBezTo>
                    <a:pt x="987" y="1026"/>
                    <a:pt x="988" y="1026"/>
                    <a:pt x="989" y="1027"/>
                  </a:cubicBezTo>
                  <a:cubicBezTo>
                    <a:pt x="990" y="1027"/>
                    <a:pt x="991" y="1027"/>
                    <a:pt x="992" y="1027"/>
                  </a:cubicBezTo>
                  <a:cubicBezTo>
                    <a:pt x="992" y="1028"/>
                    <a:pt x="993" y="1028"/>
                    <a:pt x="994" y="1028"/>
                  </a:cubicBezTo>
                  <a:cubicBezTo>
                    <a:pt x="995" y="1028"/>
                    <a:pt x="996" y="1029"/>
                    <a:pt x="996" y="1029"/>
                  </a:cubicBezTo>
                  <a:cubicBezTo>
                    <a:pt x="997" y="1029"/>
                    <a:pt x="998" y="1030"/>
                    <a:pt x="998" y="1030"/>
                  </a:cubicBezTo>
                  <a:cubicBezTo>
                    <a:pt x="999" y="1030"/>
                    <a:pt x="999" y="1030"/>
                    <a:pt x="999" y="1030"/>
                  </a:cubicBezTo>
                  <a:cubicBezTo>
                    <a:pt x="999" y="1030"/>
                    <a:pt x="999" y="1030"/>
                    <a:pt x="999" y="1030"/>
                  </a:cubicBezTo>
                  <a:cubicBezTo>
                    <a:pt x="1000" y="1030"/>
                    <a:pt x="1000" y="1030"/>
                    <a:pt x="1000" y="1030"/>
                  </a:cubicBezTo>
                  <a:cubicBezTo>
                    <a:pt x="1000" y="1031"/>
                    <a:pt x="1001" y="1031"/>
                    <a:pt x="1001" y="1032"/>
                  </a:cubicBezTo>
                  <a:cubicBezTo>
                    <a:pt x="1003" y="1035"/>
                    <a:pt x="1005" y="1037"/>
                    <a:pt x="1008" y="1039"/>
                  </a:cubicBezTo>
                  <a:cubicBezTo>
                    <a:pt x="1008" y="1039"/>
                    <a:pt x="1008" y="1039"/>
                    <a:pt x="1009" y="1039"/>
                  </a:cubicBezTo>
                  <a:cubicBezTo>
                    <a:pt x="1009" y="1039"/>
                    <a:pt x="1009" y="1039"/>
                    <a:pt x="1009" y="1039"/>
                  </a:cubicBezTo>
                  <a:cubicBezTo>
                    <a:pt x="1009" y="1040"/>
                    <a:pt x="1010" y="1040"/>
                    <a:pt x="1010" y="1040"/>
                  </a:cubicBezTo>
                  <a:cubicBezTo>
                    <a:pt x="1010" y="1040"/>
                    <a:pt x="1010" y="1040"/>
                    <a:pt x="1010" y="1040"/>
                  </a:cubicBezTo>
                  <a:cubicBezTo>
                    <a:pt x="1011" y="1040"/>
                    <a:pt x="1012" y="1041"/>
                    <a:pt x="1012" y="1041"/>
                  </a:cubicBezTo>
                  <a:cubicBezTo>
                    <a:pt x="1014" y="1041"/>
                    <a:pt x="1015" y="1041"/>
                    <a:pt x="1016" y="1041"/>
                  </a:cubicBezTo>
                  <a:cubicBezTo>
                    <a:pt x="1019" y="1041"/>
                    <a:pt x="1021" y="1041"/>
                    <a:pt x="1024" y="1041"/>
                  </a:cubicBezTo>
                  <a:cubicBezTo>
                    <a:pt x="1024" y="1041"/>
                    <a:pt x="1024" y="1042"/>
                    <a:pt x="1024" y="1042"/>
                  </a:cubicBezTo>
                  <a:cubicBezTo>
                    <a:pt x="1025" y="1042"/>
                    <a:pt x="1025" y="1042"/>
                    <a:pt x="1025" y="1042"/>
                  </a:cubicBezTo>
                  <a:cubicBezTo>
                    <a:pt x="1025" y="1042"/>
                    <a:pt x="1026" y="1042"/>
                    <a:pt x="1026" y="1042"/>
                  </a:cubicBezTo>
                  <a:cubicBezTo>
                    <a:pt x="1026" y="1042"/>
                    <a:pt x="1026" y="1042"/>
                    <a:pt x="1027" y="1042"/>
                  </a:cubicBezTo>
                  <a:cubicBezTo>
                    <a:pt x="1028" y="1043"/>
                    <a:pt x="1029" y="1043"/>
                    <a:pt x="1029" y="1044"/>
                  </a:cubicBezTo>
                  <a:cubicBezTo>
                    <a:pt x="1030" y="1044"/>
                    <a:pt x="1031" y="1045"/>
                    <a:pt x="1032" y="1045"/>
                  </a:cubicBezTo>
                  <a:cubicBezTo>
                    <a:pt x="1032" y="1046"/>
                    <a:pt x="1033" y="1046"/>
                    <a:pt x="1033" y="1046"/>
                  </a:cubicBezTo>
                  <a:cubicBezTo>
                    <a:pt x="1033" y="1047"/>
                    <a:pt x="1034" y="1047"/>
                    <a:pt x="1034" y="1047"/>
                  </a:cubicBezTo>
                  <a:cubicBezTo>
                    <a:pt x="1035" y="1048"/>
                    <a:pt x="1037" y="1049"/>
                    <a:pt x="1038" y="1050"/>
                  </a:cubicBezTo>
                  <a:cubicBezTo>
                    <a:pt x="1038" y="1051"/>
                    <a:pt x="1038" y="1051"/>
                    <a:pt x="1039" y="1051"/>
                  </a:cubicBezTo>
                  <a:cubicBezTo>
                    <a:pt x="1039" y="1053"/>
                    <a:pt x="1039" y="1056"/>
                    <a:pt x="1039" y="1058"/>
                  </a:cubicBezTo>
                  <a:cubicBezTo>
                    <a:pt x="1040" y="1061"/>
                    <a:pt x="1040" y="1065"/>
                    <a:pt x="1041" y="1068"/>
                  </a:cubicBezTo>
                  <a:cubicBezTo>
                    <a:pt x="1041" y="1072"/>
                    <a:pt x="1042" y="1075"/>
                    <a:pt x="1042" y="1079"/>
                  </a:cubicBezTo>
                  <a:cubicBezTo>
                    <a:pt x="1043" y="1086"/>
                    <a:pt x="1043" y="1094"/>
                    <a:pt x="1042" y="1102"/>
                  </a:cubicBezTo>
                  <a:cubicBezTo>
                    <a:pt x="1042" y="1105"/>
                    <a:pt x="1041" y="1109"/>
                    <a:pt x="1041" y="1113"/>
                  </a:cubicBezTo>
                  <a:cubicBezTo>
                    <a:pt x="1041" y="1114"/>
                    <a:pt x="1041" y="1115"/>
                    <a:pt x="1041" y="1116"/>
                  </a:cubicBezTo>
                  <a:cubicBezTo>
                    <a:pt x="1041" y="1117"/>
                    <a:pt x="1041" y="1119"/>
                    <a:pt x="1041" y="1120"/>
                  </a:cubicBezTo>
                  <a:cubicBezTo>
                    <a:pt x="1041" y="1122"/>
                    <a:pt x="1042" y="1124"/>
                    <a:pt x="1042" y="1126"/>
                  </a:cubicBezTo>
                  <a:cubicBezTo>
                    <a:pt x="1043" y="1130"/>
                    <a:pt x="1044" y="1134"/>
                    <a:pt x="1045" y="1138"/>
                  </a:cubicBezTo>
                  <a:cubicBezTo>
                    <a:pt x="1046" y="1141"/>
                    <a:pt x="1047" y="1144"/>
                    <a:pt x="1048" y="1146"/>
                  </a:cubicBezTo>
                  <a:cubicBezTo>
                    <a:pt x="1047" y="1145"/>
                    <a:pt x="1047" y="1144"/>
                    <a:pt x="1046" y="1143"/>
                  </a:cubicBezTo>
                  <a:cubicBezTo>
                    <a:pt x="1046" y="1143"/>
                    <a:pt x="1046" y="1142"/>
                    <a:pt x="1045" y="1142"/>
                  </a:cubicBezTo>
                  <a:cubicBezTo>
                    <a:pt x="1045" y="1141"/>
                    <a:pt x="1045" y="1141"/>
                    <a:pt x="1044" y="1140"/>
                  </a:cubicBezTo>
                  <a:cubicBezTo>
                    <a:pt x="1044" y="1139"/>
                    <a:pt x="1043" y="1139"/>
                    <a:pt x="1043" y="1139"/>
                  </a:cubicBezTo>
                  <a:cubicBezTo>
                    <a:pt x="1043" y="1138"/>
                    <a:pt x="1042" y="1138"/>
                    <a:pt x="1042" y="1137"/>
                  </a:cubicBezTo>
                  <a:cubicBezTo>
                    <a:pt x="1040" y="1135"/>
                    <a:pt x="1037" y="1133"/>
                    <a:pt x="1034" y="1132"/>
                  </a:cubicBezTo>
                  <a:cubicBezTo>
                    <a:pt x="1034" y="1132"/>
                    <a:pt x="1034" y="1132"/>
                    <a:pt x="1033" y="1132"/>
                  </a:cubicBezTo>
                  <a:cubicBezTo>
                    <a:pt x="1033" y="1132"/>
                    <a:pt x="1032" y="1132"/>
                    <a:pt x="1032" y="1132"/>
                  </a:cubicBezTo>
                  <a:cubicBezTo>
                    <a:pt x="1032" y="1132"/>
                    <a:pt x="1032" y="1132"/>
                    <a:pt x="1032" y="1132"/>
                  </a:cubicBezTo>
                  <a:cubicBezTo>
                    <a:pt x="1031" y="1131"/>
                    <a:pt x="1031" y="1131"/>
                    <a:pt x="1031" y="1131"/>
                  </a:cubicBezTo>
                  <a:cubicBezTo>
                    <a:pt x="1031" y="1131"/>
                    <a:pt x="1030" y="1131"/>
                    <a:pt x="1030" y="1131"/>
                  </a:cubicBezTo>
                  <a:cubicBezTo>
                    <a:pt x="1028" y="1131"/>
                    <a:pt x="1027" y="1131"/>
                    <a:pt x="1026" y="1132"/>
                  </a:cubicBezTo>
                  <a:cubicBezTo>
                    <a:pt x="1025" y="1132"/>
                    <a:pt x="1024" y="1132"/>
                    <a:pt x="1023" y="1132"/>
                  </a:cubicBezTo>
                  <a:cubicBezTo>
                    <a:pt x="1023" y="1132"/>
                    <a:pt x="1022" y="1132"/>
                    <a:pt x="1021" y="1132"/>
                  </a:cubicBezTo>
                  <a:cubicBezTo>
                    <a:pt x="1021" y="1132"/>
                    <a:pt x="1020" y="1132"/>
                    <a:pt x="1019" y="1132"/>
                  </a:cubicBezTo>
                  <a:cubicBezTo>
                    <a:pt x="1018" y="1132"/>
                    <a:pt x="1018" y="1132"/>
                    <a:pt x="1017" y="1132"/>
                  </a:cubicBezTo>
                  <a:cubicBezTo>
                    <a:pt x="1017" y="1132"/>
                    <a:pt x="1016" y="1132"/>
                    <a:pt x="1016" y="1132"/>
                  </a:cubicBezTo>
                  <a:cubicBezTo>
                    <a:pt x="1016" y="1132"/>
                    <a:pt x="1015" y="1132"/>
                    <a:pt x="1015" y="1132"/>
                  </a:cubicBezTo>
                  <a:cubicBezTo>
                    <a:pt x="1015" y="1132"/>
                    <a:pt x="1015" y="1131"/>
                    <a:pt x="1015" y="1131"/>
                  </a:cubicBezTo>
                  <a:cubicBezTo>
                    <a:pt x="1015" y="1131"/>
                    <a:pt x="1014" y="1131"/>
                    <a:pt x="1014" y="1130"/>
                  </a:cubicBezTo>
                  <a:cubicBezTo>
                    <a:pt x="1014" y="1130"/>
                    <a:pt x="1014" y="1130"/>
                    <a:pt x="1014" y="1130"/>
                  </a:cubicBezTo>
                  <a:cubicBezTo>
                    <a:pt x="1014" y="1130"/>
                    <a:pt x="1013" y="1129"/>
                    <a:pt x="1013" y="1129"/>
                  </a:cubicBezTo>
                  <a:cubicBezTo>
                    <a:pt x="1013" y="1129"/>
                    <a:pt x="1013" y="1128"/>
                    <a:pt x="1012" y="1128"/>
                  </a:cubicBezTo>
                  <a:cubicBezTo>
                    <a:pt x="1012" y="1128"/>
                    <a:pt x="1012" y="1128"/>
                    <a:pt x="1012" y="1127"/>
                  </a:cubicBezTo>
                  <a:cubicBezTo>
                    <a:pt x="1012" y="1127"/>
                    <a:pt x="1012" y="1127"/>
                    <a:pt x="1011" y="1127"/>
                  </a:cubicBezTo>
                  <a:cubicBezTo>
                    <a:pt x="1011" y="1126"/>
                    <a:pt x="1011" y="1126"/>
                    <a:pt x="1011" y="1125"/>
                  </a:cubicBezTo>
                  <a:cubicBezTo>
                    <a:pt x="1010" y="1125"/>
                    <a:pt x="1009" y="1124"/>
                    <a:pt x="1009" y="1123"/>
                  </a:cubicBezTo>
                  <a:cubicBezTo>
                    <a:pt x="1008" y="1122"/>
                    <a:pt x="1008" y="1121"/>
                    <a:pt x="1008" y="1120"/>
                  </a:cubicBezTo>
                  <a:cubicBezTo>
                    <a:pt x="1008" y="1119"/>
                    <a:pt x="1008" y="1119"/>
                    <a:pt x="1007" y="1119"/>
                  </a:cubicBezTo>
                  <a:cubicBezTo>
                    <a:pt x="1008" y="1119"/>
                    <a:pt x="1008" y="1119"/>
                    <a:pt x="1008" y="1119"/>
                  </a:cubicBezTo>
                  <a:cubicBezTo>
                    <a:pt x="1008" y="1119"/>
                    <a:pt x="1008" y="1118"/>
                    <a:pt x="1007" y="1117"/>
                  </a:cubicBezTo>
                  <a:cubicBezTo>
                    <a:pt x="1009" y="1118"/>
                    <a:pt x="1009" y="1118"/>
                    <a:pt x="1009" y="1118"/>
                  </a:cubicBezTo>
                  <a:cubicBezTo>
                    <a:pt x="1022" y="1110"/>
                    <a:pt x="1005" y="1098"/>
                    <a:pt x="1002" y="1088"/>
                  </a:cubicBezTo>
                  <a:cubicBezTo>
                    <a:pt x="999" y="1096"/>
                    <a:pt x="994" y="1115"/>
                    <a:pt x="1006" y="1119"/>
                  </a:cubicBezTo>
                  <a:cubicBezTo>
                    <a:pt x="1006" y="1119"/>
                    <a:pt x="1006" y="1120"/>
                    <a:pt x="1006" y="1120"/>
                  </a:cubicBezTo>
                  <a:cubicBezTo>
                    <a:pt x="1007" y="1121"/>
                    <a:pt x="1007" y="1122"/>
                    <a:pt x="1008" y="1123"/>
                  </a:cubicBezTo>
                  <a:cubicBezTo>
                    <a:pt x="1008" y="1124"/>
                    <a:pt x="1009" y="1125"/>
                    <a:pt x="1009" y="1126"/>
                  </a:cubicBezTo>
                  <a:cubicBezTo>
                    <a:pt x="1010" y="1127"/>
                    <a:pt x="1010" y="1127"/>
                    <a:pt x="1010" y="1128"/>
                  </a:cubicBezTo>
                  <a:cubicBezTo>
                    <a:pt x="1010" y="1128"/>
                    <a:pt x="1011" y="1128"/>
                    <a:pt x="1011" y="1128"/>
                  </a:cubicBezTo>
                  <a:cubicBezTo>
                    <a:pt x="1011" y="1128"/>
                    <a:pt x="1011" y="1129"/>
                    <a:pt x="1011" y="1129"/>
                  </a:cubicBezTo>
                  <a:cubicBezTo>
                    <a:pt x="1012" y="1129"/>
                    <a:pt x="1012" y="1130"/>
                    <a:pt x="1012" y="1130"/>
                  </a:cubicBezTo>
                  <a:cubicBezTo>
                    <a:pt x="1012" y="1130"/>
                    <a:pt x="1013" y="1131"/>
                    <a:pt x="1013" y="1131"/>
                  </a:cubicBezTo>
                  <a:cubicBezTo>
                    <a:pt x="1013" y="1131"/>
                    <a:pt x="1013" y="1131"/>
                    <a:pt x="1013" y="1132"/>
                  </a:cubicBezTo>
                  <a:cubicBezTo>
                    <a:pt x="1014" y="1132"/>
                    <a:pt x="1014" y="1132"/>
                    <a:pt x="1014" y="1132"/>
                  </a:cubicBezTo>
                  <a:cubicBezTo>
                    <a:pt x="1012" y="1132"/>
                    <a:pt x="1010" y="1131"/>
                    <a:pt x="1008" y="1131"/>
                  </a:cubicBezTo>
                  <a:cubicBezTo>
                    <a:pt x="1008" y="1131"/>
                    <a:pt x="1007" y="1131"/>
                    <a:pt x="1007" y="1131"/>
                  </a:cubicBezTo>
                  <a:cubicBezTo>
                    <a:pt x="1006" y="1130"/>
                    <a:pt x="1006" y="1130"/>
                    <a:pt x="1006" y="1130"/>
                  </a:cubicBezTo>
                  <a:cubicBezTo>
                    <a:pt x="1005" y="1130"/>
                    <a:pt x="1004" y="1130"/>
                    <a:pt x="1004" y="1130"/>
                  </a:cubicBezTo>
                  <a:cubicBezTo>
                    <a:pt x="1003" y="1129"/>
                    <a:pt x="1002" y="1129"/>
                    <a:pt x="1002" y="1129"/>
                  </a:cubicBezTo>
                  <a:cubicBezTo>
                    <a:pt x="1001" y="1129"/>
                    <a:pt x="1000" y="1128"/>
                    <a:pt x="999" y="1128"/>
                  </a:cubicBezTo>
                  <a:cubicBezTo>
                    <a:pt x="997" y="1127"/>
                    <a:pt x="994" y="1125"/>
                    <a:pt x="991" y="1124"/>
                  </a:cubicBezTo>
                  <a:cubicBezTo>
                    <a:pt x="990" y="1123"/>
                    <a:pt x="989" y="1122"/>
                    <a:pt x="988" y="1122"/>
                  </a:cubicBezTo>
                  <a:cubicBezTo>
                    <a:pt x="988" y="1122"/>
                    <a:pt x="988" y="1122"/>
                    <a:pt x="988" y="1122"/>
                  </a:cubicBezTo>
                  <a:cubicBezTo>
                    <a:pt x="988" y="1122"/>
                    <a:pt x="988" y="1121"/>
                    <a:pt x="987" y="1121"/>
                  </a:cubicBezTo>
                  <a:cubicBezTo>
                    <a:pt x="987" y="1121"/>
                    <a:pt x="986" y="1120"/>
                    <a:pt x="986" y="1120"/>
                  </a:cubicBezTo>
                  <a:cubicBezTo>
                    <a:pt x="985" y="1120"/>
                    <a:pt x="985" y="1119"/>
                    <a:pt x="985" y="1119"/>
                  </a:cubicBezTo>
                  <a:cubicBezTo>
                    <a:pt x="985" y="1119"/>
                    <a:pt x="984" y="1119"/>
                    <a:pt x="984" y="1119"/>
                  </a:cubicBezTo>
                  <a:cubicBezTo>
                    <a:pt x="983" y="1118"/>
                    <a:pt x="982" y="1117"/>
                    <a:pt x="981" y="1116"/>
                  </a:cubicBezTo>
                  <a:cubicBezTo>
                    <a:pt x="980" y="1115"/>
                    <a:pt x="980" y="1115"/>
                    <a:pt x="979" y="1114"/>
                  </a:cubicBezTo>
                  <a:cubicBezTo>
                    <a:pt x="979" y="1114"/>
                    <a:pt x="979" y="1114"/>
                    <a:pt x="979" y="1114"/>
                  </a:cubicBezTo>
                  <a:cubicBezTo>
                    <a:pt x="978" y="1113"/>
                    <a:pt x="978" y="1113"/>
                    <a:pt x="978" y="1113"/>
                  </a:cubicBezTo>
                  <a:cubicBezTo>
                    <a:pt x="976" y="1111"/>
                    <a:pt x="975" y="1109"/>
                    <a:pt x="973" y="1108"/>
                  </a:cubicBezTo>
                  <a:cubicBezTo>
                    <a:pt x="973" y="1107"/>
                    <a:pt x="972" y="1106"/>
                    <a:pt x="971" y="1106"/>
                  </a:cubicBezTo>
                  <a:cubicBezTo>
                    <a:pt x="971" y="1105"/>
                    <a:pt x="970" y="1104"/>
                    <a:pt x="970" y="1104"/>
                  </a:cubicBezTo>
                  <a:cubicBezTo>
                    <a:pt x="968" y="1101"/>
                    <a:pt x="967" y="1100"/>
                    <a:pt x="967" y="1100"/>
                  </a:cubicBezTo>
                  <a:cubicBezTo>
                    <a:pt x="967" y="1100"/>
                    <a:pt x="967" y="1100"/>
                    <a:pt x="967" y="1101"/>
                  </a:cubicBezTo>
                  <a:cubicBezTo>
                    <a:pt x="968" y="1102"/>
                    <a:pt x="968" y="1103"/>
                    <a:pt x="969" y="1104"/>
                  </a:cubicBezTo>
                  <a:cubicBezTo>
                    <a:pt x="969" y="1105"/>
                    <a:pt x="970" y="1106"/>
                    <a:pt x="970" y="1107"/>
                  </a:cubicBezTo>
                  <a:cubicBezTo>
                    <a:pt x="971" y="1107"/>
                    <a:pt x="971" y="1108"/>
                    <a:pt x="972" y="1109"/>
                  </a:cubicBezTo>
                  <a:cubicBezTo>
                    <a:pt x="972" y="1110"/>
                    <a:pt x="973" y="1111"/>
                    <a:pt x="974" y="1112"/>
                  </a:cubicBezTo>
                  <a:cubicBezTo>
                    <a:pt x="974" y="1113"/>
                    <a:pt x="975" y="1113"/>
                    <a:pt x="975" y="1114"/>
                  </a:cubicBezTo>
                  <a:cubicBezTo>
                    <a:pt x="975" y="1114"/>
                    <a:pt x="976" y="1115"/>
                    <a:pt x="976" y="1115"/>
                  </a:cubicBezTo>
                  <a:cubicBezTo>
                    <a:pt x="977" y="1115"/>
                    <a:pt x="977" y="1116"/>
                    <a:pt x="977" y="1116"/>
                  </a:cubicBezTo>
                  <a:cubicBezTo>
                    <a:pt x="977" y="1116"/>
                    <a:pt x="977" y="1116"/>
                    <a:pt x="978" y="1117"/>
                  </a:cubicBezTo>
                  <a:cubicBezTo>
                    <a:pt x="978" y="1117"/>
                    <a:pt x="979" y="1117"/>
                    <a:pt x="979" y="1118"/>
                  </a:cubicBezTo>
                  <a:cubicBezTo>
                    <a:pt x="980" y="1119"/>
                    <a:pt x="980" y="1119"/>
                    <a:pt x="981" y="1120"/>
                  </a:cubicBezTo>
                  <a:cubicBezTo>
                    <a:pt x="980" y="1120"/>
                    <a:pt x="980" y="1120"/>
                    <a:pt x="979" y="1120"/>
                  </a:cubicBezTo>
                  <a:cubicBezTo>
                    <a:pt x="978" y="1120"/>
                    <a:pt x="977" y="1120"/>
                    <a:pt x="977" y="1120"/>
                  </a:cubicBezTo>
                  <a:cubicBezTo>
                    <a:pt x="976" y="1120"/>
                    <a:pt x="975" y="1120"/>
                    <a:pt x="974" y="1120"/>
                  </a:cubicBezTo>
                  <a:cubicBezTo>
                    <a:pt x="973" y="1120"/>
                    <a:pt x="973" y="1120"/>
                    <a:pt x="972" y="1120"/>
                  </a:cubicBezTo>
                  <a:cubicBezTo>
                    <a:pt x="972" y="1120"/>
                    <a:pt x="972" y="1120"/>
                    <a:pt x="972" y="1120"/>
                  </a:cubicBezTo>
                  <a:cubicBezTo>
                    <a:pt x="971" y="1121"/>
                    <a:pt x="971" y="1121"/>
                    <a:pt x="971" y="1121"/>
                  </a:cubicBezTo>
                  <a:cubicBezTo>
                    <a:pt x="971" y="1120"/>
                    <a:pt x="970" y="1120"/>
                    <a:pt x="970" y="1119"/>
                  </a:cubicBezTo>
                  <a:cubicBezTo>
                    <a:pt x="960" y="1103"/>
                    <a:pt x="954" y="1083"/>
                    <a:pt x="950" y="1057"/>
                  </a:cubicBezTo>
                  <a:cubicBezTo>
                    <a:pt x="944" y="1008"/>
                    <a:pt x="921" y="1003"/>
                    <a:pt x="896" y="1004"/>
                  </a:cubicBezTo>
                  <a:cubicBezTo>
                    <a:pt x="892" y="1002"/>
                    <a:pt x="889" y="1001"/>
                    <a:pt x="885" y="999"/>
                  </a:cubicBezTo>
                  <a:cubicBezTo>
                    <a:pt x="879" y="996"/>
                    <a:pt x="872" y="993"/>
                    <a:pt x="865" y="990"/>
                  </a:cubicBezTo>
                  <a:cubicBezTo>
                    <a:pt x="864" y="990"/>
                    <a:pt x="863" y="990"/>
                    <a:pt x="862" y="989"/>
                  </a:cubicBezTo>
                  <a:cubicBezTo>
                    <a:pt x="862" y="989"/>
                    <a:pt x="861" y="989"/>
                    <a:pt x="860" y="988"/>
                  </a:cubicBezTo>
                  <a:cubicBezTo>
                    <a:pt x="858" y="988"/>
                    <a:pt x="858" y="988"/>
                    <a:pt x="858" y="988"/>
                  </a:cubicBezTo>
                  <a:cubicBezTo>
                    <a:pt x="858" y="988"/>
                    <a:pt x="858" y="988"/>
                    <a:pt x="858" y="988"/>
                  </a:cubicBezTo>
                  <a:cubicBezTo>
                    <a:pt x="858" y="988"/>
                    <a:pt x="858" y="988"/>
                    <a:pt x="858" y="988"/>
                  </a:cubicBezTo>
                  <a:cubicBezTo>
                    <a:pt x="858" y="988"/>
                    <a:pt x="858" y="988"/>
                    <a:pt x="858" y="988"/>
                  </a:cubicBezTo>
                  <a:cubicBezTo>
                    <a:pt x="857" y="988"/>
                    <a:pt x="857" y="988"/>
                    <a:pt x="857" y="988"/>
                  </a:cubicBezTo>
                  <a:cubicBezTo>
                    <a:pt x="857" y="987"/>
                    <a:pt x="856" y="987"/>
                    <a:pt x="856" y="987"/>
                  </a:cubicBezTo>
                  <a:cubicBezTo>
                    <a:pt x="855" y="986"/>
                    <a:pt x="854" y="986"/>
                    <a:pt x="853" y="985"/>
                  </a:cubicBezTo>
                  <a:cubicBezTo>
                    <a:pt x="852" y="984"/>
                    <a:pt x="852" y="984"/>
                    <a:pt x="851" y="983"/>
                  </a:cubicBezTo>
                  <a:cubicBezTo>
                    <a:pt x="851" y="983"/>
                    <a:pt x="850" y="983"/>
                    <a:pt x="850" y="983"/>
                  </a:cubicBezTo>
                  <a:cubicBezTo>
                    <a:pt x="850" y="982"/>
                    <a:pt x="849" y="982"/>
                    <a:pt x="849" y="982"/>
                  </a:cubicBezTo>
                  <a:cubicBezTo>
                    <a:pt x="847" y="980"/>
                    <a:pt x="844" y="976"/>
                    <a:pt x="842" y="973"/>
                  </a:cubicBezTo>
                  <a:cubicBezTo>
                    <a:pt x="841" y="972"/>
                    <a:pt x="841" y="972"/>
                    <a:pt x="841" y="972"/>
                  </a:cubicBezTo>
                  <a:cubicBezTo>
                    <a:pt x="841" y="971"/>
                    <a:pt x="840" y="971"/>
                    <a:pt x="840" y="970"/>
                  </a:cubicBezTo>
                  <a:cubicBezTo>
                    <a:pt x="839" y="969"/>
                    <a:pt x="839" y="968"/>
                    <a:pt x="838" y="967"/>
                  </a:cubicBezTo>
                  <a:cubicBezTo>
                    <a:pt x="837" y="965"/>
                    <a:pt x="836" y="963"/>
                    <a:pt x="835" y="961"/>
                  </a:cubicBezTo>
                  <a:cubicBezTo>
                    <a:pt x="834" y="959"/>
                    <a:pt x="833" y="957"/>
                    <a:pt x="831" y="955"/>
                  </a:cubicBezTo>
                  <a:cubicBezTo>
                    <a:pt x="830" y="954"/>
                    <a:pt x="829" y="952"/>
                    <a:pt x="828" y="951"/>
                  </a:cubicBezTo>
                  <a:cubicBezTo>
                    <a:pt x="828" y="951"/>
                    <a:pt x="828" y="951"/>
                    <a:pt x="828" y="950"/>
                  </a:cubicBezTo>
                  <a:cubicBezTo>
                    <a:pt x="828" y="950"/>
                    <a:pt x="828" y="950"/>
                    <a:pt x="828" y="950"/>
                  </a:cubicBezTo>
                  <a:cubicBezTo>
                    <a:pt x="828" y="950"/>
                    <a:pt x="829" y="949"/>
                    <a:pt x="829" y="949"/>
                  </a:cubicBezTo>
                  <a:cubicBezTo>
                    <a:pt x="829" y="949"/>
                    <a:pt x="829" y="949"/>
                    <a:pt x="829" y="949"/>
                  </a:cubicBezTo>
                  <a:cubicBezTo>
                    <a:pt x="829" y="948"/>
                    <a:pt x="829" y="948"/>
                    <a:pt x="829" y="948"/>
                  </a:cubicBezTo>
                  <a:cubicBezTo>
                    <a:pt x="829" y="946"/>
                    <a:pt x="830" y="944"/>
                    <a:pt x="831" y="942"/>
                  </a:cubicBezTo>
                  <a:cubicBezTo>
                    <a:pt x="833" y="939"/>
                    <a:pt x="834" y="937"/>
                    <a:pt x="835" y="934"/>
                  </a:cubicBezTo>
                  <a:cubicBezTo>
                    <a:pt x="835" y="934"/>
                    <a:pt x="835" y="934"/>
                    <a:pt x="835" y="934"/>
                  </a:cubicBezTo>
                  <a:cubicBezTo>
                    <a:pt x="847" y="930"/>
                    <a:pt x="837" y="916"/>
                    <a:pt x="835" y="907"/>
                  </a:cubicBezTo>
                  <a:cubicBezTo>
                    <a:pt x="825" y="912"/>
                    <a:pt x="823" y="925"/>
                    <a:pt x="831" y="933"/>
                  </a:cubicBezTo>
                  <a:cubicBezTo>
                    <a:pt x="832" y="935"/>
                    <a:pt x="832" y="935"/>
                    <a:pt x="832" y="935"/>
                  </a:cubicBezTo>
                  <a:cubicBezTo>
                    <a:pt x="832" y="935"/>
                    <a:pt x="833" y="935"/>
                    <a:pt x="833" y="934"/>
                  </a:cubicBezTo>
                  <a:cubicBezTo>
                    <a:pt x="832" y="937"/>
                    <a:pt x="831" y="939"/>
                    <a:pt x="830" y="941"/>
                  </a:cubicBezTo>
                  <a:cubicBezTo>
                    <a:pt x="829" y="943"/>
                    <a:pt x="828" y="945"/>
                    <a:pt x="827" y="947"/>
                  </a:cubicBezTo>
                  <a:cubicBezTo>
                    <a:pt x="827" y="948"/>
                    <a:pt x="827" y="948"/>
                    <a:pt x="827" y="948"/>
                  </a:cubicBezTo>
                  <a:cubicBezTo>
                    <a:pt x="827" y="948"/>
                    <a:pt x="827" y="949"/>
                    <a:pt x="827" y="949"/>
                  </a:cubicBezTo>
                  <a:cubicBezTo>
                    <a:pt x="827" y="949"/>
                    <a:pt x="827" y="949"/>
                    <a:pt x="827" y="950"/>
                  </a:cubicBezTo>
                  <a:cubicBezTo>
                    <a:pt x="827" y="950"/>
                    <a:pt x="827" y="950"/>
                    <a:pt x="827" y="950"/>
                  </a:cubicBezTo>
                  <a:cubicBezTo>
                    <a:pt x="824" y="946"/>
                    <a:pt x="821" y="944"/>
                    <a:pt x="818" y="942"/>
                  </a:cubicBezTo>
                  <a:cubicBezTo>
                    <a:pt x="818" y="942"/>
                    <a:pt x="818" y="941"/>
                    <a:pt x="817" y="941"/>
                  </a:cubicBezTo>
                  <a:cubicBezTo>
                    <a:pt x="817" y="941"/>
                    <a:pt x="817" y="941"/>
                    <a:pt x="816" y="940"/>
                  </a:cubicBezTo>
                  <a:cubicBezTo>
                    <a:pt x="815" y="940"/>
                    <a:pt x="815" y="940"/>
                    <a:pt x="814" y="939"/>
                  </a:cubicBezTo>
                  <a:cubicBezTo>
                    <a:pt x="813" y="939"/>
                    <a:pt x="812" y="938"/>
                    <a:pt x="811" y="937"/>
                  </a:cubicBezTo>
                  <a:cubicBezTo>
                    <a:pt x="811" y="937"/>
                    <a:pt x="811" y="937"/>
                    <a:pt x="810" y="937"/>
                  </a:cubicBezTo>
                  <a:cubicBezTo>
                    <a:pt x="810" y="937"/>
                    <a:pt x="810" y="937"/>
                    <a:pt x="810" y="936"/>
                  </a:cubicBezTo>
                  <a:cubicBezTo>
                    <a:pt x="810" y="936"/>
                    <a:pt x="810" y="936"/>
                    <a:pt x="810" y="936"/>
                  </a:cubicBezTo>
                  <a:cubicBezTo>
                    <a:pt x="809" y="936"/>
                    <a:pt x="809" y="936"/>
                    <a:pt x="809" y="936"/>
                  </a:cubicBezTo>
                  <a:cubicBezTo>
                    <a:pt x="809" y="935"/>
                    <a:pt x="808" y="934"/>
                    <a:pt x="807" y="934"/>
                  </a:cubicBezTo>
                  <a:cubicBezTo>
                    <a:pt x="807" y="933"/>
                    <a:pt x="806" y="932"/>
                    <a:pt x="805" y="931"/>
                  </a:cubicBezTo>
                  <a:cubicBezTo>
                    <a:pt x="805" y="931"/>
                    <a:pt x="804" y="930"/>
                    <a:pt x="803" y="929"/>
                  </a:cubicBezTo>
                  <a:cubicBezTo>
                    <a:pt x="803" y="928"/>
                    <a:pt x="802" y="927"/>
                    <a:pt x="801" y="926"/>
                  </a:cubicBezTo>
                  <a:cubicBezTo>
                    <a:pt x="801" y="926"/>
                    <a:pt x="801" y="925"/>
                    <a:pt x="801" y="925"/>
                  </a:cubicBezTo>
                  <a:cubicBezTo>
                    <a:pt x="801" y="925"/>
                    <a:pt x="801" y="925"/>
                    <a:pt x="801" y="925"/>
                  </a:cubicBezTo>
                  <a:cubicBezTo>
                    <a:pt x="800" y="924"/>
                    <a:pt x="801" y="922"/>
                    <a:pt x="800" y="921"/>
                  </a:cubicBezTo>
                  <a:cubicBezTo>
                    <a:pt x="800" y="920"/>
                    <a:pt x="800" y="920"/>
                    <a:pt x="800" y="920"/>
                  </a:cubicBezTo>
                  <a:cubicBezTo>
                    <a:pt x="808" y="916"/>
                    <a:pt x="800" y="908"/>
                    <a:pt x="797" y="904"/>
                  </a:cubicBezTo>
                  <a:cubicBezTo>
                    <a:pt x="792" y="897"/>
                    <a:pt x="793" y="894"/>
                    <a:pt x="792" y="886"/>
                  </a:cubicBezTo>
                  <a:cubicBezTo>
                    <a:pt x="785" y="896"/>
                    <a:pt x="780" y="922"/>
                    <a:pt x="799" y="925"/>
                  </a:cubicBezTo>
                  <a:cubicBezTo>
                    <a:pt x="799" y="926"/>
                    <a:pt x="799" y="926"/>
                    <a:pt x="800" y="927"/>
                  </a:cubicBezTo>
                  <a:cubicBezTo>
                    <a:pt x="801" y="928"/>
                    <a:pt x="801" y="929"/>
                    <a:pt x="802" y="930"/>
                  </a:cubicBezTo>
                  <a:cubicBezTo>
                    <a:pt x="803" y="931"/>
                    <a:pt x="803" y="932"/>
                    <a:pt x="804" y="932"/>
                  </a:cubicBezTo>
                  <a:cubicBezTo>
                    <a:pt x="805" y="933"/>
                    <a:pt x="805" y="934"/>
                    <a:pt x="806" y="935"/>
                  </a:cubicBezTo>
                  <a:cubicBezTo>
                    <a:pt x="807" y="935"/>
                    <a:pt x="807" y="936"/>
                    <a:pt x="808" y="937"/>
                  </a:cubicBezTo>
                  <a:cubicBezTo>
                    <a:pt x="808" y="937"/>
                    <a:pt x="808" y="937"/>
                    <a:pt x="808" y="937"/>
                  </a:cubicBezTo>
                  <a:cubicBezTo>
                    <a:pt x="808" y="937"/>
                    <a:pt x="809" y="938"/>
                    <a:pt x="809" y="938"/>
                  </a:cubicBezTo>
                  <a:cubicBezTo>
                    <a:pt x="809" y="938"/>
                    <a:pt x="809" y="938"/>
                    <a:pt x="810" y="938"/>
                  </a:cubicBezTo>
                  <a:cubicBezTo>
                    <a:pt x="810" y="939"/>
                    <a:pt x="811" y="939"/>
                    <a:pt x="811" y="939"/>
                  </a:cubicBezTo>
                  <a:cubicBezTo>
                    <a:pt x="812" y="940"/>
                    <a:pt x="813" y="940"/>
                    <a:pt x="813" y="940"/>
                  </a:cubicBezTo>
                  <a:cubicBezTo>
                    <a:pt x="813" y="940"/>
                    <a:pt x="812" y="940"/>
                    <a:pt x="812" y="939"/>
                  </a:cubicBezTo>
                  <a:cubicBezTo>
                    <a:pt x="812" y="940"/>
                    <a:pt x="813" y="940"/>
                    <a:pt x="813" y="940"/>
                  </a:cubicBezTo>
                  <a:cubicBezTo>
                    <a:pt x="814" y="941"/>
                    <a:pt x="815" y="941"/>
                    <a:pt x="815" y="942"/>
                  </a:cubicBezTo>
                  <a:cubicBezTo>
                    <a:pt x="815" y="942"/>
                    <a:pt x="816" y="942"/>
                    <a:pt x="816" y="943"/>
                  </a:cubicBezTo>
                  <a:cubicBezTo>
                    <a:pt x="816" y="943"/>
                    <a:pt x="817" y="943"/>
                    <a:pt x="817" y="943"/>
                  </a:cubicBezTo>
                  <a:cubicBezTo>
                    <a:pt x="820" y="945"/>
                    <a:pt x="823" y="948"/>
                    <a:pt x="826" y="951"/>
                  </a:cubicBezTo>
                  <a:cubicBezTo>
                    <a:pt x="827" y="952"/>
                    <a:pt x="827" y="953"/>
                    <a:pt x="828" y="954"/>
                  </a:cubicBezTo>
                  <a:cubicBezTo>
                    <a:pt x="828" y="954"/>
                    <a:pt x="828" y="954"/>
                    <a:pt x="828" y="954"/>
                  </a:cubicBezTo>
                  <a:cubicBezTo>
                    <a:pt x="828" y="954"/>
                    <a:pt x="828" y="954"/>
                    <a:pt x="828" y="954"/>
                  </a:cubicBezTo>
                  <a:cubicBezTo>
                    <a:pt x="829" y="955"/>
                    <a:pt x="829" y="956"/>
                    <a:pt x="830" y="956"/>
                  </a:cubicBezTo>
                  <a:cubicBezTo>
                    <a:pt x="831" y="958"/>
                    <a:pt x="832" y="960"/>
                    <a:pt x="833" y="962"/>
                  </a:cubicBezTo>
                  <a:cubicBezTo>
                    <a:pt x="834" y="964"/>
                    <a:pt x="835" y="966"/>
                    <a:pt x="837" y="968"/>
                  </a:cubicBezTo>
                  <a:cubicBezTo>
                    <a:pt x="837" y="969"/>
                    <a:pt x="838" y="970"/>
                    <a:pt x="838" y="971"/>
                  </a:cubicBezTo>
                  <a:cubicBezTo>
                    <a:pt x="839" y="972"/>
                    <a:pt x="839" y="972"/>
                    <a:pt x="839" y="973"/>
                  </a:cubicBezTo>
                  <a:cubicBezTo>
                    <a:pt x="839" y="973"/>
                    <a:pt x="840" y="973"/>
                    <a:pt x="840" y="974"/>
                  </a:cubicBezTo>
                  <a:cubicBezTo>
                    <a:pt x="842" y="978"/>
                    <a:pt x="845" y="981"/>
                    <a:pt x="848" y="983"/>
                  </a:cubicBezTo>
                  <a:cubicBezTo>
                    <a:pt x="848" y="983"/>
                    <a:pt x="849" y="984"/>
                    <a:pt x="849" y="984"/>
                  </a:cubicBezTo>
                  <a:cubicBezTo>
                    <a:pt x="849" y="984"/>
                    <a:pt x="850" y="985"/>
                    <a:pt x="850" y="985"/>
                  </a:cubicBezTo>
                  <a:cubicBezTo>
                    <a:pt x="851" y="985"/>
                    <a:pt x="851" y="986"/>
                    <a:pt x="852" y="986"/>
                  </a:cubicBezTo>
                  <a:cubicBezTo>
                    <a:pt x="852" y="986"/>
                    <a:pt x="853" y="986"/>
                    <a:pt x="854" y="987"/>
                  </a:cubicBezTo>
                  <a:cubicBezTo>
                    <a:pt x="850" y="986"/>
                    <a:pt x="846" y="986"/>
                    <a:pt x="842" y="987"/>
                  </a:cubicBezTo>
                  <a:cubicBezTo>
                    <a:pt x="838" y="987"/>
                    <a:pt x="834" y="988"/>
                    <a:pt x="831" y="988"/>
                  </a:cubicBezTo>
                  <a:cubicBezTo>
                    <a:pt x="827" y="988"/>
                    <a:pt x="823" y="988"/>
                    <a:pt x="819" y="988"/>
                  </a:cubicBezTo>
                  <a:cubicBezTo>
                    <a:pt x="818" y="988"/>
                    <a:pt x="817" y="988"/>
                    <a:pt x="817" y="987"/>
                  </a:cubicBezTo>
                  <a:cubicBezTo>
                    <a:pt x="816" y="987"/>
                    <a:pt x="816" y="987"/>
                    <a:pt x="816" y="987"/>
                  </a:cubicBezTo>
                  <a:cubicBezTo>
                    <a:pt x="816" y="987"/>
                    <a:pt x="816" y="987"/>
                    <a:pt x="816" y="987"/>
                  </a:cubicBezTo>
                  <a:cubicBezTo>
                    <a:pt x="815" y="987"/>
                    <a:pt x="815" y="987"/>
                    <a:pt x="815" y="987"/>
                  </a:cubicBezTo>
                  <a:cubicBezTo>
                    <a:pt x="815" y="987"/>
                    <a:pt x="814" y="987"/>
                    <a:pt x="814" y="987"/>
                  </a:cubicBezTo>
                  <a:cubicBezTo>
                    <a:pt x="812" y="986"/>
                    <a:pt x="810" y="985"/>
                    <a:pt x="809" y="985"/>
                  </a:cubicBezTo>
                  <a:cubicBezTo>
                    <a:pt x="805" y="983"/>
                    <a:pt x="802" y="981"/>
                    <a:pt x="798" y="979"/>
                  </a:cubicBezTo>
                  <a:cubicBezTo>
                    <a:pt x="795" y="977"/>
                    <a:pt x="792" y="974"/>
                    <a:pt x="788" y="973"/>
                  </a:cubicBezTo>
                  <a:cubicBezTo>
                    <a:pt x="785" y="971"/>
                    <a:pt x="781" y="969"/>
                    <a:pt x="777" y="969"/>
                  </a:cubicBezTo>
                  <a:cubicBezTo>
                    <a:pt x="776" y="968"/>
                    <a:pt x="774" y="968"/>
                    <a:pt x="773" y="968"/>
                  </a:cubicBezTo>
                  <a:cubicBezTo>
                    <a:pt x="772" y="968"/>
                    <a:pt x="772" y="968"/>
                    <a:pt x="772" y="967"/>
                  </a:cubicBezTo>
                  <a:cubicBezTo>
                    <a:pt x="772" y="967"/>
                    <a:pt x="772" y="967"/>
                    <a:pt x="771" y="966"/>
                  </a:cubicBezTo>
                  <a:cubicBezTo>
                    <a:pt x="771" y="966"/>
                    <a:pt x="771" y="966"/>
                    <a:pt x="771" y="966"/>
                  </a:cubicBezTo>
                  <a:cubicBezTo>
                    <a:pt x="771" y="965"/>
                    <a:pt x="771" y="965"/>
                    <a:pt x="770" y="965"/>
                  </a:cubicBezTo>
                  <a:cubicBezTo>
                    <a:pt x="770" y="965"/>
                    <a:pt x="770" y="964"/>
                    <a:pt x="769" y="964"/>
                  </a:cubicBezTo>
                  <a:cubicBezTo>
                    <a:pt x="769" y="963"/>
                    <a:pt x="769" y="963"/>
                    <a:pt x="768" y="963"/>
                  </a:cubicBezTo>
                  <a:cubicBezTo>
                    <a:pt x="768" y="962"/>
                    <a:pt x="767" y="962"/>
                    <a:pt x="767" y="961"/>
                  </a:cubicBezTo>
                  <a:cubicBezTo>
                    <a:pt x="766" y="961"/>
                    <a:pt x="766" y="960"/>
                    <a:pt x="765" y="960"/>
                  </a:cubicBezTo>
                  <a:cubicBezTo>
                    <a:pt x="764" y="959"/>
                    <a:pt x="763" y="958"/>
                    <a:pt x="762" y="958"/>
                  </a:cubicBezTo>
                  <a:cubicBezTo>
                    <a:pt x="761" y="957"/>
                    <a:pt x="760" y="956"/>
                    <a:pt x="759" y="955"/>
                  </a:cubicBezTo>
                  <a:cubicBezTo>
                    <a:pt x="759" y="955"/>
                    <a:pt x="758" y="955"/>
                    <a:pt x="758" y="955"/>
                  </a:cubicBezTo>
                  <a:cubicBezTo>
                    <a:pt x="762" y="937"/>
                    <a:pt x="728" y="941"/>
                    <a:pt x="720" y="938"/>
                  </a:cubicBezTo>
                  <a:cubicBezTo>
                    <a:pt x="726" y="950"/>
                    <a:pt x="743" y="972"/>
                    <a:pt x="756" y="957"/>
                  </a:cubicBezTo>
                  <a:cubicBezTo>
                    <a:pt x="756" y="956"/>
                    <a:pt x="755" y="955"/>
                    <a:pt x="754" y="955"/>
                  </a:cubicBezTo>
                  <a:cubicBezTo>
                    <a:pt x="755" y="955"/>
                    <a:pt x="755" y="955"/>
                    <a:pt x="755" y="955"/>
                  </a:cubicBezTo>
                  <a:cubicBezTo>
                    <a:pt x="756" y="956"/>
                    <a:pt x="757" y="956"/>
                    <a:pt x="758" y="957"/>
                  </a:cubicBezTo>
                  <a:cubicBezTo>
                    <a:pt x="759" y="958"/>
                    <a:pt x="760" y="958"/>
                    <a:pt x="761" y="959"/>
                  </a:cubicBezTo>
                  <a:cubicBezTo>
                    <a:pt x="762" y="960"/>
                    <a:pt x="763" y="961"/>
                    <a:pt x="764" y="962"/>
                  </a:cubicBezTo>
                  <a:cubicBezTo>
                    <a:pt x="764" y="962"/>
                    <a:pt x="765" y="963"/>
                    <a:pt x="765" y="963"/>
                  </a:cubicBezTo>
                  <a:cubicBezTo>
                    <a:pt x="766" y="963"/>
                    <a:pt x="766" y="964"/>
                    <a:pt x="767" y="964"/>
                  </a:cubicBezTo>
                  <a:cubicBezTo>
                    <a:pt x="767" y="965"/>
                    <a:pt x="767" y="965"/>
                    <a:pt x="768" y="965"/>
                  </a:cubicBezTo>
                  <a:cubicBezTo>
                    <a:pt x="768" y="966"/>
                    <a:pt x="768" y="966"/>
                    <a:pt x="769" y="966"/>
                  </a:cubicBezTo>
                  <a:cubicBezTo>
                    <a:pt x="769" y="967"/>
                    <a:pt x="769" y="967"/>
                    <a:pt x="769" y="967"/>
                  </a:cubicBezTo>
                  <a:cubicBezTo>
                    <a:pt x="769" y="967"/>
                    <a:pt x="770" y="967"/>
                    <a:pt x="770" y="967"/>
                  </a:cubicBezTo>
                  <a:cubicBezTo>
                    <a:pt x="770" y="968"/>
                    <a:pt x="770" y="968"/>
                    <a:pt x="771" y="968"/>
                  </a:cubicBezTo>
                  <a:cubicBezTo>
                    <a:pt x="771" y="968"/>
                    <a:pt x="771" y="968"/>
                    <a:pt x="771" y="968"/>
                  </a:cubicBezTo>
                  <a:cubicBezTo>
                    <a:pt x="770" y="968"/>
                    <a:pt x="770" y="968"/>
                    <a:pt x="770" y="968"/>
                  </a:cubicBezTo>
                  <a:cubicBezTo>
                    <a:pt x="769" y="968"/>
                    <a:pt x="769" y="968"/>
                    <a:pt x="769" y="968"/>
                  </a:cubicBezTo>
                  <a:cubicBezTo>
                    <a:pt x="768" y="968"/>
                    <a:pt x="767" y="969"/>
                    <a:pt x="766" y="969"/>
                  </a:cubicBezTo>
                  <a:cubicBezTo>
                    <a:pt x="762" y="969"/>
                    <a:pt x="759" y="970"/>
                    <a:pt x="756" y="971"/>
                  </a:cubicBezTo>
                  <a:cubicBezTo>
                    <a:pt x="752" y="972"/>
                    <a:pt x="749" y="973"/>
                    <a:pt x="746" y="975"/>
                  </a:cubicBezTo>
                  <a:cubicBezTo>
                    <a:pt x="746" y="975"/>
                    <a:pt x="746" y="975"/>
                    <a:pt x="746" y="975"/>
                  </a:cubicBezTo>
                  <a:cubicBezTo>
                    <a:pt x="745" y="975"/>
                    <a:pt x="745" y="975"/>
                    <a:pt x="744" y="974"/>
                  </a:cubicBezTo>
                  <a:cubicBezTo>
                    <a:pt x="744" y="974"/>
                    <a:pt x="744" y="974"/>
                    <a:pt x="743" y="974"/>
                  </a:cubicBezTo>
                  <a:cubicBezTo>
                    <a:pt x="743" y="974"/>
                    <a:pt x="743" y="974"/>
                    <a:pt x="742" y="974"/>
                  </a:cubicBezTo>
                  <a:cubicBezTo>
                    <a:pt x="742" y="974"/>
                    <a:pt x="741" y="973"/>
                    <a:pt x="740" y="973"/>
                  </a:cubicBezTo>
                  <a:cubicBezTo>
                    <a:pt x="740" y="973"/>
                    <a:pt x="739" y="972"/>
                    <a:pt x="738" y="972"/>
                  </a:cubicBezTo>
                  <a:cubicBezTo>
                    <a:pt x="737" y="972"/>
                    <a:pt x="737" y="971"/>
                    <a:pt x="736" y="971"/>
                  </a:cubicBezTo>
                  <a:cubicBezTo>
                    <a:pt x="734" y="970"/>
                    <a:pt x="732" y="969"/>
                    <a:pt x="730" y="968"/>
                  </a:cubicBezTo>
                  <a:cubicBezTo>
                    <a:pt x="728" y="966"/>
                    <a:pt x="726" y="965"/>
                    <a:pt x="724" y="964"/>
                  </a:cubicBezTo>
                  <a:cubicBezTo>
                    <a:pt x="720" y="961"/>
                    <a:pt x="716" y="958"/>
                    <a:pt x="712" y="955"/>
                  </a:cubicBezTo>
                  <a:cubicBezTo>
                    <a:pt x="710" y="953"/>
                    <a:pt x="708" y="952"/>
                    <a:pt x="705" y="950"/>
                  </a:cubicBezTo>
                  <a:cubicBezTo>
                    <a:pt x="703" y="949"/>
                    <a:pt x="701" y="947"/>
                    <a:pt x="699" y="946"/>
                  </a:cubicBezTo>
                  <a:cubicBezTo>
                    <a:pt x="697" y="944"/>
                    <a:pt x="695" y="943"/>
                    <a:pt x="692" y="942"/>
                  </a:cubicBezTo>
                  <a:cubicBezTo>
                    <a:pt x="692" y="942"/>
                    <a:pt x="692" y="942"/>
                    <a:pt x="692" y="942"/>
                  </a:cubicBezTo>
                  <a:cubicBezTo>
                    <a:pt x="691" y="942"/>
                    <a:pt x="691" y="942"/>
                    <a:pt x="691" y="942"/>
                  </a:cubicBezTo>
                  <a:cubicBezTo>
                    <a:pt x="690" y="942"/>
                    <a:pt x="690" y="942"/>
                    <a:pt x="689" y="942"/>
                  </a:cubicBezTo>
                  <a:cubicBezTo>
                    <a:pt x="689" y="942"/>
                    <a:pt x="689" y="942"/>
                    <a:pt x="689" y="942"/>
                  </a:cubicBezTo>
                  <a:cubicBezTo>
                    <a:pt x="689" y="942"/>
                    <a:pt x="689" y="941"/>
                    <a:pt x="689" y="941"/>
                  </a:cubicBezTo>
                  <a:cubicBezTo>
                    <a:pt x="689" y="941"/>
                    <a:pt x="690" y="940"/>
                    <a:pt x="690" y="940"/>
                  </a:cubicBezTo>
                  <a:cubicBezTo>
                    <a:pt x="690" y="939"/>
                    <a:pt x="690" y="939"/>
                    <a:pt x="690" y="938"/>
                  </a:cubicBezTo>
                  <a:cubicBezTo>
                    <a:pt x="690" y="938"/>
                    <a:pt x="690" y="937"/>
                    <a:pt x="690" y="937"/>
                  </a:cubicBezTo>
                  <a:cubicBezTo>
                    <a:pt x="690" y="937"/>
                    <a:pt x="690" y="936"/>
                    <a:pt x="690" y="936"/>
                  </a:cubicBezTo>
                  <a:cubicBezTo>
                    <a:pt x="690" y="936"/>
                    <a:pt x="690" y="935"/>
                    <a:pt x="690" y="935"/>
                  </a:cubicBezTo>
                  <a:cubicBezTo>
                    <a:pt x="690" y="935"/>
                    <a:pt x="690" y="934"/>
                    <a:pt x="690" y="933"/>
                  </a:cubicBezTo>
                  <a:cubicBezTo>
                    <a:pt x="690" y="933"/>
                    <a:pt x="690" y="932"/>
                    <a:pt x="690" y="931"/>
                  </a:cubicBezTo>
                  <a:cubicBezTo>
                    <a:pt x="690" y="931"/>
                    <a:pt x="689" y="930"/>
                    <a:pt x="689" y="930"/>
                  </a:cubicBezTo>
                  <a:cubicBezTo>
                    <a:pt x="689" y="930"/>
                    <a:pt x="689" y="929"/>
                    <a:pt x="689" y="929"/>
                  </a:cubicBezTo>
                  <a:cubicBezTo>
                    <a:pt x="689" y="928"/>
                    <a:pt x="689" y="928"/>
                    <a:pt x="689" y="927"/>
                  </a:cubicBezTo>
                  <a:cubicBezTo>
                    <a:pt x="688" y="925"/>
                    <a:pt x="688" y="924"/>
                    <a:pt x="687" y="922"/>
                  </a:cubicBezTo>
                  <a:cubicBezTo>
                    <a:pt x="687" y="922"/>
                    <a:pt x="687" y="922"/>
                    <a:pt x="687" y="921"/>
                  </a:cubicBezTo>
                  <a:cubicBezTo>
                    <a:pt x="688" y="920"/>
                    <a:pt x="688" y="920"/>
                    <a:pt x="688" y="920"/>
                  </a:cubicBezTo>
                  <a:cubicBezTo>
                    <a:pt x="693" y="902"/>
                    <a:pt x="666" y="888"/>
                    <a:pt x="652" y="893"/>
                  </a:cubicBezTo>
                  <a:cubicBezTo>
                    <a:pt x="659" y="898"/>
                    <a:pt x="661" y="908"/>
                    <a:pt x="668" y="914"/>
                  </a:cubicBezTo>
                  <a:cubicBezTo>
                    <a:pt x="673" y="917"/>
                    <a:pt x="679" y="919"/>
                    <a:pt x="684" y="921"/>
                  </a:cubicBezTo>
                  <a:cubicBezTo>
                    <a:pt x="685" y="922"/>
                    <a:pt x="685" y="922"/>
                    <a:pt x="685" y="923"/>
                  </a:cubicBezTo>
                  <a:cubicBezTo>
                    <a:pt x="683" y="924"/>
                    <a:pt x="683" y="924"/>
                    <a:pt x="683" y="924"/>
                  </a:cubicBezTo>
                  <a:cubicBezTo>
                    <a:pt x="684" y="924"/>
                    <a:pt x="685" y="923"/>
                    <a:pt x="685" y="923"/>
                  </a:cubicBezTo>
                  <a:cubicBezTo>
                    <a:pt x="686" y="924"/>
                    <a:pt x="686" y="926"/>
                    <a:pt x="686" y="927"/>
                  </a:cubicBezTo>
                  <a:cubicBezTo>
                    <a:pt x="687" y="928"/>
                    <a:pt x="687" y="929"/>
                    <a:pt x="687" y="929"/>
                  </a:cubicBezTo>
                  <a:cubicBezTo>
                    <a:pt x="687" y="930"/>
                    <a:pt x="687" y="930"/>
                    <a:pt x="687" y="930"/>
                  </a:cubicBezTo>
                  <a:cubicBezTo>
                    <a:pt x="687" y="931"/>
                    <a:pt x="687" y="931"/>
                    <a:pt x="687" y="931"/>
                  </a:cubicBezTo>
                  <a:cubicBezTo>
                    <a:pt x="687" y="932"/>
                    <a:pt x="688" y="933"/>
                    <a:pt x="688" y="933"/>
                  </a:cubicBezTo>
                  <a:cubicBezTo>
                    <a:pt x="688" y="934"/>
                    <a:pt x="688" y="935"/>
                    <a:pt x="688" y="935"/>
                  </a:cubicBezTo>
                  <a:cubicBezTo>
                    <a:pt x="688" y="935"/>
                    <a:pt x="688" y="936"/>
                    <a:pt x="688" y="936"/>
                  </a:cubicBezTo>
                  <a:cubicBezTo>
                    <a:pt x="688" y="936"/>
                    <a:pt x="688" y="937"/>
                    <a:pt x="688" y="937"/>
                  </a:cubicBezTo>
                  <a:cubicBezTo>
                    <a:pt x="688" y="937"/>
                    <a:pt x="688" y="938"/>
                    <a:pt x="688" y="938"/>
                  </a:cubicBezTo>
                  <a:cubicBezTo>
                    <a:pt x="688" y="939"/>
                    <a:pt x="688" y="939"/>
                    <a:pt x="688" y="940"/>
                  </a:cubicBezTo>
                  <a:cubicBezTo>
                    <a:pt x="688" y="940"/>
                    <a:pt x="688" y="940"/>
                    <a:pt x="688" y="941"/>
                  </a:cubicBezTo>
                  <a:cubicBezTo>
                    <a:pt x="688" y="941"/>
                    <a:pt x="689" y="942"/>
                    <a:pt x="689" y="942"/>
                  </a:cubicBezTo>
                  <a:cubicBezTo>
                    <a:pt x="688" y="942"/>
                    <a:pt x="687" y="942"/>
                    <a:pt x="686" y="942"/>
                  </a:cubicBezTo>
                  <a:cubicBezTo>
                    <a:pt x="685" y="942"/>
                    <a:pt x="685" y="942"/>
                    <a:pt x="684" y="942"/>
                  </a:cubicBezTo>
                  <a:cubicBezTo>
                    <a:pt x="684" y="942"/>
                    <a:pt x="684" y="943"/>
                    <a:pt x="683" y="943"/>
                  </a:cubicBezTo>
                  <a:cubicBezTo>
                    <a:pt x="682" y="943"/>
                    <a:pt x="682" y="943"/>
                    <a:pt x="681" y="944"/>
                  </a:cubicBezTo>
                  <a:cubicBezTo>
                    <a:pt x="681" y="944"/>
                    <a:pt x="681" y="944"/>
                    <a:pt x="681" y="943"/>
                  </a:cubicBezTo>
                  <a:cubicBezTo>
                    <a:pt x="681" y="943"/>
                    <a:pt x="681" y="943"/>
                    <a:pt x="680" y="944"/>
                  </a:cubicBezTo>
                  <a:cubicBezTo>
                    <a:pt x="680" y="944"/>
                    <a:pt x="680" y="944"/>
                    <a:pt x="680" y="944"/>
                  </a:cubicBezTo>
                  <a:cubicBezTo>
                    <a:pt x="679" y="944"/>
                    <a:pt x="679" y="944"/>
                    <a:pt x="678" y="944"/>
                  </a:cubicBezTo>
                  <a:cubicBezTo>
                    <a:pt x="678" y="944"/>
                    <a:pt x="677" y="944"/>
                    <a:pt x="676" y="944"/>
                  </a:cubicBezTo>
                  <a:cubicBezTo>
                    <a:pt x="676" y="944"/>
                    <a:pt x="675" y="944"/>
                    <a:pt x="674" y="944"/>
                  </a:cubicBezTo>
                  <a:cubicBezTo>
                    <a:pt x="673" y="944"/>
                    <a:pt x="673" y="944"/>
                    <a:pt x="672" y="944"/>
                  </a:cubicBezTo>
                  <a:cubicBezTo>
                    <a:pt x="671" y="944"/>
                    <a:pt x="671" y="944"/>
                    <a:pt x="670" y="944"/>
                  </a:cubicBezTo>
                  <a:cubicBezTo>
                    <a:pt x="670" y="944"/>
                    <a:pt x="670" y="944"/>
                    <a:pt x="669" y="944"/>
                  </a:cubicBezTo>
                  <a:cubicBezTo>
                    <a:pt x="663" y="931"/>
                    <a:pt x="655" y="933"/>
                    <a:pt x="648" y="944"/>
                  </a:cubicBezTo>
                  <a:cubicBezTo>
                    <a:pt x="655" y="948"/>
                    <a:pt x="663" y="955"/>
                    <a:pt x="669" y="946"/>
                  </a:cubicBezTo>
                  <a:cubicBezTo>
                    <a:pt x="670" y="946"/>
                    <a:pt x="670" y="946"/>
                    <a:pt x="670" y="946"/>
                  </a:cubicBezTo>
                  <a:cubicBezTo>
                    <a:pt x="670" y="946"/>
                    <a:pt x="670" y="946"/>
                    <a:pt x="670" y="946"/>
                  </a:cubicBezTo>
                  <a:cubicBezTo>
                    <a:pt x="671" y="946"/>
                    <a:pt x="671" y="946"/>
                    <a:pt x="672" y="946"/>
                  </a:cubicBezTo>
                  <a:cubicBezTo>
                    <a:pt x="673" y="946"/>
                    <a:pt x="674" y="946"/>
                    <a:pt x="674" y="946"/>
                  </a:cubicBezTo>
                  <a:cubicBezTo>
                    <a:pt x="675" y="946"/>
                    <a:pt x="676" y="946"/>
                    <a:pt x="677" y="946"/>
                  </a:cubicBezTo>
                  <a:cubicBezTo>
                    <a:pt x="677" y="946"/>
                    <a:pt x="677" y="946"/>
                    <a:pt x="677" y="946"/>
                  </a:cubicBezTo>
                  <a:cubicBezTo>
                    <a:pt x="676" y="946"/>
                    <a:pt x="676" y="947"/>
                    <a:pt x="675" y="947"/>
                  </a:cubicBezTo>
                  <a:cubicBezTo>
                    <a:pt x="675" y="947"/>
                    <a:pt x="674" y="947"/>
                    <a:pt x="674" y="947"/>
                  </a:cubicBezTo>
                  <a:cubicBezTo>
                    <a:pt x="674" y="947"/>
                    <a:pt x="676" y="947"/>
                    <a:pt x="678" y="946"/>
                  </a:cubicBezTo>
                  <a:cubicBezTo>
                    <a:pt x="678" y="946"/>
                    <a:pt x="679" y="946"/>
                    <a:pt x="680" y="946"/>
                  </a:cubicBezTo>
                  <a:cubicBezTo>
                    <a:pt x="680" y="946"/>
                    <a:pt x="680" y="945"/>
                    <a:pt x="680" y="945"/>
                  </a:cubicBezTo>
                  <a:cubicBezTo>
                    <a:pt x="681" y="945"/>
                    <a:pt x="681" y="945"/>
                    <a:pt x="681" y="945"/>
                  </a:cubicBezTo>
                  <a:cubicBezTo>
                    <a:pt x="681" y="945"/>
                    <a:pt x="681" y="945"/>
                    <a:pt x="681" y="945"/>
                  </a:cubicBezTo>
                  <a:cubicBezTo>
                    <a:pt x="681" y="945"/>
                    <a:pt x="682" y="945"/>
                    <a:pt x="682" y="945"/>
                  </a:cubicBezTo>
                  <a:cubicBezTo>
                    <a:pt x="682" y="945"/>
                    <a:pt x="682" y="945"/>
                    <a:pt x="682" y="945"/>
                  </a:cubicBezTo>
                  <a:cubicBezTo>
                    <a:pt x="683" y="945"/>
                    <a:pt x="683" y="945"/>
                    <a:pt x="684" y="945"/>
                  </a:cubicBezTo>
                  <a:cubicBezTo>
                    <a:pt x="685" y="944"/>
                    <a:pt x="685" y="944"/>
                    <a:pt x="686" y="944"/>
                  </a:cubicBezTo>
                  <a:cubicBezTo>
                    <a:pt x="687" y="944"/>
                    <a:pt x="688" y="944"/>
                    <a:pt x="689" y="944"/>
                  </a:cubicBezTo>
                  <a:cubicBezTo>
                    <a:pt x="690" y="944"/>
                    <a:pt x="690" y="944"/>
                    <a:pt x="691" y="944"/>
                  </a:cubicBezTo>
                  <a:cubicBezTo>
                    <a:pt x="691" y="944"/>
                    <a:pt x="691" y="944"/>
                    <a:pt x="691" y="944"/>
                  </a:cubicBezTo>
                  <a:cubicBezTo>
                    <a:pt x="692" y="944"/>
                    <a:pt x="692" y="944"/>
                    <a:pt x="692" y="944"/>
                  </a:cubicBezTo>
                  <a:cubicBezTo>
                    <a:pt x="693" y="945"/>
                    <a:pt x="694" y="945"/>
                    <a:pt x="695" y="946"/>
                  </a:cubicBezTo>
                  <a:cubicBezTo>
                    <a:pt x="696" y="946"/>
                    <a:pt x="697" y="947"/>
                    <a:pt x="698" y="947"/>
                  </a:cubicBezTo>
                  <a:cubicBezTo>
                    <a:pt x="700" y="949"/>
                    <a:pt x="702" y="950"/>
                    <a:pt x="704" y="952"/>
                  </a:cubicBezTo>
                  <a:cubicBezTo>
                    <a:pt x="706" y="953"/>
                    <a:pt x="709" y="955"/>
                    <a:pt x="711" y="956"/>
                  </a:cubicBezTo>
                  <a:cubicBezTo>
                    <a:pt x="715" y="959"/>
                    <a:pt x="719" y="962"/>
                    <a:pt x="723" y="965"/>
                  </a:cubicBezTo>
                  <a:cubicBezTo>
                    <a:pt x="725" y="967"/>
                    <a:pt x="727" y="968"/>
                    <a:pt x="729" y="969"/>
                  </a:cubicBezTo>
                  <a:cubicBezTo>
                    <a:pt x="731" y="971"/>
                    <a:pt x="733" y="972"/>
                    <a:pt x="735" y="973"/>
                  </a:cubicBezTo>
                  <a:cubicBezTo>
                    <a:pt x="735" y="973"/>
                    <a:pt x="736" y="973"/>
                    <a:pt x="736" y="973"/>
                  </a:cubicBezTo>
                  <a:cubicBezTo>
                    <a:pt x="737" y="973"/>
                    <a:pt x="737" y="974"/>
                    <a:pt x="737" y="974"/>
                  </a:cubicBezTo>
                  <a:cubicBezTo>
                    <a:pt x="738" y="974"/>
                    <a:pt x="739" y="974"/>
                    <a:pt x="740" y="975"/>
                  </a:cubicBezTo>
                  <a:cubicBezTo>
                    <a:pt x="742" y="975"/>
                    <a:pt x="743" y="975"/>
                    <a:pt x="744" y="975"/>
                  </a:cubicBezTo>
                  <a:cubicBezTo>
                    <a:pt x="744" y="975"/>
                    <a:pt x="745" y="975"/>
                    <a:pt x="745" y="975"/>
                  </a:cubicBezTo>
                  <a:cubicBezTo>
                    <a:pt x="743" y="976"/>
                    <a:pt x="740" y="977"/>
                    <a:pt x="738" y="978"/>
                  </a:cubicBezTo>
                  <a:cubicBezTo>
                    <a:pt x="737" y="979"/>
                    <a:pt x="736" y="980"/>
                    <a:pt x="735" y="980"/>
                  </a:cubicBezTo>
                  <a:cubicBezTo>
                    <a:pt x="734" y="981"/>
                    <a:pt x="732" y="982"/>
                    <a:pt x="731" y="982"/>
                  </a:cubicBezTo>
                  <a:cubicBezTo>
                    <a:pt x="729" y="984"/>
                    <a:pt x="727" y="986"/>
                    <a:pt x="725" y="987"/>
                  </a:cubicBezTo>
                  <a:cubicBezTo>
                    <a:pt x="725" y="987"/>
                    <a:pt x="725" y="988"/>
                    <a:pt x="724" y="988"/>
                  </a:cubicBezTo>
                  <a:cubicBezTo>
                    <a:pt x="724" y="988"/>
                    <a:pt x="723" y="988"/>
                    <a:pt x="723" y="987"/>
                  </a:cubicBezTo>
                  <a:cubicBezTo>
                    <a:pt x="722" y="987"/>
                    <a:pt x="722" y="987"/>
                    <a:pt x="722" y="987"/>
                  </a:cubicBezTo>
                  <a:cubicBezTo>
                    <a:pt x="721" y="987"/>
                    <a:pt x="721" y="987"/>
                    <a:pt x="721" y="986"/>
                  </a:cubicBezTo>
                  <a:cubicBezTo>
                    <a:pt x="720" y="986"/>
                    <a:pt x="720" y="986"/>
                    <a:pt x="719" y="986"/>
                  </a:cubicBezTo>
                  <a:cubicBezTo>
                    <a:pt x="719" y="986"/>
                    <a:pt x="719" y="986"/>
                    <a:pt x="719" y="986"/>
                  </a:cubicBezTo>
                  <a:cubicBezTo>
                    <a:pt x="718" y="986"/>
                    <a:pt x="718" y="986"/>
                    <a:pt x="718" y="986"/>
                  </a:cubicBezTo>
                  <a:cubicBezTo>
                    <a:pt x="717" y="985"/>
                    <a:pt x="717" y="985"/>
                    <a:pt x="716" y="985"/>
                  </a:cubicBezTo>
                  <a:cubicBezTo>
                    <a:pt x="716" y="985"/>
                    <a:pt x="715" y="985"/>
                    <a:pt x="715" y="985"/>
                  </a:cubicBezTo>
                  <a:cubicBezTo>
                    <a:pt x="714" y="985"/>
                    <a:pt x="713" y="985"/>
                    <a:pt x="713" y="985"/>
                  </a:cubicBezTo>
                  <a:cubicBezTo>
                    <a:pt x="712" y="985"/>
                    <a:pt x="712" y="985"/>
                    <a:pt x="711" y="985"/>
                  </a:cubicBezTo>
                  <a:cubicBezTo>
                    <a:pt x="710" y="985"/>
                    <a:pt x="708" y="985"/>
                    <a:pt x="707" y="985"/>
                  </a:cubicBezTo>
                  <a:cubicBezTo>
                    <a:pt x="706" y="985"/>
                    <a:pt x="704" y="985"/>
                    <a:pt x="703" y="985"/>
                  </a:cubicBezTo>
                  <a:cubicBezTo>
                    <a:pt x="701" y="985"/>
                    <a:pt x="700" y="985"/>
                    <a:pt x="699" y="986"/>
                  </a:cubicBezTo>
                  <a:cubicBezTo>
                    <a:pt x="698" y="986"/>
                    <a:pt x="697" y="986"/>
                    <a:pt x="696" y="986"/>
                  </a:cubicBezTo>
                  <a:cubicBezTo>
                    <a:pt x="680" y="979"/>
                    <a:pt x="679" y="991"/>
                    <a:pt x="665" y="993"/>
                  </a:cubicBezTo>
                  <a:cubicBezTo>
                    <a:pt x="678" y="1002"/>
                    <a:pt x="692" y="1007"/>
                    <a:pt x="696" y="989"/>
                  </a:cubicBezTo>
                  <a:cubicBezTo>
                    <a:pt x="696" y="989"/>
                    <a:pt x="696" y="989"/>
                    <a:pt x="696" y="989"/>
                  </a:cubicBezTo>
                  <a:cubicBezTo>
                    <a:pt x="697" y="989"/>
                    <a:pt x="698" y="988"/>
                    <a:pt x="699" y="988"/>
                  </a:cubicBezTo>
                  <a:cubicBezTo>
                    <a:pt x="701" y="988"/>
                    <a:pt x="702" y="987"/>
                    <a:pt x="703" y="987"/>
                  </a:cubicBezTo>
                  <a:cubicBezTo>
                    <a:pt x="705" y="987"/>
                    <a:pt x="706" y="987"/>
                    <a:pt x="707" y="987"/>
                  </a:cubicBezTo>
                  <a:cubicBezTo>
                    <a:pt x="708" y="987"/>
                    <a:pt x="710" y="987"/>
                    <a:pt x="711" y="987"/>
                  </a:cubicBezTo>
                  <a:cubicBezTo>
                    <a:pt x="712" y="987"/>
                    <a:pt x="712" y="987"/>
                    <a:pt x="713" y="987"/>
                  </a:cubicBezTo>
                  <a:cubicBezTo>
                    <a:pt x="713" y="987"/>
                    <a:pt x="714" y="987"/>
                    <a:pt x="714" y="987"/>
                  </a:cubicBezTo>
                  <a:cubicBezTo>
                    <a:pt x="715" y="987"/>
                    <a:pt x="716" y="987"/>
                    <a:pt x="716" y="987"/>
                  </a:cubicBezTo>
                  <a:cubicBezTo>
                    <a:pt x="717" y="988"/>
                    <a:pt x="717" y="988"/>
                    <a:pt x="718" y="988"/>
                  </a:cubicBezTo>
                  <a:cubicBezTo>
                    <a:pt x="718" y="988"/>
                    <a:pt x="718" y="988"/>
                    <a:pt x="718" y="988"/>
                  </a:cubicBezTo>
                  <a:cubicBezTo>
                    <a:pt x="719" y="988"/>
                    <a:pt x="719" y="988"/>
                    <a:pt x="719" y="988"/>
                  </a:cubicBezTo>
                  <a:cubicBezTo>
                    <a:pt x="720" y="988"/>
                    <a:pt x="720" y="988"/>
                    <a:pt x="720" y="988"/>
                  </a:cubicBezTo>
                  <a:cubicBezTo>
                    <a:pt x="721" y="988"/>
                    <a:pt x="722" y="988"/>
                    <a:pt x="723" y="988"/>
                  </a:cubicBezTo>
                  <a:cubicBezTo>
                    <a:pt x="723" y="988"/>
                    <a:pt x="724" y="988"/>
                    <a:pt x="724" y="988"/>
                  </a:cubicBezTo>
                  <a:cubicBezTo>
                    <a:pt x="722" y="991"/>
                    <a:pt x="720" y="993"/>
                    <a:pt x="718" y="995"/>
                  </a:cubicBezTo>
                  <a:cubicBezTo>
                    <a:pt x="718" y="994"/>
                    <a:pt x="718" y="994"/>
                    <a:pt x="718" y="994"/>
                  </a:cubicBezTo>
                  <a:cubicBezTo>
                    <a:pt x="718" y="994"/>
                    <a:pt x="718" y="995"/>
                    <a:pt x="718" y="995"/>
                  </a:cubicBezTo>
                  <a:cubicBezTo>
                    <a:pt x="717" y="995"/>
                    <a:pt x="717" y="995"/>
                    <a:pt x="717" y="996"/>
                  </a:cubicBezTo>
                  <a:cubicBezTo>
                    <a:pt x="717" y="996"/>
                    <a:pt x="716" y="996"/>
                    <a:pt x="716" y="996"/>
                  </a:cubicBezTo>
                  <a:cubicBezTo>
                    <a:pt x="716" y="996"/>
                    <a:pt x="716" y="997"/>
                    <a:pt x="716" y="997"/>
                  </a:cubicBezTo>
                  <a:cubicBezTo>
                    <a:pt x="716" y="997"/>
                    <a:pt x="716" y="997"/>
                    <a:pt x="716" y="997"/>
                  </a:cubicBezTo>
                  <a:cubicBezTo>
                    <a:pt x="716" y="998"/>
                    <a:pt x="716" y="998"/>
                    <a:pt x="716" y="999"/>
                  </a:cubicBezTo>
                  <a:cubicBezTo>
                    <a:pt x="716" y="999"/>
                    <a:pt x="716" y="999"/>
                    <a:pt x="716" y="999"/>
                  </a:cubicBezTo>
                  <a:cubicBezTo>
                    <a:pt x="715" y="1001"/>
                    <a:pt x="714" y="1002"/>
                    <a:pt x="714" y="1003"/>
                  </a:cubicBezTo>
                  <a:cubicBezTo>
                    <a:pt x="714" y="1004"/>
                    <a:pt x="714" y="1004"/>
                    <a:pt x="714" y="1005"/>
                  </a:cubicBezTo>
                  <a:cubicBezTo>
                    <a:pt x="713" y="1005"/>
                    <a:pt x="713" y="1006"/>
                    <a:pt x="713" y="1006"/>
                  </a:cubicBezTo>
                  <a:cubicBezTo>
                    <a:pt x="713" y="1006"/>
                    <a:pt x="714" y="1005"/>
                    <a:pt x="714" y="1005"/>
                  </a:cubicBezTo>
                  <a:cubicBezTo>
                    <a:pt x="714" y="1005"/>
                    <a:pt x="714" y="1004"/>
                    <a:pt x="714" y="1003"/>
                  </a:cubicBezTo>
                  <a:cubicBezTo>
                    <a:pt x="715" y="1003"/>
                    <a:pt x="715" y="1002"/>
                    <a:pt x="715" y="1001"/>
                  </a:cubicBezTo>
                  <a:cubicBezTo>
                    <a:pt x="715" y="1002"/>
                    <a:pt x="715" y="1002"/>
                    <a:pt x="715" y="1002"/>
                  </a:cubicBezTo>
                  <a:cubicBezTo>
                    <a:pt x="715" y="1003"/>
                    <a:pt x="715" y="1004"/>
                    <a:pt x="715" y="1004"/>
                  </a:cubicBezTo>
                  <a:cubicBezTo>
                    <a:pt x="715" y="1005"/>
                    <a:pt x="715" y="1005"/>
                    <a:pt x="715" y="1005"/>
                  </a:cubicBezTo>
                  <a:cubicBezTo>
                    <a:pt x="715" y="1005"/>
                    <a:pt x="715" y="1005"/>
                    <a:pt x="715" y="1005"/>
                  </a:cubicBezTo>
                  <a:cubicBezTo>
                    <a:pt x="712" y="1008"/>
                    <a:pt x="712" y="1012"/>
                    <a:pt x="712" y="1015"/>
                  </a:cubicBezTo>
                  <a:cubicBezTo>
                    <a:pt x="656" y="1004"/>
                    <a:pt x="619" y="1051"/>
                    <a:pt x="570" y="1079"/>
                  </a:cubicBezTo>
                  <a:cubicBezTo>
                    <a:pt x="539" y="1097"/>
                    <a:pt x="518" y="1101"/>
                    <a:pt x="484" y="1094"/>
                  </a:cubicBezTo>
                  <a:cubicBezTo>
                    <a:pt x="467" y="1091"/>
                    <a:pt x="436" y="1078"/>
                    <a:pt x="418" y="1074"/>
                  </a:cubicBezTo>
                  <a:cubicBezTo>
                    <a:pt x="417" y="1072"/>
                    <a:pt x="416" y="1070"/>
                    <a:pt x="414" y="1068"/>
                  </a:cubicBezTo>
                  <a:cubicBezTo>
                    <a:pt x="414" y="1067"/>
                    <a:pt x="413" y="1066"/>
                    <a:pt x="412" y="1065"/>
                  </a:cubicBezTo>
                  <a:cubicBezTo>
                    <a:pt x="412" y="1064"/>
                    <a:pt x="411" y="1063"/>
                    <a:pt x="410" y="1061"/>
                  </a:cubicBezTo>
                  <a:cubicBezTo>
                    <a:pt x="405" y="1052"/>
                    <a:pt x="398" y="1042"/>
                    <a:pt x="391" y="1031"/>
                  </a:cubicBezTo>
                  <a:cubicBezTo>
                    <a:pt x="387" y="1025"/>
                    <a:pt x="384" y="1020"/>
                    <a:pt x="380" y="1014"/>
                  </a:cubicBezTo>
                  <a:cubicBezTo>
                    <a:pt x="380" y="1014"/>
                    <a:pt x="380" y="1013"/>
                    <a:pt x="379" y="1012"/>
                  </a:cubicBezTo>
                  <a:cubicBezTo>
                    <a:pt x="379" y="1011"/>
                    <a:pt x="379" y="1009"/>
                    <a:pt x="379" y="1007"/>
                  </a:cubicBezTo>
                  <a:cubicBezTo>
                    <a:pt x="378" y="1007"/>
                    <a:pt x="378" y="1006"/>
                    <a:pt x="378" y="1006"/>
                  </a:cubicBezTo>
                  <a:cubicBezTo>
                    <a:pt x="378" y="1005"/>
                    <a:pt x="378" y="1005"/>
                    <a:pt x="378" y="1004"/>
                  </a:cubicBezTo>
                  <a:cubicBezTo>
                    <a:pt x="378" y="1004"/>
                    <a:pt x="378" y="1002"/>
                    <a:pt x="378" y="1001"/>
                  </a:cubicBezTo>
                  <a:cubicBezTo>
                    <a:pt x="378" y="999"/>
                    <a:pt x="378" y="997"/>
                    <a:pt x="379" y="995"/>
                  </a:cubicBezTo>
                  <a:cubicBezTo>
                    <a:pt x="379" y="995"/>
                    <a:pt x="379" y="994"/>
                    <a:pt x="379" y="994"/>
                  </a:cubicBezTo>
                  <a:cubicBezTo>
                    <a:pt x="379" y="994"/>
                    <a:pt x="379" y="994"/>
                    <a:pt x="380" y="993"/>
                  </a:cubicBezTo>
                  <a:cubicBezTo>
                    <a:pt x="380" y="993"/>
                    <a:pt x="380" y="993"/>
                    <a:pt x="380" y="993"/>
                  </a:cubicBezTo>
                  <a:cubicBezTo>
                    <a:pt x="380" y="993"/>
                    <a:pt x="380" y="993"/>
                    <a:pt x="380" y="993"/>
                  </a:cubicBezTo>
                  <a:cubicBezTo>
                    <a:pt x="380" y="992"/>
                    <a:pt x="380" y="992"/>
                    <a:pt x="381" y="992"/>
                  </a:cubicBezTo>
                  <a:cubicBezTo>
                    <a:pt x="381" y="991"/>
                    <a:pt x="382" y="990"/>
                    <a:pt x="383" y="989"/>
                  </a:cubicBezTo>
                  <a:cubicBezTo>
                    <a:pt x="384" y="989"/>
                    <a:pt x="384" y="988"/>
                    <a:pt x="385" y="988"/>
                  </a:cubicBezTo>
                  <a:cubicBezTo>
                    <a:pt x="385" y="987"/>
                    <a:pt x="386" y="987"/>
                    <a:pt x="386" y="986"/>
                  </a:cubicBezTo>
                  <a:cubicBezTo>
                    <a:pt x="387" y="986"/>
                    <a:pt x="387" y="985"/>
                    <a:pt x="388" y="985"/>
                  </a:cubicBezTo>
                  <a:cubicBezTo>
                    <a:pt x="388" y="984"/>
                    <a:pt x="389" y="984"/>
                    <a:pt x="389" y="983"/>
                  </a:cubicBezTo>
                  <a:cubicBezTo>
                    <a:pt x="391" y="981"/>
                    <a:pt x="393" y="979"/>
                    <a:pt x="394" y="976"/>
                  </a:cubicBezTo>
                  <a:cubicBezTo>
                    <a:pt x="394" y="976"/>
                    <a:pt x="394" y="975"/>
                    <a:pt x="395" y="975"/>
                  </a:cubicBezTo>
                  <a:cubicBezTo>
                    <a:pt x="395" y="974"/>
                    <a:pt x="395" y="974"/>
                    <a:pt x="395" y="974"/>
                  </a:cubicBezTo>
                  <a:cubicBezTo>
                    <a:pt x="395" y="973"/>
                    <a:pt x="396" y="973"/>
                    <a:pt x="396" y="972"/>
                  </a:cubicBezTo>
                  <a:cubicBezTo>
                    <a:pt x="396" y="971"/>
                    <a:pt x="397" y="970"/>
                    <a:pt x="397" y="970"/>
                  </a:cubicBezTo>
                  <a:cubicBezTo>
                    <a:pt x="397" y="969"/>
                    <a:pt x="397" y="968"/>
                    <a:pt x="398" y="968"/>
                  </a:cubicBezTo>
                  <a:cubicBezTo>
                    <a:pt x="399" y="965"/>
                    <a:pt x="399" y="962"/>
                    <a:pt x="400" y="959"/>
                  </a:cubicBezTo>
                  <a:cubicBezTo>
                    <a:pt x="400" y="958"/>
                    <a:pt x="400" y="956"/>
                    <a:pt x="400" y="955"/>
                  </a:cubicBezTo>
                  <a:cubicBezTo>
                    <a:pt x="400" y="954"/>
                    <a:pt x="401" y="954"/>
                    <a:pt x="401" y="953"/>
                  </a:cubicBezTo>
                  <a:cubicBezTo>
                    <a:pt x="401" y="953"/>
                    <a:pt x="401" y="953"/>
                    <a:pt x="401" y="953"/>
                  </a:cubicBezTo>
                  <a:cubicBezTo>
                    <a:pt x="401" y="953"/>
                    <a:pt x="401" y="953"/>
                    <a:pt x="401" y="953"/>
                  </a:cubicBezTo>
                  <a:cubicBezTo>
                    <a:pt x="401" y="952"/>
                    <a:pt x="401" y="952"/>
                    <a:pt x="402" y="951"/>
                  </a:cubicBezTo>
                  <a:cubicBezTo>
                    <a:pt x="402" y="950"/>
                    <a:pt x="403" y="950"/>
                    <a:pt x="403" y="949"/>
                  </a:cubicBezTo>
                  <a:cubicBezTo>
                    <a:pt x="404" y="949"/>
                    <a:pt x="404" y="948"/>
                    <a:pt x="405" y="948"/>
                  </a:cubicBezTo>
                  <a:cubicBezTo>
                    <a:pt x="406" y="947"/>
                    <a:pt x="406" y="947"/>
                    <a:pt x="407" y="946"/>
                  </a:cubicBezTo>
                  <a:cubicBezTo>
                    <a:pt x="407" y="946"/>
                    <a:pt x="408" y="945"/>
                    <a:pt x="409" y="945"/>
                  </a:cubicBezTo>
                  <a:cubicBezTo>
                    <a:pt x="409" y="945"/>
                    <a:pt x="409" y="944"/>
                    <a:pt x="409" y="944"/>
                  </a:cubicBezTo>
                  <a:cubicBezTo>
                    <a:pt x="424" y="951"/>
                    <a:pt x="429" y="943"/>
                    <a:pt x="426" y="927"/>
                  </a:cubicBezTo>
                  <a:cubicBezTo>
                    <a:pt x="417" y="930"/>
                    <a:pt x="405" y="929"/>
                    <a:pt x="408" y="943"/>
                  </a:cubicBezTo>
                  <a:cubicBezTo>
                    <a:pt x="407" y="943"/>
                    <a:pt x="407" y="943"/>
                    <a:pt x="407" y="943"/>
                  </a:cubicBezTo>
                  <a:cubicBezTo>
                    <a:pt x="407" y="943"/>
                    <a:pt x="407" y="943"/>
                    <a:pt x="407" y="943"/>
                  </a:cubicBezTo>
                  <a:cubicBezTo>
                    <a:pt x="406" y="944"/>
                    <a:pt x="406" y="944"/>
                    <a:pt x="405" y="944"/>
                  </a:cubicBezTo>
                  <a:cubicBezTo>
                    <a:pt x="405" y="945"/>
                    <a:pt x="404" y="945"/>
                    <a:pt x="404" y="946"/>
                  </a:cubicBezTo>
                  <a:cubicBezTo>
                    <a:pt x="403" y="947"/>
                    <a:pt x="402" y="947"/>
                    <a:pt x="402" y="948"/>
                  </a:cubicBezTo>
                  <a:cubicBezTo>
                    <a:pt x="401" y="948"/>
                    <a:pt x="401" y="949"/>
                    <a:pt x="401" y="949"/>
                  </a:cubicBezTo>
                  <a:cubicBezTo>
                    <a:pt x="401" y="948"/>
                    <a:pt x="401" y="948"/>
                    <a:pt x="401" y="947"/>
                  </a:cubicBezTo>
                  <a:cubicBezTo>
                    <a:pt x="401" y="946"/>
                    <a:pt x="401" y="946"/>
                    <a:pt x="401" y="945"/>
                  </a:cubicBezTo>
                  <a:cubicBezTo>
                    <a:pt x="401" y="945"/>
                    <a:pt x="400" y="945"/>
                    <a:pt x="400" y="944"/>
                  </a:cubicBezTo>
                  <a:cubicBezTo>
                    <a:pt x="400" y="944"/>
                    <a:pt x="400" y="944"/>
                    <a:pt x="400" y="943"/>
                  </a:cubicBezTo>
                  <a:cubicBezTo>
                    <a:pt x="400" y="943"/>
                    <a:pt x="400" y="942"/>
                    <a:pt x="400" y="942"/>
                  </a:cubicBezTo>
                  <a:cubicBezTo>
                    <a:pt x="400" y="941"/>
                    <a:pt x="400" y="941"/>
                    <a:pt x="400" y="940"/>
                  </a:cubicBezTo>
                  <a:cubicBezTo>
                    <a:pt x="400" y="939"/>
                    <a:pt x="399" y="938"/>
                    <a:pt x="399" y="937"/>
                  </a:cubicBezTo>
                  <a:cubicBezTo>
                    <a:pt x="399" y="936"/>
                    <a:pt x="398" y="935"/>
                    <a:pt x="398" y="935"/>
                  </a:cubicBezTo>
                  <a:cubicBezTo>
                    <a:pt x="398" y="934"/>
                    <a:pt x="398" y="933"/>
                    <a:pt x="397" y="932"/>
                  </a:cubicBezTo>
                  <a:cubicBezTo>
                    <a:pt x="397" y="931"/>
                    <a:pt x="396" y="930"/>
                    <a:pt x="396" y="930"/>
                  </a:cubicBezTo>
                  <a:cubicBezTo>
                    <a:pt x="396" y="929"/>
                    <a:pt x="395" y="929"/>
                    <a:pt x="395" y="929"/>
                  </a:cubicBezTo>
                  <a:cubicBezTo>
                    <a:pt x="395" y="929"/>
                    <a:pt x="396" y="930"/>
                    <a:pt x="396" y="933"/>
                  </a:cubicBezTo>
                  <a:cubicBezTo>
                    <a:pt x="396" y="933"/>
                    <a:pt x="397" y="934"/>
                    <a:pt x="397" y="935"/>
                  </a:cubicBezTo>
                  <a:cubicBezTo>
                    <a:pt x="397" y="936"/>
                    <a:pt x="397" y="937"/>
                    <a:pt x="397" y="937"/>
                  </a:cubicBezTo>
                  <a:cubicBezTo>
                    <a:pt x="397" y="939"/>
                    <a:pt x="397" y="941"/>
                    <a:pt x="398" y="944"/>
                  </a:cubicBezTo>
                  <a:cubicBezTo>
                    <a:pt x="398" y="944"/>
                    <a:pt x="398" y="944"/>
                    <a:pt x="398" y="944"/>
                  </a:cubicBezTo>
                  <a:cubicBezTo>
                    <a:pt x="398" y="945"/>
                    <a:pt x="398" y="945"/>
                    <a:pt x="398" y="945"/>
                  </a:cubicBezTo>
                  <a:cubicBezTo>
                    <a:pt x="398" y="946"/>
                    <a:pt x="398" y="946"/>
                    <a:pt x="398" y="947"/>
                  </a:cubicBezTo>
                  <a:cubicBezTo>
                    <a:pt x="398" y="948"/>
                    <a:pt x="398" y="949"/>
                    <a:pt x="398" y="951"/>
                  </a:cubicBezTo>
                  <a:cubicBezTo>
                    <a:pt x="398" y="951"/>
                    <a:pt x="398" y="951"/>
                    <a:pt x="398" y="952"/>
                  </a:cubicBezTo>
                  <a:cubicBezTo>
                    <a:pt x="398" y="952"/>
                    <a:pt x="398" y="952"/>
                    <a:pt x="398" y="953"/>
                  </a:cubicBezTo>
                  <a:cubicBezTo>
                    <a:pt x="398" y="953"/>
                    <a:pt x="398" y="954"/>
                    <a:pt x="398" y="954"/>
                  </a:cubicBezTo>
                  <a:cubicBezTo>
                    <a:pt x="398" y="955"/>
                    <a:pt x="398" y="955"/>
                    <a:pt x="398" y="955"/>
                  </a:cubicBezTo>
                  <a:cubicBezTo>
                    <a:pt x="398" y="955"/>
                    <a:pt x="398" y="955"/>
                    <a:pt x="398" y="955"/>
                  </a:cubicBezTo>
                  <a:cubicBezTo>
                    <a:pt x="398" y="956"/>
                    <a:pt x="397" y="957"/>
                    <a:pt x="397" y="959"/>
                  </a:cubicBezTo>
                  <a:cubicBezTo>
                    <a:pt x="397" y="961"/>
                    <a:pt x="396" y="964"/>
                    <a:pt x="395" y="967"/>
                  </a:cubicBezTo>
                  <a:cubicBezTo>
                    <a:pt x="395" y="967"/>
                    <a:pt x="395" y="968"/>
                    <a:pt x="394" y="969"/>
                  </a:cubicBezTo>
                  <a:cubicBezTo>
                    <a:pt x="394" y="969"/>
                    <a:pt x="394" y="970"/>
                    <a:pt x="394" y="971"/>
                  </a:cubicBezTo>
                  <a:cubicBezTo>
                    <a:pt x="393" y="971"/>
                    <a:pt x="393" y="972"/>
                    <a:pt x="393" y="973"/>
                  </a:cubicBezTo>
                  <a:cubicBezTo>
                    <a:pt x="392" y="973"/>
                    <a:pt x="392" y="973"/>
                    <a:pt x="392" y="973"/>
                  </a:cubicBezTo>
                  <a:cubicBezTo>
                    <a:pt x="392" y="974"/>
                    <a:pt x="392" y="974"/>
                    <a:pt x="392" y="974"/>
                  </a:cubicBezTo>
                  <a:cubicBezTo>
                    <a:pt x="391" y="976"/>
                    <a:pt x="390" y="978"/>
                    <a:pt x="389" y="979"/>
                  </a:cubicBezTo>
                  <a:cubicBezTo>
                    <a:pt x="389" y="979"/>
                    <a:pt x="389" y="979"/>
                    <a:pt x="389" y="978"/>
                  </a:cubicBezTo>
                  <a:cubicBezTo>
                    <a:pt x="389" y="978"/>
                    <a:pt x="389" y="978"/>
                    <a:pt x="389" y="978"/>
                  </a:cubicBezTo>
                  <a:cubicBezTo>
                    <a:pt x="389" y="978"/>
                    <a:pt x="389" y="977"/>
                    <a:pt x="389" y="977"/>
                  </a:cubicBezTo>
                  <a:cubicBezTo>
                    <a:pt x="389" y="976"/>
                    <a:pt x="388" y="976"/>
                    <a:pt x="388" y="976"/>
                  </a:cubicBezTo>
                  <a:cubicBezTo>
                    <a:pt x="388" y="975"/>
                    <a:pt x="388" y="975"/>
                    <a:pt x="388" y="975"/>
                  </a:cubicBezTo>
                  <a:cubicBezTo>
                    <a:pt x="388" y="975"/>
                    <a:pt x="388" y="974"/>
                    <a:pt x="388" y="974"/>
                  </a:cubicBezTo>
                  <a:cubicBezTo>
                    <a:pt x="388" y="974"/>
                    <a:pt x="388" y="973"/>
                    <a:pt x="388" y="973"/>
                  </a:cubicBezTo>
                  <a:cubicBezTo>
                    <a:pt x="387" y="972"/>
                    <a:pt x="387" y="971"/>
                    <a:pt x="386" y="970"/>
                  </a:cubicBezTo>
                  <a:cubicBezTo>
                    <a:pt x="386" y="969"/>
                    <a:pt x="386" y="968"/>
                    <a:pt x="385" y="967"/>
                  </a:cubicBezTo>
                  <a:cubicBezTo>
                    <a:pt x="385" y="967"/>
                    <a:pt x="385" y="967"/>
                    <a:pt x="385" y="966"/>
                  </a:cubicBezTo>
                  <a:cubicBezTo>
                    <a:pt x="389" y="956"/>
                    <a:pt x="372" y="950"/>
                    <a:pt x="365" y="948"/>
                  </a:cubicBezTo>
                  <a:cubicBezTo>
                    <a:pt x="370" y="955"/>
                    <a:pt x="368" y="973"/>
                    <a:pt x="382" y="968"/>
                  </a:cubicBezTo>
                  <a:cubicBezTo>
                    <a:pt x="382" y="967"/>
                    <a:pt x="382" y="967"/>
                    <a:pt x="382" y="967"/>
                  </a:cubicBezTo>
                  <a:cubicBezTo>
                    <a:pt x="383" y="967"/>
                    <a:pt x="383" y="968"/>
                    <a:pt x="383" y="968"/>
                  </a:cubicBezTo>
                  <a:cubicBezTo>
                    <a:pt x="384" y="968"/>
                    <a:pt x="384" y="968"/>
                    <a:pt x="384" y="968"/>
                  </a:cubicBezTo>
                  <a:cubicBezTo>
                    <a:pt x="384" y="968"/>
                    <a:pt x="384" y="968"/>
                    <a:pt x="384" y="968"/>
                  </a:cubicBezTo>
                  <a:cubicBezTo>
                    <a:pt x="384" y="969"/>
                    <a:pt x="385" y="970"/>
                    <a:pt x="385" y="971"/>
                  </a:cubicBezTo>
                  <a:cubicBezTo>
                    <a:pt x="386" y="971"/>
                    <a:pt x="386" y="972"/>
                    <a:pt x="386" y="973"/>
                  </a:cubicBezTo>
                  <a:cubicBezTo>
                    <a:pt x="386" y="974"/>
                    <a:pt x="387" y="974"/>
                    <a:pt x="387" y="975"/>
                  </a:cubicBezTo>
                  <a:cubicBezTo>
                    <a:pt x="387" y="975"/>
                    <a:pt x="387" y="975"/>
                    <a:pt x="387" y="975"/>
                  </a:cubicBezTo>
                  <a:cubicBezTo>
                    <a:pt x="387" y="975"/>
                    <a:pt x="387" y="976"/>
                    <a:pt x="387" y="976"/>
                  </a:cubicBezTo>
                  <a:cubicBezTo>
                    <a:pt x="387" y="976"/>
                    <a:pt x="387" y="977"/>
                    <a:pt x="387" y="977"/>
                  </a:cubicBezTo>
                  <a:cubicBezTo>
                    <a:pt x="387" y="977"/>
                    <a:pt x="387" y="978"/>
                    <a:pt x="387" y="978"/>
                  </a:cubicBezTo>
                  <a:cubicBezTo>
                    <a:pt x="388" y="978"/>
                    <a:pt x="388" y="978"/>
                    <a:pt x="388" y="979"/>
                  </a:cubicBezTo>
                  <a:cubicBezTo>
                    <a:pt x="388" y="979"/>
                    <a:pt x="388" y="979"/>
                    <a:pt x="388" y="979"/>
                  </a:cubicBezTo>
                  <a:cubicBezTo>
                    <a:pt x="388" y="979"/>
                    <a:pt x="388" y="980"/>
                    <a:pt x="388" y="980"/>
                  </a:cubicBezTo>
                  <a:cubicBezTo>
                    <a:pt x="388" y="980"/>
                    <a:pt x="388" y="980"/>
                    <a:pt x="388" y="980"/>
                  </a:cubicBezTo>
                  <a:cubicBezTo>
                    <a:pt x="388" y="981"/>
                    <a:pt x="387" y="981"/>
                    <a:pt x="387" y="981"/>
                  </a:cubicBezTo>
                  <a:cubicBezTo>
                    <a:pt x="387" y="982"/>
                    <a:pt x="386" y="982"/>
                    <a:pt x="386" y="983"/>
                  </a:cubicBezTo>
                  <a:cubicBezTo>
                    <a:pt x="385" y="983"/>
                    <a:pt x="385" y="984"/>
                    <a:pt x="384" y="984"/>
                  </a:cubicBezTo>
                  <a:cubicBezTo>
                    <a:pt x="384" y="985"/>
                    <a:pt x="383" y="985"/>
                    <a:pt x="383" y="986"/>
                  </a:cubicBezTo>
                  <a:cubicBezTo>
                    <a:pt x="382" y="986"/>
                    <a:pt x="382" y="987"/>
                    <a:pt x="381" y="987"/>
                  </a:cubicBezTo>
                  <a:cubicBezTo>
                    <a:pt x="380" y="988"/>
                    <a:pt x="379" y="989"/>
                    <a:pt x="379" y="990"/>
                  </a:cubicBezTo>
                  <a:cubicBezTo>
                    <a:pt x="378" y="990"/>
                    <a:pt x="378" y="991"/>
                    <a:pt x="378" y="991"/>
                  </a:cubicBezTo>
                  <a:cubicBezTo>
                    <a:pt x="378" y="991"/>
                    <a:pt x="378" y="991"/>
                    <a:pt x="378" y="991"/>
                  </a:cubicBezTo>
                  <a:cubicBezTo>
                    <a:pt x="377" y="992"/>
                    <a:pt x="377" y="992"/>
                    <a:pt x="377" y="992"/>
                  </a:cubicBezTo>
                  <a:cubicBezTo>
                    <a:pt x="377" y="992"/>
                    <a:pt x="377" y="992"/>
                    <a:pt x="377" y="993"/>
                  </a:cubicBezTo>
                  <a:cubicBezTo>
                    <a:pt x="377" y="993"/>
                    <a:pt x="376" y="993"/>
                    <a:pt x="376" y="994"/>
                  </a:cubicBezTo>
                  <a:cubicBezTo>
                    <a:pt x="375" y="996"/>
                    <a:pt x="375" y="999"/>
                    <a:pt x="375" y="1001"/>
                  </a:cubicBezTo>
                  <a:cubicBezTo>
                    <a:pt x="375" y="1002"/>
                    <a:pt x="375" y="1003"/>
                    <a:pt x="375" y="1003"/>
                  </a:cubicBezTo>
                  <a:cubicBezTo>
                    <a:pt x="375" y="1004"/>
                    <a:pt x="375" y="1004"/>
                    <a:pt x="376" y="1005"/>
                  </a:cubicBezTo>
                  <a:cubicBezTo>
                    <a:pt x="376" y="1005"/>
                    <a:pt x="376" y="1006"/>
                    <a:pt x="376" y="1006"/>
                  </a:cubicBezTo>
                  <a:cubicBezTo>
                    <a:pt x="376" y="1007"/>
                    <a:pt x="376" y="1007"/>
                    <a:pt x="377" y="1008"/>
                  </a:cubicBezTo>
                  <a:cubicBezTo>
                    <a:pt x="377" y="1009"/>
                    <a:pt x="377" y="1010"/>
                    <a:pt x="378" y="1011"/>
                  </a:cubicBezTo>
                  <a:cubicBezTo>
                    <a:pt x="376" y="1009"/>
                    <a:pt x="375" y="1007"/>
                    <a:pt x="374" y="1004"/>
                  </a:cubicBezTo>
                  <a:cubicBezTo>
                    <a:pt x="372" y="1002"/>
                    <a:pt x="369" y="999"/>
                    <a:pt x="367" y="996"/>
                  </a:cubicBezTo>
                  <a:cubicBezTo>
                    <a:pt x="366" y="995"/>
                    <a:pt x="364" y="993"/>
                    <a:pt x="363" y="992"/>
                  </a:cubicBezTo>
                  <a:cubicBezTo>
                    <a:pt x="362" y="992"/>
                    <a:pt x="361" y="991"/>
                    <a:pt x="361" y="990"/>
                  </a:cubicBezTo>
                  <a:cubicBezTo>
                    <a:pt x="360" y="990"/>
                    <a:pt x="359" y="989"/>
                    <a:pt x="359" y="989"/>
                  </a:cubicBezTo>
                  <a:cubicBezTo>
                    <a:pt x="356" y="987"/>
                    <a:pt x="353" y="985"/>
                    <a:pt x="350" y="983"/>
                  </a:cubicBezTo>
                  <a:cubicBezTo>
                    <a:pt x="344" y="980"/>
                    <a:pt x="339" y="976"/>
                    <a:pt x="334" y="972"/>
                  </a:cubicBezTo>
                  <a:cubicBezTo>
                    <a:pt x="331" y="969"/>
                    <a:pt x="329" y="967"/>
                    <a:pt x="327" y="965"/>
                  </a:cubicBezTo>
                  <a:cubicBezTo>
                    <a:pt x="324" y="963"/>
                    <a:pt x="322" y="960"/>
                    <a:pt x="320" y="958"/>
                  </a:cubicBezTo>
                  <a:cubicBezTo>
                    <a:pt x="319" y="957"/>
                    <a:pt x="317" y="956"/>
                    <a:pt x="316" y="955"/>
                  </a:cubicBezTo>
                  <a:cubicBezTo>
                    <a:pt x="316" y="954"/>
                    <a:pt x="316" y="954"/>
                    <a:pt x="316" y="953"/>
                  </a:cubicBezTo>
                  <a:cubicBezTo>
                    <a:pt x="316" y="952"/>
                    <a:pt x="316" y="951"/>
                    <a:pt x="316" y="949"/>
                  </a:cubicBezTo>
                  <a:cubicBezTo>
                    <a:pt x="316" y="949"/>
                    <a:pt x="316" y="948"/>
                    <a:pt x="316" y="948"/>
                  </a:cubicBezTo>
                  <a:cubicBezTo>
                    <a:pt x="316" y="948"/>
                    <a:pt x="316" y="947"/>
                    <a:pt x="316" y="947"/>
                  </a:cubicBezTo>
                  <a:cubicBezTo>
                    <a:pt x="316" y="946"/>
                    <a:pt x="316" y="945"/>
                    <a:pt x="316" y="944"/>
                  </a:cubicBezTo>
                  <a:cubicBezTo>
                    <a:pt x="316" y="943"/>
                    <a:pt x="317" y="942"/>
                    <a:pt x="317" y="941"/>
                  </a:cubicBezTo>
                  <a:cubicBezTo>
                    <a:pt x="317" y="941"/>
                    <a:pt x="317" y="941"/>
                    <a:pt x="317" y="941"/>
                  </a:cubicBezTo>
                  <a:cubicBezTo>
                    <a:pt x="317" y="940"/>
                    <a:pt x="317" y="940"/>
                    <a:pt x="318" y="940"/>
                  </a:cubicBezTo>
                  <a:cubicBezTo>
                    <a:pt x="318" y="940"/>
                    <a:pt x="318" y="940"/>
                    <a:pt x="318" y="939"/>
                  </a:cubicBezTo>
                  <a:cubicBezTo>
                    <a:pt x="318" y="939"/>
                    <a:pt x="318" y="939"/>
                    <a:pt x="318" y="939"/>
                  </a:cubicBezTo>
                  <a:cubicBezTo>
                    <a:pt x="319" y="937"/>
                    <a:pt x="321" y="935"/>
                    <a:pt x="323" y="934"/>
                  </a:cubicBezTo>
                  <a:cubicBezTo>
                    <a:pt x="323" y="933"/>
                    <a:pt x="324" y="932"/>
                    <a:pt x="325" y="930"/>
                  </a:cubicBezTo>
                  <a:cubicBezTo>
                    <a:pt x="325" y="930"/>
                    <a:pt x="325" y="929"/>
                    <a:pt x="326" y="928"/>
                  </a:cubicBezTo>
                  <a:cubicBezTo>
                    <a:pt x="326" y="928"/>
                    <a:pt x="326" y="928"/>
                    <a:pt x="326" y="928"/>
                  </a:cubicBezTo>
                  <a:cubicBezTo>
                    <a:pt x="326" y="928"/>
                    <a:pt x="326" y="928"/>
                    <a:pt x="326" y="927"/>
                  </a:cubicBezTo>
                  <a:cubicBezTo>
                    <a:pt x="326" y="927"/>
                    <a:pt x="326" y="927"/>
                    <a:pt x="326" y="927"/>
                  </a:cubicBezTo>
                  <a:cubicBezTo>
                    <a:pt x="326" y="927"/>
                    <a:pt x="326" y="927"/>
                    <a:pt x="326" y="926"/>
                  </a:cubicBezTo>
                  <a:cubicBezTo>
                    <a:pt x="327" y="923"/>
                    <a:pt x="326" y="921"/>
                    <a:pt x="326" y="918"/>
                  </a:cubicBezTo>
                  <a:cubicBezTo>
                    <a:pt x="325" y="917"/>
                    <a:pt x="325" y="917"/>
                    <a:pt x="325" y="916"/>
                  </a:cubicBezTo>
                  <a:cubicBezTo>
                    <a:pt x="325" y="916"/>
                    <a:pt x="325" y="916"/>
                    <a:pt x="326" y="916"/>
                  </a:cubicBezTo>
                  <a:cubicBezTo>
                    <a:pt x="326" y="915"/>
                    <a:pt x="326" y="915"/>
                    <a:pt x="326" y="915"/>
                  </a:cubicBezTo>
                  <a:cubicBezTo>
                    <a:pt x="326" y="915"/>
                    <a:pt x="326" y="915"/>
                    <a:pt x="326" y="915"/>
                  </a:cubicBezTo>
                  <a:cubicBezTo>
                    <a:pt x="326" y="914"/>
                    <a:pt x="326" y="913"/>
                    <a:pt x="327" y="913"/>
                  </a:cubicBezTo>
                  <a:cubicBezTo>
                    <a:pt x="327" y="912"/>
                    <a:pt x="327" y="911"/>
                    <a:pt x="327" y="911"/>
                  </a:cubicBezTo>
                  <a:cubicBezTo>
                    <a:pt x="328" y="910"/>
                    <a:pt x="328" y="909"/>
                    <a:pt x="328" y="909"/>
                  </a:cubicBezTo>
                  <a:cubicBezTo>
                    <a:pt x="329" y="908"/>
                    <a:pt x="329" y="907"/>
                    <a:pt x="329" y="906"/>
                  </a:cubicBezTo>
                  <a:cubicBezTo>
                    <a:pt x="330" y="906"/>
                    <a:pt x="330" y="905"/>
                    <a:pt x="331" y="904"/>
                  </a:cubicBezTo>
                  <a:cubicBezTo>
                    <a:pt x="340" y="900"/>
                    <a:pt x="348" y="894"/>
                    <a:pt x="347" y="882"/>
                  </a:cubicBezTo>
                  <a:cubicBezTo>
                    <a:pt x="337" y="887"/>
                    <a:pt x="329" y="892"/>
                    <a:pt x="327" y="905"/>
                  </a:cubicBezTo>
                  <a:cubicBezTo>
                    <a:pt x="328" y="905"/>
                    <a:pt x="328" y="905"/>
                    <a:pt x="328" y="905"/>
                  </a:cubicBezTo>
                  <a:cubicBezTo>
                    <a:pt x="328" y="905"/>
                    <a:pt x="328" y="905"/>
                    <a:pt x="328" y="905"/>
                  </a:cubicBezTo>
                  <a:cubicBezTo>
                    <a:pt x="327" y="906"/>
                    <a:pt x="327" y="907"/>
                    <a:pt x="326" y="907"/>
                  </a:cubicBezTo>
                  <a:cubicBezTo>
                    <a:pt x="326" y="908"/>
                    <a:pt x="326" y="909"/>
                    <a:pt x="325" y="910"/>
                  </a:cubicBezTo>
                  <a:cubicBezTo>
                    <a:pt x="325" y="910"/>
                    <a:pt x="325" y="911"/>
                    <a:pt x="325" y="912"/>
                  </a:cubicBezTo>
                  <a:cubicBezTo>
                    <a:pt x="324" y="912"/>
                    <a:pt x="324" y="912"/>
                    <a:pt x="324" y="913"/>
                  </a:cubicBezTo>
                  <a:cubicBezTo>
                    <a:pt x="324" y="912"/>
                    <a:pt x="324" y="911"/>
                    <a:pt x="324" y="910"/>
                  </a:cubicBezTo>
                  <a:cubicBezTo>
                    <a:pt x="323" y="907"/>
                    <a:pt x="323" y="905"/>
                    <a:pt x="322" y="902"/>
                  </a:cubicBezTo>
                  <a:cubicBezTo>
                    <a:pt x="322" y="897"/>
                    <a:pt x="321" y="893"/>
                    <a:pt x="321" y="889"/>
                  </a:cubicBezTo>
                  <a:cubicBezTo>
                    <a:pt x="321" y="888"/>
                    <a:pt x="321" y="888"/>
                    <a:pt x="321" y="887"/>
                  </a:cubicBezTo>
                  <a:cubicBezTo>
                    <a:pt x="321" y="887"/>
                    <a:pt x="321" y="886"/>
                    <a:pt x="321" y="886"/>
                  </a:cubicBezTo>
                  <a:cubicBezTo>
                    <a:pt x="321" y="885"/>
                    <a:pt x="320" y="884"/>
                    <a:pt x="320" y="883"/>
                  </a:cubicBezTo>
                  <a:cubicBezTo>
                    <a:pt x="320" y="882"/>
                    <a:pt x="320" y="880"/>
                    <a:pt x="319" y="879"/>
                  </a:cubicBezTo>
                  <a:cubicBezTo>
                    <a:pt x="319" y="878"/>
                    <a:pt x="319" y="878"/>
                    <a:pt x="319" y="878"/>
                  </a:cubicBezTo>
                  <a:cubicBezTo>
                    <a:pt x="319" y="878"/>
                    <a:pt x="319" y="877"/>
                    <a:pt x="319" y="877"/>
                  </a:cubicBezTo>
                  <a:cubicBezTo>
                    <a:pt x="320" y="877"/>
                    <a:pt x="320" y="877"/>
                    <a:pt x="320" y="877"/>
                  </a:cubicBezTo>
                  <a:cubicBezTo>
                    <a:pt x="319" y="877"/>
                    <a:pt x="320" y="877"/>
                    <a:pt x="320" y="877"/>
                  </a:cubicBezTo>
                  <a:cubicBezTo>
                    <a:pt x="320" y="877"/>
                    <a:pt x="320" y="877"/>
                    <a:pt x="320" y="877"/>
                  </a:cubicBezTo>
                  <a:cubicBezTo>
                    <a:pt x="320" y="877"/>
                    <a:pt x="320" y="877"/>
                    <a:pt x="320" y="877"/>
                  </a:cubicBezTo>
                  <a:cubicBezTo>
                    <a:pt x="320" y="877"/>
                    <a:pt x="320" y="877"/>
                    <a:pt x="320" y="877"/>
                  </a:cubicBezTo>
                  <a:cubicBezTo>
                    <a:pt x="320" y="877"/>
                    <a:pt x="320" y="878"/>
                    <a:pt x="320" y="878"/>
                  </a:cubicBezTo>
                  <a:cubicBezTo>
                    <a:pt x="320" y="878"/>
                    <a:pt x="320" y="878"/>
                    <a:pt x="320" y="878"/>
                  </a:cubicBezTo>
                  <a:cubicBezTo>
                    <a:pt x="320" y="878"/>
                    <a:pt x="320" y="878"/>
                    <a:pt x="320" y="878"/>
                  </a:cubicBezTo>
                  <a:cubicBezTo>
                    <a:pt x="320" y="878"/>
                    <a:pt x="320" y="877"/>
                    <a:pt x="320" y="877"/>
                  </a:cubicBezTo>
                  <a:cubicBezTo>
                    <a:pt x="320" y="877"/>
                    <a:pt x="320" y="877"/>
                    <a:pt x="320" y="877"/>
                  </a:cubicBezTo>
                  <a:cubicBezTo>
                    <a:pt x="320" y="877"/>
                    <a:pt x="320" y="877"/>
                    <a:pt x="319" y="877"/>
                  </a:cubicBezTo>
                  <a:cubicBezTo>
                    <a:pt x="319" y="877"/>
                    <a:pt x="319" y="877"/>
                    <a:pt x="319" y="877"/>
                  </a:cubicBezTo>
                  <a:cubicBezTo>
                    <a:pt x="319" y="877"/>
                    <a:pt x="319" y="877"/>
                    <a:pt x="319" y="877"/>
                  </a:cubicBezTo>
                  <a:cubicBezTo>
                    <a:pt x="319" y="877"/>
                    <a:pt x="319" y="877"/>
                    <a:pt x="319" y="877"/>
                  </a:cubicBezTo>
                  <a:cubicBezTo>
                    <a:pt x="319" y="877"/>
                    <a:pt x="319" y="877"/>
                    <a:pt x="319" y="877"/>
                  </a:cubicBezTo>
                  <a:cubicBezTo>
                    <a:pt x="319" y="878"/>
                    <a:pt x="319" y="879"/>
                    <a:pt x="319" y="879"/>
                  </a:cubicBezTo>
                  <a:cubicBezTo>
                    <a:pt x="318" y="880"/>
                    <a:pt x="318" y="882"/>
                    <a:pt x="318" y="883"/>
                  </a:cubicBezTo>
                  <a:cubicBezTo>
                    <a:pt x="318" y="884"/>
                    <a:pt x="318" y="885"/>
                    <a:pt x="318" y="886"/>
                  </a:cubicBezTo>
                  <a:cubicBezTo>
                    <a:pt x="318" y="886"/>
                    <a:pt x="318" y="887"/>
                    <a:pt x="318" y="887"/>
                  </a:cubicBezTo>
                  <a:cubicBezTo>
                    <a:pt x="318" y="888"/>
                    <a:pt x="318" y="888"/>
                    <a:pt x="318" y="889"/>
                  </a:cubicBezTo>
                  <a:cubicBezTo>
                    <a:pt x="319" y="890"/>
                    <a:pt x="319" y="892"/>
                    <a:pt x="319" y="893"/>
                  </a:cubicBezTo>
                  <a:cubicBezTo>
                    <a:pt x="319" y="893"/>
                    <a:pt x="319" y="893"/>
                    <a:pt x="319" y="893"/>
                  </a:cubicBezTo>
                  <a:cubicBezTo>
                    <a:pt x="318" y="892"/>
                    <a:pt x="318" y="892"/>
                    <a:pt x="318" y="892"/>
                  </a:cubicBezTo>
                  <a:cubicBezTo>
                    <a:pt x="318" y="891"/>
                    <a:pt x="317" y="891"/>
                    <a:pt x="317" y="890"/>
                  </a:cubicBezTo>
                  <a:cubicBezTo>
                    <a:pt x="317" y="890"/>
                    <a:pt x="317" y="890"/>
                    <a:pt x="316" y="889"/>
                  </a:cubicBezTo>
                  <a:cubicBezTo>
                    <a:pt x="316" y="888"/>
                    <a:pt x="315" y="887"/>
                    <a:pt x="315" y="886"/>
                  </a:cubicBezTo>
                  <a:cubicBezTo>
                    <a:pt x="314" y="886"/>
                    <a:pt x="313" y="885"/>
                    <a:pt x="312" y="884"/>
                  </a:cubicBezTo>
                  <a:cubicBezTo>
                    <a:pt x="312" y="884"/>
                    <a:pt x="312" y="883"/>
                    <a:pt x="312" y="883"/>
                  </a:cubicBezTo>
                  <a:cubicBezTo>
                    <a:pt x="319" y="870"/>
                    <a:pt x="292" y="866"/>
                    <a:pt x="286" y="862"/>
                  </a:cubicBezTo>
                  <a:cubicBezTo>
                    <a:pt x="288" y="873"/>
                    <a:pt x="297" y="894"/>
                    <a:pt x="310" y="885"/>
                  </a:cubicBezTo>
                  <a:cubicBezTo>
                    <a:pt x="310" y="884"/>
                    <a:pt x="309" y="883"/>
                    <a:pt x="309" y="883"/>
                  </a:cubicBezTo>
                  <a:cubicBezTo>
                    <a:pt x="309" y="883"/>
                    <a:pt x="309" y="883"/>
                    <a:pt x="309" y="883"/>
                  </a:cubicBezTo>
                  <a:cubicBezTo>
                    <a:pt x="310" y="884"/>
                    <a:pt x="310" y="884"/>
                    <a:pt x="311" y="885"/>
                  </a:cubicBezTo>
                  <a:cubicBezTo>
                    <a:pt x="312" y="886"/>
                    <a:pt x="313" y="887"/>
                    <a:pt x="313" y="888"/>
                  </a:cubicBezTo>
                  <a:cubicBezTo>
                    <a:pt x="314" y="888"/>
                    <a:pt x="314" y="889"/>
                    <a:pt x="315" y="890"/>
                  </a:cubicBezTo>
                  <a:cubicBezTo>
                    <a:pt x="315" y="890"/>
                    <a:pt x="315" y="891"/>
                    <a:pt x="316" y="891"/>
                  </a:cubicBezTo>
                  <a:cubicBezTo>
                    <a:pt x="316" y="892"/>
                    <a:pt x="316" y="892"/>
                    <a:pt x="316" y="893"/>
                  </a:cubicBezTo>
                  <a:cubicBezTo>
                    <a:pt x="317" y="893"/>
                    <a:pt x="317" y="893"/>
                    <a:pt x="317" y="894"/>
                  </a:cubicBezTo>
                  <a:cubicBezTo>
                    <a:pt x="317" y="894"/>
                    <a:pt x="318" y="894"/>
                    <a:pt x="318" y="895"/>
                  </a:cubicBezTo>
                  <a:cubicBezTo>
                    <a:pt x="318" y="895"/>
                    <a:pt x="318" y="895"/>
                    <a:pt x="318" y="895"/>
                  </a:cubicBezTo>
                  <a:cubicBezTo>
                    <a:pt x="318" y="896"/>
                    <a:pt x="318" y="896"/>
                    <a:pt x="318" y="896"/>
                  </a:cubicBezTo>
                  <a:cubicBezTo>
                    <a:pt x="318" y="896"/>
                    <a:pt x="319" y="896"/>
                    <a:pt x="319" y="897"/>
                  </a:cubicBezTo>
                  <a:cubicBezTo>
                    <a:pt x="319" y="897"/>
                    <a:pt x="319" y="897"/>
                    <a:pt x="319" y="897"/>
                  </a:cubicBezTo>
                  <a:cubicBezTo>
                    <a:pt x="319" y="899"/>
                    <a:pt x="320" y="901"/>
                    <a:pt x="320" y="903"/>
                  </a:cubicBezTo>
                  <a:cubicBezTo>
                    <a:pt x="320" y="905"/>
                    <a:pt x="321" y="908"/>
                    <a:pt x="321" y="910"/>
                  </a:cubicBezTo>
                  <a:cubicBezTo>
                    <a:pt x="322" y="913"/>
                    <a:pt x="322" y="916"/>
                    <a:pt x="323" y="918"/>
                  </a:cubicBezTo>
                  <a:cubicBezTo>
                    <a:pt x="324" y="921"/>
                    <a:pt x="324" y="923"/>
                    <a:pt x="324" y="926"/>
                  </a:cubicBezTo>
                  <a:cubicBezTo>
                    <a:pt x="324" y="926"/>
                    <a:pt x="324" y="926"/>
                    <a:pt x="324" y="926"/>
                  </a:cubicBezTo>
                  <a:cubicBezTo>
                    <a:pt x="323" y="927"/>
                    <a:pt x="323" y="927"/>
                    <a:pt x="323" y="927"/>
                  </a:cubicBezTo>
                  <a:cubicBezTo>
                    <a:pt x="323" y="927"/>
                    <a:pt x="323" y="927"/>
                    <a:pt x="323" y="927"/>
                  </a:cubicBezTo>
                  <a:cubicBezTo>
                    <a:pt x="323" y="927"/>
                    <a:pt x="323" y="927"/>
                    <a:pt x="323" y="927"/>
                  </a:cubicBezTo>
                  <a:cubicBezTo>
                    <a:pt x="323" y="928"/>
                    <a:pt x="323" y="928"/>
                    <a:pt x="323" y="929"/>
                  </a:cubicBezTo>
                  <a:cubicBezTo>
                    <a:pt x="322" y="930"/>
                    <a:pt x="321" y="931"/>
                    <a:pt x="321" y="932"/>
                  </a:cubicBezTo>
                  <a:cubicBezTo>
                    <a:pt x="319" y="933"/>
                    <a:pt x="317" y="935"/>
                    <a:pt x="316" y="937"/>
                  </a:cubicBezTo>
                  <a:cubicBezTo>
                    <a:pt x="316" y="937"/>
                    <a:pt x="316" y="938"/>
                    <a:pt x="316" y="938"/>
                  </a:cubicBezTo>
                  <a:cubicBezTo>
                    <a:pt x="316" y="938"/>
                    <a:pt x="315" y="938"/>
                    <a:pt x="315" y="939"/>
                  </a:cubicBezTo>
                  <a:cubicBezTo>
                    <a:pt x="315" y="939"/>
                    <a:pt x="315" y="939"/>
                    <a:pt x="315" y="939"/>
                  </a:cubicBezTo>
                  <a:cubicBezTo>
                    <a:pt x="315" y="940"/>
                    <a:pt x="315" y="940"/>
                    <a:pt x="315" y="940"/>
                  </a:cubicBezTo>
                  <a:cubicBezTo>
                    <a:pt x="314" y="941"/>
                    <a:pt x="314" y="942"/>
                    <a:pt x="314" y="943"/>
                  </a:cubicBezTo>
                  <a:cubicBezTo>
                    <a:pt x="314" y="944"/>
                    <a:pt x="314" y="945"/>
                    <a:pt x="314" y="945"/>
                  </a:cubicBezTo>
                  <a:cubicBezTo>
                    <a:pt x="313" y="946"/>
                    <a:pt x="313" y="946"/>
                    <a:pt x="313" y="947"/>
                  </a:cubicBezTo>
                  <a:cubicBezTo>
                    <a:pt x="314" y="947"/>
                    <a:pt x="314" y="947"/>
                    <a:pt x="314" y="948"/>
                  </a:cubicBezTo>
                  <a:cubicBezTo>
                    <a:pt x="314" y="948"/>
                    <a:pt x="314" y="949"/>
                    <a:pt x="314" y="949"/>
                  </a:cubicBezTo>
                  <a:cubicBezTo>
                    <a:pt x="314" y="951"/>
                    <a:pt x="315" y="952"/>
                    <a:pt x="315" y="953"/>
                  </a:cubicBezTo>
                  <a:cubicBezTo>
                    <a:pt x="315" y="954"/>
                    <a:pt x="315" y="954"/>
                    <a:pt x="315" y="954"/>
                  </a:cubicBezTo>
                  <a:cubicBezTo>
                    <a:pt x="314" y="953"/>
                    <a:pt x="314" y="953"/>
                    <a:pt x="313" y="952"/>
                  </a:cubicBezTo>
                  <a:cubicBezTo>
                    <a:pt x="313" y="952"/>
                    <a:pt x="312" y="952"/>
                    <a:pt x="311" y="951"/>
                  </a:cubicBezTo>
                  <a:cubicBezTo>
                    <a:pt x="311" y="951"/>
                    <a:pt x="311" y="951"/>
                    <a:pt x="311" y="951"/>
                  </a:cubicBezTo>
                  <a:cubicBezTo>
                    <a:pt x="311" y="951"/>
                    <a:pt x="311" y="951"/>
                    <a:pt x="311" y="951"/>
                  </a:cubicBezTo>
                  <a:cubicBezTo>
                    <a:pt x="311" y="951"/>
                    <a:pt x="311" y="951"/>
                    <a:pt x="311" y="951"/>
                  </a:cubicBezTo>
                  <a:cubicBezTo>
                    <a:pt x="311" y="951"/>
                    <a:pt x="311" y="951"/>
                    <a:pt x="311" y="951"/>
                  </a:cubicBezTo>
                  <a:cubicBezTo>
                    <a:pt x="310" y="951"/>
                    <a:pt x="310" y="951"/>
                    <a:pt x="310" y="951"/>
                  </a:cubicBezTo>
                  <a:cubicBezTo>
                    <a:pt x="310" y="950"/>
                    <a:pt x="310" y="950"/>
                    <a:pt x="309" y="950"/>
                  </a:cubicBezTo>
                  <a:cubicBezTo>
                    <a:pt x="309" y="950"/>
                    <a:pt x="309" y="950"/>
                    <a:pt x="308" y="950"/>
                  </a:cubicBezTo>
                  <a:cubicBezTo>
                    <a:pt x="308" y="949"/>
                    <a:pt x="308" y="949"/>
                    <a:pt x="307" y="949"/>
                  </a:cubicBezTo>
                  <a:cubicBezTo>
                    <a:pt x="307" y="949"/>
                    <a:pt x="306" y="949"/>
                    <a:pt x="305" y="948"/>
                  </a:cubicBezTo>
                  <a:cubicBezTo>
                    <a:pt x="304" y="948"/>
                    <a:pt x="303" y="948"/>
                    <a:pt x="302" y="947"/>
                  </a:cubicBezTo>
                  <a:cubicBezTo>
                    <a:pt x="301" y="947"/>
                    <a:pt x="299" y="947"/>
                    <a:pt x="298" y="946"/>
                  </a:cubicBezTo>
                  <a:cubicBezTo>
                    <a:pt x="296" y="946"/>
                    <a:pt x="294" y="946"/>
                    <a:pt x="292" y="945"/>
                  </a:cubicBezTo>
                  <a:cubicBezTo>
                    <a:pt x="288" y="944"/>
                    <a:pt x="284" y="943"/>
                    <a:pt x="282" y="942"/>
                  </a:cubicBezTo>
                  <a:cubicBezTo>
                    <a:pt x="280" y="942"/>
                    <a:pt x="279" y="941"/>
                    <a:pt x="278" y="941"/>
                  </a:cubicBezTo>
                  <a:cubicBezTo>
                    <a:pt x="277" y="941"/>
                    <a:pt x="276" y="940"/>
                    <a:pt x="275" y="940"/>
                  </a:cubicBezTo>
                  <a:cubicBezTo>
                    <a:pt x="274" y="939"/>
                    <a:pt x="273" y="939"/>
                    <a:pt x="273" y="939"/>
                  </a:cubicBezTo>
                  <a:cubicBezTo>
                    <a:pt x="273" y="939"/>
                    <a:pt x="274" y="939"/>
                    <a:pt x="275" y="940"/>
                  </a:cubicBezTo>
                  <a:cubicBezTo>
                    <a:pt x="276" y="941"/>
                    <a:pt x="277" y="941"/>
                    <a:pt x="278" y="942"/>
                  </a:cubicBezTo>
                  <a:cubicBezTo>
                    <a:pt x="279" y="942"/>
                    <a:pt x="280" y="943"/>
                    <a:pt x="281" y="944"/>
                  </a:cubicBezTo>
                  <a:cubicBezTo>
                    <a:pt x="282" y="944"/>
                    <a:pt x="283" y="945"/>
                    <a:pt x="285" y="945"/>
                  </a:cubicBezTo>
                  <a:cubicBezTo>
                    <a:pt x="284" y="946"/>
                    <a:pt x="283" y="946"/>
                    <a:pt x="283" y="946"/>
                  </a:cubicBezTo>
                  <a:cubicBezTo>
                    <a:pt x="281" y="946"/>
                    <a:pt x="280" y="946"/>
                    <a:pt x="279" y="946"/>
                  </a:cubicBezTo>
                  <a:cubicBezTo>
                    <a:pt x="278" y="946"/>
                    <a:pt x="276" y="947"/>
                    <a:pt x="275" y="947"/>
                  </a:cubicBezTo>
                  <a:cubicBezTo>
                    <a:pt x="274" y="947"/>
                    <a:pt x="273" y="948"/>
                    <a:pt x="273" y="948"/>
                  </a:cubicBezTo>
                  <a:cubicBezTo>
                    <a:pt x="258" y="941"/>
                    <a:pt x="257" y="954"/>
                    <a:pt x="244" y="956"/>
                  </a:cubicBezTo>
                  <a:cubicBezTo>
                    <a:pt x="257" y="964"/>
                    <a:pt x="270" y="969"/>
                    <a:pt x="272" y="950"/>
                  </a:cubicBezTo>
                  <a:cubicBezTo>
                    <a:pt x="272" y="950"/>
                    <a:pt x="273" y="950"/>
                    <a:pt x="273" y="950"/>
                  </a:cubicBezTo>
                  <a:cubicBezTo>
                    <a:pt x="274" y="950"/>
                    <a:pt x="275" y="949"/>
                    <a:pt x="276" y="949"/>
                  </a:cubicBezTo>
                  <a:cubicBezTo>
                    <a:pt x="277" y="949"/>
                    <a:pt x="278" y="949"/>
                    <a:pt x="279" y="948"/>
                  </a:cubicBezTo>
                  <a:cubicBezTo>
                    <a:pt x="281" y="948"/>
                    <a:pt x="282" y="948"/>
                    <a:pt x="283" y="948"/>
                  </a:cubicBezTo>
                  <a:cubicBezTo>
                    <a:pt x="284" y="948"/>
                    <a:pt x="285" y="948"/>
                    <a:pt x="286" y="948"/>
                  </a:cubicBezTo>
                  <a:cubicBezTo>
                    <a:pt x="287" y="948"/>
                    <a:pt x="288" y="948"/>
                    <a:pt x="288" y="948"/>
                  </a:cubicBezTo>
                  <a:cubicBezTo>
                    <a:pt x="289" y="948"/>
                    <a:pt x="289" y="948"/>
                    <a:pt x="290" y="948"/>
                  </a:cubicBezTo>
                  <a:cubicBezTo>
                    <a:pt x="290" y="948"/>
                    <a:pt x="290" y="948"/>
                    <a:pt x="291" y="948"/>
                  </a:cubicBezTo>
                  <a:cubicBezTo>
                    <a:pt x="291" y="948"/>
                    <a:pt x="291" y="948"/>
                    <a:pt x="291" y="948"/>
                  </a:cubicBezTo>
                  <a:cubicBezTo>
                    <a:pt x="293" y="949"/>
                    <a:pt x="295" y="949"/>
                    <a:pt x="298" y="950"/>
                  </a:cubicBezTo>
                  <a:cubicBezTo>
                    <a:pt x="299" y="950"/>
                    <a:pt x="300" y="951"/>
                    <a:pt x="301" y="951"/>
                  </a:cubicBezTo>
                  <a:cubicBezTo>
                    <a:pt x="302" y="951"/>
                    <a:pt x="303" y="952"/>
                    <a:pt x="305" y="952"/>
                  </a:cubicBezTo>
                  <a:cubicBezTo>
                    <a:pt x="305" y="952"/>
                    <a:pt x="306" y="952"/>
                    <a:pt x="306" y="953"/>
                  </a:cubicBezTo>
                  <a:cubicBezTo>
                    <a:pt x="307" y="953"/>
                    <a:pt x="307" y="953"/>
                    <a:pt x="307" y="953"/>
                  </a:cubicBezTo>
                  <a:cubicBezTo>
                    <a:pt x="307" y="953"/>
                    <a:pt x="308" y="953"/>
                    <a:pt x="308" y="953"/>
                  </a:cubicBezTo>
                  <a:cubicBezTo>
                    <a:pt x="308" y="954"/>
                    <a:pt x="309" y="954"/>
                    <a:pt x="309" y="954"/>
                  </a:cubicBezTo>
                  <a:cubicBezTo>
                    <a:pt x="309" y="954"/>
                    <a:pt x="309" y="954"/>
                    <a:pt x="309" y="954"/>
                  </a:cubicBezTo>
                  <a:cubicBezTo>
                    <a:pt x="309" y="954"/>
                    <a:pt x="309" y="954"/>
                    <a:pt x="309" y="954"/>
                  </a:cubicBezTo>
                  <a:cubicBezTo>
                    <a:pt x="309" y="954"/>
                    <a:pt x="309" y="954"/>
                    <a:pt x="309" y="954"/>
                  </a:cubicBezTo>
                  <a:cubicBezTo>
                    <a:pt x="309" y="954"/>
                    <a:pt x="309" y="954"/>
                    <a:pt x="309" y="954"/>
                  </a:cubicBezTo>
                  <a:cubicBezTo>
                    <a:pt x="310" y="954"/>
                    <a:pt x="310" y="954"/>
                    <a:pt x="310" y="954"/>
                  </a:cubicBezTo>
                  <a:cubicBezTo>
                    <a:pt x="310" y="955"/>
                    <a:pt x="311" y="955"/>
                    <a:pt x="311" y="956"/>
                  </a:cubicBezTo>
                  <a:cubicBezTo>
                    <a:pt x="313" y="957"/>
                    <a:pt x="316" y="959"/>
                    <a:pt x="318" y="961"/>
                  </a:cubicBezTo>
                  <a:cubicBezTo>
                    <a:pt x="320" y="963"/>
                    <a:pt x="322" y="965"/>
                    <a:pt x="324" y="968"/>
                  </a:cubicBezTo>
                  <a:cubicBezTo>
                    <a:pt x="326" y="970"/>
                    <a:pt x="329" y="972"/>
                    <a:pt x="331" y="974"/>
                  </a:cubicBezTo>
                  <a:cubicBezTo>
                    <a:pt x="334" y="977"/>
                    <a:pt x="337" y="979"/>
                    <a:pt x="340" y="981"/>
                  </a:cubicBezTo>
                  <a:cubicBezTo>
                    <a:pt x="340" y="981"/>
                    <a:pt x="340" y="981"/>
                    <a:pt x="340" y="981"/>
                  </a:cubicBezTo>
                  <a:cubicBezTo>
                    <a:pt x="340" y="981"/>
                    <a:pt x="339" y="982"/>
                    <a:pt x="339" y="982"/>
                  </a:cubicBezTo>
                  <a:cubicBezTo>
                    <a:pt x="338" y="982"/>
                    <a:pt x="338" y="982"/>
                    <a:pt x="337" y="982"/>
                  </a:cubicBezTo>
                  <a:cubicBezTo>
                    <a:pt x="337" y="982"/>
                    <a:pt x="336" y="982"/>
                    <a:pt x="336" y="983"/>
                  </a:cubicBezTo>
                  <a:cubicBezTo>
                    <a:pt x="336" y="983"/>
                    <a:pt x="336" y="983"/>
                    <a:pt x="335" y="983"/>
                  </a:cubicBezTo>
                  <a:cubicBezTo>
                    <a:pt x="334" y="984"/>
                    <a:pt x="333" y="984"/>
                    <a:pt x="332" y="985"/>
                  </a:cubicBezTo>
                  <a:cubicBezTo>
                    <a:pt x="331" y="986"/>
                    <a:pt x="329" y="987"/>
                    <a:pt x="328" y="988"/>
                  </a:cubicBezTo>
                  <a:cubicBezTo>
                    <a:pt x="326" y="989"/>
                    <a:pt x="323" y="991"/>
                    <a:pt x="320" y="993"/>
                  </a:cubicBezTo>
                  <a:cubicBezTo>
                    <a:pt x="319" y="994"/>
                    <a:pt x="318" y="995"/>
                    <a:pt x="316" y="995"/>
                  </a:cubicBezTo>
                  <a:cubicBezTo>
                    <a:pt x="315" y="996"/>
                    <a:pt x="313" y="997"/>
                    <a:pt x="312" y="997"/>
                  </a:cubicBezTo>
                  <a:cubicBezTo>
                    <a:pt x="311" y="998"/>
                    <a:pt x="309" y="998"/>
                    <a:pt x="308" y="999"/>
                  </a:cubicBezTo>
                  <a:cubicBezTo>
                    <a:pt x="308" y="999"/>
                    <a:pt x="308" y="999"/>
                    <a:pt x="308" y="999"/>
                  </a:cubicBezTo>
                  <a:cubicBezTo>
                    <a:pt x="308" y="998"/>
                    <a:pt x="307" y="998"/>
                    <a:pt x="307" y="998"/>
                  </a:cubicBezTo>
                  <a:cubicBezTo>
                    <a:pt x="306" y="998"/>
                    <a:pt x="306" y="998"/>
                    <a:pt x="306" y="998"/>
                  </a:cubicBezTo>
                  <a:cubicBezTo>
                    <a:pt x="306" y="998"/>
                    <a:pt x="306" y="997"/>
                    <a:pt x="305" y="997"/>
                  </a:cubicBezTo>
                  <a:cubicBezTo>
                    <a:pt x="305" y="997"/>
                    <a:pt x="305" y="997"/>
                    <a:pt x="305" y="997"/>
                  </a:cubicBezTo>
                  <a:cubicBezTo>
                    <a:pt x="304" y="997"/>
                    <a:pt x="303" y="997"/>
                    <a:pt x="303" y="997"/>
                  </a:cubicBezTo>
                  <a:cubicBezTo>
                    <a:pt x="302" y="997"/>
                    <a:pt x="301" y="996"/>
                    <a:pt x="300" y="996"/>
                  </a:cubicBezTo>
                  <a:cubicBezTo>
                    <a:pt x="299" y="996"/>
                    <a:pt x="299" y="995"/>
                    <a:pt x="298" y="995"/>
                  </a:cubicBezTo>
                  <a:cubicBezTo>
                    <a:pt x="297" y="995"/>
                    <a:pt x="296" y="994"/>
                    <a:pt x="295" y="994"/>
                  </a:cubicBezTo>
                  <a:cubicBezTo>
                    <a:pt x="292" y="981"/>
                    <a:pt x="281" y="986"/>
                    <a:pt x="272" y="979"/>
                  </a:cubicBezTo>
                  <a:cubicBezTo>
                    <a:pt x="274" y="985"/>
                    <a:pt x="277" y="993"/>
                    <a:pt x="282" y="996"/>
                  </a:cubicBezTo>
                  <a:cubicBezTo>
                    <a:pt x="285" y="998"/>
                    <a:pt x="293" y="998"/>
                    <a:pt x="295" y="996"/>
                  </a:cubicBezTo>
                  <a:cubicBezTo>
                    <a:pt x="295" y="996"/>
                    <a:pt x="296" y="996"/>
                    <a:pt x="296" y="996"/>
                  </a:cubicBezTo>
                  <a:cubicBezTo>
                    <a:pt x="296" y="996"/>
                    <a:pt x="296" y="996"/>
                    <a:pt x="296" y="996"/>
                  </a:cubicBezTo>
                  <a:cubicBezTo>
                    <a:pt x="296" y="996"/>
                    <a:pt x="296" y="996"/>
                    <a:pt x="296" y="996"/>
                  </a:cubicBezTo>
                  <a:cubicBezTo>
                    <a:pt x="296" y="996"/>
                    <a:pt x="297" y="996"/>
                    <a:pt x="297" y="997"/>
                  </a:cubicBezTo>
                  <a:cubicBezTo>
                    <a:pt x="298" y="997"/>
                    <a:pt x="299" y="997"/>
                    <a:pt x="300" y="998"/>
                  </a:cubicBezTo>
                  <a:cubicBezTo>
                    <a:pt x="301" y="998"/>
                    <a:pt x="302" y="998"/>
                    <a:pt x="302" y="998"/>
                  </a:cubicBezTo>
                  <a:cubicBezTo>
                    <a:pt x="303" y="999"/>
                    <a:pt x="304" y="999"/>
                    <a:pt x="305" y="999"/>
                  </a:cubicBezTo>
                  <a:cubicBezTo>
                    <a:pt x="305" y="999"/>
                    <a:pt x="305" y="999"/>
                    <a:pt x="305" y="999"/>
                  </a:cubicBezTo>
                  <a:cubicBezTo>
                    <a:pt x="305" y="999"/>
                    <a:pt x="305" y="999"/>
                    <a:pt x="306" y="999"/>
                  </a:cubicBezTo>
                  <a:cubicBezTo>
                    <a:pt x="306" y="999"/>
                    <a:pt x="306" y="999"/>
                    <a:pt x="306" y="999"/>
                  </a:cubicBezTo>
                  <a:cubicBezTo>
                    <a:pt x="305" y="999"/>
                    <a:pt x="305" y="1000"/>
                    <a:pt x="304" y="1000"/>
                  </a:cubicBezTo>
                  <a:cubicBezTo>
                    <a:pt x="304" y="1000"/>
                    <a:pt x="304" y="1000"/>
                    <a:pt x="303" y="1000"/>
                  </a:cubicBezTo>
                  <a:cubicBezTo>
                    <a:pt x="303" y="1000"/>
                    <a:pt x="303" y="1000"/>
                    <a:pt x="302" y="1000"/>
                  </a:cubicBezTo>
                  <a:cubicBezTo>
                    <a:pt x="302" y="1000"/>
                    <a:pt x="301" y="1000"/>
                    <a:pt x="301" y="1001"/>
                  </a:cubicBezTo>
                  <a:cubicBezTo>
                    <a:pt x="300" y="1001"/>
                    <a:pt x="299" y="1001"/>
                    <a:pt x="298" y="1001"/>
                  </a:cubicBezTo>
                  <a:cubicBezTo>
                    <a:pt x="297" y="1002"/>
                    <a:pt x="296" y="1002"/>
                    <a:pt x="296" y="1002"/>
                  </a:cubicBezTo>
                  <a:cubicBezTo>
                    <a:pt x="296" y="1002"/>
                    <a:pt x="296" y="1002"/>
                    <a:pt x="297" y="1002"/>
                  </a:cubicBezTo>
                  <a:cubicBezTo>
                    <a:pt x="297" y="1002"/>
                    <a:pt x="298" y="1002"/>
                    <a:pt x="299" y="1002"/>
                  </a:cubicBezTo>
                  <a:cubicBezTo>
                    <a:pt x="299" y="1002"/>
                    <a:pt x="300" y="1003"/>
                    <a:pt x="301" y="1003"/>
                  </a:cubicBezTo>
                  <a:cubicBezTo>
                    <a:pt x="302" y="1003"/>
                    <a:pt x="302" y="1003"/>
                    <a:pt x="303" y="1003"/>
                  </a:cubicBezTo>
                  <a:cubicBezTo>
                    <a:pt x="303" y="1003"/>
                    <a:pt x="304" y="1003"/>
                    <a:pt x="304" y="1003"/>
                  </a:cubicBezTo>
                  <a:cubicBezTo>
                    <a:pt x="304" y="1002"/>
                    <a:pt x="304" y="1002"/>
                    <a:pt x="305" y="1002"/>
                  </a:cubicBezTo>
                  <a:cubicBezTo>
                    <a:pt x="307" y="1002"/>
                    <a:pt x="310" y="1001"/>
                    <a:pt x="313" y="1000"/>
                  </a:cubicBezTo>
                  <a:cubicBezTo>
                    <a:pt x="314" y="999"/>
                    <a:pt x="315" y="999"/>
                    <a:pt x="316" y="999"/>
                  </a:cubicBezTo>
                  <a:cubicBezTo>
                    <a:pt x="316" y="999"/>
                    <a:pt x="316" y="999"/>
                    <a:pt x="316" y="999"/>
                  </a:cubicBezTo>
                  <a:cubicBezTo>
                    <a:pt x="315" y="1000"/>
                    <a:pt x="315" y="1000"/>
                    <a:pt x="315" y="1001"/>
                  </a:cubicBezTo>
                  <a:cubicBezTo>
                    <a:pt x="315" y="1001"/>
                    <a:pt x="314" y="1002"/>
                    <a:pt x="314" y="1002"/>
                  </a:cubicBezTo>
                  <a:cubicBezTo>
                    <a:pt x="314" y="1003"/>
                    <a:pt x="313" y="1004"/>
                    <a:pt x="313" y="1005"/>
                  </a:cubicBezTo>
                  <a:cubicBezTo>
                    <a:pt x="313" y="1005"/>
                    <a:pt x="313" y="1005"/>
                    <a:pt x="313" y="1005"/>
                  </a:cubicBezTo>
                  <a:cubicBezTo>
                    <a:pt x="302" y="1010"/>
                    <a:pt x="297" y="1019"/>
                    <a:pt x="305" y="1032"/>
                  </a:cubicBezTo>
                  <a:cubicBezTo>
                    <a:pt x="309" y="1021"/>
                    <a:pt x="319" y="1019"/>
                    <a:pt x="313" y="1006"/>
                  </a:cubicBezTo>
                  <a:cubicBezTo>
                    <a:pt x="313" y="1006"/>
                    <a:pt x="313" y="1006"/>
                    <a:pt x="314" y="1005"/>
                  </a:cubicBezTo>
                  <a:cubicBezTo>
                    <a:pt x="314" y="1004"/>
                    <a:pt x="315" y="1004"/>
                    <a:pt x="315" y="1003"/>
                  </a:cubicBezTo>
                  <a:cubicBezTo>
                    <a:pt x="315" y="1002"/>
                    <a:pt x="316" y="1002"/>
                    <a:pt x="316" y="1001"/>
                  </a:cubicBezTo>
                  <a:cubicBezTo>
                    <a:pt x="316" y="1001"/>
                    <a:pt x="316" y="1000"/>
                    <a:pt x="317" y="1000"/>
                  </a:cubicBezTo>
                  <a:cubicBezTo>
                    <a:pt x="317" y="999"/>
                    <a:pt x="318" y="998"/>
                    <a:pt x="319" y="997"/>
                  </a:cubicBezTo>
                  <a:cubicBezTo>
                    <a:pt x="320" y="997"/>
                    <a:pt x="321" y="996"/>
                    <a:pt x="322" y="995"/>
                  </a:cubicBezTo>
                  <a:cubicBezTo>
                    <a:pt x="325" y="994"/>
                    <a:pt x="327" y="992"/>
                    <a:pt x="330" y="990"/>
                  </a:cubicBezTo>
                  <a:cubicBezTo>
                    <a:pt x="331" y="989"/>
                    <a:pt x="332" y="988"/>
                    <a:pt x="333" y="987"/>
                  </a:cubicBezTo>
                  <a:cubicBezTo>
                    <a:pt x="335" y="987"/>
                    <a:pt x="336" y="986"/>
                    <a:pt x="337" y="985"/>
                  </a:cubicBezTo>
                  <a:cubicBezTo>
                    <a:pt x="337" y="985"/>
                    <a:pt x="337" y="985"/>
                    <a:pt x="337" y="985"/>
                  </a:cubicBezTo>
                  <a:cubicBezTo>
                    <a:pt x="338" y="985"/>
                    <a:pt x="338" y="985"/>
                    <a:pt x="338" y="985"/>
                  </a:cubicBezTo>
                  <a:cubicBezTo>
                    <a:pt x="339" y="984"/>
                    <a:pt x="339" y="984"/>
                    <a:pt x="339" y="984"/>
                  </a:cubicBezTo>
                  <a:cubicBezTo>
                    <a:pt x="340" y="983"/>
                    <a:pt x="340" y="983"/>
                    <a:pt x="341" y="983"/>
                  </a:cubicBezTo>
                  <a:cubicBezTo>
                    <a:pt x="341" y="983"/>
                    <a:pt x="341" y="982"/>
                    <a:pt x="341" y="982"/>
                  </a:cubicBezTo>
                  <a:cubicBezTo>
                    <a:pt x="344" y="984"/>
                    <a:pt x="346" y="985"/>
                    <a:pt x="348" y="987"/>
                  </a:cubicBezTo>
                  <a:cubicBezTo>
                    <a:pt x="351" y="988"/>
                    <a:pt x="354" y="990"/>
                    <a:pt x="357" y="992"/>
                  </a:cubicBezTo>
                  <a:cubicBezTo>
                    <a:pt x="357" y="992"/>
                    <a:pt x="358" y="993"/>
                    <a:pt x="359" y="993"/>
                  </a:cubicBezTo>
                  <a:cubicBezTo>
                    <a:pt x="359" y="994"/>
                    <a:pt x="360" y="994"/>
                    <a:pt x="361" y="995"/>
                  </a:cubicBezTo>
                  <a:cubicBezTo>
                    <a:pt x="362" y="996"/>
                    <a:pt x="363" y="997"/>
                    <a:pt x="364" y="999"/>
                  </a:cubicBezTo>
                  <a:cubicBezTo>
                    <a:pt x="369" y="1003"/>
                    <a:pt x="373" y="1010"/>
                    <a:pt x="377" y="1015"/>
                  </a:cubicBezTo>
                  <a:cubicBezTo>
                    <a:pt x="379" y="1019"/>
                    <a:pt x="381" y="1022"/>
                    <a:pt x="383" y="1025"/>
                  </a:cubicBezTo>
                  <a:cubicBezTo>
                    <a:pt x="382" y="1025"/>
                    <a:pt x="382" y="1025"/>
                    <a:pt x="382" y="1024"/>
                  </a:cubicBezTo>
                  <a:cubicBezTo>
                    <a:pt x="381" y="1024"/>
                    <a:pt x="381" y="1024"/>
                    <a:pt x="381" y="1024"/>
                  </a:cubicBezTo>
                  <a:cubicBezTo>
                    <a:pt x="381" y="1024"/>
                    <a:pt x="380" y="1024"/>
                    <a:pt x="380" y="1024"/>
                  </a:cubicBezTo>
                  <a:cubicBezTo>
                    <a:pt x="380" y="1024"/>
                    <a:pt x="380" y="1024"/>
                    <a:pt x="380" y="1024"/>
                  </a:cubicBezTo>
                  <a:cubicBezTo>
                    <a:pt x="379" y="1023"/>
                    <a:pt x="378" y="1023"/>
                    <a:pt x="377" y="1023"/>
                  </a:cubicBezTo>
                  <a:cubicBezTo>
                    <a:pt x="376" y="1023"/>
                    <a:pt x="375" y="1024"/>
                    <a:pt x="374" y="1024"/>
                  </a:cubicBezTo>
                  <a:cubicBezTo>
                    <a:pt x="373" y="1024"/>
                    <a:pt x="372" y="1024"/>
                    <a:pt x="371" y="1024"/>
                  </a:cubicBezTo>
                  <a:cubicBezTo>
                    <a:pt x="371" y="1024"/>
                    <a:pt x="370" y="1025"/>
                    <a:pt x="369" y="1025"/>
                  </a:cubicBezTo>
                  <a:cubicBezTo>
                    <a:pt x="367" y="1025"/>
                    <a:pt x="366" y="1025"/>
                    <a:pt x="365" y="1026"/>
                  </a:cubicBezTo>
                  <a:cubicBezTo>
                    <a:pt x="355" y="1013"/>
                    <a:pt x="346" y="1029"/>
                    <a:pt x="337" y="1014"/>
                  </a:cubicBezTo>
                  <a:cubicBezTo>
                    <a:pt x="337" y="1022"/>
                    <a:pt x="340" y="1030"/>
                    <a:pt x="348" y="1033"/>
                  </a:cubicBezTo>
                  <a:cubicBezTo>
                    <a:pt x="354" y="1036"/>
                    <a:pt x="365" y="1035"/>
                    <a:pt x="366" y="1027"/>
                  </a:cubicBezTo>
                  <a:cubicBezTo>
                    <a:pt x="367" y="1027"/>
                    <a:pt x="368" y="1027"/>
                    <a:pt x="369" y="1026"/>
                  </a:cubicBezTo>
                  <a:cubicBezTo>
                    <a:pt x="370" y="1026"/>
                    <a:pt x="371" y="1026"/>
                    <a:pt x="372" y="1026"/>
                  </a:cubicBezTo>
                  <a:cubicBezTo>
                    <a:pt x="373" y="1026"/>
                    <a:pt x="374" y="1025"/>
                    <a:pt x="375" y="1025"/>
                  </a:cubicBezTo>
                  <a:cubicBezTo>
                    <a:pt x="376" y="1025"/>
                    <a:pt x="376" y="1025"/>
                    <a:pt x="377" y="1025"/>
                  </a:cubicBezTo>
                  <a:cubicBezTo>
                    <a:pt x="378" y="1025"/>
                    <a:pt x="379" y="1025"/>
                    <a:pt x="379" y="1025"/>
                  </a:cubicBezTo>
                  <a:cubicBezTo>
                    <a:pt x="380" y="1025"/>
                    <a:pt x="380" y="1025"/>
                    <a:pt x="380" y="1025"/>
                  </a:cubicBezTo>
                  <a:cubicBezTo>
                    <a:pt x="380" y="1025"/>
                    <a:pt x="380" y="1025"/>
                    <a:pt x="380" y="1025"/>
                  </a:cubicBezTo>
                  <a:cubicBezTo>
                    <a:pt x="381" y="1025"/>
                    <a:pt x="381" y="1025"/>
                    <a:pt x="381" y="1025"/>
                  </a:cubicBezTo>
                  <a:cubicBezTo>
                    <a:pt x="382" y="1026"/>
                    <a:pt x="382" y="1026"/>
                    <a:pt x="383" y="1026"/>
                  </a:cubicBezTo>
                  <a:cubicBezTo>
                    <a:pt x="383" y="1026"/>
                    <a:pt x="383" y="1026"/>
                    <a:pt x="383" y="1026"/>
                  </a:cubicBezTo>
                  <a:cubicBezTo>
                    <a:pt x="385" y="1028"/>
                    <a:pt x="386" y="1031"/>
                    <a:pt x="388" y="1033"/>
                  </a:cubicBezTo>
                  <a:cubicBezTo>
                    <a:pt x="395" y="1044"/>
                    <a:pt x="402" y="1054"/>
                    <a:pt x="407" y="1063"/>
                  </a:cubicBezTo>
                  <a:cubicBezTo>
                    <a:pt x="408" y="1065"/>
                    <a:pt x="409" y="1066"/>
                    <a:pt x="409" y="1067"/>
                  </a:cubicBezTo>
                  <a:cubicBezTo>
                    <a:pt x="410" y="1068"/>
                    <a:pt x="411" y="1069"/>
                    <a:pt x="411" y="1070"/>
                  </a:cubicBezTo>
                  <a:cubicBezTo>
                    <a:pt x="412" y="1071"/>
                    <a:pt x="413" y="1072"/>
                    <a:pt x="414" y="1073"/>
                  </a:cubicBezTo>
                  <a:cubicBezTo>
                    <a:pt x="396" y="1069"/>
                    <a:pt x="386" y="1069"/>
                    <a:pt x="366" y="1066"/>
                  </a:cubicBezTo>
                  <a:cubicBezTo>
                    <a:pt x="345" y="1061"/>
                    <a:pt x="314" y="1060"/>
                    <a:pt x="296" y="1050"/>
                  </a:cubicBezTo>
                  <a:cubicBezTo>
                    <a:pt x="277" y="1040"/>
                    <a:pt x="261" y="1014"/>
                    <a:pt x="230" y="1015"/>
                  </a:cubicBezTo>
                  <a:cubicBezTo>
                    <a:pt x="227" y="1013"/>
                    <a:pt x="224" y="1011"/>
                    <a:pt x="221" y="1009"/>
                  </a:cubicBezTo>
                  <a:cubicBezTo>
                    <a:pt x="215" y="1006"/>
                    <a:pt x="209" y="1001"/>
                    <a:pt x="203" y="996"/>
                  </a:cubicBezTo>
                  <a:cubicBezTo>
                    <a:pt x="202" y="996"/>
                    <a:pt x="201" y="995"/>
                    <a:pt x="201" y="994"/>
                  </a:cubicBezTo>
                  <a:cubicBezTo>
                    <a:pt x="200" y="994"/>
                    <a:pt x="199" y="993"/>
                    <a:pt x="198" y="993"/>
                  </a:cubicBezTo>
                  <a:cubicBezTo>
                    <a:pt x="197" y="992"/>
                    <a:pt x="197" y="992"/>
                    <a:pt x="197" y="992"/>
                  </a:cubicBezTo>
                  <a:cubicBezTo>
                    <a:pt x="197" y="991"/>
                    <a:pt x="197" y="991"/>
                    <a:pt x="197" y="991"/>
                  </a:cubicBezTo>
                  <a:cubicBezTo>
                    <a:pt x="197" y="991"/>
                    <a:pt x="197" y="991"/>
                    <a:pt x="197" y="991"/>
                  </a:cubicBezTo>
                  <a:cubicBezTo>
                    <a:pt x="196" y="991"/>
                    <a:pt x="196" y="991"/>
                    <a:pt x="196" y="991"/>
                  </a:cubicBezTo>
                  <a:cubicBezTo>
                    <a:pt x="196" y="990"/>
                    <a:pt x="196" y="990"/>
                    <a:pt x="195" y="990"/>
                  </a:cubicBezTo>
                  <a:cubicBezTo>
                    <a:pt x="194" y="989"/>
                    <a:pt x="194" y="989"/>
                    <a:pt x="194" y="989"/>
                  </a:cubicBezTo>
                  <a:cubicBezTo>
                    <a:pt x="192" y="986"/>
                    <a:pt x="190" y="982"/>
                    <a:pt x="188" y="978"/>
                  </a:cubicBezTo>
                  <a:cubicBezTo>
                    <a:pt x="187" y="975"/>
                    <a:pt x="185" y="971"/>
                    <a:pt x="184" y="967"/>
                  </a:cubicBezTo>
                  <a:cubicBezTo>
                    <a:pt x="183" y="965"/>
                    <a:pt x="182" y="963"/>
                    <a:pt x="181" y="961"/>
                  </a:cubicBezTo>
                  <a:cubicBezTo>
                    <a:pt x="181" y="961"/>
                    <a:pt x="181" y="961"/>
                    <a:pt x="181" y="960"/>
                  </a:cubicBezTo>
                  <a:cubicBezTo>
                    <a:pt x="181" y="960"/>
                    <a:pt x="182" y="960"/>
                    <a:pt x="182" y="959"/>
                  </a:cubicBezTo>
                  <a:cubicBezTo>
                    <a:pt x="182" y="959"/>
                    <a:pt x="182" y="959"/>
                    <a:pt x="182" y="958"/>
                  </a:cubicBezTo>
                  <a:cubicBezTo>
                    <a:pt x="182" y="958"/>
                    <a:pt x="182" y="958"/>
                    <a:pt x="182" y="958"/>
                  </a:cubicBezTo>
                  <a:cubicBezTo>
                    <a:pt x="182" y="958"/>
                    <a:pt x="182" y="958"/>
                    <a:pt x="182" y="958"/>
                  </a:cubicBezTo>
                  <a:cubicBezTo>
                    <a:pt x="183" y="957"/>
                    <a:pt x="183" y="956"/>
                    <a:pt x="183" y="956"/>
                  </a:cubicBezTo>
                  <a:cubicBezTo>
                    <a:pt x="183" y="955"/>
                    <a:pt x="184" y="954"/>
                    <a:pt x="184" y="954"/>
                  </a:cubicBezTo>
                  <a:cubicBezTo>
                    <a:pt x="184" y="953"/>
                    <a:pt x="184" y="952"/>
                    <a:pt x="185" y="952"/>
                  </a:cubicBezTo>
                  <a:cubicBezTo>
                    <a:pt x="185" y="951"/>
                    <a:pt x="185" y="950"/>
                    <a:pt x="186" y="949"/>
                  </a:cubicBezTo>
                  <a:cubicBezTo>
                    <a:pt x="186" y="949"/>
                    <a:pt x="187" y="948"/>
                    <a:pt x="187" y="947"/>
                  </a:cubicBezTo>
                  <a:cubicBezTo>
                    <a:pt x="187" y="947"/>
                    <a:pt x="187" y="947"/>
                    <a:pt x="187" y="947"/>
                  </a:cubicBezTo>
                  <a:cubicBezTo>
                    <a:pt x="204" y="948"/>
                    <a:pt x="206" y="939"/>
                    <a:pt x="197" y="925"/>
                  </a:cubicBezTo>
                  <a:cubicBezTo>
                    <a:pt x="190" y="930"/>
                    <a:pt x="178" y="934"/>
                    <a:pt x="185" y="946"/>
                  </a:cubicBezTo>
                  <a:cubicBezTo>
                    <a:pt x="185" y="947"/>
                    <a:pt x="185" y="947"/>
                    <a:pt x="185" y="947"/>
                  </a:cubicBezTo>
                  <a:cubicBezTo>
                    <a:pt x="185" y="947"/>
                    <a:pt x="185" y="947"/>
                    <a:pt x="185" y="947"/>
                  </a:cubicBezTo>
                  <a:cubicBezTo>
                    <a:pt x="184" y="947"/>
                    <a:pt x="184" y="948"/>
                    <a:pt x="184" y="948"/>
                  </a:cubicBezTo>
                  <a:cubicBezTo>
                    <a:pt x="183" y="949"/>
                    <a:pt x="183" y="950"/>
                    <a:pt x="183" y="951"/>
                  </a:cubicBezTo>
                  <a:cubicBezTo>
                    <a:pt x="182" y="951"/>
                    <a:pt x="182" y="952"/>
                    <a:pt x="182" y="953"/>
                  </a:cubicBezTo>
                  <a:cubicBezTo>
                    <a:pt x="181" y="953"/>
                    <a:pt x="181" y="954"/>
                    <a:pt x="181" y="955"/>
                  </a:cubicBezTo>
                  <a:cubicBezTo>
                    <a:pt x="181" y="956"/>
                    <a:pt x="180" y="956"/>
                    <a:pt x="180" y="957"/>
                  </a:cubicBezTo>
                  <a:cubicBezTo>
                    <a:pt x="180" y="957"/>
                    <a:pt x="180" y="957"/>
                    <a:pt x="180" y="957"/>
                  </a:cubicBezTo>
                  <a:cubicBezTo>
                    <a:pt x="180" y="957"/>
                    <a:pt x="180" y="958"/>
                    <a:pt x="180" y="958"/>
                  </a:cubicBezTo>
                  <a:cubicBezTo>
                    <a:pt x="180" y="958"/>
                    <a:pt x="180" y="958"/>
                    <a:pt x="180" y="959"/>
                  </a:cubicBezTo>
                  <a:cubicBezTo>
                    <a:pt x="180" y="959"/>
                    <a:pt x="180" y="960"/>
                    <a:pt x="180" y="960"/>
                  </a:cubicBezTo>
                  <a:cubicBezTo>
                    <a:pt x="180" y="960"/>
                    <a:pt x="180" y="960"/>
                    <a:pt x="180" y="961"/>
                  </a:cubicBezTo>
                  <a:cubicBezTo>
                    <a:pt x="179" y="959"/>
                    <a:pt x="178" y="957"/>
                    <a:pt x="177" y="956"/>
                  </a:cubicBezTo>
                  <a:cubicBezTo>
                    <a:pt x="177" y="955"/>
                    <a:pt x="176" y="954"/>
                    <a:pt x="175" y="953"/>
                  </a:cubicBezTo>
                  <a:cubicBezTo>
                    <a:pt x="175" y="953"/>
                    <a:pt x="175" y="953"/>
                    <a:pt x="175" y="953"/>
                  </a:cubicBezTo>
                  <a:cubicBezTo>
                    <a:pt x="175" y="953"/>
                    <a:pt x="175" y="953"/>
                    <a:pt x="175" y="953"/>
                  </a:cubicBezTo>
                  <a:cubicBezTo>
                    <a:pt x="174" y="952"/>
                    <a:pt x="174" y="952"/>
                    <a:pt x="174" y="952"/>
                  </a:cubicBezTo>
                  <a:cubicBezTo>
                    <a:pt x="174" y="952"/>
                    <a:pt x="173" y="951"/>
                    <a:pt x="173" y="951"/>
                  </a:cubicBezTo>
                  <a:cubicBezTo>
                    <a:pt x="171" y="950"/>
                    <a:pt x="169" y="948"/>
                    <a:pt x="168" y="947"/>
                  </a:cubicBezTo>
                  <a:cubicBezTo>
                    <a:pt x="167" y="947"/>
                    <a:pt x="166" y="946"/>
                    <a:pt x="165" y="945"/>
                  </a:cubicBezTo>
                  <a:cubicBezTo>
                    <a:pt x="165" y="945"/>
                    <a:pt x="165" y="945"/>
                    <a:pt x="165" y="944"/>
                  </a:cubicBezTo>
                  <a:cubicBezTo>
                    <a:pt x="165" y="944"/>
                    <a:pt x="165" y="943"/>
                    <a:pt x="165" y="943"/>
                  </a:cubicBezTo>
                  <a:cubicBezTo>
                    <a:pt x="165" y="943"/>
                    <a:pt x="165" y="942"/>
                    <a:pt x="164" y="942"/>
                  </a:cubicBezTo>
                  <a:cubicBezTo>
                    <a:pt x="164" y="942"/>
                    <a:pt x="164" y="942"/>
                    <a:pt x="164" y="941"/>
                  </a:cubicBezTo>
                  <a:cubicBezTo>
                    <a:pt x="164" y="941"/>
                    <a:pt x="164" y="940"/>
                    <a:pt x="164" y="940"/>
                  </a:cubicBezTo>
                  <a:cubicBezTo>
                    <a:pt x="164" y="939"/>
                    <a:pt x="164" y="938"/>
                    <a:pt x="164" y="938"/>
                  </a:cubicBezTo>
                  <a:cubicBezTo>
                    <a:pt x="164" y="938"/>
                    <a:pt x="164" y="937"/>
                    <a:pt x="164" y="937"/>
                  </a:cubicBezTo>
                  <a:cubicBezTo>
                    <a:pt x="164" y="937"/>
                    <a:pt x="164" y="936"/>
                    <a:pt x="164" y="936"/>
                  </a:cubicBezTo>
                  <a:cubicBezTo>
                    <a:pt x="163" y="935"/>
                    <a:pt x="163" y="935"/>
                    <a:pt x="163" y="934"/>
                  </a:cubicBezTo>
                  <a:cubicBezTo>
                    <a:pt x="163" y="933"/>
                    <a:pt x="163" y="931"/>
                    <a:pt x="163" y="930"/>
                  </a:cubicBezTo>
                  <a:cubicBezTo>
                    <a:pt x="163" y="928"/>
                    <a:pt x="164" y="927"/>
                    <a:pt x="164" y="925"/>
                  </a:cubicBezTo>
                  <a:cubicBezTo>
                    <a:pt x="164" y="924"/>
                    <a:pt x="164" y="923"/>
                    <a:pt x="165" y="921"/>
                  </a:cubicBezTo>
                  <a:cubicBezTo>
                    <a:pt x="165" y="920"/>
                    <a:pt x="165" y="919"/>
                    <a:pt x="165" y="918"/>
                  </a:cubicBezTo>
                  <a:cubicBezTo>
                    <a:pt x="172" y="917"/>
                    <a:pt x="180" y="914"/>
                    <a:pt x="182" y="908"/>
                  </a:cubicBezTo>
                  <a:cubicBezTo>
                    <a:pt x="186" y="901"/>
                    <a:pt x="179" y="893"/>
                    <a:pt x="176" y="886"/>
                  </a:cubicBezTo>
                  <a:cubicBezTo>
                    <a:pt x="167" y="895"/>
                    <a:pt x="147" y="905"/>
                    <a:pt x="163" y="918"/>
                  </a:cubicBezTo>
                  <a:cubicBezTo>
                    <a:pt x="163" y="918"/>
                    <a:pt x="163" y="918"/>
                    <a:pt x="163" y="918"/>
                  </a:cubicBezTo>
                  <a:cubicBezTo>
                    <a:pt x="162" y="918"/>
                    <a:pt x="162" y="918"/>
                    <a:pt x="161" y="918"/>
                  </a:cubicBezTo>
                  <a:cubicBezTo>
                    <a:pt x="163" y="918"/>
                    <a:pt x="163" y="918"/>
                    <a:pt x="163" y="918"/>
                  </a:cubicBezTo>
                  <a:cubicBezTo>
                    <a:pt x="163" y="919"/>
                    <a:pt x="162" y="920"/>
                    <a:pt x="162" y="921"/>
                  </a:cubicBezTo>
                  <a:cubicBezTo>
                    <a:pt x="162" y="922"/>
                    <a:pt x="162" y="924"/>
                    <a:pt x="161" y="925"/>
                  </a:cubicBezTo>
                  <a:cubicBezTo>
                    <a:pt x="161" y="927"/>
                    <a:pt x="161" y="928"/>
                    <a:pt x="161" y="930"/>
                  </a:cubicBezTo>
                  <a:cubicBezTo>
                    <a:pt x="161" y="931"/>
                    <a:pt x="161" y="933"/>
                    <a:pt x="161" y="934"/>
                  </a:cubicBezTo>
                  <a:cubicBezTo>
                    <a:pt x="161" y="935"/>
                    <a:pt x="161" y="935"/>
                    <a:pt x="161" y="936"/>
                  </a:cubicBezTo>
                  <a:cubicBezTo>
                    <a:pt x="161" y="937"/>
                    <a:pt x="161" y="937"/>
                    <a:pt x="161" y="937"/>
                  </a:cubicBezTo>
                  <a:cubicBezTo>
                    <a:pt x="161" y="938"/>
                    <a:pt x="161" y="938"/>
                    <a:pt x="161" y="938"/>
                  </a:cubicBezTo>
                  <a:cubicBezTo>
                    <a:pt x="161" y="939"/>
                    <a:pt x="162" y="939"/>
                    <a:pt x="162" y="940"/>
                  </a:cubicBezTo>
                  <a:cubicBezTo>
                    <a:pt x="162" y="941"/>
                    <a:pt x="162" y="941"/>
                    <a:pt x="162" y="942"/>
                  </a:cubicBezTo>
                  <a:cubicBezTo>
                    <a:pt x="162" y="942"/>
                    <a:pt x="162" y="942"/>
                    <a:pt x="162" y="943"/>
                  </a:cubicBezTo>
                  <a:cubicBezTo>
                    <a:pt x="162" y="943"/>
                    <a:pt x="162" y="943"/>
                    <a:pt x="162" y="943"/>
                  </a:cubicBezTo>
                  <a:cubicBezTo>
                    <a:pt x="162" y="944"/>
                    <a:pt x="163" y="944"/>
                    <a:pt x="163" y="944"/>
                  </a:cubicBezTo>
                  <a:cubicBezTo>
                    <a:pt x="161" y="943"/>
                    <a:pt x="159" y="942"/>
                    <a:pt x="157" y="941"/>
                  </a:cubicBezTo>
                  <a:cubicBezTo>
                    <a:pt x="153" y="939"/>
                    <a:pt x="149" y="938"/>
                    <a:pt x="146" y="936"/>
                  </a:cubicBezTo>
                  <a:cubicBezTo>
                    <a:pt x="143" y="934"/>
                    <a:pt x="140" y="931"/>
                    <a:pt x="137" y="928"/>
                  </a:cubicBezTo>
                  <a:cubicBezTo>
                    <a:pt x="135" y="925"/>
                    <a:pt x="133" y="922"/>
                    <a:pt x="132" y="919"/>
                  </a:cubicBezTo>
                  <a:cubicBezTo>
                    <a:pt x="131" y="915"/>
                    <a:pt x="130" y="912"/>
                    <a:pt x="129" y="908"/>
                  </a:cubicBezTo>
                  <a:cubicBezTo>
                    <a:pt x="127" y="902"/>
                    <a:pt x="127" y="895"/>
                    <a:pt x="126" y="889"/>
                  </a:cubicBezTo>
                  <a:cubicBezTo>
                    <a:pt x="126" y="887"/>
                    <a:pt x="126" y="886"/>
                    <a:pt x="126" y="884"/>
                  </a:cubicBezTo>
                  <a:cubicBezTo>
                    <a:pt x="126" y="883"/>
                    <a:pt x="126" y="881"/>
                    <a:pt x="126" y="880"/>
                  </a:cubicBezTo>
                  <a:cubicBezTo>
                    <a:pt x="126" y="877"/>
                    <a:pt x="126" y="875"/>
                    <a:pt x="127" y="872"/>
                  </a:cubicBezTo>
                  <a:cubicBezTo>
                    <a:pt x="127" y="867"/>
                    <a:pt x="128" y="863"/>
                    <a:pt x="129" y="859"/>
                  </a:cubicBezTo>
                  <a:cubicBezTo>
                    <a:pt x="129" y="859"/>
                    <a:pt x="129" y="859"/>
                    <a:pt x="129" y="859"/>
                  </a:cubicBezTo>
                  <a:cubicBezTo>
                    <a:pt x="129" y="859"/>
                    <a:pt x="129" y="859"/>
                    <a:pt x="129" y="859"/>
                  </a:cubicBezTo>
                  <a:cubicBezTo>
                    <a:pt x="129" y="859"/>
                    <a:pt x="129" y="859"/>
                    <a:pt x="130" y="859"/>
                  </a:cubicBezTo>
                  <a:cubicBezTo>
                    <a:pt x="130" y="859"/>
                    <a:pt x="130" y="859"/>
                    <a:pt x="130" y="859"/>
                  </a:cubicBezTo>
                  <a:cubicBezTo>
                    <a:pt x="130" y="858"/>
                    <a:pt x="131" y="858"/>
                    <a:pt x="131" y="857"/>
                  </a:cubicBezTo>
                  <a:cubicBezTo>
                    <a:pt x="131" y="857"/>
                    <a:pt x="132" y="856"/>
                    <a:pt x="132" y="856"/>
                  </a:cubicBezTo>
                  <a:cubicBezTo>
                    <a:pt x="133" y="855"/>
                    <a:pt x="133" y="855"/>
                    <a:pt x="134" y="855"/>
                  </a:cubicBezTo>
                  <a:cubicBezTo>
                    <a:pt x="134" y="854"/>
                    <a:pt x="135" y="854"/>
                    <a:pt x="136" y="853"/>
                  </a:cubicBezTo>
                  <a:cubicBezTo>
                    <a:pt x="136" y="853"/>
                    <a:pt x="137" y="852"/>
                    <a:pt x="137" y="852"/>
                  </a:cubicBezTo>
                  <a:cubicBezTo>
                    <a:pt x="147" y="853"/>
                    <a:pt x="157" y="850"/>
                    <a:pt x="159" y="840"/>
                  </a:cubicBezTo>
                  <a:cubicBezTo>
                    <a:pt x="148" y="840"/>
                    <a:pt x="139" y="841"/>
                    <a:pt x="134" y="851"/>
                  </a:cubicBezTo>
                  <a:cubicBezTo>
                    <a:pt x="134" y="851"/>
                    <a:pt x="134" y="851"/>
                    <a:pt x="134" y="851"/>
                  </a:cubicBezTo>
                  <a:cubicBezTo>
                    <a:pt x="134" y="851"/>
                    <a:pt x="134" y="851"/>
                    <a:pt x="134" y="851"/>
                  </a:cubicBezTo>
                  <a:cubicBezTo>
                    <a:pt x="134" y="852"/>
                    <a:pt x="133" y="852"/>
                    <a:pt x="132" y="853"/>
                  </a:cubicBezTo>
                  <a:cubicBezTo>
                    <a:pt x="132" y="853"/>
                    <a:pt x="132" y="853"/>
                    <a:pt x="132" y="854"/>
                  </a:cubicBezTo>
                  <a:cubicBezTo>
                    <a:pt x="132" y="853"/>
                    <a:pt x="132" y="852"/>
                    <a:pt x="133" y="852"/>
                  </a:cubicBezTo>
                  <a:cubicBezTo>
                    <a:pt x="133" y="851"/>
                    <a:pt x="134" y="850"/>
                    <a:pt x="134" y="850"/>
                  </a:cubicBezTo>
                  <a:cubicBezTo>
                    <a:pt x="134" y="850"/>
                    <a:pt x="134" y="849"/>
                    <a:pt x="134" y="849"/>
                  </a:cubicBezTo>
                  <a:cubicBezTo>
                    <a:pt x="134" y="849"/>
                    <a:pt x="134" y="850"/>
                    <a:pt x="134" y="850"/>
                  </a:cubicBezTo>
                  <a:cubicBezTo>
                    <a:pt x="134" y="850"/>
                    <a:pt x="133" y="851"/>
                    <a:pt x="132" y="852"/>
                  </a:cubicBezTo>
                  <a:cubicBezTo>
                    <a:pt x="132" y="853"/>
                    <a:pt x="131" y="854"/>
                    <a:pt x="130" y="855"/>
                  </a:cubicBezTo>
                  <a:cubicBezTo>
                    <a:pt x="130" y="855"/>
                    <a:pt x="129" y="856"/>
                    <a:pt x="129" y="856"/>
                  </a:cubicBezTo>
                  <a:cubicBezTo>
                    <a:pt x="129" y="856"/>
                    <a:pt x="129" y="857"/>
                    <a:pt x="128" y="857"/>
                  </a:cubicBezTo>
                  <a:cubicBezTo>
                    <a:pt x="128" y="857"/>
                    <a:pt x="128" y="857"/>
                    <a:pt x="128" y="857"/>
                  </a:cubicBezTo>
                  <a:cubicBezTo>
                    <a:pt x="128" y="857"/>
                    <a:pt x="128" y="858"/>
                    <a:pt x="128" y="858"/>
                  </a:cubicBezTo>
                  <a:cubicBezTo>
                    <a:pt x="128" y="858"/>
                    <a:pt x="127" y="858"/>
                    <a:pt x="127" y="858"/>
                  </a:cubicBezTo>
                  <a:cubicBezTo>
                    <a:pt x="127" y="859"/>
                    <a:pt x="127" y="859"/>
                    <a:pt x="127" y="860"/>
                  </a:cubicBezTo>
                  <a:cubicBezTo>
                    <a:pt x="127" y="860"/>
                    <a:pt x="127" y="861"/>
                    <a:pt x="127" y="861"/>
                  </a:cubicBezTo>
                  <a:cubicBezTo>
                    <a:pt x="127" y="861"/>
                    <a:pt x="127" y="861"/>
                    <a:pt x="127" y="860"/>
                  </a:cubicBezTo>
                  <a:cubicBezTo>
                    <a:pt x="126" y="863"/>
                    <a:pt x="125" y="866"/>
                    <a:pt x="124" y="870"/>
                  </a:cubicBezTo>
                  <a:cubicBezTo>
                    <a:pt x="124" y="869"/>
                    <a:pt x="124" y="869"/>
                    <a:pt x="124" y="868"/>
                  </a:cubicBezTo>
                  <a:cubicBezTo>
                    <a:pt x="123" y="868"/>
                    <a:pt x="123" y="867"/>
                    <a:pt x="122" y="866"/>
                  </a:cubicBezTo>
                  <a:cubicBezTo>
                    <a:pt x="122" y="866"/>
                    <a:pt x="122" y="866"/>
                    <a:pt x="121" y="865"/>
                  </a:cubicBezTo>
                  <a:cubicBezTo>
                    <a:pt x="121" y="865"/>
                    <a:pt x="121" y="865"/>
                    <a:pt x="121" y="865"/>
                  </a:cubicBezTo>
                  <a:cubicBezTo>
                    <a:pt x="121" y="864"/>
                    <a:pt x="121" y="864"/>
                    <a:pt x="121" y="864"/>
                  </a:cubicBezTo>
                  <a:cubicBezTo>
                    <a:pt x="120" y="864"/>
                    <a:pt x="120" y="863"/>
                    <a:pt x="119" y="863"/>
                  </a:cubicBezTo>
                  <a:cubicBezTo>
                    <a:pt x="119" y="862"/>
                    <a:pt x="119" y="862"/>
                    <a:pt x="118" y="861"/>
                  </a:cubicBezTo>
                  <a:cubicBezTo>
                    <a:pt x="118" y="861"/>
                    <a:pt x="118" y="860"/>
                    <a:pt x="117" y="860"/>
                  </a:cubicBezTo>
                  <a:cubicBezTo>
                    <a:pt x="117" y="859"/>
                    <a:pt x="117" y="859"/>
                    <a:pt x="116" y="858"/>
                  </a:cubicBezTo>
                  <a:cubicBezTo>
                    <a:pt x="116" y="857"/>
                    <a:pt x="115" y="856"/>
                    <a:pt x="114" y="855"/>
                  </a:cubicBezTo>
                  <a:cubicBezTo>
                    <a:pt x="114" y="854"/>
                    <a:pt x="113" y="852"/>
                    <a:pt x="112" y="851"/>
                  </a:cubicBezTo>
                  <a:cubicBezTo>
                    <a:pt x="112" y="850"/>
                    <a:pt x="111" y="848"/>
                    <a:pt x="111" y="847"/>
                  </a:cubicBezTo>
                  <a:cubicBezTo>
                    <a:pt x="111" y="846"/>
                    <a:pt x="110" y="844"/>
                    <a:pt x="110" y="843"/>
                  </a:cubicBezTo>
                  <a:cubicBezTo>
                    <a:pt x="110" y="843"/>
                    <a:pt x="110" y="843"/>
                    <a:pt x="110" y="843"/>
                  </a:cubicBezTo>
                  <a:cubicBezTo>
                    <a:pt x="124" y="829"/>
                    <a:pt x="113" y="819"/>
                    <a:pt x="97" y="812"/>
                  </a:cubicBezTo>
                  <a:cubicBezTo>
                    <a:pt x="103" y="826"/>
                    <a:pt x="92" y="835"/>
                    <a:pt x="108" y="845"/>
                  </a:cubicBezTo>
                  <a:cubicBezTo>
                    <a:pt x="108" y="846"/>
                    <a:pt x="108" y="847"/>
                    <a:pt x="109" y="848"/>
                  </a:cubicBezTo>
                  <a:cubicBezTo>
                    <a:pt x="109" y="849"/>
                    <a:pt x="110" y="851"/>
                    <a:pt x="110" y="852"/>
                  </a:cubicBezTo>
                  <a:cubicBezTo>
                    <a:pt x="111" y="853"/>
                    <a:pt x="111" y="855"/>
                    <a:pt x="112" y="856"/>
                  </a:cubicBezTo>
                  <a:cubicBezTo>
                    <a:pt x="113" y="857"/>
                    <a:pt x="114" y="858"/>
                    <a:pt x="114" y="860"/>
                  </a:cubicBezTo>
                  <a:cubicBezTo>
                    <a:pt x="115" y="860"/>
                    <a:pt x="115" y="861"/>
                    <a:pt x="115" y="861"/>
                  </a:cubicBezTo>
                  <a:cubicBezTo>
                    <a:pt x="116" y="862"/>
                    <a:pt x="116" y="862"/>
                    <a:pt x="116" y="863"/>
                  </a:cubicBezTo>
                  <a:cubicBezTo>
                    <a:pt x="117" y="863"/>
                    <a:pt x="117" y="864"/>
                    <a:pt x="118" y="864"/>
                  </a:cubicBezTo>
                  <a:cubicBezTo>
                    <a:pt x="118" y="865"/>
                    <a:pt x="118" y="865"/>
                    <a:pt x="119" y="866"/>
                  </a:cubicBezTo>
                  <a:cubicBezTo>
                    <a:pt x="119" y="866"/>
                    <a:pt x="119" y="866"/>
                    <a:pt x="119" y="866"/>
                  </a:cubicBezTo>
                  <a:cubicBezTo>
                    <a:pt x="119" y="866"/>
                    <a:pt x="120" y="867"/>
                    <a:pt x="120" y="867"/>
                  </a:cubicBezTo>
                  <a:cubicBezTo>
                    <a:pt x="120" y="867"/>
                    <a:pt x="121" y="867"/>
                    <a:pt x="121" y="868"/>
                  </a:cubicBezTo>
                  <a:cubicBezTo>
                    <a:pt x="121" y="868"/>
                    <a:pt x="122" y="868"/>
                    <a:pt x="122" y="868"/>
                  </a:cubicBezTo>
                  <a:cubicBezTo>
                    <a:pt x="122" y="869"/>
                    <a:pt x="123" y="869"/>
                    <a:pt x="123" y="869"/>
                  </a:cubicBezTo>
                  <a:cubicBezTo>
                    <a:pt x="124" y="869"/>
                    <a:pt x="124" y="870"/>
                    <a:pt x="124" y="870"/>
                  </a:cubicBezTo>
                  <a:cubicBezTo>
                    <a:pt x="124" y="870"/>
                    <a:pt x="124" y="871"/>
                    <a:pt x="124" y="872"/>
                  </a:cubicBezTo>
                  <a:cubicBezTo>
                    <a:pt x="124" y="874"/>
                    <a:pt x="123" y="877"/>
                    <a:pt x="123" y="880"/>
                  </a:cubicBezTo>
                  <a:cubicBezTo>
                    <a:pt x="123" y="881"/>
                    <a:pt x="123" y="883"/>
                    <a:pt x="123" y="884"/>
                  </a:cubicBezTo>
                  <a:cubicBezTo>
                    <a:pt x="123" y="886"/>
                    <a:pt x="123" y="887"/>
                    <a:pt x="123" y="889"/>
                  </a:cubicBezTo>
                  <a:cubicBezTo>
                    <a:pt x="123" y="891"/>
                    <a:pt x="123" y="894"/>
                    <a:pt x="124" y="897"/>
                  </a:cubicBezTo>
                  <a:cubicBezTo>
                    <a:pt x="123" y="896"/>
                    <a:pt x="123" y="896"/>
                    <a:pt x="123" y="896"/>
                  </a:cubicBezTo>
                  <a:cubicBezTo>
                    <a:pt x="122" y="895"/>
                    <a:pt x="122" y="894"/>
                    <a:pt x="120" y="893"/>
                  </a:cubicBezTo>
                  <a:cubicBezTo>
                    <a:pt x="120" y="892"/>
                    <a:pt x="119" y="891"/>
                    <a:pt x="118" y="891"/>
                  </a:cubicBezTo>
                  <a:cubicBezTo>
                    <a:pt x="118" y="890"/>
                    <a:pt x="118" y="890"/>
                    <a:pt x="117" y="890"/>
                  </a:cubicBezTo>
                  <a:cubicBezTo>
                    <a:pt x="117" y="890"/>
                    <a:pt x="116" y="889"/>
                    <a:pt x="116" y="889"/>
                  </a:cubicBezTo>
                  <a:cubicBezTo>
                    <a:pt x="114" y="888"/>
                    <a:pt x="112" y="887"/>
                    <a:pt x="110" y="886"/>
                  </a:cubicBezTo>
                  <a:cubicBezTo>
                    <a:pt x="108" y="885"/>
                    <a:pt x="105" y="884"/>
                    <a:pt x="103" y="883"/>
                  </a:cubicBezTo>
                  <a:cubicBezTo>
                    <a:pt x="98" y="881"/>
                    <a:pt x="93" y="879"/>
                    <a:pt x="88" y="876"/>
                  </a:cubicBezTo>
                  <a:cubicBezTo>
                    <a:pt x="86" y="875"/>
                    <a:pt x="83" y="874"/>
                    <a:pt x="81" y="873"/>
                  </a:cubicBezTo>
                  <a:cubicBezTo>
                    <a:pt x="78" y="872"/>
                    <a:pt x="76" y="871"/>
                    <a:pt x="74" y="870"/>
                  </a:cubicBezTo>
                  <a:cubicBezTo>
                    <a:pt x="72" y="870"/>
                    <a:pt x="71" y="869"/>
                    <a:pt x="70" y="868"/>
                  </a:cubicBezTo>
                  <a:cubicBezTo>
                    <a:pt x="69" y="868"/>
                    <a:pt x="68" y="867"/>
                    <a:pt x="68" y="866"/>
                  </a:cubicBezTo>
                  <a:cubicBezTo>
                    <a:pt x="67" y="866"/>
                    <a:pt x="67" y="866"/>
                    <a:pt x="67" y="866"/>
                  </a:cubicBezTo>
                  <a:cubicBezTo>
                    <a:pt x="67" y="866"/>
                    <a:pt x="67" y="865"/>
                    <a:pt x="67" y="865"/>
                  </a:cubicBezTo>
                  <a:cubicBezTo>
                    <a:pt x="66" y="865"/>
                    <a:pt x="66" y="864"/>
                    <a:pt x="66" y="864"/>
                  </a:cubicBezTo>
                  <a:cubicBezTo>
                    <a:pt x="65" y="863"/>
                    <a:pt x="65" y="862"/>
                    <a:pt x="64" y="861"/>
                  </a:cubicBezTo>
                  <a:cubicBezTo>
                    <a:pt x="64" y="860"/>
                    <a:pt x="64" y="859"/>
                    <a:pt x="63" y="859"/>
                  </a:cubicBezTo>
                  <a:cubicBezTo>
                    <a:pt x="63" y="858"/>
                    <a:pt x="63" y="857"/>
                    <a:pt x="63" y="857"/>
                  </a:cubicBezTo>
                  <a:cubicBezTo>
                    <a:pt x="63" y="857"/>
                    <a:pt x="63" y="857"/>
                    <a:pt x="63" y="857"/>
                  </a:cubicBezTo>
                  <a:cubicBezTo>
                    <a:pt x="63" y="856"/>
                    <a:pt x="63" y="856"/>
                    <a:pt x="63" y="856"/>
                  </a:cubicBezTo>
                  <a:cubicBezTo>
                    <a:pt x="63" y="856"/>
                    <a:pt x="63" y="856"/>
                    <a:pt x="63" y="855"/>
                  </a:cubicBezTo>
                  <a:cubicBezTo>
                    <a:pt x="63" y="855"/>
                    <a:pt x="62" y="855"/>
                    <a:pt x="62" y="855"/>
                  </a:cubicBezTo>
                  <a:cubicBezTo>
                    <a:pt x="62" y="855"/>
                    <a:pt x="62" y="854"/>
                    <a:pt x="62" y="854"/>
                  </a:cubicBezTo>
                  <a:cubicBezTo>
                    <a:pt x="62" y="853"/>
                    <a:pt x="62" y="853"/>
                    <a:pt x="62" y="852"/>
                  </a:cubicBezTo>
                  <a:cubicBezTo>
                    <a:pt x="61" y="850"/>
                    <a:pt x="61" y="848"/>
                    <a:pt x="61" y="848"/>
                  </a:cubicBezTo>
                  <a:cubicBezTo>
                    <a:pt x="61" y="848"/>
                    <a:pt x="61" y="849"/>
                    <a:pt x="61" y="849"/>
                  </a:cubicBezTo>
                  <a:cubicBezTo>
                    <a:pt x="61" y="850"/>
                    <a:pt x="61" y="850"/>
                    <a:pt x="61" y="851"/>
                  </a:cubicBezTo>
                  <a:cubicBezTo>
                    <a:pt x="61" y="851"/>
                    <a:pt x="61" y="851"/>
                    <a:pt x="61" y="851"/>
                  </a:cubicBezTo>
                  <a:cubicBezTo>
                    <a:pt x="60" y="850"/>
                    <a:pt x="60" y="850"/>
                    <a:pt x="60" y="849"/>
                  </a:cubicBezTo>
                  <a:cubicBezTo>
                    <a:pt x="59" y="848"/>
                    <a:pt x="59" y="848"/>
                    <a:pt x="58" y="847"/>
                  </a:cubicBezTo>
                  <a:cubicBezTo>
                    <a:pt x="58" y="846"/>
                    <a:pt x="58" y="846"/>
                    <a:pt x="57" y="846"/>
                  </a:cubicBezTo>
                  <a:cubicBezTo>
                    <a:pt x="57" y="846"/>
                    <a:pt x="57" y="846"/>
                    <a:pt x="57" y="846"/>
                  </a:cubicBezTo>
                  <a:cubicBezTo>
                    <a:pt x="57" y="845"/>
                    <a:pt x="57" y="845"/>
                    <a:pt x="57" y="845"/>
                  </a:cubicBezTo>
                  <a:cubicBezTo>
                    <a:pt x="62" y="834"/>
                    <a:pt x="51" y="830"/>
                    <a:pt x="44" y="826"/>
                  </a:cubicBezTo>
                  <a:cubicBezTo>
                    <a:pt x="38" y="839"/>
                    <a:pt x="40" y="847"/>
                    <a:pt x="55" y="846"/>
                  </a:cubicBezTo>
                  <a:cubicBezTo>
                    <a:pt x="55" y="846"/>
                    <a:pt x="55" y="846"/>
                    <a:pt x="55" y="846"/>
                  </a:cubicBezTo>
                  <a:cubicBezTo>
                    <a:pt x="56" y="847"/>
                    <a:pt x="56" y="847"/>
                    <a:pt x="57" y="848"/>
                  </a:cubicBezTo>
                  <a:cubicBezTo>
                    <a:pt x="57" y="849"/>
                    <a:pt x="57" y="849"/>
                    <a:pt x="58" y="850"/>
                  </a:cubicBezTo>
                  <a:cubicBezTo>
                    <a:pt x="58" y="851"/>
                    <a:pt x="59" y="851"/>
                    <a:pt x="59" y="852"/>
                  </a:cubicBezTo>
                  <a:cubicBezTo>
                    <a:pt x="59" y="853"/>
                    <a:pt x="60" y="853"/>
                    <a:pt x="60" y="854"/>
                  </a:cubicBezTo>
                  <a:cubicBezTo>
                    <a:pt x="60" y="855"/>
                    <a:pt x="60" y="855"/>
                    <a:pt x="61" y="856"/>
                  </a:cubicBezTo>
                  <a:cubicBezTo>
                    <a:pt x="61" y="856"/>
                    <a:pt x="61" y="856"/>
                    <a:pt x="61" y="856"/>
                  </a:cubicBezTo>
                  <a:cubicBezTo>
                    <a:pt x="61" y="856"/>
                    <a:pt x="61" y="856"/>
                    <a:pt x="61" y="856"/>
                  </a:cubicBezTo>
                  <a:cubicBezTo>
                    <a:pt x="61" y="857"/>
                    <a:pt x="61" y="857"/>
                    <a:pt x="61" y="857"/>
                  </a:cubicBezTo>
                  <a:cubicBezTo>
                    <a:pt x="61" y="857"/>
                    <a:pt x="61" y="858"/>
                    <a:pt x="61" y="859"/>
                  </a:cubicBezTo>
                  <a:cubicBezTo>
                    <a:pt x="61" y="860"/>
                    <a:pt x="62" y="860"/>
                    <a:pt x="62" y="861"/>
                  </a:cubicBezTo>
                  <a:cubicBezTo>
                    <a:pt x="62" y="861"/>
                    <a:pt x="62" y="862"/>
                    <a:pt x="62" y="862"/>
                  </a:cubicBezTo>
                  <a:cubicBezTo>
                    <a:pt x="63" y="863"/>
                    <a:pt x="63" y="864"/>
                    <a:pt x="64" y="865"/>
                  </a:cubicBezTo>
                  <a:cubicBezTo>
                    <a:pt x="63" y="865"/>
                    <a:pt x="63" y="865"/>
                    <a:pt x="63" y="865"/>
                  </a:cubicBezTo>
                  <a:cubicBezTo>
                    <a:pt x="62" y="865"/>
                    <a:pt x="62" y="866"/>
                    <a:pt x="61" y="866"/>
                  </a:cubicBezTo>
                  <a:cubicBezTo>
                    <a:pt x="61" y="866"/>
                    <a:pt x="61" y="866"/>
                    <a:pt x="60" y="866"/>
                  </a:cubicBezTo>
                  <a:cubicBezTo>
                    <a:pt x="60" y="867"/>
                    <a:pt x="59" y="867"/>
                    <a:pt x="59" y="867"/>
                  </a:cubicBezTo>
                  <a:cubicBezTo>
                    <a:pt x="58" y="867"/>
                    <a:pt x="58" y="867"/>
                    <a:pt x="58" y="867"/>
                  </a:cubicBezTo>
                  <a:cubicBezTo>
                    <a:pt x="58" y="868"/>
                    <a:pt x="57" y="868"/>
                    <a:pt x="57" y="868"/>
                  </a:cubicBezTo>
                  <a:cubicBezTo>
                    <a:pt x="56" y="868"/>
                    <a:pt x="56" y="869"/>
                    <a:pt x="55" y="869"/>
                  </a:cubicBezTo>
                  <a:cubicBezTo>
                    <a:pt x="55" y="869"/>
                    <a:pt x="54" y="869"/>
                    <a:pt x="53" y="870"/>
                  </a:cubicBezTo>
                  <a:cubicBezTo>
                    <a:pt x="53" y="870"/>
                    <a:pt x="53" y="870"/>
                    <a:pt x="52" y="870"/>
                  </a:cubicBezTo>
                  <a:cubicBezTo>
                    <a:pt x="52" y="870"/>
                    <a:pt x="52" y="870"/>
                    <a:pt x="51" y="871"/>
                  </a:cubicBezTo>
                  <a:cubicBezTo>
                    <a:pt x="51" y="871"/>
                    <a:pt x="50" y="871"/>
                    <a:pt x="49" y="871"/>
                  </a:cubicBezTo>
                  <a:cubicBezTo>
                    <a:pt x="48" y="872"/>
                    <a:pt x="46" y="872"/>
                    <a:pt x="44" y="873"/>
                  </a:cubicBezTo>
                  <a:cubicBezTo>
                    <a:pt x="45" y="872"/>
                    <a:pt x="45" y="872"/>
                    <a:pt x="45" y="871"/>
                  </a:cubicBezTo>
                  <a:cubicBezTo>
                    <a:pt x="44" y="873"/>
                    <a:pt x="44" y="873"/>
                    <a:pt x="44" y="873"/>
                  </a:cubicBezTo>
                  <a:cubicBezTo>
                    <a:pt x="44" y="873"/>
                    <a:pt x="43" y="873"/>
                    <a:pt x="43" y="873"/>
                  </a:cubicBezTo>
                  <a:cubicBezTo>
                    <a:pt x="38" y="869"/>
                    <a:pt x="33" y="864"/>
                    <a:pt x="27" y="862"/>
                  </a:cubicBezTo>
                  <a:cubicBezTo>
                    <a:pt x="18" y="859"/>
                    <a:pt x="9" y="864"/>
                    <a:pt x="0" y="859"/>
                  </a:cubicBezTo>
                  <a:cubicBezTo>
                    <a:pt x="3" y="876"/>
                    <a:pt x="29" y="893"/>
                    <a:pt x="44" y="877"/>
                  </a:cubicBezTo>
                  <a:cubicBezTo>
                    <a:pt x="44" y="875"/>
                    <a:pt x="44" y="875"/>
                    <a:pt x="44" y="875"/>
                  </a:cubicBezTo>
                  <a:cubicBezTo>
                    <a:pt x="44" y="875"/>
                    <a:pt x="45" y="875"/>
                    <a:pt x="45" y="875"/>
                  </a:cubicBezTo>
                  <a:cubicBezTo>
                    <a:pt x="47" y="875"/>
                    <a:pt x="48" y="874"/>
                    <a:pt x="50" y="874"/>
                  </a:cubicBezTo>
                  <a:cubicBezTo>
                    <a:pt x="51" y="873"/>
                    <a:pt x="51" y="873"/>
                    <a:pt x="52" y="873"/>
                  </a:cubicBezTo>
                  <a:cubicBezTo>
                    <a:pt x="53" y="873"/>
                    <a:pt x="53" y="873"/>
                    <a:pt x="53" y="872"/>
                  </a:cubicBezTo>
                  <a:cubicBezTo>
                    <a:pt x="54" y="872"/>
                    <a:pt x="54" y="872"/>
                    <a:pt x="54" y="872"/>
                  </a:cubicBezTo>
                  <a:cubicBezTo>
                    <a:pt x="55" y="872"/>
                    <a:pt x="56" y="871"/>
                    <a:pt x="56" y="871"/>
                  </a:cubicBezTo>
                  <a:cubicBezTo>
                    <a:pt x="57" y="871"/>
                    <a:pt x="58" y="870"/>
                    <a:pt x="58" y="870"/>
                  </a:cubicBezTo>
                  <a:cubicBezTo>
                    <a:pt x="58" y="870"/>
                    <a:pt x="59" y="870"/>
                    <a:pt x="59" y="870"/>
                  </a:cubicBezTo>
                  <a:cubicBezTo>
                    <a:pt x="59" y="869"/>
                    <a:pt x="60" y="869"/>
                    <a:pt x="60" y="869"/>
                  </a:cubicBezTo>
                  <a:cubicBezTo>
                    <a:pt x="60" y="869"/>
                    <a:pt x="61" y="868"/>
                    <a:pt x="61" y="868"/>
                  </a:cubicBezTo>
                  <a:cubicBezTo>
                    <a:pt x="62" y="867"/>
                    <a:pt x="62" y="867"/>
                    <a:pt x="62" y="867"/>
                  </a:cubicBezTo>
                  <a:cubicBezTo>
                    <a:pt x="63" y="866"/>
                    <a:pt x="63" y="866"/>
                    <a:pt x="63" y="866"/>
                  </a:cubicBezTo>
                  <a:cubicBezTo>
                    <a:pt x="63" y="866"/>
                    <a:pt x="64" y="865"/>
                    <a:pt x="64" y="865"/>
                  </a:cubicBezTo>
                  <a:cubicBezTo>
                    <a:pt x="64" y="865"/>
                    <a:pt x="64" y="865"/>
                    <a:pt x="64" y="865"/>
                  </a:cubicBezTo>
                  <a:cubicBezTo>
                    <a:pt x="64" y="866"/>
                    <a:pt x="65" y="866"/>
                    <a:pt x="65" y="867"/>
                  </a:cubicBezTo>
                  <a:cubicBezTo>
                    <a:pt x="65" y="867"/>
                    <a:pt x="65" y="867"/>
                    <a:pt x="66" y="867"/>
                  </a:cubicBezTo>
                  <a:cubicBezTo>
                    <a:pt x="66" y="867"/>
                    <a:pt x="66" y="868"/>
                    <a:pt x="66" y="868"/>
                  </a:cubicBezTo>
                  <a:cubicBezTo>
                    <a:pt x="68" y="870"/>
                    <a:pt x="70" y="871"/>
                    <a:pt x="73" y="872"/>
                  </a:cubicBezTo>
                  <a:cubicBezTo>
                    <a:pt x="75" y="873"/>
                    <a:pt x="77" y="874"/>
                    <a:pt x="80" y="875"/>
                  </a:cubicBezTo>
                  <a:cubicBezTo>
                    <a:pt x="82" y="876"/>
                    <a:pt x="85" y="877"/>
                    <a:pt x="87" y="878"/>
                  </a:cubicBezTo>
                  <a:cubicBezTo>
                    <a:pt x="93" y="881"/>
                    <a:pt x="98" y="883"/>
                    <a:pt x="102" y="885"/>
                  </a:cubicBezTo>
                  <a:cubicBezTo>
                    <a:pt x="105" y="886"/>
                    <a:pt x="107" y="887"/>
                    <a:pt x="109" y="888"/>
                  </a:cubicBezTo>
                  <a:cubicBezTo>
                    <a:pt x="111" y="889"/>
                    <a:pt x="113" y="890"/>
                    <a:pt x="115" y="891"/>
                  </a:cubicBezTo>
                  <a:cubicBezTo>
                    <a:pt x="116" y="891"/>
                    <a:pt x="116" y="892"/>
                    <a:pt x="117" y="892"/>
                  </a:cubicBezTo>
                  <a:cubicBezTo>
                    <a:pt x="118" y="893"/>
                    <a:pt x="119" y="893"/>
                    <a:pt x="119" y="894"/>
                  </a:cubicBezTo>
                  <a:cubicBezTo>
                    <a:pt x="120" y="894"/>
                    <a:pt x="121" y="895"/>
                    <a:pt x="121" y="895"/>
                  </a:cubicBezTo>
                  <a:cubicBezTo>
                    <a:pt x="121" y="896"/>
                    <a:pt x="122" y="896"/>
                    <a:pt x="122" y="896"/>
                  </a:cubicBezTo>
                  <a:cubicBezTo>
                    <a:pt x="122" y="896"/>
                    <a:pt x="122" y="896"/>
                    <a:pt x="122" y="897"/>
                  </a:cubicBezTo>
                  <a:cubicBezTo>
                    <a:pt x="123" y="897"/>
                    <a:pt x="123" y="897"/>
                    <a:pt x="124" y="898"/>
                  </a:cubicBezTo>
                  <a:cubicBezTo>
                    <a:pt x="124" y="898"/>
                    <a:pt x="124" y="898"/>
                    <a:pt x="124" y="898"/>
                  </a:cubicBezTo>
                  <a:cubicBezTo>
                    <a:pt x="124" y="902"/>
                    <a:pt x="125" y="905"/>
                    <a:pt x="126" y="909"/>
                  </a:cubicBezTo>
                  <a:cubicBezTo>
                    <a:pt x="126" y="913"/>
                    <a:pt x="127" y="916"/>
                    <a:pt x="129" y="920"/>
                  </a:cubicBezTo>
                  <a:cubicBezTo>
                    <a:pt x="129" y="921"/>
                    <a:pt x="129" y="922"/>
                    <a:pt x="130" y="923"/>
                  </a:cubicBezTo>
                  <a:cubicBezTo>
                    <a:pt x="130" y="923"/>
                    <a:pt x="130" y="924"/>
                    <a:pt x="131" y="924"/>
                  </a:cubicBezTo>
                  <a:cubicBezTo>
                    <a:pt x="131" y="925"/>
                    <a:pt x="131" y="925"/>
                    <a:pt x="131" y="925"/>
                  </a:cubicBezTo>
                  <a:cubicBezTo>
                    <a:pt x="131" y="925"/>
                    <a:pt x="131" y="925"/>
                    <a:pt x="131" y="925"/>
                  </a:cubicBezTo>
                  <a:cubicBezTo>
                    <a:pt x="130" y="925"/>
                    <a:pt x="130" y="925"/>
                    <a:pt x="130" y="924"/>
                  </a:cubicBezTo>
                  <a:cubicBezTo>
                    <a:pt x="129" y="924"/>
                    <a:pt x="129" y="924"/>
                    <a:pt x="129" y="924"/>
                  </a:cubicBezTo>
                  <a:cubicBezTo>
                    <a:pt x="129" y="924"/>
                    <a:pt x="128" y="924"/>
                    <a:pt x="128" y="924"/>
                  </a:cubicBezTo>
                  <a:cubicBezTo>
                    <a:pt x="128" y="924"/>
                    <a:pt x="127" y="924"/>
                    <a:pt x="127" y="924"/>
                  </a:cubicBezTo>
                  <a:cubicBezTo>
                    <a:pt x="126" y="924"/>
                    <a:pt x="126" y="924"/>
                    <a:pt x="125" y="923"/>
                  </a:cubicBezTo>
                  <a:cubicBezTo>
                    <a:pt x="124" y="923"/>
                    <a:pt x="124" y="923"/>
                    <a:pt x="123" y="923"/>
                  </a:cubicBezTo>
                  <a:cubicBezTo>
                    <a:pt x="123" y="923"/>
                    <a:pt x="122" y="923"/>
                    <a:pt x="121" y="923"/>
                  </a:cubicBezTo>
                  <a:cubicBezTo>
                    <a:pt x="120" y="922"/>
                    <a:pt x="119" y="922"/>
                    <a:pt x="118" y="921"/>
                  </a:cubicBezTo>
                  <a:cubicBezTo>
                    <a:pt x="116" y="921"/>
                    <a:pt x="115" y="920"/>
                    <a:pt x="114" y="920"/>
                  </a:cubicBezTo>
                  <a:cubicBezTo>
                    <a:pt x="113" y="919"/>
                    <a:pt x="111" y="918"/>
                    <a:pt x="110" y="918"/>
                  </a:cubicBezTo>
                  <a:cubicBezTo>
                    <a:pt x="110" y="917"/>
                    <a:pt x="110" y="917"/>
                    <a:pt x="110" y="917"/>
                  </a:cubicBezTo>
                  <a:cubicBezTo>
                    <a:pt x="111" y="918"/>
                    <a:pt x="112" y="918"/>
                    <a:pt x="113" y="918"/>
                  </a:cubicBezTo>
                  <a:cubicBezTo>
                    <a:pt x="120" y="898"/>
                    <a:pt x="91" y="894"/>
                    <a:pt x="76" y="896"/>
                  </a:cubicBezTo>
                  <a:cubicBezTo>
                    <a:pt x="83" y="902"/>
                    <a:pt x="98" y="936"/>
                    <a:pt x="112" y="921"/>
                  </a:cubicBezTo>
                  <a:cubicBezTo>
                    <a:pt x="112" y="921"/>
                    <a:pt x="112" y="922"/>
                    <a:pt x="113" y="922"/>
                  </a:cubicBezTo>
                  <a:cubicBezTo>
                    <a:pt x="114" y="922"/>
                    <a:pt x="115" y="923"/>
                    <a:pt x="117" y="923"/>
                  </a:cubicBezTo>
                  <a:cubicBezTo>
                    <a:pt x="118" y="924"/>
                    <a:pt x="119" y="924"/>
                    <a:pt x="121" y="925"/>
                  </a:cubicBezTo>
                  <a:cubicBezTo>
                    <a:pt x="121" y="925"/>
                    <a:pt x="122" y="925"/>
                    <a:pt x="123" y="925"/>
                  </a:cubicBezTo>
                  <a:cubicBezTo>
                    <a:pt x="123" y="926"/>
                    <a:pt x="124" y="926"/>
                    <a:pt x="124" y="926"/>
                  </a:cubicBezTo>
                  <a:cubicBezTo>
                    <a:pt x="125" y="926"/>
                    <a:pt x="126" y="926"/>
                    <a:pt x="126" y="926"/>
                  </a:cubicBezTo>
                  <a:cubicBezTo>
                    <a:pt x="127" y="926"/>
                    <a:pt x="127" y="926"/>
                    <a:pt x="128" y="927"/>
                  </a:cubicBezTo>
                  <a:cubicBezTo>
                    <a:pt x="128" y="927"/>
                    <a:pt x="128" y="927"/>
                    <a:pt x="129" y="927"/>
                  </a:cubicBezTo>
                  <a:cubicBezTo>
                    <a:pt x="129" y="927"/>
                    <a:pt x="129" y="927"/>
                    <a:pt x="129" y="927"/>
                  </a:cubicBezTo>
                  <a:cubicBezTo>
                    <a:pt x="130" y="927"/>
                    <a:pt x="130" y="927"/>
                    <a:pt x="131" y="927"/>
                  </a:cubicBezTo>
                  <a:cubicBezTo>
                    <a:pt x="131" y="927"/>
                    <a:pt x="131" y="927"/>
                    <a:pt x="132" y="927"/>
                  </a:cubicBezTo>
                  <a:cubicBezTo>
                    <a:pt x="133" y="928"/>
                    <a:pt x="134" y="929"/>
                    <a:pt x="135" y="931"/>
                  </a:cubicBezTo>
                  <a:cubicBezTo>
                    <a:pt x="137" y="934"/>
                    <a:pt x="141" y="936"/>
                    <a:pt x="144" y="939"/>
                  </a:cubicBezTo>
                  <a:cubicBezTo>
                    <a:pt x="148" y="941"/>
                    <a:pt x="151" y="942"/>
                    <a:pt x="155" y="944"/>
                  </a:cubicBezTo>
                  <a:cubicBezTo>
                    <a:pt x="159" y="946"/>
                    <a:pt x="162" y="948"/>
                    <a:pt x="166" y="950"/>
                  </a:cubicBezTo>
                  <a:cubicBezTo>
                    <a:pt x="167" y="951"/>
                    <a:pt x="169" y="952"/>
                    <a:pt x="170" y="954"/>
                  </a:cubicBezTo>
                  <a:cubicBezTo>
                    <a:pt x="171" y="954"/>
                    <a:pt x="171" y="954"/>
                    <a:pt x="172" y="955"/>
                  </a:cubicBezTo>
                  <a:cubicBezTo>
                    <a:pt x="172" y="955"/>
                    <a:pt x="172" y="955"/>
                    <a:pt x="172" y="955"/>
                  </a:cubicBezTo>
                  <a:cubicBezTo>
                    <a:pt x="172" y="956"/>
                    <a:pt x="172" y="956"/>
                    <a:pt x="172" y="956"/>
                  </a:cubicBezTo>
                  <a:cubicBezTo>
                    <a:pt x="173" y="956"/>
                    <a:pt x="173" y="956"/>
                    <a:pt x="173" y="956"/>
                  </a:cubicBezTo>
                  <a:cubicBezTo>
                    <a:pt x="173" y="956"/>
                    <a:pt x="174" y="957"/>
                    <a:pt x="174" y="958"/>
                  </a:cubicBezTo>
                  <a:cubicBezTo>
                    <a:pt x="177" y="961"/>
                    <a:pt x="179" y="965"/>
                    <a:pt x="180" y="969"/>
                  </a:cubicBezTo>
                  <a:cubicBezTo>
                    <a:pt x="182" y="972"/>
                    <a:pt x="183" y="976"/>
                    <a:pt x="185" y="980"/>
                  </a:cubicBezTo>
                  <a:cubicBezTo>
                    <a:pt x="187" y="984"/>
                    <a:pt x="189" y="987"/>
                    <a:pt x="191" y="990"/>
                  </a:cubicBezTo>
                  <a:cubicBezTo>
                    <a:pt x="191" y="990"/>
                    <a:pt x="190" y="990"/>
                    <a:pt x="190" y="989"/>
                  </a:cubicBezTo>
                  <a:cubicBezTo>
                    <a:pt x="189" y="989"/>
                    <a:pt x="188" y="989"/>
                    <a:pt x="188" y="988"/>
                  </a:cubicBezTo>
                  <a:cubicBezTo>
                    <a:pt x="187" y="988"/>
                    <a:pt x="187" y="988"/>
                    <a:pt x="187" y="988"/>
                  </a:cubicBezTo>
                  <a:cubicBezTo>
                    <a:pt x="186" y="988"/>
                    <a:pt x="186" y="987"/>
                    <a:pt x="185" y="987"/>
                  </a:cubicBezTo>
                  <a:cubicBezTo>
                    <a:pt x="182" y="986"/>
                    <a:pt x="177" y="986"/>
                    <a:pt x="173" y="986"/>
                  </a:cubicBezTo>
                  <a:cubicBezTo>
                    <a:pt x="172" y="986"/>
                    <a:pt x="172" y="986"/>
                    <a:pt x="171" y="986"/>
                  </a:cubicBezTo>
                  <a:cubicBezTo>
                    <a:pt x="170" y="986"/>
                    <a:pt x="170" y="986"/>
                    <a:pt x="169" y="986"/>
                  </a:cubicBezTo>
                  <a:cubicBezTo>
                    <a:pt x="168" y="986"/>
                    <a:pt x="167" y="986"/>
                    <a:pt x="166" y="986"/>
                  </a:cubicBezTo>
                  <a:cubicBezTo>
                    <a:pt x="163" y="986"/>
                    <a:pt x="161" y="986"/>
                    <a:pt x="158" y="986"/>
                  </a:cubicBezTo>
                  <a:cubicBezTo>
                    <a:pt x="156" y="986"/>
                    <a:pt x="154" y="987"/>
                    <a:pt x="151" y="987"/>
                  </a:cubicBezTo>
                  <a:cubicBezTo>
                    <a:pt x="150" y="987"/>
                    <a:pt x="150" y="986"/>
                    <a:pt x="149" y="986"/>
                  </a:cubicBezTo>
                  <a:cubicBezTo>
                    <a:pt x="149" y="986"/>
                    <a:pt x="149" y="986"/>
                    <a:pt x="149" y="986"/>
                  </a:cubicBezTo>
                  <a:cubicBezTo>
                    <a:pt x="149" y="986"/>
                    <a:pt x="149" y="986"/>
                    <a:pt x="148" y="986"/>
                  </a:cubicBezTo>
                  <a:cubicBezTo>
                    <a:pt x="147" y="986"/>
                    <a:pt x="146" y="986"/>
                    <a:pt x="145" y="986"/>
                  </a:cubicBezTo>
                  <a:cubicBezTo>
                    <a:pt x="140" y="985"/>
                    <a:pt x="136" y="984"/>
                    <a:pt x="133" y="983"/>
                  </a:cubicBezTo>
                  <a:cubicBezTo>
                    <a:pt x="132" y="982"/>
                    <a:pt x="132" y="982"/>
                    <a:pt x="132" y="982"/>
                  </a:cubicBezTo>
                  <a:cubicBezTo>
                    <a:pt x="131" y="982"/>
                    <a:pt x="131" y="982"/>
                    <a:pt x="130" y="982"/>
                  </a:cubicBezTo>
                  <a:cubicBezTo>
                    <a:pt x="130" y="981"/>
                    <a:pt x="129" y="981"/>
                    <a:pt x="128" y="981"/>
                  </a:cubicBezTo>
                  <a:cubicBezTo>
                    <a:pt x="128" y="981"/>
                    <a:pt x="127" y="981"/>
                    <a:pt x="126" y="980"/>
                  </a:cubicBezTo>
                  <a:cubicBezTo>
                    <a:pt x="127" y="980"/>
                    <a:pt x="128" y="980"/>
                    <a:pt x="128" y="980"/>
                  </a:cubicBezTo>
                  <a:cubicBezTo>
                    <a:pt x="128" y="980"/>
                    <a:pt x="127" y="980"/>
                    <a:pt x="126" y="980"/>
                  </a:cubicBezTo>
                  <a:cubicBezTo>
                    <a:pt x="126" y="979"/>
                    <a:pt x="125" y="979"/>
                    <a:pt x="124" y="979"/>
                  </a:cubicBezTo>
                  <a:cubicBezTo>
                    <a:pt x="124" y="979"/>
                    <a:pt x="124" y="978"/>
                    <a:pt x="123" y="978"/>
                  </a:cubicBezTo>
                  <a:cubicBezTo>
                    <a:pt x="123" y="978"/>
                    <a:pt x="123" y="978"/>
                    <a:pt x="123" y="978"/>
                  </a:cubicBezTo>
                  <a:cubicBezTo>
                    <a:pt x="122" y="978"/>
                    <a:pt x="122" y="978"/>
                    <a:pt x="122" y="978"/>
                  </a:cubicBezTo>
                  <a:cubicBezTo>
                    <a:pt x="121" y="978"/>
                    <a:pt x="120" y="978"/>
                    <a:pt x="119" y="978"/>
                  </a:cubicBezTo>
                  <a:cubicBezTo>
                    <a:pt x="118" y="977"/>
                    <a:pt x="117" y="977"/>
                    <a:pt x="116" y="977"/>
                  </a:cubicBezTo>
                  <a:cubicBezTo>
                    <a:pt x="115" y="977"/>
                    <a:pt x="114" y="977"/>
                    <a:pt x="112" y="977"/>
                  </a:cubicBezTo>
                  <a:cubicBezTo>
                    <a:pt x="111" y="977"/>
                    <a:pt x="110" y="977"/>
                    <a:pt x="109" y="977"/>
                  </a:cubicBezTo>
                  <a:cubicBezTo>
                    <a:pt x="108" y="977"/>
                    <a:pt x="107" y="977"/>
                    <a:pt x="106" y="977"/>
                  </a:cubicBezTo>
                  <a:cubicBezTo>
                    <a:pt x="94" y="961"/>
                    <a:pt x="73" y="981"/>
                    <a:pt x="68" y="993"/>
                  </a:cubicBezTo>
                  <a:cubicBezTo>
                    <a:pt x="75" y="990"/>
                    <a:pt x="78" y="987"/>
                    <a:pt x="86" y="988"/>
                  </a:cubicBezTo>
                  <a:cubicBezTo>
                    <a:pt x="92" y="988"/>
                    <a:pt x="104" y="990"/>
                    <a:pt x="102" y="980"/>
                  </a:cubicBezTo>
                  <a:cubicBezTo>
                    <a:pt x="103" y="981"/>
                    <a:pt x="103" y="981"/>
                    <a:pt x="103" y="981"/>
                  </a:cubicBezTo>
                  <a:cubicBezTo>
                    <a:pt x="105" y="980"/>
                    <a:pt x="106" y="979"/>
                    <a:pt x="108" y="979"/>
                  </a:cubicBezTo>
                  <a:cubicBezTo>
                    <a:pt x="108" y="979"/>
                    <a:pt x="108" y="979"/>
                    <a:pt x="108" y="979"/>
                  </a:cubicBezTo>
                  <a:cubicBezTo>
                    <a:pt x="108" y="979"/>
                    <a:pt x="108" y="979"/>
                    <a:pt x="109" y="979"/>
                  </a:cubicBezTo>
                  <a:cubicBezTo>
                    <a:pt x="110" y="979"/>
                    <a:pt x="111" y="979"/>
                    <a:pt x="112" y="979"/>
                  </a:cubicBezTo>
                  <a:cubicBezTo>
                    <a:pt x="113" y="979"/>
                    <a:pt x="115" y="979"/>
                    <a:pt x="116" y="979"/>
                  </a:cubicBezTo>
                  <a:cubicBezTo>
                    <a:pt x="117" y="979"/>
                    <a:pt x="118" y="979"/>
                    <a:pt x="119" y="979"/>
                  </a:cubicBezTo>
                  <a:cubicBezTo>
                    <a:pt x="120" y="980"/>
                    <a:pt x="121" y="980"/>
                    <a:pt x="122" y="980"/>
                  </a:cubicBezTo>
                  <a:cubicBezTo>
                    <a:pt x="122" y="980"/>
                    <a:pt x="122" y="980"/>
                    <a:pt x="122" y="980"/>
                  </a:cubicBezTo>
                  <a:cubicBezTo>
                    <a:pt x="122" y="980"/>
                    <a:pt x="123" y="980"/>
                    <a:pt x="123" y="980"/>
                  </a:cubicBezTo>
                  <a:cubicBezTo>
                    <a:pt x="123" y="980"/>
                    <a:pt x="123" y="980"/>
                    <a:pt x="124" y="980"/>
                  </a:cubicBezTo>
                  <a:cubicBezTo>
                    <a:pt x="124" y="980"/>
                    <a:pt x="124" y="980"/>
                    <a:pt x="124" y="981"/>
                  </a:cubicBezTo>
                  <a:cubicBezTo>
                    <a:pt x="125" y="981"/>
                    <a:pt x="126" y="982"/>
                    <a:pt x="128" y="982"/>
                  </a:cubicBezTo>
                  <a:cubicBezTo>
                    <a:pt x="128" y="983"/>
                    <a:pt x="129" y="983"/>
                    <a:pt x="130" y="984"/>
                  </a:cubicBezTo>
                  <a:cubicBezTo>
                    <a:pt x="130" y="984"/>
                    <a:pt x="130" y="984"/>
                    <a:pt x="131" y="984"/>
                  </a:cubicBezTo>
                  <a:cubicBezTo>
                    <a:pt x="131" y="984"/>
                    <a:pt x="132" y="984"/>
                    <a:pt x="132" y="985"/>
                  </a:cubicBezTo>
                  <a:cubicBezTo>
                    <a:pt x="135" y="986"/>
                    <a:pt x="139" y="987"/>
                    <a:pt x="144" y="988"/>
                  </a:cubicBezTo>
                  <a:cubicBezTo>
                    <a:pt x="144" y="988"/>
                    <a:pt x="144" y="988"/>
                    <a:pt x="144" y="988"/>
                  </a:cubicBezTo>
                  <a:cubicBezTo>
                    <a:pt x="143" y="988"/>
                    <a:pt x="143" y="988"/>
                    <a:pt x="143" y="988"/>
                  </a:cubicBezTo>
                  <a:cubicBezTo>
                    <a:pt x="143" y="989"/>
                    <a:pt x="143" y="989"/>
                    <a:pt x="142" y="989"/>
                  </a:cubicBezTo>
                  <a:cubicBezTo>
                    <a:pt x="142" y="989"/>
                    <a:pt x="142" y="989"/>
                    <a:pt x="142" y="990"/>
                  </a:cubicBezTo>
                  <a:cubicBezTo>
                    <a:pt x="140" y="991"/>
                    <a:pt x="139" y="994"/>
                    <a:pt x="137" y="996"/>
                  </a:cubicBezTo>
                  <a:cubicBezTo>
                    <a:pt x="136" y="998"/>
                    <a:pt x="135" y="1000"/>
                    <a:pt x="133" y="1003"/>
                  </a:cubicBezTo>
                  <a:cubicBezTo>
                    <a:pt x="133" y="1002"/>
                    <a:pt x="133" y="1002"/>
                    <a:pt x="133" y="1002"/>
                  </a:cubicBezTo>
                  <a:cubicBezTo>
                    <a:pt x="130" y="1002"/>
                    <a:pt x="130" y="1002"/>
                    <a:pt x="130" y="1002"/>
                  </a:cubicBezTo>
                  <a:cubicBezTo>
                    <a:pt x="119" y="999"/>
                    <a:pt x="108" y="1009"/>
                    <a:pt x="110" y="1021"/>
                  </a:cubicBezTo>
                  <a:cubicBezTo>
                    <a:pt x="119" y="1018"/>
                    <a:pt x="136" y="1018"/>
                    <a:pt x="134" y="1005"/>
                  </a:cubicBezTo>
                  <a:cubicBezTo>
                    <a:pt x="134" y="1005"/>
                    <a:pt x="134" y="1005"/>
                    <a:pt x="134" y="1005"/>
                  </a:cubicBezTo>
                  <a:cubicBezTo>
                    <a:pt x="136" y="1002"/>
                    <a:pt x="137" y="1000"/>
                    <a:pt x="139" y="997"/>
                  </a:cubicBezTo>
                  <a:cubicBezTo>
                    <a:pt x="140" y="995"/>
                    <a:pt x="142" y="993"/>
                    <a:pt x="143" y="991"/>
                  </a:cubicBezTo>
                  <a:cubicBezTo>
                    <a:pt x="143" y="991"/>
                    <a:pt x="143" y="991"/>
                    <a:pt x="144" y="990"/>
                  </a:cubicBezTo>
                  <a:cubicBezTo>
                    <a:pt x="144" y="990"/>
                    <a:pt x="144" y="990"/>
                    <a:pt x="144" y="990"/>
                  </a:cubicBezTo>
                  <a:cubicBezTo>
                    <a:pt x="144" y="990"/>
                    <a:pt x="145" y="990"/>
                    <a:pt x="145" y="989"/>
                  </a:cubicBezTo>
                  <a:cubicBezTo>
                    <a:pt x="145" y="989"/>
                    <a:pt x="145" y="989"/>
                    <a:pt x="145" y="989"/>
                  </a:cubicBezTo>
                  <a:cubicBezTo>
                    <a:pt x="145" y="989"/>
                    <a:pt x="146" y="988"/>
                    <a:pt x="146" y="988"/>
                  </a:cubicBezTo>
                  <a:cubicBezTo>
                    <a:pt x="148" y="989"/>
                    <a:pt x="149" y="989"/>
                    <a:pt x="151" y="989"/>
                  </a:cubicBezTo>
                  <a:cubicBezTo>
                    <a:pt x="154" y="989"/>
                    <a:pt x="156" y="989"/>
                    <a:pt x="159" y="988"/>
                  </a:cubicBezTo>
                  <a:cubicBezTo>
                    <a:pt x="161" y="988"/>
                    <a:pt x="163" y="988"/>
                    <a:pt x="166" y="988"/>
                  </a:cubicBezTo>
                  <a:cubicBezTo>
                    <a:pt x="167" y="988"/>
                    <a:pt x="168" y="988"/>
                    <a:pt x="169" y="988"/>
                  </a:cubicBezTo>
                  <a:cubicBezTo>
                    <a:pt x="170" y="988"/>
                    <a:pt x="170" y="988"/>
                    <a:pt x="171" y="988"/>
                  </a:cubicBezTo>
                  <a:cubicBezTo>
                    <a:pt x="172" y="988"/>
                    <a:pt x="172" y="988"/>
                    <a:pt x="173" y="988"/>
                  </a:cubicBezTo>
                  <a:cubicBezTo>
                    <a:pt x="177" y="988"/>
                    <a:pt x="181" y="988"/>
                    <a:pt x="185" y="989"/>
                  </a:cubicBezTo>
                  <a:cubicBezTo>
                    <a:pt x="185" y="989"/>
                    <a:pt x="185" y="990"/>
                    <a:pt x="186" y="990"/>
                  </a:cubicBezTo>
                  <a:cubicBezTo>
                    <a:pt x="186" y="990"/>
                    <a:pt x="187" y="990"/>
                    <a:pt x="187" y="990"/>
                  </a:cubicBezTo>
                  <a:cubicBezTo>
                    <a:pt x="188" y="990"/>
                    <a:pt x="188" y="991"/>
                    <a:pt x="189" y="991"/>
                  </a:cubicBezTo>
                  <a:cubicBezTo>
                    <a:pt x="190" y="991"/>
                    <a:pt x="192" y="992"/>
                    <a:pt x="193" y="992"/>
                  </a:cubicBezTo>
                  <a:cubicBezTo>
                    <a:pt x="193" y="993"/>
                    <a:pt x="194" y="993"/>
                    <a:pt x="194" y="993"/>
                  </a:cubicBezTo>
                  <a:cubicBezTo>
                    <a:pt x="194" y="994"/>
                    <a:pt x="194" y="994"/>
                    <a:pt x="194" y="994"/>
                  </a:cubicBezTo>
                  <a:cubicBezTo>
                    <a:pt x="195" y="994"/>
                    <a:pt x="195" y="994"/>
                    <a:pt x="195" y="994"/>
                  </a:cubicBezTo>
                  <a:cubicBezTo>
                    <a:pt x="195" y="994"/>
                    <a:pt x="195" y="994"/>
                    <a:pt x="195" y="994"/>
                  </a:cubicBezTo>
                  <a:cubicBezTo>
                    <a:pt x="195" y="994"/>
                    <a:pt x="195" y="994"/>
                    <a:pt x="195" y="994"/>
                  </a:cubicBezTo>
                  <a:cubicBezTo>
                    <a:pt x="196" y="995"/>
                    <a:pt x="196" y="995"/>
                    <a:pt x="196" y="995"/>
                  </a:cubicBezTo>
                  <a:cubicBezTo>
                    <a:pt x="197" y="996"/>
                    <a:pt x="198" y="996"/>
                    <a:pt x="198" y="997"/>
                  </a:cubicBezTo>
                  <a:cubicBezTo>
                    <a:pt x="199" y="998"/>
                    <a:pt x="200" y="998"/>
                    <a:pt x="201" y="999"/>
                  </a:cubicBezTo>
                  <a:cubicBezTo>
                    <a:pt x="207" y="1004"/>
                    <a:pt x="213" y="1008"/>
                    <a:pt x="219" y="1012"/>
                  </a:cubicBezTo>
                  <a:cubicBezTo>
                    <a:pt x="221" y="1014"/>
                    <a:pt x="222" y="1015"/>
                    <a:pt x="224" y="1016"/>
                  </a:cubicBezTo>
                  <a:cubicBezTo>
                    <a:pt x="212" y="1017"/>
                    <a:pt x="197" y="1023"/>
                    <a:pt x="180" y="1035"/>
                  </a:cubicBezTo>
                  <a:cubicBezTo>
                    <a:pt x="198" y="1030"/>
                    <a:pt x="224" y="1017"/>
                    <a:pt x="245" y="1031"/>
                  </a:cubicBezTo>
                  <a:cubicBezTo>
                    <a:pt x="258" y="1040"/>
                    <a:pt x="260" y="1058"/>
                    <a:pt x="275" y="1066"/>
                  </a:cubicBezTo>
                  <a:cubicBezTo>
                    <a:pt x="301" y="1080"/>
                    <a:pt x="340" y="1085"/>
                    <a:pt x="369" y="1092"/>
                  </a:cubicBezTo>
                  <a:cubicBezTo>
                    <a:pt x="397" y="1098"/>
                    <a:pt x="376" y="1112"/>
                    <a:pt x="351" y="1126"/>
                  </a:cubicBezTo>
                  <a:cubicBezTo>
                    <a:pt x="335" y="1134"/>
                    <a:pt x="331" y="1145"/>
                    <a:pt x="319" y="1154"/>
                  </a:cubicBezTo>
                  <a:cubicBezTo>
                    <a:pt x="306" y="1163"/>
                    <a:pt x="300" y="1171"/>
                    <a:pt x="281" y="1170"/>
                  </a:cubicBezTo>
                  <a:cubicBezTo>
                    <a:pt x="276" y="1170"/>
                    <a:pt x="271" y="1171"/>
                    <a:pt x="267" y="1172"/>
                  </a:cubicBezTo>
                  <a:cubicBezTo>
                    <a:pt x="273" y="1158"/>
                    <a:pt x="265" y="1154"/>
                    <a:pt x="250" y="1157"/>
                  </a:cubicBezTo>
                  <a:cubicBezTo>
                    <a:pt x="252" y="1164"/>
                    <a:pt x="252" y="1173"/>
                    <a:pt x="259" y="1175"/>
                  </a:cubicBezTo>
                  <a:cubicBezTo>
                    <a:pt x="251" y="1178"/>
                    <a:pt x="244" y="1182"/>
                    <a:pt x="233" y="1183"/>
                  </a:cubicBezTo>
                  <a:cubicBezTo>
                    <a:pt x="234" y="1177"/>
                    <a:pt x="233" y="1169"/>
                    <a:pt x="229" y="1165"/>
                  </a:cubicBezTo>
                  <a:cubicBezTo>
                    <a:pt x="223" y="1160"/>
                    <a:pt x="214" y="1164"/>
                    <a:pt x="207" y="1164"/>
                  </a:cubicBezTo>
                  <a:cubicBezTo>
                    <a:pt x="212" y="1173"/>
                    <a:pt x="214" y="1189"/>
                    <a:pt x="223" y="1189"/>
                  </a:cubicBezTo>
                  <a:cubicBezTo>
                    <a:pt x="228" y="1192"/>
                    <a:pt x="234" y="1192"/>
                    <a:pt x="240" y="1191"/>
                  </a:cubicBezTo>
                  <a:cubicBezTo>
                    <a:pt x="241" y="1191"/>
                    <a:pt x="241" y="1192"/>
                    <a:pt x="242" y="1192"/>
                  </a:cubicBezTo>
                  <a:cubicBezTo>
                    <a:pt x="244" y="1193"/>
                    <a:pt x="245" y="1193"/>
                    <a:pt x="246" y="1194"/>
                  </a:cubicBezTo>
                  <a:cubicBezTo>
                    <a:pt x="247" y="1194"/>
                    <a:pt x="248" y="1194"/>
                    <a:pt x="248" y="1194"/>
                  </a:cubicBezTo>
                  <a:cubicBezTo>
                    <a:pt x="249" y="1194"/>
                    <a:pt x="249" y="1194"/>
                    <a:pt x="249" y="1194"/>
                  </a:cubicBezTo>
                  <a:cubicBezTo>
                    <a:pt x="250" y="1194"/>
                    <a:pt x="250" y="1194"/>
                    <a:pt x="250" y="1195"/>
                  </a:cubicBezTo>
                  <a:cubicBezTo>
                    <a:pt x="251" y="1195"/>
                    <a:pt x="252" y="1195"/>
                    <a:pt x="252" y="1195"/>
                  </a:cubicBezTo>
                  <a:cubicBezTo>
                    <a:pt x="253" y="1195"/>
                    <a:pt x="253" y="1195"/>
                    <a:pt x="254" y="1195"/>
                  </a:cubicBezTo>
                  <a:cubicBezTo>
                    <a:pt x="254" y="1195"/>
                    <a:pt x="254" y="1195"/>
                    <a:pt x="255" y="1195"/>
                  </a:cubicBezTo>
                  <a:cubicBezTo>
                    <a:pt x="255" y="1195"/>
                    <a:pt x="255" y="1195"/>
                    <a:pt x="255" y="1195"/>
                  </a:cubicBezTo>
                  <a:cubicBezTo>
                    <a:pt x="256" y="1195"/>
                    <a:pt x="256" y="1195"/>
                    <a:pt x="256" y="1195"/>
                  </a:cubicBezTo>
                  <a:cubicBezTo>
                    <a:pt x="255" y="1197"/>
                    <a:pt x="253" y="1198"/>
                    <a:pt x="252" y="1200"/>
                  </a:cubicBezTo>
                  <a:cubicBezTo>
                    <a:pt x="249" y="1203"/>
                    <a:pt x="246" y="1206"/>
                    <a:pt x="243" y="1208"/>
                  </a:cubicBezTo>
                  <a:cubicBezTo>
                    <a:pt x="240" y="1210"/>
                    <a:pt x="237" y="1212"/>
                    <a:pt x="233" y="1214"/>
                  </a:cubicBezTo>
                  <a:cubicBezTo>
                    <a:pt x="230" y="1215"/>
                    <a:pt x="226" y="1215"/>
                    <a:pt x="223" y="1215"/>
                  </a:cubicBezTo>
                  <a:cubicBezTo>
                    <a:pt x="219" y="1216"/>
                    <a:pt x="216" y="1215"/>
                    <a:pt x="212" y="1215"/>
                  </a:cubicBezTo>
                  <a:cubicBezTo>
                    <a:pt x="206" y="1214"/>
                    <a:pt x="199" y="1213"/>
                    <a:pt x="193" y="1211"/>
                  </a:cubicBezTo>
                  <a:cubicBezTo>
                    <a:pt x="192" y="1211"/>
                    <a:pt x="190" y="1210"/>
                    <a:pt x="189" y="1210"/>
                  </a:cubicBezTo>
                  <a:cubicBezTo>
                    <a:pt x="188" y="1209"/>
                    <a:pt x="186" y="1209"/>
                    <a:pt x="185" y="1208"/>
                  </a:cubicBezTo>
                  <a:cubicBezTo>
                    <a:pt x="183" y="1207"/>
                    <a:pt x="180" y="1206"/>
                    <a:pt x="178" y="1205"/>
                  </a:cubicBezTo>
                  <a:cubicBezTo>
                    <a:pt x="173" y="1203"/>
                    <a:pt x="170" y="1201"/>
                    <a:pt x="167" y="1199"/>
                  </a:cubicBezTo>
                  <a:cubicBezTo>
                    <a:pt x="167" y="1199"/>
                    <a:pt x="167" y="1199"/>
                    <a:pt x="167" y="1199"/>
                  </a:cubicBezTo>
                  <a:cubicBezTo>
                    <a:pt x="167" y="1199"/>
                    <a:pt x="167" y="1199"/>
                    <a:pt x="167" y="1199"/>
                  </a:cubicBezTo>
                  <a:cubicBezTo>
                    <a:pt x="167" y="1199"/>
                    <a:pt x="167" y="1199"/>
                    <a:pt x="167" y="1199"/>
                  </a:cubicBezTo>
                  <a:cubicBezTo>
                    <a:pt x="166" y="1198"/>
                    <a:pt x="166" y="1198"/>
                    <a:pt x="166" y="1198"/>
                  </a:cubicBezTo>
                  <a:cubicBezTo>
                    <a:pt x="166" y="1198"/>
                    <a:pt x="166" y="1197"/>
                    <a:pt x="166" y="1197"/>
                  </a:cubicBezTo>
                  <a:cubicBezTo>
                    <a:pt x="165" y="1196"/>
                    <a:pt x="165" y="1196"/>
                    <a:pt x="165" y="1195"/>
                  </a:cubicBezTo>
                  <a:cubicBezTo>
                    <a:pt x="164" y="1194"/>
                    <a:pt x="164" y="1194"/>
                    <a:pt x="164" y="1193"/>
                  </a:cubicBezTo>
                  <a:cubicBezTo>
                    <a:pt x="164" y="1192"/>
                    <a:pt x="163" y="1192"/>
                    <a:pt x="163" y="1191"/>
                  </a:cubicBezTo>
                  <a:cubicBezTo>
                    <a:pt x="163" y="1190"/>
                    <a:pt x="163" y="1190"/>
                    <a:pt x="163" y="1189"/>
                  </a:cubicBezTo>
                  <a:cubicBezTo>
                    <a:pt x="167" y="1180"/>
                    <a:pt x="167" y="1171"/>
                    <a:pt x="159" y="1165"/>
                  </a:cubicBezTo>
                  <a:cubicBezTo>
                    <a:pt x="156" y="1175"/>
                    <a:pt x="153" y="1184"/>
                    <a:pt x="161" y="1192"/>
                  </a:cubicBezTo>
                  <a:cubicBezTo>
                    <a:pt x="161" y="1192"/>
                    <a:pt x="161" y="1192"/>
                    <a:pt x="161" y="1192"/>
                  </a:cubicBezTo>
                  <a:cubicBezTo>
                    <a:pt x="161" y="1192"/>
                    <a:pt x="161" y="1192"/>
                    <a:pt x="161" y="1192"/>
                  </a:cubicBezTo>
                  <a:cubicBezTo>
                    <a:pt x="161" y="1193"/>
                    <a:pt x="162" y="1193"/>
                    <a:pt x="162" y="1194"/>
                  </a:cubicBezTo>
                  <a:cubicBezTo>
                    <a:pt x="162" y="1194"/>
                    <a:pt x="162" y="1195"/>
                    <a:pt x="162" y="1195"/>
                  </a:cubicBezTo>
                  <a:cubicBezTo>
                    <a:pt x="162" y="1194"/>
                    <a:pt x="161" y="1194"/>
                    <a:pt x="161" y="1193"/>
                  </a:cubicBezTo>
                  <a:cubicBezTo>
                    <a:pt x="160" y="1193"/>
                    <a:pt x="160" y="1192"/>
                    <a:pt x="160" y="1192"/>
                  </a:cubicBezTo>
                  <a:cubicBezTo>
                    <a:pt x="160" y="1191"/>
                    <a:pt x="159" y="1191"/>
                    <a:pt x="159" y="1191"/>
                  </a:cubicBezTo>
                  <a:cubicBezTo>
                    <a:pt x="159" y="1191"/>
                    <a:pt x="160" y="1191"/>
                    <a:pt x="160" y="1192"/>
                  </a:cubicBezTo>
                  <a:cubicBezTo>
                    <a:pt x="160" y="1192"/>
                    <a:pt x="160" y="1193"/>
                    <a:pt x="161" y="1194"/>
                  </a:cubicBezTo>
                  <a:cubicBezTo>
                    <a:pt x="161" y="1195"/>
                    <a:pt x="162" y="1196"/>
                    <a:pt x="163" y="1197"/>
                  </a:cubicBezTo>
                  <a:cubicBezTo>
                    <a:pt x="163" y="1197"/>
                    <a:pt x="164" y="1198"/>
                    <a:pt x="164" y="1198"/>
                  </a:cubicBezTo>
                  <a:cubicBezTo>
                    <a:pt x="164" y="1198"/>
                    <a:pt x="164" y="1199"/>
                    <a:pt x="164" y="1199"/>
                  </a:cubicBezTo>
                  <a:cubicBezTo>
                    <a:pt x="164" y="1199"/>
                    <a:pt x="165" y="1199"/>
                    <a:pt x="165" y="1200"/>
                  </a:cubicBezTo>
                  <a:cubicBezTo>
                    <a:pt x="165" y="1200"/>
                    <a:pt x="165" y="1200"/>
                    <a:pt x="165" y="1200"/>
                  </a:cubicBezTo>
                  <a:cubicBezTo>
                    <a:pt x="165" y="1200"/>
                    <a:pt x="165" y="1200"/>
                    <a:pt x="165" y="1200"/>
                  </a:cubicBezTo>
                  <a:cubicBezTo>
                    <a:pt x="166" y="1201"/>
                    <a:pt x="166" y="1201"/>
                    <a:pt x="166" y="1201"/>
                  </a:cubicBezTo>
                  <a:cubicBezTo>
                    <a:pt x="167" y="1202"/>
                    <a:pt x="167" y="1202"/>
                    <a:pt x="167" y="1202"/>
                  </a:cubicBezTo>
                  <a:cubicBezTo>
                    <a:pt x="167" y="1202"/>
                    <a:pt x="167" y="1202"/>
                    <a:pt x="167" y="1201"/>
                  </a:cubicBezTo>
                  <a:cubicBezTo>
                    <a:pt x="169" y="1203"/>
                    <a:pt x="172" y="1205"/>
                    <a:pt x="175" y="1207"/>
                  </a:cubicBezTo>
                  <a:cubicBezTo>
                    <a:pt x="175" y="1207"/>
                    <a:pt x="174" y="1207"/>
                    <a:pt x="173" y="1207"/>
                  </a:cubicBezTo>
                  <a:cubicBezTo>
                    <a:pt x="173" y="1207"/>
                    <a:pt x="172" y="1208"/>
                    <a:pt x="171" y="1208"/>
                  </a:cubicBezTo>
                  <a:cubicBezTo>
                    <a:pt x="171" y="1208"/>
                    <a:pt x="170" y="1208"/>
                    <a:pt x="170" y="1208"/>
                  </a:cubicBezTo>
                  <a:cubicBezTo>
                    <a:pt x="170" y="1208"/>
                    <a:pt x="169" y="1208"/>
                    <a:pt x="169" y="1208"/>
                  </a:cubicBezTo>
                  <a:cubicBezTo>
                    <a:pt x="169" y="1208"/>
                    <a:pt x="169" y="1208"/>
                    <a:pt x="169" y="1209"/>
                  </a:cubicBezTo>
                  <a:cubicBezTo>
                    <a:pt x="168" y="1209"/>
                    <a:pt x="168" y="1209"/>
                    <a:pt x="167" y="1209"/>
                  </a:cubicBezTo>
                  <a:cubicBezTo>
                    <a:pt x="166" y="1209"/>
                    <a:pt x="166" y="1209"/>
                    <a:pt x="165" y="1210"/>
                  </a:cubicBezTo>
                  <a:cubicBezTo>
                    <a:pt x="165" y="1210"/>
                    <a:pt x="164" y="1210"/>
                    <a:pt x="164" y="1210"/>
                  </a:cubicBezTo>
                  <a:cubicBezTo>
                    <a:pt x="163" y="1210"/>
                    <a:pt x="162" y="1211"/>
                    <a:pt x="162" y="1211"/>
                  </a:cubicBezTo>
                  <a:cubicBezTo>
                    <a:pt x="161" y="1211"/>
                    <a:pt x="159" y="1211"/>
                    <a:pt x="158" y="1211"/>
                  </a:cubicBezTo>
                  <a:cubicBezTo>
                    <a:pt x="157" y="1212"/>
                    <a:pt x="155" y="1212"/>
                    <a:pt x="154" y="1212"/>
                  </a:cubicBezTo>
                  <a:cubicBezTo>
                    <a:pt x="152" y="1212"/>
                    <a:pt x="151" y="1212"/>
                    <a:pt x="150" y="1212"/>
                  </a:cubicBezTo>
                  <a:cubicBezTo>
                    <a:pt x="148" y="1212"/>
                    <a:pt x="147" y="1212"/>
                    <a:pt x="146" y="1212"/>
                  </a:cubicBezTo>
                  <a:cubicBezTo>
                    <a:pt x="146" y="1212"/>
                    <a:pt x="146" y="1212"/>
                    <a:pt x="146" y="1212"/>
                  </a:cubicBezTo>
                  <a:cubicBezTo>
                    <a:pt x="137" y="1193"/>
                    <a:pt x="124" y="1201"/>
                    <a:pt x="113" y="1214"/>
                  </a:cubicBezTo>
                  <a:cubicBezTo>
                    <a:pt x="127" y="1212"/>
                    <a:pt x="132" y="1225"/>
                    <a:pt x="146" y="1214"/>
                  </a:cubicBezTo>
                  <a:cubicBezTo>
                    <a:pt x="148" y="1214"/>
                    <a:pt x="149" y="1214"/>
                    <a:pt x="150" y="1214"/>
                  </a:cubicBezTo>
                  <a:cubicBezTo>
                    <a:pt x="151" y="1214"/>
                    <a:pt x="152" y="1214"/>
                    <a:pt x="154" y="1214"/>
                  </a:cubicBezTo>
                  <a:cubicBezTo>
                    <a:pt x="155" y="1214"/>
                    <a:pt x="157" y="1214"/>
                    <a:pt x="158" y="1214"/>
                  </a:cubicBezTo>
                  <a:cubicBezTo>
                    <a:pt x="160" y="1214"/>
                    <a:pt x="161" y="1213"/>
                    <a:pt x="162" y="1213"/>
                  </a:cubicBezTo>
                  <a:cubicBezTo>
                    <a:pt x="163" y="1213"/>
                    <a:pt x="164" y="1213"/>
                    <a:pt x="164" y="1212"/>
                  </a:cubicBezTo>
                  <a:cubicBezTo>
                    <a:pt x="165" y="1212"/>
                    <a:pt x="165" y="1212"/>
                    <a:pt x="166" y="1212"/>
                  </a:cubicBezTo>
                  <a:cubicBezTo>
                    <a:pt x="167" y="1212"/>
                    <a:pt x="167" y="1212"/>
                    <a:pt x="168" y="1211"/>
                  </a:cubicBezTo>
                  <a:cubicBezTo>
                    <a:pt x="168" y="1211"/>
                    <a:pt x="169" y="1211"/>
                    <a:pt x="169" y="1211"/>
                  </a:cubicBezTo>
                  <a:cubicBezTo>
                    <a:pt x="170" y="1211"/>
                    <a:pt x="170" y="1211"/>
                    <a:pt x="170" y="1210"/>
                  </a:cubicBezTo>
                  <a:cubicBezTo>
                    <a:pt x="170" y="1210"/>
                    <a:pt x="171" y="1210"/>
                    <a:pt x="171" y="1210"/>
                  </a:cubicBezTo>
                  <a:cubicBezTo>
                    <a:pt x="171" y="1210"/>
                    <a:pt x="172" y="1210"/>
                    <a:pt x="172" y="1209"/>
                  </a:cubicBezTo>
                  <a:cubicBezTo>
                    <a:pt x="172" y="1209"/>
                    <a:pt x="173" y="1209"/>
                    <a:pt x="173" y="1209"/>
                  </a:cubicBezTo>
                  <a:cubicBezTo>
                    <a:pt x="173" y="1208"/>
                    <a:pt x="174" y="1208"/>
                    <a:pt x="174" y="1208"/>
                  </a:cubicBezTo>
                  <a:cubicBezTo>
                    <a:pt x="174" y="1207"/>
                    <a:pt x="175" y="1207"/>
                    <a:pt x="175" y="1207"/>
                  </a:cubicBezTo>
                  <a:cubicBezTo>
                    <a:pt x="176" y="1207"/>
                    <a:pt x="176" y="1207"/>
                    <a:pt x="177" y="1208"/>
                  </a:cubicBezTo>
                  <a:cubicBezTo>
                    <a:pt x="179" y="1209"/>
                    <a:pt x="181" y="1210"/>
                    <a:pt x="184" y="1211"/>
                  </a:cubicBezTo>
                  <a:cubicBezTo>
                    <a:pt x="185" y="1212"/>
                    <a:pt x="187" y="1212"/>
                    <a:pt x="188" y="1213"/>
                  </a:cubicBezTo>
                  <a:cubicBezTo>
                    <a:pt x="189" y="1213"/>
                    <a:pt x="191" y="1214"/>
                    <a:pt x="192" y="1214"/>
                  </a:cubicBezTo>
                  <a:cubicBezTo>
                    <a:pt x="195" y="1215"/>
                    <a:pt x="197" y="1216"/>
                    <a:pt x="200" y="1216"/>
                  </a:cubicBezTo>
                  <a:cubicBezTo>
                    <a:pt x="199" y="1216"/>
                    <a:pt x="199" y="1216"/>
                    <a:pt x="199" y="1216"/>
                  </a:cubicBezTo>
                  <a:cubicBezTo>
                    <a:pt x="198" y="1217"/>
                    <a:pt x="196" y="1217"/>
                    <a:pt x="195" y="1218"/>
                  </a:cubicBezTo>
                  <a:cubicBezTo>
                    <a:pt x="194" y="1218"/>
                    <a:pt x="193" y="1219"/>
                    <a:pt x="193" y="1219"/>
                  </a:cubicBezTo>
                  <a:cubicBezTo>
                    <a:pt x="192" y="1219"/>
                    <a:pt x="192" y="1220"/>
                    <a:pt x="191" y="1220"/>
                  </a:cubicBezTo>
                  <a:cubicBezTo>
                    <a:pt x="191" y="1220"/>
                    <a:pt x="191" y="1221"/>
                    <a:pt x="190" y="1221"/>
                  </a:cubicBezTo>
                  <a:cubicBezTo>
                    <a:pt x="189" y="1222"/>
                    <a:pt x="187" y="1224"/>
                    <a:pt x="185" y="1225"/>
                  </a:cubicBezTo>
                  <a:cubicBezTo>
                    <a:pt x="184" y="1227"/>
                    <a:pt x="182" y="1229"/>
                    <a:pt x="180" y="1231"/>
                  </a:cubicBezTo>
                  <a:cubicBezTo>
                    <a:pt x="177" y="1234"/>
                    <a:pt x="173" y="1238"/>
                    <a:pt x="170" y="1242"/>
                  </a:cubicBezTo>
                  <a:cubicBezTo>
                    <a:pt x="168" y="1244"/>
                    <a:pt x="166" y="1246"/>
                    <a:pt x="164" y="1248"/>
                  </a:cubicBezTo>
                  <a:cubicBezTo>
                    <a:pt x="162" y="1250"/>
                    <a:pt x="161" y="1252"/>
                    <a:pt x="159" y="1254"/>
                  </a:cubicBezTo>
                  <a:cubicBezTo>
                    <a:pt x="158" y="1255"/>
                    <a:pt x="157" y="1256"/>
                    <a:pt x="156" y="1256"/>
                  </a:cubicBezTo>
                  <a:cubicBezTo>
                    <a:pt x="156" y="1257"/>
                    <a:pt x="155" y="1258"/>
                    <a:pt x="154" y="1258"/>
                  </a:cubicBezTo>
                  <a:cubicBezTo>
                    <a:pt x="153" y="1258"/>
                    <a:pt x="153" y="1259"/>
                    <a:pt x="153" y="1259"/>
                  </a:cubicBezTo>
                  <a:cubicBezTo>
                    <a:pt x="153" y="1259"/>
                    <a:pt x="152" y="1259"/>
                    <a:pt x="152" y="1259"/>
                  </a:cubicBezTo>
                  <a:cubicBezTo>
                    <a:pt x="152" y="1259"/>
                    <a:pt x="151" y="1259"/>
                    <a:pt x="151" y="1259"/>
                  </a:cubicBezTo>
                  <a:cubicBezTo>
                    <a:pt x="150" y="1260"/>
                    <a:pt x="149" y="1260"/>
                    <a:pt x="148" y="1260"/>
                  </a:cubicBezTo>
                  <a:cubicBezTo>
                    <a:pt x="147" y="1260"/>
                    <a:pt x="146" y="1260"/>
                    <a:pt x="145" y="1260"/>
                  </a:cubicBezTo>
                  <a:cubicBezTo>
                    <a:pt x="144" y="1260"/>
                    <a:pt x="144" y="1260"/>
                    <a:pt x="143" y="1260"/>
                  </a:cubicBezTo>
                  <a:cubicBezTo>
                    <a:pt x="143" y="1260"/>
                    <a:pt x="143" y="1260"/>
                    <a:pt x="143" y="1260"/>
                  </a:cubicBezTo>
                  <a:cubicBezTo>
                    <a:pt x="143" y="1260"/>
                    <a:pt x="143" y="1260"/>
                    <a:pt x="142" y="1259"/>
                  </a:cubicBezTo>
                  <a:cubicBezTo>
                    <a:pt x="142" y="1259"/>
                    <a:pt x="142" y="1259"/>
                    <a:pt x="142" y="1259"/>
                  </a:cubicBezTo>
                  <a:cubicBezTo>
                    <a:pt x="142" y="1259"/>
                    <a:pt x="142" y="1259"/>
                    <a:pt x="141" y="1259"/>
                  </a:cubicBezTo>
                  <a:cubicBezTo>
                    <a:pt x="141" y="1259"/>
                    <a:pt x="141" y="1259"/>
                    <a:pt x="140" y="1260"/>
                  </a:cubicBezTo>
                  <a:cubicBezTo>
                    <a:pt x="140" y="1259"/>
                    <a:pt x="139" y="1259"/>
                    <a:pt x="138" y="1259"/>
                  </a:cubicBezTo>
                  <a:cubicBezTo>
                    <a:pt x="136" y="1259"/>
                    <a:pt x="135" y="1259"/>
                    <a:pt x="135" y="1259"/>
                  </a:cubicBezTo>
                  <a:cubicBezTo>
                    <a:pt x="135" y="1259"/>
                    <a:pt x="135" y="1259"/>
                    <a:pt x="136" y="1259"/>
                  </a:cubicBezTo>
                  <a:cubicBezTo>
                    <a:pt x="136" y="1259"/>
                    <a:pt x="137" y="1259"/>
                    <a:pt x="138" y="1260"/>
                  </a:cubicBezTo>
                  <a:cubicBezTo>
                    <a:pt x="137" y="1260"/>
                    <a:pt x="137" y="1260"/>
                    <a:pt x="137" y="1260"/>
                  </a:cubicBezTo>
                  <a:cubicBezTo>
                    <a:pt x="137" y="1260"/>
                    <a:pt x="136" y="1260"/>
                    <a:pt x="135" y="1260"/>
                  </a:cubicBezTo>
                  <a:cubicBezTo>
                    <a:pt x="134" y="1260"/>
                    <a:pt x="133" y="1261"/>
                    <a:pt x="133" y="1261"/>
                  </a:cubicBezTo>
                  <a:cubicBezTo>
                    <a:pt x="132" y="1261"/>
                    <a:pt x="132" y="1261"/>
                    <a:pt x="131" y="1261"/>
                  </a:cubicBezTo>
                  <a:cubicBezTo>
                    <a:pt x="131" y="1261"/>
                    <a:pt x="131" y="1261"/>
                    <a:pt x="131" y="1261"/>
                  </a:cubicBezTo>
                  <a:cubicBezTo>
                    <a:pt x="130" y="1262"/>
                    <a:pt x="130" y="1262"/>
                    <a:pt x="130" y="1262"/>
                  </a:cubicBezTo>
                  <a:cubicBezTo>
                    <a:pt x="122" y="1253"/>
                    <a:pt x="115" y="1262"/>
                    <a:pt x="108" y="1267"/>
                  </a:cubicBezTo>
                  <a:cubicBezTo>
                    <a:pt x="118" y="1277"/>
                    <a:pt x="127" y="1278"/>
                    <a:pt x="130" y="1263"/>
                  </a:cubicBezTo>
                  <a:cubicBezTo>
                    <a:pt x="131" y="1263"/>
                    <a:pt x="131" y="1263"/>
                    <a:pt x="131" y="1263"/>
                  </a:cubicBezTo>
                  <a:cubicBezTo>
                    <a:pt x="132" y="1263"/>
                    <a:pt x="132" y="1263"/>
                    <a:pt x="133" y="1263"/>
                  </a:cubicBezTo>
                  <a:cubicBezTo>
                    <a:pt x="134" y="1262"/>
                    <a:pt x="135" y="1262"/>
                    <a:pt x="135" y="1262"/>
                  </a:cubicBezTo>
                  <a:cubicBezTo>
                    <a:pt x="136" y="1262"/>
                    <a:pt x="137" y="1262"/>
                    <a:pt x="138" y="1262"/>
                  </a:cubicBezTo>
                  <a:cubicBezTo>
                    <a:pt x="138" y="1262"/>
                    <a:pt x="139" y="1262"/>
                    <a:pt x="140" y="1262"/>
                  </a:cubicBezTo>
                  <a:cubicBezTo>
                    <a:pt x="140" y="1261"/>
                    <a:pt x="141" y="1261"/>
                    <a:pt x="141" y="1261"/>
                  </a:cubicBezTo>
                  <a:cubicBezTo>
                    <a:pt x="142" y="1261"/>
                    <a:pt x="142" y="1261"/>
                    <a:pt x="142" y="1261"/>
                  </a:cubicBezTo>
                  <a:cubicBezTo>
                    <a:pt x="142" y="1261"/>
                    <a:pt x="142" y="1261"/>
                    <a:pt x="142" y="1261"/>
                  </a:cubicBezTo>
                  <a:cubicBezTo>
                    <a:pt x="142" y="1261"/>
                    <a:pt x="142" y="1261"/>
                    <a:pt x="143" y="1261"/>
                  </a:cubicBezTo>
                  <a:cubicBezTo>
                    <a:pt x="143" y="1262"/>
                    <a:pt x="144" y="1262"/>
                    <a:pt x="145" y="1262"/>
                  </a:cubicBezTo>
                  <a:cubicBezTo>
                    <a:pt x="145" y="1262"/>
                    <a:pt x="146" y="1262"/>
                    <a:pt x="146" y="1262"/>
                  </a:cubicBezTo>
                  <a:cubicBezTo>
                    <a:pt x="147" y="1262"/>
                    <a:pt x="147" y="1262"/>
                    <a:pt x="148" y="1262"/>
                  </a:cubicBezTo>
                  <a:cubicBezTo>
                    <a:pt x="149" y="1262"/>
                    <a:pt x="150" y="1262"/>
                    <a:pt x="151" y="1262"/>
                  </a:cubicBezTo>
                  <a:cubicBezTo>
                    <a:pt x="151" y="1262"/>
                    <a:pt x="151" y="1262"/>
                    <a:pt x="151" y="1263"/>
                  </a:cubicBezTo>
                  <a:cubicBezTo>
                    <a:pt x="151" y="1263"/>
                    <a:pt x="151" y="1263"/>
                    <a:pt x="151" y="1264"/>
                  </a:cubicBezTo>
                  <a:cubicBezTo>
                    <a:pt x="151" y="1264"/>
                    <a:pt x="151" y="1265"/>
                    <a:pt x="151" y="1265"/>
                  </a:cubicBezTo>
                  <a:cubicBezTo>
                    <a:pt x="151" y="1266"/>
                    <a:pt x="151" y="1266"/>
                    <a:pt x="151" y="1267"/>
                  </a:cubicBezTo>
                  <a:cubicBezTo>
                    <a:pt x="151" y="1267"/>
                    <a:pt x="151" y="1268"/>
                    <a:pt x="151" y="1268"/>
                  </a:cubicBezTo>
                  <a:cubicBezTo>
                    <a:pt x="152" y="1268"/>
                    <a:pt x="152" y="1268"/>
                    <a:pt x="152" y="1269"/>
                  </a:cubicBezTo>
                  <a:cubicBezTo>
                    <a:pt x="152" y="1269"/>
                    <a:pt x="152" y="1270"/>
                    <a:pt x="152" y="1271"/>
                  </a:cubicBezTo>
                  <a:cubicBezTo>
                    <a:pt x="152" y="1271"/>
                    <a:pt x="152" y="1272"/>
                    <a:pt x="152" y="1273"/>
                  </a:cubicBezTo>
                  <a:cubicBezTo>
                    <a:pt x="152" y="1273"/>
                    <a:pt x="152" y="1273"/>
                    <a:pt x="152" y="1274"/>
                  </a:cubicBezTo>
                  <a:cubicBezTo>
                    <a:pt x="152" y="1274"/>
                    <a:pt x="152" y="1274"/>
                    <a:pt x="152" y="1275"/>
                  </a:cubicBezTo>
                  <a:cubicBezTo>
                    <a:pt x="152" y="1276"/>
                    <a:pt x="152" y="1276"/>
                    <a:pt x="152" y="1277"/>
                  </a:cubicBezTo>
                  <a:cubicBezTo>
                    <a:pt x="152" y="1279"/>
                    <a:pt x="152" y="1280"/>
                    <a:pt x="152" y="1282"/>
                  </a:cubicBezTo>
                  <a:cubicBezTo>
                    <a:pt x="152" y="1281"/>
                    <a:pt x="151" y="1281"/>
                    <a:pt x="150" y="1281"/>
                  </a:cubicBezTo>
                  <a:cubicBezTo>
                    <a:pt x="152" y="1282"/>
                    <a:pt x="152" y="1282"/>
                    <a:pt x="152" y="1282"/>
                  </a:cubicBezTo>
                  <a:cubicBezTo>
                    <a:pt x="152" y="1283"/>
                    <a:pt x="152" y="1283"/>
                    <a:pt x="152" y="1284"/>
                  </a:cubicBezTo>
                  <a:cubicBezTo>
                    <a:pt x="147" y="1287"/>
                    <a:pt x="141" y="1290"/>
                    <a:pt x="137" y="1294"/>
                  </a:cubicBezTo>
                  <a:cubicBezTo>
                    <a:pt x="131" y="1302"/>
                    <a:pt x="132" y="1312"/>
                    <a:pt x="125" y="1319"/>
                  </a:cubicBezTo>
                  <a:cubicBezTo>
                    <a:pt x="141" y="1322"/>
                    <a:pt x="166" y="1302"/>
                    <a:pt x="155" y="1284"/>
                  </a:cubicBezTo>
                  <a:cubicBezTo>
                    <a:pt x="154" y="1283"/>
                    <a:pt x="154" y="1283"/>
                    <a:pt x="154" y="1283"/>
                  </a:cubicBezTo>
                  <a:cubicBezTo>
                    <a:pt x="154" y="1283"/>
                    <a:pt x="154" y="1283"/>
                    <a:pt x="154" y="1282"/>
                  </a:cubicBezTo>
                  <a:cubicBezTo>
                    <a:pt x="155" y="1280"/>
                    <a:pt x="155" y="1279"/>
                    <a:pt x="155" y="1277"/>
                  </a:cubicBezTo>
                  <a:cubicBezTo>
                    <a:pt x="155" y="1276"/>
                    <a:pt x="155" y="1276"/>
                    <a:pt x="155" y="1275"/>
                  </a:cubicBezTo>
                  <a:cubicBezTo>
                    <a:pt x="155" y="1274"/>
                    <a:pt x="155" y="1274"/>
                    <a:pt x="155" y="1274"/>
                  </a:cubicBezTo>
                  <a:cubicBezTo>
                    <a:pt x="155" y="1273"/>
                    <a:pt x="155" y="1273"/>
                    <a:pt x="155" y="1272"/>
                  </a:cubicBezTo>
                  <a:cubicBezTo>
                    <a:pt x="154" y="1272"/>
                    <a:pt x="154" y="1271"/>
                    <a:pt x="154" y="1270"/>
                  </a:cubicBezTo>
                  <a:cubicBezTo>
                    <a:pt x="154" y="1270"/>
                    <a:pt x="154" y="1269"/>
                    <a:pt x="154" y="1268"/>
                  </a:cubicBezTo>
                  <a:cubicBezTo>
                    <a:pt x="154" y="1268"/>
                    <a:pt x="154" y="1268"/>
                    <a:pt x="154" y="1267"/>
                  </a:cubicBezTo>
                  <a:cubicBezTo>
                    <a:pt x="154" y="1267"/>
                    <a:pt x="154" y="1267"/>
                    <a:pt x="154" y="1266"/>
                  </a:cubicBezTo>
                  <a:cubicBezTo>
                    <a:pt x="153" y="1266"/>
                    <a:pt x="153" y="1265"/>
                    <a:pt x="153" y="1265"/>
                  </a:cubicBezTo>
                  <a:cubicBezTo>
                    <a:pt x="153" y="1264"/>
                    <a:pt x="152" y="1264"/>
                    <a:pt x="152" y="1263"/>
                  </a:cubicBezTo>
                  <a:cubicBezTo>
                    <a:pt x="152" y="1263"/>
                    <a:pt x="152" y="1263"/>
                    <a:pt x="152" y="1262"/>
                  </a:cubicBezTo>
                  <a:cubicBezTo>
                    <a:pt x="151" y="1262"/>
                    <a:pt x="151" y="1262"/>
                    <a:pt x="151" y="1261"/>
                  </a:cubicBezTo>
                  <a:cubicBezTo>
                    <a:pt x="151" y="1261"/>
                    <a:pt x="151" y="1261"/>
                    <a:pt x="151" y="1261"/>
                  </a:cubicBezTo>
                  <a:cubicBezTo>
                    <a:pt x="152" y="1261"/>
                    <a:pt x="152" y="1261"/>
                    <a:pt x="153" y="1261"/>
                  </a:cubicBezTo>
                  <a:cubicBezTo>
                    <a:pt x="153" y="1261"/>
                    <a:pt x="154" y="1261"/>
                    <a:pt x="154" y="1261"/>
                  </a:cubicBezTo>
                  <a:cubicBezTo>
                    <a:pt x="154" y="1260"/>
                    <a:pt x="154" y="1260"/>
                    <a:pt x="155" y="1260"/>
                  </a:cubicBezTo>
                  <a:cubicBezTo>
                    <a:pt x="157" y="1259"/>
                    <a:pt x="159" y="1257"/>
                    <a:pt x="161" y="1255"/>
                  </a:cubicBezTo>
                  <a:cubicBezTo>
                    <a:pt x="162" y="1254"/>
                    <a:pt x="164" y="1252"/>
                    <a:pt x="166" y="1250"/>
                  </a:cubicBezTo>
                  <a:cubicBezTo>
                    <a:pt x="168" y="1248"/>
                    <a:pt x="169" y="1246"/>
                    <a:pt x="171" y="1244"/>
                  </a:cubicBezTo>
                  <a:cubicBezTo>
                    <a:pt x="175" y="1240"/>
                    <a:pt x="178" y="1236"/>
                    <a:pt x="182" y="1232"/>
                  </a:cubicBezTo>
                  <a:cubicBezTo>
                    <a:pt x="184" y="1230"/>
                    <a:pt x="185" y="1229"/>
                    <a:pt x="187" y="1227"/>
                  </a:cubicBezTo>
                  <a:cubicBezTo>
                    <a:pt x="188" y="1225"/>
                    <a:pt x="190" y="1224"/>
                    <a:pt x="191" y="1223"/>
                  </a:cubicBezTo>
                  <a:cubicBezTo>
                    <a:pt x="192" y="1222"/>
                    <a:pt x="193" y="1221"/>
                    <a:pt x="194" y="1221"/>
                  </a:cubicBezTo>
                  <a:cubicBezTo>
                    <a:pt x="194" y="1220"/>
                    <a:pt x="195" y="1220"/>
                    <a:pt x="196" y="1219"/>
                  </a:cubicBezTo>
                  <a:cubicBezTo>
                    <a:pt x="196" y="1219"/>
                    <a:pt x="197" y="1218"/>
                    <a:pt x="198" y="1218"/>
                  </a:cubicBezTo>
                  <a:cubicBezTo>
                    <a:pt x="198" y="1218"/>
                    <a:pt x="198" y="1218"/>
                    <a:pt x="198" y="1218"/>
                  </a:cubicBezTo>
                  <a:cubicBezTo>
                    <a:pt x="199" y="1217"/>
                    <a:pt x="199" y="1217"/>
                    <a:pt x="199" y="1217"/>
                  </a:cubicBezTo>
                  <a:cubicBezTo>
                    <a:pt x="200" y="1217"/>
                    <a:pt x="200" y="1217"/>
                    <a:pt x="201" y="1217"/>
                  </a:cubicBezTo>
                  <a:cubicBezTo>
                    <a:pt x="201" y="1217"/>
                    <a:pt x="201" y="1217"/>
                    <a:pt x="201" y="1217"/>
                  </a:cubicBezTo>
                  <a:cubicBezTo>
                    <a:pt x="204" y="1217"/>
                    <a:pt x="208" y="1218"/>
                    <a:pt x="212" y="1218"/>
                  </a:cubicBezTo>
                  <a:cubicBezTo>
                    <a:pt x="216" y="1219"/>
                    <a:pt x="219" y="1219"/>
                    <a:pt x="223" y="1219"/>
                  </a:cubicBezTo>
                  <a:cubicBezTo>
                    <a:pt x="224" y="1219"/>
                    <a:pt x="225" y="1219"/>
                    <a:pt x="226" y="1219"/>
                  </a:cubicBezTo>
                  <a:cubicBezTo>
                    <a:pt x="226" y="1219"/>
                    <a:pt x="227" y="1219"/>
                    <a:pt x="227" y="1219"/>
                  </a:cubicBezTo>
                  <a:cubicBezTo>
                    <a:pt x="228" y="1219"/>
                    <a:pt x="228" y="1219"/>
                    <a:pt x="228" y="1219"/>
                  </a:cubicBezTo>
                  <a:cubicBezTo>
                    <a:pt x="228" y="1219"/>
                    <a:pt x="228" y="1219"/>
                    <a:pt x="228" y="1219"/>
                  </a:cubicBezTo>
                  <a:cubicBezTo>
                    <a:pt x="228" y="1219"/>
                    <a:pt x="228" y="1219"/>
                    <a:pt x="227" y="1220"/>
                  </a:cubicBezTo>
                  <a:cubicBezTo>
                    <a:pt x="227" y="1220"/>
                    <a:pt x="227" y="1220"/>
                    <a:pt x="227" y="1220"/>
                  </a:cubicBezTo>
                  <a:cubicBezTo>
                    <a:pt x="227" y="1220"/>
                    <a:pt x="227" y="1221"/>
                    <a:pt x="227" y="1221"/>
                  </a:cubicBezTo>
                  <a:cubicBezTo>
                    <a:pt x="226" y="1221"/>
                    <a:pt x="226" y="1222"/>
                    <a:pt x="226" y="1222"/>
                  </a:cubicBezTo>
                  <a:cubicBezTo>
                    <a:pt x="226" y="1223"/>
                    <a:pt x="225" y="1223"/>
                    <a:pt x="225" y="1224"/>
                  </a:cubicBezTo>
                  <a:cubicBezTo>
                    <a:pt x="225" y="1224"/>
                    <a:pt x="224" y="1225"/>
                    <a:pt x="224" y="1225"/>
                  </a:cubicBezTo>
                  <a:cubicBezTo>
                    <a:pt x="224" y="1226"/>
                    <a:pt x="223" y="1226"/>
                    <a:pt x="223" y="1227"/>
                  </a:cubicBezTo>
                  <a:cubicBezTo>
                    <a:pt x="222" y="1228"/>
                    <a:pt x="221" y="1229"/>
                    <a:pt x="221" y="1230"/>
                  </a:cubicBezTo>
                  <a:cubicBezTo>
                    <a:pt x="220" y="1231"/>
                    <a:pt x="219" y="1232"/>
                    <a:pt x="218" y="1233"/>
                  </a:cubicBezTo>
                  <a:cubicBezTo>
                    <a:pt x="217" y="1234"/>
                    <a:pt x="216" y="1234"/>
                    <a:pt x="215" y="1235"/>
                  </a:cubicBezTo>
                  <a:cubicBezTo>
                    <a:pt x="215" y="1236"/>
                    <a:pt x="215" y="1236"/>
                    <a:pt x="215" y="1236"/>
                  </a:cubicBezTo>
                  <a:cubicBezTo>
                    <a:pt x="215" y="1235"/>
                    <a:pt x="216" y="1234"/>
                    <a:pt x="217" y="1233"/>
                  </a:cubicBezTo>
                  <a:cubicBezTo>
                    <a:pt x="199" y="1220"/>
                    <a:pt x="187" y="1245"/>
                    <a:pt x="184" y="1260"/>
                  </a:cubicBezTo>
                  <a:cubicBezTo>
                    <a:pt x="192" y="1255"/>
                    <a:pt x="228" y="1252"/>
                    <a:pt x="219" y="1235"/>
                  </a:cubicBezTo>
                  <a:cubicBezTo>
                    <a:pt x="219" y="1235"/>
                    <a:pt x="219" y="1235"/>
                    <a:pt x="220" y="1234"/>
                  </a:cubicBezTo>
                  <a:cubicBezTo>
                    <a:pt x="220" y="1233"/>
                    <a:pt x="221" y="1232"/>
                    <a:pt x="222" y="1231"/>
                  </a:cubicBezTo>
                  <a:cubicBezTo>
                    <a:pt x="223" y="1230"/>
                    <a:pt x="224" y="1229"/>
                    <a:pt x="225" y="1228"/>
                  </a:cubicBezTo>
                  <a:cubicBezTo>
                    <a:pt x="225" y="1227"/>
                    <a:pt x="226" y="1227"/>
                    <a:pt x="226" y="1226"/>
                  </a:cubicBezTo>
                  <a:cubicBezTo>
                    <a:pt x="226" y="1226"/>
                    <a:pt x="227" y="1225"/>
                    <a:pt x="227" y="1225"/>
                  </a:cubicBezTo>
                  <a:cubicBezTo>
                    <a:pt x="227" y="1224"/>
                    <a:pt x="228" y="1224"/>
                    <a:pt x="228" y="1223"/>
                  </a:cubicBezTo>
                  <a:cubicBezTo>
                    <a:pt x="228" y="1223"/>
                    <a:pt x="228" y="1222"/>
                    <a:pt x="229" y="1222"/>
                  </a:cubicBezTo>
                  <a:cubicBezTo>
                    <a:pt x="229" y="1222"/>
                    <a:pt x="229" y="1221"/>
                    <a:pt x="229" y="1221"/>
                  </a:cubicBezTo>
                  <a:cubicBezTo>
                    <a:pt x="229" y="1221"/>
                    <a:pt x="229" y="1221"/>
                    <a:pt x="229" y="1221"/>
                  </a:cubicBezTo>
                  <a:cubicBezTo>
                    <a:pt x="230" y="1220"/>
                    <a:pt x="230" y="1220"/>
                    <a:pt x="230" y="1219"/>
                  </a:cubicBezTo>
                  <a:cubicBezTo>
                    <a:pt x="230" y="1219"/>
                    <a:pt x="230" y="1218"/>
                    <a:pt x="230" y="1218"/>
                  </a:cubicBezTo>
                  <a:cubicBezTo>
                    <a:pt x="232" y="1218"/>
                    <a:pt x="233" y="1217"/>
                    <a:pt x="235" y="1217"/>
                  </a:cubicBezTo>
                  <a:cubicBezTo>
                    <a:pt x="238" y="1215"/>
                    <a:pt x="242" y="1213"/>
                    <a:pt x="245" y="1211"/>
                  </a:cubicBezTo>
                  <a:cubicBezTo>
                    <a:pt x="248" y="1208"/>
                    <a:pt x="251" y="1205"/>
                    <a:pt x="254" y="1202"/>
                  </a:cubicBezTo>
                  <a:cubicBezTo>
                    <a:pt x="257" y="1200"/>
                    <a:pt x="260" y="1197"/>
                    <a:pt x="263" y="1194"/>
                  </a:cubicBezTo>
                  <a:cubicBezTo>
                    <a:pt x="264" y="1193"/>
                    <a:pt x="266" y="1192"/>
                    <a:pt x="268" y="1191"/>
                  </a:cubicBezTo>
                  <a:cubicBezTo>
                    <a:pt x="268" y="1191"/>
                    <a:pt x="268" y="1191"/>
                    <a:pt x="269" y="1190"/>
                  </a:cubicBezTo>
                  <a:cubicBezTo>
                    <a:pt x="270" y="1190"/>
                    <a:pt x="270" y="1190"/>
                    <a:pt x="270" y="1190"/>
                  </a:cubicBezTo>
                  <a:cubicBezTo>
                    <a:pt x="270" y="1190"/>
                    <a:pt x="270" y="1190"/>
                    <a:pt x="270" y="1190"/>
                  </a:cubicBezTo>
                  <a:cubicBezTo>
                    <a:pt x="270" y="1190"/>
                    <a:pt x="270" y="1190"/>
                    <a:pt x="270" y="1190"/>
                  </a:cubicBezTo>
                  <a:cubicBezTo>
                    <a:pt x="271" y="1189"/>
                    <a:pt x="272" y="1189"/>
                    <a:pt x="273" y="1189"/>
                  </a:cubicBezTo>
                  <a:cubicBezTo>
                    <a:pt x="277" y="1188"/>
                    <a:pt x="281" y="1187"/>
                    <a:pt x="285" y="1187"/>
                  </a:cubicBezTo>
                  <a:cubicBezTo>
                    <a:pt x="289" y="1186"/>
                    <a:pt x="293" y="1186"/>
                    <a:pt x="297" y="1186"/>
                  </a:cubicBezTo>
                  <a:cubicBezTo>
                    <a:pt x="301" y="1186"/>
                    <a:pt x="305" y="1185"/>
                    <a:pt x="308" y="1184"/>
                  </a:cubicBezTo>
                  <a:cubicBezTo>
                    <a:pt x="308" y="1184"/>
                    <a:pt x="307" y="1184"/>
                    <a:pt x="307" y="1185"/>
                  </a:cubicBezTo>
                  <a:cubicBezTo>
                    <a:pt x="306" y="1185"/>
                    <a:pt x="306" y="1186"/>
                    <a:pt x="305" y="1186"/>
                  </a:cubicBezTo>
                  <a:cubicBezTo>
                    <a:pt x="305" y="1186"/>
                    <a:pt x="305" y="1187"/>
                    <a:pt x="304" y="1187"/>
                  </a:cubicBezTo>
                  <a:cubicBezTo>
                    <a:pt x="304" y="1188"/>
                    <a:pt x="304" y="1188"/>
                    <a:pt x="304" y="1188"/>
                  </a:cubicBezTo>
                  <a:cubicBezTo>
                    <a:pt x="301" y="1191"/>
                    <a:pt x="299" y="1195"/>
                    <a:pt x="298" y="1199"/>
                  </a:cubicBezTo>
                  <a:cubicBezTo>
                    <a:pt x="298" y="1200"/>
                    <a:pt x="298" y="1200"/>
                    <a:pt x="297" y="1201"/>
                  </a:cubicBezTo>
                  <a:cubicBezTo>
                    <a:pt x="297" y="1201"/>
                    <a:pt x="297" y="1202"/>
                    <a:pt x="297" y="1203"/>
                  </a:cubicBezTo>
                  <a:cubicBezTo>
                    <a:pt x="297" y="1204"/>
                    <a:pt x="296" y="1205"/>
                    <a:pt x="296" y="1206"/>
                  </a:cubicBezTo>
                  <a:cubicBezTo>
                    <a:pt x="295" y="1208"/>
                    <a:pt x="295" y="1210"/>
                    <a:pt x="294" y="1213"/>
                  </a:cubicBezTo>
                  <a:cubicBezTo>
                    <a:pt x="293" y="1215"/>
                    <a:pt x="293" y="1217"/>
                    <a:pt x="292" y="1219"/>
                  </a:cubicBezTo>
                  <a:cubicBezTo>
                    <a:pt x="292" y="1220"/>
                    <a:pt x="291" y="1221"/>
                    <a:pt x="291" y="1222"/>
                  </a:cubicBezTo>
                  <a:cubicBezTo>
                    <a:pt x="291" y="1222"/>
                    <a:pt x="291" y="1222"/>
                    <a:pt x="291" y="1222"/>
                  </a:cubicBezTo>
                  <a:cubicBezTo>
                    <a:pt x="291" y="1222"/>
                    <a:pt x="291" y="1222"/>
                    <a:pt x="291" y="1222"/>
                  </a:cubicBezTo>
                  <a:cubicBezTo>
                    <a:pt x="290" y="1223"/>
                    <a:pt x="290" y="1224"/>
                    <a:pt x="289" y="1226"/>
                  </a:cubicBezTo>
                  <a:cubicBezTo>
                    <a:pt x="287" y="1229"/>
                    <a:pt x="285" y="1233"/>
                    <a:pt x="282" y="1235"/>
                  </a:cubicBezTo>
                  <a:cubicBezTo>
                    <a:pt x="282" y="1236"/>
                    <a:pt x="282" y="1236"/>
                    <a:pt x="282" y="1236"/>
                  </a:cubicBezTo>
                  <a:cubicBezTo>
                    <a:pt x="281" y="1237"/>
                    <a:pt x="281" y="1237"/>
                    <a:pt x="281" y="1237"/>
                  </a:cubicBezTo>
                  <a:cubicBezTo>
                    <a:pt x="280" y="1238"/>
                    <a:pt x="280" y="1238"/>
                    <a:pt x="279" y="1239"/>
                  </a:cubicBezTo>
                  <a:cubicBezTo>
                    <a:pt x="279" y="1240"/>
                    <a:pt x="279" y="1240"/>
                    <a:pt x="278" y="1241"/>
                  </a:cubicBezTo>
                  <a:cubicBezTo>
                    <a:pt x="278" y="1240"/>
                    <a:pt x="279" y="1240"/>
                    <a:pt x="279" y="1240"/>
                  </a:cubicBezTo>
                  <a:cubicBezTo>
                    <a:pt x="279" y="1240"/>
                    <a:pt x="278" y="1240"/>
                    <a:pt x="277" y="1241"/>
                  </a:cubicBezTo>
                  <a:cubicBezTo>
                    <a:pt x="277" y="1241"/>
                    <a:pt x="277" y="1241"/>
                    <a:pt x="276" y="1242"/>
                  </a:cubicBezTo>
                  <a:cubicBezTo>
                    <a:pt x="276" y="1242"/>
                    <a:pt x="276" y="1242"/>
                    <a:pt x="275" y="1243"/>
                  </a:cubicBezTo>
                  <a:cubicBezTo>
                    <a:pt x="275" y="1243"/>
                    <a:pt x="275" y="1243"/>
                    <a:pt x="275" y="1243"/>
                  </a:cubicBezTo>
                  <a:cubicBezTo>
                    <a:pt x="275" y="1243"/>
                    <a:pt x="275" y="1244"/>
                    <a:pt x="275" y="1244"/>
                  </a:cubicBezTo>
                  <a:cubicBezTo>
                    <a:pt x="274" y="1245"/>
                    <a:pt x="274" y="1245"/>
                    <a:pt x="273" y="1246"/>
                  </a:cubicBezTo>
                  <a:cubicBezTo>
                    <a:pt x="273" y="1247"/>
                    <a:pt x="272" y="1248"/>
                    <a:pt x="272" y="1249"/>
                  </a:cubicBezTo>
                  <a:cubicBezTo>
                    <a:pt x="271" y="1250"/>
                    <a:pt x="271" y="1251"/>
                    <a:pt x="270" y="1252"/>
                  </a:cubicBezTo>
                  <a:cubicBezTo>
                    <a:pt x="270" y="1253"/>
                    <a:pt x="269" y="1254"/>
                    <a:pt x="269" y="1256"/>
                  </a:cubicBezTo>
                  <a:cubicBezTo>
                    <a:pt x="269" y="1256"/>
                    <a:pt x="269" y="1257"/>
                    <a:pt x="268" y="1258"/>
                  </a:cubicBezTo>
                  <a:cubicBezTo>
                    <a:pt x="250" y="1264"/>
                    <a:pt x="262" y="1290"/>
                    <a:pt x="272" y="1299"/>
                  </a:cubicBezTo>
                  <a:cubicBezTo>
                    <a:pt x="270" y="1291"/>
                    <a:pt x="269" y="1287"/>
                    <a:pt x="272" y="1280"/>
                  </a:cubicBezTo>
                  <a:cubicBezTo>
                    <a:pt x="274" y="1275"/>
                    <a:pt x="280" y="1265"/>
                    <a:pt x="271" y="1263"/>
                  </a:cubicBezTo>
                  <a:cubicBezTo>
                    <a:pt x="271" y="1262"/>
                    <a:pt x="271" y="1262"/>
                    <a:pt x="271" y="1262"/>
                  </a:cubicBezTo>
                  <a:cubicBezTo>
                    <a:pt x="271" y="1261"/>
                    <a:pt x="270" y="1259"/>
                    <a:pt x="271" y="1257"/>
                  </a:cubicBezTo>
                  <a:cubicBezTo>
                    <a:pt x="271" y="1257"/>
                    <a:pt x="271" y="1257"/>
                    <a:pt x="271" y="1257"/>
                  </a:cubicBezTo>
                  <a:cubicBezTo>
                    <a:pt x="271" y="1257"/>
                    <a:pt x="271" y="1257"/>
                    <a:pt x="271" y="1256"/>
                  </a:cubicBezTo>
                  <a:cubicBezTo>
                    <a:pt x="271" y="1255"/>
                    <a:pt x="272" y="1254"/>
                    <a:pt x="272" y="1253"/>
                  </a:cubicBezTo>
                  <a:cubicBezTo>
                    <a:pt x="273" y="1252"/>
                    <a:pt x="273" y="1251"/>
                    <a:pt x="273" y="1250"/>
                  </a:cubicBezTo>
                  <a:cubicBezTo>
                    <a:pt x="274" y="1249"/>
                    <a:pt x="274" y="1248"/>
                    <a:pt x="275" y="1247"/>
                  </a:cubicBezTo>
                  <a:cubicBezTo>
                    <a:pt x="275" y="1246"/>
                    <a:pt x="276" y="1246"/>
                    <a:pt x="276" y="1245"/>
                  </a:cubicBezTo>
                  <a:cubicBezTo>
                    <a:pt x="276" y="1245"/>
                    <a:pt x="276" y="1244"/>
                    <a:pt x="277" y="1244"/>
                  </a:cubicBezTo>
                  <a:cubicBezTo>
                    <a:pt x="277" y="1244"/>
                    <a:pt x="277" y="1244"/>
                    <a:pt x="277" y="1244"/>
                  </a:cubicBezTo>
                  <a:cubicBezTo>
                    <a:pt x="277" y="1243"/>
                    <a:pt x="277" y="1243"/>
                    <a:pt x="277" y="1243"/>
                  </a:cubicBezTo>
                  <a:cubicBezTo>
                    <a:pt x="277" y="1243"/>
                    <a:pt x="278" y="1243"/>
                    <a:pt x="278" y="1243"/>
                  </a:cubicBezTo>
                  <a:cubicBezTo>
                    <a:pt x="278" y="1242"/>
                    <a:pt x="279" y="1241"/>
                    <a:pt x="281" y="1240"/>
                  </a:cubicBezTo>
                  <a:cubicBezTo>
                    <a:pt x="281" y="1240"/>
                    <a:pt x="282" y="1239"/>
                    <a:pt x="282" y="1239"/>
                  </a:cubicBezTo>
                  <a:cubicBezTo>
                    <a:pt x="283" y="1238"/>
                    <a:pt x="283" y="1238"/>
                    <a:pt x="283" y="1238"/>
                  </a:cubicBezTo>
                  <a:cubicBezTo>
                    <a:pt x="283" y="1237"/>
                    <a:pt x="284" y="1237"/>
                    <a:pt x="284" y="1237"/>
                  </a:cubicBezTo>
                  <a:cubicBezTo>
                    <a:pt x="286" y="1234"/>
                    <a:pt x="289" y="1231"/>
                    <a:pt x="291" y="1227"/>
                  </a:cubicBezTo>
                  <a:cubicBezTo>
                    <a:pt x="291" y="1227"/>
                    <a:pt x="291" y="1227"/>
                    <a:pt x="291" y="1227"/>
                  </a:cubicBezTo>
                  <a:cubicBezTo>
                    <a:pt x="291" y="1227"/>
                    <a:pt x="291" y="1228"/>
                    <a:pt x="291" y="1228"/>
                  </a:cubicBezTo>
                  <a:cubicBezTo>
                    <a:pt x="291" y="1228"/>
                    <a:pt x="291" y="1228"/>
                    <a:pt x="291" y="1229"/>
                  </a:cubicBezTo>
                  <a:cubicBezTo>
                    <a:pt x="291" y="1229"/>
                    <a:pt x="292" y="1229"/>
                    <a:pt x="292" y="1229"/>
                  </a:cubicBezTo>
                  <a:cubicBezTo>
                    <a:pt x="293" y="1231"/>
                    <a:pt x="294" y="1234"/>
                    <a:pt x="296" y="1236"/>
                  </a:cubicBezTo>
                  <a:cubicBezTo>
                    <a:pt x="298" y="1238"/>
                    <a:pt x="299" y="1239"/>
                    <a:pt x="301" y="1241"/>
                  </a:cubicBezTo>
                  <a:cubicBezTo>
                    <a:pt x="301" y="1241"/>
                    <a:pt x="300" y="1241"/>
                    <a:pt x="300" y="1241"/>
                  </a:cubicBezTo>
                  <a:cubicBezTo>
                    <a:pt x="299" y="1244"/>
                    <a:pt x="299" y="1244"/>
                    <a:pt x="299" y="1244"/>
                  </a:cubicBezTo>
                  <a:cubicBezTo>
                    <a:pt x="293" y="1254"/>
                    <a:pt x="299" y="1266"/>
                    <a:pt x="310" y="1269"/>
                  </a:cubicBezTo>
                  <a:cubicBezTo>
                    <a:pt x="310" y="1259"/>
                    <a:pt x="317" y="1244"/>
                    <a:pt x="303" y="1242"/>
                  </a:cubicBezTo>
                  <a:cubicBezTo>
                    <a:pt x="303" y="1242"/>
                    <a:pt x="303" y="1241"/>
                    <a:pt x="303" y="1241"/>
                  </a:cubicBezTo>
                  <a:cubicBezTo>
                    <a:pt x="301" y="1239"/>
                    <a:pt x="299" y="1237"/>
                    <a:pt x="298" y="1234"/>
                  </a:cubicBezTo>
                  <a:cubicBezTo>
                    <a:pt x="296" y="1232"/>
                    <a:pt x="294" y="1230"/>
                    <a:pt x="293" y="1228"/>
                  </a:cubicBezTo>
                  <a:cubicBezTo>
                    <a:pt x="293" y="1228"/>
                    <a:pt x="293" y="1228"/>
                    <a:pt x="293" y="1228"/>
                  </a:cubicBezTo>
                  <a:cubicBezTo>
                    <a:pt x="293" y="1228"/>
                    <a:pt x="293" y="1227"/>
                    <a:pt x="293" y="1227"/>
                  </a:cubicBezTo>
                  <a:cubicBezTo>
                    <a:pt x="293" y="1227"/>
                    <a:pt x="292" y="1227"/>
                    <a:pt x="292" y="1226"/>
                  </a:cubicBezTo>
                  <a:cubicBezTo>
                    <a:pt x="292" y="1226"/>
                    <a:pt x="292" y="1226"/>
                    <a:pt x="292" y="1226"/>
                  </a:cubicBezTo>
                  <a:cubicBezTo>
                    <a:pt x="292" y="1226"/>
                    <a:pt x="292" y="1225"/>
                    <a:pt x="292" y="1225"/>
                  </a:cubicBezTo>
                  <a:cubicBezTo>
                    <a:pt x="293" y="1224"/>
                    <a:pt x="293" y="1222"/>
                    <a:pt x="294" y="1220"/>
                  </a:cubicBezTo>
                  <a:cubicBezTo>
                    <a:pt x="295" y="1218"/>
                    <a:pt x="295" y="1216"/>
                    <a:pt x="296" y="1213"/>
                  </a:cubicBezTo>
                  <a:cubicBezTo>
                    <a:pt x="297" y="1211"/>
                    <a:pt x="297" y="1209"/>
                    <a:pt x="298" y="1206"/>
                  </a:cubicBezTo>
                  <a:cubicBezTo>
                    <a:pt x="298" y="1205"/>
                    <a:pt x="299" y="1204"/>
                    <a:pt x="299" y="1203"/>
                  </a:cubicBezTo>
                  <a:cubicBezTo>
                    <a:pt x="299" y="1203"/>
                    <a:pt x="299" y="1202"/>
                    <a:pt x="299" y="1202"/>
                  </a:cubicBezTo>
                  <a:cubicBezTo>
                    <a:pt x="300" y="1201"/>
                    <a:pt x="300" y="1201"/>
                    <a:pt x="300" y="1200"/>
                  </a:cubicBezTo>
                  <a:cubicBezTo>
                    <a:pt x="301" y="1196"/>
                    <a:pt x="303" y="1192"/>
                    <a:pt x="305" y="1189"/>
                  </a:cubicBezTo>
                  <a:cubicBezTo>
                    <a:pt x="305" y="1189"/>
                    <a:pt x="306" y="1189"/>
                    <a:pt x="306" y="1188"/>
                  </a:cubicBezTo>
                  <a:cubicBezTo>
                    <a:pt x="306" y="1188"/>
                    <a:pt x="307" y="1188"/>
                    <a:pt x="307" y="1188"/>
                  </a:cubicBezTo>
                  <a:cubicBezTo>
                    <a:pt x="307" y="1187"/>
                    <a:pt x="308" y="1186"/>
                    <a:pt x="308" y="1186"/>
                  </a:cubicBezTo>
                  <a:cubicBezTo>
                    <a:pt x="309" y="1185"/>
                    <a:pt x="310" y="1184"/>
                    <a:pt x="311" y="1183"/>
                  </a:cubicBezTo>
                  <a:cubicBezTo>
                    <a:pt x="311" y="1183"/>
                    <a:pt x="312" y="1182"/>
                    <a:pt x="312" y="1182"/>
                  </a:cubicBezTo>
                  <a:cubicBezTo>
                    <a:pt x="312" y="1182"/>
                    <a:pt x="312" y="1182"/>
                    <a:pt x="312" y="1182"/>
                  </a:cubicBezTo>
                  <a:cubicBezTo>
                    <a:pt x="313" y="1182"/>
                    <a:pt x="313" y="1182"/>
                    <a:pt x="313" y="1182"/>
                  </a:cubicBezTo>
                  <a:cubicBezTo>
                    <a:pt x="313" y="1181"/>
                    <a:pt x="313" y="1181"/>
                    <a:pt x="313" y="1181"/>
                  </a:cubicBezTo>
                  <a:cubicBezTo>
                    <a:pt x="313" y="1181"/>
                    <a:pt x="313" y="1181"/>
                    <a:pt x="313" y="1181"/>
                  </a:cubicBezTo>
                  <a:cubicBezTo>
                    <a:pt x="314" y="1181"/>
                    <a:pt x="314" y="1181"/>
                    <a:pt x="314" y="1181"/>
                  </a:cubicBezTo>
                  <a:cubicBezTo>
                    <a:pt x="315" y="1180"/>
                    <a:pt x="316" y="1180"/>
                    <a:pt x="317" y="1179"/>
                  </a:cubicBezTo>
                  <a:cubicBezTo>
                    <a:pt x="318" y="1179"/>
                    <a:pt x="319" y="1178"/>
                    <a:pt x="319" y="1178"/>
                  </a:cubicBezTo>
                  <a:cubicBezTo>
                    <a:pt x="321" y="1176"/>
                    <a:pt x="324" y="1175"/>
                    <a:pt x="326" y="1174"/>
                  </a:cubicBezTo>
                  <a:cubicBezTo>
                    <a:pt x="339" y="1167"/>
                    <a:pt x="352" y="1158"/>
                    <a:pt x="358" y="1150"/>
                  </a:cubicBezTo>
                  <a:cubicBezTo>
                    <a:pt x="366" y="1140"/>
                    <a:pt x="370" y="1140"/>
                    <a:pt x="387" y="1131"/>
                  </a:cubicBezTo>
                  <a:cubicBezTo>
                    <a:pt x="401" y="1123"/>
                    <a:pt x="406" y="1124"/>
                    <a:pt x="416" y="1111"/>
                  </a:cubicBezTo>
                  <a:cubicBezTo>
                    <a:pt x="436" y="1123"/>
                    <a:pt x="479" y="1130"/>
                    <a:pt x="502" y="1135"/>
                  </a:cubicBezTo>
                  <a:cubicBezTo>
                    <a:pt x="510" y="1136"/>
                    <a:pt x="519" y="1136"/>
                    <a:pt x="529" y="1136"/>
                  </a:cubicBezTo>
                  <a:cubicBezTo>
                    <a:pt x="527" y="1138"/>
                    <a:pt x="525" y="1140"/>
                    <a:pt x="522" y="1142"/>
                  </a:cubicBezTo>
                  <a:cubicBezTo>
                    <a:pt x="522" y="1142"/>
                    <a:pt x="522" y="1142"/>
                    <a:pt x="522" y="1142"/>
                  </a:cubicBezTo>
                  <a:cubicBezTo>
                    <a:pt x="521" y="1142"/>
                    <a:pt x="520" y="1142"/>
                    <a:pt x="519" y="1142"/>
                  </a:cubicBezTo>
                  <a:cubicBezTo>
                    <a:pt x="519" y="1142"/>
                    <a:pt x="518" y="1142"/>
                    <a:pt x="517" y="1142"/>
                  </a:cubicBezTo>
                  <a:cubicBezTo>
                    <a:pt x="517" y="1142"/>
                    <a:pt x="516" y="1142"/>
                    <a:pt x="515" y="1143"/>
                  </a:cubicBezTo>
                  <a:cubicBezTo>
                    <a:pt x="514" y="1143"/>
                    <a:pt x="512" y="1143"/>
                    <a:pt x="511" y="1143"/>
                  </a:cubicBezTo>
                  <a:cubicBezTo>
                    <a:pt x="509" y="1144"/>
                    <a:pt x="507" y="1144"/>
                    <a:pt x="505" y="1144"/>
                  </a:cubicBezTo>
                  <a:cubicBezTo>
                    <a:pt x="502" y="1145"/>
                    <a:pt x="498" y="1145"/>
                    <a:pt x="494" y="1146"/>
                  </a:cubicBezTo>
                  <a:cubicBezTo>
                    <a:pt x="490" y="1146"/>
                    <a:pt x="486" y="1146"/>
                    <a:pt x="482" y="1147"/>
                  </a:cubicBezTo>
                  <a:cubicBezTo>
                    <a:pt x="481" y="1147"/>
                    <a:pt x="479" y="1147"/>
                    <a:pt x="477" y="1147"/>
                  </a:cubicBezTo>
                  <a:cubicBezTo>
                    <a:pt x="475" y="1147"/>
                    <a:pt x="474" y="1147"/>
                    <a:pt x="472" y="1147"/>
                  </a:cubicBezTo>
                  <a:cubicBezTo>
                    <a:pt x="472" y="1147"/>
                    <a:pt x="472" y="1147"/>
                    <a:pt x="471" y="1147"/>
                  </a:cubicBezTo>
                  <a:cubicBezTo>
                    <a:pt x="471" y="1147"/>
                    <a:pt x="471" y="1147"/>
                    <a:pt x="471" y="1147"/>
                  </a:cubicBezTo>
                  <a:cubicBezTo>
                    <a:pt x="471" y="1147"/>
                    <a:pt x="470" y="1147"/>
                    <a:pt x="470" y="1146"/>
                  </a:cubicBezTo>
                  <a:cubicBezTo>
                    <a:pt x="469" y="1146"/>
                    <a:pt x="469" y="1146"/>
                    <a:pt x="469" y="1146"/>
                  </a:cubicBezTo>
                  <a:cubicBezTo>
                    <a:pt x="469" y="1146"/>
                    <a:pt x="469" y="1146"/>
                    <a:pt x="468" y="1146"/>
                  </a:cubicBezTo>
                  <a:cubicBezTo>
                    <a:pt x="468" y="1146"/>
                    <a:pt x="468" y="1146"/>
                    <a:pt x="468" y="1146"/>
                  </a:cubicBezTo>
                  <a:cubicBezTo>
                    <a:pt x="467" y="1146"/>
                    <a:pt x="467" y="1146"/>
                    <a:pt x="466" y="1146"/>
                  </a:cubicBezTo>
                  <a:cubicBezTo>
                    <a:pt x="465" y="1145"/>
                    <a:pt x="464" y="1145"/>
                    <a:pt x="463" y="1145"/>
                  </a:cubicBezTo>
                  <a:cubicBezTo>
                    <a:pt x="463" y="1145"/>
                    <a:pt x="462" y="1145"/>
                    <a:pt x="461" y="1145"/>
                  </a:cubicBezTo>
                  <a:cubicBezTo>
                    <a:pt x="460" y="1145"/>
                    <a:pt x="459" y="1145"/>
                    <a:pt x="458" y="1145"/>
                  </a:cubicBezTo>
                  <a:cubicBezTo>
                    <a:pt x="458" y="1145"/>
                    <a:pt x="458" y="1145"/>
                    <a:pt x="458" y="1145"/>
                  </a:cubicBezTo>
                  <a:cubicBezTo>
                    <a:pt x="458" y="1145"/>
                    <a:pt x="458" y="1145"/>
                    <a:pt x="458" y="1145"/>
                  </a:cubicBezTo>
                  <a:cubicBezTo>
                    <a:pt x="446" y="1141"/>
                    <a:pt x="437" y="1146"/>
                    <a:pt x="427" y="1153"/>
                  </a:cubicBezTo>
                  <a:cubicBezTo>
                    <a:pt x="437" y="1159"/>
                    <a:pt x="447" y="1155"/>
                    <a:pt x="456" y="1148"/>
                  </a:cubicBezTo>
                  <a:cubicBezTo>
                    <a:pt x="457" y="1148"/>
                    <a:pt x="457" y="1148"/>
                    <a:pt x="458" y="1148"/>
                  </a:cubicBezTo>
                  <a:cubicBezTo>
                    <a:pt x="459" y="1148"/>
                    <a:pt x="460" y="1148"/>
                    <a:pt x="461" y="1148"/>
                  </a:cubicBezTo>
                  <a:cubicBezTo>
                    <a:pt x="462" y="1148"/>
                    <a:pt x="462" y="1148"/>
                    <a:pt x="463" y="1148"/>
                  </a:cubicBezTo>
                  <a:cubicBezTo>
                    <a:pt x="464" y="1148"/>
                    <a:pt x="465" y="1148"/>
                    <a:pt x="466" y="1148"/>
                  </a:cubicBezTo>
                  <a:cubicBezTo>
                    <a:pt x="466" y="1148"/>
                    <a:pt x="466" y="1148"/>
                    <a:pt x="466" y="1148"/>
                  </a:cubicBezTo>
                  <a:cubicBezTo>
                    <a:pt x="466" y="1148"/>
                    <a:pt x="466" y="1148"/>
                    <a:pt x="465" y="1148"/>
                  </a:cubicBezTo>
                  <a:cubicBezTo>
                    <a:pt x="464" y="1148"/>
                    <a:pt x="463" y="1149"/>
                    <a:pt x="463" y="1149"/>
                  </a:cubicBezTo>
                  <a:cubicBezTo>
                    <a:pt x="463" y="1149"/>
                    <a:pt x="464" y="1149"/>
                    <a:pt x="465" y="1149"/>
                  </a:cubicBezTo>
                  <a:cubicBezTo>
                    <a:pt x="466" y="1149"/>
                    <a:pt x="467" y="1149"/>
                    <a:pt x="468" y="1149"/>
                  </a:cubicBezTo>
                  <a:cubicBezTo>
                    <a:pt x="469" y="1149"/>
                    <a:pt x="470" y="1150"/>
                    <a:pt x="470" y="1150"/>
                  </a:cubicBezTo>
                  <a:cubicBezTo>
                    <a:pt x="471" y="1150"/>
                    <a:pt x="471" y="1150"/>
                    <a:pt x="471" y="1150"/>
                  </a:cubicBezTo>
                  <a:cubicBezTo>
                    <a:pt x="472" y="1150"/>
                    <a:pt x="472" y="1150"/>
                    <a:pt x="472" y="1150"/>
                  </a:cubicBezTo>
                  <a:cubicBezTo>
                    <a:pt x="474" y="1150"/>
                    <a:pt x="476" y="1149"/>
                    <a:pt x="477" y="1149"/>
                  </a:cubicBezTo>
                  <a:cubicBezTo>
                    <a:pt x="479" y="1149"/>
                    <a:pt x="481" y="1149"/>
                    <a:pt x="483" y="1149"/>
                  </a:cubicBezTo>
                  <a:cubicBezTo>
                    <a:pt x="486" y="1149"/>
                    <a:pt x="490" y="1148"/>
                    <a:pt x="494" y="1148"/>
                  </a:cubicBezTo>
                  <a:cubicBezTo>
                    <a:pt x="498" y="1148"/>
                    <a:pt x="502" y="1147"/>
                    <a:pt x="506" y="1147"/>
                  </a:cubicBezTo>
                  <a:cubicBezTo>
                    <a:pt x="507" y="1146"/>
                    <a:pt x="509" y="1146"/>
                    <a:pt x="511" y="1146"/>
                  </a:cubicBezTo>
                  <a:cubicBezTo>
                    <a:pt x="513" y="1145"/>
                    <a:pt x="514" y="1145"/>
                    <a:pt x="516" y="1145"/>
                  </a:cubicBezTo>
                  <a:cubicBezTo>
                    <a:pt x="516" y="1145"/>
                    <a:pt x="517" y="1145"/>
                    <a:pt x="518" y="1145"/>
                  </a:cubicBezTo>
                  <a:cubicBezTo>
                    <a:pt x="518" y="1144"/>
                    <a:pt x="519" y="1144"/>
                    <a:pt x="520" y="1144"/>
                  </a:cubicBezTo>
                  <a:cubicBezTo>
                    <a:pt x="520" y="1144"/>
                    <a:pt x="521" y="1144"/>
                    <a:pt x="521" y="1143"/>
                  </a:cubicBezTo>
                  <a:cubicBezTo>
                    <a:pt x="514" y="1151"/>
                    <a:pt x="506" y="1159"/>
                    <a:pt x="499" y="1168"/>
                  </a:cubicBezTo>
                  <a:cubicBezTo>
                    <a:pt x="498" y="1170"/>
                    <a:pt x="496" y="1172"/>
                    <a:pt x="495" y="1175"/>
                  </a:cubicBezTo>
                  <a:cubicBezTo>
                    <a:pt x="493" y="1177"/>
                    <a:pt x="491" y="1179"/>
                    <a:pt x="490" y="1181"/>
                  </a:cubicBezTo>
                  <a:cubicBezTo>
                    <a:pt x="487" y="1185"/>
                    <a:pt x="484" y="1190"/>
                    <a:pt x="481" y="1194"/>
                  </a:cubicBezTo>
                  <a:cubicBezTo>
                    <a:pt x="477" y="1202"/>
                    <a:pt x="472" y="1209"/>
                    <a:pt x="467" y="1216"/>
                  </a:cubicBezTo>
                  <a:cubicBezTo>
                    <a:pt x="467" y="1216"/>
                    <a:pt x="466" y="1216"/>
                    <a:pt x="465" y="1217"/>
                  </a:cubicBezTo>
                  <a:cubicBezTo>
                    <a:pt x="465" y="1217"/>
                    <a:pt x="465" y="1217"/>
                    <a:pt x="464" y="1217"/>
                  </a:cubicBezTo>
                  <a:cubicBezTo>
                    <a:pt x="464" y="1217"/>
                    <a:pt x="464" y="1217"/>
                    <a:pt x="463" y="1217"/>
                  </a:cubicBezTo>
                  <a:cubicBezTo>
                    <a:pt x="463" y="1218"/>
                    <a:pt x="462" y="1218"/>
                    <a:pt x="462" y="1218"/>
                  </a:cubicBezTo>
                  <a:cubicBezTo>
                    <a:pt x="461" y="1218"/>
                    <a:pt x="461" y="1218"/>
                    <a:pt x="461" y="1218"/>
                  </a:cubicBezTo>
                  <a:cubicBezTo>
                    <a:pt x="461" y="1218"/>
                    <a:pt x="461" y="1219"/>
                    <a:pt x="460" y="1219"/>
                  </a:cubicBezTo>
                  <a:cubicBezTo>
                    <a:pt x="460" y="1219"/>
                    <a:pt x="459" y="1219"/>
                    <a:pt x="459" y="1219"/>
                  </a:cubicBezTo>
                  <a:cubicBezTo>
                    <a:pt x="458" y="1220"/>
                    <a:pt x="458" y="1220"/>
                    <a:pt x="457" y="1220"/>
                  </a:cubicBezTo>
                  <a:cubicBezTo>
                    <a:pt x="457" y="1220"/>
                    <a:pt x="457" y="1220"/>
                    <a:pt x="456" y="1220"/>
                  </a:cubicBezTo>
                  <a:cubicBezTo>
                    <a:pt x="456" y="1221"/>
                    <a:pt x="456" y="1221"/>
                    <a:pt x="455" y="1221"/>
                  </a:cubicBezTo>
                  <a:cubicBezTo>
                    <a:pt x="455" y="1221"/>
                    <a:pt x="454" y="1221"/>
                    <a:pt x="453" y="1222"/>
                  </a:cubicBezTo>
                  <a:cubicBezTo>
                    <a:pt x="452" y="1222"/>
                    <a:pt x="451" y="1222"/>
                    <a:pt x="449" y="1223"/>
                  </a:cubicBezTo>
                  <a:cubicBezTo>
                    <a:pt x="448" y="1223"/>
                    <a:pt x="447" y="1223"/>
                    <a:pt x="445" y="1223"/>
                  </a:cubicBezTo>
                  <a:cubicBezTo>
                    <a:pt x="444" y="1224"/>
                    <a:pt x="442" y="1224"/>
                    <a:pt x="441" y="1224"/>
                  </a:cubicBezTo>
                  <a:cubicBezTo>
                    <a:pt x="440" y="1224"/>
                    <a:pt x="439" y="1224"/>
                    <a:pt x="437" y="1224"/>
                  </a:cubicBezTo>
                  <a:cubicBezTo>
                    <a:pt x="435" y="1218"/>
                    <a:pt x="429" y="1211"/>
                    <a:pt x="423" y="1210"/>
                  </a:cubicBezTo>
                  <a:cubicBezTo>
                    <a:pt x="415" y="1209"/>
                    <a:pt x="410" y="1217"/>
                    <a:pt x="404" y="1222"/>
                  </a:cubicBezTo>
                  <a:cubicBezTo>
                    <a:pt x="415" y="1228"/>
                    <a:pt x="430" y="1245"/>
                    <a:pt x="438" y="1226"/>
                  </a:cubicBezTo>
                  <a:cubicBezTo>
                    <a:pt x="438" y="1226"/>
                    <a:pt x="438" y="1226"/>
                    <a:pt x="438" y="1226"/>
                  </a:cubicBezTo>
                  <a:cubicBezTo>
                    <a:pt x="439" y="1227"/>
                    <a:pt x="439" y="1227"/>
                    <a:pt x="439" y="1228"/>
                  </a:cubicBezTo>
                  <a:cubicBezTo>
                    <a:pt x="439" y="1226"/>
                    <a:pt x="439" y="1226"/>
                    <a:pt x="439" y="1226"/>
                  </a:cubicBezTo>
                  <a:cubicBezTo>
                    <a:pt x="439" y="1226"/>
                    <a:pt x="440" y="1226"/>
                    <a:pt x="441" y="1226"/>
                  </a:cubicBezTo>
                  <a:cubicBezTo>
                    <a:pt x="442" y="1226"/>
                    <a:pt x="444" y="1226"/>
                    <a:pt x="445" y="1226"/>
                  </a:cubicBezTo>
                  <a:cubicBezTo>
                    <a:pt x="447" y="1226"/>
                    <a:pt x="448" y="1225"/>
                    <a:pt x="450" y="1225"/>
                  </a:cubicBezTo>
                  <a:cubicBezTo>
                    <a:pt x="451" y="1225"/>
                    <a:pt x="453" y="1224"/>
                    <a:pt x="454" y="1224"/>
                  </a:cubicBezTo>
                  <a:cubicBezTo>
                    <a:pt x="455" y="1224"/>
                    <a:pt x="456" y="1223"/>
                    <a:pt x="456" y="1223"/>
                  </a:cubicBezTo>
                  <a:cubicBezTo>
                    <a:pt x="457" y="1223"/>
                    <a:pt x="457" y="1223"/>
                    <a:pt x="457" y="1223"/>
                  </a:cubicBezTo>
                  <a:cubicBezTo>
                    <a:pt x="457" y="1223"/>
                    <a:pt x="458" y="1222"/>
                    <a:pt x="458" y="1222"/>
                  </a:cubicBezTo>
                  <a:cubicBezTo>
                    <a:pt x="459" y="1222"/>
                    <a:pt x="459" y="1222"/>
                    <a:pt x="460" y="1222"/>
                  </a:cubicBezTo>
                  <a:cubicBezTo>
                    <a:pt x="460" y="1221"/>
                    <a:pt x="461" y="1221"/>
                    <a:pt x="461" y="1221"/>
                  </a:cubicBezTo>
                  <a:cubicBezTo>
                    <a:pt x="462" y="1221"/>
                    <a:pt x="462" y="1221"/>
                    <a:pt x="462" y="1220"/>
                  </a:cubicBezTo>
                  <a:cubicBezTo>
                    <a:pt x="462" y="1220"/>
                    <a:pt x="463" y="1220"/>
                    <a:pt x="463" y="1220"/>
                  </a:cubicBezTo>
                  <a:cubicBezTo>
                    <a:pt x="463" y="1220"/>
                    <a:pt x="464" y="1219"/>
                    <a:pt x="464" y="1219"/>
                  </a:cubicBezTo>
                  <a:cubicBezTo>
                    <a:pt x="464" y="1219"/>
                    <a:pt x="465" y="1218"/>
                    <a:pt x="465" y="1218"/>
                  </a:cubicBezTo>
                  <a:cubicBezTo>
                    <a:pt x="465" y="1218"/>
                    <a:pt x="466" y="1218"/>
                    <a:pt x="466" y="1217"/>
                  </a:cubicBezTo>
                  <a:cubicBezTo>
                    <a:pt x="466" y="1217"/>
                    <a:pt x="466" y="1217"/>
                    <a:pt x="467" y="1216"/>
                  </a:cubicBezTo>
                  <a:cubicBezTo>
                    <a:pt x="465" y="1218"/>
                    <a:pt x="464" y="1220"/>
                    <a:pt x="463" y="1221"/>
                  </a:cubicBezTo>
                  <a:cubicBezTo>
                    <a:pt x="462" y="1222"/>
                    <a:pt x="461" y="1224"/>
                    <a:pt x="461" y="1225"/>
                  </a:cubicBezTo>
                  <a:cubicBezTo>
                    <a:pt x="460" y="1226"/>
                    <a:pt x="459" y="1227"/>
                    <a:pt x="458" y="1228"/>
                  </a:cubicBezTo>
                  <a:cubicBezTo>
                    <a:pt x="457" y="1229"/>
                    <a:pt x="456" y="1230"/>
                    <a:pt x="456" y="1231"/>
                  </a:cubicBezTo>
                  <a:cubicBezTo>
                    <a:pt x="453" y="1234"/>
                    <a:pt x="453" y="1234"/>
                    <a:pt x="453" y="1234"/>
                  </a:cubicBezTo>
                  <a:cubicBezTo>
                    <a:pt x="449" y="1238"/>
                    <a:pt x="446" y="1242"/>
                    <a:pt x="442" y="1246"/>
                  </a:cubicBezTo>
                  <a:cubicBezTo>
                    <a:pt x="434" y="1253"/>
                    <a:pt x="427" y="1261"/>
                    <a:pt x="419" y="1268"/>
                  </a:cubicBezTo>
                  <a:cubicBezTo>
                    <a:pt x="412" y="1275"/>
                    <a:pt x="405" y="1282"/>
                    <a:pt x="398" y="1288"/>
                  </a:cubicBezTo>
                  <a:cubicBezTo>
                    <a:pt x="391" y="1295"/>
                    <a:pt x="385" y="1301"/>
                    <a:pt x="380" y="1308"/>
                  </a:cubicBezTo>
                  <a:cubicBezTo>
                    <a:pt x="377" y="1311"/>
                    <a:pt x="375" y="1314"/>
                    <a:pt x="373" y="1317"/>
                  </a:cubicBezTo>
                  <a:cubicBezTo>
                    <a:pt x="372" y="1319"/>
                    <a:pt x="371" y="1320"/>
                    <a:pt x="370" y="1322"/>
                  </a:cubicBezTo>
                  <a:cubicBezTo>
                    <a:pt x="369" y="1323"/>
                    <a:pt x="368" y="1325"/>
                    <a:pt x="367" y="1326"/>
                  </a:cubicBezTo>
                  <a:cubicBezTo>
                    <a:pt x="364" y="1332"/>
                    <a:pt x="361" y="1337"/>
                    <a:pt x="359" y="1342"/>
                  </a:cubicBezTo>
                  <a:cubicBezTo>
                    <a:pt x="358" y="1344"/>
                    <a:pt x="358" y="1346"/>
                    <a:pt x="357" y="1348"/>
                  </a:cubicBezTo>
                  <a:cubicBezTo>
                    <a:pt x="356" y="1349"/>
                    <a:pt x="356" y="1351"/>
                    <a:pt x="355" y="1352"/>
                  </a:cubicBezTo>
                  <a:cubicBezTo>
                    <a:pt x="355" y="1355"/>
                    <a:pt x="354" y="1356"/>
                    <a:pt x="354" y="1356"/>
                  </a:cubicBezTo>
                  <a:cubicBezTo>
                    <a:pt x="354" y="1356"/>
                    <a:pt x="355" y="1355"/>
                    <a:pt x="356" y="1352"/>
                  </a:cubicBezTo>
                  <a:cubicBezTo>
                    <a:pt x="356" y="1351"/>
                    <a:pt x="357" y="1350"/>
                    <a:pt x="358" y="1348"/>
                  </a:cubicBezTo>
                  <a:cubicBezTo>
                    <a:pt x="359" y="1346"/>
                    <a:pt x="360" y="1344"/>
                    <a:pt x="361" y="1342"/>
                  </a:cubicBezTo>
                  <a:cubicBezTo>
                    <a:pt x="363" y="1338"/>
                    <a:pt x="366" y="1333"/>
                    <a:pt x="370" y="1328"/>
                  </a:cubicBezTo>
                  <a:cubicBezTo>
                    <a:pt x="371" y="1327"/>
                    <a:pt x="372" y="1325"/>
                    <a:pt x="373" y="1324"/>
                  </a:cubicBezTo>
                  <a:cubicBezTo>
                    <a:pt x="374" y="1322"/>
                    <a:pt x="375" y="1321"/>
                    <a:pt x="376" y="1319"/>
                  </a:cubicBezTo>
                  <a:cubicBezTo>
                    <a:pt x="376" y="1319"/>
                    <a:pt x="377" y="1318"/>
                    <a:pt x="378" y="1317"/>
                  </a:cubicBezTo>
                  <a:cubicBezTo>
                    <a:pt x="378" y="1317"/>
                    <a:pt x="379" y="1316"/>
                    <a:pt x="379" y="1315"/>
                  </a:cubicBezTo>
                  <a:cubicBezTo>
                    <a:pt x="381" y="1313"/>
                    <a:pt x="382" y="1312"/>
                    <a:pt x="383" y="1310"/>
                  </a:cubicBezTo>
                  <a:cubicBezTo>
                    <a:pt x="383" y="1310"/>
                    <a:pt x="383" y="1310"/>
                    <a:pt x="383" y="1310"/>
                  </a:cubicBezTo>
                  <a:cubicBezTo>
                    <a:pt x="383" y="1310"/>
                    <a:pt x="383" y="1310"/>
                    <a:pt x="383" y="1311"/>
                  </a:cubicBezTo>
                  <a:cubicBezTo>
                    <a:pt x="383" y="1312"/>
                    <a:pt x="383" y="1313"/>
                    <a:pt x="382" y="1314"/>
                  </a:cubicBezTo>
                  <a:cubicBezTo>
                    <a:pt x="382" y="1315"/>
                    <a:pt x="382" y="1316"/>
                    <a:pt x="382" y="1318"/>
                  </a:cubicBezTo>
                  <a:cubicBezTo>
                    <a:pt x="382" y="1319"/>
                    <a:pt x="381" y="1320"/>
                    <a:pt x="381" y="1321"/>
                  </a:cubicBezTo>
                  <a:cubicBezTo>
                    <a:pt x="381" y="1322"/>
                    <a:pt x="381" y="1322"/>
                    <a:pt x="381" y="1322"/>
                  </a:cubicBezTo>
                  <a:cubicBezTo>
                    <a:pt x="381" y="1322"/>
                    <a:pt x="381" y="1322"/>
                    <a:pt x="381" y="1322"/>
                  </a:cubicBezTo>
                  <a:cubicBezTo>
                    <a:pt x="372" y="1338"/>
                    <a:pt x="378" y="1352"/>
                    <a:pt x="385" y="1367"/>
                  </a:cubicBezTo>
                  <a:cubicBezTo>
                    <a:pt x="396" y="1354"/>
                    <a:pt x="392" y="1339"/>
                    <a:pt x="384" y="1325"/>
                  </a:cubicBezTo>
                  <a:cubicBezTo>
                    <a:pt x="384" y="1324"/>
                    <a:pt x="384" y="1323"/>
                    <a:pt x="384" y="1322"/>
                  </a:cubicBezTo>
                  <a:cubicBezTo>
                    <a:pt x="385" y="1321"/>
                    <a:pt x="385" y="1319"/>
                    <a:pt x="385" y="1318"/>
                  </a:cubicBezTo>
                  <a:cubicBezTo>
                    <a:pt x="385" y="1317"/>
                    <a:pt x="385" y="1316"/>
                    <a:pt x="386" y="1315"/>
                  </a:cubicBezTo>
                  <a:cubicBezTo>
                    <a:pt x="386" y="1313"/>
                    <a:pt x="386" y="1312"/>
                    <a:pt x="386" y="1311"/>
                  </a:cubicBezTo>
                  <a:cubicBezTo>
                    <a:pt x="387" y="1310"/>
                    <a:pt x="387" y="1309"/>
                    <a:pt x="387" y="1309"/>
                  </a:cubicBezTo>
                  <a:cubicBezTo>
                    <a:pt x="387" y="1308"/>
                    <a:pt x="387" y="1308"/>
                    <a:pt x="387" y="1308"/>
                  </a:cubicBezTo>
                  <a:cubicBezTo>
                    <a:pt x="387" y="1308"/>
                    <a:pt x="387" y="1307"/>
                    <a:pt x="387" y="1307"/>
                  </a:cubicBezTo>
                  <a:cubicBezTo>
                    <a:pt x="387" y="1307"/>
                    <a:pt x="387" y="1306"/>
                    <a:pt x="387" y="1306"/>
                  </a:cubicBezTo>
                  <a:cubicBezTo>
                    <a:pt x="387" y="1306"/>
                    <a:pt x="387" y="1306"/>
                    <a:pt x="387" y="1305"/>
                  </a:cubicBezTo>
                  <a:cubicBezTo>
                    <a:pt x="392" y="1301"/>
                    <a:pt x="396" y="1296"/>
                    <a:pt x="401" y="1291"/>
                  </a:cubicBezTo>
                  <a:cubicBezTo>
                    <a:pt x="408" y="1284"/>
                    <a:pt x="415" y="1278"/>
                    <a:pt x="422" y="1271"/>
                  </a:cubicBezTo>
                  <a:cubicBezTo>
                    <a:pt x="430" y="1264"/>
                    <a:pt x="437" y="1256"/>
                    <a:pt x="445" y="1249"/>
                  </a:cubicBezTo>
                  <a:cubicBezTo>
                    <a:pt x="449" y="1245"/>
                    <a:pt x="452" y="1241"/>
                    <a:pt x="456" y="1237"/>
                  </a:cubicBezTo>
                  <a:cubicBezTo>
                    <a:pt x="459" y="1233"/>
                    <a:pt x="459" y="1233"/>
                    <a:pt x="459" y="1233"/>
                  </a:cubicBezTo>
                  <a:cubicBezTo>
                    <a:pt x="459" y="1232"/>
                    <a:pt x="460" y="1231"/>
                    <a:pt x="461" y="1230"/>
                  </a:cubicBezTo>
                  <a:cubicBezTo>
                    <a:pt x="462" y="1229"/>
                    <a:pt x="463" y="1228"/>
                    <a:pt x="464" y="1227"/>
                  </a:cubicBezTo>
                  <a:cubicBezTo>
                    <a:pt x="465" y="1226"/>
                    <a:pt x="465" y="1225"/>
                    <a:pt x="466" y="1224"/>
                  </a:cubicBezTo>
                  <a:cubicBezTo>
                    <a:pt x="473" y="1215"/>
                    <a:pt x="479" y="1206"/>
                    <a:pt x="484" y="1197"/>
                  </a:cubicBezTo>
                  <a:cubicBezTo>
                    <a:pt x="486" y="1194"/>
                    <a:pt x="488" y="1191"/>
                    <a:pt x="489" y="1189"/>
                  </a:cubicBezTo>
                  <a:cubicBezTo>
                    <a:pt x="489" y="1189"/>
                    <a:pt x="489" y="1189"/>
                    <a:pt x="489" y="1190"/>
                  </a:cubicBezTo>
                  <a:cubicBezTo>
                    <a:pt x="489" y="1190"/>
                    <a:pt x="489" y="1191"/>
                    <a:pt x="489" y="1192"/>
                  </a:cubicBezTo>
                  <a:cubicBezTo>
                    <a:pt x="489" y="1192"/>
                    <a:pt x="489" y="1193"/>
                    <a:pt x="489" y="1194"/>
                  </a:cubicBezTo>
                  <a:cubicBezTo>
                    <a:pt x="489" y="1195"/>
                    <a:pt x="488" y="1196"/>
                    <a:pt x="488" y="1196"/>
                  </a:cubicBezTo>
                  <a:cubicBezTo>
                    <a:pt x="488" y="1197"/>
                    <a:pt x="488" y="1197"/>
                    <a:pt x="488" y="1198"/>
                  </a:cubicBezTo>
                  <a:cubicBezTo>
                    <a:pt x="488" y="1198"/>
                    <a:pt x="488" y="1199"/>
                    <a:pt x="488" y="1199"/>
                  </a:cubicBezTo>
                  <a:cubicBezTo>
                    <a:pt x="488" y="1201"/>
                    <a:pt x="488" y="1204"/>
                    <a:pt x="488" y="1206"/>
                  </a:cubicBezTo>
                  <a:cubicBezTo>
                    <a:pt x="488" y="1208"/>
                    <a:pt x="488" y="1211"/>
                    <a:pt x="488" y="1213"/>
                  </a:cubicBezTo>
                  <a:cubicBezTo>
                    <a:pt x="488" y="1218"/>
                    <a:pt x="489" y="1224"/>
                    <a:pt x="489" y="1229"/>
                  </a:cubicBezTo>
                  <a:cubicBezTo>
                    <a:pt x="489" y="1234"/>
                    <a:pt x="489" y="1239"/>
                    <a:pt x="490" y="1244"/>
                  </a:cubicBezTo>
                  <a:cubicBezTo>
                    <a:pt x="489" y="1244"/>
                    <a:pt x="489" y="1244"/>
                    <a:pt x="488" y="1245"/>
                  </a:cubicBezTo>
                  <a:cubicBezTo>
                    <a:pt x="488" y="1245"/>
                    <a:pt x="487" y="1245"/>
                    <a:pt x="486" y="1246"/>
                  </a:cubicBezTo>
                  <a:cubicBezTo>
                    <a:pt x="486" y="1246"/>
                    <a:pt x="486" y="1246"/>
                    <a:pt x="485" y="1247"/>
                  </a:cubicBezTo>
                  <a:cubicBezTo>
                    <a:pt x="485" y="1247"/>
                    <a:pt x="485" y="1247"/>
                    <a:pt x="485" y="1247"/>
                  </a:cubicBezTo>
                  <a:cubicBezTo>
                    <a:pt x="484" y="1247"/>
                    <a:pt x="484" y="1247"/>
                    <a:pt x="484" y="1248"/>
                  </a:cubicBezTo>
                  <a:cubicBezTo>
                    <a:pt x="483" y="1248"/>
                    <a:pt x="482" y="1249"/>
                    <a:pt x="481" y="1250"/>
                  </a:cubicBezTo>
                  <a:cubicBezTo>
                    <a:pt x="480" y="1251"/>
                    <a:pt x="479" y="1252"/>
                    <a:pt x="478" y="1253"/>
                  </a:cubicBezTo>
                  <a:cubicBezTo>
                    <a:pt x="476" y="1254"/>
                    <a:pt x="474" y="1257"/>
                    <a:pt x="472" y="1259"/>
                  </a:cubicBezTo>
                  <a:cubicBezTo>
                    <a:pt x="472" y="1259"/>
                    <a:pt x="472" y="1259"/>
                    <a:pt x="472" y="1259"/>
                  </a:cubicBezTo>
                  <a:cubicBezTo>
                    <a:pt x="471" y="1259"/>
                    <a:pt x="471" y="1259"/>
                    <a:pt x="471" y="1259"/>
                  </a:cubicBezTo>
                  <a:cubicBezTo>
                    <a:pt x="454" y="1254"/>
                    <a:pt x="447" y="1276"/>
                    <a:pt x="452" y="1288"/>
                  </a:cubicBezTo>
                  <a:cubicBezTo>
                    <a:pt x="459" y="1281"/>
                    <a:pt x="477" y="1275"/>
                    <a:pt x="473" y="1261"/>
                  </a:cubicBezTo>
                  <a:cubicBezTo>
                    <a:pt x="473" y="1261"/>
                    <a:pt x="473" y="1260"/>
                    <a:pt x="474" y="1260"/>
                  </a:cubicBezTo>
                  <a:cubicBezTo>
                    <a:pt x="476" y="1258"/>
                    <a:pt x="478" y="1256"/>
                    <a:pt x="480" y="1254"/>
                  </a:cubicBezTo>
                  <a:cubicBezTo>
                    <a:pt x="481" y="1253"/>
                    <a:pt x="482" y="1252"/>
                    <a:pt x="483" y="1252"/>
                  </a:cubicBezTo>
                  <a:cubicBezTo>
                    <a:pt x="484" y="1251"/>
                    <a:pt x="485" y="1250"/>
                    <a:pt x="485" y="1249"/>
                  </a:cubicBezTo>
                  <a:cubicBezTo>
                    <a:pt x="486" y="1249"/>
                    <a:pt x="486" y="1249"/>
                    <a:pt x="486" y="1249"/>
                  </a:cubicBezTo>
                  <a:cubicBezTo>
                    <a:pt x="486" y="1249"/>
                    <a:pt x="486" y="1248"/>
                    <a:pt x="487" y="1248"/>
                  </a:cubicBezTo>
                  <a:cubicBezTo>
                    <a:pt x="487" y="1248"/>
                    <a:pt x="487" y="1247"/>
                    <a:pt x="487" y="1247"/>
                  </a:cubicBezTo>
                  <a:cubicBezTo>
                    <a:pt x="488" y="1246"/>
                    <a:pt x="489" y="1246"/>
                    <a:pt x="489" y="1245"/>
                  </a:cubicBezTo>
                  <a:cubicBezTo>
                    <a:pt x="489" y="1245"/>
                    <a:pt x="489" y="1245"/>
                    <a:pt x="490" y="1245"/>
                  </a:cubicBezTo>
                  <a:cubicBezTo>
                    <a:pt x="490" y="1245"/>
                    <a:pt x="490" y="1245"/>
                    <a:pt x="490" y="1245"/>
                  </a:cubicBezTo>
                  <a:cubicBezTo>
                    <a:pt x="490" y="1247"/>
                    <a:pt x="490" y="1250"/>
                    <a:pt x="490" y="1252"/>
                  </a:cubicBezTo>
                  <a:cubicBezTo>
                    <a:pt x="490" y="1254"/>
                    <a:pt x="490" y="1257"/>
                    <a:pt x="490" y="1259"/>
                  </a:cubicBezTo>
                  <a:cubicBezTo>
                    <a:pt x="490" y="1259"/>
                    <a:pt x="490" y="1260"/>
                    <a:pt x="490" y="1260"/>
                  </a:cubicBezTo>
                  <a:cubicBezTo>
                    <a:pt x="489" y="1261"/>
                    <a:pt x="489" y="1261"/>
                    <a:pt x="490" y="1261"/>
                  </a:cubicBezTo>
                  <a:cubicBezTo>
                    <a:pt x="490" y="1262"/>
                    <a:pt x="490" y="1263"/>
                    <a:pt x="490" y="1264"/>
                  </a:cubicBezTo>
                  <a:cubicBezTo>
                    <a:pt x="490" y="1266"/>
                    <a:pt x="490" y="1267"/>
                    <a:pt x="490" y="1268"/>
                  </a:cubicBezTo>
                  <a:cubicBezTo>
                    <a:pt x="490" y="1271"/>
                    <a:pt x="490" y="1272"/>
                    <a:pt x="490" y="1272"/>
                  </a:cubicBezTo>
                  <a:cubicBezTo>
                    <a:pt x="490" y="1272"/>
                    <a:pt x="490" y="1271"/>
                    <a:pt x="491" y="1268"/>
                  </a:cubicBezTo>
                  <a:cubicBezTo>
                    <a:pt x="491" y="1268"/>
                    <a:pt x="491" y="1267"/>
                    <a:pt x="491" y="1266"/>
                  </a:cubicBezTo>
                  <a:cubicBezTo>
                    <a:pt x="491" y="1266"/>
                    <a:pt x="491" y="1265"/>
                    <a:pt x="491" y="1264"/>
                  </a:cubicBezTo>
                  <a:cubicBezTo>
                    <a:pt x="492" y="1263"/>
                    <a:pt x="492" y="1262"/>
                    <a:pt x="492" y="1262"/>
                  </a:cubicBezTo>
                  <a:cubicBezTo>
                    <a:pt x="492" y="1261"/>
                    <a:pt x="492" y="1261"/>
                    <a:pt x="492" y="1260"/>
                  </a:cubicBezTo>
                  <a:cubicBezTo>
                    <a:pt x="492" y="1260"/>
                    <a:pt x="492" y="1259"/>
                    <a:pt x="492" y="1259"/>
                  </a:cubicBezTo>
                  <a:cubicBezTo>
                    <a:pt x="492" y="1257"/>
                    <a:pt x="492" y="1254"/>
                    <a:pt x="492" y="1252"/>
                  </a:cubicBezTo>
                  <a:cubicBezTo>
                    <a:pt x="492" y="1250"/>
                    <a:pt x="492" y="1247"/>
                    <a:pt x="492" y="1245"/>
                  </a:cubicBezTo>
                  <a:cubicBezTo>
                    <a:pt x="492" y="1240"/>
                    <a:pt x="492" y="1234"/>
                    <a:pt x="491" y="1229"/>
                  </a:cubicBezTo>
                  <a:cubicBezTo>
                    <a:pt x="491" y="1227"/>
                    <a:pt x="491" y="1226"/>
                    <a:pt x="491" y="1224"/>
                  </a:cubicBezTo>
                  <a:cubicBezTo>
                    <a:pt x="491" y="1224"/>
                    <a:pt x="491" y="1224"/>
                    <a:pt x="491" y="1225"/>
                  </a:cubicBezTo>
                  <a:cubicBezTo>
                    <a:pt x="492" y="1225"/>
                    <a:pt x="492" y="1225"/>
                    <a:pt x="492" y="1225"/>
                  </a:cubicBezTo>
                  <a:cubicBezTo>
                    <a:pt x="492" y="1226"/>
                    <a:pt x="493" y="1226"/>
                    <a:pt x="493" y="1226"/>
                  </a:cubicBezTo>
                  <a:cubicBezTo>
                    <a:pt x="493" y="1226"/>
                    <a:pt x="494" y="1227"/>
                    <a:pt x="494" y="1227"/>
                  </a:cubicBezTo>
                  <a:cubicBezTo>
                    <a:pt x="496" y="1228"/>
                    <a:pt x="499" y="1230"/>
                    <a:pt x="503" y="1231"/>
                  </a:cubicBezTo>
                  <a:cubicBezTo>
                    <a:pt x="506" y="1233"/>
                    <a:pt x="509" y="1234"/>
                    <a:pt x="512" y="1235"/>
                  </a:cubicBezTo>
                  <a:cubicBezTo>
                    <a:pt x="511" y="1235"/>
                    <a:pt x="511" y="1235"/>
                    <a:pt x="511" y="1236"/>
                  </a:cubicBezTo>
                  <a:cubicBezTo>
                    <a:pt x="511" y="1239"/>
                    <a:pt x="511" y="1239"/>
                    <a:pt x="511" y="1239"/>
                  </a:cubicBezTo>
                  <a:cubicBezTo>
                    <a:pt x="510" y="1254"/>
                    <a:pt x="524" y="1265"/>
                    <a:pt x="539" y="1261"/>
                  </a:cubicBezTo>
                  <a:cubicBezTo>
                    <a:pt x="533" y="1250"/>
                    <a:pt x="531" y="1228"/>
                    <a:pt x="515" y="1234"/>
                  </a:cubicBezTo>
                  <a:cubicBezTo>
                    <a:pt x="514" y="1234"/>
                    <a:pt x="514" y="1234"/>
                    <a:pt x="514" y="1234"/>
                  </a:cubicBezTo>
                  <a:cubicBezTo>
                    <a:pt x="511" y="1232"/>
                    <a:pt x="507" y="1230"/>
                    <a:pt x="504" y="1229"/>
                  </a:cubicBezTo>
                  <a:cubicBezTo>
                    <a:pt x="500" y="1228"/>
                    <a:pt x="497" y="1226"/>
                    <a:pt x="495" y="1225"/>
                  </a:cubicBezTo>
                  <a:cubicBezTo>
                    <a:pt x="495" y="1225"/>
                    <a:pt x="495" y="1224"/>
                    <a:pt x="494" y="1224"/>
                  </a:cubicBezTo>
                  <a:cubicBezTo>
                    <a:pt x="494" y="1224"/>
                    <a:pt x="494" y="1224"/>
                    <a:pt x="494" y="1224"/>
                  </a:cubicBezTo>
                  <a:cubicBezTo>
                    <a:pt x="493" y="1223"/>
                    <a:pt x="493" y="1223"/>
                    <a:pt x="493" y="1223"/>
                  </a:cubicBezTo>
                  <a:cubicBezTo>
                    <a:pt x="493" y="1223"/>
                    <a:pt x="492" y="1223"/>
                    <a:pt x="492" y="1223"/>
                  </a:cubicBezTo>
                  <a:cubicBezTo>
                    <a:pt x="492" y="1222"/>
                    <a:pt x="491" y="1222"/>
                    <a:pt x="491" y="1221"/>
                  </a:cubicBezTo>
                  <a:cubicBezTo>
                    <a:pt x="491" y="1219"/>
                    <a:pt x="491" y="1216"/>
                    <a:pt x="491" y="1213"/>
                  </a:cubicBezTo>
                  <a:cubicBezTo>
                    <a:pt x="491" y="1211"/>
                    <a:pt x="491" y="1208"/>
                    <a:pt x="491" y="1206"/>
                  </a:cubicBezTo>
                  <a:cubicBezTo>
                    <a:pt x="490" y="1204"/>
                    <a:pt x="490" y="1201"/>
                    <a:pt x="491" y="1199"/>
                  </a:cubicBezTo>
                  <a:cubicBezTo>
                    <a:pt x="491" y="1198"/>
                    <a:pt x="491" y="1197"/>
                    <a:pt x="491" y="1197"/>
                  </a:cubicBezTo>
                  <a:cubicBezTo>
                    <a:pt x="491" y="1196"/>
                    <a:pt x="491" y="1195"/>
                    <a:pt x="490" y="1194"/>
                  </a:cubicBezTo>
                  <a:cubicBezTo>
                    <a:pt x="490" y="1192"/>
                    <a:pt x="490" y="1191"/>
                    <a:pt x="490" y="1190"/>
                  </a:cubicBezTo>
                  <a:cubicBezTo>
                    <a:pt x="490" y="1189"/>
                    <a:pt x="490" y="1188"/>
                    <a:pt x="490" y="1188"/>
                  </a:cubicBezTo>
                  <a:cubicBezTo>
                    <a:pt x="491" y="1186"/>
                    <a:pt x="492" y="1185"/>
                    <a:pt x="493" y="1183"/>
                  </a:cubicBezTo>
                  <a:cubicBezTo>
                    <a:pt x="495" y="1181"/>
                    <a:pt x="496" y="1179"/>
                    <a:pt x="498" y="1177"/>
                  </a:cubicBezTo>
                  <a:cubicBezTo>
                    <a:pt x="499" y="1175"/>
                    <a:pt x="501" y="1173"/>
                    <a:pt x="502" y="1171"/>
                  </a:cubicBezTo>
                  <a:cubicBezTo>
                    <a:pt x="511" y="1160"/>
                    <a:pt x="520" y="1150"/>
                    <a:pt x="529" y="1141"/>
                  </a:cubicBezTo>
                  <a:cubicBezTo>
                    <a:pt x="529" y="1141"/>
                    <a:pt x="529" y="1142"/>
                    <a:pt x="529" y="1142"/>
                  </a:cubicBezTo>
                  <a:cubicBezTo>
                    <a:pt x="529" y="1143"/>
                    <a:pt x="529" y="1143"/>
                    <a:pt x="529" y="1144"/>
                  </a:cubicBezTo>
                  <a:cubicBezTo>
                    <a:pt x="530" y="1145"/>
                    <a:pt x="530" y="1146"/>
                    <a:pt x="530" y="1147"/>
                  </a:cubicBezTo>
                  <a:cubicBezTo>
                    <a:pt x="530" y="1148"/>
                    <a:pt x="531" y="1149"/>
                    <a:pt x="531" y="1150"/>
                  </a:cubicBezTo>
                  <a:cubicBezTo>
                    <a:pt x="531" y="1150"/>
                    <a:pt x="531" y="1150"/>
                    <a:pt x="531" y="1150"/>
                  </a:cubicBezTo>
                  <a:cubicBezTo>
                    <a:pt x="530" y="1150"/>
                    <a:pt x="530" y="1150"/>
                    <a:pt x="530" y="1150"/>
                  </a:cubicBezTo>
                  <a:cubicBezTo>
                    <a:pt x="527" y="1164"/>
                    <a:pt x="538" y="1171"/>
                    <a:pt x="550" y="1179"/>
                  </a:cubicBezTo>
                  <a:cubicBezTo>
                    <a:pt x="556" y="1166"/>
                    <a:pt x="548" y="1157"/>
                    <a:pt x="535" y="1151"/>
                  </a:cubicBezTo>
                  <a:cubicBezTo>
                    <a:pt x="535" y="1150"/>
                    <a:pt x="534" y="1149"/>
                    <a:pt x="534" y="1149"/>
                  </a:cubicBezTo>
                  <a:cubicBezTo>
                    <a:pt x="534" y="1148"/>
                    <a:pt x="534" y="1147"/>
                    <a:pt x="533" y="1146"/>
                  </a:cubicBezTo>
                  <a:cubicBezTo>
                    <a:pt x="533" y="1145"/>
                    <a:pt x="533" y="1144"/>
                    <a:pt x="533" y="1144"/>
                  </a:cubicBezTo>
                  <a:cubicBezTo>
                    <a:pt x="533" y="1143"/>
                    <a:pt x="532" y="1142"/>
                    <a:pt x="532" y="1141"/>
                  </a:cubicBezTo>
                  <a:cubicBezTo>
                    <a:pt x="532" y="1140"/>
                    <a:pt x="532" y="1140"/>
                    <a:pt x="532" y="1139"/>
                  </a:cubicBezTo>
                  <a:cubicBezTo>
                    <a:pt x="532" y="1139"/>
                    <a:pt x="532" y="1139"/>
                    <a:pt x="532" y="1139"/>
                  </a:cubicBezTo>
                  <a:cubicBezTo>
                    <a:pt x="532" y="1138"/>
                    <a:pt x="532" y="1138"/>
                    <a:pt x="532" y="1138"/>
                  </a:cubicBezTo>
                  <a:cubicBezTo>
                    <a:pt x="533" y="1137"/>
                    <a:pt x="534" y="1136"/>
                    <a:pt x="535" y="1135"/>
                  </a:cubicBezTo>
                  <a:cubicBezTo>
                    <a:pt x="550" y="1134"/>
                    <a:pt x="565" y="1130"/>
                    <a:pt x="576" y="1124"/>
                  </a:cubicBezTo>
                  <a:cubicBezTo>
                    <a:pt x="602" y="1111"/>
                    <a:pt x="617" y="1104"/>
                    <a:pt x="617" y="1104"/>
                  </a:cubicBezTo>
                  <a:cubicBezTo>
                    <a:pt x="618" y="1104"/>
                    <a:pt x="623" y="1110"/>
                    <a:pt x="631" y="1114"/>
                  </a:cubicBezTo>
                  <a:cubicBezTo>
                    <a:pt x="640" y="1119"/>
                    <a:pt x="650" y="1123"/>
                    <a:pt x="650" y="1123"/>
                  </a:cubicBezTo>
                  <a:cubicBezTo>
                    <a:pt x="633" y="1153"/>
                    <a:pt x="595" y="1212"/>
                    <a:pt x="563" y="1192"/>
                  </a:cubicBezTo>
                  <a:cubicBezTo>
                    <a:pt x="592" y="1223"/>
                    <a:pt x="629" y="1181"/>
                    <a:pt x="655" y="1150"/>
                  </a:cubicBezTo>
                  <a:cubicBezTo>
                    <a:pt x="675" y="1128"/>
                    <a:pt x="669" y="1129"/>
                    <a:pt x="697" y="1139"/>
                  </a:cubicBezTo>
                  <a:cubicBezTo>
                    <a:pt x="718" y="1146"/>
                    <a:pt x="741" y="1158"/>
                    <a:pt x="764" y="1160"/>
                  </a:cubicBezTo>
                  <a:cubicBezTo>
                    <a:pt x="783" y="1162"/>
                    <a:pt x="798" y="1153"/>
                    <a:pt x="816" y="1154"/>
                  </a:cubicBezTo>
                  <a:cubicBezTo>
                    <a:pt x="835" y="1156"/>
                    <a:pt x="842" y="1166"/>
                    <a:pt x="862" y="1162"/>
                  </a:cubicBezTo>
                  <a:cubicBezTo>
                    <a:pt x="889" y="1158"/>
                    <a:pt x="921" y="1132"/>
                    <a:pt x="938" y="1169"/>
                  </a:cubicBezTo>
                  <a:cubicBezTo>
                    <a:pt x="914" y="1188"/>
                    <a:pt x="893" y="1206"/>
                    <a:pt x="873" y="1232"/>
                  </a:cubicBezTo>
                  <a:cubicBezTo>
                    <a:pt x="870" y="1233"/>
                    <a:pt x="869" y="1234"/>
                    <a:pt x="868" y="1235"/>
                  </a:cubicBezTo>
                  <a:cubicBezTo>
                    <a:pt x="867" y="1235"/>
                    <a:pt x="866" y="1236"/>
                    <a:pt x="864" y="1237"/>
                  </a:cubicBezTo>
                  <a:cubicBezTo>
                    <a:pt x="863" y="1238"/>
                    <a:pt x="862" y="1238"/>
                    <a:pt x="860" y="1239"/>
                  </a:cubicBezTo>
                  <a:cubicBezTo>
                    <a:pt x="855" y="1242"/>
                    <a:pt x="849" y="1246"/>
                    <a:pt x="843" y="1250"/>
                  </a:cubicBezTo>
                  <a:cubicBezTo>
                    <a:pt x="838" y="1253"/>
                    <a:pt x="831" y="1258"/>
                    <a:pt x="826" y="1263"/>
                  </a:cubicBezTo>
                  <a:cubicBezTo>
                    <a:pt x="825" y="1264"/>
                    <a:pt x="824" y="1264"/>
                    <a:pt x="823" y="1265"/>
                  </a:cubicBezTo>
                  <a:cubicBezTo>
                    <a:pt x="823" y="1266"/>
                    <a:pt x="822" y="1266"/>
                    <a:pt x="821" y="1267"/>
                  </a:cubicBezTo>
                  <a:cubicBezTo>
                    <a:pt x="820" y="1268"/>
                    <a:pt x="820" y="1268"/>
                    <a:pt x="820" y="1268"/>
                  </a:cubicBezTo>
                  <a:cubicBezTo>
                    <a:pt x="820" y="1268"/>
                    <a:pt x="820" y="1268"/>
                    <a:pt x="820" y="1268"/>
                  </a:cubicBezTo>
                  <a:cubicBezTo>
                    <a:pt x="820" y="1268"/>
                    <a:pt x="820" y="1268"/>
                    <a:pt x="820" y="1268"/>
                  </a:cubicBezTo>
                  <a:cubicBezTo>
                    <a:pt x="819" y="1269"/>
                    <a:pt x="819" y="1269"/>
                    <a:pt x="819" y="1269"/>
                  </a:cubicBezTo>
                  <a:cubicBezTo>
                    <a:pt x="819" y="1269"/>
                    <a:pt x="819" y="1269"/>
                    <a:pt x="819" y="1269"/>
                  </a:cubicBezTo>
                  <a:cubicBezTo>
                    <a:pt x="819" y="1269"/>
                    <a:pt x="818" y="1269"/>
                    <a:pt x="818" y="1270"/>
                  </a:cubicBezTo>
                  <a:cubicBezTo>
                    <a:pt x="817" y="1270"/>
                    <a:pt x="816" y="1271"/>
                    <a:pt x="814" y="1271"/>
                  </a:cubicBezTo>
                  <a:cubicBezTo>
                    <a:pt x="814" y="1272"/>
                    <a:pt x="813" y="1272"/>
                    <a:pt x="812" y="1272"/>
                  </a:cubicBezTo>
                  <a:cubicBezTo>
                    <a:pt x="812" y="1272"/>
                    <a:pt x="811" y="1272"/>
                    <a:pt x="811" y="1272"/>
                  </a:cubicBezTo>
                  <a:cubicBezTo>
                    <a:pt x="811" y="1273"/>
                    <a:pt x="810" y="1273"/>
                    <a:pt x="810" y="1273"/>
                  </a:cubicBezTo>
                  <a:cubicBezTo>
                    <a:pt x="806" y="1274"/>
                    <a:pt x="802" y="1274"/>
                    <a:pt x="798" y="1274"/>
                  </a:cubicBezTo>
                  <a:cubicBezTo>
                    <a:pt x="797" y="1274"/>
                    <a:pt x="797" y="1274"/>
                    <a:pt x="796" y="1274"/>
                  </a:cubicBezTo>
                  <a:cubicBezTo>
                    <a:pt x="796" y="1274"/>
                    <a:pt x="795" y="1274"/>
                    <a:pt x="795" y="1274"/>
                  </a:cubicBezTo>
                  <a:cubicBezTo>
                    <a:pt x="793" y="1274"/>
                    <a:pt x="792" y="1273"/>
                    <a:pt x="791" y="1273"/>
                  </a:cubicBezTo>
                  <a:cubicBezTo>
                    <a:pt x="789" y="1273"/>
                    <a:pt x="786" y="1273"/>
                    <a:pt x="784" y="1272"/>
                  </a:cubicBezTo>
                  <a:cubicBezTo>
                    <a:pt x="781" y="1272"/>
                    <a:pt x="779" y="1272"/>
                    <a:pt x="777" y="1272"/>
                  </a:cubicBezTo>
                  <a:cubicBezTo>
                    <a:pt x="775" y="1272"/>
                    <a:pt x="773" y="1272"/>
                    <a:pt x="771" y="1272"/>
                  </a:cubicBezTo>
                  <a:cubicBezTo>
                    <a:pt x="771" y="1272"/>
                    <a:pt x="771" y="1272"/>
                    <a:pt x="771" y="1271"/>
                  </a:cubicBezTo>
                  <a:cubicBezTo>
                    <a:pt x="770" y="1271"/>
                    <a:pt x="770" y="1271"/>
                    <a:pt x="770" y="1271"/>
                  </a:cubicBezTo>
                  <a:cubicBezTo>
                    <a:pt x="770" y="1271"/>
                    <a:pt x="770" y="1270"/>
                    <a:pt x="770" y="1270"/>
                  </a:cubicBezTo>
                  <a:cubicBezTo>
                    <a:pt x="769" y="1270"/>
                    <a:pt x="769" y="1270"/>
                    <a:pt x="769" y="1270"/>
                  </a:cubicBezTo>
                  <a:cubicBezTo>
                    <a:pt x="769" y="1269"/>
                    <a:pt x="769" y="1269"/>
                    <a:pt x="768" y="1269"/>
                  </a:cubicBezTo>
                  <a:cubicBezTo>
                    <a:pt x="767" y="1267"/>
                    <a:pt x="765" y="1265"/>
                    <a:pt x="764" y="1262"/>
                  </a:cubicBezTo>
                  <a:cubicBezTo>
                    <a:pt x="762" y="1259"/>
                    <a:pt x="761" y="1257"/>
                    <a:pt x="759" y="1254"/>
                  </a:cubicBezTo>
                  <a:cubicBezTo>
                    <a:pt x="759" y="1254"/>
                    <a:pt x="759" y="1253"/>
                    <a:pt x="759" y="1253"/>
                  </a:cubicBezTo>
                  <a:cubicBezTo>
                    <a:pt x="761" y="1239"/>
                    <a:pt x="744" y="1239"/>
                    <a:pt x="734" y="1235"/>
                  </a:cubicBezTo>
                  <a:cubicBezTo>
                    <a:pt x="733" y="1248"/>
                    <a:pt x="744" y="1259"/>
                    <a:pt x="755" y="1257"/>
                  </a:cubicBezTo>
                  <a:cubicBezTo>
                    <a:pt x="758" y="1257"/>
                    <a:pt x="758" y="1257"/>
                    <a:pt x="758" y="1257"/>
                  </a:cubicBezTo>
                  <a:cubicBezTo>
                    <a:pt x="758" y="1257"/>
                    <a:pt x="758" y="1256"/>
                    <a:pt x="758" y="1256"/>
                  </a:cubicBezTo>
                  <a:cubicBezTo>
                    <a:pt x="760" y="1258"/>
                    <a:pt x="761" y="1261"/>
                    <a:pt x="762" y="1263"/>
                  </a:cubicBezTo>
                  <a:cubicBezTo>
                    <a:pt x="764" y="1266"/>
                    <a:pt x="765" y="1268"/>
                    <a:pt x="767" y="1270"/>
                  </a:cubicBezTo>
                  <a:cubicBezTo>
                    <a:pt x="767" y="1271"/>
                    <a:pt x="767" y="1271"/>
                    <a:pt x="768" y="1271"/>
                  </a:cubicBezTo>
                  <a:cubicBezTo>
                    <a:pt x="768" y="1271"/>
                    <a:pt x="768" y="1272"/>
                    <a:pt x="768" y="1272"/>
                  </a:cubicBezTo>
                  <a:cubicBezTo>
                    <a:pt x="769" y="1272"/>
                    <a:pt x="769" y="1272"/>
                    <a:pt x="769" y="1272"/>
                  </a:cubicBezTo>
                  <a:cubicBezTo>
                    <a:pt x="769" y="1272"/>
                    <a:pt x="769" y="1272"/>
                    <a:pt x="769" y="1272"/>
                  </a:cubicBezTo>
                  <a:cubicBezTo>
                    <a:pt x="765" y="1273"/>
                    <a:pt x="761" y="1274"/>
                    <a:pt x="758" y="1275"/>
                  </a:cubicBezTo>
                  <a:cubicBezTo>
                    <a:pt x="757" y="1275"/>
                    <a:pt x="757" y="1276"/>
                    <a:pt x="756" y="1276"/>
                  </a:cubicBezTo>
                  <a:cubicBezTo>
                    <a:pt x="756" y="1276"/>
                    <a:pt x="756" y="1276"/>
                    <a:pt x="755" y="1276"/>
                  </a:cubicBezTo>
                  <a:cubicBezTo>
                    <a:pt x="754" y="1277"/>
                    <a:pt x="754" y="1277"/>
                    <a:pt x="753" y="1277"/>
                  </a:cubicBezTo>
                  <a:cubicBezTo>
                    <a:pt x="752" y="1278"/>
                    <a:pt x="751" y="1279"/>
                    <a:pt x="750" y="1279"/>
                  </a:cubicBezTo>
                  <a:cubicBezTo>
                    <a:pt x="750" y="1279"/>
                    <a:pt x="750" y="1279"/>
                    <a:pt x="749" y="1280"/>
                  </a:cubicBezTo>
                  <a:cubicBezTo>
                    <a:pt x="749" y="1280"/>
                    <a:pt x="749" y="1280"/>
                    <a:pt x="748" y="1280"/>
                  </a:cubicBezTo>
                  <a:cubicBezTo>
                    <a:pt x="748" y="1280"/>
                    <a:pt x="748" y="1280"/>
                    <a:pt x="748" y="1280"/>
                  </a:cubicBezTo>
                  <a:cubicBezTo>
                    <a:pt x="748" y="1280"/>
                    <a:pt x="747" y="1280"/>
                    <a:pt x="747" y="1280"/>
                  </a:cubicBezTo>
                  <a:cubicBezTo>
                    <a:pt x="746" y="1280"/>
                    <a:pt x="746" y="1280"/>
                    <a:pt x="745" y="1280"/>
                  </a:cubicBezTo>
                  <a:cubicBezTo>
                    <a:pt x="744" y="1280"/>
                    <a:pt x="743" y="1280"/>
                    <a:pt x="741" y="1281"/>
                  </a:cubicBezTo>
                  <a:cubicBezTo>
                    <a:pt x="740" y="1281"/>
                    <a:pt x="739" y="1281"/>
                    <a:pt x="738" y="1281"/>
                  </a:cubicBezTo>
                  <a:cubicBezTo>
                    <a:pt x="737" y="1281"/>
                    <a:pt x="736" y="1281"/>
                    <a:pt x="735" y="1281"/>
                  </a:cubicBezTo>
                  <a:cubicBezTo>
                    <a:pt x="734" y="1281"/>
                    <a:pt x="734" y="1281"/>
                    <a:pt x="734" y="1281"/>
                  </a:cubicBezTo>
                  <a:cubicBezTo>
                    <a:pt x="734" y="1281"/>
                    <a:pt x="734" y="1280"/>
                    <a:pt x="734" y="1280"/>
                  </a:cubicBezTo>
                  <a:cubicBezTo>
                    <a:pt x="732" y="1280"/>
                    <a:pt x="731" y="1278"/>
                    <a:pt x="729" y="1278"/>
                  </a:cubicBezTo>
                  <a:cubicBezTo>
                    <a:pt x="728" y="1278"/>
                    <a:pt x="728" y="1278"/>
                    <a:pt x="728" y="1278"/>
                  </a:cubicBezTo>
                  <a:cubicBezTo>
                    <a:pt x="729" y="1268"/>
                    <a:pt x="717" y="1270"/>
                    <a:pt x="712" y="1270"/>
                  </a:cubicBezTo>
                  <a:cubicBezTo>
                    <a:pt x="704" y="1270"/>
                    <a:pt x="701" y="1267"/>
                    <a:pt x="693" y="1263"/>
                  </a:cubicBezTo>
                  <a:cubicBezTo>
                    <a:pt x="699" y="1276"/>
                    <a:pt x="721" y="1299"/>
                    <a:pt x="732" y="1283"/>
                  </a:cubicBezTo>
                  <a:cubicBezTo>
                    <a:pt x="733" y="1283"/>
                    <a:pt x="734" y="1283"/>
                    <a:pt x="735" y="1283"/>
                  </a:cubicBezTo>
                  <a:cubicBezTo>
                    <a:pt x="736" y="1283"/>
                    <a:pt x="737" y="1283"/>
                    <a:pt x="738" y="1283"/>
                  </a:cubicBezTo>
                  <a:cubicBezTo>
                    <a:pt x="739" y="1283"/>
                    <a:pt x="741" y="1283"/>
                    <a:pt x="742" y="1283"/>
                  </a:cubicBezTo>
                  <a:cubicBezTo>
                    <a:pt x="743" y="1283"/>
                    <a:pt x="744" y="1282"/>
                    <a:pt x="745" y="1282"/>
                  </a:cubicBezTo>
                  <a:cubicBezTo>
                    <a:pt x="746" y="1282"/>
                    <a:pt x="747" y="1282"/>
                    <a:pt x="748" y="1282"/>
                  </a:cubicBezTo>
                  <a:cubicBezTo>
                    <a:pt x="748" y="1282"/>
                    <a:pt x="748" y="1282"/>
                    <a:pt x="748" y="1282"/>
                  </a:cubicBezTo>
                  <a:cubicBezTo>
                    <a:pt x="749" y="1282"/>
                    <a:pt x="749" y="1282"/>
                    <a:pt x="749" y="1282"/>
                  </a:cubicBezTo>
                  <a:cubicBezTo>
                    <a:pt x="749" y="1281"/>
                    <a:pt x="750" y="1281"/>
                    <a:pt x="750" y="1281"/>
                  </a:cubicBezTo>
                  <a:cubicBezTo>
                    <a:pt x="751" y="1281"/>
                    <a:pt x="751" y="1281"/>
                    <a:pt x="752" y="1280"/>
                  </a:cubicBezTo>
                  <a:cubicBezTo>
                    <a:pt x="753" y="1280"/>
                    <a:pt x="753" y="1280"/>
                    <a:pt x="753" y="1280"/>
                  </a:cubicBezTo>
                  <a:cubicBezTo>
                    <a:pt x="753" y="1280"/>
                    <a:pt x="753" y="1280"/>
                    <a:pt x="752" y="1280"/>
                  </a:cubicBezTo>
                  <a:cubicBezTo>
                    <a:pt x="752" y="1279"/>
                    <a:pt x="753" y="1279"/>
                    <a:pt x="754" y="1279"/>
                  </a:cubicBezTo>
                  <a:cubicBezTo>
                    <a:pt x="755" y="1279"/>
                    <a:pt x="755" y="1279"/>
                    <a:pt x="756" y="1278"/>
                  </a:cubicBezTo>
                  <a:cubicBezTo>
                    <a:pt x="756" y="1278"/>
                    <a:pt x="757" y="1278"/>
                    <a:pt x="757" y="1278"/>
                  </a:cubicBezTo>
                  <a:cubicBezTo>
                    <a:pt x="758" y="1278"/>
                    <a:pt x="758" y="1278"/>
                    <a:pt x="758" y="1277"/>
                  </a:cubicBezTo>
                  <a:cubicBezTo>
                    <a:pt x="762" y="1276"/>
                    <a:pt x="766" y="1275"/>
                    <a:pt x="770" y="1274"/>
                  </a:cubicBezTo>
                  <a:cubicBezTo>
                    <a:pt x="771" y="1274"/>
                    <a:pt x="773" y="1274"/>
                    <a:pt x="774" y="1274"/>
                  </a:cubicBezTo>
                  <a:cubicBezTo>
                    <a:pt x="774" y="1274"/>
                    <a:pt x="774" y="1274"/>
                    <a:pt x="774" y="1274"/>
                  </a:cubicBezTo>
                  <a:cubicBezTo>
                    <a:pt x="774" y="1274"/>
                    <a:pt x="774" y="1274"/>
                    <a:pt x="774" y="1274"/>
                  </a:cubicBezTo>
                  <a:cubicBezTo>
                    <a:pt x="775" y="1274"/>
                    <a:pt x="776" y="1274"/>
                    <a:pt x="777" y="1274"/>
                  </a:cubicBezTo>
                  <a:cubicBezTo>
                    <a:pt x="779" y="1274"/>
                    <a:pt x="781" y="1274"/>
                    <a:pt x="784" y="1275"/>
                  </a:cubicBezTo>
                  <a:cubicBezTo>
                    <a:pt x="786" y="1275"/>
                    <a:pt x="789" y="1275"/>
                    <a:pt x="791" y="1276"/>
                  </a:cubicBezTo>
                  <a:cubicBezTo>
                    <a:pt x="792" y="1276"/>
                    <a:pt x="793" y="1276"/>
                    <a:pt x="795" y="1276"/>
                  </a:cubicBezTo>
                  <a:cubicBezTo>
                    <a:pt x="795" y="1276"/>
                    <a:pt x="796" y="1276"/>
                    <a:pt x="796" y="1276"/>
                  </a:cubicBezTo>
                  <a:cubicBezTo>
                    <a:pt x="797" y="1276"/>
                    <a:pt x="797" y="1276"/>
                    <a:pt x="798" y="1276"/>
                  </a:cubicBezTo>
                  <a:cubicBezTo>
                    <a:pt x="803" y="1276"/>
                    <a:pt x="807" y="1276"/>
                    <a:pt x="810" y="1275"/>
                  </a:cubicBezTo>
                  <a:cubicBezTo>
                    <a:pt x="811" y="1275"/>
                    <a:pt x="811" y="1275"/>
                    <a:pt x="812" y="1275"/>
                  </a:cubicBezTo>
                  <a:cubicBezTo>
                    <a:pt x="812" y="1274"/>
                    <a:pt x="813" y="1274"/>
                    <a:pt x="813" y="1274"/>
                  </a:cubicBezTo>
                  <a:cubicBezTo>
                    <a:pt x="814" y="1274"/>
                    <a:pt x="814" y="1273"/>
                    <a:pt x="815" y="1273"/>
                  </a:cubicBezTo>
                  <a:cubicBezTo>
                    <a:pt x="816" y="1273"/>
                    <a:pt x="816" y="1272"/>
                    <a:pt x="817" y="1272"/>
                  </a:cubicBezTo>
                  <a:cubicBezTo>
                    <a:pt x="814" y="1275"/>
                    <a:pt x="812" y="1279"/>
                    <a:pt x="811" y="1283"/>
                  </a:cubicBezTo>
                  <a:cubicBezTo>
                    <a:pt x="809" y="1287"/>
                    <a:pt x="808" y="1291"/>
                    <a:pt x="806" y="1295"/>
                  </a:cubicBezTo>
                  <a:cubicBezTo>
                    <a:pt x="805" y="1299"/>
                    <a:pt x="803" y="1303"/>
                    <a:pt x="801" y="1306"/>
                  </a:cubicBezTo>
                  <a:cubicBezTo>
                    <a:pt x="800" y="1307"/>
                    <a:pt x="799" y="1308"/>
                    <a:pt x="799" y="1308"/>
                  </a:cubicBezTo>
                  <a:cubicBezTo>
                    <a:pt x="799" y="1309"/>
                    <a:pt x="799" y="1309"/>
                    <a:pt x="799" y="1309"/>
                  </a:cubicBezTo>
                  <a:cubicBezTo>
                    <a:pt x="798" y="1309"/>
                    <a:pt x="798" y="1309"/>
                    <a:pt x="798" y="1309"/>
                  </a:cubicBezTo>
                  <a:cubicBezTo>
                    <a:pt x="798" y="1309"/>
                    <a:pt x="798" y="1309"/>
                    <a:pt x="798" y="1309"/>
                  </a:cubicBezTo>
                  <a:cubicBezTo>
                    <a:pt x="797" y="1310"/>
                    <a:pt x="797" y="1310"/>
                    <a:pt x="797" y="1310"/>
                  </a:cubicBezTo>
                  <a:cubicBezTo>
                    <a:pt x="795" y="1312"/>
                    <a:pt x="794" y="1313"/>
                    <a:pt x="792" y="1314"/>
                  </a:cubicBezTo>
                  <a:cubicBezTo>
                    <a:pt x="789" y="1316"/>
                    <a:pt x="785" y="1318"/>
                    <a:pt x="782" y="1320"/>
                  </a:cubicBezTo>
                  <a:cubicBezTo>
                    <a:pt x="778" y="1322"/>
                    <a:pt x="774" y="1323"/>
                    <a:pt x="771" y="1325"/>
                  </a:cubicBezTo>
                  <a:cubicBezTo>
                    <a:pt x="767" y="1328"/>
                    <a:pt x="764" y="1330"/>
                    <a:pt x="762" y="1334"/>
                  </a:cubicBezTo>
                  <a:cubicBezTo>
                    <a:pt x="761" y="1335"/>
                    <a:pt x="760" y="1336"/>
                    <a:pt x="759" y="1338"/>
                  </a:cubicBezTo>
                  <a:cubicBezTo>
                    <a:pt x="759" y="1338"/>
                    <a:pt x="758" y="1338"/>
                    <a:pt x="758" y="1338"/>
                  </a:cubicBezTo>
                  <a:cubicBezTo>
                    <a:pt x="757" y="1338"/>
                    <a:pt x="757" y="1338"/>
                    <a:pt x="756" y="1337"/>
                  </a:cubicBezTo>
                  <a:cubicBezTo>
                    <a:pt x="756" y="1337"/>
                    <a:pt x="756" y="1337"/>
                    <a:pt x="756" y="1338"/>
                  </a:cubicBezTo>
                  <a:cubicBezTo>
                    <a:pt x="755" y="1338"/>
                    <a:pt x="755" y="1338"/>
                    <a:pt x="755" y="1338"/>
                  </a:cubicBezTo>
                  <a:cubicBezTo>
                    <a:pt x="754" y="1338"/>
                    <a:pt x="754" y="1338"/>
                    <a:pt x="753" y="1338"/>
                  </a:cubicBezTo>
                  <a:cubicBezTo>
                    <a:pt x="753" y="1338"/>
                    <a:pt x="752" y="1338"/>
                    <a:pt x="752" y="1338"/>
                  </a:cubicBezTo>
                  <a:cubicBezTo>
                    <a:pt x="751" y="1338"/>
                    <a:pt x="750" y="1338"/>
                    <a:pt x="750" y="1339"/>
                  </a:cubicBezTo>
                  <a:cubicBezTo>
                    <a:pt x="749" y="1339"/>
                    <a:pt x="748" y="1339"/>
                    <a:pt x="748" y="1339"/>
                  </a:cubicBezTo>
                  <a:cubicBezTo>
                    <a:pt x="747" y="1339"/>
                    <a:pt x="745" y="1340"/>
                    <a:pt x="744" y="1340"/>
                  </a:cubicBezTo>
                  <a:cubicBezTo>
                    <a:pt x="743" y="1341"/>
                    <a:pt x="741" y="1341"/>
                    <a:pt x="740" y="1342"/>
                  </a:cubicBezTo>
                  <a:cubicBezTo>
                    <a:pt x="740" y="1342"/>
                    <a:pt x="739" y="1342"/>
                    <a:pt x="739" y="1343"/>
                  </a:cubicBezTo>
                  <a:cubicBezTo>
                    <a:pt x="725" y="1327"/>
                    <a:pt x="711" y="1362"/>
                    <a:pt x="704" y="1368"/>
                  </a:cubicBezTo>
                  <a:cubicBezTo>
                    <a:pt x="719" y="1371"/>
                    <a:pt x="748" y="1368"/>
                    <a:pt x="740" y="1346"/>
                  </a:cubicBezTo>
                  <a:cubicBezTo>
                    <a:pt x="739" y="1346"/>
                    <a:pt x="738" y="1346"/>
                    <a:pt x="737" y="1347"/>
                  </a:cubicBezTo>
                  <a:cubicBezTo>
                    <a:pt x="738" y="1346"/>
                    <a:pt x="738" y="1346"/>
                    <a:pt x="738" y="1346"/>
                  </a:cubicBezTo>
                  <a:cubicBezTo>
                    <a:pt x="739" y="1346"/>
                    <a:pt x="740" y="1345"/>
                    <a:pt x="741" y="1344"/>
                  </a:cubicBezTo>
                  <a:cubicBezTo>
                    <a:pt x="742" y="1344"/>
                    <a:pt x="744" y="1343"/>
                    <a:pt x="745" y="1343"/>
                  </a:cubicBezTo>
                  <a:cubicBezTo>
                    <a:pt x="746" y="1342"/>
                    <a:pt x="747" y="1342"/>
                    <a:pt x="749" y="1342"/>
                  </a:cubicBezTo>
                  <a:cubicBezTo>
                    <a:pt x="749" y="1341"/>
                    <a:pt x="750" y="1341"/>
                    <a:pt x="750" y="1341"/>
                  </a:cubicBezTo>
                  <a:cubicBezTo>
                    <a:pt x="751" y="1341"/>
                    <a:pt x="752" y="1341"/>
                    <a:pt x="752" y="1341"/>
                  </a:cubicBezTo>
                  <a:cubicBezTo>
                    <a:pt x="753" y="1341"/>
                    <a:pt x="753" y="1341"/>
                    <a:pt x="754" y="1340"/>
                  </a:cubicBezTo>
                  <a:cubicBezTo>
                    <a:pt x="754" y="1340"/>
                    <a:pt x="755" y="1340"/>
                    <a:pt x="755" y="1340"/>
                  </a:cubicBezTo>
                  <a:cubicBezTo>
                    <a:pt x="756" y="1340"/>
                    <a:pt x="756" y="1340"/>
                    <a:pt x="756" y="1340"/>
                  </a:cubicBezTo>
                  <a:cubicBezTo>
                    <a:pt x="756" y="1340"/>
                    <a:pt x="757" y="1340"/>
                    <a:pt x="757" y="1340"/>
                  </a:cubicBezTo>
                  <a:cubicBezTo>
                    <a:pt x="757" y="1340"/>
                    <a:pt x="758" y="1340"/>
                    <a:pt x="758" y="1340"/>
                  </a:cubicBezTo>
                  <a:cubicBezTo>
                    <a:pt x="758" y="1340"/>
                    <a:pt x="758" y="1340"/>
                    <a:pt x="758" y="1340"/>
                  </a:cubicBezTo>
                  <a:cubicBezTo>
                    <a:pt x="758" y="1340"/>
                    <a:pt x="758" y="1340"/>
                    <a:pt x="758" y="1340"/>
                  </a:cubicBezTo>
                  <a:cubicBezTo>
                    <a:pt x="757" y="1341"/>
                    <a:pt x="757" y="1341"/>
                    <a:pt x="757" y="1342"/>
                  </a:cubicBezTo>
                  <a:cubicBezTo>
                    <a:pt x="757" y="1343"/>
                    <a:pt x="756" y="1344"/>
                    <a:pt x="756" y="1345"/>
                  </a:cubicBezTo>
                  <a:cubicBezTo>
                    <a:pt x="755" y="1348"/>
                    <a:pt x="754" y="1352"/>
                    <a:pt x="753" y="1356"/>
                  </a:cubicBezTo>
                  <a:cubicBezTo>
                    <a:pt x="752" y="1360"/>
                    <a:pt x="752" y="1364"/>
                    <a:pt x="752" y="1368"/>
                  </a:cubicBezTo>
                  <a:cubicBezTo>
                    <a:pt x="752" y="1368"/>
                    <a:pt x="751" y="1368"/>
                    <a:pt x="751" y="1368"/>
                  </a:cubicBezTo>
                  <a:cubicBezTo>
                    <a:pt x="751" y="1369"/>
                    <a:pt x="751" y="1369"/>
                    <a:pt x="750" y="1370"/>
                  </a:cubicBezTo>
                  <a:cubicBezTo>
                    <a:pt x="750" y="1370"/>
                    <a:pt x="750" y="1370"/>
                    <a:pt x="750" y="1370"/>
                  </a:cubicBezTo>
                  <a:cubicBezTo>
                    <a:pt x="750" y="1370"/>
                    <a:pt x="749" y="1371"/>
                    <a:pt x="749" y="1371"/>
                  </a:cubicBezTo>
                  <a:cubicBezTo>
                    <a:pt x="749" y="1371"/>
                    <a:pt x="748" y="1372"/>
                    <a:pt x="747" y="1372"/>
                  </a:cubicBezTo>
                  <a:cubicBezTo>
                    <a:pt x="747" y="1373"/>
                    <a:pt x="746" y="1373"/>
                    <a:pt x="745" y="1374"/>
                  </a:cubicBezTo>
                  <a:cubicBezTo>
                    <a:pt x="744" y="1374"/>
                    <a:pt x="744" y="1375"/>
                    <a:pt x="743" y="1375"/>
                  </a:cubicBezTo>
                  <a:cubicBezTo>
                    <a:pt x="741" y="1376"/>
                    <a:pt x="739" y="1377"/>
                    <a:pt x="737" y="1378"/>
                  </a:cubicBezTo>
                  <a:cubicBezTo>
                    <a:pt x="735" y="1379"/>
                    <a:pt x="733" y="1380"/>
                    <a:pt x="731" y="1381"/>
                  </a:cubicBezTo>
                  <a:cubicBezTo>
                    <a:pt x="726" y="1383"/>
                    <a:pt x="721" y="1385"/>
                    <a:pt x="716" y="1387"/>
                  </a:cubicBezTo>
                  <a:cubicBezTo>
                    <a:pt x="714" y="1388"/>
                    <a:pt x="711" y="1390"/>
                    <a:pt x="709" y="1391"/>
                  </a:cubicBezTo>
                  <a:cubicBezTo>
                    <a:pt x="706" y="1392"/>
                    <a:pt x="704" y="1393"/>
                    <a:pt x="702" y="1394"/>
                  </a:cubicBezTo>
                  <a:cubicBezTo>
                    <a:pt x="699" y="1395"/>
                    <a:pt x="697" y="1396"/>
                    <a:pt x="695" y="1398"/>
                  </a:cubicBezTo>
                  <a:cubicBezTo>
                    <a:pt x="695" y="1398"/>
                    <a:pt x="695" y="1398"/>
                    <a:pt x="695" y="1398"/>
                  </a:cubicBezTo>
                  <a:cubicBezTo>
                    <a:pt x="694" y="1399"/>
                    <a:pt x="694" y="1399"/>
                    <a:pt x="694" y="1399"/>
                  </a:cubicBezTo>
                  <a:cubicBezTo>
                    <a:pt x="694" y="1400"/>
                    <a:pt x="693" y="1400"/>
                    <a:pt x="693" y="1401"/>
                  </a:cubicBezTo>
                  <a:cubicBezTo>
                    <a:pt x="693" y="1401"/>
                    <a:pt x="693" y="1401"/>
                    <a:pt x="693" y="1401"/>
                  </a:cubicBezTo>
                  <a:cubicBezTo>
                    <a:pt x="693" y="1400"/>
                    <a:pt x="692" y="1400"/>
                    <a:pt x="692" y="1400"/>
                  </a:cubicBezTo>
                  <a:cubicBezTo>
                    <a:pt x="692" y="1399"/>
                    <a:pt x="692" y="1399"/>
                    <a:pt x="691" y="1399"/>
                  </a:cubicBezTo>
                  <a:cubicBezTo>
                    <a:pt x="691" y="1398"/>
                    <a:pt x="690" y="1398"/>
                    <a:pt x="690" y="1398"/>
                  </a:cubicBezTo>
                  <a:cubicBezTo>
                    <a:pt x="690" y="1397"/>
                    <a:pt x="689" y="1397"/>
                    <a:pt x="689" y="1396"/>
                  </a:cubicBezTo>
                  <a:cubicBezTo>
                    <a:pt x="689" y="1396"/>
                    <a:pt x="688" y="1396"/>
                    <a:pt x="688" y="1396"/>
                  </a:cubicBezTo>
                  <a:cubicBezTo>
                    <a:pt x="688" y="1395"/>
                    <a:pt x="687" y="1395"/>
                    <a:pt x="687" y="1395"/>
                  </a:cubicBezTo>
                  <a:cubicBezTo>
                    <a:pt x="687" y="1395"/>
                    <a:pt x="686" y="1394"/>
                    <a:pt x="685" y="1394"/>
                  </a:cubicBezTo>
                  <a:cubicBezTo>
                    <a:pt x="685" y="1394"/>
                    <a:pt x="684" y="1393"/>
                    <a:pt x="683" y="1393"/>
                  </a:cubicBezTo>
                  <a:cubicBezTo>
                    <a:pt x="683" y="1393"/>
                    <a:pt x="683" y="1392"/>
                    <a:pt x="682" y="1392"/>
                  </a:cubicBezTo>
                  <a:cubicBezTo>
                    <a:pt x="682" y="1392"/>
                    <a:pt x="681" y="1392"/>
                    <a:pt x="681" y="1392"/>
                  </a:cubicBezTo>
                  <a:cubicBezTo>
                    <a:pt x="680" y="1391"/>
                    <a:pt x="680" y="1391"/>
                    <a:pt x="679" y="1391"/>
                  </a:cubicBezTo>
                  <a:cubicBezTo>
                    <a:pt x="677" y="1390"/>
                    <a:pt x="675" y="1389"/>
                    <a:pt x="674" y="1389"/>
                  </a:cubicBezTo>
                  <a:cubicBezTo>
                    <a:pt x="673" y="1389"/>
                    <a:pt x="673" y="1389"/>
                    <a:pt x="673" y="1389"/>
                  </a:cubicBezTo>
                  <a:cubicBezTo>
                    <a:pt x="672" y="1387"/>
                    <a:pt x="672" y="1387"/>
                    <a:pt x="672" y="1387"/>
                  </a:cubicBezTo>
                  <a:cubicBezTo>
                    <a:pt x="658" y="1369"/>
                    <a:pt x="632" y="1386"/>
                    <a:pt x="629" y="1404"/>
                  </a:cubicBezTo>
                  <a:cubicBezTo>
                    <a:pt x="638" y="1400"/>
                    <a:pt x="648" y="1405"/>
                    <a:pt x="657" y="1402"/>
                  </a:cubicBezTo>
                  <a:cubicBezTo>
                    <a:pt x="662" y="1400"/>
                    <a:pt x="667" y="1395"/>
                    <a:pt x="672" y="1391"/>
                  </a:cubicBezTo>
                  <a:cubicBezTo>
                    <a:pt x="672" y="1391"/>
                    <a:pt x="673" y="1391"/>
                    <a:pt x="673" y="1392"/>
                  </a:cubicBezTo>
                  <a:cubicBezTo>
                    <a:pt x="674" y="1394"/>
                    <a:pt x="674" y="1394"/>
                    <a:pt x="674" y="1394"/>
                  </a:cubicBezTo>
                  <a:cubicBezTo>
                    <a:pt x="674" y="1393"/>
                    <a:pt x="674" y="1392"/>
                    <a:pt x="673" y="1392"/>
                  </a:cubicBezTo>
                  <a:cubicBezTo>
                    <a:pt x="675" y="1392"/>
                    <a:pt x="677" y="1393"/>
                    <a:pt x="678" y="1393"/>
                  </a:cubicBezTo>
                  <a:cubicBezTo>
                    <a:pt x="679" y="1393"/>
                    <a:pt x="680" y="1394"/>
                    <a:pt x="680" y="1394"/>
                  </a:cubicBezTo>
                  <a:cubicBezTo>
                    <a:pt x="681" y="1394"/>
                    <a:pt x="681" y="1394"/>
                    <a:pt x="681" y="1395"/>
                  </a:cubicBezTo>
                  <a:cubicBezTo>
                    <a:pt x="682" y="1395"/>
                    <a:pt x="682" y="1395"/>
                    <a:pt x="682" y="1395"/>
                  </a:cubicBezTo>
                  <a:cubicBezTo>
                    <a:pt x="683" y="1395"/>
                    <a:pt x="684" y="1396"/>
                    <a:pt x="684" y="1396"/>
                  </a:cubicBezTo>
                  <a:cubicBezTo>
                    <a:pt x="685" y="1397"/>
                    <a:pt x="685" y="1397"/>
                    <a:pt x="686" y="1397"/>
                  </a:cubicBezTo>
                  <a:cubicBezTo>
                    <a:pt x="686" y="1397"/>
                    <a:pt x="687" y="1398"/>
                    <a:pt x="687" y="1398"/>
                  </a:cubicBezTo>
                  <a:cubicBezTo>
                    <a:pt x="687" y="1398"/>
                    <a:pt x="687" y="1398"/>
                    <a:pt x="688" y="1398"/>
                  </a:cubicBezTo>
                  <a:cubicBezTo>
                    <a:pt x="688" y="1399"/>
                    <a:pt x="689" y="1399"/>
                    <a:pt x="689" y="1399"/>
                  </a:cubicBezTo>
                  <a:cubicBezTo>
                    <a:pt x="690" y="1399"/>
                    <a:pt x="690" y="1400"/>
                    <a:pt x="690" y="1400"/>
                  </a:cubicBezTo>
                  <a:cubicBezTo>
                    <a:pt x="691" y="1400"/>
                    <a:pt x="691" y="1400"/>
                    <a:pt x="692" y="1401"/>
                  </a:cubicBezTo>
                  <a:cubicBezTo>
                    <a:pt x="692" y="1401"/>
                    <a:pt x="692" y="1401"/>
                    <a:pt x="693" y="1401"/>
                  </a:cubicBezTo>
                  <a:cubicBezTo>
                    <a:pt x="692" y="1402"/>
                    <a:pt x="692" y="1403"/>
                    <a:pt x="691" y="1404"/>
                  </a:cubicBezTo>
                  <a:cubicBezTo>
                    <a:pt x="691" y="1404"/>
                    <a:pt x="691" y="1405"/>
                    <a:pt x="691" y="1405"/>
                  </a:cubicBezTo>
                  <a:cubicBezTo>
                    <a:pt x="691" y="1406"/>
                    <a:pt x="691" y="1406"/>
                    <a:pt x="691" y="1407"/>
                  </a:cubicBezTo>
                  <a:cubicBezTo>
                    <a:pt x="690" y="1408"/>
                    <a:pt x="690" y="1409"/>
                    <a:pt x="690" y="1410"/>
                  </a:cubicBezTo>
                  <a:cubicBezTo>
                    <a:pt x="690" y="1410"/>
                    <a:pt x="690" y="1410"/>
                    <a:pt x="690" y="1410"/>
                  </a:cubicBezTo>
                  <a:cubicBezTo>
                    <a:pt x="690" y="1410"/>
                    <a:pt x="690" y="1410"/>
                    <a:pt x="690" y="1410"/>
                  </a:cubicBezTo>
                  <a:cubicBezTo>
                    <a:pt x="690" y="1410"/>
                    <a:pt x="690" y="1410"/>
                    <a:pt x="690" y="1411"/>
                  </a:cubicBezTo>
                  <a:cubicBezTo>
                    <a:pt x="690" y="1411"/>
                    <a:pt x="689" y="1412"/>
                    <a:pt x="689" y="1412"/>
                  </a:cubicBezTo>
                  <a:cubicBezTo>
                    <a:pt x="689" y="1413"/>
                    <a:pt x="689" y="1414"/>
                    <a:pt x="688" y="1414"/>
                  </a:cubicBezTo>
                  <a:cubicBezTo>
                    <a:pt x="688" y="1415"/>
                    <a:pt x="688" y="1416"/>
                    <a:pt x="687" y="1417"/>
                  </a:cubicBezTo>
                  <a:cubicBezTo>
                    <a:pt x="687" y="1417"/>
                    <a:pt x="687" y="1418"/>
                    <a:pt x="686" y="1419"/>
                  </a:cubicBezTo>
                  <a:cubicBezTo>
                    <a:pt x="686" y="1419"/>
                    <a:pt x="685" y="1420"/>
                    <a:pt x="685" y="1421"/>
                  </a:cubicBezTo>
                  <a:cubicBezTo>
                    <a:pt x="685" y="1421"/>
                    <a:pt x="685" y="1421"/>
                    <a:pt x="685" y="1421"/>
                  </a:cubicBezTo>
                  <a:cubicBezTo>
                    <a:pt x="670" y="1419"/>
                    <a:pt x="667" y="1428"/>
                    <a:pt x="674" y="1442"/>
                  </a:cubicBezTo>
                  <a:cubicBezTo>
                    <a:pt x="681" y="1438"/>
                    <a:pt x="692" y="1434"/>
                    <a:pt x="686" y="1422"/>
                  </a:cubicBezTo>
                  <a:cubicBezTo>
                    <a:pt x="687" y="1421"/>
                    <a:pt x="687" y="1421"/>
                    <a:pt x="687" y="1421"/>
                  </a:cubicBezTo>
                  <a:cubicBezTo>
                    <a:pt x="687" y="1421"/>
                    <a:pt x="687" y="1421"/>
                    <a:pt x="687" y="1421"/>
                  </a:cubicBezTo>
                  <a:cubicBezTo>
                    <a:pt x="687" y="1421"/>
                    <a:pt x="688" y="1420"/>
                    <a:pt x="688" y="1420"/>
                  </a:cubicBezTo>
                  <a:cubicBezTo>
                    <a:pt x="688" y="1419"/>
                    <a:pt x="689" y="1418"/>
                    <a:pt x="689" y="1418"/>
                  </a:cubicBezTo>
                  <a:cubicBezTo>
                    <a:pt x="689" y="1417"/>
                    <a:pt x="690" y="1416"/>
                    <a:pt x="690" y="1416"/>
                  </a:cubicBezTo>
                  <a:cubicBezTo>
                    <a:pt x="690" y="1415"/>
                    <a:pt x="690" y="1415"/>
                    <a:pt x="690" y="1415"/>
                  </a:cubicBezTo>
                  <a:cubicBezTo>
                    <a:pt x="690" y="1416"/>
                    <a:pt x="690" y="1417"/>
                    <a:pt x="690" y="1418"/>
                  </a:cubicBezTo>
                  <a:cubicBezTo>
                    <a:pt x="690" y="1418"/>
                    <a:pt x="690" y="1419"/>
                    <a:pt x="690" y="1419"/>
                  </a:cubicBezTo>
                  <a:cubicBezTo>
                    <a:pt x="690" y="1419"/>
                    <a:pt x="691" y="1417"/>
                    <a:pt x="691" y="1415"/>
                  </a:cubicBezTo>
                  <a:cubicBezTo>
                    <a:pt x="691" y="1414"/>
                    <a:pt x="691" y="1413"/>
                    <a:pt x="691" y="1412"/>
                  </a:cubicBezTo>
                  <a:cubicBezTo>
                    <a:pt x="692" y="1412"/>
                    <a:pt x="692" y="1412"/>
                    <a:pt x="692" y="1412"/>
                  </a:cubicBezTo>
                  <a:cubicBezTo>
                    <a:pt x="692" y="1411"/>
                    <a:pt x="692" y="1411"/>
                    <a:pt x="692" y="1411"/>
                  </a:cubicBezTo>
                  <a:cubicBezTo>
                    <a:pt x="692" y="1411"/>
                    <a:pt x="692" y="1411"/>
                    <a:pt x="692" y="1411"/>
                  </a:cubicBezTo>
                  <a:cubicBezTo>
                    <a:pt x="692" y="1410"/>
                    <a:pt x="692" y="1410"/>
                    <a:pt x="692" y="1410"/>
                  </a:cubicBezTo>
                  <a:cubicBezTo>
                    <a:pt x="692" y="1410"/>
                    <a:pt x="692" y="1410"/>
                    <a:pt x="692" y="1410"/>
                  </a:cubicBezTo>
                  <a:cubicBezTo>
                    <a:pt x="692" y="1409"/>
                    <a:pt x="692" y="1408"/>
                    <a:pt x="693" y="1408"/>
                  </a:cubicBezTo>
                  <a:cubicBezTo>
                    <a:pt x="693" y="1407"/>
                    <a:pt x="693" y="1406"/>
                    <a:pt x="693" y="1405"/>
                  </a:cubicBezTo>
                  <a:cubicBezTo>
                    <a:pt x="694" y="1404"/>
                    <a:pt x="694" y="1403"/>
                    <a:pt x="695" y="1402"/>
                  </a:cubicBezTo>
                  <a:cubicBezTo>
                    <a:pt x="695" y="1402"/>
                    <a:pt x="695" y="1401"/>
                    <a:pt x="696" y="1401"/>
                  </a:cubicBezTo>
                  <a:cubicBezTo>
                    <a:pt x="696" y="1400"/>
                    <a:pt x="696" y="1400"/>
                    <a:pt x="696" y="1400"/>
                  </a:cubicBezTo>
                  <a:cubicBezTo>
                    <a:pt x="696" y="1400"/>
                    <a:pt x="696" y="1400"/>
                    <a:pt x="697" y="1399"/>
                  </a:cubicBezTo>
                  <a:cubicBezTo>
                    <a:pt x="697" y="1399"/>
                    <a:pt x="698" y="1398"/>
                    <a:pt x="699" y="1397"/>
                  </a:cubicBezTo>
                  <a:cubicBezTo>
                    <a:pt x="700" y="1397"/>
                    <a:pt x="701" y="1396"/>
                    <a:pt x="702" y="1396"/>
                  </a:cubicBezTo>
                  <a:cubicBezTo>
                    <a:pt x="705" y="1395"/>
                    <a:pt x="707" y="1394"/>
                    <a:pt x="710" y="1393"/>
                  </a:cubicBezTo>
                  <a:cubicBezTo>
                    <a:pt x="712" y="1392"/>
                    <a:pt x="714" y="1391"/>
                    <a:pt x="717" y="1390"/>
                  </a:cubicBezTo>
                  <a:cubicBezTo>
                    <a:pt x="722" y="1387"/>
                    <a:pt x="727" y="1385"/>
                    <a:pt x="731" y="1383"/>
                  </a:cubicBezTo>
                  <a:cubicBezTo>
                    <a:pt x="734" y="1382"/>
                    <a:pt x="736" y="1382"/>
                    <a:pt x="738" y="1381"/>
                  </a:cubicBezTo>
                  <a:cubicBezTo>
                    <a:pt x="740" y="1380"/>
                    <a:pt x="742" y="1378"/>
                    <a:pt x="744" y="1377"/>
                  </a:cubicBezTo>
                  <a:cubicBezTo>
                    <a:pt x="744" y="1377"/>
                    <a:pt x="745" y="1377"/>
                    <a:pt x="745" y="1377"/>
                  </a:cubicBezTo>
                  <a:cubicBezTo>
                    <a:pt x="746" y="1376"/>
                    <a:pt x="746" y="1376"/>
                    <a:pt x="746" y="1376"/>
                  </a:cubicBezTo>
                  <a:cubicBezTo>
                    <a:pt x="747" y="1375"/>
                    <a:pt x="748" y="1374"/>
                    <a:pt x="748" y="1374"/>
                  </a:cubicBezTo>
                  <a:cubicBezTo>
                    <a:pt x="750" y="1372"/>
                    <a:pt x="750" y="1371"/>
                    <a:pt x="751" y="1370"/>
                  </a:cubicBezTo>
                  <a:cubicBezTo>
                    <a:pt x="751" y="1370"/>
                    <a:pt x="751" y="1370"/>
                    <a:pt x="751" y="1370"/>
                  </a:cubicBezTo>
                  <a:cubicBezTo>
                    <a:pt x="751" y="1372"/>
                    <a:pt x="751" y="1375"/>
                    <a:pt x="751" y="1378"/>
                  </a:cubicBezTo>
                  <a:cubicBezTo>
                    <a:pt x="751" y="1380"/>
                    <a:pt x="751" y="1381"/>
                    <a:pt x="751" y="1383"/>
                  </a:cubicBezTo>
                  <a:cubicBezTo>
                    <a:pt x="751" y="1384"/>
                    <a:pt x="751" y="1386"/>
                    <a:pt x="751" y="1388"/>
                  </a:cubicBezTo>
                  <a:cubicBezTo>
                    <a:pt x="752" y="1391"/>
                    <a:pt x="752" y="1394"/>
                    <a:pt x="753" y="1396"/>
                  </a:cubicBezTo>
                  <a:cubicBezTo>
                    <a:pt x="753" y="1397"/>
                    <a:pt x="753" y="1398"/>
                    <a:pt x="753" y="1398"/>
                  </a:cubicBezTo>
                  <a:cubicBezTo>
                    <a:pt x="753" y="1399"/>
                    <a:pt x="752" y="1399"/>
                    <a:pt x="752" y="1399"/>
                  </a:cubicBezTo>
                  <a:cubicBezTo>
                    <a:pt x="751" y="1400"/>
                    <a:pt x="751" y="1400"/>
                    <a:pt x="751" y="1400"/>
                  </a:cubicBezTo>
                  <a:cubicBezTo>
                    <a:pt x="750" y="1400"/>
                    <a:pt x="750" y="1400"/>
                    <a:pt x="750" y="1401"/>
                  </a:cubicBezTo>
                  <a:cubicBezTo>
                    <a:pt x="749" y="1401"/>
                    <a:pt x="749" y="1401"/>
                    <a:pt x="749" y="1401"/>
                  </a:cubicBezTo>
                  <a:cubicBezTo>
                    <a:pt x="748" y="1402"/>
                    <a:pt x="748" y="1402"/>
                    <a:pt x="748" y="1402"/>
                  </a:cubicBezTo>
                  <a:cubicBezTo>
                    <a:pt x="748" y="1402"/>
                    <a:pt x="748" y="1403"/>
                    <a:pt x="748" y="1403"/>
                  </a:cubicBezTo>
                  <a:cubicBezTo>
                    <a:pt x="747" y="1403"/>
                    <a:pt x="747" y="1404"/>
                    <a:pt x="746" y="1404"/>
                  </a:cubicBezTo>
                  <a:cubicBezTo>
                    <a:pt x="746" y="1405"/>
                    <a:pt x="746" y="1405"/>
                    <a:pt x="745" y="1406"/>
                  </a:cubicBezTo>
                  <a:cubicBezTo>
                    <a:pt x="745" y="1406"/>
                    <a:pt x="745" y="1407"/>
                    <a:pt x="744" y="1407"/>
                  </a:cubicBezTo>
                  <a:cubicBezTo>
                    <a:pt x="744" y="1408"/>
                    <a:pt x="744" y="1408"/>
                    <a:pt x="743" y="1409"/>
                  </a:cubicBezTo>
                  <a:cubicBezTo>
                    <a:pt x="743" y="1410"/>
                    <a:pt x="742" y="1412"/>
                    <a:pt x="741" y="1413"/>
                  </a:cubicBezTo>
                  <a:cubicBezTo>
                    <a:pt x="741" y="1414"/>
                    <a:pt x="740" y="1416"/>
                    <a:pt x="739" y="1417"/>
                  </a:cubicBezTo>
                  <a:cubicBezTo>
                    <a:pt x="739" y="1419"/>
                    <a:pt x="738" y="1420"/>
                    <a:pt x="738" y="1421"/>
                  </a:cubicBezTo>
                  <a:cubicBezTo>
                    <a:pt x="738" y="1423"/>
                    <a:pt x="737" y="1424"/>
                    <a:pt x="737" y="1425"/>
                  </a:cubicBezTo>
                  <a:cubicBezTo>
                    <a:pt x="722" y="1435"/>
                    <a:pt x="733" y="1445"/>
                    <a:pt x="727" y="1459"/>
                  </a:cubicBezTo>
                  <a:cubicBezTo>
                    <a:pt x="743" y="1453"/>
                    <a:pt x="754" y="1443"/>
                    <a:pt x="739" y="1427"/>
                  </a:cubicBezTo>
                  <a:cubicBezTo>
                    <a:pt x="739" y="1427"/>
                    <a:pt x="739" y="1427"/>
                    <a:pt x="739" y="1427"/>
                  </a:cubicBezTo>
                  <a:cubicBezTo>
                    <a:pt x="740" y="1425"/>
                    <a:pt x="740" y="1424"/>
                    <a:pt x="740" y="1422"/>
                  </a:cubicBezTo>
                  <a:cubicBezTo>
                    <a:pt x="741" y="1421"/>
                    <a:pt x="741" y="1420"/>
                    <a:pt x="742" y="1418"/>
                  </a:cubicBezTo>
                  <a:cubicBezTo>
                    <a:pt x="742" y="1417"/>
                    <a:pt x="743" y="1415"/>
                    <a:pt x="743" y="1414"/>
                  </a:cubicBezTo>
                  <a:cubicBezTo>
                    <a:pt x="744" y="1413"/>
                    <a:pt x="745" y="1412"/>
                    <a:pt x="745" y="1411"/>
                  </a:cubicBezTo>
                  <a:cubicBezTo>
                    <a:pt x="746" y="1410"/>
                    <a:pt x="746" y="1409"/>
                    <a:pt x="746" y="1409"/>
                  </a:cubicBezTo>
                  <a:cubicBezTo>
                    <a:pt x="747" y="1408"/>
                    <a:pt x="747" y="1408"/>
                    <a:pt x="747" y="1407"/>
                  </a:cubicBezTo>
                  <a:cubicBezTo>
                    <a:pt x="748" y="1407"/>
                    <a:pt x="748" y="1406"/>
                    <a:pt x="748" y="1406"/>
                  </a:cubicBezTo>
                  <a:cubicBezTo>
                    <a:pt x="749" y="1405"/>
                    <a:pt x="749" y="1405"/>
                    <a:pt x="749" y="1404"/>
                  </a:cubicBezTo>
                  <a:cubicBezTo>
                    <a:pt x="750" y="1404"/>
                    <a:pt x="750" y="1404"/>
                    <a:pt x="750" y="1404"/>
                  </a:cubicBezTo>
                  <a:cubicBezTo>
                    <a:pt x="750" y="1404"/>
                    <a:pt x="750" y="1404"/>
                    <a:pt x="750" y="1403"/>
                  </a:cubicBezTo>
                  <a:cubicBezTo>
                    <a:pt x="751" y="1403"/>
                    <a:pt x="751" y="1402"/>
                    <a:pt x="751" y="1402"/>
                  </a:cubicBezTo>
                  <a:cubicBezTo>
                    <a:pt x="751" y="1401"/>
                    <a:pt x="752" y="1401"/>
                    <a:pt x="752" y="1400"/>
                  </a:cubicBezTo>
                  <a:cubicBezTo>
                    <a:pt x="753" y="1399"/>
                    <a:pt x="753" y="1399"/>
                    <a:pt x="753" y="1399"/>
                  </a:cubicBezTo>
                  <a:cubicBezTo>
                    <a:pt x="754" y="1403"/>
                    <a:pt x="755" y="1406"/>
                    <a:pt x="756" y="1409"/>
                  </a:cubicBezTo>
                  <a:cubicBezTo>
                    <a:pt x="756" y="1409"/>
                    <a:pt x="756" y="1408"/>
                    <a:pt x="756" y="1408"/>
                  </a:cubicBezTo>
                  <a:cubicBezTo>
                    <a:pt x="756" y="1408"/>
                    <a:pt x="756" y="1409"/>
                    <a:pt x="756" y="1410"/>
                  </a:cubicBezTo>
                  <a:cubicBezTo>
                    <a:pt x="756" y="1410"/>
                    <a:pt x="756" y="1410"/>
                    <a:pt x="756" y="1411"/>
                  </a:cubicBezTo>
                  <a:cubicBezTo>
                    <a:pt x="756" y="1411"/>
                    <a:pt x="757" y="1411"/>
                    <a:pt x="757" y="1412"/>
                  </a:cubicBezTo>
                  <a:cubicBezTo>
                    <a:pt x="757" y="1412"/>
                    <a:pt x="757" y="1412"/>
                    <a:pt x="757" y="1412"/>
                  </a:cubicBezTo>
                  <a:cubicBezTo>
                    <a:pt x="757" y="1412"/>
                    <a:pt x="757" y="1412"/>
                    <a:pt x="757" y="1412"/>
                  </a:cubicBezTo>
                  <a:cubicBezTo>
                    <a:pt x="758" y="1413"/>
                    <a:pt x="758" y="1413"/>
                    <a:pt x="758" y="1414"/>
                  </a:cubicBezTo>
                  <a:cubicBezTo>
                    <a:pt x="758" y="1414"/>
                    <a:pt x="759" y="1414"/>
                    <a:pt x="759" y="1414"/>
                  </a:cubicBezTo>
                  <a:cubicBezTo>
                    <a:pt x="760" y="1416"/>
                    <a:pt x="761" y="1417"/>
                    <a:pt x="761" y="1419"/>
                  </a:cubicBezTo>
                  <a:cubicBezTo>
                    <a:pt x="762" y="1419"/>
                    <a:pt x="763" y="1420"/>
                    <a:pt x="763" y="1420"/>
                  </a:cubicBezTo>
                  <a:cubicBezTo>
                    <a:pt x="763" y="1421"/>
                    <a:pt x="764" y="1421"/>
                    <a:pt x="764" y="1421"/>
                  </a:cubicBezTo>
                  <a:cubicBezTo>
                    <a:pt x="764" y="1421"/>
                    <a:pt x="763" y="1421"/>
                    <a:pt x="763" y="1420"/>
                  </a:cubicBezTo>
                  <a:cubicBezTo>
                    <a:pt x="763" y="1420"/>
                    <a:pt x="762" y="1419"/>
                    <a:pt x="762" y="1418"/>
                  </a:cubicBezTo>
                  <a:cubicBezTo>
                    <a:pt x="761" y="1418"/>
                    <a:pt x="761" y="1417"/>
                    <a:pt x="761" y="1416"/>
                  </a:cubicBezTo>
                  <a:cubicBezTo>
                    <a:pt x="761" y="1417"/>
                    <a:pt x="761" y="1417"/>
                    <a:pt x="762" y="1417"/>
                  </a:cubicBezTo>
                  <a:cubicBezTo>
                    <a:pt x="762" y="1418"/>
                    <a:pt x="763" y="1418"/>
                    <a:pt x="763" y="1419"/>
                  </a:cubicBezTo>
                  <a:cubicBezTo>
                    <a:pt x="763" y="1419"/>
                    <a:pt x="763" y="1419"/>
                    <a:pt x="764" y="1419"/>
                  </a:cubicBezTo>
                  <a:cubicBezTo>
                    <a:pt x="763" y="1419"/>
                    <a:pt x="763" y="1419"/>
                    <a:pt x="763" y="1419"/>
                  </a:cubicBezTo>
                  <a:cubicBezTo>
                    <a:pt x="768" y="1430"/>
                    <a:pt x="778" y="1431"/>
                    <a:pt x="788" y="1432"/>
                  </a:cubicBezTo>
                  <a:cubicBezTo>
                    <a:pt x="786" y="1421"/>
                    <a:pt x="776" y="1418"/>
                    <a:pt x="766" y="1418"/>
                  </a:cubicBezTo>
                  <a:cubicBezTo>
                    <a:pt x="766" y="1418"/>
                    <a:pt x="765" y="1417"/>
                    <a:pt x="765" y="1417"/>
                  </a:cubicBezTo>
                  <a:cubicBezTo>
                    <a:pt x="764" y="1416"/>
                    <a:pt x="763" y="1416"/>
                    <a:pt x="763" y="1415"/>
                  </a:cubicBezTo>
                  <a:cubicBezTo>
                    <a:pt x="762" y="1415"/>
                    <a:pt x="762" y="1414"/>
                    <a:pt x="761" y="1414"/>
                  </a:cubicBezTo>
                  <a:cubicBezTo>
                    <a:pt x="761" y="1413"/>
                    <a:pt x="760" y="1413"/>
                    <a:pt x="760" y="1412"/>
                  </a:cubicBezTo>
                  <a:cubicBezTo>
                    <a:pt x="759" y="1412"/>
                    <a:pt x="759" y="1411"/>
                    <a:pt x="759" y="1411"/>
                  </a:cubicBezTo>
                  <a:cubicBezTo>
                    <a:pt x="759" y="1411"/>
                    <a:pt x="759" y="1411"/>
                    <a:pt x="758" y="1411"/>
                  </a:cubicBezTo>
                  <a:cubicBezTo>
                    <a:pt x="758" y="1410"/>
                    <a:pt x="758" y="1410"/>
                    <a:pt x="758" y="1410"/>
                  </a:cubicBezTo>
                  <a:cubicBezTo>
                    <a:pt x="758" y="1410"/>
                    <a:pt x="758" y="1410"/>
                    <a:pt x="758" y="1410"/>
                  </a:cubicBezTo>
                  <a:cubicBezTo>
                    <a:pt x="758" y="1410"/>
                    <a:pt x="758" y="1410"/>
                    <a:pt x="758" y="1410"/>
                  </a:cubicBezTo>
                  <a:cubicBezTo>
                    <a:pt x="757" y="1406"/>
                    <a:pt x="756" y="1402"/>
                    <a:pt x="755" y="1396"/>
                  </a:cubicBezTo>
                  <a:cubicBezTo>
                    <a:pt x="755" y="1394"/>
                    <a:pt x="755" y="1391"/>
                    <a:pt x="755" y="1388"/>
                  </a:cubicBezTo>
                  <a:cubicBezTo>
                    <a:pt x="755" y="1386"/>
                    <a:pt x="755" y="1385"/>
                    <a:pt x="755" y="1383"/>
                  </a:cubicBezTo>
                  <a:cubicBezTo>
                    <a:pt x="755" y="1381"/>
                    <a:pt x="755" y="1380"/>
                    <a:pt x="755" y="1378"/>
                  </a:cubicBezTo>
                  <a:cubicBezTo>
                    <a:pt x="755" y="1372"/>
                    <a:pt x="755" y="1364"/>
                    <a:pt x="757" y="1357"/>
                  </a:cubicBezTo>
                  <a:cubicBezTo>
                    <a:pt x="757" y="1353"/>
                    <a:pt x="758" y="1350"/>
                    <a:pt x="759" y="1346"/>
                  </a:cubicBezTo>
                  <a:cubicBezTo>
                    <a:pt x="761" y="1343"/>
                    <a:pt x="762" y="1339"/>
                    <a:pt x="764" y="1336"/>
                  </a:cubicBezTo>
                  <a:cubicBezTo>
                    <a:pt x="767" y="1333"/>
                    <a:pt x="770" y="1331"/>
                    <a:pt x="773" y="1329"/>
                  </a:cubicBezTo>
                  <a:cubicBezTo>
                    <a:pt x="776" y="1327"/>
                    <a:pt x="780" y="1325"/>
                    <a:pt x="783" y="1323"/>
                  </a:cubicBezTo>
                  <a:cubicBezTo>
                    <a:pt x="785" y="1322"/>
                    <a:pt x="787" y="1321"/>
                    <a:pt x="789" y="1320"/>
                  </a:cubicBezTo>
                  <a:cubicBezTo>
                    <a:pt x="789" y="1321"/>
                    <a:pt x="789" y="1321"/>
                    <a:pt x="789" y="1321"/>
                  </a:cubicBezTo>
                  <a:cubicBezTo>
                    <a:pt x="789" y="1321"/>
                    <a:pt x="789" y="1322"/>
                    <a:pt x="789" y="1322"/>
                  </a:cubicBezTo>
                  <a:cubicBezTo>
                    <a:pt x="789" y="1322"/>
                    <a:pt x="789" y="1322"/>
                    <a:pt x="788" y="1323"/>
                  </a:cubicBezTo>
                  <a:cubicBezTo>
                    <a:pt x="788" y="1323"/>
                    <a:pt x="788" y="1324"/>
                    <a:pt x="788" y="1325"/>
                  </a:cubicBezTo>
                  <a:cubicBezTo>
                    <a:pt x="788" y="1325"/>
                    <a:pt x="788" y="1326"/>
                    <a:pt x="788" y="1327"/>
                  </a:cubicBezTo>
                  <a:cubicBezTo>
                    <a:pt x="788" y="1327"/>
                    <a:pt x="788" y="1327"/>
                    <a:pt x="788" y="1328"/>
                  </a:cubicBezTo>
                  <a:cubicBezTo>
                    <a:pt x="788" y="1328"/>
                    <a:pt x="788" y="1328"/>
                    <a:pt x="788" y="1329"/>
                  </a:cubicBezTo>
                  <a:cubicBezTo>
                    <a:pt x="788" y="1330"/>
                    <a:pt x="788" y="1330"/>
                    <a:pt x="788" y="1331"/>
                  </a:cubicBezTo>
                  <a:cubicBezTo>
                    <a:pt x="788" y="1333"/>
                    <a:pt x="788" y="1334"/>
                    <a:pt x="788" y="1336"/>
                  </a:cubicBezTo>
                  <a:cubicBezTo>
                    <a:pt x="788" y="1337"/>
                    <a:pt x="788" y="1339"/>
                    <a:pt x="788" y="1341"/>
                  </a:cubicBezTo>
                  <a:cubicBezTo>
                    <a:pt x="789" y="1342"/>
                    <a:pt x="789" y="1344"/>
                    <a:pt x="789" y="1346"/>
                  </a:cubicBezTo>
                  <a:cubicBezTo>
                    <a:pt x="789" y="1346"/>
                    <a:pt x="790" y="1347"/>
                    <a:pt x="790" y="1348"/>
                  </a:cubicBezTo>
                  <a:cubicBezTo>
                    <a:pt x="788" y="1348"/>
                    <a:pt x="788" y="1348"/>
                    <a:pt x="788" y="1348"/>
                  </a:cubicBezTo>
                  <a:cubicBezTo>
                    <a:pt x="789" y="1348"/>
                    <a:pt x="789" y="1348"/>
                    <a:pt x="790" y="1348"/>
                  </a:cubicBezTo>
                  <a:cubicBezTo>
                    <a:pt x="790" y="1348"/>
                    <a:pt x="790" y="1348"/>
                    <a:pt x="790" y="1349"/>
                  </a:cubicBezTo>
                  <a:cubicBezTo>
                    <a:pt x="775" y="1362"/>
                    <a:pt x="795" y="1373"/>
                    <a:pt x="804" y="1383"/>
                  </a:cubicBezTo>
                  <a:cubicBezTo>
                    <a:pt x="807" y="1376"/>
                    <a:pt x="813" y="1368"/>
                    <a:pt x="810" y="1360"/>
                  </a:cubicBezTo>
                  <a:cubicBezTo>
                    <a:pt x="807" y="1354"/>
                    <a:pt x="799" y="1350"/>
                    <a:pt x="793" y="1349"/>
                  </a:cubicBezTo>
                  <a:cubicBezTo>
                    <a:pt x="792" y="1348"/>
                    <a:pt x="792" y="1346"/>
                    <a:pt x="792" y="1345"/>
                  </a:cubicBezTo>
                  <a:cubicBezTo>
                    <a:pt x="791" y="1344"/>
                    <a:pt x="791" y="1342"/>
                    <a:pt x="791" y="1341"/>
                  </a:cubicBezTo>
                  <a:cubicBezTo>
                    <a:pt x="791" y="1339"/>
                    <a:pt x="790" y="1337"/>
                    <a:pt x="790" y="1336"/>
                  </a:cubicBezTo>
                  <a:cubicBezTo>
                    <a:pt x="790" y="1334"/>
                    <a:pt x="790" y="1333"/>
                    <a:pt x="790" y="1331"/>
                  </a:cubicBezTo>
                  <a:cubicBezTo>
                    <a:pt x="790" y="1331"/>
                    <a:pt x="790" y="1330"/>
                    <a:pt x="790" y="1329"/>
                  </a:cubicBezTo>
                  <a:cubicBezTo>
                    <a:pt x="790" y="1329"/>
                    <a:pt x="790" y="1328"/>
                    <a:pt x="790" y="1328"/>
                  </a:cubicBezTo>
                  <a:cubicBezTo>
                    <a:pt x="790" y="1328"/>
                    <a:pt x="790" y="1327"/>
                    <a:pt x="790" y="1327"/>
                  </a:cubicBezTo>
                  <a:cubicBezTo>
                    <a:pt x="790" y="1326"/>
                    <a:pt x="791" y="1326"/>
                    <a:pt x="791" y="1325"/>
                  </a:cubicBezTo>
                  <a:cubicBezTo>
                    <a:pt x="791" y="1325"/>
                    <a:pt x="791" y="1324"/>
                    <a:pt x="791" y="1323"/>
                  </a:cubicBezTo>
                  <a:cubicBezTo>
                    <a:pt x="791" y="1323"/>
                    <a:pt x="791" y="1323"/>
                    <a:pt x="791" y="1323"/>
                  </a:cubicBezTo>
                  <a:cubicBezTo>
                    <a:pt x="791" y="1322"/>
                    <a:pt x="791" y="1322"/>
                    <a:pt x="791" y="1322"/>
                  </a:cubicBezTo>
                  <a:cubicBezTo>
                    <a:pt x="791" y="1321"/>
                    <a:pt x="791" y="1321"/>
                    <a:pt x="791" y="1320"/>
                  </a:cubicBezTo>
                  <a:cubicBezTo>
                    <a:pt x="791" y="1320"/>
                    <a:pt x="791" y="1319"/>
                    <a:pt x="791" y="1319"/>
                  </a:cubicBezTo>
                  <a:cubicBezTo>
                    <a:pt x="792" y="1319"/>
                    <a:pt x="793" y="1318"/>
                    <a:pt x="794" y="1317"/>
                  </a:cubicBezTo>
                  <a:cubicBezTo>
                    <a:pt x="796" y="1316"/>
                    <a:pt x="797" y="1315"/>
                    <a:pt x="799" y="1313"/>
                  </a:cubicBezTo>
                  <a:cubicBezTo>
                    <a:pt x="799" y="1313"/>
                    <a:pt x="800" y="1313"/>
                    <a:pt x="800" y="1312"/>
                  </a:cubicBezTo>
                  <a:cubicBezTo>
                    <a:pt x="801" y="1312"/>
                    <a:pt x="801" y="1312"/>
                    <a:pt x="801" y="1312"/>
                  </a:cubicBezTo>
                  <a:cubicBezTo>
                    <a:pt x="801" y="1311"/>
                    <a:pt x="801" y="1311"/>
                    <a:pt x="801" y="1311"/>
                  </a:cubicBezTo>
                  <a:cubicBezTo>
                    <a:pt x="801" y="1311"/>
                    <a:pt x="801" y="1311"/>
                    <a:pt x="801" y="1311"/>
                  </a:cubicBezTo>
                  <a:cubicBezTo>
                    <a:pt x="802" y="1310"/>
                    <a:pt x="803" y="1309"/>
                    <a:pt x="803" y="1308"/>
                  </a:cubicBezTo>
                  <a:cubicBezTo>
                    <a:pt x="804" y="1307"/>
                    <a:pt x="805" y="1305"/>
                    <a:pt x="806" y="1304"/>
                  </a:cubicBezTo>
                  <a:cubicBezTo>
                    <a:pt x="806" y="1304"/>
                    <a:pt x="806" y="1304"/>
                    <a:pt x="806" y="1304"/>
                  </a:cubicBezTo>
                  <a:cubicBezTo>
                    <a:pt x="806" y="1305"/>
                    <a:pt x="806" y="1305"/>
                    <a:pt x="806" y="1306"/>
                  </a:cubicBezTo>
                  <a:cubicBezTo>
                    <a:pt x="806" y="1306"/>
                    <a:pt x="806" y="1306"/>
                    <a:pt x="806" y="1307"/>
                  </a:cubicBezTo>
                  <a:cubicBezTo>
                    <a:pt x="806" y="1307"/>
                    <a:pt x="806" y="1307"/>
                    <a:pt x="806" y="1307"/>
                  </a:cubicBezTo>
                  <a:cubicBezTo>
                    <a:pt x="806" y="1307"/>
                    <a:pt x="806" y="1307"/>
                    <a:pt x="806" y="1308"/>
                  </a:cubicBezTo>
                  <a:cubicBezTo>
                    <a:pt x="807" y="1308"/>
                    <a:pt x="807" y="1309"/>
                    <a:pt x="807" y="1310"/>
                  </a:cubicBezTo>
                  <a:cubicBezTo>
                    <a:pt x="807" y="1310"/>
                    <a:pt x="808" y="1311"/>
                    <a:pt x="808" y="1312"/>
                  </a:cubicBezTo>
                  <a:cubicBezTo>
                    <a:pt x="808" y="1313"/>
                    <a:pt x="809" y="1314"/>
                    <a:pt x="809" y="1314"/>
                  </a:cubicBezTo>
                  <a:cubicBezTo>
                    <a:pt x="809" y="1315"/>
                    <a:pt x="810" y="1316"/>
                    <a:pt x="810" y="1317"/>
                  </a:cubicBezTo>
                  <a:cubicBezTo>
                    <a:pt x="810" y="1317"/>
                    <a:pt x="811" y="1318"/>
                    <a:pt x="811" y="1319"/>
                  </a:cubicBezTo>
                  <a:cubicBezTo>
                    <a:pt x="811" y="1319"/>
                    <a:pt x="811" y="1319"/>
                    <a:pt x="811" y="1319"/>
                  </a:cubicBezTo>
                  <a:cubicBezTo>
                    <a:pt x="812" y="1320"/>
                    <a:pt x="812" y="1320"/>
                    <a:pt x="812" y="1320"/>
                  </a:cubicBezTo>
                  <a:cubicBezTo>
                    <a:pt x="805" y="1332"/>
                    <a:pt x="817" y="1336"/>
                    <a:pt x="824" y="1342"/>
                  </a:cubicBezTo>
                  <a:cubicBezTo>
                    <a:pt x="832" y="1328"/>
                    <a:pt x="830" y="1318"/>
                    <a:pt x="814" y="1318"/>
                  </a:cubicBezTo>
                  <a:cubicBezTo>
                    <a:pt x="814" y="1318"/>
                    <a:pt x="813" y="1318"/>
                    <a:pt x="813" y="1318"/>
                  </a:cubicBezTo>
                  <a:cubicBezTo>
                    <a:pt x="813" y="1317"/>
                    <a:pt x="813" y="1316"/>
                    <a:pt x="812" y="1316"/>
                  </a:cubicBezTo>
                  <a:cubicBezTo>
                    <a:pt x="812" y="1315"/>
                    <a:pt x="811" y="1314"/>
                    <a:pt x="811" y="1313"/>
                  </a:cubicBezTo>
                  <a:cubicBezTo>
                    <a:pt x="811" y="1313"/>
                    <a:pt x="810" y="1312"/>
                    <a:pt x="810" y="1311"/>
                  </a:cubicBezTo>
                  <a:cubicBezTo>
                    <a:pt x="810" y="1310"/>
                    <a:pt x="809" y="1310"/>
                    <a:pt x="809" y="1309"/>
                  </a:cubicBezTo>
                  <a:cubicBezTo>
                    <a:pt x="809" y="1308"/>
                    <a:pt x="809" y="1307"/>
                    <a:pt x="808" y="1307"/>
                  </a:cubicBezTo>
                  <a:cubicBezTo>
                    <a:pt x="808" y="1307"/>
                    <a:pt x="808" y="1307"/>
                    <a:pt x="808" y="1306"/>
                  </a:cubicBezTo>
                  <a:cubicBezTo>
                    <a:pt x="808" y="1306"/>
                    <a:pt x="808" y="1306"/>
                    <a:pt x="808" y="1306"/>
                  </a:cubicBezTo>
                  <a:cubicBezTo>
                    <a:pt x="808" y="1306"/>
                    <a:pt x="808" y="1305"/>
                    <a:pt x="808" y="1305"/>
                  </a:cubicBezTo>
                  <a:cubicBezTo>
                    <a:pt x="808" y="1305"/>
                    <a:pt x="807" y="1304"/>
                    <a:pt x="807" y="1304"/>
                  </a:cubicBezTo>
                  <a:cubicBezTo>
                    <a:pt x="807" y="1304"/>
                    <a:pt x="807" y="1303"/>
                    <a:pt x="807" y="1303"/>
                  </a:cubicBezTo>
                  <a:cubicBezTo>
                    <a:pt x="808" y="1301"/>
                    <a:pt x="809" y="1299"/>
                    <a:pt x="809" y="1297"/>
                  </a:cubicBezTo>
                  <a:cubicBezTo>
                    <a:pt x="811" y="1293"/>
                    <a:pt x="812" y="1288"/>
                    <a:pt x="814" y="1285"/>
                  </a:cubicBezTo>
                  <a:cubicBezTo>
                    <a:pt x="815" y="1281"/>
                    <a:pt x="817" y="1277"/>
                    <a:pt x="820" y="1274"/>
                  </a:cubicBezTo>
                  <a:cubicBezTo>
                    <a:pt x="820" y="1273"/>
                    <a:pt x="820" y="1273"/>
                    <a:pt x="820" y="1273"/>
                  </a:cubicBezTo>
                  <a:cubicBezTo>
                    <a:pt x="821" y="1273"/>
                    <a:pt x="821" y="1272"/>
                    <a:pt x="821" y="1272"/>
                  </a:cubicBezTo>
                  <a:cubicBezTo>
                    <a:pt x="822" y="1271"/>
                    <a:pt x="822" y="1271"/>
                    <a:pt x="822" y="1271"/>
                  </a:cubicBezTo>
                  <a:cubicBezTo>
                    <a:pt x="822" y="1271"/>
                    <a:pt x="822" y="1271"/>
                    <a:pt x="822" y="1271"/>
                  </a:cubicBezTo>
                  <a:cubicBezTo>
                    <a:pt x="822" y="1271"/>
                    <a:pt x="822" y="1271"/>
                    <a:pt x="822" y="1271"/>
                  </a:cubicBezTo>
                  <a:cubicBezTo>
                    <a:pt x="823" y="1270"/>
                    <a:pt x="823" y="1270"/>
                    <a:pt x="823" y="1270"/>
                  </a:cubicBezTo>
                  <a:cubicBezTo>
                    <a:pt x="824" y="1269"/>
                    <a:pt x="825" y="1269"/>
                    <a:pt x="826" y="1268"/>
                  </a:cubicBezTo>
                  <a:cubicBezTo>
                    <a:pt x="826" y="1267"/>
                    <a:pt x="827" y="1267"/>
                    <a:pt x="828" y="1266"/>
                  </a:cubicBezTo>
                  <a:cubicBezTo>
                    <a:pt x="834" y="1261"/>
                    <a:pt x="840" y="1257"/>
                    <a:pt x="845" y="1253"/>
                  </a:cubicBezTo>
                  <a:cubicBezTo>
                    <a:pt x="851" y="1249"/>
                    <a:pt x="857" y="1245"/>
                    <a:pt x="862" y="1242"/>
                  </a:cubicBezTo>
                  <a:cubicBezTo>
                    <a:pt x="864" y="1242"/>
                    <a:pt x="865" y="1241"/>
                    <a:pt x="866" y="1240"/>
                  </a:cubicBezTo>
                  <a:cubicBezTo>
                    <a:pt x="866" y="1240"/>
                    <a:pt x="866" y="1240"/>
                    <a:pt x="866" y="1240"/>
                  </a:cubicBezTo>
                  <a:cubicBezTo>
                    <a:pt x="850" y="1263"/>
                    <a:pt x="833" y="1293"/>
                    <a:pt x="812" y="1309"/>
                  </a:cubicBezTo>
                  <a:cubicBezTo>
                    <a:pt x="837" y="1296"/>
                    <a:pt x="853" y="1268"/>
                    <a:pt x="872" y="1250"/>
                  </a:cubicBezTo>
                  <a:cubicBezTo>
                    <a:pt x="891" y="1232"/>
                    <a:pt x="910" y="1218"/>
                    <a:pt x="932" y="1200"/>
                  </a:cubicBezTo>
                  <a:cubicBezTo>
                    <a:pt x="948" y="1187"/>
                    <a:pt x="994" y="1198"/>
                    <a:pt x="1011" y="1212"/>
                  </a:cubicBezTo>
                  <a:cubicBezTo>
                    <a:pt x="1033" y="1231"/>
                    <a:pt x="1038" y="1265"/>
                    <a:pt x="1057" y="1286"/>
                  </a:cubicBezTo>
                  <a:cubicBezTo>
                    <a:pt x="1073" y="1304"/>
                    <a:pt x="1087" y="1321"/>
                    <a:pt x="1097" y="1344"/>
                  </a:cubicBezTo>
                  <a:cubicBezTo>
                    <a:pt x="1107" y="1367"/>
                    <a:pt x="1102" y="1385"/>
                    <a:pt x="1106" y="1409"/>
                  </a:cubicBezTo>
                  <a:cubicBezTo>
                    <a:pt x="1110" y="1433"/>
                    <a:pt x="1125" y="1451"/>
                    <a:pt x="1132" y="1474"/>
                  </a:cubicBezTo>
                  <a:cubicBezTo>
                    <a:pt x="1139" y="1495"/>
                    <a:pt x="1144" y="1514"/>
                    <a:pt x="1154" y="1535"/>
                  </a:cubicBezTo>
                  <a:cubicBezTo>
                    <a:pt x="1176" y="1585"/>
                    <a:pt x="1178" y="1642"/>
                    <a:pt x="1190" y="1692"/>
                  </a:cubicBezTo>
                  <a:cubicBezTo>
                    <a:pt x="1199" y="1733"/>
                    <a:pt x="1200" y="1766"/>
                    <a:pt x="1168" y="1807"/>
                  </a:cubicBezTo>
                  <a:cubicBezTo>
                    <a:pt x="1146" y="1835"/>
                    <a:pt x="1128" y="1854"/>
                    <a:pt x="1095" y="1877"/>
                  </a:cubicBezTo>
                  <a:cubicBezTo>
                    <a:pt x="1059" y="1895"/>
                    <a:pt x="1011" y="1896"/>
                    <a:pt x="972" y="1904"/>
                  </a:cubicBezTo>
                  <a:cubicBezTo>
                    <a:pt x="920" y="1914"/>
                    <a:pt x="859" y="1908"/>
                    <a:pt x="811" y="1938"/>
                  </a:cubicBezTo>
                  <a:cubicBezTo>
                    <a:pt x="774" y="1960"/>
                    <a:pt x="754" y="1985"/>
                    <a:pt x="711" y="2003"/>
                  </a:cubicBezTo>
                  <a:cubicBezTo>
                    <a:pt x="701" y="2007"/>
                    <a:pt x="692" y="2011"/>
                    <a:pt x="683" y="2015"/>
                  </a:cubicBezTo>
                  <a:cubicBezTo>
                    <a:pt x="682" y="2015"/>
                    <a:pt x="682" y="2015"/>
                    <a:pt x="682" y="2015"/>
                  </a:cubicBezTo>
                  <a:cubicBezTo>
                    <a:pt x="679" y="2015"/>
                    <a:pt x="675" y="2014"/>
                    <a:pt x="672" y="2014"/>
                  </a:cubicBezTo>
                  <a:cubicBezTo>
                    <a:pt x="668" y="2013"/>
                    <a:pt x="664" y="2012"/>
                    <a:pt x="660" y="2011"/>
                  </a:cubicBezTo>
                  <a:cubicBezTo>
                    <a:pt x="657" y="2011"/>
                    <a:pt x="655" y="2010"/>
                    <a:pt x="653" y="2010"/>
                  </a:cubicBezTo>
                  <a:cubicBezTo>
                    <a:pt x="651" y="2009"/>
                    <a:pt x="649" y="2009"/>
                    <a:pt x="647" y="2009"/>
                  </a:cubicBezTo>
                  <a:cubicBezTo>
                    <a:pt x="642" y="2008"/>
                    <a:pt x="637" y="2007"/>
                    <a:pt x="633" y="2006"/>
                  </a:cubicBezTo>
                  <a:cubicBezTo>
                    <a:pt x="630" y="2006"/>
                    <a:pt x="628" y="2006"/>
                    <a:pt x="626" y="2006"/>
                  </a:cubicBezTo>
                  <a:cubicBezTo>
                    <a:pt x="624" y="2006"/>
                    <a:pt x="623" y="2006"/>
                    <a:pt x="622" y="2006"/>
                  </a:cubicBezTo>
                  <a:cubicBezTo>
                    <a:pt x="621" y="2006"/>
                    <a:pt x="621" y="2006"/>
                    <a:pt x="620" y="2006"/>
                  </a:cubicBezTo>
                  <a:cubicBezTo>
                    <a:pt x="619" y="2006"/>
                    <a:pt x="619" y="2006"/>
                    <a:pt x="619" y="2006"/>
                  </a:cubicBezTo>
                  <a:cubicBezTo>
                    <a:pt x="619" y="2006"/>
                    <a:pt x="619" y="2006"/>
                    <a:pt x="619" y="2006"/>
                  </a:cubicBezTo>
                  <a:cubicBezTo>
                    <a:pt x="618" y="2006"/>
                    <a:pt x="618" y="2006"/>
                    <a:pt x="618" y="2006"/>
                  </a:cubicBezTo>
                  <a:cubicBezTo>
                    <a:pt x="617" y="2006"/>
                    <a:pt x="616" y="2006"/>
                    <a:pt x="615" y="2006"/>
                  </a:cubicBezTo>
                  <a:cubicBezTo>
                    <a:pt x="614" y="2007"/>
                    <a:pt x="613" y="2007"/>
                    <a:pt x="611" y="2007"/>
                  </a:cubicBezTo>
                  <a:cubicBezTo>
                    <a:pt x="609" y="2007"/>
                    <a:pt x="607" y="2008"/>
                    <a:pt x="605" y="2008"/>
                  </a:cubicBezTo>
                  <a:cubicBezTo>
                    <a:pt x="600" y="2010"/>
                    <a:pt x="596" y="2011"/>
                    <a:pt x="593" y="2013"/>
                  </a:cubicBezTo>
                  <a:cubicBezTo>
                    <a:pt x="589" y="2014"/>
                    <a:pt x="585" y="2016"/>
                    <a:pt x="582" y="2017"/>
                  </a:cubicBezTo>
                  <a:cubicBezTo>
                    <a:pt x="579" y="2019"/>
                    <a:pt x="577" y="2021"/>
                    <a:pt x="574" y="2022"/>
                  </a:cubicBezTo>
                  <a:cubicBezTo>
                    <a:pt x="572" y="2024"/>
                    <a:pt x="570" y="2025"/>
                    <a:pt x="568" y="2026"/>
                  </a:cubicBezTo>
                  <a:cubicBezTo>
                    <a:pt x="566" y="2027"/>
                    <a:pt x="565" y="2028"/>
                    <a:pt x="564" y="2029"/>
                  </a:cubicBezTo>
                  <a:cubicBezTo>
                    <a:pt x="563" y="2030"/>
                    <a:pt x="563" y="2030"/>
                    <a:pt x="563" y="2030"/>
                  </a:cubicBezTo>
                  <a:cubicBezTo>
                    <a:pt x="563" y="2030"/>
                    <a:pt x="563" y="2030"/>
                    <a:pt x="564" y="2029"/>
                  </a:cubicBezTo>
                  <a:cubicBezTo>
                    <a:pt x="565" y="2029"/>
                    <a:pt x="567" y="2028"/>
                    <a:pt x="569" y="2028"/>
                  </a:cubicBezTo>
                  <a:cubicBezTo>
                    <a:pt x="571" y="2027"/>
                    <a:pt x="573" y="2026"/>
                    <a:pt x="576" y="2025"/>
                  </a:cubicBezTo>
                  <a:cubicBezTo>
                    <a:pt x="578" y="2024"/>
                    <a:pt x="581" y="2023"/>
                    <a:pt x="584" y="2022"/>
                  </a:cubicBezTo>
                  <a:cubicBezTo>
                    <a:pt x="587" y="2020"/>
                    <a:pt x="591" y="2019"/>
                    <a:pt x="595" y="2018"/>
                  </a:cubicBezTo>
                  <a:cubicBezTo>
                    <a:pt x="598" y="2017"/>
                    <a:pt x="602" y="2016"/>
                    <a:pt x="606" y="2015"/>
                  </a:cubicBezTo>
                  <a:cubicBezTo>
                    <a:pt x="608" y="2015"/>
                    <a:pt x="610" y="2015"/>
                    <a:pt x="612" y="2014"/>
                  </a:cubicBezTo>
                  <a:cubicBezTo>
                    <a:pt x="613" y="2014"/>
                    <a:pt x="615" y="2014"/>
                    <a:pt x="616" y="2014"/>
                  </a:cubicBezTo>
                  <a:cubicBezTo>
                    <a:pt x="617" y="2014"/>
                    <a:pt x="618" y="2014"/>
                    <a:pt x="619" y="2014"/>
                  </a:cubicBezTo>
                  <a:cubicBezTo>
                    <a:pt x="619" y="2014"/>
                    <a:pt x="619" y="2014"/>
                    <a:pt x="619" y="2014"/>
                  </a:cubicBezTo>
                  <a:cubicBezTo>
                    <a:pt x="619" y="2014"/>
                    <a:pt x="619" y="2014"/>
                    <a:pt x="619" y="2014"/>
                  </a:cubicBezTo>
                  <a:cubicBezTo>
                    <a:pt x="619" y="2014"/>
                    <a:pt x="619" y="2014"/>
                    <a:pt x="619" y="2014"/>
                  </a:cubicBezTo>
                  <a:cubicBezTo>
                    <a:pt x="619" y="2014"/>
                    <a:pt x="619" y="2014"/>
                    <a:pt x="619" y="2014"/>
                  </a:cubicBezTo>
                  <a:cubicBezTo>
                    <a:pt x="620" y="2014"/>
                    <a:pt x="620" y="2014"/>
                    <a:pt x="620" y="2014"/>
                  </a:cubicBezTo>
                  <a:cubicBezTo>
                    <a:pt x="620" y="2014"/>
                    <a:pt x="620" y="2014"/>
                    <a:pt x="620" y="2014"/>
                  </a:cubicBezTo>
                  <a:cubicBezTo>
                    <a:pt x="621" y="2014"/>
                    <a:pt x="622" y="2014"/>
                    <a:pt x="622" y="2014"/>
                  </a:cubicBezTo>
                  <a:cubicBezTo>
                    <a:pt x="623" y="2014"/>
                    <a:pt x="624" y="2014"/>
                    <a:pt x="625" y="2014"/>
                  </a:cubicBezTo>
                  <a:cubicBezTo>
                    <a:pt x="627" y="2014"/>
                    <a:pt x="630" y="2014"/>
                    <a:pt x="632" y="2014"/>
                  </a:cubicBezTo>
                  <a:cubicBezTo>
                    <a:pt x="636" y="2015"/>
                    <a:pt x="641" y="2015"/>
                    <a:pt x="645" y="2016"/>
                  </a:cubicBezTo>
                  <a:cubicBezTo>
                    <a:pt x="647" y="2016"/>
                    <a:pt x="650" y="2017"/>
                    <a:pt x="652" y="2017"/>
                  </a:cubicBezTo>
                  <a:cubicBezTo>
                    <a:pt x="654" y="2018"/>
                    <a:pt x="656" y="2018"/>
                    <a:pt x="658" y="2018"/>
                  </a:cubicBezTo>
                  <a:cubicBezTo>
                    <a:pt x="663" y="2019"/>
                    <a:pt x="667" y="2019"/>
                    <a:pt x="671" y="2020"/>
                  </a:cubicBezTo>
                  <a:cubicBezTo>
                    <a:pt x="671" y="2020"/>
                    <a:pt x="671" y="2020"/>
                    <a:pt x="671" y="2020"/>
                  </a:cubicBezTo>
                  <a:cubicBezTo>
                    <a:pt x="653" y="2026"/>
                    <a:pt x="635" y="2033"/>
                    <a:pt x="617" y="2038"/>
                  </a:cubicBezTo>
                  <a:cubicBezTo>
                    <a:pt x="602" y="2042"/>
                    <a:pt x="588" y="2047"/>
                    <a:pt x="573" y="2053"/>
                  </a:cubicBezTo>
                  <a:cubicBezTo>
                    <a:pt x="573" y="2053"/>
                    <a:pt x="572" y="2053"/>
                    <a:pt x="572" y="2052"/>
                  </a:cubicBezTo>
                  <a:cubicBezTo>
                    <a:pt x="571" y="2052"/>
                    <a:pt x="569" y="2052"/>
                    <a:pt x="568" y="2052"/>
                  </a:cubicBezTo>
                  <a:cubicBezTo>
                    <a:pt x="567" y="2052"/>
                    <a:pt x="566" y="2052"/>
                    <a:pt x="565" y="2052"/>
                  </a:cubicBezTo>
                  <a:cubicBezTo>
                    <a:pt x="563" y="2051"/>
                    <a:pt x="562" y="2051"/>
                    <a:pt x="561" y="2051"/>
                  </a:cubicBezTo>
                  <a:cubicBezTo>
                    <a:pt x="559" y="2051"/>
                    <a:pt x="558" y="2051"/>
                    <a:pt x="556" y="2051"/>
                  </a:cubicBezTo>
                  <a:cubicBezTo>
                    <a:pt x="555" y="2051"/>
                    <a:pt x="553" y="2051"/>
                    <a:pt x="552" y="2051"/>
                  </a:cubicBezTo>
                  <a:cubicBezTo>
                    <a:pt x="550" y="2051"/>
                    <a:pt x="549" y="2051"/>
                    <a:pt x="547" y="2051"/>
                  </a:cubicBezTo>
                  <a:cubicBezTo>
                    <a:pt x="544" y="2051"/>
                    <a:pt x="541" y="2051"/>
                    <a:pt x="537" y="2052"/>
                  </a:cubicBezTo>
                  <a:cubicBezTo>
                    <a:pt x="534" y="2052"/>
                    <a:pt x="531" y="2053"/>
                    <a:pt x="527" y="2053"/>
                  </a:cubicBezTo>
                  <a:cubicBezTo>
                    <a:pt x="524" y="2054"/>
                    <a:pt x="520" y="2054"/>
                    <a:pt x="517" y="2055"/>
                  </a:cubicBezTo>
                  <a:cubicBezTo>
                    <a:pt x="514" y="2056"/>
                    <a:pt x="511" y="2057"/>
                    <a:pt x="508" y="2058"/>
                  </a:cubicBezTo>
                  <a:cubicBezTo>
                    <a:pt x="506" y="2058"/>
                    <a:pt x="505" y="2059"/>
                    <a:pt x="503" y="2059"/>
                  </a:cubicBezTo>
                  <a:cubicBezTo>
                    <a:pt x="502" y="2060"/>
                    <a:pt x="500" y="2060"/>
                    <a:pt x="499" y="2061"/>
                  </a:cubicBezTo>
                  <a:cubicBezTo>
                    <a:pt x="498" y="2062"/>
                    <a:pt x="496" y="2062"/>
                    <a:pt x="495" y="2063"/>
                  </a:cubicBezTo>
                  <a:cubicBezTo>
                    <a:pt x="494" y="2063"/>
                    <a:pt x="493" y="2064"/>
                    <a:pt x="491" y="2064"/>
                  </a:cubicBezTo>
                  <a:cubicBezTo>
                    <a:pt x="490" y="2065"/>
                    <a:pt x="489" y="2065"/>
                    <a:pt x="488" y="2066"/>
                  </a:cubicBezTo>
                  <a:cubicBezTo>
                    <a:pt x="487" y="2066"/>
                    <a:pt x="486" y="2067"/>
                    <a:pt x="485" y="2067"/>
                  </a:cubicBezTo>
                  <a:cubicBezTo>
                    <a:pt x="484" y="2068"/>
                    <a:pt x="483" y="2068"/>
                    <a:pt x="483" y="2069"/>
                  </a:cubicBezTo>
                  <a:cubicBezTo>
                    <a:pt x="482" y="2069"/>
                    <a:pt x="481" y="2070"/>
                    <a:pt x="481" y="2070"/>
                  </a:cubicBezTo>
                  <a:cubicBezTo>
                    <a:pt x="479" y="2071"/>
                    <a:pt x="478" y="2072"/>
                    <a:pt x="478" y="2072"/>
                  </a:cubicBezTo>
                  <a:cubicBezTo>
                    <a:pt x="477" y="2072"/>
                    <a:pt x="477" y="2073"/>
                    <a:pt x="477" y="2073"/>
                  </a:cubicBezTo>
                  <a:cubicBezTo>
                    <a:pt x="477" y="2073"/>
                    <a:pt x="477" y="2073"/>
                    <a:pt x="478" y="2072"/>
                  </a:cubicBezTo>
                  <a:cubicBezTo>
                    <a:pt x="479" y="2072"/>
                    <a:pt x="480" y="2072"/>
                    <a:pt x="481" y="2072"/>
                  </a:cubicBezTo>
                  <a:cubicBezTo>
                    <a:pt x="482" y="2071"/>
                    <a:pt x="483" y="2071"/>
                    <a:pt x="484" y="2071"/>
                  </a:cubicBezTo>
                  <a:cubicBezTo>
                    <a:pt x="484" y="2071"/>
                    <a:pt x="485" y="2071"/>
                    <a:pt x="486" y="2070"/>
                  </a:cubicBezTo>
                  <a:cubicBezTo>
                    <a:pt x="487" y="2070"/>
                    <a:pt x="488" y="2070"/>
                    <a:pt x="490" y="2069"/>
                  </a:cubicBezTo>
                  <a:cubicBezTo>
                    <a:pt x="491" y="2069"/>
                    <a:pt x="492" y="2069"/>
                    <a:pt x="493" y="2069"/>
                  </a:cubicBezTo>
                  <a:cubicBezTo>
                    <a:pt x="494" y="2068"/>
                    <a:pt x="495" y="2068"/>
                    <a:pt x="497" y="2068"/>
                  </a:cubicBezTo>
                  <a:cubicBezTo>
                    <a:pt x="498" y="2067"/>
                    <a:pt x="499" y="2067"/>
                    <a:pt x="501" y="2067"/>
                  </a:cubicBezTo>
                  <a:cubicBezTo>
                    <a:pt x="502" y="2067"/>
                    <a:pt x="502" y="2066"/>
                    <a:pt x="503" y="2066"/>
                  </a:cubicBezTo>
                  <a:cubicBezTo>
                    <a:pt x="504" y="2066"/>
                    <a:pt x="504" y="2066"/>
                    <a:pt x="505" y="2066"/>
                  </a:cubicBezTo>
                  <a:cubicBezTo>
                    <a:pt x="507" y="2065"/>
                    <a:pt x="508" y="2065"/>
                    <a:pt x="510" y="2065"/>
                  </a:cubicBezTo>
                  <a:cubicBezTo>
                    <a:pt x="511" y="2064"/>
                    <a:pt x="513" y="2064"/>
                    <a:pt x="514" y="2064"/>
                  </a:cubicBezTo>
                  <a:cubicBezTo>
                    <a:pt x="516" y="2063"/>
                    <a:pt x="517" y="2063"/>
                    <a:pt x="519" y="2063"/>
                  </a:cubicBezTo>
                  <a:cubicBezTo>
                    <a:pt x="522" y="2062"/>
                    <a:pt x="525" y="2062"/>
                    <a:pt x="529" y="2061"/>
                  </a:cubicBezTo>
                  <a:cubicBezTo>
                    <a:pt x="532" y="2060"/>
                    <a:pt x="535" y="2060"/>
                    <a:pt x="538" y="2059"/>
                  </a:cubicBezTo>
                  <a:cubicBezTo>
                    <a:pt x="540" y="2059"/>
                    <a:pt x="541" y="2059"/>
                    <a:pt x="543" y="2059"/>
                  </a:cubicBezTo>
                  <a:cubicBezTo>
                    <a:pt x="545" y="2058"/>
                    <a:pt x="546" y="2058"/>
                    <a:pt x="548" y="2058"/>
                  </a:cubicBezTo>
                  <a:cubicBezTo>
                    <a:pt x="549" y="2058"/>
                    <a:pt x="551" y="2058"/>
                    <a:pt x="552" y="2057"/>
                  </a:cubicBezTo>
                  <a:cubicBezTo>
                    <a:pt x="553" y="2057"/>
                    <a:pt x="554" y="2057"/>
                    <a:pt x="554" y="2057"/>
                  </a:cubicBezTo>
                  <a:cubicBezTo>
                    <a:pt x="555" y="2057"/>
                    <a:pt x="556" y="2057"/>
                    <a:pt x="557" y="2057"/>
                  </a:cubicBezTo>
                  <a:cubicBezTo>
                    <a:pt x="558" y="2057"/>
                    <a:pt x="559" y="2057"/>
                    <a:pt x="561" y="2057"/>
                  </a:cubicBezTo>
                  <a:cubicBezTo>
                    <a:pt x="562" y="2056"/>
                    <a:pt x="563" y="2056"/>
                    <a:pt x="565" y="2056"/>
                  </a:cubicBezTo>
                  <a:cubicBezTo>
                    <a:pt x="565" y="2056"/>
                    <a:pt x="565" y="2056"/>
                    <a:pt x="565" y="2056"/>
                  </a:cubicBezTo>
                  <a:cubicBezTo>
                    <a:pt x="536" y="2068"/>
                    <a:pt x="509" y="2083"/>
                    <a:pt x="484" y="2102"/>
                  </a:cubicBezTo>
                  <a:cubicBezTo>
                    <a:pt x="484" y="2102"/>
                    <a:pt x="483" y="2103"/>
                    <a:pt x="483" y="2103"/>
                  </a:cubicBezTo>
                  <a:cubicBezTo>
                    <a:pt x="478" y="2107"/>
                    <a:pt x="473" y="2110"/>
                    <a:pt x="468" y="2114"/>
                  </a:cubicBezTo>
                  <a:cubicBezTo>
                    <a:pt x="466" y="2116"/>
                    <a:pt x="463" y="2118"/>
                    <a:pt x="461" y="2120"/>
                  </a:cubicBezTo>
                  <a:cubicBezTo>
                    <a:pt x="458" y="2122"/>
                    <a:pt x="456" y="2124"/>
                    <a:pt x="453" y="2126"/>
                  </a:cubicBezTo>
                  <a:cubicBezTo>
                    <a:pt x="448" y="2130"/>
                    <a:pt x="443" y="2134"/>
                    <a:pt x="438" y="2138"/>
                  </a:cubicBezTo>
                  <a:cubicBezTo>
                    <a:pt x="433" y="2142"/>
                    <a:pt x="427" y="2146"/>
                    <a:pt x="422" y="2149"/>
                  </a:cubicBezTo>
                  <a:cubicBezTo>
                    <a:pt x="419" y="2150"/>
                    <a:pt x="416" y="2152"/>
                    <a:pt x="413" y="2153"/>
                  </a:cubicBezTo>
                  <a:cubicBezTo>
                    <a:pt x="411" y="2154"/>
                    <a:pt x="408" y="2155"/>
                    <a:pt x="405" y="2156"/>
                  </a:cubicBezTo>
                  <a:cubicBezTo>
                    <a:pt x="404" y="2157"/>
                    <a:pt x="404" y="2157"/>
                    <a:pt x="403" y="2157"/>
                  </a:cubicBezTo>
                  <a:cubicBezTo>
                    <a:pt x="402" y="2157"/>
                    <a:pt x="402" y="2158"/>
                    <a:pt x="401" y="2158"/>
                  </a:cubicBezTo>
                  <a:cubicBezTo>
                    <a:pt x="400" y="2158"/>
                    <a:pt x="399" y="2158"/>
                    <a:pt x="399" y="2158"/>
                  </a:cubicBezTo>
                  <a:cubicBezTo>
                    <a:pt x="398" y="2159"/>
                    <a:pt x="398" y="2159"/>
                    <a:pt x="398" y="2159"/>
                  </a:cubicBezTo>
                  <a:cubicBezTo>
                    <a:pt x="397" y="2159"/>
                    <a:pt x="397" y="2159"/>
                    <a:pt x="397" y="2159"/>
                  </a:cubicBezTo>
                  <a:cubicBezTo>
                    <a:pt x="397" y="2159"/>
                    <a:pt x="397" y="2159"/>
                    <a:pt x="397" y="2159"/>
                  </a:cubicBezTo>
                  <a:cubicBezTo>
                    <a:pt x="397" y="2159"/>
                    <a:pt x="397" y="2159"/>
                    <a:pt x="397" y="2159"/>
                  </a:cubicBezTo>
                  <a:cubicBezTo>
                    <a:pt x="397" y="2159"/>
                    <a:pt x="397" y="2159"/>
                    <a:pt x="397" y="2159"/>
                  </a:cubicBezTo>
                  <a:cubicBezTo>
                    <a:pt x="397" y="2159"/>
                    <a:pt x="397" y="2159"/>
                    <a:pt x="397" y="2159"/>
                  </a:cubicBezTo>
                  <a:cubicBezTo>
                    <a:pt x="395" y="2159"/>
                    <a:pt x="394" y="2160"/>
                    <a:pt x="392" y="2160"/>
                  </a:cubicBezTo>
                  <a:cubicBezTo>
                    <a:pt x="392" y="2160"/>
                    <a:pt x="391" y="2160"/>
                    <a:pt x="390" y="2160"/>
                  </a:cubicBezTo>
                  <a:cubicBezTo>
                    <a:pt x="390" y="2160"/>
                    <a:pt x="389" y="2161"/>
                    <a:pt x="388" y="2161"/>
                  </a:cubicBezTo>
                  <a:cubicBezTo>
                    <a:pt x="383" y="2162"/>
                    <a:pt x="377" y="2162"/>
                    <a:pt x="373" y="2163"/>
                  </a:cubicBezTo>
                  <a:cubicBezTo>
                    <a:pt x="368" y="2164"/>
                    <a:pt x="363" y="2165"/>
                    <a:pt x="359" y="2166"/>
                  </a:cubicBezTo>
                  <a:cubicBezTo>
                    <a:pt x="359" y="2166"/>
                    <a:pt x="358" y="2166"/>
                    <a:pt x="358" y="2166"/>
                  </a:cubicBezTo>
                  <a:cubicBezTo>
                    <a:pt x="357" y="2167"/>
                    <a:pt x="357" y="2167"/>
                    <a:pt x="356" y="2167"/>
                  </a:cubicBezTo>
                  <a:cubicBezTo>
                    <a:pt x="355" y="2167"/>
                    <a:pt x="354" y="2167"/>
                    <a:pt x="354" y="2168"/>
                  </a:cubicBezTo>
                  <a:cubicBezTo>
                    <a:pt x="352" y="2169"/>
                    <a:pt x="350" y="2169"/>
                    <a:pt x="349" y="2170"/>
                  </a:cubicBezTo>
                  <a:cubicBezTo>
                    <a:pt x="348" y="2170"/>
                    <a:pt x="348" y="2171"/>
                    <a:pt x="347" y="2171"/>
                  </a:cubicBezTo>
                  <a:cubicBezTo>
                    <a:pt x="347" y="2171"/>
                    <a:pt x="346" y="2172"/>
                    <a:pt x="346" y="2172"/>
                  </a:cubicBezTo>
                  <a:cubicBezTo>
                    <a:pt x="345" y="2172"/>
                    <a:pt x="345" y="2172"/>
                    <a:pt x="344" y="2173"/>
                  </a:cubicBezTo>
                  <a:cubicBezTo>
                    <a:pt x="344" y="2173"/>
                    <a:pt x="344" y="2173"/>
                    <a:pt x="343" y="2174"/>
                  </a:cubicBezTo>
                  <a:cubicBezTo>
                    <a:pt x="342" y="2175"/>
                    <a:pt x="342" y="2175"/>
                    <a:pt x="342" y="2175"/>
                  </a:cubicBezTo>
                  <a:cubicBezTo>
                    <a:pt x="342" y="2175"/>
                    <a:pt x="342" y="2175"/>
                    <a:pt x="344" y="2174"/>
                  </a:cubicBezTo>
                  <a:cubicBezTo>
                    <a:pt x="344" y="2174"/>
                    <a:pt x="344" y="2174"/>
                    <a:pt x="345" y="2173"/>
                  </a:cubicBezTo>
                  <a:cubicBezTo>
                    <a:pt x="345" y="2173"/>
                    <a:pt x="346" y="2173"/>
                    <a:pt x="346" y="2173"/>
                  </a:cubicBezTo>
                  <a:cubicBezTo>
                    <a:pt x="347" y="2173"/>
                    <a:pt x="347" y="2172"/>
                    <a:pt x="348" y="2172"/>
                  </a:cubicBezTo>
                  <a:cubicBezTo>
                    <a:pt x="348" y="2172"/>
                    <a:pt x="349" y="2172"/>
                    <a:pt x="350" y="2171"/>
                  </a:cubicBezTo>
                  <a:cubicBezTo>
                    <a:pt x="352" y="2170"/>
                    <a:pt x="356" y="2170"/>
                    <a:pt x="360" y="2169"/>
                  </a:cubicBezTo>
                  <a:cubicBezTo>
                    <a:pt x="364" y="2168"/>
                    <a:pt x="368" y="2168"/>
                    <a:pt x="373" y="2168"/>
                  </a:cubicBezTo>
                  <a:cubicBezTo>
                    <a:pt x="378" y="2167"/>
                    <a:pt x="383" y="2167"/>
                    <a:pt x="389" y="2167"/>
                  </a:cubicBezTo>
                  <a:cubicBezTo>
                    <a:pt x="390" y="2167"/>
                    <a:pt x="391" y="2166"/>
                    <a:pt x="391" y="2166"/>
                  </a:cubicBezTo>
                  <a:cubicBezTo>
                    <a:pt x="392" y="2166"/>
                    <a:pt x="393" y="2166"/>
                    <a:pt x="394" y="2166"/>
                  </a:cubicBezTo>
                  <a:cubicBezTo>
                    <a:pt x="395" y="2166"/>
                    <a:pt x="396" y="2166"/>
                    <a:pt x="398" y="2165"/>
                  </a:cubicBezTo>
                  <a:cubicBezTo>
                    <a:pt x="400" y="2165"/>
                    <a:pt x="401" y="2165"/>
                    <a:pt x="403" y="2164"/>
                  </a:cubicBezTo>
                  <a:cubicBezTo>
                    <a:pt x="403" y="2164"/>
                    <a:pt x="404" y="2164"/>
                    <a:pt x="405" y="2164"/>
                  </a:cubicBezTo>
                  <a:cubicBezTo>
                    <a:pt x="406" y="2164"/>
                    <a:pt x="406" y="2163"/>
                    <a:pt x="407" y="2163"/>
                  </a:cubicBezTo>
                  <a:cubicBezTo>
                    <a:pt x="410" y="2162"/>
                    <a:pt x="413" y="2161"/>
                    <a:pt x="416" y="2160"/>
                  </a:cubicBezTo>
                  <a:cubicBezTo>
                    <a:pt x="418" y="2159"/>
                    <a:pt x="419" y="2158"/>
                    <a:pt x="421" y="2158"/>
                  </a:cubicBezTo>
                  <a:cubicBezTo>
                    <a:pt x="423" y="2157"/>
                    <a:pt x="424" y="2156"/>
                    <a:pt x="425" y="2155"/>
                  </a:cubicBezTo>
                  <a:cubicBezTo>
                    <a:pt x="431" y="2152"/>
                    <a:pt x="437" y="2148"/>
                    <a:pt x="442" y="2144"/>
                  </a:cubicBezTo>
                  <a:cubicBezTo>
                    <a:pt x="445" y="2142"/>
                    <a:pt x="448" y="2140"/>
                    <a:pt x="450" y="2138"/>
                  </a:cubicBezTo>
                  <a:cubicBezTo>
                    <a:pt x="450" y="2138"/>
                    <a:pt x="450" y="2138"/>
                    <a:pt x="450" y="2138"/>
                  </a:cubicBezTo>
                  <a:cubicBezTo>
                    <a:pt x="450" y="2138"/>
                    <a:pt x="450" y="2138"/>
                    <a:pt x="451" y="2138"/>
                  </a:cubicBezTo>
                  <a:cubicBezTo>
                    <a:pt x="453" y="2136"/>
                    <a:pt x="456" y="2134"/>
                    <a:pt x="458" y="2132"/>
                  </a:cubicBezTo>
                  <a:cubicBezTo>
                    <a:pt x="461" y="2130"/>
                    <a:pt x="463" y="2128"/>
                    <a:pt x="465" y="2126"/>
                  </a:cubicBezTo>
                  <a:cubicBezTo>
                    <a:pt x="468" y="2124"/>
                    <a:pt x="470" y="2121"/>
                    <a:pt x="473" y="2119"/>
                  </a:cubicBezTo>
                  <a:cubicBezTo>
                    <a:pt x="477" y="2115"/>
                    <a:pt x="482" y="2112"/>
                    <a:pt x="486" y="2108"/>
                  </a:cubicBezTo>
                  <a:cubicBezTo>
                    <a:pt x="489" y="2106"/>
                    <a:pt x="491" y="2104"/>
                    <a:pt x="493" y="2102"/>
                  </a:cubicBezTo>
                  <a:cubicBezTo>
                    <a:pt x="508" y="2096"/>
                    <a:pt x="524" y="2091"/>
                    <a:pt x="539" y="2085"/>
                  </a:cubicBezTo>
                  <a:cubicBezTo>
                    <a:pt x="539" y="2086"/>
                    <a:pt x="539" y="2086"/>
                    <a:pt x="539" y="2086"/>
                  </a:cubicBezTo>
                  <a:cubicBezTo>
                    <a:pt x="538" y="2087"/>
                    <a:pt x="537" y="2087"/>
                    <a:pt x="537" y="2088"/>
                  </a:cubicBezTo>
                  <a:cubicBezTo>
                    <a:pt x="536" y="2089"/>
                    <a:pt x="535" y="2089"/>
                    <a:pt x="535" y="2090"/>
                  </a:cubicBezTo>
                  <a:cubicBezTo>
                    <a:pt x="533" y="2091"/>
                    <a:pt x="532" y="2093"/>
                    <a:pt x="531" y="2094"/>
                  </a:cubicBezTo>
                  <a:cubicBezTo>
                    <a:pt x="528" y="2097"/>
                    <a:pt x="526" y="2100"/>
                    <a:pt x="523" y="2103"/>
                  </a:cubicBezTo>
                  <a:cubicBezTo>
                    <a:pt x="521" y="2106"/>
                    <a:pt x="518" y="2109"/>
                    <a:pt x="516" y="2112"/>
                  </a:cubicBezTo>
                  <a:cubicBezTo>
                    <a:pt x="514" y="2115"/>
                    <a:pt x="512" y="2118"/>
                    <a:pt x="509" y="2121"/>
                  </a:cubicBezTo>
                  <a:cubicBezTo>
                    <a:pt x="507" y="2124"/>
                    <a:pt x="505" y="2126"/>
                    <a:pt x="503" y="2128"/>
                  </a:cubicBezTo>
                  <a:cubicBezTo>
                    <a:pt x="502" y="2129"/>
                    <a:pt x="502" y="2130"/>
                    <a:pt x="501" y="2130"/>
                  </a:cubicBezTo>
                  <a:cubicBezTo>
                    <a:pt x="500" y="2131"/>
                    <a:pt x="500" y="2131"/>
                    <a:pt x="499" y="2132"/>
                  </a:cubicBezTo>
                  <a:cubicBezTo>
                    <a:pt x="499" y="2132"/>
                    <a:pt x="499" y="2132"/>
                    <a:pt x="499" y="2133"/>
                  </a:cubicBezTo>
                  <a:cubicBezTo>
                    <a:pt x="498" y="2133"/>
                    <a:pt x="498" y="2133"/>
                    <a:pt x="498" y="2133"/>
                  </a:cubicBezTo>
                  <a:cubicBezTo>
                    <a:pt x="497" y="2134"/>
                    <a:pt x="497" y="2134"/>
                    <a:pt x="496" y="2135"/>
                  </a:cubicBezTo>
                  <a:cubicBezTo>
                    <a:pt x="495" y="2136"/>
                    <a:pt x="494" y="2136"/>
                    <a:pt x="493" y="2137"/>
                  </a:cubicBezTo>
                  <a:cubicBezTo>
                    <a:pt x="492" y="2138"/>
                    <a:pt x="491" y="2139"/>
                    <a:pt x="490" y="2139"/>
                  </a:cubicBezTo>
                  <a:cubicBezTo>
                    <a:pt x="489" y="2140"/>
                    <a:pt x="488" y="2140"/>
                    <a:pt x="487" y="2141"/>
                  </a:cubicBezTo>
                  <a:cubicBezTo>
                    <a:pt x="486" y="2142"/>
                    <a:pt x="486" y="2142"/>
                    <a:pt x="485" y="2142"/>
                  </a:cubicBezTo>
                  <a:cubicBezTo>
                    <a:pt x="483" y="2143"/>
                    <a:pt x="482" y="2144"/>
                    <a:pt x="481" y="2144"/>
                  </a:cubicBezTo>
                  <a:cubicBezTo>
                    <a:pt x="480" y="2144"/>
                    <a:pt x="480" y="2145"/>
                    <a:pt x="480" y="2145"/>
                  </a:cubicBezTo>
                  <a:cubicBezTo>
                    <a:pt x="480" y="2145"/>
                    <a:pt x="480" y="2145"/>
                    <a:pt x="481" y="2144"/>
                  </a:cubicBezTo>
                  <a:cubicBezTo>
                    <a:pt x="482" y="2144"/>
                    <a:pt x="482" y="2144"/>
                    <a:pt x="483" y="2144"/>
                  </a:cubicBezTo>
                  <a:cubicBezTo>
                    <a:pt x="484" y="2144"/>
                    <a:pt x="484" y="2144"/>
                    <a:pt x="485" y="2144"/>
                  </a:cubicBezTo>
                  <a:cubicBezTo>
                    <a:pt x="486" y="2144"/>
                    <a:pt x="487" y="2143"/>
                    <a:pt x="488" y="2143"/>
                  </a:cubicBezTo>
                  <a:cubicBezTo>
                    <a:pt x="489" y="2143"/>
                    <a:pt x="490" y="2142"/>
                    <a:pt x="491" y="2142"/>
                  </a:cubicBezTo>
                  <a:cubicBezTo>
                    <a:pt x="492" y="2142"/>
                    <a:pt x="494" y="2141"/>
                    <a:pt x="495" y="2141"/>
                  </a:cubicBezTo>
                  <a:cubicBezTo>
                    <a:pt x="496" y="2140"/>
                    <a:pt x="497" y="2139"/>
                    <a:pt x="499" y="2138"/>
                  </a:cubicBezTo>
                  <a:cubicBezTo>
                    <a:pt x="501" y="2137"/>
                    <a:pt x="504" y="2135"/>
                    <a:pt x="507" y="2133"/>
                  </a:cubicBezTo>
                  <a:cubicBezTo>
                    <a:pt x="509" y="2131"/>
                    <a:pt x="512" y="2128"/>
                    <a:pt x="515" y="2126"/>
                  </a:cubicBezTo>
                  <a:cubicBezTo>
                    <a:pt x="515" y="2125"/>
                    <a:pt x="516" y="2124"/>
                    <a:pt x="517" y="2124"/>
                  </a:cubicBezTo>
                  <a:cubicBezTo>
                    <a:pt x="517" y="2123"/>
                    <a:pt x="518" y="2122"/>
                    <a:pt x="518" y="2121"/>
                  </a:cubicBezTo>
                  <a:cubicBezTo>
                    <a:pt x="520" y="2120"/>
                    <a:pt x="521" y="2119"/>
                    <a:pt x="522" y="2117"/>
                  </a:cubicBezTo>
                  <a:cubicBezTo>
                    <a:pt x="525" y="2114"/>
                    <a:pt x="527" y="2111"/>
                    <a:pt x="529" y="2108"/>
                  </a:cubicBezTo>
                  <a:cubicBezTo>
                    <a:pt x="532" y="2105"/>
                    <a:pt x="534" y="2102"/>
                    <a:pt x="536" y="2099"/>
                  </a:cubicBezTo>
                  <a:cubicBezTo>
                    <a:pt x="539" y="2096"/>
                    <a:pt x="541" y="2094"/>
                    <a:pt x="544" y="2091"/>
                  </a:cubicBezTo>
                  <a:cubicBezTo>
                    <a:pt x="544" y="2090"/>
                    <a:pt x="545" y="2090"/>
                    <a:pt x="545" y="2089"/>
                  </a:cubicBezTo>
                  <a:cubicBezTo>
                    <a:pt x="546" y="2089"/>
                    <a:pt x="547" y="2088"/>
                    <a:pt x="547" y="2087"/>
                  </a:cubicBezTo>
                  <a:cubicBezTo>
                    <a:pt x="548" y="2086"/>
                    <a:pt x="550" y="2085"/>
                    <a:pt x="551" y="2084"/>
                  </a:cubicBezTo>
                  <a:cubicBezTo>
                    <a:pt x="552" y="2084"/>
                    <a:pt x="552" y="2083"/>
                    <a:pt x="553" y="2083"/>
                  </a:cubicBezTo>
                  <a:cubicBezTo>
                    <a:pt x="553" y="2082"/>
                    <a:pt x="554" y="2082"/>
                    <a:pt x="555" y="2081"/>
                  </a:cubicBezTo>
                  <a:cubicBezTo>
                    <a:pt x="555" y="2081"/>
                    <a:pt x="555" y="2081"/>
                    <a:pt x="555" y="2081"/>
                  </a:cubicBezTo>
                  <a:cubicBezTo>
                    <a:pt x="556" y="2080"/>
                    <a:pt x="556" y="2080"/>
                    <a:pt x="556" y="2080"/>
                  </a:cubicBezTo>
                  <a:cubicBezTo>
                    <a:pt x="557" y="2080"/>
                    <a:pt x="557" y="2079"/>
                    <a:pt x="558" y="2079"/>
                  </a:cubicBezTo>
                  <a:cubicBezTo>
                    <a:pt x="559" y="2078"/>
                    <a:pt x="559" y="2078"/>
                    <a:pt x="560" y="2078"/>
                  </a:cubicBezTo>
                  <a:cubicBezTo>
                    <a:pt x="563" y="2076"/>
                    <a:pt x="567" y="2075"/>
                    <a:pt x="570" y="2073"/>
                  </a:cubicBezTo>
                  <a:cubicBezTo>
                    <a:pt x="572" y="2072"/>
                    <a:pt x="573" y="2072"/>
                    <a:pt x="574" y="2072"/>
                  </a:cubicBezTo>
                  <a:cubicBezTo>
                    <a:pt x="575" y="2072"/>
                    <a:pt x="575" y="2071"/>
                    <a:pt x="575" y="2071"/>
                  </a:cubicBezTo>
                  <a:cubicBezTo>
                    <a:pt x="575" y="2071"/>
                    <a:pt x="575" y="2071"/>
                    <a:pt x="574" y="2071"/>
                  </a:cubicBezTo>
                  <a:cubicBezTo>
                    <a:pt x="574" y="2071"/>
                    <a:pt x="574" y="2071"/>
                    <a:pt x="573" y="2071"/>
                  </a:cubicBezTo>
                  <a:cubicBezTo>
                    <a:pt x="574" y="2071"/>
                    <a:pt x="575" y="2070"/>
                    <a:pt x="576" y="2070"/>
                  </a:cubicBezTo>
                  <a:cubicBezTo>
                    <a:pt x="615" y="2048"/>
                    <a:pt x="656" y="2033"/>
                    <a:pt x="697" y="2025"/>
                  </a:cubicBezTo>
                  <a:cubicBezTo>
                    <a:pt x="696" y="2026"/>
                    <a:pt x="695" y="2026"/>
                    <a:pt x="694" y="2027"/>
                  </a:cubicBezTo>
                  <a:cubicBezTo>
                    <a:pt x="689" y="2031"/>
                    <a:pt x="683" y="2035"/>
                    <a:pt x="678" y="2038"/>
                  </a:cubicBezTo>
                  <a:cubicBezTo>
                    <a:pt x="672" y="2042"/>
                    <a:pt x="666" y="2046"/>
                    <a:pt x="661" y="2050"/>
                  </a:cubicBezTo>
                  <a:cubicBezTo>
                    <a:pt x="659" y="2051"/>
                    <a:pt x="658" y="2052"/>
                    <a:pt x="656" y="2053"/>
                  </a:cubicBezTo>
                  <a:cubicBezTo>
                    <a:pt x="655" y="2054"/>
                    <a:pt x="653" y="2055"/>
                    <a:pt x="652" y="2056"/>
                  </a:cubicBezTo>
                  <a:cubicBezTo>
                    <a:pt x="651" y="2057"/>
                    <a:pt x="649" y="2059"/>
                    <a:pt x="648" y="2060"/>
                  </a:cubicBezTo>
                  <a:cubicBezTo>
                    <a:pt x="646" y="2061"/>
                    <a:pt x="645" y="2062"/>
                    <a:pt x="643" y="2063"/>
                  </a:cubicBezTo>
                  <a:cubicBezTo>
                    <a:pt x="641" y="2065"/>
                    <a:pt x="638" y="2068"/>
                    <a:pt x="635" y="2070"/>
                  </a:cubicBezTo>
                  <a:cubicBezTo>
                    <a:pt x="634" y="2072"/>
                    <a:pt x="632" y="2073"/>
                    <a:pt x="631" y="2074"/>
                  </a:cubicBezTo>
                  <a:cubicBezTo>
                    <a:pt x="629" y="2076"/>
                    <a:pt x="629" y="2076"/>
                    <a:pt x="629" y="2076"/>
                  </a:cubicBezTo>
                  <a:cubicBezTo>
                    <a:pt x="627" y="2078"/>
                    <a:pt x="627" y="2078"/>
                    <a:pt x="627" y="2078"/>
                  </a:cubicBezTo>
                  <a:cubicBezTo>
                    <a:pt x="625" y="2079"/>
                    <a:pt x="624" y="2080"/>
                    <a:pt x="622" y="2082"/>
                  </a:cubicBezTo>
                  <a:cubicBezTo>
                    <a:pt x="621" y="2083"/>
                    <a:pt x="620" y="2084"/>
                    <a:pt x="618" y="2086"/>
                  </a:cubicBezTo>
                  <a:cubicBezTo>
                    <a:pt x="617" y="2087"/>
                    <a:pt x="615" y="2088"/>
                    <a:pt x="614" y="2090"/>
                  </a:cubicBezTo>
                  <a:cubicBezTo>
                    <a:pt x="613" y="2091"/>
                    <a:pt x="611" y="2092"/>
                    <a:pt x="610" y="2094"/>
                  </a:cubicBezTo>
                  <a:cubicBezTo>
                    <a:pt x="599" y="2105"/>
                    <a:pt x="589" y="2116"/>
                    <a:pt x="578" y="2128"/>
                  </a:cubicBezTo>
                  <a:cubicBezTo>
                    <a:pt x="577" y="2130"/>
                    <a:pt x="576" y="2131"/>
                    <a:pt x="575" y="2132"/>
                  </a:cubicBezTo>
                  <a:cubicBezTo>
                    <a:pt x="571" y="2135"/>
                    <a:pt x="566" y="2137"/>
                    <a:pt x="561" y="2140"/>
                  </a:cubicBezTo>
                  <a:cubicBezTo>
                    <a:pt x="558" y="2142"/>
                    <a:pt x="555" y="2143"/>
                    <a:pt x="552" y="2145"/>
                  </a:cubicBezTo>
                  <a:cubicBezTo>
                    <a:pt x="549" y="2147"/>
                    <a:pt x="546" y="2148"/>
                    <a:pt x="542" y="2150"/>
                  </a:cubicBezTo>
                  <a:cubicBezTo>
                    <a:pt x="536" y="2153"/>
                    <a:pt x="528" y="2157"/>
                    <a:pt x="521" y="2160"/>
                  </a:cubicBezTo>
                  <a:cubicBezTo>
                    <a:pt x="519" y="2161"/>
                    <a:pt x="517" y="2162"/>
                    <a:pt x="515" y="2163"/>
                  </a:cubicBezTo>
                  <a:cubicBezTo>
                    <a:pt x="514" y="2164"/>
                    <a:pt x="512" y="2164"/>
                    <a:pt x="510" y="2165"/>
                  </a:cubicBezTo>
                  <a:cubicBezTo>
                    <a:pt x="508" y="2166"/>
                    <a:pt x="506" y="2167"/>
                    <a:pt x="504" y="2168"/>
                  </a:cubicBezTo>
                  <a:cubicBezTo>
                    <a:pt x="502" y="2168"/>
                    <a:pt x="500" y="2169"/>
                    <a:pt x="498" y="2170"/>
                  </a:cubicBezTo>
                  <a:cubicBezTo>
                    <a:pt x="497" y="2170"/>
                    <a:pt x="496" y="2171"/>
                    <a:pt x="495" y="2171"/>
                  </a:cubicBezTo>
                  <a:cubicBezTo>
                    <a:pt x="494" y="2172"/>
                    <a:pt x="493" y="2172"/>
                    <a:pt x="492" y="2172"/>
                  </a:cubicBezTo>
                  <a:cubicBezTo>
                    <a:pt x="490" y="2173"/>
                    <a:pt x="488" y="2174"/>
                    <a:pt x="486" y="2175"/>
                  </a:cubicBezTo>
                  <a:cubicBezTo>
                    <a:pt x="484" y="2176"/>
                    <a:pt x="482" y="2176"/>
                    <a:pt x="480" y="2177"/>
                  </a:cubicBezTo>
                  <a:cubicBezTo>
                    <a:pt x="478" y="2178"/>
                    <a:pt x="476" y="2179"/>
                    <a:pt x="474" y="2179"/>
                  </a:cubicBezTo>
                  <a:cubicBezTo>
                    <a:pt x="470" y="2181"/>
                    <a:pt x="466" y="2182"/>
                    <a:pt x="461" y="2183"/>
                  </a:cubicBezTo>
                  <a:cubicBezTo>
                    <a:pt x="459" y="2184"/>
                    <a:pt x="457" y="2185"/>
                    <a:pt x="455" y="2185"/>
                  </a:cubicBezTo>
                  <a:cubicBezTo>
                    <a:pt x="453" y="2186"/>
                    <a:pt x="451" y="2187"/>
                    <a:pt x="449" y="2187"/>
                  </a:cubicBezTo>
                  <a:cubicBezTo>
                    <a:pt x="448" y="2188"/>
                    <a:pt x="447" y="2188"/>
                    <a:pt x="446" y="2188"/>
                  </a:cubicBezTo>
                  <a:cubicBezTo>
                    <a:pt x="445" y="2189"/>
                    <a:pt x="445" y="2189"/>
                    <a:pt x="445" y="2189"/>
                  </a:cubicBezTo>
                  <a:cubicBezTo>
                    <a:pt x="443" y="2189"/>
                    <a:pt x="443" y="2189"/>
                    <a:pt x="443" y="2189"/>
                  </a:cubicBezTo>
                  <a:cubicBezTo>
                    <a:pt x="441" y="2190"/>
                    <a:pt x="439" y="2190"/>
                    <a:pt x="437" y="2191"/>
                  </a:cubicBezTo>
                  <a:cubicBezTo>
                    <a:pt x="433" y="2192"/>
                    <a:pt x="429" y="2193"/>
                    <a:pt x="425" y="2194"/>
                  </a:cubicBezTo>
                  <a:cubicBezTo>
                    <a:pt x="417" y="2197"/>
                    <a:pt x="409" y="2199"/>
                    <a:pt x="402" y="2201"/>
                  </a:cubicBezTo>
                  <a:cubicBezTo>
                    <a:pt x="399" y="2202"/>
                    <a:pt x="395" y="2204"/>
                    <a:pt x="392" y="2205"/>
                  </a:cubicBezTo>
                  <a:cubicBezTo>
                    <a:pt x="388" y="2206"/>
                    <a:pt x="385" y="2208"/>
                    <a:pt x="382" y="2209"/>
                  </a:cubicBezTo>
                  <a:cubicBezTo>
                    <a:pt x="379" y="2210"/>
                    <a:pt x="376" y="2212"/>
                    <a:pt x="374" y="2213"/>
                  </a:cubicBezTo>
                  <a:cubicBezTo>
                    <a:pt x="372" y="2214"/>
                    <a:pt x="371" y="2214"/>
                    <a:pt x="370" y="2215"/>
                  </a:cubicBezTo>
                  <a:cubicBezTo>
                    <a:pt x="368" y="2216"/>
                    <a:pt x="367" y="2217"/>
                    <a:pt x="366" y="2217"/>
                  </a:cubicBezTo>
                  <a:cubicBezTo>
                    <a:pt x="361" y="2220"/>
                    <a:pt x="358" y="2223"/>
                    <a:pt x="355" y="2225"/>
                  </a:cubicBezTo>
                  <a:cubicBezTo>
                    <a:pt x="353" y="2226"/>
                    <a:pt x="352" y="2227"/>
                    <a:pt x="351" y="2228"/>
                  </a:cubicBezTo>
                  <a:cubicBezTo>
                    <a:pt x="349" y="2229"/>
                    <a:pt x="348" y="2230"/>
                    <a:pt x="348" y="2231"/>
                  </a:cubicBezTo>
                  <a:cubicBezTo>
                    <a:pt x="346" y="2232"/>
                    <a:pt x="345" y="2233"/>
                    <a:pt x="345" y="2233"/>
                  </a:cubicBezTo>
                  <a:cubicBezTo>
                    <a:pt x="345" y="2233"/>
                    <a:pt x="346" y="2233"/>
                    <a:pt x="348" y="2231"/>
                  </a:cubicBezTo>
                  <a:cubicBezTo>
                    <a:pt x="349" y="2231"/>
                    <a:pt x="350" y="2230"/>
                    <a:pt x="351" y="2229"/>
                  </a:cubicBezTo>
                  <a:cubicBezTo>
                    <a:pt x="352" y="2228"/>
                    <a:pt x="354" y="2227"/>
                    <a:pt x="355" y="2226"/>
                  </a:cubicBezTo>
                  <a:cubicBezTo>
                    <a:pt x="359" y="2224"/>
                    <a:pt x="363" y="2222"/>
                    <a:pt x="367" y="2220"/>
                  </a:cubicBezTo>
                  <a:cubicBezTo>
                    <a:pt x="369" y="2219"/>
                    <a:pt x="370" y="2219"/>
                    <a:pt x="371" y="2218"/>
                  </a:cubicBezTo>
                  <a:cubicBezTo>
                    <a:pt x="372" y="2218"/>
                    <a:pt x="374" y="2217"/>
                    <a:pt x="375" y="2217"/>
                  </a:cubicBezTo>
                  <a:cubicBezTo>
                    <a:pt x="378" y="2215"/>
                    <a:pt x="381" y="2214"/>
                    <a:pt x="384" y="2213"/>
                  </a:cubicBezTo>
                  <a:cubicBezTo>
                    <a:pt x="390" y="2211"/>
                    <a:pt x="397" y="2209"/>
                    <a:pt x="404" y="2207"/>
                  </a:cubicBezTo>
                  <a:cubicBezTo>
                    <a:pt x="411" y="2205"/>
                    <a:pt x="419" y="2203"/>
                    <a:pt x="427" y="2201"/>
                  </a:cubicBezTo>
                  <a:cubicBezTo>
                    <a:pt x="431" y="2200"/>
                    <a:pt x="435" y="2199"/>
                    <a:pt x="439" y="2198"/>
                  </a:cubicBezTo>
                  <a:cubicBezTo>
                    <a:pt x="441" y="2198"/>
                    <a:pt x="443" y="2197"/>
                    <a:pt x="445" y="2196"/>
                  </a:cubicBezTo>
                  <a:cubicBezTo>
                    <a:pt x="447" y="2196"/>
                    <a:pt x="447" y="2196"/>
                    <a:pt x="447" y="2196"/>
                  </a:cubicBezTo>
                  <a:cubicBezTo>
                    <a:pt x="448" y="2196"/>
                    <a:pt x="448" y="2196"/>
                    <a:pt x="448" y="2196"/>
                  </a:cubicBezTo>
                  <a:cubicBezTo>
                    <a:pt x="449" y="2195"/>
                    <a:pt x="450" y="2195"/>
                    <a:pt x="451" y="2195"/>
                  </a:cubicBezTo>
                  <a:cubicBezTo>
                    <a:pt x="453" y="2194"/>
                    <a:pt x="455" y="2194"/>
                    <a:pt x="457" y="2193"/>
                  </a:cubicBezTo>
                  <a:cubicBezTo>
                    <a:pt x="455" y="2194"/>
                    <a:pt x="454" y="2195"/>
                    <a:pt x="452" y="2196"/>
                  </a:cubicBezTo>
                  <a:cubicBezTo>
                    <a:pt x="451" y="2197"/>
                    <a:pt x="450" y="2197"/>
                    <a:pt x="449" y="2198"/>
                  </a:cubicBezTo>
                  <a:cubicBezTo>
                    <a:pt x="448" y="2198"/>
                    <a:pt x="447" y="2199"/>
                    <a:pt x="446" y="2200"/>
                  </a:cubicBezTo>
                  <a:cubicBezTo>
                    <a:pt x="444" y="2201"/>
                    <a:pt x="442" y="2203"/>
                    <a:pt x="440" y="2204"/>
                  </a:cubicBezTo>
                  <a:cubicBezTo>
                    <a:pt x="435" y="2207"/>
                    <a:pt x="431" y="2210"/>
                    <a:pt x="427" y="2213"/>
                  </a:cubicBezTo>
                  <a:cubicBezTo>
                    <a:pt x="423" y="2217"/>
                    <a:pt x="419" y="2220"/>
                    <a:pt x="414" y="2224"/>
                  </a:cubicBezTo>
                  <a:cubicBezTo>
                    <a:pt x="411" y="2228"/>
                    <a:pt x="406" y="2231"/>
                    <a:pt x="403" y="2235"/>
                  </a:cubicBezTo>
                  <a:cubicBezTo>
                    <a:pt x="399" y="2239"/>
                    <a:pt x="396" y="2243"/>
                    <a:pt x="392" y="2247"/>
                  </a:cubicBezTo>
                  <a:cubicBezTo>
                    <a:pt x="390" y="2249"/>
                    <a:pt x="389" y="2251"/>
                    <a:pt x="387" y="2253"/>
                  </a:cubicBezTo>
                  <a:cubicBezTo>
                    <a:pt x="387" y="2254"/>
                    <a:pt x="386" y="2255"/>
                    <a:pt x="385" y="2256"/>
                  </a:cubicBezTo>
                  <a:cubicBezTo>
                    <a:pt x="384" y="2257"/>
                    <a:pt x="384" y="2258"/>
                    <a:pt x="383" y="2259"/>
                  </a:cubicBezTo>
                  <a:cubicBezTo>
                    <a:pt x="382" y="2260"/>
                    <a:pt x="380" y="2262"/>
                    <a:pt x="379" y="2264"/>
                  </a:cubicBezTo>
                  <a:cubicBezTo>
                    <a:pt x="378" y="2266"/>
                    <a:pt x="376" y="2268"/>
                    <a:pt x="375" y="2269"/>
                  </a:cubicBezTo>
                  <a:cubicBezTo>
                    <a:pt x="374" y="2271"/>
                    <a:pt x="373" y="2273"/>
                    <a:pt x="372" y="2274"/>
                  </a:cubicBezTo>
                  <a:cubicBezTo>
                    <a:pt x="371" y="2276"/>
                    <a:pt x="370" y="2277"/>
                    <a:pt x="369" y="2279"/>
                  </a:cubicBezTo>
                  <a:cubicBezTo>
                    <a:pt x="368" y="2280"/>
                    <a:pt x="368" y="2282"/>
                    <a:pt x="367" y="2283"/>
                  </a:cubicBezTo>
                  <a:cubicBezTo>
                    <a:pt x="366" y="2284"/>
                    <a:pt x="366" y="2285"/>
                    <a:pt x="365" y="2286"/>
                  </a:cubicBezTo>
                  <a:cubicBezTo>
                    <a:pt x="364" y="2288"/>
                    <a:pt x="363" y="2290"/>
                    <a:pt x="363" y="2291"/>
                  </a:cubicBezTo>
                  <a:cubicBezTo>
                    <a:pt x="362" y="2292"/>
                    <a:pt x="362" y="2293"/>
                    <a:pt x="362" y="2293"/>
                  </a:cubicBezTo>
                  <a:cubicBezTo>
                    <a:pt x="362" y="2293"/>
                    <a:pt x="362" y="2292"/>
                    <a:pt x="363" y="2291"/>
                  </a:cubicBezTo>
                  <a:cubicBezTo>
                    <a:pt x="364" y="2290"/>
                    <a:pt x="365" y="2289"/>
                    <a:pt x="366" y="2287"/>
                  </a:cubicBezTo>
                  <a:cubicBezTo>
                    <a:pt x="367" y="2286"/>
                    <a:pt x="368" y="2285"/>
                    <a:pt x="369" y="2284"/>
                  </a:cubicBezTo>
                  <a:cubicBezTo>
                    <a:pt x="370" y="2283"/>
                    <a:pt x="371" y="2282"/>
                    <a:pt x="372" y="2281"/>
                  </a:cubicBezTo>
                  <a:cubicBezTo>
                    <a:pt x="373" y="2279"/>
                    <a:pt x="374" y="2278"/>
                    <a:pt x="375" y="2276"/>
                  </a:cubicBezTo>
                  <a:cubicBezTo>
                    <a:pt x="376" y="2275"/>
                    <a:pt x="378" y="2274"/>
                    <a:pt x="379" y="2272"/>
                  </a:cubicBezTo>
                  <a:cubicBezTo>
                    <a:pt x="380" y="2271"/>
                    <a:pt x="382" y="2269"/>
                    <a:pt x="383" y="2267"/>
                  </a:cubicBezTo>
                  <a:cubicBezTo>
                    <a:pt x="384" y="2266"/>
                    <a:pt x="386" y="2264"/>
                    <a:pt x="387" y="2262"/>
                  </a:cubicBezTo>
                  <a:cubicBezTo>
                    <a:pt x="388" y="2261"/>
                    <a:pt x="389" y="2261"/>
                    <a:pt x="390" y="2260"/>
                  </a:cubicBezTo>
                  <a:cubicBezTo>
                    <a:pt x="391" y="2259"/>
                    <a:pt x="391" y="2258"/>
                    <a:pt x="392" y="2257"/>
                  </a:cubicBezTo>
                  <a:cubicBezTo>
                    <a:pt x="394" y="2255"/>
                    <a:pt x="396" y="2254"/>
                    <a:pt x="397" y="2252"/>
                  </a:cubicBezTo>
                  <a:cubicBezTo>
                    <a:pt x="399" y="2250"/>
                    <a:pt x="401" y="2248"/>
                    <a:pt x="403" y="2246"/>
                  </a:cubicBezTo>
                  <a:cubicBezTo>
                    <a:pt x="404" y="2245"/>
                    <a:pt x="404" y="2244"/>
                    <a:pt x="405" y="2244"/>
                  </a:cubicBezTo>
                  <a:cubicBezTo>
                    <a:pt x="406" y="2243"/>
                    <a:pt x="407" y="2242"/>
                    <a:pt x="408" y="2241"/>
                  </a:cubicBezTo>
                  <a:cubicBezTo>
                    <a:pt x="412" y="2237"/>
                    <a:pt x="416" y="2233"/>
                    <a:pt x="420" y="2230"/>
                  </a:cubicBezTo>
                  <a:cubicBezTo>
                    <a:pt x="424" y="2226"/>
                    <a:pt x="428" y="2223"/>
                    <a:pt x="432" y="2219"/>
                  </a:cubicBezTo>
                  <a:cubicBezTo>
                    <a:pt x="434" y="2218"/>
                    <a:pt x="436" y="2216"/>
                    <a:pt x="438" y="2214"/>
                  </a:cubicBezTo>
                  <a:cubicBezTo>
                    <a:pt x="440" y="2213"/>
                    <a:pt x="442" y="2211"/>
                    <a:pt x="444" y="2210"/>
                  </a:cubicBezTo>
                  <a:cubicBezTo>
                    <a:pt x="446" y="2208"/>
                    <a:pt x="448" y="2207"/>
                    <a:pt x="450" y="2205"/>
                  </a:cubicBezTo>
                  <a:cubicBezTo>
                    <a:pt x="451" y="2204"/>
                    <a:pt x="452" y="2204"/>
                    <a:pt x="452" y="2203"/>
                  </a:cubicBezTo>
                  <a:cubicBezTo>
                    <a:pt x="453" y="2202"/>
                    <a:pt x="454" y="2202"/>
                    <a:pt x="455" y="2201"/>
                  </a:cubicBezTo>
                  <a:cubicBezTo>
                    <a:pt x="457" y="2199"/>
                    <a:pt x="459" y="2198"/>
                    <a:pt x="461" y="2197"/>
                  </a:cubicBezTo>
                  <a:cubicBezTo>
                    <a:pt x="462" y="2196"/>
                    <a:pt x="464" y="2194"/>
                    <a:pt x="466" y="2193"/>
                  </a:cubicBezTo>
                  <a:cubicBezTo>
                    <a:pt x="467" y="2192"/>
                    <a:pt x="469" y="2191"/>
                    <a:pt x="471" y="2190"/>
                  </a:cubicBezTo>
                  <a:cubicBezTo>
                    <a:pt x="472" y="2189"/>
                    <a:pt x="473" y="2188"/>
                    <a:pt x="474" y="2187"/>
                  </a:cubicBezTo>
                  <a:cubicBezTo>
                    <a:pt x="475" y="2187"/>
                    <a:pt x="476" y="2187"/>
                    <a:pt x="476" y="2187"/>
                  </a:cubicBezTo>
                  <a:cubicBezTo>
                    <a:pt x="478" y="2186"/>
                    <a:pt x="481" y="2185"/>
                    <a:pt x="483" y="2184"/>
                  </a:cubicBezTo>
                  <a:cubicBezTo>
                    <a:pt x="485" y="2184"/>
                    <a:pt x="487" y="2183"/>
                    <a:pt x="489" y="2182"/>
                  </a:cubicBezTo>
                  <a:cubicBezTo>
                    <a:pt x="491" y="2181"/>
                    <a:pt x="493" y="2180"/>
                    <a:pt x="495" y="2180"/>
                  </a:cubicBezTo>
                  <a:cubicBezTo>
                    <a:pt x="496" y="2179"/>
                    <a:pt x="497" y="2179"/>
                    <a:pt x="498" y="2178"/>
                  </a:cubicBezTo>
                  <a:cubicBezTo>
                    <a:pt x="499" y="2178"/>
                    <a:pt x="500" y="2178"/>
                    <a:pt x="501" y="2177"/>
                  </a:cubicBezTo>
                  <a:cubicBezTo>
                    <a:pt x="503" y="2176"/>
                    <a:pt x="505" y="2175"/>
                    <a:pt x="507" y="2175"/>
                  </a:cubicBezTo>
                  <a:cubicBezTo>
                    <a:pt x="509" y="2174"/>
                    <a:pt x="511" y="2173"/>
                    <a:pt x="513" y="2172"/>
                  </a:cubicBezTo>
                  <a:cubicBezTo>
                    <a:pt x="515" y="2171"/>
                    <a:pt x="517" y="2170"/>
                    <a:pt x="518" y="2169"/>
                  </a:cubicBezTo>
                  <a:cubicBezTo>
                    <a:pt x="520" y="2168"/>
                    <a:pt x="522" y="2167"/>
                    <a:pt x="524" y="2166"/>
                  </a:cubicBezTo>
                  <a:cubicBezTo>
                    <a:pt x="526" y="2166"/>
                    <a:pt x="528" y="2165"/>
                    <a:pt x="530" y="2164"/>
                  </a:cubicBezTo>
                  <a:cubicBezTo>
                    <a:pt x="531" y="2163"/>
                    <a:pt x="533" y="2162"/>
                    <a:pt x="535" y="2161"/>
                  </a:cubicBezTo>
                  <a:cubicBezTo>
                    <a:pt x="538" y="2159"/>
                    <a:pt x="542" y="2157"/>
                    <a:pt x="545" y="2155"/>
                  </a:cubicBezTo>
                  <a:cubicBezTo>
                    <a:pt x="548" y="2153"/>
                    <a:pt x="552" y="2151"/>
                    <a:pt x="555" y="2150"/>
                  </a:cubicBezTo>
                  <a:cubicBezTo>
                    <a:pt x="558" y="2148"/>
                    <a:pt x="560" y="2146"/>
                    <a:pt x="563" y="2144"/>
                  </a:cubicBezTo>
                  <a:cubicBezTo>
                    <a:pt x="565" y="2143"/>
                    <a:pt x="566" y="2142"/>
                    <a:pt x="568" y="2141"/>
                  </a:cubicBezTo>
                  <a:cubicBezTo>
                    <a:pt x="561" y="2149"/>
                    <a:pt x="555" y="2157"/>
                    <a:pt x="549" y="2164"/>
                  </a:cubicBezTo>
                  <a:cubicBezTo>
                    <a:pt x="547" y="2167"/>
                    <a:pt x="544" y="2170"/>
                    <a:pt x="542" y="2173"/>
                  </a:cubicBezTo>
                  <a:cubicBezTo>
                    <a:pt x="540" y="2176"/>
                    <a:pt x="537" y="2179"/>
                    <a:pt x="535" y="2182"/>
                  </a:cubicBezTo>
                  <a:cubicBezTo>
                    <a:pt x="530" y="2188"/>
                    <a:pt x="526" y="2194"/>
                    <a:pt x="521" y="2200"/>
                  </a:cubicBezTo>
                  <a:cubicBezTo>
                    <a:pt x="512" y="2211"/>
                    <a:pt x="503" y="2222"/>
                    <a:pt x="495" y="2233"/>
                  </a:cubicBezTo>
                  <a:cubicBezTo>
                    <a:pt x="486" y="2243"/>
                    <a:pt x="478" y="2252"/>
                    <a:pt x="470" y="2261"/>
                  </a:cubicBezTo>
                  <a:cubicBezTo>
                    <a:pt x="462" y="2269"/>
                    <a:pt x="455" y="2277"/>
                    <a:pt x="448" y="2284"/>
                  </a:cubicBezTo>
                  <a:cubicBezTo>
                    <a:pt x="441" y="2290"/>
                    <a:pt x="435" y="2296"/>
                    <a:pt x="430" y="2300"/>
                  </a:cubicBezTo>
                  <a:cubicBezTo>
                    <a:pt x="428" y="2302"/>
                    <a:pt x="425" y="2304"/>
                    <a:pt x="423" y="2306"/>
                  </a:cubicBezTo>
                  <a:cubicBezTo>
                    <a:pt x="421" y="2308"/>
                    <a:pt x="419" y="2309"/>
                    <a:pt x="418" y="2310"/>
                  </a:cubicBezTo>
                  <a:cubicBezTo>
                    <a:pt x="415" y="2313"/>
                    <a:pt x="414" y="2314"/>
                    <a:pt x="414" y="2314"/>
                  </a:cubicBezTo>
                  <a:cubicBezTo>
                    <a:pt x="414" y="2314"/>
                    <a:pt x="415" y="2313"/>
                    <a:pt x="418" y="2311"/>
                  </a:cubicBezTo>
                  <a:cubicBezTo>
                    <a:pt x="420" y="2310"/>
                    <a:pt x="422" y="2308"/>
                    <a:pt x="424" y="2307"/>
                  </a:cubicBezTo>
                  <a:cubicBezTo>
                    <a:pt x="426" y="2305"/>
                    <a:pt x="428" y="2304"/>
                    <a:pt x="431" y="2301"/>
                  </a:cubicBezTo>
                  <a:cubicBezTo>
                    <a:pt x="437" y="2297"/>
                    <a:pt x="443" y="2292"/>
                    <a:pt x="450" y="2286"/>
                  </a:cubicBezTo>
                  <a:cubicBezTo>
                    <a:pt x="452" y="2284"/>
                    <a:pt x="454" y="2283"/>
                    <a:pt x="456" y="2281"/>
                  </a:cubicBezTo>
                  <a:cubicBezTo>
                    <a:pt x="458" y="2279"/>
                    <a:pt x="460" y="2278"/>
                    <a:pt x="462" y="2276"/>
                  </a:cubicBezTo>
                  <a:cubicBezTo>
                    <a:pt x="465" y="2272"/>
                    <a:pt x="469" y="2268"/>
                    <a:pt x="474" y="2264"/>
                  </a:cubicBezTo>
                  <a:cubicBezTo>
                    <a:pt x="476" y="2262"/>
                    <a:pt x="478" y="2260"/>
                    <a:pt x="480" y="2258"/>
                  </a:cubicBezTo>
                  <a:cubicBezTo>
                    <a:pt x="482" y="2255"/>
                    <a:pt x="484" y="2253"/>
                    <a:pt x="486" y="2251"/>
                  </a:cubicBezTo>
                  <a:cubicBezTo>
                    <a:pt x="488" y="2249"/>
                    <a:pt x="491" y="2246"/>
                    <a:pt x="493" y="2244"/>
                  </a:cubicBezTo>
                  <a:cubicBezTo>
                    <a:pt x="495" y="2241"/>
                    <a:pt x="497" y="2239"/>
                    <a:pt x="499" y="2236"/>
                  </a:cubicBezTo>
                  <a:cubicBezTo>
                    <a:pt x="504" y="2231"/>
                    <a:pt x="509" y="2226"/>
                    <a:pt x="513" y="2220"/>
                  </a:cubicBezTo>
                  <a:cubicBezTo>
                    <a:pt x="513" y="2221"/>
                    <a:pt x="513" y="2221"/>
                    <a:pt x="513" y="2221"/>
                  </a:cubicBezTo>
                  <a:cubicBezTo>
                    <a:pt x="512" y="2223"/>
                    <a:pt x="512" y="2224"/>
                    <a:pt x="511" y="2226"/>
                  </a:cubicBezTo>
                  <a:cubicBezTo>
                    <a:pt x="510" y="2228"/>
                    <a:pt x="509" y="2229"/>
                    <a:pt x="508" y="2231"/>
                  </a:cubicBezTo>
                  <a:cubicBezTo>
                    <a:pt x="507" y="2233"/>
                    <a:pt x="507" y="2235"/>
                    <a:pt x="506" y="2237"/>
                  </a:cubicBezTo>
                  <a:cubicBezTo>
                    <a:pt x="505" y="2238"/>
                    <a:pt x="505" y="2239"/>
                    <a:pt x="504" y="2240"/>
                  </a:cubicBezTo>
                  <a:cubicBezTo>
                    <a:pt x="504" y="2241"/>
                    <a:pt x="503" y="2242"/>
                    <a:pt x="503" y="2243"/>
                  </a:cubicBezTo>
                  <a:cubicBezTo>
                    <a:pt x="502" y="2245"/>
                    <a:pt x="501" y="2247"/>
                    <a:pt x="500" y="2249"/>
                  </a:cubicBezTo>
                  <a:cubicBezTo>
                    <a:pt x="498" y="2251"/>
                    <a:pt x="497" y="2253"/>
                    <a:pt x="496" y="2255"/>
                  </a:cubicBezTo>
                  <a:cubicBezTo>
                    <a:pt x="495" y="2257"/>
                    <a:pt x="494" y="2260"/>
                    <a:pt x="493" y="2262"/>
                  </a:cubicBezTo>
                  <a:cubicBezTo>
                    <a:pt x="491" y="2266"/>
                    <a:pt x="488" y="2270"/>
                    <a:pt x="486" y="2275"/>
                  </a:cubicBezTo>
                  <a:cubicBezTo>
                    <a:pt x="483" y="2279"/>
                    <a:pt x="480" y="2283"/>
                    <a:pt x="478" y="2287"/>
                  </a:cubicBezTo>
                  <a:cubicBezTo>
                    <a:pt x="477" y="2288"/>
                    <a:pt x="476" y="2289"/>
                    <a:pt x="476" y="2290"/>
                  </a:cubicBezTo>
                  <a:cubicBezTo>
                    <a:pt x="475" y="2291"/>
                    <a:pt x="475" y="2292"/>
                    <a:pt x="474" y="2293"/>
                  </a:cubicBezTo>
                  <a:cubicBezTo>
                    <a:pt x="473" y="2295"/>
                    <a:pt x="471" y="2297"/>
                    <a:pt x="470" y="2299"/>
                  </a:cubicBezTo>
                  <a:cubicBezTo>
                    <a:pt x="469" y="2301"/>
                    <a:pt x="467" y="2303"/>
                    <a:pt x="466" y="2305"/>
                  </a:cubicBezTo>
                  <a:cubicBezTo>
                    <a:pt x="465" y="2306"/>
                    <a:pt x="465" y="2307"/>
                    <a:pt x="464" y="2308"/>
                  </a:cubicBezTo>
                  <a:cubicBezTo>
                    <a:pt x="464" y="2309"/>
                    <a:pt x="463" y="2310"/>
                    <a:pt x="462" y="2310"/>
                  </a:cubicBezTo>
                  <a:cubicBezTo>
                    <a:pt x="461" y="2312"/>
                    <a:pt x="460" y="2314"/>
                    <a:pt x="459" y="2316"/>
                  </a:cubicBezTo>
                  <a:cubicBezTo>
                    <a:pt x="458" y="2317"/>
                    <a:pt x="456" y="2319"/>
                    <a:pt x="455" y="2320"/>
                  </a:cubicBezTo>
                  <a:cubicBezTo>
                    <a:pt x="454" y="2322"/>
                    <a:pt x="453" y="2323"/>
                    <a:pt x="452" y="2325"/>
                  </a:cubicBezTo>
                  <a:cubicBezTo>
                    <a:pt x="451" y="2326"/>
                    <a:pt x="450" y="2327"/>
                    <a:pt x="449" y="2329"/>
                  </a:cubicBezTo>
                  <a:cubicBezTo>
                    <a:pt x="448" y="2330"/>
                    <a:pt x="447" y="2331"/>
                    <a:pt x="447" y="2332"/>
                  </a:cubicBezTo>
                  <a:cubicBezTo>
                    <a:pt x="446" y="2333"/>
                    <a:pt x="445" y="2334"/>
                    <a:pt x="444" y="2335"/>
                  </a:cubicBezTo>
                  <a:cubicBezTo>
                    <a:pt x="443" y="2337"/>
                    <a:pt x="442" y="2338"/>
                    <a:pt x="441" y="2339"/>
                  </a:cubicBezTo>
                  <a:cubicBezTo>
                    <a:pt x="441" y="2340"/>
                    <a:pt x="440" y="2340"/>
                    <a:pt x="440" y="2340"/>
                  </a:cubicBezTo>
                  <a:cubicBezTo>
                    <a:pt x="440" y="2340"/>
                    <a:pt x="441" y="2340"/>
                    <a:pt x="442" y="2339"/>
                  </a:cubicBezTo>
                  <a:cubicBezTo>
                    <a:pt x="442" y="2338"/>
                    <a:pt x="444" y="2337"/>
                    <a:pt x="445" y="2336"/>
                  </a:cubicBezTo>
                  <a:cubicBezTo>
                    <a:pt x="446" y="2335"/>
                    <a:pt x="447" y="2334"/>
                    <a:pt x="448" y="2333"/>
                  </a:cubicBezTo>
                  <a:cubicBezTo>
                    <a:pt x="449" y="2333"/>
                    <a:pt x="450" y="2332"/>
                    <a:pt x="451" y="2331"/>
                  </a:cubicBezTo>
                  <a:cubicBezTo>
                    <a:pt x="453" y="2329"/>
                    <a:pt x="454" y="2328"/>
                    <a:pt x="455" y="2327"/>
                  </a:cubicBezTo>
                  <a:cubicBezTo>
                    <a:pt x="456" y="2326"/>
                    <a:pt x="457" y="2325"/>
                    <a:pt x="459" y="2323"/>
                  </a:cubicBezTo>
                  <a:cubicBezTo>
                    <a:pt x="460" y="2322"/>
                    <a:pt x="461" y="2320"/>
                    <a:pt x="463" y="2319"/>
                  </a:cubicBezTo>
                  <a:cubicBezTo>
                    <a:pt x="464" y="2317"/>
                    <a:pt x="466" y="2316"/>
                    <a:pt x="467" y="2314"/>
                  </a:cubicBezTo>
                  <a:cubicBezTo>
                    <a:pt x="468" y="2313"/>
                    <a:pt x="468" y="2312"/>
                    <a:pt x="469" y="2312"/>
                  </a:cubicBezTo>
                  <a:cubicBezTo>
                    <a:pt x="470" y="2311"/>
                    <a:pt x="471" y="2310"/>
                    <a:pt x="471" y="2309"/>
                  </a:cubicBezTo>
                  <a:cubicBezTo>
                    <a:pt x="473" y="2307"/>
                    <a:pt x="474" y="2305"/>
                    <a:pt x="476" y="2303"/>
                  </a:cubicBezTo>
                  <a:cubicBezTo>
                    <a:pt x="479" y="2300"/>
                    <a:pt x="481" y="2296"/>
                    <a:pt x="484" y="2291"/>
                  </a:cubicBezTo>
                  <a:cubicBezTo>
                    <a:pt x="487" y="2287"/>
                    <a:pt x="490" y="2283"/>
                    <a:pt x="492" y="2279"/>
                  </a:cubicBezTo>
                  <a:cubicBezTo>
                    <a:pt x="495" y="2274"/>
                    <a:pt x="497" y="2270"/>
                    <a:pt x="500" y="2265"/>
                  </a:cubicBezTo>
                  <a:cubicBezTo>
                    <a:pt x="502" y="2261"/>
                    <a:pt x="504" y="2256"/>
                    <a:pt x="506" y="2252"/>
                  </a:cubicBezTo>
                  <a:cubicBezTo>
                    <a:pt x="507" y="2250"/>
                    <a:pt x="508" y="2248"/>
                    <a:pt x="509" y="2246"/>
                  </a:cubicBezTo>
                  <a:cubicBezTo>
                    <a:pt x="509" y="2244"/>
                    <a:pt x="509" y="2243"/>
                    <a:pt x="510" y="2242"/>
                  </a:cubicBezTo>
                  <a:cubicBezTo>
                    <a:pt x="510" y="2241"/>
                    <a:pt x="511" y="2240"/>
                    <a:pt x="511" y="2239"/>
                  </a:cubicBezTo>
                  <a:cubicBezTo>
                    <a:pt x="512" y="2237"/>
                    <a:pt x="513" y="2235"/>
                    <a:pt x="513" y="2233"/>
                  </a:cubicBezTo>
                  <a:cubicBezTo>
                    <a:pt x="514" y="2231"/>
                    <a:pt x="514" y="2229"/>
                    <a:pt x="515" y="2228"/>
                  </a:cubicBezTo>
                  <a:cubicBezTo>
                    <a:pt x="516" y="2226"/>
                    <a:pt x="516" y="2224"/>
                    <a:pt x="517" y="2222"/>
                  </a:cubicBezTo>
                  <a:cubicBezTo>
                    <a:pt x="517" y="2221"/>
                    <a:pt x="517" y="2219"/>
                    <a:pt x="518" y="2218"/>
                  </a:cubicBezTo>
                  <a:cubicBezTo>
                    <a:pt x="518" y="2216"/>
                    <a:pt x="519" y="2215"/>
                    <a:pt x="519" y="2214"/>
                  </a:cubicBezTo>
                  <a:cubicBezTo>
                    <a:pt x="521" y="2211"/>
                    <a:pt x="524" y="2207"/>
                    <a:pt x="527" y="2204"/>
                  </a:cubicBezTo>
                  <a:cubicBezTo>
                    <a:pt x="531" y="2198"/>
                    <a:pt x="536" y="2193"/>
                    <a:pt x="541" y="2187"/>
                  </a:cubicBezTo>
                  <a:cubicBezTo>
                    <a:pt x="543" y="2184"/>
                    <a:pt x="545" y="2181"/>
                    <a:pt x="548" y="2178"/>
                  </a:cubicBezTo>
                  <a:cubicBezTo>
                    <a:pt x="550" y="2175"/>
                    <a:pt x="553" y="2172"/>
                    <a:pt x="555" y="2169"/>
                  </a:cubicBezTo>
                  <a:cubicBezTo>
                    <a:pt x="558" y="2166"/>
                    <a:pt x="560" y="2163"/>
                    <a:pt x="563" y="2159"/>
                  </a:cubicBezTo>
                  <a:cubicBezTo>
                    <a:pt x="563" y="2160"/>
                    <a:pt x="562" y="2160"/>
                    <a:pt x="562" y="2161"/>
                  </a:cubicBezTo>
                  <a:cubicBezTo>
                    <a:pt x="561" y="2164"/>
                    <a:pt x="559" y="2167"/>
                    <a:pt x="558" y="2171"/>
                  </a:cubicBezTo>
                  <a:cubicBezTo>
                    <a:pt x="556" y="2174"/>
                    <a:pt x="555" y="2178"/>
                    <a:pt x="554" y="2182"/>
                  </a:cubicBezTo>
                  <a:cubicBezTo>
                    <a:pt x="553" y="2183"/>
                    <a:pt x="553" y="2184"/>
                    <a:pt x="553" y="2185"/>
                  </a:cubicBezTo>
                  <a:cubicBezTo>
                    <a:pt x="553" y="2186"/>
                    <a:pt x="552" y="2188"/>
                    <a:pt x="552" y="2189"/>
                  </a:cubicBezTo>
                  <a:cubicBezTo>
                    <a:pt x="551" y="2191"/>
                    <a:pt x="551" y="2193"/>
                    <a:pt x="550" y="2195"/>
                  </a:cubicBezTo>
                  <a:cubicBezTo>
                    <a:pt x="549" y="2199"/>
                    <a:pt x="548" y="2204"/>
                    <a:pt x="548" y="2208"/>
                  </a:cubicBezTo>
                  <a:cubicBezTo>
                    <a:pt x="547" y="2212"/>
                    <a:pt x="546" y="2217"/>
                    <a:pt x="545" y="2221"/>
                  </a:cubicBezTo>
                  <a:cubicBezTo>
                    <a:pt x="544" y="2225"/>
                    <a:pt x="544" y="2229"/>
                    <a:pt x="543" y="2233"/>
                  </a:cubicBezTo>
                  <a:cubicBezTo>
                    <a:pt x="542" y="2237"/>
                    <a:pt x="541" y="2241"/>
                    <a:pt x="540" y="2245"/>
                  </a:cubicBezTo>
                  <a:cubicBezTo>
                    <a:pt x="539" y="2248"/>
                    <a:pt x="539" y="2252"/>
                    <a:pt x="538" y="2255"/>
                  </a:cubicBezTo>
                  <a:cubicBezTo>
                    <a:pt x="537" y="2257"/>
                    <a:pt x="537" y="2258"/>
                    <a:pt x="536" y="2260"/>
                  </a:cubicBezTo>
                  <a:cubicBezTo>
                    <a:pt x="536" y="2261"/>
                    <a:pt x="535" y="2262"/>
                    <a:pt x="535" y="2264"/>
                  </a:cubicBezTo>
                  <a:cubicBezTo>
                    <a:pt x="535" y="2265"/>
                    <a:pt x="534" y="2266"/>
                    <a:pt x="534" y="2267"/>
                  </a:cubicBezTo>
                  <a:cubicBezTo>
                    <a:pt x="533" y="2268"/>
                    <a:pt x="533" y="2269"/>
                    <a:pt x="533" y="2270"/>
                  </a:cubicBezTo>
                  <a:cubicBezTo>
                    <a:pt x="532" y="2272"/>
                    <a:pt x="531" y="2273"/>
                    <a:pt x="531" y="2274"/>
                  </a:cubicBezTo>
                  <a:cubicBezTo>
                    <a:pt x="530" y="2275"/>
                    <a:pt x="530" y="2276"/>
                    <a:pt x="530" y="2276"/>
                  </a:cubicBezTo>
                  <a:cubicBezTo>
                    <a:pt x="530" y="2276"/>
                    <a:pt x="531" y="2275"/>
                    <a:pt x="531" y="2274"/>
                  </a:cubicBezTo>
                  <a:cubicBezTo>
                    <a:pt x="532" y="2274"/>
                    <a:pt x="533" y="2272"/>
                    <a:pt x="534" y="2271"/>
                  </a:cubicBezTo>
                  <a:cubicBezTo>
                    <a:pt x="535" y="2270"/>
                    <a:pt x="535" y="2269"/>
                    <a:pt x="536" y="2268"/>
                  </a:cubicBezTo>
                  <a:cubicBezTo>
                    <a:pt x="536" y="2267"/>
                    <a:pt x="537" y="2266"/>
                    <a:pt x="538" y="2265"/>
                  </a:cubicBezTo>
                  <a:cubicBezTo>
                    <a:pt x="538" y="2264"/>
                    <a:pt x="539" y="2262"/>
                    <a:pt x="540" y="2261"/>
                  </a:cubicBezTo>
                  <a:cubicBezTo>
                    <a:pt x="541" y="2260"/>
                    <a:pt x="541" y="2258"/>
                    <a:pt x="542" y="2257"/>
                  </a:cubicBezTo>
                  <a:cubicBezTo>
                    <a:pt x="543" y="2254"/>
                    <a:pt x="545" y="2250"/>
                    <a:pt x="546" y="2247"/>
                  </a:cubicBezTo>
                  <a:cubicBezTo>
                    <a:pt x="547" y="2243"/>
                    <a:pt x="549" y="2239"/>
                    <a:pt x="550" y="2235"/>
                  </a:cubicBezTo>
                  <a:cubicBezTo>
                    <a:pt x="550" y="2233"/>
                    <a:pt x="551" y="2231"/>
                    <a:pt x="551" y="2229"/>
                  </a:cubicBezTo>
                  <a:cubicBezTo>
                    <a:pt x="552" y="2227"/>
                    <a:pt x="552" y="2225"/>
                    <a:pt x="553" y="2222"/>
                  </a:cubicBezTo>
                  <a:cubicBezTo>
                    <a:pt x="554" y="2218"/>
                    <a:pt x="555" y="2214"/>
                    <a:pt x="555" y="2209"/>
                  </a:cubicBezTo>
                  <a:cubicBezTo>
                    <a:pt x="556" y="2205"/>
                    <a:pt x="557" y="2201"/>
                    <a:pt x="558" y="2197"/>
                  </a:cubicBezTo>
                  <a:cubicBezTo>
                    <a:pt x="559" y="2192"/>
                    <a:pt x="560" y="2188"/>
                    <a:pt x="560" y="2184"/>
                  </a:cubicBezTo>
                  <a:cubicBezTo>
                    <a:pt x="561" y="2180"/>
                    <a:pt x="562" y="2176"/>
                    <a:pt x="563" y="2173"/>
                  </a:cubicBezTo>
                  <a:cubicBezTo>
                    <a:pt x="564" y="2169"/>
                    <a:pt x="565" y="2166"/>
                    <a:pt x="566" y="2163"/>
                  </a:cubicBezTo>
                  <a:cubicBezTo>
                    <a:pt x="567" y="2161"/>
                    <a:pt x="567" y="2160"/>
                    <a:pt x="568" y="2158"/>
                  </a:cubicBezTo>
                  <a:cubicBezTo>
                    <a:pt x="568" y="2157"/>
                    <a:pt x="569" y="2156"/>
                    <a:pt x="569" y="2154"/>
                  </a:cubicBezTo>
                  <a:cubicBezTo>
                    <a:pt x="570" y="2153"/>
                    <a:pt x="571" y="2152"/>
                    <a:pt x="571" y="2151"/>
                  </a:cubicBezTo>
                  <a:cubicBezTo>
                    <a:pt x="571" y="2150"/>
                    <a:pt x="572" y="2149"/>
                    <a:pt x="572" y="2148"/>
                  </a:cubicBezTo>
                  <a:cubicBezTo>
                    <a:pt x="572" y="2148"/>
                    <a:pt x="572" y="2148"/>
                    <a:pt x="572" y="2148"/>
                  </a:cubicBezTo>
                  <a:cubicBezTo>
                    <a:pt x="576" y="2143"/>
                    <a:pt x="580" y="2138"/>
                    <a:pt x="585" y="2133"/>
                  </a:cubicBezTo>
                  <a:cubicBezTo>
                    <a:pt x="588" y="2129"/>
                    <a:pt x="592" y="2125"/>
                    <a:pt x="595" y="2121"/>
                  </a:cubicBezTo>
                  <a:cubicBezTo>
                    <a:pt x="596" y="2121"/>
                    <a:pt x="596" y="2120"/>
                    <a:pt x="596" y="2120"/>
                  </a:cubicBezTo>
                  <a:cubicBezTo>
                    <a:pt x="598" y="2119"/>
                    <a:pt x="599" y="2118"/>
                    <a:pt x="599" y="2118"/>
                  </a:cubicBezTo>
                  <a:cubicBezTo>
                    <a:pt x="599" y="2118"/>
                    <a:pt x="598" y="2119"/>
                    <a:pt x="597" y="2119"/>
                  </a:cubicBezTo>
                  <a:cubicBezTo>
                    <a:pt x="603" y="2112"/>
                    <a:pt x="609" y="2106"/>
                    <a:pt x="615" y="2099"/>
                  </a:cubicBezTo>
                  <a:cubicBezTo>
                    <a:pt x="621" y="2094"/>
                    <a:pt x="626" y="2088"/>
                    <a:pt x="632" y="2083"/>
                  </a:cubicBezTo>
                  <a:cubicBezTo>
                    <a:pt x="634" y="2081"/>
                    <a:pt x="634" y="2081"/>
                    <a:pt x="634" y="2081"/>
                  </a:cubicBezTo>
                  <a:cubicBezTo>
                    <a:pt x="636" y="2079"/>
                    <a:pt x="636" y="2079"/>
                    <a:pt x="636" y="2079"/>
                  </a:cubicBezTo>
                  <a:cubicBezTo>
                    <a:pt x="637" y="2078"/>
                    <a:pt x="638" y="2077"/>
                    <a:pt x="640" y="2076"/>
                  </a:cubicBezTo>
                  <a:cubicBezTo>
                    <a:pt x="642" y="2073"/>
                    <a:pt x="645" y="2071"/>
                    <a:pt x="648" y="2068"/>
                  </a:cubicBezTo>
                  <a:cubicBezTo>
                    <a:pt x="659" y="2059"/>
                    <a:pt x="670" y="2051"/>
                    <a:pt x="681" y="2043"/>
                  </a:cubicBezTo>
                  <a:cubicBezTo>
                    <a:pt x="691" y="2036"/>
                    <a:pt x="699" y="2029"/>
                    <a:pt x="708" y="2023"/>
                  </a:cubicBezTo>
                  <a:cubicBezTo>
                    <a:pt x="708" y="2023"/>
                    <a:pt x="709" y="2023"/>
                    <a:pt x="709" y="2023"/>
                  </a:cubicBezTo>
                  <a:cubicBezTo>
                    <a:pt x="767" y="2013"/>
                    <a:pt x="780" y="1970"/>
                    <a:pt x="835" y="1951"/>
                  </a:cubicBezTo>
                  <a:cubicBezTo>
                    <a:pt x="851" y="1945"/>
                    <a:pt x="870" y="1941"/>
                    <a:pt x="890" y="1938"/>
                  </a:cubicBezTo>
                  <a:cubicBezTo>
                    <a:pt x="887" y="1939"/>
                    <a:pt x="884" y="1942"/>
                    <a:pt x="881" y="1944"/>
                  </a:cubicBezTo>
                  <a:cubicBezTo>
                    <a:pt x="880" y="1945"/>
                    <a:pt x="879" y="1946"/>
                    <a:pt x="878" y="1947"/>
                  </a:cubicBezTo>
                  <a:cubicBezTo>
                    <a:pt x="877" y="1947"/>
                    <a:pt x="877" y="1947"/>
                    <a:pt x="877" y="1947"/>
                  </a:cubicBezTo>
                  <a:cubicBezTo>
                    <a:pt x="877" y="1948"/>
                    <a:pt x="877" y="1948"/>
                    <a:pt x="877" y="1948"/>
                  </a:cubicBezTo>
                  <a:cubicBezTo>
                    <a:pt x="876" y="1948"/>
                    <a:pt x="876" y="1948"/>
                    <a:pt x="876" y="1948"/>
                  </a:cubicBezTo>
                  <a:cubicBezTo>
                    <a:pt x="876" y="1949"/>
                    <a:pt x="875" y="1949"/>
                    <a:pt x="875" y="1949"/>
                  </a:cubicBezTo>
                  <a:cubicBezTo>
                    <a:pt x="873" y="1951"/>
                    <a:pt x="871" y="1953"/>
                    <a:pt x="870" y="1955"/>
                  </a:cubicBezTo>
                  <a:cubicBezTo>
                    <a:pt x="866" y="1959"/>
                    <a:pt x="863" y="1963"/>
                    <a:pt x="860" y="1967"/>
                  </a:cubicBezTo>
                  <a:cubicBezTo>
                    <a:pt x="860" y="1967"/>
                    <a:pt x="860" y="1967"/>
                    <a:pt x="860" y="1967"/>
                  </a:cubicBezTo>
                  <a:cubicBezTo>
                    <a:pt x="858" y="1968"/>
                    <a:pt x="857" y="1969"/>
                    <a:pt x="855" y="1969"/>
                  </a:cubicBezTo>
                  <a:cubicBezTo>
                    <a:pt x="855" y="1969"/>
                    <a:pt x="854" y="1970"/>
                    <a:pt x="854" y="1970"/>
                  </a:cubicBezTo>
                  <a:cubicBezTo>
                    <a:pt x="853" y="1970"/>
                    <a:pt x="853" y="1970"/>
                    <a:pt x="853" y="1970"/>
                  </a:cubicBezTo>
                  <a:cubicBezTo>
                    <a:pt x="852" y="1970"/>
                    <a:pt x="851" y="1971"/>
                    <a:pt x="850" y="1971"/>
                  </a:cubicBezTo>
                  <a:cubicBezTo>
                    <a:pt x="849" y="1971"/>
                    <a:pt x="848" y="1972"/>
                    <a:pt x="847" y="1972"/>
                  </a:cubicBezTo>
                  <a:cubicBezTo>
                    <a:pt x="846" y="1972"/>
                    <a:pt x="845" y="1973"/>
                    <a:pt x="845" y="1973"/>
                  </a:cubicBezTo>
                  <a:cubicBezTo>
                    <a:pt x="843" y="1974"/>
                    <a:pt x="841" y="1974"/>
                    <a:pt x="839" y="1975"/>
                  </a:cubicBezTo>
                  <a:cubicBezTo>
                    <a:pt x="837" y="1975"/>
                    <a:pt x="835" y="1976"/>
                    <a:pt x="833" y="1977"/>
                  </a:cubicBezTo>
                  <a:cubicBezTo>
                    <a:pt x="832" y="1977"/>
                    <a:pt x="831" y="1977"/>
                    <a:pt x="830" y="1977"/>
                  </a:cubicBezTo>
                  <a:cubicBezTo>
                    <a:pt x="829" y="1978"/>
                    <a:pt x="829" y="1978"/>
                    <a:pt x="828" y="1978"/>
                  </a:cubicBezTo>
                  <a:cubicBezTo>
                    <a:pt x="827" y="1978"/>
                    <a:pt x="826" y="1979"/>
                    <a:pt x="825" y="1979"/>
                  </a:cubicBezTo>
                  <a:cubicBezTo>
                    <a:pt x="825" y="1979"/>
                    <a:pt x="824" y="1979"/>
                    <a:pt x="824" y="1979"/>
                  </a:cubicBezTo>
                  <a:cubicBezTo>
                    <a:pt x="823" y="1979"/>
                    <a:pt x="823" y="1979"/>
                    <a:pt x="822" y="1979"/>
                  </a:cubicBezTo>
                  <a:cubicBezTo>
                    <a:pt x="821" y="1980"/>
                    <a:pt x="819" y="1980"/>
                    <a:pt x="818" y="1981"/>
                  </a:cubicBezTo>
                  <a:cubicBezTo>
                    <a:pt x="817" y="1981"/>
                    <a:pt x="816" y="1981"/>
                    <a:pt x="815" y="1981"/>
                  </a:cubicBezTo>
                  <a:cubicBezTo>
                    <a:pt x="815" y="1981"/>
                    <a:pt x="814" y="1981"/>
                    <a:pt x="813" y="1981"/>
                  </a:cubicBezTo>
                  <a:cubicBezTo>
                    <a:pt x="813" y="1982"/>
                    <a:pt x="812" y="1982"/>
                    <a:pt x="812" y="1982"/>
                  </a:cubicBezTo>
                  <a:cubicBezTo>
                    <a:pt x="811" y="1982"/>
                    <a:pt x="811" y="1982"/>
                    <a:pt x="810" y="1982"/>
                  </a:cubicBezTo>
                  <a:cubicBezTo>
                    <a:pt x="809" y="1982"/>
                    <a:pt x="809" y="1983"/>
                    <a:pt x="808" y="1983"/>
                  </a:cubicBezTo>
                  <a:cubicBezTo>
                    <a:pt x="808" y="1983"/>
                    <a:pt x="807" y="1983"/>
                    <a:pt x="807" y="1983"/>
                  </a:cubicBezTo>
                  <a:cubicBezTo>
                    <a:pt x="807" y="1983"/>
                    <a:pt x="808" y="1983"/>
                    <a:pt x="808" y="1983"/>
                  </a:cubicBezTo>
                  <a:cubicBezTo>
                    <a:pt x="809" y="1983"/>
                    <a:pt x="809" y="1984"/>
                    <a:pt x="810" y="1984"/>
                  </a:cubicBezTo>
                  <a:cubicBezTo>
                    <a:pt x="811" y="1984"/>
                    <a:pt x="812" y="1984"/>
                    <a:pt x="814" y="1985"/>
                  </a:cubicBezTo>
                  <a:cubicBezTo>
                    <a:pt x="814" y="1985"/>
                    <a:pt x="815" y="1985"/>
                    <a:pt x="816" y="1985"/>
                  </a:cubicBezTo>
                  <a:cubicBezTo>
                    <a:pt x="816" y="1985"/>
                    <a:pt x="817" y="1985"/>
                    <a:pt x="818" y="1985"/>
                  </a:cubicBezTo>
                  <a:cubicBezTo>
                    <a:pt x="819" y="1985"/>
                    <a:pt x="820" y="1985"/>
                    <a:pt x="820" y="1985"/>
                  </a:cubicBezTo>
                  <a:cubicBezTo>
                    <a:pt x="821" y="1985"/>
                    <a:pt x="822" y="1985"/>
                    <a:pt x="823" y="1985"/>
                  </a:cubicBezTo>
                  <a:cubicBezTo>
                    <a:pt x="824" y="1985"/>
                    <a:pt x="825" y="1985"/>
                    <a:pt x="826" y="1985"/>
                  </a:cubicBezTo>
                  <a:cubicBezTo>
                    <a:pt x="827" y="1985"/>
                    <a:pt x="828" y="1985"/>
                    <a:pt x="829" y="1985"/>
                  </a:cubicBezTo>
                  <a:cubicBezTo>
                    <a:pt x="831" y="1985"/>
                    <a:pt x="833" y="1985"/>
                    <a:pt x="835" y="1984"/>
                  </a:cubicBezTo>
                  <a:cubicBezTo>
                    <a:pt x="837" y="1984"/>
                    <a:pt x="839" y="1983"/>
                    <a:pt x="841" y="1982"/>
                  </a:cubicBezTo>
                  <a:cubicBezTo>
                    <a:pt x="843" y="1982"/>
                    <a:pt x="845" y="1981"/>
                    <a:pt x="847" y="1980"/>
                  </a:cubicBezTo>
                  <a:cubicBezTo>
                    <a:pt x="848" y="1980"/>
                    <a:pt x="849" y="1980"/>
                    <a:pt x="849" y="1979"/>
                  </a:cubicBezTo>
                  <a:cubicBezTo>
                    <a:pt x="849" y="1980"/>
                    <a:pt x="849" y="1980"/>
                    <a:pt x="849" y="1980"/>
                  </a:cubicBezTo>
                  <a:cubicBezTo>
                    <a:pt x="848" y="1981"/>
                    <a:pt x="848" y="1981"/>
                    <a:pt x="848" y="1981"/>
                  </a:cubicBezTo>
                  <a:cubicBezTo>
                    <a:pt x="847" y="1981"/>
                    <a:pt x="847" y="1981"/>
                    <a:pt x="847" y="1981"/>
                  </a:cubicBezTo>
                  <a:cubicBezTo>
                    <a:pt x="846" y="1982"/>
                    <a:pt x="846" y="1983"/>
                    <a:pt x="845" y="1984"/>
                  </a:cubicBezTo>
                  <a:cubicBezTo>
                    <a:pt x="844" y="1984"/>
                    <a:pt x="843" y="1985"/>
                    <a:pt x="842" y="1986"/>
                  </a:cubicBezTo>
                  <a:cubicBezTo>
                    <a:pt x="841" y="1987"/>
                    <a:pt x="840" y="1987"/>
                    <a:pt x="839" y="1988"/>
                  </a:cubicBezTo>
                  <a:cubicBezTo>
                    <a:pt x="835" y="1991"/>
                    <a:pt x="831" y="1993"/>
                    <a:pt x="828" y="1995"/>
                  </a:cubicBezTo>
                  <a:cubicBezTo>
                    <a:pt x="824" y="1997"/>
                    <a:pt x="820" y="1999"/>
                    <a:pt x="816" y="2000"/>
                  </a:cubicBezTo>
                  <a:cubicBezTo>
                    <a:pt x="813" y="2001"/>
                    <a:pt x="809" y="2002"/>
                    <a:pt x="806" y="2003"/>
                  </a:cubicBezTo>
                  <a:cubicBezTo>
                    <a:pt x="806" y="2003"/>
                    <a:pt x="805" y="2003"/>
                    <a:pt x="804" y="2003"/>
                  </a:cubicBezTo>
                  <a:cubicBezTo>
                    <a:pt x="803" y="2004"/>
                    <a:pt x="803" y="2004"/>
                    <a:pt x="802" y="2004"/>
                  </a:cubicBezTo>
                  <a:cubicBezTo>
                    <a:pt x="801" y="2004"/>
                    <a:pt x="801" y="2004"/>
                    <a:pt x="800" y="2004"/>
                  </a:cubicBezTo>
                  <a:cubicBezTo>
                    <a:pt x="800" y="2004"/>
                    <a:pt x="799" y="2004"/>
                    <a:pt x="798" y="2005"/>
                  </a:cubicBezTo>
                  <a:cubicBezTo>
                    <a:pt x="797" y="2005"/>
                    <a:pt x="796" y="2005"/>
                    <a:pt x="795" y="2005"/>
                  </a:cubicBezTo>
                  <a:cubicBezTo>
                    <a:pt x="795" y="2005"/>
                    <a:pt x="794" y="2005"/>
                    <a:pt x="793" y="2005"/>
                  </a:cubicBezTo>
                  <a:cubicBezTo>
                    <a:pt x="792" y="2005"/>
                    <a:pt x="791" y="2005"/>
                    <a:pt x="791" y="2005"/>
                  </a:cubicBezTo>
                  <a:cubicBezTo>
                    <a:pt x="791" y="2005"/>
                    <a:pt x="792" y="2006"/>
                    <a:pt x="793" y="2006"/>
                  </a:cubicBezTo>
                  <a:cubicBezTo>
                    <a:pt x="794" y="2006"/>
                    <a:pt x="795" y="2006"/>
                    <a:pt x="795" y="2006"/>
                  </a:cubicBezTo>
                  <a:cubicBezTo>
                    <a:pt x="796" y="2006"/>
                    <a:pt x="797" y="2006"/>
                    <a:pt x="799" y="2006"/>
                  </a:cubicBezTo>
                  <a:cubicBezTo>
                    <a:pt x="799" y="2006"/>
                    <a:pt x="800" y="2006"/>
                    <a:pt x="800" y="2006"/>
                  </a:cubicBezTo>
                  <a:cubicBezTo>
                    <a:pt x="801" y="2006"/>
                    <a:pt x="802" y="2006"/>
                    <a:pt x="802" y="2006"/>
                  </a:cubicBezTo>
                  <a:cubicBezTo>
                    <a:pt x="803" y="2006"/>
                    <a:pt x="804" y="2006"/>
                    <a:pt x="805" y="2006"/>
                  </a:cubicBezTo>
                  <a:cubicBezTo>
                    <a:pt x="805" y="2006"/>
                    <a:pt x="806" y="2006"/>
                    <a:pt x="807" y="2006"/>
                  </a:cubicBezTo>
                  <a:cubicBezTo>
                    <a:pt x="810" y="2006"/>
                    <a:pt x="814" y="2005"/>
                    <a:pt x="818" y="2004"/>
                  </a:cubicBezTo>
                  <a:cubicBezTo>
                    <a:pt x="822" y="2003"/>
                    <a:pt x="826" y="2002"/>
                    <a:pt x="830" y="2000"/>
                  </a:cubicBezTo>
                  <a:cubicBezTo>
                    <a:pt x="834" y="1999"/>
                    <a:pt x="839" y="1996"/>
                    <a:pt x="843" y="1994"/>
                  </a:cubicBezTo>
                  <a:cubicBezTo>
                    <a:pt x="844" y="1993"/>
                    <a:pt x="845" y="1992"/>
                    <a:pt x="846" y="1992"/>
                  </a:cubicBezTo>
                  <a:cubicBezTo>
                    <a:pt x="847" y="1991"/>
                    <a:pt x="848" y="1990"/>
                    <a:pt x="849" y="1989"/>
                  </a:cubicBezTo>
                  <a:cubicBezTo>
                    <a:pt x="850" y="1989"/>
                    <a:pt x="851" y="1988"/>
                    <a:pt x="852" y="1987"/>
                  </a:cubicBezTo>
                  <a:cubicBezTo>
                    <a:pt x="853" y="1986"/>
                    <a:pt x="853" y="1986"/>
                    <a:pt x="853" y="1986"/>
                  </a:cubicBezTo>
                  <a:cubicBezTo>
                    <a:pt x="854" y="1985"/>
                    <a:pt x="854" y="1985"/>
                    <a:pt x="854" y="1985"/>
                  </a:cubicBezTo>
                  <a:cubicBezTo>
                    <a:pt x="855" y="1984"/>
                    <a:pt x="855" y="1984"/>
                    <a:pt x="855" y="1984"/>
                  </a:cubicBezTo>
                  <a:cubicBezTo>
                    <a:pt x="857" y="1982"/>
                    <a:pt x="859" y="1980"/>
                    <a:pt x="861" y="1978"/>
                  </a:cubicBezTo>
                  <a:cubicBezTo>
                    <a:pt x="863" y="1976"/>
                    <a:pt x="864" y="1974"/>
                    <a:pt x="866" y="1972"/>
                  </a:cubicBezTo>
                  <a:cubicBezTo>
                    <a:pt x="869" y="1968"/>
                    <a:pt x="872" y="1964"/>
                    <a:pt x="876" y="1960"/>
                  </a:cubicBezTo>
                  <a:cubicBezTo>
                    <a:pt x="877" y="1958"/>
                    <a:pt x="879" y="1956"/>
                    <a:pt x="880" y="1955"/>
                  </a:cubicBezTo>
                  <a:cubicBezTo>
                    <a:pt x="881" y="1954"/>
                    <a:pt x="881" y="1954"/>
                    <a:pt x="882" y="1953"/>
                  </a:cubicBezTo>
                  <a:cubicBezTo>
                    <a:pt x="882" y="1953"/>
                    <a:pt x="882" y="1953"/>
                    <a:pt x="882" y="1953"/>
                  </a:cubicBezTo>
                  <a:cubicBezTo>
                    <a:pt x="882" y="1953"/>
                    <a:pt x="882" y="1953"/>
                    <a:pt x="882" y="1953"/>
                  </a:cubicBezTo>
                  <a:cubicBezTo>
                    <a:pt x="883" y="1952"/>
                    <a:pt x="883" y="1952"/>
                    <a:pt x="883" y="1952"/>
                  </a:cubicBezTo>
                  <a:cubicBezTo>
                    <a:pt x="884" y="1951"/>
                    <a:pt x="884" y="1950"/>
                    <a:pt x="885" y="1949"/>
                  </a:cubicBezTo>
                  <a:cubicBezTo>
                    <a:pt x="889" y="1946"/>
                    <a:pt x="892" y="1943"/>
                    <a:pt x="896" y="1941"/>
                  </a:cubicBezTo>
                  <a:cubicBezTo>
                    <a:pt x="899" y="1939"/>
                    <a:pt x="903" y="1937"/>
                    <a:pt x="906" y="1935"/>
                  </a:cubicBezTo>
                  <a:cubicBezTo>
                    <a:pt x="926" y="1932"/>
                    <a:pt x="945" y="1931"/>
                    <a:pt x="960" y="1930"/>
                  </a:cubicBezTo>
                  <a:cubicBezTo>
                    <a:pt x="960" y="1930"/>
                    <a:pt x="960" y="1930"/>
                    <a:pt x="959" y="1930"/>
                  </a:cubicBezTo>
                  <a:cubicBezTo>
                    <a:pt x="958" y="1931"/>
                    <a:pt x="956" y="1931"/>
                    <a:pt x="955" y="1932"/>
                  </a:cubicBezTo>
                  <a:cubicBezTo>
                    <a:pt x="954" y="1932"/>
                    <a:pt x="953" y="1933"/>
                    <a:pt x="952" y="1933"/>
                  </a:cubicBezTo>
                  <a:cubicBezTo>
                    <a:pt x="950" y="1935"/>
                    <a:pt x="950" y="1935"/>
                    <a:pt x="950" y="1935"/>
                  </a:cubicBezTo>
                  <a:cubicBezTo>
                    <a:pt x="947" y="1936"/>
                    <a:pt x="944" y="1938"/>
                    <a:pt x="941" y="1940"/>
                  </a:cubicBezTo>
                  <a:cubicBezTo>
                    <a:pt x="939" y="1941"/>
                    <a:pt x="938" y="1942"/>
                    <a:pt x="937" y="1943"/>
                  </a:cubicBezTo>
                  <a:cubicBezTo>
                    <a:pt x="935" y="1944"/>
                    <a:pt x="934" y="1945"/>
                    <a:pt x="933" y="1946"/>
                  </a:cubicBezTo>
                  <a:cubicBezTo>
                    <a:pt x="930" y="1948"/>
                    <a:pt x="928" y="1950"/>
                    <a:pt x="925" y="1952"/>
                  </a:cubicBezTo>
                  <a:cubicBezTo>
                    <a:pt x="923" y="1954"/>
                    <a:pt x="921" y="1956"/>
                    <a:pt x="919" y="1958"/>
                  </a:cubicBezTo>
                  <a:cubicBezTo>
                    <a:pt x="918" y="1960"/>
                    <a:pt x="916" y="1962"/>
                    <a:pt x="915" y="1963"/>
                  </a:cubicBezTo>
                  <a:cubicBezTo>
                    <a:pt x="913" y="1965"/>
                    <a:pt x="912" y="1966"/>
                    <a:pt x="911" y="1967"/>
                  </a:cubicBezTo>
                  <a:cubicBezTo>
                    <a:pt x="910" y="1969"/>
                    <a:pt x="909" y="1970"/>
                    <a:pt x="909" y="1970"/>
                  </a:cubicBezTo>
                  <a:cubicBezTo>
                    <a:pt x="908" y="1971"/>
                    <a:pt x="908" y="1971"/>
                    <a:pt x="908" y="1971"/>
                  </a:cubicBezTo>
                  <a:cubicBezTo>
                    <a:pt x="908" y="1971"/>
                    <a:pt x="908" y="1971"/>
                    <a:pt x="909" y="1971"/>
                  </a:cubicBezTo>
                  <a:cubicBezTo>
                    <a:pt x="910" y="1970"/>
                    <a:pt x="911" y="1969"/>
                    <a:pt x="912" y="1969"/>
                  </a:cubicBezTo>
                  <a:cubicBezTo>
                    <a:pt x="915" y="1967"/>
                    <a:pt x="918" y="1964"/>
                    <a:pt x="922" y="1962"/>
                  </a:cubicBezTo>
                  <a:cubicBezTo>
                    <a:pt x="924" y="1960"/>
                    <a:pt x="927" y="1959"/>
                    <a:pt x="929" y="1957"/>
                  </a:cubicBezTo>
                  <a:cubicBezTo>
                    <a:pt x="932" y="1955"/>
                    <a:pt x="934" y="1953"/>
                    <a:pt x="937" y="1952"/>
                  </a:cubicBezTo>
                  <a:cubicBezTo>
                    <a:pt x="938" y="1951"/>
                    <a:pt x="939" y="1950"/>
                    <a:pt x="941" y="1949"/>
                  </a:cubicBezTo>
                  <a:cubicBezTo>
                    <a:pt x="942" y="1948"/>
                    <a:pt x="944" y="1947"/>
                    <a:pt x="945" y="1946"/>
                  </a:cubicBezTo>
                  <a:cubicBezTo>
                    <a:pt x="948" y="1945"/>
                    <a:pt x="951" y="1943"/>
                    <a:pt x="954" y="1941"/>
                  </a:cubicBezTo>
                  <a:cubicBezTo>
                    <a:pt x="956" y="1940"/>
                    <a:pt x="956" y="1940"/>
                    <a:pt x="956" y="1940"/>
                  </a:cubicBezTo>
                  <a:cubicBezTo>
                    <a:pt x="957" y="1940"/>
                    <a:pt x="957" y="1939"/>
                    <a:pt x="958" y="1939"/>
                  </a:cubicBezTo>
                  <a:cubicBezTo>
                    <a:pt x="959" y="1938"/>
                    <a:pt x="961" y="1938"/>
                    <a:pt x="962" y="1937"/>
                  </a:cubicBezTo>
                  <a:cubicBezTo>
                    <a:pt x="965" y="1936"/>
                    <a:pt x="968" y="1934"/>
                    <a:pt x="971" y="1933"/>
                  </a:cubicBezTo>
                  <a:cubicBezTo>
                    <a:pt x="974" y="1932"/>
                    <a:pt x="977" y="1931"/>
                    <a:pt x="980" y="1930"/>
                  </a:cubicBezTo>
                  <a:cubicBezTo>
                    <a:pt x="982" y="1929"/>
                    <a:pt x="984" y="1929"/>
                    <a:pt x="986" y="1928"/>
                  </a:cubicBezTo>
                  <a:cubicBezTo>
                    <a:pt x="985" y="1930"/>
                    <a:pt x="977" y="1944"/>
                    <a:pt x="962" y="1964"/>
                  </a:cubicBezTo>
                  <a:cubicBezTo>
                    <a:pt x="961" y="1964"/>
                    <a:pt x="961" y="1965"/>
                    <a:pt x="960" y="1965"/>
                  </a:cubicBezTo>
                  <a:cubicBezTo>
                    <a:pt x="959" y="1965"/>
                    <a:pt x="958" y="1966"/>
                    <a:pt x="957" y="1966"/>
                  </a:cubicBezTo>
                  <a:cubicBezTo>
                    <a:pt x="956" y="1967"/>
                    <a:pt x="955" y="1967"/>
                    <a:pt x="954" y="1968"/>
                  </a:cubicBezTo>
                  <a:cubicBezTo>
                    <a:pt x="953" y="1969"/>
                    <a:pt x="952" y="1969"/>
                    <a:pt x="951" y="1970"/>
                  </a:cubicBezTo>
                  <a:cubicBezTo>
                    <a:pt x="948" y="1971"/>
                    <a:pt x="945" y="1972"/>
                    <a:pt x="943" y="1973"/>
                  </a:cubicBezTo>
                  <a:cubicBezTo>
                    <a:pt x="940" y="1974"/>
                    <a:pt x="937" y="1975"/>
                    <a:pt x="933" y="1976"/>
                  </a:cubicBezTo>
                  <a:cubicBezTo>
                    <a:pt x="930" y="1977"/>
                    <a:pt x="927" y="1978"/>
                    <a:pt x="923" y="1979"/>
                  </a:cubicBezTo>
                  <a:cubicBezTo>
                    <a:pt x="920" y="1980"/>
                    <a:pt x="916" y="1981"/>
                    <a:pt x="913" y="1982"/>
                  </a:cubicBezTo>
                  <a:cubicBezTo>
                    <a:pt x="909" y="1983"/>
                    <a:pt x="906" y="1984"/>
                    <a:pt x="902" y="1986"/>
                  </a:cubicBezTo>
                  <a:cubicBezTo>
                    <a:pt x="900" y="1986"/>
                    <a:pt x="899" y="1987"/>
                    <a:pt x="897" y="1987"/>
                  </a:cubicBezTo>
                  <a:cubicBezTo>
                    <a:pt x="895" y="1988"/>
                    <a:pt x="894" y="1989"/>
                    <a:pt x="892" y="1989"/>
                  </a:cubicBezTo>
                  <a:cubicBezTo>
                    <a:pt x="889" y="1991"/>
                    <a:pt x="886" y="1992"/>
                    <a:pt x="883" y="1994"/>
                  </a:cubicBezTo>
                  <a:cubicBezTo>
                    <a:pt x="880" y="1995"/>
                    <a:pt x="877" y="1997"/>
                    <a:pt x="875" y="1998"/>
                  </a:cubicBezTo>
                  <a:cubicBezTo>
                    <a:pt x="874" y="1999"/>
                    <a:pt x="873" y="2000"/>
                    <a:pt x="872" y="2001"/>
                  </a:cubicBezTo>
                  <a:cubicBezTo>
                    <a:pt x="871" y="2002"/>
                    <a:pt x="870" y="2002"/>
                    <a:pt x="869" y="2003"/>
                  </a:cubicBezTo>
                  <a:cubicBezTo>
                    <a:pt x="868" y="2004"/>
                    <a:pt x="867" y="2005"/>
                    <a:pt x="866" y="2005"/>
                  </a:cubicBezTo>
                  <a:cubicBezTo>
                    <a:pt x="866" y="2006"/>
                    <a:pt x="865" y="2007"/>
                    <a:pt x="864" y="2007"/>
                  </a:cubicBezTo>
                  <a:cubicBezTo>
                    <a:pt x="863" y="2008"/>
                    <a:pt x="863" y="2009"/>
                    <a:pt x="862" y="2010"/>
                  </a:cubicBezTo>
                  <a:cubicBezTo>
                    <a:pt x="861" y="2011"/>
                    <a:pt x="861" y="2011"/>
                    <a:pt x="861" y="2011"/>
                  </a:cubicBezTo>
                  <a:cubicBezTo>
                    <a:pt x="861" y="2011"/>
                    <a:pt x="862" y="2011"/>
                    <a:pt x="862" y="2010"/>
                  </a:cubicBezTo>
                  <a:cubicBezTo>
                    <a:pt x="863" y="2010"/>
                    <a:pt x="864" y="2009"/>
                    <a:pt x="865" y="2008"/>
                  </a:cubicBezTo>
                  <a:cubicBezTo>
                    <a:pt x="866" y="2008"/>
                    <a:pt x="867" y="2008"/>
                    <a:pt x="868" y="2007"/>
                  </a:cubicBezTo>
                  <a:cubicBezTo>
                    <a:pt x="869" y="2007"/>
                    <a:pt x="869" y="2006"/>
                    <a:pt x="870" y="2006"/>
                  </a:cubicBezTo>
                  <a:cubicBezTo>
                    <a:pt x="871" y="2005"/>
                    <a:pt x="872" y="2005"/>
                    <a:pt x="874" y="2004"/>
                  </a:cubicBezTo>
                  <a:cubicBezTo>
                    <a:pt x="875" y="2003"/>
                    <a:pt x="876" y="2003"/>
                    <a:pt x="877" y="2002"/>
                  </a:cubicBezTo>
                  <a:cubicBezTo>
                    <a:pt x="880" y="2001"/>
                    <a:pt x="882" y="2000"/>
                    <a:pt x="885" y="1999"/>
                  </a:cubicBezTo>
                  <a:cubicBezTo>
                    <a:pt x="888" y="1998"/>
                    <a:pt x="891" y="1997"/>
                    <a:pt x="894" y="1996"/>
                  </a:cubicBezTo>
                  <a:cubicBezTo>
                    <a:pt x="898" y="1995"/>
                    <a:pt x="901" y="1994"/>
                    <a:pt x="905" y="1993"/>
                  </a:cubicBezTo>
                  <a:cubicBezTo>
                    <a:pt x="908" y="1992"/>
                    <a:pt x="911" y="1991"/>
                    <a:pt x="915" y="1990"/>
                  </a:cubicBezTo>
                  <a:cubicBezTo>
                    <a:pt x="919" y="1989"/>
                    <a:pt x="922" y="1988"/>
                    <a:pt x="926" y="1986"/>
                  </a:cubicBezTo>
                  <a:cubicBezTo>
                    <a:pt x="927" y="1986"/>
                    <a:pt x="929" y="1985"/>
                    <a:pt x="931" y="1985"/>
                  </a:cubicBezTo>
                  <a:cubicBezTo>
                    <a:pt x="932" y="1984"/>
                    <a:pt x="934" y="1983"/>
                    <a:pt x="936" y="1983"/>
                  </a:cubicBezTo>
                  <a:cubicBezTo>
                    <a:pt x="939" y="1981"/>
                    <a:pt x="942" y="1980"/>
                    <a:pt x="945" y="1978"/>
                  </a:cubicBezTo>
                  <a:cubicBezTo>
                    <a:pt x="948" y="1977"/>
                    <a:pt x="951" y="1975"/>
                    <a:pt x="953" y="1974"/>
                  </a:cubicBezTo>
                  <a:cubicBezTo>
                    <a:pt x="954" y="1973"/>
                    <a:pt x="955" y="1972"/>
                    <a:pt x="956" y="1971"/>
                  </a:cubicBezTo>
                  <a:cubicBezTo>
                    <a:pt x="943" y="1988"/>
                    <a:pt x="926" y="2008"/>
                    <a:pt x="906" y="2027"/>
                  </a:cubicBezTo>
                  <a:cubicBezTo>
                    <a:pt x="905" y="2028"/>
                    <a:pt x="903" y="2029"/>
                    <a:pt x="901" y="2030"/>
                  </a:cubicBezTo>
                  <a:cubicBezTo>
                    <a:pt x="897" y="2031"/>
                    <a:pt x="893" y="2033"/>
                    <a:pt x="889" y="2034"/>
                  </a:cubicBezTo>
                  <a:cubicBezTo>
                    <a:pt x="884" y="2035"/>
                    <a:pt x="880" y="2036"/>
                    <a:pt x="875" y="2037"/>
                  </a:cubicBezTo>
                  <a:cubicBezTo>
                    <a:pt x="872" y="2038"/>
                    <a:pt x="870" y="2038"/>
                    <a:pt x="867" y="2038"/>
                  </a:cubicBezTo>
                  <a:cubicBezTo>
                    <a:pt x="867" y="2038"/>
                    <a:pt x="867" y="2038"/>
                    <a:pt x="867" y="2038"/>
                  </a:cubicBezTo>
                  <a:cubicBezTo>
                    <a:pt x="867" y="2038"/>
                    <a:pt x="867" y="2038"/>
                    <a:pt x="867" y="2038"/>
                  </a:cubicBezTo>
                  <a:cubicBezTo>
                    <a:pt x="866" y="2038"/>
                    <a:pt x="867" y="2038"/>
                    <a:pt x="867" y="2038"/>
                  </a:cubicBezTo>
                  <a:cubicBezTo>
                    <a:pt x="866" y="2038"/>
                    <a:pt x="866" y="2038"/>
                    <a:pt x="866" y="2038"/>
                  </a:cubicBezTo>
                  <a:cubicBezTo>
                    <a:pt x="866" y="2038"/>
                    <a:pt x="866" y="2038"/>
                    <a:pt x="866" y="2038"/>
                  </a:cubicBezTo>
                  <a:cubicBezTo>
                    <a:pt x="865" y="2038"/>
                    <a:pt x="865" y="2038"/>
                    <a:pt x="865" y="2038"/>
                  </a:cubicBezTo>
                  <a:cubicBezTo>
                    <a:pt x="865" y="2039"/>
                    <a:pt x="864" y="2039"/>
                    <a:pt x="863" y="2039"/>
                  </a:cubicBezTo>
                  <a:cubicBezTo>
                    <a:pt x="862" y="2039"/>
                    <a:pt x="861" y="2039"/>
                    <a:pt x="859" y="2039"/>
                  </a:cubicBezTo>
                  <a:cubicBezTo>
                    <a:pt x="859" y="2039"/>
                    <a:pt x="858" y="2039"/>
                    <a:pt x="858" y="2039"/>
                  </a:cubicBezTo>
                  <a:cubicBezTo>
                    <a:pt x="857" y="2039"/>
                    <a:pt x="856" y="2038"/>
                    <a:pt x="854" y="2038"/>
                  </a:cubicBezTo>
                  <a:cubicBezTo>
                    <a:pt x="853" y="2037"/>
                    <a:pt x="852" y="2036"/>
                    <a:pt x="850" y="2036"/>
                  </a:cubicBezTo>
                  <a:cubicBezTo>
                    <a:pt x="850" y="2036"/>
                    <a:pt x="849" y="2035"/>
                    <a:pt x="848" y="2035"/>
                  </a:cubicBezTo>
                  <a:cubicBezTo>
                    <a:pt x="847" y="2035"/>
                    <a:pt x="847" y="2034"/>
                    <a:pt x="846" y="2034"/>
                  </a:cubicBezTo>
                  <a:cubicBezTo>
                    <a:pt x="844" y="2033"/>
                    <a:pt x="843" y="2033"/>
                    <a:pt x="841" y="2032"/>
                  </a:cubicBezTo>
                  <a:cubicBezTo>
                    <a:pt x="840" y="2032"/>
                    <a:pt x="838" y="2031"/>
                    <a:pt x="837" y="2030"/>
                  </a:cubicBezTo>
                  <a:cubicBezTo>
                    <a:pt x="836" y="2030"/>
                    <a:pt x="835" y="2030"/>
                    <a:pt x="834" y="2029"/>
                  </a:cubicBezTo>
                  <a:cubicBezTo>
                    <a:pt x="834" y="2029"/>
                    <a:pt x="833" y="2029"/>
                    <a:pt x="832" y="2029"/>
                  </a:cubicBezTo>
                  <a:cubicBezTo>
                    <a:pt x="831" y="2028"/>
                    <a:pt x="829" y="2027"/>
                    <a:pt x="828" y="2027"/>
                  </a:cubicBezTo>
                  <a:cubicBezTo>
                    <a:pt x="827" y="2026"/>
                    <a:pt x="825" y="2026"/>
                    <a:pt x="824" y="2025"/>
                  </a:cubicBezTo>
                  <a:cubicBezTo>
                    <a:pt x="823" y="2025"/>
                    <a:pt x="822" y="2025"/>
                    <a:pt x="821" y="2024"/>
                  </a:cubicBezTo>
                  <a:cubicBezTo>
                    <a:pt x="820" y="2024"/>
                    <a:pt x="819" y="2023"/>
                    <a:pt x="818" y="2023"/>
                  </a:cubicBezTo>
                  <a:cubicBezTo>
                    <a:pt x="818" y="2023"/>
                    <a:pt x="817" y="2023"/>
                    <a:pt x="816" y="2023"/>
                  </a:cubicBezTo>
                  <a:cubicBezTo>
                    <a:pt x="816" y="2023"/>
                    <a:pt x="816" y="2022"/>
                    <a:pt x="816" y="2022"/>
                  </a:cubicBezTo>
                  <a:cubicBezTo>
                    <a:pt x="816" y="2022"/>
                    <a:pt x="816" y="2023"/>
                    <a:pt x="816" y="2023"/>
                  </a:cubicBezTo>
                  <a:cubicBezTo>
                    <a:pt x="816" y="2023"/>
                    <a:pt x="817" y="2024"/>
                    <a:pt x="817" y="2025"/>
                  </a:cubicBezTo>
                  <a:cubicBezTo>
                    <a:pt x="818" y="2025"/>
                    <a:pt x="818" y="2026"/>
                    <a:pt x="819" y="2027"/>
                  </a:cubicBezTo>
                  <a:cubicBezTo>
                    <a:pt x="820" y="2027"/>
                    <a:pt x="820" y="2028"/>
                    <a:pt x="820" y="2028"/>
                  </a:cubicBezTo>
                  <a:cubicBezTo>
                    <a:pt x="821" y="2028"/>
                    <a:pt x="821" y="2029"/>
                    <a:pt x="822" y="2029"/>
                  </a:cubicBezTo>
                  <a:cubicBezTo>
                    <a:pt x="822" y="2030"/>
                    <a:pt x="823" y="2030"/>
                    <a:pt x="823" y="2031"/>
                  </a:cubicBezTo>
                  <a:cubicBezTo>
                    <a:pt x="824" y="2031"/>
                    <a:pt x="824" y="2032"/>
                    <a:pt x="825" y="2032"/>
                  </a:cubicBezTo>
                  <a:cubicBezTo>
                    <a:pt x="826" y="2033"/>
                    <a:pt x="828" y="2034"/>
                    <a:pt x="829" y="2035"/>
                  </a:cubicBezTo>
                  <a:cubicBezTo>
                    <a:pt x="830" y="2035"/>
                    <a:pt x="830" y="2036"/>
                    <a:pt x="831" y="2036"/>
                  </a:cubicBezTo>
                  <a:cubicBezTo>
                    <a:pt x="832" y="2037"/>
                    <a:pt x="833" y="2037"/>
                    <a:pt x="833" y="2037"/>
                  </a:cubicBezTo>
                  <a:cubicBezTo>
                    <a:pt x="835" y="2038"/>
                    <a:pt x="836" y="2038"/>
                    <a:pt x="837" y="2039"/>
                  </a:cubicBezTo>
                  <a:cubicBezTo>
                    <a:pt x="834" y="2039"/>
                    <a:pt x="830" y="2039"/>
                    <a:pt x="827" y="2039"/>
                  </a:cubicBezTo>
                  <a:cubicBezTo>
                    <a:pt x="824" y="2039"/>
                    <a:pt x="822" y="2038"/>
                    <a:pt x="819" y="2038"/>
                  </a:cubicBezTo>
                  <a:cubicBezTo>
                    <a:pt x="816" y="2038"/>
                    <a:pt x="814" y="2038"/>
                    <a:pt x="811" y="2038"/>
                  </a:cubicBezTo>
                  <a:cubicBezTo>
                    <a:pt x="806" y="2038"/>
                    <a:pt x="801" y="2038"/>
                    <a:pt x="796" y="2039"/>
                  </a:cubicBezTo>
                  <a:cubicBezTo>
                    <a:pt x="791" y="2039"/>
                    <a:pt x="787" y="2040"/>
                    <a:pt x="783" y="2041"/>
                  </a:cubicBezTo>
                  <a:cubicBezTo>
                    <a:pt x="779" y="2042"/>
                    <a:pt x="775" y="2043"/>
                    <a:pt x="772" y="2044"/>
                  </a:cubicBezTo>
                  <a:cubicBezTo>
                    <a:pt x="771" y="2044"/>
                    <a:pt x="770" y="2044"/>
                    <a:pt x="769" y="2044"/>
                  </a:cubicBezTo>
                  <a:cubicBezTo>
                    <a:pt x="769" y="2045"/>
                    <a:pt x="768" y="2045"/>
                    <a:pt x="767" y="2045"/>
                  </a:cubicBezTo>
                  <a:cubicBezTo>
                    <a:pt x="766" y="2046"/>
                    <a:pt x="765" y="2047"/>
                    <a:pt x="763" y="2047"/>
                  </a:cubicBezTo>
                  <a:cubicBezTo>
                    <a:pt x="761" y="2048"/>
                    <a:pt x="760" y="2049"/>
                    <a:pt x="759" y="2050"/>
                  </a:cubicBezTo>
                  <a:cubicBezTo>
                    <a:pt x="757" y="2051"/>
                    <a:pt x="757" y="2051"/>
                    <a:pt x="757" y="2051"/>
                  </a:cubicBezTo>
                  <a:cubicBezTo>
                    <a:pt x="757" y="2051"/>
                    <a:pt x="758" y="2051"/>
                    <a:pt x="759" y="2050"/>
                  </a:cubicBezTo>
                  <a:cubicBezTo>
                    <a:pt x="760" y="2050"/>
                    <a:pt x="762" y="2049"/>
                    <a:pt x="764" y="2049"/>
                  </a:cubicBezTo>
                  <a:cubicBezTo>
                    <a:pt x="765" y="2048"/>
                    <a:pt x="766" y="2048"/>
                    <a:pt x="768" y="2048"/>
                  </a:cubicBezTo>
                  <a:cubicBezTo>
                    <a:pt x="769" y="2047"/>
                    <a:pt x="769" y="2047"/>
                    <a:pt x="770" y="2047"/>
                  </a:cubicBezTo>
                  <a:cubicBezTo>
                    <a:pt x="771" y="2047"/>
                    <a:pt x="772" y="2047"/>
                    <a:pt x="772" y="2047"/>
                  </a:cubicBezTo>
                  <a:cubicBezTo>
                    <a:pt x="776" y="2046"/>
                    <a:pt x="779" y="2046"/>
                    <a:pt x="783" y="2045"/>
                  </a:cubicBezTo>
                  <a:cubicBezTo>
                    <a:pt x="787" y="2045"/>
                    <a:pt x="792" y="2045"/>
                    <a:pt x="796" y="2045"/>
                  </a:cubicBezTo>
                  <a:cubicBezTo>
                    <a:pt x="801" y="2045"/>
                    <a:pt x="806" y="2045"/>
                    <a:pt x="811" y="2045"/>
                  </a:cubicBezTo>
                  <a:cubicBezTo>
                    <a:pt x="816" y="2046"/>
                    <a:pt x="821" y="2046"/>
                    <a:pt x="827" y="2046"/>
                  </a:cubicBezTo>
                  <a:cubicBezTo>
                    <a:pt x="832" y="2047"/>
                    <a:pt x="838" y="2047"/>
                    <a:pt x="843" y="2047"/>
                  </a:cubicBezTo>
                  <a:cubicBezTo>
                    <a:pt x="849" y="2047"/>
                    <a:pt x="854" y="2047"/>
                    <a:pt x="860" y="2047"/>
                  </a:cubicBezTo>
                  <a:cubicBezTo>
                    <a:pt x="861" y="2046"/>
                    <a:pt x="863" y="2046"/>
                    <a:pt x="864" y="2046"/>
                  </a:cubicBezTo>
                  <a:cubicBezTo>
                    <a:pt x="865" y="2046"/>
                    <a:pt x="865" y="2046"/>
                    <a:pt x="866" y="2046"/>
                  </a:cubicBezTo>
                  <a:cubicBezTo>
                    <a:pt x="867" y="2046"/>
                    <a:pt x="867" y="2046"/>
                    <a:pt x="867" y="2046"/>
                  </a:cubicBezTo>
                  <a:cubicBezTo>
                    <a:pt x="867" y="2046"/>
                    <a:pt x="867" y="2046"/>
                    <a:pt x="867" y="2046"/>
                  </a:cubicBezTo>
                  <a:cubicBezTo>
                    <a:pt x="868" y="2046"/>
                    <a:pt x="868" y="2046"/>
                    <a:pt x="868" y="2046"/>
                  </a:cubicBezTo>
                  <a:cubicBezTo>
                    <a:pt x="868" y="2046"/>
                    <a:pt x="868" y="2046"/>
                    <a:pt x="868" y="2046"/>
                  </a:cubicBezTo>
                  <a:cubicBezTo>
                    <a:pt x="869" y="2045"/>
                    <a:pt x="871" y="2045"/>
                    <a:pt x="872" y="2045"/>
                  </a:cubicBezTo>
                  <a:cubicBezTo>
                    <a:pt x="873" y="2045"/>
                    <a:pt x="875" y="2044"/>
                    <a:pt x="876" y="2044"/>
                  </a:cubicBezTo>
                  <a:cubicBezTo>
                    <a:pt x="881" y="2043"/>
                    <a:pt x="886" y="2041"/>
                    <a:pt x="891" y="2039"/>
                  </a:cubicBezTo>
                  <a:cubicBezTo>
                    <a:pt x="892" y="2039"/>
                    <a:pt x="894" y="2038"/>
                    <a:pt x="896" y="2037"/>
                  </a:cubicBezTo>
                  <a:cubicBezTo>
                    <a:pt x="892" y="2040"/>
                    <a:pt x="889" y="2044"/>
                    <a:pt x="885" y="2047"/>
                  </a:cubicBezTo>
                  <a:cubicBezTo>
                    <a:pt x="869" y="2060"/>
                    <a:pt x="850" y="2071"/>
                    <a:pt x="828" y="2080"/>
                  </a:cubicBezTo>
                  <a:cubicBezTo>
                    <a:pt x="828" y="2080"/>
                    <a:pt x="827" y="2081"/>
                    <a:pt x="826" y="2081"/>
                  </a:cubicBezTo>
                  <a:cubicBezTo>
                    <a:pt x="825" y="2081"/>
                    <a:pt x="824" y="2082"/>
                    <a:pt x="822" y="2082"/>
                  </a:cubicBezTo>
                  <a:cubicBezTo>
                    <a:pt x="821" y="2082"/>
                    <a:pt x="820" y="2083"/>
                    <a:pt x="819" y="2083"/>
                  </a:cubicBezTo>
                  <a:cubicBezTo>
                    <a:pt x="817" y="2083"/>
                    <a:pt x="816" y="2083"/>
                    <a:pt x="815" y="2084"/>
                  </a:cubicBezTo>
                  <a:cubicBezTo>
                    <a:pt x="814" y="2084"/>
                    <a:pt x="812" y="2084"/>
                    <a:pt x="811" y="2084"/>
                  </a:cubicBezTo>
                  <a:cubicBezTo>
                    <a:pt x="809" y="2084"/>
                    <a:pt x="807" y="2085"/>
                    <a:pt x="806" y="2085"/>
                  </a:cubicBezTo>
                  <a:cubicBezTo>
                    <a:pt x="802" y="2085"/>
                    <a:pt x="799" y="2085"/>
                    <a:pt x="795" y="2085"/>
                  </a:cubicBezTo>
                  <a:cubicBezTo>
                    <a:pt x="791" y="2086"/>
                    <a:pt x="787" y="2086"/>
                    <a:pt x="783" y="2086"/>
                  </a:cubicBezTo>
                  <a:cubicBezTo>
                    <a:pt x="778" y="2085"/>
                    <a:pt x="774" y="2085"/>
                    <a:pt x="770" y="2085"/>
                  </a:cubicBezTo>
                  <a:cubicBezTo>
                    <a:pt x="765" y="2085"/>
                    <a:pt x="760" y="2085"/>
                    <a:pt x="756" y="2085"/>
                  </a:cubicBezTo>
                  <a:cubicBezTo>
                    <a:pt x="751" y="2085"/>
                    <a:pt x="747" y="2085"/>
                    <a:pt x="742" y="2085"/>
                  </a:cubicBezTo>
                  <a:cubicBezTo>
                    <a:pt x="740" y="2085"/>
                    <a:pt x="738" y="2085"/>
                    <a:pt x="736" y="2085"/>
                  </a:cubicBezTo>
                  <a:cubicBezTo>
                    <a:pt x="735" y="2085"/>
                    <a:pt x="735" y="2085"/>
                    <a:pt x="735" y="2085"/>
                  </a:cubicBezTo>
                  <a:cubicBezTo>
                    <a:pt x="734" y="2085"/>
                    <a:pt x="733" y="2084"/>
                    <a:pt x="732" y="2084"/>
                  </a:cubicBezTo>
                  <a:cubicBezTo>
                    <a:pt x="731" y="2083"/>
                    <a:pt x="730" y="2083"/>
                    <a:pt x="729" y="2082"/>
                  </a:cubicBezTo>
                  <a:cubicBezTo>
                    <a:pt x="728" y="2082"/>
                    <a:pt x="727" y="2082"/>
                    <a:pt x="725" y="2081"/>
                  </a:cubicBezTo>
                  <a:cubicBezTo>
                    <a:pt x="723" y="2081"/>
                    <a:pt x="721" y="2080"/>
                    <a:pt x="718" y="2079"/>
                  </a:cubicBezTo>
                  <a:cubicBezTo>
                    <a:pt x="716" y="2079"/>
                    <a:pt x="713" y="2078"/>
                    <a:pt x="710" y="2078"/>
                  </a:cubicBezTo>
                  <a:cubicBezTo>
                    <a:pt x="708" y="2078"/>
                    <a:pt x="705" y="2077"/>
                    <a:pt x="703" y="2077"/>
                  </a:cubicBezTo>
                  <a:cubicBezTo>
                    <a:pt x="700" y="2077"/>
                    <a:pt x="697" y="2077"/>
                    <a:pt x="695" y="2077"/>
                  </a:cubicBezTo>
                  <a:cubicBezTo>
                    <a:pt x="694" y="2077"/>
                    <a:pt x="693" y="2078"/>
                    <a:pt x="691" y="2078"/>
                  </a:cubicBezTo>
                  <a:cubicBezTo>
                    <a:pt x="690" y="2078"/>
                    <a:pt x="689" y="2078"/>
                    <a:pt x="688" y="2078"/>
                  </a:cubicBezTo>
                  <a:cubicBezTo>
                    <a:pt x="687" y="2078"/>
                    <a:pt x="686" y="2079"/>
                    <a:pt x="685" y="2079"/>
                  </a:cubicBezTo>
                  <a:cubicBezTo>
                    <a:pt x="684" y="2079"/>
                    <a:pt x="683" y="2079"/>
                    <a:pt x="682" y="2079"/>
                  </a:cubicBezTo>
                  <a:cubicBezTo>
                    <a:pt x="681" y="2080"/>
                    <a:pt x="680" y="2080"/>
                    <a:pt x="679" y="2080"/>
                  </a:cubicBezTo>
                  <a:cubicBezTo>
                    <a:pt x="678" y="2080"/>
                    <a:pt x="677" y="2081"/>
                    <a:pt x="677" y="2081"/>
                  </a:cubicBezTo>
                  <a:cubicBezTo>
                    <a:pt x="676" y="2081"/>
                    <a:pt x="675" y="2081"/>
                    <a:pt x="675" y="2081"/>
                  </a:cubicBezTo>
                  <a:cubicBezTo>
                    <a:pt x="674" y="2082"/>
                    <a:pt x="673" y="2082"/>
                    <a:pt x="673" y="2082"/>
                  </a:cubicBezTo>
                  <a:cubicBezTo>
                    <a:pt x="672" y="2083"/>
                    <a:pt x="671" y="2083"/>
                    <a:pt x="670" y="2083"/>
                  </a:cubicBezTo>
                  <a:cubicBezTo>
                    <a:pt x="670" y="2084"/>
                    <a:pt x="670" y="2084"/>
                    <a:pt x="670" y="2084"/>
                  </a:cubicBezTo>
                  <a:cubicBezTo>
                    <a:pt x="670" y="2084"/>
                    <a:pt x="670" y="2084"/>
                    <a:pt x="670" y="2084"/>
                  </a:cubicBezTo>
                  <a:cubicBezTo>
                    <a:pt x="671" y="2084"/>
                    <a:pt x="672" y="2084"/>
                    <a:pt x="673" y="2084"/>
                  </a:cubicBezTo>
                  <a:cubicBezTo>
                    <a:pt x="674" y="2084"/>
                    <a:pt x="674" y="2084"/>
                    <a:pt x="675" y="2084"/>
                  </a:cubicBezTo>
                  <a:cubicBezTo>
                    <a:pt x="676" y="2084"/>
                    <a:pt x="676" y="2084"/>
                    <a:pt x="677" y="2084"/>
                  </a:cubicBezTo>
                  <a:cubicBezTo>
                    <a:pt x="678" y="2084"/>
                    <a:pt x="679" y="2084"/>
                    <a:pt x="680" y="2084"/>
                  </a:cubicBezTo>
                  <a:cubicBezTo>
                    <a:pt x="680" y="2084"/>
                    <a:pt x="681" y="2084"/>
                    <a:pt x="682" y="2084"/>
                  </a:cubicBezTo>
                  <a:cubicBezTo>
                    <a:pt x="683" y="2084"/>
                    <a:pt x="684" y="2084"/>
                    <a:pt x="685" y="2084"/>
                  </a:cubicBezTo>
                  <a:cubicBezTo>
                    <a:pt x="686" y="2084"/>
                    <a:pt x="687" y="2084"/>
                    <a:pt x="688" y="2084"/>
                  </a:cubicBezTo>
                  <a:cubicBezTo>
                    <a:pt x="689" y="2084"/>
                    <a:pt x="689" y="2084"/>
                    <a:pt x="690" y="2084"/>
                  </a:cubicBezTo>
                  <a:cubicBezTo>
                    <a:pt x="690" y="2084"/>
                    <a:pt x="691" y="2084"/>
                    <a:pt x="692" y="2084"/>
                  </a:cubicBezTo>
                  <a:cubicBezTo>
                    <a:pt x="693" y="2084"/>
                    <a:pt x="694" y="2084"/>
                    <a:pt x="695" y="2084"/>
                  </a:cubicBezTo>
                  <a:cubicBezTo>
                    <a:pt x="696" y="2085"/>
                    <a:pt x="697" y="2085"/>
                    <a:pt x="698" y="2085"/>
                  </a:cubicBezTo>
                  <a:cubicBezTo>
                    <a:pt x="700" y="2085"/>
                    <a:pt x="701" y="2085"/>
                    <a:pt x="702" y="2085"/>
                  </a:cubicBezTo>
                  <a:cubicBezTo>
                    <a:pt x="704" y="2085"/>
                    <a:pt x="707" y="2086"/>
                    <a:pt x="709" y="2086"/>
                  </a:cubicBezTo>
                  <a:cubicBezTo>
                    <a:pt x="712" y="2086"/>
                    <a:pt x="714" y="2086"/>
                    <a:pt x="717" y="2087"/>
                  </a:cubicBezTo>
                  <a:cubicBezTo>
                    <a:pt x="718" y="2087"/>
                    <a:pt x="719" y="2087"/>
                    <a:pt x="720" y="2087"/>
                  </a:cubicBezTo>
                  <a:cubicBezTo>
                    <a:pt x="720" y="2088"/>
                    <a:pt x="721" y="2088"/>
                    <a:pt x="721" y="2088"/>
                  </a:cubicBezTo>
                  <a:cubicBezTo>
                    <a:pt x="719" y="2088"/>
                    <a:pt x="718" y="2088"/>
                    <a:pt x="716" y="2089"/>
                  </a:cubicBezTo>
                  <a:cubicBezTo>
                    <a:pt x="712" y="2090"/>
                    <a:pt x="709" y="2091"/>
                    <a:pt x="705" y="2093"/>
                  </a:cubicBezTo>
                  <a:cubicBezTo>
                    <a:pt x="704" y="2094"/>
                    <a:pt x="702" y="2094"/>
                    <a:pt x="701" y="2095"/>
                  </a:cubicBezTo>
                  <a:cubicBezTo>
                    <a:pt x="699" y="2096"/>
                    <a:pt x="698" y="2097"/>
                    <a:pt x="697" y="2097"/>
                  </a:cubicBezTo>
                  <a:cubicBezTo>
                    <a:pt x="696" y="2098"/>
                    <a:pt x="695" y="2099"/>
                    <a:pt x="694" y="2100"/>
                  </a:cubicBezTo>
                  <a:cubicBezTo>
                    <a:pt x="693" y="2101"/>
                    <a:pt x="692" y="2101"/>
                    <a:pt x="691" y="2102"/>
                  </a:cubicBezTo>
                  <a:cubicBezTo>
                    <a:pt x="690" y="2103"/>
                    <a:pt x="689" y="2103"/>
                    <a:pt x="689" y="2104"/>
                  </a:cubicBezTo>
                  <a:cubicBezTo>
                    <a:pt x="688" y="2104"/>
                    <a:pt x="688" y="2105"/>
                    <a:pt x="688" y="2105"/>
                  </a:cubicBezTo>
                  <a:cubicBezTo>
                    <a:pt x="687" y="2106"/>
                    <a:pt x="686" y="2107"/>
                    <a:pt x="686" y="2107"/>
                  </a:cubicBezTo>
                  <a:cubicBezTo>
                    <a:pt x="686" y="2107"/>
                    <a:pt x="687" y="2106"/>
                    <a:pt x="688" y="2106"/>
                  </a:cubicBezTo>
                  <a:cubicBezTo>
                    <a:pt x="689" y="2105"/>
                    <a:pt x="690" y="2104"/>
                    <a:pt x="692" y="2103"/>
                  </a:cubicBezTo>
                  <a:cubicBezTo>
                    <a:pt x="693" y="2103"/>
                    <a:pt x="694" y="2102"/>
                    <a:pt x="695" y="2102"/>
                  </a:cubicBezTo>
                  <a:cubicBezTo>
                    <a:pt x="696" y="2101"/>
                    <a:pt x="697" y="2101"/>
                    <a:pt x="698" y="2100"/>
                  </a:cubicBezTo>
                  <a:cubicBezTo>
                    <a:pt x="700" y="2100"/>
                    <a:pt x="701" y="2099"/>
                    <a:pt x="702" y="2099"/>
                  </a:cubicBezTo>
                  <a:cubicBezTo>
                    <a:pt x="704" y="2098"/>
                    <a:pt x="705" y="2098"/>
                    <a:pt x="707" y="2097"/>
                  </a:cubicBezTo>
                  <a:cubicBezTo>
                    <a:pt x="710" y="2096"/>
                    <a:pt x="714" y="2095"/>
                    <a:pt x="717" y="2095"/>
                  </a:cubicBezTo>
                  <a:cubicBezTo>
                    <a:pt x="721" y="2094"/>
                    <a:pt x="725" y="2094"/>
                    <a:pt x="729" y="2093"/>
                  </a:cubicBezTo>
                  <a:cubicBezTo>
                    <a:pt x="734" y="2093"/>
                    <a:pt x="738" y="2093"/>
                    <a:pt x="742" y="2093"/>
                  </a:cubicBezTo>
                  <a:cubicBezTo>
                    <a:pt x="743" y="2093"/>
                    <a:pt x="743" y="2093"/>
                    <a:pt x="744" y="2093"/>
                  </a:cubicBezTo>
                  <a:cubicBezTo>
                    <a:pt x="744" y="2093"/>
                    <a:pt x="745" y="2093"/>
                    <a:pt x="745" y="2093"/>
                  </a:cubicBezTo>
                  <a:cubicBezTo>
                    <a:pt x="746" y="2093"/>
                    <a:pt x="747" y="2093"/>
                    <a:pt x="748" y="2094"/>
                  </a:cubicBezTo>
                  <a:cubicBezTo>
                    <a:pt x="748" y="2094"/>
                    <a:pt x="748" y="2094"/>
                    <a:pt x="748" y="2094"/>
                  </a:cubicBezTo>
                  <a:cubicBezTo>
                    <a:pt x="748" y="2094"/>
                    <a:pt x="748" y="2094"/>
                    <a:pt x="748" y="2093"/>
                  </a:cubicBezTo>
                  <a:cubicBezTo>
                    <a:pt x="748" y="2093"/>
                    <a:pt x="747" y="2093"/>
                    <a:pt x="747" y="2093"/>
                  </a:cubicBezTo>
                  <a:cubicBezTo>
                    <a:pt x="750" y="2093"/>
                    <a:pt x="753" y="2093"/>
                    <a:pt x="756" y="2093"/>
                  </a:cubicBezTo>
                  <a:cubicBezTo>
                    <a:pt x="760" y="2093"/>
                    <a:pt x="765" y="2093"/>
                    <a:pt x="769" y="2093"/>
                  </a:cubicBezTo>
                  <a:cubicBezTo>
                    <a:pt x="772" y="2093"/>
                    <a:pt x="774" y="2093"/>
                    <a:pt x="776" y="2093"/>
                  </a:cubicBezTo>
                  <a:cubicBezTo>
                    <a:pt x="778" y="2093"/>
                    <a:pt x="781" y="2093"/>
                    <a:pt x="783" y="2093"/>
                  </a:cubicBezTo>
                  <a:cubicBezTo>
                    <a:pt x="787" y="2092"/>
                    <a:pt x="791" y="2092"/>
                    <a:pt x="795" y="2091"/>
                  </a:cubicBezTo>
                  <a:cubicBezTo>
                    <a:pt x="798" y="2091"/>
                    <a:pt x="800" y="2091"/>
                    <a:pt x="803" y="2090"/>
                  </a:cubicBezTo>
                  <a:cubicBezTo>
                    <a:pt x="762" y="2105"/>
                    <a:pt x="717" y="2117"/>
                    <a:pt x="675" y="2135"/>
                  </a:cubicBezTo>
                  <a:cubicBezTo>
                    <a:pt x="671" y="2134"/>
                    <a:pt x="666" y="2133"/>
                    <a:pt x="660" y="2132"/>
                  </a:cubicBezTo>
                  <a:cubicBezTo>
                    <a:pt x="658" y="2132"/>
                    <a:pt x="657" y="2132"/>
                    <a:pt x="655" y="2131"/>
                  </a:cubicBezTo>
                  <a:cubicBezTo>
                    <a:pt x="653" y="2131"/>
                    <a:pt x="651" y="2131"/>
                    <a:pt x="649" y="2131"/>
                  </a:cubicBezTo>
                  <a:cubicBezTo>
                    <a:pt x="645" y="2130"/>
                    <a:pt x="641" y="2130"/>
                    <a:pt x="637" y="2129"/>
                  </a:cubicBezTo>
                  <a:cubicBezTo>
                    <a:pt x="633" y="2129"/>
                    <a:pt x="629" y="2129"/>
                    <a:pt x="625" y="2130"/>
                  </a:cubicBezTo>
                  <a:cubicBezTo>
                    <a:pt x="623" y="2130"/>
                    <a:pt x="621" y="2130"/>
                    <a:pt x="620" y="2131"/>
                  </a:cubicBezTo>
                  <a:cubicBezTo>
                    <a:pt x="619" y="2131"/>
                    <a:pt x="618" y="2131"/>
                    <a:pt x="617" y="2131"/>
                  </a:cubicBezTo>
                  <a:cubicBezTo>
                    <a:pt x="616" y="2131"/>
                    <a:pt x="616" y="2131"/>
                    <a:pt x="616" y="2131"/>
                  </a:cubicBezTo>
                  <a:cubicBezTo>
                    <a:pt x="616" y="2131"/>
                    <a:pt x="616" y="2131"/>
                    <a:pt x="616" y="2131"/>
                  </a:cubicBezTo>
                  <a:cubicBezTo>
                    <a:pt x="615" y="2132"/>
                    <a:pt x="615" y="2132"/>
                    <a:pt x="615" y="2132"/>
                  </a:cubicBezTo>
                  <a:cubicBezTo>
                    <a:pt x="615" y="2132"/>
                    <a:pt x="614" y="2132"/>
                    <a:pt x="614" y="2132"/>
                  </a:cubicBezTo>
                  <a:cubicBezTo>
                    <a:pt x="613" y="2132"/>
                    <a:pt x="612" y="2133"/>
                    <a:pt x="611" y="2133"/>
                  </a:cubicBezTo>
                  <a:cubicBezTo>
                    <a:pt x="610" y="2133"/>
                    <a:pt x="609" y="2134"/>
                    <a:pt x="608" y="2134"/>
                  </a:cubicBezTo>
                  <a:cubicBezTo>
                    <a:pt x="608" y="2134"/>
                    <a:pt x="607" y="2135"/>
                    <a:pt x="606" y="2135"/>
                  </a:cubicBezTo>
                  <a:cubicBezTo>
                    <a:pt x="605" y="2135"/>
                    <a:pt x="604" y="2136"/>
                    <a:pt x="604" y="2136"/>
                  </a:cubicBezTo>
                  <a:cubicBezTo>
                    <a:pt x="601" y="2138"/>
                    <a:pt x="598" y="2140"/>
                    <a:pt x="596" y="2142"/>
                  </a:cubicBezTo>
                  <a:cubicBezTo>
                    <a:pt x="594" y="2143"/>
                    <a:pt x="593" y="2144"/>
                    <a:pt x="593" y="2145"/>
                  </a:cubicBezTo>
                  <a:cubicBezTo>
                    <a:pt x="592" y="2146"/>
                    <a:pt x="591" y="2147"/>
                    <a:pt x="590" y="2148"/>
                  </a:cubicBezTo>
                  <a:cubicBezTo>
                    <a:pt x="589" y="2149"/>
                    <a:pt x="589" y="2150"/>
                    <a:pt x="588" y="2151"/>
                  </a:cubicBezTo>
                  <a:cubicBezTo>
                    <a:pt x="588" y="2152"/>
                    <a:pt x="587" y="2153"/>
                    <a:pt x="587" y="2154"/>
                  </a:cubicBezTo>
                  <a:cubicBezTo>
                    <a:pt x="586" y="2156"/>
                    <a:pt x="586" y="2157"/>
                    <a:pt x="586" y="2158"/>
                  </a:cubicBezTo>
                  <a:cubicBezTo>
                    <a:pt x="586" y="2159"/>
                    <a:pt x="586" y="2159"/>
                    <a:pt x="586" y="2159"/>
                  </a:cubicBezTo>
                  <a:cubicBezTo>
                    <a:pt x="586" y="2159"/>
                    <a:pt x="586" y="2159"/>
                    <a:pt x="586" y="2158"/>
                  </a:cubicBezTo>
                  <a:cubicBezTo>
                    <a:pt x="587" y="2158"/>
                    <a:pt x="587" y="2157"/>
                    <a:pt x="587" y="2156"/>
                  </a:cubicBezTo>
                  <a:cubicBezTo>
                    <a:pt x="588" y="2156"/>
                    <a:pt x="588" y="2155"/>
                    <a:pt x="588" y="2155"/>
                  </a:cubicBezTo>
                  <a:cubicBezTo>
                    <a:pt x="589" y="2154"/>
                    <a:pt x="590" y="2153"/>
                    <a:pt x="590" y="2153"/>
                  </a:cubicBezTo>
                  <a:cubicBezTo>
                    <a:pt x="591" y="2152"/>
                    <a:pt x="592" y="2151"/>
                    <a:pt x="592" y="2150"/>
                  </a:cubicBezTo>
                  <a:cubicBezTo>
                    <a:pt x="594" y="2149"/>
                    <a:pt x="596" y="2147"/>
                    <a:pt x="598" y="2146"/>
                  </a:cubicBezTo>
                  <a:cubicBezTo>
                    <a:pt x="601" y="2144"/>
                    <a:pt x="603" y="2143"/>
                    <a:pt x="606" y="2142"/>
                  </a:cubicBezTo>
                  <a:cubicBezTo>
                    <a:pt x="607" y="2141"/>
                    <a:pt x="608" y="2141"/>
                    <a:pt x="608" y="2141"/>
                  </a:cubicBezTo>
                  <a:cubicBezTo>
                    <a:pt x="609" y="2141"/>
                    <a:pt x="610" y="2140"/>
                    <a:pt x="611" y="2140"/>
                  </a:cubicBezTo>
                  <a:cubicBezTo>
                    <a:pt x="612" y="2140"/>
                    <a:pt x="612" y="2140"/>
                    <a:pt x="613" y="2139"/>
                  </a:cubicBezTo>
                  <a:cubicBezTo>
                    <a:pt x="614" y="2139"/>
                    <a:pt x="615" y="2139"/>
                    <a:pt x="616" y="2139"/>
                  </a:cubicBezTo>
                  <a:cubicBezTo>
                    <a:pt x="616" y="2139"/>
                    <a:pt x="616" y="2139"/>
                    <a:pt x="617" y="2139"/>
                  </a:cubicBezTo>
                  <a:cubicBezTo>
                    <a:pt x="618" y="2138"/>
                    <a:pt x="618" y="2138"/>
                    <a:pt x="618" y="2138"/>
                  </a:cubicBezTo>
                  <a:cubicBezTo>
                    <a:pt x="618" y="2138"/>
                    <a:pt x="618" y="2138"/>
                    <a:pt x="618" y="2138"/>
                  </a:cubicBezTo>
                  <a:cubicBezTo>
                    <a:pt x="618" y="2138"/>
                    <a:pt x="618" y="2138"/>
                    <a:pt x="618" y="2138"/>
                  </a:cubicBezTo>
                  <a:cubicBezTo>
                    <a:pt x="618" y="2138"/>
                    <a:pt x="618" y="2138"/>
                    <a:pt x="618" y="2138"/>
                  </a:cubicBezTo>
                  <a:cubicBezTo>
                    <a:pt x="618" y="2138"/>
                    <a:pt x="618" y="2138"/>
                    <a:pt x="618" y="2138"/>
                  </a:cubicBezTo>
                  <a:cubicBezTo>
                    <a:pt x="618" y="2138"/>
                    <a:pt x="618" y="2138"/>
                    <a:pt x="618" y="2138"/>
                  </a:cubicBezTo>
                  <a:cubicBezTo>
                    <a:pt x="619" y="2138"/>
                    <a:pt x="620" y="2138"/>
                    <a:pt x="621" y="2138"/>
                  </a:cubicBezTo>
                  <a:cubicBezTo>
                    <a:pt x="622" y="2138"/>
                    <a:pt x="624" y="2138"/>
                    <a:pt x="626" y="2137"/>
                  </a:cubicBezTo>
                  <a:cubicBezTo>
                    <a:pt x="630" y="2137"/>
                    <a:pt x="633" y="2137"/>
                    <a:pt x="637" y="2137"/>
                  </a:cubicBezTo>
                  <a:cubicBezTo>
                    <a:pt x="641" y="2137"/>
                    <a:pt x="645" y="2138"/>
                    <a:pt x="648" y="2138"/>
                  </a:cubicBezTo>
                  <a:cubicBezTo>
                    <a:pt x="652" y="2138"/>
                    <a:pt x="656" y="2139"/>
                    <a:pt x="659" y="2139"/>
                  </a:cubicBezTo>
                  <a:cubicBezTo>
                    <a:pt x="661" y="2139"/>
                    <a:pt x="663" y="2140"/>
                    <a:pt x="665" y="2140"/>
                  </a:cubicBezTo>
                  <a:cubicBezTo>
                    <a:pt x="638" y="2152"/>
                    <a:pt x="613" y="2168"/>
                    <a:pt x="593" y="2188"/>
                  </a:cubicBezTo>
                  <a:cubicBezTo>
                    <a:pt x="622" y="2165"/>
                    <a:pt x="648" y="2155"/>
                    <a:pt x="677" y="2147"/>
                  </a:cubicBezTo>
                  <a:cubicBezTo>
                    <a:pt x="673" y="2149"/>
                    <a:pt x="669" y="2152"/>
                    <a:pt x="665" y="2156"/>
                  </a:cubicBezTo>
                  <a:cubicBezTo>
                    <a:pt x="663" y="2158"/>
                    <a:pt x="660" y="2160"/>
                    <a:pt x="658" y="2163"/>
                  </a:cubicBezTo>
                  <a:cubicBezTo>
                    <a:pt x="655" y="2165"/>
                    <a:pt x="653" y="2168"/>
                    <a:pt x="650" y="2170"/>
                  </a:cubicBezTo>
                  <a:cubicBezTo>
                    <a:pt x="648" y="2173"/>
                    <a:pt x="646" y="2175"/>
                    <a:pt x="643" y="2178"/>
                  </a:cubicBezTo>
                  <a:cubicBezTo>
                    <a:pt x="641" y="2181"/>
                    <a:pt x="639" y="2184"/>
                    <a:pt x="636" y="2186"/>
                  </a:cubicBezTo>
                  <a:cubicBezTo>
                    <a:pt x="632" y="2192"/>
                    <a:pt x="628" y="2198"/>
                    <a:pt x="624" y="2203"/>
                  </a:cubicBezTo>
                  <a:cubicBezTo>
                    <a:pt x="622" y="2206"/>
                    <a:pt x="620" y="2209"/>
                    <a:pt x="618" y="2212"/>
                  </a:cubicBezTo>
                  <a:cubicBezTo>
                    <a:pt x="616" y="2214"/>
                    <a:pt x="614" y="2217"/>
                    <a:pt x="612" y="2220"/>
                  </a:cubicBezTo>
                  <a:cubicBezTo>
                    <a:pt x="608" y="2225"/>
                    <a:pt x="604" y="2230"/>
                    <a:pt x="601" y="2235"/>
                  </a:cubicBezTo>
                  <a:cubicBezTo>
                    <a:pt x="597" y="2240"/>
                    <a:pt x="593" y="2244"/>
                    <a:pt x="590" y="2248"/>
                  </a:cubicBezTo>
                  <a:cubicBezTo>
                    <a:pt x="588" y="2250"/>
                    <a:pt x="587" y="2252"/>
                    <a:pt x="585" y="2254"/>
                  </a:cubicBezTo>
                  <a:cubicBezTo>
                    <a:pt x="583" y="2255"/>
                    <a:pt x="582" y="2257"/>
                    <a:pt x="580" y="2259"/>
                  </a:cubicBezTo>
                  <a:cubicBezTo>
                    <a:pt x="579" y="2260"/>
                    <a:pt x="577" y="2262"/>
                    <a:pt x="576" y="2263"/>
                  </a:cubicBezTo>
                  <a:cubicBezTo>
                    <a:pt x="575" y="2264"/>
                    <a:pt x="574" y="2265"/>
                    <a:pt x="572" y="2266"/>
                  </a:cubicBezTo>
                  <a:cubicBezTo>
                    <a:pt x="570" y="2269"/>
                    <a:pt x="568" y="2270"/>
                    <a:pt x="567" y="2271"/>
                  </a:cubicBezTo>
                  <a:cubicBezTo>
                    <a:pt x="566" y="2272"/>
                    <a:pt x="565" y="2273"/>
                    <a:pt x="565" y="2273"/>
                  </a:cubicBezTo>
                  <a:cubicBezTo>
                    <a:pt x="565" y="2273"/>
                    <a:pt x="566" y="2272"/>
                    <a:pt x="567" y="2272"/>
                  </a:cubicBezTo>
                  <a:cubicBezTo>
                    <a:pt x="568" y="2271"/>
                    <a:pt x="569" y="2271"/>
                    <a:pt x="570" y="2270"/>
                  </a:cubicBezTo>
                  <a:cubicBezTo>
                    <a:pt x="571" y="2269"/>
                    <a:pt x="572" y="2269"/>
                    <a:pt x="573" y="2268"/>
                  </a:cubicBezTo>
                  <a:cubicBezTo>
                    <a:pt x="575" y="2267"/>
                    <a:pt x="576" y="2266"/>
                    <a:pt x="578" y="2265"/>
                  </a:cubicBezTo>
                  <a:cubicBezTo>
                    <a:pt x="579" y="2264"/>
                    <a:pt x="581" y="2262"/>
                    <a:pt x="582" y="2261"/>
                  </a:cubicBezTo>
                  <a:cubicBezTo>
                    <a:pt x="584" y="2260"/>
                    <a:pt x="586" y="2258"/>
                    <a:pt x="588" y="2256"/>
                  </a:cubicBezTo>
                  <a:cubicBezTo>
                    <a:pt x="590" y="2255"/>
                    <a:pt x="591" y="2253"/>
                    <a:pt x="593" y="2251"/>
                  </a:cubicBezTo>
                  <a:cubicBezTo>
                    <a:pt x="595" y="2249"/>
                    <a:pt x="597" y="2247"/>
                    <a:pt x="599" y="2245"/>
                  </a:cubicBezTo>
                  <a:cubicBezTo>
                    <a:pt x="601" y="2243"/>
                    <a:pt x="603" y="2241"/>
                    <a:pt x="605" y="2239"/>
                  </a:cubicBezTo>
                  <a:cubicBezTo>
                    <a:pt x="609" y="2234"/>
                    <a:pt x="613" y="2229"/>
                    <a:pt x="617" y="2224"/>
                  </a:cubicBezTo>
                  <a:cubicBezTo>
                    <a:pt x="619" y="2221"/>
                    <a:pt x="622" y="2219"/>
                    <a:pt x="624" y="2216"/>
                  </a:cubicBezTo>
                  <a:cubicBezTo>
                    <a:pt x="626" y="2213"/>
                    <a:pt x="628" y="2211"/>
                    <a:pt x="630" y="2208"/>
                  </a:cubicBezTo>
                  <a:cubicBezTo>
                    <a:pt x="634" y="2202"/>
                    <a:pt x="638" y="2197"/>
                    <a:pt x="643" y="2191"/>
                  </a:cubicBezTo>
                  <a:cubicBezTo>
                    <a:pt x="647" y="2186"/>
                    <a:pt x="651" y="2180"/>
                    <a:pt x="656" y="2175"/>
                  </a:cubicBezTo>
                  <a:cubicBezTo>
                    <a:pt x="658" y="2173"/>
                    <a:pt x="661" y="2170"/>
                    <a:pt x="663" y="2168"/>
                  </a:cubicBezTo>
                  <a:cubicBezTo>
                    <a:pt x="665" y="2166"/>
                    <a:pt x="668" y="2163"/>
                    <a:pt x="670" y="2161"/>
                  </a:cubicBezTo>
                  <a:cubicBezTo>
                    <a:pt x="675" y="2157"/>
                    <a:pt x="679" y="2153"/>
                    <a:pt x="684" y="2149"/>
                  </a:cubicBezTo>
                  <a:cubicBezTo>
                    <a:pt x="688" y="2146"/>
                    <a:pt x="691" y="2144"/>
                    <a:pt x="694" y="2142"/>
                  </a:cubicBezTo>
                  <a:cubicBezTo>
                    <a:pt x="701" y="2140"/>
                    <a:pt x="707" y="2139"/>
                    <a:pt x="714" y="2137"/>
                  </a:cubicBezTo>
                  <a:cubicBezTo>
                    <a:pt x="718" y="2136"/>
                    <a:pt x="722" y="2135"/>
                    <a:pt x="726" y="2134"/>
                  </a:cubicBezTo>
                  <a:cubicBezTo>
                    <a:pt x="725" y="2135"/>
                    <a:pt x="724" y="2136"/>
                    <a:pt x="723" y="2136"/>
                  </a:cubicBezTo>
                  <a:cubicBezTo>
                    <a:pt x="722" y="2137"/>
                    <a:pt x="722" y="2137"/>
                    <a:pt x="721" y="2137"/>
                  </a:cubicBezTo>
                  <a:cubicBezTo>
                    <a:pt x="720" y="2138"/>
                    <a:pt x="720" y="2138"/>
                    <a:pt x="719" y="2139"/>
                  </a:cubicBezTo>
                  <a:cubicBezTo>
                    <a:pt x="718" y="2139"/>
                    <a:pt x="717" y="2140"/>
                    <a:pt x="716" y="2141"/>
                  </a:cubicBezTo>
                  <a:cubicBezTo>
                    <a:pt x="715" y="2142"/>
                    <a:pt x="714" y="2143"/>
                    <a:pt x="712" y="2144"/>
                  </a:cubicBezTo>
                  <a:cubicBezTo>
                    <a:pt x="711" y="2145"/>
                    <a:pt x="710" y="2146"/>
                    <a:pt x="709" y="2146"/>
                  </a:cubicBezTo>
                  <a:cubicBezTo>
                    <a:pt x="707" y="2148"/>
                    <a:pt x="704" y="2150"/>
                    <a:pt x="702" y="2152"/>
                  </a:cubicBezTo>
                  <a:cubicBezTo>
                    <a:pt x="700" y="2154"/>
                    <a:pt x="698" y="2156"/>
                    <a:pt x="696" y="2158"/>
                  </a:cubicBezTo>
                  <a:cubicBezTo>
                    <a:pt x="694" y="2159"/>
                    <a:pt x="694" y="2159"/>
                    <a:pt x="694" y="2159"/>
                  </a:cubicBezTo>
                  <a:cubicBezTo>
                    <a:pt x="692" y="2161"/>
                    <a:pt x="692" y="2161"/>
                    <a:pt x="692" y="2161"/>
                  </a:cubicBezTo>
                  <a:cubicBezTo>
                    <a:pt x="691" y="2162"/>
                    <a:pt x="690" y="2163"/>
                    <a:pt x="689" y="2164"/>
                  </a:cubicBezTo>
                  <a:cubicBezTo>
                    <a:pt x="688" y="2165"/>
                    <a:pt x="687" y="2166"/>
                    <a:pt x="686" y="2167"/>
                  </a:cubicBezTo>
                  <a:cubicBezTo>
                    <a:pt x="685" y="2168"/>
                    <a:pt x="684" y="2169"/>
                    <a:pt x="683" y="2170"/>
                  </a:cubicBezTo>
                  <a:cubicBezTo>
                    <a:pt x="681" y="2172"/>
                    <a:pt x="679" y="2174"/>
                    <a:pt x="677" y="2176"/>
                  </a:cubicBezTo>
                  <a:cubicBezTo>
                    <a:pt x="676" y="2178"/>
                    <a:pt x="674" y="2180"/>
                    <a:pt x="672" y="2182"/>
                  </a:cubicBezTo>
                  <a:cubicBezTo>
                    <a:pt x="671" y="2183"/>
                    <a:pt x="670" y="2183"/>
                    <a:pt x="669" y="2184"/>
                  </a:cubicBezTo>
                  <a:cubicBezTo>
                    <a:pt x="668" y="2185"/>
                    <a:pt x="668" y="2186"/>
                    <a:pt x="667" y="2187"/>
                  </a:cubicBezTo>
                  <a:cubicBezTo>
                    <a:pt x="665" y="2189"/>
                    <a:pt x="663" y="2191"/>
                    <a:pt x="662" y="2193"/>
                  </a:cubicBezTo>
                  <a:cubicBezTo>
                    <a:pt x="660" y="2195"/>
                    <a:pt x="659" y="2196"/>
                    <a:pt x="658" y="2198"/>
                  </a:cubicBezTo>
                  <a:cubicBezTo>
                    <a:pt x="656" y="2200"/>
                    <a:pt x="655" y="2201"/>
                    <a:pt x="654" y="2203"/>
                  </a:cubicBezTo>
                  <a:cubicBezTo>
                    <a:pt x="652" y="2204"/>
                    <a:pt x="651" y="2206"/>
                    <a:pt x="650" y="2207"/>
                  </a:cubicBezTo>
                  <a:cubicBezTo>
                    <a:pt x="648" y="2210"/>
                    <a:pt x="646" y="2212"/>
                    <a:pt x="644" y="2214"/>
                  </a:cubicBezTo>
                  <a:cubicBezTo>
                    <a:pt x="643" y="2216"/>
                    <a:pt x="642" y="2218"/>
                    <a:pt x="641" y="2219"/>
                  </a:cubicBezTo>
                  <a:cubicBezTo>
                    <a:pt x="640" y="2220"/>
                    <a:pt x="640" y="2221"/>
                    <a:pt x="640" y="2221"/>
                  </a:cubicBezTo>
                  <a:cubicBezTo>
                    <a:pt x="640" y="2221"/>
                    <a:pt x="640" y="2220"/>
                    <a:pt x="641" y="2219"/>
                  </a:cubicBezTo>
                  <a:cubicBezTo>
                    <a:pt x="642" y="2219"/>
                    <a:pt x="644" y="2217"/>
                    <a:pt x="646" y="2215"/>
                  </a:cubicBezTo>
                  <a:cubicBezTo>
                    <a:pt x="648" y="2214"/>
                    <a:pt x="650" y="2212"/>
                    <a:pt x="652" y="2209"/>
                  </a:cubicBezTo>
                  <a:cubicBezTo>
                    <a:pt x="655" y="2207"/>
                    <a:pt x="658" y="2204"/>
                    <a:pt x="661" y="2201"/>
                  </a:cubicBezTo>
                  <a:cubicBezTo>
                    <a:pt x="664" y="2198"/>
                    <a:pt x="667" y="2195"/>
                    <a:pt x="671" y="2191"/>
                  </a:cubicBezTo>
                  <a:cubicBezTo>
                    <a:pt x="672" y="2191"/>
                    <a:pt x="673" y="2190"/>
                    <a:pt x="674" y="2189"/>
                  </a:cubicBezTo>
                  <a:cubicBezTo>
                    <a:pt x="675" y="2188"/>
                    <a:pt x="676" y="2187"/>
                    <a:pt x="677" y="2186"/>
                  </a:cubicBezTo>
                  <a:cubicBezTo>
                    <a:pt x="678" y="2184"/>
                    <a:pt x="680" y="2183"/>
                    <a:pt x="682" y="2181"/>
                  </a:cubicBezTo>
                  <a:cubicBezTo>
                    <a:pt x="686" y="2177"/>
                    <a:pt x="690" y="2173"/>
                    <a:pt x="695" y="2169"/>
                  </a:cubicBezTo>
                  <a:cubicBezTo>
                    <a:pt x="696" y="2168"/>
                    <a:pt x="697" y="2167"/>
                    <a:pt x="698" y="2167"/>
                  </a:cubicBezTo>
                  <a:cubicBezTo>
                    <a:pt x="699" y="2165"/>
                    <a:pt x="699" y="2165"/>
                    <a:pt x="699" y="2165"/>
                  </a:cubicBezTo>
                  <a:cubicBezTo>
                    <a:pt x="701" y="2164"/>
                    <a:pt x="701" y="2164"/>
                    <a:pt x="701" y="2164"/>
                  </a:cubicBezTo>
                  <a:cubicBezTo>
                    <a:pt x="703" y="2162"/>
                    <a:pt x="705" y="2160"/>
                    <a:pt x="707" y="2158"/>
                  </a:cubicBezTo>
                  <a:cubicBezTo>
                    <a:pt x="710" y="2156"/>
                    <a:pt x="712" y="2154"/>
                    <a:pt x="714" y="2153"/>
                  </a:cubicBezTo>
                  <a:cubicBezTo>
                    <a:pt x="715" y="2152"/>
                    <a:pt x="716" y="2151"/>
                    <a:pt x="717" y="2150"/>
                  </a:cubicBezTo>
                  <a:cubicBezTo>
                    <a:pt x="718" y="2149"/>
                    <a:pt x="719" y="2148"/>
                    <a:pt x="721" y="2147"/>
                  </a:cubicBezTo>
                  <a:cubicBezTo>
                    <a:pt x="722" y="2146"/>
                    <a:pt x="723" y="2146"/>
                    <a:pt x="724" y="2145"/>
                  </a:cubicBezTo>
                  <a:cubicBezTo>
                    <a:pt x="724" y="2144"/>
                    <a:pt x="725" y="2144"/>
                    <a:pt x="725" y="2143"/>
                  </a:cubicBezTo>
                  <a:cubicBezTo>
                    <a:pt x="726" y="2143"/>
                    <a:pt x="727" y="2143"/>
                    <a:pt x="727" y="2142"/>
                  </a:cubicBezTo>
                  <a:cubicBezTo>
                    <a:pt x="729" y="2141"/>
                    <a:pt x="732" y="2139"/>
                    <a:pt x="734" y="2137"/>
                  </a:cubicBezTo>
                  <a:cubicBezTo>
                    <a:pt x="735" y="2136"/>
                    <a:pt x="736" y="2136"/>
                    <a:pt x="737" y="2135"/>
                  </a:cubicBezTo>
                  <a:cubicBezTo>
                    <a:pt x="738" y="2134"/>
                    <a:pt x="739" y="2134"/>
                    <a:pt x="740" y="2133"/>
                  </a:cubicBezTo>
                  <a:cubicBezTo>
                    <a:pt x="741" y="2132"/>
                    <a:pt x="742" y="2131"/>
                    <a:pt x="743" y="2131"/>
                  </a:cubicBezTo>
                  <a:cubicBezTo>
                    <a:pt x="744" y="2130"/>
                    <a:pt x="744" y="2130"/>
                    <a:pt x="745" y="2130"/>
                  </a:cubicBezTo>
                  <a:cubicBezTo>
                    <a:pt x="745" y="2130"/>
                    <a:pt x="745" y="2130"/>
                    <a:pt x="745" y="2129"/>
                  </a:cubicBezTo>
                  <a:cubicBezTo>
                    <a:pt x="760" y="2126"/>
                    <a:pt x="775" y="2122"/>
                    <a:pt x="788" y="2118"/>
                  </a:cubicBezTo>
                  <a:cubicBezTo>
                    <a:pt x="773" y="2169"/>
                    <a:pt x="735" y="2195"/>
                    <a:pt x="710" y="2235"/>
                  </a:cubicBezTo>
                  <a:cubicBezTo>
                    <a:pt x="709" y="2236"/>
                    <a:pt x="708" y="2236"/>
                    <a:pt x="707" y="2236"/>
                  </a:cubicBezTo>
                  <a:cubicBezTo>
                    <a:pt x="703" y="2236"/>
                    <a:pt x="699" y="2237"/>
                    <a:pt x="694" y="2238"/>
                  </a:cubicBezTo>
                  <a:cubicBezTo>
                    <a:pt x="689" y="2238"/>
                    <a:pt x="683" y="2240"/>
                    <a:pt x="678" y="2241"/>
                  </a:cubicBezTo>
                  <a:cubicBezTo>
                    <a:pt x="676" y="2242"/>
                    <a:pt x="675" y="2242"/>
                    <a:pt x="673" y="2242"/>
                  </a:cubicBezTo>
                  <a:cubicBezTo>
                    <a:pt x="672" y="2243"/>
                    <a:pt x="671" y="2243"/>
                    <a:pt x="669" y="2244"/>
                  </a:cubicBezTo>
                  <a:cubicBezTo>
                    <a:pt x="668" y="2244"/>
                    <a:pt x="668" y="2244"/>
                    <a:pt x="667" y="2245"/>
                  </a:cubicBezTo>
                  <a:cubicBezTo>
                    <a:pt x="666" y="2245"/>
                    <a:pt x="666" y="2245"/>
                    <a:pt x="666" y="2245"/>
                  </a:cubicBezTo>
                  <a:cubicBezTo>
                    <a:pt x="666" y="2245"/>
                    <a:pt x="666" y="2245"/>
                    <a:pt x="666" y="2245"/>
                  </a:cubicBezTo>
                  <a:cubicBezTo>
                    <a:pt x="666" y="2245"/>
                    <a:pt x="666" y="2245"/>
                    <a:pt x="666" y="2245"/>
                  </a:cubicBezTo>
                  <a:cubicBezTo>
                    <a:pt x="665" y="2246"/>
                    <a:pt x="665" y="2246"/>
                    <a:pt x="665" y="2246"/>
                  </a:cubicBezTo>
                  <a:cubicBezTo>
                    <a:pt x="664" y="2246"/>
                    <a:pt x="663" y="2246"/>
                    <a:pt x="663" y="2246"/>
                  </a:cubicBezTo>
                  <a:cubicBezTo>
                    <a:pt x="662" y="2247"/>
                    <a:pt x="661" y="2247"/>
                    <a:pt x="660" y="2247"/>
                  </a:cubicBezTo>
                  <a:cubicBezTo>
                    <a:pt x="654" y="2250"/>
                    <a:pt x="649" y="2253"/>
                    <a:pt x="643" y="2257"/>
                  </a:cubicBezTo>
                  <a:cubicBezTo>
                    <a:pt x="638" y="2261"/>
                    <a:pt x="632" y="2266"/>
                    <a:pt x="628" y="2272"/>
                  </a:cubicBezTo>
                  <a:cubicBezTo>
                    <a:pt x="626" y="2273"/>
                    <a:pt x="625" y="2275"/>
                    <a:pt x="624" y="2277"/>
                  </a:cubicBezTo>
                  <a:cubicBezTo>
                    <a:pt x="621" y="2279"/>
                    <a:pt x="617" y="2281"/>
                    <a:pt x="614" y="2284"/>
                  </a:cubicBezTo>
                  <a:cubicBezTo>
                    <a:pt x="613" y="2284"/>
                    <a:pt x="612" y="2285"/>
                    <a:pt x="611" y="2286"/>
                  </a:cubicBezTo>
                  <a:cubicBezTo>
                    <a:pt x="610" y="2287"/>
                    <a:pt x="609" y="2287"/>
                    <a:pt x="608" y="2288"/>
                  </a:cubicBezTo>
                  <a:cubicBezTo>
                    <a:pt x="606" y="2290"/>
                    <a:pt x="604" y="2291"/>
                    <a:pt x="602" y="2293"/>
                  </a:cubicBezTo>
                  <a:cubicBezTo>
                    <a:pt x="600" y="2294"/>
                    <a:pt x="598" y="2296"/>
                    <a:pt x="596" y="2298"/>
                  </a:cubicBezTo>
                  <a:cubicBezTo>
                    <a:pt x="596" y="2298"/>
                    <a:pt x="595" y="2299"/>
                    <a:pt x="594" y="2300"/>
                  </a:cubicBezTo>
                  <a:cubicBezTo>
                    <a:pt x="593" y="2301"/>
                    <a:pt x="592" y="2302"/>
                    <a:pt x="591" y="2302"/>
                  </a:cubicBezTo>
                  <a:cubicBezTo>
                    <a:pt x="589" y="2304"/>
                    <a:pt x="588" y="2306"/>
                    <a:pt x="586" y="2307"/>
                  </a:cubicBezTo>
                  <a:cubicBezTo>
                    <a:pt x="585" y="2309"/>
                    <a:pt x="583" y="2310"/>
                    <a:pt x="582" y="2312"/>
                  </a:cubicBezTo>
                  <a:cubicBezTo>
                    <a:pt x="580" y="2313"/>
                    <a:pt x="579" y="2315"/>
                    <a:pt x="579" y="2316"/>
                  </a:cubicBezTo>
                  <a:cubicBezTo>
                    <a:pt x="578" y="2318"/>
                    <a:pt x="577" y="2319"/>
                    <a:pt x="577" y="2320"/>
                  </a:cubicBezTo>
                  <a:cubicBezTo>
                    <a:pt x="577" y="2321"/>
                    <a:pt x="577" y="2322"/>
                    <a:pt x="577" y="2323"/>
                  </a:cubicBezTo>
                  <a:cubicBezTo>
                    <a:pt x="577" y="2323"/>
                    <a:pt x="577" y="2324"/>
                    <a:pt x="577" y="2324"/>
                  </a:cubicBezTo>
                  <a:cubicBezTo>
                    <a:pt x="577" y="2324"/>
                    <a:pt x="577" y="2323"/>
                    <a:pt x="578" y="2323"/>
                  </a:cubicBezTo>
                  <a:cubicBezTo>
                    <a:pt x="578" y="2323"/>
                    <a:pt x="578" y="2322"/>
                    <a:pt x="578" y="2322"/>
                  </a:cubicBezTo>
                  <a:cubicBezTo>
                    <a:pt x="578" y="2322"/>
                    <a:pt x="578" y="2321"/>
                    <a:pt x="579" y="2321"/>
                  </a:cubicBezTo>
                  <a:cubicBezTo>
                    <a:pt x="579" y="2320"/>
                    <a:pt x="580" y="2319"/>
                    <a:pt x="581" y="2318"/>
                  </a:cubicBezTo>
                  <a:cubicBezTo>
                    <a:pt x="582" y="2317"/>
                    <a:pt x="583" y="2316"/>
                    <a:pt x="585" y="2315"/>
                  </a:cubicBezTo>
                  <a:cubicBezTo>
                    <a:pt x="586" y="2314"/>
                    <a:pt x="588" y="2313"/>
                    <a:pt x="590" y="2312"/>
                  </a:cubicBezTo>
                  <a:cubicBezTo>
                    <a:pt x="592" y="2310"/>
                    <a:pt x="594" y="2309"/>
                    <a:pt x="595" y="2308"/>
                  </a:cubicBezTo>
                  <a:cubicBezTo>
                    <a:pt x="596" y="2307"/>
                    <a:pt x="597" y="2306"/>
                    <a:pt x="598" y="2306"/>
                  </a:cubicBezTo>
                  <a:cubicBezTo>
                    <a:pt x="599" y="2305"/>
                    <a:pt x="600" y="2304"/>
                    <a:pt x="601" y="2304"/>
                  </a:cubicBezTo>
                  <a:cubicBezTo>
                    <a:pt x="603" y="2302"/>
                    <a:pt x="605" y="2300"/>
                    <a:pt x="607" y="2299"/>
                  </a:cubicBezTo>
                  <a:cubicBezTo>
                    <a:pt x="609" y="2297"/>
                    <a:pt x="611" y="2296"/>
                    <a:pt x="613" y="2294"/>
                  </a:cubicBezTo>
                  <a:cubicBezTo>
                    <a:pt x="614" y="2293"/>
                    <a:pt x="615" y="2292"/>
                    <a:pt x="616" y="2292"/>
                  </a:cubicBezTo>
                  <a:cubicBezTo>
                    <a:pt x="616" y="2291"/>
                    <a:pt x="617" y="2291"/>
                    <a:pt x="617" y="2290"/>
                  </a:cubicBezTo>
                  <a:cubicBezTo>
                    <a:pt x="615" y="2297"/>
                    <a:pt x="613" y="2302"/>
                    <a:pt x="611" y="2307"/>
                  </a:cubicBezTo>
                  <a:cubicBezTo>
                    <a:pt x="610" y="2308"/>
                    <a:pt x="610" y="2309"/>
                    <a:pt x="610" y="2310"/>
                  </a:cubicBezTo>
                  <a:cubicBezTo>
                    <a:pt x="609" y="2310"/>
                    <a:pt x="609" y="2311"/>
                    <a:pt x="609" y="2311"/>
                  </a:cubicBezTo>
                  <a:cubicBezTo>
                    <a:pt x="608" y="2312"/>
                    <a:pt x="608" y="2313"/>
                    <a:pt x="607" y="2313"/>
                  </a:cubicBezTo>
                  <a:cubicBezTo>
                    <a:pt x="607" y="2314"/>
                    <a:pt x="607" y="2315"/>
                    <a:pt x="606" y="2315"/>
                  </a:cubicBezTo>
                  <a:cubicBezTo>
                    <a:pt x="606" y="2316"/>
                    <a:pt x="605" y="2318"/>
                    <a:pt x="604" y="2319"/>
                  </a:cubicBezTo>
                  <a:cubicBezTo>
                    <a:pt x="603" y="2320"/>
                    <a:pt x="602" y="2321"/>
                    <a:pt x="601" y="2322"/>
                  </a:cubicBezTo>
                  <a:cubicBezTo>
                    <a:pt x="598" y="2326"/>
                    <a:pt x="594" y="2330"/>
                    <a:pt x="591" y="2334"/>
                  </a:cubicBezTo>
                  <a:cubicBezTo>
                    <a:pt x="587" y="2337"/>
                    <a:pt x="584" y="2340"/>
                    <a:pt x="581" y="2343"/>
                  </a:cubicBezTo>
                  <a:cubicBezTo>
                    <a:pt x="578" y="2346"/>
                    <a:pt x="575" y="2348"/>
                    <a:pt x="573" y="2350"/>
                  </a:cubicBezTo>
                  <a:cubicBezTo>
                    <a:pt x="571" y="2352"/>
                    <a:pt x="569" y="2353"/>
                    <a:pt x="568" y="2354"/>
                  </a:cubicBezTo>
                  <a:cubicBezTo>
                    <a:pt x="567" y="2355"/>
                    <a:pt x="566" y="2356"/>
                    <a:pt x="566" y="2356"/>
                  </a:cubicBezTo>
                  <a:cubicBezTo>
                    <a:pt x="566" y="2356"/>
                    <a:pt x="567" y="2355"/>
                    <a:pt x="568" y="2354"/>
                  </a:cubicBezTo>
                  <a:cubicBezTo>
                    <a:pt x="569" y="2354"/>
                    <a:pt x="571" y="2353"/>
                    <a:pt x="574" y="2351"/>
                  </a:cubicBezTo>
                  <a:cubicBezTo>
                    <a:pt x="576" y="2350"/>
                    <a:pt x="580" y="2348"/>
                    <a:pt x="583" y="2345"/>
                  </a:cubicBezTo>
                  <a:cubicBezTo>
                    <a:pt x="585" y="2344"/>
                    <a:pt x="586" y="2343"/>
                    <a:pt x="588" y="2342"/>
                  </a:cubicBezTo>
                  <a:cubicBezTo>
                    <a:pt x="590" y="2340"/>
                    <a:pt x="592" y="2339"/>
                    <a:pt x="594" y="2337"/>
                  </a:cubicBezTo>
                  <a:cubicBezTo>
                    <a:pt x="598" y="2334"/>
                    <a:pt x="602" y="2330"/>
                    <a:pt x="606" y="2326"/>
                  </a:cubicBezTo>
                  <a:cubicBezTo>
                    <a:pt x="607" y="2325"/>
                    <a:pt x="608" y="2324"/>
                    <a:pt x="609" y="2322"/>
                  </a:cubicBezTo>
                  <a:cubicBezTo>
                    <a:pt x="610" y="2321"/>
                    <a:pt x="611" y="2320"/>
                    <a:pt x="612" y="2319"/>
                  </a:cubicBezTo>
                  <a:cubicBezTo>
                    <a:pt x="612" y="2318"/>
                    <a:pt x="613" y="2317"/>
                    <a:pt x="613" y="2317"/>
                  </a:cubicBezTo>
                  <a:cubicBezTo>
                    <a:pt x="614" y="2316"/>
                    <a:pt x="614" y="2315"/>
                    <a:pt x="614" y="2315"/>
                  </a:cubicBezTo>
                  <a:cubicBezTo>
                    <a:pt x="615" y="2314"/>
                    <a:pt x="615" y="2313"/>
                    <a:pt x="616" y="2313"/>
                  </a:cubicBezTo>
                  <a:cubicBezTo>
                    <a:pt x="616" y="2312"/>
                    <a:pt x="616" y="2311"/>
                    <a:pt x="617" y="2311"/>
                  </a:cubicBezTo>
                  <a:cubicBezTo>
                    <a:pt x="618" y="2308"/>
                    <a:pt x="620" y="2305"/>
                    <a:pt x="621" y="2302"/>
                  </a:cubicBezTo>
                  <a:cubicBezTo>
                    <a:pt x="622" y="2298"/>
                    <a:pt x="623" y="2295"/>
                    <a:pt x="624" y="2293"/>
                  </a:cubicBezTo>
                  <a:cubicBezTo>
                    <a:pt x="625" y="2292"/>
                    <a:pt x="625" y="2291"/>
                    <a:pt x="625" y="2290"/>
                  </a:cubicBezTo>
                  <a:cubicBezTo>
                    <a:pt x="626" y="2289"/>
                    <a:pt x="626" y="2289"/>
                    <a:pt x="626" y="2289"/>
                  </a:cubicBezTo>
                  <a:cubicBezTo>
                    <a:pt x="626" y="2289"/>
                    <a:pt x="626" y="2289"/>
                    <a:pt x="626" y="2288"/>
                  </a:cubicBezTo>
                  <a:cubicBezTo>
                    <a:pt x="627" y="2286"/>
                    <a:pt x="627" y="2286"/>
                    <a:pt x="627" y="2286"/>
                  </a:cubicBezTo>
                  <a:cubicBezTo>
                    <a:pt x="628" y="2286"/>
                    <a:pt x="628" y="2285"/>
                    <a:pt x="629" y="2284"/>
                  </a:cubicBezTo>
                  <a:cubicBezTo>
                    <a:pt x="629" y="2283"/>
                    <a:pt x="630" y="2282"/>
                    <a:pt x="631" y="2280"/>
                  </a:cubicBezTo>
                  <a:cubicBezTo>
                    <a:pt x="632" y="2280"/>
                    <a:pt x="632" y="2279"/>
                    <a:pt x="633" y="2278"/>
                  </a:cubicBezTo>
                  <a:cubicBezTo>
                    <a:pt x="633" y="2278"/>
                    <a:pt x="634" y="2277"/>
                    <a:pt x="634" y="2277"/>
                  </a:cubicBezTo>
                  <a:cubicBezTo>
                    <a:pt x="638" y="2272"/>
                    <a:pt x="643" y="2267"/>
                    <a:pt x="648" y="2263"/>
                  </a:cubicBezTo>
                  <a:cubicBezTo>
                    <a:pt x="648" y="2263"/>
                    <a:pt x="649" y="2263"/>
                    <a:pt x="650" y="2262"/>
                  </a:cubicBezTo>
                  <a:cubicBezTo>
                    <a:pt x="650" y="2262"/>
                    <a:pt x="651" y="2261"/>
                    <a:pt x="651" y="2261"/>
                  </a:cubicBezTo>
                  <a:cubicBezTo>
                    <a:pt x="653" y="2260"/>
                    <a:pt x="654" y="2259"/>
                    <a:pt x="655" y="2258"/>
                  </a:cubicBezTo>
                  <a:cubicBezTo>
                    <a:pt x="658" y="2257"/>
                    <a:pt x="661" y="2255"/>
                    <a:pt x="663" y="2254"/>
                  </a:cubicBezTo>
                  <a:cubicBezTo>
                    <a:pt x="664" y="2253"/>
                    <a:pt x="665" y="2253"/>
                    <a:pt x="665" y="2253"/>
                  </a:cubicBezTo>
                  <a:cubicBezTo>
                    <a:pt x="666" y="2252"/>
                    <a:pt x="667" y="2252"/>
                    <a:pt x="667" y="2252"/>
                  </a:cubicBezTo>
                  <a:cubicBezTo>
                    <a:pt x="668" y="2251"/>
                    <a:pt x="668" y="2251"/>
                    <a:pt x="668" y="2251"/>
                  </a:cubicBezTo>
                  <a:cubicBezTo>
                    <a:pt x="669" y="2251"/>
                    <a:pt x="669" y="2251"/>
                    <a:pt x="669" y="2251"/>
                  </a:cubicBezTo>
                  <a:cubicBezTo>
                    <a:pt x="669" y="2251"/>
                    <a:pt x="669" y="2251"/>
                    <a:pt x="669" y="2251"/>
                  </a:cubicBezTo>
                  <a:cubicBezTo>
                    <a:pt x="669" y="2251"/>
                    <a:pt x="669" y="2251"/>
                    <a:pt x="669" y="2251"/>
                  </a:cubicBezTo>
                  <a:cubicBezTo>
                    <a:pt x="670" y="2251"/>
                    <a:pt x="671" y="2250"/>
                    <a:pt x="671" y="2250"/>
                  </a:cubicBezTo>
                  <a:cubicBezTo>
                    <a:pt x="673" y="2249"/>
                    <a:pt x="674" y="2249"/>
                    <a:pt x="676" y="2248"/>
                  </a:cubicBezTo>
                  <a:cubicBezTo>
                    <a:pt x="677" y="2248"/>
                    <a:pt x="678" y="2247"/>
                    <a:pt x="680" y="2247"/>
                  </a:cubicBezTo>
                  <a:cubicBezTo>
                    <a:pt x="685" y="2245"/>
                    <a:pt x="690" y="2243"/>
                    <a:pt x="695" y="2242"/>
                  </a:cubicBezTo>
                  <a:cubicBezTo>
                    <a:pt x="699" y="2241"/>
                    <a:pt x="704" y="2240"/>
                    <a:pt x="708" y="2239"/>
                  </a:cubicBezTo>
                  <a:cubicBezTo>
                    <a:pt x="708" y="2239"/>
                    <a:pt x="708" y="2239"/>
                    <a:pt x="708" y="2239"/>
                  </a:cubicBezTo>
                  <a:cubicBezTo>
                    <a:pt x="702" y="2250"/>
                    <a:pt x="697" y="2262"/>
                    <a:pt x="693" y="2276"/>
                  </a:cubicBezTo>
                  <a:cubicBezTo>
                    <a:pt x="692" y="2277"/>
                    <a:pt x="691" y="2278"/>
                    <a:pt x="690" y="2278"/>
                  </a:cubicBezTo>
                  <a:cubicBezTo>
                    <a:pt x="687" y="2281"/>
                    <a:pt x="684" y="2284"/>
                    <a:pt x="681" y="2287"/>
                  </a:cubicBezTo>
                  <a:cubicBezTo>
                    <a:pt x="674" y="2292"/>
                    <a:pt x="668" y="2298"/>
                    <a:pt x="662" y="2305"/>
                  </a:cubicBezTo>
                  <a:cubicBezTo>
                    <a:pt x="660" y="2307"/>
                    <a:pt x="659" y="2308"/>
                    <a:pt x="657" y="2310"/>
                  </a:cubicBezTo>
                  <a:cubicBezTo>
                    <a:pt x="655" y="2312"/>
                    <a:pt x="655" y="2312"/>
                    <a:pt x="655" y="2312"/>
                  </a:cubicBezTo>
                  <a:cubicBezTo>
                    <a:pt x="655" y="2313"/>
                    <a:pt x="654" y="2314"/>
                    <a:pt x="653" y="2315"/>
                  </a:cubicBezTo>
                  <a:cubicBezTo>
                    <a:pt x="651" y="2318"/>
                    <a:pt x="651" y="2318"/>
                    <a:pt x="651" y="2318"/>
                  </a:cubicBezTo>
                  <a:cubicBezTo>
                    <a:pt x="649" y="2320"/>
                    <a:pt x="649" y="2320"/>
                    <a:pt x="649" y="2320"/>
                  </a:cubicBezTo>
                  <a:cubicBezTo>
                    <a:pt x="648" y="2322"/>
                    <a:pt x="647" y="2324"/>
                    <a:pt x="646" y="2326"/>
                  </a:cubicBezTo>
                  <a:cubicBezTo>
                    <a:pt x="643" y="2329"/>
                    <a:pt x="641" y="2333"/>
                    <a:pt x="639" y="2337"/>
                  </a:cubicBezTo>
                  <a:cubicBezTo>
                    <a:pt x="637" y="2340"/>
                    <a:pt x="635" y="2344"/>
                    <a:pt x="633" y="2348"/>
                  </a:cubicBezTo>
                  <a:cubicBezTo>
                    <a:pt x="629" y="2355"/>
                    <a:pt x="626" y="2362"/>
                    <a:pt x="623" y="2369"/>
                  </a:cubicBezTo>
                  <a:cubicBezTo>
                    <a:pt x="620" y="2376"/>
                    <a:pt x="617" y="2382"/>
                    <a:pt x="615" y="2388"/>
                  </a:cubicBezTo>
                  <a:cubicBezTo>
                    <a:pt x="612" y="2394"/>
                    <a:pt x="610" y="2400"/>
                    <a:pt x="608" y="2405"/>
                  </a:cubicBezTo>
                  <a:cubicBezTo>
                    <a:pt x="606" y="2410"/>
                    <a:pt x="605" y="2414"/>
                    <a:pt x="603" y="2418"/>
                  </a:cubicBezTo>
                  <a:cubicBezTo>
                    <a:pt x="602" y="2421"/>
                    <a:pt x="601" y="2424"/>
                    <a:pt x="600" y="2426"/>
                  </a:cubicBezTo>
                  <a:cubicBezTo>
                    <a:pt x="599" y="2428"/>
                    <a:pt x="599" y="2429"/>
                    <a:pt x="599" y="2429"/>
                  </a:cubicBezTo>
                  <a:cubicBezTo>
                    <a:pt x="599" y="2429"/>
                    <a:pt x="600" y="2428"/>
                    <a:pt x="600" y="2426"/>
                  </a:cubicBezTo>
                  <a:cubicBezTo>
                    <a:pt x="601" y="2424"/>
                    <a:pt x="603" y="2422"/>
                    <a:pt x="605" y="2418"/>
                  </a:cubicBezTo>
                  <a:cubicBezTo>
                    <a:pt x="606" y="2415"/>
                    <a:pt x="609" y="2411"/>
                    <a:pt x="611" y="2406"/>
                  </a:cubicBezTo>
                  <a:cubicBezTo>
                    <a:pt x="613" y="2401"/>
                    <a:pt x="616" y="2396"/>
                    <a:pt x="619" y="2390"/>
                  </a:cubicBezTo>
                  <a:cubicBezTo>
                    <a:pt x="622" y="2384"/>
                    <a:pt x="625" y="2378"/>
                    <a:pt x="628" y="2372"/>
                  </a:cubicBezTo>
                  <a:cubicBezTo>
                    <a:pt x="629" y="2370"/>
                    <a:pt x="630" y="2368"/>
                    <a:pt x="631" y="2366"/>
                  </a:cubicBezTo>
                  <a:cubicBezTo>
                    <a:pt x="631" y="2367"/>
                    <a:pt x="631" y="2368"/>
                    <a:pt x="630" y="2369"/>
                  </a:cubicBezTo>
                  <a:cubicBezTo>
                    <a:pt x="630" y="2370"/>
                    <a:pt x="629" y="2372"/>
                    <a:pt x="629" y="2374"/>
                  </a:cubicBezTo>
                  <a:cubicBezTo>
                    <a:pt x="629" y="2376"/>
                    <a:pt x="628" y="2378"/>
                    <a:pt x="627" y="2380"/>
                  </a:cubicBezTo>
                  <a:cubicBezTo>
                    <a:pt x="627" y="2383"/>
                    <a:pt x="626" y="2385"/>
                    <a:pt x="626" y="2387"/>
                  </a:cubicBezTo>
                  <a:cubicBezTo>
                    <a:pt x="626" y="2389"/>
                    <a:pt x="625" y="2390"/>
                    <a:pt x="625" y="2391"/>
                  </a:cubicBezTo>
                  <a:cubicBezTo>
                    <a:pt x="625" y="2392"/>
                    <a:pt x="625" y="2394"/>
                    <a:pt x="624" y="2395"/>
                  </a:cubicBezTo>
                  <a:cubicBezTo>
                    <a:pt x="624" y="2397"/>
                    <a:pt x="623" y="2400"/>
                    <a:pt x="623" y="2402"/>
                  </a:cubicBezTo>
                  <a:cubicBezTo>
                    <a:pt x="622" y="2405"/>
                    <a:pt x="621" y="2408"/>
                    <a:pt x="621" y="2410"/>
                  </a:cubicBezTo>
                  <a:cubicBezTo>
                    <a:pt x="621" y="2411"/>
                    <a:pt x="620" y="2413"/>
                    <a:pt x="620" y="2414"/>
                  </a:cubicBezTo>
                  <a:cubicBezTo>
                    <a:pt x="620" y="2415"/>
                    <a:pt x="620" y="2416"/>
                    <a:pt x="619" y="2418"/>
                  </a:cubicBezTo>
                  <a:cubicBezTo>
                    <a:pt x="619" y="2420"/>
                    <a:pt x="618" y="2422"/>
                    <a:pt x="618" y="2425"/>
                  </a:cubicBezTo>
                  <a:cubicBezTo>
                    <a:pt x="617" y="2427"/>
                    <a:pt x="617" y="2429"/>
                    <a:pt x="617" y="2431"/>
                  </a:cubicBezTo>
                  <a:cubicBezTo>
                    <a:pt x="616" y="2433"/>
                    <a:pt x="616" y="2435"/>
                    <a:pt x="616" y="2436"/>
                  </a:cubicBezTo>
                  <a:cubicBezTo>
                    <a:pt x="615" y="2438"/>
                    <a:pt x="615" y="2439"/>
                    <a:pt x="615" y="2440"/>
                  </a:cubicBezTo>
                  <a:cubicBezTo>
                    <a:pt x="615" y="2442"/>
                    <a:pt x="615" y="2443"/>
                    <a:pt x="615" y="2443"/>
                  </a:cubicBezTo>
                  <a:cubicBezTo>
                    <a:pt x="614" y="2444"/>
                    <a:pt x="614" y="2444"/>
                    <a:pt x="614" y="2444"/>
                  </a:cubicBezTo>
                  <a:cubicBezTo>
                    <a:pt x="614" y="2444"/>
                    <a:pt x="615" y="2444"/>
                    <a:pt x="615" y="2443"/>
                  </a:cubicBezTo>
                  <a:cubicBezTo>
                    <a:pt x="615" y="2443"/>
                    <a:pt x="616" y="2442"/>
                    <a:pt x="616" y="2441"/>
                  </a:cubicBezTo>
                  <a:cubicBezTo>
                    <a:pt x="617" y="2440"/>
                    <a:pt x="618" y="2439"/>
                    <a:pt x="619" y="2437"/>
                  </a:cubicBezTo>
                  <a:cubicBezTo>
                    <a:pt x="619" y="2437"/>
                    <a:pt x="619" y="2436"/>
                    <a:pt x="620" y="2435"/>
                  </a:cubicBezTo>
                  <a:cubicBezTo>
                    <a:pt x="620" y="2434"/>
                    <a:pt x="621" y="2433"/>
                    <a:pt x="621" y="2432"/>
                  </a:cubicBezTo>
                  <a:cubicBezTo>
                    <a:pt x="621" y="2431"/>
                    <a:pt x="622" y="2430"/>
                    <a:pt x="622" y="2429"/>
                  </a:cubicBezTo>
                  <a:cubicBezTo>
                    <a:pt x="623" y="2428"/>
                    <a:pt x="623" y="2427"/>
                    <a:pt x="624" y="2426"/>
                  </a:cubicBezTo>
                  <a:cubicBezTo>
                    <a:pt x="624" y="2424"/>
                    <a:pt x="625" y="2422"/>
                    <a:pt x="626" y="2419"/>
                  </a:cubicBezTo>
                  <a:cubicBezTo>
                    <a:pt x="626" y="2418"/>
                    <a:pt x="627" y="2417"/>
                    <a:pt x="627" y="2416"/>
                  </a:cubicBezTo>
                  <a:cubicBezTo>
                    <a:pt x="628" y="2415"/>
                    <a:pt x="628" y="2413"/>
                    <a:pt x="628" y="2412"/>
                  </a:cubicBezTo>
                  <a:cubicBezTo>
                    <a:pt x="629" y="2409"/>
                    <a:pt x="630" y="2407"/>
                    <a:pt x="630" y="2404"/>
                  </a:cubicBezTo>
                  <a:cubicBezTo>
                    <a:pt x="631" y="2402"/>
                    <a:pt x="631" y="2399"/>
                    <a:pt x="632" y="2396"/>
                  </a:cubicBezTo>
                  <a:cubicBezTo>
                    <a:pt x="632" y="2395"/>
                    <a:pt x="632" y="2394"/>
                    <a:pt x="632" y="2392"/>
                  </a:cubicBezTo>
                  <a:cubicBezTo>
                    <a:pt x="633" y="2391"/>
                    <a:pt x="633" y="2390"/>
                    <a:pt x="633" y="2389"/>
                  </a:cubicBezTo>
                  <a:cubicBezTo>
                    <a:pt x="633" y="2386"/>
                    <a:pt x="633" y="2384"/>
                    <a:pt x="633" y="2381"/>
                  </a:cubicBezTo>
                  <a:cubicBezTo>
                    <a:pt x="633" y="2380"/>
                    <a:pt x="633" y="2379"/>
                    <a:pt x="633" y="2378"/>
                  </a:cubicBezTo>
                  <a:cubicBezTo>
                    <a:pt x="634" y="2377"/>
                    <a:pt x="634" y="2376"/>
                    <a:pt x="634" y="2375"/>
                  </a:cubicBezTo>
                  <a:cubicBezTo>
                    <a:pt x="634" y="2374"/>
                    <a:pt x="634" y="2373"/>
                    <a:pt x="633" y="2372"/>
                  </a:cubicBezTo>
                  <a:cubicBezTo>
                    <a:pt x="633" y="2371"/>
                    <a:pt x="633" y="2370"/>
                    <a:pt x="633" y="2369"/>
                  </a:cubicBezTo>
                  <a:cubicBezTo>
                    <a:pt x="633" y="2367"/>
                    <a:pt x="633" y="2366"/>
                    <a:pt x="633" y="2365"/>
                  </a:cubicBezTo>
                  <a:cubicBezTo>
                    <a:pt x="633" y="2364"/>
                    <a:pt x="633" y="2363"/>
                    <a:pt x="633" y="2363"/>
                  </a:cubicBezTo>
                  <a:cubicBezTo>
                    <a:pt x="635" y="2359"/>
                    <a:pt x="637" y="2355"/>
                    <a:pt x="639" y="2351"/>
                  </a:cubicBezTo>
                  <a:cubicBezTo>
                    <a:pt x="641" y="2348"/>
                    <a:pt x="643" y="2344"/>
                    <a:pt x="645" y="2341"/>
                  </a:cubicBezTo>
                  <a:cubicBezTo>
                    <a:pt x="646" y="2339"/>
                    <a:pt x="647" y="2337"/>
                    <a:pt x="649" y="2335"/>
                  </a:cubicBezTo>
                  <a:cubicBezTo>
                    <a:pt x="650" y="2334"/>
                    <a:pt x="651" y="2332"/>
                    <a:pt x="652" y="2330"/>
                  </a:cubicBezTo>
                  <a:cubicBezTo>
                    <a:pt x="653" y="2328"/>
                    <a:pt x="654" y="2327"/>
                    <a:pt x="656" y="2325"/>
                  </a:cubicBezTo>
                  <a:cubicBezTo>
                    <a:pt x="658" y="2322"/>
                    <a:pt x="658" y="2322"/>
                    <a:pt x="658" y="2322"/>
                  </a:cubicBezTo>
                  <a:cubicBezTo>
                    <a:pt x="659" y="2320"/>
                    <a:pt x="659" y="2320"/>
                    <a:pt x="659" y="2320"/>
                  </a:cubicBezTo>
                  <a:cubicBezTo>
                    <a:pt x="660" y="2319"/>
                    <a:pt x="661" y="2318"/>
                    <a:pt x="661" y="2317"/>
                  </a:cubicBezTo>
                  <a:cubicBezTo>
                    <a:pt x="663" y="2315"/>
                    <a:pt x="663" y="2315"/>
                    <a:pt x="663" y="2315"/>
                  </a:cubicBezTo>
                  <a:cubicBezTo>
                    <a:pt x="665" y="2313"/>
                    <a:pt x="666" y="2312"/>
                    <a:pt x="668" y="2310"/>
                  </a:cubicBezTo>
                  <a:cubicBezTo>
                    <a:pt x="673" y="2304"/>
                    <a:pt x="679" y="2298"/>
                    <a:pt x="686" y="2292"/>
                  </a:cubicBezTo>
                  <a:cubicBezTo>
                    <a:pt x="687" y="2291"/>
                    <a:pt x="689" y="2290"/>
                    <a:pt x="690" y="2288"/>
                  </a:cubicBezTo>
                  <a:cubicBezTo>
                    <a:pt x="679" y="2349"/>
                    <a:pt x="682" y="2411"/>
                    <a:pt x="633" y="2460"/>
                  </a:cubicBezTo>
                  <a:cubicBezTo>
                    <a:pt x="620" y="2473"/>
                    <a:pt x="606" y="2484"/>
                    <a:pt x="592" y="2491"/>
                  </a:cubicBezTo>
                  <a:cubicBezTo>
                    <a:pt x="590" y="2490"/>
                    <a:pt x="588" y="2489"/>
                    <a:pt x="585" y="2488"/>
                  </a:cubicBezTo>
                  <a:cubicBezTo>
                    <a:pt x="581" y="2487"/>
                    <a:pt x="577" y="2484"/>
                    <a:pt x="572" y="2482"/>
                  </a:cubicBezTo>
                  <a:cubicBezTo>
                    <a:pt x="567" y="2479"/>
                    <a:pt x="562" y="2476"/>
                    <a:pt x="557" y="2473"/>
                  </a:cubicBezTo>
                  <a:cubicBezTo>
                    <a:pt x="555" y="2472"/>
                    <a:pt x="552" y="2470"/>
                    <a:pt x="549" y="2469"/>
                  </a:cubicBezTo>
                  <a:cubicBezTo>
                    <a:pt x="547" y="2467"/>
                    <a:pt x="544" y="2466"/>
                    <a:pt x="541" y="2464"/>
                  </a:cubicBezTo>
                  <a:cubicBezTo>
                    <a:pt x="540" y="2464"/>
                    <a:pt x="540" y="2464"/>
                    <a:pt x="540" y="2464"/>
                  </a:cubicBezTo>
                  <a:cubicBezTo>
                    <a:pt x="540" y="2463"/>
                    <a:pt x="540" y="2463"/>
                    <a:pt x="540" y="2463"/>
                  </a:cubicBezTo>
                  <a:cubicBezTo>
                    <a:pt x="539" y="2463"/>
                    <a:pt x="539" y="2463"/>
                    <a:pt x="539" y="2463"/>
                  </a:cubicBezTo>
                  <a:cubicBezTo>
                    <a:pt x="539" y="2463"/>
                    <a:pt x="539" y="2463"/>
                    <a:pt x="539" y="2463"/>
                  </a:cubicBezTo>
                  <a:cubicBezTo>
                    <a:pt x="539" y="2463"/>
                    <a:pt x="539" y="2463"/>
                    <a:pt x="539" y="2463"/>
                  </a:cubicBezTo>
                  <a:cubicBezTo>
                    <a:pt x="537" y="2462"/>
                    <a:pt x="537" y="2462"/>
                    <a:pt x="537" y="2462"/>
                  </a:cubicBezTo>
                  <a:cubicBezTo>
                    <a:pt x="535" y="2461"/>
                    <a:pt x="534" y="2461"/>
                    <a:pt x="532" y="2460"/>
                  </a:cubicBezTo>
                  <a:cubicBezTo>
                    <a:pt x="531" y="2460"/>
                    <a:pt x="529" y="2459"/>
                    <a:pt x="528" y="2458"/>
                  </a:cubicBezTo>
                  <a:cubicBezTo>
                    <a:pt x="525" y="2457"/>
                    <a:pt x="525" y="2457"/>
                    <a:pt x="525" y="2457"/>
                  </a:cubicBezTo>
                  <a:cubicBezTo>
                    <a:pt x="523" y="2457"/>
                    <a:pt x="523" y="2457"/>
                    <a:pt x="523" y="2457"/>
                  </a:cubicBezTo>
                  <a:cubicBezTo>
                    <a:pt x="518" y="2455"/>
                    <a:pt x="518" y="2455"/>
                    <a:pt x="518" y="2455"/>
                  </a:cubicBezTo>
                  <a:cubicBezTo>
                    <a:pt x="517" y="2455"/>
                    <a:pt x="515" y="2454"/>
                    <a:pt x="514" y="2454"/>
                  </a:cubicBezTo>
                  <a:cubicBezTo>
                    <a:pt x="511" y="2453"/>
                    <a:pt x="511" y="2453"/>
                    <a:pt x="511" y="2453"/>
                  </a:cubicBezTo>
                  <a:cubicBezTo>
                    <a:pt x="510" y="2453"/>
                    <a:pt x="510" y="2453"/>
                    <a:pt x="509" y="2453"/>
                  </a:cubicBezTo>
                  <a:cubicBezTo>
                    <a:pt x="507" y="2453"/>
                    <a:pt x="506" y="2452"/>
                    <a:pt x="504" y="2452"/>
                  </a:cubicBezTo>
                  <a:cubicBezTo>
                    <a:pt x="502" y="2452"/>
                    <a:pt x="501" y="2451"/>
                    <a:pt x="499" y="2451"/>
                  </a:cubicBezTo>
                  <a:cubicBezTo>
                    <a:pt x="498" y="2451"/>
                    <a:pt x="498" y="2451"/>
                    <a:pt x="497" y="2451"/>
                  </a:cubicBezTo>
                  <a:cubicBezTo>
                    <a:pt x="496" y="2451"/>
                    <a:pt x="495" y="2451"/>
                    <a:pt x="495" y="2451"/>
                  </a:cubicBezTo>
                  <a:cubicBezTo>
                    <a:pt x="493" y="2450"/>
                    <a:pt x="491" y="2450"/>
                    <a:pt x="490" y="2450"/>
                  </a:cubicBezTo>
                  <a:cubicBezTo>
                    <a:pt x="489" y="2450"/>
                    <a:pt x="488" y="2450"/>
                    <a:pt x="488" y="2450"/>
                  </a:cubicBezTo>
                  <a:cubicBezTo>
                    <a:pt x="487" y="2450"/>
                    <a:pt x="486" y="2450"/>
                    <a:pt x="485" y="2450"/>
                  </a:cubicBezTo>
                  <a:cubicBezTo>
                    <a:pt x="484" y="2450"/>
                    <a:pt x="482" y="2450"/>
                    <a:pt x="481" y="2450"/>
                  </a:cubicBezTo>
                  <a:cubicBezTo>
                    <a:pt x="479" y="2450"/>
                    <a:pt x="478" y="2450"/>
                    <a:pt x="476" y="2450"/>
                  </a:cubicBezTo>
                  <a:cubicBezTo>
                    <a:pt x="475" y="2450"/>
                    <a:pt x="473" y="2450"/>
                    <a:pt x="472" y="2450"/>
                  </a:cubicBezTo>
                  <a:cubicBezTo>
                    <a:pt x="471" y="2450"/>
                    <a:pt x="469" y="2451"/>
                    <a:pt x="468" y="2451"/>
                  </a:cubicBezTo>
                  <a:cubicBezTo>
                    <a:pt x="462" y="2451"/>
                    <a:pt x="457" y="2452"/>
                    <a:pt x="452" y="2453"/>
                  </a:cubicBezTo>
                  <a:cubicBezTo>
                    <a:pt x="452" y="2453"/>
                    <a:pt x="451" y="2453"/>
                    <a:pt x="451" y="2454"/>
                  </a:cubicBezTo>
                  <a:cubicBezTo>
                    <a:pt x="450" y="2454"/>
                    <a:pt x="449" y="2454"/>
                    <a:pt x="449" y="2454"/>
                  </a:cubicBezTo>
                  <a:cubicBezTo>
                    <a:pt x="448" y="2454"/>
                    <a:pt x="447" y="2455"/>
                    <a:pt x="446" y="2455"/>
                  </a:cubicBezTo>
                  <a:cubicBezTo>
                    <a:pt x="444" y="2455"/>
                    <a:pt x="443" y="2455"/>
                    <a:pt x="442" y="2456"/>
                  </a:cubicBezTo>
                  <a:cubicBezTo>
                    <a:pt x="441" y="2456"/>
                    <a:pt x="440" y="2457"/>
                    <a:pt x="440" y="2457"/>
                  </a:cubicBezTo>
                  <a:cubicBezTo>
                    <a:pt x="436" y="2458"/>
                    <a:pt x="433" y="2459"/>
                    <a:pt x="430" y="2461"/>
                  </a:cubicBezTo>
                  <a:cubicBezTo>
                    <a:pt x="429" y="2461"/>
                    <a:pt x="428" y="2462"/>
                    <a:pt x="427" y="2462"/>
                  </a:cubicBezTo>
                  <a:cubicBezTo>
                    <a:pt x="426" y="2463"/>
                    <a:pt x="425" y="2463"/>
                    <a:pt x="424" y="2463"/>
                  </a:cubicBezTo>
                  <a:cubicBezTo>
                    <a:pt x="423" y="2464"/>
                    <a:pt x="422" y="2464"/>
                    <a:pt x="422" y="2464"/>
                  </a:cubicBezTo>
                  <a:cubicBezTo>
                    <a:pt x="422" y="2464"/>
                    <a:pt x="423" y="2464"/>
                    <a:pt x="424" y="2464"/>
                  </a:cubicBezTo>
                  <a:cubicBezTo>
                    <a:pt x="425" y="2464"/>
                    <a:pt x="426" y="2463"/>
                    <a:pt x="427" y="2463"/>
                  </a:cubicBezTo>
                  <a:cubicBezTo>
                    <a:pt x="428" y="2463"/>
                    <a:pt x="429" y="2462"/>
                    <a:pt x="431" y="2462"/>
                  </a:cubicBezTo>
                  <a:cubicBezTo>
                    <a:pt x="433" y="2461"/>
                    <a:pt x="437" y="2460"/>
                    <a:pt x="440" y="2460"/>
                  </a:cubicBezTo>
                  <a:cubicBezTo>
                    <a:pt x="441" y="2460"/>
                    <a:pt x="442" y="2459"/>
                    <a:pt x="443" y="2459"/>
                  </a:cubicBezTo>
                  <a:cubicBezTo>
                    <a:pt x="444" y="2459"/>
                    <a:pt x="445" y="2459"/>
                    <a:pt x="446" y="2459"/>
                  </a:cubicBezTo>
                  <a:cubicBezTo>
                    <a:pt x="449" y="2458"/>
                    <a:pt x="451" y="2458"/>
                    <a:pt x="453" y="2458"/>
                  </a:cubicBezTo>
                  <a:cubicBezTo>
                    <a:pt x="454" y="2458"/>
                    <a:pt x="455" y="2457"/>
                    <a:pt x="457" y="2457"/>
                  </a:cubicBezTo>
                  <a:cubicBezTo>
                    <a:pt x="457" y="2457"/>
                    <a:pt x="458" y="2457"/>
                    <a:pt x="458" y="2457"/>
                  </a:cubicBezTo>
                  <a:cubicBezTo>
                    <a:pt x="459" y="2457"/>
                    <a:pt x="460" y="2457"/>
                    <a:pt x="460" y="2457"/>
                  </a:cubicBezTo>
                  <a:cubicBezTo>
                    <a:pt x="463" y="2457"/>
                    <a:pt x="465" y="2457"/>
                    <a:pt x="468" y="2457"/>
                  </a:cubicBezTo>
                  <a:cubicBezTo>
                    <a:pt x="469" y="2457"/>
                    <a:pt x="471" y="2457"/>
                    <a:pt x="472" y="2457"/>
                  </a:cubicBezTo>
                  <a:cubicBezTo>
                    <a:pt x="474" y="2456"/>
                    <a:pt x="475" y="2457"/>
                    <a:pt x="476" y="2457"/>
                  </a:cubicBezTo>
                  <a:cubicBezTo>
                    <a:pt x="478" y="2457"/>
                    <a:pt x="479" y="2457"/>
                    <a:pt x="481" y="2457"/>
                  </a:cubicBezTo>
                  <a:cubicBezTo>
                    <a:pt x="482" y="2457"/>
                    <a:pt x="483" y="2457"/>
                    <a:pt x="485" y="2457"/>
                  </a:cubicBezTo>
                  <a:cubicBezTo>
                    <a:pt x="486" y="2457"/>
                    <a:pt x="486" y="2457"/>
                    <a:pt x="487" y="2457"/>
                  </a:cubicBezTo>
                  <a:cubicBezTo>
                    <a:pt x="488" y="2457"/>
                    <a:pt x="489" y="2457"/>
                    <a:pt x="489" y="2457"/>
                  </a:cubicBezTo>
                  <a:cubicBezTo>
                    <a:pt x="491" y="2458"/>
                    <a:pt x="492" y="2458"/>
                    <a:pt x="494" y="2458"/>
                  </a:cubicBezTo>
                  <a:cubicBezTo>
                    <a:pt x="494" y="2458"/>
                    <a:pt x="495" y="2458"/>
                    <a:pt x="496" y="2458"/>
                  </a:cubicBezTo>
                  <a:cubicBezTo>
                    <a:pt x="497" y="2458"/>
                    <a:pt x="497" y="2459"/>
                    <a:pt x="498" y="2459"/>
                  </a:cubicBezTo>
                  <a:cubicBezTo>
                    <a:pt x="500" y="2459"/>
                    <a:pt x="501" y="2459"/>
                    <a:pt x="503" y="2459"/>
                  </a:cubicBezTo>
                  <a:cubicBezTo>
                    <a:pt x="505" y="2460"/>
                    <a:pt x="508" y="2461"/>
                    <a:pt x="511" y="2461"/>
                  </a:cubicBezTo>
                  <a:cubicBezTo>
                    <a:pt x="511" y="2461"/>
                    <a:pt x="511" y="2461"/>
                    <a:pt x="510" y="2461"/>
                  </a:cubicBezTo>
                  <a:cubicBezTo>
                    <a:pt x="509" y="2461"/>
                    <a:pt x="507" y="2461"/>
                    <a:pt x="505" y="2461"/>
                  </a:cubicBezTo>
                  <a:cubicBezTo>
                    <a:pt x="504" y="2461"/>
                    <a:pt x="503" y="2461"/>
                    <a:pt x="502" y="2461"/>
                  </a:cubicBezTo>
                  <a:cubicBezTo>
                    <a:pt x="501" y="2461"/>
                    <a:pt x="500" y="2461"/>
                    <a:pt x="499" y="2461"/>
                  </a:cubicBezTo>
                  <a:cubicBezTo>
                    <a:pt x="497" y="2461"/>
                    <a:pt x="496" y="2461"/>
                    <a:pt x="495" y="2461"/>
                  </a:cubicBezTo>
                  <a:cubicBezTo>
                    <a:pt x="493" y="2461"/>
                    <a:pt x="492" y="2461"/>
                    <a:pt x="491" y="2462"/>
                  </a:cubicBezTo>
                  <a:cubicBezTo>
                    <a:pt x="489" y="2462"/>
                    <a:pt x="488" y="2462"/>
                    <a:pt x="486" y="2462"/>
                  </a:cubicBezTo>
                  <a:cubicBezTo>
                    <a:pt x="485" y="2462"/>
                    <a:pt x="483" y="2462"/>
                    <a:pt x="482" y="2463"/>
                  </a:cubicBezTo>
                  <a:cubicBezTo>
                    <a:pt x="479" y="2463"/>
                    <a:pt x="476" y="2464"/>
                    <a:pt x="473" y="2465"/>
                  </a:cubicBezTo>
                  <a:cubicBezTo>
                    <a:pt x="469" y="2465"/>
                    <a:pt x="466" y="2466"/>
                    <a:pt x="463" y="2467"/>
                  </a:cubicBezTo>
                  <a:cubicBezTo>
                    <a:pt x="460" y="2468"/>
                    <a:pt x="457" y="2469"/>
                    <a:pt x="454" y="2470"/>
                  </a:cubicBezTo>
                  <a:cubicBezTo>
                    <a:pt x="451" y="2472"/>
                    <a:pt x="448" y="2473"/>
                    <a:pt x="445" y="2474"/>
                  </a:cubicBezTo>
                  <a:cubicBezTo>
                    <a:pt x="444" y="2475"/>
                    <a:pt x="442" y="2476"/>
                    <a:pt x="441" y="2476"/>
                  </a:cubicBezTo>
                  <a:cubicBezTo>
                    <a:pt x="440" y="2477"/>
                    <a:pt x="438" y="2478"/>
                    <a:pt x="437" y="2478"/>
                  </a:cubicBezTo>
                  <a:cubicBezTo>
                    <a:pt x="436" y="2479"/>
                    <a:pt x="435" y="2480"/>
                    <a:pt x="434" y="2480"/>
                  </a:cubicBezTo>
                  <a:cubicBezTo>
                    <a:pt x="433" y="2481"/>
                    <a:pt x="432" y="2482"/>
                    <a:pt x="430" y="2482"/>
                  </a:cubicBezTo>
                  <a:cubicBezTo>
                    <a:pt x="429" y="2483"/>
                    <a:pt x="428" y="2484"/>
                    <a:pt x="428" y="2484"/>
                  </a:cubicBezTo>
                  <a:cubicBezTo>
                    <a:pt x="427" y="2485"/>
                    <a:pt x="426" y="2486"/>
                    <a:pt x="425" y="2486"/>
                  </a:cubicBezTo>
                  <a:cubicBezTo>
                    <a:pt x="423" y="2487"/>
                    <a:pt x="422" y="2488"/>
                    <a:pt x="421" y="2489"/>
                  </a:cubicBezTo>
                  <a:cubicBezTo>
                    <a:pt x="420" y="2490"/>
                    <a:pt x="419" y="2491"/>
                    <a:pt x="418" y="2491"/>
                  </a:cubicBezTo>
                  <a:cubicBezTo>
                    <a:pt x="418" y="2492"/>
                    <a:pt x="417" y="2492"/>
                    <a:pt x="417" y="2492"/>
                  </a:cubicBezTo>
                  <a:cubicBezTo>
                    <a:pt x="417" y="2492"/>
                    <a:pt x="418" y="2492"/>
                    <a:pt x="419" y="2492"/>
                  </a:cubicBezTo>
                  <a:cubicBezTo>
                    <a:pt x="419" y="2492"/>
                    <a:pt x="420" y="2491"/>
                    <a:pt x="422" y="2491"/>
                  </a:cubicBezTo>
                  <a:cubicBezTo>
                    <a:pt x="422" y="2490"/>
                    <a:pt x="423" y="2490"/>
                    <a:pt x="424" y="2490"/>
                  </a:cubicBezTo>
                  <a:cubicBezTo>
                    <a:pt x="425" y="2489"/>
                    <a:pt x="426" y="2489"/>
                    <a:pt x="426" y="2489"/>
                  </a:cubicBezTo>
                  <a:cubicBezTo>
                    <a:pt x="427" y="2488"/>
                    <a:pt x="428" y="2488"/>
                    <a:pt x="429" y="2488"/>
                  </a:cubicBezTo>
                  <a:cubicBezTo>
                    <a:pt x="430" y="2487"/>
                    <a:pt x="431" y="2487"/>
                    <a:pt x="433" y="2486"/>
                  </a:cubicBezTo>
                  <a:cubicBezTo>
                    <a:pt x="435" y="2486"/>
                    <a:pt x="437" y="2485"/>
                    <a:pt x="440" y="2484"/>
                  </a:cubicBezTo>
                  <a:cubicBezTo>
                    <a:pt x="440" y="2483"/>
                    <a:pt x="441" y="2483"/>
                    <a:pt x="442" y="2483"/>
                  </a:cubicBezTo>
                  <a:cubicBezTo>
                    <a:pt x="442" y="2483"/>
                    <a:pt x="443" y="2482"/>
                    <a:pt x="444" y="2482"/>
                  </a:cubicBezTo>
                  <a:cubicBezTo>
                    <a:pt x="445" y="2482"/>
                    <a:pt x="446" y="2481"/>
                    <a:pt x="448" y="2481"/>
                  </a:cubicBezTo>
                  <a:cubicBezTo>
                    <a:pt x="449" y="2480"/>
                    <a:pt x="451" y="2480"/>
                    <a:pt x="452" y="2479"/>
                  </a:cubicBezTo>
                  <a:cubicBezTo>
                    <a:pt x="454" y="2479"/>
                    <a:pt x="455" y="2478"/>
                    <a:pt x="456" y="2478"/>
                  </a:cubicBezTo>
                  <a:cubicBezTo>
                    <a:pt x="459" y="2477"/>
                    <a:pt x="462" y="2476"/>
                    <a:pt x="465" y="2475"/>
                  </a:cubicBezTo>
                  <a:cubicBezTo>
                    <a:pt x="468" y="2474"/>
                    <a:pt x="472" y="2473"/>
                    <a:pt x="475" y="2472"/>
                  </a:cubicBezTo>
                  <a:cubicBezTo>
                    <a:pt x="476" y="2472"/>
                    <a:pt x="477" y="2471"/>
                    <a:pt x="479" y="2471"/>
                  </a:cubicBezTo>
                  <a:cubicBezTo>
                    <a:pt x="480" y="2470"/>
                    <a:pt x="482" y="2470"/>
                    <a:pt x="483" y="2470"/>
                  </a:cubicBezTo>
                  <a:cubicBezTo>
                    <a:pt x="485" y="2469"/>
                    <a:pt x="486" y="2469"/>
                    <a:pt x="488" y="2468"/>
                  </a:cubicBezTo>
                  <a:cubicBezTo>
                    <a:pt x="488" y="2468"/>
                    <a:pt x="489" y="2468"/>
                    <a:pt x="490" y="2468"/>
                  </a:cubicBezTo>
                  <a:cubicBezTo>
                    <a:pt x="490" y="2468"/>
                    <a:pt x="491" y="2468"/>
                    <a:pt x="492" y="2467"/>
                  </a:cubicBezTo>
                  <a:cubicBezTo>
                    <a:pt x="493" y="2467"/>
                    <a:pt x="494" y="2467"/>
                    <a:pt x="496" y="2466"/>
                  </a:cubicBezTo>
                  <a:cubicBezTo>
                    <a:pt x="497" y="2466"/>
                    <a:pt x="498" y="2466"/>
                    <a:pt x="499" y="2466"/>
                  </a:cubicBezTo>
                  <a:cubicBezTo>
                    <a:pt x="500" y="2465"/>
                    <a:pt x="501" y="2465"/>
                    <a:pt x="503" y="2465"/>
                  </a:cubicBezTo>
                  <a:cubicBezTo>
                    <a:pt x="504" y="2465"/>
                    <a:pt x="505" y="2464"/>
                    <a:pt x="506" y="2464"/>
                  </a:cubicBezTo>
                  <a:cubicBezTo>
                    <a:pt x="506" y="2464"/>
                    <a:pt x="507" y="2464"/>
                    <a:pt x="508" y="2463"/>
                  </a:cubicBezTo>
                  <a:cubicBezTo>
                    <a:pt x="509" y="2463"/>
                    <a:pt x="510" y="2463"/>
                    <a:pt x="511" y="2463"/>
                  </a:cubicBezTo>
                  <a:cubicBezTo>
                    <a:pt x="512" y="2463"/>
                    <a:pt x="513" y="2462"/>
                    <a:pt x="514" y="2462"/>
                  </a:cubicBezTo>
                  <a:cubicBezTo>
                    <a:pt x="514" y="2462"/>
                    <a:pt x="515" y="2463"/>
                    <a:pt x="516" y="2463"/>
                  </a:cubicBezTo>
                  <a:cubicBezTo>
                    <a:pt x="520" y="2464"/>
                    <a:pt x="520" y="2464"/>
                    <a:pt x="520" y="2464"/>
                  </a:cubicBezTo>
                  <a:cubicBezTo>
                    <a:pt x="523" y="2465"/>
                    <a:pt x="523" y="2465"/>
                    <a:pt x="523" y="2465"/>
                  </a:cubicBezTo>
                  <a:cubicBezTo>
                    <a:pt x="525" y="2466"/>
                    <a:pt x="525" y="2466"/>
                    <a:pt x="525" y="2466"/>
                  </a:cubicBezTo>
                  <a:cubicBezTo>
                    <a:pt x="526" y="2466"/>
                    <a:pt x="528" y="2467"/>
                    <a:pt x="529" y="2467"/>
                  </a:cubicBezTo>
                  <a:cubicBezTo>
                    <a:pt x="530" y="2468"/>
                    <a:pt x="532" y="2469"/>
                    <a:pt x="533" y="2469"/>
                  </a:cubicBezTo>
                  <a:cubicBezTo>
                    <a:pt x="536" y="2470"/>
                    <a:pt x="536" y="2470"/>
                    <a:pt x="536" y="2470"/>
                  </a:cubicBezTo>
                  <a:cubicBezTo>
                    <a:pt x="536" y="2470"/>
                    <a:pt x="536" y="2470"/>
                    <a:pt x="536" y="2470"/>
                  </a:cubicBezTo>
                  <a:cubicBezTo>
                    <a:pt x="536" y="2470"/>
                    <a:pt x="536" y="2470"/>
                    <a:pt x="536" y="2470"/>
                  </a:cubicBezTo>
                  <a:cubicBezTo>
                    <a:pt x="536" y="2470"/>
                    <a:pt x="536" y="2470"/>
                    <a:pt x="536" y="2470"/>
                  </a:cubicBezTo>
                  <a:cubicBezTo>
                    <a:pt x="536" y="2470"/>
                    <a:pt x="536" y="2470"/>
                    <a:pt x="536" y="2470"/>
                  </a:cubicBezTo>
                  <a:cubicBezTo>
                    <a:pt x="536" y="2471"/>
                    <a:pt x="536" y="2471"/>
                    <a:pt x="536" y="2471"/>
                  </a:cubicBezTo>
                  <a:cubicBezTo>
                    <a:pt x="538" y="2471"/>
                    <a:pt x="538" y="2471"/>
                    <a:pt x="538" y="2471"/>
                  </a:cubicBezTo>
                  <a:cubicBezTo>
                    <a:pt x="540" y="2472"/>
                    <a:pt x="543" y="2474"/>
                    <a:pt x="546" y="2475"/>
                  </a:cubicBezTo>
                  <a:cubicBezTo>
                    <a:pt x="548" y="2477"/>
                    <a:pt x="551" y="2478"/>
                    <a:pt x="554" y="2479"/>
                  </a:cubicBezTo>
                  <a:cubicBezTo>
                    <a:pt x="559" y="2482"/>
                    <a:pt x="564" y="2485"/>
                    <a:pt x="569" y="2487"/>
                  </a:cubicBezTo>
                  <a:cubicBezTo>
                    <a:pt x="574" y="2489"/>
                    <a:pt x="579" y="2491"/>
                    <a:pt x="584" y="2493"/>
                  </a:cubicBezTo>
                  <a:cubicBezTo>
                    <a:pt x="585" y="2493"/>
                    <a:pt x="585" y="2493"/>
                    <a:pt x="586" y="2493"/>
                  </a:cubicBezTo>
                  <a:cubicBezTo>
                    <a:pt x="572" y="2500"/>
                    <a:pt x="556" y="2503"/>
                    <a:pt x="539" y="2503"/>
                  </a:cubicBezTo>
                  <a:cubicBezTo>
                    <a:pt x="493" y="2504"/>
                    <a:pt x="454" y="2512"/>
                    <a:pt x="437" y="2549"/>
                  </a:cubicBezTo>
                  <a:cubicBezTo>
                    <a:pt x="469" y="2517"/>
                    <a:pt x="511" y="2512"/>
                    <a:pt x="566" y="2511"/>
                  </a:cubicBezTo>
                  <a:cubicBezTo>
                    <a:pt x="589" y="2511"/>
                    <a:pt x="607" y="2503"/>
                    <a:pt x="624" y="2490"/>
                  </a:cubicBezTo>
                  <a:cubicBezTo>
                    <a:pt x="623" y="2492"/>
                    <a:pt x="622" y="2493"/>
                    <a:pt x="621" y="2495"/>
                  </a:cubicBezTo>
                  <a:cubicBezTo>
                    <a:pt x="620" y="2496"/>
                    <a:pt x="619" y="2498"/>
                    <a:pt x="617" y="2500"/>
                  </a:cubicBezTo>
                  <a:cubicBezTo>
                    <a:pt x="617" y="2501"/>
                    <a:pt x="616" y="2502"/>
                    <a:pt x="615" y="2503"/>
                  </a:cubicBezTo>
                  <a:cubicBezTo>
                    <a:pt x="614" y="2503"/>
                    <a:pt x="614" y="2504"/>
                    <a:pt x="613" y="2505"/>
                  </a:cubicBezTo>
                  <a:cubicBezTo>
                    <a:pt x="611" y="2507"/>
                    <a:pt x="610" y="2509"/>
                    <a:pt x="608" y="2511"/>
                  </a:cubicBezTo>
                  <a:cubicBezTo>
                    <a:pt x="607" y="2512"/>
                    <a:pt x="607" y="2513"/>
                    <a:pt x="606" y="2514"/>
                  </a:cubicBezTo>
                  <a:cubicBezTo>
                    <a:pt x="605" y="2515"/>
                    <a:pt x="604" y="2516"/>
                    <a:pt x="603" y="2517"/>
                  </a:cubicBezTo>
                  <a:cubicBezTo>
                    <a:pt x="601" y="2519"/>
                    <a:pt x="599" y="2521"/>
                    <a:pt x="597" y="2523"/>
                  </a:cubicBezTo>
                  <a:cubicBezTo>
                    <a:pt x="595" y="2525"/>
                    <a:pt x="593" y="2527"/>
                    <a:pt x="591" y="2529"/>
                  </a:cubicBezTo>
                  <a:cubicBezTo>
                    <a:pt x="590" y="2530"/>
                    <a:pt x="589" y="2531"/>
                    <a:pt x="588" y="2532"/>
                  </a:cubicBezTo>
                  <a:cubicBezTo>
                    <a:pt x="587" y="2533"/>
                    <a:pt x="586" y="2534"/>
                    <a:pt x="585" y="2535"/>
                  </a:cubicBezTo>
                  <a:cubicBezTo>
                    <a:pt x="581" y="2538"/>
                    <a:pt x="577" y="2542"/>
                    <a:pt x="573" y="2545"/>
                  </a:cubicBezTo>
                  <a:cubicBezTo>
                    <a:pt x="572" y="2545"/>
                    <a:pt x="572" y="2545"/>
                    <a:pt x="572" y="2545"/>
                  </a:cubicBezTo>
                  <a:cubicBezTo>
                    <a:pt x="571" y="2546"/>
                    <a:pt x="570" y="2546"/>
                    <a:pt x="569" y="2546"/>
                  </a:cubicBezTo>
                  <a:cubicBezTo>
                    <a:pt x="568" y="2546"/>
                    <a:pt x="567" y="2547"/>
                    <a:pt x="566" y="2547"/>
                  </a:cubicBezTo>
                  <a:cubicBezTo>
                    <a:pt x="565" y="2547"/>
                    <a:pt x="564" y="2547"/>
                    <a:pt x="563" y="2548"/>
                  </a:cubicBezTo>
                  <a:cubicBezTo>
                    <a:pt x="562" y="2548"/>
                    <a:pt x="561" y="2548"/>
                    <a:pt x="560" y="2548"/>
                  </a:cubicBezTo>
                  <a:cubicBezTo>
                    <a:pt x="558" y="2548"/>
                    <a:pt x="556" y="2549"/>
                    <a:pt x="554" y="2549"/>
                  </a:cubicBezTo>
                  <a:cubicBezTo>
                    <a:pt x="552" y="2550"/>
                    <a:pt x="550" y="2550"/>
                    <a:pt x="548" y="2550"/>
                  </a:cubicBezTo>
                  <a:cubicBezTo>
                    <a:pt x="547" y="2550"/>
                    <a:pt x="546" y="2550"/>
                    <a:pt x="545" y="2551"/>
                  </a:cubicBezTo>
                  <a:cubicBezTo>
                    <a:pt x="543" y="2551"/>
                    <a:pt x="542" y="2551"/>
                    <a:pt x="541" y="2551"/>
                  </a:cubicBezTo>
                  <a:cubicBezTo>
                    <a:pt x="537" y="2551"/>
                    <a:pt x="532" y="2552"/>
                    <a:pt x="528" y="2552"/>
                  </a:cubicBezTo>
                  <a:cubicBezTo>
                    <a:pt x="523" y="2553"/>
                    <a:pt x="518" y="2553"/>
                    <a:pt x="514" y="2554"/>
                  </a:cubicBezTo>
                  <a:cubicBezTo>
                    <a:pt x="512" y="2554"/>
                    <a:pt x="509" y="2554"/>
                    <a:pt x="507" y="2554"/>
                  </a:cubicBezTo>
                  <a:cubicBezTo>
                    <a:pt x="505" y="2555"/>
                    <a:pt x="503" y="2555"/>
                    <a:pt x="500" y="2555"/>
                  </a:cubicBezTo>
                  <a:cubicBezTo>
                    <a:pt x="496" y="2556"/>
                    <a:pt x="492" y="2557"/>
                    <a:pt x="488" y="2558"/>
                  </a:cubicBezTo>
                  <a:cubicBezTo>
                    <a:pt x="486" y="2559"/>
                    <a:pt x="484" y="2559"/>
                    <a:pt x="482" y="2560"/>
                  </a:cubicBezTo>
                  <a:cubicBezTo>
                    <a:pt x="480" y="2560"/>
                    <a:pt x="479" y="2561"/>
                    <a:pt x="477" y="2562"/>
                  </a:cubicBezTo>
                  <a:cubicBezTo>
                    <a:pt x="475" y="2562"/>
                    <a:pt x="474" y="2563"/>
                    <a:pt x="472" y="2564"/>
                  </a:cubicBezTo>
                  <a:cubicBezTo>
                    <a:pt x="471" y="2564"/>
                    <a:pt x="470" y="2565"/>
                    <a:pt x="468" y="2566"/>
                  </a:cubicBezTo>
                  <a:cubicBezTo>
                    <a:pt x="467" y="2566"/>
                    <a:pt x="466" y="2567"/>
                    <a:pt x="465" y="2568"/>
                  </a:cubicBezTo>
                  <a:cubicBezTo>
                    <a:pt x="464" y="2568"/>
                    <a:pt x="463" y="2569"/>
                    <a:pt x="462" y="2570"/>
                  </a:cubicBezTo>
                  <a:cubicBezTo>
                    <a:pt x="461" y="2570"/>
                    <a:pt x="460" y="2571"/>
                    <a:pt x="460" y="2571"/>
                  </a:cubicBezTo>
                  <a:cubicBezTo>
                    <a:pt x="459" y="2572"/>
                    <a:pt x="459" y="2572"/>
                    <a:pt x="458" y="2573"/>
                  </a:cubicBezTo>
                  <a:cubicBezTo>
                    <a:pt x="457" y="2573"/>
                    <a:pt x="457" y="2574"/>
                    <a:pt x="457" y="2574"/>
                  </a:cubicBezTo>
                  <a:cubicBezTo>
                    <a:pt x="457" y="2574"/>
                    <a:pt x="457" y="2573"/>
                    <a:pt x="458" y="2573"/>
                  </a:cubicBezTo>
                  <a:cubicBezTo>
                    <a:pt x="459" y="2572"/>
                    <a:pt x="461" y="2572"/>
                    <a:pt x="463" y="2571"/>
                  </a:cubicBezTo>
                  <a:cubicBezTo>
                    <a:pt x="464" y="2571"/>
                    <a:pt x="465" y="2570"/>
                    <a:pt x="466" y="2570"/>
                  </a:cubicBezTo>
                  <a:cubicBezTo>
                    <a:pt x="467" y="2569"/>
                    <a:pt x="468" y="2569"/>
                    <a:pt x="469" y="2569"/>
                  </a:cubicBezTo>
                  <a:cubicBezTo>
                    <a:pt x="471" y="2568"/>
                    <a:pt x="472" y="2568"/>
                    <a:pt x="474" y="2567"/>
                  </a:cubicBezTo>
                  <a:cubicBezTo>
                    <a:pt x="475" y="2567"/>
                    <a:pt x="477" y="2566"/>
                    <a:pt x="478" y="2566"/>
                  </a:cubicBezTo>
                  <a:cubicBezTo>
                    <a:pt x="482" y="2565"/>
                    <a:pt x="485" y="2565"/>
                    <a:pt x="489" y="2564"/>
                  </a:cubicBezTo>
                  <a:cubicBezTo>
                    <a:pt x="493" y="2563"/>
                    <a:pt x="497" y="2563"/>
                    <a:pt x="501" y="2562"/>
                  </a:cubicBezTo>
                  <a:cubicBezTo>
                    <a:pt x="506" y="2562"/>
                    <a:pt x="510" y="2562"/>
                    <a:pt x="515" y="2561"/>
                  </a:cubicBezTo>
                  <a:cubicBezTo>
                    <a:pt x="519" y="2561"/>
                    <a:pt x="524" y="2560"/>
                    <a:pt x="528" y="2560"/>
                  </a:cubicBezTo>
                  <a:cubicBezTo>
                    <a:pt x="533" y="2560"/>
                    <a:pt x="538" y="2559"/>
                    <a:pt x="542" y="2558"/>
                  </a:cubicBezTo>
                  <a:cubicBezTo>
                    <a:pt x="547" y="2558"/>
                    <a:pt x="551" y="2557"/>
                    <a:pt x="556" y="2556"/>
                  </a:cubicBezTo>
                  <a:cubicBezTo>
                    <a:pt x="557" y="2556"/>
                    <a:pt x="558" y="2556"/>
                    <a:pt x="559" y="2555"/>
                  </a:cubicBezTo>
                  <a:cubicBezTo>
                    <a:pt x="558" y="2556"/>
                    <a:pt x="557" y="2556"/>
                    <a:pt x="557" y="2557"/>
                  </a:cubicBezTo>
                  <a:cubicBezTo>
                    <a:pt x="556" y="2557"/>
                    <a:pt x="554" y="2558"/>
                    <a:pt x="553" y="2559"/>
                  </a:cubicBezTo>
                  <a:cubicBezTo>
                    <a:pt x="552" y="2560"/>
                    <a:pt x="551" y="2561"/>
                    <a:pt x="550" y="2561"/>
                  </a:cubicBezTo>
                  <a:cubicBezTo>
                    <a:pt x="547" y="2563"/>
                    <a:pt x="545" y="2564"/>
                    <a:pt x="542" y="2566"/>
                  </a:cubicBezTo>
                  <a:cubicBezTo>
                    <a:pt x="540" y="2567"/>
                    <a:pt x="537" y="2568"/>
                    <a:pt x="535" y="2570"/>
                  </a:cubicBezTo>
                  <a:cubicBezTo>
                    <a:pt x="534" y="2570"/>
                    <a:pt x="533" y="2571"/>
                    <a:pt x="532" y="2572"/>
                  </a:cubicBezTo>
                  <a:cubicBezTo>
                    <a:pt x="530" y="2572"/>
                    <a:pt x="529" y="2573"/>
                    <a:pt x="528" y="2573"/>
                  </a:cubicBezTo>
                  <a:cubicBezTo>
                    <a:pt x="526" y="2574"/>
                    <a:pt x="523" y="2575"/>
                    <a:pt x="521" y="2576"/>
                  </a:cubicBezTo>
                  <a:cubicBezTo>
                    <a:pt x="520" y="2577"/>
                    <a:pt x="519" y="2577"/>
                    <a:pt x="518" y="2578"/>
                  </a:cubicBezTo>
                  <a:cubicBezTo>
                    <a:pt x="517" y="2578"/>
                    <a:pt x="516" y="2579"/>
                    <a:pt x="515" y="2579"/>
                  </a:cubicBezTo>
                  <a:cubicBezTo>
                    <a:pt x="513" y="2580"/>
                    <a:pt x="511" y="2581"/>
                    <a:pt x="509" y="2582"/>
                  </a:cubicBezTo>
                  <a:cubicBezTo>
                    <a:pt x="507" y="2583"/>
                    <a:pt x="505" y="2583"/>
                    <a:pt x="503" y="2584"/>
                  </a:cubicBezTo>
                  <a:cubicBezTo>
                    <a:pt x="502" y="2584"/>
                    <a:pt x="500" y="2585"/>
                    <a:pt x="499" y="2586"/>
                  </a:cubicBezTo>
                  <a:cubicBezTo>
                    <a:pt x="497" y="2586"/>
                    <a:pt x="496" y="2587"/>
                    <a:pt x="494" y="2587"/>
                  </a:cubicBezTo>
                  <a:cubicBezTo>
                    <a:pt x="492" y="2588"/>
                    <a:pt x="490" y="2589"/>
                    <a:pt x="489" y="2589"/>
                  </a:cubicBezTo>
                  <a:cubicBezTo>
                    <a:pt x="487" y="2589"/>
                    <a:pt x="487" y="2590"/>
                    <a:pt x="487" y="2590"/>
                  </a:cubicBezTo>
                  <a:cubicBezTo>
                    <a:pt x="487" y="2590"/>
                    <a:pt x="487" y="2590"/>
                    <a:pt x="489" y="2589"/>
                  </a:cubicBezTo>
                  <a:cubicBezTo>
                    <a:pt x="490" y="2589"/>
                    <a:pt x="492" y="2589"/>
                    <a:pt x="495" y="2589"/>
                  </a:cubicBezTo>
                  <a:cubicBezTo>
                    <a:pt x="496" y="2588"/>
                    <a:pt x="498" y="2588"/>
                    <a:pt x="499" y="2588"/>
                  </a:cubicBezTo>
                  <a:cubicBezTo>
                    <a:pt x="501" y="2588"/>
                    <a:pt x="502" y="2587"/>
                    <a:pt x="504" y="2587"/>
                  </a:cubicBezTo>
                  <a:cubicBezTo>
                    <a:pt x="506" y="2586"/>
                    <a:pt x="508" y="2586"/>
                    <a:pt x="510" y="2585"/>
                  </a:cubicBezTo>
                  <a:cubicBezTo>
                    <a:pt x="512" y="2585"/>
                    <a:pt x="514" y="2584"/>
                    <a:pt x="516" y="2584"/>
                  </a:cubicBezTo>
                  <a:cubicBezTo>
                    <a:pt x="518" y="2583"/>
                    <a:pt x="519" y="2583"/>
                    <a:pt x="520" y="2583"/>
                  </a:cubicBezTo>
                  <a:cubicBezTo>
                    <a:pt x="521" y="2582"/>
                    <a:pt x="522" y="2582"/>
                    <a:pt x="523" y="2581"/>
                  </a:cubicBezTo>
                  <a:cubicBezTo>
                    <a:pt x="526" y="2581"/>
                    <a:pt x="528" y="2580"/>
                    <a:pt x="530" y="2579"/>
                  </a:cubicBezTo>
                  <a:cubicBezTo>
                    <a:pt x="532" y="2578"/>
                    <a:pt x="533" y="2578"/>
                    <a:pt x="534" y="2577"/>
                  </a:cubicBezTo>
                  <a:cubicBezTo>
                    <a:pt x="535" y="2577"/>
                    <a:pt x="537" y="2576"/>
                    <a:pt x="538" y="2575"/>
                  </a:cubicBezTo>
                  <a:cubicBezTo>
                    <a:pt x="539" y="2575"/>
                    <a:pt x="540" y="2574"/>
                    <a:pt x="542" y="2574"/>
                  </a:cubicBezTo>
                  <a:cubicBezTo>
                    <a:pt x="543" y="2573"/>
                    <a:pt x="544" y="2573"/>
                    <a:pt x="546" y="2572"/>
                  </a:cubicBezTo>
                  <a:cubicBezTo>
                    <a:pt x="551" y="2569"/>
                    <a:pt x="556" y="2566"/>
                    <a:pt x="561" y="2563"/>
                  </a:cubicBezTo>
                  <a:cubicBezTo>
                    <a:pt x="566" y="2560"/>
                    <a:pt x="571" y="2556"/>
                    <a:pt x="576" y="2553"/>
                  </a:cubicBezTo>
                  <a:cubicBezTo>
                    <a:pt x="581" y="2549"/>
                    <a:pt x="586" y="2545"/>
                    <a:pt x="590" y="2540"/>
                  </a:cubicBezTo>
                  <a:cubicBezTo>
                    <a:pt x="595" y="2536"/>
                    <a:pt x="599" y="2532"/>
                    <a:pt x="602" y="2528"/>
                  </a:cubicBezTo>
                  <a:cubicBezTo>
                    <a:pt x="603" y="2527"/>
                    <a:pt x="604" y="2526"/>
                    <a:pt x="605" y="2524"/>
                  </a:cubicBezTo>
                  <a:cubicBezTo>
                    <a:pt x="606" y="2523"/>
                    <a:pt x="607" y="2522"/>
                    <a:pt x="608" y="2521"/>
                  </a:cubicBezTo>
                  <a:cubicBezTo>
                    <a:pt x="609" y="2520"/>
                    <a:pt x="610" y="2519"/>
                    <a:pt x="610" y="2518"/>
                  </a:cubicBezTo>
                  <a:cubicBezTo>
                    <a:pt x="611" y="2517"/>
                    <a:pt x="612" y="2516"/>
                    <a:pt x="613" y="2515"/>
                  </a:cubicBezTo>
                  <a:cubicBezTo>
                    <a:pt x="614" y="2513"/>
                    <a:pt x="616" y="2510"/>
                    <a:pt x="617" y="2508"/>
                  </a:cubicBezTo>
                  <a:cubicBezTo>
                    <a:pt x="618" y="2507"/>
                    <a:pt x="619" y="2506"/>
                    <a:pt x="619" y="2505"/>
                  </a:cubicBezTo>
                  <a:cubicBezTo>
                    <a:pt x="620" y="2504"/>
                    <a:pt x="620" y="2503"/>
                    <a:pt x="621" y="2502"/>
                  </a:cubicBezTo>
                  <a:cubicBezTo>
                    <a:pt x="622" y="2500"/>
                    <a:pt x="623" y="2499"/>
                    <a:pt x="624" y="2497"/>
                  </a:cubicBezTo>
                  <a:cubicBezTo>
                    <a:pt x="625" y="2495"/>
                    <a:pt x="626" y="2493"/>
                    <a:pt x="627" y="2491"/>
                  </a:cubicBezTo>
                  <a:cubicBezTo>
                    <a:pt x="628" y="2490"/>
                    <a:pt x="629" y="2488"/>
                    <a:pt x="629" y="2487"/>
                  </a:cubicBezTo>
                  <a:cubicBezTo>
                    <a:pt x="630" y="2486"/>
                    <a:pt x="630" y="2486"/>
                    <a:pt x="630" y="2486"/>
                  </a:cubicBezTo>
                  <a:cubicBezTo>
                    <a:pt x="646" y="2473"/>
                    <a:pt x="660" y="2457"/>
                    <a:pt x="677" y="2441"/>
                  </a:cubicBezTo>
                  <a:cubicBezTo>
                    <a:pt x="684" y="2447"/>
                    <a:pt x="689" y="2456"/>
                    <a:pt x="691" y="2465"/>
                  </a:cubicBezTo>
                  <a:cubicBezTo>
                    <a:pt x="691" y="2466"/>
                    <a:pt x="692" y="2467"/>
                    <a:pt x="692" y="2468"/>
                  </a:cubicBezTo>
                  <a:cubicBezTo>
                    <a:pt x="691" y="2469"/>
                    <a:pt x="691" y="2471"/>
                    <a:pt x="691" y="2472"/>
                  </a:cubicBezTo>
                  <a:cubicBezTo>
                    <a:pt x="691" y="2473"/>
                    <a:pt x="691" y="2475"/>
                    <a:pt x="691" y="2476"/>
                  </a:cubicBezTo>
                  <a:cubicBezTo>
                    <a:pt x="691" y="2477"/>
                    <a:pt x="691" y="2478"/>
                    <a:pt x="691" y="2478"/>
                  </a:cubicBezTo>
                  <a:cubicBezTo>
                    <a:pt x="691" y="2479"/>
                    <a:pt x="690" y="2480"/>
                    <a:pt x="690" y="2480"/>
                  </a:cubicBezTo>
                  <a:cubicBezTo>
                    <a:pt x="690" y="2481"/>
                    <a:pt x="689" y="2482"/>
                    <a:pt x="689" y="2483"/>
                  </a:cubicBezTo>
                  <a:cubicBezTo>
                    <a:pt x="689" y="2483"/>
                    <a:pt x="689" y="2484"/>
                    <a:pt x="688" y="2485"/>
                  </a:cubicBezTo>
                  <a:cubicBezTo>
                    <a:pt x="688" y="2486"/>
                    <a:pt x="687" y="2488"/>
                    <a:pt x="686" y="2489"/>
                  </a:cubicBezTo>
                  <a:cubicBezTo>
                    <a:pt x="685" y="2491"/>
                    <a:pt x="685" y="2493"/>
                    <a:pt x="684" y="2494"/>
                  </a:cubicBezTo>
                  <a:cubicBezTo>
                    <a:pt x="683" y="2495"/>
                    <a:pt x="683" y="2496"/>
                    <a:pt x="682" y="2497"/>
                  </a:cubicBezTo>
                  <a:cubicBezTo>
                    <a:pt x="682" y="2497"/>
                    <a:pt x="682" y="2498"/>
                    <a:pt x="681" y="2499"/>
                  </a:cubicBezTo>
                  <a:cubicBezTo>
                    <a:pt x="679" y="2502"/>
                    <a:pt x="678" y="2505"/>
                    <a:pt x="676" y="2509"/>
                  </a:cubicBezTo>
                  <a:cubicBezTo>
                    <a:pt x="674" y="2512"/>
                    <a:pt x="672" y="2515"/>
                    <a:pt x="670" y="2519"/>
                  </a:cubicBezTo>
                  <a:cubicBezTo>
                    <a:pt x="670" y="2521"/>
                    <a:pt x="669" y="2522"/>
                    <a:pt x="668" y="2524"/>
                  </a:cubicBezTo>
                  <a:cubicBezTo>
                    <a:pt x="667" y="2526"/>
                    <a:pt x="666" y="2527"/>
                    <a:pt x="666" y="2529"/>
                  </a:cubicBezTo>
                  <a:cubicBezTo>
                    <a:pt x="664" y="2532"/>
                    <a:pt x="663" y="2536"/>
                    <a:pt x="662" y="2539"/>
                  </a:cubicBezTo>
                  <a:cubicBezTo>
                    <a:pt x="661" y="2542"/>
                    <a:pt x="660" y="2545"/>
                    <a:pt x="659" y="2548"/>
                  </a:cubicBezTo>
                  <a:cubicBezTo>
                    <a:pt x="659" y="2549"/>
                    <a:pt x="659" y="2551"/>
                    <a:pt x="659" y="2552"/>
                  </a:cubicBezTo>
                  <a:cubicBezTo>
                    <a:pt x="659" y="2554"/>
                    <a:pt x="659" y="2555"/>
                    <a:pt x="659" y="2556"/>
                  </a:cubicBezTo>
                  <a:cubicBezTo>
                    <a:pt x="659" y="2557"/>
                    <a:pt x="659" y="2558"/>
                    <a:pt x="659" y="2559"/>
                  </a:cubicBezTo>
                  <a:cubicBezTo>
                    <a:pt x="659" y="2560"/>
                    <a:pt x="659" y="2561"/>
                    <a:pt x="659" y="2562"/>
                  </a:cubicBezTo>
                  <a:cubicBezTo>
                    <a:pt x="659" y="2564"/>
                    <a:pt x="659" y="2565"/>
                    <a:pt x="659" y="2566"/>
                  </a:cubicBezTo>
                  <a:cubicBezTo>
                    <a:pt x="660" y="2567"/>
                    <a:pt x="660" y="2567"/>
                    <a:pt x="660" y="2567"/>
                  </a:cubicBezTo>
                  <a:cubicBezTo>
                    <a:pt x="660" y="2567"/>
                    <a:pt x="660" y="2567"/>
                    <a:pt x="660" y="2566"/>
                  </a:cubicBezTo>
                  <a:cubicBezTo>
                    <a:pt x="660" y="2565"/>
                    <a:pt x="660" y="2564"/>
                    <a:pt x="660" y="2562"/>
                  </a:cubicBezTo>
                  <a:cubicBezTo>
                    <a:pt x="661" y="2561"/>
                    <a:pt x="661" y="2561"/>
                    <a:pt x="661" y="2560"/>
                  </a:cubicBezTo>
                  <a:cubicBezTo>
                    <a:pt x="661" y="2559"/>
                    <a:pt x="661" y="2558"/>
                    <a:pt x="662" y="2556"/>
                  </a:cubicBezTo>
                  <a:cubicBezTo>
                    <a:pt x="662" y="2555"/>
                    <a:pt x="662" y="2554"/>
                    <a:pt x="663" y="2553"/>
                  </a:cubicBezTo>
                  <a:cubicBezTo>
                    <a:pt x="663" y="2552"/>
                    <a:pt x="663" y="2550"/>
                    <a:pt x="664" y="2549"/>
                  </a:cubicBezTo>
                  <a:cubicBezTo>
                    <a:pt x="665" y="2547"/>
                    <a:pt x="666" y="2544"/>
                    <a:pt x="667" y="2541"/>
                  </a:cubicBezTo>
                  <a:cubicBezTo>
                    <a:pt x="669" y="2538"/>
                    <a:pt x="670" y="2535"/>
                    <a:pt x="672" y="2532"/>
                  </a:cubicBezTo>
                  <a:cubicBezTo>
                    <a:pt x="674" y="2529"/>
                    <a:pt x="675" y="2526"/>
                    <a:pt x="677" y="2522"/>
                  </a:cubicBezTo>
                  <a:cubicBezTo>
                    <a:pt x="679" y="2519"/>
                    <a:pt x="681" y="2516"/>
                    <a:pt x="683" y="2513"/>
                  </a:cubicBezTo>
                  <a:cubicBezTo>
                    <a:pt x="685" y="2509"/>
                    <a:pt x="686" y="2506"/>
                    <a:pt x="688" y="2502"/>
                  </a:cubicBezTo>
                  <a:cubicBezTo>
                    <a:pt x="689" y="2501"/>
                    <a:pt x="690" y="2499"/>
                    <a:pt x="690" y="2497"/>
                  </a:cubicBezTo>
                  <a:cubicBezTo>
                    <a:pt x="690" y="2503"/>
                    <a:pt x="690" y="2508"/>
                    <a:pt x="689" y="2513"/>
                  </a:cubicBezTo>
                  <a:cubicBezTo>
                    <a:pt x="688" y="2519"/>
                    <a:pt x="688" y="2524"/>
                    <a:pt x="687" y="2530"/>
                  </a:cubicBezTo>
                  <a:cubicBezTo>
                    <a:pt x="687" y="2531"/>
                    <a:pt x="687" y="2533"/>
                    <a:pt x="687" y="2534"/>
                  </a:cubicBezTo>
                  <a:cubicBezTo>
                    <a:pt x="686" y="2535"/>
                    <a:pt x="686" y="2537"/>
                    <a:pt x="686" y="2538"/>
                  </a:cubicBezTo>
                  <a:cubicBezTo>
                    <a:pt x="685" y="2541"/>
                    <a:pt x="685" y="2544"/>
                    <a:pt x="685" y="2546"/>
                  </a:cubicBezTo>
                  <a:cubicBezTo>
                    <a:pt x="684" y="2549"/>
                    <a:pt x="684" y="2551"/>
                    <a:pt x="683" y="2554"/>
                  </a:cubicBezTo>
                  <a:cubicBezTo>
                    <a:pt x="683" y="2555"/>
                    <a:pt x="683" y="2556"/>
                    <a:pt x="683" y="2558"/>
                  </a:cubicBezTo>
                  <a:cubicBezTo>
                    <a:pt x="682" y="2559"/>
                    <a:pt x="682" y="2560"/>
                    <a:pt x="682" y="2561"/>
                  </a:cubicBezTo>
                  <a:cubicBezTo>
                    <a:pt x="681" y="2564"/>
                    <a:pt x="681" y="2566"/>
                    <a:pt x="680" y="2568"/>
                  </a:cubicBezTo>
                  <a:cubicBezTo>
                    <a:pt x="680" y="2571"/>
                    <a:pt x="679" y="2573"/>
                    <a:pt x="679" y="2575"/>
                  </a:cubicBezTo>
                  <a:cubicBezTo>
                    <a:pt x="678" y="2577"/>
                    <a:pt x="678" y="2579"/>
                    <a:pt x="678" y="2581"/>
                  </a:cubicBezTo>
                  <a:cubicBezTo>
                    <a:pt x="677" y="2583"/>
                    <a:pt x="677" y="2585"/>
                    <a:pt x="676" y="2586"/>
                  </a:cubicBezTo>
                  <a:cubicBezTo>
                    <a:pt x="676" y="2588"/>
                    <a:pt x="675" y="2590"/>
                    <a:pt x="675" y="2591"/>
                  </a:cubicBezTo>
                  <a:cubicBezTo>
                    <a:pt x="675" y="2592"/>
                    <a:pt x="674" y="2594"/>
                    <a:pt x="674" y="2595"/>
                  </a:cubicBezTo>
                  <a:cubicBezTo>
                    <a:pt x="673" y="2597"/>
                    <a:pt x="673" y="2599"/>
                    <a:pt x="673" y="2601"/>
                  </a:cubicBezTo>
                  <a:cubicBezTo>
                    <a:pt x="672" y="2602"/>
                    <a:pt x="672" y="2603"/>
                    <a:pt x="672" y="2603"/>
                  </a:cubicBezTo>
                  <a:cubicBezTo>
                    <a:pt x="672" y="2603"/>
                    <a:pt x="672" y="2602"/>
                    <a:pt x="673" y="2601"/>
                  </a:cubicBezTo>
                  <a:cubicBezTo>
                    <a:pt x="674" y="2600"/>
                    <a:pt x="674" y="2598"/>
                    <a:pt x="676" y="2596"/>
                  </a:cubicBezTo>
                  <a:cubicBezTo>
                    <a:pt x="676" y="2594"/>
                    <a:pt x="677" y="2593"/>
                    <a:pt x="677" y="2592"/>
                  </a:cubicBezTo>
                  <a:cubicBezTo>
                    <a:pt x="678" y="2590"/>
                    <a:pt x="678" y="2589"/>
                    <a:pt x="679" y="2587"/>
                  </a:cubicBezTo>
                  <a:cubicBezTo>
                    <a:pt x="680" y="2586"/>
                    <a:pt x="681" y="2584"/>
                    <a:pt x="681" y="2582"/>
                  </a:cubicBezTo>
                  <a:cubicBezTo>
                    <a:pt x="682" y="2580"/>
                    <a:pt x="683" y="2578"/>
                    <a:pt x="683" y="2576"/>
                  </a:cubicBezTo>
                  <a:cubicBezTo>
                    <a:pt x="684" y="2574"/>
                    <a:pt x="685" y="2572"/>
                    <a:pt x="686" y="2570"/>
                  </a:cubicBezTo>
                  <a:cubicBezTo>
                    <a:pt x="686" y="2567"/>
                    <a:pt x="687" y="2565"/>
                    <a:pt x="688" y="2563"/>
                  </a:cubicBezTo>
                  <a:cubicBezTo>
                    <a:pt x="688" y="2562"/>
                    <a:pt x="688" y="2560"/>
                    <a:pt x="689" y="2559"/>
                  </a:cubicBezTo>
                  <a:cubicBezTo>
                    <a:pt x="689" y="2558"/>
                    <a:pt x="689" y="2557"/>
                    <a:pt x="690" y="2555"/>
                  </a:cubicBezTo>
                  <a:cubicBezTo>
                    <a:pt x="690" y="2553"/>
                    <a:pt x="691" y="2550"/>
                    <a:pt x="692" y="2548"/>
                  </a:cubicBezTo>
                  <a:cubicBezTo>
                    <a:pt x="693" y="2542"/>
                    <a:pt x="694" y="2537"/>
                    <a:pt x="695" y="2531"/>
                  </a:cubicBezTo>
                  <a:cubicBezTo>
                    <a:pt x="696" y="2525"/>
                    <a:pt x="696" y="2520"/>
                    <a:pt x="697" y="2514"/>
                  </a:cubicBezTo>
                  <a:cubicBezTo>
                    <a:pt x="697" y="2508"/>
                    <a:pt x="698" y="2502"/>
                    <a:pt x="698" y="2497"/>
                  </a:cubicBezTo>
                  <a:cubicBezTo>
                    <a:pt x="698" y="2491"/>
                    <a:pt x="698" y="2485"/>
                    <a:pt x="698" y="2480"/>
                  </a:cubicBezTo>
                  <a:cubicBezTo>
                    <a:pt x="698" y="2477"/>
                    <a:pt x="698" y="2474"/>
                    <a:pt x="698" y="2472"/>
                  </a:cubicBezTo>
                  <a:cubicBezTo>
                    <a:pt x="698" y="2471"/>
                    <a:pt x="698" y="2470"/>
                    <a:pt x="698" y="2469"/>
                  </a:cubicBezTo>
                  <a:cubicBezTo>
                    <a:pt x="699" y="2460"/>
                    <a:pt x="699" y="2452"/>
                    <a:pt x="699" y="2444"/>
                  </a:cubicBezTo>
                  <a:cubicBezTo>
                    <a:pt x="700" y="2447"/>
                    <a:pt x="702" y="2451"/>
                    <a:pt x="703" y="2454"/>
                  </a:cubicBezTo>
                  <a:cubicBezTo>
                    <a:pt x="705" y="2460"/>
                    <a:pt x="707" y="2466"/>
                    <a:pt x="709" y="2472"/>
                  </a:cubicBezTo>
                  <a:cubicBezTo>
                    <a:pt x="711" y="2478"/>
                    <a:pt x="712" y="2483"/>
                    <a:pt x="714" y="2489"/>
                  </a:cubicBezTo>
                  <a:cubicBezTo>
                    <a:pt x="715" y="2494"/>
                    <a:pt x="717" y="2499"/>
                    <a:pt x="718" y="2504"/>
                  </a:cubicBezTo>
                  <a:cubicBezTo>
                    <a:pt x="718" y="2506"/>
                    <a:pt x="718" y="2508"/>
                    <a:pt x="719" y="2511"/>
                  </a:cubicBezTo>
                  <a:cubicBezTo>
                    <a:pt x="719" y="2513"/>
                    <a:pt x="720" y="2515"/>
                    <a:pt x="720" y="2517"/>
                  </a:cubicBezTo>
                  <a:cubicBezTo>
                    <a:pt x="720" y="2519"/>
                    <a:pt x="720" y="2521"/>
                    <a:pt x="720" y="2522"/>
                  </a:cubicBezTo>
                  <a:cubicBezTo>
                    <a:pt x="721" y="2524"/>
                    <a:pt x="721" y="2525"/>
                    <a:pt x="721" y="2527"/>
                  </a:cubicBezTo>
                  <a:cubicBezTo>
                    <a:pt x="721" y="2530"/>
                    <a:pt x="721" y="2532"/>
                    <a:pt x="721" y="2534"/>
                  </a:cubicBezTo>
                  <a:cubicBezTo>
                    <a:pt x="721" y="2535"/>
                    <a:pt x="721" y="2536"/>
                    <a:pt x="721" y="2536"/>
                  </a:cubicBezTo>
                  <a:cubicBezTo>
                    <a:pt x="721" y="2536"/>
                    <a:pt x="721" y="2535"/>
                    <a:pt x="721" y="2534"/>
                  </a:cubicBezTo>
                  <a:cubicBezTo>
                    <a:pt x="722" y="2533"/>
                    <a:pt x="722" y="2532"/>
                    <a:pt x="722" y="2531"/>
                  </a:cubicBezTo>
                  <a:cubicBezTo>
                    <a:pt x="722" y="2530"/>
                    <a:pt x="722" y="2530"/>
                    <a:pt x="722" y="2529"/>
                  </a:cubicBezTo>
                  <a:cubicBezTo>
                    <a:pt x="722" y="2528"/>
                    <a:pt x="722" y="2528"/>
                    <a:pt x="722" y="2527"/>
                  </a:cubicBezTo>
                  <a:cubicBezTo>
                    <a:pt x="722" y="2526"/>
                    <a:pt x="723" y="2524"/>
                    <a:pt x="723" y="2522"/>
                  </a:cubicBezTo>
                  <a:cubicBezTo>
                    <a:pt x="723" y="2520"/>
                    <a:pt x="723" y="2519"/>
                    <a:pt x="723" y="2517"/>
                  </a:cubicBezTo>
                  <a:cubicBezTo>
                    <a:pt x="723" y="2515"/>
                    <a:pt x="723" y="2512"/>
                    <a:pt x="723" y="2510"/>
                  </a:cubicBezTo>
                  <a:cubicBezTo>
                    <a:pt x="723" y="2508"/>
                    <a:pt x="722" y="2506"/>
                    <a:pt x="722" y="2503"/>
                  </a:cubicBezTo>
                  <a:cubicBezTo>
                    <a:pt x="722" y="2502"/>
                    <a:pt x="722" y="2501"/>
                    <a:pt x="722" y="2499"/>
                  </a:cubicBezTo>
                  <a:cubicBezTo>
                    <a:pt x="721" y="2498"/>
                    <a:pt x="721" y="2497"/>
                    <a:pt x="721" y="2495"/>
                  </a:cubicBezTo>
                  <a:cubicBezTo>
                    <a:pt x="721" y="2493"/>
                    <a:pt x="720" y="2490"/>
                    <a:pt x="720" y="2487"/>
                  </a:cubicBezTo>
                  <a:cubicBezTo>
                    <a:pt x="718" y="2482"/>
                    <a:pt x="717" y="2476"/>
                    <a:pt x="715" y="2470"/>
                  </a:cubicBezTo>
                  <a:cubicBezTo>
                    <a:pt x="715" y="2467"/>
                    <a:pt x="714" y="2464"/>
                    <a:pt x="713" y="2461"/>
                  </a:cubicBezTo>
                  <a:cubicBezTo>
                    <a:pt x="712" y="2458"/>
                    <a:pt x="711" y="2455"/>
                    <a:pt x="710" y="2452"/>
                  </a:cubicBezTo>
                  <a:cubicBezTo>
                    <a:pt x="708" y="2446"/>
                    <a:pt x="706" y="2440"/>
                    <a:pt x="704" y="2433"/>
                  </a:cubicBezTo>
                  <a:cubicBezTo>
                    <a:pt x="702" y="2427"/>
                    <a:pt x="701" y="2421"/>
                    <a:pt x="699" y="2415"/>
                  </a:cubicBezTo>
                  <a:cubicBezTo>
                    <a:pt x="699" y="2414"/>
                    <a:pt x="699" y="2413"/>
                    <a:pt x="699" y="2413"/>
                  </a:cubicBezTo>
                  <a:cubicBezTo>
                    <a:pt x="699" y="2404"/>
                    <a:pt x="699" y="2394"/>
                    <a:pt x="700" y="2382"/>
                  </a:cubicBezTo>
                  <a:cubicBezTo>
                    <a:pt x="700" y="2375"/>
                    <a:pt x="701" y="2367"/>
                    <a:pt x="702" y="2360"/>
                  </a:cubicBezTo>
                  <a:cubicBezTo>
                    <a:pt x="703" y="2362"/>
                    <a:pt x="704" y="2364"/>
                    <a:pt x="704" y="2366"/>
                  </a:cubicBezTo>
                  <a:cubicBezTo>
                    <a:pt x="707" y="2373"/>
                    <a:pt x="710" y="2379"/>
                    <a:pt x="713" y="2385"/>
                  </a:cubicBezTo>
                  <a:cubicBezTo>
                    <a:pt x="715" y="2389"/>
                    <a:pt x="717" y="2392"/>
                    <a:pt x="719" y="2395"/>
                  </a:cubicBezTo>
                  <a:cubicBezTo>
                    <a:pt x="721" y="2398"/>
                    <a:pt x="723" y="2401"/>
                    <a:pt x="725" y="2404"/>
                  </a:cubicBezTo>
                  <a:cubicBezTo>
                    <a:pt x="729" y="2411"/>
                    <a:pt x="733" y="2417"/>
                    <a:pt x="737" y="2423"/>
                  </a:cubicBezTo>
                  <a:cubicBezTo>
                    <a:pt x="742" y="2429"/>
                    <a:pt x="746" y="2435"/>
                    <a:pt x="750" y="2441"/>
                  </a:cubicBezTo>
                  <a:cubicBezTo>
                    <a:pt x="752" y="2445"/>
                    <a:pt x="755" y="2448"/>
                    <a:pt x="757" y="2450"/>
                  </a:cubicBezTo>
                  <a:cubicBezTo>
                    <a:pt x="759" y="2453"/>
                    <a:pt x="761" y="2456"/>
                    <a:pt x="763" y="2459"/>
                  </a:cubicBezTo>
                  <a:cubicBezTo>
                    <a:pt x="765" y="2462"/>
                    <a:pt x="767" y="2465"/>
                    <a:pt x="768" y="2468"/>
                  </a:cubicBezTo>
                  <a:cubicBezTo>
                    <a:pt x="769" y="2469"/>
                    <a:pt x="769" y="2471"/>
                    <a:pt x="770" y="2472"/>
                  </a:cubicBezTo>
                  <a:cubicBezTo>
                    <a:pt x="770" y="2473"/>
                    <a:pt x="770" y="2474"/>
                    <a:pt x="770" y="2474"/>
                  </a:cubicBezTo>
                  <a:cubicBezTo>
                    <a:pt x="770" y="2475"/>
                    <a:pt x="771" y="2476"/>
                    <a:pt x="771" y="2477"/>
                  </a:cubicBezTo>
                  <a:cubicBezTo>
                    <a:pt x="772" y="2483"/>
                    <a:pt x="773" y="2489"/>
                    <a:pt x="775" y="2495"/>
                  </a:cubicBezTo>
                  <a:cubicBezTo>
                    <a:pt x="775" y="2495"/>
                    <a:pt x="775" y="2495"/>
                    <a:pt x="775" y="2496"/>
                  </a:cubicBezTo>
                  <a:cubicBezTo>
                    <a:pt x="775" y="2496"/>
                    <a:pt x="775" y="2496"/>
                    <a:pt x="776" y="2497"/>
                  </a:cubicBezTo>
                  <a:cubicBezTo>
                    <a:pt x="776" y="2498"/>
                    <a:pt x="776" y="2498"/>
                    <a:pt x="776" y="2499"/>
                  </a:cubicBezTo>
                  <a:cubicBezTo>
                    <a:pt x="777" y="2499"/>
                    <a:pt x="777" y="2500"/>
                    <a:pt x="777" y="2501"/>
                  </a:cubicBezTo>
                  <a:cubicBezTo>
                    <a:pt x="778" y="2501"/>
                    <a:pt x="778" y="2502"/>
                    <a:pt x="779" y="2502"/>
                  </a:cubicBezTo>
                  <a:cubicBezTo>
                    <a:pt x="780" y="2505"/>
                    <a:pt x="782" y="2507"/>
                    <a:pt x="783" y="2508"/>
                  </a:cubicBezTo>
                  <a:cubicBezTo>
                    <a:pt x="787" y="2512"/>
                    <a:pt x="790" y="2514"/>
                    <a:pt x="793" y="2516"/>
                  </a:cubicBezTo>
                  <a:cubicBezTo>
                    <a:pt x="796" y="2517"/>
                    <a:pt x="799" y="2518"/>
                    <a:pt x="800" y="2519"/>
                  </a:cubicBezTo>
                  <a:cubicBezTo>
                    <a:pt x="801" y="2519"/>
                    <a:pt x="802" y="2519"/>
                    <a:pt x="802" y="2519"/>
                  </a:cubicBezTo>
                  <a:cubicBezTo>
                    <a:pt x="803" y="2519"/>
                    <a:pt x="803" y="2519"/>
                    <a:pt x="803" y="2519"/>
                  </a:cubicBezTo>
                  <a:cubicBezTo>
                    <a:pt x="803" y="2519"/>
                    <a:pt x="802" y="2519"/>
                    <a:pt x="801" y="2518"/>
                  </a:cubicBezTo>
                  <a:cubicBezTo>
                    <a:pt x="799" y="2518"/>
                    <a:pt x="797" y="2516"/>
                    <a:pt x="794" y="2514"/>
                  </a:cubicBezTo>
                  <a:cubicBezTo>
                    <a:pt x="791" y="2513"/>
                    <a:pt x="788" y="2510"/>
                    <a:pt x="786" y="2506"/>
                  </a:cubicBezTo>
                  <a:cubicBezTo>
                    <a:pt x="783" y="2503"/>
                    <a:pt x="780" y="2499"/>
                    <a:pt x="779" y="2493"/>
                  </a:cubicBezTo>
                  <a:cubicBezTo>
                    <a:pt x="778" y="2488"/>
                    <a:pt x="778" y="2482"/>
                    <a:pt x="777" y="2476"/>
                  </a:cubicBezTo>
                  <a:cubicBezTo>
                    <a:pt x="776" y="2475"/>
                    <a:pt x="776" y="2474"/>
                    <a:pt x="776" y="2473"/>
                  </a:cubicBezTo>
                  <a:cubicBezTo>
                    <a:pt x="776" y="2472"/>
                    <a:pt x="776" y="2471"/>
                    <a:pt x="776" y="2470"/>
                  </a:cubicBezTo>
                  <a:cubicBezTo>
                    <a:pt x="775" y="2469"/>
                    <a:pt x="775" y="2467"/>
                    <a:pt x="774" y="2465"/>
                  </a:cubicBezTo>
                  <a:cubicBezTo>
                    <a:pt x="773" y="2462"/>
                    <a:pt x="771" y="2459"/>
                    <a:pt x="769" y="2455"/>
                  </a:cubicBezTo>
                  <a:cubicBezTo>
                    <a:pt x="767" y="2452"/>
                    <a:pt x="765" y="2449"/>
                    <a:pt x="763" y="2446"/>
                  </a:cubicBezTo>
                  <a:cubicBezTo>
                    <a:pt x="762" y="2445"/>
                    <a:pt x="761" y="2444"/>
                    <a:pt x="761" y="2443"/>
                  </a:cubicBezTo>
                  <a:cubicBezTo>
                    <a:pt x="762" y="2444"/>
                    <a:pt x="762" y="2444"/>
                    <a:pt x="763" y="2445"/>
                  </a:cubicBezTo>
                  <a:cubicBezTo>
                    <a:pt x="766" y="2446"/>
                    <a:pt x="768" y="2447"/>
                    <a:pt x="771" y="2448"/>
                  </a:cubicBezTo>
                  <a:cubicBezTo>
                    <a:pt x="772" y="2449"/>
                    <a:pt x="774" y="2450"/>
                    <a:pt x="775" y="2450"/>
                  </a:cubicBezTo>
                  <a:cubicBezTo>
                    <a:pt x="776" y="2451"/>
                    <a:pt x="778" y="2451"/>
                    <a:pt x="779" y="2452"/>
                  </a:cubicBezTo>
                  <a:cubicBezTo>
                    <a:pt x="782" y="2453"/>
                    <a:pt x="785" y="2454"/>
                    <a:pt x="788" y="2455"/>
                  </a:cubicBezTo>
                  <a:cubicBezTo>
                    <a:pt x="789" y="2455"/>
                    <a:pt x="791" y="2456"/>
                    <a:pt x="792" y="2457"/>
                  </a:cubicBezTo>
                  <a:cubicBezTo>
                    <a:pt x="793" y="2457"/>
                    <a:pt x="794" y="2458"/>
                    <a:pt x="796" y="2458"/>
                  </a:cubicBezTo>
                  <a:cubicBezTo>
                    <a:pt x="798" y="2460"/>
                    <a:pt x="801" y="2461"/>
                    <a:pt x="803" y="2462"/>
                  </a:cubicBezTo>
                  <a:cubicBezTo>
                    <a:pt x="804" y="2463"/>
                    <a:pt x="805" y="2464"/>
                    <a:pt x="806" y="2464"/>
                  </a:cubicBezTo>
                  <a:cubicBezTo>
                    <a:pt x="808" y="2465"/>
                    <a:pt x="809" y="2466"/>
                    <a:pt x="810" y="2466"/>
                  </a:cubicBezTo>
                  <a:cubicBezTo>
                    <a:pt x="810" y="2467"/>
                    <a:pt x="811" y="2467"/>
                    <a:pt x="811" y="2467"/>
                  </a:cubicBezTo>
                  <a:cubicBezTo>
                    <a:pt x="811" y="2468"/>
                    <a:pt x="812" y="2468"/>
                    <a:pt x="812" y="2469"/>
                  </a:cubicBezTo>
                  <a:cubicBezTo>
                    <a:pt x="813" y="2469"/>
                    <a:pt x="814" y="2470"/>
                    <a:pt x="815" y="2471"/>
                  </a:cubicBezTo>
                  <a:cubicBezTo>
                    <a:pt x="816" y="2472"/>
                    <a:pt x="816" y="2472"/>
                    <a:pt x="817" y="2473"/>
                  </a:cubicBezTo>
                  <a:cubicBezTo>
                    <a:pt x="817" y="2474"/>
                    <a:pt x="818" y="2475"/>
                    <a:pt x="819" y="2475"/>
                  </a:cubicBezTo>
                  <a:cubicBezTo>
                    <a:pt x="819" y="2476"/>
                    <a:pt x="819" y="2477"/>
                    <a:pt x="820" y="2478"/>
                  </a:cubicBezTo>
                  <a:cubicBezTo>
                    <a:pt x="820" y="2478"/>
                    <a:pt x="820" y="2478"/>
                    <a:pt x="820" y="2479"/>
                  </a:cubicBezTo>
                  <a:cubicBezTo>
                    <a:pt x="821" y="2479"/>
                    <a:pt x="821" y="2479"/>
                    <a:pt x="821" y="2479"/>
                  </a:cubicBezTo>
                  <a:cubicBezTo>
                    <a:pt x="821" y="2481"/>
                    <a:pt x="822" y="2482"/>
                    <a:pt x="822" y="2482"/>
                  </a:cubicBezTo>
                  <a:cubicBezTo>
                    <a:pt x="822" y="2483"/>
                    <a:pt x="822" y="2483"/>
                    <a:pt x="822" y="2483"/>
                  </a:cubicBezTo>
                  <a:cubicBezTo>
                    <a:pt x="822" y="2483"/>
                    <a:pt x="822" y="2483"/>
                    <a:pt x="822" y="2482"/>
                  </a:cubicBezTo>
                  <a:cubicBezTo>
                    <a:pt x="822" y="2481"/>
                    <a:pt x="823" y="2480"/>
                    <a:pt x="822" y="2479"/>
                  </a:cubicBezTo>
                  <a:cubicBezTo>
                    <a:pt x="822" y="2478"/>
                    <a:pt x="822" y="2478"/>
                    <a:pt x="822" y="2477"/>
                  </a:cubicBezTo>
                  <a:cubicBezTo>
                    <a:pt x="822" y="2476"/>
                    <a:pt x="822" y="2475"/>
                    <a:pt x="821" y="2474"/>
                  </a:cubicBezTo>
                  <a:cubicBezTo>
                    <a:pt x="821" y="2473"/>
                    <a:pt x="821" y="2472"/>
                    <a:pt x="820" y="2471"/>
                  </a:cubicBezTo>
                  <a:cubicBezTo>
                    <a:pt x="820" y="2471"/>
                    <a:pt x="820" y="2470"/>
                    <a:pt x="819" y="2470"/>
                  </a:cubicBezTo>
                  <a:cubicBezTo>
                    <a:pt x="819" y="2469"/>
                    <a:pt x="819" y="2469"/>
                    <a:pt x="818" y="2468"/>
                  </a:cubicBezTo>
                  <a:cubicBezTo>
                    <a:pt x="818" y="2467"/>
                    <a:pt x="817" y="2466"/>
                    <a:pt x="816" y="2465"/>
                  </a:cubicBezTo>
                  <a:cubicBezTo>
                    <a:pt x="816" y="2464"/>
                    <a:pt x="815" y="2464"/>
                    <a:pt x="815" y="2463"/>
                  </a:cubicBezTo>
                  <a:cubicBezTo>
                    <a:pt x="814" y="2463"/>
                    <a:pt x="814" y="2462"/>
                    <a:pt x="814" y="2462"/>
                  </a:cubicBezTo>
                  <a:cubicBezTo>
                    <a:pt x="813" y="2461"/>
                    <a:pt x="813" y="2461"/>
                    <a:pt x="812" y="2460"/>
                  </a:cubicBezTo>
                  <a:cubicBezTo>
                    <a:pt x="812" y="2460"/>
                    <a:pt x="811" y="2459"/>
                    <a:pt x="810" y="2459"/>
                  </a:cubicBezTo>
                  <a:cubicBezTo>
                    <a:pt x="810" y="2459"/>
                    <a:pt x="809" y="2458"/>
                    <a:pt x="809" y="2458"/>
                  </a:cubicBezTo>
                  <a:cubicBezTo>
                    <a:pt x="808" y="2457"/>
                    <a:pt x="808" y="2457"/>
                    <a:pt x="807" y="2456"/>
                  </a:cubicBezTo>
                  <a:cubicBezTo>
                    <a:pt x="806" y="2456"/>
                    <a:pt x="806" y="2455"/>
                    <a:pt x="805" y="2455"/>
                  </a:cubicBezTo>
                  <a:cubicBezTo>
                    <a:pt x="804" y="2455"/>
                    <a:pt x="804" y="2454"/>
                    <a:pt x="803" y="2454"/>
                  </a:cubicBezTo>
                  <a:cubicBezTo>
                    <a:pt x="802" y="2453"/>
                    <a:pt x="800" y="2452"/>
                    <a:pt x="799" y="2451"/>
                  </a:cubicBezTo>
                  <a:cubicBezTo>
                    <a:pt x="798" y="2451"/>
                    <a:pt x="796" y="2450"/>
                    <a:pt x="795" y="2449"/>
                  </a:cubicBezTo>
                  <a:cubicBezTo>
                    <a:pt x="794" y="2449"/>
                    <a:pt x="793" y="2449"/>
                    <a:pt x="793" y="2448"/>
                  </a:cubicBezTo>
                  <a:cubicBezTo>
                    <a:pt x="790" y="2448"/>
                    <a:pt x="790" y="2448"/>
                    <a:pt x="790" y="2448"/>
                  </a:cubicBezTo>
                  <a:cubicBezTo>
                    <a:pt x="788" y="2447"/>
                    <a:pt x="785" y="2446"/>
                    <a:pt x="782" y="2445"/>
                  </a:cubicBezTo>
                  <a:cubicBezTo>
                    <a:pt x="779" y="2444"/>
                    <a:pt x="776" y="2443"/>
                    <a:pt x="774" y="2442"/>
                  </a:cubicBezTo>
                  <a:cubicBezTo>
                    <a:pt x="771" y="2441"/>
                    <a:pt x="768" y="2440"/>
                    <a:pt x="766" y="2439"/>
                  </a:cubicBezTo>
                  <a:cubicBezTo>
                    <a:pt x="764" y="2438"/>
                    <a:pt x="761" y="2437"/>
                    <a:pt x="759" y="2437"/>
                  </a:cubicBezTo>
                  <a:cubicBezTo>
                    <a:pt x="758" y="2436"/>
                    <a:pt x="758" y="2436"/>
                    <a:pt x="757" y="2435"/>
                  </a:cubicBezTo>
                  <a:cubicBezTo>
                    <a:pt x="756" y="2435"/>
                    <a:pt x="755" y="2434"/>
                    <a:pt x="755" y="2434"/>
                  </a:cubicBezTo>
                  <a:cubicBezTo>
                    <a:pt x="751" y="2429"/>
                    <a:pt x="747" y="2424"/>
                    <a:pt x="744" y="2418"/>
                  </a:cubicBezTo>
                  <a:cubicBezTo>
                    <a:pt x="740" y="2412"/>
                    <a:pt x="735" y="2406"/>
                    <a:pt x="731" y="2400"/>
                  </a:cubicBezTo>
                  <a:cubicBezTo>
                    <a:pt x="727" y="2394"/>
                    <a:pt x="723" y="2388"/>
                    <a:pt x="719" y="2382"/>
                  </a:cubicBezTo>
                  <a:cubicBezTo>
                    <a:pt x="716" y="2376"/>
                    <a:pt x="712" y="2370"/>
                    <a:pt x="710" y="2364"/>
                  </a:cubicBezTo>
                  <a:cubicBezTo>
                    <a:pt x="709" y="2363"/>
                    <a:pt x="709" y="2363"/>
                    <a:pt x="709" y="2363"/>
                  </a:cubicBezTo>
                  <a:cubicBezTo>
                    <a:pt x="709" y="2363"/>
                    <a:pt x="709" y="2362"/>
                    <a:pt x="709" y="2362"/>
                  </a:cubicBezTo>
                  <a:cubicBezTo>
                    <a:pt x="709" y="2361"/>
                    <a:pt x="708" y="2361"/>
                    <a:pt x="708" y="2360"/>
                  </a:cubicBezTo>
                  <a:cubicBezTo>
                    <a:pt x="708" y="2358"/>
                    <a:pt x="707" y="2357"/>
                    <a:pt x="707" y="2356"/>
                  </a:cubicBezTo>
                  <a:cubicBezTo>
                    <a:pt x="706" y="2353"/>
                    <a:pt x="705" y="2350"/>
                    <a:pt x="704" y="2348"/>
                  </a:cubicBezTo>
                  <a:cubicBezTo>
                    <a:pt x="709" y="2326"/>
                    <a:pt x="716" y="2302"/>
                    <a:pt x="726" y="2280"/>
                  </a:cubicBezTo>
                  <a:cubicBezTo>
                    <a:pt x="726" y="2285"/>
                    <a:pt x="726" y="2290"/>
                    <a:pt x="727" y="2294"/>
                  </a:cubicBezTo>
                  <a:cubicBezTo>
                    <a:pt x="727" y="2295"/>
                    <a:pt x="728" y="2296"/>
                    <a:pt x="728" y="2297"/>
                  </a:cubicBezTo>
                  <a:cubicBezTo>
                    <a:pt x="728" y="2297"/>
                    <a:pt x="728" y="2297"/>
                    <a:pt x="728" y="2297"/>
                  </a:cubicBezTo>
                  <a:cubicBezTo>
                    <a:pt x="728" y="2297"/>
                    <a:pt x="728" y="2297"/>
                    <a:pt x="728" y="2297"/>
                  </a:cubicBezTo>
                  <a:cubicBezTo>
                    <a:pt x="728" y="2297"/>
                    <a:pt x="728" y="2297"/>
                    <a:pt x="728" y="2297"/>
                  </a:cubicBezTo>
                  <a:cubicBezTo>
                    <a:pt x="728" y="2297"/>
                    <a:pt x="728" y="2297"/>
                    <a:pt x="728" y="2298"/>
                  </a:cubicBezTo>
                  <a:cubicBezTo>
                    <a:pt x="728" y="2298"/>
                    <a:pt x="728" y="2298"/>
                    <a:pt x="728" y="2298"/>
                  </a:cubicBezTo>
                  <a:cubicBezTo>
                    <a:pt x="728" y="2299"/>
                    <a:pt x="728" y="2299"/>
                    <a:pt x="728" y="2299"/>
                  </a:cubicBezTo>
                  <a:cubicBezTo>
                    <a:pt x="729" y="2300"/>
                    <a:pt x="729" y="2301"/>
                    <a:pt x="729" y="2302"/>
                  </a:cubicBezTo>
                  <a:cubicBezTo>
                    <a:pt x="730" y="2303"/>
                    <a:pt x="730" y="2304"/>
                    <a:pt x="730" y="2304"/>
                  </a:cubicBezTo>
                  <a:cubicBezTo>
                    <a:pt x="730" y="2305"/>
                    <a:pt x="731" y="2306"/>
                    <a:pt x="731" y="2306"/>
                  </a:cubicBezTo>
                  <a:cubicBezTo>
                    <a:pt x="731" y="2307"/>
                    <a:pt x="732" y="2308"/>
                    <a:pt x="732" y="2308"/>
                  </a:cubicBezTo>
                  <a:cubicBezTo>
                    <a:pt x="732" y="2309"/>
                    <a:pt x="732" y="2310"/>
                    <a:pt x="733" y="2310"/>
                  </a:cubicBezTo>
                  <a:cubicBezTo>
                    <a:pt x="735" y="2315"/>
                    <a:pt x="738" y="2320"/>
                    <a:pt x="741" y="2325"/>
                  </a:cubicBezTo>
                  <a:cubicBezTo>
                    <a:pt x="744" y="2330"/>
                    <a:pt x="747" y="2335"/>
                    <a:pt x="750" y="2339"/>
                  </a:cubicBezTo>
                  <a:cubicBezTo>
                    <a:pt x="751" y="2341"/>
                    <a:pt x="752" y="2343"/>
                    <a:pt x="753" y="2345"/>
                  </a:cubicBezTo>
                  <a:cubicBezTo>
                    <a:pt x="754" y="2346"/>
                    <a:pt x="754" y="2347"/>
                    <a:pt x="754" y="2348"/>
                  </a:cubicBezTo>
                  <a:cubicBezTo>
                    <a:pt x="754" y="2350"/>
                    <a:pt x="754" y="2352"/>
                    <a:pt x="754" y="2354"/>
                  </a:cubicBezTo>
                  <a:cubicBezTo>
                    <a:pt x="754" y="2355"/>
                    <a:pt x="754" y="2356"/>
                    <a:pt x="754" y="2357"/>
                  </a:cubicBezTo>
                  <a:cubicBezTo>
                    <a:pt x="754" y="2358"/>
                    <a:pt x="754" y="2359"/>
                    <a:pt x="754" y="2360"/>
                  </a:cubicBezTo>
                  <a:cubicBezTo>
                    <a:pt x="754" y="2362"/>
                    <a:pt x="755" y="2365"/>
                    <a:pt x="755" y="2367"/>
                  </a:cubicBezTo>
                  <a:cubicBezTo>
                    <a:pt x="755" y="2369"/>
                    <a:pt x="755" y="2371"/>
                    <a:pt x="755" y="2374"/>
                  </a:cubicBezTo>
                  <a:cubicBezTo>
                    <a:pt x="755" y="2376"/>
                    <a:pt x="755" y="2378"/>
                    <a:pt x="755" y="2381"/>
                  </a:cubicBezTo>
                  <a:cubicBezTo>
                    <a:pt x="755" y="2383"/>
                    <a:pt x="755" y="2385"/>
                    <a:pt x="755" y="2388"/>
                  </a:cubicBezTo>
                  <a:cubicBezTo>
                    <a:pt x="755" y="2389"/>
                    <a:pt x="755" y="2390"/>
                    <a:pt x="755" y="2391"/>
                  </a:cubicBezTo>
                  <a:cubicBezTo>
                    <a:pt x="755" y="2392"/>
                    <a:pt x="755" y="2393"/>
                    <a:pt x="755" y="2394"/>
                  </a:cubicBezTo>
                  <a:cubicBezTo>
                    <a:pt x="755" y="2396"/>
                    <a:pt x="755" y="2398"/>
                    <a:pt x="755" y="2400"/>
                  </a:cubicBezTo>
                  <a:cubicBezTo>
                    <a:pt x="755" y="2401"/>
                    <a:pt x="755" y="2401"/>
                    <a:pt x="755" y="2402"/>
                  </a:cubicBezTo>
                  <a:cubicBezTo>
                    <a:pt x="755" y="2403"/>
                    <a:pt x="754" y="2404"/>
                    <a:pt x="754" y="2405"/>
                  </a:cubicBezTo>
                  <a:cubicBezTo>
                    <a:pt x="754" y="2406"/>
                    <a:pt x="754" y="2407"/>
                    <a:pt x="754" y="2408"/>
                  </a:cubicBezTo>
                  <a:cubicBezTo>
                    <a:pt x="754" y="2409"/>
                    <a:pt x="754" y="2410"/>
                    <a:pt x="754" y="2411"/>
                  </a:cubicBezTo>
                  <a:cubicBezTo>
                    <a:pt x="754" y="2411"/>
                    <a:pt x="754" y="2412"/>
                    <a:pt x="754" y="2412"/>
                  </a:cubicBezTo>
                  <a:cubicBezTo>
                    <a:pt x="754" y="2412"/>
                    <a:pt x="755" y="2411"/>
                    <a:pt x="755" y="2411"/>
                  </a:cubicBezTo>
                  <a:cubicBezTo>
                    <a:pt x="755" y="2410"/>
                    <a:pt x="755" y="2410"/>
                    <a:pt x="756" y="2409"/>
                  </a:cubicBezTo>
                  <a:cubicBezTo>
                    <a:pt x="756" y="2408"/>
                    <a:pt x="757" y="2407"/>
                    <a:pt x="757" y="2405"/>
                  </a:cubicBezTo>
                  <a:cubicBezTo>
                    <a:pt x="758" y="2404"/>
                    <a:pt x="758" y="2404"/>
                    <a:pt x="758" y="2403"/>
                  </a:cubicBezTo>
                  <a:cubicBezTo>
                    <a:pt x="759" y="2402"/>
                    <a:pt x="759" y="2401"/>
                    <a:pt x="759" y="2400"/>
                  </a:cubicBezTo>
                  <a:cubicBezTo>
                    <a:pt x="759" y="2399"/>
                    <a:pt x="760" y="2399"/>
                    <a:pt x="760" y="2398"/>
                  </a:cubicBezTo>
                  <a:cubicBezTo>
                    <a:pt x="760" y="2397"/>
                    <a:pt x="760" y="2396"/>
                    <a:pt x="761" y="2395"/>
                  </a:cubicBezTo>
                  <a:cubicBezTo>
                    <a:pt x="761" y="2394"/>
                    <a:pt x="761" y="2393"/>
                    <a:pt x="761" y="2391"/>
                  </a:cubicBezTo>
                  <a:cubicBezTo>
                    <a:pt x="762" y="2390"/>
                    <a:pt x="762" y="2389"/>
                    <a:pt x="762" y="2388"/>
                  </a:cubicBezTo>
                  <a:cubicBezTo>
                    <a:pt x="762" y="2387"/>
                    <a:pt x="762" y="2386"/>
                    <a:pt x="762" y="2385"/>
                  </a:cubicBezTo>
                  <a:cubicBezTo>
                    <a:pt x="762" y="2383"/>
                    <a:pt x="763" y="2382"/>
                    <a:pt x="763" y="2381"/>
                  </a:cubicBezTo>
                  <a:cubicBezTo>
                    <a:pt x="763" y="2379"/>
                    <a:pt x="763" y="2376"/>
                    <a:pt x="763" y="2374"/>
                  </a:cubicBezTo>
                  <a:cubicBezTo>
                    <a:pt x="763" y="2371"/>
                    <a:pt x="763" y="2369"/>
                    <a:pt x="762" y="2366"/>
                  </a:cubicBezTo>
                  <a:cubicBezTo>
                    <a:pt x="762" y="2364"/>
                    <a:pt x="762" y="2362"/>
                    <a:pt x="761" y="2359"/>
                  </a:cubicBezTo>
                  <a:cubicBezTo>
                    <a:pt x="761" y="2358"/>
                    <a:pt x="761" y="2357"/>
                    <a:pt x="761" y="2356"/>
                  </a:cubicBezTo>
                  <a:cubicBezTo>
                    <a:pt x="762" y="2359"/>
                    <a:pt x="764" y="2362"/>
                    <a:pt x="766" y="2365"/>
                  </a:cubicBezTo>
                  <a:cubicBezTo>
                    <a:pt x="768" y="2369"/>
                    <a:pt x="769" y="2373"/>
                    <a:pt x="771" y="2377"/>
                  </a:cubicBezTo>
                  <a:cubicBezTo>
                    <a:pt x="771" y="2379"/>
                    <a:pt x="772" y="2381"/>
                    <a:pt x="772" y="2383"/>
                  </a:cubicBezTo>
                  <a:cubicBezTo>
                    <a:pt x="773" y="2384"/>
                    <a:pt x="773" y="2386"/>
                    <a:pt x="773" y="2388"/>
                  </a:cubicBezTo>
                  <a:cubicBezTo>
                    <a:pt x="774" y="2391"/>
                    <a:pt x="774" y="2394"/>
                    <a:pt x="774" y="2396"/>
                  </a:cubicBezTo>
                  <a:cubicBezTo>
                    <a:pt x="774" y="2398"/>
                    <a:pt x="774" y="2399"/>
                    <a:pt x="774" y="2400"/>
                  </a:cubicBezTo>
                  <a:cubicBezTo>
                    <a:pt x="774" y="2401"/>
                    <a:pt x="774" y="2401"/>
                    <a:pt x="774" y="2402"/>
                  </a:cubicBezTo>
                  <a:cubicBezTo>
                    <a:pt x="774" y="2403"/>
                    <a:pt x="774" y="2404"/>
                    <a:pt x="774" y="2404"/>
                  </a:cubicBezTo>
                  <a:cubicBezTo>
                    <a:pt x="774" y="2404"/>
                    <a:pt x="774" y="2403"/>
                    <a:pt x="775" y="2402"/>
                  </a:cubicBezTo>
                  <a:cubicBezTo>
                    <a:pt x="775" y="2401"/>
                    <a:pt x="775" y="2399"/>
                    <a:pt x="776" y="2396"/>
                  </a:cubicBezTo>
                  <a:cubicBezTo>
                    <a:pt x="776" y="2395"/>
                    <a:pt x="776" y="2394"/>
                    <a:pt x="776" y="2392"/>
                  </a:cubicBezTo>
                  <a:cubicBezTo>
                    <a:pt x="776" y="2391"/>
                    <a:pt x="776" y="2389"/>
                    <a:pt x="776" y="2388"/>
                  </a:cubicBezTo>
                  <a:cubicBezTo>
                    <a:pt x="776" y="2386"/>
                    <a:pt x="776" y="2384"/>
                    <a:pt x="776" y="2382"/>
                  </a:cubicBezTo>
                  <a:cubicBezTo>
                    <a:pt x="776" y="2380"/>
                    <a:pt x="775" y="2378"/>
                    <a:pt x="775" y="2376"/>
                  </a:cubicBezTo>
                  <a:cubicBezTo>
                    <a:pt x="774" y="2372"/>
                    <a:pt x="773" y="2367"/>
                    <a:pt x="771" y="2363"/>
                  </a:cubicBezTo>
                  <a:cubicBezTo>
                    <a:pt x="769" y="2358"/>
                    <a:pt x="767" y="2354"/>
                    <a:pt x="764" y="2349"/>
                  </a:cubicBezTo>
                  <a:cubicBezTo>
                    <a:pt x="764" y="2348"/>
                    <a:pt x="764" y="2348"/>
                    <a:pt x="764" y="2347"/>
                  </a:cubicBezTo>
                  <a:cubicBezTo>
                    <a:pt x="763" y="2346"/>
                    <a:pt x="763" y="2346"/>
                    <a:pt x="763" y="2346"/>
                  </a:cubicBezTo>
                  <a:cubicBezTo>
                    <a:pt x="763" y="2345"/>
                    <a:pt x="763" y="2345"/>
                    <a:pt x="763" y="2345"/>
                  </a:cubicBezTo>
                  <a:cubicBezTo>
                    <a:pt x="762" y="2344"/>
                    <a:pt x="761" y="2343"/>
                    <a:pt x="760" y="2342"/>
                  </a:cubicBezTo>
                  <a:cubicBezTo>
                    <a:pt x="759" y="2340"/>
                    <a:pt x="758" y="2337"/>
                    <a:pt x="756" y="2335"/>
                  </a:cubicBezTo>
                  <a:cubicBezTo>
                    <a:pt x="753" y="2330"/>
                    <a:pt x="750" y="2326"/>
                    <a:pt x="747" y="2321"/>
                  </a:cubicBezTo>
                  <a:cubicBezTo>
                    <a:pt x="745" y="2316"/>
                    <a:pt x="742" y="2312"/>
                    <a:pt x="740" y="2307"/>
                  </a:cubicBezTo>
                  <a:cubicBezTo>
                    <a:pt x="739" y="2305"/>
                    <a:pt x="739" y="2305"/>
                    <a:pt x="739" y="2305"/>
                  </a:cubicBezTo>
                  <a:cubicBezTo>
                    <a:pt x="738" y="2305"/>
                    <a:pt x="738" y="2304"/>
                    <a:pt x="738" y="2303"/>
                  </a:cubicBezTo>
                  <a:cubicBezTo>
                    <a:pt x="738" y="2303"/>
                    <a:pt x="737" y="2302"/>
                    <a:pt x="737" y="2302"/>
                  </a:cubicBezTo>
                  <a:cubicBezTo>
                    <a:pt x="737" y="2301"/>
                    <a:pt x="737" y="2301"/>
                    <a:pt x="736" y="2300"/>
                  </a:cubicBezTo>
                  <a:cubicBezTo>
                    <a:pt x="736" y="2299"/>
                    <a:pt x="736" y="2298"/>
                    <a:pt x="735" y="2296"/>
                  </a:cubicBezTo>
                  <a:cubicBezTo>
                    <a:pt x="735" y="2295"/>
                    <a:pt x="735" y="2295"/>
                    <a:pt x="735" y="2295"/>
                  </a:cubicBezTo>
                  <a:cubicBezTo>
                    <a:pt x="735" y="2295"/>
                    <a:pt x="735" y="2295"/>
                    <a:pt x="735" y="2295"/>
                  </a:cubicBezTo>
                  <a:cubicBezTo>
                    <a:pt x="734" y="2294"/>
                    <a:pt x="734" y="2293"/>
                    <a:pt x="734" y="2293"/>
                  </a:cubicBezTo>
                  <a:cubicBezTo>
                    <a:pt x="733" y="2288"/>
                    <a:pt x="732" y="2283"/>
                    <a:pt x="732" y="2279"/>
                  </a:cubicBezTo>
                  <a:cubicBezTo>
                    <a:pt x="731" y="2274"/>
                    <a:pt x="732" y="2270"/>
                    <a:pt x="732" y="2266"/>
                  </a:cubicBezTo>
                  <a:cubicBezTo>
                    <a:pt x="733" y="2265"/>
                    <a:pt x="733" y="2265"/>
                    <a:pt x="733" y="2264"/>
                  </a:cubicBezTo>
                  <a:cubicBezTo>
                    <a:pt x="736" y="2258"/>
                    <a:pt x="739" y="2252"/>
                    <a:pt x="742" y="2245"/>
                  </a:cubicBezTo>
                  <a:cubicBezTo>
                    <a:pt x="742" y="2245"/>
                    <a:pt x="742" y="2245"/>
                    <a:pt x="742" y="2245"/>
                  </a:cubicBezTo>
                  <a:cubicBezTo>
                    <a:pt x="742" y="2245"/>
                    <a:pt x="743" y="2245"/>
                    <a:pt x="743" y="2245"/>
                  </a:cubicBezTo>
                  <a:cubicBezTo>
                    <a:pt x="743" y="2245"/>
                    <a:pt x="743" y="2244"/>
                    <a:pt x="744" y="2244"/>
                  </a:cubicBezTo>
                  <a:cubicBezTo>
                    <a:pt x="744" y="2243"/>
                    <a:pt x="745" y="2243"/>
                    <a:pt x="745" y="2243"/>
                  </a:cubicBezTo>
                  <a:cubicBezTo>
                    <a:pt x="745" y="2243"/>
                    <a:pt x="744" y="2243"/>
                    <a:pt x="743" y="2244"/>
                  </a:cubicBezTo>
                  <a:cubicBezTo>
                    <a:pt x="743" y="2244"/>
                    <a:pt x="743" y="2244"/>
                    <a:pt x="743" y="2244"/>
                  </a:cubicBezTo>
                  <a:cubicBezTo>
                    <a:pt x="756" y="2221"/>
                    <a:pt x="770" y="2201"/>
                    <a:pt x="785" y="2186"/>
                  </a:cubicBezTo>
                  <a:cubicBezTo>
                    <a:pt x="790" y="2203"/>
                    <a:pt x="796" y="2216"/>
                    <a:pt x="802" y="2228"/>
                  </a:cubicBezTo>
                  <a:cubicBezTo>
                    <a:pt x="802" y="2229"/>
                    <a:pt x="802" y="2230"/>
                    <a:pt x="801" y="2231"/>
                  </a:cubicBezTo>
                  <a:cubicBezTo>
                    <a:pt x="801" y="2233"/>
                    <a:pt x="800" y="2235"/>
                    <a:pt x="800" y="2237"/>
                  </a:cubicBezTo>
                  <a:cubicBezTo>
                    <a:pt x="799" y="2239"/>
                    <a:pt x="799" y="2241"/>
                    <a:pt x="798" y="2243"/>
                  </a:cubicBezTo>
                  <a:cubicBezTo>
                    <a:pt x="798" y="2244"/>
                    <a:pt x="798" y="2245"/>
                    <a:pt x="798" y="2246"/>
                  </a:cubicBezTo>
                  <a:cubicBezTo>
                    <a:pt x="798" y="2247"/>
                    <a:pt x="797" y="2248"/>
                    <a:pt x="797" y="2249"/>
                  </a:cubicBezTo>
                  <a:cubicBezTo>
                    <a:pt x="797" y="2252"/>
                    <a:pt x="797" y="2254"/>
                    <a:pt x="797" y="2256"/>
                  </a:cubicBezTo>
                  <a:cubicBezTo>
                    <a:pt x="796" y="2261"/>
                    <a:pt x="796" y="2267"/>
                    <a:pt x="796" y="2272"/>
                  </a:cubicBezTo>
                  <a:cubicBezTo>
                    <a:pt x="796" y="2273"/>
                    <a:pt x="796" y="2275"/>
                    <a:pt x="796" y="2276"/>
                  </a:cubicBezTo>
                  <a:cubicBezTo>
                    <a:pt x="796" y="2277"/>
                    <a:pt x="796" y="2279"/>
                    <a:pt x="796" y="2280"/>
                  </a:cubicBezTo>
                  <a:cubicBezTo>
                    <a:pt x="797" y="2283"/>
                    <a:pt x="797" y="2286"/>
                    <a:pt x="797" y="2288"/>
                  </a:cubicBezTo>
                  <a:cubicBezTo>
                    <a:pt x="798" y="2294"/>
                    <a:pt x="799" y="2300"/>
                    <a:pt x="800" y="2305"/>
                  </a:cubicBezTo>
                  <a:cubicBezTo>
                    <a:pt x="801" y="2311"/>
                    <a:pt x="802" y="2316"/>
                    <a:pt x="803" y="2322"/>
                  </a:cubicBezTo>
                  <a:cubicBezTo>
                    <a:pt x="804" y="2325"/>
                    <a:pt x="804" y="2327"/>
                    <a:pt x="805" y="2330"/>
                  </a:cubicBezTo>
                  <a:cubicBezTo>
                    <a:pt x="806" y="2333"/>
                    <a:pt x="806" y="2335"/>
                    <a:pt x="807" y="2338"/>
                  </a:cubicBezTo>
                  <a:cubicBezTo>
                    <a:pt x="808" y="2343"/>
                    <a:pt x="809" y="2348"/>
                    <a:pt x="810" y="2352"/>
                  </a:cubicBezTo>
                  <a:cubicBezTo>
                    <a:pt x="812" y="2357"/>
                    <a:pt x="813" y="2362"/>
                    <a:pt x="814" y="2366"/>
                  </a:cubicBezTo>
                  <a:cubicBezTo>
                    <a:pt x="814" y="2368"/>
                    <a:pt x="815" y="2370"/>
                    <a:pt x="815" y="2372"/>
                  </a:cubicBezTo>
                  <a:cubicBezTo>
                    <a:pt x="815" y="2373"/>
                    <a:pt x="816" y="2375"/>
                    <a:pt x="816" y="2377"/>
                  </a:cubicBezTo>
                  <a:cubicBezTo>
                    <a:pt x="817" y="2379"/>
                    <a:pt x="817" y="2380"/>
                    <a:pt x="817" y="2382"/>
                  </a:cubicBezTo>
                  <a:cubicBezTo>
                    <a:pt x="818" y="2383"/>
                    <a:pt x="818" y="2384"/>
                    <a:pt x="818" y="2386"/>
                  </a:cubicBezTo>
                  <a:cubicBezTo>
                    <a:pt x="819" y="2390"/>
                    <a:pt x="819" y="2393"/>
                    <a:pt x="819" y="2393"/>
                  </a:cubicBezTo>
                  <a:cubicBezTo>
                    <a:pt x="819" y="2393"/>
                    <a:pt x="819" y="2393"/>
                    <a:pt x="820" y="2391"/>
                  </a:cubicBezTo>
                  <a:cubicBezTo>
                    <a:pt x="820" y="2390"/>
                    <a:pt x="820" y="2388"/>
                    <a:pt x="820" y="2385"/>
                  </a:cubicBezTo>
                  <a:cubicBezTo>
                    <a:pt x="820" y="2384"/>
                    <a:pt x="820" y="2383"/>
                    <a:pt x="819" y="2381"/>
                  </a:cubicBezTo>
                  <a:cubicBezTo>
                    <a:pt x="819" y="2380"/>
                    <a:pt x="819" y="2378"/>
                    <a:pt x="819" y="2376"/>
                  </a:cubicBezTo>
                  <a:cubicBezTo>
                    <a:pt x="819" y="2375"/>
                    <a:pt x="819" y="2373"/>
                    <a:pt x="819" y="2371"/>
                  </a:cubicBezTo>
                  <a:cubicBezTo>
                    <a:pt x="819" y="2369"/>
                    <a:pt x="818" y="2367"/>
                    <a:pt x="818" y="2365"/>
                  </a:cubicBezTo>
                  <a:cubicBezTo>
                    <a:pt x="818" y="2361"/>
                    <a:pt x="817" y="2356"/>
                    <a:pt x="816" y="2351"/>
                  </a:cubicBezTo>
                  <a:cubicBezTo>
                    <a:pt x="816" y="2347"/>
                    <a:pt x="815" y="2341"/>
                    <a:pt x="814" y="2336"/>
                  </a:cubicBezTo>
                  <a:cubicBezTo>
                    <a:pt x="813" y="2334"/>
                    <a:pt x="813" y="2332"/>
                    <a:pt x="812" y="2330"/>
                  </a:cubicBezTo>
                  <a:cubicBezTo>
                    <a:pt x="813" y="2330"/>
                    <a:pt x="813" y="2331"/>
                    <a:pt x="814" y="2332"/>
                  </a:cubicBezTo>
                  <a:cubicBezTo>
                    <a:pt x="814" y="2333"/>
                    <a:pt x="815" y="2334"/>
                    <a:pt x="815" y="2335"/>
                  </a:cubicBezTo>
                  <a:cubicBezTo>
                    <a:pt x="816" y="2336"/>
                    <a:pt x="816" y="2336"/>
                    <a:pt x="816" y="2337"/>
                  </a:cubicBezTo>
                  <a:cubicBezTo>
                    <a:pt x="817" y="2337"/>
                    <a:pt x="817" y="2338"/>
                    <a:pt x="817" y="2339"/>
                  </a:cubicBezTo>
                  <a:cubicBezTo>
                    <a:pt x="818" y="2340"/>
                    <a:pt x="819" y="2341"/>
                    <a:pt x="819" y="2342"/>
                  </a:cubicBezTo>
                  <a:cubicBezTo>
                    <a:pt x="820" y="2343"/>
                    <a:pt x="821" y="2345"/>
                    <a:pt x="821" y="2346"/>
                  </a:cubicBezTo>
                  <a:cubicBezTo>
                    <a:pt x="822" y="2347"/>
                    <a:pt x="823" y="2349"/>
                    <a:pt x="823" y="2350"/>
                  </a:cubicBezTo>
                  <a:cubicBezTo>
                    <a:pt x="825" y="2352"/>
                    <a:pt x="826" y="2355"/>
                    <a:pt x="827" y="2358"/>
                  </a:cubicBezTo>
                  <a:cubicBezTo>
                    <a:pt x="829" y="2360"/>
                    <a:pt x="830" y="2363"/>
                    <a:pt x="831" y="2366"/>
                  </a:cubicBezTo>
                  <a:cubicBezTo>
                    <a:pt x="832" y="2367"/>
                    <a:pt x="832" y="2368"/>
                    <a:pt x="833" y="2370"/>
                  </a:cubicBezTo>
                  <a:cubicBezTo>
                    <a:pt x="834" y="2371"/>
                    <a:pt x="834" y="2372"/>
                    <a:pt x="835" y="2374"/>
                  </a:cubicBezTo>
                  <a:cubicBezTo>
                    <a:pt x="835" y="2375"/>
                    <a:pt x="836" y="2376"/>
                    <a:pt x="836" y="2378"/>
                  </a:cubicBezTo>
                  <a:cubicBezTo>
                    <a:pt x="837" y="2378"/>
                    <a:pt x="837" y="2379"/>
                    <a:pt x="837" y="2379"/>
                  </a:cubicBezTo>
                  <a:cubicBezTo>
                    <a:pt x="837" y="2380"/>
                    <a:pt x="838" y="2381"/>
                    <a:pt x="838" y="2381"/>
                  </a:cubicBezTo>
                  <a:cubicBezTo>
                    <a:pt x="839" y="2384"/>
                    <a:pt x="840" y="2386"/>
                    <a:pt x="841" y="2388"/>
                  </a:cubicBezTo>
                  <a:cubicBezTo>
                    <a:pt x="841" y="2389"/>
                    <a:pt x="841" y="2390"/>
                    <a:pt x="842" y="2391"/>
                  </a:cubicBezTo>
                  <a:cubicBezTo>
                    <a:pt x="842" y="2392"/>
                    <a:pt x="842" y="2393"/>
                    <a:pt x="843" y="2394"/>
                  </a:cubicBezTo>
                  <a:cubicBezTo>
                    <a:pt x="843" y="2395"/>
                    <a:pt x="843" y="2395"/>
                    <a:pt x="844" y="2396"/>
                  </a:cubicBezTo>
                  <a:cubicBezTo>
                    <a:pt x="844" y="2397"/>
                    <a:pt x="844" y="2398"/>
                    <a:pt x="845" y="2398"/>
                  </a:cubicBezTo>
                  <a:cubicBezTo>
                    <a:pt x="845" y="2399"/>
                    <a:pt x="846" y="2400"/>
                    <a:pt x="846" y="2401"/>
                  </a:cubicBezTo>
                  <a:cubicBezTo>
                    <a:pt x="846" y="2402"/>
                    <a:pt x="846" y="2402"/>
                    <a:pt x="846" y="2402"/>
                  </a:cubicBezTo>
                  <a:cubicBezTo>
                    <a:pt x="846" y="2402"/>
                    <a:pt x="846" y="2402"/>
                    <a:pt x="846" y="2401"/>
                  </a:cubicBezTo>
                  <a:cubicBezTo>
                    <a:pt x="846" y="2400"/>
                    <a:pt x="846" y="2399"/>
                    <a:pt x="846" y="2398"/>
                  </a:cubicBezTo>
                  <a:cubicBezTo>
                    <a:pt x="846" y="2396"/>
                    <a:pt x="846" y="2395"/>
                    <a:pt x="846" y="2393"/>
                  </a:cubicBezTo>
                  <a:cubicBezTo>
                    <a:pt x="846" y="2392"/>
                    <a:pt x="846" y="2391"/>
                    <a:pt x="845" y="2390"/>
                  </a:cubicBezTo>
                  <a:cubicBezTo>
                    <a:pt x="845" y="2389"/>
                    <a:pt x="845" y="2388"/>
                    <a:pt x="845" y="2387"/>
                  </a:cubicBezTo>
                  <a:cubicBezTo>
                    <a:pt x="845" y="2386"/>
                    <a:pt x="845" y="2384"/>
                    <a:pt x="844" y="2383"/>
                  </a:cubicBezTo>
                  <a:cubicBezTo>
                    <a:pt x="844" y="2382"/>
                    <a:pt x="844" y="2381"/>
                    <a:pt x="843" y="2379"/>
                  </a:cubicBezTo>
                  <a:cubicBezTo>
                    <a:pt x="843" y="2378"/>
                    <a:pt x="843" y="2377"/>
                    <a:pt x="842" y="2375"/>
                  </a:cubicBezTo>
                  <a:cubicBezTo>
                    <a:pt x="842" y="2374"/>
                    <a:pt x="842" y="2373"/>
                    <a:pt x="841" y="2371"/>
                  </a:cubicBezTo>
                  <a:cubicBezTo>
                    <a:pt x="840" y="2369"/>
                    <a:pt x="839" y="2366"/>
                    <a:pt x="838" y="2363"/>
                  </a:cubicBezTo>
                  <a:cubicBezTo>
                    <a:pt x="837" y="2360"/>
                    <a:pt x="836" y="2357"/>
                    <a:pt x="835" y="2354"/>
                  </a:cubicBezTo>
                  <a:cubicBezTo>
                    <a:pt x="833" y="2352"/>
                    <a:pt x="832" y="2349"/>
                    <a:pt x="830" y="2346"/>
                  </a:cubicBezTo>
                  <a:cubicBezTo>
                    <a:pt x="829" y="2343"/>
                    <a:pt x="827" y="2341"/>
                    <a:pt x="825" y="2339"/>
                  </a:cubicBezTo>
                  <a:cubicBezTo>
                    <a:pt x="825" y="2337"/>
                    <a:pt x="824" y="2336"/>
                    <a:pt x="823" y="2335"/>
                  </a:cubicBezTo>
                  <a:cubicBezTo>
                    <a:pt x="822" y="2334"/>
                    <a:pt x="821" y="2333"/>
                    <a:pt x="820" y="2332"/>
                  </a:cubicBezTo>
                  <a:cubicBezTo>
                    <a:pt x="820" y="2331"/>
                    <a:pt x="819" y="2330"/>
                    <a:pt x="818" y="2329"/>
                  </a:cubicBezTo>
                  <a:cubicBezTo>
                    <a:pt x="817" y="2328"/>
                    <a:pt x="816" y="2327"/>
                    <a:pt x="816" y="2326"/>
                  </a:cubicBezTo>
                  <a:cubicBezTo>
                    <a:pt x="815" y="2325"/>
                    <a:pt x="814" y="2324"/>
                    <a:pt x="813" y="2324"/>
                  </a:cubicBezTo>
                  <a:cubicBezTo>
                    <a:pt x="813" y="2323"/>
                    <a:pt x="812" y="2322"/>
                    <a:pt x="811" y="2322"/>
                  </a:cubicBezTo>
                  <a:cubicBezTo>
                    <a:pt x="811" y="2321"/>
                    <a:pt x="811" y="2321"/>
                    <a:pt x="811" y="2321"/>
                  </a:cubicBezTo>
                  <a:cubicBezTo>
                    <a:pt x="811" y="2321"/>
                    <a:pt x="811" y="2321"/>
                    <a:pt x="811" y="2320"/>
                  </a:cubicBezTo>
                  <a:cubicBezTo>
                    <a:pt x="810" y="2315"/>
                    <a:pt x="808" y="2309"/>
                    <a:pt x="807" y="2304"/>
                  </a:cubicBezTo>
                  <a:cubicBezTo>
                    <a:pt x="806" y="2298"/>
                    <a:pt x="806" y="2293"/>
                    <a:pt x="805" y="2288"/>
                  </a:cubicBezTo>
                  <a:cubicBezTo>
                    <a:pt x="804" y="2282"/>
                    <a:pt x="804" y="2277"/>
                    <a:pt x="803" y="2272"/>
                  </a:cubicBezTo>
                  <a:cubicBezTo>
                    <a:pt x="803" y="2266"/>
                    <a:pt x="802" y="2261"/>
                    <a:pt x="802" y="2257"/>
                  </a:cubicBezTo>
                  <a:cubicBezTo>
                    <a:pt x="802" y="2252"/>
                    <a:pt x="803" y="2247"/>
                    <a:pt x="803" y="2243"/>
                  </a:cubicBezTo>
                  <a:cubicBezTo>
                    <a:pt x="803" y="2241"/>
                    <a:pt x="803" y="2239"/>
                    <a:pt x="803" y="2237"/>
                  </a:cubicBezTo>
                  <a:cubicBezTo>
                    <a:pt x="804" y="2235"/>
                    <a:pt x="804" y="2234"/>
                    <a:pt x="804" y="2232"/>
                  </a:cubicBezTo>
                  <a:cubicBezTo>
                    <a:pt x="804" y="2232"/>
                    <a:pt x="804" y="2232"/>
                    <a:pt x="804" y="2231"/>
                  </a:cubicBezTo>
                  <a:cubicBezTo>
                    <a:pt x="831" y="2276"/>
                    <a:pt x="866" y="2286"/>
                    <a:pt x="866" y="2286"/>
                  </a:cubicBezTo>
                  <a:cubicBezTo>
                    <a:pt x="866" y="2286"/>
                    <a:pt x="871" y="2302"/>
                    <a:pt x="871" y="2329"/>
                  </a:cubicBezTo>
                  <a:cubicBezTo>
                    <a:pt x="871" y="2339"/>
                    <a:pt x="872" y="2350"/>
                    <a:pt x="873" y="2360"/>
                  </a:cubicBezTo>
                  <a:cubicBezTo>
                    <a:pt x="873" y="2363"/>
                    <a:pt x="872" y="2366"/>
                    <a:pt x="871" y="2370"/>
                  </a:cubicBezTo>
                  <a:cubicBezTo>
                    <a:pt x="870" y="2374"/>
                    <a:pt x="869" y="2379"/>
                    <a:pt x="868" y="2383"/>
                  </a:cubicBezTo>
                  <a:cubicBezTo>
                    <a:pt x="867" y="2386"/>
                    <a:pt x="867" y="2388"/>
                    <a:pt x="866" y="2390"/>
                  </a:cubicBezTo>
                  <a:cubicBezTo>
                    <a:pt x="865" y="2393"/>
                    <a:pt x="865" y="2395"/>
                    <a:pt x="864" y="2398"/>
                  </a:cubicBezTo>
                  <a:cubicBezTo>
                    <a:pt x="863" y="2403"/>
                    <a:pt x="862" y="2408"/>
                    <a:pt x="861" y="2413"/>
                  </a:cubicBezTo>
                  <a:cubicBezTo>
                    <a:pt x="861" y="2414"/>
                    <a:pt x="861" y="2416"/>
                    <a:pt x="861" y="2417"/>
                  </a:cubicBezTo>
                  <a:cubicBezTo>
                    <a:pt x="861" y="2418"/>
                    <a:pt x="860" y="2420"/>
                    <a:pt x="860" y="2421"/>
                  </a:cubicBezTo>
                  <a:cubicBezTo>
                    <a:pt x="860" y="2422"/>
                    <a:pt x="860" y="2424"/>
                    <a:pt x="860" y="2426"/>
                  </a:cubicBezTo>
                  <a:cubicBezTo>
                    <a:pt x="860" y="2426"/>
                    <a:pt x="860" y="2426"/>
                    <a:pt x="859" y="2427"/>
                  </a:cubicBezTo>
                  <a:cubicBezTo>
                    <a:pt x="859" y="2427"/>
                    <a:pt x="859" y="2428"/>
                    <a:pt x="859" y="2428"/>
                  </a:cubicBezTo>
                  <a:cubicBezTo>
                    <a:pt x="858" y="2429"/>
                    <a:pt x="858" y="2430"/>
                    <a:pt x="858" y="2430"/>
                  </a:cubicBezTo>
                  <a:cubicBezTo>
                    <a:pt x="857" y="2431"/>
                    <a:pt x="857" y="2432"/>
                    <a:pt x="857" y="2433"/>
                  </a:cubicBezTo>
                  <a:cubicBezTo>
                    <a:pt x="856" y="2433"/>
                    <a:pt x="856" y="2434"/>
                    <a:pt x="856" y="2435"/>
                  </a:cubicBezTo>
                  <a:cubicBezTo>
                    <a:pt x="855" y="2437"/>
                    <a:pt x="854" y="2438"/>
                    <a:pt x="854" y="2440"/>
                  </a:cubicBezTo>
                  <a:cubicBezTo>
                    <a:pt x="854" y="2441"/>
                    <a:pt x="853" y="2442"/>
                    <a:pt x="853" y="2443"/>
                  </a:cubicBezTo>
                  <a:cubicBezTo>
                    <a:pt x="853" y="2444"/>
                    <a:pt x="853" y="2445"/>
                    <a:pt x="852" y="2446"/>
                  </a:cubicBezTo>
                  <a:cubicBezTo>
                    <a:pt x="852" y="2448"/>
                    <a:pt x="852" y="2450"/>
                    <a:pt x="851" y="2452"/>
                  </a:cubicBezTo>
                  <a:cubicBezTo>
                    <a:pt x="851" y="2454"/>
                    <a:pt x="851" y="2456"/>
                    <a:pt x="851" y="2458"/>
                  </a:cubicBezTo>
                  <a:cubicBezTo>
                    <a:pt x="850" y="2459"/>
                    <a:pt x="850" y="2460"/>
                    <a:pt x="850" y="2461"/>
                  </a:cubicBezTo>
                  <a:cubicBezTo>
                    <a:pt x="850" y="2462"/>
                    <a:pt x="850" y="2463"/>
                    <a:pt x="850" y="2464"/>
                  </a:cubicBezTo>
                  <a:cubicBezTo>
                    <a:pt x="850" y="2466"/>
                    <a:pt x="850" y="2468"/>
                    <a:pt x="851" y="2470"/>
                  </a:cubicBezTo>
                  <a:cubicBezTo>
                    <a:pt x="851" y="2471"/>
                    <a:pt x="851" y="2471"/>
                    <a:pt x="851" y="2472"/>
                  </a:cubicBezTo>
                  <a:cubicBezTo>
                    <a:pt x="851" y="2473"/>
                    <a:pt x="851" y="2474"/>
                    <a:pt x="851" y="2475"/>
                  </a:cubicBezTo>
                  <a:cubicBezTo>
                    <a:pt x="851" y="2475"/>
                    <a:pt x="851" y="2476"/>
                    <a:pt x="851" y="2477"/>
                  </a:cubicBezTo>
                  <a:cubicBezTo>
                    <a:pt x="852" y="2478"/>
                    <a:pt x="852" y="2478"/>
                    <a:pt x="852" y="2479"/>
                  </a:cubicBezTo>
                  <a:cubicBezTo>
                    <a:pt x="852" y="2480"/>
                    <a:pt x="852" y="2481"/>
                    <a:pt x="853" y="2482"/>
                  </a:cubicBezTo>
                  <a:cubicBezTo>
                    <a:pt x="853" y="2483"/>
                    <a:pt x="853" y="2484"/>
                    <a:pt x="853" y="2484"/>
                  </a:cubicBezTo>
                  <a:cubicBezTo>
                    <a:pt x="854" y="2485"/>
                    <a:pt x="854" y="2485"/>
                    <a:pt x="854" y="2485"/>
                  </a:cubicBezTo>
                  <a:cubicBezTo>
                    <a:pt x="854" y="2485"/>
                    <a:pt x="854" y="2485"/>
                    <a:pt x="854" y="2484"/>
                  </a:cubicBezTo>
                  <a:cubicBezTo>
                    <a:pt x="854" y="2484"/>
                    <a:pt x="854" y="2483"/>
                    <a:pt x="854" y="2482"/>
                  </a:cubicBezTo>
                  <a:cubicBezTo>
                    <a:pt x="854" y="2481"/>
                    <a:pt x="855" y="2480"/>
                    <a:pt x="855" y="2479"/>
                  </a:cubicBezTo>
                  <a:cubicBezTo>
                    <a:pt x="855" y="2478"/>
                    <a:pt x="855" y="2476"/>
                    <a:pt x="856" y="2475"/>
                  </a:cubicBezTo>
                  <a:cubicBezTo>
                    <a:pt x="856" y="2473"/>
                    <a:pt x="856" y="2472"/>
                    <a:pt x="857" y="2470"/>
                  </a:cubicBezTo>
                  <a:cubicBezTo>
                    <a:pt x="857" y="2468"/>
                    <a:pt x="857" y="2467"/>
                    <a:pt x="857" y="2465"/>
                  </a:cubicBezTo>
                  <a:cubicBezTo>
                    <a:pt x="857" y="2464"/>
                    <a:pt x="858" y="2463"/>
                    <a:pt x="858" y="2462"/>
                  </a:cubicBezTo>
                  <a:cubicBezTo>
                    <a:pt x="858" y="2461"/>
                    <a:pt x="858" y="2460"/>
                    <a:pt x="858" y="2459"/>
                  </a:cubicBezTo>
                  <a:cubicBezTo>
                    <a:pt x="858" y="2457"/>
                    <a:pt x="859" y="2455"/>
                    <a:pt x="859" y="2453"/>
                  </a:cubicBezTo>
                  <a:cubicBezTo>
                    <a:pt x="859" y="2451"/>
                    <a:pt x="860" y="2449"/>
                    <a:pt x="860" y="2447"/>
                  </a:cubicBezTo>
                  <a:cubicBezTo>
                    <a:pt x="860" y="2446"/>
                    <a:pt x="860" y="2445"/>
                    <a:pt x="860" y="2445"/>
                  </a:cubicBezTo>
                  <a:cubicBezTo>
                    <a:pt x="860" y="2444"/>
                    <a:pt x="861" y="2443"/>
                    <a:pt x="861" y="2442"/>
                  </a:cubicBezTo>
                  <a:cubicBezTo>
                    <a:pt x="861" y="2442"/>
                    <a:pt x="861" y="2442"/>
                    <a:pt x="861" y="2441"/>
                  </a:cubicBezTo>
                  <a:cubicBezTo>
                    <a:pt x="861" y="2442"/>
                    <a:pt x="861" y="2443"/>
                    <a:pt x="861" y="2444"/>
                  </a:cubicBezTo>
                  <a:cubicBezTo>
                    <a:pt x="862" y="2449"/>
                    <a:pt x="863" y="2454"/>
                    <a:pt x="865" y="2458"/>
                  </a:cubicBezTo>
                  <a:cubicBezTo>
                    <a:pt x="866" y="2462"/>
                    <a:pt x="868" y="2466"/>
                    <a:pt x="870" y="2470"/>
                  </a:cubicBezTo>
                  <a:cubicBezTo>
                    <a:pt x="872" y="2473"/>
                    <a:pt x="875" y="2476"/>
                    <a:pt x="877" y="2478"/>
                  </a:cubicBezTo>
                  <a:cubicBezTo>
                    <a:pt x="879" y="2481"/>
                    <a:pt x="881" y="2482"/>
                    <a:pt x="883" y="2484"/>
                  </a:cubicBezTo>
                  <a:cubicBezTo>
                    <a:pt x="884" y="2484"/>
                    <a:pt x="885" y="2485"/>
                    <a:pt x="886" y="2485"/>
                  </a:cubicBezTo>
                  <a:cubicBezTo>
                    <a:pt x="887" y="2486"/>
                    <a:pt x="887" y="2486"/>
                    <a:pt x="888" y="2486"/>
                  </a:cubicBezTo>
                  <a:cubicBezTo>
                    <a:pt x="889" y="2487"/>
                    <a:pt x="890" y="2487"/>
                    <a:pt x="890" y="2487"/>
                  </a:cubicBezTo>
                  <a:cubicBezTo>
                    <a:pt x="890" y="2487"/>
                    <a:pt x="889" y="2487"/>
                    <a:pt x="888" y="2486"/>
                  </a:cubicBezTo>
                  <a:cubicBezTo>
                    <a:pt x="887" y="2485"/>
                    <a:pt x="886" y="2484"/>
                    <a:pt x="884" y="2482"/>
                  </a:cubicBezTo>
                  <a:cubicBezTo>
                    <a:pt x="883" y="2481"/>
                    <a:pt x="881" y="2479"/>
                    <a:pt x="879" y="2476"/>
                  </a:cubicBezTo>
                  <a:cubicBezTo>
                    <a:pt x="877" y="2474"/>
                    <a:pt x="876" y="2471"/>
                    <a:pt x="874" y="2468"/>
                  </a:cubicBezTo>
                  <a:cubicBezTo>
                    <a:pt x="873" y="2464"/>
                    <a:pt x="871" y="2460"/>
                    <a:pt x="870" y="2456"/>
                  </a:cubicBezTo>
                  <a:cubicBezTo>
                    <a:pt x="869" y="2452"/>
                    <a:pt x="868" y="2448"/>
                    <a:pt x="868" y="2443"/>
                  </a:cubicBezTo>
                  <a:cubicBezTo>
                    <a:pt x="868" y="2439"/>
                    <a:pt x="868" y="2434"/>
                    <a:pt x="868" y="2429"/>
                  </a:cubicBezTo>
                  <a:cubicBezTo>
                    <a:pt x="868" y="2426"/>
                    <a:pt x="868" y="2424"/>
                    <a:pt x="868" y="2422"/>
                  </a:cubicBezTo>
                  <a:cubicBezTo>
                    <a:pt x="868" y="2420"/>
                    <a:pt x="868" y="2419"/>
                    <a:pt x="869" y="2418"/>
                  </a:cubicBezTo>
                  <a:cubicBezTo>
                    <a:pt x="869" y="2417"/>
                    <a:pt x="869" y="2415"/>
                    <a:pt x="869" y="2414"/>
                  </a:cubicBezTo>
                  <a:cubicBezTo>
                    <a:pt x="870" y="2409"/>
                    <a:pt x="871" y="2404"/>
                    <a:pt x="872" y="2399"/>
                  </a:cubicBezTo>
                  <a:cubicBezTo>
                    <a:pt x="872" y="2397"/>
                    <a:pt x="873" y="2394"/>
                    <a:pt x="873" y="2392"/>
                  </a:cubicBezTo>
                  <a:cubicBezTo>
                    <a:pt x="874" y="2390"/>
                    <a:pt x="874" y="2387"/>
                    <a:pt x="875" y="2385"/>
                  </a:cubicBezTo>
                  <a:cubicBezTo>
                    <a:pt x="875" y="2382"/>
                    <a:pt x="876" y="2379"/>
                    <a:pt x="876" y="2376"/>
                  </a:cubicBezTo>
                  <a:cubicBezTo>
                    <a:pt x="881" y="2400"/>
                    <a:pt x="889" y="2423"/>
                    <a:pt x="894" y="2444"/>
                  </a:cubicBezTo>
                  <a:cubicBezTo>
                    <a:pt x="884" y="2399"/>
                    <a:pt x="885" y="2352"/>
                    <a:pt x="887" y="2322"/>
                  </a:cubicBezTo>
                  <a:cubicBezTo>
                    <a:pt x="888" y="2323"/>
                    <a:pt x="888" y="2325"/>
                    <a:pt x="888" y="2326"/>
                  </a:cubicBezTo>
                  <a:cubicBezTo>
                    <a:pt x="890" y="2331"/>
                    <a:pt x="892" y="2337"/>
                    <a:pt x="894" y="2342"/>
                  </a:cubicBezTo>
                  <a:cubicBezTo>
                    <a:pt x="896" y="2348"/>
                    <a:pt x="899" y="2353"/>
                    <a:pt x="902" y="2359"/>
                  </a:cubicBezTo>
                  <a:cubicBezTo>
                    <a:pt x="904" y="2362"/>
                    <a:pt x="905" y="2365"/>
                    <a:pt x="907" y="2367"/>
                  </a:cubicBezTo>
                  <a:cubicBezTo>
                    <a:pt x="909" y="2370"/>
                    <a:pt x="910" y="2373"/>
                    <a:pt x="912" y="2376"/>
                  </a:cubicBezTo>
                  <a:cubicBezTo>
                    <a:pt x="914" y="2379"/>
                    <a:pt x="915" y="2382"/>
                    <a:pt x="917" y="2385"/>
                  </a:cubicBezTo>
                  <a:cubicBezTo>
                    <a:pt x="918" y="2386"/>
                    <a:pt x="918" y="2386"/>
                    <a:pt x="918" y="2386"/>
                  </a:cubicBezTo>
                  <a:cubicBezTo>
                    <a:pt x="918" y="2387"/>
                    <a:pt x="918" y="2387"/>
                    <a:pt x="918" y="2387"/>
                  </a:cubicBezTo>
                  <a:cubicBezTo>
                    <a:pt x="919" y="2389"/>
                    <a:pt x="919" y="2389"/>
                    <a:pt x="919" y="2389"/>
                  </a:cubicBezTo>
                  <a:cubicBezTo>
                    <a:pt x="920" y="2391"/>
                    <a:pt x="921" y="2392"/>
                    <a:pt x="922" y="2394"/>
                  </a:cubicBezTo>
                  <a:cubicBezTo>
                    <a:pt x="924" y="2398"/>
                    <a:pt x="924" y="2398"/>
                    <a:pt x="924" y="2398"/>
                  </a:cubicBezTo>
                  <a:cubicBezTo>
                    <a:pt x="925" y="2399"/>
                    <a:pt x="925" y="2400"/>
                    <a:pt x="925" y="2401"/>
                  </a:cubicBezTo>
                  <a:cubicBezTo>
                    <a:pt x="925" y="2402"/>
                    <a:pt x="925" y="2404"/>
                    <a:pt x="924" y="2405"/>
                  </a:cubicBezTo>
                  <a:cubicBezTo>
                    <a:pt x="924" y="2408"/>
                    <a:pt x="923" y="2412"/>
                    <a:pt x="923" y="2415"/>
                  </a:cubicBezTo>
                  <a:cubicBezTo>
                    <a:pt x="922" y="2416"/>
                    <a:pt x="922" y="2417"/>
                    <a:pt x="922" y="2418"/>
                  </a:cubicBezTo>
                  <a:cubicBezTo>
                    <a:pt x="922" y="2419"/>
                    <a:pt x="922" y="2420"/>
                    <a:pt x="922" y="2420"/>
                  </a:cubicBezTo>
                  <a:cubicBezTo>
                    <a:pt x="922" y="2422"/>
                    <a:pt x="922" y="2424"/>
                    <a:pt x="921" y="2426"/>
                  </a:cubicBezTo>
                  <a:cubicBezTo>
                    <a:pt x="921" y="2428"/>
                    <a:pt x="921" y="2430"/>
                    <a:pt x="921" y="2432"/>
                  </a:cubicBezTo>
                  <a:cubicBezTo>
                    <a:pt x="921" y="2433"/>
                    <a:pt x="921" y="2434"/>
                    <a:pt x="921" y="2434"/>
                  </a:cubicBezTo>
                  <a:cubicBezTo>
                    <a:pt x="921" y="2435"/>
                    <a:pt x="921" y="2436"/>
                    <a:pt x="921" y="2437"/>
                  </a:cubicBezTo>
                  <a:cubicBezTo>
                    <a:pt x="921" y="2441"/>
                    <a:pt x="921" y="2444"/>
                    <a:pt x="922" y="2447"/>
                  </a:cubicBezTo>
                  <a:cubicBezTo>
                    <a:pt x="922" y="2450"/>
                    <a:pt x="922" y="2452"/>
                    <a:pt x="923" y="2454"/>
                  </a:cubicBezTo>
                  <a:cubicBezTo>
                    <a:pt x="923" y="2455"/>
                    <a:pt x="923" y="2455"/>
                    <a:pt x="923" y="2456"/>
                  </a:cubicBezTo>
                  <a:cubicBezTo>
                    <a:pt x="923" y="2456"/>
                    <a:pt x="923" y="2456"/>
                    <a:pt x="923" y="2456"/>
                  </a:cubicBezTo>
                  <a:cubicBezTo>
                    <a:pt x="923" y="2456"/>
                    <a:pt x="924" y="2456"/>
                    <a:pt x="924" y="2456"/>
                  </a:cubicBezTo>
                  <a:cubicBezTo>
                    <a:pt x="924" y="2455"/>
                    <a:pt x="924" y="2455"/>
                    <a:pt x="924" y="2454"/>
                  </a:cubicBezTo>
                  <a:cubicBezTo>
                    <a:pt x="925" y="2452"/>
                    <a:pt x="926" y="2450"/>
                    <a:pt x="926" y="2447"/>
                  </a:cubicBezTo>
                  <a:cubicBezTo>
                    <a:pt x="927" y="2444"/>
                    <a:pt x="928" y="2441"/>
                    <a:pt x="928" y="2438"/>
                  </a:cubicBezTo>
                  <a:cubicBezTo>
                    <a:pt x="928" y="2437"/>
                    <a:pt x="928" y="2436"/>
                    <a:pt x="928" y="2435"/>
                  </a:cubicBezTo>
                  <a:cubicBezTo>
                    <a:pt x="929" y="2434"/>
                    <a:pt x="929" y="2433"/>
                    <a:pt x="929" y="2432"/>
                  </a:cubicBezTo>
                  <a:cubicBezTo>
                    <a:pt x="929" y="2430"/>
                    <a:pt x="929" y="2428"/>
                    <a:pt x="929" y="2427"/>
                  </a:cubicBezTo>
                  <a:cubicBezTo>
                    <a:pt x="929" y="2425"/>
                    <a:pt x="929" y="2423"/>
                    <a:pt x="929" y="2421"/>
                  </a:cubicBezTo>
                  <a:cubicBezTo>
                    <a:pt x="930" y="2420"/>
                    <a:pt x="930" y="2419"/>
                    <a:pt x="930" y="2418"/>
                  </a:cubicBezTo>
                  <a:cubicBezTo>
                    <a:pt x="930" y="2417"/>
                    <a:pt x="930" y="2416"/>
                    <a:pt x="930" y="2415"/>
                  </a:cubicBezTo>
                  <a:cubicBezTo>
                    <a:pt x="929" y="2414"/>
                    <a:pt x="929" y="2412"/>
                    <a:pt x="929" y="2410"/>
                  </a:cubicBezTo>
                  <a:cubicBezTo>
                    <a:pt x="930" y="2410"/>
                    <a:pt x="930" y="2411"/>
                    <a:pt x="930" y="2412"/>
                  </a:cubicBezTo>
                  <a:cubicBezTo>
                    <a:pt x="932" y="2418"/>
                    <a:pt x="935" y="2424"/>
                    <a:pt x="937" y="2430"/>
                  </a:cubicBezTo>
                  <a:cubicBezTo>
                    <a:pt x="938" y="2433"/>
                    <a:pt x="938" y="2436"/>
                    <a:pt x="939" y="2439"/>
                  </a:cubicBezTo>
                  <a:cubicBezTo>
                    <a:pt x="939" y="2440"/>
                    <a:pt x="940" y="2442"/>
                    <a:pt x="940" y="2443"/>
                  </a:cubicBezTo>
                  <a:cubicBezTo>
                    <a:pt x="940" y="2445"/>
                    <a:pt x="941" y="2446"/>
                    <a:pt x="941" y="2448"/>
                  </a:cubicBezTo>
                  <a:cubicBezTo>
                    <a:pt x="942" y="2453"/>
                    <a:pt x="943" y="2459"/>
                    <a:pt x="943" y="2464"/>
                  </a:cubicBezTo>
                  <a:cubicBezTo>
                    <a:pt x="944" y="2466"/>
                    <a:pt x="944" y="2469"/>
                    <a:pt x="944" y="2471"/>
                  </a:cubicBezTo>
                  <a:cubicBezTo>
                    <a:pt x="944" y="2473"/>
                    <a:pt x="944" y="2475"/>
                    <a:pt x="944" y="2478"/>
                  </a:cubicBezTo>
                  <a:cubicBezTo>
                    <a:pt x="944" y="2480"/>
                    <a:pt x="944" y="2482"/>
                    <a:pt x="944" y="2483"/>
                  </a:cubicBezTo>
                  <a:cubicBezTo>
                    <a:pt x="944" y="2485"/>
                    <a:pt x="944" y="2487"/>
                    <a:pt x="944" y="2488"/>
                  </a:cubicBezTo>
                  <a:cubicBezTo>
                    <a:pt x="944" y="2489"/>
                    <a:pt x="944" y="2490"/>
                    <a:pt x="944" y="2490"/>
                  </a:cubicBezTo>
                  <a:cubicBezTo>
                    <a:pt x="944" y="2491"/>
                    <a:pt x="944" y="2492"/>
                    <a:pt x="944" y="2492"/>
                  </a:cubicBezTo>
                  <a:cubicBezTo>
                    <a:pt x="944" y="2493"/>
                    <a:pt x="944" y="2494"/>
                    <a:pt x="944" y="2495"/>
                  </a:cubicBezTo>
                  <a:cubicBezTo>
                    <a:pt x="944" y="2497"/>
                    <a:pt x="943" y="2498"/>
                    <a:pt x="943" y="2498"/>
                  </a:cubicBezTo>
                  <a:cubicBezTo>
                    <a:pt x="943" y="2498"/>
                    <a:pt x="944" y="2497"/>
                    <a:pt x="944" y="2495"/>
                  </a:cubicBezTo>
                  <a:cubicBezTo>
                    <a:pt x="944" y="2494"/>
                    <a:pt x="945" y="2493"/>
                    <a:pt x="945" y="2492"/>
                  </a:cubicBezTo>
                  <a:cubicBezTo>
                    <a:pt x="945" y="2492"/>
                    <a:pt x="945" y="2491"/>
                    <a:pt x="945" y="2490"/>
                  </a:cubicBezTo>
                  <a:cubicBezTo>
                    <a:pt x="945" y="2490"/>
                    <a:pt x="946" y="2489"/>
                    <a:pt x="946" y="2488"/>
                  </a:cubicBezTo>
                  <a:cubicBezTo>
                    <a:pt x="946" y="2487"/>
                    <a:pt x="946" y="2485"/>
                    <a:pt x="947" y="2483"/>
                  </a:cubicBezTo>
                  <a:cubicBezTo>
                    <a:pt x="947" y="2482"/>
                    <a:pt x="947" y="2480"/>
                    <a:pt x="947" y="2478"/>
                  </a:cubicBezTo>
                  <a:cubicBezTo>
                    <a:pt x="948" y="2476"/>
                    <a:pt x="948" y="2473"/>
                    <a:pt x="948" y="2471"/>
                  </a:cubicBezTo>
                  <a:cubicBezTo>
                    <a:pt x="948" y="2469"/>
                    <a:pt x="948" y="2466"/>
                    <a:pt x="948" y="2463"/>
                  </a:cubicBezTo>
                  <a:cubicBezTo>
                    <a:pt x="948" y="2458"/>
                    <a:pt x="948" y="2453"/>
                    <a:pt x="947" y="2447"/>
                  </a:cubicBezTo>
                  <a:cubicBezTo>
                    <a:pt x="947" y="2445"/>
                    <a:pt x="946" y="2444"/>
                    <a:pt x="946" y="2442"/>
                  </a:cubicBezTo>
                  <a:cubicBezTo>
                    <a:pt x="946" y="2441"/>
                    <a:pt x="946" y="2439"/>
                    <a:pt x="945" y="2438"/>
                  </a:cubicBezTo>
                  <a:cubicBezTo>
                    <a:pt x="945" y="2436"/>
                    <a:pt x="945" y="2435"/>
                    <a:pt x="944" y="2433"/>
                  </a:cubicBezTo>
                  <a:cubicBezTo>
                    <a:pt x="944" y="2431"/>
                    <a:pt x="944" y="2430"/>
                    <a:pt x="943" y="2428"/>
                  </a:cubicBezTo>
                  <a:cubicBezTo>
                    <a:pt x="943" y="2427"/>
                    <a:pt x="943" y="2425"/>
                    <a:pt x="942" y="2423"/>
                  </a:cubicBezTo>
                  <a:cubicBezTo>
                    <a:pt x="942" y="2422"/>
                    <a:pt x="941" y="2420"/>
                    <a:pt x="941" y="2419"/>
                  </a:cubicBezTo>
                  <a:cubicBezTo>
                    <a:pt x="940" y="2418"/>
                    <a:pt x="940" y="2417"/>
                    <a:pt x="940" y="2416"/>
                  </a:cubicBezTo>
                  <a:cubicBezTo>
                    <a:pt x="940" y="2415"/>
                    <a:pt x="939" y="2415"/>
                    <a:pt x="939" y="2414"/>
                  </a:cubicBezTo>
                  <a:cubicBezTo>
                    <a:pt x="938" y="2412"/>
                    <a:pt x="938" y="2411"/>
                    <a:pt x="937" y="2409"/>
                  </a:cubicBezTo>
                  <a:cubicBezTo>
                    <a:pt x="936" y="2406"/>
                    <a:pt x="935" y="2403"/>
                    <a:pt x="933" y="2399"/>
                  </a:cubicBezTo>
                  <a:cubicBezTo>
                    <a:pt x="933" y="2398"/>
                    <a:pt x="932" y="2396"/>
                    <a:pt x="931" y="2395"/>
                  </a:cubicBezTo>
                  <a:cubicBezTo>
                    <a:pt x="929" y="2390"/>
                    <a:pt x="929" y="2390"/>
                    <a:pt x="929" y="2390"/>
                  </a:cubicBezTo>
                  <a:cubicBezTo>
                    <a:pt x="928" y="2388"/>
                    <a:pt x="927" y="2387"/>
                    <a:pt x="926" y="2385"/>
                  </a:cubicBezTo>
                  <a:cubicBezTo>
                    <a:pt x="925" y="2383"/>
                    <a:pt x="925" y="2383"/>
                    <a:pt x="925" y="2383"/>
                  </a:cubicBezTo>
                  <a:cubicBezTo>
                    <a:pt x="925" y="2382"/>
                    <a:pt x="925" y="2382"/>
                    <a:pt x="925" y="2382"/>
                  </a:cubicBezTo>
                  <a:cubicBezTo>
                    <a:pt x="924" y="2381"/>
                    <a:pt x="924" y="2381"/>
                    <a:pt x="924" y="2381"/>
                  </a:cubicBezTo>
                  <a:cubicBezTo>
                    <a:pt x="922" y="2378"/>
                    <a:pt x="920" y="2375"/>
                    <a:pt x="919" y="2372"/>
                  </a:cubicBezTo>
                  <a:cubicBezTo>
                    <a:pt x="915" y="2366"/>
                    <a:pt x="912" y="2361"/>
                    <a:pt x="908" y="2355"/>
                  </a:cubicBezTo>
                  <a:cubicBezTo>
                    <a:pt x="905" y="2350"/>
                    <a:pt x="902" y="2345"/>
                    <a:pt x="899" y="2340"/>
                  </a:cubicBezTo>
                  <a:cubicBezTo>
                    <a:pt x="897" y="2334"/>
                    <a:pt x="894" y="2330"/>
                    <a:pt x="893" y="2325"/>
                  </a:cubicBezTo>
                  <a:cubicBezTo>
                    <a:pt x="891" y="2320"/>
                    <a:pt x="890" y="2316"/>
                    <a:pt x="889" y="2312"/>
                  </a:cubicBezTo>
                  <a:cubicBezTo>
                    <a:pt x="889" y="2310"/>
                    <a:pt x="889" y="2309"/>
                    <a:pt x="889" y="2308"/>
                  </a:cubicBezTo>
                  <a:cubicBezTo>
                    <a:pt x="890" y="2296"/>
                    <a:pt x="891" y="2289"/>
                    <a:pt x="891" y="2289"/>
                  </a:cubicBezTo>
                  <a:cubicBezTo>
                    <a:pt x="891" y="2289"/>
                    <a:pt x="932" y="2298"/>
                    <a:pt x="960" y="2337"/>
                  </a:cubicBezTo>
                  <a:cubicBezTo>
                    <a:pt x="960" y="2337"/>
                    <a:pt x="961" y="2338"/>
                    <a:pt x="961" y="2338"/>
                  </a:cubicBezTo>
                  <a:cubicBezTo>
                    <a:pt x="961" y="2339"/>
                    <a:pt x="961" y="2340"/>
                    <a:pt x="962" y="2341"/>
                  </a:cubicBezTo>
                  <a:cubicBezTo>
                    <a:pt x="963" y="2342"/>
                    <a:pt x="963" y="2344"/>
                    <a:pt x="964" y="2346"/>
                  </a:cubicBezTo>
                  <a:cubicBezTo>
                    <a:pt x="965" y="2348"/>
                    <a:pt x="966" y="2350"/>
                    <a:pt x="966" y="2351"/>
                  </a:cubicBezTo>
                  <a:cubicBezTo>
                    <a:pt x="967" y="2353"/>
                    <a:pt x="968" y="2355"/>
                    <a:pt x="968" y="2357"/>
                  </a:cubicBezTo>
                  <a:cubicBezTo>
                    <a:pt x="970" y="2361"/>
                    <a:pt x="971" y="2365"/>
                    <a:pt x="973" y="2369"/>
                  </a:cubicBezTo>
                  <a:cubicBezTo>
                    <a:pt x="974" y="2373"/>
                    <a:pt x="975" y="2377"/>
                    <a:pt x="976" y="2381"/>
                  </a:cubicBezTo>
                  <a:cubicBezTo>
                    <a:pt x="977" y="2382"/>
                    <a:pt x="977" y="2383"/>
                    <a:pt x="977" y="2384"/>
                  </a:cubicBezTo>
                  <a:cubicBezTo>
                    <a:pt x="977" y="2385"/>
                    <a:pt x="978" y="2386"/>
                    <a:pt x="978" y="2387"/>
                  </a:cubicBezTo>
                  <a:cubicBezTo>
                    <a:pt x="979" y="2389"/>
                    <a:pt x="979" y="2390"/>
                    <a:pt x="980" y="2392"/>
                  </a:cubicBezTo>
                  <a:cubicBezTo>
                    <a:pt x="980" y="2394"/>
                    <a:pt x="980" y="2396"/>
                    <a:pt x="981" y="2398"/>
                  </a:cubicBezTo>
                  <a:cubicBezTo>
                    <a:pt x="981" y="2399"/>
                    <a:pt x="981" y="2400"/>
                    <a:pt x="982" y="2401"/>
                  </a:cubicBezTo>
                  <a:cubicBezTo>
                    <a:pt x="982" y="2402"/>
                    <a:pt x="982" y="2403"/>
                    <a:pt x="982" y="2403"/>
                  </a:cubicBezTo>
                  <a:cubicBezTo>
                    <a:pt x="983" y="2405"/>
                    <a:pt x="983" y="2407"/>
                    <a:pt x="983" y="2409"/>
                  </a:cubicBezTo>
                  <a:cubicBezTo>
                    <a:pt x="984" y="2410"/>
                    <a:pt x="984" y="2412"/>
                    <a:pt x="984" y="2413"/>
                  </a:cubicBezTo>
                  <a:cubicBezTo>
                    <a:pt x="985" y="2415"/>
                    <a:pt x="985" y="2416"/>
                    <a:pt x="985" y="2418"/>
                  </a:cubicBezTo>
                  <a:cubicBezTo>
                    <a:pt x="985" y="2419"/>
                    <a:pt x="986" y="2421"/>
                    <a:pt x="986" y="2422"/>
                  </a:cubicBezTo>
                  <a:cubicBezTo>
                    <a:pt x="986" y="2423"/>
                    <a:pt x="986" y="2424"/>
                    <a:pt x="987" y="2425"/>
                  </a:cubicBezTo>
                  <a:cubicBezTo>
                    <a:pt x="987" y="2426"/>
                    <a:pt x="987" y="2428"/>
                    <a:pt x="987" y="2428"/>
                  </a:cubicBezTo>
                  <a:cubicBezTo>
                    <a:pt x="987" y="2430"/>
                    <a:pt x="988" y="2432"/>
                    <a:pt x="988" y="2433"/>
                  </a:cubicBezTo>
                  <a:cubicBezTo>
                    <a:pt x="988" y="2434"/>
                    <a:pt x="988" y="2434"/>
                    <a:pt x="988" y="2434"/>
                  </a:cubicBezTo>
                  <a:cubicBezTo>
                    <a:pt x="988" y="2434"/>
                    <a:pt x="988" y="2434"/>
                    <a:pt x="988" y="2433"/>
                  </a:cubicBezTo>
                  <a:cubicBezTo>
                    <a:pt x="988" y="2432"/>
                    <a:pt x="988" y="2430"/>
                    <a:pt x="989" y="2428"/>
                  </a:cubicBezTo>
                  <a:cubicBezTo>
                    <a:pt x="989" y="2427"/>
                    <a:pt x="989" y="2426"/>
                    <a:pt x="989" y="2425"/>
                  </a:cubicBezTo>
                  <a:cubicBezTo>
                    <a:pt x="989" y="2424"/>
                    <a:pt x="989" y="2423"/>
                    <a:pt x="989" y="2422"/>
                  </a:cubicBezTo>
                  <a:cubicBezTo>
                    <a:pt x="989" y="2420"/>
                    <a:pt x="989" y="2419"/>
                    <a:pt x="989" y="2417"/>
                  </a:cubicBezTo>
                  <a:cubicBezTo>
                    <a:pt x="989" y="2416"/>
                    <a:pt x="989" y="2414"/>
                    <a:pt x="989" y="2413"/>
                  </a:cubicBezTo>
                  <a:cubicBezTo>
                    <a:pt x="989" y="2411"/>
                    <a:pt x="989" y="2410"/>
                    <a:pt x="989" y="2408"/>
                  </a:cubicBezTo>
                  <a:cubicBezTo>
                    <a:pt x="988" y="2406"/>
                    <a:pt x="988" y="2404"/>
                    <a:pt x="988" y="2402"/>
                  </a:cubicBezTo>
                  <a:cubicBezTo>
                    <a:pt x="988" y="2401"/>
                    <a:pt x="988" y="2401"/>
                    <a:pt x="988" y="2400"/>
                  </a:cubicBezTo>
                  <a:cubicBezTo>
                    <a:pt x="988" y="2399"/>
                    <a:pt x="987" y="2398"/>
                    <a:pt x="987" y="2397"/>
                  </a:cubicBezTo>
                  <a:cubicBezTo>
                    <a:pt x="987" y="2395"/>
                    <a:pt x="987" y="2393"/>
                    <a:pt x="986" y="2391"/>
                  </a:cubicBezTo>
                  <a:cubicBezTo>
                    <a:pt x="986" y="2387"/>
                    <a:pt x="985" y="2383"/>
                    <a:pt x="984" y="2379"/>
                  </a:cubicBezTo>
                  <a:cubicBezTo>
                    <a:pt x="983" y="2375"/>
                    <a:pt x="981" y="2370"/>
                    <a:pt x="980" y="2366"/>
                  </a:cubicBezTo>
                  <a:cubicBezTo>
                    <a:pt x="979" y="2362"/>
                    <a:pt x="977" y="2358"/>
                    <a:pt x="976" y="2354"/>
                  </a:cubicBezTo>
                  <a:cubicBezTo>
                    <a:pt x="974" y="2350"/>
                    <a:pt x="972" y="2347"/>
                    <a:pt x="970" y="2343"/>
                  </a:cubicBezTo>
                  <a:cubicBezTo>
                    <a:pt x="970" y="2341"/>
                    <a:pt x="969" y="2339"/>
                    <a:pt x="968" y="2338"/>
                  </a:cubicBezTo>
                  <a:cubicBezTo>
                    <a:pt x="967" y="2337"/>
                    <a:pt x="967" y="2336"/>
                    <a:pt x="966" y="2335"/>
                  </a:cubicBezTo>
                  <a:cubicBezTo>
                    <a:pt x="966" y="2334"/>
                    <a:pt x="965" y="2334"/>
                    <a:pt x="965" y="2333"/>
                  </a:cubicBezTo>
                  <a:cubicBezTo>
                    <a:pt x="964" y="2331"/>
                    <a:pt x="963" y="2330"/>
                    <a:pt x="962" y="2328"/>
                  </a:cubicBezTo>
                  <a:cubicBezTo>
                    <a:pt x="961" y="2327"/>
                    <a:pt x="961" y="2326"/>
                    <a:pt x="960" y="2325"/>
                  </a:cubicBezTo>
                  <a:cubicBezTo>
                    <a:pt x="949" y="2278"/>
                    <a:pt x="899" y="2267"/>
                    <a:pt x="860" y="2242"/>
                  </a:cubicBezTo>
                  <a:cubicBezTo>
                    <a:pt x="865" y="2244"/>
                    <a:pt x="870" y="2245"/>
                    <a:pt x="875" y="2246"/>
                  </a:cubicBezTo>
                  <a:cubicBezTo>
                    <a:pt x="879" y="2247"/>
                    <a:pt x="882" y="2247"/>
                    <a:pt x="886" y="2248"/>
                  </a:cubicBezTo>
                  <a:cubicBezTo>
                    <a:pt x="890" y="2248"/>
                    <a:pt x="894" y="2248"/>
                    <a:pt x="897" y="2248"/>
                  </a:cubicBezTo>
                  <a:cubicBezTo>
                    <a:pt x="905" y="2249"/>
                    <a:pt x="913" y="2249"/>
                    <a:pt x="920" y="2249"/>
                  </a:cubicBezTo>
                  <a:cubicBezTo>
                    <a:pt x="928" y="2249"/>
                    <a:pt x="935" y="2248"/>
                    <a:pt x="942" y="2249"/>
                  </a:cubicBezTo>
                  <a:cubicBezTo>
                    <a:pt x="946" y="2249"/>
                    <a:pt x="950" y="2249"/>
                    <a:pt x="953" y="2250"/>
                  </a:cubicBezTo>
                  <a:cubicBezTo>
                    <a:pt x="955" y="2250"/>
                    <a:pt x="957" y="2250"/>
                    <a:pt x="958" y="2250"/>
                  </a:cubicBezTo>
                  <a:cubicBezTo>
                    <a:pt x="960" y="2251"/>
                    <a:pt x="962" y="2251"/>
                    <a:pt x="963" y="2251"/>
                  </a:cubicBezTo>
                  <a:cubicBezTo>
                    <a:pt x="964" y="2251"/>
                    <a:pt x="965" y="2252"/>
                    <a:pt x="966" y="2252"/>
                  </a:cubicBezTo>
                  <a:cubicBezTo>
                    <a:pt x="967" y="2252"/>
                    <a:pt x="968" y="2252"/>
                    <a:pt x="968" y="2252"/>
                  </a:cubicBezTo>
                  <a:cubicBezTo>
                    <a:pt x="970" y="2253"/>
                    <a:pt x="970" y="2253"/>
                    <a:pt x="970" y="2253"/>
                  </a:cubicBezTo>
                  <a:cubicBezTo>
                    <a:pt x="971" y="2253"/>
                    <a:pt x="971" y="2253"/>
                    <a:pt x="971" y="2253"/>
                  </a:cubicBezTo>
                  <a:cubicBezTo>
                    <a:pt x="971" y="2253"/>
                    <a:pt x="972" y="2253"/>
                    <a:pt x="973" y="2254"/>
                  </a:cubicBezTo>
                  <a:cubicBezTo>
                    <a:pt x="973" y="2254"/>
                    <a:pt x="973" y="2254"/>
                    <a:pt x="974" y="2255"/>
                  </a:cubicBezTo>
                  <a:cubicBezTo>
                    <a:pt x="975" y="2256"/>
                    <a:pt x="976" y="2258"/>
                    <a:pt x="977" y="2260"/>
                  </a:cubicBezTo>
                  <a:cubicBezTo>
                    <a:pt x="980" y="2263"/>
                    <a:pt x="983" y="2268"/>
                    <a:pt x="985" y="2273"/>
                  </a:cubicBezTo>
                  <a:cubicBezTo>
                    <a:pt x="985" y="2274"/>
                    <a:pt x="985" y="2275"/>
                    <a:pt x="986" y="2275"/>
                  </a:cubicBezTo>
                  <a:cubicBezTo>
                    <a:pt x="986" y="2276"/>
                    <a:pt x="986" y="2277"/>
                    <a:pt x="987" y="2277"/>
                  </a:cubicBezTo>
                  <a:cubicBezTo>
                    <a:pt x="987" y="2278"/>
                    <a:pt x="987" y="2279"/>
                    <a:pt x="987" y="2279"/>
                  </a:cubicBezTo>
                  <a:cubicBezTo>
                    <a:pt x="987" y="2280"/>
                    <a:pt x="988" y="2281"/>
                    <a:pt x="988" y="2282"/>
                  </a:cubicBezTo>
                  <a:cubicBezTo>
                    <a:pt x="989" y="2284"/>
                    <a:pt x="990" y="2287"/>
                    <a:pt x="990" y="2290"/>
                  </a:cubicBezTo>
                  <a:cubicBezTo>
                    <a:pt x="991" y="2293"/>
                    <a:pt x="991" y="2296"/>
                    <a:pt x="992" y="2299"/>
                  </a:cubicBezTo>
                  <a:cubicBezTo>
                    <a:pt x="992" y="2300"/>
                    <a:pt x="992" y="2301"/>
                    <a:pt x="992" y="2302"/>
                  </a:cubicBezTo>
                  <a:cubicBezTo>
                    <a:pt x="992" y="2302"/>
                    <a:pt x="992" y="2303"/>
                    <a:pt x="992" y="2304"/>
                  </a:cubicBezTo>
                  <a:cubicBezTo>
                    <a:pt x="993" y="2305"/>
                    <a:pt x="993" y="2307"/>
                    <a:pt x="993" y="2308"/>
                  </a:cubicBezTo>
                  <a:cubicBezTo>
                    <a:pt x="993" y="2311"/>
                    <a:pt x="993" y="2314"/>
                    <a:pt x="994" y="2317"/>
                  </a:cubicBezTo>
                  <a:cubicBezTo>
                    <a:pt x="994" y="2320"/>
                    <a:pt x="994" y="2322"/>
                    <a:pt x="994" y="2325"/>
                  </a:cubicBezTo>
                  <a:cubicBezTo>
                    <a:pt x="995" y="2327"/>
                    <a:pt x="995" y="2329"/>
                    <a:pt x="995" y="2331"/>
                  </a:cubicBezTo>
                  <a:cubicBezTo>
                    <a:pt x="996" y="2333"/>
                    <a:pt x="996" y="2335"/>
                    <a:pt x="997" y="2336"/>
                  </a:cubicBezTo>
                  <a:cubicBezTo>
                    <a:pt x="997" y="2338"/>
                    <a:pt x="998" y="2339"/>
                    <a:pt x="998" y="2339"/>
                  </a:cubicBezTo>
                  <a:cubicBezTo>
                    <a:pt x="999" y="2340"/>
                    <a:pt x="999" y="2340"/>
                    <a:pt x="999" y="2340"/>
                  </a:cubicBezTo>
                  <a:cubicBezTo>
                    <a:pt x="999" y="2340"/>
                    <a:pt x="999" y="2340"/>
                    <a:pt x="999" y="2339"/>
                  </a:cubicBezTo>
                  <a:cubicBezTo>
                    <a:pt x="999" y="2338"/>
                    <a:pt x="999" y="2337"/>
                    <a:pt x="999" y="2336"/>
                  </a:cubicBezTo>
                  <a:cubicBezTo>
                    <a:pt x="998" y="2334"/>
                    <a:pt x="998" y="2333"/>
                    <a:pt x="999" y="2331"/>
                  </a:cubicBezTo>
                  <a:cubicBezTo>
                    <a:pt x="999" y="2329"/>
                    <a:pt x="999" y="2327"/>
                    <a:pt x="999" y="2324"/>
                  </a:cubicBezTo>
                  <a:cubicBezTo>
                    <a:pt x="999" y="2322"/>
                    <a:pt x="999" y="2320"/>
                    <a:pt x="1000" y="2317"/>
                  </a:cubicBezTo>
                  <a:cubicBezTo>
                    <a:pt x="1000" y="2314"/>
                    <a:pt x="1000" y="2311"/>
                    <a:pt x="1000" y="2308"/>
                  </a:cubicBezTo>
                  <a:cubicBezTo>
                    <a:pt x="1000" y="2306"/>
                    <a:pt x="1000" y="2305"/>
                    <a:pt x="1000" y="2303"/>
                  </a:cubicBezTo>
                  <a:cubicBezTo>
                    <a:pt x="1000" y="2302"/>
                    <a:pt x="1000" y="2300"/>
                    <a:pt x="999" y="2298"/>
                  </a:cubicBezTo>
                  <a:cubicBezTo>
                    <a:pt x="999" y="2295"/>
                    <a:pt x="999" y="2292"/>
                    <a:pt x="998" y="2289"/>
                  </a:cubicBezTo>
                  <a:cubicBezTo>
                    <a:pt x="997" y="2285"/>
                    <a:pt x="996" y="2282"/>
                    <a:pt x="995" y="2279"/>
                  </a:cubicBezTo>
                  <a:cubicBezTo>
                    <a:pt x="995" y="2278"/>
                    <a:pt x="995" y="2278"/>
                    <a:pt x="995" y="2278"/>
                  </a:cubicBezTo>
                  <a:cubicBezTo>
                    <a:pt x="995" y="2277"/>
                    <a:pt x="995" y="2277"/>
                    <a:pt x="995" y="2277"/>
                  </a:cubicBezTo>
                  <a:cubicBezTo>
                    <a:pt x="994" y="2277"/>
                    <a:pt x="994" y="2277"/>
                    <a:pt x="994" y="2277"/>
                  </a:cubicBezTo>
                  <a:cubicBezTo>
                    <a:pt x="994" y="2277"/>
                    <a:pt x="994" y="2277"/>
                    <a:pt x="994" y="2277"/>
                  </a:cubicBezTo>
                  <a:cubicBezTo>
                    <a:pt x="994" y="2276"/>
                    <a:pt x="994" y="2275"/>
                    <a:pt x="993" y="2275"/>
                  </a:cubicBezTo>
                  <a:cubicBezTo>
                    <a:pt x="993" y="2274"/>
                    <a:pt x="993" y="2273"/>
                    <a:pt x="992" y="2272"/>
                  </a:cubicBezTo>
                  <a:cubicBezTo>
                    <a:pt x="992" y="2272"/>
                    <a:pt x="992" y="2271"/>
                    <a:pt x="991" y="2270"/>
                  </a:cubicBezTo>
                  <a:cubicBezTo>
                    <a:pt x="990" y="2268"/>
                    <a:pt x="988" y="2265"/>
                    <a:pt x="986" y="2263"/>
                  </a:cubicBezTo>
                  <a:cubicBezTo>
                    <a:pt x="985" y="2262"/>
                    <a:pt x="984" y="2260"/>
                    <a:pt x="984" y="2259"/>
                  </a:cubicBezTo>
                  <a:cubicBezTo>
                    <a:pt x="983" y="2258"/>
                    <a:pt x="982" y="2258"/>
                    <a:pt x="981" y="2257"/>
                  </a:cubicBezTo>
                  <a:cubicBezTo>
                    <a:pt x="981" y="2257"/>
                    <a:pt x="981" y="2256"/>
                    <a:pt x="980" y="2256"/>
                  </a:cubicBezTo>
                  <a:cubicBezTo>
                    <a:pt x="981" y="2257"/>
                    <a:pt x="982" y="2257"/>
                    <a:pt x="982" y="2257"/>
                  </a:cubicBezTo>
                  <a:cubicBezTo>
                    <a:pt x="988" y="2260"/>
                    <a:pt x="993" y="2262"/>
                    <a:pt x="998" y="2266"/>
                  </a:cubicBezTo>
                  <a:cubicBezTo>
                    <a:pt x="999" y="2266"/>
                    <a:pt x="1000" y="2267"/>
                    <a:pt x="1001" y="2268"/>
                  </a:cubicBezTo>
                  <a:cubicBezTo>
                    <a:pt x="1002" y="2269"/>
                    <a:pt x="1003" y="2269"/>
                    <a:pt x="1004" y="2270"/>
                  </a:cubicBezTo>
                  <a:cubicBezTo>
                    <a:pt x="1005" y="2271"/>
                    <a:pt x="1006" y="2272"/>
                    <a:pt x="1007" y="2273"/>
                  </a:cubicBezTo>
                  <a:cubicBezTo>
                    <a:pt x="1008" y="2273"/>
                    <a:pt x="1009" y="2274"/>
                    <a:pt x="1010" y="2275"/>
                  </a:cubicBezTo>
                  <a:cubicBezTo>
                    <a:pt x="1011" y="2276"/>
                    <a:pt x="1011" y="2276"/>
                    <a:pt x="1012" y="2277"/>
                  </a:cubicBezTo>
                  <a:cubicBezTo>
                    <a:pt x="1013" y="2278"/>
                    <a:pt x="1014" y="2279"/>
                    <a:pt x="1014" y="2279"/>
                  </a:cubicBezTo>
                  <a:cubicBezTo>
                    <a:pt x="1015" y="2280"/>
                    <a:pt x="1016" y="2281"/>
                    <a:pt x="1016" y="2281"/>
                  </a:cubicBezTo>
                  <a:cubicBezTo>
                    <a:pt x="1017" y="2282"/>
                    <a:pt x="1018" y="2283"/>
                    <a:pt x="1018" y="2283"/>
                  </a:cubicBezTo>
                  <a:cubicBezTo>
                    <a:pt x="1019" y="2285"/>
                    <a:pt x="1020" y="2286"/>
                    <a:pt x="1021" y="2287"/>
                  </a:cubicBezTo>
                  <a:cubicBezTo>
                    <a:pt x="1021" y="2287"/>
                    <a:pt x="1022" y="2288"/>
                    <a:pt x="1022" y="2288"/>
                  </a:cubicBezTo>
                  <a:cubicBezTo>
                    <a:pt x="1022" y="2289"/>
                    <a:pt x="1023" y="2289"/>
                    <a:pt x="1023" y="2289"/>
                  </a:cubicBezTo>
                  <a:cubicBezTo>
                    <a:pt x="1024" y="2291"/>
                    <a:pt x="1024" y="2291"/>
                    <a:pt x="1024" y="2291"/>
                  </a:cubicBezTo>
                  <a:cubicBezTo>
                    <a:pt x="1024" y="2291"/>
                    <a:pt x="1024" y="2291"/>
                    <a:pt x="1023" y="2289"/>
                  </a:cubicBezTo>
                  <a:cubicBezTo>
                    <a:pt x="1023" y="2289"/>
                    <a:pt x="1023" y="2288"/>
                    <a:pt x="1023" y="2288"/>
                  </a:cubicBezTo>
                  <a:cubicBezTo>
                    <a:pt x="1022" y="2287"/>
                    <a:pt x="1022" y="2287"/>
                    <a:pt x="1022" y="2286"/>
                  </a:cubicBezTo>
                  <a:cubicBezTo>
                    <a:pt x="1021" y="2285"/>
                    <a:pt x="1020" y="2284"/>
                    <a:pt x="1019" y="2282"/>
                  </a:cubicBezTo>
                  <a:cubicBezTo>
                    <a:pt x="1019" y="2282"/>
                    <a:pt x="1018" y="2281"/>
                    <a:pt x="1018" y="2280"/>
                  </a:cubicBezTo>
                  <a:cubicBezTo>
                    <a:pt x="1017" y="2279"/>
                    <a:pt x="1017" y="2279"/>
                    <a:pt x="1016" y="2278"/>
                  </a:cubicBezTo>
                  <a:cubicBezTo>
                    <a:pt x="1016" y="2277"/>
                    <a:pt x="1016" y="2277"/>
                    <a:pt x="1015" y="2277"/>
                  </a:cubicBezTo>
                  <a:cubicBezTo>
                    <a:pt x="1015" y="2276"/>
                    <a:pt x="1015" y="2276"/>
                    <a:pt x="1014" y="2275"/>
                  </a:cubicBezTo>
                  <a:cubicBezTo>
                    <a:pt x="1013" y="2274"/>
                    <a:pt x="1013" y="2274"/>
                    <a:pt x="1012" y="2273"/>
                  </a:cubicBezTo>
                  <a:cubicBezTo>
                    <a:pt x="1009" y="2269"/>
                    <a:pt x="1005" y="2265"/>
                    <a:pt x="1001" y="2262"/>
                  </a:cubicBezTo>
                  <a:cubicBezTo>
                    <a:pt x="996" y="2258"/>
                    <a:pt x="991" y="2255"/>
                    <a:pt x="985" y="2252"/>
                  </a:cubicBezTo>
                  <a:cubicBezTo>
                    <a:pt x="983" y="2251"/>
                    <a:pt x="982" y="2250"/>
                    <a:pt x="980" y="2249"/>
                  </a:cubicBezTo>
                  <a:cubicBezTo>
                    <a:pt x="979" y="2249"/>
                    <a:pt x="977" y="2248"/>
                    <a:pt x="975" y="2248"/>
                  </a:cubicBezTo>
                  <a:cubicBezTo>
                    <a:pt x="974" y="2247"/>
                    <a:pt x="974" y="2247"/>
                    <a:pt x="973" y="2247"/>
                  </a:cubicBezTo>
                  <a:cubicBezTo>
                    <a:pt x="972" y="2246"/>
                    <a:pt x="972" y="2246"/>
                    <a:pt x="972" y="2246"/>
                  </a:cubicBezTo>
                  <a:cubicBezTo>
                    <a:pt x="971" y="2246"/>
                    <a:pt x="971" y="2246"/>
                    <a:pt x="971" y="2246"/>
                  </a:cubicBezTo>
                  <a:cubicBezTo>
                    <a:pt x="971" y="2246"/>
                    <a:pt x="971" y="2246"/>
                    <a:pt x="971" y="2246"/>
                  </a:cubicBezTo>
                  <a:cubicBezTo>
                    <a:pt x="971" y="2246"/>
                    <a:pt x="971" y="2246"/>
                    <a:pt x="971" y="2246"/>
                  </a:cubicBezTo>
                  <a:cubicBezTo>
                    <a:pt x="970" y="2246"/>
                    <a:pt x="970" y="2246"/>
                    <a:pt x="970" y="2246"/>
                  </a:cubicBezTo>
                  <a:cubicBezTo>
                    <a:pt x="969" y="2246"/>
                    <a:pt x="968" y="2245"/>
                    <a:pt x="968" y="2245"/>
                  </a:cubicBezTo>
                  <a:cubicBezTo>
                    <a:pt x="967" y="2245"/>
                    <a:pt x="966" y="2245"/>
                    <a:pt x="965" y="2244"/>
                  </a:cubicBezTo>
                  <a:cubicBezTo>
                    <a:pt x="964" y="2244"/>
                    <a:pt x="963" y="2244"/>
                    <a:pt x="962" y="2244"/>
                  </a:cubicBezTo>
                  <a:cubicBezTo>
                    <a:pt x="961" y="2244"/>
                    <a:pt x="960" y="2243"/>
                    <a:pt x="960" y="2243"/>
                  </a:cubicBezTo>
                  <a:cubicBezTo>
                    <a:pt x="958" y="2243"/>
                    <a:pt x="956" y="2243"/>
                    <a:pt x="954" y="2242"/>
                  </a:cubicBezTo>
                  <a:cubicBezTo>
                    <a:pt x="950" y="2242"/>
                    <a:pt x="947" y="2241"/>
                    <a:pt x="943" y="2241"/>
                  </a:cubicBezTo>
                  <a:cubicBezTo>
                    <a:pt x="935" y="2241"/>
                    <a:pt x="928" y="2241"/>
                    <a:pt x="920" y="2241"/>
                  </a:cubicBezTo>
                  <a:cubicBezTo>
                    <a:pt x="912" y="2241"/>
                    <a:pt x="905" y="2241"/>
                    <a:pt x="898" y="2241"/>
                  </a:cubicBezTo>
                  <a:cubicBezTo>
                    <a:pt x="896" y="2241"/>
                    <a:pt x="894" y="2241"/>
                    <a:pt x="892" y="2241"/>
                  </a:cubicBezTo>
                  <a:cubicBezTo>
                    <a:pt x="890" y="2241"/>
                    <a:pt x="888" y="2240"/>
                    <a:pt x="887" y="2240"/>
                  </a:cubicBezTo>
                  <a:cubicBezTo>
                    <a:pt x="883" y="2240"/>
                    <a:pt x="880" y="2240"/>
                    <a:pt x="876" y="2239"/>
                  </a:cubicBezTo>
                  <a:cubicBezTo>
                    <a:pt x="870" y="2238"/>
                    <a:pt x="863" y="2237"/>
                    <a:pt x="857" y="2235"/>
                  </a:cubicBezTo>
                  <a:cubicBezTo>
                    <a:pt x="851" y="2233"/>
                    <a:pt x="846" y="2230"/>
                    <a:pt x="841" y="2227"/>
                  </a:cubicBezTo>
                  <a:cubicBezTo>
                    <a:pt x="839" y="2226"/>
                    <a:pt x="837" y="2225"/>
                    <a:pt x="835" y="2223"/>
                  </a:cubicBezTo>
                  <a:cubicBezTo>
                    <a:pt x="829" y="2217"/>
                    <a:pt x="823" y="2209"/>
                    <a:pt x="819" y="2201"/>
                  </a:cubicBezTo>
                  <a:cubicBezTo>
                    <a:pt x="818" y="2200"/>
                    <a:pt x="818" y="2199"/>
                    <a:pt x="818" y="2199"/>
                  </a:cubicBezTo>
                  <a:cubicBezTo>
                    <a:pt x="818" y="2199"/>
                    <a:pt x="818" y="2199"/>
                    <a:pt x="818" y="2200"/>
                  </a:cubicBezTo>
                  <a:cubicBezTo>
                    <a:pt x="802" y="2168"/>
                    <a:pt x="820" y="2140"/>
                    <a:pt x="848" y="2114"/>
                  </a:cubicBezTo>
                  <a:cubicBezTo>
                    <a:pt x="848" y="2114"/>
                    <a:pt x="848" y="2115"/>
                    <a:pt x="848" y="2115"/>
                  </a:cubicBezTo>
                  <a:cubicBezTo>
                    <a:pt x="846" y="2119"/>
                    <a:pt x="844" y="2123"/>
                    <a:pt x="842" y="2128"/>
                  </a:cubicBezTo>
                  <a:cubicBezTo>
                    <a:pt x="841" y="2130"/>
                    <a:pt x="841" y="2132"/>
                    <a:pt x="840" y="2135"/>
                  </a:cubicBezTo>
                  <a:cubicBezTo>
                    <a:pt x="840" y="2137"/>
                    <a:pt x="839" y="2139"/>
                    <a:pt x="839" y="2142"/>
                  </a:cubicBezTo>
                  <a:cubicBezTo>
                    <a:pt x="839" y="2144"/>
                    <a:pt x="839" y="2147"/>
                    <a:pt x="839" y="2150"/>
                  </a:cubicBezTo>
                  <a:cubicBezTo>
                    <a:pt x="839" y="2150"/>
                    <a:pt x="839" y="2151"/>
                    <a:pt x="839" y="2152"/>
                  </a:cubicBezTo>
                  <a:cubicBezTo>
                    <a:pt x="839" y="2152"/>
                    <a:pt x="839" y="2153"/>
                    <a:pt x="839" y="2154"/>
                  </a:cubicBezTo>
                  <a:cubicBezTo>
                    <a:pt x="840" y="2155"/>
                    <a:pt x="840" y="2155"/>
                    <a:pt x="840" y="2155"/>
                  </a:cubicBezTo>
                  <a:cubicBezTo>
                    <a:pt x="840" y="2155"/>
                    <a:pt x="840" y="2155"/>
                    <a:pt x="840" y="2155"/>
                  </a:cubicBezTo>
                  <a:cubicBezTo>
                    <a:pt x="840" y="2155"/>
                    <a:pt x="840" y="2155"/>
                    <a:pt x="840" y="2155"/>
                  </a:cubicBezTo>
                  <a:cubicBezTo>
                    <a:pt x="840" y="2155"/>
                    <a:pt x="840" y="2155"/>
                    <a:pt x="840" y="2155"/>
                  </a:cubicBezTo>
                  <a:cubicBezTo>
                    <a:pt x="840" y="2156"/>
                    <a:pt x="840" y="2156"/>
                    <a:pt x="840" y="2156"/>
                  </a:cubicBezTo>
                  <a:cubicBezTo>
                    <a:pt x="840" y="2156"/>
                    <a:pt x="840" y="2156"/>
                    <a:pt x="840" y="2156"/>
                  </a:cubicBezTo>
                  <a:cubicBezTo>
                    <a:pt x="840" y="2157"/>
                    <a:pt x="840" y="2157"/>
                    <a:pt x="840" y="2157"/>
                  </a:cubicBezTo>
                  <a:cubicBezTo>
                    <a:pt x="841" y="2159"/>
                    <a:pt x="841" y="2159"/>
                    <a:pt x="841" y="2159"/>
                  </a:cubicBezTo>
                  <a:cubicBezTo>
                    <a:pt x="841" y="2160"/>
                    <a:pt x="842" y="2161"/>
                    <a:pt x="842" y="2161"/>
                  </a:cubicBezTo>
                  <a:cubicBezTo>
                    <a:pt x="842" y="2162"/>
                    <a:pt x="843" y="2163"/>
                    <a:pt x="843" y="2163"/>
                  </a:cubicBezTo>
                  <a:cubicBezTo>
                    <a:pt x="843" y="2164"/>
                    <a:pt x="843" y="2164"/>
                    <a:pt x="844" y="2165"/>
                  </a:cubicBezTo>
                  <a:cubicBezTo>
                    <a:pt x="845" y="2167"/>
                    <a:pt x="847" y="2169"/>
                    <a:pt x="848" y="2171"/>
                  </a:cubicBezTo>
                  <a:cubicBezTo>
                    <a:pt x="848" y="2171"/>
                    <a:pt x="849" y="2172"/>
                    <a:pt x="849" y="2172"/>
                  </a:cubicBezTo>
                  <a:cubicBezTo>
                    <a:pt x="849" y="2173"/>
                    <a:pt x="849" y="2174"/>
                    <a:pt x="849" y="2176"/>
                  </a:cubicBezTo>
                  <a:cubicBezTo>
                    <a:pt x="849" y="2178"/>
                    <a:pt x="849" y="2181"/>
                    <a:pt x="849" y="2184"/>
                  </a:cubicBezTo>
                  <a:cubicBezTo>
                    <a:pt x="850" y="2185"/>
                    <a:pt x="850" y="2185"/>
                    <a:pt x="850" y="2186"/>
                  </a:cubicBezTo>
                  <a:cubicBezTo>
                    <a:pt x="850" y="2187"/>
                    <a:pt x="850" y="2188"/>
                    <a:pt x="850" y="2188"/>
                  </a:cubicBezTo>
                  <a:cubicBezTo>
                    <a:pt x="850" y="2190"/>
                    <a:pt x="851" y="2191"/>
                    <a:pt x="851" y="2193"/>
                  </a:cubicBezTo>
                  <a:cubicBezTo>
                    <a:pt x="851" y="2194"/>
                    <a:pt x="852" y="2194"/>
                    <a:pt x="852" y="2195"/>
                  </a:cubicBezTo>
                  <a:cubicBezTo>
                    <a:pt x="852" y="2196"/>
                    <a:pt x="852" y="2196"/>
                    <a:pt x="852" y="2196"/>
                  </a:cubicBezTo>
                  <a:cubicBezTo>
                    <a:pt x="852" y="2197"/>
                    <a:pt x="852" y="2197"/>
                    <a:pt x="852" y="2197"/>
                  </a:cubicBezTo>
                  <a:cubicBezTo>
                    <a:pt x="853" y="2198"/>
                    <a:pt x="853" y="2199"/>
                    <a:pt x="853" y="2200"/>
                  </a:cubicBezTo>
                  <a:cubicBezTo>
                    <a:pt x="853" y="2200"/>
                    <a:pt x="854" y="2201"/>
                    <a:pt x="854" y="2202"/>
                  </a:cubicBezTo>
                  <a:cubicBezTo>
                    <a:pt x="855" y="2203"/>
                    <a:pt x="855" y="2205"/>
                    <a:pt x="856" y="2206"/>
                  </a:cubicBezTo>
                  <a:cubicBezTo>
                    <a:pt x="857" y="2207"/>
                    <a:pt x="858" y="2208"/>
                    <a:pt x="859" y="2209"/>
                  </a:cubicBezTo>
                  <a:cubicBezTo>
                    <a:pt x="860" y="2210"/>
                    <a:pt x="861" y="2211"/>
                    <a:pt x="862" y="2211"/>
                  </a:cubicBezTo>
                  <a:cubicBezTo>
                    <a:pt x="863" y="2211"/>
                    <a:pt x="863" y="2212"/>
                    <a:pt x="863" y="2212"/>
                  </a:cubicBezTo>
                  <a:cubicBezTo>
                    <a:pt x="863" y="2212"/>
                    <a:pt x="864" y="2212"/>
                    <a:pt x="864" y="2212"/>
                  </a:cubicBezTo>
                  <a:cubicBezTo>
                    <a:pt x="864" y="2212"/>
                    <a:pt x="865" y="2212"/>
                    <a:pt x="865" y="2212"/>
                  </a:cubicBezTo>
                  <a:cubicBezTo>
                    <a:pt x="865" y="2212"/>
                    <a:pt x="866" y="2212"/>
                    <a:pt x="866" y="2212"/>
                  </a:cubicBezTo>
                  <a:cubicBezTo>
                    <a:pt x="866" y="2212"/>
                    <a:pt x="867" y="2212"/>
                    <a:pt x="867" y="2212"/>
                  </a:cubicBezTo>
                  <a:cubicBezTo>
                    <a:pt x="867" y="2212"/>
                    <a:pt x="867" y="2212"/>
                    <a:pt x="867" y="2212"/>
                  </a:cubicBezTo>
                  <a:cubicBezTo>
                    <a:pt x="867" y="2212"/>
                    <a:pt x="867" y="2212"/>
                    <a:pt x="867" y="2212"/>
                  </a:cubicBezTo>
                  <a:cubicBezTo>
                    <a:pt x="867" y="2212"/>
                    <a:pt x="867" y="2211"/>
                    <a:pt x="866" y="2211"/>
                  </a:cubicBezTo>
                  <a:cubicBezTo>
                    <a:pt x="866" y="2211"/>
                    <a:pt x="866" y="2211"/>
                    <a:pt x="866" y="2211"/>
                  </a:cubicBezTo>
                  <a:cubicBezTo>
                    <a:pt x="865" y="2210"/>
                    <a:pt x="865" y="2210"/>
                    <a:pt x="865" y="2210"/>
                  </a:cubicBezTo>
                  <a:cubicBezTo>
                    <a:pt x="865" y="2210"/>
                    <a:pt x="865" y="2210"/>
                    <a:pt x="865" y="2209"/>
                  </a:cubicBezTo>
                  <a:cubicBezTo>
                    <a:pt x="864" y="2209"/>
                    <a:pt x="864" y="2209"/>
                    <a:pt x="864" y="2209"/>
                  </a:cubicBezTo>
                  <a:cubicBezTo>
                    <a:pt x="864" y="2208"/>
                    <a:pt x="863" y="2207"/>
                    <a:pt x="863" y="2206"/>
                  </a:cubicBezTo>
                  <a:cubicBezTo>
                    <a:pt x="862" y="2206"/>
                    <a:pt x="862" y="2204"/>
                    <a:pt x="862" y="2203"/>
                  </a:cubicBezTo>
                  <a:cubicBezTo>
                    <a:pt x="861" y="2202"/>
                    <a:pt x="861" y="2201"/>
                    <a:pt x="861" y="2200"/>
                  </a:cubicBezTo>
                  <a:cubicBezTo>
                    <a:pt x="861" y="2199"/>
                    <a:pt x="860" y="2198"/>
                    <a:pt x="860" y="2198"/>
                  </a:cubicBezTo>
                  <a:cubicBezTo>
                    <a:pt x="860" y="2197"/>
                    <a:pt x="860" y="2196"/>
                    <a:pt x="860" y="2196"/>
                  </a:cubicBezTo>
                  <a:cubicBezTo>
                    <a:pt x="860" y="2195"/>
                    <a:pt x="860" y="2194"/>
                    <a:pt x="859" y="2193"/>
                  </a:cubicBezTo>
                  <a:cubicBezTo>
                    <a:pt x="859" y="2193"/>
                    <a:pt x="859" y="2192"/>
                    <a:pt x="859" y="2191"/>
                  </a:cubicBezTo>
                  <a:cubicBezTo>
                    <a:pt x="858" y="2190"/>
                    <a:pt x="858" y="2188"/>
                    <a:pt x="858" y="2187"/>
                  </a:cubicBezTo>
                  <a:cubicBezTo>
                    <a:pt x="857" y="2186"/>
                    <a:pt x="857" y="2185"/>
                    <a:pt x="857" y="2184"/>
                  </a:cubicBezTo>
                  <a:cubicBezTo>
                    <a:pt x="857" y="2184"/>
                    <a:pt x="857" y="2183"/>
                    <a:pt x="856" y="2182"/>
                  </a:cubicBezTo>
                  <a:cubicBezTo>
                    <a:pt x="856" y="2181"/>
                    <a:pt x="856" y="2180"/>
                    <a:pt x="855" y="2180"/>
                  </a:cubicBezTo>
                  <a:cubicBezTo>
                    <a:pt x="856" y="2180"/>
                    <a:pt x="857" y="2181"/>
                    <a:pt x="857" y="2182"/>
                  </a:cubicBezTo>
                  <a:cubicBezTo>
                    <a:pt x="858" y="2183"/>
                    <a:pt x="859" y="2183"/>
                    <a:pt x="859" y="2184"/>
                  </a:cubicBezTo>
                  <a:cubicBezTo>
                    <a:pt x="860" y="2185"/>
                    <a:pt x="860" y="2185"/>
                    <a:pt x="860" y="2185"/>
                  </a:cubicBezTo>
                  <a:cubicBezTo>
                    <a:pt x="860" y="2185"/>
                    <a:pt x="860" y="2185"/>
                    <a:pt x="860" y="2185"/>
                  </a:cubicBezTo>
                  <a:cubicBezTo>
                    <a:pt x="860" y="2185"/>
                    <a:pt x="860" y="2185"/>
                    <a:pt x="860" y="2185"/>
                  </a:cubicBezTo>
                  <a:cubicBezTo>
                    <a:pt x="861" y="2186"/>
                    <a:pt x="861" y="2186"/>
                    <a:pt x="861" y="2187"/>
                  </a:cubicBezTo>
                  <a:cubicBezTo>
                    <a:pt x="862" y="2187"/>
                    <a:pt x="863" y="2188"/>
                    <a:pt x="863" y="2189"/>
                  </a:cubicBezTo>
                  <a:cubicBezTo>
                    <a:pt x="864" y="2190"/>
                    <a:pt x="865" y="2191"/>
                    <a:pt x="865" y="2191"/>
                  </a:cubicBezTo>
                  <a:cubicBezTo>
                    <a:pt x="867" y="2195"/>
                    <a:pt x="869" y="2198"/>
                    <a:pt x="871" y="2201"/>
                  </a:cubicBezTo>
                  <a:cubicBezTo>
                    <a:pt x="873" y="2204"/>
                    <a:pt x="874" y="2207"/>
                    <a:pt x="875" y="2210"/>
                  </a:cubicBezTo>
                  <a:cubicBezTo>
                    <a:pt x="875" y="2210"/>
                    <a:pt x="875" y="2211"/>
                    <a:pt x="875" y="2212"/>
                  </a:cubicBezTo>
                  <a:cubicBezTo>
                    <a:pt x="875" y="2212"/>
                    <a:pt x="876" y="2213"/>
                    <a:pt x="876" y="2214"/>
                  </a:cubicBezTo>
                  <a:cubicBezTo>
                    <a:pt x="876" y="2214"/>
                    <a:pt x="876" y="2215"/>
                    <a:pt x="876" y="2215"/>
                  </a:cubicBezTo>
                  <a:cubicBezTo>
                    <a:pt x="876" y="2216"/>
                    <a:pt x="876" y="2216"/>
                    <a:pt x="876" y="2217"/>
                  </a:cubicBezTo>
                  <a:cubicBezTo>
                    <a:pt x="876" y="2218"/>
                    <a:pt x="877" y="2219"/>
                    <a:pt x="877" y="2220"/>
                  </a:cubicBezTo>
                  <a:cubicBezTo>
                    <a:pt x="877" y="2220"/>
                    <a:pt x="877" y="2221"/>
                    <a:pt x="877" y="2221"/>
                  </a:cubicBezTo>
                  <a:cubicBezTo>
                    <a:pt x="877" y="2221"/>
                    <a:pt x="877" y="2222"/>
                    <a:pt x="877" y="2222"/>
                  </a:cubicBezTo>
                  <a:cubicBezTo>
                    <a:pt x="877" y="2223"/>
                    <a:pt x="877" y="2224"/>
                    <a:pt x="877" y="2224"/>
                  </a:cubicBezTo>
                  <a:cubicBezTo>
                    <a:pt x="877" y="2224"/>
                    <a:pt x="877" y="2223"/>
                    <a:pt x="877" y="2222"/>
                  </a:cubicBezTo>
                  <a:cubicBezTo>
                    <a:pt x="877" y="2222"/>
                    <a:pt x="877" y="2221"/>
                    <a:pt x="877" y="2221"/>
                  </a:cubicBezTo>
                  <a:cubicBezTo>
                    <a:pt x="878" y="2221"/>
                    <a:pt x="878" y="2220"/>
                    <a:pt x="878" y="2220"/>
                  </a:cubicBezTo>
                  <a:cubicBezTo>
                    <a:pt x="878" y="2219"/>
                    <a:pt x="878" y="2218"/>
                    <a:pt x="878" y="2217"/>
                  </a:cubicBezTo>
                  <a:cubicBezTo>
                    <a:pt x="878" y="2215"/>
                    <a:pt x="878" y="2212"/>
                    <a:pt x="878" y="2209"/>
                  </a:cubicBezTo>
                  <a:cubicBezTo>
                    <a:pt x="877" y="2206"/>
                    <a:pt x="876" y="2203"/>
                    <a:pt x="875" y="2199"/>
                  </a:cubicBezTo>
                  <a:cubicBezTo>
                    <a:pt x="874" y="2196"/>
                    <a:pt x="872" y="2192"/>
                    <a:pt x="870" y="2188"/>
                  </a:cubicBezTo>
                  <a:cubicBezTo>
                    <a:pt x="870" y="2187"/>
                    <a:pt x="869" y="2186"/>
                    <a:pt x="869" y="2185"/>
                  </a:cubicBezTo>
                  <a:cubicBezTo>
                    <a:pt x="868" y="2185"/>
                    <a:pt x="867" y="2184"/>
                    <a:pt x="867" y="2183"/>
                  </a:cubicBezTo>
                  <a:cubicBezTo>
                    <a:pt x="866" y="2182"/>
                    <a:pt x="866" y="2182"/>
                    <a:pt x="866" y="2181"/>
                  </a:cubicBezTo>
                  <a:cubicBezTo>
                    <a:pt x="865" y="2181"/>
                    <a:pt x="865" y="2181"/>
                    <a:pt x="865" y="2181"/>
                  </a:cubicBezTo>
                  <a:cubicBezTo>
                    <a:pt x="865" y="2180"/>
                    <a:pt x="865" y="2180"/>
                    <a:pt x="865" y="2180"/>
                  </a:cubicBezTo>
                  <a:cubicBezTo>
                    <a:pt x="864" y="2179"/>
                    <a:pt x="863" y="2178"/>
                    <a:pt x="863" y="2177"/>
                  </a:cubicBezTo>
                  <a:cubicBezTo>
                    <a:pt x="861" y="2175"/>
                    <a:pt x="860" y="2174"/>
                    <a:pt x="858" y="2172"/>
                  </a:cubicBezTo>
                  <a:cubicBezTo>
                    <a:pt x="857" y="2170"/>
                    <a:pt x="856" y="2168"/>
                    <a:pt x="854" y="2167"/>
                  </a:cubicBezTo>
                  <a:cubicBezTo>
                    <a:pt x="853" y="2165"/>
                    <a:pt x="852" y="2163"/>
                    <a:pt x="851" y="2161"/>
                  </a:cubicBezTo>
                  <a:cubicBezTo>
                    <a:pt x="850" y="2160"/>
                    <a:pt x="850" y="2160"/>
                    <a:pt x="850" y="2160"/>
                  </a:cubicBezTo>
                  <a:cubicBezTo>
                    <a:pt x="850" y="2159"/>
                    <a:pt x="849" y="2159"/>
                    <a:pt x="849" y="2158"/>
                  </a:cubicBezTo>
                  <a:cubicBezTo>
                    <a:pt x="849" y="2158"/>
                    <a:pt x="849" y="2157"/>
                    <a:pt x="849" y="2157"/>
                  </a:cubicBezTo>
                  <a:cubicBezTo>
                    <a:pt x="848" y="2155"/>
                    <a:pt x="848" y="2155"/>
                    <a:pt x="848" y="2155"/>
                  </a:cubicBezTo>
                  <a:cubicBezTo>
                    <a:pt x="847" y="2154"/>
                    <a:pt x="847" y="2154"/>
                    <a:pt x="847" y="2154"/>
                  </a:cubicBezTo>
                  <a:cubicBezTo>
                    <a:pt x="847" y="2153"/>
                    <a:pt x="847" y="2153"/>
                    <a:pt x="847" y="2153"/>
                  </a:cubicBezTo>
                  <a:cubicBezTo>
                    <a:pt x="847" y="2153"/>
                    <a:pt x="847" y="2153"/>
                    <a:pt x="847" y="2153"/>
                  </a:cubicBezTo>
                  <a:cubicBezTo>
                    <a:pt x="847" y="2153"/>
                    <a:pt x="847" y="2153"/>
                    <a:pt x="847" y="2153"/>
                  </a:cubicBezTo>
                  <a:cubicBezTo>
                    <a:pt x="847" y="2153"/>
                    <a:pt x="847" y="2153"/>
                    <a:pt x="847" y="2153"/>
                  </a:cubicBezTo>
                  <a:cubicBezTo>
                    <a:pt x="847" y="2152"/>
                    <a:pt x="847" y="2152"/>
                    <a:pt x="847" y="2152"/>
                  </a:cubicBezTo>
                  <a:cubicBezTo>
                    <a:pt x="847" y="2152"/>
                    <a:pt x="847" y="2151"/>
                    <a:pt x="847" y="2151"/>
                  </a:cubicBezTo>
                  <a:cubicBezTo>
                    <a:pt x="847" y="2150"/>
                    <a:pt x="847" y="2150"/>
                    <a:pt x="847" y="2149"/>
                  </a:cubicBezTo>
                  <a:cubicBezTo>
                    <a:pt x="846" y="2147"/>
                    <a:pt x="846" y="2145"/>
                    <a:pt x="847" y="2143"/>
                  </a:cubicBezTo>
                  <a:cubicBezTo>
                    <a:pt x="847" y="2140"/>
                    <a:pt x="847" y="2138"/>
                    <a:pt x="847" y="2136"/>
                  </a:cubicBezTo>
                  <a:cubicBezTo>
                    <a:pt x="848" y="2134"/>
                    <a:pt x="848" y="2132"/>
                    <a:pt x="849" y="2130"/>
                  </a:cubicBezTo>
                  <a:cubicBezTo>
                    <a:pt x="851" y="2121"/>
                    <a:pt x="854" y="2114"/>
                    <a:pt x="858" y="2108"/>
                  </a:cubicBezTo>
                  <a:cubicBezTo>
                    <a:pt x="858" y="2107"/>
                    <a:pt x="859" y="2106"/>
                    <a:pt x="859" y="2105"/>
                  </a:cubicBezTo>
                  <a:cubicBezTo>
                    <a:pt x="877" y="2090"/>
                    <a:pt x="897" y="2077"/>
                    <a:pt x="916" y="2064"/>
                  </a:cubicBezTo>
                  <a:cubicBezTo>
                    <a:pt x="913" y="2068"/>
                    <a:pt x="911" y="2073"/>
                    <a:pt x="908" y="2079"/>
                  </a:cubicBezTo>
                  <a:cubicBezTo>
                    <a:pt x="906" y="2082"/>
                    <a:pt x="905" y="2084"/>
                    <a:pt x="903" y="2087"/>
                  </a:cubicBezTo>
                  <a:cubicBezTo>
                    <a:pt x="903" y="2088"/>
                    <a:pt x="902" y="2089"/>
                    <a:pt x="902" y="2090"/>
                  </a:cubicBezTo>
                  <a:cubicBezTo>
                    <a:pt x="902" y="2090"/>
                    <a:pt x="901" y="2091"/>
                    <a:pt x="901" y="2092"/>
                  </a:cubicBezTo>
                  <a:cubicBezTo>
                    <a:pt x="900" y="2094"/>
                    <a:pt x="899" y="2095"/>
                    <a:pt x="899" y="2097"/>
                  </a:cubicBezTo>
                  <a:cubicBezTo>
                    <a:pt x="897" y="2100"/>
                    <a:pt x="896" y="2103"/>
                    <a:pt x="895" y="2107"/>
                  </a:cubicBezTo>
                  <a:cubicBezTo>
                    <a:pt x="894" y="2110"/>
                    <a:pt x="893" y="2114"/>
                    <a:pt x="892" y="2118"/>
                  </a:cubicBezTo>
                  <a:cubicBezTo>
                    <a:pt x="892" y="2122"/>
                    <a:pt x="892" y="2126"/>
                    <a:pt x="892" y="2130"/>
                  </a:cubicBezTo>
                  <a:cubicBezTo>
                    <a:pt x="893" y="2132"/>
                    <a:pt x="893" y="2134"/>
                    <a:pt x="893" y="2136"/>
                  </a:cubicBezTo>
                  <a:cubicBezTo>
                    <a:pt x="894" y="2136"/>
                    <a:pt x="894" y="2136"/>
                    <a:pt x="894" y="2136"/>
                  </a:cubicBezTo>
                  <a:cubicBezTo>
                    <a:pt x="894" y="2137"/>
                    <a:pt x="894" y="2137"/>
                    <a:pt x="894" y="2137"/>
                  </a:cubicBezTo>
                  <a:cubicBezTo>
                    <a:pt x="894" y="2137"/>
                    <a:pt x="894" y="2137"/>
                    <a:pt x="894" y="2137"/>
                  </a:cubicBezTo>
                  <a:cubicBezTo>
                    <a:pt x="894" y="2137"/>
                    <a:pt x="894" y="2137"/>
                    <a:pt x="894" y="2137"/>
                  </a:cubicBezTo>
                  <a:cubicBezTo>
                    <a:pt x="894" y="2137"/>
                    <a:pt x="894" y="2137"/>
                    <a:pt x="894" y="2137"/>
                  </a:cubicBezTo>
                  <a:cubicBezTo>
                    <a:pt x="894" y="2138"/>
                    <a:pt x="894" y="2138"/>
                    <a:pt x="894" y="2138"/>
                  </a:cubicBezTo>
                  <a:cubicBezTo>
                    <a:pt x="895" y="2140"/>
                    <a:pt x="895" y="2140"/>
                    <a:pt x="895" y="2140"/>
                  </a:cubicBezTo>
                  <a:cubicBezTo>
                    <a:pt x="895" y="2140"/>
                    <a:pt x="895" y="2141"/>
                    <a:pt x="895" y="2141"/>
                  </a:cubicBezTo>
                  <a:cubicBezTo>
                    <a:pt x="896" y="2143"/>
                    <a:pt x="897" y="2145"/>
                    <a:pt x="898" y="2147"/>
                  </a:cubicBezTo>
                  <a:cubicBezTo>
                    <a:pt x="899" y="2148"/>
                    <a:pt x="899" y="2148"/>
                    <a:pt x="899" y="2148"/>
                  </a:cubicBezTo>
                  <a:cubicBezTo>
                    <a:pt x="900" y="2148"/>
                    <a:pt x="900" y="2148"/>
                    <a:pt x="900" y="2148"/>
                  </a:cubicBezTo>
                  <a:cubicBezTo>
                    <a:pt x="900" y="2149"/>
                    <a:pt x="900" y="2149"/>
                    <a:pt x="900" y="2149"/>
                  </a:cubicBezTo>
                  <a:cubicBezTo>
                    <a:pt x="902" y="2151"/>
                    <a:pt x="902" y="2151"/>
                    <a:pt x="902" y="2151"/>
                  </a:cubicBezTo>
                  <a:cubicBezTo>
                    <a:pt x="904" y="2154"/>
                    <a:pt x="907" y="2157"/>
                    <a:pt x="910" y="2160"/>
                  </a:cubicBezTo>
                  <a:cubicBezTo>
                    <a:pt x="911" y="2161"/>
                    <a:pt x="913" y="2162"/>
                    <a:pt x="914" y="2163"/>
                  </a:cubicBezTo>
                  <a:cubicBezTo>
                    <a:pt x="915" y="2164"/>
                    <a:pt x="917" y="2166"/>
                    <a:pt x="918" y="2167"/>
                  </a:cubicBezTo>
                  <a:cubicBezTo>
                    <a:pt x="921" y="2169"/>
                    <a:pt x="924" y="2171"/>
                    <a:pt x="927" y="2173"/>
                  </a:cubicBezTo>
                  <a:cubicBezTo>
                    <a:pt x="932" y="2177"/>
                    <a:pt x="937" y="2181"/>
                    <a:pt x="942" y="2185"/>
                  </a:cubicBezTo>
                  <a:cubicBezTo>
                    <a:pt x="946" y="2189"/>
                    <a:pt x="950" y="2193"/>
                    <a:pt x="953" y="2198"/>
                  </a:cubicBezTo>
                  <a:cubicBezTo>
                    <a:pt x="956" y="2202"/>
                    <a:pt x="958" y="2207"/>
                    <a:pt x="960" y="2211"/>
                  </a:cubicBezTo>
                  <a:cubicBezTo>
                    <a:pt x="962" y="2215"/>
                    <a:pt x="963" y="2218"/>
                    <a:pt x="964" y="2221"/>
                  </a:cubicBezTo>
                  <a:cubicBezTo>
                    <a:pt x="965" y="2224"/>
                    <a:pt x="965" y="2227"/>
                    <a:pt x="965" y="2228"/>
                  </a:cubicBezTo>
                  <a:cubicBezTo>
                    <a:pt x="966" y="2230"/>
                    <a:pt x="966" y="2231"/>
                    <a:pt x="966" y="2231"/>
                  </a:cubicBezTo>
                  <a:cubicBezTo>
                    <a:pt x="966" y="2231"/>
                    <a:pt x="966" y="2230"/>
                    <a:pt x="966" y="2228"/>
                  </a:cubicBezTo>
                  <a:cubicBezTo>
                    <a:pt x="966" y="2228"/>
                    <a:pt x="966" y="2226"/>
                    <a:pt x="966" y="2225"/>
                  </a:cubicBezTo>
                  <a:cubicBezTo>
                    <a:pt x="966" y="2224"/>
                    <a:pt x="965" y="2223"/>
                    <a:pt x="965" y="2221"/>
                  </a:cubicBezTo>
                  <a:cubicBezTo>
                    <a:pt x="965" y="2218"/>
                    <a:pt x="964" y="2214"/>
                    <a:pt x="963" y="2210"/>
                  </a:cubicBezTo>
                  <a:cubicBezTo>
                    <a:pt x="961" y="2205"/>
                    <a:pt x="959" y="2200"/>
                    <a:pt x="957" y="2195"/>
                  </a:cubicBezTo>
                  <a:cubicBezTo>
                    <a:pt x="956" y="2195"/>
                    <a:pt x="956" y="2194"/>
                    <a:pt x="956" y="2194"/>
                  </a:cubicBezTo>
                  <a:cubicBezTo>
                    <a:pt x="955" y="2193"/>
                    <a:pt x="955" y="2192"/>
                    <a:pt x="954" y="2192"/>
                  </a:cubicBezTo>
                  <a:cubicBezTo>
                    <a:pt x="954" y="2190"/>
                    <a:pt x="953" y="2189"/>
                    <a:pt x="952" y="2188"/>
                  </a:cubicBezTo>
                  <a:cubicBezTo>
                    <a:pt x="952" y="2187"/>
                    <a:pt x="951" y="2187"/>
                    <a:pt x="951" y="2186"/>
                  </a:cubicBezTo>
                  <a:cubicBezTo>
                    <a:pt x="950" y="2185"/>
                    <a:pt x="950" y="2185"/>
                    <a:pt x="949" y="2184"/>
                  </a:cubicBezTo>
                  <a:cubicBezTo>
                    <a:pt x="948" y="2183"/>
                    <a:pt x="947" y="2182"/>
                    <a:pt x="946" y="2181"/>
                  </a:cubicBezTo>
                  <a:cubicBezTo>
                    <a:pt x="942" y="2176"/>
                    <a:pt x="936" y="2171"/>
                    <a:pt x="931" y="2167"/>
                  </a:cubicBezTo>
                  <a:cubicBezTo>
                    <a:pt x="928" y="2165"/>
                    <a:pt x="924" y="2162"/>
                    <a:pt x="921" y="2159"/>
                  </a:cubicBezTo>
                  <a:cubicBezTo>
                    <a:pt x="921" y="2160"/>
                    <a:pt x="922" y="2160"/>
                    <a:pt x="922" y="2160"/>
                  </a:cubicBezTo>
                  <a:cubicBezTo>
                    <a:pt x="924" y="2160"/>
                    <a:pt x="926" y="2161"/>
                    <a:pt x="929" y="2161"/>
                  </a:cubicBezTo>
                  <a:cubicBezTo>
                    <a:pt x="930" y="2161"/>
                    <a:pt x="931" y="2161"/>
                    <a:pt x="932" y="2161"/>
                  </a:cubicBezTo>
                  <a:cubicBezTo>
                    <a:pt x="933" y="2162"/>
                    <a:pt x="934" y="2162"/>
                    <a:pt x="935" y="2162"/>
                  </a:cubicBezTo>
                  <a:cubicBezTo>
                    <a:pt x="938" y="2162"/>
                    <a:pt x="940" y="2162"/>
                    <a:pt x="942" y="2162"/>
                  </a:cubicBezTo>
                  <a:cubicBezTo>
                    <a:pt x="945" y="2162"/>
                    <a:pt x="947" y="2163"/>
                    <a:pt x="949" y="2163"/>
                  </a:cubicBezTo>
                  <a:cubicBezTo>
                    <a:pt x="951" y="2163"/>
                    <a:pt x="953" y="2163"/>
                    <a:pt x="955" y="2163"/>
                  </a:cubicBezTo>
                  <a:cubicBezTo>
                    <a:pt x="957" y="2164"/>
                    <a:pt x="959" y="2164"/>
                    <a:pt x="961" y="2165"/>
                  </a:cubicBezTo>
                  <a:cubicBezTo>
                    <a:pt x="962" y="2165"/>
                    <a:pt x="962" y="2165"/>
                    <a:pt x="963" y="2165"/>
                  </a:cubicBezTo>
                  <a:cubicBezTo>
                    <a:pt x="963" y="2165"/>
                    <a:pt x="963" y="2165"/>
                    <a:pt x="964" y="2165"/>
                  </a:cubicBezTo>
                  <a:cubicBezTo>
                    <a:pt x="965" y="2165"/>
                    <a:pt x="966" y="2166"/>
                    <a:pt x="966" y="2166"/>
                  </a:cubicBezTo>
                  <a:cubicBezTo>
                    <a:pt x="967" y="2166"/>
                    <a:pt x="968" y="2167"/>
                    <a:pt x="969" y="2167"/>
                  </a:cubicBezTo>
                  <a:cubicBezTo>
                    <a:pt x="969" y="2167"/>
                    <a:pt x="970" y="2167"/>
                    <a:pt x="971" y="2168"/>
                  </a:cubicBezTo>
                  <a:cubicBezTo>
                    <a:pt x="971" y="2168"/>
                    <a:pt x="972" y="2168"/>
                    <a:pt x="972" y="2169"/>
                  </a:cubicBezTo>
                  <a:cubicBezTo>
                    <a:pt x="973" y="2169"/>
                    <a:pt x="973" y="2169"/>
                    <a:pt x="974" y="2169"/>
                  </a:cubicBezTo>
                  <a:cubicBezTo>
                    <a:pt x="975" y="2170"/>
                    <a:pt x="975" y="2170"/>
                    <a:pt x="976" y="2171"/>
                  </a:cubicBezTo>
                  <a:cubicBezTo>
                    <a:pt x="976" y="2171"/>
                    <a:pt x="976" y="2171"/>
                    <a:pt x="976" y="2171"/>
                  </a:cubicBezTo>
                  <a:cubicBezTo>
                    <a:pt x="976" y="2171"/>
                    <a:pt x="976" y="2171"/>
                    <a:pt x="976" y="2171"/>
                  </a:cubicBezTo>
                  <a:cubicBezTo>
                    <a:pt x="976" y="2170"/>
                    <a:pt x="975" y="2169"/>
                    <a:pt x="975" y="2168"/>
                  </a:cubicBezTo>
                  <a:cubicBezTo>
                    <a:pt x="975" y="2168"/>
                    <a:pt x="974" y="2167"/>
                    <a:pt x="974" y="2167"/>
                  </a:cubicBezTo>
                  <a:cubicBezTo>
                    <a:pt x="973" y="2166"/>
                    <a:pt x="973" y="2166"/>
                    <a:pt x="972" y="2165"/>
                  </a:cubicBezTo>
                  <a:cubicBezTo>
                    <a:pt x="972" y="2165"/>
                    <a:pt x="971" y="2164"/>
                    <a:pt x="971" y="2164"/>
                  </a:cubicBezTo>
                  <a:cubicBezTo>
                    <a:pt x="970" y="2163"/>
                    <a:pt x="969" y="2163"/>
                    <a:pt x="968" y="2162"/>
                  </a:cubicBezTo>
                  <a:cubicBezTo>
                    <a:pt x="967" y="2161"/>
                    <a:pt x="965" y="2160"/>
                    <a:pt x="963" y="2159"/>
                  </a:cubicBezTo>
                  <a:cubicBezTo>
                    <a:pt x="961" y="2158"/>
                    <a:pt x="959" y="2157"/>
                    <a:pt x="957" y="2157"/>
                  </a:cubicBezTo>
                  <a:cubicBezTo>
                    <a:pt x="956" y="2156"/>
                    <a:pt x="955" y="2156"/>
                    <a:pt x="953" y="2156"/>
                  </a:cubicBezTo>
                  <a:cubicBezTo>
                    <a:pt x="952" y="2155"/>
                    <a:pt x="951" y="2155"/>
                    <a:pt x="950" y="2155"/>
                  </a:cubicBezTo>
                  <a:cubicBezTo>
                    <a:pt x="948" y="2155"/>
                    <a:pt x="945" y="2154"/>
                    <a:pt x="943" y="2154"/>
                  </a:cubicBezTo>
                  <a:cubicBezTo>
                    <a:pt x="940" y="2154"/>
                    <a:pt x="938" y="2154"/>
                    <a:pt x="936" y="2154"/>
                  </a:cubicBezTo>
                  <a:cubicBezTo>
                    <a:pt x="935" y="2154"/>
                    <a:pt x="933" y="2154"/>
                    <a:pt x="932" y="2154"/>
                  </a:cubicBezTo>
                  <a:cubicBezTo>
                    <a:pt x="931" y="2154"/>
                    <a:pt x="930" y="2154"/>
                    <a:pt x="929" y="2154"/>
                  </a:cubicBezTo>
                  <a:cubicBezTo>
                    <a:pt x="927" y="2154"/>
                    <a:pt x="925" y="2154"/>
                    <a:pt x="923" y="2154"/>
                  </a:cubicBezTo>
                  <a:cubicBezTo>
                    <a:pt x="921" y="2154"/>
                    <a:pt x="919" y="2154"/>
                    <a:pt x="918" y="2153"/>
                  </a:cubicBezTo>
                  <a:cubicBezTo>
                    <a:pt x="917" y="2153"/>
                    <a:pt x="916" y="2153"/>
                    <a:pt x="915" y="2153"/>
                  </a:cubicBezTo>
                  <a:cubicBezTo>
                    <a:pt x="915" y="2153"/>
                    <a:pt x="914" y="2153"/>
                    <a:pt x="914" y="2153"/>
                  </a:cubicBezTo>
                  <a:cubicBezTo>
                    <a:pt x="912" y="2151"/>
                    <a:pt x="910" y="2149"/>
                    <a:pt x="908" y="2147"/>
                  </a:cubicBezTo>
                  <a:cubicBezTo>
                    <a:pt x="906" y="2145"/>
                    <a:pt x="906" y="2145"/>
                    <a:pt x="906" y="2145"/>
                  </a:cubicBezTo>
                  <a:cubicBezTo>
                    <a:pt x="906" y="2144"/>
                    <a:pt x="906" y="2144"/>
                    <a:pt x="906" y="2144"/>
                  </a:cubicBezTo>
                  <a:cubicBezTo>
                    <a:pt x="906" y="2143"/>
                    <a:pt x="906" y="2143"/>
                    <a:pt x="906" y="2143"/>
                  </a:cubicBezTo>
                  <a:cubicBezTo>
                    <a:pt x="905" y="2142"/>
                    <a:pt x="905" y="2142"/>
                    <a:pt x="905" y="2142"/>
                  </a:cubicBezTo>
                  <a:cubicBezTo>
                    <a:pt x="904" y="2141"/>
                    <a:pt x="904" y="2140"/>
                    <a:pt x="903" y="2138"/>
                  </a:cubicBezTo>
                  <a:cubicBezTo>
                    <a:pt x="903" y="2138"/>
                    <a:pt x="903" y="2138"/>
                    <a:pt x="903" y="2138"/>
                  </a:cubicBezTo>
                  <a:cubicBezTo>
                    <a:pt x="903" y="2138"/>
                    <a:pt x="903" y="2138"/>
                    <a:pt x="903" y="2138"/>
                  </a:cubicBezTo>
                  <a:cubicBezTo>
                    <a:pt x="902" y="2137"/>
                    <a:pt x="902" y="2137"/>
                    <a:pt x="902" y="2137"/>
                  </a:cubicBezTo>
                  <a:cubicBezTo>
                    <a:pt x="902" y="2136"/>
                    <a:pt x="902" y="2136"/>
                    <a:pt x="902" y="2136"/>
                  </a:cubicBezTo>
                  <a:cubicBezTo>
                    <a:pt x="901" y="2134"/>
                    <a:pt x="901" y="2134"/>
                    <a:pt x="901" y="2134"/>
                  </a:cubicBezTo>
                  <a:cubicBezTo>
                    <a:pt x="901" y="2134"/>
                    <a:pt x="901" y="2134"/>
                    <a:pt x="901" y="2134"/>
                  </a:cubicBezTo>
                  <a:cubicBezTo>
                    <a:pt x="901" y="2134"/>
                    <a:pt x="901" y="2134"/>
                    <a:pt x="901" y="2134"/>
                  </a:cubicBezTo>
                  <a:cubicBezTo>
                    <a:pt x="901" y="2133"/>
                    <a:pt x="901" y="2133"/>
                    <a:pt x="901" y="2133"/>
                  </a:cubicBezTo>
                  <a:cubicBezTo>
                    <a:pt x="901" y="2132"/>
                    <a:pt x="900" y="2130"/>
                    <a:pt x="900" y="2129"/>
                  </a:cubicBezTo>
                  <a:cubicBezTo>
                    <a:pt x="900" y="2125"/>
                    <a:pt x="900" y="2122"/>
                    <a:pt x="900" y="2119"/>
                  </a:cubicBezTo>
                  <a:cubicBezTo>
                    <a:pt x="901" y="2112"/>
                    <a:pt x="903" y="2106"/>
                    <a:pt x="905" y="2099"/>
                  </a:cubicBezTo>
                  <a:cubicBezTo>
                    <a:pt x="906" y="2098"/>
                    <a:pt x="906" y="2096"/>
                    <a:pt x="907" y="2095"/>
                  </a:cubicBezTo>
                  <a:cubicBezTo>
                    <a:pt x="907" y="2094"/>
                    <a:pt x="908" y="2093"/>
                    <a:pt x="908" y="2092"/>
                  </a:cubicBezTo>
                  <a:cubicBezTo>
                    <a:pt x="908" y="2092"/>
                    <a:pt x="909" y="2091"/>
                    <a:pt x="909" y="2090"/>
                  </a:cubicBezTo>
                  <a:cubicBezTo>
                    <a:pt x="910" y="2087"/>
                    <a:pt x="912" y="2084"/>
                    <a:pt x="913" y="2081"/>
                  </a:cubicBezTo>
                  <a:cubicBezTo>
                    <a:pt x="915" y="2076"/>
                    <a:pt x="918" y="2070"/>
                    <a:pt x="920" y="2066"/>
                  </a:cubicBezTo>
                  <a:cubicBezTo>
                    <a:pt x="922" y="2063"/>
                    <a:pt x="923" y="2061"/>
                    <a:pt x="924" y="2058"/>
                  </a:cubicBezTo>
                  <a:cubicBezTo>
                    <a:pt x="952" y="2039"/>
                    <a:pt x="975" y="2022"/>
                    <a:pt x="982" y="2005"/>
                  </a:cubicBezTo>
                  <a:cubicBezTo>
                    <a:pt x="978" y="2019"/>
                    <a:pt x="976" y="2035"/>
                    <a:pt x="977" y="2052"/>
                  </a:cubicBezTo>
                  <a:cubicBezTo>
                    <a:pt x="976" y="2052"/>
                    <a:pt x="976" y="2053"/>
                    <a:pt x="976" y="2054"/>
                  </a:cubicBezTo>
                  <a:cubicBezTo>
                    <a:pt x="974" y="2056"/>
                    <a:pt x="973" y="2059"/>
                    <a:pt x="971" y="2062"/>
                  </a:cubicBezTo>
                  <a:cubicBezTo>
                    <a:pt x="970" y="2063"/>
                    <a:pt x="969" y="2064"/>
                    <a:pt x="968" y="2066"/>
                  </a:cubicBezTo>
                  <a:cubicBezTo>
                    <a:pt x="967" y="2066"/>
                    <a:pt x="967" y="2067"/>
                    <a:pt x="966" y="2068"/>
                  </a:cubicBezTo>
                  <a:cubicBezTo>
                    <a:pt x="966" y="2068"/>
                    <a:pt x="965" y="2069"/>
                    <a:pt x="964" y="2070"/>
                  </a:cubicBezTo>
                  <a:cubicBezTo>
                    <a:pt x="963" y="2071"/>
                    <a:pt x="962" y="2072"/>
                    <a:pt x="960" y="2074"/>
                  </a:cubicBezTo>
                  <a:cubicBezTo>
                    <a:pt x="959" y="2075"/>
                    <a:pt x="958" y="2076"/>
                    <a:pt x="956" y="2078"/>
                  </a:cubicBezTo>
                  <a:cubicBezTo>
                    <a:pt x="955" y="2079"/>
                    <a:pt x="953" y="2081"/>
                    <a:pt x="952" y="2082"/>
                  </a:cubicBezTo>
                  <a:cubicBezTo>
                    <a:pt x="952" y="2083"/>
                    <a:pt x="951" y="2083"/>
                    <a:pt x="951" y="2084"/>
                  </a:cubicBezTo>
                  <a:cubicBezTo>
                    <a:pt x="951" y="2084"/>
                    <a:pt x="951" y="2084"/>
                    <a:pt x="951" y="2084"/>
                  </a:cubicBezTo>
                  <a:cubicBezTo>
                    <a:pt x="950" y="2084"/>
                    <a:pt x="950" y="2084"/>
                    <a:pt x="950" y="2084"/>
                  </a:cubicBezTo>
                  <a:cubicBezTo>
                    <a:pt x="950" y="2085"/>
                    <a:pt x="950" y="2085"/>
                    <a:pt x="950" y="2085"/>
                  </a:cubicBezTo>
                  <a:cubicBezTo>
                    <a:pt x="950" y="2085"/>
                    <a:pt x="950" y="2085"/>
                    <a:pt x="950" y="2085"/>
                  </a:cubicBezTo>
                  <a:cubicBezTo>
                    <a:pt x="948" y="2087"/>
                    <a:pt x="948" y="2087"/>
                    <a:pt x="948" y="2087"/>
                  </a:cubicBezTo>
                  <a:cubicBezTo>
                    <a:pt x="948" y="2088"/>
                    <a:pt x="947" y="2089"/>
                    <a:pt x="946" y="2090"/>
                  </a:cubicBezTo>
                  <a:cubicBezTo>
                    <a:pt x="946" y="2091"/>
                    <a:pt x="946" y="2091"/>
                    <a:pt x="946" y="2091"/>
                  </a:cubicBezTo>
                  <a:cubicBezTo>
                    <a:pt x="945" y="2092"/>
                    <a:pt x="945" y="2092"/>
                    <a:pt x="945" y="2092"/>
                  </a:cubicBezTo>
                  <a:cubicBezTo>
                    <a:pt x="945" y="2093"/>
                    <a:pt x="945" y="2093"/>
                    <a:pt x="945" y="2093"/>
                  </a:cubicBezTo>
                  <a:cubicBezTo>
                    <a:pt x="944" y="2094"/>
                    <a:pt x="944" y="2095"/>
                    <a:pt x="943" y="2096"/>
                  </a:cubicBezTo>
                  <a:cubicBezTo>
                    <a:pt x="943" y="2097"/>
                    <a:pt x="942" y="2098"/>
                    <a:pt x="942" y="2099"/>
                  </a:cubicBezTo>
                  <a:cubicBezTo>
                    <a:pt x="941" y="2100"/>
                    <a:pt x="941" y="2102"/>
                    <a:pt x="940" y="2104"/>
                  </a:cubicBezTo>
                  <a:cubicBezTo>
                    <a:pt x="940" y="2105"/>
                    <a:pt x="939" y="2106"/>
                    <a:pt x="939" y="2107"/>
                  </a:cubicBezTo>
                  <a:cubicBezTo>
                    <a:pt x="939" y="2108"/>
                    <a:pt x="939" y="2108"/>
                    <a:pt x="939" y="2109"/>
                  </a:cubicBezTo>
                  <a:cubicBezTo>
                    <a:pt x="939" y="2109"/>
                    <a:pt x="939" y="2110"/>
                    <a:pt x="939" y="2110"/>
                  </a:cubicBezTo>
                  <a:cubicBezTo>
                    <a:pt x="938" y="2111"/>
                    <a:pt x="938" y="2112"/>
                    <a:pt x="938" y="2113"/>
                  </a:cubicBezTo>
                  <a:cubicBezTo>
                    <a:pt x="938" y="2114"/>
                    <a:pt x="938" y="2115"/>
                    <a:pt x="938" y="2116"/>
                  </a:cubicBezTo>
                  <a:cubicBezTo>
                    <a:pt x="938" y="2117"/>
                    <a:pt x="938" y="2117"/>
                    <a:pt x="938" y="2117"/>
                  </a:cubicBezTo>
                  <a:cubicBezTo>
                    <a:pt x="938" y="2118"/>
                    <a:pt x="938" y="2118"/>
                    <a:pt x="938" y="2119"/>
                  </a:cubicBezTo>
                  <a:cubicBezTo>
                    <a:pt x="937" y="2120"/>
                    <a:pt x="937" y="2121"/>
                    <a:pt x="937" y="2122"/>
                  </a:cubicBezTo>
                  <a:cubicBezTo>
                    <a:pt x="937" y="2123"/>
                    <a:pt x="937" y="2123"/>
                    <a:pt x="937" y="2124"/>
                  </a:cubicBezTo>
                  <a:cubicBezTo>
                    <a:pt x="938" y="2125"/>
                    <a:pt x="938" y="2126"/>
                    <a:pt x="938" y="2127"/>
                  </a:cubicBezTo>
                  <a:cubicBezTo>
                    <a:pt x="938" y="2128"/>
                    <a:pt x="938" y="2129"/>
                    <a:pt x="938" y="2129"/>
                  </a:cubicBezTo>
                  <a:cubicBezTo>
                    <a:pt x="938" y="2130"/>
                    <a:pt x="938" y="2131"/>
                    <a:pt x="938" y="2132"/>
                  </a:cubicBezTo>
                  <a:cubicBezTo>
                    <a:pt x="939" y="2135"/>
                    <a:pt x="940" y="2138"/>
                    <a:pt x="940" y="2140"/>
                  </a:cubicBezTo>
                  <a:cubicBezTo>
                    <a:pt x="941" y="2141"/>
                    <a:pt x="941" y="2142"/>
                    <a:pt x="942" y="2143"/>
                  </a:cubicBezTo>
                  <a:cubicBezTo>
                    <a:pt x="942" y="2144"/>
                    <a:pt x="942" y="2145"/>
                    <a:pt x="943" y="2146"/>
                  </a:cubicBezTo>
                  <a:cubicBezTo>
                    <a:pt x="943" y="2146"/>
                    <a:pt x="943" y="2147"/>
                    <a:pt x="943" y="2147"/>
                  </a:cubicBezTo>
                  <a:cubicBezTo>
                    <a:pt x="943" y="2147"/>
                    <a:pt x="944" y="2148"/>
                    <a:pt x="944" y="2148"/>
                  </a:cubicBezTo>
                  <a:cubicBezTo>
                    <a:pt x="944" y="2149"/>
                    <a:pt x="944" y="2149"/>
                    <a:pt x="945" y="2150"/>
                  </a:cubicBezTo>
                  <a:cubicBezTo>
                    <a:pt x="945" y="2150"/>
                    <a:pt x="945" y="2151"/>
                    <a:pt x="945" y="2151"/>
                  </a:cubicBezTo>
                  <a:cubicBezTo>
                    <a:pt x="945" y="2151"/>
                    <a:pt x="945" y="2150"/>
                    <a:pt x="945" y="2149"/>
                  </a:cubicBezTo>
                  <a:cubicBezTo>
                    <a:pt x="945" y="2149"/>
                    <a:pt x="945" y="2148"/>
                    <a:pt x="945" y="2148"/>
                  </a:cubicBezTo>
                  <a:cubicBezTo>
                    <a:pt x="945" y="2147"/>
                    <a:pt x="945" y="2147"/>
                    <a:pt x="944" y="2147"/>
                  </a:cubicBezTo>
                  <a:cubicBezTo>
                    <a:pt x="944" y="2146"/>
                    <a:pt x="944" y="2146"/>
                    <a:pt x="944" y="2145"/>
                  </a:cubicBezTo>
                  <a:cubicBezTo>
                    <a:pt x="944" y="2145"/>
                    <a:pt x="944" y="2144"/>
                    <a:pt x="944" y="2143"/>
                  </a:cubicBezTo>
                  <a:cubicBezTo>
                    <a:pt x="944" y="2142"/>
                    <a:pt x="943" y="2140"/>
                    <a:pt x="943" y="2139"/>
                  </a:cubicBezTo>
                  <a:cubicBezTo>
                    <a:pt x="943" y="2137"/>
                    <a:pt x="943" y="2134"/>
                    <a:pt x="943" y="2131"/>
                  </a:cubicBezTo>
                  <a:cubicBezTo>
                    <a:pt x="943" y="2131"/>
                    <a:pt x="943" y="2130"/>
                    <a:pt x="943" y="2129"/>
                  </a:cubicBezTo>
                  <a:cubicBezTo>
                    <a:pt x="943" y="2128"/>
                    <a:pt x="943" y="2128"/>
                    <a:pt x="943" y="2127"/>
                  </a:cubicBezTo>
                  <a:cubicBezTo>
                    <a:pt x="943" y="2125"/>
                    <a:pt x="943" y="2124"/>
                    <a:pt x="943" y="2122"/>
                  </a:cubicBezTo>
                  <a:cubicBezTo>
                    <a:pt x="943" y="2121"/>
                    <a:pt x="944" y="2120"/>
                    <a:pt x="944" y="2120"/>
                  </a:cubicBezTo>
                  <a:cubicBezTo>
                    <a:pt x="944" y="2119"/>
                    <a:pt x="944" y="2119"/>
                    <a:pt x="944" y="2118"/>
                  </a:cubicBezTo>
                  <a:cubicBezTo>
                    <a:pt x="944" y="2118"/>
                    <a:pt x="944" y="2117"/>
                    <a:pt x="944" y="2117"/>
                  </a:cubicBezTo>
                  <a:cubicBezTo>
                    <a:pt x="944" y="2116"/>
                    <a:pt x="945" y="2115"/>
                    <a:pt x="945" y="2114"/>
                  </a:cubicBezTo>
                  <a:cubicBezTo>
                    <a:pt x="945" y="2114"/>
                    <a:pt x="945" y="2113"/>
                    <a:pt x="945" y="2112"/>
                  </a:cubicBezTo>
                  <a:cubicBezTo>
                    <a:pt x="946" y="2111"/>
                    <a:pt x="946" y="2111"/>
                    <a:pt x="946" y="2111"/>
                  </a:cubicBezTo>
                  <a:cubicBezTo>
                    <a:pt x="946" y="2110"/>
                    <a:pt x="946" y="2110"/>
                    <a:pt x="946" y="2109"/>
                  </a:cubicBezTo>
                  <a:cubicBezTo>
                    <a:pt x="946" y="2108"/>
                    <a:pt x="947" y="2108"/>
                    <a:pt x="947" y="2107"/>
                  </a:cubicBezTo>
                  <a:cubicBezTo>
                    <a:pt x="947" y="2106"/>
                    <a:pt x="948" y="2105"/>
                    <a:pt x="948" y="2104"/>
                  </a:cubicBezTo>
                  <a:cubicBezTo>
                    <a:pt x="948" y="2104"/>
                    <a:pt x="948" y="2103"/>
                    <a:pt x="949" y="2103"/>
                  </a:cubicBezTo>
                  <a:cubicBezTo>
                    <a:pt x="949" y="2102"/>
                    <a:pt x="949" y="2102"/>
                    <a:pt x="949" y="2102"/>
                  </a:cubicBezTo>
                  <a:cubicBezTo>
                    <a:pt x="949" y="2101"/>
                    <a:pt x="949" y="2101"/>
                    <a:pt x="950" y="2101"/>
                  </a:cubicBezTo>
                  <a:cubicBezTo>
                    <a:pt x="949" y="2102"/>
                    <a:pt x="949" y="2104"/>
                    <a:pt x="950" y="2106"/>
                  </a:cubicBezTo>
                  <a:cubicBezTo>
                    <a:pt x="950" y="2107"/>
                    <a:pt x="950" y="2109"/>
                    <a:pt x="950" y="2110"/>
                  </a:cubicBezTo>
                  <a:cubicBezTo>
                    <a:pt x="950" y="2112"/>
                    <a:pt x="951" y="2113"/>
                    <a:pt x="951" y="2115"/>
                  </a:cubicBezTo>
                  <a:cubicBezTo>
                    <a:pt x="951" y="2115"/>
                    <a:pt x="952" y="2115"/>
                    <a:pt x="952" y="2116"/>
                  </a:cubicBezTo>
                  <a:cubicBezTo>
                    <a:pt x="952" y="2117"/>
                    <a:pt x="952" y="2117"/>
                    <a:pt x="952" y="2117"/>
                  </a:cubicBezTo>
                  <a:cubicBezTo>
                    <a:pt x="952" y="2117"/>
                    <a:pt x="952" y="2117"/>
                    <a:pt x="952" y="2117"/>
                  </a:cubicBezTo>
                  <a:cubicBezTo>
                    <a:pt x="953" y="2118"/>
                    <a:pt x="953" y="2118"/>
                    <a:pt x="953" y="2118"/>
                  </a:cubicBezTo>
                  <a:cubicBezTo>
                    <a:pt x="953" y="2118"/>
                    <a:pt x="953" y="2118"/>
                    <a:pt x="953" y="2119"/>
                  </a:cubicBezTo>
                  <a:cubicBezTo>
                    <a:pt x="954" y="2120"/>
                    <a:pt x="955" y="2121"/>
                    <a:pt x="956" y="2122"/>
                  </a:cubicBezTo>
                  <a:cubicBezTo>
                    <a:pt x="958" y="2125"/>
                    <a:pt x="960" y="2127"/>
                    <a:pt x="961" y="2129"/>
                  </a:cubicBezTo>
                  <a:cubicBezTo>
                    <a:pt x="962" y="2129"/>
                    <a:pt x="962" y="2130"/>
                    <a:pt x="963" y="2130"/>
                  </a:cubicBezTo>
                  <a:cubicBezTo>
                    <a:pt x="963" y="2131"/>
                    <a:pt x="963" y="2131"/>
                    <a:pt x="963" y="2131"/>
                  </a:cubicBezTo>
                  <a:cubicBezTo>
                    <a:pt x="964" y="2131"/>
                    <a:pt x="964" y="2131"/>
                    <a:pt x="964" y="2131"/>
                  </a:cubicBezTo>
                  <a:cubicBezTo>
                    <a:pt x="965" y="2132"/>
                    <a:pt x="965" y="2132"/>
                    <a:pt x="965" y="2132"/>
                  </a:cubicBezTo>
                  <a:cubicBezTo>
                    <a:pt x="965" y="2133"/>
                    <a:pt x="965" y="2133"/>
                    <a:pt x="965" y="2133"/>
                  </a:cubicBezTo>
                  <a:cubicBezTo>
                    <a:pt x="965" y="2133"/>
                    <a:pt x="966" y="2134"/>
                    <a:pt x="966" y="2134"/>
                  </a:cubicBezTo>
                  <a:cubicBezTo>
                    <a:pt x="968" y="2136"/>
                    <a:pt x="969" y="2138"/>
                    <a:pt x="970" y="2140"/>
                  </a:cubicBezTo>
                  <a:cubicBezTo>
                    <a:pt x="972" y="2142"/>
                    <a:pt x="973" y="2143"/>
                    <a:pt x="974" y="2145"/>
                  </a:cubicBezTo>
                  <a:cubicBezTo>
                    <a:pt x="975" y="2147"/>
                    <a:pt x="975" y="2148"/>
                    <a:pt x="976" y="2150"/>
                  </a:cubicBezTo>
                  <a:cubicBezTo>
                    <a:pt x="977" y="2151"/>
                    <a:pt x="978" y="2153"/>
                    <a:pt x="978" y="2154"/>
                  </a:cubicBezTo>
                  <a:cubicBezTo>
                    <a:pt x="979" y="2155"/>
                    <a:pt x="979" y="2156"/>
                    <a:pt x="979" y="2156"/>
                  </a:cubicBezTo>
                  <a:cubicBezTo>
                    <a:pt x="979" y="2157"/>
                    <a:pt x="980" y="2157"/>
                    <a:pt x="980" y="2157"/>
                  </a:cubicBezTo>
                  <a:cubicBezTo>
                    <a:pt x="980" y="2157"/>
                    <a:pt x="980" y="2157"/>
                    <a:pt x="980" y="2156"/>
                  </a:cubicBezTo>
                  <a:cubicBezTo>
                    <a:pt x="980" y="2156"/>
                    <a:pt x="980" y="2155"/>
                    <a:pt x="980" y="2153"/>
                  </a:cubicBezTo>
                  <a:cubicBezTo>
                    <a:pt x="980" y="2152"/>
                    <a:pt x="979" y="2151"/>
                    <a:pt x="979" y="2149"/>
                  </a:cubicBezTo>
                  <a:cubicBezTo>
                    <a:pt x="979" y="2147"/>
                    <a:pt x="979" y="2145"/>
                    <a:pt x="978" y="2143"/>
                  </a:cubicBezTo>
                  <a:cubicBezTo>
                    <a:pt x="977" y="2141"/>
                    <a:pt x="977" y="2139"/>
                    <a:pt x="976" y="2137"/>
                  </a:cubicBezTo>
                  <a:cubicBezTo>
                    <a:pt x="975" y="2135"/>
                    <a:pt x="973" y="2132"/>
                    <a:pt x="972" y="2130"/>
                  </a:cubicBezTo>
                  <a:cubicBezTo>
                    <a:pt x="972" y="2130"/>
                    <a:pt x="971" y="2129"/>
                    <a:pt x="971" y="2128"/>
                  </a:cubicBezTo>
                  <a:cubicBezTo>
                    <a:pt x="970" y="2128"/>
                    <a:pt x="970" y="2128"/>
                    <a:pt x="970" y="2128"/>
                  </a:cubicBezTo>
                  <a:cubicBezTo>
                    <a:pt x="970" y="2127"/>
                    <a:pt x="970" y="2127"/>
                    <a:pt x="970" y="2127"/>
                  </a:cubicBezTo>
                  <a:cubicBezTo>
                    <a:pt x="969" y="2126"/>
                    <a:pt x="969" y="2126"/>
                    <a:pt x="969" y="2126"/>
                  </a:cubicBezTo>
                  <a:cubicBezTo>
                    <a:pt x="968" y="2125"/>
                    <a:pt x="968" y="2125"/>
                    <a:pt x="968" y="2125"/>
                  </a:cubicBezTo>
                  <a:cubicBezTo>
                    <a:pt x="968" y="2125"/>
                    <a:pt x="968" y="2124"/>
                    <a:pt x="967" y="2124"/>
                  </a:cubicBezTo>
                  <a:cubicBezTo>
                    <a:pt x="965" y="2121"/>
                    <a:pt x="964" y="2120"/>
                    <a:pt x="962" y="2118"/>
                  </a:cubicBezTo>
                  <a:cubicBezTo>
                    <a:pt x="961" y="2117"/>
                    <a:pt x="961" y="2116"/>
                    <a:pt x="960" y="2115"/>
                  </a:cubicBezTo>
                  <a:cubicBezTo>
                    <a:pt x="960" y="2114"/>
                    <a:pt x="960" y="2114"/>
                    <a:pt x="960" y="2114"/>
                  </a:cubicBezTo>
                  <a:cubicBezTo>
                    <a:pt x="959" y="2114"/>
                    <a:pt x="959" y="2114"/>
                    <a:pt x="959" y="2114"/>
                  </a:cubicBezTo>
                  <a:cubicBezTo>
                    <a:pt x="959" y="2114"/>
                    <a:pt x="959" y="2113"/>
                    <a:pt x="959" y="2113"/>
                  </a:cubicBezTo>
                  <a:cubicBezTo>
                    <a:pt x="959" y="2112"/>
                    <a:pt x="959" y="2112"/>
                    <a:pt x="959" y="2112"/>
                  </a:cubicBezTo>
                  <a:cubicBezTo>
                    <a:pt x="958" y="2112"/>
                    <a:pt x="958" y="2112"/>
                    <a:pt x="958" y="2112"/>
                  </a:cubicBezTo>
                  <a:cubicBezTo>
                    <a:pt x="958" y="2111"/>
                    <a:pt x="958" y="2110"/>
                    <a:pt x="957" y="2109"/>
                  </a:cubicBezTo>
                  <a:cubicBezTo>
                    <a:pt x="957" y="2107"/>
                    <a:pt x="957" y="2106"/>
                    <a:pt x="957" y="2105"/>
                  </a:cubicBezTo>
                  <a:cubicBezTo>
                    <a:pt x="956" y="2103"/>
                    <a:pt x="956" y="2101"/>
                    <a:pt x="956" y="2098"/>
                  </a:cubicBezTo>
                  <a:cubicBezTo>
                    <a:pt x="955" y="2096"/>
                    <a:pt x="955" y="2094"/>
                    <a:pt x="955" y="2092"/>
                  </a:cubicBezTo>
                  <a:cubicBezTo>
                    <a:pt x="955" y="2092"/>
                    <a:pt x="955" y="2091"/>
                    <a:pt x="955" y="2091"/>
                  </a:cubicBezTo>
                  <a:cubicBezTo>
                    <a:pt x="956" y="2089"/>
                    <a:pt x="956" y="2089"/>
                    <a:pt x="956" y="2089"/>
                  </a:cubicBezTo>
                  <a:cubicBezTo>
                    <a:pt x="957" y="2088"/>
                    <a:pt x="957" y="2088"/>
                    <a:pt x="957" y="2088"/>
                  </a:cubicBezTo>
                  <a:cubicBezTo>
                    <a:pt x="957" y="2088"/>
                    <a:pt x="958" y="2088"/>
                    <a:pt x="958" y="2087"/>
                  </a:cubicBezTo>
                  <a:cubicBezTo>
                    <a:pt x="959" y="2086"/>
                    <a:pt x="960" y="2084"/>
                    <a:pt x="962" y="2083"/>
                  </a:cubicBezTo>
                  <a:cubicBezTo>
                    <a:pt x="963" y="2082"/>
                    <a:pt x="964" y="2080"/>
                    <a:pt x="966" y="2079"/>
                  </a:cubicBezTo>
                  <a:cubicBezTo>
                    <a:pt x="967" y="2077"/>
                    <a:pt x="968" y="2076"/>
                    <a:pt x="970" y="2074"/>
                  </a:cubicBezTo>
                  <a:cubicBezTo>
                    <a:pt x="970" y="2073"/>
                    <a:pt x="971" y="2073"/>
                    <a:pt x="971" y="2072"/>
                  </a:cubicBezTo>
                  <a:cubicBezTo>
                    <a:pt x="972" y="2071"/>
                    <a:pt x="973" y="2070"/>
                    <a:pt x="973" y="2070"/>
                  </a:cubicBezTo>
                  <a:cubicBezTo>
                    <a:pt x="974" y="2068"/>
                    <a:pt x="975" y="2066"/>
                    <a:pt x="976" y="2065"/>
                  </a:cubicBezTo>
                  <a:cubicBezTo>
                    <a:pt x="976" y="2064"/>
                    <a:pt x="977" y="2063"/>
                    <a:pt x="977" y="2062"/>
                  </a:cubicBezTo>
                  <a:cubicBezTo>
                    <a:pt x="980" y="2095"/>
                    <a:pt x="994" y="2134"/>
                    <a:pt x="1028" y="2180"/>
                  </a:cubicBezTo>
                  <a:cubicBezTo>
                    <a:pt x="1031" y="2184"/>
                    <a:pt x="1033" y="2188"/>
                    <a:pt x="1036" y="2193"/>
                  </a:cubicBezTo>
                  <a:cubicBezTo>
                    <a:pt x="1036" y="2194"/>
                    <a:pt x="1036" y="2196"/>
                    <a:pt x="1037" y="2198"/>
                  </a:cubicBezTo>
                  <a:cubicBezTo>
                    <a:pt x="1038" y="2203"/>
                    <a:pt x="1039" y="2209"/>
                    <a:pt x="1041" y="2216"/>
                  </a:cubicBezTo>
                  <a:cubicBezTo>
                    <a:pt x="1042" y="2219"/>
                    <a:pt x="1043" y="2223"/>
                    <a:pt x="1044" y="2227"/>
                  </a:cubicBezTo>
                  <a:cubicBezTo>
                    <a:pt x="1045" y="2230"/>
                    <a:pt x="1046" y="2234"/>
                    <a:pt x="1046" y="2239"/>
                  </a:cubicBezTo>
                  <a:cubicBezTo>
                    <a:pt x="1047" y="2239"/>
                    <a:pt x="1047" y="2240"/>
                    <a:pt x="1047" y="2240"/>
                  </a:cubicBezTo>
                  <a:cubicBezTo>
                    <a:pt x="1047" y="2241"/>
                    <a:pt x="1047" y="2241"/>
                    <a:pt x="1047" y="2241"/>
                  </a:cubicBezTo>
                  <a:cubicBezTo>
                    <a:pt x="1047" y="2241"/>
                    <a:pt x="1047" y="2241"/>
                    <a:pt x="1047" y="2241"/>
                  </a:cubicBezTo>
                  <a:cubicBezTo>
                    <a:pt x="1047" y="2242"/>
                    <a:pt x="1047" y="2242"/>
                    <a:pt x="1047" y="2242"/>
                  </a:cubicBezTo>
                  <a:cubicBezTo>
                    <a:pt x="1047" y="2243"/>
                    <a:pt x="1047" y="2244"/>
                    <a:pt x="1048" y="2245"/>
                  </a:cubicBezTo>
                  <a:cubicBezTo>
                    <a:pt x="1048" y="2246"/>
                    <a:pt x="1048" y="2247"/>
                    <a:pt x="1048" y="2248"/>
                  </a:cubicBezTo>
                  <a:cubicBezTo>
                    <a:pt x="1048" y="2249"/>
                    <a:pt x="1048" y="2250"/>
                    <a:pt x="1049" y="2250"/>
                  </a:cubicBezTo>
                  <a:cubicBezTo>
                    <a:pt x="1049" y="2251"/>
                    <a:pt x="1049" y="2251"/>
                    <a:pt x="1049" y="2252"/>
                  </a:cubicBezTo>
                  <a:cubicBezTo>
                    <a:pt x="1049" y="2254"/>
                    <a:pt x="1049" y="2256"/>
                    <a:pt x="1050" y="2259"/>
                  </a:cubicBezTo>
                  <a:cubicBezTo>
                    <a:pt x="1050" y="2261"/>
                    <a:pt x="1050" y="2264"/>
                    <a:pt x="1050" y="2266"/>
                  </a:cubicBezTo>
                  <a:cubicBezTo>
                    <a:pt x="1051" y="2276"/>
                    <a:pt x="1050" y="2286"/>
                    <a:pt x="1049" y="2297"/>
                  </a:cubicBezTo>
                  <a:cubicBezTo>
                    <a:pt x="1049" y="2300"/>
                    <a:pt x="1049" y="2302"/>
                    <a:pt x="1049" y="2305"/>
                  </a:cubicBezTo>
                  <a:cubicBezTo>
                    <a:pt x="1049" y="2306"/>
                    <a:pt x="1048" y="2306"/>
                    <a:pt x="1048" y="2307"/>
                  </a:cubicBezTo>
                  <a:cubicBezTo>
                    <a:pt x="1048" y="2309"/>
                    <a:pt x="1047" y="2311"/>
                    <a:pt x="1046" y="2313"/>
                  </a:cubicBezTo>
                  <a:cubicBezTo>
                    <a:pt x="1045" y="2315"/>
                    <a:pt x="1043" y="2318"/>
                    <a:pt x="1041" y="2321"/>
                  </a:cubicBezTo>
                  <a:cubicBezTo>
                    <a:pt x="1039" y="2324"/>
                    <a:pt x="1037" y="2327"/>
                    <a:pt x="1035" y="2330"/>
                  </a:cubicBezTo>
                  <a:cubicBezTo>
                    <a:pt x="1034" y="2331"/>
                    <a:pt x="1034" y="2332"/>
                    <a:pt x="1033" y="2333"/>
                  </a:cubicBezTo>
                  <a:cubicBezTo>
                    <a:pt x="1033" y="2333"/>
                    <a:pt x="1032" y="2334"/>
                    <a:pt x="1031" y="2335"/>
                  </a:cubicBezTo>
                  <a:cubicBezTo>
                    <a:pt x="1030" y="2337"/>
                    <a:pt x="1029" y="2338"/>
                    <a:pt x="1028" y="2340"/>
                  </a:cubicBezTo>
                  <a:cubicBezTo>
                    <a:pt x="1025" y="2343"/>
                    <a:pt x="1022" y="2346"/>
                    <a:pt x="1020" y="2349"/>
                  </a:cubicBezTo>
                  <a:cubicBezTo>
                    <a:pt x="1017" y="2353"/>
                    <a:pt x="1014" y="2356"/>
                    <a:pt x="1012" y="2360"/>
                  </a:cubicBezTo>
                  <a:cubicBezTo>
                    <a:pt x="1011" y="2361"/>
                    <a:pt x="1010" y="2363"/>
                    <a:pt x="1009" y="2365"/>
                  </a:cubicBezTo>
                  <a:cubicBezTo>
                    <a:pt x="1008" y="2366"/>
                    <a:pt x="1008" y="2367"/>
                    <a:pt x="1007" y="2368"/>
                  </a:cubicBezTo>
                  <a:cubicBezTo>
                    <a:pt x="1007" y="2368"/>
                    <a:pt x="1007" y="2368"/>
                    <a:pt x="1007" y="2368"/>
                  </a:cubicBezTo>
                  <a:cubicBezTo>
                    <a:pt x="1006" y="2369"/>
                    <a:pt x="1006" y="2369"/>
                    <a:pt x="1006" y="2369"/>
                  </a:cubicBezTo>
                  <a:cubicBezTo>
                    <a:pt x="1006" y="2370"/>
                    <a:pt x="1006" y="2370"/>
                    <a:pt x="1006" y="2370"/>
                  </a:cubicBezTo>
                  <a:cubicBezTo>
                    <a:pt x="1004" y="2374"/>
                    <a:pt x="1002" y="2378"/>
                    <a:pt x="1001" y="2381"/>
                  </a:cubicBezTo>
                  <a:cubicBezTo>
                    <a:pt x="1000" y="2385"/>
                    <a:pt x="1000" y="2389"/>
                    <a:pt x="999" y="2392"/>
                  </a:cubicBezTo>
                  <a:cubicBezTo>
                    <a:pt x="999" y="2393"/>
                    <a:pt x="999" y="2395"/>
                    <a:pt x="999" y="2397"/>
                  </a:cubicBezTo>
                  <a:cubicBezTo>
                    <a:pt x="999" y="2398"/>
                    <a:pt x="999" y="2399"/>
                    <a:pt x="999" y="2401"/>
                  </a:cubicBezTo>
                  <a:cubicBezTo>
                    <a:pt x="999" y="2403"/>
                    <a:pt x="1000" y="2406"/>
                    <a:pt x="1000" y="2407"/>
                  </a:cubicBezTo>
                  <a:cubicBezTo>
                    <a:pt x="1001" y="2409"/>
                    <a:pt x="1001" y="2411"/>
                    <a:pt x="1002" y="2412"/>
                  </a:cubicBezTo>
                  <a:cubicBezTo>
                    <a:pt x="1002" y="2412"/>
                    <a:pt x="1003" y="2413"/>
                    <a:pt x="1003" y="2413"/>
                  </a:cubicBezTo>
                  <a:cubicBezTo>
                    <a:pt x="1003" y="2413"/>
                    <a:pt x="1002" y="2412"/>
                    <a:pt x="1002" y="2411"/>
                  </a:cubicBezTo>
                  <a:cubicBezTo>
                    <a:pt x="1002" y="2410"/>
                    <a:pt x="1002" y="2409"/>
                    <a:pt x="1002" y="2407"/>
                  </a:cubicBezTo>
                  <a:cubicBezTo>
                    <a:pt x="1002" y="2405"/>
                    <a:pt x="1002" y="2403"/>
                    <a:pt x="1002" y="2401"/>
                  </a:cubicBezTo>
                  <a:cubicBezTo>
                    <a:pt x="1002" y="2398"/>
                    <a:pt x="1003" y="2396"/>
                    <a:pt x="1004" y="2393"/>
                  </a:cubicBezTo>
                  <a:cubicBezTo>
                    <a:pt x="1004" y="2390"/>
                    <a:pt x="1006" y="2387"/>
                    <a:pt x="1007" y="2383"/>
                  </a:cubicBezTo>
                  <a:cubicBezTo>
                    <a:pt x="1008" y="2380"/>
                    <a:pt x="1010" y="2377"/>
                    <a:pt x="1012" y="2374"/>
                  </a:cubicBezTo>
                  <a:cubicBezTo>
                    <a:pt x="1012" y="2373"/>
                    <a:pt x="1012" y="2373"/>
                    <a:pt x="1013" y="2373"/>
                  </a:cubicBezTo>
                  <a:cubicBezTo>
                    <a:pt x="1013" y="2372"/>
                    <a:pt x="1013" y="2372"/>
                    <a:pt x="1013" y="2372"/>
                  </a:cubicBezTo>
                  <a:cubicBezTo>
                    <a:pt x="1013" y="2371"/>
                    <a:pt x="1013" y="2371"/>
                    <a:pt x="1013" y="2371"/>
                  </a:cubicBezTo>
                  <a:cubicBezTo>
                    <a:pt x="1014" y="2371"/>
                    <a:pt x="1014" y="2370"/>
                    <a:pt x="1015" y="2369"/>
                  </a:cubicBezTo>
                  <a:cubicBezTo>
                    <a:pt x="1016" y="2368"/>
                    <a:pt x="1016" y="2367"/>
                    <a:pt x="1017" y="2367"/>
                  </a:cubicBezTo>
                  <a:cubicBezTo>
                    <a:pt x="1017" y="2366"/>
                    <a:pt x="1018" y="2365"/>
                    <a:pt x="1018" y="2364"/>
                  </a:cubicBezTo>
                  <a:cubicBezTo>
                    <a:pt x="1021" y="2361"/>
                    <a:pt x="1023" y="2358"/>
                    <a:pt x="1026" y="2354"/>
                  </a:cubicBezTo>
                  <a:cubicBezTo>
                    <a:pt x="1028" y="2351"/>
                    <a:pt x="1031" y="2348"/>
                    <a:pt x="1034" y="2344"/>
                  </a:cubicBezTo>
                  <a:cubicBezTo>
                    <a:pt x="1035" y="2343"/>
                    <a:pt x="1036" y="2341"/>
                    <a:pt x="1037" y="2339"/>
                  </a:cubicBezTo>
                  <a:cubicBezTo>
                    <a:pt x="1038" y="2339"/>
                    <a:pt x="1038" y="2338"/>
                    <a:pt x="1039" y="2337"/>
                  </a:cubicBezTo>
                  <a:cubicBezTo>
                    <a:pt x="1040" y="2336"/>
                    <a:pt x="1040" y="2335"/>
                    <a:pt x="1041" y="2334"/>
                  </a:cubicBezTo>
                  <a:cubicBezTo>
                    <a:pt x="1042" y="2332"/>
                    <a:pt x="1044" y="2329"/>
                    <a:pt x="1045" y="2326"/>
                  </a:cubicBezTo>
                  <a:cubicBezTo>
                    <a:pt x="1045" y="2327"/>
                    <a:pt x="1045" y="2328"/>
                    <a:pt x="1045" y="2330"/>
                  </a:cubicBezTo>
                  <a:cubicBezTo>
                    <a:pt x="1043" y="2341"/>
                    <a:pt x="1040" y="2352"/>
                    <a:pt x="1038" y="2363"/>
                  </a:cubicBezTo>
                  <a:cubicBezTo>
                    <a:pt x="1035" y="2375"/>
                    <a:pt x="1032" y="2386"/>
                    <a:pt x="1029" y="2397"/>
                  </a:cubicBezTo>
                  <a:cubicBezTo>
                    <a:pt x="1029" y="2400"/>
                    <a:pt x="1028" y="2402"/>
                    <a:pt x="1028" y="2405"/>
                  </a:cubicBezTo>
                  <a:cubicBezTo>
                    <a:pt x="1027" y="2408"/>
                    <a:pt x="1026" y="2411"/>
                    <a:pt x="1026" y="2414"/>
                  </a:cubicBezTo>
                  <a:cubicBezTo>
                    <a:pt x="1025" y="2419"/>
                    <a:pt x="1024" y="2424"/>
                    <a:pt x="1023" y="2430"/>
                  </a:cubicBezTo>
                  <a:cubicBezTo>
                    <a:pt x="1022" y="2435"/>
                    <a:pt x="1021" y="2441"/>
                    <a:pt x="1020" y="2446"/>
                  </a:cubicBezTo>
                  <a:cubicBezTo>
                    <a:pt x="1020" y="2451"/>
                    <a:pt x="1019" y="2456"/>
                    <a:pt x="1019" y="2461"/>
                  </a:cubicBezTo>
                  <a:cubicBezTo>
                    <a:pt x="1018" y="2466"/>
                    <a:pt x="1018" y="2470"/>
                    <a:pt x="1018" y="2474"/>
                  </a:cubicBezTo>
                  <a:cubicBezTo>
                    <a:pt x="1018" y="2475"/>
                    <a:pt x="1018" y="2475"/>
                    <a:pt x="1017" y="2476"/>
                  </a:cubicBezTo>
                  <a:cubicBezTo>
                    <a:pt x="1017" y="2476"/>
                    <a:pt x="1017" y="2477"/>
                    <a:pt x="1016" y="2478"/>
                  </a:cubicBezTo>
                  <a:cubicBezTo>
                    <a:pt x="1016" y="2478"/>
                    <a:pt x="1015" y="2479"/>
                    <a:pt x="1014" y="2480"/>
                  </a:cubicBezTo>
                  <a:cubicBezTo>
                    <a:pt x="1014" y="2481"/>
                    <a:pt x="1013" y="2481"/>
                    <a:pt x="1013" y="2482"/>
                  </a:cubicBezTo>
                  <a:cubicBezTo>
                    <a:pt x="1012" y="2483"/>
                    <a:pt x="1012" y="2483"/>
                    <a:pt x="1012" y="2483"/>
                  </a:cubicBezTo>
                  <a:cubicBezTo>
                    <a:pt x="1011" y="2484"/>
                    <a:pt x="1011" y="2484"/>
                    <a:pt x="1010" y="2484"/>
                  </a:cubicBezTo>
                  <a:cubicBezTo>
                    <a:pt x="1009" y="2486"/>
                    <a:pt x="1007" y="2488"/>
                    <a:pt x="1005" y="2489"/>
                  </a:cubicBezTo>
                  <a:cubicBezTo>
                    <a:pt x="1003" y="2491"/>
                    <a:pt x="1001" y="2492"/>
                    <a:pt x="999" y="2494"/>
                  </a:cubicBezTo>
                  <a:cubicBezTo>
                    <a:pt x="997" y="2495"/>
                    <a:pt x="995" y="2497"/>
                    <a:pt x="993" y="2499"/>
                  </a:cubicBezTo>
                  <a:cubicBezTo>
                    <a:pt x="991" y="2500"/>
                    <a:pt x="989" y="2502"/>
                    <a:pt x="987" y="2504"/>
                  </a:cubicBezTo>
                  <a:cubicBezTo>
                    <a:pt x="986" y="2505"/>
                    <a:pt x="985" y="2505"/>
                    <a:pt x="984" y="2506"/>
                  </a:cubicBezTo>
                  <a:cubicBezTo>
                    <a:pt x="983" y="2507"/>
                    <a:pt x="982" y="2508"/>
                    <a:pt x="981" y="2509"/>
                  </a:cubicBezTo>
                  <a:cubicBezTo>
                    <a:pt x="979" y="2511"/>
                    <a:pt x="977" y="2513"/>
                    <a:pt x="976" y="2515"/>
                  </a:cubicBezTo>
                  <a:cubicBezTo>
                    <a:pt x="974" y="2517"/>
                    <a:pt x="973" y="2519"/>
                    <a:pt x="972" y="2521"/>
                  </a:cubicBezTo>
                  <a:cubicBezTo>
                    <a:pt x="971" y="2522"/>
                    <a:pt x="971" y="2523"/>
                    <a:pt x="971" y="2523"/>
                  </a:cubicBezTo>
                  <a:cubicBezTo>
                    <a:pt x="970" y="2524"/>
                    <a:pt x="970" y="2525"/>
                    <a:pt x="970" y="2526"/>
                  </a:cubicBezTo>
                  <a:cubicBezTo>
                    <a:pt x="969" y="2527"/>
                    <a:pt x="969" y="2528"/>
                    <a:pt x="969" y="2528"/>
                  </a:cubicBezTo>
                  <a:cubicBezTo>
                    <a:pt x="969" y="2529"/>
                    <a:pt x="969" y="2530"/>
                    <a:pt x="969" y="2530"/>
                  </a:cubicBezTo>
                  <a:cubicBezTo>
                    <a:pt x="968" y="2532"/>
                    <a:pt x="969" y="2533"/>
                    <a:pt x="968" y="2533"/>
                  </a:cubicBezTo>
                  <a:cubicBezTo>
                    <a:pt x="968" y="2534"/>
                    <a:pt x="968" y="2534"/>
                    <a:pt x="968" y="2534"/>
                  </a:cubicBezTo>
                  <a:cubicBezTo>
                    <a:pt x="968" y="2534"/>
                    <a:pt x="969" y="2534"/>
                    <a:pt x="969" y="2533"/>
                  </a:cubicBezTo>
                  <a:cubicBezTo>
                    <a:pt x="969" y="2533"/>
                    <a:pt x="970" y="2532"/>
                    <a:pt x="970" y="2531"/>
                  </a:cubicBezTo>
                  <a:cubicBezTo>
                    <a:pt x="970" y="2530"/>
                    <a:pt x="971" y="2530"/>
                    <a:pt x="971" y="2529"/>
                  </a:cubicBezTo>
                  <a:cubicBezTo>
                    <a:pt x="972" y="2529"/>
                    <a:pt x="972" y="2528"/>
                    <a:pt x="972" y="2527"/>
                  </a:cubicBezTo>
                  <a:cubicBezTo>
                    <a:pt x="973" y="2527"/>
                    <a:pt x="973" y="2526"/>
                    <a:pt x="974" y="2525"/>
                  </a:cubicBezTo>
                  <a:cubicBezTo>
                    <a:pt x="974" y="2525"/>
                    <a:pt x="975" y="2524"/>
                    <a:pt x="976" y="2523"/>
                  </a:cubicBezTo>
                  <a:cubicBezTo>
                    <a:pt x="976" y="2522"/>
                    <a:pt x="977" y="2522"/>
                    <a:pt x="978" y="2521"/>
                  </a:cubicBezTo>
                  <a:cubicBezTo>
                    <a:pt x="978" y="2521"/>
                    <a:pt x="978" y="2520"/>
                    <a:pt x="979" y="2520"/>
                  </a:cubicBezTo>
                  <a:cubicBezTo>
                    <a:pt x="979" y="2520"/>
                    <a:pt x="980" y="2519"/>
                    <a:pt x="980" y="2519"/>
                  </a:cubicBezTo>
                  <a:cubicBezTo>
                    <a:pt x="982" y="2517"/>
                    <a:pt x="983" y="2516"/>
                    <a:pt x="985" y="2514"/>
                  </a:cubicBezTo>
                  <a:cubicBezTo>
                    <a:pt x="987" y="2513"/>
                    <a:pt x="989" y="2511"/>
                    <a:pt x="991" y="2510"/>
                  </a:cubicBezTo>
                  <a:cubicBezTo>
                    <a:pt x="994" y="2508"/>
                    <a:pt x="996" y="2507"/>
                    <a:pt x="998" y="2505"/>
                  </a:cubicBezTo>
                  <a:cubicBezTo>
                    <a:pt x="1000" y="2503"/>
                    <a:pt x="1002" y="2502"/>
                    <a:pt x="1004" y="2500"/>
                  </a:cubicBezTo>
                  <a:cubicBezTo>
                    <a:pt x="1005" y="2499"/>
                    <a:pt x="1006" y="2498"/>
                    <a:pt x="1007" y="2497"/>
                  </a:cubicBezTo>
                  <a:cubicBezTo>
                    <a:pt x="1008" y="2497"/>
                    <a:pt x="1008" y="2496"/>
                    <a:pt x="1009" y="2496"/>
                  </a:cubicBezTo>
                  <a:cubicBezTo>
                    <a:pt x="1009" y="2495"/>
                    <a:pt x="1010" y="2495"/>
                    <a:pt x="1010" y="2494"/>
                  </a:cubicBezTo>
                  <a:cubicBezTo>
                    <a:pt x="1012" y="2492"/>
                    <a:pt x="1014" y="2490"/>
                    <a:pt x="1015" y="2488"/>
                  </a:cubicBezTo>
                  <a:cubicBezTo>
                    <a:pt x="1016" y="2486"/>
                    <a:pt x="1017" y="2485"/>
                    <a:pt x="1018" y="2483"/>
                  </a:cubicBezTo>
                  <a:cubicBezTo>
                    <a:pt x="1018" y="2485"/>
                    <a:pt x="1018" y="2487"/>
                    <a:pt x="1018" y="2490"/>
                  </a:cubicBezTo>
                  <a:cubicBezTo>
                    <a:pt x="1019" y="2498"/>
                    <a:pt x="1020" y="2506"/>
                    <a:pt x="1021" y="2513"/>
                  </a:cubicBezTo>
                  <a:cubicBezTo>
                    <a:pt x="1023" y="2520"/>
                    <a:pt x="1024" y="2526"/>
                    <a:pt x="1026" y="2531"/>
                  </a:cubicBezTo>
                  <a:cubicBezTo>
                    <a:pt x="1026" y="2532"/>
                    <a:pt x="1027" y="2534"/>
                    <a:pt x="1027" y="2535"/>
                  </a:cubicBezTo>
                  <a:cubicBezTo>
                    <a:pt x="1028" y="2536"/>
                    <a:pt x="1028" y="2537"/>
                    <a:pt x="1028" y="2538"/>
                  </a:cubicBezTo>
                  <a:cubicBezTo>
                    <a:pt x="1029" y="2539"/>
                    <a:pt x="1030" y="2541"/>
                    <a:pt x="1030" y="2542"/>
                  </a:cubicBezTo>
                  <a:cubicBezTo>
                    <a:pt x="1031" y="2545"/>
                    <a:pt x="1032" y="2546"/>
                    <a:pt x="1032" y="2546"/>
                  </a:cubicBezTo>
                  <a:cubicBezTo>
                    <a:pt x="1032" y="2546"/>
                    <a:pt x="1032" y="2545"/>
                    <a:pt x="1031" y="2542"/>
                  </a:cubicBezTo>
                  <a:cubicBezTo>
                    <a:pt x="1030" y="2541"/>
                    <a:pt x="1030" y="2539"/>
                    <a:pt x="1029" y="2537"/>
                  </a:cubicBezTo>
                  <a:cubicBezTo>
                    <a:pt x="1029" y="2536"/>
                    <a:pt x="1029" y="2535"/>
                    <a:pt x="1028" y="2534"/>
                  </a:cubicBezTo>
                  <a:cubicBezTo>
                    <a:pt x="1028" y="2533"/>
                    <a:pt x="1028" y="2532"/>
                    <a:pt x="1027" y="2531"/>
                  </a:cubicBezTo>
                  <a:cubicBezTo>
                    <a:pt x="1026" y="2526"/>
                    <a:pt x="1025" y="2520"/>
                    <a:pt x="1024" y="2513"/>
                  </a:cubicBezTo>
                  <a:cubicBezTo>
                    <a:pt x="1024" y="2509"/>
                    <a:pt x="1023" y="2506"/>
                    <a:pt x="1023" y="2502"/>
                  </a:cubicBezTo>
                  <a:cubicBezTo>
                    <a:pt x="1023" y="2498"/>
                    <a:pt x="1023" y="2494"/>
                    <a:pt x="1023" y="2490"/>
                  </a:cubicBezTo>
                  <a:cubicBezTo>
                    <a:pt x="1023" y="2481"/>
                    <a:pt x="1024" y="2472"/>
                    <a:pt x="1025" y="2462"/>
                  </a:cubicBezTo>
                  <a:cubicBezTo>
                    <a:pt x="1026" y="2452"/>
                    <a:pt x="1027" y="2442"/>
                    <a:pt x="1030" y="2431"/>
                  </a:cubicBezTo>
                  <a:cubicBezTo>
                    <a:pt x="1032" y="2421"/>
                    <a:pt x="1034" y="2410"/>
                    <a:pt x="1037" y="2399"/>
                  </a:cubicBezTo>
                  <a:cubicBezTo>
                    <a:pt x="1037" y="2398"/>
                    <a:pt x="1037" y="2398"/>
                    <a:pt x="1037" y="2398"/>
                  </a:cubicBezTo>
                  <a:cubicBezTo>
                    <a:pt x="1037" y="2398"/>
                    <a:pt x="1037" y="2399"/>
                    <a:pt x="1037" y="2399"/>
                  </a:cubicBezTo>
                  <a:cubicBezTo>
                    <a:pt x="1038" y="2400"/>
                    <a:pt x="1038" y="2401"/>
                    <a:pt x="1039" y="2402"/>
                  </a:cubicBezTo>
                  <a:cubicBezTo>
                    <a:pt x="1039" y="2403"/>
                    <a:pt x="1039" y="2403"/>
                    <a:pt x="1039" y="2403"/>
                  </a:cubicBezTo>
                  <a:cubicBezTo>
                    <a:pt x="1039" y="2404"/>
                    <a:pt x="1039" y="2404"/>
                    <a:pt x="1039" y="2404"/>
                  </a:cubicBezTo>
                  <a:cubicBezTo>
                    <a:pt x="1039" y="2405"/>
                    <a:pt x="1039" y="2405"/>
                    <a:pt x="1040" y="2406"/>
                  </a:cubicBezTo>
                  <a:cubicBezTo>
                    <a:pt x="1040" y="2407"/>
                    <a:pt x="1040" y="2408"/>
                    <a:pt x="1041" y="2409"/>
                  </a:cubicBezTo>
                  <a:cubicBezTo>
                    <a:pt x="1041" y="2411"/>
                    <a:pt x="1041" y="2412"/>
                    <a:pt x="1041" y="2413"/>
                  </a:cubicBezTo>
                  <a:cubicBezTo>
                    <a:pt x="1042" y="2414"/>
                    <a:pt x="1042" y="2416"/>
                    <a:pt x="1042" y="2417"/>
                  </a:cubicBezTo>
                  <a:cubicBezTo>
                    <a:pt x="1042" y="2417"/>
                    <a:pt x="1042" y="2418"/>
                    <a:pt x="1042" y="2419"/>
                  </a:cubicBezTo>
                  <a:cubicBezTo>
                    <a:pt x="1043" y="2419"/>
                    <a:pt x="1043" y="2420"/>
                    <a:pt x="1043" y="2420"/>
                  </a:cubicBezTo>
                  <a:cubicBezTo>
                    <a:pt x="1043" y="2422"/>
                    <a:pt x="1043" y="2423"/>
                    <a:pt x="1043" y="2424"/>
                  </a:cubicBezTo>
                  <a:cubicBezTo>
                    <a:pt x="1044" y="2425"/>
                    <a:pt x="1044" y="2426"/>
                    <a:pt x="1044" y="2428"/>
                  </a:cubicBezTo>
                  <a:cubicBezTo>
                    <a:pt x="1044" y="2429"/>
                    <a:pt x="1044" y="2430"/>
                    <a:pt x="1044" y="2431"/>
                  </a:cubicBezTo>
                  <a:cubicBezTo>
                    <a:pt x="1044" y="2432"/>
                    <a:pt x="1044" y="2433"/>
                    <a:pt x="1044" y="2434"/>
                  </a:cubicBezTo>
                  <a:cubicBezTo>
                    <a:pt x="1044" y="2435"/>
                    <a:pt x="1045" y="2437"/>
                    <a:pt x="1045" y="2438"/>
                  </a:cubicBezTo>
                  <a:cubicBezTo>
                    <a:pt x="1045" y="2439"/>
                    <a:pt x="1045" y="2440"/>
                    <a:pt x="1045" y="2441"/>
                  </a:cubicBezTo>
                  <a:cubicBezTo>
                    <a:pt x="1045" y="2442"/>
                    <a:pt x="1045" y="2444"/>
                    <a:pt x="1045" y="2446"/>
                  </a:cubicBezTo>
                  <a:cubicBezTo>
                    <a:pt x="1045" y="2447"/>
                    <a:pt x="1045" y="2449"/>
                    <a:pt x="1045" y="2450"/>
                  </a:cubicBezTo>
                  <a:cubicBezTo>
                    <a:pt x="1045" y="2451"/>
                    <a:pt x="1045" y="2452"/>
                    <a:pt x="1045" y="2453"/>
                  </a:cubicBezTo>
                  <a:cubicBezTo>
                    <a:pt x="1045" y="2453"/>
                    <a:pt x="1045" y="2454"/>
                    <a:pt x="1045" y="2454"/>
                  </a:cubicBezTo>
                  <a:cubicBezTo>
                    <a:pt x="1045" y="2454"/>
                    <a:pt x="1045" y="2453"/>
                    <a:pt x="1045" y="2453"/>
                  </a:cubicBezTo>
                  <a:cubicBezTo>
                    <a:pt x="1045" y="2452"/>
                    <a:pt x="1046" y="2451"/>
                    <a:pt x="1046" y="2450"/>
                  </a:cubicBezTo>
                  <a:cubicBezTo>
                    <a:pt x="1047" y="2449"/>
                    <a:pt x="1047" y="2448"/>
                    <a:pt x="1048" y="2446"/>
                  </a:cubicBezTo>
                  <a:cubicBezTo>
                    <a:pt x="1048" y="2446"/>
                    <a:pt x="1048" y="2445"/>
                    <a:pt x="1049" y="2444"/>
                  </a:cubicBezTo>
                  <a:cubicBezTo>
                    <a:pt x="1049" y="2443"/>
                    <a:pt x="1049" y="2442"/>
                    <a:pt x="1049" y="2441"/>
                  </a:cubicBezTo>
                  <a:cubicBezTo>
                    <a:pt x="1049" y="2440"/>
                    <a:pt x="1050" y="2439"/>
                    <a:pt x="1050" y="2438"/>
                  </a:cubicBezTo>
                  <a:cubicBezTo>
                    <a:pt x="1050" y="2437"/>
                    <a:pt x="1050" y="2436"/>
                    <a:pt x="1050" y="2435"/>
                  </a:cubicBezTo>
                  <a:cubicBezTo>
                    <a:pt x="1050" y="2433"/>
                    <a:pt x="1051" y="2432"/>
                    <a:pt x="1051" y="2431"/>
                  </a:cubicBezTo>
                  <a:cubicBezTo>
                    <a:pt x="1051" y="2430"/>
                    <a:pt x="1051" y="2429"/>
                    <a:pt x="1051" y="2427"/>
                  </a:cubicBezTo>
                  <a:cubicBezTo>
                    <a:pt x="1051" y="2425"/>
                    <a:pt x="1051" y="2422"/>
                    <a:pt x="1050" y="2419"/>
                  </a:cubicBezTo>
                  <a:cubicBezTo>
                    <a:pt x="1050" y="2419"/>
                    <a:pt x="1050" y="2418"/>
                    <a:pt x="1050" y="2417"/>
                  </a:cubicBezTo>
                  <a:cubicBezTo>
                    <a:pt x="1050" y="2417"/>
                    <a:pt x="1050" y="2416"/>
                    <a:pt x="1050" y="2415"/>
                  </a:cubicBezTo>
                  <a:cubicBezTo>
                    <a:pt x="1050" y="2414"/>
                    <a:pt x="1049" y="2413"/>
                    <a:pt x="1049" y="2411"/>
                  </a:cubicBezTo>
                  <a:cubicBezTo>
                    <a:pt x="1049" y="2410"/>
                    <a:pt x="1048" y="2409"/>
                    <a:pt x="1048" y="2407"/>
                  </a:cubicBezTo>
                  <a:cubicBezTo>
                    <a:pt x="1048" y="2407"/>
                    <a:pt x="1048" y="2406"/>
                    <a:pt x="1047" y="2405"/>
                  </a:cubicBezTo>
                  <a:cubicBezTo>
                    <a:pt x="1047" y="2405"/>
                    <a:pt x="1047" y="2404"/>
                    <a:pt x="1047" y="2404"/>
                  </a:cubicBezTo>
                  <a:cubicBezTo>
                    <a:pt x="1047" y="2403"/>
                    <a:pt x="1046" y="2402"/>
                    <a:pt x="1046" y="2402"/>
                  </a:cubicBezTo>
                  <a:cubicBezTo>
                    <a:pt x="1046" y="2401"/>
                    <a:pt x="1046" y="2401"/>
                    <a:pt x="1046" y="2401"/>
                  </a:cubicBezTo>
                  <a:cubicBezTo>
                    <a:pt x="1045" y="2400"/>
                    <a:pt x="1045" y="2400"/>
                    <a:pt x="1045" y="2400"/>
                  </a:cubicBezTo>
                  <a:cubicBezTo>
                    <a:pt x="1045" y="2399"/>
                    <a:pt x="1044" y="2398"/>
                    <a:pt x="1044" y="2396"/>
                  </a:cubicBezTo>
                  <a:cubicBezTo>
                    <a:pt x="1043" y="2394"/>
                    <a:pt x="1042" y="2392"/>
                    <a:pt x="1041" y="2390"/>
                  </a:cubicBezTo>
                  <a:cubicBezTo>
                    <a:pt x="1041" y="2389"/>
                    <a:pt x="1040" y="2387"/>
                    <a:pt x="1040" y="2386"/>
                  </a:cubicBezTo>
                  <a:cubicBezTo>
                    <a:pt x="1042" y="2379"/>
                    <a:pt x="1044" y="2372"/>
                    <a:pt x="1045" y="2365"/>
                  </a:cubicBezTo>
                  <a:cubicBezTo>
                    <a:pt x="1048" y="2354"/>
                    <a:pt x="1050" y="2342"/>
                    <a:pt x="1052" y="2331"/>
                  </a:cubicBezTo>
                  <a:cubicBezTo>
                    <a:pt x="1054" y="2320"/>
                    <a:pt x="1056" y="2308"/>
                    <a:pt x="1056" y="2297"/>
                  </a:cubicBezTo>
                  <a:cubicBezTo>
                    <a:pt x="1057" y="2286"/>
                    <a:pt x="1057" y="2276"/>
                    <a:pt x="1056" y="2266"/>
                  </a:cubicBezTo>
                  <a:cubicBezTo>
                    <a:pt x="1056" y="2263"/>
                    <a:pt x="1055" y="2261"/>
                    <a:pt x="1055" y="2258"/>
                  </a:cubicBezTo>
                  <a:cubicBezTo>
                    <a:pt x="1055" y="2256"/>
                    <a:pt x="1054" y="2253"/>
                    <a:pt x="1054" y="2251"/>
                  </a:cubicBezTo>
                  <a:cubicBezTo>
                    <a:pt x="1054" y="2250"/>
                    <a:pt x="1054" y="2250"/>
                    <a:pt x="1054" y="2249"/>
                  </a:cubicBezTo>
                  <a:cubicBezTo>
                    <a:pt x="1054" y="2249"/>
                    <a:pt x="1053" y="2248"/>
                    <a:pt x="1053" y="2247"/>
                  </a:cubicBezTo>
                  <a:cubicBezTo>
                    <a:pt x="1053" y="2246"/>
                    <a:pt x="1053" y="2245"/>
                    <a:pt x="1052" y="2244"/>
                  </a:cubicBezTo>
                  <a:cubicBezTo>
                    <a:pt x="1052" y="2243"/>
                    <a:pt x="1052" y="2242"/>
                    <a:pt x="1052" y="2241"/>
                  </a:cubicBezTo>
                  <a:cubicBezTo>
                    <a:pt x="1052" y="2240"/>
                    <a:pt x="1052" y="2240"/>
                    <a:pt x="1052" y="2240"/>
                  </a:cubicBezTo>
                  <a:cubicBezTo>
                    <a:pt x="1051" y="2240"/>
                    <a:pt x="1051" y="2240"/>
                    <a:pt x="1051" y="2240"/>
                  </a:cubicBezTo>
                  <a:cubicBezTo>
                    <a:pt x="1051" y="2239"/>
                    <a:pt x="1051" y="2239"/>
                    <a:pt x="1051" y="2239"/>
                  </a:cubicBezTo>
                  <a:cubicBezTo>
                    <a:pt x="1051" y="2239"/>
                    <a:pt x="1051" y="2238"/>
                    <a:pt x="1051" y="2238"/>
                  </a:cubicBezTo>
                  <a:cubicBezTo>
                    <a:pt x="1049" y="2229"/>
                    <a:pt x="1046" y="2222"/>
                    <a:pt x="1044" y="2215"/>
                  </a:cubicBezTo>
                  <a:cubicBezTo>
                    <a:pt x="1041" y="2208"/>
                    <a:pt x="1040" y="2202"/>
                    <a:pt x="1038" y="2197"/>
                  </a:cubicBezTo>
                  <a:cubicBezTo>
                    <a:pt x="1038" y="2197"/>
                    <a:pt x="1038" y="2196"/>
                    <a:pt x="1038" y="2195"/>
                  </a:cubicBezTo>
                  <a:cubicBezTo>
                    <a:pt x="1056" y="2224"/>
                    <a:pt x="1069" y="2257"/>
                    <a:pt x="1078" y="2283"/>
                  </a:cubicBezTo>
                  <a:cubicBezTo>
                    <a:pt x="1087" y="2310"/>
                    <a:pt x="1083" y="2322"/>
                    <a:pt x="1067" y="2358"/>
                  </a:cubicBezTo>
                  <a:cubicBezTo>
                    <a:pt x="1076" y="2346"/>
                    <a:pt x="1083" y="2335"/>
                    <a:pt x="1086" y="2323"/>
                  </a:cubicBezTo>
                  <a:cubicBezTo>
                    <a:pt x="1087" y="2331"/>
                    <a:pt x="1087" y="2339"/>
                    <a:pt x="1088" y="2348"/>
                  </a:cubicBezTo>
                  <a:cubicBezTo>
                    <a:pt x="1088" y="2351"/>
                    <a:pt x="1089" y="2353"/>
                    <a:pt x="1089" y="2356"/>
                  </a:cubicBezTo>
                  <a:cubicBezTo>
                    <a:pt x="1089" y="2358"/>
                    <a:pt x="1089" y="2361"/>
                    <a:pt x="1090" y="2363"/>
                  </a:cubicBezTo>
                  <a:cubicBezTo>
                    <a:pt x="1090" y="2368"/>
                    <a:pt x="1091" y="2373"/>
                    <a:pt x="1091" y="2378"/>
                  </a:cubicBezTo>
                  <a:cubicBezTo>
                    <a:pt x="1092" y="2384"/>
                    <a:pt x="1092" y="2389"/>
                    <a:pt x="1093" y="2393"/>
                  </a:cubicBezTo>
                  <a:cubicBezTo>
                    <a:pt x="1093" y="2395"/>
                    <a:pt x="1093" y="2397"/>
                    <a:pt x="1093" y="2399"/>
                  </a:cubicBezTo>
                  <a:cubicBezTo>
                    <a:pt x="1092" y="2400"/>
                    <a:pt x="1090" y="2403"/>
                    <a:pt x="1089" y="2405"/>
                  </a:cubicBezTo>
                  <a:cubicBezTo>
                    <a:pt x="1088" y="2406"/>
                    <a:pt x="1087" y="2408"/>
                    <a:pt x="1086" y="2410"/>
                  </a:cubicBezTo>
                  <a:cubicBezTo>
                    <a:pt x="1085" y="2410"/>
                    <a:pt x="1085" y="2411"/>
                    <a:pt x="1085" y="2411"/>
                  </a:cubicBezTo>
                  <a:cubicBezTo>
                    <a:pt x="1084" y="2412"/>
                    <a:pt x="1084" y="2412"/>
                    <a:pt x="1084" y="2413"/>
                  </a:cubicBezTo>
                  <a:cubicBezTo>
                    <a:pt x="1083" y="2414"/>
                    <a:pt x="1082" y="2415"/>
                    <a:pt x="1081" y="2416"/>
                  </a:cubicBezTo>
                  <a:cubicBezTo>
                    <a:pt x="1081" y="2417"/>
                    <a:pt x="1080" y="2417"/>
                    <a:pt x="1079" y="2418"/>
                  </a:cubicBezTo>
                  <a:cubicBezTo>
                    <a:pt x="1078" y="2419"/>
                    <a:pt x="1078" y="2420"/>
                    <a:pt x="1077" y="2421"/>
                  </a:cubicBezTo>
                  <a:cubicBezTo>
                    <a:pt x="1075" y="2423"/>
                    <a:pt x="1074" y="2425"/>
                    <a:pt x="1072" y="2428"/>
                  </a:cubicBezTo>
                  <a:cubicBezTo>
                    <a:pt x="1070" y="2430"/>
                    <a:pt x="1069" y="2432"/>
                    <a:pt x="1067" y="2434"/>
                  </a:cubicBezTo>
                  <a:cubicBezTo>
                    <a:pt x="1067" y="2435"/>
                    <a:pt x="1067" y="2435"/>
                    <a:pt x="1066" y="2436"/>
                  </a:cubicBezTo>
                  <a:cubicBezTo>
                    <a:pt x="1066" y="2436"/>
                    <a:pt x="1066" y="2437"/>
                    <a:pt x="1065" y="2437"/>
                  </a:cubicBezTo>
                  <a:cubicBezTo>
                    <a:pt x="1065" y="2439"/>
                    <a:pt x="1064" y="2440"/>
                    <a:pt x="1063" y="2441"/>
                  </a:cubicBezTo>
                  <a:cubicBezTo>
                    <a:pt x="1062" y="2443"/>
                    <a:pt x="1061" y="2445"/>
                    <a:pt x="1060" y="2447"/>
                  </a:cubicBezTo>
                  <a:cubicBezTo>
                    <a:pt x="1060" y="2449"/>
                    <a:pt x="1059" y="2450"/>
                    <a:pt x="1059" y="2451"/>
                  </a:cubicBezTo>
                  <a:cubicBezTo>
                    <a:pt x="1059" y="2452"/>
                    <a:pt x="1058" y="2453"/>
                    <a:pt x="1058" y="2454"/>
                  </a:cubicBezTo>
                  <a:cubicBezTo>
                    <a:pt x="1058" y="2456"/>
                    <a:pt x="1057" y="2458"/>
                    <a:pt x="1057" y="2459"/>
                  </a:cubicBezTo>
                  <a:cubicBezTo>
                    <a:pt x="1057" y="2461"/>
                    <a:pt x="1057" y="2463"/>
                    <a:pt x="1057" y="2464"/>
                  </a:cubicBezTo>
                  <a:cubicBezTo>
                    <a:pt x="1057" y="2464"/>
                    <a:pt x="1057" y="2465"/>
                    <a:pt x="1057" y="2465"/>
                  </a:cubicBezTo>
                  <a:cubicBezTo>
                    <a:pt x="1057" y="2466"/>
                    <a:pt x="1057" y="2466"/>
                    <a:pt x="1057" y="2467"/>
                  </a:cubicBezTo>
                  <a:cubicBezTo>
                    <a:pt x="1057" y="2467"/>
                    <a:pt x="1057" y="2467"/>
                    <a:pt x="1057" y="2467"/>
                  </a:cubicBezTo>
                  <a:cubicBezTo>
                    <a:pt x="1057" y="2467"/>
                    <a:pt x="1058" y="2467"/>
                    <a:pt x="1058" y="2467"/>
                  </a:cubicBezTo>
                  <a:cubicBezTo>
                    <a:pt x="1058" y="2466"/>
                    <a:pt x="1058" y="2466"/>
                    <a:pt x="1058" y="2465"/>
                  </a:cubicBezTo>
                  <a:cubicBezTo>
                    <a:pt x="1058" y="2465"/>
                    <a:pt x="1058" y="2465"/>
                    <a:pt x="1059" y="2464"/>
                  </a:cubicBezTo>
                  <a:cubicBezTo>
                    <a:pt x="1059" y="2463"/>
                    <a:pt x="1060" y="2462"/>
                    <a:pt x="1060" y="2460"/>
                  </a:cubicBezTo>
                  <a:cubicBezTo>
                    <a:pt x="1061" y="2459"/>
                    <a:pt x="1061" y="2457"/>
                    <a:pt x="1062" y="2455"/>
                  </a:cubicBezTo>
                  <a:cubicBezTo>
                    <a:pt x="1064" y="2452"/>
                    <a:pt x="1067" y="2448"/>
                    <a:pt x="1069" y="2444"/>
                  </a:cubicBezTo>
                  <a:cubicBezTo>
                    <a:pt x="1070" y="2444"/>
                    <a:pt x="1071" y="2443"/>
                    <a:pt x="1071" y="2442"/>
                  </a:cubicBezTo>
                  <a:cubicBezTo>
                    <a:pt x="1072" y="2441"/>
                    <a:pt x="1073" y="2440"/>
                    <a:pt x="1074" y="2439"/>
                  </a:cubicBezTo>
                  <a:cubicBezTo>
                    <a:pt x="1075" y="2436"/>
                    <a:pt x="1077" y="2434"/>
                    <a:pt x="1078" y="2432"/>
                  </a:cubicBezTo>
                  <a:cubicBezTo>
                    <a:pt x="1080" y="2430"/>
                    <a:pt x="1082" y="2428"/>
                    <a:pt x="1083" y="2426"/>
                  </a:cubicBezTo>
                  <a:cubicBezTo>
                    <a:pt x="1084" y="2425"/>
                    <a:pt x="1085" y="2424"/>
                    <a:pt x="1085" y="2423"/>
                  </a:cubicBezTo>
                  <a:cubicBezTo>
                    <a:pt x="1086" y="2422"/>
                    <a:pt x="1087" y="2421"/>
                    <a:pt x="1087" y="2419"/>
                  </a:cubicBezTo>
                  <a:cubicBezTo>
                    <a:pt x="1088" y="2418"/>
                    <a:pt x="1089" y="2417"/>
                    <a:pt x="1089" y="2416"/>
                  </a:cubicBezTo>
                  <a:cubicBezTo>
                    <a:pt x="1089" y="2416"/>
                    <a:pt x="1090" y="2415"/>
                    <a:pt x="1090" y="2415"/>
                  </a:cubicBezTo>
                  <a:cubicBezTo>
                    <a:pt x="1090" y="2414"/>
                    <a:pt x="1090" y="2413"/>
                    <a:pt x="1091" y="2413"/>
                  </a:cubicBezTo>
                  <a:cubicBezTo>
                    <a:pt x="1091" y="2412"/>
                    <a:pt x="1092" y="2411"/>
                    <a:pt x="1092" y="2410"/>
                  </a:cubicBezTo>
                  <a:cubicBezTo>
                    <a:pt x="1092" y="2412"/>
                    <a:pt x="1092" y="2413"/>
                    <a:pt x="1091" y="2414"/>
                  </a:cubicBezTo>
                  <a:cubicBezTo>
                    <a:pt x="1091" y="2415"/>
                    <a:pt x="1091" y="2416"/>
                    <a:pt x="1091" y="2416"/>
                  </a:cubicBezTo>
                  <a:cubicBezTo>
                    <a:pt x="1091" y="2417"/>
                    <a:pt x="1091" y="2417"/>
                    <a:pt x="1091" y="2418"/>
                  </a:cubicBezTo>
                  <a:cubicBezTo>
                    <a:pt x="1090" y="2419"/>
                    <a:pt x="1090" y="2420"/>
                    <a:pt x="1090" y="2421"/>
                  </a:cubicBezTo>
                  <a:cubicBezTo>
                    <a:pt x="1089" y="2425"/>
                    <a:pt x="1087" y="2429"/>
                    <a:pt x="1086" y="2432"/>
                  </a:cubicBezTo>
                  <a:cubicBezTo>
                    <a:pt x="1084" y="2436"/>
                    <a:pt x="1083" y="2439"/>
                    <a:pt x="1081" y="2442"/>
                  </a:cubicBezTo>
                  <a:cubicBezTo>
                    <a:pt x="1080" y="2445"/>
                    <a:pt x="1079" y="2447"/>
                    <a:pt x="1078" y="2449"/>
                  </a:cubicBezTo>
                  <a:cubicBezTo>
                    <a:pt x="1077" y="2451"/>
                    <a:pt x="1076" y="2453"/>
                    <a:pt x="1076" y="2454"/>
                  </a:cubicBezTo>
                  <a:cubicBezTo>
                    <a:pt x="1075" y="2455"/>
                    <a:pt x="1075" y="2456"/>
                    <a:pt x="1075" y="2456"/>
                  </a:cubicBezTo>
                  <a:cubicBezTo>
                    <a:pt x="1075" y="2456"/>
                    <a:pt x="1075" y="2455"/>
                    <a:pt x="1076" y="2454"/>
                  </a:cubicBezTo>
                  <a:cubicBezTo>
                    <a:pt x="1077" y="2453"/>
                    <a:pt x="1078" y="2452"/>
                    <a:pt x="1079" y="2450"/>
                  </a:cubicBezTo>
                  <a:cubicBezTo>
                    <a:pt x="1082" y="2446"/>
                    <a:pt x="1086" y="2441"/>
                    <a:pt x="1090" y="2434"/>
                  </a:cubicBezTo>
                  <a:cubicBezTo>
                    <a:pt x="1092" y="2431"/>
                    <a:pt x="1094" y="2427"/>
                    <a:pt x="1095" y="2423"/>
                  </a:cubicBezTo>
                  <a:cubicBezTo>
                    <a:pt x="1096" y="2422"/>
                    <a:pt x="1096" y="2421"/>
                    <a:pt x="1097" y="2419"/>
                  </a:cubicBezTo>
                  <a:cubicBezTo>
                    <a:pt x="1097" y="2419"/>
                    <a:pt x="1097" y="2418"/>
                    <a:pt x="1097" y="2418"/>
                  </a:cubicBezTo>
                  <a:cubicBezTo>
                    <a:pt x="1097" y="2417"/>
                    <a:pt x="1097" y="2417"/>
                    <a:pt x="1098" y="2416"/>
                  </a:cubicBezTo>
                  <a:cubicBezTo>
                    <a:pt x="1098" y="2414"/>
                    <a:pt x="1099" y="2411"/>
                    <a:pt x="1099" y="2409"/>
                  </a:cubicBezTo>
                  <a:cubicBezTo>
                    <a:pt x="1100" y="2404"/>
                    <a:pt x="1100" y="2399"/>
                    <a:pt x="1100" y="2393"/>
                  </a:cubicBezTo>
                  <a:cubicBezTo>
                    <a:pt x="1100" y="2388"/>
                    <a:pt x="1100" y="2383"/>
                    <a:pt x="1099" y="2378"/>
                  </a:cubicBezTo>
                  <a:cubicBezTo>
                    <a:pt x="1099" y="2372"/>
                    <a:pt x="1098" y="2367"/>
                    <a:pt x="1097" y="2362"/>
                  </a:cubicBezTo>
                  <a:cubicBezTo>
                    <a:pt x="1097" y="2360"/>
                    <a:pt x="1097" y="2357"/>
                    <a:pt x="1096" y="2355"/>
                  </a:cubicBezTo>
                  <a:cubicBezTo>
                    <a:pt x="1096" y="2352"/>
                    <a:pt x="1096" y="2350"/>
                    <a:pt x="1095" y="2348"/>
                  </a:cubicBezTo>
                  <a:cubicBezTo>
                    <a:pt x="1094" y="2338"/>
                    <a:pt x="1092" y="2329"/>
                    <a:pt x="1091" y="2321"/>
                  </a:cubicBezTo>
                  <a:cubicBezTo>
                    <a:pt x="1090" y="2318"/>
                    <a:pt x="1090" y="2315"/>
                    <a:pt x="1089" y="2312"/>
                  </a:cubicBezTo>
                  <a:cubicBezTo>
                    <a:pt x="1100" y="2256"/>
                    <a:pt x="1054" y="2196"/>
                    <a:pt x="1027" y="2138"/>
                  </a:cubicBezTo>
                  <a:cubicBezTo>
                    <a:pt x="1029" y="2141"/>
                    <a:pt x="1031" y="2143"/>
                    <a:pt x="1033" y="2145"/>
                  </a:cubicBezTo>
                  <a:cubicBezTo>
                    <a:pt x="1039" y="2150"/>
                    <a:pt x="1045" y="2155"/>
                    <a:pt x="1051" y="2160"/>
                  </a:cubicBezTo>
                  <a:cubicBezTo>
                    <a:pt x="1054" y="2163"/>
                    <a:pt x="1056" y="2165"/>
                    <a:pt x="1059" y="2168"/>
                  </a:cubicBezTo>
                  <a:cubicBezTo>
                    <a:pt x="1062" y="2170"/>
                    <a:pt x="1065" y="2173"/>
                    <a:pt x="1068" y="2175"/>
                  </a:cubicBezTo>
                  <a:cubicBezTo>
                    <a:pt x="1072" y="2179"/>
                    <a:pt x="1076" y="2183"/>
                    <a:pt x="1080" y="2186"/>
                  </a:cubicBezTo>
                  <a:cubicBezTo>
                    <a:pt x="1080" y="2187"/>
                    <a:pt x="1080" y="2187"/>
                    <a:pt x="1080" y="2187"/>
                  </a:cubicBezTo>
                  <a:cubicBezTo>
                    <a:pt x="1081" y="2188"/>
                    <a:pt x="1081" y="2189"/>
                    <a:pt x="1081" y="2190"/>
                  </a:cubicBezTo>
                  <a:cubicBezTo>
                    <a:pt x="1082" y="2192"/>
                    <a:pt x="1082" y="2195"/>
                    <a:pt x="1082" y="2198"/>
                  </a:cubicBezTo>
                  <a:cubicBezTo>
                    <a:pt x="1082" y="2200"/>
                    <a:pt x="1082" y="2202"/>
                    <a:pt x="1082" y="2204"/>
                  </a:cubicBezTo>
                  <a:cubicBezTo>
                    <a:pt x="1082" y="2207"/>
                    <a:pt x="1082" y="2209"/>
                    <a:pt x="1083" y="2211"/>
                  </a:cubicBezTo>
                  <a:cubicBezTo>
                    <a:pt x="1083" y="2212"/>
                    <a:pt x="1083" y="2214"/>
                    <a:pt x="1083" y="2215"/>
                  </a:cubicBezTo>
                  <a:cubicBezTo>
                    <a:pt x="1083" y="2216"/>
                    <a:pt x="1083" y="2217"/>
                    <a:pt x="1083" y="2219"/>
                  </a:cubicBezTo>
                  <a:cubicBezTo>
                    <a:pt x="1083" y="2221"/>
                    <a:pt x="1083" y="2224"/>
                    <a:pt x="1084" y="2226"/>
                  </a:cubicBezTo>
                  <a:cubicBezTo>
                    <a:pt x="1084" y="2229"/>
                    <a:pt x="1084" y="2231"/>
                    <a:pt x="1084" y="2234"/>
                  </a:cubicBezTo>
                  <a:cubicBezTo>
                    <a:pt x="1085" y="2234"/>
                    <a:pt x="1085" y="2235"/>
                    <a:pt x="1085" y="2236"/>
                  </a:cubicBezTo>
                  <a:cubicBezTo>
                    <a:pt x="1085" y="2236"/>
                    <a:pt x="1085" y="2237"/>
                    <a:pt x="1085" y="2238"/>
                  </a:cubicBezTo>
                  <a:cubicBezTo>
                    <a:pt x="1085" y="2239"/>
                    <a:pt x="1085" y="2240"/>
                    <a:pt x="1086" y="2241"/>
                  </a:cubicBezTo>
                  <a:cubicBezTo>
                    <a:pt x="1086" y="2244"/>
                    <a:pt x="1087" y="2246"/>
                    <a:pt x="1088" y="2248"/>
                  </a:cubicBezTo>
                  <a:cubicBezTo>
                    <a:pt x="1089" y="2250"/>
                    <a:pt x="1090" y="2252"/>
                    <a:pt x="1091" y="2254"/>
                  </a:cubicBezTo>
                  <a:cubicBezTo>
                    <a:pt x="1091" y="2255"/>
                    <a:pt x="1091" y="2255"/>
                    <a:pt x="1092" y="2255"/>
                  </a:cubicBezTo>
                  <a:cubicBezTo>
                    <a:pt x="1092" y="2256"/>
                    <a:pt x="1092" y="2256"/>
                    <a:pt x="1092" y="2257"/>
                  </a:cubicBezTo>
                  <a:cubicBezTo>
                    <a:pt x="1093" y="2257"/>
                    <a:pt x="1093" y="2257"/>
                    <a:pt x="1093" y="2258"/>
                  </a:cubicBezTo>
                  <a:cubicBezTo>
                    <a:pt x="1093" y="2258"/>
                    <a:pt x="1094" y="2258"/>
                    <a:pt x="1094" y="2258"/>
                  </a:cubicBezTo>
                  <a:cubicBezTo>
                    <a:pt x="1094" y="2258"/>
                    <a:pt x="1094" y="2258"/>
                    <a:pt x="1094" y="2258"/>
                  </a:cubicBezTo>
                  <a:cubicBezTo>
                    <a:pt x="1095" y="2259"/>
                    <a:pt x="1095" y="2260"/>
                    <a:pt x="1096" y="2260"/>
                  </a:cubicBezTo>
                  <a:cubicBezTo>
                    <a:pt x="1097" y="2260"/>
                    <a:pt x="1097" y="2261"/>
                    <a:pt x="1098" y="2261"/>
                  </a:cubicBezTo>
                  <a:cubicBezTo>
                    <a:pt x="1098" y="2261"/>
                    <a:pt x="1099" y="2262"/>
                    <a:pt x="1099" y="2262"/>
                  </a:cubicBezTo>
                  <a:cubicBezTo>
                    <a:pt x="1099" y="2262"/>
                    <a:pt x="1100" y="2262"/>
                    <a:pt x="1100" y="2262"/>
                  </a:cubicBezTo>
                  <a:cubicBezTo>
                    <a:pt x="1101" y="2263"/>
                    <a:pt x="1101" y="2263"/>
                    <a:pt x="1101" y="2263"/>
                  </a:cubicBezTo>
                  <a:cubicBezTo>
                    <a:pt x="1101" y="2263"/>
                    <a:pt x="1101" y="2262"/>
                    <a:pt x="1100" y="2262"/>
                  </a:cubicBezTo>
                  <a:cubicBezTo>
                    <a:pt x="1100" y="2262"/>
                    <a:pt x="1100" y="2261"/>
                    <a:pt x="1099" y="2261"/>
                  </a:cubicBezTo>
                  <a:cubicBezTo>
                    <a:pt x="1099" y="2261"/>
                    <a:pt x="1099" y="2260"/>
                    <a:pt x="1099" y="2260"/>
                  </a:cubicBezTo>
                  <a:cubicBezTo>
                    <a:pt x="1098" y="2260"/>
                    <a:pt x="1098" y="2259"/>
                    <a:pt x="1098" y="2258"/>
                  </a:cubicBezTo>
                  <a:cubicBezTo>
                    <a:pt x="1097" y="2258"/>
                    <a:pt x="1097" y="2257"/>
                    <a:pt x="1097" y="2257"/>
                  </a:cubicBezTo>
                  <a:cubicBezTo>
                    <a:pt x="1096" y="2256"/>
                    <a:pt x="1096" y="2255"/>
                    <a:pt x="1096" y="2255"/>
                  </a:cubicBezTo>
                  <a:cubicBezTo>
                    <a:pt x="1095" y="2254"/>
                    <a:pt x="1095" y="2253"/>
                    <a:pt x="1095" y="2252"/>
                  </a:cubicBezTo>
                  <a:cubicBezTo>
                    <a:pt x="1095" y="2252"/>
                    <a:pt x="1095" y="2251"/>
                    <a:pt x="1094" y="2251"/>
                  </a:cubicBezTo>
                  <a:cubicBezTo>
                    <a:pt x="1094" y="2250"/>
                    <a:pt x="1094" y="2250"/>
                    <a:pt x="1094" y="2249"/>
                  </a:cubicBezTo>
                  <a:cubicBezTo>
                    <a:pt x="1094" y="2249"/>
                    <a:pt x="1094" y="2248"/>
                    <a:pt x="1094" y="2247"/>
                  </a:cubicBezTo>
                  <a:cubicBezTo>
                    <a:pt x="1093" y="2245"/>
                    <a:pt x="1093" y="2242"/>
                    <a:pt x="1093" y="2240"/>
                  </a:cubicBezTo>
                  <a:cubicBezTo>
                    <a:pt x="1093" y="2239"/>
                    <a:pt x="1092" y="2238"/>
                    <a:pt x="1092" y="2237"/>
                  </a:cubicBezTo>
                  <a:cubicBezTo>
                    <a:pt x="1092" y="2235"/>
                    <a:pt x="1092" y="2234"/>
                    <a:pt x="1092" y="2233"/>
                  </a:cubicBezTo>
                  <a:cubicBezTo>
                    <a:pt x="1092" y="2230"/>
                    <a:pt x="1092" y="2228"/>
                    <a:pt x="1091" y="2225"/>
                  </a:cubicBezTo>
                  <a:cubicBezTo>
                    <a:pt x="1091" y="2223"/>
                    <a:pt x="1091" y="2220"/>
                    <a:pt x="1091" y="2218"/>
                  </a:cubicBezTo>
                  <a:cubicBezTo>
                    <a:pt x="1090" y="2217"/>
                    <a:pt x="1090" y="2215"/>
                    <a:pt x="1090" y="2214"/>
                  </a:cubicBezTo>
                  <a:cubicBezTo>
                    <a:pt x="1090" y="2213"/>
                    <a:pt x="1090" y="2212"/>
                    <a:pt x="1089" y="2211"/>
                  </a:cubicBezTo>
                  <a:cubicBezTo>
                    <a:pt x="1089" y="2208"/>
                    <a:pt x="1089" y="2206"/>
                    <a:pt x="1088" y="2204"/>
                  </a:cubicBezTo>
                  <a:cubicBezTo>
                    <a:pt x="1088" y="2202"/>
                    <a:pt x="1087" y="2200"/>
                    <a:pt x="1087" y="2198"/>
                  </a:cubicBezTo>
                  <a:cubicBezTo>
                    <a:pt x="1086" y="2196"/>
                    <a:pt x="1086" y="2194"/>
                    <a:pt x="1085" y="2192"/>
                  </a:cubicBezTo>
                  <a:cubicBezTo>
                    <a:pt x="1085" y="2192"/>
                    <a:pt x="1084" y="2191"/>
                    <a:pt x="1084" y="2190"/>
                  </a:cubicBezTo>
                  <a:cubicBezTo>
                    <a:pt x="1084" y="2191"/>
                    <a:pt x="1084" y="2191"/>
                    <a:pt x="1084" y="2191"/>
                  </a:cubicBezTo>
                  <a:cubicBezTo>
                    <a:pt x="1084" y="2191"/>
                    <a:pt x="1084" y="2191"/>
                    <a:pt x="1084" y="2191"/>
                  </a:cubicBezTo>
                  <a:cubicBezTo>
                    <a:pt x="1085" y="2192"/>
                    <a:pt x="1085" y="2192"/>
                    <a:pt x="1086" y="2193"/>
                  </a:cubicBezTo>
                  <a:cubicBezTo>
                    <a:pt x="1087" y="2194"/>
                    <a:pt x="1088" y="2195"/>
                    <a:pt x="1089" y="2197"/>
                  </a:cubicBezTo>
                  <a:cubicBezTo>
                    <a:pt x="1091" y="2199"/>
                    <a:pt x="1093" y="2201"/>
                    <a:pt x="1095" y="2204"/>
                  </a:cubicBezTo>
                  <a:cubicBezTo>
                    <a:pt x="1098" y="2208"/>
                    <a:pt x="1101" y="2213"/>
                    <a:pt x="1103" y="2217"/>
                  </a:cubicBezTo>
                  <a:cubicBezTo>
                    <a:pt x="1106" y="2221"/>
                    <a:pt x="1108" y="2225"/>
                    <a:pt x="1109" y="2228"/>
                  </a:cubicBezTo>
                  <a:cubicBezTo>
                    <a:pt x="1110" y="2231"/>
                    <a:pt x="1112" y="2233"/>
                    <a:pt x="1112" y="2235"/>
                  </a:cubicBezTo>
                  <a:cubicBezTo>
                    <a:pt x="1113" y="2237"/>
                    <a:pt x="1113" y="2237"/>
                    <a:pt x="1113" y="2237"/>
                  </a:cubicBezTo>
                  <a:cubicBezTo>
                    <a:pt x="1113" y="2237"/>
                    <a:pt x="1113" y="2236"/>
                    <a:pt x="1113" y="2235"/>
                  </a:cubicBezTo>
                  <a:cubicBezTo>
                    <a:pt x="1112" y="2233"/>
                    <a:pt x="1112" y="2230"/>
                    <a:pt x="1110" y="2227"/>
                  </a:cubicBezTo>
                  <a:cubicBezTo>
                    <a:pt x="1109" y="2224"/>
                    <a:pt x="1108" y="2220"/>
                    <a:pt x="1106" y="2215"/>
                  </a:cubicBezTo>
                  <a:cubicBezTo>
                    <a:pt x="1104" y="2211"/>
                    <a:pt x="1102" y="2206"/>
                    <a:pt x="1098" y="2201"/>
                  </a:cubicBezTo>
                  <a:cubicBezTo>
                    <a:pt x="1097" y="2199"/>
                    <a:pt x="1095" y="2196"/>
                    <a:pt x="1093" y="2193"/>
                  </a:cubicBezTo>
                  <a:cubicBezTo>
                    <a:pt x="1092" y="2192"/>
                    <a:pt x="1091" y="2191"/>
                    <a:pt x="1090" y="2189"/>
                  </a:cubicBezTo>
                  <a:cubicBezTo>
                    <a:pt x="1090" y="2189"/>
                    <a:pt x="1089" y="2188"/>
                    <a:pt x="1089" y="2187"/>
                  </a:cubicBezTo>
                  <a:cubicBezTo>
                    <a:pt x="1088" y="2187"/>
                    <a:pt x="1088" y="2187"/>
                    <a:pt x="1088" y="2187"/>
                  </a:cubicBezTo>
                  <a:cubicBezTo>
                    <a:pt x="1088" y="2186"/>
                    <a:pt x="1088" y="2186"/>
                    <a:pt x="1088" y="2186"/>
                  </a:cubicBezTo>
                  <a:cubicBezTo>
                    <a:pt x="1087" y="2185"/>
                    <a:pt x="1087" y="2185"/>
                    <a:pt x="1087" y="2185"/>
                  </a:cubicBezTo>
                  <a:cubicBezTo>
                    <a:pt x="1083" y="2180"/>
                    <a:pt x="1078" y="2175"/>
                    <a:pt x="1072" y="2170"/>
                  </a:cubicBezTo>
                  <a:cubicBezTo>
                    <a:pt x="1070" y="2167"/>
                    <a:pt x="1067" y="2165"/>
                    <a:pt x="1064" y="2162"/>
                  </a:cubicBezTo>
                  <a:cubicBezTo>
                    <a:pt x="1061" y="2160"/>
                    <a:pt x="1059" y="2157"/>
                    <a:pt x="1056" y="2155"/>
                  </a:cubicBezTo>
                  <a:cubicBezTo>
                    <a:pt x="1050" y="2150"/>
                    <a:pt x="1044" y="2144"/>
                    <a:pt x="1039" y="2139"/>
                  </a:cubicBezTo>
                  <a:cubicBezTo>
                    <a:pt x="1036" y="2136"/>
                    <a:pt x="1033" y="2134"/>
                    <a:pt x="1031" y="2131"/>
                  </a:cubicBezTo>
                  <a:cubicBezTo>
                    <a:pt x="1030" y="2130"/>
                    <a:pt x="1029" y="2129"/>
                    <a:pt x="1029" y="2129"/>
                  </a:cubicBezTo>
                  <a:cubicBezTo>
                    <a:pt x="1027" y="2127"/>
                    <a:pt x="1027" y="2127"/>
                    <a:pt x="1027" y="2127"/>
                  </a:cubicBezTo>
                  <a:cubicBezTo>
                    <a:pt x="1027" y="2126"/>
                    <a:pt x="1027" y="2126"/>
                    <a:pt x="1027" y="2126"/>
                  </a:cubicBezTo>
                  <a:cubicBezTo>
                    <a:pt x="1027" y="2126"/>
                    <a:pt x="1027" y="2126"/>
                    <a:pt x="1027" y="2126"/>
                  </a:cubicBezTo>
                  <a:cubicBezTo>
                    <a:pt x="1027" y="2126"/>
                    <a:pt x="1027" y="2126"/>
                    <a:pt x="1027" y="2126"/>
                  </a:cubicBezTo>
                  <a:cubicBezTo>
                    <a:pt x="1026" y="2126"/>
                    <a:pt x="1026" y="2126"/>
                    <a:pt x="1026" y="2126"/>
                  </a:cubicBezTo>
                  <a:cubicBezTo>
                    <a:pt x="1026" y="2125"/>
                    <a:pt x="1026" y="2125"/>
                    <a:pt x="1026" y="2125"/>
                  </a:cubicBezTo>
                  <a:cubicBezTo>
                    <a:pt x="1025" y="2124"/>
                    <a:pt x="1025" y="2124"/>
                    <a:pt x="1025" y="2124"/>
                  </a:cubicBezTo>
                  <a:cubicBezTo>
                    <a:pt x="1025" y="2124"/>
                    <a:pt x="1024" y="2123"/>
                    <a:pt x="1023" y="2122"/>
                  </a:cubicBezTo>
                  <a:cubicBezTo>
                    <a:pt x="1023" y="2121"/>
                    <a:pt x="1023" y="2121"/>
                    <a:pt x="1023" y="2121"/>
                  </a:cubicBezTo>
                  <a:cubicBezTo>
                    <a:pt x="1022" y="2120"/>
                    <a:pt x="1022" y="2120"/>
                    <a:pt x="1022" y="2120"/>
                  </a:cubicBezTo>
                  <a:cubicBezTo>
                    <a:pt x="1021" y="2119"/>
                    <a:pt x="1021" y="2118"/>
                    <a:pt x="1020" y="2118"/>
                  </a:cubicBezTo>
                  <a:cubicBezTo>
                    <a:pt x="1020" y="2117"/>
                    <a:pt x="1019" y="2116"/>
                    <a:pt x="1019" y="2115"/>
                  </a:cubicBezTo>
                  <a:cubicBezTo>
                    <a:pt x="1018" y="2115"/>
                    <a:pt x="1018" y="2114"/>
                    <a:pt x="1017" y="2113"/>
                  </a:cubicBezTo>
                  <a:cubicBezTo>
                    <a:pt x="1017" y="2112"/>
                    <a:pt x="1016" y="2112"/>
                    <a:pt x="1016" y="2111"/>
                  </a:cubicBezTo>
                  <a:cubicBezTo>
                    <a:pt x="1011" y="2098"/>
                    <a:pt x="1008" y="2085"/>
                    <a:pt x="1008" y="2072"/>
                  </a:cubicBezTo>
                  <a:cubicBezTo>
                    <a:pt x="1007" y="2052"/>
                    <a:pt x="1007" y="2035"/>
                    <a:pt x="1010" y="2018"/>
                  </a:cubicBezTo>
                  <a:cubicBezTo>
                    <a:pt x="1010" y="2019"/>
                    <a:pt x="1010" y="2020"/>
                    <a:pt x="1010" y="2021"/>
                  </a:cubicBezTo>
                  <a:cubicBezTo>
                    <a:pt x="1010" y="2023"/>
                    <a:pt x="1010" y="2024"/>
                    <a:pt x="1010" y="2025"/>
                  </a:cubicBezTo>
                  <a:cubicBezTo>
                    <a:pt x="1011" y="2026"/>
                    <a:pt x="1011" y="2026"/>
                    <a:pt x="1011" y="2027"/>
                  </a:cubicBezTo>
                  <a:cubicBezTo>
                    <a:pt x="1011" y="2027"/>
                    <a:pt x="1011" y="2028"/>
                    <a:pt x="1011" y="2029"/>
                  </a:cubicBezTo>
                  <a:cubicBezTo>
                    <a:pt x="1011" y="2030"/>
                    <a:pt x="1011" y="2031"/>
                    <a:pt x="1012" y="2033"/>
                  </a:cubicBezTo>
                  <a:cubicBezTo>
                    <a:pt x="1013" y="2038"/>
                    <a:pt x="1014" y="2043"/>
                    <a:pt x="1016" y="2048"/>
                  </a:cubicBezTo>
                  <a:cubicBezTo>
                    <a:pt x="1017" y="2051"/>
                    <a:pt x="1019" y="2054"/>
                    <a:pt x="1020" y="2056"/>
                  </a:cubicBezTo>
                  <a:cubicBezTo>
                    <a:pt x="1021" y="2059"/>
                    <a:pt x="1022" y="2062"/>
                    <a:pt x="1024" y="2065"/>
                  </a:cubicBezTo>
                  <a:cubicBezTo>
                    <a:pt x="1025" y="2066"/>
                    <a:pt x="1025" y="2067"/>
                    <a:pt x="1026" y="2068"/>
                  </a:cubicBezTo>
                  <a:cubicBezTo>
                    <a:pt x="1027" y="2070"/>
                    <a:pt x="1028" y="2071"/>
                    <a:pt x="1028" y="2072"/>
                  </a:cubicBezTo>
                  <a:cubicBezTo>
                    <a:pt x="1029" y="2073"/>
                    <a:pt x="1029" y="2073"/>
                    <a:pt x="1029" y="2073"/>
                  </a:cubicBezTo>
                  <a:cubicBezTo>
                    <a:pt x="1029" y="2074"/>
                    <a:pt x="1029" y="2074"/>
                    <a:pt x="1029" y="2074"/>
                  </a:cubicBezTo>
                  <a:cubicBezTo>
                    <a:pt x="1030" y="2074"/>
                    <a:pt x="1030" y="2074"/>
                    <a:pt x="1030" y="2074"/>
                  </a:cubicBezTo>
                  <a:cubicBezTo>
                    <a:pt x="1030" y="2074"/>
                    <a:pt x="1030" y="2074"/>
                    <a:pt x="1030" y="2074"/>
                  </a:cubicBezTo>
                  <a:cubicBezTo>
                    <a:pt x="1031" y="2076"/>
                    <a:pt x="1031" y="2076"/>
                    <a:pt x="1031" y="2076"/>
                  </a:cubicBezTo>
                  <a:cubicBezTo>
                    <a:pt x="1032" y="2077"/>
                    <a:pt x="1033" y="2079"/>
                    <a:pt x="1034" y="2080"/>
                  </a:cubicBezTo>
                  <a:cubicBezTo>
                    <a:pt x="1035" y="2081"/>
                    <a:pt x="1036" y="2082"/>
                    <a:pt x="1036" y="2084"/>
                  </a:cubicBezTo>
                  <a:cubicBezTo>
                    <a:pt x="1037" y="2085"/>
                    <a:pt x="1038" y="2086"/>
                    <a:pt x="1039" y="2087"/>
                  </a:cubicBezTo>
                  <a:cubicBezTo>
                    <a:pt x="1040" y="2088"/>
                    <a:pt x="1041" y="2089"/>
                    <a:pt x="1042" y="2091"/>
                  </a:cubicBezTo>
                  <a:cubicBezTo>
                    <a:pt x="1043" y="2092"/>
                    <a:pt x="1044" y="2093"/>
                    <a:pt x="1045" y="2094"/>
                  </a:cubicBezTo>
                  <a:cubicBezTo>
                    <a:pt x="1049" y="2098"/>
                    <a:pt x="1054" y="2102"/>
                    <a:pt x="1058" y="2106"/>
                  </a:cubicBezTo>
                  <a:cubicBezTo>
                    <a:pt x="1060" y="2108"/>
                    <a:pt x="1063" y="2110"/>
                    <a:pt x="1065" y="2112"/>
                  </a:cubicBezTo>
                  <a:cubicBezTo>
                    <a:pt x="1065" y="2112"/>
                    <a:pt x="1065" y="2113"/>
                    <a:pt x="1065" y="2114"/>
                  </a:cubicBezTo>
                  <a:cubicBezTo>
                    <a:pt x="1066" y="2115"/>
                    <a:pt x="1067" y="2117"/>
                    <a:pt x="1067" y="2119"/>
                  </a:cubicBezTo>
                  <a:cubicBezTo>
                    <a:pt x="1068" y="2121"/>
                    <a:pt x="1069" y="2123"/>
                    <a:pt x="1070" y="2126"/>
                  </a:cubicBezTo>
                  <a:cubicBezTo>
                    <a:pt x="1071" y="2128"/>
                    <a:pt x="1072" y="2130"/>
                    <a:pt x="1073" y="2133"/>
                  </a:cubicBezTo>
                  <a:cubicBezTo>
                    <a:pt x="1074" y="2134"/>
                    <a:pt x="1074" y="2135"/>
                    <a:pt x="1075" y="2136"/>
                  </a:cubicBezTo>
                  <a:cubicBezTo>
                    <a:pt x="1076" y="2137"/>
                    <a:pt x="1076" y="2138"/>
                    <a:pt x="1077" y="2140"/>
                  </a:cubicBezTo>
                  <a:cubicBezTo>
                    <a:pt x="1078" y="2142"/>
                    <a:pt x="1080" y="2145"/>
                    <a:pt x="1081" y="2147"/>
                  </a:cubicBezTo>
                  <a:cubicBezTo>
                    <a:pt x="1083" y="2149"/>
                    <a:pt x="1084" y="2152"/>
                    <a:pt x="1086" y="2154"/>
                  </a:cubicBezTo>
                  <a:cubicBezTo>
                    <a:pt x="1087" y="2155"/>
                    <a:pt x="1088" y="2156"/>
                    <a:pt x="1088" y="2157"/>
                  </a:cubicBezTo>
                  <a:cubicBezTo>
                    <a:pt x="1089" y="2158"/>
                    <a:pt x="1090" y="2159"/>
                    <a:pt x="1091" y="2160"/>
                  </a:cubicBezTo>
                  <a:cubicBezTo>
                    <a:pt x="1092" y="2163"/>
                    <a:pt x="1094" y="2164"/>
                    <a:pt x="1096" y="2166"/>
                  </a:cubicBezTo>
                  <a:cubicBezTo>
                    <a:pt x="1096" y="2167"/>
                    <a:pt x="1097" y="2168"/>
                    <a:pt x="1098" y="2169"/>
                  </a:cubicBezTo>
                  <a:cubicBezTo>
                    <a:pt x="1099" y="2170"/>
                    <a:pt x="1099" y="2171"/>
                    <a:pt x="1100" y="2171"/>
                  </a:cubicBezTo>
                  <a:cubicBezTo>
                    <a:pt x="1101" y="2172"/>
                    <a:pt x="1102" y="2173"/>
                    <a:pt x="1102" y="2174"/>
                  </a:cubicBezTo>
                  <a:cubicBezTo>
                    <a:pt x="1103" y="2174"/>
                    <a:pt x="1104" y="2175"/>
                    <a:pt x="1104" y="2175"/>
                  </a:cubicBezTo>
                  <a:cubicBezTo>
                    <a:pt x="1106" y="2177"/>
                    <a:pt x="1107" y="2178"/>
                    <a:pt x="1108" y="2178"/>
                  </a:cubicBezTo>
                  <a:cubicBezTo>
                    <a:pt x="1109" y="2179"/>
                    <a:pt x="1109" y="2180"/>
                    <a:pt x="1110" y="2180"/>
                  </a:cubicBezTo>
                  <a:cubicBezTo>
                    <a:pt x="1110" y="2181"/>
                    <a:pt x="1111" y="2181"/>
                    <a:pt x="1111" y="2181"/>
                  </a:cubicBezTo>
                  <a:cubicBezTo>
                    <a:pt x="1111" y="2181"/>
                    <a:pt x="1110" y="2181"/>
                    <a:pt x="1110" y="2180"/>
                  </a:cubicBezTo>
                  <a:cubicBezTo>
                    <a:pt x="1110" y="2179"/>
                    <a:pt x="1109" y="2179"/>
                    <a:pt x="1109" y="2177"/>
                  </a:cubicBezTo>
                  <a:cubicBezTo>
                    <a:pt x="1108" y="2176"/>
                    <a:pt x="1108" y="2175"/>
                    <a:pt x="1107" y="2174"/>
                  </a:cubicBezTo>
                  <a:cubicBezTo>
                    <a:pt x="1106" y="2172"/>
                    <a:pt x="1105" y="2170"/>
                    <a:pt x="1104" y="2169"/>
                  </a:cubicBezTo>
                  <a:cubicBezTo>
                    <a:pt x="1103" y="2167"/>
                    <a:pt x="1102" y="2165"/>
                    <a:pt x="1100" y="2163"/>
                  </a:cubicBezTo>
                  <a:cubicBezTo>
                    <a:pt x="1099" y="2161"/>
                    <a:pt x="1098" y="2159"/>
                    <a:pt x="1097" y="2156"/>
                  </a:cubicBezTo>
                  <a:cubicBezTo>
                    <a:pt x="1096" y="2155"/>
                    <a:pt x="1095" y="2154"/>
                    <a:pt x="1094" y="2153"/>
                  </a:cubicBezTo>
                  <a:cubicBezTo>
                    <a:pt x="1094" y="2152"/>
                    <a:pt x="1093" y="2151"/>
                    <a:pt x="1092" y="2150"/>
                  </a:cubicBezTo>
                  <a:cubicBezTo>
                    <a:pt x="1091" y="2147"/>
                    <a:pt x="1089" y="2145"/>
                    <a:pt x="1088" y="2143"/>
                  </a:cubicBezTo>
                  <a:cubicBezTo>
                    <a:pt x="1086" y="2140"/>
                    <a:pt x="1085" y="2138"/>
                    <a:pt x="1084" y="2136"/>
                  </a:cubicBezTo>
                  <a:cubicBezTo>
                    <a:pt x="1083" y="2135"/>
                    <a:pt x="1082" y="2133"/>
                    <a:pt x="1081" y="2132"/>
                  </a:cubicBezTo>
                  <a:cubicBezTo>
                    <a:pt x="1081" y="2131"/>
                    <a:pt x="1080" y="2130"/>
                    <a:pt x="1079" y="2129"/>
                  </a:cubicBezTo>
                  <a:cubicBezTo>
                    <a:pt x="1078" y="2127"/>
                    <a:pt x="1076" y="2125"/>
                    <a:pt x="1075" y="2123"/>
                  </a:cubicBezTo>
                  <a:cubicBezTo>
                    <a:pt x="1074" y="2121"/>
                    <a:pt x="1073" y="2119"/>
                    <a:pt x="1071" y="2117"/>
                  </a:cubicBezTo>
                  <a:cubicBezTo>
                    <a:pt x="1071" y="2117"/>
                    <a:pt x="1071" y="2117"/>
                    <a:pt x="1071" y="2117"/>
                  </a:cubicBezTo>
                  <a:cubicBezTo>
                    <a:pt x="1075" y="2120"/>
                    <a:pt x="1079" y="2122"/>
                    <a:pt x="1083" y="2125"/>
                  </a:cubicBezTo>
                  <a:cubicBezTo>
                    <a:pt x="1086" y="2127"/>
                    <a:pt x="1090" y="2129"/>
                    <a:pt x="1093" y="2131"/>
                  </a:cubicBezTo>
                  <a:cubicBezTo>
                    <a:pt x="1096" y="2133"/>
                    <a:pt x="1099" y="2135"/>
                    <a:pt x="1101" y="2136"/>
                  </a:cubicBezTo>
                  <a:cubicBezTo>
                    <a:pt x="1104" y="2137"/>
                    <a:pt x="1106" y="2138"/>
                    <a:pt x="1107" y="2138"/>
                  </a:cubicBezTo>
                  <a:cubicBezTo>
                    <a:pt x="1108" y="2138"/>
                    <a:pt x="1109" y="2138"/>
                    <a:pt x="1109" y="2138"/>
                  </a:cubicBezTo>
                  <a:cubicBezTo>
                    <a:pt x="1109" y="2138"/>
                    <a:pt x="1109" y="2138"/>
                    <a:pt x="1109" y="2138"/>
                  </a:cubicBezTo>
                  <a:cubicBezTo>
                    <a:pt x="1109" y="2138"/>
                    <a:pt x="1109" y="2138"/>
                    <a:pt x="1107" y="2137"/>
                  </a:cubicBezTo>
                  <a:cubicBezTo>
                    <a:pt x="1106" y="2137"/>
                    <a:pt x="1104" y="2136"/>
                    <a:pt x="1102" y="2134"/>
                  </a:cubicBezTo>
                  <a:cubicBezTo>
                    <a:pt x="1100" y="2133"/>
                    <a:pt x="1098" y="2131"/>
                    <a:pt x="1095" y="2129"/>
                  </a:cubicBezTo>
                  <a:cubicBezTo>
                    <a:pt x="1092" y="2126"/>
                    <a:pt x="1089" y="2124"/>
                    <a:pt x="1085" y="2121"/>
                  </a:cubicBezTo>
                  <a:cubicBezTo>
                    <a:pt x="1082" y="2118"/>
                    <a:pt x="1078" y="2115"/>
                    <a:pt x="1074" y="2112"/>
                  </a:cubicBezTo>
                  <a:cubicBezTo>
                    <a:pt x="1071" y="2108"/>
                    <a:pt x="1067" y="2105"/>
                    <a:pt x="1063" y="2101"/>
                  </a:cubicBezTo>
                  <a:cubicBezTo>
                    <a:pt x="1061" y="2099"/>
                    <a:pt x="1059" y="2097"/>
                    <a:pt x="1057" y="2095"/>
                  </a:cubicBezTo>
                  <a:cubicBezTo>
                    <a:pt x="1055" y="2093"/>
                    <a:pt x="1053" y="2091"/>
                    <a:pt x="1051" y="2089"/>
                  </a:cubicBezTo>
                  <a:cubicBezTo>
                    <a:pt x="1050" y="2088"/>
                    <a:pt x="1049" y="2087"/>
                    <a:pt x="1048" y="2086"/>
                  </a:cubicBezTo>
                  <a:cubicBezTo>
                    <a:pt x="1049" y="2086"/>
                    <a:pt x="1049" y="2086"/>
                    <a:pt x="1050" y="2087"/>
                  </a:cubicBezTo>
                  <a:cubicBezTo>
                    <a:pt x="1052" y="2088"/>
                    <a:pt x="1055" y="2090"/>
                    <a:pt x="1058" y="2092"/>
                  </a:cubicBezTo>
                  <a:cubicBezTo>
                    <a:pt x="1060" y="2094"/>
                    <a:pt x="1063" y="2095"/>
                    <a:pt x="1065" y="2097"/>
                  </a:cubicBezTo>
                  <a:cubicBezTo>
                    <a:pt x="1067" y="2097"/>
                    <a:pt x="1068" y="2098"/>
                    <a:pt x="1069" y="2099"/>
                  </a:cubicBezTo>
                  <a:cubicBezTo>
                    <a:pt x="1071" y="2100"/>
                    <a:pt x="1072" y="2100"/>
                    <a:pt x="1073" y="2101"/>
                  </a:cubicBezTo>
                  <a:cubicBezTo>
                    <a:pt x="1076" y="2103"/>
                    <a:pt x="1078" y="2104"/>
                    <a:pt x="1080" y="2105"/>
                  </a:cubicBezTo>
                  <a:cubicBezTo>
                    <a:pt x="1083" y="2107"/>
                    <a:pt x="1085" y="2108"/>
                    <a:pt x="1087" y="2109"/>
                  </a:cubicBezTo>
                  <a:cubicBezTo>
                    <a:pt x="1088" y="2110"/>
                    <a:pt x="1089" y="2110"/>
                    <a:pt x="1089" y="2111"/>
                  </a:cubicBezTo>
                  <a:cubicBezTo>
                    <a:pt x="1090" y="2112"/>
                    <a:pt x="1091" y="2112"/>
                    <a:pt x="1092" y="2113"/>
                  </a:cubicBezTo>
                  <a:cubicBezTo>
                    <a:pt x="1093" y="2113"/>
                    <a:pt x="1093" y="2114"/>
                    <a:pt x="1094" y="2114"/>
                  </a:cubicBezTo>
                  <a:cubicBezTo>
                    <a:pt x="1095" y="2115"/>
                    <a:pt x="1095" y="2115"/>
                    <a:pt x="1096" y="2115"/>
                  </a:cubicBezTo>
                  <a:cubicBezTo>
                    <a:pt x="1097" y="2116"/>
                    <a:pt x="1098" y="2117"/>
                    <a:pt x="1098" y="2117"/>
                  </a:cubicBezTo>
                  <a:cubicBezTo>
                    <a:pt x="1099" y="2118"/>
                    <a:pt x="1099" y="2118"/>
                    <a:pt x="1099" y="2118"/>
                  </a:cubicBezTo>
                  <a:cubicBezTo>
                    <a:pt x="1099" y="2118"/>
                    <a:pt x="1099" y="2118"/>
                    <a:pt x="1099" y="2117"/>
                  </a:cubicBezTo>
                  <a:cubicBezTo>
                    <a:pt x="1098" y="2116"/>
                    <a:pt x="1098" y="2116"/>
                    <a:pt x="1097" y="2114"/>
                  </a:cubicBezTo>
                  <a:cubicBezTo>
                    <a:pt x="1097" y="2114"/>
                    <a:pt x="1096" y="2113"/>
                    <a:pt x="1096" y="2113"/>
                  </a:cubicBezTo>
                  <a:cubicBezTo>
                    <a:pt x="1095" y="2112"/>
                    <a:pt x="1095" y="2111"/>
                    <a:pt x="1094" y="2110"/>
                  </a:cubicBezTo>
                  <a:cubicBezTo>
                    <a:pt x="1093" y="2110"/>
                    <a:pt x="1093" y="2109"/>
                    <a:pt x="1092" y="2108"/>
                  </a:cubicBezTo>
                  <a:cubicBezTo>
                    <a:pt x="1091" y="2107"/>
                    <a:pt x="1090" y="2106"/>
                    <a:pt x="1090" y="2106"/>
                  </a:cubicBezTo>
                  <a:cubicBezTo>
                    <a:pt x="1089" y="2105"/>
                    <a:pt x="1088" y="2104"/>
                    <a:pt x="1087" y="2103"/>
                  </a:cubicBezTo>
                  <a:cubicBezTo>
                    <a:pt x="1086" y="2102"/>
                    <a:pt x="1085" y="2101"/>
                    <a:pt x="1084" y="2100"/>
                  </a:cubicBezTo>
                  <a:cubicBezTo>
                    <a:pt x="1082" y="2099"/>
                    <a:pt x="1079" y="2097"/>
                    <a:pt x="1077" y="2095"/>
                  </a:cubicBezTo>
                  <a:cubicBezTo>
                    <a:pt x="1076" y="2094"/>
                    <a:pt x="1075" y="2094"/>
                    <a:pt x="1073" y="2093"/>
                  </a:cubicBezTo>
                  <a:cubicBezTo>
                    <a:pt x="1072" y="2092"/>
                    <a:pt x="1071" y="2091"/>
                    <a:pt x="1070" y="2090"/>
                  </a:cubicBezTo>
                  <a:cubicBezTo>
                    <a:pt x="1067" y="2088"/>
                    <a:pt x="1064" y="2087"/>
                    <a:pt x="1062" y="2085"/>
                  </a:cubicBezTo>
                  <a:cubicBezTo>
                    <a:pt x="1059" y="2084"/>
                    <a:pt x="1057" y="2082"/>
                    <a:pt x="1054" y="2080"/>
                  </a:cubicBezTo>
                  <a:cubicBezTo>
                    <a:pt x="1053" y="2079"/>
                    <a:pt x="1052" y="2079"/>
                    <a:pt x="1050" y="2078"/>
                  </a:cubicBezTo>
                  <a:cubicBezTo>
                    <a:pt x="1049" y="2077"/>
                    <a:pt x="1048" y="2076"/>
                    <a:pt x="1047" y="2075"/>
                  </a:cubicBezTo>
                  <a:cubicBezTo>
                    <a:pt x="1046" y="2075"/>
                    <a:pt x="1044" y="2074"/>
                    <a:pt x="1043" y="2073"/>
                  </a:cubicBezTo>
                  <a:cubicBezTo>
                    <a:pt x="1042" y="2072"/>
                    <a:pt x="1041" y="2071"/>
                    <a:pt x="1040" y="2071"/>
                  </a:cubicBezTo>
                  <a:cubicBezTo>
                    <a:pt x="1040" y="2070"/>
                    <a:pt x="1039" y="2070"/>
                    <a:pt x="1039" y="2069"/>
                  </a:cubicBezTo>
                  <a:cubicBezTo>
                    <a:pt x="1038" y="2069"/>
                    <a:pt x="1038" y="2069"/>
                    <a:pt x="1037" y="2068"/>
                  </a:cubicBezTo>
                  <a:cubicBezTo>
                    <a:pt x="1036" y="2067"/>
                    <a:pt x="1035" y="2067"/>
                    <a:pt x="1035" y="2066"/>
                  </a:cubicBezTo>
                  <a:cubicBezTo>
                    <a:pt x="1034" y="2065"/>
                    <a:pt x="1033" y="2064"/>
                    <a:pt x="1032" y="2064"/>
                  </a:cubicBezTo>
                  <a:cubicBezTo>
                    <a:pt x="1032" y="2063"/>
                    <a:pt x="1031" y="2062"/>
                    <a:pt x="1030" y="2061"/>
                  </a:cubicBezTo>
                  <a:cubicBezTo>
                    <a:pt x="1029" y="2058"/>
                    <a:pt x="1028" y="2056"/>
                    <a:pt x="1026" y="2053"/>
                  </a:cubicBezTo>
                  <a:cubicBezTo>
                    <a:pt x="1026" y="2052"/>
                    <a:pt x="1025" y="2051"/>
                    <a:pt x="1025" y="2050"/>
                  </a:cubicBezTo>
                  <a:cubicBezTo>
                    <a:pt x="1024" y="2048"/>
                    <a:pt x="1023" y="2047"/>
                    <a:pt x="1023" y="2046"/>
                  </a:cubicBezTo>
                  <a:cubicBezTo>
                    <a:pt x="1021" y="2041"/>
                    <a:pt x="1019" y="2036"/>
                    <a:pt x="1018" y="2031"/>
                  </a:cubicBezTo>
                  <a:cubicBezTo>
                    <a:pt x="1017" y="2030"/>
                    <a:pt x="1017" y="2029"/>
                    <a:pt x="1017" y="2028"/>
                  </a:cubicBezTo>
                  <a:cubicBezTo>
                    <a:pt x="1016" y="2027"/>
                    <a:pt x="1016" y="2026"/>
                    <a:pt x="1016" y="2026"/>
                  </a:cubicBezTo>
                  <a:cubicBezTo>
                    <a:pt x="1016" y="2025"/>
                    <a:pt x="1016" y="2025"/>
                    <a:pt x="1016" y="2024"/>
                  </a:cubicBezTo>
                  <a:cubicBezTo>
                    <a:pt x="1015" y="2023"/>
                    <a:pt x="1015" y="2022"/>
                    <a:pt x="1015" y="2021"/>
                  </a:cubicBezTo>
                  <a:cubicBezTo>
                    <a:pt x="1015" y="2020"/>
                    <a:pt x="1014" y="2018"/>
                    <a:pt x="1014" y="2017"/>
                  </a:cubicBezTo>
                  <a:cubicBezTo>
                    <a:pt x="1013" y="2013"/>
                    <a:pt x="1013" y="2009"/>
                    <a:pt x="1013" y="2005"/>
                  </a:cubicBezTo>
                  <a:cubicBezTo>
                    <a:pt x="1013" y="2005"/>
                    <a:pt x="1013" y="2005"/>
                    <a:pt x="1013" y="2005"/>
                  </a:cubicBezTo>
                  <a:cubicBezTo>
                    <a:pt x="1015" y="1997"/>
                    <a:pt x="1018" y="1988"/>
                    <a:pt x="1023" y="1980"/>
                  </a:cubicBezTo>
                  <a:cubicBezTo>
                    <a:pt x="1048" y="1932"/>
                    <a:pt x="1078" y="1949"/>
                    <a:pt x="1117" y="1928"/>
                  </a:cubicBezTo>
                  <a:cubicBezTo>
                    <a:pt x="1106" y="1944"/>
                    <a:pt x="1100" y="1962"/>
                    <a:pt x="1098" y="1980"/>
                  </a:cubicBezTo>
                  <a:cubicBezTo>
                    <a:pt x="1098" y="1980"/>
                    <a:pt x="1097" y="1981"/>
                    <a:pt x="1097" y="1982"/>
                  </a:cubicBezTo>
                  <a:cubicBezTo>
                    <a:pt x="1096" y="1983"/>
                    <a:pt x="1095" y="1983"/>
                    <a:pt x="1095" y="1984"/>
                  </a:cubicBezTo>
                  <a:cubicBezTo>
                    <a:pt x="1094" y="1985"/>
                    <a:pt x="1093" y="1986"/>
                    <a:pt x="1093" y="1987"/>
                  </a:cubicBezTo>
                  <a:cubicBezTo>
                    <a:pt x="1092" y="1988"/>
                    <a:pt x="1091" y="1990"/>
                    <a:pt x="1090" y="1991"/>
                  </a:cubicBezTo>
                  <a:cubicBezTo>
                    <a:pt x="1090" y="1992"/>
                    <a:pt x="1089" y="1993"/>
                    <a:pt x="1088" y="1994"/>
                  </a:cubicBezTo>
                  <a:cubicBezTo>
                    <a:pt x="1088" y="1995"/>
                    <a:pt x="1088" y="1996"/>
                    <a:pt x="1087" y="1996"/>
                  </a:cubicBezTo>
                  <a:cubicBezTo>
                    <a:pt x="1087" y="1997"/>
                    <a:pt x="1087" y="1998"/>
                    <a:pt x="1086" y="1998"/>
                  </a:cubicBezTo>
                  <a:cubicBezTo>
                    <a:pt x="1086" y="2000"/>
                    <a:pt x="1085" y="2001"/>
                    <a:pt x="1084" y="2003"/>
                  </a:cubicBezTo>
                  <a:cubicBezTo>
                    <a:pt x="1083" y="2006"/>
                    <a:pt x="1082" y="2009"/>
                    <a:pt x="1081" y="2012"/>
                  </a:cubicBezTo>
                  <a:cubicBezTo>
                    <a:pt x="1080" y="2015"/>
                    <a:pt x="1079" y="2018"/>
                    <a:pt x="1078" y="2022"/>
                  </a:cubicBezTo>
                  <a:cubicBezTo>
                    <a:pt x="1077" y="2025"/>
                    <a:pt x="1077" y="2029"/>
                    <a:pt x="1076" y="2032"/>
                  </a:cubicBezTo>
                  <a:cubicBezTo>
                    <a:pt x="1076" y="2035"/>
                    <a:pt x="1076" y="2039"/>
                    <a:pt x="1075" y="2042"/>
                  </a:cubicBezTo>
                  <a:cubicBezTo>
                    <a:pt x="1075" y="2043"/>
                    <a:pt x="1075" y="2045"/>
                    <a:pt x="1075" y="2046"/>
                  </a:cubicBezTo>
                  <a:cubicBezTo>
                    <a:pt x="1075" y="2047"/>
                    <a:pt x="1075" y="2048"/>
                    <a:pt x="1075" y="2049"/>
                  </a:cubicBezTo>
                  <a:cubicBezTo>
                    <a:pt x="1075" y="2049"/>
                    <a:pt x="1075" y="2050"/>
                    <a:pt x="1075" y="2051"/>
                  </a:cubicBezTo>
                  <a:cubicBezTo>
                    <a:pt x="1076" y="2052"/>
                    <a:pt x="1076" y="2054"/>
                    <a:pt x="1076" y="2055"/>
                  </a:cubicBezTo>
                  <a:cubicBezTo>
                    <a:pt x="1076" y="2057"/>
                    <a:pt x="1076" y="2058"/>
                    <a:pt x="1076" y="2059"/>
                  </a:cubicBezTo>
                  <a:cubicBezTo>
                    <a:pt x="1076" y="2060"/>
                    <a:pt x="1077" y="2062"/>
                    <a:pt x="1077" y="2063"/>
                  </a:cubicBezTo>
                  <a:cubicBezTo>
                    <a:pt x="1077" y="2064"/>
                    <a:pt x="1077" y="2065"/>
                    <a:pt x="1078" y="2066"/>
                  </a:cubicBezTo>
                  <a:cubicBezTo>
                    <a:pt x="1078" y="2067"/>
                    <a:pt x="1078" y="2068"/>
                    <a:pt x="1078" y="2069"/>
                  </a:cubicBezTo>
                  <a:cubicBezTo>
                    <a:pt x="1078" y="2070"/>
                    <a:pt x="1079" y="2071"/>
                    <a:pt x="1079" y="2071"/>
                  </a:cubicBezTo>
                  <a:cubicBezTo>
                    <a:pt x="1079" y="2073"/>
                    <a:pt x="1080" y="2074"/>
                    <a:pt x="1080" y="2075"/>
                  </a:cubicBezTo>
                  <a:cubicBezTo>
                    <a:pt x="1080" y="2075"/>
                    <a:pt x="1080" y="2076"/>
                    <a:pt x="1080" y="2076"/>
                  </a:cubicBezTo>
                  <a:cubicBezTo>
                    <a:pt x="1080" y="2076"/>
                    <a:pt x="1080" y="2075"/>
                    <a:pt x="1080" y="2074"/>
                  </a:cubicBezTo>
                  <a:cubicBezTo>
                    <a:pt x="1080" y="2074"/>
                    <a:pt x="1080" y="2072"/>
                    <a:pt x="1080" y="2071"/>
                  </a:cubicBezTo>
                  <a:cubicBezTo>
                    <a:pt x="1080" y="2070"/>
                    <a:pt x="1080" y="2069"/>
                    <a:pt x="1080" y="2069"/>
                  </a:cubicBezTo>
                  <a:cubicBezTo>
                    <a:pt x="1080" y="2068"/>
                    <a:pt x="1081" y="2067"/>
                    <a:pt x="1081" y="2066"/>
                  </a:cubicBezTo>
                  <a:cubicBezTo>
                    <a:pt x="1081" y="2065"/>
                    <a:pt x="1081" y="2064"/>
                    <a:pt x="1081" y="2063"/>
                  </a:cubicBezTo>
                  <a:cubicBezTo>
                    <a:pt x="1081" y="2061"/>
                    <a:pt x="1081" y="2060"/>
                    <a:pt x="1081" y="2059"/>
                  </a:cubicBezTo>
                  <a:cubicBezTo>
                    <a:pt x="1081" y="2058"/>
                    <a:pt x="1081" y="2056"/>
                    <a:pt x="1081" y="2055"/>
                  </a:cubicBezTo>
                  <a:cubicBezTo>
                    <a:pt x="1081" y="2054"/>
                    <a:pt x="1081" y="2052"/>
                    <a:pt x="1081" y="2051"/>
                  </a:cubicBezTo>
                  <a:cubicBezTo>
                    <a:pt x="1081" y="2050"/>
                    <a:pt x="1082" y="2050"/>
                    <a:pt x="1082" y="2049"/>
                  </a:cubicBezTo>
                  <a:cubicBezTo>
                    <a:pt x="1082" y="2048"/>
                    <a:pt x="1082" y="2048"/>
                    <a:pt x="1082" y="2047"/>
                  </a:cubicBezTo>
                  <a:cubicBezTo>
                    <a:pt x="1082" y="2048"/>
                    <a:pt x="1082" y="2049"/>
                    <a:pt x="1082" y="2050"/>
                  </a:cubicBezTo>
                  <a:cubicBezTo>
                    <a:pt x="1083" y="2051"/>
                    <a:pt x="1083" y="2052"/>
                    <a:pt x="1083" y="2052"/>
                  </a:cubicBezTo>
                  <a:cubicBezTo>
                    <a:pt x="1083" y="2053"/>
                    <a:pt x="1084" y="2054"/>
                    <a:pt x="1084" y="2055"/>
                  </a:cubicBezTo>
                  <a:cubicBezTo>
                    <a:pt x="1084" y="2057"/>
                    <a:pt x="1085" y="2059"/>
                    <a:pt x="1086" y="2061"/>
                  </a:cubicBezTo>
                  <a:cubicBezTo>
                    <a:pt x="1086" y="2062"/>
                    <a:pt x="1087" y="2064"/>
                    <a:pt x="1087" y="2066"/>
                  </a:cubicBezTo>
                  <a:cubicBezTo>
                    <a:pt x="1088" y="2067"/>
                    <a:pt x="1088" y="2068"/>
                    <a:pt x="1088" y="2069"/>
                  </a:cubicBezTo>
                  <a:cubicBezTo>
                    <a:pt x="1089" y="2069"/>
                    <a:pt x="1089" y="2070"/>
                    <a:pt x="1089" y="2071"/>
                  </a:cubicBezTo>
                  <a:cubicBezTo>
                    <a:pt x="1090" y="2073"/>
                    <a:pt x="1090" y="2074"/>
                    <a:pt x="1090" y="2076"/>
                  </a:cubicBezTo>
                  <a:cubicBezTo>
                    <a:pt x="1090" y="2077"/>
                    <a:pt x="1091" y="2077"/>
                    <a:pt x="1091" y="2078"/>
                  </a:cubicBezTo>
                  <a:cubicBezTo>
                    <a:pt x="1091" y="2079"/>
                    <a:pt x="1091" y="2079"/>
                    <a:pt x="1091" y="2080"/>
                  </a:cubicBezTo>
                  <a:cubicBezTo>
                    <a:pt x="1091" y="2081"/>
                    <a:pt x="1091" y="2081"/>
                    <a:pt x="1091" y="2082"/>
                  </a:cubicBezTo>
                  <a:cubicBezTo>
                    <a:pt x="1091" y="2083"/>
                    <a:pt x="1091" y="2083"/>
                    <a:pt x="1091" y="2084"/>
                  </a:cubicBezTo>
                  <a:cubicBezTo>
                    <a:pt x="1091" y="2085"/>
                    <a:pt x="1092" y="2086"/>
                    <a:pt x="1092" y="2087"/>
                  </a:cubicBezTo>
                  <a:cubicBezTo>
                    <a:pt x="1092" y="2088"/>
                    <a:pt x="1091" y="2088"/>
                    <a:pt x="1091" y="2089"/>
                  </a:cubicBezTo>
                  <a:cubicBezTo>
                    <a:pt x="1091" y="2089"/>
                    <a:pt x="1091" y="2090"/>
                    <a:pt x="1091" y="2090"/>
                  </a:cubicBezTo>
                  <a:cubicBezTo>
                    <a:pt x="1091" y="2090"/>
                    <a:pt x="1092" y="2089"/>
                    <a:pt x="1092" y="2089"/>
                  </a:cubicBezTo>
                  <a:cubicBezTo>
                    <a:pt x="1092" y="2089"/>
                    <a:pt x="1093" y="2088"/>
                    <a:pt x="1093" y="2087"/>
                  </a:cubicBezTo>
                  <a:cubicBezTo>
                    <a:pt x="1094" y="2087"/>
                    <a:pt x="1094" y="2086"/>
                    <a:pt x="1094" y="2084"/>
                  </a:cubicBezTo>
                  <a:cubicBezTo>
                    <a:pt x="1095" y="2084"/>
                    <a:pt x="1095" y="2083"/>
                    <a:pt x="1095" y="2082"/>
                  </a:cubicBezTo>
                  <a:cubicBezTo>
                    <a:pt x="1095" y="2082"/>
                    <a:pt x="1095" y="2081"/>
                    <a:pt x="1096" y="2080"/>
                  </a:cubicBezTo>
                  <a:cubicBezTo>
                    <a:pt x="1096" y="2079"/>
                    <a:pt x="1096" y="2077"/>
                    <a:pt x="1096" y="2075"/>
                  </a:cubicBezTo>
                  <a:cubicBezTo>
                    <a:pt x="1096" y="2073"/>
                    <a:pt x="1096" y="2072"/>
                    <a:pt x="1096" y="2070"/>
                  </a:cubicBezTo>
                  <a:cubicBezTo>
                    <a:pt x="1096" y="2068"/>
                    <a:pt x="1095" y="2066"/>
                    <a:pt x="1095" y="2064"/>
                  </a:cubicBezTo>
                  <a:cubicBezTo>
                    <a:pt x="1094" y="2062"/>
                    <a:pt x="1094" y="2060"/>
                    <a:pt x="1093" y="2058"/>
                  </a:cubicBezTo>
                  <a:cubicBezTo>
                    <a:pt x="1092" y="2056"/>
                    <a:pt x="1092" y="2054"/>
                    <a:pt x="1091" y="2053"/>
                  </a:cubicBezTo>
                  <a:cubicBezTo>
                    <a:pt x="1091" y="2052"/>
                    <a:pt x="1090" y="2051"/>
                    <a:pt x="1090" y="2050"/>
                  </a:cubicBezTo>
                  <a:cubicBezTo>
                    <a:pt x="1090" y="2049"/>
                    <a:pt x="1089" y="2048"/>
                    <a:pt x="1089" y="2048"/>
                  </a:cubicBezTo>
                  <a:cubicBezTo>
                    <a:pt x="1087" y="2044"/>
                    <a:pt x="1086" y="2041"/>
                    <a:pt x="1085" y="2039"/>
                  </a:cubicBezTo>
                  <a:cubicBezTo>
                    <a:pt x="1084" y="2037"/>
                    <a:pt x="1084" y="2036"/>
                    <a:pt x="1083" y="2035"/>
                  </a:cubicBezTo>
                  <a:cubicBezTo>
                    <a:pt x="1084" y="2034"/>
                    <a:pt x="1084" y="2034"/>
                    <a:pt x="1084" y="2033"/>
                  </a:cubicBezTo>
                  <a:cubicBezTo>
                    <a:pt x="1084" y="2030"/>
                    <a:pt x="1085" y="2027"/>
                    <a:pt x="1086" y="2024"/>
                  </a:cubicBezTo>
                  <a:cubicBezTo>
                    <a:pt x="1086" y="2020"/>
                    <a:pt x="1087" y="2017"/>
                    <a:pt x="1088" y="2014"/>
                  </a:cubicBezTo>
                  <a:cubicBezTo>
                    <a:pt x="1088" y="2013"/>
                    <a:pt x="1089" y="2011"/>
                    <a:pt x="1089" y="2010"/>
                  </a:cubicBezTo>
                  <a:cubicBezTo>
                    <a:pt x="1090" y="2008"/>
                    <a:pt x="1090" y="2007"/>
                    <a:pt x="1091" y="2005"/>
                  </a:cubicBezTo>
                  <a:cubicBezTo>
                    <a:pt x="1091" y="2004"/>
                    <a:pt x="1092" y="2002"/>
                    <a:pt x="1092" y="2001"/>
                  </a:cubicBezTo>
                  <a:cubicBezTo>
                    <a:pt x="1092" y="2000"/>
                    <a:pt x="1093" y="2000"/>
                    <a:pt x="1093" y="1999"/>
                  </a:cubicBezTo>
                  <a:cubicBezTo>
                    <a:pt x="1093" y="1998"/>
                    <a:pt x="1093" y="1998"/>
                    <a:pt x="1094" y="1997"/>
                  </a:cubicBezTo>
                  <a:cubicBezTo>
                    <a:pt x="1094" y="1996"/>
                    <a:pt x="1095" y="1994"/>
                    <a:pt x="1095" y="1993"/>
                  </a:cubicBezTo>
                  <a:cubicBezTo>
                    <a:pt x="1096" y="1992"/>
                    <a:pt x="1096" y="1991"/>
                    <a:pt x="1097" y="1990"/>
                  </a:cubicBezTo>
                  <a:cubicBezTo>
                    <a:pt x="1097" y="1989"/>
                    <a:pt x="1097" y="1988"/>
                    <a:pt x="1098" y="1987"/>
                  </a:cubicBezTo>
                  <a:cubicBezTo>
                    <a:pt x="1095" y="2039"/>
                    <a:pt x="1124" y="2098"/>
                    <a:pt x="1153" y="2156"/>
                  </a:cubicBezTo>
                  <a:cubicBezTo>
                    <a:pt x="1152" y="2156"/>
                    <a:pt x="1152" y="2157"/>
                    <a:pt x="1152" y="2157"/>
                  </a:cubicBezTo>
                  <a:cubicBezTo>
                    <a:pt x="1151" y="2161"/>
                    <a:pt x="1150" y="2166"/>
                    <a:pt x="1149" y="2171"/>
                  </a:cubicBezTo>
                  <a:cubicBezTo>
                    <a:pt x="1149" y="2173"/>
                    <a:pt x="1149" y="2176"/>
                    <a:pt x="1149" y="2178"/>
                  </a:cubicBezTo>
                  <a:cubicBezTo>
                    <a:pt x="1149" y="2179"/>
                    <a:pt x="1149" y="2180"/>
                    <a:pt x="1149" y="2180"/>
                  </a:cubicBezTo>
                  <a:cubicBezTo>
                    <a:pt x="1149" y="2181"/>
                    <a:pt x="1149" y="2182"/>
                    <a:pt x="1149" y="2183"/>
                  </a:cubicBezTo>
                  <a:cubicBezTo>
                    <a:pt x="1149" y="2184"/>
                    <a:pt x="1149" y="2185"/>
                    <a:pt x="1149" y="2187"/>
                  </a:cubicBezTo>
                  <a:cubicBezTo>
                    <a:pt x="1150" y="2192"/>
                    <a:pt x="1151" y="2198"/>
                    <a:pt x="1152" y="2204"/>
                  </a:cubicBezTo>
                  <a:cubicBezTo>
                    <a:pt x="1152" y="2207"/>
                    <a:pt x="1153" y="2210"/>
                    <a:pt x="1153" y="2213"/>
                  </a:cubicBezTo>
                  <a:cubicBezTo>
                    <a:pt x="1154" y="2215"/>
                    <a:pt x="1154" y="2216"/>
                    <a:pt x="1154" y="2218"/>
                  </a:cubicBezTo>
                  <a:cubicBezTo>
                    <a:pt x="1154" y="2219"/>
                    <a:pt x="1154" y="2220"/>
                    <a:pt x="1154" y="2220"/>
                  </a:cubicBezTo>
                  <a:cubicBezTo>
                    <a:pt x="1155" y="2221"/>
                    <a:pt x="1155" y="2221"/>
                    <a:pt x="1155" y="2221"/>
                  </a:cubicBezTo>
                  <a:cubicBezTo>
                    <a:pt x="1155" y="2222"/>
                    <a:pt x="1155" y="2222"/>
                    <a:pt x="1155" y="2222"/>
                  </a:cubicBezTo>
                  <a:cubicBezTo>
                    <a:pt x="1155" y="2222"/>
                    <a:pt x="1155" y="2222"/>
                    <a:pt x="1155" y="2222"/>
                  </a:cubicBezTo>
                  <a:cubicBezTo>
                    <a:pt x="1155" y="2222"/>
                    <a:pt x="1155" y="2222"/>
                    <a:pt x="1155" y="2222"/>
                  </a:cubicBezTo>
                  <a:cubicBezTo>
                    <a:pt x="1155" y="2223"/>
                    <a:pt x="1155" y="2223"/>
                    <a:pt x="1155" y="2223"/>
                  </a:cubicBezTo>
                  <a:cubicBezTo>
                    <a:pt x="1155" y="2224"/>
                    <a:pt x="1155" y="2226"/>
                    <a:pt x="1155" y="2227"/>
                  </a:cubicBezTo>
                  <a:cubicBezTo>
                    <a:pt x="1155" y="2228"/>
                    <a:pt x="1155" y="2229"/>
                    <a:pt x="1154" y="2229"/>
                  </a:cubicBezTo>
                  <a:cubicBezTo>
                    <a:pt x="1154" y="2231"/>
                    <a:pt x="1153" y="2232"/>
                    <a:pt x="1152" y="2234"/>
                  </a:cubicBezTo>
                  <a:cubicBezTo>
                    <a:pt x="1152" y="2235"/>
                    <a:pt x="1151" y="2236"/>
                    <a:pt x="1151" y="2237"/>
                  </a:cubicBezTo>
                  <a:cubicBezTo>
                    <a:pt x="1151" y="2237"/>
                    <a:pt x="1150" y="2238"/>
                    <a:pt x="1150" y="2238"/>
                  </a:cubicBezTo>
                  <a:cubicBezTo>
                    <a:pt x="1150" y="2238"/>
                    <a:pt x="1150" y="2239"/>
                    <a:pt x="1149" y="2239"/>
                  </a:cubicBezTo>
                  <a:cubicBezTo>
                    <a:pt x="1149" y="2240"/>
                    <a:pt x="1148" y="2241"/>
                    <a:pt x="1147" y="2242"/>
                  </a:cubicBezTo>
                  <a:cubicBezTo>
                    <a:pt x="1147" y="2242"/>
                    <a:pt x="1147" y="2243"/>
                    <a:pt x="1146" y="2243"/>
                  </a:cubicBezTo>
                  <a:cubicBezTo>
                    <a:pt x="1146" y="2243"/>
                    <a:pt x="1146" y="2244"/>
                    <a:pt x="1145" y="2244"/>
                  </a:cubicBezTo>
                  <a:cubicBezTo>
                    <a:pt x="1144" y="2246"/>
                    <a:pt x="1142" y="2248"/>
                    <a:pt x="1141" y="2249"/>
                  </a:cubicBezTo>
                  <a:cubicBezTo>
                    <a:pt x="1139" y="2251"/>
                    <a:pt x="1138" y="2253"/>
                    <a:pt x="1136" y="2255"/>
                  </a:cubicBezTo>
                  <a:cubicBezTo>
                    <a:pt x="1136" y="2255"/>
                    <a:pt x="1135" y="2256"/>
                    <a:pt x="1135" y="2256"/>
                  </a:cubicBezTo>
                  <a:cubicBezTo>
                    <a:pt x="1135" y="2257"/>
                    <a:pt x="1134" y="2257"/>
                    <a:pt x="1134" y="2258"/>
                  </a:cubicBezTo>
                  <a:cubicBezTo>
                    <a:pt x="1133" y="2259"/>
                    <a:pt x="1133" y="2260"/>
                    <a:pt x="1132" y="2261"/>
                  </a:cubicBezTo>
                  <a:cubicBezTo>
                    <a:pt x="1131" y="2263"/>
                    <a:pt x="1130" y="2265"/>
                    <a:pt x="1129" y="2267"/>
                  </a:cubicBezTo>
                  <a:cubicBezTo>
                    <a:pt x="1128" y="2269"/>
                    <a:pt x="1128" y="2271"/>
                    <a:pt x="1127" y="2272"/>
                  </a:cubicBezTo>
                  <a:cubicBezTo>
                    <a:pt x="1127" y="2274"/>
                    <a:pt x="1126" y="2276"/>
                    <a:pt x="1126" y="2277"/>
                  </a:cubicBezTo>
                  <a:cubicBezTo>
                    <a:pt x="1126" y="2279"/>
                    <a:pt x="1126" y="2280"/>
                    <a:pt x="1125" y="2281"/>
                  </a:cubicBezTo>
                  <a:cubicBezTo>
                    <a:pt x="1125" y="2282"/>
                    <a:pt x="1125" y="2283"/>
                    <a:pt x="1125" y="2284"/>
                  </a:cubicBezTo>
                  <a:cubicBezTo>
                    <a:pt x="1125" y="2284"/>
                    <a:pt x="1125" y="2285"/>
                    <a:pt x="1125" y="2285"/>
                  </a:cubicBezTo>
                  <a:cubicBezTo>
                    <a:pt x="1125" y="2285"/>
                    <a:pt x="1126" y="2284"/>
                    <a:pt x="1126" y="2284"/>
                  </a:cubicBezTo>
                  <a:cubicBezTo>
                    <a:pt x="1126" y="2283"/>
                    <a:pt x="1127" y="2283"/>
                    <a:pt x="1127" y="2282"/>
                  </a:cubicBezTo>
                  <a:cubicBezTo>
                    <a:pt x="1128" y="2280"/>
                    <a:pt x="1129" y="2277"/>
                    <a:pt x="1131" y="2274"/>
                  </a:cubicBezTo>
                  <a:cubicBezTo>
                    <a:pt x="1133" y="2271"/>
                    <a:pt x="1135" y="2268"/>
                    <a:pt x="1138" y="2265"/>
                  </a:cubicBezTo>
                  <a:cubicBezTo>
                    <a:pt x="1139" y="2264"/>
                    <a:pt x="1139" y="2263"/>
                    <a:pt x="1140" y="2262"/>
                  </a:cubicBezTo>
                  <a:cubicBezTo>
                    <a:pt x="1141" y="2261"/>
                    <a:pt x="1141" y="2261"/>
                    <a:pt x="1142" y="2260"/>
                  </a:cubicBezTo>
                  <a:cubicBezTo>
                    <a:pt x="1144" y="2258"/>
                    <a:pt x="1145" y="2256"/>
                    <a:pt x="1147" y="2255"/>
                  </a:cubicBezTo>
                  <a:cubicBezTo>
                    <a:pt x="1148" y="2253"/>
                    <a:pt x="1150" y="2251"/>
                    <a:pt x="1151" y="2249"/>
                  </a:cubicBezTo>
                  <a:cubicBezTo>
                    <a:pt x="1152" y="2248"/>
                    <a:pt x="1153" y="2247"/>
                    <a:pt x="1153" y="2246"/>
                  </a:cubicBezTo>
                  <a:cubicBezTo>
                    <a:pt x="1154" y="2245"/>
                    <a:pt x="1155" y="2244"/>
                    <a:pt x="1155" y="2243"/>
                  </a:cubicBezTo>
                  <a:cubicBezTo>
                    <a:pt x="1156" y="2242"/>
                    <a:pt x="1156" y="2242"/>
                    <a:pt x="1156" y="2242"/>
                  </a:cubicBezTo>
                  <a:cubicBezTo>
                    <a:pt x="1156" y="2245"/>
                    <a:pt x="1156" y="2248"/>
                    <a:pt x="1155" y="2251"/>
                  </a:cubicBezTo>
                  <a:cubicBezTo>
                    <a:pt x="1155" y="2252"/>
                    <a:pt x="1155" y="2254"/>
                    <a:pt x="1155" y="2255"/>
                  </a:cubicBezTo>
                  <a:cubicBezTo>
                    <a:pt x="1155" y="2257"/>
                    <a:pt x="1155" y="2259"/>
                    <a:pt x="1155" y="2260"/>
                  </a:cubicBezTo>
                  <a:cubicBezTo>
                    <a:pt x="1154" y="2266"/>
                    <a:pt x="1153" y="2272"/>
                    <a:pt x="1151" y="2278"/>
                  </a:cubicBezTo>
                  <a:cubicBezTo>
                    <a:pt x="1151" y="2279"/>
                    <a:pt x="1150" y="2281"/>
                    <a:pt x="1150" y="2282"/>
                  </a:cubicBezTo>
                  <a:cubicBezTo>
                    <a:pt x="1150" y="2284"/>
                    <a:pt x="1149" y="2285"/>
                    <a:pt x="1149" y="2286"/>
                  </a:cubicBezTo>
                  <a:cubicBezTo>
                    <a:pt x="1148" y="2289"/>
                    <a:pt x="1147" y="2292"/>
                    <a:pt x="1146" y="2294"/>
                  </a:cubicBezTo>
                  <a:cubicBezTo>
                    <a:pt x="1146" y="2295"/>
                    <a:pt x="1146" y="2296"/>
                    <a:pt x="1145" y="2296"/>
                  </a:cubicBezTo>
                  <a:cubicBezTo>
                    <a:pt x="1145" y="2297"/>
                    <a:pt x="1145" y="2298"/>
                    <a:pt x="1145" y="2298"/>
                  </a:cubicBezTo>
                  <a:cubicBezTo>
                    <a:pt x="1144" y="2299"/>
                    <a:pt x="1144" y="2301"/>
                    <a:pt x="1143" y="2302"/>
                  </a:cubicBezTo>
                  <a:cubicBezTo>
                    <a:pt x="1143" y="2303"/>
                    <a:pt x="1142" y="2304"/>
                    <a:pt x="1142" y="2305"/>
                  </a:cubicBezTo>
                  <a:cubicBezTo>
                    <a:pt x="1141" y="2306"/>
                    <a:pt x="1140" y="2307"/>
                    <a:pt x="1140" y="2309"/>
                  </a:cubicBezTo>
                  <a:cubicBezTo>
                    <a:pt x="1140" y="2309"/>
                    <a:pt x="1139" y="2310"/>
                    <a:pt x="1139" y="2310"/>
                  </a:cubicBezTo>
                  <a:cubicBezTo>
                    <a:pt x="1139" y="2311"/>
                    <a:pt x="1139" y="2311"/>
                    <a:pt x="1138" y="2312"/>
                  </a:cubicBezTo>
                  <a:cubicBezTo>
                    <a:pt x="1138" y="2313"/>
                    <a:pt x="1137" y="2314"/>
                    <a:pt x="1137" y="2315"/>
                  </a:cubicBezTo>
                  <a:cubicBezTo>
                    <a:pt x="1136" y="2317"/>
                    <a:pt x="1135" y="2318"/>
                    <a:pt x="1134" y="2320"/>
                  </a:cubicBezTo>
                  <a:cubicBezTo>
                    <a:pt x="1132" y="2324"/>
                    <a:pt x="1130" y="2326"/>
                    <a:pt x="1128" y="2329"/>
                  </a:cubicBezTo>
                  <a:cubicBezTo>
                    <a:pt x="1128" y="2330"/>
                    <a:pt x="1127" y="2331"/>
                    <a:pt x="1126" y="2332"/>
                  </a:cubicBezTo>
                  <a:cubicBezTo>
                    <a:pt x="1126" y="2333"/>
                    <a:pt x="1125" y="2333"/>
                    <a:pt x="1125" y="2334"/>
                  </a:cubicBezTo>
                  <a:cubicBezTo>
                    <a:pt x="1124" y="2335"/>
                    <a:pt x="1123" y="2336"/>
                    <a:pt x="1123" y="2336"/>
                  </a:cubicBezTo>
                  <a:cubicBezTo>
                    <a:pt x="1123" y="2336"/>
                    <a:pt x="1124" y="2335"/>
                    <a:pt x="1125" y="2334"/>
                  </a:cubicBezTo>
                  <a:cubicBezTo>
                    <a:pt x="1125" y="2334"/>
                    <a:pt x="1126" y="2333"/>
                    <a:pt x="1127" y="2332"/>
                  </a:cubicBezTo>
                  <a:cubicBezTo>
                    <a:pt x="1128" y="2332"/>
                    <a:pt x="1129" y="2331"/>
                    <a:pt x="1130" y="2330"/>
                  </a:cubicBezTo>
                  <a:cubicBezTo>
                    <a:pt x="1131" y="2328"/>
                    <a:pt x="1134" y="2325"/>
                    <a:pt x="1136" y="2322"/>
                  </a:cubicBezTo>
                  <a:cubicBezTo>
                    <a:pt x="1137" y="2320"/>
                    <a:pt x="1139" y="2319"/>
                    <a:pt x="1140" y="2317"/>
                  </a:cubicBezTo>
                  <a:cubicBezTo>
                    <a:pt x="1141" y="2316"/>
                    <a:pt x="1141" y="2315"/>
                    <a:pt x="1142" y="2314"/>
                  </a:cubicBezTo>
                  <a:cubicBezTo>
                    <a:pt x="1142" y="2313"/>
                    <a:pt x="1143" y="2313"/>
                    <a:pt x="1143" y="2312"/>
                  </a:cubicBezTo>
                  <a:cubicBezTo>
                    <a:pt x="1143" y="2312"/>
                    <a:pt x="1144" y="2311"/>
                    <a:pt x="1144" y="2311"/>
                  </a:cubicBezTo>
                  <a:cubicBezTo>
                    <a:pt x="1145" y="2310"/>
                    <a:pt x="1145" y="2309"/>
                    <a:pt x="1146" y="2308"/>
                  </a:cubicBezTo>
                  <a:cubicBezTo>
                    <a:pt x="1147" y="2306"/>
                    <a:pt x="1147" y="2305"/>
                    <a:pt x="1148" y="2304"/>
                  </a:cubicBezTo>
                  <a:cubicBezTo>
                    <a:pt x="1148" y="2303"/>
                    <a:pt x="1149" y="2302"/>
                    <a:pt x="1150" y="2300"/>
                  </a:cubicBezTo>
                  <a:cubicBezTo>
                    <a:pt x="1150" y="2300"/>
                    <a:pt x="1150" y="2299"/>
                    <a:pt x="1151" y="2299"/>
                  </a:cubicBezTo>
                  <a:cubicBezTo>
                    <a:pt x="1151" y="2298"/>
                    <a:pt x="1151" y="2297"/>
                    <a:pt x="1152" y="2297"/>
                  </a:cubicBezTo>
                  <a:cubicBezTo>
                    <a:pt x="1152" y="2295"/>
                    <a:pt x="1153" y="2293"/>
                    <a:pt x="1154" y="2291"/>
                  </a:cubicBezTo>
                  <a:cubicBezTo>
                    <a:pt x="1154" y="2292"/>
                    <a:pt x="1154" y="2292"/>
                    <a:pt x="1154" y="2292"/>
                  </a:cubicBezTo>
                  <a:cubicBezTo>
                    <a:pt x="1154" y="2294"/>
                    <a:pt x="1154" y="2295"/>
                    <a:pt x="1154" y="2297"/>
                  </a:cubicBezTo>
                  <a:cubicBezTo>
                    <a:pt x="1154" y="2298"/>
                    <a:pt x="1154" y="2300"/>
                    <a:pt x="1154" y="2302"/>
                  </a:cubicBezTo>
                  <a:cubicBezTo>
                    <a:pt x="1154" y="2305"/>
                    <a:pt x="1154" y="2308"/>
                    <a:pt x="1154" y="2311"/>
                  </a:cubicBezTo>
                  <a:cubicBezTo>
                    <a:pt x="1154" y="2312"/>
                    <a:pt x="1154" y="2314"/>
                    <a:pt x="1154" y="2316"/>
                  </a:cubicBezTo>
                  <a:cubicBezTo>
                    <a:pt x="1153" y="2317"/>
                    <a:pt x="1153" y="2319"/>
                    <a:pt x="1153" y="2320"/>
                  </a:cubicBezTo>
                  <a:cubicBezTo>
                    <a:pt x="1153" y="2323"/>
                    <a:pt x="1153" y="2326"/>
                    <a:pt x="1152" y="2329"/>
                  </a:cubicBezTo>
                  <a:cubicBezTo>
                    <a:pt x="1152" y="2332"/>
                    <a:pt x="1152" y="2335"/>
                    <a:pt x="1151" y="2337"/>
                  </a:cubicBezTo>
                  <a:cubicBezTo>
                    <a:pt x="1150" y="2340"/>
                    <a:pt x="1150" y="2342"/>
                    <a:pt x="1149" y="2344"/>
                  </a:cubicBezTo>
                  <a:cubicBezTo>
                    <a:pt x="1149" y="2346"/>
                    <a:pt x="1148" y="2347"/>
                    <a:pt x="1148" y="2348"/>
                  </a:cubicBezTo>
                  <a:cubicBezTo>
                    <a:pt x="1148" y="2349"/>
                    <a:pt x="1147" y="2350"/>
                    <a:pt x="1147" y="2350"/>
                  </a:cubicBezTo>
                  <a:cubicBezTo>
                    <a:pt x="1146" y="2351"/>
                    <a:pt x="1146" y="2352"/>
                    <a:pt x="1146" y="2353"/>
                  </a:cubicBezTo>
                  <a:cubicBezTo>
                    <a:pt x="1145" y="2354"/>
                    <a:pt x="1145" y="2354"/>
                    <a:pt x="1145" y="2355"/>
                  </a:cubicBezTo>
                  <a:cubicBezTo>
                    <a:pt x="1144" y="2356"/>
                    <a:pt x="1144" y="2357"/>
                    <a:pt x="1143" y="2358"/>
                  </a:cubicBezTo>
                  <a:cubicBezTo>
                    <a:pt x="1143" y="2358"/>
                    <a:pt x="1143" y="2359"/>
                    <a:pt x="1143" y="2359"/>
                  </a:cubicBezTo>
                  <a:cubicBezTo>
                    <a:pt x="1143" y="2359"/>
                    <a:pt x="1143" y="2359"/>
                    <a:pt x="1144" y="2358"/>
                  </a:cubicBezTo>
                  <a:cubicBezTo>
                    <a:pt x="1144" y="2358"/>
                    <a:pt x="1145" y="2357"/>
                    <a:pt x="1146" y="2356"/>
                  </a:cubicBezTo>
                  <a:cubicBezTo>
                    <a:pt x="1147" y="2355"/>
                    <a:pt x="1147" y="2355"/>
                    <a:pt x="1148" y="2354"/>
                  </a:cubicBezTo>
                  <a:cubicBezTo>
                    <a:pt x="1148" y="2353"/>
                    <a:pt x="1149" y="2353"/>
                    <a:pt x="1149" y="2352"/>
                  </a:cubicBezTo>
                  <a:cubicBezTo>
                    <a:pt x="1150" y="2351"/>
                    <a:pt x="1151" y="2350"/>
                    <a:pt x="1151" y="2349"/>
                  </a:cubicBezTo>
                  <a:cubicBezTo>
                    <a:pt x="1152" y="2348"/>
                    <a:pt x="1153" y="2347"/>
                    <a:pt x="1153" y="2346"/>
                  </a:cubicBezTo>
                  <a:cubicBezTo>
                    <a:pt x="1154" y="2344"/>
                    <a:pt x="1156" y="2342"/>
                    <a:pt x="1157" y="2339"/>
                  </a:cubicBezTo>
                  <a:cubicBezTo>
                    <a:pt x="1158" y="2336"/>
                    <a:pt x="1159" y="2333"/>
                    <a:pt x="1159" y="2330"/>
                  </a:cubicBezTo>
                  <a:cubicBezTo>
                    <a:pt x="1160" y="2329"/>
                    <a:pt x="1160" y="2327"/>
                    <a:pt x="1160" y="2326"/>
                  </a:cubicBezTo>
                  <a:cubicBezTo>
                    <a:pt x="1161" y="2324"/>
                    <a:pt x="1161" y="2323"/>
                    <a:pt x="1161" y="2321"/>
                  </a:cubicBezTo>
                  <a:cubicBezTo>
                    <a:pt x="1161" y="2319"/>
                    <a:pt x="1161" y="2318"/>
                    <a:pt x="1161" y="2316"/>
                  </a:cubicBezTo>
                  <a:cubicBezTo>
                    <a:pt x="1161" y="2314"/>
                    <a:pt x="1162" y="2313"/>
                    <a:pt x="1162" y="2311"/>
                  </a:cubicBezTo>
                  <a:cubicBezTo>
                    <a:pt x="1162" y="2308"/>
                    <a:pt x="1162" y="2305"/>
                    <a:pt x="1161" y="2301"/>
                  </a:cubicBezTo>
                  <a:cubicBezTo>
                    <a:pt x="1161" y="2300"/>
                    <a:pt x="1161" y="2298"/>
                    <a:pt x="1161" y="2297"/>
                  </a:cubicBezTo>
                  <a:cubicBezTo>
                    <a:pt x="1161" y="2295"/>
                    <a:pt x="1161" y="2294"/>
                    <a:pt x="1161" y="2292"/>
                  </a:cubicBezTo>
                  <a:cubicBezTo>
                    <a:pt x="1160" y="2286"/>
                    <a:pt x="1160" y="2281"/>
                    <a:pt x="1159" y="2276"/>
                  </a:cubicBezTo>
                  <a:cubicBezTo>
                    <a:pt x="1159" y="2276"/>
                    <a:pt x="1159" y="2276"/>
                    <a:pt x="1159" y="2275"/>
                  </a:cubicBezTo>
                  <a:cubicBezTo>
                    <a:pt x="1160" y="2274"/>
                    <a:pt x="1160" y="2272"/>
                    <a:pt x="1160" y="2271"/>
                  </a:cubicBezTo>
                  <a:cubicBezTo>
                    <a:pt x="1160" y="2270"/>
                    <a:pt x="1161" y="2269"/>
                    <a:pt x="1161" y="2268"/>
                  </a:cubicBezTo>
                  <a:cubicBezTo>
                    <a:pt x="1161" y="2268"/>
                    <a:pt x="1161" y="2267"/>
                    <a:pt x="1161" y="2266"/>
                  </a:cubicBezTo>
                  <a:cubicBezTo>
                    <a:pt x="1162" y="2264"/>
                    <a:pt x="1162" y="2263"/>
                    <a:pt x="1162" y="2261"/>
                  </a:cubicBezTo>
                  <a:cubicBezTo>
                    <a:pt x="1162" y="2260"/>
                    <a:pt x="1163" y="2258"/>
                    <a:pt x="1163" y="2256"/>
                  </a:cubicBezTo>
                  <a:cubicBezTo>
                    <a:pt x="1163" y="2255"/>
                    <a:pt x="1163" y="2253"/>
                    <a:pt x="1163" y="2251"/>
                  </a:cubicBezTo>
                  <a:cubicBezTo>
                    <a:pt x="1164" y="2248"/>
                    <a:pt x="1164" y="2245"/>
                    <a:pt x="1164" y="2241"/>
                  </a:cubicBezTo>
                  <a:cubicBezTo>
                    <a:pt x="1164" y="2240"/>
                    <a:pt x="1164" y="2238"/>
                    <a:pt x="1164" y="2236"/>
                  </a:cubicBezTo>
                  <a:cubicBezTo>
                    <a:pt x="1164" y="2235"/>
                    <a:pt x="1163" y="2233"/>
                    <a:pt x="1163" y="2231"/>
                  </a:cubicBezTo>
                  <a:cubicBezTo>
                    <a:pt x="1163" y="2230"/>
                    <a:pt x="1163" y="2230"/>
                    <a:pt x="1163" y="2229"/>
                  </a:cubicBezTo>
                  <a:cubicBezTo>
                    <a:pt x="1163" y="2226"/>
                    <a:pt x="1163" y="2226"/>
                    <a:pt x="1163" y="2226"/>
                  </a:cubicBezTo>
                  <a:cubicBezTo>
                    <a:pt x="1163" y="2225"/>
                    <a:pt x="1163" y="2223"/>
                    <a:pt x="1162" y="2222"/>
                  </a:cubicBezTo>
                  <a:cubicBezTo>
                    <a:pt x="1162" y="2221"/>
                    <a:pt x="1162" y="2221"/>
                    <a:pt x="1162" y="2221"/>
                  </a:cubicBezTo>
                  <a:cubicBezTo>
                    <a:pt x="1162" y="2221"/>
                    <a:pt x="1162" y="2221"/>
                    <a:pt x="1162" y="2221"/>
                  </a:cubicBezTo>
                  <a:cubicBezTo>
                    <a:pt x="1162" y="2220"/>
                    <a:pt x="1162" y="2220"/>
                    <a:pt x="1162" y="2220"/>
                  </a:cubicBezTo>
                  <a:cubicBezTo>
                    <a:pt x="1162" y="2219"/>
                    <a:pt x="1162" y="2219"/>
                    <a:pt x="1162" y="2219"/>
                  </a:cubicBezTo>
                  <a:cubicBezTo>
                    <a:pt x="1162" y="2218"/>
                    <a:pt x="1162" y="2218"/>
                    <a:pt x="1162" y="2217"/>
                  </a:cubicBezTo>
                  <a:cubicBezTo>
                    <a:pt x="1161" y="2215"/>
                    <a:pt x="1161" y="2214"/>
                    <a:pt x="1161" y="2212"/>
                  </a:cubicBezTo>
                  <a:cubicBezTo>
                    <a:pt x="1160" y="2209"/>
                    <a:pt x="1159" y="2206"/>
                    <a:pt x="1159" y="2203"/>
                  </a:cubicBezTo>
                  <a:cubicBezTo>
                    <a:pt x="1157" y="2197"/>
                    <a:pt x="1156" y="2191"/>
                    <a:pt x="1155" y="2186"/>
                  </a:cubicBezTo>
                  <a:cubicBezTo>
                    <a:pt x="1155" y="2185"/>
                    <a:pt x="1155" y="2183"/>
                    <a:pt x="1154" y="2182"/>
                  </a:cubicBezTo>
                  <a:cubicBezTo>
                    <a:pt x="1154" y="2181"/>
                    <a:pt x="1154" y="2181"/>
                    <a:pt x="1154" y="2180"/>
                  </a:cubicBezTo>
                  <a:cubicBezTo>
                    <a:pt x="1154" y="2179"/>
                    <a:pt x="1154" y="2179"/>
                    <a:pt x="1154" y="2178"/>
                  </a:cubicBezTo>
                  <a:cubicBezTo>
                    <a:pt x="1154" y="2176"/>
                    <a:pt x="1154" y="2173"/>
                    <a:pt x="1154" y="2171"/>
                  </a:cubicBezTo>
                  <a:cubicBezTo>
                    <a:pt x="1154" y="2170"/>
                    <a:pt x="1154" y="2169"/>
                    <a:pt x="1154" y="2167"/>
                  </a:cubicBezTo>
                  <a:cubicBezTo>
                    <a:pt x="1154" y="2166"/>
                    <a:pt x="1154" y="2165"/>
                    <a:pt x="1154" y="2164"/>
                  </a:cubicBezTo>
                  <a:cubicBezTo>
                    <a:pt x="1154" y="2163"/>
                    <a:pt x="1154" y="2162"/>
                    <a:pt x="1154" y="2161"/>
                  </a:cubicBezTo>
                  <a:cubicBezTo>
                    <a:pt x="1154" y="2161"/>
                    <a:pt x="1155" y="2160"/>
                    <a:pt x="1155" y="2160"/>
                  </a:cubicBezTo>
                  <a:cubicBezTo>
                    <a:pt x="1181" y="2214"/>
                    <a:pt x="1207" y="2267"/>
                    <a:pt x="1205" y="2315"/>
                  </a:cubicBezTo>
                  <a:cubicBezTo>
                    <a:pt x="1205" y="2322"/>
                    <a:pt x="1204" y="2329"/>
                    <a:pt x="1203" y="2336"/>
                  </a:cubicBezTo>
                  <a:cubicBezTo>
                    <a:pt x="1203" y="2337"/>
                    <a:pt x="1202" y="2338"/>
                    <a:pt x="1201" y="2339"/>
                  </a:cubicBezTo>
                  <a:cubicBezTo>
                    <a:pt x="1201" y="2340"/>
                    <a:pt x="1201" y="2340"/>
                    <a:pt x="1200" y="2341"/>
                  </a:cubicBezTo>
                  <a:cubicBezTo>
                    <a:pt x="1200" y="2341"/>
                    <a:pt x="1200" y="2342"/>
                    <a:pt x="1200" y="2342"/>
                  </a:cubicBezTo>
                  <a:cubicBezTo>
                    <a:pt x="1199" y="2342"/>
                    <a:pt x="1199" y="2342"/>
                    <a:pt x="1199" y="2342"/>
                  </a:cubicBezTo>
                  <a:cubicBezTo>
                    <a:pt x="1199" y="2343"/>
                    <a:pt x="1199" y="2343"/>
                    <a:pt x="1199" y="2343"/>
                  </a:cubicBezTo>
                  <a:cubicBezTo>
                    <a:pt x="1199" y="2343"/>
                    <a:pt x="1199" y="2343"/>
                    <a:pt x="1199" y="2343"/>
                  </a:cubicBezTo>
                  <a:cubicBezTo>
                    <a:pt x="1199" y="2343"/>
                    <a:pt x="1199" y="2343"/>
                    <a:pt x="1199" y="2343"/>
                  </a:cubicBezTo>
                  <a:cubicBezTo>
                    <a:pt x="1199" y="2343"/>
                    <a:pt x="1199" y="2343"/>
                    <a:pt x="1199" y="2343"/>
                  </a:cubicBezTo>
                  <a:cubicBezTo>
                    <a:pt x="1199" y="2343"/>
                    <a:pt x="1199" y="2343"/>
                    <a:pt x="1199" y="2343"/>
                  </a:cubicBezTo>
                  <a:cubicBezTo>
                    <a:pt x="1199" y="2343"/>
                    <a:pt x="1198" y="2344"/>
                    <a:pt x="1198" y="2345"/>
                  </a:cubicBezTo>
                  <a:cubicBezTo>
                    <a:pt x="1198" y="2345"/>
                    <a:pt x="1198" y="2345"/>
                    <a:pt x="1197" y="2345"/>
                  </a:cubicBezTo>
                  <a:cubicBezTo>
                    <a:pt x="1197" y="2346"/>
                    <a:pt x="1197" y="2346"/>
                    <a:pt x="1197" y="2346"/>
                  </a:cubicBezTo>
                  <a:cubicBezTo>
                    <a:pt x="1196" y="2347"/>
                    <a:pt x="1196" y="2347"/>
                    <a:pt x="1195" y="2348"/>
                  </a:cubicBezTo>
                  <a:cubicBezTo>
                    <a:pt x="1195" y="2349"/>
                    <a:pt x="1194" y="2349"/>
                    <a:pt x="1194" y="2350"/>
                  </a:cubicBezTo>
                  <a:cubicBezTo>
                    <a:pt x="1193" y="2350"/>
                    <a:pt x="1193" y="2350"/>
                    <a:pt x="1193" y="2351"/>
                  </a:cubicBezTo>
                  <a:cubicBezTo>
                    <a:pt x="1193" y="2351"/>
                    <a:pt x="1192" y="2351"/>
                    <a:pt x="1192" y="2352"/>
                  </a:cubicBezTo>
                  <a:cubicBezTo>
                    <a:pt x="1191" y="2352"/>
                    <a:pt x="1191" y="2353"/>
                    <a:pt x="1190" y="2353"/>
                  </a:cubicBezTo>
                  <a:cubicBezTo>
                    <a:pt x="1188" y="2356"/>
                    <a:pt x="1185" y="2358"/>
                    <a:pt x="1182" y="2361"/>
                  </a:cubicBezTo>
                  <a:cubicBezTo>
                    <a:pt x="1179" y="2363"/>
                    <a:pt x="1176" y="2365"/>
                    <a:pt x="1173" y="2367"/>
                  </a:cubicBezTo>
                  <a:cubicBezTo>
                    <a:pt x="1169" y="2370"/>
                    <a:pt x="1166" y="2372"/>
                    <a:pt x="1162" y="2374"/>
                  </a:cubicBezTo>
                  <a:cubicBezTo>
                    <a:pt x="1161" y="2376"/>
                    <a:pt x="1159" y="2377"/>
                    <a:pt x="1157" y="2378"/>
                  </a:cubicBezTo>
                  <a:cubicBezTo>
                    <a:pt x="1156" y="2379"/>
                    <a:pt x="1156" y="2379"/>
                    <a:pt x="1156" y="2379"/>
                  </a:cubicBezTo>
                  <a:cubicBezTo>
                    <a:pt x="1156" y="2379"/>
                    <a:pt x="1156" y="2379"/>
                    <a:pt x="1156" y="2379"/>
                  </a:cubicBezTo>
                  <a:cubicBezTo>
                    <a:pt x="1155" y="2379"/>
                    <a:pt x="1155" y="2379"/>
                    <a:pt x="1155" y="2379"/>
                  </a:cubicBezTo>
                  <a:cubicBezTo>
                    <a:pt x="1155" y="2380"/>
                    <a:pt x="1155" y="2380"/>
                    <a:pt x="1155" y="2380"/>
                  </a:cubicBezTo>
                  <a:cubicBezTo>
                    <a:pt x="1154" y="2381"/>
                    <a:pt x="1153" y="2381"/>
                    <a:pt x="1152" y="2382"/>
                  </a:cubicBezTo>
                  <a:cubicBezTo>
                    <a:pt x="1151" y="2382"/>
                    <a:pt x="1151" y="2383"/>
                    <a:pt x="1150" y="2384"/>
                  </a:cubicBezTo>
                  <a:cubicBezTo>
                    <a:pt x="1149" y="2385"/>
                    <a:pt x="1148" y="2385"/>
                    <a:pt x="1147" y="2386"/>
                  </a:cubicBezTo>
                  <a:cubicBezTo>
                    <a:pt x="1147" y="2387"/>
                    <a:pt x="1146" y="2387"/>
                    <a:pt x="1145" y="2388"/>
                  </a:cubicBezTo>
                  <a:cubicBezTo>
                    <a:pt x="1144" y="2389"/>
                    <a:pt x="1144" y="2389"/>
                    <a:pt x="1143" y="2390"/>
                  </a:cubicBezTo>
                  <a:cubicBezTo>
                    <a:pt x="1142" y="2392"/>
                    <a:pt x="1140" y="2393"/>
                    <a:pt x="1139" y="2394"/>
                  </a:cubicBezTo>
                  <a:cubicBezTo>
                    <a:pt x="1138" y="2395"/>
                    <a:pt x="1138" y="2396"/>
                    <a:pt x="1137" y="2397"/>
                  </a:cubicBezTo>
                  <a:cubicBezTo>
                    <a:pt x="1137" y="2397"/>
                    <a:pt x="1137" y="2397"/>
                    <a:pt x="1136" y="2398"/>
                  </a:cubicBezTo>
                  <a:cubicBezTo>
                    <a:pt x="1136" y="2398"/>
                    <a:pt x="1136" y="2399"/>
                    <a:pt x="1135" y="2399"/>
                  </a:cubicBezTo>
                  <a:cubicBezTo>
                    <a:pt x="1135" y="2400"/>
                    <a:pt x="1134" y="2400"/>
                    <a:pt x="1134" y="2401"/>
                  </a:cubicBezTo>
                  <a:cubicBezTo>
                    <a:pt x="1133" y="2402"/>
                    <a:pt x="1133" y="2403"/>
                    <a:pt x="1132" y="2404"/>
                  </a:cubicBezTo>
                  <a:cubicBezTo>
                    <a:pt x="1132" y="2404"/>
                    <a:pt x="1132" y="2405"/>
                    <a:pt x="1131" y="2406"/>
                  </a:cubicBezTo>
                  <a:cubicBezTo>
                    <a:pt x="1131" y="2407"/>
                    <a:pt x="1130" y="2407"/>
                    <a:pt x="1130" y="2408"/>
                  </a:cubicBezTo>
                  <a:cubicBezTo>
                    <a:pt x="1129" y="2410"/>
                    <a:pt x="1129" y="2411"/>
                    <a:pt x="1128" y="2412"/>
                  </a:cubicBezTo>
                  <a:cubicBezTo>
                    <a:pt x="1128" y="2413"/>
                    <a:pt x="1128" y="2414"/>
                    <a:pt x="1128" y="2414"/>
                  </a:cubicBezTo>
                  <a:cubicBezTo>
                    <a:pt x="1127" y="2415"/>
                    <a:pt x="1127" y="2416"/>
                    <a:pt x="1127" y="2416"/>
                  </a:cubicBezTo>
                  <a:cubicBezTo>
                    <a:pt x="1127" y="2417"/>
                    <a:pt x="1127" y="2418"/>
                    <a:pt x="1127" y="2418"/>
                  </a:cubicBezTo>
                  <a:cubicBezTo>
                    <a:pt x="1127" y="2419"/>
                    <a:pt x="1127" y="2419"/>
                    <a:pt x="1127" y="2420"/>
                  </a:cubicBezTo>
                  <a:cubicBezTo>
                    <a:pt x="1126" y="2421"/>
                    <a:pt x="1126" y="2421"/>
                    <a:pt x="1126" y="2422"/>
                  </a:cubicBezTo>
                  <a:cubicBezTo>
                    <a:pt x="1126" y="2422"/>
                    <a:pt x="1126" y="2423"/>
                    <a:pt x="1126" y="2423"/>
                  </a:cubicBezTo>
                  <a:cubicBezTo>
                    <a:pt x="1126" y="2424"/>
                    <a:pt x="1126" y="2425"/>
                    <a:pt x="1126" y="2426"/>
                  </a:cubicBezTo>
                  <a:cubicBezTo>
                    <a:pt x="1126" y="2426"/>
                    <a:pt x="1126" y="2427"/>
                    <a:pt x="1126" y="2427"/>
                  </a:cubicBezTo>
                  <a:cubicBezTo>
                    <a:pt x="1126" y="2428"/>
                    <a:pt x="1127" y="2429"/>
                    <a:pt x="1127" y="2429"/>
                  </a:cubicBezTo>
                  <a:cubicBezTo>
                    <a:pt x="1127" y="2429"/>
                    <a:pt x="1127" y="2428"/>
                    <a:pt x="1127" y="2427"/>
                  </a:cubicBezTo>
                  <a:cubicBezTo>
                    <a:pt x="1127" y="2427"/>
                    <a:pt x="1127" y="2426"/>
                    <a:pt x="1127" y="2426"/>
                  </a:cubicBezTo>
                  <a:cubicBezTo>
                    <a:pt x="1127" y="2425"/>
                    <a:pt x="1127" y="2425"/>
                    <a:pt x="1127" y="2425"/>
                  </a:cubicBezTo>
                  <a:cubicBezTo>
                    <a:pt x="1128" y="2424"/>
                    <a:pt x="1128" y="2424"/>
                    <a:pt x="1128" y="2423"/>
                  </a:cubicBezTo>
                  <a:cubicBezTo>
                    <a:pt x="1128" y="2423"/>
                    <a:pt x="1128" y="2422"/>
                    <a:pt x="1128" y="2422"/>
                  </a:cubicBezTo>
                  <a:cubicBezTo>
                    <a:pt x="1128" y="2422"/>
                    <a:pt x="1129" y="2421"/>
                    <a:pt x="1129" y="2421"/>
                  </a:cubicBezTo>
                  <a:cubicBezTo>
                    <a:pt x="1129" y="2420"/>
                    <a:pt x="1129" y="2420"/>
                    <a:pt x="1129" y="2419"/>
                  </a:cubicBezTo>
                  <a:cubicBezTo>
                    <a:pt x="1130" y="2418"/>
                    <a:pt x="1130" y="2418"/>
                    <a:pt x="1130" y="2417"/>
                  </a:cubicBezTo>
                  <a:cubicBezTo>
                    <a:pt x="1130" y="2417"/>
                    <a:pt x="1131" y="2416"/>
                    <a:pt x="1131" y="2416"/>
                  </a:cubicBezTo>
                  <a:cubicBezTo>
                    <a:pt x="1131" y="2415"/>
                    <a:pt x="1131" y="2415"/>
                    <a:pt x="1132" y="2414"/>
                  </a:cubicBezTo>
                  <a:cubicBezTo>
                    <a:pt x="1132" y="2413"/>
                    <a:pt x="1133" y="2412"/>
                    <a:pt x="1134" y="2410"/>
                  </a:cubicBezTo>
                  <a:cubicBezTo>
                    <a:pt x="1136" y="2408"/>
                    <a:pt x="1138" y="2405"/>
                    <a:pt x="1140" y="2403"/>
                  </a:cubicBezTo>
                  <a:cubicBezTo>
                    <a:pt x="1142" y="2400"/>
                    <a:pt x="1145" y="2398"/>
                    <a:pt x="1148" y="2395"/>
                  </a:cubicBezTo>
                  <a:cubicBezTo>
                    <a:pt x="1148" y="2395"/>
                    <a:pt x="1149" y="2395"/>
                    <a:pt x="1149" y="2394"/>
                  </a:cubicBezTo>
                  <a:cubicBezTo>
                    <a:pt x="1149" y="2394"/>
                    <a:pt x="1150" y="2394"/>
                    <a:pt x="1150" y="2393"/>
                  </a:cubicBezTo>
                  <a:cubicBezTo>
                    <a:pt x="1151" y="2393"/>
                    <a:pt x="1151" y="2392"/>
                    <a:pt x="1152" y="2392"/>
                  </a:cubicBezTo>
                  <a:cubicBezTo>
                    <a:pt x="1153" y="2391"/>
                    <a:pt x="1154" y="2390"/>
                    <a:pt x="1155" y="2390"/>
                  </a:cubicBezTo>
                  <a:cubicBezTo>
                    <a:pt x="1155" y="2389"/>
                    <a:pt x="1156" y="2389"/>
                    <a:pt x="1157" y="2388"/>
                  </a:cubicBezTo>
                  <a:cubicBezTo>
                    <a:pt x="1158" y="2387"/>
                    <a:pt x="1159" y="2387"/>
                    <a:pt x="1159" y="2386"/>
                  </a:cubicBezTo>
                  <a:cubicBezTo>
                    <a:pt x="1160" y="2386"/>
                    <a:pt x="1161" y="2385"/>
                    <a:pt x="1162" y="2384"/>
                  </a:cubicBezTo>
                  <a:cubicBezTo>
                    <a:pt x="1164" y="2383"/>
                    <a:pt x="1165" y="2382"/>
                    <a:pt x="1167" y="2381"/>
                  </a:cubicBezTo>
                  <a:cubicBezTo>
                    <a:pt x="1170" y="2379"/>
                    <a:pt x="1174" y="2376"/>
                    <a:pt x="1177" y="2374"/>
                  </a:cubicBezTo>
                  <a:cubicBezTo>
                    <a:pt x="1179" y="2372"/>
                    <a:pt x="1180" y="2371"/>
                    <a:pt x="1182" y="2370"/>
                  </a:cubicBezTo>
                  <a:cubicBezTo>
                    <a:pt x="1183" y="2369"/>
                    <a:pt x="1184" y="2369"/>
                    <a:pt x="1184" y="2368"/>
                  </a:cubicBezTo>
                  <a:cubicBezTo>
                    <a:pt x="1185" y="2367"/>
                    <a:pt x="1186" y="2367"/>
                    <a:pt x="1187" y="2366"/>
                  </a:cubicBezTo>
                  <a:cubicBezTo>
                    <a:pt x="1190" y="2363"/>
                    <a:pt x="1192" y="2360"/>
                    <a:pt x="1195" y="2357"/>
                  </a:cubicBezTo>
                  <a:cubicBezTo>
                    <a:pt x="1195" y="2357"/>
                    <a:pt x="1196" y="2356"/>
                    <a:pt x="1196" y="2355"/>
                  </a:cubicBezTo>
                  <a:cubicBezTo>
                    <a:pt x="1197" y="2355"/>
                    <a:pt x="1197" y="2355"/>
                    <a:pt x="1197" y="2354"/>
                  </a:cubicBezTo>
                  <a:cubicBezTo>
                    <a:pt x="1197" y="2354"/>
                    <a:pt x="1198" y="2353"/>
                    <a:pt x="1198" y="2353"/>
                  </a:cubicBezTo>
                  <a:cubicBezTo>
                    <a:pt x="1198" y="2352"/>
                    <a:pt x="1199" y="2352"/>
                    <a:pt x="1199" y="2351"/>
                  </a:cubicBezTo>
                  <a:cubicBezTo>
                    <a:pt x="1200" y="2350"/>
                    <a:pt x="1200" y="2349"/>
                    <a:pt x="1201" y="2349"/>
                  </a:cubicBezTo>
                  <a:cubicBezTo>
                    <a:pt x="1201" y="2348"/>
                    <a:pt x="1201" y="2348"/>
                    <a:pt x="1201" y="2348"/>
                  </a:cubicBezTo>
                  <a:cubicBezTo>
                    <a:pt x="1193" y="2381"/>
                    <a:pt x="1175" y="2411"/>
                    <a:pt x="1156" y="2440"/>
                  </a:cubicBezTo>
                  <a:cubicBezTo>
                    <a:pt x="1156" y="2441"/>
                    <a:pt x="1155" y="2442"/>
                    <a:pt x="1154" y="2442"/>
                  </a:cubicBezTo>
                  <a:cubicBezTo>
                    <a:pt x="1150" y="2445"/>
                    <a:pt x="1145" y="2449"/>
                    <a:pt x="1140" y="2452"/>
                  </a:cubicBezTo>
                  <a:cubicBezTo>
                    <a:pt x="1135" y="2455"/>
                    <a:pt x="1130" y="2459"/>
                    <a:pt x="1124" y="2462"/>
                  </a:cubicBezTo>
                  <a:cubicBezTo>
                    <a:pt x="1122" y="2464"/>
                    <a:pt x="1119" y="2465"/>
                    <a:pt x="1116" y="2467"/>
                  </a:cubicBezTo>
                  <a:cubicBezTo>
                    <a:pt x="1113" y="2469"/>
                    <a:pt x="1110" y="2471"/>
                    <a:pt x="1107" y="2473"/>
                  </a:cubicBezTo>
                  <a:cubicBezTo>
                    <a:pt x="1107" y="2473"/>
                    <a:pt x="1107" y="2473"/>
                    <a:pt x="1107" y="2473"/>
                  </a:cubicBezTo>
                  <a:cubicBezTo>
                    <a:pt x="1106" y="2473"/>
                    <a:pt x="1106" y="2474"/>
                    <a:pt x="1105" y="2474"/>
                  </a:cubicBezTo>
                  <a:cubicBezTo>
                    <a:pt x="1101" y="2474"/>
                    <a:pt x="1097" y="2476"/>
                    <a:pt x="1093" y="2477"/>
                  </a:cubicBezTo>
                  <a:cubicBezTo>
                    <a:pt x="1092" y="2477"/>
                    <a:pt x="1090" y="2478"/>
                    <a:pt x="1089" y="2478"/>
                  </a:cubicBezTo>
                  <a:cubicBezTo>
                    <a:pt x="1088" y="2478"/>
                    <a:pt x="1087" y="2479"/>
                    <a:pt x="1086" y="2479"/>
                  </a:cubicBezTo>
                  <a:cubicBezTo>
                    <a:pt x="1083" y="2480"/>
                    <a:pt x="1081" y="2481"/>
                    <a:pt x="1079" y="2482"/>
                  </a:cubicBezTo>
                  <a:cubicBezTo>
                    <a:pt x="1076" y="2483"/>
                    <a:pt x="1074" y="2484"/>
                    <a:pt x="1072" y="2485"/>
                  </a:cubicBezTo>
                  <a:cubicBezTo>
                    <a:pt x="1070" y="2486"/>
                    <a:pt x="1069" y="2486"/>
                    <a:pt x="1068" y="2487"/>
                  </a:cubicBezTo>
                  <a:cubicBezTo>
                    <a:pt x="1067" y="2488"/>
                    <a:pt x="1066" y="2488"/>
                    <a:pt x="1065" y="2489"/>
                  </a:cubicBezTo>
                  <a:cubicBezTo>
                    <a:pt x="1064" y="2490"/>
                    <a:pt x="1064" y="2490"/>
                    <a:pt x="1064" y="2490"/>
                  </a:cubicBezTo>
                  <a:cubicBezTo>
                    <a:pt x="1064" y="2490"/>
                    <a:pt x="1064" y="2490"/>
                    <a:pt x="1064" y="2490"/>
                  </a:cubicBezTo>
                  <a:cubicBezTo>
                    <a:pt x="1064" y="2490"/>
                    <a:pt x="1064" y="2490"/>
                    <a:pt x="1064" y="2490"/>
                  </a:cubicBezTo>
                  <a:cubicBezTo>
                    <a:pt x="1064" y="2490"/>
                    <a:pt x="1064" y="2490"/>
                    <a:pt x="1064" y="2490"/>
                  </a:cubicBezTo>
                  <a:cubicBezTo>
                    <a:pt x="1063" y="2491"/>
                    <a:pt x="1063" y="2491"/>
                    <a:pt x="1063" y="2491"/>
                  </a:cubicBezTo>
                  <a:cubicBezTo>
                    <a:pt x="1062" y="2491"/>
                    <a:pt x="1062" y="2491"/>
                    <a:pt x="1062" y="2491"/>
                  </a:cubicBezTo>
                  <a:cubicBezTo>
                    <a:pt x="1061" y="2492"/>
                    <a:pt x="1060" y="2493"/>
                    <a:pt x="1060" y="2494"/>
                  </a:cubicBezTo>
                  <a:cubicBezTo>
                    <a:pt x="1058" y="2496"/>
                    <a:pt x="1057" y="2497"/>
                    <a:pt x="1056" y="2499"/>
                  </a:cubicBezTo>
                  <a:cubicBezTo>
                    <a:pt x="1055" y="2501"/>
                    <a:pt x="1054" y="2502"/>
                    <a:pt x="1053" y="2504"/>
                  </a:cubicBezTo>
                  <a:cubicBezTo>
                    <a:pt x="1053" y="2505"/>
                    <a:pt x="1052" y="2507"/>
                    <a:pt x="1052" y="2508"/>
                  </a:cubicBezTo>
                  <a:cubicBezTo>
                    <a:pt x="1052" y="2509"/>
                    <a:pt x="1052" y="2510"/>
                    <a:pt x="1052" y="2511"/>
                  </a:cubicBezTo>
                  <a:cubicBezTo>
                    <a:pt x="1052" y="2511"/>
                    <a:pt x="1052" y="2511"/>
                    <a:pt x="1052" y="2511"/>
                  </a:cubicBezTo>
                  <a:cubicBezTo>
                    <a:pt x="1052" y="2511"/>
                    <a:pt x="1052" y="2511"/>
                    <a:pt x="1052" y="2511"/>
                  </a:cubicBezTo>
                  <a:cubicBezTo>
                    <a:pt x="1053" y="2510"/>
                    <a:pt x="1053" y="2509"/>
                    <a:pt x="1054" y="2509"/>
                  </a:cubicBezTo>
                  <a:cubicBezTo>
                    <a:pt x="1054" y="2508"/>
                    <a:pt x="1055" y="2507"/>
                    <a:pt x="1056" y="2505"/>
                  </a:cubicBezTo>
                  <a:cubicBezTo>
                    <a:pt x="1057" y="2504"/>
                    <a:pt x="1058" y="2503"/>
                    <a:pt x="1059" y="2502"/>
                  </a:cubicBezTo>
                  <a:cubicBezTo>
                    <a:pt x="1061" y="2501"/>
                    <a:pt x="1062" y="2499"/>
                    <a:pt x="1064" y="2498"/>
                  </a:cubicBezTo>
                  <a:cubicBezTo>
                    <a:pt x="1064" y="2498"/>
                    <a:pt x="1065" y="2497"/>
                    <a:pt x="1066" y="2497"/>
                  </a:cubicBezTo>
                  <a:cubicBezTo>
                    <a:pt x="1067" y="2496"/>
                    <a:pt x="1067" y="2496"/>
                    <a:pt x="1068" y="2496"/>
                  </a:cubicBezTo>
                  <a:cubicBezTo>
                    <a:pt x="1068" y="2495"/>
                    <a:pt x="1068" y="2495"/>
                    <a:pt x="1068" y="2495"/>
                  </a:cubicBezTo>
                  <a:cubicBezTo>
                    <a:pt x="1068" y="2495"/>
                    <a:pt x="1068" y="2495"/>
                    <a:pt x="1068" y="2495"/>
                  </a:cubicBezTo>
                  <a:cubicBezTo>
                    <a:pt x="1068" y="2495"/>
                    <a:pt x="1068" y="2495"/>
                    <a:pt x="1068" y="2495"/>
                  </a:cubicBezTo>
                  <a:cubicBezTo>
                    <a:pt x="1068" y="2495"/>
                    <a:pt x="1068" y="2495"/>
                    <a:pt x="1068" y="2495"/>
                  </a:cubicBezTo>
                  <a:cubicBezTo>
                    <a:pt x="1068" y="2495"/>
                    <a:pt x="1068" y="2495"/>
                    <a:pt x="1068" y="2495"/>
                  </a:cubicBezTo>
                  <a:cubicBezTo>
                    <a:pt x="1068" y="2495"/>
                    <a:pt x="1068" y="2495"/>
                    <a:pt x="1068" y="2495"/>
                  </a:cubicBezTo>
                  <a:cubicBezTo>
                    <a:pt x="1069" y="2495"/>
                    <a:pt x="1069" y="2495"/>
                    <a:pt x="1069" y="2495"/>
                  </a:cubicBezTo>
                  <a:cubicBezTo>
                    <a:pt x="1070" y="2494"/>
                    <a:pt x="1071" y="2494"/>
                    <a:pt x="1072" y="2493"/>
                  </a:cubicBezTo>
                  <a:cubicBezTo>
                    <a:pt x="1073" y="2493"/>
                    <a:pt x="1074" y="2492"/>
                    <a:pt x="1075" y="2492"/>
                  </a:cubicBezTo>
                  <a:cubicBezTo>
                    <a:pt x="1077" y="2491"/>
                    <a:pt x="1079" y="2490"/>
                    <a:pt x="1082" y="2489"/>
                  </a:cubicBezTo>
                  <a:cubicBezTo>
                    <a:pt x="1084" y="2488"/>
                    <a:pt x="1086" y="2487"/>
                    <a:pt x="1088" y="2486"/>
                  </a:cubicBezTo>
                  <a:cubicBezTo>
                    <a:pt x="1083" y="2490"/>
                    <a:pt x="1078" y="2494"/>
                    <a:pt x="1074" y="2499"/>
                  </a:cubicBezTo>
                  <a:cubicBezTo>
                    <a:pt x="1072" y="2501"/>
                    <a:pt x="1069" y="2504"/>
                    <a:pt x="1067" y="2506"/>
                  </a:cubicBezTo>
                  <a:cubicBezTo>
                    <a:pt x="1067" y="2507"/>
                    <a:pt x="1067" y="2507"/>
                    <a:pt x="1067" y="2507"/>
                  </a:cubicBezTo>
                  <a:cubicBezTo>
                    <a:pt x="1066" y="2507"/>
                    <a:pt x="1066" y="2507"/>
                    <a:pt x="1066" y="2507"/>
                  </a:cubicBezTo>
                  <a:cubicBezTo>
                    <a:pt x="1066" y="2507"/>
                    <a:pt x="1066" y="2507"/>
                    <a:pt x="1066" y="2507"/>
                  </a:cubicBezTo>
                  <a:cubicBezTo>
                    <a:pt x="1065" y="2508"/>
                    <a:pt x="1065" y="2508"/>
                    <a:pt x="1065" y="2508"/>
                  </a:cubicBezTo>
                  <a:cubicBezTo>
                    <a:pt x="1065" y="2509"/>
                    <a:pt x="1064" y="2510"/>
                    <a:pt x="1064" y="2510"/>
                  </a:cubicBezTo>
                  <a:cubicBezTo>
                    <a:pt x="1063" y="2512"/>
                    <a:pt x="1062" y="2513"/>
                    <a:pt x="1061" y="2514"/>
                  </a:cubicBezTo>
                  <a:cubicBezTo>
                    <a:pt x="1057" y="2520"/>
                    <a:pt x="1054" y="2526"/>
                    <a:pt x="1051" y="2531"/>
                  </a:cubicBezTo>
                  <a:cubicBezTo>
                    <a:pt x="1048" y="2537"/>
                    <a:pt x="1046" y="2542"/>
                    <a:pt x="1045" y="2547"/>
                  </a:cubicBezTo>
                  <a:cubicBezTo>
                    <a:pt x="1043" y="2552"/>
                    <a:pt x="1042" y="2557"/>
                    <a:pt x="1041" y="2561"/>
                  </a:cubicBezTo>
                  <a:cubicBezTo>
                    <a:pt x="1041" y="2562"/>
                    <a:pt x="1041" y="2563"/>
                    <a:pt x="1041" y="2564"/>
                  </a:cubicBezTo>
                  <a:cubicBezTo>
                    <a:pt x="1041" y="2565"/>
                    <a:pt x="1041" y="2566"/>
                    <a:pt x="1041" y="2567"/>
                  </a:cubicBezTo>
                  <a:cubicBezTo>
                    <a:pt x="1041" y="2569"/>
                    <a:pt x="1040" y="2571"/>
                    <a:pt x="1040" y="2572"/>
                  </a:cubicBezTo>
                  <a:cubicBezTo>
                    <a:pt x="1040" y="2574"/>
                    <a:pt x="1040" y="2575"/>
                    <a:pt x="1040" y="2577"/>
                  </a:cubicBezTo>
                  <a:cubicBezTo>
                    <a:pt x="1040" y="2578"/>
                    <a:pt x="1040" y="2579"/>
                    <a:pt x="1040" y="2580"/>
                  </a:cubicBezTo>
                  <a:cubicBezTo>
                    <a:pt x="1040" y="2581"/>
                    <a:pt x="1040" y="2582"/>
                    <a:pt x="1040" y="2582"/>
                  </a:cubicBezTo>
                  <a:cubicBezTo>
                    <a:pt x="1040" y="2582"/>
                    <a:pt x="1040" y="2581"/>
                    <a:pt x="1041" y="2580"/>
                  </a:cubicBezTo>
                  <a:cubicBezTo>
                    <a:pt x="1041" y="2579"/>
                    <a:pt x="1041" y="2578"/>
                    <a:pt x="1041" y="2577"/>
                  </a:cubicBezTo>
                  <a:cubicBezTo>
                    <a:pt x="1041" y="2575"/>
                    <a:pt x="1042" y="2574"/>
                    <a:pt x="1042" y="2573"/>
                  </a:cubicBezTo>
                  <a:cubicBezTo>
                    <a:pt x="1042" y="2571"/>
                    <a:pt x="1043" y="2569"/>
                    <a:pt x="1043" y="2568"/>
                  </a:cubicBezTo>
                  <a:cubicBezTo>
                    <a:pt x="1043" y="2566"/>
                    <a:pt x="1044" y="2564"/>
                    <a:pt x="1044" y="2562"/>
                  </a:cubicBezTo>
                  <a:cubicBezTo>
                    <a:pt x="1045" y="2560"/>
                    <a:pt x="1046" y="2558"/>
                    <a:pt x="1046" y="2556"/>
                  </a:cubicBezTo>
                  <a:cubicBezTo>
                    <a:pt x="1047" y="2553"/>
                    <a:pt x="1048" y="2551"/>
                    <a:pt x="1049" y="2549"/>
                  </a:cubicBezTo>
                  <a:cubicBezTo>
                    <a:pt x="1051" y="2544"/>
                    <a:pt x="1053" y="2539"/>
                    <a:pt x="1056" y="2534"/>
                  </a:cubicBezTo>
                  <a:cubicBezTo>
                    <a:pt x="1058" y="2531"/>
                    <a:pt x="1059" y="2529"/>
                    <a:pt x="1061" y="2526"/>
                  </a:cubicBezTo>
                  <a:cubicBezTo>
                    <a:pt x="1061" y="2527"/>
                    <a:pt x="1060" y="2528"/>
                    <a:pt x="1060" y="2529"/>
                  </a:cubicBezTo>
                  <a:cubicBezTo>
                    <a:pt x="1060" y="2531"/>
                    <a:pt x="1059" y="2534"/>
                    <a:pt x="1058" y="2537"/>
                  </a:cubicBezTo>
                  <a:cubicBezTo>
                    <a:pt x="1058" y="2539"/>
                    <a:pt x="1058" y="2540"/>
                    <a:pt x="1058" y="2541"/>
                  </a:cubicBezTo>
                  <a:cubicBezTo>
                    <a:pt x="1057" y="2543"/>
                    <a:pt x="1057" y="2544"/>
                    <a:pt x="1057" y="2545"/>
                  </a:cubicBezTo>
                  <a:cubicBezTo>
                    <a:pt x="1056" y="2548"/>
                    <a:pt x="1056" y="2550"/>
                    <a:pt x="1056" y="2553"/>
                  </a:cubicBezTo>
                  <a:cubicBezTo>
                    <a:pt x="1055" y="2555"/>
                    <a:pt x="1055" y="2557"/>
                    <a:pt x="1054" y="2559"/>
                  </a:cubicBezTo>
                  <a:cubicBezTo>
                    <a:pt x="1054" y="2560"/>
                    <a:pt x="1054" y="2561"/>
                    <a:pt x="1054" y="2562"/>
                  </a:cubicBezTo>
                  <a:cubicBezTo>
                    <a:pt x="1054" y="2563"/>
                    <a:pt x="1053" y="2564"/>
                    <a:pt x="1053" y="2565"/>
                  </a:cubicBezTo>
                  <a:cubicBezTo>
                    <a:pt x="1053" y="2566"/>
                    <a:pt x="1053" y="2567"/>
                    <a:pt x="1053" y="2567"/>
                  </a:cubicBezTo>
                  <a:cubicBezTo>
                    <a:pt x="1052" y="2568"/>
                    <a:pt x="1052" y="2569"/>
                    <a:pt x="1052" y="2569"/>
                  </a:cubicBezTo>
                  <a:cubicBezTo>
                    <a:pt x="1052" y="2571"/>
                    <a:pt x="1051" y="2572"/>
                    <a:pt x="1051" y="2572"/>
                  </a:cubicBezTo>
                  <a:cubicBezTo>
                    <a:pt x="1051" y="2573"/>
                    <a:pt x="1051" y="2573"/>
                    <a:pt x="1051" y="2573"/>
                  </a:cubicBezTo>
                  <a:cubicBezTo>
                    <a:pt x="1051" y="2573"/>
                    <a:pt x="1051" y="2573"/>
                    <a:pt x="1052" y="2572"/>
                  </a:cubicBezTo>
                  <a:cubicBezTo>
                    <a:pt x="1052" y="2572"/>
                    <a:pt x="1053" y="2571"/>
                    <a:pt x="1053" y="2570"/>
                  </a:cubicBezTo>
                  <a:cubicBezTo>
                    <a:pt x="1054" y="2570"/>
                    <a:pt x="1054" y="2569"/>
                    <a:pt x="1055" y="2568"/>
                  </a:cubicBezTo>
                  <a:cubicBezTo>
                    <a:pt x="1055" y="2568"/>
                    <a:pt x="1055" y="2567"/>
                    <a:pt x="1056" y="2566"/>
                  </a:cubicBezTo>
                  <a:cubicBezTo>
                    <a:pt x="1056" y="2565"/>
                    <a:pt x="1057" y="2565"/>
                    <a:pt x="1057" y="2564"/>
                  </a:cubicBezTo>
                  <a:cubicBezTo>
                    <a:pt x="1058" y="2563"/>
                    <a:pt x="1058" y="2562"/>
                    <a:pt x="1059" y="2561"/>
                  </a:cubicBezTo>
                  <a:cubicBezTo>
                    <a:pt x="1060" y="2559"/>
                    <a:pt x="1061" y="2557"/>
                    <a:pt x="1061" y="2554"/>
                  </a:cubicBezTo>
                  <a:cubicBezTo>
                    <a:pt x="1062" y="2552"/>
                    <a:pt x="1063" y="2549"/>
                    <a:pt x="1064" y="2547"/>
                  </a:cubicBezTo>
                  <a:cubicBezTo>
                    <a:pt x="1064" y="2545"/>
                    <a:pt x="1064" y="2544"/>
                    <a:pt x="1065" y="2543"/>
                  </a:cubicBezTo>
                  <a:cubicBezTo>
                    <a:pt x="1065" y="2541"/>
                    <a:pt x="1066" y="2540"/>
                    <a:pt x="1066" y="2539"/>
                  </a:cubicBezTo>
                  <a:cubicBezTo>
                    <a:pt x="1067" y="2536"/>
                    <a:pt x="1067" y="2533"/>
                    <a:pt x="1068" y="2531"/>
                  </a:cubicBezTo>
                  <a:cubicBezTo>
                    <a:pt x="1069" y="2528"/>
                    <a:pt x="1069" y="2525"/>
                    <a:pt x="1070" y="2523"/>
                  </a:cubicBezTo>
                  <a:cubicBezTo>
                    <a:pt x="1071" y="2520"/>
                    <a:pt x="1072" y="2518"/>
                    <a:pt x="1073" y="2515"/>
                  </a:cubicBezTo>
                  <a:cubicBezTo>
                    <a:pt x="1074" y="2513"/>
                    <a:pt x="1074" y="2511"/>
                    <a:pt x="1076" y="2508"/>
                  </a:cubicBezTo>
                  <a:cubicBezTo>
                    <a:pt x="1076" y="2508"/>
                    <a:pt x="1076" y="2508"/>
                    <a:pt x="1076" y="2508"/>
                  </a:cubicBezTo>
                  <a:cubicBezTo>
                    <a:pt x="1077" y="2507"/>
                    <a:pt x="1078" y="2505"/>
                    <a:pt x="1079" y="2504"/>
                  </a:cubicBezTo>
                  <a:cubicBezTo>
                    <a:pt x="1084" y="2500"/>
                    <a:pt x="1089" y="2495"/>
                    <a:pt x="1095" y="2491"/>
                  </a:cubicBezTo>
                  <a:cubicBezTo>
                    <a:pt x="1100" y="2487"/>
                    <a:pt x="1106" y="2483"/>
                    <a:pt x="1112" y="2479"/>
                  </a:cubicBezTo>
                  <a:cubicBezTo>
                    <a:pt x="1114" y="2477"/>
                    <a:pt x="1117" y="2475"/>
                    <a:pt x="1120" y="2473"/>
                  </a:cubicBezTo>
                  <a:cubicBezTo>
                    <a:pt x="1123" y="2472"/>
                    <a:pt x="1125" y="2470"/>
                    <a:pt x="1128" y="2468"/>
                  </a:cubicBezTo>
                  <a:cubicBezTo>
                    <a:pt x="1134" y="2464"/>
                    <a:pt x="1139" y="2460"/>
                    <a:pt x="1144" y="2457"/>
                  </a:cubicBezTo>
                  <a:cubicBezTo>
                    <a:pt x="1145" y="2455"/>
                    <a:pt x="1147" y="2454"/>
                    <a:pt x="1149" y="2453"/>
                  </a:cubicBezTo>
                  <a:cubicBezTo>
                    <a:pt x="1135" y="2476"/>
                    <a:pt x="1121" y="2499"/>
                    <a:pt x="1112" y="2524"/>
                  </a:cubicBezTo>
                  <a:cubicBezTo>
                    <a:pt x="1111" y="2525"/>
                    <a:pt x="1110" y="2526"/>
                    <a:pt x="1108" y="2528"/>
                  </a:cubicBezTo>
                  <a:cubicBezTo>
                    <a:pt x="1107" y="2529"/>
                    <a:pt x="1105" y="2531"/>
                    <a:pt x="1103" y="2534"/>
                  </a:cubicBezTo>
                  <a:cubicBezTo>
                    <a:pt x="1101" y="2536"/>
                    <a:pt x="1099" y="2538"/>
                    <a:pt x="1097" y="2541"/>
                  </a:cubicBezTo>
                  <a:cubicBezTo>
                    <a:pt x="1095" y="2544"/>
                    <a:pt x="1093" y="2547"/>
                    <a:pt x="1091" y="2550"/>
                  </a:cubicBezTo>
                  <a:cubicBezTo>
                    <a:pt x="1090" y="2551"/>
                    <a:pt x="1089" y="2553"/>
                    <a:pt x="1088" y="2554"/>
                  </a:cubicBezTo>
                  <a:cubicBezTo>
                    <a:pt x="1087" y="2556"/>
                    <a:pt x="1086" y="2558"/>
                    <a:pt x="1085" y="2559"/>
                  </a:cubicBezTo>
                  <a:cubicBezTo>
                    <a:pt x="1083" y="2563"/>
                    <a:pt x="1081" y="2566"/>
                    <a:pt x="1079" y="2570"/>
                  </a:cubicBezTo>
                  <a:cubicBezTo>
                    <a:pt x="1078" y="2572"/>
                    <a:pt x="1078" y="2572"/>
                    <a:pt x="1078" y="2572"/>
                  </a:cubicBezTo>
                  <a:cubicBezTo>
                    <a:pt x="1078" y="2573"/>
                    <a:pt x="1077" y="2574"/>
                    <a:pt x="1077" y="2575"/>
                  </a:cubicBezTo>
                  <a:cubicBezTo>
                    <a:pt x="1076" y="2577"/>
                    <a:pt x="1076" y="2579"/>
                    <a:pt x="1075" y="2581"/>
                  </a:cubicBezTo>
                  <a:cubicBezTo>
                    <a:pt x="1074" y="2582"/>
                    <a:pt x="1074" y="2584"/>
                    <a:pt x="1073" y="2586"/>
                  </a:cubicBezTo>
                  <a:cubicBezTo>
                    <a:pt x="1073" y="2586"/>
                    <a:pt x="1073" y="2587"/>
                    <a:pt x="1073" y="2587"/>
                  </a:cubicBezTo>
                  <a:cubicBezTo>
                    <a:pt x="1073" y="2587"/>
                    <a:pt x="1072" y="2588"/>
                    <a:pt x="1072" y="2588"/>
                  </a:cubicBezTo>
                  <a:cubicBezTo>
                    <a:pt x="1071" y="2589"/>
                    <a:pt x="1070" y="2589"/>
                    <a:pt x="1070" y="2590"/>
                  </a:cubicBezTo>
                  <a:cubicBezTo>
                    <a:pt x="1069" y="2590"/>
                    <a:pt x="1068" y="2591"/>
                    <a:pt x="1068" y="2592"/>
                  </a:cubicBezTo>
                  <a:cubicBezTo>
                    <a:pt x="1067" y="2593"/>
                    <a:pt x="1066" y="2593"/>
                    <a:pt x="1065" y="2594"/>
                  </a:cubicBezTo>
                  <a:cubicBezTo>
                    <a:pt x="1065" y="2595"/>
                    <a:pt x="1064" y="2596"/>
                    <a:pt x="1063" y="2597"/>
                  </a:cubicBezTo>
                  <a:cubicBezTo>
                    <a:pt x="1062" y="2598"/>
                    <a:pt x="1062" y="2599"/>
                    <a:pt x="1061" y="2600"/>
                  </a:cubicBezTo>
                  <a:cubicBezTo>
                    <a:pt x="1060" y="2601"/>
                    <a:pt x="1060" y="2602"/>
                    <a:pt x="1059" y="2603"/>
                  </a:cubicBezTo>
                  <a:cubicBezTo>
                    <a:pt x="1057" y="2605"/>
                    <a:pt x="1056" y="2608"/>
                    <a:pt x="1055" y="2610"/>
                  </a:cubicBezTo>
                  <a:cubicBezTo>
                    <a:pt x="1053" y="2613"/>
                    <a:pt x="1052" y="2615"/>
                    <a:pt x="1051" y="2618"/>
                  </a:cubicBezTo>
                  <a:cubicBezTo>
                    <a:pt x="1050" y="2620"/>
                    <a:pt x="1049" y="2623"/>
                    <a:pt x="1048" y="2625"/>
                  </a:cubicBezTo>
                  <a:cubicBezTo>
                    <a:pt x="1048" y="2627"/>
                    <a:pt x="1047" y="2628"/>
                    <a:pt x="1047" y="2629"/>
                  </a:cubicBezTo>
                  <a:cubicBezTo>
                    <a:pt x="1047" y="2631"/>
                    <a:pt x="1046" y="2632"/>
                    <a:pt x="1046" y="2633"/>
                  </a:cubicBezTo>
                  <a:cubicBezTo>
                    <a:pt x="1045" y="2636"/>
                    <a:pt x="1045" y="2638"/>
                    <a:pt x="1044" y="2640"/>
                  </a:cubicBezTo>
                  <a:cubicBezTo>
                    <a:pt x="1044" y="2641"/>
                    <a:pt x="1044" y="2643"/>
                    <a:pt x="1043" y="2644"/>
                  </a:cubicBezTo>
                  <a:cubicBezTo>
                    <a:pt x="1043" y="2645"/>
                    <a:pt x="1043" y="2646"/>
                    <a:pt x="1043" y="2647"/>
                  </a:cubicBezTo>
                  <a:cubicBezTo>
                    <a:pt x="1042" y="2651"/>
                    <a:pt x="1042" y="2654"/>
                    <a:pt x="1041" y="2657"/>
                  </a:cubicBezTo>
                  <a:cubicBezTo>
                    <a:pt x="1041" y="2658"/>
                    <a:pt x="1041" y="2659"/>
                    <a:pt x="1041" y="2659"/>
                  </a:cubicBezTo>
                  <a:cubicBezTo>
                    <a:pt x="1041" y="2660"/>
                    <a:pt x="1041" y="2660"/>
                    <a:pt x="1041" y="2660"/>
                  </a:cubicBezTo>
                  <a:cubicBezTo>
                    <a:pt x="1041" y="2660"/>
                    <a:pt x="1041" y="2660"/>
                    <a:pt x="1042" y="2660"/>
                  </a:cubicBezTo>
                  <a:cubicBezTo>
                    <a:pt x="1042" y="2659"/>
                    <a:pt x="1042" y="2658"/>
                    <a:pt x="1043" y="2657"/>
                  </a:cubicBezTo>
                  <a:cubicBezTo>
                    <a:pt x="1044" y="2655"/>
                    <a:pt x="1046" y="2652"/>
                    <a:pt x="1047" y="2648"/>
                  </a:cubicBezTo>
                  <a:cubicBezTo>
                    <a:pt x="1048" y="2646"/>
                    <a:pt x="1049" y="2644"/>
                    <a:pt x="1050" y="2642"/>
                  </a:cubicBezTo>
                  <a:cubicBezTo>
                    <a:pt x="1051" y="2640"/>
                    <a:pt x="1052" y="2638"/>
                    <a:pt x="1053" y="2635"/>
                  </a:cubicBezTo>
                  <a:cubicBezTo>
                    <a:pt x="1053" y="2633"/>
                    <a:pt x="1054" y="2631"/>
                    <a:pt x="1055" y="2628"/>
                  </a:cubicBezTo>
                  <a:cubicBezTo>
                    <a:pt x="1056" y="2626"/>
                    <a:pt x="1057" y="2623"/>
                    <a:pt x="1058" y="2621"/>
                  </a:cubicBezTo>
                  <a:cubicBezTo>
                    <a:pt x="1059" y="2620"/>
                    <a:pt x="1060" y="2618"/>
                    <a:pt x="1060" y="2617"/>
                  </a:cubicBezTo>
                  <a:cubicBezTo>
                    <a:pt x="1060" y="2617"/>
                    <a:pt x="1061" y="2616"/>
                    <a:pt x="1061" y="2615"/>
                  </a:cubicBezTo>
                  <a:cubicBezTo>
                    <a:pt x="1061" y="2615"/>
                    <a:pt x="1061" y="2614"/>
                    <a:pt x="1062" y="2614"/>
                  </a:cubicBezTo>
                  <a:cubicBezTo>
                    <a:pt x="1062" y="2613"/>
                    <a:pt x="1062" y="2612"/>
                    <a:pt x="1062" y="2612"/>
                  </a:cubicBezTo>
                  <a:cubicBezTo>
                    <a:pt x="1063" y="2611"/>
                    <a:pt x="1063" y="2611"/>
                    <a:pt x="1063" y="2610"/>
                  </a:cubicBezTo>
                  <a:cubicBezTo>
                    <a:pt x="1064" y="2609"/>
                    <a:pt x="1064" y="2608"/>
                    <a:pt x="1065" y="2607"/>
                  </a:cubicBezTo>
                  <a:cubicBezTo>
                    <a:pt x="1065" y="2606"/>
                    <a:pt x="1066" y="2604"/>
                    <a:pt x="1067" y="2603"/>
                  </a:cubicBezTo>
                  <a:cubicBezTo>
                    <a:pt x="1067" y="2602"/>
                    <a:pt x="1068" y="2601"/>
                    <a:pt x="1068" y="2600"/>
                  </a:cubicBezTo>
                  <a:cubicBezTo>
                    <a:pt x="1069" y="2599"/>
                    <a:pt x="1069" y="2598"/>
                    <a:pt x="1070" y="2597"/>
                  </a:cubicBezTo>
                  <a:cubicBezTo>
                    <a:pt x="1070" y="2597"/>
                    <a:pt x="1071" y="2596"/>
                    <a:pt x="1071" y="2595"/>
                  </a:cubicBezTo>
                  <a:cubicBezTo>
                    <a:pt x="1071" y="2598"/>
                    <a:pt x="1070" y="2600"/>
                    <a:pt x="1070" y="2602"/>
                  </a:cubicBezTo>
                  <a:cubicBezTo>
                    <a:pt x="1070" y="2604"/>
                    <a:pt x="1070" y="2606"/>
                    <a:pt x="1070" y="2607"/>
                  </a:cubicBezTo>
                  <a:cubicBezTo>
                    <a:pt x="1069" y="2609"/>
                    <a:pt x="1069" y="2610"/>
                    <a:pt x="1069" y="2612"/>
                  </a:cubicBezTo>
                  <a:cubicBezTo>
                    <a:pt x="1070" y="2613"/>
                    <a:pt x="1070" y="2615"/>
                    <a:pt x="1070" y="2616"/>
                  </a:cubicBezTo>
                  <a:cubicBezTo>
                    <a:pt x="1070" y="2618"/>
                    <a:pt x="1070" y="2619"/>
                    <a:pt x="1070" y="2620"/>
                  </a:cubicBezTo>
                  <a:cubicBezTo>
                    <a:pt x="1070" y="2621"/>
                    <a:pt x="1070" y="2622"/>
                    <a:pt x="1071" y="2623"/>
                  </a:cubicBezTo>
                  <a:cubicBezTo>
                    <a:pt x="1071" y="2624"/>
                    <a:pt x="1071" y="2625"/>
                    <a:pt x="1071" y="2626"/>
                  </a:cubicBezTo>
                  <a:cubicBezTo>
                    <a:pt x="1072" y="2628"/>
                    <a:pt x="1072" y="2629"/>
                    <a:pt x="1072" y="2630"/>
                  </a:cubicBezTo>
                  <a:cubicBezTo>
                    <a:pt x="1073" y="2631"/>
                    <a:pt x="1073" y="2631"/>
                    <a:pt x="1073" y="2631"/>
                  </a:cubicBezTo>
                  <a:cubicBezTo>
                    <a:pt x="1073" y="2631"/>
                    <a:pt x="1073" y="2631"/>
                    <a:pt x="1073" y="2630"/>
                  </a:cubicBezTo>
                  <a:cubicBezTo>
                    <a:pt x="1073" y="2629"/>
                    <a:pt x="1073" y="2628"/>
                    <a:pt x="1073" y="2626"/>
                  </a:cubicBezTo>
                  <a:cubicBezTo>
                    <a:pt x="1073" y="2625"/>
                    <a:pt x="1073" y="2624"/>
                    <a:pt x="1073" y="2623"/>
                  </a:cubicBezTo>
                  <a:cubicBezTo>
                    <a:pt x="1073" y="2622"/>
                    <a:pt x="1073" y="2621"/>
                    <a:pt x="1073" y="2620"/>
                  </a:cubicBezTo>
                  <a:cubicBezTo>
                    <a:pt x="1073" y="2619"/>
                    <a:pt x="1073" y="2618"/>
                    <a:pt x="1074" y="2616"/>
                  </a:cubicBezTo>
                  <a:cubicBezTo>
                    <a:pt x="1074" y="2615"/>
                    <a:pt x="1074" y="2614"/>
                    <a:pt x="1074" y="2612"/>
                  </a:cubicBezTo>
                  <a:cubicBezTo>
                    <a:pt x="1075" y="2609"/>
                    <a:pt x="1075" y="2606"/>
                    <a:pt x="1076" y="2603"/>
                  </a:cubicBezTo>
                  <a:cubicBezTo>
                    <a:pt x="1077" y="2600"/>
                    <a:pt x="1077" y="2597"/>
                    <a:pt x="1078" y="2594"/>
                  </a:cubicBezTo>
                  <a:cubicBezTo>
                    <a:pt x="1080" y="2590"/>
                    <a:pt x="1081" y="2587"/>
                    <a:pt x="1082" y="2583"/>
                  </a:cubicBezTo>
                  <a:cubicBezTo>
                    <a:pt x="1083" y="2582"/>
                    <a:pt x="1083" y="2580"/>
                    <a:pt x="1084" y="2578"/>
                  </a:cubicBezTo>
                  <a:cubicBezTo>
                    <a:pt x="1085" y="2577"/>
                    <a:pt x="1085" y="2576"/>
                    <a:pt x="1085" y="2576"/>
                  </a:cubicBezTo>
                  <a:cubicBezTo>
                    <a:pt x="1087" y="2573"/>
                    <a:pt x="1087" y="2573"/>
                    <a:pt x="1087" y="2573"/>
                  </a:cubicBezTo>
                  <a:cubicBezTo>
                    <a:pt x="1088" y="2570"/>
                    <a:pt x="1090" y="2566"/>
                    <a:pt x="1092" y="2563"/>
                  </a:cubicBezTo>
                  <a:cubicBezTo>
                    <a:pt x="1092" y="2561"/>
                    <a:pt x="1093" y="2560"/>
                    <a:pt x="1094" y="2558"/>
                  </a:cubicBezTo>
                  <a:cubicBezTo>
                    <a:pt x="1095" y="2556"/>
                    <a:pt x="1096" y="2555"/>
                    <a:pt x="1097" y="2553"/>
                  </a:cubicBezTo>
                  <a:cubicBezTo>
                    <a:pt x="1099" y="2550"/>
                    <a:pt x="1100" y="2547"/>
                    <a:pt x="1102" y="2544"/>
                  </a:cubicBezTo>
                  <a:cubicBezTo>
                    <a:pt x="1104" y="2542"/>
                    <a:pt x="1105" y="2539"/>
                    <a:pt x="1107" y="2536"/>
                  </a:cubicBezTo>
                  <a:cubicBezTo>
                    <a:pt x="1108" y="2535"/>
                    <a:pt x="1109" y="2533"/>
                    <a:pt x="1109" y="2532"/>
                  </a:cubicBezTo>
                  <a:cubicBezTo>
                    <a:pt x="1105" y="2546"/>
                    <a:pt x="1103" y="2561"/>
                    <a:pt x="1102" y="2576"/>
                  </a:cubicBezTo>
                  <a:cubicBezTo>
                    <a:pt x="1102" y="2576"/>
                    <a:pt x="1102" y="2576"/>
                    <a:pt x="1102" y="2577"/>
                  </a:cubicBezTo>
                  <a:cubicBezTo>
                    <a:pt x="1102" y="2577"/>
                    <a:pt x="1102" y="2578"/>
                    <a:pt x="1102" y="2579"/>
                  </a:cubicBezTo>
                  <a:cubicBezTo>
                    <a:pt x="1101" y="2581"/>
                    <a:pt x="1101" y="2583"/>
                    <a:pt x="1100" y="2586"/>
                  </a:cubicBezTo>
                  <a:cubicBezTo>
                    <a:pt x="1100" y="2588"/>
                    <a:pt x="1099" y="2590"/>
                    <a:pt x="1098" y="2593"/>
                  </a:cubicBezTo>
                  <a:cubicBezTo>
                    <a:pt x="1098" y="2595"/>
                    <a:pt x="1097" y="2597"/>
                    <a:pt x="1096" y="2600"/>
                  </a:cubicBezTo>
                  <a:cubicBezTo>
                    <a:pt x="1095" y="2603"/>
                    <a:pt x="1095" y="2605"/>
                    <a:pt x="1094" y="2608"/>
                  </a:cubicBezTo>
                  <a:cubicBezTo>
                    <a:pt x="1093" y="2610"/>
                    <a:pt x="1092" y="2613"/>
                    <a:pt x="1092" y="2616"/>
                  </a:cubicBezTo>
                  <a:cubicBezTo>
                    <a:pt x="1091" y="2617"/>
                    <a:pt x="1091" y="2618"/>
                    <a:pt x="1091" y="2620"/>
                  </a:cubicBezTo>
                  <a:cubicBezTo>
                    <a:pt x="1091" y="2621"/>
                    <a:pt x="1090" y="2622"/>
                    <a:pt x="1090" y="2624"/>
                  </a:cubicBezTo>
                  <a:cubicBezTo>
                    <a:pt x="1090" y="2626"/>
                    <a:pt x="1090" y="2629"/>
                    <a:pt x="1089" y="2631"/>
                  </a:cubicBezTo>
                  <a:cubicBezTo>
                    <a:pt x="1089" y="2634"/>
                    <a:pt x="1089" y="2636"/>
                    <a:pt x="1090" y="2638"/>
                  </a:cubicBezTo>
                  <a:cubicBezTo>
                    <a:pt x="1090" y="2639"/>
                    <a:pt x="1090" y="2640"/>
                    <a:pt x="1090" y="2641"/>
                  </a:cubicBezTo>
                  <a:cubicBezTo>
                    <a:pt x="1090" y="2642"/>
                    <a:pt x="1090" y="2643"/>
                    <a:pt x="1091" y="2644"/>
                  </a:cubicBezTo>
                  <a:cubicBezTo>
                    <a:pt x="1091" y="2645"/>
                    <a:pt x="1091" y="2646"/>
                    <a:pt x="1091" y="2646"/>
                  </a:cubicBezTo>
                  <a:cubicBezTo>
                    <a:pt x="1092" y="2647"/>
                    <a:pt x="1092" y="2648"/>
                    <a:pt x="1092" y="2648"/>
                  </a:cubicBezTo>
                  <a:cubicBezTo>
                    <a:pt x="1092" y="2649"/>
                    <a:pt x="1093" y="2650"/>
                    <a:pt x="1093" y="2651"/>
                  </a:cubicBezTo>
                  <a:cubicBezTo>
                    <a:pt x="1093" y="2651"/>
                    <a:pt x="1094" y="2652"/>
                    <a:pt x="1094" y="2652"/>
                  </a:cubicBezTo>
                  <a:cubicBezTo>
                    <a:pt x="1094" y="2652"/>
                    <a:pt x="1094" y="2651"/>
                    <a:pt x="1094" y="2651"/>
                  </a:cubicBezTo>
                  <a:cubicBezTo>
                    <a:pt x="1094" y="2650"/>
                    <a:pt x="1094" y="2649"/>
                    <a:pt x="1094" y="2648"/>
                  </a:cubicBezTo>
                  <a:cubicBezTo>
                    <a:pt x="1094" y="2647"/>
                    <a:pt x="1094" y="2647"/>
                    <a:pt x="1094" y="2646"/>
                  </a:cubicBezTo>
                  <a:cubicBezTo>
                    <a:pt x="1094" y="2645"/>
                    <a:pt x="1094" y="2645"/>
                    <a:pt x="1094" y="2644"/>
                  </a:cubicBezTo>
                  <a:cubicBezTo>
                    <a:pt x="1094" y="2643"/>
                    <a:pt x="1094" y="2642"/>
                    <a:pt x="1094" y="2641"/>
                  </a:cubicBezTo>
                  <a:cubicBezTo>
                    <a:pt x="1094" y="2640"/>
                    <a:pt x="1094" y="2639"/>
                    <a:pt x="1094" y="2638"/>
                  </a:cubicBezTo>
                  <a:cubicBezTo>
                    <a:pt x="1095" y="2636"/>
                    <a:pt x="1095" y="2634"/>
                    <a:pt x="1095" y="2632"/>
                  </a:cubicBezTo>
                  <a:cubicBezTo>
                    <a:pt x="1096" y="2630"/>
                    <a:pt x="1096" y="2628"/>
                    <a:pt x="1097" y="2625"/>
                  </a:cubicBezTo>
                  <a:cubicBezTo>
                    <a:pt x="1098" y="2623"/>
                    <a:pt x="1098" y="2620"/>
                    <a:pt x="1099" y="2618"/>
                  </a:cubicBezTo>
                  <a:cubicBezTo>
                    <a:pt x="1100" y="2616"/>
                    <a:pt x="1100" y="2613"/>
                    <a:pt x="1101" y="2611"/>
                  </a:cubicBezTo>
                  <a:cubicBezTo>
                    <a:pt x="1101" y="2614"/>
                    <a:pt x="1101" y="2617"/>
                    <a:pt x="1101" y="2619"/>
                  </a:cubicBezTo>
                  <a:cubicBezTo>
                    <a:pt x="1101" y="2621"/>
                    <a:pt x="1101" y="2623"/>
                    <a:pt x="1102" y="2625"/>
                  </a:cubicBezTo>
                  <a:cubicBezTo>
                    <a:pt x="1102" y="2626"/>
                    <a:pt x="1102" y="2628"/>
                    <a:pt x="1102" y="2630"/>
                  </a:cubicBezTo>
                  <a:cubicBezTo>
                    <a:pt x="1102" y="2632"/>
                    <a:pt x="1102" y="2633"/>
                    <a:pt x="1103" y="2635"/>
                  </a:cubicBezTo>
                  <a:cubicBezTo>
                    <a:pt x="1103" y="2637"/>
                    <a:pt x="1103" y="2639"/>
                    <a:pt x="1104" y="2641"/>
                  </a:cubicBezTo>
                  <a:cubicBezTo>
                    <a:pt x="1104" y="2642"/>
                    <a:pt x="1104" y="2644"/>
                    <a:pt x="1105" y="2646"/>
                  </a:cubicBezTo>
                  <a:cubicBezTo>
                    <a:pt x="1105" y="2647"/>
                    <a:pt x="1105" y="2648"/>
                    <a:pt x="1105" y="2649"/>
                  </a:cubicBezTo>
                  <a:cubicBezTo>
                    <a:pt x="1106" y="2651"/>
                    <a:pt x="1106" y="2651"/>
                    <a:pt x="1106" y="2651"/>
                  </a:cubicBezTo>
                  <a:cubicBezTo>
                    <a:pt x="1107" y="2655"/>
                    <a:pt x="1108" y="2658"/>
                    <a:pt x="1108" y="2662"/>
                  </a:cubicBezTo>
                  <a:cubicBezTo>
                    <a:pt x="1110" y="2669"/>
                    <a:pt x="1112" y="2676"/>
                    <a:pt x="1114" y="2682"/>
                  </a:cubicBezTo>
                  <a:cubicBezTo>
                    <a:pt x="1114" y="2683"/>
                    <a:pt x="1114" y="2684"/>
                    <a:pt x="1114" y="2685"/>
                  </a:cubicBezTo>
                  <a:cubicBezTo>
                    <a:pt x="1114" y="2686"/>
                    <a:pt x="1114" y="2687"/>
                    <a:pt x="1114" y="2687"/>
                  </a:cubicBezTo>
                  <a:cubicBezTo>
                    <a:pt x="1115" y="2688"/>
                    <a:pt x="1115" y="2689"/>
                    <a:pt x="1115" y="2690"/>
                  </a:cubicBezTo>
                  <a:cubicBezTo>
                    <a:pt x="1115" y="2691"/>
                    <a:pt x="1115" y="2692"/>
                    <a:pt x="1115" y="2693"/>
                  </a:cubicBezTo>
                  <a:cubicBezTo>
                    <a:pt x="1115" y="2693"/>
                    <a:pt x="1115" y="2694"/>
                    <a:pt x="1115" y="2695"/>
                  </a:cubicBezTo>
                  <a:cubicBezTo>
                    <a:pt x="1115" y="2696"/>
                    <a:pt x="1115" y="2697"/>
                    <a:pt x="1115" y="2698"/>
                  </a:cubicBezTo>
                  <a:cubicBezTo>
                    <a:pt x="1115" y="2698"/>
                    <a:pt x="1115" y="2699"/>
                    <a:pt x="1116" y="2700"/>
                  </a:cubicBezTo>
                  <a:cubicBezTo>
                    <a:pt x="1116" y="2701"/>
                    <a:pt x="1116" y="2702"/>
                    <a:pt x="1116" y="2702"/>
                  </a:cubicBezTo>
                  <a:cubicBezTo>
                    <a:pt x="1116" y="2709"/>
                    <a:pt x="1115" y="2715"/>
                    <a:pt x="1114" y="2721"/>
                  </a:cubicBezTo>
                  <a:cubicBezTo>
                    <a:pt x="1113" y="2727"/>
                    <a:pt x="1112" y="2733"/>
                    <a:pt x="1111" y="2738"/>
                  </a:cubicBezTo>
                  <a:cubicBezTo>
                    <a:pt x="1111" y="2740"/>
                    <a:pt x="1111" y="2741"/>
                    <a:pt x="1110" y="2742"/>
                  </a:cubicBezTo>
                  <a:cubicBezTo>
                    <a:pt x="1110" y="2743"/>
                    <a:pt x="1110" y="2745"/>
                    <a:pt x="1109" y="2746"/>
                  </a:cubicBezTo>
                  <a:cubicBezTo>
                    <a:pt x="1109" y="2748"/>
                    <a:pt x="1108" y="2751"/>
                    <a:pt x="1108" y="2753"/>
                  </a:cubicBezTo>
                  <a:cubicBezTo>
                    <a:pt x="1107" y="2757"/>
                    <a:pt x="1106" y="2761"/>
                    <a:pt x="1105" y="2764"/>
                  </a:cubicBezTo>
                  <a:cubicBezTo>
                    <a:pt x="1104" y="2767"/>
                    <a:pt x="1103" y="2769"/>
                    <a:pt x="1103" y="2771"/>
                  </a:cubicBezTo>
                  <a:cubicBezTo>
                    <a:pt x="1102" y="2772"/>
                    <a:pt x="1102" y="2773"/>
                    <a:pt x="1102" y="2773"/>
                  </a:cubicBezTo>
                  <a:cubicBezTo>
                    <a:pt x="1102" y="2773"/>
                    <a:pt x="1103" y="2772"/>
                    <a:pt x="1103" y="2771"/>
                  </a:cubicBezTo>
                  <a:cubicBezTo>
                    <a:pt x="1104" y="2769"/>
                    <a:pt x="1105" y="2767"/>
                    <a:pt x="1106" y="2764"/>
                  </a:cubicBezTo>
                  <a:cubicBezTo>
                    <a:pt x="1107" y="2761"/>
                    <a:pt x="1109" y="2758"/>
                    <a:pt x="1111" y="2754"/>
                  </a:cubicBezTo>
                  <a:cubicBezTo>
                    <a:pt x="1112" y="2749"/>
                    <a:pt x="1114" y="2745"/>
                    <a:pt x="1116" y="2740"/>
                  </a:cubicBezTo>
                  <a:cubicBezTo>
                    <a:pt x="1117" y="2734"/>
                    <a:pt x="1119" y="2729"/>
                    <a:pt x="1120" y="2722"/>
                  </a:cubicBezTo>
                  <a:cubicBezTo>
                    <a:pt x="1121" y="2716"/>
                    <a:pt x="1122" y="2710"/>
                    <a:pt x="1123" y="2703"/>
                  </a:cubicBezTo>
                  <a:cubicBezTo>
                    <a:pt x="1123" y="2702"/>
                    <a:pt x="1123" y="2701"/>
                    <a:pt x="1123" y="2700"/>
                  </a:cubicBezTo>
                  <a:cubicBezTo>
                    <a:pt x="1123" y="2699"/>
                    <a:pt x="1123" y="2698"/>
                    <a:pt x="1123" y="2697"/>
                  </a:cubicBezTo>
                  <a:cubicBezTo>
                    <a:pt x="1123" y="2696"/>
                    <a:pt x="1123" y="2695"/>
                    <a:pt x="1123" y="2694"/>
                  </a:cubicBezTo>
                  <a:cubicBezTo>
                    <a:pt x="1123" y="2694"/>
                    <a:pt x="1122" y="2693"/>
                    <a:pt x="1122" y="2692"/>
                  </a:cubicBezTo>
                  <a:cubicBezTo>
                    <a:pt x="1122" y="2688"/>
                    <a:pt x="1122" y="2685"/>
                    <a:pt x="1121" y="2681"/>
                  </a:cubicBezTo>
                  <a:cubicBezTo>
                    <a:pt x="1120" y="2674"/>
                    <a:pt x="1118" y="2667"/>
                    <a:pt x="1116" y="2660"/>
                  </a:cubicBezTo>
                  <a:cubicBezTo>
                    <a:pt x="1115" y="2656"/>
                    <a:pt x="1114" y="2653"/>
                    <a:pt x="1113" y="2649"/>
                  </a:cubicBezTo>
                  <a:cubicBezTo>
                    <a:pt x="1113" y="2647"/>
                    <a:pt x="1113" y="2647"/>
                    <a:pt x="1113" y="2647"/>
                  </a:cubicBezTo>
                  <a:cubicBezTo>
                    <a:pt x="1113" y="2646"/>
                    <a:pt x="1112" y="2645"/>
                    <a:pt x="1112" y="2644"/>
                  </a:cubicBezTo>
                  <a:cubicBezTo>
                    <a:pt x="1112" y="2643"/>
                    <a:pt x="1111" y="2641"/>
                    <a:pt x="1111" y="2639"/>
                  </a:cubicBezTo>
                  <a:cubicBezTo>
                    <a:pt x="1110" y="2634"/>
                    <a:pt x="1109" y="2629"/>
                    <a:pt x="1109" y="2625"/>
                  </a:cubicBezTo>
                  <a:cubicBezTo>
                    <a:pt x="1107" y="2553"/>
                    <a:pt x="1123" y="2523"/>
                    <a:pt x="1157" y="2471"/>
                  </a:cubicBezTo>
                  <a:cubicBezTo>
                    <a:pt x="1157" y="2471"/>
                    <a:pt x="1157" y="2471"/>
                    <a:pt x="1157" y="2472"/>
                  </a:cubicBezTo>
                  <a:cubicBezTo>
                    <a:pt x="1156" y="2474"/>
                    <a:pt x="1156" y="2476"/>
                    <a:pt x="1156" y="2479"/>
                  </a:cubicBezTo>
                  <a:cubicBezTo>
                    <a:pt x="1156" y="2480"/>
                    <a:pt x="1155" y="2481"/>
                    <a:pt x="1155" y="2482"/>
                  </a:cubicBezTo>
                  <a:cubicBezTo>
                    <a:pt x="1155" y="2484"/>
                    <a:pt x="1155" y="2485"/>
                    <a:pt x="1155" y="2486"/>
                  </a:cubicBezTo>
                  <a:cubicBezTo>
                    <a:pt x="1155" y="2487"/>
                    <a:pt x="1155" y="2487"/>
                    <a:pt x="1155" y="2488"/>
                  </a:cubicBezTo>
                  <a:cubicBezTo>
                    <a:pt x="1155" y="2489"/>
                    <a:pt x="1155" y="2489"/>
                    <a:pt x="1155" y="2490"/>
                  </a:cubicBezTo>
                  <a:cubicBezTo>
                    <a:pt x="1155" y="2491"/>
                    <a:pt x="1154" y="2493"/>
                    <a:pt x="1154" y="2494"/>
                  </a:cubicBezTo>
                  <a:cubicBezTo>
                    <a:pt x="1154" y="2497"/>
                    <a:pt x="1154" y="2499"/>
                    <a:pt x="1154" y="2502"/>
                  </a:cubicBezTo>
                  <a:cubicBezTo>
                    <a:pt x="1154" y="2508"/>
                    <a:pt x="1155" y="2514"/>
                    <a:pt x="1156" y="2520"/>
                  </a:cubicBezTo>
                  <a:cubicBezTo>
                    <a:pt x="1156" y="2522"/>
                    <a:pt x="1157" y="2525"/>
                    <a:pt x="1157" y="2528"/>
                  </a:cubicBezTo>
                  <a:cubicBezTo>
                    <a:pt x="1158" y="2531"/>
                    <a:pt x="1159" y="2534"/>
                    <a:pt x="1159" y="2537"/>
                  </a:cubicBezTo>
                  <a:cubicBezTo>
                    <a:pt x="1161" y="2543"/>
                    <a:pt x="1163" y="2548"/>
                    <a:pt x="1164" y="2554"/>
                  </a:cubicBezTo>
                  <a:cubicBezTo>
                    <a:pt x="1164" y="2555"/>
                    <a:pt x="1165" y="2557"/>
                    <a:pt x="1165" y="2558"/>
                  </a:cubicBezTo>
                  <a:cubicBezTo>
                    <a:pt x="1165" y="2559"/>
                    <a:pt x="1165" y="2559"/>
                    <a:pt x="1165" y="2560"/>
                  </a:cubicBezTo>
                  <a:cubicBezTo>
                    <a:pt x="1165" y="2560"/>
                    <a:pt x="1165" y="2561"/>
                    <a:pt x="1165" y="2562"/>
                  </a:cubicBezTo>
                  <a:cubicBezTo>
                    <a:pt x="1166" y="2563"/>
                    <a:pt x="1166" y="2563"/>
                    <a:pt x="1166" y="2564"/>
                  </a:cubicBezTo>
                  <a:cubicBezTo>
                    <a:pt x="1166" y="2565"/>
                    <a:pt x="1166" y="2565"/>
                    <a:pt x="1166" y="2566"/>
                  </a:cubicBezTo>
                  <a:cubicBezTo>
                    <a:pt x="1166" y="2567"/>
                    <a:pt x="1166" y="2567"/>
                    <a:pt x="1166" y="2568"/>
                  </a:cubicBezTo>
                  <a:cubicBezTo>
                    <a:pt x="1166" y="2569"/>
                    <a:pt x="1166" y="2569"/>
                    <a:pt x="1166" y="2570"/>
                  </a:cubicBezTo>
                  <a:cubicBezTo>
                    <a:pt x="1167" y="2575"/>
                    <a:pt x="1166" y="2580"/>
                    <a:pt x="1166" y="2585"/>
                  </a:cubicBezTo>
                  <a:cubicBezTo>
                    <a:pt x="1166" y="2590"/>
                    <a:pt x="1165" y="2595"/>
                    <a:pt x="1164" y="2599"/>
                  </a:cubicBezTo>
                  <a:cubicBezTo>
                    <a:pt x="1164" y="2603"/>
                    <a:pt x="1163" y="2607"/>
                    <a:pt x="1162" y="2611"/>
                  </a:cubicBezTo>
                  <a:cubicBezTo>
                    <a:pt x="1161" y="2614"/>
                    <a:pt x="1161" y="2617"/>
                    <a:pt x="1160" y="2620"/>
                  </a:cubicBezTo>
                  <a:cubicBezTo>
                    <a:pt x="1160" y="2622"/>
                    <a:pt x="1159" y="2624"/>
                    <a:pt x="1159" y="2626"/>
                  </a:cubicBezTo>
                  <a:cubicBezTo>
                    <a:pt x="1159" y="2627"/>
                    <a:pt x="1159" y="2628"/>
                    <a:pt x="1159" y="2628"/>
                  </a:cubicBezTo>
                  <a:cubicBezTo>
                    <a:pt x="1159" y="2628"/>
                    <a:pt x="1159" y="2627"/>
                    <a:pt x="1160" y="2626"/>
                  </a:cubicBezTo>
                  <a:cubicBezTo>
                    <a:pt x="1160" y="2625"/>
                    <a:pt x="1161" y="2623"/>
                    <a:pt x="1162" y="2620"/>
                  </a:cubicBezTo>
                  <a:cubicBezTo>
                    <a:pt x="1163" y="2618"/>
                    <a:pt x="1164" y="2615"/>
                    <a:pt x="1165" y="2612"/>
                  </a:cubicBezTo>
                  <a:cubicBezTo>
                    <a:pt x="1166" y="2608"/>
                    <a:pt x="1168" y="2604"/>
                    <a:pt x="1169" y="2600"/>
                  </a:cubicBezTo>
                  <a:cubicBezTo>
                    <a:pt x="1170" y="2596"/>
                    <a:pt x="1171" y="2591"/>
                    <a:pt x="1172" y="2586"/>
                  </a:cubicBezTo>
                  <a:cubicBezTo>
                    <a:pt x="1173" y="2581"/>
                    <a:pt x="1173" y="2575"/>
                    <a:pt x="1173" y="2570"/>
                  </a:cubicBezTo>
                  <a:cubicBezTo>
                    <a:pt x="1173" y="2569"/>
                    <a:pt x="1173" y="2568"/>
                    <a:pt x="1173" y="2568"/>
                  </a:cubicBezTo>
                  <a:cubicBezTo>
                    <a:pt x="1173" y="2567"/>
                    <a:pt x="1173" y="2566"/>
                    <a:pt x="1173" y="2565"/>
                  </a:cubicBezTo>
                  <a:cubicBezTo>
                    <a:pt x="1173" y="2565"/>
                    <a:pt x="1173" y="2564"/>
                    <a:pt x="1173" y="2563"/>
                  </a:cubicBezTo>
                  <a:cubicBezTo>
                    <a:pt x="1173" y="2562"/>
                    <a:pt x="1173" y="2562"/>
                    <a:pt x="1173" y="2561"/>
                  </a:cubicBezTo>
                  <a:cubicBezTo>
                    <a:pt x="1173" y="2560"/>
                    <a:pt x="1173" y="2560"/>
                    <a:pt x="1173" y="2559"/>
                  </a:cubicBezTo>
                  <a:cubicBezTo>
                    <a:pt x="1172" y="2558"/>
                    <a:pt x="1172" y="2558"/>
                    <a:pt x="1172" y="2558"/>
                  </a:cubicBezTo>
                  <a:cubicBezTo>
                    <a:pt x="1172" y="2557"/>
                    <a:pt x="1172" y="2557"/>
                    <a:pt x="1172" y="2557"/>
                  </a:cubicBezTo>
                  <a:cubicBezTo>
                    <a:pt x="1172" y="2555"/>
                    <a:pt x="1172" y="2554"/>
                    <a:pt x="1171" y="2552"/>
                  </a:cubicBezTo>
                  <a:cubicBezTo>
                    <a:pt x="1170" y="2546"/>
                    <a:pt x="1168" y="2541"/>
                    <a:pt x="1167" y="2535"/>
                  </a:cubicBezTo>
                  <a:cubicBezTo>
                    <a:pt x="1166" y="2532"/>
                    <a:pt x="1166" y="2529"/>
                    <a:pt x="1165" y="2527"/>
                  </a:cubicBezTo>
                  <a:cubicBezTo>
                    <a:pt x="1164" y="2524"/>
                    <a:pt x="1164" y="2521"/>
                    <a:pt x="1163" y="2518"/>
                  </a:cubicBezTo>
                  <a:cubicBezTo>
                    <a:pt x="1163" y="2516"/>
                    <a:pt x="1163" y="2513"/>
                    <a:pt x="1162" y="2510"/>
                  </a:cubicBezTo>
                  <a:cubicBezTo>
                    <a:pt x="1162" y="2507"/>
                    <a:pt x="1162" y="2505"/>
                    <a:pt x="1161" y="2502"/>
                  </a:cubicBezTo>
                  <a:cubicBezTo>
                    <a:pt x="1161" y="2499"/>
                    <a:pt x="1161" y="2497"/>
                    <a:pt x="1161" y="2494"/>
                  </a:cubicBezTo>
                  <a:cubicBezTo>
                    <a:pt x="1161" y="2493"/>
                    <a:pt x="1161" y="2491"/>
                    <a:pt x="1161" y="2490"/>
                  </a:cubicBezTo>
                  <a:cubicBezTo>
                    <a:pt x="1161" y="2489"/>
                    <a:pt x="1161" y="2488"/>
                    <a:pt x="1161" y="2486"/>
                  </a:cubicBezTo>
                  <a:cubicBezTo>
                    <a:pt x="1161" y="2485"/>
                    <a:pt x="1161" y="2484"/>
                    <a:pt x="1161" y="2483"/>
                  </a:cubicBezTo>
                  <a:cubicBezTo>
                    <a:pt x="1161" y="2482"/>
                    <a:pt x="1161" y="2480"/>
                    <a:pt x="1161" y="2479"/>
                  </a:cubicBezTo>
                  <a:cubicBezTo>
                    <a:pt x="1161" y="2477"/>
                    <a:pt x="1161" y="2475"/>
                    <a:pt x="1161" y="2472"/>
                  </a:cubicBezTo>
                  <a:cubicBezTo>
                    <a:pt x="1162" y="2470"/>
                    <a:pt x="1162" y="2468"/>
                    <a:pt x="1162" y="2466"/>
                  </a:cubicBezTo>
                  <a:cubicBezTo>
                    <a:pt x="1162" y="2465"/>
                    <a:pt x="1162" y="2464"/>
                    <a:pt x="1162" y="2462"/>
                  </a:cubicBezTo>
                  <a:cubicBezTo>
                    <a:pt x="1165" y="2458"/>
                    <a:pt x="1168" y="2454"/>
                    <a:pt x="1171" y="2449"/>
                  </a:cubicBezTo>
                  <a:cubicBezTo>
                    <a:pt x="1179" y="2438"/>
                    <a:pt x="1185" y="2427"/>
                    <a:pt x="1191" y="2417"/>
                  </a:cubicBezTo>
                  <a:cubicBezTo>
                    <a:pt x="1190" y="2421"/>
                    <a:pt x="1189" y="2426"/>
                    <a:pt x="1189" y="2431"/>
                  </a:cubicBezTo>
                  <a:cubicBezTo>
                    <a:pt x="1189" y="2439"/>
                    <a:pt x="1189" y="2447"/>
                    <a:pt x="1190" y="2456"/>
                  </a:cubicBezTo>
                  <a:cubicBezTo>
                    <a:pt x="1191" y="2464"/>
                    <a:pt x="1193" y="2473"/>
                    <a:pt x="1197" y="2482"/>
                  </a:cubicBezTo>
                  <a:cubicBezTo>
                    <a:pt x="1197" y="2483"/>
                    <a:pt x="1198" y="2484"/>
                    <a:pt x="1198" y="2486"/>
                  </a:cubicBezTo>
                  <a:cubicBezTo>
                    <a:pt x="1198" y="2487"/>
                    <a:pt x="1199" y="2488"/>
                    <a:pt x="1199" y="2489"/>
                  </a:cubicBezTo>
                  <a:cubicBezTo>
                    <a:pt x="1200" y="2490"/>
                    <a:pt x="1200" y="2491"/>
                    <a:pt x="1201" y="2492"/>
                  </a:cubicBezTo>
                  <a:cubicBezTo>
                    <a:pt x="1201" y="2493"/>
                    <a:pt x="1202" y="2494"/>
                    <a:pt x="1203" y="2495"/>
                  </a:cubicBezTo>
                  <a:cubicBezTo>
                    <a:pt x="1203" y="2497"/>
                    <a:pt x="1204" y="2498"/>
                    <a:pt x="1204" y="2499"/>
                  </a:cubicBezTo>
                  <a:cubicBezTo>
                    <a:pt x="1205" y="2500"/>
                    <a:pt x="1205" y="2501"/>
                    <a:pt x="1206" y="2502"/>
                  </a:cubicBezTo>
                  <a:cubicBezTo>
                    <a:pt x="1207" y="2504"/>
                    <a:pt x="1209" y="2506"/>
                    <a:pt x="1210" y="2508"/>
                  </a:cubicBezTo>
                  <a:cubicBezTo>
                    <a:pt x="1212" y="2511"/>
                    <a:pt x="1214" y="2514"/>
                    <a:pt x="1216" y="2517"/>
                  </a:cubicBezTo>
                  <a:cubicBezTo>
                    <a:pt x="1216" y="2517"/>
                    <a:pt x="1216" y="2518"/>
                    <a:pt x="1216" y="2518"/>
                  </a:cubicBezTo>
                  <a:cubicBezTo>
                    <a:pt x="1216" y="2519"/>
                    <a:pt x="1216" y="2521"/>
                    <a:pt x="1216" y="2522"/>
                  </a:cubicBezTo>
                  <a:cubicBezTo>
                    <a:pt x="1216" y="2525"/>
                    <a:pt x="1216" y="2528"/>
                    <a:pt x="1216" y="2531"/>
                  </a:cubicBezTo>
                  <a:cubicBezTo>
                    <a:pt x="1216" y="2535"/>
                    <a:pt x="1215" y="2538"/>
                    <a:pt x="1214" y="2542"/>
                  </a:cubicBezTo>
                  <a:cubicBezTo>
                    <a:pt x="1214" y="2543"/>
                    <a:pt x="1213" y="2544"/>
                    <a:pt x="1213" y="2545"/>
                  </a:cubicBezTo>
                  <a:cubicBezTo>
                    <a:pt x="1213" y="2546"/>
                    <a:pt x="1213" y="2547"/>
                    <a:pt x="1212" y="2548"/>
                  </a:cubicBezTo>
                  <a:cubicBezTo>
                    <a:pt x="1212" y="2549"/>
                    <a:pt x="1212" y="2550"/>
                    <a:pt x="1211" y="2551"/>
                  </a:cubicBezTo>
                  <a:cubicBezTo>
                    <a:pt x="1211" y="2551"/>
                    <a:pt x="1211" y="2551"/>
                    <a:pt x="1211" y="2551"/>
                  </a:cubicBezTo>
                  <a:cubicBezTo>
                    <a:pt x="1211" y="2552"/>
                    <a:pt x="1211" y="2552"/>
                    <a:pt x="1211" y="2552"/>
                  </a:cubicBezTo>
                  <a:cubicBezTo>
                    <a:pt x="1211" y="2553"/>
                    <a:pt x="1210" y="2553"/>
                    <a:pt x="1210" y="2554"/>
                  </a:cubicBezTo>
                  <a:cubicBezTo>
                    <a:pt x="1210" y="2555"/>
                    <a:pt x="1210" y="2556"/>
                    <a:pt x="1209" y="2557"/>
                  </a:cubicBezTo>
                  <a:cubicBezTo>
                    <a:pt x="1209" y="2558"/>
                    <a:pt x="1208" y="2559"/>
                    <a:pt x="1208" y="2560"/>
                  </a:cubicBezTo>
                  <a:cubicBezTo>
                    <a:pt x="1207" y="2561"/>
                    <a:pt x="1207" y="2562"/>
                    <a:pt x="1206" y="2563"/>
                  </a:cubicBezTo>
                  <a:cubicBezTo>
                    <a:pt x="1206" y="2564"/>
                    <a:pt x="1206" y="2565"/>
                    <a:pt x="1205" y="2566"/>
                  </a:cubicBezTo>
                  <a:cubicBezTo>
                    <a:pt x="1203" y="2570"/>
                    <a:pt x="1201" y="2574"/>
                    <a:pt x="1199" y="2578"/>
                  </a:cubicBezTo>
                  <a:cubicBezTo>
                    <a:pt x="1197" y="2582"/>
                    <a:pt x="1194" y="2586"/>
                    <a:pt x="1192" y="2590"/>
                  </a:cubicBezTo>
                  <a:cubicBezTo>
                    <a:pt x="1191" y="2592"/>
                    <a:pt x="1190" y="2594"/>
                    <a:pt x="1189" y="2596"/>
                  </a:cubicBezTo>
                  <a:cubicBezTo>
                    <a:pt x="1188" y="2598"/>
                    <a:pt x="1187" y="2600"/>
                    <a:pt x="1185" y="2602"/>
                  </a:cubicBezTo>
                  <a:cubicBezTo>
                    <a:pt x="1183" y="2606"/>
                    <a:pt x="1181" y="2609"/>
                    <a:pt x="1180" y="2613"/>
                  </a:cubicBezTo>
                  <a:cubicBezTo>
                    <a:pt x="1178" y="2616"/>
                    <a:pt x="1176" y="2620"/>
                    <a:pt x="1175" y="2623"/>
                  </a:cubicBezTo>
                  <a:cubicBezTo>
                    <a:pt x="1173" y="2626"/>
                    <a:pt x="1172" y="2629"/>
                    <a:pt x="1171" y="2632"/>
                  </a:cubicBezTo>
                  <a:cubicBezTo>
                    <a:pt x="1170" y="2635"/>
                    <a:pt x="1170" y="2638"/>
                    <a:pt x="1170" y="2640"/>
                  </a:cubicBezTo>
                  <a:cubicBezTo>
                    <a:pt x="1169" y="2642"/>
                    <a:pt x="1170" y="2643"/>
                    <a:pt x="1170" y="2645"/>
                  </a:cubicBezTo>
                  <a:cubicBezTo>
                    <a:pt x="1170" y="2646"/>
                    <a:pt x="1170" y="2646"/>
                    <a:pt x="1170" y="2646"/>
                  </a:cubicBezTo>
                  <a:cubicBezTo>
                    <a:pt x="1170" y="2646"/>
                    <a:pt x="1170" y="2646"/>
                    <a:pt x="1170" y="2645"/>
                  </a:cubicBezTo>
                  <a:cubicBezTo>
                    <a:pt x="1170" y="2644"/>
                    <a:pt x="1170" y="2643"/>
                    <a:pt x="1171" y="2643"/>
                  </a:cubicBezTo>
                  <a:cubicBezTo>
                    <a:pt x="1171" y="2642"/>
                    <a:pt x="1171" y="2641"/>
                    <a:pt x="1171" y="2640"/>
                  </a:cubicBezTo>
                  <a:cubicBezTo>
                    <a:pt x="1172" y="2638"/>
                    <a:pt x="1173" y="2636"/>
                    <a:pt x="1174" y="2633"/>
                  </a:cubicBezTo>
                  <a:cubicBezTo>
                    <a:pt x="1175" y="2631"/>
                    <a:pt x="1177" y="2628"/>
                    <a:pt x="1179" y="2625"/>
                  </a:cubicBezTo>
                  <a:cubicBezTo>
                    <a:pt x="1180" y="2622"/>
                    <a:pt x="1183" y="2619"/>
                    <a:pt x="1185" y="2616"/>
                  </a:cubicBezTo>
                  <a:cubicBezTo>
                    <a:pt x="1187" y="2612"/>
                    <a:pt x="1189" y="2609"/>
                    <a:pt x="1192" y="2605"/>
                  </a:cubicBezTo>
                  <a:cubicBezTo>
                    <a:pt x="1193" y="2603"/>
                    <a:pt x="1194" y="2601"/>
                    <a:pt x="1195" y="2600"/>
                  </a:cubicBezTo>
                  <a:cubicBezTo>
                    <a:pt x="1196" y="2598"/>
                    <a:pt x="1197" y="2596"/>
                    <a:pt x="1199" y="2594"/>
                  </a:cubicBezTo>
                  <a:cubicBezTo>
                    <a:pt x="1201" y="2590"/>
                    <a:pt x="1203" y="2586"/>
                    <a:pt x="1206" y="2582"/>
                  </a:cubicBezTo>
                  <a:cubicBezTo>
                    <a:pt x="1208" y="2577"/>
                    <a:pt x="1210" y="2573"/>
                    <a:pt x="1212" y="2569"/>
                  </a:cubicBezTo>
                  <a:cubicBezTo>
                    <a:pt x="1213" y="2567"/>
                    <a:pt x="1214" y="2565"/>
                    <a:pt x="1215" y="2562"/>
                  </a:cubicBezTo>
                  <a:cubicBezTo>
                    <a:pt x="1215" y="2561"/>
                    <a:pt x="1215" y="2560"/>
                    <a:pt x="1216" y="2559"/>
                  </a:cubicBezTo>
                  <a:cubicBezTo>
                    <a:pt x="1216" y="2558"/>
                    <a:pt x="1217" y="2557"/>
                    <a:pt x="1217" y="2556"/>
                  </a:cubicBezTo>
                  <a:cubicBezTo>
                    <a:pt x="1217" y="2555"/>
                    <a:pt x="1217" y="2555"/>
                    <a:pt x="1217" y="2554"/>
                  </a:cubicBezTo>
                  <a:cubicBezTo>
                    <a:pt x="1218" y="2553"/>
                    <a:pt x="1218" y="2553"/>
                    <a:pt x="1218" y="2553"/>
                  </a:cubicBezTo>
                  <a:cubicBezTo>
                    <a:pt x="1218" y="2553"/>
                    <a:pt x="1218" y="2553"/>
                    <a:pt x="1218" y="2553"/>
                  </a:cubicBezTo>
                  <a:cubicBezTo>
                    <a:pt x="1218" y="2552"/>
                    <a:pt x="1218" y="2550"/>
                    <a:pt x="1219" y="2549"/>
                  </a:cubicBezTo>
                  <a:cubicBezTo>
                    <a:pt x="1219" y="2548"/>
                    <a:pt x="1219" y="2547"/>
                    <a:pt x="1219" y="2546"/>
                  </a:cubicBezTo>
                  <a:cubicBezTo>
                    <a:pt x="1219" y="2546"/>
                    <a:pt x="1219" y="2545"/>
                    <a:pt x="1220" y="2545"/>
                  </a:cubicBezTo>
                  <a:cubicBezTo>
                    <a:pt x="1220" y="2544"/>
                    <a:pt x="1220" y="2544"/>
                    <a:pt x="1220" y="2543"/>
                  </a:cubicBezTo>
                  <a:cubicBezTo>
                    <a:pt x="1220" y="2539"/>
                    <a:pt x="1221" y="2535"/>
                    <a:pt x="1220" y="2531"/>
                  </a:cubicBezTo>
                  <a:cubicBezTo>
                    <a:pt x="1220" y="2528"/>
                    <a:pt x="1220" y="2525"/>
                    <a:pt x="1219" y="2522"/>
                  </a:cubicBezTo>
                  <a:cubicBezTo>
                    <a:pt x="1220" y="2523"/>
                    <a:pt x="1221" y="2525"/>
                    <a:pt x="1222" y="2526"/>
                  </a:cubicBezTo>
                  <a:cubicBezTo>
                    <a:pt x="1223" y="2528"/>
                    <a:pt x="1223" y="2528"/>
                    <a:pt x="1223" y="2528"/>
                  </a:cubicBezTo>
                  <a:cubicBezTo>
                    <a:pt x="1224" y="2529"/>
                    <a:pt x="1224" y="2529"/>
                    <a:pt x="1224" y="2529"/>
                  </a:cubicBezTo>
                  <a:cubicBezTo>
                    <a:pt x="1224" y="2529"/>
                    <a:pt x="1224" y="2529"/>
                    <a:pt x="1224" y="2529"/>
                  </a:cubicBezTo>
                  <a:cubicBezTo>
                    <a:pt x="1224" y="2529"/>
                    <a:pt x="1224" y="2529"/>
                    <a:pt x="1224" y="2529"/>
                  </a:cubicBezTo>
                  <a:cubicBezTo>
                    <a:pt x="1224" y="2529"/>
                    <a:pt x="1224" y="2529"/>
                    <a:pt x="1224" y="2529"/>
                  </a:cubicBezTo>
                  <a:cubicBezTo>
                    <a:pt x="1224" y="2529"/>
                    <a:pt x="1224" y="2529"/>
                    <a:pt x="1224" y="2529"/>
                  </a:cubicBezTo>
                  <a:cubicBezTo>
                    <a:pt x="1226" y="2533"/>
                    <a:pt x="1226" y="2533"/>
                    <a:pt x="1226" y="2533"/>
                  </a:cubicBezTo>
                  <a:cubicBezTo>
                    <a:pt x="1228" y="2536"/>
                    <a:pt x="1228" y="2536"/>
                    <a:pt x="1228" y="2536"/>
                  </a:cubicBezTo>
                  <a:cubicBezTo>
                    <a:pt x="1229" y="2537"/>
                    <a:pt x="1230" y="2538"/>
                    <a:pt x="1230" y="2539"/>
                  </a:cubicBezTo>
                  <a:cubicBezTo>
                    <a:pt x="1231" y="2541"/>
                    <a:pt x="1232" y="2543"/>
                    <a:pt x="1233" y="2545"/>
                  </a:cubicBezTo>
                  <a:cubicBezTo>
                    <a:pt x="1234" y="2546"/>
                    <a:pt x="1235" y="2547"/>
                    <a:pt x="1235" y="2548"/>
                  </a:cubicBezTo>
                  <a:cubicBezTo>
                    <a:pt x="1236" y="2549"/>
                    <a:pt x="1236" y="2551"/>
                    <a:pt x="1237" y="2552"/>
                  </a:cubicBezTo>
                  <a:cubicBezTo>
                    <a:pt x="1237" y="2553"/>
                    <a:pt x="1238" y="2554"/>
                    <a:pt x="1238" y="2555"/>
                  </a:cubicBezTo>
                  <a:cubicBezTo>
                    <a:pt x="1239" y="2556"/>
                    <a:pt x="1239" y="2557"/>
                    <a:pt x="1240" y="2558"/>
                  </a:cubicBezTo>
                  <a:cubicBezTo>
                    <a:pt x="1242" y="2564"/>
                    <a:pt x="1245" y="2571"/>
                    <a:pt x="1247" y="2577"/>
                  </a:cubicBezTo>
                  <a:cubicBezTo>
                    <a:pt x="1247" y="2578"/>
                    <a:pt x="1247" y="2578"/>
                    <a:pt x="1247" y="2579"/>
                  </a:cubicBezTo>
                  <a:cubicBezTo>
                    <a:pt x="1247" y="2580"/>
                    <a:pt x="1246" y="2582"/>
                    <a:pt x="1246" y="2583"/>
                  </a:cubicBezTo>
                  <a:cubicBezTo>
                    <a:pt x="1246" y="2584"/>
                    <a:pt x="1246" y="2586"/>
                    <a:pt x="1246" y="2587"/>
                  </a:cubicBezTo>
                  <a:cubicBezTo>
                    <a:pt x="1245" y="2589"/>
                    <a:pt x="1245" y="2590"/>
                    <a:pt x="1244" y="2592"/>
                  </a:cubicBezTo>
                  <a:cubicBezTo>
                    <a:pt x="1244" y="2595"/>
                    <a:pt x="1243" y="2598"/>
                    <a:pt x="1241" y="2602"/>
                  </a:cubicBezTo>
                  <a:cubicBezTo>
                    <a:pt x="1240" y="2605"/>
                    <a:pt x="1238" y="2609"/>
                    <a:pt x="1237" y="2613"/>
                  </a:cubicBezTo>
                  <a:cubicBezTo>
                    <a:pt x="1235" y="2616"/>
                    <a:pt x="1233" y="2620"/>
                    <a:pt x="1231" y="2624"/>
                  </a:cubicBezTo>
                  <a:cubicBezTo>
                    <a:pt x="1229" y="2628"/>
                    <a:pt x="1227" y="2632"/>
                    <a:pt x="1225" y="2636"/>
                  </a:cubicBezTo>
                  <a:cubicBezTo>
                    <a:pt x="1223" y="2640"/>
                    <a:pt x="1221" y="2644"/>
                    <a:pt x="1220" y="2648"/>
                  </a:cubicBezTo>
                  <a:cubicBezTo>
                    <a:pt x="1219" y="2650"/>
                    <a:pt x="1218" y="2652"/>
                    <a:pt x="1217" y="2654"/>
                  </a:cubicBezTo>
                  <a:cubicBezTo>
                    <a:pt x="1217" y="2655"/>
                    <a:pt x="1216" y="2656"/>
                    <a:pt x="1216" y="2657"/>
                  </a:cubicBezTo>
                  <a:cubicBezTo>
                    <a:pt x="1215" y="2658"/>
                    <a:pt x="1215" y="2659"/>
                    <a:pt x="1215" y="2660"/>
                  </a:cubicBezTo>
                  <a:cubicBezTo>
                    <a:pt x="1213" y="2664"/>
                    <a:pt x="1212" y="2668"/>
                    <a:pt x="1211" y="2672"/>
                  </a:cubicBezTo>
                  <a:cubicBezTo>
                    <a:pt x="1210" y="2676"/>
                    <a:pt x="1210" y="2679"/>
                    <a:pt x="1209" y="2683"/>
                  </a:cubicBezTo>
                  <a:cubicBezTo>
                    <a:pt x="1209" y="2685"/>
                    <a:pt x="1209" y="2686"/>
                    <a:pt x="1209" y="2688"/>
                  </a:cubicBezTo>
                  <a:cubicBezTo>
                    <a:pt x="1209" y="2689"/>
                    <a:pt x="1209" y="2691"/>
                    <a:pt x="1209" y="2692"/>
                  </a:cubicBezTo>
                  <a:cubicBezTo>
                    <a:pt x="1209" y="2694"/>
                    <a:pt x="1209" y="2695"/>
                    <a:pt x="1209" y="2696"/>
                  </a:cubicBezTo>
                  <a:cubicBezTo>
                    <a:pt x="1209" y="2697"/>
                    <a:pt x="1209" y="2698"/>
                    <a:pt x="1210" y="2699"/>
                  </a:cubicBezTo>
                  <a:cubicBezTo>
                    <a:pt x="1210" y="2700"/>
                    <a:pt x="1210" y="2701"/>
                    <a:pt x="1210" y="2702"/>
                  </a:cubicBezTo>
                  <a:cubicBezTo>
                    <a:pt x="1210" y="2703"/>
                    <a:pt x="1210" y="2703"/>
                    <a:pt x="1211" y="2704"/>
                  </a:cubicBezTo>
                  <a:cubicBezTo>
                    <a:pt x="1211" y="2705"/>
                    <a:pt x="1211" y="2705"/>
                    <a:pt x="1211" y="2705"/>
                  </a:cubicBezTo>
                  <a:cubicBezTo>
                    <a:pt x="1211" y="2705"/>
                    <a:pt x="1211" y="2705"/>
                    <a:pt x="1211" y="2704"/>
                  </a:cubicBezTo>
                  <a:cubicBezTo>
                    <a:pt x="1211" y="2703"/>
                    <a:pt x="1211" y="2701"/>
                    <a:pt x="1211" y="2699"/>
                  </a:cubicBezTo>
                  <a:cubicBezTo>
                    <a:pt x="1211" y="2698"/>
                    <a:pt x="1211" y="2697"/>
                    <a:pt x="1211" y="2696"/>
                  </a:cubicBezTo>
                  <a:cubicBezTo>
                    <a:pt x="1212" y="2695"/>
                    <a:pt x="1212" y="2694"/>
                    <a:pt x="1212" y="2692"/>
                  </a:cubicBezTo>
                  <a:cubicBezTo>
                    <a:pt x="1212" y="2691"/>
                    <a:pt x="1212" y="2690"/>
                    <a:pt x="1213" y="2688"/>
                  </a:cubicBezTo>
                  <a:cubicBezTo>
                    <a:pt x="1213" y="2687"/>
                    <a:pt x="1213" y="2685"/>
                    <a:pt x="1214" y="2684"/>
                  </a:cubicBezTo>
                  <a:cubicBezTo>
                    <a:pt x="1215" y="2681"/>
                    <a:pt x="1215" y="2677"/>
                    <a:pt x="1217" y="2674"/>
                  </a:cubicBezTo>
                  <a:cubicBezTo>
                    <a:pt x="1218" y="2670"/>
                    <a:pt x="1220" y="2666"/>
                    <a:pt x="1221" y="2663"/>
                  </a:cubicBezTo>
                  <a:cubicBezTo>
                    <a:pt x="1223" y="2659"/>
                    <a:pt x="1225" y="2655"/>
                    <a:pt x="1227" y="2651"/>
                  </a:cubicBezTo>
                  <a:cubicBezTo>
                    <a:pt x="1228" y="2647"/>
                    <a:pt x="1230" y="2643"/>
                    <a:pt x="1232" y="2639"/>
                  </a:cubicBezTo>
                  <a:cubicBezTo>
                    <a:pt x="1234" y="2635"/>
                    <a:pt x="1236" y="2631"/>
                    <a:pt x="1238" y="2627"/>
                  </a:cubicBezTo>
                  <a:cubicBezTo>
                    <a:pt x="1239" y="2625"/>
                    <a:pt x="1240" y="2623"/>
                    <a:pt x="1241" y="2621"/>
                  </a:cubicBezTo>
                  <a:cubicBezTo>
                    <a:pt x="1241" y="2620"/>
                    <a:pt x="1242" y="2619"/>
                    <a:pt x="1242" y="2618"/>
                  </a:cubicBezTo>
                  <a:cubicBezTo>
                    <a:pt x="1242" y="2617"/>
                    <a:pt x="1243" y="2616"/>
                    <a:pt x="1243" y="2615"/>
                  </a:cubicBezTo>
                  <a:cubicBezTo>
                    <a:pt x="1245" y="2611"/>
                    <a:pt x="1246" y="2607"/>
                    <a:pt x="1247" y="2603"/>
                  </a:cubicBezTo>
                  <a:cubicBezTo>
                    <a:pt x="1248" y="2600"/>
                    <a:pt x="1248" y="2596"/>
                    <a:pt x="1249" y="2593"/>
                  </a:cubicBezTo>
                  <a:cubicBezTo>
                    <a:pt x="1249" y="2591"/>
                    <a:pt x="1249" y="2589"/>
                    <a:pt x="1249" y="2588"/>
                  </a:cubicBezTo>
                  <a:cubicBezTo>
                    <a:pt x="1249" y="2586"/>
                    <a:pt x="1249" y="2585"/>
                    <a:pt x="1249" y="2584"/>
                  </a:cubicBezTo>
                  <a:cubicBezTo>
                    <a:pt x="1249" y="2584"/>
                    <a:pt x="1249" y="2584"/>
                    <a:pt x="1250" y="2584"/>
                  </a:cubicBezTo>
                  <a:cubicBezTo>
                    <a:pt x="1250" y="2587"/>
                    <a:pt x="1251" y="2589"/>
                    <a:pt x="1252" y="2591"/>
                  </a:cubicBezTo>
                  <a:cubicBezTo>
                    <a:pt x="1252" y="2592"/>
                    <a:pt x="1252" y="2593"/>
                    <a:pt x="1253" y="2594"/>
                  </a:cubicBezTo>
                  <a:cubicBezTo>
                    <a:pt x="1253" y="2595"/>
                    <a:pt x="1253" y="2596"/>
                    <a:pt x="1253" y="2597"/>
                  </a:cubicBezTo>
                  <a:cubicBezTo>
                    <a:pt x="1255" y="2602"/>
                    <a:pt x="1256" y="2606"/>
                    <a:pt x="1257" y="2610"/>
                  </a:cubicBezTo>
                  <a:cubicBezTo>
                    <a:pt x="1258" y="2614"/>
                    <a:pt x="1259" y="2618"/>
                    <a:pt x="1260" y="2622"/>
                  </a:cubicBezTo>
                  <a:cubicBezTo>
                    <a:pt x="1260" y="2626"/>
                    <a:pt x="1261" y="2629"/>
                    <a:pt x="1262" y="2633"/>
                  </a:cubicBezTo>
                  <a:cubicBezTo>
                    <a:pt x="1264" y="2640"/>
                    <a:pt x="1265" y="2647"/>
                    <a:pt x="1266" y="2653"/>
                  </a:cubicBezTo>
                  <a:cubicBezTo>
                    <a:pt x="1267" y="2659"/>
                    <a:pt x="1268" y="2664"/>
                    <a:pt x="1269" y="2668"/>
                  </a:cubicBezTo>
                  <a:cubicBezTo>
                    <a:pt x="1270" y="2672"/>
                    <a:pt x="1270" y="2676"/>
                    <a:pt x="1271" y="2678"/>
                  </a:cubicBezTo>
                  <a:cubicBezTo>
                    <a:pt x="1271" y="2680"/>
                    <a:pt x="1271" y="2681"/>
                    <a:pt x="1271" y="2681"/>
                  </a:cubicBezTo>
                  <a:cubicBezTo>
                    <a:pt x="1271" y="2681"/>
                    <a:pt x="1271" y="2680"/>
                    <a:pt x="1271" y="2678"/>
                  </a:cubicBezTo>
                  <a:cubicBezTo>
                    <a:pt x="1271" y="2675"/>
                    <a:pt x="1271" y="2672"/>
                    <a:pt x="1270" y="2668"/>
                  </a:cubicBezTo>
                  <a:cubicBezTo>
                    <a:pt x="1270" y="2666"/>
                    <a:pt x="1270" y="2663"/>
                    <a:pt x="1270" y="2661"/>
                  </a:cubicBezTo>
                  <a:cubicBezTo>
                    <a:pt x="1270" y="2658"/>
                    <a:pt x="1269" y="2655"/>
                    <a:pt x="1269" y="2652"/>
                  </a:cubicBezTo>
                  <a:cubicBezTo>
                    <a:pt x="1269" y="2649"/>
                    <a:pt x="1268" y="2646"/>
                    <a:pt x="1268" y="2643"/>
                  </a:cubicBezTo>
                  <a:cubicBezTo>
                    <a:pt x="1268" y="2639"/>
                    <a:pt x="1267" y="2636"/>
                    <a:pt x="1267" y="2632"/>
                  </a:cubicBezTo>
                  <a:cubicBezTo>
                    <a:pt x="1266" y="2628"/>
                    <a:pt x="1265" y="2625"/>
                    <a:pt x="1265" y="2621"/>
                  </a:cubicBezTo>
                  <a:cubicBezTo>
                    <a:pt x="1264" y="2619"/>
                    <a:pt x="1264" y="2617"/>
                    <a:pt x="1264" y="2615"/>
                  </a:cubicBezTo>
                  <a:cubicBezTo>
                    <a:pt x="1263" y="2613"/>
                    <a:pt x="1263" y="2611"/>
                    <a:pt x="1263" y="2609"/>
                  </a:cubicBezTo>
                  <a:cubicBezTo>
                    <a:pt x="1262" y="2604"/>
                    <a:pt x="1261" y="2600"/>
                    <a:pt x="1260" y="2596"/>
                  </a:cubicBezTo>
                  <a:cubicBezTo>
                    <a:pt x="1259" y="2591"/>
                    <a:pt x="1258" y="2587"/>
                    <a:pt x="1256" y="2582"/>
                  </a:cubicBezTo>
                  <a:cubicBezTo>
                    <a:pt x="1256" y="2581"/>
                    <a:pt x="1256" y="2581"/>
                    <a:pt x="1256" y="2581"/>
                  </a:cubicBezTo>
                  <a:cubicBezTo>
                    <a:pt x="1255" y="2579"/>
                    <a:pt x="1255" y="2579"/>
                    <a:pt x="1255" y="2579"/>
                  </a:cubicBezTo>
                  <a:cubicBezTo>
                    <a:pt x="1255" y="2578"/>
                    <a:pt x="1255" y="2577"/>
                    <a:pt x="1254" y="2576"/>
                  </a:cubicBezTo>
                  <a:cubicBezTo>
                    <a:pt x="1253" y="2573"/>
                    <a:pt x="1253" y="2571"/>
                    <a:pt x="1252" y="2569"/>
                  </a:cubicBezTo>
                  <a:cubicBezTo>
                    <a:pt x="1251" y="2566"/>
                    <a:pt x="1250" y="2564"/>
                    <a:pt x="1249" y="2562"/>
                  </a:cubicBezTo>
                  <a:cubicBezTo>
                    <a:pt x="1249" y="2560"/>
                    <a:pt x="1248" y="2557"/>
                    <a:pt x="1247" y="2555"/>
                  </a:cubicBezTo>
                  <a:cubicBezTo>
                    <a:pt x="1246" y="2554"/>
                    <a:pt x="1246" y="2553"/>
                    <a:pt x="1245" y="2552"/>
                  </a:cubicBezTo>
                  <a:cubicBezTo>
                    <a:pt x="1245" y="2551"/>
                    <a:pt x="1244" y="2549"/>
                    <a:pt x="1244" y="2548"/>
                  </a:cubicBezTo>
                  <a:cubicBezTo>
                    <a:pt x="1243" y="2547"/>
                    <a:pt x="1243" y="2546"/>
                    <a:pt x="1242" y="2545"/>
                  </a:cubicBezTo>
                  <a:cubicBezTo>
                    <a:pt x="1242" y="2544"/>
                    <a:pt x="1241" y="2543"/>
                    <a:pt x="1240" y="2542"/>
                  </a:cubicBezTo>
                  <a:cubicBezTo>
                    <a:pt x="1239" y="2539"/>
                    <a:pt x="1238" y="2537"/>
                    <a:pt x="1237" y="2535"/>
                  </a:cubicBezTo>
                  <a:cubicBezTo>
                    <a:pt x="1236" y="2534"/>
                    <a:pt x="1236" y="2533"/>
                    <a:pt x="1235" y="2532"/>
                  </a:cubicBezTo>
                  <a:cubicBezTo>
                    <a:pt x="1233" y="2528"/>
                    <a:pt x="1233" y="2528"/>
                    <a:pt x="1233" y="2528"/>
                  </a:cubicBezTo>
                  <a:cubicBezTo>
                    <a:pt x="1228" y="2520"/>
                    <a:pt x="1222" y="2512"/>
                    <a:pt x="1216" y="2504"/>
                  </a:cubicBezTo>
                  <a:cubicBezTo>
                    <a:pt x="1213" y="2498"/>
                    <a:pt x="1209" y="2493"/>
                    <a:pt x="1206" y="2487"/>
                  </a:cubicBezTo>
                  <a:cubicBezTo>
                    <a:pt x="1207" y="2488"/>
                    <a:pt x="1208" y="2490"/>
                    <a:pt x="1210" y="2491"/>
                  </a:cubicBezTo>
                  <a:cubicBezTo>
                    <a:pt x="1210" y="2491"/>
                    <a:pt x="1210" y="2491"/>
                    <a:pt x="1210" y="2491"/>
                  </a:cubicBezTo>
                  <a:cubicBezTo>
                    <a:pt x="1210" y="2492"/>
                    <a:pt x="1210" y="2492"/>
                    <a:pt x="1210" y="2492"/>
                  </a:cubicBezTo>
                  <a:cubicBezTo>
                    <a:pt x="1211" y="2492"/>
                    <a:pt x="1211" y="2492"/>
                    <a:pt x="1211" y="2492"/>
                  </a:cubicBezTo>
                  <a:cubicBezTo>
                    <a:pt x="1211" y="2493"/>
                    <a:pt x="1211" y="2493"/>
                    <a:pt x="1212" y="2494"/>
                  </a:cubicBezTo>
                  <a:cubicBezTo>
                    <a:pt x="1213" y="2494"/>
                    <a:pt x="1213" y="2495"/>
                    <a:pt x="1214" y="2496"/>
                  </a:cubicBezTo>
                  <a:cubicBezTo>
                    <a:pt x="1216" y="2498"/>
                    <a:pt x="1217" y="2500"/>
                    <a:pt x="1219" y="2501"/>
                  </a:cubicBezTo>
                  <a:cubicBezTo>
                    <a:pt x="1223" y="2504"/>
                    <a:pt x="1226" y="2507"/>
                    <a:pt x="1230" y="2510"/>
                  </a:cubicBezTo>
                  <a:cubicBezTo>
                    <a:pt x="1234" y="2513"/>
                    <a:pt x="1238" y="2516"/>
                    <a:pt x="1242" y="2518"/>
                  </a:cubicBezTo>
                  <a:cubicBezTo>
                    <a:pt x="1243" y="2520"/>
                    <a:pt x="1245" y="2521"/>
                    <a:pt x="1247" y="2522"/>
                  </a:cubicBezTo>
                  <a:cubicBezTo>
                    <a:pt x="1249" y="2523"/>
                    <a:pt x="1251" y="2524"/>
                    <a:pt x="1253" y="2526"/>
                  </a:cubicBezTo>
                  <a:cubicBezTo>
                    <a:pt x="1260" y="2530"/>
                    <a:pt x="1267" y="2534"/>
                    <a:pt x="1273" y="2538"/>
                  </a:cubicBezTo>
                  <a:cubicBezTo>
                    <a:pt x="1276" y="2540"/>
                    <a:pt x="1279" y="2541"/>
                    <a:pt x="1282" y="2543"/>
                  </a:cubicBezTo>
                  <a:cubicBezTo>
                    <a:pt x="1284" y="2544"/>
                    <a:pt x="1286" y="2545"/>
                    <a:pt x="1288" y="2546"/>
                  </a:cubicBezTo>
                  <a:cubicBezTo>
                    <a:pt x="1290" y="2547"/>
                    <a:pt x="1291" y="2548"/>
                    <a:pt x="1292" y="2548"/>
                  </a:cubicBezTo>
                  <a:cubicBezTo>
                    <a:pt x="1293" y="2549"/>
                    <a:pt x="1294" y="2549"/>
                    <a:pt x="1294" y="2549"/>
                  </a:cubicBezTo>
                  <a:cubicBezTo>
                    <a:pt x="1294" y="2549"/>
                    <a:pt x="1293" y="2549"/>
                    <a:pt x="1292" y="2548"/>
                  </a:cubicBezTo>
                  <a:cubicBezTo>
                    <a:pt x="1292" y="2547"/>
                    <a:pt x="1290" y="2546"/>
                    <a:pt x="1289" y="2545"/>
                  </a:cubicBezTo>
                  <a:cubicBezTo>
                    <a:pt x="1287" y="2544"/>
                    <a:pt x="1285" y="2542"/>
                    <a:pt x="1283" y="2540"/>
                  </a:cubicBezTo>
                  <a:cubicBezTo>
                    <a:pt x="1281" y="2538"/>
                    <a:pt x="1279" y="2536"/>
                    <a:pt x="1276" y="2534"/>
                  </a:cubicBezTo>
                  <a:cubicBezTo>
                    <a:pt x="1270" y="2530"/>
                    <a:pt x="1264" y="2525"/>
                    <a:pt x="1257" y="2520"/>
                  </a:cubicBezTo>
                  <a:cubicBezTo>
                    <a:pt x="1255" y="2518"/>
                    <a:pt x="1253" y="2517"/>
                    <a:pt x="1251" y="2516"/>
                  </a:cubicBezTo>
                  <a:cubicBezTo>
                    <a:pt x="1250" y="2515"/>
                    <a:pt x="1248" y="2513"/>
                    <a:pt x="1246" y="2512"/>
                  </a:cubicBezTo>
                  <a:cubicBezTo>
                    <a:pt x="1242" y="2509"/>
                    <a:pt x="1238" y="2507"/>
                    <a:pt x="1235" y="2504"/>
                  </a:cubicBezTo>
                  <a:cubicBezTo>
                    <a:pt x="1231" y="2501"/>
                    <a:pt x="1228" y="2498"/>
                    <a:pt x="1224" y="2495"/>
                  </a:cubicBezTo>
                  <a:cubicBezTo>
                    <a:pt x="1223" y="2494"/>
                    <a:pt x="1221" y="2492"/>
                    <a:pt x="1219" y="2491"/>
                  </a:cubicBezTo>
                  <a:cubicBezTo>
                    <a:pt x="1219" y="2490"/>
                    <a:pt x="1218" y="2490"/>
                    <a:pt x="1217" y="2489"/>
                  </a:cubicBezTo>
                  <a:cubicBezTo>
                    <a:pt x="1217" y="2488"/>
                    <a:pt x="1216" y="2488"/>
                    <a:pt x="1216" y="2488"/>
                  </a:cubicBezTo>
                  <a:cubicBezTo>
                    <a:pt x="1215" y="2487"/>
                    <a:pt x="1215" y="2487"/>
                    <a:pt x="1215" y="2487"/>
                  </a:cubicBezTo>
                  <a:cubicBezTo>
                    <a:pt x="1215" y="2487"/>
                    <a:pt x="1215" y="2487"/>
                    <a:pt x="1215" y="2487"/>
                  </a:cubicBezTo>
                  <a:cubicBezTo>
                    <a:pt x="1215" y="2486"/>
                    <a:pt x="1215" y="2486"/>
                    <a:pt x="1215" y="2486"/>
                  </a:cubicBezTo>
                  <a:cubicBezTo>
                    <a:pt x="1212" y="2483"/>
                    <a:pt x="1209" y="2480"/>
                    <a:pt x="1207" y="2477"/>
                  </a:cubicBezTo>
                  <a:cubicBezTo>
                    <a:pt x="1205" y="2474"/>
                    <a:pt x="1203" y="2471"/>
                    <a:pt x="1202" y="2468"/>
                  </a:cubicBezTo>
                  <a:cubicBezTo>
                    <a:pt x="1200" y="2465"/>
                    <a:pt x="1199" y="2462"/>
                    <a:pt x="1198" y="2459"/>
                  </a:cubicBezTo>
                  <a:cubicBezTo>
                    <a:pt x="1198" y="2459"/>
                    <a:pt x="1198" y="2458"/>
                    <a:pt x="1197" y="2457"/>
                  </a:cubicBezTo>
                  <a:cubicBezTo>
                    <a:pt x="1197" y="2457"/>
                    <a:pt x="1197" y="2456"/>
                    <a:pt x="1197" y="2456"/>
                  </a:cubicBezTo>
                  <a:cubicBezTo>
                    <a:pt x="1197" y="2455"/>
                    <a:pt x="1197" y="2455"/>
                    <a:pt x="1197" y="2455"/>
                  </a:cubicBezTo>
                  <a:cubicBezTo>
                    <a:pt x="1197" y="2455"/>
                    <a:pt x="1196" y="2454"/>
                    <a:pt x="1196" y="2454"/>
                  </a:cubicBezTo>
                  <a:cubicBezTo>
                    <a:pt x="1196" y="2453"/>
                    <a:pt x="1196" y="2453"/>
                    <a:pt x="1196" y="2452"/>
                  </a:cubicBezTo>
                  <a:cubicBezTo>
                    <a:pt x="1196" y="2451"/>
                    <a:pt x="1195" y="2449"/>
                    <a:pt x="1195" y="2448"/>
                  </a:cubicBezTo>
                  <a:cubicBezTo>
                    <a:pt x="1195" y="2447"/>
                    <a:pt x="1195" y="2446"/>
                    <a:pt x="1195" y="2446"/>
                  </a:cubicBezTo>
                  <a:cubicBezTo>
                    <a:pt x="1195" y="2446"/>
                    <a:pt x="1195" y="2447"/>
                    <a:pt x="1195" y="2448"/>
                  </a:cubicBezTo>
                  <a:cubicBezTo>
                    <a:pt x="1195" y="2446"/>
                    <a:pt x="1194" y="2445"/>
                    <a:pt x="1194" y="2443"/>
                  </a:cubicBezTo>
                  <a:cubicBezTo>
                    <a:pt x="1194" y="2441"/>
                    <a:pt x="1194" y="2439"/>
                    <a:pt x="1194" y="2437"/>
                  </a:cubicBezTo>
                  <a:cubicBezTo>
                    <a:pt x="1194" y="2436"/>
                    <a:pt x="1194" y="2435"/>
                    <a:pt x="1194" y="2434"/>
                  </a:cubicBezTo>
                  <a:cubicBezTo>
                    <a:pt x="1194" y="2433"/>
                    <a:pt x="1194" y="2433"/>
                    <a:pt x="1194" y="2432"/>
                  </a:cubicBezTo>
                  <a:cubicBezTo>
                    <a:pt x="1194" y="2430"/>
                    <a:pt x="1194" y="2428"/>
                    <a:pt x="1194" y="2426"/>
                  </a:cubicBezTo>
                  <a:cubicBezTo>
                    <a:pt x="1194" y="2425"/>
                    <a:pt x="1194" y="2423"/>
                    <a:pt x="1194" y="2421"/>
                  </a:cubicBezTo>
                  <a:cubicBezTo>
                    <a:pt x="1194" y="2420"/>
                    <a:pt x="1194" y="2418"/>
                    <a:pt x="1194" y="2416"/>
                  </a:cubicBezTo>
                  <a:cubicBezTo>
                    <a:pt x="1195" y="2415"/>
                    <a:pt x="1195" y="2413"/>
                    <a:pt x="1195" y="2412"/>
                  </a:cubicBezTo>
                  <a:cubicBezTo>
                    <a:pt x="1195" y="2411"/>
                    <a:pt x="1195" y="2409"/>
                    <a:pt x="1196" y="2408"/>
                  </a:cubicBezTo>
                  <a:cubicBezTo>
                    <a:pt x="1199" y="2401"/>
                    <a:pt x="1203" y="2394"/>
                    <a:pt x="1206" y="2388"/>
                  </a:cubicBezTo>
                  <a:cubicBezTo>
                    <a:pt x="1206" y="2389"/>
                    <a:pt x="1206" y="2391"/>
                    <a:pt x="1206" y="2392"/>
                  </a:cubicBezTo>
                  <a:cubicBezTo>
                    <a:pt x="1207" y="2394"/>
                    <a:pt x="1207" y="2396"/>
                    <a:pt x="1208" y="2398"/>
                  </a:cubicBezTo>
                  <a:cubicBezTo>
                    <a:pt x="1208" y="2399"/>
                    <a:pt x="1209" y="2401"/>
                    <a:pt x="1209" y="2403"/>
                  </a:cubicBezTo>
                  <a:cubicBezTo>
                    <a:pt x="1210" y="2405"/>
                    <a:pt x="1210" y="2407"/>
                    <a:pt x="1211" y="2408"/>
                  </a:cubicBezTo>
                  <a:cubicBezTo>
                    <a:pt x="1211" y="2410"/>
                    <a:pt x="1212" y="2412"/>
                    <a:pt x="1213" y="2414"/>
                  </a:cubicBezTo>
                  <a:cubicBezTo>
                    <a:pt x="1213" y="2416"/>
                    <a:pt x="1214" y="2417"/>
                    <a:pt x="1215" y="2419"/>
                  </a:cubicBezTo>
                  <a:cubicBezTo>
                    <a:pt x="1216" y="2421"/>
                    <a:pt x="1217" y="2423"/>
                    <a:pt x="1218" y="2425"/>
                  </a:cubicBezTo>
                  <a:cubicBezTo>
                    <a:pt x="1218" y="2426"/>
                    <a:pt x="1219" y="2428"/>
                    <a:pt x="1220" y="2430"/>
                  </a:cubicBezTo>
                  <a:cubicBezTo>
                    <a:pt x="1221" y="2431"/>
                    <a:pt x="1222" y="2433"/>
                    <a:pt x="1223" y="2435"/>
                  </a:cubicBezTo>
                  <a:cubicBezTo>
                    <a:pt x="1224" y="2436"/>
                    <a:pt x="1225" y="2438"/>
                    <a:pt x="1226" y="2439"/>
                  </a:cubicBezTo>
                  <a:cubicBezTo>
                    <a:pt x="1227" y="2440"/>
                    <a:pt x="1227" y="2441"/>
                    <a:pt x="1228" y="2441"/>
                  </a:cubicBezTo>
                  <a:cubicBezTo>
                    <a:pt x="1229" y="2442"/>
                    <a:pt x="1229" y="2443"/>
                    <a:pt x="1230" y="2444"/>
                  </a:cubicBezTo>
                  <a:cubicBezTo>
                    <a:pt x="1231" y="2445"/>
                    <a:pt x="1232" y="2446"/>
                    <a:pt x="1233" y="2448"/>
                  </a:cubicBezTo>
                  <a:cubicBezTo>
                    <a:pt x="1235" y="2450"/>
                    <a:pt x="1237" y="2452"/>
                    <a:pt x="1239" y="2455"/>
                  </a:cubicBezTo>
                  <a:cubicBezTo>
                    <a:pt x="1243" y="2459"/>
                    <a:pt x="1246" y="2462"/>
                    <a:pt x="1248" y="2465"/>
                  </a:cubicBezTo>
                  <a:cubicBezTo>
                    <a:pt x="1249" y="2467"/>
                    <a:pt x="1249" y="2468"/>
                    <a:pt x="1250" y="2468"/>
                  </a:cubicBezTo>
                  <a:cubicBezTo>
                    <a:pt x="1250" y="2469"/>
                    <a:pt x="1250" y="2470"/>
                    <a:pt x="1250" y="2470"/>
                  </a:cubicBezTo>
                  <a:cubicBezTo>
                    <a:pt x="1250" y="2470"/>
                    <a:pt x="1250" y="2469"/>
                    <a:pt x="1250" y="2468"/>
                  </a:cubicBezTo>
                  <a:cubicBezTo>
                    <a:pt x="1250" y="2468"/>
                    <a:pt x="1250" y="2467"/>
                    <a:pt x="1250" y="2467"/>
                  </a:cubicBezTo>
                  <a:cubicBezTo>
                    <a:pt x="1250" y="2466"/>
                    <a:pt x="1249" y="2465"/>
                    <a:pt x="1249" y="2465"/>
                  </a:cubicBezTo>
                  <a:cubicBezTo>
                    <a:pt x="1248" y="2463"/>
                    <a:pt x="1248" y="2461"/>
                    <a:pt x="1247" y="2459"/>
                  </a:cubicBezTo>
                  <a:cubicBezTo>
                    <a:pt x="1246" y="2457"/>
                    <a:pt x="1244" y="2454"/>
                    <a:pt x="1243" y="2452"/>
                  </a:cubicBezTo>
                  <a:cubicBezTo>
                    <a:pt x="1241" y="2449"/>
                    <a:pt x="1239" y="2447"/>
                    <a:pt x="1238" y="2444"/>
                  </a:cubicBezTo>
                  <a:cubicBezTo>
                    <a:pt x="1237" y="2443"/>
                    <a:pt x="1237" y="2443"/>
                    <a:pt x="1236" y="2442"/>
                  </a:cubicBezTo>
                  <a:cubicBezTo>
                    <a:pt x="1236" y="2441"/>
                    <a:pt x="1235" y="2441"/>
                    <a:pt x="1235" y="2440"/>
                  </a:cubicBezTo>
                  <a:cubicBezTo>
                    <a:pt x="1235" y="2439"/>
                    <a:pt x="1234" y="2438"/>
                    <a:pt x="1234" y="2438"/>
                  </a:cubicBezTo>
                  <a:cubicBezTo>
                    <a:pt x="1233" y="2437"/>
                    <a:pt x="1233" y="2436"/>
                    <a:pt x="1232" y="2435"/>
                  </a:cubicBezTo>
                  <a:cubicBezTo>
                    <a:pt x="1231" y="2434"/>
                    <a:pt x="1231" y="2432"/>
                    <a:pt x="1230" y="2431"/>
                  </a:cubicBezTo>
                  <a:cubicBezTo>
                    <a:pt x="1229" y="2429"/>
                    <a:pt x="1228" y="2428"/>
                    <a:pt x="1227" y="2426"/>
                  </a:cubicBezTo>
                  <a:cubicBezTo>
                    <a:pt x="1226" y="2424"/>
                    <a:pt x="1225" y="2423"/>
                    <a:pt x="1225" y="2421"/>
                  </a:cubicBezTo>
                  <a:cubicBezTo>
                    <a:pt x="1224" y="2419"/>
                    <a:pt x="1223" y="2418"/>
                    <a:pt x="1222" y="2416"/>
                  </a:cubicBezTo>
                  <a:cubicBezTo>
                    <a:pt x="1222" y="2414"/>
                    <a:pt x="1221" y="2413"/>
                    <a:pt x="1220" y="2411"/>
                  </a:cubicBezTo>
                  <a:cubicBezTo>
                    <a:pt x="1219" y="2409"/>
                    <a:pt x="1219" y="2408"/>
                    <a:pt x="1218" y="2406"/>
                  </a:cubicBezTo>
                  <a:cubicBezTo>
                    <a:pt x="1217" y="2402"/>
                    <a:pt x="1215" y="2399"/>
                    <a:pt x="1214" y="2396"/>
                  </a:cubicBezTo>
                  <a:cubicBezTo>
                    <a:pt x="1214" y="2394"/>
                    <a:pt x="1213" y="2392"/>
                    <a:pt x="1213" y="2391"/>
                  </a:cubicBezTo>
                  <a:cubicBezTo>
                    <a:pt x="1212" y="2389"/>
                    <a:pt x="1212" y="2388"/>
                    <a:pt x="1211" y="2386"/>
                  </a:cubicBezTo>
                  <a:cubicBezTo>
                    <a:pt x="1211" y="2384"/>
                    <a:pt x="1211" y="2383"/>
                    <a:pt x="1210" y="2381"/>
                  </a:cubicBezTo>
                  <a:cubicBezTo>
                    <a:pt x="1210" y="2380"/>
                    <a:pt x="1210" y="2379"/>
                    <a:pt x="1209" y="2378"/>
                  </a:cubicBezTo>
                  <a:cubicBezTo>
                    <a:pt x="1228" y="2331"/>
                    <a:pt x="1222" y="2299"/>
                    <a:pt x="1215" y="2246"/>
                  </a:cubicBezTo>
                  <a:cubicBezTo>
                    <a:pt x="1248" y="2280"/>
                    <a:pt x="1246" y="2314"/>
                    <a:pt x="1246" y="2349"/>
                  </a:cubicBezTo>
                  <a:cubicBezTo>
                    <a:pt x="1246" y="2349"/>
                    <a:pt x="1246" y="2349"/>
                    <a:pt x="1246" y="2349"/>
                  </a:cubicBezTo>
                  <a:cubicBezTo>
                    <a:pt x="1245" y="2350"/>
                    <a:pt x="1245" y="2350"/>
                    <a:pt x="1244" y="2351"/>
                  </a:cubicBezTo>
                  <a:cubicBezTo>
                    <a:pt x="1243" y="2352"/>
                    <a:pt x="1243" y="2353"/>
                    <a:pt x="1242" y="2354"/>
                  </a:cubicBezTo>
                  <a:cubicBezTo>
                    <a:pt x="1241" y="2355"/>
                    <a:pt x="1241" y="2357"/>
                    <a:pt x="1240" y="2358"/>
                  </a:cubicBezTo>
                  <a:cubicBezTo>
                    <a:pt x="1239" y="2359"/>
                    <a:pt x="1239" y="2360"/>
                    <a:pt x="1238" y="2362"/>
                  </a:cubicBezTo>
                  <a:cubicBezTo>
                    <a:pt x="1238" y="2363"/>
                    <a:pt x="1238" y="2364"/>
                    <a:pt x="1237" y="2365"/>
                  </a:cubicBezTo>
                  <a:cubicBezTo>
                    <a:pt x="1237" y="2367"/>
                    <a:pt x="1237" y="2368"/>
                    <a:pt x="1236" y="2369"/>
                  </a:cubicBezTo>
                  <a:cubicBezTo>
                    <a:pt x="1236" y="2370"/>
                    <a:pt x="1236" y="2372"/>
                    <a:pt x="1236" y="2373"/>
                  </a:cubicBezTo>
                  <a:cubicBezTo>
                    <a:pt x="1236" y="2373"/>
                    <a:pt x="1236" y="2374"/>
                    <a:pt x="1236" y="2375"/>
                  </a:cubicBezTo>
                  <a:cubicBezTo>
                    <a:pt x="1236" y="2375"/>
                    <a:pt x="1236" y="2376"/>
                    <a:pt x="1236" y="2376"/>
                  </a:cubicBezTo>
                  <a:cubicBezTo>
                    <a:pt x="1236" y="2377"/>
                    <a:pt x="1236" y="2378"/>
                    <a:pt x="1236" y="2379"/>
                  </a:cubicBezTo>
                  <a:cubicBezTo>
                    <a:pt x="1236" y="2380"/>
                    <a:pt x="1237" y="2380"/>
                    <a:pt x="1237" y="2381"/>
                  </a:cubicBezTo>
                  <a:cubicBezTo>
                    <a:pt x="1237" y="2382"/>
                    <a:pt x="1237" y="2382"/>
                    <a:pt x="1237" y="2382"/>
                  </a:cubicBezTo>
                  <a:cubicBezTo>
                    <a:pt x="1237" y="2383"/>
                    <a:pt x="1237" y="2383"/>
                    <a:pt x="1237" y="2383"/>
                  </a:cubicBezTo>
                  <a:cubicBezTo>
                    <a:pt x="1237" y="2383"/>
                    <a:pt x="1237" y="2383"/>
                    <a:pt x="1238" y="2383"/>
                  </a:cubicBezTo>
                  <a:cubicBezTo>
                    <a:pt x="1238" y="2382"/>
                    <a:pt x="1238" y="2382"/>
                    <a:pt x="1238" y="2381"/>
                  </a:cubicBezTo>
                  <a:cubicBezTo>
                    <a:pt x="1239" y="2381"/>
                    <a:pt x="1239" y="2380"/>
                    <a:pt x="1239" y="2379"/>
                  </a:cubicBezTo>
                  <a:cubicBezTo>
                    <a:pt x="1240" y="2379"/>
                    <a:pt x="1240" y="2378"/>
                    <a:pt x="1241" y="2377"/>
                  </a:cubicBezTo>
                  <a:cubicBezTo>
                    <a:pt x="1241" y="2376"/>
                    <a:pt x="1241" y="2375"/>
                    <a:pt x="1242" y="2374"/>
                  </a:cubicBezTo>
                  <a:cubicBezTo>
                    <a:pt x="1242" y="2373"/>
                    <a:pt x="1243" y="2372"/>
                    <a:pt x="1243" y="2371"/>
                  </a:cubicBezTo>
                  <a:cubicBezTo>
                    <a:pt x="1244" y="2370"/>
                    <a:pt x="1244" y="2369"/>
                    <a:pt x="1245" y="2368"/>
                  </a:cubicBezTo>
                  <a:cubicBezTo>
                    <a:pt x="1245" y="2367"/>
                    <a:pt x="1245" y="2365"/>
                    <a:pt x="1246" y="2364"/>
                  </a:cubicBezTo>
                  <a:cubicBezTo>
                    <a:pt x="1246" y="2364"/>
                    <a:pt x="1246" y="2363"/>
                    <a:pt x="1246" y="2363"/>
                  </a:cubicBezTo>
                  <a:cubicBezTo>
                    <a:pt x="1247" y="2377"/>
                    <a:pt x="1249" y="2391"/>
                    <a:pt x="1254" y="2405"/>
                  </a:cubicBezTo>
                  <a:cubicBezTo>
                    <a:pt x="1254" y="2404"/>
                    <a:pt x="1254" y="2403"/>
                    <a:pt x="1254" y="2402"/>
                  </a:cubicBezTo>
                  <a:cubicBezTo>
                    <a:pt x="1255" y="2403"/>
                    <a:pt x="1255" y="2405"/>
                    <a:pt x="1256" y="2406"/>
                  </a:cubicBezTo>
                  <a:cubicBezTo>
                    <a:pt x="1256" y="2407"/>
                    <a:pt x="1257" y="2409"/>
                    <a:pt x="1257" y="2410"/>
                  </a:cubicBezTo>
                  <a:cubicBezTo>
                    <a:pt x="1258" y="2411"/>
                    <a:pt x="1258" y="2412"/>
                    <a:pt x="1259" y="2413"/>
                  </a:cubicBezTo>
                  <a:cubicBezTo>
                    <a:pt x="1259" y="2415"/>
                    <a:pt x="1261" y="2418"/>
                    <a:pt x="1262" y="2420"/>
                  </a:cubicBezTo>
                  <a:cubicBezTo>
                    <a:pt x="1264" y="2425"/>
                    <a:pt x="1266" y="2429"/>
                    <a:pt x="1268" y="2433"/>
                  </a:cubicBezTo>
                  <a:cubicBezTo>
                    <a:pt x="1268" y="2434"/>
                    <a:pt x="1269" y="2435"/>
                    <a:pt x="1269" y="2436"/>
                  </a:cubicBezTo>
                  <a:cubicBezTo>
                    <a:pt x="1270" y="2437"/>
                    <a:pt x="1270" y="2438"/>
                    <a:pt x="1271" y="2439"/>
                  </a:cubicBezTo>
                  <a:cubicBezTo>
                    <a:pt x="1272" y="2441"/>
                    <a:pt x="1272" y="2443"/>
                    <a:pt x="1273" y="2445"/>
                  </a:cubicBezTo>
                  <a:cubicBezTo>
                    <a:pt x="1273" y="2446"/>
                    <a:pt x="1274" y="2447"/>
                    <a:pt x="1274" y="2448"/>
                  </a:cubicBezTo>
                  <a:cubicBezTo>
                    <a:pt x="1274" y="2448"/>
                    <a:pt x="1275" y="2449"/>
                    <a:pt x="1275" y="2450"/>
                  </a:cubicBezTo>
                  <a:cubicBezTo>
                    <a:pt x="1275" y="2451"/>
                    <a:pt x="1275" y="2451"/>
                    <a:pt x="1276" y="2452"/>
                  </a:cubicBezTo>
                  <a:cubicBezTo>
                    <a:pt x="1276" y="2452"/>
                    <a:pt x="1276" y="2453"/>
                    <a:pt x="1276" y="2454"/>
                  </a:cubicBezTo>
                  <a:cubicBezTo>
                    <a:pt x="1277" y="2455"/>
                    <a:pt x="1277" y="2455"/>
                    <a:pt x="1277" y="2456"/>
                  </a:cubicBezTo>
                  <a:cubicBezTo>
                    <a:pt x="1277" y="2457"/>
                    <a:pt x="1278" y="2457"/>
                    <a:pt x="1278" y="2457"/>
                  </a:cubicBezTo>
                  <a:cubicBezTo>
                    <a:pt x="1278" y="2457"/>
                    <a:pt x="1278" y="2457"/>
                    <a:pt x="1278" y="2456"/>
                  </a:cubicBezTo>
                  <a:cubicBezTo>
                    <a:pt x="1278" y="2455"/>
                    <a:pt x="1278" y="2454"/>
                    <a:pt x="1278" y="2453"/>
                  </a:cubicBezTo>
                  <a:cubicBezTo>
                    <a:pt x="1278" y="2453"/>
                    <a:pt x="1278" y="2452"/>
                    <a:pt x="1278" y="2451"/>
                  </a:cubicBezTo>
                  <a:cubicBezTo>
                    <a:pt x="1278" y="2451"/>
                    <a:pt x="1278" y="2450"/>
                    <a:pt x="1278" y="2449"/>
                  </a:cubicBezTo>
                  <a:cubicBezTo>
                    <a:pt x="1278" y="2448"/>
                    <a:pt x="1278" y="2448"/>
                    <a:pt x="1278" y="2447"/>
                  </a:cubicBezTo>
                  <a:cubicBezTo>
                    <a:pt x="1278" y="2446"/>
                    <a:pt x="1278" y="2445"/>
                    <a:pt x="1277" y="2444"/>
                  </a:cubicBezTo>
                  <a:cubicBezTo>
                    <a:pt x="1277" y="2443"/>
                    <a:pt x="1277" y="2442"/>
                    <a:pt x="1277" y="2441"/>
                  </a:cubicBezTo>
                  <a:cubicBezTo>
                    <a:pt x="1277" y="2440"/>
                    <a:pt x="1277" y="2439"/>
                    <a:pt x="1276" y="2438"/>
                  </a:cubicBezTo>
                  <a:cubicBezTo>
                    <a:pt x="1276" y="2436"/>
                    <a:pt x="1276" y="2435"/>
                    <a:pt x="1275" y="2434"/>
                  </a:cubicBezTo>
                  <a:cubicBezTo>
                    <a:pt x="1275" y="2433"/>
                    <a:pt x="1275" y="2432"/>
                    <a:pt x="1274" y="2431"/>
                  </a:cubicBezTo>
                  <a:cubicBezTo>
                    <a:pt x="1274" y="2428"/>
                    <a:pt x="1273" y="2426"/>
                    <a:pt x="1272" y="2424"/>
                  </a:cubicBezTo>
                  <a:cubicBezTo>
                    <a:pt x="1271" y="2421"/>
                    <a:pt x="1270" y="2419"/>
                    <a:pt x="1269" y="2417"/>
                  </a:cubicBezTo>
                  <a:cubicBezTo>
                    <a:pt x="1268" y="2414"/>
                    <a:pt x="1267" y="2412"/>
                    <a:pt x="1265" y="2410"/>
                  </a:cubicBezTo>
                  <a:cubicBezTo>
                    <a:pt x="1265" y="2409"/>
                    <a:pt x="1264" y="2408"/>
                    <a:pt x="1264" y="2407"/>
                  </a:cubicBezTo>
                  <a:cubicBezTo>
                    <a:pt x="1263" y="2406"/>
                    <a:pt x="1263" y="2404"/>
                    <a:pt x="1262" y="2403"/>
                  </a:cubicBezTo>
                  <a:cubicBezTo>
                    <a:pt x="1261" y="2401"/>
                    <a:pt x="1260" y="2399"/>
                    <a:pt x="1259" y="2397"/>
                  </a:cubicBezTo>
                  <a:cubicBezTo>
                    <a:pt x="1258" y="2395"/>
                    <a:pt x="1257" y="2394"/>
                    <a:pt x="1256" y="2392"/>
                  </a:cubicBezTo>
                  <a:cubicBezTo>
                    <a:pt x="1256" y="2391"/>
                    <a:pt x="1255" y="2391"/>
                    <a:pt x="1255" y="2390"/>
                  </a:cubicBezTo>
                  <a:cubicBezTo>
                    <a:pt x="1258" y="2357"/>
                    <a:pt x="1260" y="2330"/>
                    <a:pt x="1257" y="2304"/>
                  </a:cubicBezTo>
                  <a:cubicBezTo>
                    <a:pt x="1259" y="2307"/>
                    <a:pt x="1260" y="2310"/>
                    <a:pt x="1262" y="2313"/>
                  </a:cubicBezTo>
                  <a:cubicBezTo>
                    <a:pt x="1263" y="2316"/>
                    <a:pt x="1265" y="2319"/>
                    <a:pt x="1266" y="2322"/>
                  </a:cubicBezTo>
                  <a:cubicBezTo>
                    <a:pt x="1268" y="2325"/>
                    <a:pt x="1270" y="2329"/>
                    <a:pt x="1271" y="2332"/>
                  </a:cubicBezTo>
                  <a:cubicBezTo>
                    <a:pt x="1273" y="2335"/>
                    <a:pt x="1274" y="2339"/>
                    <a:pt x="1276" y="2342"/>
                  </a:cubicBezTo>
                  <a:cubicBezTo>
                    <a:pt x="1277" y="2345"/>
                    <a:pt x="1278" y="2349"/>
                    <a:pt x="1280" y="2352"/>
                  </a:cubicBezTo>
                  <a:cubicBezTo>
                    <a:pt x="1281" y="2355"/>
                    <a:pt x="1282" y="2358"/>
                    <a:pt x="1283" y="2361"/>
                  </a:cubicBezTo>
                  <a:cubicBezTo>
                    <a:pt x="1284" y="2364"/>
                    <a:pt x="1285" y="2367"/>
                    <a:pt x="1286" y="2369"/>
                  </a:cubicBezTo>
                  <a:cubicBezTo>
                    <a:pt x="1286" y="2371"/>
                    <a:pt x="1286" y="2372"/>
                    <a:pt x="1287" y="2373"/>
                  </a:cubicBezTo>
                  <a:cubicBezTo>
                    <a:pt x="1287" y="2374"/>
                    <a:pt x="1287" y="2376"/>
                    <a:pt x="1287" y="2377"/>
                  </a:cubicBezTo>
                  <a:cubicBezTo>
                    <a:pt x="1288" y="2378"/>
                    <a:pt x="1288" y="2379"/>
                    <a:pt x="1288" y="2380"/>
                  </a:cubicBezTo>
                  <a:cubicBezTo>
                    <a:pt x="1288" y="2381"/>
                    <a:pt x="1289" y="2382"/>
                    <a:pt x="1289" y="2382"/>
                  </a:cubicBezTo>
                  <a:cubicBezTo>
                    <a:pt x="1289" y="2384"/>
                    <a:pt x="1289" y="2385"/>
                    <a:pt x="1289" y="2386"/>
                  </a:cubicBezTo>
                  <a:cubicBezTo>
                    <a:pt x="1290" y="2387"/>
                    <a:pt x="1290" y="2387"/>
                    <a:pt x="1290" y="2387"/>
                  </a:cubicBezTo>
                  <a:cubicBezTo>
                    <a:pt x="1290" y="2387"/>
                    <a:pt x="1290" y="2387"/>
                    <a:pt x="1290" y="2386"/>
                  </a:cubicBezTo>
                  <a:cubicBezTo>
                    <a:pt x="1290" y="2385"/>
                    <a:pt x="1290" y="2384"/>
                    <a:pt x="1290" y="2382"/>
                  </a:cubicBezTo>
                  <a:cubicBezTo>
                    <a:pt x="1290" y="2381"/>
                    <a:pt x="1290" y="2380"/>
                    <a:pt x="1290" y="2379"/>
                  </a:cubicBezTo>
                  <a:cubicBezTo>
                    <a:pt x="1290" y="2378"/>
                    <a:pt x="1290" y="2377"/>
                    <a:pt x="1291" y="2376"/>
                  </a:cubicBezTo>
                  <a:cubicBezTo>
                    <a:pt x="1291" y="2375"/>
                    <a:pt x="1290" y="2374"/>
                    <a:pt x="1290" y="2373"/>
                  </a:cubicBezTo>
                  <a:cubicBezTo>
                    <a:pt x="1290" y="2371"/>
                    <a:pt x="1290" y="2370"/>
                    <a:pt x="1290" y="2369"/>
                  </a:cubicBezTo>
                  <a:cubicBezTo>
                    <a:pt x="1290" y="2367"/>
                    <a:pt x="1290" y="2366"/>
                    <a:pt x="1290" y="2364"/>
                  </a:cubicBezTo>
                  <a:cubicBezTo>
                    <a:pt x="1289" y="2363"/>
                    <a:pt x="1289" y="2361"/>
                    <a:pt x="1289" y="2359"/>
                  </a:cubicBezTo>
                  <a:cubicBezTo>
                    <a:pt x="1288" y="2356"/>
                    <a:pt x="1287" y="2353"/>
                    <a:pt x="1286" y="2349"/>
                  </a:cubicBezTo>
                  <a:cubicBezTo>
                    <a:pt x="1286" y="2348"/>
                    <a:pt x="1285" y="2346"/>
                    <a:pt x="1285" y="2344"/>
                  </a:cubicBezTo>
                  <a:cubicBezTo>
                    <a:pt x="1284" y="2343"/>
                    <a:pt x="1283" y="2341"/>
                    <a:pt x="1283" y="2339"/>
                  </a:cubicBezTo>
                  <a:cubicBezTo>
                    <a:pt x="1281" y="2336"/>
                    <a:pt x="1280" y="2332"/>
                    <a:pt x="1278" y="2329"/>
                  </a:cubicBezTo>
                  <a:cubicBezTo>
                    <a:pt x="1277" y="2325"/>
                    <a:pt x="1275" y="2322"/>
                    <a:pt x="1273" y="2319"/>
                  </a:cubicBezTo>
                  <a:cubicBezTo>
                    <a:pt x="1272" y="2317"/>
                    <a:pt x="1271" y="2315"/>
                    <a:pt x="1270" y="2314"/>
                  </a:cubicBezTo>
                  <a:cubicBezTo>
                    <a:pt x="1269" y="2312"/>
                    <a:pt x="1269" y="2311"/>
                    <a:pt x="1268" y="2309"/>
                  </a:cubicBezTo>
                  <a:cubicBezTo>
                    <a:pt x="1264" y="2303"/>
                    <a:pt x="1260" y="2298"/>
                    <a:pt x="1257" y="2293"/>
                  </a:cubicBezTo>
                  <a:cubicBezTo>
                    <a:pt x="1257" y="2292"/>
                    <a:pt x="1256" y="2291"/>
                    <a:pt x="1255" y="2290"/>
                  </a:cubicBezTo>
                  <a:cubicBezTo>
                    <a:pt x="1254" y="2282"/>
                    <a:pt x="1251" y="2274"/>
                    <a:pt x="1249" y="2265"/>
                  </a:cubicBezTo>
                  <a:cubicBezTo>
                    <a:pt x="1249" y="2265"/>
                    <a:pt x="1249" y="2265"/>
                    <a:pt x="1249" y="2266"/>
                  </a:cubicBezTo>
                  <a:cubicBezTo>
                    <a:pt x="1251" y="2268"/>
                    <a:pt x="1254" y="2271"/>
                    <a:pt x="1257" y="2274"/>
                  </a:cubicBezTo>
                  <a:cubicBezTo>
                    <a:pt x="1258" y="2276"/>
                    <a:pt x="1260" y="2277"/>
                    <a:pt x="1261" y="2279"/>
                  </a:cubicBezTo>
                  <a:cubicBezTo>
                    <a:pt x="1263" y="2280"/>
                    <a:pt x="1264" y="2282"/>
                    <a:pt x="1266" y="2283"/>
                  </a:cubicBezTo>
                  <a:cubicBezTo>
                    <a:pt x="1269" y="2286"/>
                    <a:pt x="1272" y="2289"/>
                    <a:pt x="1276" y="2292"/>
                  </a:cubicBezTo>
                  <a:cubicBezTo>
                    <a:pt x="1279" y="2295"/>
                    <a:pt x="1282" y="2298"/>
                    <a:pt x="1285" y="2301"/>
                  </a:cubicBezTo>
                  <a:cubicBezTo>
                    <a:pt x="1289" y="2303"/>
                    <a:pt x="1292" y="2306"/>
                    <a:pt x="1295" y="2309"/>
                  </a:cubicBezTo>
                  <a:cubicBezTo>
                    <a:pt x="1298" y="2311"/>
                    <a:pt x="1301" y="2314"/>
                    <a:pt x="1305" y="2316"/>
                  </a:cubicBezTo>
                  <a:cubicBezTo>
                    <a:pt x="1308" y="2318"/>
                    <a:pt x="1310" y="2320"/>
                    <a:pt x="1313" y="2322"/>
                  </a:cubicBezTo>
                  <a:cubicBezTo>
                    <a:pt x="1316" y="2324"/>
                    <a:pt x="1318" y="2326"/>
                    <a:pt x="1320" y="2328"/>
                  </a:cubicBezTo>
                  <a:cubicBezTo>
                    <a:pt x="1322" y="2329"/>
                    <a:pt x="1324" y="2331"/>
                    <a:pt x="1325" y="2332"/>
                  </a:cubicBezTo>
                  <a:cubicBezTo>
                    <a:pt x="1326" y="2334"/>
                    <a:pt x="1327" y="2335"/>
                    <a:pt x="1328" y="2336"/>
                  </a:cubicBezTo>
                  <a:cubicBezTo>
                    <a:pt x="1328" y="2336"/>
                    <a:pt x="1329" y="2337"/>
                    <a:pt x="1329" y="2337"/>
                  </a:cubicBezTo>
                  <a:cubicBezTo>
                    <a:pt x="1329" y="2337"/>
                    <a:pt x="1329" y="2336"/>
                    <a:pt x="1328" y="2335"/>
                  </a:cubicBezTo>
                  <a:cubicBezTo>
                    <a:pt x="1328" y="2334"/>
                    <a:pt x="1327" y="2333"/>
                    <a:pt x="1326" y="2331"/>
                  </a:cubicBezTo>
                  <a:cubicBezTo>
                    <a:pt x="1325" y="2330"/>
                    <a:pt x="1324" y="2328"/>
                    <a:pt x="1322" y="2326"/>
                  </a:cubicBezTo>
                  <a:cubicBezTo>
                    <a:pt x="1320" y="2323"/>
                    <a:pt x="1318" y="2321"/>
                    <a:pt x="1316" y="2319"/>
                  </a:cubicBezTo>
                  <a:cubicBezTo>
                    <a:pt x="1314" y="2316"/>
                    <a:pt x="1311" y="2314"/>
                    <a:pt x="1308" y="2311"/>
                  </a:cubicBezTo>
                  <a:cubicBezTo>
                    <a:pt x="1306" y="2309"/>
                    <a:pt x="1303" y="2306"/>
                    <a:pt x="1300" y="2303"/>
                  </a:cubicBezTo>
                  <a:cubicBezTo>
                    <a:pt x="1298" y="2302"/>
                    <a:pt x="1297" y="2301"/>
                    <a:pt x="1295" y="2299"/>
                  </a:cubicBezTo>
                  <a:cubicBezTo>
                    <a:pt x="1294" y="2298"/>
                    <a:pt x="1292" y="2296"/>
                    <a:pt x="1290" y="2295"/>
                  </a:cubicBezTo>
                  <a:cubicBezTo>
                    <a:pt x="1287" y="2292"/>
                    <a:pt x="1284" y="2289"/>
                    <a:pt x="1281" y="2286"/>
                  </a:cubicBezTo>
                  <a:cubicBezTo>
                    <a:pt x="1278" y="2283"/>
                    <a:pt x="1274" y="2280"/>
                    <a:pt x="1271" y="2277"/>
                  </a:cubicBezTo>
                  <a:cubicBezTo>
                    <a:pt x="1270" y="2276"/>
                    <a:pt x="1268" y="2275"/>
                    <a:pt x="1266" y="2273"/>
                  </a:cubicBezTo>
                  <a:cubicBezTo>
                    <a:pt x="1265" y="2272"/>
                    <a:pt x="1263" y="2270"/>
                    <a:pt x="1262" y="2269"/>
                  </a:cubicBezTo>
                  <a:cubicBezTo>
                    <a:pt x="1259" y="2266"/>
                    <a:pt x="1256" y="2264"/>
                    <a:pt x="1253" y="2261"/>
                  </a:cubicBezTo>
                  <a:cubicBezTo>
                    <a:pt x="1250" y="2259"/>
                    <a:pt x="1247" y="2257"/>
                    <a:pt x="1245" y="2254"/>
                  </a:cubicBezTo>
                  <a:cubicBezTo>
                    <a:pt x="1245" y="2254"/>
                    <a:pt x="1244" y="2254"/>
                    <a:pt x="1244" y="2254"/>
                  </a:cubicBezTo>
                  <a:cubicBezTo>
                    <a:pt x="1238" y="2238"/>
                    <a:pt x="1229" y="2222"/>
                    <a:pt x="1217" y="2204"/>
                  </a:cubicBezTo>
                  <a:cubicBezTo>
                    <a:pt x="1206" y="2188"/>
                    <a:pt x="1196" y="2172"/>
                    <a:pt x="1188" y="2156"/>
                  </a:cubicBezTo>
                  <a:cubicBezTo>
                    <a:pt x="1189" y="2158"/>
                    <a:pt x="1190" y="2159"/>
                    <a:pt x="1191" y="2160"/>
                  </a:cubicBezTo>
                  <a:cubicBezTo>
                    <a:pt x="1193" y="2162"/>
                    <a:pt x="1194" y="2163"/>
                    <a:pt x="1196" y="2165"/>
                  </a:cubicBezTo>
                  <a:cubicBezTo>
                    <a:pt x="1198" y="2166"/>
                    <a:pt x="1200" y="2168"/>
                    <a:pt x="1201" y="2170"/>
                  </a:cubicBezTo>
                  <a:cubicBezTo>
                    <a:pt x="1205" y="2173"/>
                    <a:pt x="1209" y="2176"/>
                    <a:pt x="1213" y="2179"/>
                  </a:cubicBezTo>
                  <a:cubicBezTo>
                    <a:pt x="1214" y="2181"/>
                    <a:pt x="1216" y="2182"/>
                    <a:pt x="1218" y="2184"/>
                  </a:cubicBezTo>
                  <a:cubicBezTo>
                    <a:pt x="1220" y="2185"/>
                    <a:pt x="1222" y="2186"/>
                    <a:pt x="1224" y="2188"/>
                  </a:cubicBezTo>
                  <a:cubicBezTo>
                    <a:pt x="1228" y="2190"/>
                    <a:pt x="1232" y="2193"/>
                    <a:pt x="1236" y="2195"/>
                  </a:cubicBezTo>
                  <a:cubicBezTo>
                    <a:pt x="1239" y="2197"/>
                    <a:pt x="1241" y="2198"/>
                    <a:pt x="1243" y="2199"/>
                  </a:cubicBezTo>
                  <a:cubicBezTo>
                    <a:pt x="1244" y="2200"/>
                    <a:pt x="1244" y="2200"/>
                    <a:pt x="1244" y="2200"/>
                  </a:cubicBezTo>
                  <a:cubicBezTo>
                    <a:pt x="1244" y="2201"/>
                    <a:pt x="1245" y="2202"/>
                    <a:pt x="1245" y="2202"/>
                  </a:cubicBezTo>
                  <a:cubicBezTo>
                    <a:pt x="1246" y="2203"/>
                    <a:pt x="1246" y="2204"/>
                    <a:pt x="1247" y="2205"/>
                  </a:cubicBezTo>
                  <a:cubicBezTo>
                    <a:pt x="1247" y="2205"/>
                    <a:pt x="1247" y="2206"/>
                    <a:pt x="1248" y="2207"/>
                  </a:cubicBezTo>
                  <a:cubicBezTo>
                    <a:pt x="1248" y="2208"/>
                    <a:pt x="1248" y="2208"/>
                    <a:pt x="1248" y="2208"/>
                  </a:cubicBezTo>
                  <a:cubicBezTo>
                    <a:pt x="1249" y="2209"/>
                    <a:pt x="1249" y="2209"/>
                    <a:pt x="1249" y="2210"/>
                  </a:cubicBezTo>
                  <a:cubicBezTo>
                    <a:pt x="1250" y="2212"/>
                    <a:pt x="1251" y="2214"/>
                    <a:pt x="1251" y="2216"/>
                  </a:cubicBezTo>
                  <a:cubicBezTo>
                    <a:pt x="1252" y="2218"/>
                    <a:pt x="1253" y="2220"/>
                    <a:pt x="1254" y="2222"/>
                  </a:cubicBezTo>
                  <a:cubicBezTo>
                    <a:pt x="1255" y="2225"/>
                    <a:pt x="1255" y="2227"/>
                    <a:pt x="1256" y="2229"/>
                  </a:cubicBezTo>
                  <a:cubicBezTo>
                    <a:pt x="1257" y="2232"/>
                    <a:pt x="1258" y="2234"/>
                    <a:pt x="1259" y="2236"/>
                  </a:cubicBezTo>
                  <a:cubicBezTo>
                    <a:pt x="1259" y="2237"/>
                    <a:pt x="1260" y="2239"/>
                    <a:pt x="1260" y="2240"/>
                  </a:cubicBezTo>
                  <a:cubicBezTo>
                    <a:pt x="1261" y="2241"/>
                    <a:pt x="1261" y="2242"/>
                    <a:pt x="1262" y="2243"/>
                  </a:cubicBezTo>
                  <a:cubicBezTo>
                    <a:pt x="1263" y="2245"/>
                    <a:pt x="1264" y="2247"/>
                    <a:pt x="1266" y="2249"/>
                  </a:cubicBezTo>
                  <a:cubicBezTo>
                    <a:pt x="1267" y="2251"/>
                    <a:pt x="1268" y="2252"/>
                    <a:pt x="1270" y="2254"/>
                  </a:cubicBezTo>
                  <a:cubicBezTo>
                    <a:pt x="1270" y="2255"/>
                    <a:pt x="1271" y="2255"/>
                    <a:pt x="1272" y="2256"/>
                  </a:cubicBezTo>
                  <a:cubicBezTo>
                    <a:pt x="1272" y="2256"/>
                    <a:pt x="1273" y="2257"/>
                    <a:pt x="1273" y="2258"/>
                  </a:cubicBezTo>
                  <a:cubicBezTo>
                    <a:pt x="1274" y="2258"/>
                    <a:pt x="1275" y="2258"/>
                    <a:pt x="1275" y="2259"/>
                  </a:cubicBezTo>
                  <a:cubicBezTo>
                    <a:pt x="1276" y="2259"/>
                    <a:pt x="1276" y="2260"/>
                    <a:pt x="1277" y="2260"/>
                  </a:cubicBezTo>
                  <a:cubicBezTo>
                    <a:pt x="1278" y="2260"/>
                    <a:pt x="1279" y="2261"/>
                    <a:pt x="1279" y="2261"/>
                  </a:cubicBezTo>
                  <a:cubicBezTo>
                    <a:pt x="1280" y="2261"/>
                    <a:pt x="1280" y="2261"/>
                    <a:pt x="1280" y="2261"/>
                  </a:cubicBezTo>
                  <a:cubicBezTo>
                    <a:pt x="1280" y="2261"/>
                    <a:pt x="1280" y="2261"/>
                    <a:pt x="1280" y="2261"/>
                  </a:cubicBezTo>
                  <a:cubicBezTo>
                    <a:pt x="1279" y="2260"/>
                    <a:pt x="1279" y="2259"/>
                    <a:pt x="1278" y="2259"/>
                  </a:cubicBezTo>
                  <a:cubicBezTo>
                    <a:pt x="1278" y="2258"/>
                    <a:pt x="1277" y="2258"/>
                    <a:pt x="1277" y="2257"/>
                  </a:cubicBezTo>
                  <a:cubicBezTo>
                    <a:pt x="1277" y="2257"/>
                    <a:pt x="1276" y="2256"/>
                    <a:pt x="1276" y="2255"/>
                  </a:cubicBezTo>
                  <a:cubicBezTo>
                    <a:pt x="1275" y="2255"/>
                    <a:pt x="1275" y="2254"/>
                    <a:pt x="1274" y="2253"/>
                  </a:cubicBezTo>
                  <a:cubicBezTo>
                    <a:pt x="1274" y="2253"/>
                    <a:pt x="1274" y="2252"/>
                    <a:pt x="1273" y="2251"/>
                  </a:cubicBezTo>
                  <a:cubicBezTo>
                    <a:pt x="1273" y="2250"/>
                    <a:pt x="1272" y="2250"/>
                    <a:pt x="1272" y="2249"/>
                  </a:cubicBezTo>
                  <a:cubicBezTo>
                    <a:pt x="1272" y="2248"/>
                    <a:pt x="1272" y="2248"/>
                    <a:pt x="1271" y="2247"/>
                  </a:cubicBezTo>
                  <a:cubicBezTo>
                    <a:pt x="1271" y="2247"/>
                    <a:pt x="1271" y="2247"/>
                    <a:pt x="1271" y="2246"/>
                  </a:cubicBezTo>
                  <a:cubicBezTo>
                    <a:pt x="1270" y="2244"/>
                    <a:pt x="1269" y="2242"/>
                    <a:pt x="1268" y="2240"/>
                  </a:cubicBezTo>
                  <a:cubicBezTo>
                    <a:pt x="1268" y="2238"/>
                    <a:pt x="1267" y="2236"/>
                    <a:pt x="1266" y="2233"/>
                  </a:cubicBezTo>
                  <a:cubicBezTo>
                    <a:pt x="1265" y="2231"/>
                    <a:pt x="1264" y="2229"/>
                    <a:pt x="1264" y="2227"/>
                  </a:cubicBezTo>
                  <a:cubicBezTo>
                    <a:pt x="1263" y="2224"/>
                    <a:pt x="1262" y="2222"/>
                    <a:pt x="1261" y="2220"/>
                  </a:cubicBezTo>
                  <a:cubicBezTo>
                    <a:pt x="1260" y="2218"/>
                    <a:pt x="1260" y="2217"/>
                    <a:pt x="1259" y="2216"/>
                  </a:cubicBezTo>
                  <a:cubicBezTo>
                    <a:pt x="1259" y="2216"/>
                    <a:pt x="1259" y="2215"/>
                    <a:pt x="1259" y="2215"/>
                  </a:cubicBezTo>
                  <a:cubicBezTo>
                    <a:pt x="1258" y="2214"/>
                    <a:pt x="1258" y="2213"/>
                    <a:pt x="1258" y="2213"/>
                  </a:cubicBezTo>
                  <a:cubicBezTo>
                    <a:pt x="1257" y="2211"/>
                    <a:pt x="1255" y="2209"/>
                    <a:pt x="1254" y="2207"/>
                  </a:cubicBezTo>
                  <a:cubicBezTo>
                    <a:pt x="1254" y="2206"/>
                    <a:pt x="1253" y="2205"/>
                    <a:pt x="1253" y="2205"/>
                  </a:cubicBezTo>
                  <a:cubicBezTo>
                    <a:pt x="1254" y="2206"/>
                    <a:pt x="1256" y="2207"/>
                    <a:pt x="1257" y="2208"/>
                  </a:cubicBezTo>
                  <a:cubicBezTo>
                    <a:pt x="1260" y="2210"/>
                    <a:pt x="1263" y="2211"/>
                    <a:pt x="1266" y="2213"/>
                  </a:cubicBezTo>
                  <a:cubicBezTo>
                    <a:pt x="1268" y="2215"/>
                    <a:pt x="1270" y="2216"/>
                    <a:pt x="1272" y="2218"/>
                  </a:cubicBezTo>
                  <a:cubicBezTo>
                    <a:pt x="1272" y="2218"/>
                    <a:pt x="1273" y="2219"/>
                    <a:pt x="1274" y="2219"/>
                  </a:cubicBezTo>
                  <a:cubicBezTo>
                    <a:pt x="1274" y="2220"/>
                    <a:pt x="1275" y="2220"/>
                    <a:pt x="1275" y="2221"/>
                  </a:cubicBezTo>
                  <a:cubicBezTo>
                    <a:pt x="1276" y="2222"/>
                    <a:pt x="1277" y="2222"/>
                    <a:pt x="1277" y="2222"/>
                  </a:cubicBezTo>
                  <a:cubicBezTo>
                    <a:pt x="1277" y="2222"/>
                    <a:pt x="1276" y="2221"/>
                    <a:pt x="1276" y="2221"/>
                  </a:cubicBezTo>
                  <a:cubicBezTo>
                    <a:pt x="1275" y="2220"/>
                    <a:pt x="1275" y="2219"/>
                    <a:pt x="1274" y="2219"/>
                  </a:cubicBezTo>
                  <a:cubicBezTo>
                    <a:pt x="1274" y="2218"/>
                    <a:pt x="1273" y="2217"/>
                    <a:pt x="1273" y="2217"/>
                  </a:cubicBezTo>
                  <a:cubicBezTo>
                    <a:pt x="1272" y="2216"/>
                    <a:pt x="1271" y="2215"/>
                    <a:pt x="1270" y="2214"/>
                  </a:cubicBezTo>
                  <a:cubicBezTo>
                    <a:pt x="1270" y="2213"/>
                    <a:pt x="1269" y="2212"/>
                    <a:pt x="1268" y="2211"/>
                  </a:cubicBezTo>
                  <a:cubicBezTo>
                    <a:pt x="1265" y="2209"/>
                    <a:pt x="1263" y="2206"/>
                    <a:pt x="1260" y="2204"/>
                  </a:cubicBezTo>
                  <a:cubicBezTo>
                    <a:pt x="1257" y="2202"/>
                    <a:pt x="1254" y="2199"/>
                    <a:pt x="1251" y="2197"/>
                  </a:cubicBezTo>
                  <a:cubicBezTo>
                    <a:pt x="1247" y="2194"/>
                    <a:pt x="1244" y="2192"/>
                    <a:pt x="1240" y="2189"/>
                  </a:cubicBezTo>
                  <a:cubicBezTo>
                    <a:pt x="1238" y="2188"/>
                    <a:pt x="1236" y="2187"/>
                    <a:pt x="1234" y="2185"/>
                  </a:cubicBezTo>
                  <a:cubicBezTo>
                    <a:pt x="1234" y="2185"/>
                    <a:pt x="1233" y="2185"/>
                    <a:pt x="1233" y="2184"/>
                  </a:cubicBezTo>
                  <a:cubicBezTo>
                    <a:pt x="1232" y="2184"/>
                    <a:pt x="1232" y="2184"/>
                    <a:pt x="1232" y="2184"/>
                  </a:cubicBezTo>
                  <a:cubicBezTo>
                    <a:pt x="1232" y="2183"/>
                    <a:pt x="1232" y="2183"/>
                    <a:pt x="1232" y="2183"/>
                  </a:cubicBezTo>
                  <a:cubicBezTo>
                    <a:pt x="1231" y="2183"/>
                    <a:pt x="1230" y="2182"/>
                    <a:pt x="1229" y="2181"/>
                  </a:cubicBezTo>
                  <a:cubicBezTo>
                    <a:pt x="1227" y="2180"/>
                    <a:pt x="1225" y="2179"/>
                    <a:pt x="1223" y="2177"/>
                  </a:cubicBezTo>
                  <a:cubicBezTo>
                    <a:pt x="1221" y="2176"/>
                    <a:pt x="1219" y="2174"/>
                    <a:pt x="1217" y="2173"/>
                  </a:cubicBezTo>
                  <a:cubicBezTo>
                    <a:pt x="1216" y="2171"/>
                    <a:pt x="1214" y="2170"/>
                    <a:pt x="1212" y="2168"/>
                  </a:cubicBezTo>
                  <a:cubicBezTo>
                    <a:pt x="1211" y="2168"/>
                    <a:pt x="1210" y="2167"/>
                    <a:pt x="1209" y="2166"/>
                  </a:cubicBezTo>
                  <a:cubicBezTo>
                    <a:pt x="1208" y="2165"/>
                    <a:pt x="1207" y="2165"/>
                    <a:pt x="1206" y="2164"/>
                  </a:cubicBezTo>
                  <a:cubicBezTo>
                    <a:pt x="1205" y="2162"/>
                    <a:pt x="1203" y="2161"/>
                    <a:pt x="1201" y="2159"/>
                  </a:cubicBezTo>
                  <a:cubicBezTo>
                    <a:pt x="1199" y="2158"/>
                    <a:pt x="1198" y="2156"/>
                    <a:pt x="1196" y="2155"/>
                  </a:cubicBezTo>
                  <a:cubicBezTo>
                    <a:pt x="1194" y="2153"/>
                    <a:pt x="1193" y="2152"/>
                    <a:pt x="1191" y="2150"/>
                  </a:cubicBezTo>
                  <a:cubicBezTo>
                    <a:pt x="1190" y="2149"/>
                    <a:pt x="1188" y="2148"/>
                    <a:pt x="1187" y="2146"/>
                  </a:cubicBezTo>
                  <a:cubicBezTo>
                    <a:pt x="1185" y="2145"/>
                    <a:pt x="1184" y="2143"/>
                    <a:pt x="1182" y="2142"/>
                  </a:cubicBezTo>
                  <a:cubicBezTo>
                    <a:pt x="1181" y="2141"/>
                    <a:pt x="1180" y="2140"/>
                    <a:pt x="1179" y="2139"/>
                  </a:cubicBezTo>
                  <a:cubicBezTo>
                    <a:pt x="1174" y="2129"/>
                    <a:pt x="1170" y="2118"/>
                    <a:pt x="1166" y="2109"/>
                  </a:cubicBezTo>
                  <a:cubicBezTo>
                    <a:pt x="1168" y="2110"/>
                    <a:pt x="1169" y="2111"/>
                    <a:pt x="1171" y="2111"/>
                  </a:cubicBezTo>
                  <a:cubicBezTo>
                    <a:pt x="1173" y="2112"/>
                    <a:pt x="1174" y="2113"/>
                    <a:pt x="1176" y="2114"/>
                  </a:cubicBezTo>
                  <a:cubicBezTo>
                    <a:pt x="1180" y="2116"/>
                    <a:pt x="1185" y="2117"/>
                    <a:pt x="1189" y="2118"/>
                  </a:cubicBezTo>
                  <a:cubicBezTo>
                    <a:pt x="1191" y="2119"/>
                    <a:pt x="1193" y="2119"/>
                    <a:pt x="1196" y="2120"/>
                  </a:cubicBezTo>
                  <a:cubicBezTo>
                    <a:pt x="1198" y="2121"/>
                    <a:pt x="1200" y="2121"/>
                    <a:pt x="1202" y="2122"/>
                  </a:cubicBezTo>
                  <a:cubicBezTo>
                    <a:pt x="1203" y="2122"/>
                    <a:pt x="1204" y="2123"/>
                    <a:pt x="1205" y="2123"/>
                  </a:cubicBezTo>
                  <a:cubicBezTo>
                    <a:pt x="1207" y="2123"/>
                    <a:pt x="1208" y="2124"/>
                    <a:pt x="1209" y="2124"/>
                  </a:cubicBezTo>
                  <a:cubicBezTo>
                    <a:pt x="1210" y="2125"/>
                    <a:pt x="1211" y="2125"/>
                    <a:pt x="1212" y="2125"/>
                  </a:cubicBezTo>
                  <a:cubicBezTo>
                    <a:pt x="1213" y="2126"/>
                    <a:pt x="1214" y="2126"/>
                    <a:pt x="1215" y="2127"/>
                  </a:cubicBezTo>
                  <a:cubicBezTo>
                    <a:pt x="1219" y="2129"/>
                    <a:pt x="1223" y="2131"/>
                    <a:pt x="1227" y="2133"/>
                  </a:cubicBezTo>
                  <a:cubicBezTo>
                    <a:pt x="1228" y="2134"/>
                    <a:pt x="1229" y="2134"/>
                    <a:pt x="1230" y="2135"/>
                  </a:cubicBezTo>
                  <a:cubicBezTo>
                    <a:pt x="1231" y="2136"/>
                    <a:pt x="1232" y="2136"/>
                    <a:pt x="1233" y="2137"/>
                  </a:cubicBezTo>
                  <a:cubicBezTo>
                    <a:pt x="1235" y="2138"/>
                    <a:pt x="1237" y="2139"/>
                    <a:pt x="1239" y="2141"/>
                  </a:cubicBezTo>
                  <a:cubicBezTo>
                    <a:pt x="1240" y="2141"/>
                    <a:pt x="1240" y="2142"/>
                    <a:pt x="1241" y="2143"/>
                  </a:cubicBezTo>
                  <a:cubicBezTo>
                    <a:pt x="1242" y="2143"/>
                    <a:pt x="1243" y="2144"/>
                    <a:pt x="1244" y="2145"/>
                  </a:cubicBezTo>
                  <a:cubicBezTo>
                    <a:pt x="1246" y="2146"/>
                    <a:pt x="1247" y="2147"/>
                    <a:pt x="1249" y="2149"/>
                  </a:cubicBezTo>
                  <a:cubicBezTo>
                    <a:pt x="1252" y="2151"/>
                    <a:pt x="1254" y="2154"/>
                    <a:pt x="1257" y="2156"/>
                  </a:cubicBezTo>
                  <a:cubicBezTo>
                    <a:pt x="1257" y="2157"/>
                    <a:pt x="1257" y="2157"/>
                    <a:pt x="1258" y="2157"/>
                  </a:cubicBezTo>
                  <a:cubicBezTo>
                    <a:pt x="1258" y="2158"/>
                    <a:pt x="1258" y="2158"/>
                    <a:pt x="1259" y="2158"/>
                  </a:cubicBezTo>
                  <a:cubicBezTo>
                    <a:pt x="1259" y="2159"/>
                    <a:pt x="1260" y="2160"/>
                    <a:pt x="1260" y="2160"/>
                  </a:cubicBezTo>
                  <a:cubicBezTo>
                    <a:pt x="1261" y="2161"/>
                    <a:pt x="1262" y="2162"/>
                    <a:pt x="1263" y="2164"/>
                  </a:cubicBezTo>
                  <a:cubicBezTo>
                    <a:pt x="1265" y="2166"/>
                    <a:pt x="1267" y="2168"/>
                    <a:pt x="1268" y="2169"/>
                  </a:cubicBezTo>
                  <a:cubicBezTo>
                    <a:pt x="1269" y="2171"/>
                    <a:pt x="1270" y="2172"/>
                    <a:pt x="1271" y="2173"/>
                  </a:cubicBezTo>
                  <a:cubicBezTo>
                    <a:pt x="1272" y="2174"/>
                    <a:pt x="1272" y="2175"/>
                    <a:pt x="1272" y="2175"/>
                  </a:cubicBezTo>
                  <a:cubicBezTo>
                    <a:pt x="1272" y="2175"/>
                    <a:pt x="1272" y="2174"/>
                    <a:pt x="1271" y="2173"/>
                  </a:cubicBezTo>
                  <a:cubicBezTo>
                    <a:pt x="1271" y="2173"/>
                    <a:pt x="1271" y="2172"/>
                    <a:pt x="1271" y="2171"/>
                  </a:cubicBezTo>
                  <a:cubicBezTo>
                    <a:pt x="1270" y="2170"/>
                    <a:pt x="1270" y="2170"/>
                    <a:pt x="1269" y="2169"/>
                  </a:cubicBezTo>
                  <a:cubicBezTo>
                    <a:pt x="1268" y="2167"/>
                    <a:pt x="1267" y="2164"/>
                    <a:pt x="1266" y="2162"/>
                  </a:cubicBezTo>
                  <a:cubicBezTo>
                    <a:pt x="1265" y="2161"/>
                    <a:pt x="1264" y="2159"/>
                    <a:pt x="1263" y="2158"/>
                  </a:cubicBezTo>
                  <a:cubicBezTo>
                    <a:pt x="1263" y="2157"/>
                    <a:pt x="1262" y="2156"/>
                    <a:pt x="1262" y="2156"/>
                  </a:cubicBezTo>
                  <a:cubicBezTo>
                    <a:pt x="1262" y="2155"/>
                    <a:pt x="1261" y="2155"/>
                    <a:pt x="1261" y="2155"/>
                  </a:cubicBezTo>
                  <a:cubicBezTo>
                    <a:pt x="1261" y="2154"/>
                    <a:pt x="1261" y="2154"/>
                    <a:pt x="1260" y="2153"/>
                  </a:cubicBezTo>
                  <a:cubicBezTo>
                    <a:pt x="1260" y="2153"/>
                    <a:pt x="1259" y="2152"/>
                    <a:pt x="1259" y="2151"/>
                  </a:cubicBezTo>
                  <a:cubicBezTo>
                    <a:pt x="1258" y="2150"/>
                    <a:pt x="1257" y="2150"/>
                    <a:pt x="1257" y="2149"/>
                  </a:cubicBezTo>
                  <a:cubicBezTo>
                    <a:pt x="1256" y="2148"/>
                    <a:pt x="1256" y="2147"/>
                    <a:pt x="1255" y="2147"/>
                  </a:cubicBezTo>
                  <a:cubicBezTo>
                    <a:pt x="1254" y="2146"/>
                    <a:pt x="1254" y="2146"/>
                    <a:pt x="1254" y="2145"/>
                  </a:cubicBezTo>
                  <a:cubicBezTo>
                    <a:pt x="1253" y="2145"/>
                    <a:pt x="1253" y="2145"/>
                    <a:pt x="1253" y="2144"/>
                  </a:cubicBezTo>
                  <a:cubicBezTo>
                    <a:pt x="1251" y="2143"/>
                    <a:pt x="1250" y="2141"/>
                    <a:pt x="1248" y="2140"/>
                  </a:cubicBezTo>
                  <a:cubicBezTo>
                    <a:pt x="1247" y="2139"/>
                    <a:pt x="1246" y="2138"/>
                    <a:pt x="1246" y="2137"/>
                  </a:cubicBezTo>
                  <a:cubicBezTo>
                    <a:pt x="1245" y="2137"/>
                    <a:pt x="1244" y="2136"/>
                    <a:pt x="1243" y="2135"/>
                  </a:cubicBezTo>
                  <a:cubicBezTo>
                    <a:pt x="1242" y="2134"/>
                    <a:pt x="1241" y="2134"/>
                    <a:pt x="1240" y="2133"/>
                  </a:cubicBezTo>
                  <a:cubicBezTo>
                    <a:pt x="1239" y="2132"/>
                    <a:pt x="1238" y="2131"/>
                    <a:pt x="1237" y="2131"/>
                  </a:cubicBezTo>
                  <a:cubicBezTo>
                    <a:pt x="1238" y="2131"/>
                    <a:pt x="1239" y="2131"/>
                    <a:pt x="1240" y="2132"/>
                  </a:cubicBezTo>
                  <a:cubicBezTo>
                    <a:pt x="1240" y="2132"/>
                    <a:pt x="1240" y="2132"/>
                    <a:pt x="1241" y="2132"/>
                  </a:cubicBezTo>
                  <a:cubicBezTo>
                    <a:pt x="1241" y="2132"/>
                    <a:pt x="1242" y="2133"/>
                    <a:pt x="1242" y="2133"/>
                  </a:cubicBezTo>
                  <a:cubicBezTo>
                    <a:pt x="1244" y="2133"/>
                    <a:pt x="1245" y="2134"/>
                    <a:pt x="1247" y="2135"/>
                  </a:cubicBezTo>
                  <a:cubicBezTo>
                    <a:pt x="1248" y="2135"/>
                    <a:pt x="1248" y="2135"/>
                    <a:pt x="1249" y="2136"/>
                  </a:cubicBezTo>
                  <a:cubicBezTo>
                    <a:pt x="1250" y="2136"/>
                    <a:pt x="1250" y="2136"/>
                    <a:pt x="1251" y="2136"/>
                  </a:cubicBezTo>
                  <a:cubicBezTo>
                    <a:pt x="1252" y="2137"/>
                    <a:pt x="1252" y="2137"/>
                    <a:pt x="1253" y="2137"/>
                  </a:cubicBezTo>
                  <a:cubicBezTo>
                    <a:pt x="1253" y="2137"/>
                    <a:pt x="1254" y="2138"/>
                    <a:pt x="1254" y="2138"/>
                  </a:cubicBezTo>
                  <a:cubicBezTo>
                    <a:pt x="1255" y="2138"/>
                    <a:pt x="1256" y="2139"/>
                    <a:pt x="1256" y="2139"/>
                  </a:cubicBezTo>
                  <a:cubicBezTo>
                    <a:pt x="1257" y="2139"/>
                    <a:pt x="1257" y="2139"/>
                    <a:pt x="1257" y="2139"/>
                  </a:cubicBezTo>
                  <a:cubicBezTo>
                    <a:pt x="1257" y="2139"/>
                    <a:pt x="1257" y="2139"/>
                    <a:pt x="1257" y="2138"/>
                  </a:cubicBezTo>
                  <a:cubicBezTo>
                    <a:pt x="1256" y="2138"/>
                    <a:pt x="1256" y="2137"/>
                    <a:pt x="1255" y="2137"/>
                  </a:cubicBezTo>
                  <a:cubicBezTo>
                    <a:pt x="1255" y="2136"/>
                    <a:pt x="1254" y="2135"/>
                    <a:pt x="1253" y="2134"/>
                  </a:cubicBezTo>
                  <a:cubicBezTo>
                    <a:pt x="1252" y="2133"/>
                    <a:pt x="1252" y="2133"/>
                    <a:pt x="1251" y="2132"/>
                  </a:cubicBezTo>
                  <a:cubicBezTo>
                    <a:pt x="1251" y="2132"/>
                    <a:pt x="1250" y="2131"/>
                    <a:pt x="1249" y="2131"/>
                  </a:cubicBezTo>
                  <a:cubicBezTo>
                    <a:pt x="1249" y="2130"/>
                    <a:pt x="1248" y="2130"/>
                    <a:pt x="1247" y="2129"/>
                  </a:cubicBezTo>
                  <a:cubicBezTo>
                    <a:pt x="1247" y="2129"/>
                    <a:pt x="1246" y="2128"/>
                    <a:pt x="1245" y="2127"/>
                  </a:cubicBezTo>
                  <a:cubicBezTo>
                    <a:pt x="1244" y="2127"/>
                    <a:pt x="1243" y="2126"/>
                    <a:pt x="1243" y="2126"/>
                  </a:cubicBezTo>
                  <a:cubicBezTo>
                    <a:pt x="1242" y="2125"/>
                    <a:pt x="1241" y="2125"/>
                    <a:pt x="1240" y="2124"/>
                  </a:cubicBezTo>
                  <a:cubicBezTo>
                    <a:pt x="1238" y="2123"/>
                    <a:pt x="1236" y="2122"/>
                    <a:pt x="1234" y="2121"/>
                  </a:cubicBezTo>
                  <a:cubicBezTo>
                    <a:pt x="1232" y="2120"/>
                    <a:pt x="1230" y="2120"/>
                    <a:pt x="1228" y="2119"/>
                  </a:cubicBezTo>
                  <a:cubicBezTo>
                    <a:pt x="1226" y="2118"/>
                    <a:pt x="1224" y="2117"/>
                    <a:pt x="1221" y="2117"/>
                  </a:cubicBezTo>
                  <a:cubicBezTo>
                    <a:pt x="1219" y="2116"/>
                    <a:pt x="1217" y="2116"/>
                    <a:pt x="1215" y="2116"/>
                  </a:cubicBezTo>
                  <a:cubicBezTo>
                    <a:pt x="1214" y="2115"/>
                    <a:pt x="1213" y="2115"/>
                    <a:pt x="1212" y="2115"/>
                  </a:cubicBezTo>
                  <a:cubicBezTo>
                    <a:pt x="1211" y="2115"/>
                    <a:pt x="1210" y="2115"/>
                    <a:pt x="1209" y="2115"/>
                  </a:cubicBezTo>
                  <a:cubicBezTo>
                    <a:pt x="1208" y="2115"/>
                    <a:pt x="1207" y="2115"/>
                    <a:pt x="1206" y="2115"/>
                  </a:cubicBezTo>
                  <a:cubicBezTo>
                    <a:pt x="1206" y="2115"/>
                    <a:pt x="1206" y="2115"/>
                    <a:pt x="1206" y="2115"/>
                  </a:cubicBezTo>
                  <a:cubicBezTo>
                    <a:pt x="1205" y="2115"/>
                    <a:pt x="1205" y="2115"/>
                    <a:pt x="1204" y="2115"/>
                  </a:cubicBezTo>
                  <a:cubicBezTo>
                    <a:pt x="1202" y="2114"/>
                    <a:pt x="1200" y="2113"/>
                    <a:pt x="1197" y="2113"/>
                  </a:cubicBezTo>
                  <a:cubicBezTo>
                    <a:pt x="1195" y="2112"/>
                    <a:pt x="1193" y="2112"/>
                    <a:pt x="1191" y="2111"/>
                  </a:cubicBezTo>
                  <a:cubicBezTo>
                    <a:pt x="1186" y="2110"/>
                    <a:pt x="1182" y="2109"/>
                    <a:pt x="1178" y="2108"/>
                  </a:cubicBezTo>
                  <a:cubicBezTo>
                    <a:pt x="1175" y="2107"/>
                    <a:pt x="1171" y="2106"/>
                    <a:pt x="1168" y="2105"/>
                  </a:cubicBezTo>
                  <a:cubicBezTo>
                    <a:pt x="1166" y="2104"/>
                    <a:pt x="1165" y="2103"/>
                    <a:pt x="1164" y="2102"/>
                  </a:cubicBezTo>
                  <a:cubicBezTo>
                    <a:pt x="1148" y="2061"/>
                    <a:pt x="1144" y="2032"/>
                    <a:pt x="1144" y="2032"/>
                  </a:cubicBezTo>
                  <a:cubicBezTo>
                    <a:pt x="1144" y="2032"/>
                    <a:pt x="1160" y="2033"/>
                    <a:pt x="1183" y="2040"/>
                  </a:cubicBezTo>
                  <a:cubicBezTo>
                    <a:pt x="1183" y="2040"/>
                    <a:pt x="1183" y="2040"/>
                    <a:pt x="1183" y="2040"/>
                  </a:cubicBezTo>
                  <a:cubicBezTo>
                    <a:pt x="1183" y="2041"/>
                    <a:pt x="1183" y="2042"/>
                    <a:pt x="1184" y="2043"/>
                  </a:cubicBezTo>
                  <a:cubicBezTo>
                    <a:pt x="1184" y="2044"/>
                    <a:pt x="1184" y="2045"/>
                    <a:pt x="1185" y="2046"/>
                  </a:cubicBezTo>
                  <a:cubicBezTo>
                    <a:pt x="1185" y="2047"/>
                    <a:pt x="1185" y="2048"/>
                    <a:pt x="1186" y="2049"/>
                  </a:cubicBezTo>
                  <a:cubicBezTo>
                    <a:pt x="1186" y="2051"/>
                    <a:pt x="1187" y="2053"/>
                    <a:pt x="1188" y="2055"/>
                  </a:cubicBezTo>
                  <a:cubicBezTo>
                    <a:pt x="1189" y="2056"/>
                    <a:pt x="1189" y="2057"/>
                    <a:pt x="1190" y="2058"/>
                  </a:cubicBezTo>
                  <a:cubicBezTo>
                    <a:pt x="1190" y="2059"/>
                    <a:pt x="1191" y="2060"/>
                    <a:pt x="1191" y="2061"/>
                  </a:cubicBezTo>
                  <a:cubicBezTo>
                    <a:pt x="1193" y="2064"/>
                    <a:pt x="1194" y="2066"/>
                    <a:pt x="1195" y="2068"/>
                  </a:cubicBezTo>
                  <a:cubicBezTo>
                    <a:pt x="1196" y="2070"/>
                    <a:pt x="1198" y="2072"/>
                    <a:pt x="1199" y="2074"/>
                  </a:cubicBezTo>
                  <a:cubicBezTo>
                    <a:pt x="1200" y="2075"/>
                    <a:pt x="1201" y="2076"/>
                    <a:pt x="1201" y="2077"/>
                  </a:cubicBezTo>
                  <a:cubicBezTo>
                    <a:pt x="1202" y="2078"/>
                    <a:pt x="1203" y="2079"/>
                    <a:pt x="1204" y="2080"/>
                  </a:cubicBezTo>
                  <a:cubicBezTo>
                    <a:pt x="1205" y="2082"/>
                    <a:pt x="1206" y="2084"/>
                    <a:pt x="1208" y="2085"/>
                  </a:cubicBezTo>
                  <a:cubicBezTo>
                    <a:pt x="1209" y="2086"/>
                    <a:pt x="1209" y="2087"/>
                    <a:pt x="1210" y="2088"/>
                  </a:cubicBezTo>
                  <a:cubicBezTo>
                    <a:pt x="1211" y="2089"/>
                    <a:pt x="1211" y="2089"/>
                    <a:pt x="1212" y="2090"/>
                  </a:cubicBezTo>
                  <a:cubicBezTo>
                    <a:pt x="1213" y="2091"/>
                    <a:pt x="1213" y="2091"/>
                    <a:pt x="1214" y="2092"/>
                  </a:cubicBezTo>
                  <a:cubicBezTo>
                    <a:pt x="1215" y="2092"/>
                    <a:pt x="1215" y="2093"/>
                    <a:pt x="1216" y="2094"/>
                  </a:cubicBezTo>
                  <a:cubicBezTo>
                    <a:pt x="1217" y="2095"/>
                    <a:pt x="1218" y="2095"/>
                    <a:pt x="1219" y="2096"/>
                  </a:cubicBezTo>
                  <a:cubicBezTo>
                    <a:pt x="1220" y="2097"/>
                    <a:pt x="1220" y="2097"/>
                    <a:pt x="1221" y="2098"/>
                  </a:cubicBezTo>
                  <a:cubicBezTo>
                    <a:pt x="1221" y="2098"/>
                    <a:pt x="1222" y="2098"/>
                    <a:pt x="1222" y="2098"/>
                  </a:cubicBezTo>
                  <a:cubicBezTo>
                    <a:pt x="1222" y="2098"/>
                    <a:pt x="1222" y="2098"/>
                    <a:pt x="1221" y="2097"/>
                  </a:cubicBezTo>
                  <a:cubicBezTo>
                    <a:pt x="1221" y="2097"/>
                    <a:pt x="1221" y="2096"/>
                    <a:pt x="1220" y="2095"/>
                  </a:cubicBezTo>
                  <a:cubicBezTo>
                    <a:pt x="1220" y="2094"/>
                    <a:pt x="1219" y="2093"/>
                    <a:pt x="1218" y="2092"/>
                  </a:cubicBezTo>
                  <a:cubicBezTo>
                    <a:pt x="1217" y="2090"/>
                    <a:pt x="1217" y="2089"/>
                    <a:pt x="1216" y="2087"/>
                  </a:cubicBezTo>
                  <a:cubicBezTo>
                    <a:pt x="1215" y="2086"/>
                    <a:pt x="1214" y="2084"/>
                    <a:pt x="1213" y="2082"/>
                  </a:cubicBezTo>
                  <a:cubicBezTo>
                    <a:pt x="1212" y="2080"/>
                    <a:pt x="1211" y="2078"/>
                    <a:pt x="1209" y="2076"/>
                  </a:cubicBezTo>
                  <a:cubicBezTo>
                    <a:pt x="1209" y="2075"/>
                    <a:pt x="1208" y="2074"/>
                    <a:pt x="1208" y="2073"/>
                  </a:cubicBezTo>
                  <a:cubicBezTo>
                    <a:pt x="1207" y="2072"/>
                    <a:pt x="1206" y="2071"/>
                    <a:pt x="1206" y="2070"/>
                  </a:cubicBezTo>
                  <a:cubicBezTo>
                    <a:pt x="1204" y="2068"/>
                    <a:pt x="1203" y="2066"/>
                    <a:pt x="1202" y="2064"/>
                  </a:cubicBezTo>
                  <a:cubicBezTo>
                    <a:pt x="1201" y="2062"/>
                    <a:pt x="1199" y="2060"/>
                    <a:pt x="1198" y="2058"/>
                  </a:cubicBezTo>
                  <a:cubicBezTo>
                    <a:pt x="1198" y="2057"/>
                    <a:pt x="1197" y="2056"/>
                    <a:pt x="1196" y="2055"/>
                  </a:cubicBezTo>
                  <a:cubicBezTo>
                    <a:pt x="1196" y="2054"/>
                    <a:pt x="1195" y="2053"/>
                    <a:pt x="1194" y="2052"/>
                  </a:cubicBezTo>
                  <a:cubicBezTo>
                    <a:pt x="1193" y="2050"/>
                    <a:pt x="1192" y="2048"/>
                    <a:pt x="1191" y="2046"/>
                  </a:cubicBezTo>
                  <a:cubicBezTo>
                    <a:pt x="1190" y="2045"/>
                    <a:pt x="1189" y="2043"/>
                    <a:pt x="1189" y="2042"/>
                  </a:cubicBezTo>
                  <a:cubicBezTo>
                    <a:pt x="1217" y="2053"/>
                    <a:pt x="1255" y="2075"/>
                    <a:pt x="1285" y="2123"/>
                  </a:cubicBezTo>
                  <a:cubicBezTo>
                    <a:pt x="1309" y="2160"/>
                    <a:pt x="1315" y="2204"/>
                    <a:pt x="1329" y="2244"/>
                  </a:cubicBezTo>
                  <a:cubicBezTo>
                    <a:pt x="1329" y="2244"/>
                    <a:pt x="1329" y="2244"/>
                    <a:pt x="1329" y="2245"/>
                  </a:cubicBezTo>
                  <a:cubicBezTo>
                    <a:pt x="1329" y="2246"/>
                    <a:pt x="1328" y="2246"/>
                    <a:pt x="1328" y="2247"/>
                  </a:cubicBezTo>
                  <a:cubicBezTo>
                    <a:pt x="1327" y="2249"/>
                    <a:pt x="1327" y="2251"/>
                    <a:pt x="1326" y="2253"/>
                  </a:cubicBezTo>
                  <a:cubicBezTo>
                    <a:pt x="1326" y="2254"/>
                    <a:pt x="1326" y="2255"/>
                    <a:pt x="1325" y="2256"/>
                  </a:cubicBezTo>
                  <a:cubicBezTo>
                    <a:pt x="1325" y="2257"/>
                    <a:pt x="1325" y="2258"/>
                    <a:pt x="1325" y="2259"/>
                  </a:cubicBezTo>
                  <a:cubicBezTo>
                    <a:pt x="1324" y="2261"/>
                    <a:pt x="1324" y="2264"/>
                    <a:pt x="1323" y="2266"/>
                  </a:cubicBezTo>
                  <a:cubicBezTo>
                    <a:pt x="1323" y="2268"/>
                    <a:pt x="1323" y="2270"/>
                    <a:pt x="1323" y="2272"/>
                  </a:cubicBezTo>
                  <a:cubicBezTo>
                    <a:pt x="1323" y="2273"/>
                    <a:pt x="1322" y="2275"/>
                    <a:pt x="1322" y="2276"/>
                  </a:cubicBezTo>
                  <a:cubicBezTo>
                    <a:pt x="1322" y="2277"/>
                    <a:pt x="1322" y="2278"/>
                    <a:pt x="1322" y="2279"/>
                  </a:cubicBezTo>
                  <a:cubicBezTo>
                    <a:pt x="1322" y="2281"/>
                    <a:pt x="1322" y="2283"/>
                    <a:pt x="1322" y="2285"/>
                  </a:cubicBezTo>
                  <a:cubicBezTo>
                    <a:pt x="1322" y="2286"/>
                    <a:pt x="1323" y="2287"/>
                    <a:pt x="1323" y="2288"/>
                  </a:cubicBezTo>
                  <a:cubicBezTo>
                    <a:pt x="1323" y="2288"/>
                    <a:pt x="1323" y="2289"/>
                    <a:pt x="1323" y="2290"/>
                  </a:cubicBezTo>
                  <a:cubicBezTo>
                    <a:pt x="1323" y="2291"/>
                    <a:pt x="1323" y="2292"/>
                    <a:pt x="1323" y="2293"/>
                  </a:cubicBezTo>
                  <a:cubicBezTo>
                    <a:pt x="1323" y="2293"/>
                    <a:pt x="1323" y="2294"/>
                    <a:pt x="1324" y="2295"/>
                  </a:cubicBezTo>
                  <a:cubicBezTo>
                    <a:pt x="1324" y="2296"/>
                    <a:pt x="1324" y="2297"/>
                    <a:pt x="1324" y="2298"/>
                  </a:cubicBezTo>
                  <a:cubicBezTo>
                    <a:pt x="1324" y="2299"/>
                    <a:pt x="1325" y="2300"/>
                    <a:pt x="1325" y="2300"/>
                  </a:cubicBezTo>
                  <a:cubicBezTo>
                    <a:pt x="1325" y="2301"/>
                    <a:pt x="1325" y="2301"/>
                    <a:pt x="1325" y="2301"/>
                  </a:cubicBezTo>
                  <a:cubicBezTo>
                    <a:pt x="1325" y="2301"/>
                    <a:pt x="1325" y="2301"/>
                    <a:pt x="1325" y="2300"/>
                  </a:cubicBezTo>
                  <a:cubicBezTo>
                    <a:pt x="1325" y="2300"/>
                    <a:pt x="1326" y="2299"/>
                    <a:pt x="1326" y="2298"/>
                  </a:cubicBezTo>
                  <a:cubicBezTo>
                    <a:pt x="1326" y="2297"/>
                    <a:pt x="1326" y="2296"/>
                    <a:pt x="1327" y="2295"/>
                  </a:cubicBezTo>
                  <a:cubicBezTo>
                    <a:pt x="1327" y="2293"/>
                    <a:pt x="1327" y="2292"/>
                    <a:pt x="1327" y="2290"/>
                  </a:cubicBezTo>
                  <a:cubicBezTo>
                    <a:pt x="1328" y="2289"/>
                    <a:pt x="1328" y="2287"/>
                    <a:pt x="1328" y="2285"/>
                  </a:cubicBezTo>
                  <a:cubicBezTo>
                    <a:pt x="1329" y="2283"/>
                    <a:pt x="1329" y="2281"/>
                    <a:pt x="1329" y="2279"/>
                  </a:cubicBezTo>
                  <a:cubicBezTo>
                    <a:pt x="1329" y="2278"/>
                    <a:pt x="1330" y="2277"/>
                    <a:pt x="1330" y="2276"/>
                  </a:cubicBezTo>
                  <a:cubicBezTo>
                    <a:pt x="1330" y="2275"/>
                    <a:pt x="1330" y="2274"/>
                    <a:pt x="1330" y="2273"/>
                  </a:cubicBezTo>
                  <a:cubicBezTo>
                    <a:pt x="1331" y="2271"/>
                    <a:pt x="1331" y="2269"/>
                    <a:pt x="1331" y="2267"/>
                  </a:cubicBezTo>
                  <a:cubicBezTo>
                    <a:pt x="1332" y="2265"/>
                    <a:pt x="1332" y="2263"/>
                    <a:pt x="1332" y="2261"/>
                  </a:cubicBezTo>
                  <a:cubicBezTo>
                    <a:pt x="1332" y="2260"/>
                    <a:pt x="1332" y="2259"/>
                    <a:pt x="1333" y="2257"/>
                  </a:cubicBezTo>
                  <a:cubicBezTo>
                    <a:pt x="1333" y="2256"/>
                    <a:pt x="1333" y="2255"/>
                    <a:pt x="1333" y="2254"/>
                  </a:cubicBezTo>
                  <a:cubicBezTo>
                    <a:pt x="1333" y="2254"/>
                    <a:pt x="1333" y="2254"/>
                    <a:pt x="1333" y="2254"/>
                  </a:cubicBezTo>
                  <a:cubicBezTo>
                    <a:pt x="1339" y="2268"/>
                    <a:pt x="1346" y="2282"/>
                    <a:pt x="1355" y="2295"/>
                  </a:cubicBezTo>
                  <a:cubicBezTo>
                    <a:pt x="1357" y="2296"/>
                    <a:pt x="1358" y="2298"/>
                    <a:pt x="1360" y="2300"/>
                  </a:cubicBezTo>
                  <a:cubicBezTo>
                    <a:pt x="1360" y="2302"/>
                    <a:pt x="1360" y="2304"/>
                    <a:pt x="1360" y="2306"/>
                  </a:cubicBezTo>
                  <a:cubicBezTo>
                    <a:pt x="1361" y="2309"/>
                    <a:pt x="1361" y="2311"/>
                    <a:pt x="1361" y="2314"/>
                  </a:cubicBezTo>
                  <a:cubicBezTo>
                    <a:pt x="1361" y="2317"/>
                    <a:pt x="1361" y="2320"/>
                    <a:pt x="1360" y="2323"/>
                  </a:cubicBezTo>
                  <a:cubicBezTo>
                    <a:pt x="1360" y="2324"/>
                    <a:pt x="1360" y="2326"/>
                    <a:pt x="1360" y="2327"/>
                  </a:cubicBezTo>
                  <a:cubicBezTo>
                    <a:pt x="1360" y="2328"/>
                    <a:pt x="1360" y="2329"/>
                    <a:pt x="1359" y="2330"/>
                  </a:cubicBezTo>
                  <a:cubicBezTo>
                    <a:pt x="1359" y="2331"/>
                    <a:pt x="1359" y="2331"/>
                    <a:pt x="1359" y="2331"/>
                  </a:cubicBezTo>
                  <a:cubicBezTo>
                    <a:pt x="1359" y="2332"/>
                    <a:pt x="1359" y="2332"/>
                    <a:pt x="1359" y="2332"/>
                  </a:cubicBezTo>
                  <a:cubicBezTo>
                    <a:pt x="1358" y="2335"/>
                    <a:pt x="1357" y="2338"/>
                    <a:pt x="1356" y="2340"/>
                  </a:cubicBezTo>
                  <a:cubicBezTo>
                    <a:pt x="1355" y="2343"/>
                    <a:pt x="1354" y="2346"/>
                    <a:pt x="1352" y="2349"/>
                  </a:cubicBezTo>
                  <a:cubicBezTo>
                    <a:pt x="1351" y="2350"/>
                    <a:pt x="1350" y="2351"/>
                    <a:pt x="1350" y="2353"/>
                  </a:cubicBezTo>
                  <a:cubicBezTo>
                    <a:pt x="1349" y="2354"/>
                    <a:pt x="1348" y="2356"/>
                    <a:pt x="1347" y="2357"/>
                  </a:cubicBezTo>
                  <a:cubicBezTo>
                    <a:pt x="1347" y="2357"/>
                    <a:pt x="1347" y="2358"/>
                    <a:pt x="1347" y="2358"/>
                  </a:cubicBezTo>
                  <a:cubicBezTo>
                    <a:pt x="1346" y="2359"/>
                    <a:pt x="1346" y="2359"/>
                    <a:pt x="1346" y="2359"/>
                  </a:cubicBezTo>
                  <a:cubicBezTo>
                    <a:pt x="1346" y="2360"/>
                    <a:pt x="1346" y="2360"/>
                    <a:pt x="1346" y="2360"/>
                  </a:cubicBezTo>
                  <a:cubicBezTo>
                    <a:pt x="1345" y="2361"/>
                    <a:pt x="1345" y="2361"/>
                    <a:pt x="1345" y="2362"/>
                  </a:cubicBezTo>
                  <a:cubicBezTo>
                    <a:pt x="1345" y="2362"/>
                    <a:pt x="1345" y="2363"/>
                    <a:pt x="1344" y="2364"/>
                  </a:cubicBezTo>
                  <a:cubicBezTo>
                    <a:pt x="1344" y="2365"/>
                    <a:pt x="1344" y="2365"/>
                    <a:pt x="1344" y="2366"/>
                  </a:cubicBezTo>
                  <a:cubicBezTo>
                    <a:pt x="1343" y="2369"/>
                    <a:pt x="1342" y="2372"/>
                    <a:pt x="1342" y="2374"/>
                  </a:cubicBezTo>
                  <a:cubicBezTo>
                    <a:pt x="1342" y="2377"/>
                    <a:pt x="1342" y="2379"/>
                    <a:pt x="1342" y="2382"/>
                  </a:cubicBezTo>
                  <a:cubicBezTo>
                    <a:pt x="1343" y="2384"/>
                    <a:pt x="1343" y="2385"/>
                    <a:pt x="1343" y="2387"/>
                  </a:cubicBezTo>
                  <a:cubicBezTo>
                    <a:pt x="1343" y="2388"/>
                    <a:pt x="1344" y="2388"/>
                    <a:pt x="1344" y="2389"/>
                  </a:cubicBezTo>
                  <a:cubicBezTo>
                    <a:pt x="1344" y="2389"/>
                    <a:pt x="1344" y="2390"/>
                    <a:pt x="1344" y="2390"/>
                  </a:cubicBezTo>
                  <a:cubicBezTo>
                    <a:pt x="1345" y="2391"/>
                    <a:pt x="1345" y="2391"/>
                    <a:pt x="1345" y="2391"/>
                  </a:cubicBezTo>
                  <a:cubicBezTo>
                    <a:pt x="1345" y="2391"/>
                    <a:pt x="1345" y="2391"/>
                    <a:pt x="1345" y="2390"/>
                  </a:cubicBezTo>
                  <a:cubicBezTo>
                    <a:pt x="1345" y="2389"/>
                    <a:pt x="1345" y="2388"/>
                    <a:pt x="1345" y="2387"/>
                  </a:cubicBezTo>
                  <a:cubicBezTo>
                    <a:pt x="1345" y="2385"/>
                    <a:pt x="1345" y="2384"/>
                    <a:pt x="1345" y="2382"/>
                  </a:cubicBezTo>
                  <a:cubicBezTo>
                    <a:pt x="1346" y="2380"/>
                    <a:pt x="1346" y="2377"/>
                    <a:pt x="1347" y="2375"/>
                  </a:cubicBezTo>
                  <a:cubicBezTo>
                    <a:pt x="1347" y="2373"/>
                    <a:pt x="1348" y="2370"/>
                    <a:pt x="1349" y="2368"/>
                  </a:cubicBezTo>
                  <a:cubicBezTo>
                    <a:pt x="1350" y="2367"/>
                    <a:pt x="1350" y="2365"/>
                    <a:pt x="1351" y="2364"/>
                  </a:cubicBezTo>
                  <a:cubicBezTo>
                    <a:pt x="1351" y="2364"/>
                    <a:pt x="1351" y="2364"/>
                    <a:pt x="1352" y="2363"/>
                  </a:cubicBezTo>
                  <a:cubicBezTo>
                    <a:pt x="1352" y="2363"/>
                    <a:pt x="1352" y="2363"/>
                    <a:pt x="1352" y="2362"/>
                  </a:cubicBezTo>
                  <a:cubicBezTo>
                    <a:pt x="1352" y="2362"/>
                    <a:pt x="1353" y="2362"/>
                    <a:pt x="1353" y="2362"/>
                  </a:cubicBezTo>
                  <a:cubicBezTo>
                    <a:pt x="1353" y="2361"/>
                    <a:pt x="1353" y="2361"/>
                    <a:pt x="1353" y="2361"/>
                  </a:cubicBezTo>
                  <a:cubicBezTo>
                    <a:pt x="1354" y="2359"/>
                    <a:pt x="1355" y="2358"/>
                    <a:pt x="1356" y="2357"/>
                  </a:cubicBezTo>
                  <a:cubicBezTo>
                    <a:pt x="1357" y="2355"/>
                    <a:pt x="1358" y="2354"/>
                    <a:pt x="1359" y="2353"/>
                  </a:cubicBezTo>
                  <a:cubicBezTo>
                    <a:pt x="1360" y="2350"/>
                    <a:pt x="1362" y="2347"/>
                    <a:pt x="1364" y="2343"/>
                  </a:cubicBezTo>
                  <a:cubicBezTo>
                    <a:pt x="1365" y="2340"/>
                    <a:pt x="1366" y="2337"/>
                    <a:pt x="1367" y="2333"/>
                  </a:cubicBezTo>
                  <a:cubicBezTo>
                    <a:pt x="1367" y="2330"/>
                    <a:pt x="1367" y="2326"/>
                    <a:pt x="1367" y="2323"/>
                  </a:cubicBezTo>
                  <a:cubicBezTo>
                    <a:pt x="1367" y="2320"/>
                    <a:pt x="1367" y="2317"/>
                    <a:pt x="1367" y="2314"/>
                  </a:cubicBezTo>
                  <a:cubicBezTo>
                    <a:pt x="1366" y="2312"/>
                    <a:pt x="1366" y="2311"/>
                    <a:pt x="1366" y="2310"/>
                  </a:cubicBezTo>
                  <a:cubicBezTo>
                    <a:pt x="1365" y="2308"/>
                    <a:pt x="1365" y="2307"/>
                    <a:pt x="1365" y="2306"/>
                  </a:cubicBezTo>
                  <a:cubicBezTo>
                    <a:pt x="1365" y="2305"/>
                    <a:pt x="1365" y="2304"/>
                    <a:pt x="1364" y="2303"/>
                  </a:cubicBezTo>
                  <a:cubicBezTo>
                    <a:pt x="1381" y="2316"/>
                    <a:pt x="1408" y="2320"/>
                    <a:pt x="1432" y="2325"/>
                  </a:cubicBezTo>
                  <a:cubicBezTo>
                    <a:pt x="1432" y="2326"/>
                    <a:pt x="1432" y="2327"/>
                    <a:pt x="1432" y="2328"/>
                  </a:cubicBezTo>
                  <a:cubicBezTo>
                    <a:pt x="1432" y="2329"/>
                    <a:pt x="1433" y="2330"/>
                    <a:pt x="1433" y="2331"/>
                  </a:cubicBezTo>
                  <a:cubicBezTo>
                    <a:pt x="1433" y="2332"/>
                    <a:pt x="1433" y="2333"/>
                    <a:pt x="1433" y="2334"/>
                  </a:cubicBezTo>
                  <a:cubicBezTo>
                    <a:pt x="1433" y="2334"/>
                    <a:pt x="1433" y="2335"/>
                    <a:pt x="1433" y="2336"/>
                  </a:cubicBezTo>
                  <a:cubicBezTo>
                    <a:pt x="1433" y="2336"/>
                    <a:pt x="1433" y="2337"/>
                    <a:pt x="1433" y="2337"/>
                  </a:cubicBezTo>
                  <a:cubicBezTo>
                    <a:pt x="1434" y="2339"/>
                    <a:pt x="1434" y="2340"/>
                    <a:pt x="1434" y="2341"/>
                  </a:cubicBezTo>
                  <a:cubicBezTo>
                    <a:pt x="1433" y="2342"/>
                    <a:pt x="1433" y="2344"/>
                    <a:pt x="1433" y="2345"/>
                  </a:cubicBezTo>
                  <a:cubicBezTo>
                    <a:pt x="1433" y="2348"/>
                    <a:pt x="1433" y="2351"/>
                    <a:pt x="1433" y="2353"/>
                  </a:cubicBezTo>
                  <a:cubicBezTo>
                    <a:pt x="1433" y="2356"/>
                    <a:pt x="1432" y="2359"/>
                    <a:pt x="1432" y="2362"/>
                  </a:cubicBezTo>
                  <a:cubicBezTo>
                    <a:pt x="1432" y="2363"/>
                    <a:pt x="1432" y="2364"/>
                    <a:pt x="1432" y="2365"/>
                  </a:cubicBezTo>
                  <a:cubicBezTo>
                    <a:pt x="1432" y="2365"/>
                    <a:pt x="1432" y="2366"/>
                    <a:pt x="1432" y="2367"/>
                  </a:cubicBezTo>
                  <a:cubicBezTo>
                    <a:pt x="1432" y="2369"/>
                    <a:pt x="1432" y="2370"/>
                    <a:pt x="1432" y="2372"/>
                  </a:cubicBezTo>
                  <a:cubicBezTo>
                    <a:pt x="1432" y="2373"/>
                    <a:pt x="1432" y="2375"/>
                    <a:pt x="1433" y="2376"/>
                  </a:cubicBezTo>
                  <a:cubicBezTo>
                    <a:pt x="1433" y="2378"/>
                    <a:pt x="1433" y="2379"/>
                    <a:pt x="1433" y="2381"/>
                  </a:cubicBezTo>
                  <a:cubicBezTo>
                    <a:pt x="1434" y="2383"/>
                    <a:pt x="1435" y="2386"/>
                    <a:pt x="1436" y="2389"/>
                  </a:cubicBezTo>
                  <a:cubicBezTo>
                    <a:pt x="1437" y="2391"/>
                    <a:pt x="1438" y="2394"/>
                    <a:pt x="1440" y="2396"/>
                  </a:cubicBezTo>
                  <a:cubicBezTo>
                    <a:pt x="1441" y="2398"/>
                    <a:pt x="1443" y="2399"/>
                    <a:pt x="1444" y="2400"/>
                  </a:cubicBezTo>
                  <a:cubicBezTo>
                    <a:pt x="1446" y="2402"/>
                    <a:pt x="1447" y="2402"/>
                    <a:pt x="1448" y="2403"/>
                  </a:cubicBezTo>
                  <a:cubicBezTo>
                    <a:pt x="1449" y="2403"/>
                    <a:pt x="1450" y="2404"/>
                    <a:pt x="1450" y="2404"/>
                  </a:cubicBezTo>
                  <a:cubicBezTo>
                    <a:pt x="1451" y="2404"/>
                    <a:pt x="1451" y="2404"/>
                    <a:pt x="1451" y="2404"/>
                  </a:cubicBezTo>
                  <a:cubicBezTo>
                    <a:pt x="1452" y="2404"/>
                    <a:pt x="1452" y="2404"/>
                    <a:pt x="1452" y="2404"/>
                  </a:cubicBezTo>
                  <a:cubicBezTo>
                    <a:pt x="1452" y="2404"/>
                    <a:pt x="1452" y="2404"/>
                    <a:pt x="1452" y="2404"/>
                  </a:cubicBezTo>
                  <a:cubicBezTo>
                    <a:pt x="1451" y="2403"/>
                    <a:pt x="1450" y="2403"/>
                    <a:pt x="1449" y="2402"/>
                  </a:cubicBezTo>
                  <a:cubicBezTo>
                    <a:pt x="1448" y="2401"/>
                    <a:pt x="1447" y="2400"/>
                    <a:pt x="1446" y="2398"/>
                  </a:cubicBezTo>
                  <a:cubicBezTo>
                    <a:pt x="1445" y="2397"/>
                    <a:pt x="1444" y="2395"/>
                    <a:pt x="1444" y="2393"/>
                  </a:cubicBezTo>
                  <a:cubicBezTo>
                    <a:pt x="1442" y="2389"/>
                    <a:pt x="1441" y="2385"/>
                    <a:pt x="1440" y="2379"/>
                  </a:cubicBezTo>
                  <a:cubicBezTo>
                    <a:pt x="1440" y="2378"/>
                    <a:pt x="1440" y="2376"/>
                    <a:pt x="1440" y="2374"/>
                  </a:cubicBezTo>
                  <a:cubicBezTo>
                    <a:pt x="1440" y="2375"/>
                    <a:pt x="1440" y="2375"/>
                    <a:pt x="1440" y="2375"/>
                  </a:cubicBezTo>
                  <a:cubicBezTo>
                    <a:pt x="1441" y="2376"/>
                    <a:pt x="1442" y="2377"/>
                    <a:pt x="1443" y="2378"/>
                  </a:cubicBezTo>
                  <a:cubicBezTo>
                    <a:pt x="1444" y="2379"/>
                    <a:pt x="1445" y="2380"/>
                    <a:pt x="1446" y="2381"/>
                  </a:cubicBezTo>
                  <a:cubicBezTo>
                    <a:pt x="1447" y="2382"/>
                    <a:pt x="1448" y="2382"/>
                    <a:pt x="1449" y="2383"/>
                  </a:cubicBezTo>
                  <a:cubicBezTo>
                    <a:pt x="1450" y="2384"/>
                    <a:pt x="1451" y="2384"/>
                    <a:pt x="1452" y="2385"/>
                  </a:cubicBezTo>
                  <a:cubicBezTo>
                    <a:pt x="1453" y="2385"/>
                    <a:pt x="1454" y="2385"/>
                    <a:pt x="1454" y="2385"/>
                  </a:cubicBezTo>
                  <a:cubicBezTo>
                    <a:pt x="1455" y="2385"/>
                    <a:pt x="1455" y="2385"/>
                    <a:pt x="1456" y="2385"/>
                  </a:cubicBezTo>
                  <a:cubicBezTo>
                    <a:pt x="1456" y="2385"/>
                    <a:pt x="1457" y="2386"/>
                    <a:pt x="1458" y="2386"/>
                  </a:cubicBezTo>
                  <a:cubicBezTo>
                    <a:pt x="1458" y="2386"/>
                    <a:pt x="1459" y="2386"/>
                    <a:pt x="1459" y="2386"/>
                  </a:cubicBezTo>
                  <a:cubicBezTo>
                    <a:pt x="1460" y="2386"/>
                    <a:pt x="1460" y="2386"/>
                    <a:pt x="1460" y="2386"/>
                  </a:cubicBezTo>
                  <a:cubicBezTo>
                    <a:pt x="1461" y="2386"/>
                    <a:pt x="1461" y="2386"/>
                    <a:pt x="1462" y="2386"/>
                  </a:cubicBezTo>
                  <a:cubicBezTo>
                    <a:pt x="1462" y="2386"/>
                    <a:pt x="1463" y="2385"/>
                    <a:pt x="1464" y="2385"/>
                  </a:cubicBezTo>
                  <a:cubicBezTo>
                    <a:pt x="1464" y="2385"/>
                    <a:pt x="1465" y="2385"/>
                    <a:pt x="1465" y="2385"/>
                  </a:cubicBezTo>
                  <a:cubicBezTo>
                    <a:pt x="1465" y="2385"/>
                    <a:pt x="1465" y="2385"/>
                    <a:pt x="1465" y="2385"/>
                  </a:cubicBezTo>
                  <a:cubicBezTo>
                    <a:pt x="1465" y="2385"/>
                    <a:pt x="1465" y="2385"/>
                    <a:pt x="1465" y="2384"/>
                  </a:cubicBezTo>
                  <a:cubicBezTo>
                    <a:pt x="1465" y="2384"/>
                    <a:pt x="1464" y="2384"/>
                    <a:pt x="1464" y="2384"/>
                  </a:cubicBezTo>
                  <a:cubicBezTo>
                    <a:pt x="1463" y="2383"/>
                    <a:pt x="1463" y="2383"/>
                    <a:pt x="1462" y="2383"/>
                  </a:cubicBezTo>
                  <a:cubicBezTo>
                    <a:pt x="1462" y="2382"/>
                    <a:pt x="1462" y="2382"/>
                    <a:pt x="1461" y="2382"/>
                  </a:cubicBezTo>
                  <a:cubicBezTo>
                    <a:pt x="1461" y="2382"/>
                    <a:pt x="1461" y="2382"/>
                    <a:pt x="1460" y="2381"/>
                  </a:cubicBezTo>
                  <a:cubicBezTo>
                    <a:pt x="1460" y="2381"/>
                    <a:pt x="1459" y="2380"/>
                    <a:pt x="1458" y="2380"/>
                  </a:cubicBezTo>
                  <a:cubicBezTo>
                    <a:pt x="1458" y="2380"/>
                    <a:pt x="1457" y="2379"/>
                    <a:pt x="1457" y="2379"/>
                  </a:cubicBezTo>
                  <a:cubicBezTo>
                    <a:pt x="1456" y="2379"/>
                    <a:pt x="1456" y="2378"/>
                    <a:pt x="1456" y="2378"/>
                  </a:cubicBezTo>
                  <a:cubicBezTo>
                    <a:pt x="1455" y="2378"/>
                    <a:pt x="1454" y="2377"/>
                    <a:pt x="1453" y="2376"/>
                  </a:cubicBezTo>
                  <a:cubicBezTo>
                    <a:pt x="1452" y="2376"/>
                    <a:pt x="1451" y="2375"/>
                    <a:pt x="1451" y="2375"/>
                  </a:cubicBezTo>
                  <a:cubicBezTo>
                    <a:pt x="1450" y="2374"/>
                    <a:pt x="1449" y="2373"/>
                    <a:pt x="1448" y="2373"/>
                  </a:cubicBezTo>
                  <a:cubicBezTo>
                    <a:pt x="1447" y="2372"/>
                    <a:pt x="1446" y="2371"/>
                    <a:pt x="1446" y="2371"/>
                  </a:cubicBezTo>
                  <a:cubicBezTo>
                    <a:pt x="1445" y="2370"/>
                    <a:pt x="1444" y="2369"/>
                    <a:pt x="1443" y="2369"/>
                  </a:cubicBezTo>
                  <a:cubicBezTo>
                    <a:pt x="1443" y="2368"/>
                    <a:pt x="1442" y="2368"/>
                    <a:pt x="1441" y="2367"/>
                  </a:cubicBezTo>
                  <a:cubicBezTo>
                    <a:pt x="1441" y="2367"/>
                    <a:pt x="1441" y="2366"/>
                    <a:pt x="1440" y="2366"/>
                  </a:cubicBezTo>
                  <a:cubicBezTo>
                    <a:pt x="1440" y="2366"/>
                    <a:pt x="1440" y="2366"/>
                    <a:pt x="1440" y="2366"/>
                  </a:cubicBezTo>
                  <a:cubicBezTo>
                    <a:pt x="1440" y="2365"/>
                    <a:pt x="1440" y="2365"/>
                    <a:pt x="1440" y="2365"/>
                  </a:cubicBezTo>
                  <a:cubicBezTo>
                    <a:pt x="1440" y="2363"/>
                    <a:pt x="1440" y="2363"/>
                    <a:pt x="1440" y="2363"/>
                  </a:cubicBezTo>
                  <a:cubicBezTo>
                    <a:pt x="1440" y="2360"/>
                    <a:pt x="1440" y="2357"/>
                    <a:pt x="1441" y="2354"/>
                  </a:cubicBezTo>
                  <a:cubicBezTo>
                    <a:pt x="1441" y="2352"/>
                    <a:pt x="1441" y="2351"/>
                    <a:pt x="1441" y="2349"/>
                  </a:cubicBezTo>
                  <a:cubicBezTo>
                    <a:pt x="1441" y="2349"/>
                    <a:pt x="1441" y="2348"/>
                    <a:pt x="1441" y="2347"/>
                  </a:cubicBezTo>
                  <a:cubicBezTo>
                    <a:pt x="1440" y="2346"/>
                    <a:pt x="1440" y="2346"/>
                    <a:pt x="1440" y="2345"/>
                  </a:cubicBezTo>
                  <a:cubicBezTo>
                    <a:pt x="1440" y="2344"/>
                    <a:pt x="1440" y="2342"/>
                    <a:pt x="1440" y="2341"/>
                  </a:cubicBezTo>
                  <a:cubicBezTo>
                    <a:pt x="1440" y="2339"/>
                    <a:pt x="1440" y="2338"/>
                    <a:pt x="1439" y="2337"/>
                  </a:cubicBezTo>
                  <a:cubicBezTo>
                    <a:pt x="1439" y="2336"/>
                    <a:pt x="1439" y="2335"/>
                    <a:pt x="1439" y="2335"/>
                  </a:cubicBezTo>
                  <a:cubicBezTo>
                    <a:pt x="1439" y="2334"/>
                    <a:pt x="1439" y="2333"/>
                    <a:pt x="1438" y="2333"/>
                  </a:cubicBezTo>
                  <a:cubicBezTo>
                    <a:pt x="1438" y="2332"/>
                    <a:pt x="1438" y="2330"/>
                    <a:pt x="1437" y="2329"/>
                  </a:cubicBezTo>
                  <a:cubicBezTo>
                    <a:pt x="1437" y="2328"/>
                    <a:pt x="1436" y="2327"/>
                    <a:pt x="1436" y="2326"/>
                  </a:cubicBezTo>
                  <a:cubicBezTo>
                    <a:pt x="1436" y="2326"/>
                    <a:pt x="1436" y="2326"/>
                    <a:pt x="1436" y="2326"/>
                  </a:cubicBezTo>
                  <a:cubicBezTo>
                    <a:pt x="1460" y="2332"/>
                    <a:pt x="1481" y="2341"/>
                    <a:pt x="1486" y="2363"/>
                  </a:cubicBezTo>
                  <a:cubicBezTo>
                    <a:pt x="1489" y="2376"/>
                    <a:pt x="1489" y="2410"/>
                    <a:pt x="1477" y="2411"/>
                  </a:cubicBezTo>
                  <a:cubicBezTo>
                    <a:pt x="1466" y="2413"/>
                    <a:pt x="1453" y="2416"/>
                    <a:pt x="1446" y="2417"/>
                  </a:cubicBezTo>
                  <a:cubicBezTo>
                    <a:pt x="1436" y="2420"/>
                    <a:pt x="1425" y="2424"/>
                    <a:pt x="1414" y="2431"/>
                  </a:cubicBezTo>
                  <a:cubicBezTo>
                    <a:pt x="1414" y="2431"/>
                    <a:pt x="1414" y="2431"/>
                    <a:pt x="1413" y="2431"/>
                  </a:cubicBezTo>
                  <a:cubicBezTo>
                    <a:pt x="1412" y="2431"/>
                    <a:pt x="1412" y="2431"/>
                    <a:pt x="1411" y="2431"/>
                  </a:cubicBezTo>
                  <a:cubicBezTo>
                    <a:pt x="1410" y="2431"/>
                    <a:pt x="1410" y="2431"/>
                    <a:pt x="1409" y="2431"/>
                  </a:cubicBezTo>
                  <a:cubicBezTo>
                    <a:pt x="1409" y="2431"/>
                    <a:pt x="1408" y="2431"/>
                    <a:pt x="1408" y="2431"/>
                  </a:cubicBezTo>
                  <a:cubicBezTo>
                    <a:pt x="1407" y="2430"/>
                    <a:pt x="1406" y="2430"/>
                    <a:pt x="1405" y="2430"/>
                  </a:cubicBezTo>
                  <a:cubicBezTo>
                    <a:pt x="1403" y="2430"/>
                    <a:pt x="1401" y="2430"/>
                    <a:pt x="1399" y="2429"/>
                  </a:cubicBezTo>
                  <a:cubicBezTo>
                    <a:pt x="1397" y="2429"/>
                    <a:pt x="1395" y="2428"/>
                    <a:pt x="1394" y="2428"/>
                  </a:cubicBezTo>
                  <a:cubicBezTo>
                    <a:pt x="1394" y="2428"/>
                    <a:pt x="1393" y="2428"/>
                    <a:pt x="1393" y="2428"/>
                  </a:cubicBezTo>
                  <a:cubicBezTo>
                    <a:pt x="1393" y="2427"/>
                    <a:pt x="1393" y="2427"/>
                    <a:pt x="1393" y="2426"/>
                  </a:cubicBezTo>
                  <a:cubicBezTo>
                    <a:pt x="1392" y="2426"/>
                    <a:pt x="1392" y="2425"/>
                    <a:pt x="1392" y="2425"/>
                  </a:cubicBezTo>
                  <a:cubicBezTo>
                    <a:pt x="1391" y="2424"/>
                    <a:pt x="1390" y="2422"/>
                    <a:pt x="1390" y="2421"/>
                  </a:cubicBezTo>
                  <a:cubicBezTo>
                    <a:pt x="1389" y="2420"/>
                    <a:pt x="1389" y="2420"/>
                    <a:pt x="1389" y="2419"/>
                  </a:cubicBezTo>
                  <a:cubicBezTo>
                    <a:pt x="1388" y="2419"/>
                    <a:pt x="1388" y="2418"/>
                    <a:pt x="1387" y="2417"/>
                  </a:cubicBezTo>
                  <a:cubicBezTo>
                    <a:pt x="1387" y="2417"/>
                    <a:pt x="1387" y="2416"/>
                    <a:pt x="1386" y="2415"/>
                  </a:cubicBezTo>
                  <a:cubicBezTo>
                    <a:pt x="1386" y="2414"/>
                    <a:pt x="1385" y="2414"/>
                    <a:pt x="1385" y="2413"/>
                  </a:cubicBezTo>
                  <a:cubicBezTo>
                    <a:pt x="1384" y="2412"/>
                    <a:pt x="1384" y="2410"/>
                    <a:pt x="1383" y="2409"/>
                  </a:cubicBezTo>
                  <a:cubicBezTo>
                    <a:pt x="1382" y="2407"/>
                    <a:pt x="1381" y="2406"/>
                    <a:pt x="1381" y="2404"/>
                  </a:cubicBezTo>
                  <a:cubicBezTo>
                    <a:pt x="1380" y="2403"/>
                    <a:pt x="1379" y="2401"/>
                    <a:pt x="1379" y="2400"/>
                  </a:cubicBezTo>
                  <a:cubicBezTo>
                    <a:pt x="1378" y="2399"/>
                    <a:pt x="1378" y="2399"/>
                    <a:pt x="1378" y="2398"/>
                  </a:cubicBezTo>
                  <a:cubicBezTo>
                    <a:pt x="1377" y="2397"/>
                    <a:pt x="1377" y="2397"/>
                    <a:pt x="1377" y="2396"/>
                  </a:cubicBezTo>
                  <a:cubicBezTo>
                    <a:pt x="1376" y="2395"/>
                    <a:pt x="1375" y="2393"/>
                    <a:pt x="1375" y="2392"/>
                  </a:cubicBezTo>
                  <a:cubicBezTo>
                    <a:pt x="1375" y="2392"/>
                    <a:pt x="1374" y="2391"/>
                    <a:pt x="1374" y="2390"/>
                  </a:cubicBezTo>
                  <a:cubicBezTo>
                    <a:pt x="1374" y="2390"/>
                    <a:pt x="1374" y="2389"/>
                    <a:pt x="1374" y="2389"/>
                  </a:cubicBezTo>
                  <a:cubicBezTo>
                    <a:pt x="1373" y="2388"/>
                    <a:pt x="1373" y="2387"/>
                    <a:pt x="1372" y="2386"/>
                  </a:cubicBezTo>
                  <a:cubicBezTo>
                    <a:pt x="1372" y="2386"/>
                    <a:pt x="1372" y="2385"/>
                    <a:pt x="1372" y="2385"/>
                  </a:cubicBezTo>
                  <a:cubicBezTo>
                    <a:pt x="1371" y="2384"/>
                    <a:pt x="1371" y="2384"/>
                    <a:pt x="1371" y="2384"/>
                  </a:cubicBezTo>
                  <a:cubicBezTo>
                    <a:pt x="1371" y="2384"/>
                    <a:pt x="1371" y="2384"/>
                    <a:pt x="1371" y="2385"/>
                  </a:cubicBezTo>
                  <a:cubicBezTo>
                    <a:pt x="1371" y="2385"/>
                    <a:pt x="1371" y="2386"/>
                    <a:pt x="1371" y="2387"/>
                  </a:cubicBezTo>
                  <a:cubicBezTo>
                    <a:pt x="1371" y="2387"/>
                    <a:pt x="1371" y="2388"/>
                    <a:pt x="1371" y="2389"/>
                  </a:cubicBezTo>
                  <a:cubicBezTo>
                    <a:pt x="1370" y="2390"/>
                    <a:pt x="1370" y="2391"/>
                    <a:pt x="1370" y="2391"/>
                  </a:cubicBezTo>
                  <a:cubicBezTo>
                    <a:pt x="1370" y="2392"/>
                    <a:pt x="1370" y="2393"/>
                    <a:pt x="1370" y="2393"/>
                  </a:cubicBezTo>
                  <a:cubicBezTo>
                    <a:pt x="1371" y="2394"/>
                    <a:pt x="1371" y="2395"/>
                    <a:pt x="1371" y="2395"/>
                  </a:cubicBezTo>
                  <a:cubicBezTo>
                    <a:pt x="1371" y="2396"/>
                    <a:pt x="1371" y="2397"/>
                    <a:pt x="1371" y="2398"/>
                  </a:cubicBezTo>
                  <a:cubicBezTo>
                    <a:pt x="1371" y="2398"/>
                    <a:pt x="1371" y="2399"/>
                    <a:pt x="1371" y="2400"/>
                  </a:cubicBezTo>
                  <a:cubicBezTo>
                    <a:pt x="1371" y="2401"/>
                    <a:pt x="1372" y="2402"/>
                    <a:pt x="1372" y="2402"/>
                  </a:cubicBezTo>
                  <a:cubicBezTo>
                    <a:pt x="1372" y="2403"/>
                    <a:pt x="1372" y="2404"/>
                    <a:pt x="1373" y="2405"/>
                  </a:cubicBezTo>
                  <a:cubicBezTo>
                    <a:pt x="1373" y="2406"/>
                    <a:pt x="1373" y="2407"/>
                    <a:pt x="1374" y="2407"/>
                  </a:cubicBezTo>
                  <a:cubicBezTo>
                    <a:pt x="1374" y="2409"/>
                    <a:pt x="1375" y="2411"/>
                    <a:pt x="1376" y="2412"/>
                  </a:cubicBezTo>
                  <a:cubicBezTo>
                    <a:pt x="1377" y="2414"/>
                    <a:pt x="1377" y="2416"/>
                    <a:pt x="1379" y="2417"/>
                  </a:cubicBezTo>
                  <a:cubicBezTo>
                    <a:pt x="1379" y="2419"/>
                    <a:pt x="1381" y="2420"/>
                    <a:pt x="1382" y="2421"/>
                  </a:cubicBezTo>
                  <a:cubicBezTo>
                    <a:pt x="1382" y="2422"/>
                    <a:pt x="1383" y="2422"/>
                    <a:pt x="1383" y="2423"/>
                  </a:cubicBezTo>
                  <a:cubicBezTo>
                    <a:pt x="1384" y="2424"/>
                    <a:pt x="1384" y="2424"/>
                    <a:pt x="1385" y="2425"/>
                  </a:cubicBezTo>
                  <a:cubicBezTo>
                    <a:pt x="1385" y="2425"/>
                    <a:pt x="1384" y="2424"/>
                    <a:pt x="1384" y="2424"/>
                  </a:cubicBezTo>
                  <a:cubicBezTo>
                    <a:pt x="1383" y="2424"/>
                    <a:pt x="1382" y="2423"/>
                    <a:pt x="1381" y="2423"/>
                  </a:cubicBezTo>
                  <a:cubicBezTo>
                    <a:pt x="1379" y="2422"/>
                    <a:pt x="1377" y="2421"/>
                    <a:pt x="1375" y="2420"/>
                  </a:cubicBezTo>
                  <a:cubicBezTo>
                    <a:pt x="1371" y="2418"/>
                    <a:pt x="1367" y="2415"/>
                    <a:pt x="1362" y="2414"/>
                  </a:cubicBezTo>
                  <a:cubicBezTo>
                    <a:pt x="1361" y="2414"/>
                    <a:pt x="1361" y="2413"/>
                    <a:pt x="1360" y="2413"/>
                  </a:cubicBezTo>
                  <a:cubicBezTo>
                    <a:pt x="1360" y="2413"/>
                    <a:pt x="1360" y="2413"/>
                    <a:pt x="1360" y="2413"/>
                  </a:cubicBezTo>
                  <a:cubicBezTo>
                    <a:pt x="1359" y="2413"/>
                    <a:pt x="1359" y="2413"/>
                    <a:pt x="1359" y="2413"/>
                  </a:cubicBezTo>
                  <a:cubicBezTo>
                    <a:pt x="1358" y="2413"/>
                    <a:pt x="1358" y="2413"/>
                    <a:pt x="1358" y="2413"/>
                  </a:cubicBezTo>
                  <a:cubicBezTo>
                    <a:pt x="1358" y="2413"/>
                    <a:pt x="1357" y="2413"/>
                    <a:pt x="1357" y="2412"/>
                  </a:cubicBezTo>
                  <a:cubicBezTo>
                    <a:pt x="1356" y="2412"/>
                    <a:pt x="1355" y="2412"/>
                    <a:pt x="1355" y="2412"/>
                  </a:cubicBezTo>
                  <a:cubicBezTo>
                    <a:pt x="1352" y="2412"/>
                    <a:pt x="1350" y="2412"/>
                    <a:pt x="1347" y="2412"/>
                  </a:cubicBezTo>
                  <a:cubicBezTo>
                    <a:pt x="1343" y="2413"/>
                    <a:pt x="1338" y="2414"/>
                    <a:pt x="1335" y="2416"/>
                  </a:cubicBezTo>
                  <a:cubicBezTo>
                    <a:pt x="1331" y="2418"/>
                    <a:pt x="1328" y="2420"/>
                    <a:pt x="1325" y="2423"/>
                  </a:cubicBezTo>
                  <a:cubicBezTo>
                    <a:pt x="1322" y="2425"/>
                    <a:pt x="1320" y="2427"/>
                    <a:pt x="1318" y="2429"/>
                  </a:cubicBezTo>
                  <a:cubicBezTo>
                    <a:pt x="1316" y="2431"/>
                    <a:pt x="1314" y="2433"/>
                    <a:pt x="1313" y="2435"/>
                  </a:cubicBezTo>
                  <a:cubicBezTo>
                    <a:pt x="1312" y="2436"/>
                    <a:pt x="1311" y="2438"/>
                    <a:pt x="1311" y="2439"/>
                  </a:cubicBezTo>
                  <a:cubicBezTo>
                    <a:pt x="1310" y="2440"/>
                    <a:pt x="1310" y="2440"/>
                    <a:pt x="1310" y="2440"/>
                  </a:cubicBezTo>
                  <a:cubicBezTo>
                    <a:pt x="1310" y="2440"/>
                    <a:pt x="1310" y="2440"/>
                    <a:pt x="1311" y="2439"/>
                  </a:cubicBezTo>
                  <a:cubicBezTo>
                    <a:pt x="1312" y="2438"/>
                    <a:pt x="1313" y="2437"/>
                    <a:pt x="1314" y="2436"/>
                  </a:cubicBezTo>
                  <a:cubicBezTo>
                    <a:pt x="1316" y="2435"/>
                    <a:pt x="1318" y="2433"/>
                    <a:pt x="1320" y="2431"/>
                  </a:cubicBezTo>
                  <a:cubicBezTo>
                    <a:pt x="1322" y="2430"/>
                    <a:pt x="1325" y="2428"/>
                    <a:pt x="1328" y="2426"/>
                  </a:cubicBezTo>
                  <a:cubicBezTo>
                    <a:pt x="1330" y="2425"/>
                    <a:pt x="1334" y="2423"/>
                    <a:pt x="1337" y="2422"/>
                  </a:cubicBezTo>
                  <a:cubicBezTo>
                    <a:pt x="1340" y="2420"/>
                    <a:pt x="1344" y="2419"/>
                    <a:pt x="1348" y="2419"/>
                  </a:cubicBezTo>
                  <a:cubicBezTo>
                    <a:pt x="1350" y="2419"/>
                    <a:pt x="1352" y="2419"/>
                    <a:pt x="1354" y="2420"/>
                  </a:cubicBezTo>
                  <a:cubicBezTo>
                    <a:pt x="1354" y="2420"/>
                    <a:pt x="1355" y="2420"/>
                    <a:pt x="1355" y="2420"/>
                  </a:cubicBezTo>
                  <a:cubicBezTo>
                    <a:pt x="1356" y="2420"/>
                    <a:pt x="1356" y="2420"/>
                    <a:pt x="1357" y="2420"/>
                  </a:cubicBezTo>
                  <a:cubicBezTo>
                    <a:pt x="1357" y="2420"/>
                    <a:pt x="1357" y="2420"/>
                    <a:pt x="1357" y="2420"/>
                  </a:cubicBezTo>
                  <a:cubicBezTo>
                    <a:pt x="1358" y="2420"/>
                    <a:pt x="1358" y="2420"/>
                    <a:pt x="1358" y="2420"/>
                  </a:cubicBezTo>
                  <a:cubicBezTo>
                    <a:pt x="1358" y="2420"/>
                    <a:pt x="1358" y="2420"/>
                    <a:pt x="1358" y="2420"/>
                  </a:cubicBezTo>
                  <a:cubicBezTo>
                    <a:pt x="1358" y="2420"/>
                    <a:pt x="1358" y="2420"/>
                    <a:pt x="1358" y="2420"/>
                  </a:cubicBezTo>
                  <a:cubicBezTo>
                    <a:pt x="1358" y="2420"/>
                    <a:pt x="1358" y="2420"/>
                    <a:pt x="1358" y="2420"/>
                  </a:cubicBezTo>
                  <a:cubicBezTo>
                    <a:pt x="1358" y="2421"/>
                    <a:pt x="1358" y="2421"/>
                    <a:pt x="1358" y="2421"/>
                  </a:cubicBezTo>
                  <a:cubicBezTo>
                    <a:pt x="1359" y="2421"/>
                    <a:pt x="1359" y="2421"/>
                    <a:pt x="1359" y="2421"/>
                  </a:cubicBezTo>
                  <a:cubicBezTo>
                    <a:pt x="1363" y="2422"/>
                    <a:pt x="1367" y="2425"/>
                    <a:pt x="1371" y="2427"/>
                  </a:cubicBezTo>
                  <a:cubicBezTo>
                    <a:pt x="1373" y="2428"/>
                    <a:pt x="1375" y="2429"/>
                    <a:pt x="1377" y="2430"/>
                  </a:cubicBezTo>
                  <a:cubicBezTo>
                    <a:pt x="1376" y="2430"/>
                    <a:pt x="1375" y="2430"/>
                    <a:pt x="1375" y="2430"/>
                  </a:cubicBezTo>
                  <a:cubicBezTo>
                    <a:pt x="1374" y="2430"/>
                    <a:pt x="1373" y="2430"/>
                    <a:pt x="1372" y="2430"/>
                  </a:cubicBezTo>
                  <a:cubicBezTo>
                    <a:pt x="1371" y="2430"/>
                    <a:pt x="1370" y="2430"/>
                    <a:pt x="1369" y="2430"/>
                  </a:cubicBezTo>
                  <a:cubicBezTo>
                    <a:pt x="1368" y="2430"/>
                    <a:pt x="1368" y="2430"/>
                    <a:pt x="1367" y="2431"/>
                  </a:cubicBezTo>
                  <a:cubicBezTo>
                    <a:pt x="1367" y="2431"/>
                    <a:pt x="1366" y="2431"/>
                    <a:pt x="1365" y="2431"/>
                  </a:cubicBezTo>
                  <a:cubicBezTo>
                    <a:pt x="1364" y="2431"/>
                    <a:pt x="1363" y="2431"/>
                    <a:pt x="1362" y="2432"/>
                  </a:cubicBezTo>
                  <a:cubicBezTo>
                    <a:pt x="1360" y="2432"/>
                    <a:pt x="1357" y="2433"/>
                    <a:pt x="1355" y="2434"/>
                  </a:cubicBezTo>
                  <a:cubicBezTo>
                    <a:pt x="1353" y="2435"/>
                    <a:pt x="1351" y="2436"/>
                    <a:pt x="1348" y="2437"/>
                  </a:cubicBezTo>
                  <a:cubicBezTo>
                    <a:pt x="1346" y="2439"/>
                    <a:pt x="1344" y="2440"/>
                    <a:pt x="1342" y="2441"/>
                  </a:cubicBezTo>
                  <a:cubicBezTo>
                    <a:pt x="1340" y="2443"/>
                    <a:pt x="1338" y="2444"/>
                    <a:pt x="1336" y="2446"/>
                  </a:cubicBezTo>
                  <a:cubicBezTo>
                    <a:pt x="1335" y="2447"/>
                    <a:pt x="1335" y="2448"/>
                    <a:pt x="1334" y="2448"/>
                  </a:cubicBezTo>
                  <a:cubicBezTo>
                    <a:pt x="1333" y="2449"/>
                    <a:pt x="1333" y="2449"/>
                    <a:pt x="1333" y="2450"/>
                  </a:cubicBezTo>
                  <a:cubicBezTo>
                    <a:pt x="1332" y="2450"/>
                    <a:pt x="1332" y="2450"/>
                    <a:pt x="1332" y="2451"/>
                  </a:cubicBezTo>
                  <a:cubicBezTo>
                    <a:pt x="1331" y="2452"/>
                    <a:pt x="1330" y="2453"/>
                    <a:pt x="1330" y="2453"/>
                  </a:cubicBezTo>
                  <a:cubicBezTo>
                    <a:pt x="1329" y="2454"/>
                    <a:pt x="1328" y="2455"/>
                    <a:pt x="1328" y="2456"/>
                  </a:cubicBezTo>
                  <a:cubicBezTo>
                    <a:pt x="1327" y="2457"/>
                    <a:pt x="1327" y="2457"/>
                    <a:pt x="1326" y="2458"/>
                  </a:cubicBezTo>
                  <a:cubicBezTo>
                    <a:pt x="1326" y="2459"/>
                    <a:pt x="1326" y="2459"/>
                    <a:pt x="1325" y="2460"/>
                  </a:cubicBezTo>
                  <a:cubicBezTo>
                    <a:pt x="1325" y="2461"/>
                    <a:pt x="1324" y="2461"/>
                    <a:pt x="1324" y="2462"/>
                  </a:cubicBezTo>
                  <a:cubicBezTo>
                    <a:pt x="1324" y="2463"/>
                    <a:pt x="1324" y="2463"/>
                    <a:pt x="1323" y="2464"/>
                  </a:cubicBezTo>
                  <a:cubicBezTo>
                    <a:pt x="1323" y="2465"/>
                    <a:pt x="1323" y="2465"/>
                    <a:pt x="1323" y="2466"/>
                  </a:cubicBezTo>
                  <a:cubicBezTo>
                    <a:pt x="1322" y="2467"/>
                    <a:pt x="1322" y="2467"/>
                    <a:pt x="1322" y="2467"/>
                  </a:cubicBezTo>
                  <a:cubicBezTo>
                    <a:pt x="1322" y="2467"/>
                    <a:pt x="1323" y="2467"/>
                    <a:pt x="1323" y="2466"/>
                  </a:cubicBezTo>
                  <a:cubicBezTo>
                    <a:pt x="1323" y="2466"/>
                    <a:pt x="1324" y="2465"/>
                    <a:pt x="1325" y="2465"/>
                  </a:cubicBezTo>
                  <a:cubicBezTo>
                    <a:pt x="1325" y="2464"/>
                    <a:pt x="1326" y="2464"/>
                    <a:pt x="1326" y="2463"/>
                  </a:cubicBezTo>
                  <a:cubicBezTo>
                    <a:pt x="1327" y="2463"/>
                    <a:pt x="1327" y="2462"/>
                    <a:pt x="1328" y="2462"/>
                  </a:cubicBezTo>
                  <a:cubicBezTo>
                    <a:pt x="1328" y="2461"/>
                    <a:pt x="1329" y="2461"/>
                    <a:pt x="1329" y="2460"/>
                  </a:cubicBezTo>
                  <a:cubicBezTo>
                    <a:pt x="1330" y="2460"/>
                    <a:pt x="1331" y="2459"/>
                    <a:pt x="1331" y="2459"/>
                  </a:cubicBezTo>
                  <a:cubicBezTo>
                    <a:pt x="1332" y="2458"/>
                    <a:pt x="1333" y="2458"/>
                    <a:pt x="1333" y="2457"/>
                  </a:cubicBezTo>
                  <a:cubicBezTo>
                    <a:pt x="1334" y="2456"/>
                    <a:pt x="1335" y="2456"/>
                    <a:pt x="1336" y="2455"/>
                  </a:cubicBezTo>
                  <a:cubicBezTo>
                    <a:pt x="1336" y="2455"/>
                    <a:pt x="1336" y="2454"/>
                    <a:pt x="1337" y="2454"/>
                  </a:cubicBezTo>
                  <a:cubicBezTo>
                    <a:pt x="1337" y="2454"/>
                    <a:pt x="1338" y="2454"/>
                    <a:pt x="1338" y="2453"/>
                  </a:cubicBezTo>
                  <a:cubicBezTo>
                    <a:pt x="1339" y="2453"/>
                    <a:pt x="1340" y="2452"/>
                    <a:pt x="1341" y="2451"/>
                  </a:cubicBezTo>
                  <a:cubicBezTo>
                    <a:pt x="1342" y="2451"/>
                    <a:pt x="1342" y="2450"/>
                    <a:pt x="1343" y="2450"/>
                  </a:cubicBezTo>
                  <a:cubicBezTo>
                    <a:pt x="1344" y="2449"/>
                    <a:pt x="1344" y="2449"/>
                    <a:pt x="1345" y="2449"/>
                  </a:cubicBezTo>
                  <a:cubicBezTo>
                    <a:pt x="1345" y="2448"/>
                    <a:pt x="1346" y="2448"/>
                    <a:pt x="1346" y="2448"/>
                  </a:cubicBezTo>
                  <a:cubicBezTo>
                    <a:pt x="1348" y="2446"/>
                    <a:pt x="1350" y="2445"/>
                    <a:pt x="1352" y="2444"/>
                  </a:cubicBezTo>
                  <a:cubicBezTo>
                    <a:pt x="1354" y="2443"/>
                    <a:pt x="1356" y="2442"/>
                    <a:pt x="1358" y="2441"/>
                  </a:cubicBezTo>
                  <a:cubicBezTo>
                    <a:pt x="1359" y="2441"/>
                    <a:pt x="1360" y="2440"/>
                    <a:pt x="1361" y="2440"/>
                  </a:cubicBezTo>
                  <a:cubicBezTo>
                    <a:pt x="1362" y="2439"/>
                    <a:pt x="1363" y="2439"/>
                    <a:pt x="1364" y="2438"/>
                  </a:cubicBezTo>
                  <a:cubicBezTo>
                    <a:pt x="1365" y="2438"/>
                    <a:pt x="1366" y="2438"/>
                    <a:pt x="1367" y="2437"/>
                  </a:cubicBezTo>
                  <a:cubicBezTo>
                    <a:pt x="1368" y="2437"/>
                    <a:pt x="1368" y="2437"/>
                    <a:pt x="1369" y="2437"/>
                  </a:cubicBezTo>
                  <a:cubicBezTo>
                    <a:pt x="1369" y="2436"/>
                    <a:pt x="1370" y="2436"/>
                    <a:pt x="1370" y="2436"/>
                  </a:cubicBezTo>
                  <a:cubicBezTo>
                    <a:pt x="1371" y="2436"/>
                    <a:pt x="1372" y="2435"/>
                    <a:pt x="1373" y="2435"/>
                  </a:cubicBezTo>
                  <a:cubicBezTo>
                    <a:pt x="1374" y="2435"/>
                    <a:pt x="1375" y="2435"/>
                    <a:pt x="1375" y="2434"/>
                  </a:cubicBezTo>
                  <a:cubicBezTo>
                    <a:pt x="1376" y="2434"/>
                    <a:pt x="1377" y="2434"/>
                    <a:pt x="1378" y="2433"/>
                  </a:cubicBezTo>
                  <a:cubicBezTo>
                    <a:pt x="1379" y="2433"/>
                    <a:pt x="1379" y="2433"/>
                    <a:pt x="1380" y="2433"/>
                  </a:cubicBezTo>
                  <a:cubicBezTo>
                    <a:pt x="1381" y="2433"/>
                    <a:pt x="1381" y="2432"/>
                    <a:pt x="1382" y="2432"/>
                  </a:cubicBezTo>
                  <a:cubicBezTo>
                    <a:pt x="1382" y="2432"/>
                    <a:pt x="1382" y="2432"/>
                    <a:pt x="1383" y="2432"/>
                  </a:cubicBezTo>
                  <a:cubicBezTo>
                    <a:pt x="1383" y="2432"/>
                    <a:pt x="1384" y="2432"/>
                    <a:pt x="1384" y="2433"/>
                  </a:cubicBezTo>
                  <a:cubicBezTo>
                    <a:pt x="1389" y="2434"/>
                    <a:pt x="1393" y="2435"/>
                    <a:pt x="1398" y="2436"/>
                  </a:cubicBezTo>
                  <a:cubicBezTo>
                    <a:pt x="1400" y="2436"/>
                    <a:pt x="1402" y="2436"/>
                    <a:pt x="1404" y="2437"/>
                  </a:cubicBezTo>
                  <a:cubicBezTo>
                    <a:pt x="1405" y="2437"/>
                    <a:pt x="1406" y="2437"/>
                    <a:pt x="1406" y="2437"/>
                  </a:cubicBezTo>
                  <a:cubicBezTo>
                    <a:pt x="1398" y="2443"/>
                    <a:pt x="1391" y="2451"/>
                    <a:pt x="1384" y="2462"/>
                  </a:cubicBezTo>
                  <a:cubicBezTo>
                    <a:pt x="1384" y="2462"/>
                    <a:pt x="1384" y="2462"/>
                    <a:pt x="1384" y="2462"/>
                  </a:cubicBezTo>
                  <a:cubicBezTo>
                    <a:pt x="1382" y="2462"/>
                    <a:pt x="1381" y="2463"/>
                    <a:pt x="1379" y="2464"/>
                  </a:cubicBezTo>
                  <a:cubicBezTo>
                    <a:pt x="1378" y="2464"/>
                    <a:pt x="1376" y="2465"/>
                    <a:pt x="1375" y="2466"/>
                  </a:cubicBezTo>
                  <a:cubicBezTo>
                    <a:pt x="1373" y="2467"/>
                    <a:pt x="1372" y="2468"/>
                    <a:pt x="1370" y="2469"/>
                  </a:cubicBezTo>
                  <a:cubicBezTo>
                    <a:pt x="1369" y="2471"/>
                    <a:pt x="1367" y="2472"/>
                    <a:pt x="1365" y="2473"/>
                  </a:cubicBezTo>
                  <a:cubicBezTo>
                    <a:pt x="1362" y="2476"/>
                    <a:pt x="1359" y="2479"/>
                    <a:pt x="1355" y="2482"/>
                  </a:cubicBezTo>
                  <a:cubicBezTo>
                    <a:pt x="1355" y="2483"/>
                    <a:pt x="1354" y="2484"/>
                    <a:pt x="1353" y="2485"/>
                  </a:cubicBezTo>
                  <a:cubicBezTo>
                    <a:pt x="1352" y="2486"/>
                    <a:pt x="1351" y="2486"/>
                    <a:pt x="1351" y="2487"/>
                  </a:cubicBezTo>
                  <a:cubicBezTo>
                    <a:pt x="1349" y="2489"/>
                    <a:pt x="1348" y="2491"/>
                    <a:pt x="1346" y="2493"/>
                  </a:cubicBezTo>
                  <a:cubicBezTo>
                    <a:pt x="1343" y="2497"/>
                    <a:pt x="1341" y="2501"/>
                    <a:pt x="1338" y="2505"/>
                  </a:cubicBezTo>
                  <a:cubicBezTo>
                    <a:pt x="1336" y="2510"/>
                    <a:pt x="1334" y="2514"/>
                    <a:pt x="1332" y="2519"/>
                  </a:cubicBezTo>
                  <a:cubicBezTo>
                    <a:pt x="1331" y="2521"/>
                    <a:pt x="1330" y="2523"/>
                    <a:pt x="1330" y="2526"/>
                  </a:cubicBezTo>
                  <a:cubicBezTo>
                    <a:pt x="1329" y="2527"/>
                    <a:pt x="1329" y="2528"/>
                    <a:pt x="1329" y="2529"/>
                  </a:cubicBezTo>
                  <a:cubicBezTo>
                    <a:pt x="1328" y="2530"/>
                    <a:pt x="1328" y="2531"/>
                    <a:pt x="1328" y="2532"/>
                  </a:cubicBezTo>
                  <a:cubicBezTo>
                    <a:pt x="1327" y="2537"/>
                    <a:pt x="1326" y="2541"/>
                    <a:pt x="1325" y="2545"/>
                  </a:cubicBezTo>
                  <a:cubicBezTo>
                    <a:pt x="1325" y="2547"/>
                    <a:pt x="1325" y="2550"/>
                    <a:pt x="1325" y="2551"/>
                  </a:cubicBezTo>
                  <a:cubicBezTo>
                    <a:pt x="1325" y="2553"/>
                    <a:pt x="1325" y="2555"/>
                    <a:pt x="1325" y="2557"/>
                  </a:cubicBezTo>
                  <a:cubicBezTo>
                    <a:pt x="1325" y="2559"/>
                    <a:pt x="1325" y="2561"/>
                    <a:pt x="1325" y="2562"/>
                  </a:cubicBezTo>
                  <a:cubicBezTo>
                    <a:pt x="1325" y="2564"/>
                    <a:pt x="1325" y="2566"/>
                    <a:pt x="1325" y="2567"/>
                  </a:cubicBezTo>
                  <a:cubicBezTo>
                    <a:pt x="1326" y="2569"/>
                    <a:pt x="1326" y="2570"/>
                    <a:pt x="1326" y="2571"/>
                  </a:cubicBezTo>
                  <a:cubicBezTo>
                    <a:pt x="1326" y="2573"/>
                    <a:pt x="1327" y="2574"/>
                    <a:pt x="1327" y="2575"/>
                  </a:cubicBezTo>
                  <a:cubicBezTo>
                    <a:pt x="1327" y="2577"/>
                    <a:pt x="1328" y="2578"/>
                    <a:pt x="1328" y="2580"/>
                  </a:cubicBezTo>
                  <a:cubicBezTo>
                    <a:pt x="1328" y="2581"/>
                    <a:pt x="1328" y="2581"/>
                    <a:pt x="1328" y="2581"/>
                  </a:cubicBezTo>
                  <a:cubicBezTo>
                    <a:pt x="1328" y="2581"/>
                    <a:pt x="1328" y="2581"/>
                    <a:pt x="1328" y="2579"/>
                  </a:cubicBezTo>
                  <a:cubicBezTo>
                    <a:pt x="1328" y="2578"/>
                    <a:pt x="1328" y="2577"/>
                    <a:pt x="1328" y="2575"/>
                  </a:cubicBezTo>
                  <a:cubicBezTo>
                    <a:pt x="1328" y="2574"/>
                    <a:pt x="1328" y="2572"/>
                    <a:pt x="1328" y="2571"/>
                  </a:cubicBezTo>
                  <a:cubicBezTo>
                    <a:pt x="1328" y="2570"/>
                    <a:pt x="1328" y="2569"/>
                    <a:pt x="1329" y="2567"/>
                  </a:cubicBezTo>
                  <a:cubicBezTo>
                    <a:pt x="1329" y="2566"/>
                    <a:pt x="1329" y="2564"/>
                    <a:pt x="1329" y="2563"/>
                  </a:cubicBezTo>
                  <a:cubicBezTo>
                    <a:pt x="1329" y="2561"/>
                    <a:pt x="1329" y="2559"/>
                    <a:pt x="1329" y="2557"/>
                  </a:cubicBezTo>
                  <a:cubicBezTo>
                    <a:pt x="1330" y="2554"/>
                    <a:pt x="1330" y="2550"/>
                    <a:pt x="1331" y="2546"/>
                  </a:cubicBezTo>
                  <a:cubicBezTo>
                    <a:pt x="1332" y="2542"/>
                    <a:pt x="1333" y="2538"/>
                    <a:pt x="1335" y="2534"/>
                  </a:cubicBezTo>
                  <a:cubicBezTo>
                    <a:pt x="1336" y="2530"/>
                    <a:pt x="1337" y="2526"/>
                    <a:pt x="1339" y="2522"/>
                  </a:cubicBezTo>
                  <a:cubicBezTo>
                    <a:pt x="1341" y="2517"/>
                    <a:pt x="1343" y="2513"/>
                    <a:pt x="1345" y="2509"/>
                  </a:cubicBezTo>
                  <a:cubicBezTo>
                    <a:pt x="1347" y="2505"/>
                    <a:pt x="1350" y="2501"/>
                    <a:pt x="1352" y="2497"/>
                  </a:cubicBezTo>
                  <a:cubicBezTo>
                    <a:pt x="1355" y="2494"/>
                    <a:pt x="1358" y="2490"/>
                    <a:pt x="1361" y="2487"/>
                  </a:cubicBezTo>
                  <a:cubicBezTo>
                    <a:pt x="1363" y="2484"/>
                    <a:pt x="1366" y="2480"/>
                    <a:pt x="1369" y="2478"/>
                  </a:cubicBezTo>
                  <a:cubicBezTo>
                    <a:pt x="1372" y="2475"/>
                    <a:pt x="1375" y="2472"/>
                    <a:pt x="1378" y="2470"/>
                  </a:cubicBezTo>
                  <a:cubicBezTo>
                    <a:pt x="1378" y="2470"/>
                    <a:pt x="1379" y="2469"/>
                    <a:pt x="1379" y="2469"/>
                  </a:cubicBezTo>
                  <a:cubicBezTo>
                    <a:pt x="1371" y="2482"/>
                    <a:pt x="1365" y="2499"/>
                    <a:pt x="1361" y="2520"/>
                  </a:cubicBezTo>
                  <a:cubicBezTo>
                    <a:pt x="1364" y="2513"/>
                    <a:pt x="1368" y="2506"/>
                    <a:pt x="1372" y="2499"/>
                  </a:cubicBezTo>
                  <a:cubicBezTo>
                    <a:pt x="1372" y="2499"/>
                    <a:pt x="1372" y="2499"/>
                    <a:pt x="1372" y="2499"/>
                  </a:cubicBezTo>
                  <a:cubicBezTo>
                    <a:pt x="1371" y="2502"/>
                    <a:pt x="1370" y="2504"/>
                    <a:pt x="1369" y="2506"/>
                  </a:cubicBezTo>
                  <a:cubicBezTo>
                    <a:pt x="1369" y="2507"/>
                    <a:pt x="1369" y="2508"/>
                    <a:pt x="1368" y="2509"/>
                  </a:cubicBezTo>
                  <a:cubicBezTo>
                    <a:pt x="1368" y="2510"/>
                    <a:pt x="1368" y="2511"/>
                    <a:pt x="1367" y="2512"/>
                  </a:cubicBezTo>
                  <a:cubicBezTo>
                    <a:pt x="1367" y="2513"/>
                    <a:pt x="1366" y="2514"/>
                    <a:pt x="1366" y="2516"/>
                  </a:cubicBezTo>
                  <a:cubicBezTo>
                    <a:pt x="1366" y="2517"/>
                    <a:pt x="1365" y="2518"/>
                    <a:pt x="1365" y="2519"/>
                  </a:cubicBezTo>
                  <a:cubicBezTo>
                    <a:pt x="1364" y="2521"/>
                    <a:pt x="1364" y="2524"/>
                    <a:pt x="1363" y="2526"/>
                  </a:cubicBezTo>
                  <a:cubicBezTo>
                    <a:pt x="1362" y="2531"/>
                    <a:pt x="1361" y="2535"/>
                    <a:pt x="1360" y="2540"/>
                  </a:cubicBezTo>
                  <a:cubicBezTo>
                    <a:pt x="1359" y="2545"/>
                    <a:pt x="1359" y="2550"/>
                    <a:pt x="1358" y="2555"/>
                  </a:cubicBezTo>
                  <a:cubicBezTo>
                    <a:pt x="1358" y="2560"/>
                    <a:pt x="1357" y="2565"/>
                    <a:pt x="1357" y="2570"/>
                  </a:cubicBezTo>
                  <a:cubicBezTo>
                    <a:pt x="1357" y="2575"/>
                    <a:pt x="1358" y="2580"/>
                    <a:pt x="1358" y="2584"/>
                  </a:cubicBezTo>
                  <a:cubicBezTo>
                    <a:pt x="1358" y="2589"/>
                    <a:pt x="1359" y="2594"/>
                    <a:pt x="1360" y="2599"/>
                  </a:cubicBezTo>
                  <a:cubicBezTo>
                    <a:pt x="1360" y="2602"/>
                    <a:pt x="1360" y="2604"/>
                    <a:pt x="1361" y="2606"/>
                  </a:cubicBezTo>
                  <a:cubicBezTo>
                    <a:pt x="1361" y="2609"/>
                    <a:pt x="1362" y="2611"/>
                    <a:pt x="1362" y="2613"/>
                  </a:cubicBezTo>
                  <a:cubicBezTo>
                    <a:pt x="1363" y="2616"/>
                    <a:pt x="1363" y="2618"/>
                    <a:pt x="1364" y="2620"/>
                  </a:cubicBezTo>
                  <a:cubicBezTo>
                    <a:pt x="1365" y="2622"/>
                    <a:pt x="1365" y="2622"/>
                    <a:pt x="1365" y="2622"/>
                  </a:cubicBezTo>
                  <a:cubicBezTo>
                    <a:pt x="1365" y="2623"/>
                    <a:pt x="1365" y="2623"/>
                    <a:pt x="1365" y="2623"/>
                  </a:cubicBezTo>
                  <a:cubicBezTo>
                    <a:pt x="1365" y="2623"/>
                    <a:pt x="1365" y="2623"/>
                    <a:pt x="1365" y="2623"/>
                  </a:cubicBezTo>
                  <a:cubicBezTo>
                    <a:pt x="1365" y="2624"/>
                    <a:pt x="1365" y="2624"/>
                    <a:pt x="1365" y="2624"/>
                  </a:cubicBezTo>
                  <a:cubicBezTo>
                    <a:pt x="1365" y="2625"/>
                    <a:pt x="1366" y="2626"/>
                    <a:pt x="1366" y="2627"/>
                  </a:cubicBezTo>
                  <a:cubicBezTo>
                    <a:pt x="1367" y="2629"/>
                    <a:pt x="1368" y="2631"/>
                    <a:pt x="1368" y="2634"/>
                  </a:cubicBezTo>
                  <a:cubicBezTo>
                    <a:pt x="1369" y="2636"/>
                    <a:pt x="1370" y="2638"/>
                    <a:pt x="1371" y="2640"/>
                  </a:cubicBezTo>
                  <a:cubicBezTo>
                    <a:pt x="1373" y="2644"/>
                    <a:pt x="1374" y="2648"/>
                    <a:pt x="1376" y="2652"/>
                  </a:cubicBezTo>
                  <a:cubicBezTo>
                    <a:pt x="1377" y="2654"/>
                    <a:pt x="1378" y="2656"/>
                    <a:pt x="1379" y="2657"/>
                  </a:cubicBezTo>
                  <a:cubicBezTo>
                    <a:pt x="1380" y="2659"/>
                    <a:pt x="1381" y="2661"/>
                    <a:pt x="1382" y="2663"/>
                  </a:cubicBezTo>
                  <a:cubicBezTo>
                    <a:pt x="1383" y="2665"/>
                    <a:pt x="1384" y="2666"/>
                    <a:pt x="1385" y="2668"/>
                  </a:cubicBezTo>
                  <a:cubicBezTo>
                    <a:pt x="1385" y="2669"/>
                    <a:pt x="1386" y="2670"/>
                    <a:pt x="1386" y="2670"/>
                  </a:cubicBezTo>
                  <a:cubicBezTo>
                    <a:pt x="1387" y="2671"/>
                    <a:pt x="1387" y="2672"/>
                    <a:pt x="1387" y="2673"/>
                  </a:cubicBezTo>
                  <a:cubicBezTo>
                    <a:pt x="1389" y="2676"/>
                    <a:pt x="1391" y="2679"/>
                    <a:pt x="1393" y="2682"/>
                  </a:cubicBezTo>
                  <a:cubicBezTo>
                    <a:pt x="1395" y="2685"/>
                    <a:pt x="1397" y="2687"/>
                    <a:pt x="1398" y="2690"/>
                  </a:cubicBezTo>
                  <a:cubicBezTo>
                    <a:pt x="1402" y="2695"/>
                    <a:pt x="1405" y="2699"/>
                    <a:pt x="1407" y="2702"/>
                  </a:cubicBezTo>
                  <a:cubicBezTo>
                    <a:pt x="1410" y="2706"/>
                    <a:pt x="1412" y="2708"/>
                    <a:pt x="1413" y="2710"/>
                  </a:cubicBezTo>
                  <a:cubicBezTo>
                    <a:pt x="1415" y="2712"/>
                    <a:pt x="1415" y="2713"/>
                    <a:pt x="1415" y="2713"/>
                  </a:cubicBezTo>
                  <a:cubicBezTo>
                    <a:pt x="1415" y="2713"/>
                    <a:pt x="1413" y="2709"/>
                    <a:pt x="1409" y="2701"/>
                  </a:cubicBezTo>
                  <a:cubicBezTo>
                    <a:pt x="1406" y="2698"/>
                    <a:pt x="1404" y="2693"/>
                    <a:pt x="1401" y="2688"/>
                  </a:cubicBezTo>
                  <a:cubicBezTo>
                    <a:pt x="1398" y="2683"/>
                    <a:pt x="1395" y="2677"/>
                    <a:pt x="1391" y="2671"/>
                  </a:cubicBezTo>
                  <a:cubicBezTo>
                    <a:pt x="1391" y="2670"/>
                    <a:pt x="1391" y="2669"/>
                    <a:pt x="1390" y="2668"/>
                  </a:cubicBezTo>
                  <a:cubicBezTo>
                    <a:pt x="1390" y="2667"/>
                    <a:pt x="1389" y="2666"/>
                    <a:pt x="1389" y="2666"/>
                  </a:cubicBezTo>
                  <a:cubicBezTo>
                    <a:pt x="1388" y="2664"/>
                    <a:pt x="1387" y="2662"/>
                    <a:pt x="1386" y="2660"/>
                  </a:cubicBezTo>
                  <a:cubicBezTo>
                    <a:pt x="1385" y="2657"/>
                    <a:pt x="1383" y="2653"/>
                    <a:pt x="1382" y="2649"/>
                  </a:cubicBezTo>
                  <a:cubicBezTo>
                    <a:pt x="1380" y="2646"/>
                    <a:pt x="1378" y="2642"/>
                    <a:pt x="1377" y="2638"/>
                  </a:cubicBezTo>
                  <a:cubicBezTo>
                    <a:pt x="1376" y="2636"/>
                    <a:pt x="1375" y="2633"/>
                    <a:pt x="1375" y="2631"/>
                  </a:cubicBezTo>
                  <a:cubicBezTo>
                    <a:pt x="1374" y="2629"/>
                    <a:pt x="1373" y="2627"/>
                    <a:pt x="1373" y="2625"/>
                  </a:cubicBezTo>
                  <a:cubicBezTo>
                    <a:pt x="1373" y="2624"/>
                    <a:pt x="1372" y="2623"/>
                    <a:pt x="1372" y="2622"/>
                  </a:cubicBezTo>
                  <a:cubicBezTo>
                    <a:pt x="1372" y="2621"/>
                    <a:pt x="1372" y="2621"/>
                    <a:pt x="1372" y="2621"/>
                  </a:cubicBezTo>
                  <a:cubicBezTo>
                    <a:pt x="1372" y="2621"/>
                    <a:pt x="1372" y="2621"/>
                    <a:pt x="1372" y="2621"/>
                  </a:cubicBezTo>
                  <a:cubicBezTo>
                    <a:pt x="1371" y="2620"/>
                    <a:pt x="1371" y="2620"/>
                    <a:pt x="1371" y="2620"/>
                  </a:cubicBezTo>
                  <a:cubicBezTo>
                    <a:pt x="1371" y="2618"/>
                    <a:pt x="1371" y="2618"/>
                    <a:pt x="1371" y="2618"/>
                  </a:cubicBezTo>
                  <a:cubicBezTo>
                    <a:pt x="1371" y="2618"/>
                    <a:pt x="1371" y="2618"/>
                    <a:pt x="1371" y="2617"/>
                  </a:cubicBezTo>
                  <a:cubicBezTo>
                    <a:pt x="1372" y="2619"/>
                    <a:pt x="1373" y="2620"/>
                    <a:pt x="1374" y="2621"/>
                  </a:cubicBezTo>
                  <a:cubicBezTo>
                    <a:pt x="1375" y="2623"/>
                    <a:pt x="1377" y="2626"/>
                    <a:pt x="1380" y="2628"/>
                  </a:cubicBezTo>
                  <a:cubicBezTo>
                    <a:pt x="1384" y="2633"/>
                    <a:pt x="1389" y="2639"/>
                    <a:pt x="1395" y="2646"/>
                  </a:cubicBezTo>
                  <a:cubicBezTo>
                    <a:pt x="1397" y="2647"/>
                    <a:pt x="1398" y="2649"/>
                    <a:pt x="1400" y="2651"/>
                  </a:cubicBezTo>
                  <a:cubicBezTo>
                    <a:pt x="1401" y="2652"/>
                    <a:pt x="1403" y="2654"/>
                    <a:pt x="1404" y="2656"/>
                  </a:cubicBezTo>
                  <a:cubicBezTo>
                    <a:pt x="1407" y="2659"/>
                    <a:pt x="1410" y="2662"/>
                    <a:pt x="1414" y="2665"/>
                  </a:cubicBezTo>
                  <a:cubicBezTo>
                    <a:pt x="1417" y="2669"/>
                    <a:pt x="1420" y="2672"/>
                    <a:pt x="1423" y="2675"/>
                  </a:cubicBezTo>
                  <a:cubicBezTo>
                    <a:pt x="1425" y="2677"/>
                    <a:pt x="1427" y="2678"/>
                    <a:pt x="1428" y="2680"/>
                  </a:cubicBezTo>
                  <a:cubicBezTo>
                    <a:pt x="1430" y="2681"/>
                    <a:pt x="1431" y="2683"/>
                    <a:pt x="1433" y="2684"/>
                  </a:cubicBezTo>
                  <a:cubicBezTo>
                    <a:pt x="1439" y="2690"/>
                    <a:pt x="1444" y="2696"/>
                    <a:pt x="1448" y="2701"/>
                  </a:cubicBezTo>
                  <a:cubicBezTo>
                    <a:pt x="1449" y="2702"/>
                    <a:pt x="1449" y="2703"/>
                    <a:pt x="1450" y="2703"/>
                  </a:cubicBezTo>
                  <a:cubicBezTo>
                    <a:pt x="1450" y="2704"/>
                    <a:pt x="1451" y="2705"/>
                    <a:pt x="1451" y="2705"/>
                  </a:cubicBezTo>
                  <a:cubicBezTo>
                    <a:pt x="1452" y="2706"/>
                    <a:pt x="1452" y="2706"/>
                    <a:pt x="1452" y="2707"/>
                  </a:cubicBezTo>
                  <a:cubicBezTo>
                    <a:pt x="1453" y="2708"/>
                    <a:pt x="1453" y="2708"/>
                    <a:pt x="1453" y="2709"/>
                  </a:cubicBezTo>
                  <a:cubicBezTo>
                    <a:pt x="1454" y="2710"/>
                    <a:pt x="1455" y="2711"/>
                    <a:pt x="1455" y="2712"/>
                  </a:cubicBezTo>
                  <a:cubicBezTo>
                    <a:pt x="1456" y="2713"/>
                    <a:pt x="1456" y="2714"/>
                    <a:pt x="1457" y="2715"/>
                  </a:cubicBezTo>
                  <a:cubicBezTo>
                    <a:pt x="1457" y="2716"/>
                    <a:pt x="1457" y="2717"/>
                    <a:pt x="1457" y="2718"/>
                  </a:cubicBezTo>
                  <a:cubicBezTo>
                    <a:pt x="1458" y="2718"/>
                    <a:pt x="1458" y="2719"/>
                    <a:pt x="1458" y="2720"/>
                  </a:cubicBezTo>
                  <a:cubicBezTo>
                    <a:pt x="1458" y="2721"/>
                    <a:pt x="1459" y="2721"/>
                    <a:pt x="1459" y="2721"/>
                  </a:cubicBezTo>
                  <a:cubicBezTo>
                    <a:pt x="1459" y="2721"/>
                    <a:pt x="1459" y="2721"/>
                    <a:pt x="1459" y="2720"/>
                  </a:cubicBezTo>
                  <a:cubicBezTo>
                    <a:pt x="1458" y="2719"/>
                    <a:pt x="1459" y="2718"/>
                    <a:pt x="1458" y="2718"/>
                  </a:cubicBezTo>
                  <a:cubicBezTo>
                    <a:pt x="1458" y="2717"/>
                    <a:pt x="1458" y="2716"/>
                    <a:pt x="1458" y="2715"/>
                  </a:cubicBezTo>
                  <a:cubicBezTo>
                    <a:pt x="1458" y="2714"/>
                    <a:pt x="1458" y="2713"/>
                    <a:pt x="1457" y="2711"/>
                  </a:cubicBezTo>
                  <a:cubicBezTo>
                    <a:pt x="1457" y="2711"/>
                    <a:pt x="1457" y="2710"/>
                    <a:pt x="1457" y="2710"/>
                  </a:cubicBezTo>
                  <a:cubicBezTo>
                    <a:pt x="1457" y="2709"/>
                    <a:pt x="1456" y="2708"/>
                    <a:pt x="1456" y="2708"/>
                  </a:cubicBezTo>
                  <a:cubicBezTo>
                    <a:pt x="1455" y="2705"/>
                    <a:pt x="1454" y="2702"/>
                    <a:pt x="1452" y="2699"/>
                  </a:cubicBezTo>
                  <a:cubicBezTo>
                    <a:pt x="1450" y="2696"/>
                    <a:pt x="1448" y="2692"/>
                    <a:pt x="1446" y="2689"/>
                  </a:cubicBezTo>
                  <a:cubicBezTo>
                    <a:pt x="1443" y="2686"/>
                    <a:pt x="1441" y="2683"/>
                    <a:pt x="1438" y="2679"/>
                  </a:cubicBezTo>
                  <a:cubicBezTo>
                    <a:pt x="1437" y="2679"/>
                    <a:pt x="1436" y="2678"/>
                    <a:pt x="1436" y="2677"/>
                  </a:cubicBezTo>
                  <a:cubicBezTo>
                    <a:pt x="1435" y="2676"/>
                    <a:pt x="1434" y="2675"/>
                    <a:pt x="1433" y="2675"/>
                  </a:cubicBezTo>
                  <a:cubicBezTo>
                    <a:pt x="1432" y="2673"/>
                    <a:pt x="1430" y="2671"/>
                    <a:pt x="1429" y="2670"/>
                  </a:cubicBezTo>
                  <a:cubicBezTo>
                    <a:pt x="1426" y="2666"/>
                    <a:pt x="1423" y="2663"/>
                    <a:pt x="1419" y="2660"/>
                  </a:cubicBezTo>
                  <a:cubicBezTo>
                    <a:pt x="1416" y="2657"/>
                    <a:pt x="1413" y="2653"/>
                    <a:pt x="1410" y="2650"/>
                  </a:cubicBezTo>
                  <a:cubicBezTo>
                    <a:pt x="1408" y="2649"/>
                    <a:pt x="1406" y="2647"/>
                    <a:pt x="1405" y="2645"/>
                  </a:cubicBezTo>
                  <a:cubicBezTo>
                    <a:pt x="1403" y="2644"/>
                    <a:pt x="1402" y="2642"/>
                    <a:pt x="1400" y="2641"/>
                  </a:cubicBezTo>
                  <a:cubicBezTo>
                    <a:pt x="1394" y="2635"/>
                    <a:pt x="1388" y="2630"/>
                    <a:pt x="1383" y="2625"/>
                  </a:cubicBezTo>
                  <a:cubicBezTo>
                    <a:pt x="1380" y="2623"/>
                    <a:pt x="1378" y="2621"/>
                    <a:pt x="1376" y="2619"/>
                  </a:cubicBezTo>
                  <a:cubicBezTo>
                    <a:pt x="1374" y="2617"/>
                    <a:pt x="1372" y="2615"/>
                    <a:pt x="1370" y="2614"/>
                  </a:cubicBezTo>
                  <a:cubicBezTo>
                    <a:pt x="1370" y="2614"/>
                    <a:pt x="1370" y="2614"/>
                    <a:pt x="1370" y="2614"/>
                  </a:cubicBezTo>
                  <a:cubicBezTo>
                    <a:pt x="1370" y="2613"/>
                    <a:pt x="1370" y="2612"/>
                    <a:pt x="1369" y="2612"/>
                  </a:cubicBezTo>
                  <a:cubicBezTo>
                    <a:pt x="1369" y="2607"/>
                    <a:pt x="1368" y="2603"/>
                    <a:pt x="1367" y="2598"/>
                  </a:cubicBezTo>
                  <a:cubicBezTo>
                    <a:pt x="1366" y="2593"/>
                    <a:pt x="1366" y="2589"/>
                    <a:pt x="1366" y="2584"/>
                  </a:cubicBezTo>
                  <a:cubicBezTo>
                    <a:pt x="1365" y="2579"/>
                    <a:pt x="1365" y="2574"/>
                    <a:pt x="1365" y="2570"/>
                  </a:cubicBezTo>
                  <a:cubicBezTo>
                    <a:pt x="1365" y="2565"/>
                    <a:pt x="1366" y="2560"/>
                    <a:pt x="1366" y="2555"/>
                  </a:cubicBezTo>
                  <a:cubicBezTo>
                    <a:pt x="1366" y="2551"/>
                    <a:pt x="1367" y="2546"/>
                    <a:pt x="1368" y="2541"/>
                  </a:cubicBezTo>
                  <a:cubicBezTo>
                    <a:pt x="1368" y="2537"/>
                    <a:pt x="1369" y="2532"/>
                    <a:pt x="1370" y="2528"/>
                  </a:cubicBezTo>
                  <a:cubicBezTo>
                    <a:pt x="1371" y="2525"/>
                    <a:pt x="1371" y="2523"/>
                    <a:pt x="1372" y="2521"/>
                  </a:cubicBezTo>
                  <a:cubicBezTo>
                    <a:pt x="1372" y="2520"/>
                    <a:pt x="1373" y="2519"/>
                    <a:pt x="1373" y="2518"/>
                  </a:cubicBezTo>
                  <a:cubicBezTo>
                    <a:pt x="1373" y="2517"/>
                    <a:pt x="1374" y="2516"/>
                    <a:pt x="1374" y="2514"/>
                  </a:cubicBezTo>
                  <a:cubicBezTo>
                    <a:pt x="1376" y="2506"/>
                    <a:pt x="1380" y="2498"/>
                    <a:pt x="1383" y="2490"/>
                  </a:cubicBezTo>
                  <a:cubicBezTo>
                    <a:pt x="1385" y="2487"/>
                    <a:pt x="1386" y="2483"/>
                    <a:pt x="1388" y="2480"/>
                  </a:cubicBezTo>
                  <a:cubicBezTo>
                    <a:pt x="1389" y="2478"/>
                    <a:pt x="1390" y="2476"/>
                    <a:pt x="1391" y="2474"/>
                  </a:cubicBezTo>
                  <a:cubicBezTo>
                    <a:pt x="1392" y="2473"/>
                    <a:pt x="1393" y="2471"/>
                    <a:pt x="1394" y="2470"/>
                  </a:cubicBezTo>
                  <a:cubicBezTo>
                    <a:pt x="1395" y="2468"/>
                    <a:pt x="1395" y="2467"/>
                    <a:pt x="1396" y="2466"/>
                  </a:cubicBezTo>
                  <a:cubicBezTo>
                    <a:pt x="1425" y="2434"/>
                    <a:pt x="1454" y="2428"/>
                    <a:pt x="1486" y="2433"/>
                  </a:cubicBezTo>
                  <a:cubicBezTo>
                    <a:pt x="1486" y="2433"/>
                    <a:pt x="1487" y="2434"/>
                    <a:pt x="1487" y="2435"/>
                  </a:cubicBezTo>
                  <a:cubicBezTo>
                    <a:pt x="1485" y="2438"/>
                    <a:pt x="1482" y="2440"/>
                    <a:pt x="1479" y="2442"/>
                  </a:cubicBezTo>
                  <a:cubicBezTo>
                    <a:pt x="1476" y="2445"/>
                    <a:pt x="1472" y="2448"/>
                    <a:pt x="1467" y="2450"/>
                  </a:cubicBezTo>
                  <a:cubicBezTo>
                    <a:pt x="1465" y="2452"/>
                    <a:pt x="1462" y="2453"/>
                    <a:pt x="1460" y="2454"/>
                  </a:cubicBezTo>
                  <a:cubicBezTo>
                    <a:pt x="1459" y="2454"/>
                    <a:pt x="1457" y="2455"/>
                    <a:pt x="1456" y="2456"/>
                  </a:cubicBezTo>
                  <a:cubicBezTo>
                    <a:pt x="1455" y="2456"/>
                    <a:pt x="1453" y="2457"/>
                    <a:pt x="1452" y="2457"/>
                  </a:cubicBezTo>
                  <a:cubicBezTo>
                    <a:pt x="1449" y="2459"/>
                    <a:pt x="1447" y="2460"/>
                    <a:pt x="1444" y="2461"/>
                  </a:cubicBezTo>
                  <a:cubicBezTo>
                    <a:pt x="1441" y="2462"/>
                    <a:pt x="1438" y="2464"/>
                    <a:pt x="1436" y="2465"/>
                  </a:cubicBezTo>
                  <a:cubicBezTo>
                    <a:pt x="1433" y="2467"/>
                    <a:pt x="1430" y="2468"/>
                    <a:pt x="1427" y="2470"/>
                  </a:cubicBezTo>
                  <a:cubicBezTo>
                    <a:pt x="1424" y="2472"/>
                    <a:pt x="1422" y="2474"/>
                    <a:pt x="1419" y="2476"/>
                  </a:cubicBezTo>
                  <a:cubicBezTo>
                    <a:pt x="1419" y="2476"/>
                    <a:pt x="1418" y="2477"/>
                    <a:pt x="1417" y="2478"/>
                  </a:cubicBezTo>
                  <a:cubicBezTo>
                    <a:pt x="1417" y="2478"/>
                    <a:pt x="1416" y="2479"/>
                    <a:pt x="1416" y="2479"/>
                  </a:cubicBezTo>
                  <a:cubicBezTo>
                    <a:pt x="1414" y="2481"/>
                    <a:pt x="1414" y="2481"/>
                    <a:pt x="1414" y="2481"/>
                  </a:cubicBezTo>
                  <a:cubicBezTo>
                    <a:pt x="1413" y="2482"/>
                    <a:pt x="1413" y="2482"/>
                    <a:pt x="1412" y="2483"/>
                  </a:cubicBezTo>
                  <a:cubicBezTo>
                    <a:pt x="1411" y="2484"/>
                    <a:pt x="1411" y="2484"/>
                    <a:pt x="1411" y="2484"/>
                  </a:cubicBezTo>
                  <a:cubicBezTo>
                    <a:pt x="1411" y="2484"/>
                    <a:pt x="1411" y="2484"/>
                    <a:pt x="1411" y="2484"/>
                  </a:cubicBezTo>
                  <a:cubicBezTo>
                    <a:pt x="1411" y="2484"/>
                    <a:pt x="1411" y="2484"/>
                    <a:pt x="1411" y="2484"/>
                  </a:cubicBezTo>
                  <a:cubicBezTo>
                    <a:pt x="1411" y="2484"/>
                    <a:pt x="1411" y="2484"/>
                    <a:pt x="1411" y="2484"/>
                  </a:cubicBezTo>
                  <a:cubicBezTo>
                    <a:pt x="1411" y="2485"/>
                    <a:pt x="1411" y="2485"/>
                    <a:pt x="1411" y="2485"/>
                  </a:cubicBezTo>
                  <a:cubicBezTo>
                    <a:pt x="1411" y="2485"/>
                    <a:pt x="1411" y="2485"/>
                    <a:pt x="1411" y="2485"/>
                  </a:cubicBezTo>
                  <a:cubicBezTo>
                    <a:pt x="1410" y="2486"/>
                    <a:pt x="1410" y="2486"/>
                    <a:pt x="1410" y="2486"/>
                  </a:cubicBezTo>
                  <a:cubicBezTo>
                    <a:pt x="1410" y="2487"/>
                    <a:pt x="1410" y="2487"/>
                    <a:pt x="1410" y="2487"/>
                  </a:cubicBezTo>
                  <a:cubicBezTo>
                    <a:pt x="1409" y="2487"/>
                    <a:pt x="1409" y="2487"/>
                    <a:pt x="1409" y="2487"/>
                  </a:cubicBezTo>
                  <a:cubicBezTo>
                    <a:pt x="1409" y="2488"/>
                    <a:pt x="1408" y="2489"/>
                    <a:pt x="1408" y="2489"/>
                  </a:cubicBezTo>
                  <a:cubicBezTo>
                    <a:pt x="1407" y="2490"/>
                    <a:pt x="1407" y="2491"/>
                    <a:pt x="1407" y="2491"/>
                  </a:cubicBezTo>
                  <a:cubicBezTo>
                    <a:pt x="1403" y="2497"/>
                    <a:pt x="1401" y="2503"/>
                    <a:pt x="1400" y="2509"/>
                  </a:cubicBezTo>
                  <a:cubicBezTo>
                    <a:pt x="1398" y="2515"/>
                    <a:pt x="1397" y="2521"/>
                    <a:pt x="1396" y="2526"/>
                  </a:cubicBezTo>
                  <a:cubicBezTo>
                    <a:pt x="1395" y="2531"/>
                    <a:pt x="1395" y="2536"/>
                    <a:pt x="1395" y="2541"/>
                  </a:cubicBezTo>
                  <a:cubicBezTo>
                    <a:pt x="1394" y="2546"/>
                    <a:pt x="1395" y="2551"/>
                    <a:pt x="1396" y="2555"/>
                  </a:cubicBezTo>
                  <a:cubicBezTo>
                    <a:pt x="1397" y="2558"/>
                    <a:pt x="1399" y="2561"/>
                    <a:pt x="1401" y="2564"/>
                  </a:cubicBezTo>
                  <a:cubicBezTo>
                    <a:pt x="1403" y="2566"/>
                    <a:pt x="1405" y="2567"/>
                    <a:pt x="1406" y="2568"/>
                  </a:cubicBezTo>
                  <a:cubicBezTo>
                    <a:pt x="1407" y="2568"/>
                    <a:pt x="1407" y="2568"/>
                    <a:pt x="1408" y="2568"/>
                  </a:cubicBezTo>
                  <a:cubicBezTo>
                    <a:pt x="1408" y="2569"/>
                    <a:pt x="1408" y="2569"/>
                    <a:pt x="1408" y="2569"/>
                  </a:cubicBezTo>
                  <a:cubicBezTo>
                    <a:pt x="1408" y="2569"/>
                    <a:pt x="1408" y="2568"/>
                    <a:pt x="1408" y="2568"/>
                  </a:cubicBezTo>
                  <a:cubicBezTo>
                    <a:pt x="1407" y="2568"/>
                    <a:pt x="1407" y="2568"/>
                    <a:pt x="1406" y="2567"/>
                  </a:cubicBezTo>
                  <a:cubicBezTo>
                    <a:pt x="1405" y="2566"/>
                    <a:pt x="1404" y="2565"/>
                    <a:pt x="1402" y="2563"/>
                  </a:cubicBezTo>
                  <a:cubicBezTo>
                    <a:pt x="1401" y="2560"/>
                    <a:pt x="1400" y="2557"/>
                    <a:pt x="1399" y="2554"/>
                  </a:cubicBezTo>
                  <a:cubicBezTo>
                    <a:pt x="1399" y="2552"/>
                    <a:pt x="1399" y="2550"/>
                    <a:pt x="1399" y="2548"/>
                  </a:cubicBezTo>
                  <a:cubicBezTo>
                    <a:pt x="1399" y="2546"/>
                    <a:pt x="1399" y="2544"/>
                    <a:pt x="1399" y="2542"/>
                  </a:cubicBezTo>
                  <a:cubicBezTo>
                    <a:pt x="1400" y="2537"/>
                    <a:pt x="1401" y="2532"/>
                    <a:pt x="1402" y="2527"/>
                  </a:cubicBezTo>
                  <a:cubicBezTo>
                    <a:pt x="1403" y="2524"/>
                    <a:pt x="1404" y="2520"/>
                    <a:pt x="1405" y="2516"/>
                  </a:cubicBezTo>
                  <a:cubicBezTo>
                    <a:pt x="1405" y="2517"/>
                    <a:pt x="1405" y="2517"/>
                    <a:pt x="1405" y="2518"/>
                  </a:cubicBezTo>
                  <a:cubicBezTo>
                    <a:pt x="1405" y="2518"/>
                    <a:pt x="1405" y="2519"/>
                    <a:pt x="1405" y="2520"/>
                  </a:cubicBezTo>
                  <a:cubicBezTo>
                    <a:pt x="1405" y="2521"/>
                    <a:pt x="1406" y="2522"/>
                    <a:pt x="1406" y="2522"/>
                  </a:cubicBezTo>
                  <a:cubicBezTo>
                    <a:pt x="1406" y="2524"/>
                    <a:pt x="1407" y="2526"/>
                    <a:pt x="1407" y="2527"/>
                  </a:cubicBezTo>
                  <a:cubicBezTo>
                    <a:pt x="1408" y="2529"/>
                    <a:pt x="1408" y="2530"/>
                    <a:pt x="1409" y="2532"/>
                  </a:cubicBezTo>
                  <a:cubicBezTo>
                    <a:pt x="1409" y="2532"/>
                    <a:pt x="1409" y="2533"/>
                    <a:pt x="1410" y="2534"/>
                  </a:cubicBezTo>
                  <a:cubicBezTo>
                    <a:pt x="1410" y="2535"/>
                    <a:pt x="1410" y="2535"/>
                    <a:pt x="1410" y="2535"/>
                  </a:cubicBezTo>
                  <a:cubicBezTo>
                    <a:pt x="1411" y="2536"/>
                    <a:pt x="1411" y="2536"/>
                    <a:pt x="1411" y="2536"/>
                  </a:cubicBezTo>
                  <a:cubicBezTo>
                    <a:pt x="1411" y="2536"/>
                    <a:pt x="1411" y="2536"/>
                    <a:pt x="1411" y="2536"/>
                  </a:cubicBezTo>
                  <a:cubicBezTo>
                    <a:pt x="1411" y="2536"/>
                    <a:pt x="1411" y="2536"/>
                    <a:pt x="1411" y="2536"/>
                  </a:cubicBezTo>
                  <a:cubicBezTo>
                    <a:pt x="1411" y="2536"/>
                    <a:pt x="1411" y="2536"/>
                    <a:pt x="1411" y="2536"/>
                  </a:cubicBezTo>
                  <a:cubicBezTo>
                    <a:pt x="1411" y="2536"/>
                    <a:pt x="1411" y="2536"/>
                    <a:pt x="1411" y="2536"/>
                  </a:cubicBezTo>
                  <a:cubicBezTo>
                    <a:pt x="1412" y="2539"/>
                    <a:pt x="1415" y="2542"/>
                    <a:pt x="1416" y="2544"/>
                  </a:cubicBezTo>
                  <a:cubicBezTo>
                    <a:pt x="1418" y="2545"/>
                    <a:pt x="1419" y="2547"/>
                    <a:pt x="1420" y="2548"/>
                  </a:cubicBezTo>
                  <a:cubicBezTo>
                    <a:pt x="1421" y="2549"/>
                    <a:pt x="1422" y="2550"/>
                    <a:pt x="1423" y="2551"/>
                  </a:cubicBezTo>
                  <a:cubicBezTo>
                    <a:pt x="1425" y="2553"/>
                    <a:pt x="1427" y="2555"/>
                    <a:pt x="1430" y="2556"/>
                  </a:cubicBezTo>
                  <a:cubicBezTo>
                    <a:pt x="1431" y="2557"/>
                    <a:pt x="1432" y="2558"/>
                    <a:pt x="1433" y="2559"/>
                  </a:cubicBezTo>
                  <a:cubicBezTo>
                    <a:pt x="1434" y="2559"/>
                    <a:pt x="1435" y="2560"/>
                    <a:pt x="1436" y="2561"/>
                  </a:cubicBezTo>
                  <a:cubicBezTo>
                    <a:pt x="1437" y="2561"/>
                    <a:pt x="1438" y="2562"/>
                    <a:pt x="1439" y="2562"/>
                  </a:cubicBezTo>
                  <a:cubicBezTo>
                    <a:pt x="1440" y="2563"/>
                    <a:pt x="1441" y="2563"/>
                    <a:pt x="1442" y="2563"/>
                  </a:cubicBezTo>
                  <a:cubicBezTo>
                    <a:pt x="1444" y="2564"/>
                    <a:pt x="1445" y="2565"/>
                    <a:pt x="1447" y="2565"/>
                  </a:cubicBezTo>
                  <a:cubicBezTo>
                    <a:pt x="1448" y="2566"/>
                    <a:pt x="1449" y="2566"/>
                    <a:pt x="1450" y="2566"/>
                  </a:cubicBezTo>
                  <a:cubicBezTo>
                    <a:pt x="1450" y="2567"/>
                    <a:pt x="1451" y="2567"/>
                    <a:pt x="1451" y="2567"/>
                  </a:cubicBezTo>
                  <a:cubicBezTo>
                    <a:pt x="1451" y="2567"/>
                    <a:pt x="1451" y="2566"/>
                    <a:pt x="1450" y="2566"/>
                  </a:cubicBezTo>
                  <a:cubicBezTo>
                    <a:pt x="1449" y="2566"/>
                    <a:pt x="1449" y="2565"/>
                    <a:pt x="1447" y="2564"/>
                  </a:cubicBezTo>
                  <a:cubicBezTo>
                    <a:pt x="1446" y="2563"/>
                    <a:pt x="1445" y="2562"/>
                    <a:pt x="1444" y="2561"/>
                  </a:cubicBezTo>
                  <a:cubicBezTo>
                    <a:pt x="1442" y="2560"/>
                    <a:pt x="1441" y="2558"/>
                    <a:pt x="1439" y="2557"/>
                  </a:cubicBezTo>
                  <a:cubicBezTo>
                    <a:pt x="1437" y="2555"/>
                    <a:pt x="1435" y="2554"/>
                    <a:pt x="1434" y="2552"/>
                  </a:cubicBezTo>
                  <a:cubicBezTo>
                    <a:pt x="1432" y="2550"/>
                    <a:pt x="1430" y="2548"/>
                    <a:pt x="1428" y="2546"/>
                  </a:cubicBezTo>
                  <a:cubicBezTo>
                    <a:pt x="1426" y="2544"/>
                    <a:pt x="1424" y="2542"/>
                    <a:pt x="1423" y="2540"/>
                  </a:cubicBezTo>
                  <a:cubicBezTo>
                    <a:pt x="1421" y="2537"/>
                    <a:pt x="1419" y="2535"/>
                    <a:pt x="1418" y="2532"/>
                  </a:cubicBezTo>
                  <a:cubicBezTo>
                    <a:pt x="1417" y="2530"/>
                    <a:pt x="1417" y="2530"/>
                    <a:pt x="1417" y="2530"/>
                  </a:cubicBezTo>
                  <a:cubicBezTo>
                    <a:pt x="1417" y="2530"/>
                    <a:pt x="1416" y="2529"/>
                    <a:pt x="1416" y="2528"/>
                  </a:cubicBezTo>
                  <a:cubicBezTo>
                    <a:pt x="1415" y="2527"/>
                    <a:pt x="1415" y="2526"/>
                    <a:pt x="1414" y="2525"/>
                  </a:cubicBezTo>
                  <a:cubicBezTo>
                    <a:pt x="1413" y="2522"/>
                    <a:pt x="1412" y="2519"/>
                    <a:pt x="1412" y="2517"/>
                  </a:cubicBezTo>
                  <a:cubicBezTo>
                    <a:pt x="1411" y="2514"/>
                    <a:pt x="1411" y="2511"/>
                    <a:pt x="1411" y="2509"/>
                  </a:cubicBezTo>
                  <a:cubicBezTo>
                    <a:pt x="1411" y="2506"/>
                    <a:pt x="1411" y="2504"/>
                    <a:pt x="1411" y="2502"/>
                  </a:cubicBezTo>
                  <a:cubicBezTo>
                    <a:pt x="1411" y="2501"/>
                    <a:pt x="1411" y="2500"/>
                    <a:pt x="1411" y="2499"/>
                  </a:cubicBezTo>
                  <a:cubicBezTo>
                    <a:pt x="1412" y="2498"/>
                    <a:pt x="1413" y="2496"/>
                    <a:pt x="1413" y="2495"/>
                  </a:cubicBezTo>
                  <a:cubicBezTo>
                    <a:pt x="1414" y="2493"/>
                    <a:pt x="1414" y="2493"/>
                    <a:pt x="1414" y="2493"/>
                  </a:cubicBezTo>
                  <a:cubicBezTo>
                    <a:pt x="1416" y="2492"/>
                    <a:pt x="1416" y="2492"/>
                    <a:pt x="1416" y="2492"/>
                  </a:cubicBezTo>
                  <a:cubicBezTo>
                    <a:pt x="1416" y="2491"/>
                    <a:pt x="1416" y="2491"/>
                    <a:pt x="1416" y="2491"/>
                  </a:cubicBezTo>
                  <a:cubicBezTo>
                    <a:pt x="1416" y="2491"/>
                    <a:pt x="1416" y="2491"/>
                    <a:pt x="1416" y="2491"/>
                  </a:cubicBezTo>
                  <a:cubicBezTo>
                    <a:pt x="1417" y="2490"/>
                    <a:pt x="1417" y="2490"/>
                    <a:pt x="1417" y="2490"/>
                  </a:cubicBezTo>
                  <a:cubicBezTo>
                    <a:pt x="1418" y="2489"/>
                    <a:pt x="1418" y="2489"/>
                    <a:pt x="1418" y="2489"/>
                  </a:cubicBezTo>
                  <a:cubicBezTo>
                    <a:pt x="1418" y="2488"/>
                    <a:pt x="1418" y="2488"/>
                    <a:pt x="1418" y="2488"/>
                  </a:cubicBezTo>
                  <a:cubicBezTo>
                    <a:pt x="1420" y="2486"/>
                    <a:pt x="1422" y="2484"/>
                    <a:pt x="1424" y="2482"/>
                  </a:cubicBezTo>
                  <a:cubicBezTo>
                    <a:pt x="1428" y="2478"/>
                    <a:pt x="1433" y="2475"/>
                    <a:pt x="1438" y="2473"/>
                  </a:cubicBezTo>
                  <a:cubicBezTo>
                    <a:pt x="1438" y="2473"/>
                    <a:pt x="1438" y="2473"/>
                    <a:pt x="1438" y="2474"/>
                  </a:cubicBezTo>
                  <a:cubicBezTo>
                    <a:pt x="1438" y="2474"/>
                    <a:pt x="1439" y="2475"/>
                    <a:pt x="1439" y="2475"/>
                  </a:cubicBezTo>
                  <a:cubicBezTo>
                    <a:pt x="1439" y="2476"/>
                    <a:pt x="1439" y="2476"/>
                    <a:pt x="1439" y="2477"/>
                  </a:cubicBezTo>
                  <a:cubicBezTo>
                    <a:pt x="1440" y="2478"/>
                    <a:pt x="1440" y="2478"/>
                    <a:pt x="1440" y="2479"/>
                  </a:cubicBezTo>
                  <a:cubicBezTo>
                    <a:pt x="1440" y="2480"/>
                    <a:pt x="1441" y="2480"/>
                    <a:pt x="1441" y="2481"/>
                  </a:cubicBezTo>
                  <a:cubicBezTo>
                    <a:pt x="1441" y="2482"/>
                    <a:pt x="1441" y="2483"/>
                    <a:pt x="1442" y="2483"/>
                  </a:cubicBezTo>
                  <a:cubicBezTo>
                    <a:pt x="1442" y="2484"/>
                    <a:pt x="1442" y="2484"/>
                    <a:pt x="1442" y="2485"/>
                  </a:cubicBezTo>
                  <a:cubicBezTo>
                    <a:pt x="1442" y="2485"/>
                    <a:pt x="1442" y="2485"/>
                    <a:pt x="1442" y="2486"/>
                  </a:cubicBezTo>
                  <a:cubicBezTo>
                    <a:pt x="1443" y="2487"/>
                    <a:pt x="1443" y="2487"/>
                    <a:pt x="1443" y="2488"/>
                  </a:cubicBezTo>
                  <a:cubicBezTo>
                    <a:pt x="1443" y="2489"/>
                    <a:pt x="1444" y="2490"/>
                    <a:pt x="1444" y="2491"/>
                  </a:cubicBezTo>
                  <a:cubicBezTo>
                    <a:pt x="1444" y="2492"/>
                    <a:pt x="1444" y="2493"/>
                    <a:pt x="1445" y="2494"/>
                  </a:cubicBezTo>
                  <a:cubicBezTo>
                    <a:pt x="1445" y="2495"/>
                    <a:pt x="1446" y="2497"/>
                    <a:pt x="1446" y="2499"/>
                  </a:cubicBezTo>
                  <a:cubicBezTo>
                    <a:pt x="1446" y="2501"/>
                    <a:pt x="1447" y="2503"/>
                    <a:pt x="1447" y="2504"/>
                  </a:cubicBezTo>
                  <a:cubicBezTo>
                    <a:pt x="1447" y="2505"/>
                    <a:pt x="1448" y="2506"/>
                    <a:pt x="1448" y="2507"/>
                  </a:cubicBezTo>
                  <a:cubicBezTo>
                    <a:pt x="1448" y="2508"/>
                    <a:pt x="1448" y="2509"/>
                    <a:pt x="1448" y="2510"/>
                  </a:cubicBezTo>
                  <a:cubicBezTo>
                    <a:pt x="1448" y="2511"/>
                    <a:pt x="1448" y="2511"/>
                    <a:pt x="1449" y="2512"/>
                  </a:cubicBezTo>
                  <a:cubicBezTo>
                    <a:pt x="1449" y="2513"/>
                    <a:pt x="1449" y="2513"/>
                    <a:pt x="1449" y="2514"/>
                  </a:cubicBezTo>
                  <a:cubicBezTo>
                    <a:pt x="1449" y="2514"/>
                    <a:pt x="1449" y="2514"/>
                    <a:pt x="1449" y="2515"/>
                  </a:cubicBezTo>
                  <a:cubicBezTo>
                    <a:pt x="1449" y="2516"/>
                    <a:pt x="1450" y="2518"/>
                    <a:pt x="1450" y="2519"/>
                  </a:cubicBezTo>
                  <a:cubicBezTo>
                    <a:pt x="1450" y="2520"/>
                    <a:pt x="1450" y="2521"/>
                    <a:pt x="1450" y="2521"/>
                  </a:cubicBezTo>
                  <a:cubicBezTo>
                    <a:pt x="1450" y="2522"/>
                    <a:pt x="1450" y="2523"/>
                    <a:pt x="1450" y="2523"/>
                  </a:cubicBezTo>
                  <a:cubicBezTo>
                    <a:pt x="1450" y="2524"/>
                    <a:pt x="1450" y="2525"/>
                    <a:pt x="1450" y="2525"/>
                  </a:cubicBezTo>
                  <a:cubicBezTo>
                    <a:pt x="1451" y="2526"/>
                    <a:pt x="1451" y="2526"/>
                    <a:pt x="1451" y="2526"/>
                  </a:cubicBezTo>
                  <a:cubicBezTo>
                    <a:pt x="1451" y="2527"/>
                    <a:pt x="1451" y="2528"/>
                    <a:pt x="1451" y="2529"/>
                  </a:cubicBezTo>
                  <a:cubicBezTo>
                    <a:pt x="1451" y="2529"/>
                    <a:pt x="1451" y="2529"/>
                    <a:pt x="1451" y="2529"/>
                  </a:cubicBezTo>
                  <a:cubicBezTo>
                    <a:pt x="1451" y="2529"/>
                    <a:pt x="1451" y="2529"/>
                    <a:pt x="1451" y="2529"/>
                  </a:cubicBezTo>
                  <a:cubicBezTo>
                    <a:pt x="1452" y="2528"/>
                    <a:pt x="1452" y="2527"/>
                    <a:pt x="1452" y="2527"/>
                  </a:cubicBezTo>
                  <a:cubicBezTo>
                    <a:pt x="1453" y="2526"/>
                    <a:pt x="1453" y="2525"/>
                    <a:pt x="1453" y="2524"/>
                  </a:cubicBezTo>
                  <a:cubicBezTo>
                    <a:pt x="1453" y="2523"/>
                    <a:pt x="1454" y="2522"/>
                    <a:pt x="1454" y="2522"/>
                  </a:cubicBezTo>
                  <a:cubicBezTo>
                    <a:pt x="1454" y="2521"/>
                    <a:pt x="1454" y="2520"/>
                    <a:pt x="1454" y="2520"/>
                  </a:cubicBezTo>
                  <a:cubicBezTo>
                    <a:pt x="1454" y="2519"/>
                    <a:pt x="1455" y="2518"/>
                    <a:pt x="1455" y="2517"/>
                  </a:cubicBezTo>
                  <a:cubicBezTo>
                    <a:pt x="1455" y="2516"/>
                    <a:pt x="1455" y="2516"/>
                    <a:pt x="1455" y="2515"/>
                  </a:cubicBezTo>
                  <a:cubicBezTo>
                    <a:pt x="1455" y="2514"/>
                    <a:pt x="1455" y="2513"/>
                    <a:pt x="1455" y="2512"/>
                  </a:cubicBezTo>
                  <a:cubicBezTo>
                    <a:pt x="1455" y="2511"/>
                    <a:pt x="1455" y="2510"/>
                    <a:pt x="1455" y="2509"/>
                  </a:cubicBezTo>
                  <a:cubicBezTo>
                    <a:pt x="1455" y="2507"/>
                    <a:pt x="1455" y="2505"/>
                    <a:pt x="1455" y="2503"/>
                  </a:cubicBezTo>
                  <a:cubicBezTo>
                    <a:pt x="1455" y="2501"/>
                    <a:pt x="1454" y="2499"/>
                    <a:pt x="1454" y="2497"/>
                  </a:cubicBezTo>
                  <a:cubicBezTo>
                    <a:pt x="1453" y="2495"/>
                    <a:pt x="1453" y="2493"/>
                    <a:pt x="1452" y="2491"/>
                  </a:cubicBezTo>
                  <a:cubicBezTo>
                    <a:pt x="1451" y="2489"/>
                    <a:pt x="1450" y="2488"/>
                    <a:pt x="1450" y="2486"/>
                  </a:cubicBezTo>
                  <a:cubicBezTo>
                    <a:pt x="1449" y="2485"/>
                    <a:pt x="1449" y="2484"/>
                    <a:pt x="1448" y="2483"/>
                  </a:cubicBezTo>
                  <a:cubicBezTo>
                    <a:pt x="1448" y="2482"/>
                    <a:pt x="1447" y="2482"/>
                    <a:pt x="1447" y="2481"/>
                  </a:cubicBezTo>
                  <a:cubicBezTo>
                    <a:pt x="1447" y="2480"/>
                    <a:pt x="1446" y="2479"/>
                    <a:pt x="1446" y="2479"/>
                  </a:cubicBezTo>
                  <a:cubicBezTo>
                    <a:pt x="1445" y="2478"/>
                    <a:pt x="1445" y="2477"/>
                    <a:pt x="1444" y="2477"/>
                  </a:cubicBezTo>
                  <a:cubicBezTo>
                    <a:pt x="1444" y="2476"/>
                    <a:pt x="1443" y="2476"/>
                    <a:pt x="1443" y="2475"/>
                  </a:cubicBezTo>
                  <a:cubicBezTo>
                    <a:pt x="1442" y="2475"/>
                    <a:pt x="1442" y="2474"/>
                    <a:pt x="1441" y="2474"/>
                  </a:cubicBezTo>
                  <a:cubicBezTo>
                    <a:pt x="1441" y="2473"/>
                    <a:pt x="1440" y="2472"/>
                    <a:pt x="1440" y="2472"/>
                  </a:cubicBezTo>
                  <a:cubicBezTo>
                    <a:pt x="1442" y="2470"/>
                    <a:pt x="1445" y="2469"/>
                    <a:pt x="1447" y="2468"/>
                  </a:cubicBezTo>
                  <a:cubicBezTo>
                    <a:pt x="1450" y="2466"/>
                    <a:pt x="1452" y="2465"/>
                    <a:pt x="1455" y="2464"/>
                  </a:cubicBezTo>
                  <a:cubicBezTo>
                    <a:pt x="1456" y="2463"/>
                    <a:pt x="1458" y="2462"/>
                    <a:pt x="1459" y="2462"/>
                  </a:cubicBezTo>
                  <a:cubicBezTo>
                    <a:pt x="1460" y="2461"/>
                    <a:pt x="1462" y="2460"/>
                    <a:pt x="1463" y="2460"/>
                  </a:cubicBezTo>
                  <a:cubicBezTo>
                    <a:pt x="1464" y="2459"/>
                    <a:pt x="1465" y="2458"/>
                    <a:pt x="1467" y="2458"/>
                  </a:cubicBezTo>
                  <a:cubicBezTo>
                    <a:pt x="1467" y="2457"/>
                    <a:pt x="1468" y="2457"/>
                    <a:pt x="1468" y="2457"/>
                  </a:cubicBezTo>
                  <a:cubicBezTo>
                    <a:pt x="1469" y="2456"/>
                    <a:pt x="1470" y="2456"/>
                    <a:pt x="1470" y="2455"/>
                  </a:cubicBezTo>
                  <a:cubicBezTo>
                    <a:pt x="1475" y="2452"/>
                    <a:pt x="1479" y="2449"/>
                    <a:pt x="1482" y="2446"/>
                  </a:cubicBezTo>
                  <a:cubicBezTo>
                    <a:pt x="1485" y="2444"/>
                    <a:pt x="1487" y="2441"/>
                    <a:pt x="1489" y="2439"/>
                  </a:cubicBezTo>
                  <a:cubicBezTo>
                    <a:pt x="1490" y="2444"/>
                    <a:pt x="1493" y="2451"/>
                    <a:pt x="1495" y="2459"/>
                  </a:cubicBezTo>
                  <a:cubicBezTo>
                    <a:pt x="1495" y="2462"/>
                    <a:pt x="1495" y="2466"/>
                    <a:pt x="1494" y="2469"/>
                  </a:cubicBezTo>
                  <a:cubicBezTo>
                    <a:pt x="1493" y="2474"/>
                    <a:pt x="1492" y="2479"/>
                    <a:pt x="1490" y="2484"/>
                  </a:cubicBezTo>
                  <a:cubicBezTo>
                    <a:pt x="1489" y="2489"/>
                    <a:pt x="1487" y="2494"/>
                    <a:pt x="1486" y="2499"/>
                  </a:cubicBezTo>
                  <a:cubicBezTo>
                    <a:pt x="1484" y="2505"/>
                    <a:pt x="1482" y="2510"/>
                    <a:pt x="1480" y="2515"/>
                  </a:cubicBezTo>
                  <a:cubicBezTo>
                    <a:pt x="1478" y="2521"/>
                    <a:pt x="1476" y="2526"/>
                    <a:pt x="1474" y="2532"/>
                  </a:cubicBezTo>
                  <a:cubicBezTo>
                    <a:pt x="1473" y="2534"/>
                    <a:pt x="1473" y="2537"/>
                    <a:pt x="1472" y="2540"/>
                  </a:cubicBezTo>
                  <a:cubicBezTo>
                    <a:pt x="1471" y="2541"/>
                    <a:pt x="1471" y="2542"/>
                    <a:pt x="1471" y="2544"/>
                  </a:cubicBezTo>
                  <a:cubicBezTo>
                    <a:pt x="1470" y="2545"/>
                    <a:pt x="1470" y="2546"/>
                    <a:pt x="1470" y="2548"/>
                  </a:cubicBezTo>
                  <a:cubicBezTo>
                    <a:pt x="1468" y="2553"/>
                    <a:pt x="1467" y="2558"/>
                    <a:pt x="1466" y="2563"/>
                  </a:cubicBezTo>
                  <a:cubicBezTo>
                    <a:pt x="1466" y="2565"/>
                    <a:pt x="1466" y="2567"/>
                    <a:pt x="1466" y="2568"/>
                  </a:cubicBezTo>
                  <a:cubicBezTo>
                    <a:pt x="1465" y="2569"/>
                    <a:pt x="1465" y="2569"/>
                    <a:pt x="1464" y="2569"/>
                  </a:cubicBezTo>
                  <a:cubicBezTo>
                    <a:pt x="1464" y="2570"/>
                    <a:pt x="1463" y="2570"/>
                    <a:pt x="1463" y="2570"/>
                  </a:cubicBezTo>
                  <a:cubicBezTo>
                    <a:pt x="1462" y="2571"/>
                    <a:pt x="1461" y="2571"/>
                    <a:pt x="1461" y="2572"/>
                  </a:cubicBezTo>
                  <a:cubicBezTo>
                    <a:pt x="1460" y="2572"/>
                    <a:pt x="1459" y="2573"/>
                    <a:pt x="1459" y="2574"/>
                  </a:cubicBezTo>
                  <a:cubicBezTo>
                    <a:pt x="1458" y="2574"/>
                    <a:pt x="1457" y="2575"/>
                    <a:pt x="1457" y="2576"/>
                  </a:cubicBezTo>
                  <a:cubicBezTo>
                    <a:pt x="1456" y="2577"/>
                    <a:pt x="1455" y="2578"/>
                    <a:pt x="1454" y="2578"/>
                  </a:cubicBezTo>
                  <a:cubicBezTo>
                    <a:pt x="1454" y="2579"/>
                    <a:pt x="1453" y="2580"/>
                    <a:pt x="1452" y="2581"/>
                  </a:cubicBezTo>
                  <a:cubicBezTo>
                    <a:pt x="1451" y="2583"/>
                    <a:pt x="1450" y="2585"/>
                    <a:pt x="1449" y="2588"/>
                  </a:cubicBezTo>
                  <a:cubicBezTo>
                    <a:pt x="1448" y="2589"/>
                    <a:pt x="1447" y="2590"/>
                    <a:pt x="1447" y="2592"/>
                  </a:cubicBezTo>
                  <a:cubicBezTo>
                    <a:pt x="1446" y="2593"/>
                    <a:pt x="1446" y="2594"/>
                    <a:pt x="1446" y="2596"/>
                  </a:cubicBezTo>
                  <a:cubicBezTo>
                    <a:pt x="1445" y="2598"/>
                    <a:pt x="1444" y="2601"/>
                    <a:pt x="1444" y="2604"/>
                  </a:cubicBezTo>
                  <a:cubicBezTo>
                    <a:pt x="1443" y="2607"/>
                    <a:pt x="1443" y="2609"/>
                    <a:pt x="1443" y="2612"/>
                  </a:cubicBezTo>
                  <a:cubicBezTo>
                    <a:pt x="1443" y="2614"/>
                    <a:pt x="1443" y="2615"/>
                    <a:pt x="1444" y="2616"/>
                  </a:cubicBezTo>
                  <a:cubicBezTo>
                    <a:pt x="1444" y="2618"/>
                    <a:pt x="1444" y="2619"/>
                    <a:pt x="1444" y="2620"/>
                  </a:cubicBezTo>
                  <a:cubicBezTo>
                    <a:pt x="1444" y="2623"/>
                    <a:pt x="1445" y="2626"/>
                    <a:pt x="1446" y="2628"/>
                  </a:cubicBezTo>
                  <a:cubicBezTo>
                    <a:pt x="1446" y="2629"/>
                    <a:pt x="1447" y="2630"/>
                    <a:pt x="1447" y="2631"/>
                  </a:cubicBezTo>
                  <a:cubicBezTo>
                    <a:pt x="1448" y="2632"/>
                    <a:pt x="1448" y="2633"/>
                    <a:pt x="1448" y="2634"/>
                  </a:cubicBezTo>
                  <a:cubicBezTo>
                    <a:pt x="1449" y="2635"/>
                    <a:pt x="1449" y="2636"/>
                    <a:pt x="1450" y="2637"/>
                  </a:cubicBezTo>
                  <a:cubicBezTo>
                    <a:pt x="1450" y="2638"/>
                    <a:pt x="1451" y="2638"/>
                    <a:pt x="1451" y="2639"/>
                  </a:cubicBezTo>
                  <a:cubicBezTo>
                    <a:pt x="1452" y="2640"/>
                    <a:pt x="1452" y="2640"/>
                    <a:pt x="1453" y="2641"/>
                  </a:cubicBezTo>
                  <a:cubicBezTo>
                    <a:pt x="1453" y="2642"/>
                    <a:pt x="1454" y="2642"/>
                    <a:pt x="1454" y="2643"/>
                  </a:cubicBezTo>
                  <a:cubicBezTo>
                    <a:pt x="1455" y="2643"/>
                    <a:pt x="1456" y="2644"/>
                    <a:pt x="1456" y="2645"/>
                  </a:cubicBezTo>
                  <a:cubicBezTo>
                    <a:pt x="1456" y="2645"/>
                    <a:pt x="1457" y="2645"/>
                    <a:pt x="1457" y="2645"/>
                  </a:cubicBezTo>
                  <a:cubicBezTo>
                    <a:pt x="1457" y="2645"/>
                    <a:pt x="1457" y="2645"/>
                    <a:pt x="1456" y="2644"/>
                  </a:cubicBezTo>
                  <a:cubicBezTo>
                    <a:pt x="1456" y="2644"/>
                    <a:pt x="1456" y="2643"/>
                    <a:pt x="1455" y="2642"/>
                  </a:cubicBezTo>
                  <a:cubicBezTo>
                    <a:pt x="1455" y="2641"/>
                    <a:pt x="1455" y="2641"/>
                    <a:pt x="1455" y="2640"/>
                  </a:cubicBezTo>
                  <a:cubicBezTo>
                    <a:pt x="1455" y="2639"/>
                    <a:pt x="1454" y="2638"/>
                    <a:pt x="1454" y="2638"/>
                  </a:cubicBezTo>
                  <a:cubicBezTo>
                    <a:pt x="1454" y="2637"/>
                    <a:pt x="1454" y="2636"/>
                    <a:pt x="1453" y="2635"/>
                  </a:cubicBezTo>
                  <a:cubicBezTo>
                    <a:pt x="1453" y="2634"/>
                    <a:pt x="1453" y="2634"/>
                    <a:pt x="1453" y="2633"/>
                  </a:cubicBezTo>
                  <a:cubicBezTo>
                    <a:pt x="1452" y="2631"/>
                    <a:pt x="1452" y="2629"/>
                    <a:pt x="1452" y="2626"/>
                  </a:cubicBezTo>
                  <a:cubicBezTo>
                    <a:pt x="1451" y="2624"/>
                    <a:pt x="1451" y="2622"/>
                    <a:pt x="1451" y="2620"/>
                  </a:cubicBezTo>
                  <a:cubicBezTo>
                    <a:pt x="1451" y="2617"/>
                    <a:pt x="1451" y="2615"/>
                    <a:pt x="1451" y="2612"/>
                  </a:cubicBezTo>
                  <a:cubicBezTo>
                    <a:pt x="1451" y="2610"/>
                    <a:pt x="1451" y="2607"/>
                    <a:pt x="1452" y="2605"/>
                  </a:cubicBezTo>
                  <a:cubicBezTo>
                    <a:pt x="1452" y="2602"/>
                    <a:pt x="1452" y="2600"/>
                    <a:pt x="1453" y="2598"/>
                  </a:cubicBezTo>
                  <a:cubicBezTo>
                    <a:pt x="1454" y="2595"/>
                    <a:pt x="1454" y="2593"/>
                    <a:pt x="1455" y="2591"/>
                  </a:cubicBezTo>
                  <a:cubicBezTo>
                    <a:pt x="1456" y="2588"/>
                    <a:pt x="1457" y="2586"/>
                    <a:pt x="1457" y="2584"/>
                  </a:cubicBezTo>
                  <a:cubicBezTo>
                    <a:pt x="1458" y="2582"/>
                    <a:pt x="1459" y="2580"/>
                    <a:pt x="1460" y="2579"/>
                  </a:cubicBezTo>
                  <a:cubicBezTo>
                    <a:pt x="1461" y="2578"/>
                    <a:pt x="1461" y="2577"/>
                    <a:pt x="1462" y="2576"/>
                  </a:cubicBezTo>
                  <a:cubicBezTo>
                    <a:pt x="1462" y="2575"/>
                    <a:pt x="1463" y="2575"/>
                    <a:pt x="1463" y="2574"/>
                  </a:cubicBezTo>
                  <a:cubicBezTo>
                    <a:pt x="1463" y="2573"/>
                    <a:pt x="1464" y="2573"/>
                    <a:pt x="1464" y="2572"/>
                  </a:cubicBezTo>
                  <a:cubicBezTo>
                    <a:pt x="1465" y="2571"/>
                    <a:pt x="1465" y="2571"/>
                    <a:pt x="1465" y="2570"/>
                  </a:cubicBezTo>
                  <a:cubicBezTo>
                    <a:pt x="1465" y="2570"/>
                    <a:pt x="1465" y="2570"/>
                    <a:pt x="1466" y="2570"/>
                  </a:cubicBezTo>
                  <a:cubicBezTo>
                    <a:pt x="1465" y="2573"/>
                    <a:pt x="1465" y="2575"/>
                    <a:pt x="1465" y="2577"/>
                  </a:cubicBezTo>
                  <a:cubicBezTo>
                    <a:pt x="1465" y="2580"/>
                    <a:pt x="1465" y="2582"/>
                    <a:pt x="1465" y="2584"/>
                  </a:cubicBezTo>
                  <a:cubicBezTo>
                    <a:pt x="1465" y="2586"/>
                    <a:pt x="1465" y="2588"/>
                    <a:pt x="1465" y="2589"/>
                  </a:cubicBezTo>
                  <a:cubicBezTo>
                    <a:pt x="1466" y="2591"/>
                    <a:pt x="1466" y="2593"/>
                    <a:pt x="1466" y="2594"/>
                  </a:cubicBezTo>
                  <a:cubicBezTo>
                    <a:pt x="1466" y="2596"/>
                    <a:pt x="1467" y="2597"/>
                    <a:pt x="1467" y="2598"/>
                  </a:cubicBezTo>
                  <a:cubicBezTo>
                    <a:pt x="1467" y="2599"/>
                    <a:pt x="1467" y="2600"/>
                    <a:pt x="1467" y="2600"/>
                  </a:cubicBezTo>
                  <a:cubicBezTo>
                    <a:pt x="1467" y="2601"/>
                    <a:pt x="1467" y="2601"/>
                    <a:pt x="1468" y="2602"/>
                  </a:cubicBezTo>
                  <a:cubicBezTo>
                    <a:pt x="1468" y="2603"/>
                    <a:pt x="1468" y="2603"/>
                    <a:pt x="1468" y="2604"/>
                  </a:cubicBezTo>
                  <a:cubicBezTo>
                    <a:pt x="1469" y="2605"/>
                    <a:pt x="1469" y="2606"/>
                    <a:pt x="1469" y="2606"/>
                  </a:cubicBezTo>
                  <a:cubicBezTo>
                    <a:pt x="1469" y="2606"/>
                    <a:pt x="1469" y="2605"/>
                    <a:pt x="1469" y="2604"/>
                  </a:cubicBezTo>
                  <a:cubicBezTo>
                    <a:pt x="1469" y="2603"/>
                    <a:pt x="1468" y="2601"/>
                    <a:pt x="1468" y="2598"/>
                  </a:cubicBezTo>
                  <a:cubicBezTo>
                    <a:pt x="1468" y="2597"/>
                    <a:pt x="1468" y="2596"/>
                    <a:pt x="1468" y="2594"/>
                  </a:cubicBezTo>
                  <a:cubicBezTo>
                    <a:pt x="1468" y="2593"/>
                    <a:pt x="1468" y="2591"/>
                    <a:pt x="1468" y="2589"/>
                  </a:cubicBezTo>
                  <a:cubicBezTo>
                    <a:pt x="1469" y="2587"/>
                    <a:pt x="1469" y="2586"/>
                    <a:pt x="1469" y="2584"/>
                  </a:cubicBezTo>
                  <a:cubicBezTo>
                    <a:pt x="1469" y="2582"/>
                    <a:pt x="1469" y="2580"/>
                    <a:pt x="1470" y="2578"/>
                  </a:cubicBezTo>
                  <a:cubicBezTo>
                    <a:pt x="1470" y="2574"/>
                    <a:pt x="1471" y="2569"/>
                    <a:pt x="1472" y="2564"/>
                  </a:cubicBezTo>
                  <a:cubicBezTo>
                    <a:pt x="1473" y="2560"/>
                    <a:pt x="1475" y="2555"/>
                    <a:pt x="1476" y="2550"/>
                  </a:cubicBezTo>
                  <a:cubicBezTo>
                    <a:pt x="1477" y="2548"/>
                    <a:pt x="1477" y="2547"/>
                    <a:pt x="1478" y="2546"/>
                  </a:cubicBezTo>
                  <a:cubicBezTo>
                    <a:pt x="1478" y="2548"/>
                    <a:pt x="1477" y="2551"/>
                    <a:pt x="1477" y="2554"/>
                  </a:cubicBezTo>
                  <a:cubicBezTo>
                    <a:pt x="1477" y="2555"/>
                    <a:pt x="1477" y="2556"/>
                    <a:pt x="1477" y="2557"/>
                  </a:cubicBezTo>
                  <a:cubicBezTo>
                    <a:pt x="1477" y="2558"/>
                    <a:pt x="1477" y="2559"/>
                    <a:pt x="1477" y="2561"/>
                  </a:cubicBezTo>
                  <a:cubicBezTo>
                    <a:pt x="1477" y="2563"/>
                    <a:pt x="1477" y="2565"/>
                    <a:pt x="1477" y="2567"/>
                  </a:cubicBezTo>
                  <a:cubicBezTo>
                    <a:pt x="1477" y="2570"/>
                    <a:pt x="1477" y="2572"/>
                    <a:pt x="1477" y="2574"/>
                  </a:cubicBezTo>
                  <a:cubicBezTo>
                    <a:pt x="1477" y="2575"/>
                    <a:pt x="1477" y="2576"/>
                    <a:pt x="1477" y="2577"/>
                  </a:cubicBezTo>
                  <a:cubicBezTo>
                    <a:pt x="1477" y="2579"/>
                    <a:pt x="1478" y="2580"/>
                    <a:pt x="1478" y="2581"/>
                  </a:cubicBezTo>
                  <a:cubicBezTo>
                    <a:pt x="1478" y="2583"/>
                    <a:pt x="1478" y="2585"/>
                    <a:pt x="1478" y="2587"/>
                  </a:cubicBezTo>
                  <a:cubicBezTo>
                    <a:pt x="1478" y="2589"/>
                    <a:pt x="1478" y="2591"/>
                    <a:pt x="1479" y="2592"/>
                  </a:cubicBezTo>
                  <a:cubicBezTo>
                    <a:pt x="1479" y="2596"/>
                    <a:pt x="1479" y="2599"/>
                    <a:pt x="1480" y="2601"/>
                  </a:cubicBezTo>
                  <a:cubicBezTo>
                    <a:pt x="1480" y="2602"/>
                    <a:pt x="1480" y="2602"/>
                    <a:pt x="1480" y="2603"/>
                  </a:cubicBezTo>
                  <a:cubicBezTo>
                    <a:pt x="1480" y="2603"/>
                    <a:pt x="1481" y="2604"/>
                    <a:pt x="1481" y="2604"/>
                  </a:cubicBezTo>
                  <a:cubicBezTo>
                    <a:pt x="1481" y="2604"/>
                    <a:pt x="1481" y="2603"/>
                    <a:pt x="1481" y="2603"/>
                  </a:cubicBezTo>
                  <a:cubicBezTo>
                    <a:pt x="1481" y="2602"/>
                    <a:pt x="1481" y="2602"/>
                    <a:pt x="1481" y="2601"/>
                  </a:cubicBezTo>
                  <a:cubicBezTo>
                    <a:pt x="1482" y="2599"/>
                    <a:pt x="1483" y="2596"/>
                    <a:pt x="1483" y="2592"/>
                  </a:cubicBezTo>
                  <a:cubicBezTo>
                    <a:pt x="1483" y="2591"/>
                    <a:pt x="1484" y="2589"/>
                    <a:pt x="1484" y="2587"/>
                  </a:cubicBezTo>
                  <a:cubicBezTo>
                    <a:pt x="1484" y="2585"/>
                    <a:pt x="1484" y="2583"/>
                    <a:pt x="1485" y="2581"/>
                  </a:cubicBezTo>
                  <a:cubicBezTo>
                    <a:pt x="1485" y="2580"/>
                    <a:pt x="1485" y="2579"/>
                    <a:pt x="1485" y="2577"/>
                  </a:cubicBezTo>
                  <a:cubicBezTo>
                    <a:pt x="1485" y="2576"/>
                    <a:pt x="1485" y="2575"/>
                    <a:pt x="1485" y="2574"/>
                  </a:cubicBezTo>
                  <a:cubicBezTo>
                    <a:pt x="1485" y="2572"/>
                    <a:pt x="1485" y="2570"/>
                    <a:pt x="1485" y="2567"/>
                  </a:cubicBezTo>
                  <a:cubicBezTo>
                    <a:pt x="1485" y="2565"/>
                    <a:pt x="1485" y="2563"/>
                    <a:pt x="1485" y="2560"/>
                  </a:cubicBezTo>
                  <a:cubicBezTo>
                    <a:pt x="1485" y="2559"/>
                    <a:pt x="1485" y="2558"/>
                    <a:pt x="1485" y="2557"/>
                  </a:cubicBezTo>
                  <a:cubicBezTo>
                    <a:pt x="1484" y="2556"/>
                    <a:pt x="1484" y="2555"/>
                    <a:pt x="1484" y="2554"/>
                  </a:cubicBezTo>
                  <a:cubicBezTo>
                    <a:pt x="1484" y="2550"/>
                    <a:pt x="1483" y="2546"/>
                    <a:pt x="1483" y="2542"/>
                  </a:cubicBezTo>
                  <a:cubicBezTo>
                    <a:pt x="1482" y="2540"/>
                    <a:pt x="1482" y="2538"/>
                    <a:pt x="1481" y="2536"/>
                  </a:cubicBezTo>
                  <a:cubicBezTo>
                    <a:pt x="1481" y="2535"/>
                    <a:pt x="1481" y="2535"/>
                    <a:pt x="1482" y="2534"/>
                  </a:cubicBezTo>
                  <a:cubicBezTo>
                    <a:pt x="1483" y="2529"/>
                    <a:pt x="1485" y="2524"/>
                    <a:pt x="1487" y="2518"/>
                  </a:cubicBezTo>
                  <a:cubicBezTo>
                    <a:pt x="1489" y="2513"/>
                    <a:pt x="1491" y="2507"/>
                    <a:pt x="1493" y="2502"/>
                  </a:cubicBezTo>
                  <a:cubicBezTo>
                    <a:pt x="1494" y="2499"/>
                    <a:pt x="1494" y="2496"/>
                    <a:pt x="1495" y="2494"/>
                  </a:cubicBezTo>
                  <a:cubicBezTo>
                    <a:pt x="1496" y="2492"/>
                    <a:pt x="1496" y="2491"/>
                    <a:pt x="1496" y="2490"/>
                  </a:cubicBezTo>
                  <a:cubicBezTo>
                    <a:pt x="1497" y="2488"/>
                    <a:pt x="1497" y="2487"/>
                    <a:pt x="1497" y="2486"/>
                  </a:cubicBezTo>
                  <a:cubicBezTo>
                    <a:pt x="1498" y="2481"/>
                    <a:pt x="1499" y="2476"/>
                    <a:pt x="1499" y="2472"/>
                  </a:cubicBezTo>
                  <a:cubicBezTo>
                    <a:pt x="1501" y="2478"/>
                    <a:pt x="1503" y="2484"/>
                    <a:pt x="1505" y="2490"/>
                  </a:cubicBezTo>
                  <a:cubicBezTo>
                    <a:pt x="1505" y="2492"/>
                    <a:pt x="1505" y="2494"/>
                    <a:pt x="1505" y="2496"/>
                  </a:cubicBezTo>
                  <a:cubicBezTo>
                    <a:pt x="1506" y="2503"/>
                    <a:pt x="1506" y="2510"/>
                    <a:pt x="1506" y="2517"/>
                  </a:cubicBezTo>
                  <a:cubicBezTo>
                    <a:pt x="1507" y="2524"/>
                    <a:pt x="1507" y="2531"/>
                    <a:pt x="1507" y="2538"/>
                  </a:cubicBezTo>
                  <a:cubicBezTo>
                    <a:pt x="1507" y="2542"/>
                    <a:pt x="1507" y="2545"/>
                    <a:pt x="1507" y="2548"/>
                  </a:cubicBezTo>
                  <a:cubicBezTo>
                    <a:pt x="1507" y="2552"/>
                    <a:pt x="1507" y="2555"/>
                    <a:pt x="1507" y="2558"/>
                  </a:cubicBezTo>
                  <a:cubicBezTo>
                    <a:pt x="1507" y="2562"/>
                    <a:pt x="1507" y="2565"/>
                    <a:pt x="1507" y="2568"/>
                  </a:cubicBezTo>
                  <a:cubicBezTo>
                    <a:pt x="1507" y="2571"/>
                    <a:pt x="1506" y="2574"/>
                    <a:pt x="1506" y="2577"/>
                  </a:cubicBezTo>
                  <a:cubicBezTo>
                    <a:pt x="1506" y="2583"/>
                    <a:pt x="1505" y="2589"/>
                    <a:pt x="1504" y="2594"/>
                  </a:cubicBezTo>
                  <a:cubicBezTo>
                    <a:pt x="1503" y="2599"/>
                    <a:pt x="1502" y="2604"/>
                    <a:pt x="1501" y="2608"/>
                  </a:cubicBezTo>
                  <a:cubicBezTo>
                    <a:pt x="1501" y="2612"/>
                    <a:pt x="1500" y="2616"/>
                    <a:pt x="1499" y="2619"/>
                  </a:cubicBezTo>
                  <a:cubicBezTo>
                    <a:pt x="1498" y="2622"/>
                    <a:pt x="1497" y="2624"/>
                    <a:pt x="1496" y="2625"/>
                  </a:cubicBezTo>
                  <a:cubicBezTo>
                    <a:pt x="1495" y="2627"/>
                    <a:pt x="1495" y="2627"/>
                    <a:pt x="1495" y="2627"/>
                  </a:cubicBezTo>
                  <a:cubicBezTo>
                    <a:pt x="1495" y="2627"/>
                    <a:pt x="1495" y="2627"/>
                    <a:pt x="1495" y="2627"/>
                  </a:cubicBezTo>
                  <a:cubicBezTo>
                    <a:pt x="1496" y="2627"/>
                    <a:pt x="1496" y="2626"/>
                    <a:pt x="1497" y="2625"/>
                  </a:cubicBezTo>
                  <a:cubicBezTo>
                    <a:pt x="1498" y="2624"/>
                    <a:pt x="1499" y="2622"/>
                    <a:pt x="1500" y="2619"/>
                  </a:cubicBezTo>
                  <a:cubicBezTo>
                    <a:pt x="1501" y="2618"/>
                    <a:pt x="1502" y="2616"/>
                    <a:pt x="1502" y="2614"/>
                  </a:cubicBezTo>
                  <a:cubicBezTo>
                    <a:pt x="1503" y="2613"/>
                    <a:pt x="1504" y="2611"/>
                    <a:pt x="1504" y="2609"/>
                  </a:cubicBezTo>
                  <a:cubicBezTo>
                    <a:pt x="1506" y="2605"/>
                    <a:pt x="1507" y="2600"/>
                    <a:pt x="1509" y="2595"/>
                  </a:cubicBezTo>
                  <a:cubicBezTo>
                    <a:pt x="1509" y="2593"/>
                    <a:pt x="1509" y="2592"/>
                    <a:pt x="1510" y="2591"/>
                  </a:cubicBezTo>
                  <a:cubicBezTo>
                    <a:pt x="1510" y="2589"/>
                    <a:pt x="1510" y="2588"/>
                    <a:pt x="1510" y="2587"/>
                  </a:cubicBezTo>
                  <a:cubicBezTo>
                    <a:pt x="1511" y="2584"/>
                    <a:pt x="1512" y="2581"/>
                    <a:pt x="1512" y="2578"/>
                  </a:cubicBezTo>
                  <a:cubicBezTo>
                    <a:pt x="1513" y="2575"/>
                    <a:pt x="1513" y="2572"/>
                    <a:pt x="1513" y="2568"/>
                  </a:cubicBezTo>
                  <a:cubicBezTo>
                    <a:pt x="1514" y="2565"/>
                    <a:pt x="1514" y="2562"/>
                    <a:pt x="1514" y="2559"/>
                  </a:cubicBezTo>
                  <a:cubicBezTo>
                    <a:pt x="1515" y="2552"/>
                    <a:pt x="1515" y="2545"/>
                    <a:pt x="1515" y="2538"/>
                  </a:cubicBezTo>
                  <a:cubicBezTo>
                    <a:pt x="1515" y="2531"/>
                    <a:pt x="1515" y="2524"/>
                    <a:pt x="1514" y="2517"/>
                  </a:cubicBezTo>
                  <a:cubicBezTo>
                    <a:pt x="1514" y="2510"/>
                    <a:pt x="1513" y="2503"/>
                    <a:pt x="1513" y="2496"/>
                  </a:cubicBezTo>
                  <a:cubicBezTo>
                    <a:pt x="1512" y="2492"/>
                    <a:pt x="1512" y="2489"/>
                    <a:pt x="1512" y="2486"/>
                  </a:cubicBezTo>
                  <a:cubicBezTo>
                    <a:pt x="1512" y="2485"/>
                    <a:pt x="1512" y="2485"/>
                    <a:pt x="1512" y="2485"/>
                  </a:cubicBezTo>
                  <a:cubicBezTo>
                    <a:pt x="1511" y="2462"/>
                    <a:pt x="1508" y="2442"/>
                    <a:pt x="1511" y="2422"/>
                  </a:cubicBezTo>
                  <a:cubicBezTo>
                    <a:pt x="1511" y="2422"/>
                    <a:pt x="1511" y="2423"/>
                    <a:pt x="1511" y="2423"/>
                  </a:cubicBezTo>
                  <a:cubicBezTo>
                    <a:pt x="1511" y="2423"/>
                    <a:pt x="1511" y="2423"/>
                    <a:pt x="1511" y="2424"/>
                  </a:cubicBezTo>
                  <a:cubicBezTo>
                    <a:pt x="1511" y="2425"/>
                    <a:pt x="1511" y="2425"/>
                    <a:pt x="1512" y="2426"/>
                  </a:cubicBezTo>
                  <a:cubicBezTo>
                    <a:pt x="1512" y="2429"/>
                    <a:pt x="1513" y="2433"/>
                    <a:pt x="1515" y="2437"/>
                  </a:cubicBezTo>
                  <a:cubicBezTo>
                    <a:pt x="1517" y="2441"/>
                    <a:pt x="1519" y="2445"/>
                    <a:pt x="1521" y="2449"/>
                  </a:cubicBezTo>
                  <a:cubicBezTo>
                    <a:pt x="1523" y="2453"/>
                    <a:pt x="1526" y="2457"/>
                    <a:pt x="1528" y="2461"/>
                  </a:cubicBezTo>
                  <a:cubicBezTo>
                    <a:pt x="1530" y="2463"/>
                    <a:pt x="1531" y="2465"/>
                    <a:pt x="1532" y="2467"/>
                  </a:cubicBezTo>
                  <a:cubicBezTo>
                    <a:pt x="1534" y="2469"/>
                    <a:pt x="1535" y="2472"/>
                    <a:pt x="1536" y="2474"/>
                  </a:cubicBezTo>
                  <a:cubicBezTo>
                    <a:pt x="1537" y="2475"/>
                    <a:pt x="1537" y="2476"/>
                    <a:pt x="1538" y="2477"/>
                  </a:cubicBezTo>
                  <a:cubicBezTo>
                    <a:pt x="1539" y="2478"/>
                    <a:pt x="1539" y="2480"/>
                    <a:pt x="1540" y="2481"/>
                  </a:cubicBezTo>
                  <a:cubicBezTo>
                    <a:pt x="1540" y="2482"/>
                    <a:pt x="1541" y="2483"/>
                    <a:pt x="1541" y="2484"/>
                  </a:cubicBezTo>
                  <a:cubicBezTo>
                    <a:pt x="1543" y="2488"/>
                    <a:pt x="1543" y="2488"/>
                    <a:pt x="1543" y="2488"/>
                  </a:cubicBezTo>
                  <a:cubicBezTo>
                    <a:pt x="1544" y="2489"/>
                    <a:pt x="1544" y="2490"/>
                    <a:pt x="1545" y="2491"/>
                  </a:cubicBezTo>
                  <a:cubicBezTo>
                    <a:pt x="1545" y="2492"/>
                    <a:pt x="1546" y="2494"/>
                    <a:pt x="1547" y="2495"/>
                  </a:cubicBezTo>
                  <a:cubicBezTo>
                    <a:pt x="1547" y="2496"/>
                    <a:pt x="1548" y="2497"/>
                    <a:pt x="1548" y="2498"/>
                  </a:cubicBezTo>
                  <a:cubicBezTo>
                    <a:pt x="1548" y="2498"/>
                    <a:pt x="1548" y="2499"/>
                    <a:pt x="1548" y="2499"/>
                  </a:cubicBezTo>
                  <a:cubicBezTo>
                    <a:pt x="1548" y="2500"/>
                    <a:pt x="1548" y="2501"/>
                    <a:pt x="1547" y="2503"/>
                  </a:cubicBezTo>
                  <a:cubicBezTo>
                    <a:pt x="1547" y="2505"/>
                    <a:pt x="1547" y="2508"/>
                    <a:pt x="1546" y="2512"/>
                  </a:cubicBezTo>
                  <a:cubicBezTo>
                    <a:pt x="1546" y="2515"/>
                    <a:pt x="1545" y="2518"/>
                    <a:pt x="1544" y="2521"/>
                  </a:cubicBezTo>
                  <a:cubicBezTo>
                    <a:pt x="1543" y="2525"/>
                    <a:pt x="1543" y="2528"/>
                    <a:pt x="1542" y="2532"/>
                  </a:cubicBezTo>
                  <a:cubicBezTo>
                    <a:pt x="1541" y="2535"/>
                    <a:pt x="1541" y="2539"/>
                    <a:pt x="1540" y="2543"/>
                  </a:cubicBezTo>
                  <a:cubicBezTo>
                    <a:pt x="1539" y="2546"/>
                    <a:pt x="1538" y="2550"/>
                    <a:pt x="1538" y="2554"/>
                  </a:cubicBezTo>
                  <a:cubicBezTo>
                    <a:pt x="1538" y="2555"/>
                    <a:pt x="1537" y="2557"/>
                    <a:pt x="1537" y="2559"/>
                  </a:cubicBezTo>
                  <a:cubicBezTo>
                    <a:pt x="1537" y="2560"/>
                    <a:pt x="1537" y="2561"/>
                    <a:pt x="1537" y="2562"/>
                  </a:cubicBezTo>
                  <a:cubicBezTo>
                    <a:pt x="1537" y="2563"/>
                    <a:pt x="1537" y="2564"/>
                    <a:pt x="1537" y="2564"/>
                  </a:cubicBezTo>
                  <a:cubicBezTo>
                    <a:pt x="1536" y="2568"/>
                    <a:pt x="1536" y="2571"/>
                    <a:pt x="1536" y="2575"/>
                  </a:cubicBezTo>
                  <a:cubicBezTo>
                    <a:pt x="1536" y="2578"/>
                    <a:pt x="1537" y="2581"/>
                    <a:pt x="1537" y="2584"/>
                  </a:cubicBezTo>
                  <a:cubicBezTo>
                    <a:pt x="1537" y="2585"/>
                    <a:pt x="1537" y="2587"/>
                    <a:pt x="1538" y="2588"/>
                  </a:cubicBezTo>
                  <a:cubicBezTo>
                    <a:pt x="1538" y="2589"/>
                    <a:pt x="1538" y="2590"/>
                    <a:pt x="1538" y="2592"/>
                  </a:cubicBezTo>
                  <a:cubicBezTo>
                    <a:pt x="1539" y="2593"/>
                    <a:pt x="1539" y="2594"/>
                    <a:pt x="1539" y="2595"/>
                  </a:cubicBezTo>
                  <a:cubicBezTo>
                    <a:pt x="1540" y="2596"/>
                    <a:pt x="1540" y="2597"/>
                    <a:pt x="1540" y="2597"/>
                  </a:cubicBezTo>
                  <a:cubicBezTo>
                    <a:pt x="1541" y="2599"/>
                    <a:pt x="1541" y="2600"/>
                    <a:pt x="1542" y="2601"/>
                  </a:cubicBezTo>
                  <a:cubicBezTo>
                    <a:pt x="1542" y="2602"/>
                    <a:pt x="1542" y="2602"/>
                    <a:pt x="1542" y="2602"/>
                  </a:cubicBezTo>
                  <a:cubicBezTo>
                    <a:pt x="1542" y="2602"/>
                    <a:pt x="1542" y="2602"/>
                    <a:pt x="1542" y="2601"/>
                  </a:cubicBezTo>
                  <a:cubicBezTo>
                    <a:pt x="1542" y="2600"/>
                    <a:pt x="1542" y="2599"/>
                    <a:pt x="1542" y="2597"/>
                  </a:cubicBezTo>
                  <a:cubicBezTo>
                    <a:pt x="1542" y="2596"/>
                    <a:pt x="1542" y="2595"/>
                    <a:pt x="1542" y="2594"/>
                  </a:cubicBezTo>
                  <a:cubicBezTo>
                    <a:pt x="1542" y="2593"/>
                    <a:pt x="1542" y="2592"/>
                    <a:pt x="1541" y="2591"/>
                  </a:cubicBezTo>
                  <a:cubicBezTo>
                    <a:pt x="1542" y="2590"/>
                    <a:pt x="1542" y="2589"/>
                    <a:pt x="1542" y="2588"/>
                  </a:cubicBezTo>
                  <a:cubicBezTo>
                    <a:pt x="1542" y="2586"/>
                    <a:pt x="1542" y="2585"/>
                    <a:pt x="1542" y="2584"/>
                  </a:cubicBezTo>
                  <a:cubicBezTo>
                    <a:pt x="1542" y="2581"/>
                    <a:pt x="1542" y="2578"/>
                    <a:pt x="1542" y="2575"/>
                  </a:cubicBezTo>
                  <a:cubicBezTo>
                    <a:pt x="1543" y="2572"/>
                    <a:pt x="1543" y="2569"/>
                    <a:pt x="1544" y="2565"/>
                  </a:cubicBezTo>
                  <a:cubicBezTo>
                    <a:pt x="1544" y="2564"/>
                    <a:pt x="1544" y="2562"/>
                    <a:pt x="1544" y="2561"/>
                  </a:cubicBezTo>
                  <a:cubicBezTo>
                    <a:pt x="1545" y="2562"/>
                    <a:pt x="1545" y="2564"/>
                    <a:pt x="1546" y="2566"/>
                  </a:cubicBezTo>
                  <a:cubicBezTo>
                    <a:pt x="1547" y="2570"/>
                    <a:pt x="1549" y="2575"/>
                    <a:pt x="1551" y="2580"/>
                  </a:cubicBezTo>
                  <a:cubicBezTo>
                    <a:pt x="1552" y="2581"/>
                    <a:pt x="1552" y="2582"/>
                    <a:pt x="1553" y="2583"/>
                  </a:cubicBezTo>
                  <a:cubicBezTo>
                    <a:pt x="1553" y="2585"/>
                    <a:pt x="1554" y="2586"/>
                    <a:pt x="1554" y="2587"/>
                  </a:cubicBezTo>
                  <a:cubicBezTo>
                    <a:pt x="1555" y="2590"/>
                    <a:pt x="1557" y="2592"/>
                    <a:pt x="1558" y="2595"/>
                  </a:cubicBezTo>
                  <a:cubicBezTo>
                    <a:pt x="1559" y="2598"/>
                    <a:pt x="1560" y="2600"/>
                    <a:pt x="1562" y="2603"/>
                  </a:cubicBezTo>
                  <a:cubicBezTo>
                    <a:pt x="1562" y="2604"/>
                    <a:pt x="1563" y="2605"/>
                    <a:pt x="1564" y="2606"/>
                  </a:cubicBezTo>
                  <a:cubicBezTo>
                    <a:pt x="1564" y="2608"/>
                    <a:pt x="1565" y="2609"/>
                    <a:pt x="1565" y="2610"/>
                  </a:cubicBezTo>
                  <a:cubicBezTo>
                    <a:pt x="1567" y="2612"/>
                    <a:pt x="1568" y="2614"/>
                    <a:pt x="1569" y="2617"/>
                  </a:cubicBezTo>
                  <a:cubicBezTo>
                    <a:pt x="1570" y="2619"/>
                    <a:pt x="1571" y="2621"/>
                    <a:pt x="1571" y="2623"/>
                  </a:cubicBezTo>
                  <a:cubicBezTo>
                    <a:pt x="1572" y="2625"/>
                    <a:pt x="1573" y="2626"/>
                    <a:pt x="1573" y="2628"/>
                  </a:cubicBezTo>
                  <a:cubicBezTo>
                    <a:pt x="1573" y="2629"/>
                    <a:pt x="1574" y="2630"/>
                    <a:pt x="1574" y="2630"/>
                  </a:cubicBezTo>
                  <a:cubicBezTo>
                    <a:pt x="1574" y="2631"/>
                    <a:pt x="1574" y="2632"/>
                    <a:pt x="1574" y="2632"/>
                  </a:cubicBezTo>
                  <a:cubicBezTo>
                    <a:pt x="1574" y="2633"/>
                    <a:pt x="1574" y="2633"/>
                    <a:pt x="1574" y="2634"/>
                  </a:cubicBezTo>
                  <a:cubicBezTo>
                    <a:pt x="1574" y="2634"/>
                    <a:pt x="1574" y="2635"/>
                    <a:pt x="1574" y="2635"/>
                  </a:cubicBezTo>
                  <a:cubicBezTo>
                    <a:pt x="1574" y="2636"/>
                    <a:pt x="1574" y="2636"/>
                    <a:pt x="1574" y="2636"/>
                  </a:cubicBezTo>
                  <a:cubicBezTo>
                    <a:pt x="1574" y="2636"/>
                    <a:pt x="1575" y="2636"/>
                    <a:pt x="1575" y="2635"/>
                  </a:cubicBezTo>
                  <a:cubicBezTo>
                    <a:pt x="1575" y="2635"/>
                    <a:pt x="1575" y="2634"/>
                    <a:pt x="1576" y="2632"/>
                  </a:cubicBezTo>
                  <a:cubicBezTo>
                    <a:pt x="1576" y="2632"/>
                    <a:pt x="1576" y="2631"/>
                    <a:pt x="1576" y="2630"/>
                  </a:cubicBezTo>
                  <a:cubicBezTo>
                    <a:pt x="1576" y="2629"/>
                    <a:pt x="1576" y="2629"/>
                    <a:pt x="1576" y="2628"/>
                  </a:cubicBezTo>
                  <a:cubicBezTo>
                    <a:pt x="1576" y="2626"/>
                    <a:pt x="1576" y="2624"/>
                    <a:pt x="1576" y="2622"/>
                  </a:cubicBezTo>
                  <a:cubicBezTo>
                    <a:pt x="1575" y="2617"/>
                    <a:pt x="1574" y="2612"/>
                    <a:pt x="1572" y="2607"/>
                  </a:cubicBezTo>
                  <a:cubicBezTo>
                    <a:pt x="1571" y="2606"/>
                    <a:pt x="1571" y="2604"/>
                    <a:pt x="1570" y="2603"/>
                  </a:cubicBezTo>
                  <a:cubicBezTo>
                    <a:pt x="1570" y="2602"/>
                    <a:pt x="1569" y="2601"/>
                    <a:pt x="1569" y="2599"/>
                  </a:cubicBezTo>
                  <a:cubicBezTo>
                    <a:pt x="1567" y="2597"/>
                    <a:pt x="1566" y="2594"/>
                    <a:pt x="1565" y="2592"/>
                  </a:cubicBezTo>
                  <a:cubicBezTo>
                    <a:pt x="1564" y="2589"/>
                    <a:pt x="1563" y="2586"/>
                    <a:pt x="1561" y="2584"/>
                  </a:cubicBezTo>
                  <a:cubicBezTo>
                    <a:pt x="1561" y="2583"/>
                    <a:pt x="1560" y="2581"/>
                    <a:pt x="1559" y="2580"/>
                  </a:cubicBezTo>
                  <a:cubicBezTo>
                    <a:pt x="1559" y="2579"/>
                    <a:pt x="1558" y="2578"/>
                    <a:pt x="1558" y="2577"/>
                  </a:cubicBezTo>
                  <a:cubicBezTo>
                    <a:pt x="1555" y="2572"/>
                    <a:pt x="1552" y="2568"/>
                    <a:pt x="1550" y="2564"/>
                  </a:cubicBezTo>
                  <a:cubicBezTo>
                    <a:pt x="1548" y="2561"/>
                    <a:pt x="1547" y="2558"/>
                    <a:pt x="1545" y="2556"/>
                  </a:cubicBezTo>
                  <a:cubicBezTo>
                    <a:pt x="1545" y="2556"/>
                    <a:pt x="1545" y="2555"/>
                    <a:pt x="1546" y="2555"/>
                  </a:cubicBezTo>
                  <a:cubicBezTo>
                    <a:pt x="1546" y="2551"/>
                    <a:pt x="1547" y="2548"/>
                    <a:pt x="1548" y="2544"/>
                  </a:cubicBezTo>
                  <a:cubicBezTo>
                    <a:pt x="1548" y="2540"/>
                    <a:pt x="1549" y="2537"/>
                    <a:pt x="1550" y="2533"/>
                  </a:cubicBezTo>
                  <a:cubicBezTo>
                    <a:pt x="1550" y="2531"/>
                    <a:pt x="1550" y="2529"/>
                    <a:pt x="1550" y="2528"/>
                  </a:cubicBezTo>
                  <a:cubicBezTo>
                    <a:pt x="1551" y="2526"/>
                    <a:pt x="1551" y="2524"/>
                    <a:pt x="1551" y="2522"/>
                  </a:cubicBezTo>
                  <a:cubicBezTo>
                    <a:pt x="1552" y="2519"/>
                    <a:pt x="1552" y="2515"/>
                    <a:pt x="1552" y="2512"/>
                  </a:cubicBezTo>
                  <a:cubicBezTo>
                    <a:pt x="1552" y="2511"/>
                    <a:pt x="1552" y="2509"/>
                    <a:pt x="1552" y="2508"/>
                  </a:cubicBezTo>
                  <a:cubicBezTo>
                    <a:pt x="1553" y="2511"/>
                    <a:pt x="1554" y="2513"/>
                    <a:pt x="1555" y="2516"/>
                  </a:cubicBezTo>
                  <a:cubicBezTo>
                    <a:pt x="1557" y="2521"/>
                    <a:pt x="1558" y="2525"/>
                    <a:pt x="1560" y="2529"/>
                  </a:cubicBezTo>
                  <a:cubicBezTo>
                    <a:pt x="1561" y="2531"/>
                    <a:pt x="1561" y="2534"/>
                    <a:pt x="1562" y="2536"/>
                  </a:cubicBezTo>
                  <a:cubicBezTo>
                    <a:pt x="1562" y="2537"/>
                    <a:pt x="1562" y="2538"/>
                    <a:pt x="1563" y="2539"/>
                  </a:cubicBezTo>
                  <a:cubicBezTo>
                    <a:pt x="1563" y="2540"/>
                    <a:pt x="1563" y="2541"/>
                    <a:pt x="1564" y="2542"/>
                  </a:cubicBezTo>
                  <a:cubicBezTo>
                    <a:pt x="1565" y="2545"/>
                    <a:pt x="1566" y="2549"/>
                    <a:pt x="1566" y="2552"/>
                  </a:cubicBezTo>
                  <a:cubicBezTo>
                    <a:pt x="1567" y="2555"/>
                    <a:pt x="1568" y="2558"/>
                    <a:pt x="1568" y="2560"/>
                  </a:cubicBezTo>
                  <a:cubicBezTo>
                    <a:pt x="1569" y="2562"/>
                    <a:pt x="1569" y="2564"/>
                    <a:pt x="1570" y="2565"/>
                  </a:cubicBezTo>
                  <a:cubicBezTo>
                    <a:pt x="1570" y="2567"/>
                    <a:pt x="1570" y="2567"/>
                    <a:pt x="1570" y="2567"/>
                  </a:cubicBezTo>
                  <a:cubicBezTo>
                    <a:pt x="1570" y="2567"/>
                    <a:pt x="1570" y="2567"/>
                    <a:pt x="1570" y="2565"/>
                  </a:cubicBezTo>
                  <a:cubicBezTo>
                    <a:pt x="1570" y="2564"/>
                    <a:pt x="1570" y="2562"/>
                    <a:pt x="1570" y="2560"/>
                  </a:cubicBezTo>
                  <a:cubicBezTo>
                    <a:pt x="1570" y="2558"/>
                    <a:pt x="1570" y="2555"/>
                    <a:pt x="1569" y="2551"/>
                  </a:cubicBezTo>
                  <a:cubicBezTo>
                    <a:pt x="1569" y="2550"/>
                    <a:pt x="1569" y="2548"/>
                    <a:pt x="1569" y="2546"/>
                  </a:cubicBezTo>
                  <a:cubicBezTo>
                    <a:pt x="1569" y="2544"/>
                    <a:pt x="1568" y="2543"/>
                    <a:pt x="1568" y="2541"/>
                  </a:cubicBezTo>
                  <a:cubicBezTo>
                    <a:pt x="1568" y="2540"/>
                    <a:pt x="1568" y="2539"/>
                    <a:pt x="1568" y="2538"/>
                  </a:cubicBezTo>
                  <a:cubicBezTo>
                    <a:pt x="1567" y="2536"/>
                    <a:pt x="1567" y="2535"/>
                    <a:pt x="1567" y="2534"/>
                  </a:cubicBezTo>
                  <a:cubicBezTo>
                    <a:pt x="1567" y="2532"/>
                    <a:pt x="1566" y="2530"/>
                    <a:pt x="1566" y="2528"/>
                  </a:cubicBezTo>
                  <a:cubicBezTo>
                    <a:pt x="1565" y="2523"/>
                    <a:pt x="1563" y="2519"/>
                    <a:pt x="1562" y="2514"/>
                  </a:cubicBezTo>
                  <a:cubicBezTo>
                    <a:pt x="1561" y="2511"/>
                    <a:pt x="1560" y="2509"/>
                    <a:pt x="1559" y="2506"/>
                  </a:cubicBezTo>
                  <a:cubicBezTo>
                    <a:pt x="1559" y="2504"/>
                    <a:pt x="1558" y="2501"/>
                    <a:pt x="1557" y="2499"/>
                  </a:cubicBezTo>
                  <a:cubicBezTo>
                    <a:pt x="1556" y="2497"/>
                    <a:pt x="1555" y="2494"/>
                    <a:pt x="1554" y="2492"/>
                  </a:cubicBezTo>
                  <a:cubicBezTo>
                    <a:pt x="1553" y="2490"/>
                    <a:pt x="1553" y="2489"/>
                    <a:pt x="1552" y="2488"/>
                  </a:cubicBezTo>
                  <a:cubicBezTo>
                    <a:pt x="1552" y="2487"/>
                    <a:pt x="1551" y="2485"/>
                    <a:pt x="1550" y="2484"/>
                  </a:cubicBezTo>
                  <a:cubicBezTo>
                    <a:pt x="1549" y="2481"/>
                    <a:pt x="1549" y="2481"/>
                    <a:pt x="1549" y="2481"/>
                  </a:cubicBezTo>
                  <a:cubicBezTo>
                    <a:pt x="1548" y="2479"/>
                    <a:pt x="1547" y="2478"/>
                    <a:pt x="1547" y="2477"/>
                  </a:cubicBezTo>
                  <a:cubicBezTo>
                    <a:pt x="1546" y="2476"/>
                    <a:pt x="1545" y="2475"/>
                    <a:pt x="1545" y="2474"/>
                  </a:cubicBezTo>
                  <a:cubicBezTo>
                    <a:pt x="1544" y="2472"/>
                    <a:pt x="1543" y="2471"/>
                    <a:pt x="1543" y="2470"/>
                  </a:cubicBezTo>
                  <a:cubicBezTo>
                    <a:pt x="1542" y="2469"/>
                    <a:pt x="1541" y="2468"/>
                    <a:pt x="1541" y="2467"/>
                  </a:cubicBezTo>
                  <a:cubicBezTo>
                    <a:pt x="1540" y="2466"/>
                    <a:pt x="1539" y="2464"/>
                    <a:pt x="1539" y="2463"/>
                  </a:cubicBezTo>
                  <a:cubicBezTo>
                    <a:pt x="1537" y="2461"/>
                    <a:pt x="1536" y="2459"/>
                    <a:pt x="1534" y="2457"/>
                  </a:cubicBezTo>
                  <a:cubicBezTo>
                    <a:pt x="1531" y="2453"/>
                    <a:pt x="1529" y="2449"/>
                    <a:pt x="1526" y="2445"/>
                  </a:cubicBezTo>
                  <a:cubicBezTo>
                    <a:pt x="1523" y="2442"/>
                    <a:pt x="1521" y="2438"/>
                    <a:pt x="1519" y="2435"/>
                  </a:cubicBezTo>
                  <a:cubicBezTo>
                    <a:pt x="1517" y="2432"/>
                    <a:pt x="1516" y="2428"/>
                    <a:pt x="1515" y="2425"/>
                  </a:cubicBezTo>
                  <a:cubicBezTo>
                    <a:pt x="1514" y="2425"/>
                    <a:pt x="1514" y="2424"/>
                    <a:pt x="1514" y="2423"/>
                  </a:cubicBezTo>
                  <a:cubicBezTo>
                    <a:pt x="1514" y="2423"/>
                    <a:pt x="1513" y="2422"/>
                    <a:pt x="1513" y="2421"/>
                  </a:cubicBezTo>
                  <a:cubicBezTo>
                    <a:pt x="1513" y="2421"/>
                    <a:pt x="1513" y="2420"/>
                    <a:pt x="1513" y="2419"/>
                  </a:cubicBezTo>
                  <a:cubicBezTo>
                    <a:pt x="1513" y="2419"/>
                    <a:pt x="1513" y="2418"/>
                    <a:pt x="1513" y="2417"/>
                  </a:cubicBezTo>
                  <a:cubicBezTo>
                    <a:pt x="1512" y="2417"/>
                    <a:pt x="1512" y="2416"/>
                    <a:pt x="1512" y="2415"/>
                  </a:cubicBezTo>
                  <a:cubicBezTo>
                    <a:pt x="1513" y="2415"/>
                    <a:pt x="1513" y="2414"/>
                    <a:pt x="1513" y="2413"/>
                  </a:cubicBezTo>
                  <a:cubicBezTo>
                    <a:pt x="1516" y="2399"/>
                    <a:pt x="1517" y="2387"/>
                    <a:pt x="1516" y="2376"/>
                  </a:cubicBezTo>
                  <a:cubicBezTo>
                    <a:pt x="1516" y="2377"/>
                    <a:pt x="1516" y="2377"/>
                    <a:pt x="1516" y="2377"/>
                  </a:cubicBezTo>
                  <a:cubicBezTo>
                    <a:pt x="1517" y="2377"/>
                    <a:pt x="1517" y="2378"/>
                    <a:pt x="1518" y="2378"/>
                  </a:cubicBezTo>
                  <a:cubicBezTo>
                    <a:pt x="1518" y="2378"/>
                    <a:pt x="1518" y="2379"/>
                    <a:pt x="1519" y="2379"/>
                  </a:cubicBezTo>
                  <a:cubicBezTo>
                    <a:pt x="1521" y="2381"/>
                    <a:pt x="1523" y="2382"/>
                    <a:pt x="1525" y="2383"/>
                  </a:cubicBezTo>
                  <a:cubicBezTo>
                    <a:pt x="1527" y="2385"/>
                    <a:pt x="1529" y="2386"/>
                    <a:pt x="1532" y="2387"/>
                  </a:cubicBezTo>
                  <a:cubicBezTo>
                    <a:pt x="1533" y="2388"/>
                    <a:pt x="1534" y="2388"/>
                    <a:pt x="1535" y="2389"/>
                  </a:cubicBezTo>
                  <a:cubicBezTo>
                    <a:pt x="1537" y="2390"/>
                    <a:pt x="1538" y="2390"/>
                    <a:pt x="1539" y="2391"/>
                  </a:cubicBezTo>
                  <a:cubicBezTo>
                    <a:pt x="1540" y="2391"/>
                    <a:pt x="1540" y="2391"/>
                    <a:pt x="1540" y="2391"/>
                  </a:cubicBezTo>
                  <a:cubicBezTo>
                    <a:pt x="1541" y="2392"/>
                    <a:pt x="1541" y="2392"/>
                    <a:pt x="1541" y="2392"/>
                  </a:cubicBezTo>
                  <a:cubicBezTo>
                    <a:pt x="1541" y="2392"/>
                    <a:pt x="1542" y="2393"/>
                    <a:pt x="1542" y="2393"/>
                  </a:cubicBezTo>
                  <a:cubicBezTo>
                    <a:pt x="1544" y="2394"/>
                    <a:pt x="1544" y="2394"/>
                    <a:pt x="1544" y="2394"/>
                  </a:cubicBezTo>
                  <a:cubicBezTo>
                    <a:pt x="1545" y="2394"/>
                    <a:pt x="1545" y="2395"/>
                    <a:pt x="1546" y="2395"/>
                  </a:cubicBezTo>
                  <a:cubicBezTo>
                    <a:pt x="1547" y="2396"/>
                    <a:pt x="1547" y="2396"/>
                    <a:pt x="1547" y="2396"/>
                  </a:cubicBezTo>
                  <a:cubicBezTo>
                    <a:pt x="1547" y="2396"/>
                    <a:pt x="1547" y="2397"/>
                    <a:pt x="1547" y="2397"/>
                  </a:cubicBezTo>
                  <a:cubicBezTo>
                    <a:pt x="1547" y="2397"/>
                    <a:pt x="1547" y="2397"/>
                    <a:pt x="1547" y="2397"/>
                  </a:cubicBezTo>
                  <a:cubicBezTo>
                    <a:pt x="1547" y="2398"/>
                    <a:pt x="1547" y="2398"/>
                    <a:pt x="1547" y="2399"/>
                  </a:cubicBezTo>
                  <a:cubicBezTo>
                    <a:pt x="1547" y="2399"/>
                    <a:pt x="1546" y="2400"/>
                    <a:pt x="1546" y="2401"/>
                  </a:cubicBezTo>
                  <a:cubicBezTo>
                    <a:pt x="1546" y="2401"/>
                    <a:pt x="1546" y="2402"/>
                    <a:pt x="1546" y="2403"/>
                  </a:cubicBezTo>
                  <a:cubicBezTo>
                    <a:pt x="1545" y="2404"/>
                    <a:pt x="1545" y="2405"/>
                    <a:pt x="1545" y="2405"/>
                  </a:cubicBezTo>
                  <a:cubicBezTo>
                    <a:pt x="1545" y="2407"/>
                    <a:pt x="1545" y="2409"/>
                    <a:pt x="1545" y="2411"/>
                  </a:cubicBezTo>
                  <a:cubicBezTo>
                    <a:pt x="1544" y="2411"/>
                    <a:pt x="1544" y="2412"/>
                    <a:pt x="1544" y="2413"/>
                  </a:cubicBezTo>
                  <a:cubicBezTo>
                    <a:pt x="1544" y="2414"/>
                    <a:pt x="1544" y="2415"/>
                    <a:pt x="1544" y="2416"/>
                  </a:cubicBezTo>
                  <a:cubicBezTo>
                    <a:pt x="1544" y="2418"/>
                    <a:pt x="1544" y="2420"/>
                    <a:pt x="1545" y="2422"/>
                  </a:cubicBezTo>
                  <a:cubicBezTo>
                    <a:pt x="1545" y="2424"/>
                    <a:pt x="1545" y="2426"/>
                    <a:pt x="1545" y="2428"/>
                  </a:cubicBezTo>
                  <a:cubicBezTo>
                    <a:pt x="1545" y="2429"/>
                    <a:pt x="1546" y="2430"/>
                    <a:pt x="1546" y="2430"/>
                  </a:cubicBezTo>
                  <a:cubicBezTo>
                    <a:pt x="1546" y="2431"/>
                    <a:pt x="1546" y="2432"/>
                    <a:pt x="1546" y="2433"/>
                  </a:cubicBezTo>
                  <a:cubicBezTo>
                    <a:pt x="1547" y="2435"/>
                    <a:pt x="1547" y="2437"/>
                    <a:pt x="1548" y="2438"/>
                  </a:cubicBezTo>
                  <a:cubicBezTo>
                    <a:pt x="1548" y="2439"/>
                    <a:pt x="1549" y="2440"/>
                    <a:pt x="1549" y="2440"/>
                  </a:cubicBezTo>
                  <a:cubicBezTo>
                    <a:pt x="1549" y="2441"/>
                    <a:pt x="1549" y="2442"/>
                    <a:pt x="1550" y="2442"/>
                  </a:cubicBezTo>
                  <a:cubicBezTo>
                    <a:pt x="1550" y="2443"/>
                    <a:pt x="1550" y="2444"/>
                    <a:pt x="1551" y="2444"/>
                  </a:cubicBezTo>
                  <a:cubicBezTo>
                    <a:pt x="1551" y="2445"/>
                    <a:pt x="1551" y="2446"/>
                    <a:pt x="1551" y="2446"/>
                  </a:cubicBezTo>
                  <a:cubicBezTo>
                    <a:pt x="1552" y="2447"/>
                    <a:pt x="1553" y="2448"/>
                    <a:pt x="1553" y="2449"/>
                  </a:cubicBezTo>
                  <a:cubicBezTo>
                    <a:pt x="1554" y="2449"/>
                    <a:pt x="1554" y="2450"/>
                    <a:pt x="1554" y="2450"/>
                  </a:cubicBezTo>
                  <a:cubicBezTo>
                    <a:pt x="1554" y="2451"/>
                    <a:pt x="1555" y="2451"/>
                    <a:pt x="1555" y="2451"/>
                  </a:cubicBezTo>
                  <a:cubicBezTo>
                    <a:pt x="1555" y="2451"/>
                    <a:pt x="1555" y="2451"/>
                    <a:pt x="1555" y="2450"/>
                  </a:cubicBezTo>
                  <a:cubicBezTo>
                    <a:pt x="1555" y="2450"/>
                    <a:pt x="1555" y="2449"/>
                    <a:pt x="1555" y="2448"/>
                  </a:cubicBezTo>
                  <a:cubicBezTo>
                    <a:pt x="1555" y="2447"/>
                    <a:pt x="1554" y="2446"/>
                    <a:pt x="1554" y="2445"/>
                  </a:cubicBezTo>
                  <a:cubicBezTo>
                    <a:pt x="1554" y="2444"/>
                    <a:pt x="1554" y="2443"/>
                    <a:pt x="1554" y="2441"/>
                  </a:cubicBezTo>
                  <a:cubicBezTo>
                    <a:pt x="1554" y="2440"/>
                    <a:pt x="1554" y="2438"/>
                    <a:pt x="1554" y="2437"/>
                  </a:cubicBezTo>
                  <a:cubicBezTo>
                    <a:pt x="1554" y="2435"/>
                    <a:pt x="1554" y="2434"/>
                    <a:pt x="1553" y="2432"/>
                  </a:cubicBezTo>
                  <a:cubicBezTo>
                    <a:pt x="1553" y="2431"/>
                    <a:pt x="1553" y="2430"/>
                    <a:pt x="1553" y="2429"/>
                  </a:cubicBezTo>
                  <a:cubicBezTo>
                    <a:pt x="1553" y="2428"/>
                    <a:pt x="1553" y="2428"/>
                    <a:pt x="1553" y="2427"/>
                  </a:cubicBezTo>
                  <a:cubicBezTo>
                    <a:pt x="1553" y="2425"/>
                    <a:pt x="1553" y="2423"/>
                    <a:pt x="1552" y="2421"/>
                  </a:cubicBezTo>
                  <a:cubicBezTo>
                    <a:pt x="1552" y="2419"/>
                    <a:pt x="1552" y="2418"/>
                    <a:pt x="1552" y="2416"/>
                  </a:cubicBezTo>
                  <a:cubicBezTo>
                    <a:pt x="1552" y="2415"/>
                    <a:pt x="1552" y="2414"/>
                    <a:pt x="1552" y="2413"/>
                  </a:cubicBezTo>
                  <a:cubicBezTo>
                    <a:pt x="1552" y="2412"/>
                    <a:pt x="1552" y="2411"/>
                    <a:pt x="1552" y="2411"/>
                  </a:cubicBezTo>
                  <a:cubicBezTo>
                    <a:pt x="1551" y="2409"/>
                    <a:pt x="1551" y="2407"/>
                    <a:pt x="1551" y="2406"/>
                  </a:cubicBezTo>
                  <a:cubicBezTo>
                    <a:pt x="1551" y="2404"/>
                    <a:pt x="1551" y="2403"/>
                    <a:pt x="1551" y="2401"/>
                  </a:cubicBezTo>
                  <a:cubicBezTo>
                    <a:pt x="1551" y="2401"/>
                    <a:pt x="1551" y="2400"/>
                    <a:pt x="1551" y="2399"/>
                  </a:cubicBezTo>
                  <a:cubicBezTo>
                    <a:pt x="1551" y="2400"/>
                    <a:pt x="1551" y="2400"/>
                    <a:pt x="1552" y="2400"/>
                  </a:cubicBezTo>
                  <a:cubicBezTo>
                    <a:pt x="1552" y="2401"/>
                    <a:pt x="1553" y="2401"/>
                    <a:pt x="1553" y="2402"/>
                  </a:cubicBezTo>
                  <a:cubicBezTo>
                    <a:pt x="1553" y="2402"/>
                    <a:pt x="1554" y="2403"/>
                    <a:pt x="1554" y="2403"/>
                  </a:cubicBezTo>
                  <a:cubicBezTo>
                    <a:pt x="1555" y="2404"/>
                    <a:pt x="1555" y="2404"/>
                    <a:pt x="1556" y="2405"/>
                  </a:cubicBezTo>
                  <a:cubicBezTo>
                    <a:pt x="1556" y="2405"/>
                    <a:pt x="1556" y="2405"/>
                    <a:pt x="1556" y="2405"/>
                  </a:cubicBezTo>
                  <a:cubicBezTo>
                    <a:pt x="1557" y="2406"/>
                    <a:pt x="1557" y="2406"/>
                    <a:pt x="1557" y="2406"/>
                  </a:cubicBezTo>
                  <a:cubicBezTo>
                    <a:pt x="1557" y="2407"/>
                    <a:pt x="1558" y="2407"/>
                    <a:pt x="1558" y="2408"/>
                  </a:cubicBezTo>
                  <a:cubicBezTo>
                    <a:pt x="1558" y="2408"/>
                    <a:pt x="1559" y="2409"/>
                    <a:pt x="1559" y="2409"/>
                  </a:cubicBezTo>
                  <a:cubicBezTo>
                    <a:pt x="1559" y="2410"/>
                    <a:pt x="1560" y="2410"/>
                    <a:pt x="1560" y="2411"/>
                  </a:cubicBezTo>
                  <a:cubicBezTo>
                    <a:pt x="1560" y="2411"/>
                    <a:pt x="1561" y="2412"/>
                    <a:pt x="1561" y="2412"/>
                  </a:cubicBezTo>
                  <a:cubicBezTo>
                    <a:pt x="1562" y="2413"/>
                    <a:pt x="1562" y="2414"/>
                    <a:pt x="1563" y="2415"/>
                  </a:cubicBezTo>
                  <a:cubicBezTo>
                    <a:pt x="1563" y="2416"/>
                    <a:pt x="1564" y="2417"/>
                    <a:pt x="1564" y="2418"/>
                  </a:cubicBezTo>
                  <a:cubicBezTo>
                    <a:pt x="1565" y="2419"/>
                    <a:pt x="1565" y="2420"/>
                    <a:pt x="1565" y="2421"/>
                  </a:cubicBezTo>
                  <a:cubicBezTo>
                    <a:pt x="1566" y="2421"/>
                    <a:pt x="1566" y="2422"/>
                    <a:pt x="1566" y="2422"/>
                  </a:cubicBezTo>
                  <a:cubicBezTo>
                    <a:pt x="1566" y="2423"/>
                    <a:pt x="1566" y="2423"/>
                    <a:pt x="1566" y="2423"/>
                  </a:cubicBezTo>
                  <a:cubicBezTo>
                    <a:pt x="1567" y="2425"/>
                    <a:pt x="1567" y="2426"/>
                    <a:pt x="1568" y="2428"/>
                  </a:cubicBezTo>
                  <a:cubicBezTo>
                    <a:pt x="1568" y="2429"/>
                    <a:pt x="1569" y="2430"/>
                    <a:pt x="1569" y="2430"/>
                  </a:cubicBezTo>
                  <a:cubicBezTo>
                    <a:pt x="1569" y="2431"/>
                    <a:pt x="1569" y="2431"/>
                    <a:pt x="1569" y="2431"/>
                  </a:cubicBezTo>
                  <a:cubicBezTo>
                    <a:pt x="1569" y="2431"/>
                    <a:pt x="1569" y="2431"/>
                    <a:pt x="1569" y="2430"/>
                  </a:cubicBezTo>
                  <a:cubicBezTo>
                    <a:pt x="1569" y="2430"/>
                    <a:pt x="1569" y="2430"/>
                    <a:pt x="1569" y="2429"/>
                  </a:cubicBezTo>
                  <a:cubicBezTo>
                    <a:pt x="1569" y="2429"/>
                    <a:pt x="1569" y="2428"/>
                    <a:pt x="1569" y="2427"/>
                  </a:cubicBezTo>
                  <a:cubicBezTo>
                    <a:pt x="1569" y="2426"/>
                    <a:pt x="1570" y="2425"/>
                    <a:pt x="1569" y="2423"/>
                  </a:cubicBezTo>
                  <a:cubicBezTo>
                    <a:pt x="1569" y="2422"/>
                    <a:pt x="1569" y="2421"/>
                    <a:pt x="1569" y="2420"/>
                  </a:cubicBezTo>
                  <a:cubicBezTo>
                    <a:pt x="1569" y="2419"/>
                    <a:pt x="1569" y="2418"/>
                    <a:pt x="1568" y="2417"/>
                  </a:cubicBezTo>
                  <a:cubicBezTo>
                    <a:pt x="1568" y="2414"/>
                    <a:pt x="1567" y="2412"/>
                    <a:pt x="1566" y="2410"/>
                  </a:cubicBezTo>
                  <a:cubicBezTo>
                    <a:pt x="1566" y="2409"/>
                    <a:pt x="1566" y="2408"/>
                    <a:pt x="1565" y="2408"/>
                  </a:cubicBezTo>
                  <a:cubicBezTo>
                    <a:pt x="1565" y="2407"/>
                    <a:pt x="1565" y="2407"/>
                    <a:pt x="1565" y="2406"/>
                  </a:cubicBezTo>
                  <a:cubicBezTo>
                    <a:pt x="1564" y="2405"/>
                    <a:pt x="1563" y="2403"/>
                    <a:pt x="1563" y="2402"/>
                  </a:cubicBezTo>
                  <a:cubicBezTo>
                    <a:pt x="1562" y="2401"/>
                    <a:pt x="1562" y="2401"/>
                    <a:pt x="1562" y="2401"/>
                  </a:cubicBezTo>
                  <a:cubicBezTo>
                    <a:pt x="1561" y="2400"/>
                    <a:pt x="1561" y="2400"/>
                    <a:pt x="1561" y="2400"/>
                  </a:cubicBezTo>
                  <a:cubicBezTo>
                    <a:pt x="1561" y="2400"/>
                    <a:pt x="1560" y="2399"/>
                    <a:pt x="1560" y="2399"/>
                  </a:cubicBezTo>
                  <a:cubicBezTo>
                    <a:pt x="1559" y="2397"/>
                    <a:pt x="1558" y="2396"/>
                    <a:pt x="1557" y="2395"/>
                  </a:cubicBezTo>
                  <a:cubicBezTo>
                    <a:pt x="1556" y="2394"/>
                    <a:pt x="1555" y="2393"/>
                    <a:pt x="1554" y="2392"/>
                  </a:cubicBezTo>
                  <a:cubicBezTo>
                    <a:pt x="1553" y="2391"/>
                    <a:pt x="1553" y="2391"/>
                    <a:pt x="1552" y="2390"/>
                  </a:cubicBezTo>
                  <a:cubicBezTo>
                    <a:pt x="1550" y="2389"/>
                    <a:pt x="1550" y="2389"/>
                    <a:pt x="1550" y="2389"/>
                  </a:cubicBezTo>
                  <a:cubicBezTo>
                    <a:pt x="1550" y="2388"/>
                    <a:pt x="1549" y="2388"/>
                    <a:pt x="1548" y="2388"/>
                  </a:cubicBezTo>
                  <a:cubicBezTo>
                    <a:pt x="1546" y="2386"/>
                    <a:pt x="1546" y="2386"/>
                    <a:pt x="1546" y="2386"/>
                  </a:cubicBezTo>
                  <a:cubicBezTo>
                    <a:pt x="1546" y="2386"/>
                    <a:pt x="1545" y="2385"/>
                    <a:pt x="1545" y="2385"/>
                  </a:cubicBezTo>
                  <a:cubicBezTo>
                    <a:pt x="1544" y="2385"/>
                    <a:pt x="1544" y="2385"/>
                    <a:pt x="1544" y="2385"/>
                  </a:cubicBezTo>
                  <a:cubicBezTo>
                    <a:pt x="1543" y="2385"/>
                    <a:pt x="1543" y="2385"/>
                    <a:pt x="1543" y="2385"/>
                  </a:cubicBezTo>
                  <a:cubicBezTo>
                    <a:pt x="1543" y="2384"/>
                    <a:pt x="1543" y="2384"/>
                    <a:pt x="1543" y="2384"/>
                  </a:cubicBezTo>
                  <a:cubicBezTo>
                    <a:pt x="1543" y="2384"/>
                    <a:pt x="1543" y="2384"/>
                    <a:pt x="1543" y="2384"/>
                  </a:cubicBezTo>
                  <a:cubicBezTo>
                    <a:pt x="1543" y="2384"/>
                    <a:pt x="1543" y="2384"/>
                    <a:pt x="1543" y="2384"/>
                  </a:cubicBezTo>
                  <a:cubicBezTo>
                    <a:pt x="1543" y="2384"/>
                    <a:pt x="1543" y="2384"/>
                    <a:pt x="1543" y="2384"/>
                  </a:cubicBezTo>
                  <a:cubicBezTo>
                    <a:pt x="1541" y="2383"/>
                    <a:pt x="1540" y="2383"/>
                    <a:pt x="1539" y="2382"/>
                  </a:cubicBezTo>
                  <a:cubicBezTo>
                    <a:pt x="1537" y="2382"/>
                    <a:pt x="1536" y="2381"/>
                    <a:pt x="1535" y="2381"/>
                  </a:cubicBezTo>
                  <a:cubicBezTo>
                    <a:pt x="1532" y="2380"/>
                    <a:pt x="1530" y="2379"/>
                    <a:pt x="1527" y="2378"/>
                  </a:cubicBezTo>
                  <a:cubicBezTo>
                    <a:pt x="1525" y="2377"/>
                    <a:pt x="1523" y="2376"/>
                    <a:pt x="1521" y="2375"/>
                  </a:cubicBezTo>
                  <a:cubicBezTo>
                    <a:pt x="1520" y="2375"/>
                    <a:pt x="1520" y="2374"/>
                    <a:pt x="1519" y="2374"/>
                  </a:cubicBezTo>
                  <a:cubicBezTo>
                    <a:pt x="1518" y="2373"/>
                    <a:pt x="1517" y="2373"/>
                    <a:pt x="1517" y="2373"/>
                  </a:cubicBezTo>
                  <a:cubicBezTo>
                    <a:pt x="1516" y="2372"/>
                    <a:pt x="1516" y="2372"/>
                    <a:pt x="1515" y="2371"/>
                  </a:cubicBezTo>
                  <a:cubicBezTo>
                    <a:pt x="1512" y="2352"/>
                    <a:pt x="1502" y="2337"/>
                    <a:pt x="1490" y="2326"/>
                  </a:cubicBezTo>
                  <a:cubicBezTo>
                    <a:pt x="1492" y="2327"/>
                    <a:pt x="1494" y="2327"/>
                    <a:pt x="1497" y="2328"/>
                  </a:cubicBezTo>
                  <a:cubicBezTo>
                    <a:pt x="1498" y="2328"/>
                    <a:pt x="1500" y="2329"/>
                    <a:pt x="1502" y="2329"/>
                  </a:cubicBezTo>
                  <a:cubicBezTo>
                    <a:pt x="1504" y="2330"/>
                    <a:pt x="1506" y="2330"/>
                    <a:pt x="1507" y="2331"/>
                  </a:cubicBezTo>
                  <a:cubicBezTo>
                    <a:pt x="1511" y="2331"/>
                    <a:pt x="1515" y="2332"/>
                    <a:pt x="1518" y="2333"/>
                  </a:cubicBezTo>
                  <a:cubicBezTo>
                    <a:pt x="1518" y="2333"/>
                    <a:pt x="1519" y="2334"/>
                    <a:pt x="1519" y="2334"/>
                  </a:cubicBezTo>
                  <a:cubicBezTo>
                    <a:pt x="1519" y="2335"/>
                    <a:pt x="1520" y="2336"/>
                    <a:pt x="1520" y="2337"/>
                  </a:cubicBezTo>
                  <a:cubicBezTo>
                    <a:pt x="1521" y="2338"/>
                    <a:pt x="1522" y="2339"/>
                    <a:pt x="1522" y="2340"/>
                  </a:cubicBezTo>
                  <a:cubicBezTo>
                    <a:pt x="1523" y="2341"/>
                    <a:pt x="1523" y="2342"/>
                    <a:pt x="1524" y="2343"/>
                  </a:cubicBezTo>
                  <a:cubicBezTo>
                    <a:pt x="1525" y="2344"/>
                    <a:pt x="1525" y="2345"/>
                    <a:pt x="1526" y="2346"/>
                  </a:cubicBezTo>
                  <a:cubicBezTo>
                    <a:pt x="1526" y="2347"/>
                    <a:pt x="1527" y="2348"/>
                    <a:pt x="1527" y="2349"/>
                  </a:cubicBezTo>
                  <a:cubicBezTo>
                    <a:pt x="1528" y="2350"/>
                    <a:pt x="1528" y="2351"/>
                    <a:pt x="1529" y="2352"/>
                  </a:cubicBezTo>
                  <a:cubicBezTo>
                    <a:pt x="1529" y="2353"/>
                    <a:pt x="1529" y="2353"/>
                    <a:pt x="1530" y="2354"/>
                  </a:cubicBezTo>
                  <a:cubicBezTo>
                    <a:pt x="1530" y="2354"/>
                    <a:pt x="1530" y="2355"/>
                    <a:pt x="1530" y="2355"/>
                  </a:cubicBezTo>
                  <a:cubicBezTo>
                    <a:pt x="1531" y="2356"/>
                    <a:pt x="1531" y="2357"/>
                    <a:pt x="1532" y="2358"/>
                  </a:cubicBezTo>
                  <a:cubicBezTo>
                    <a:pt x="1532" y="2359"/>
                    <a:pt x="1532" y="2359"/>
                    <a:pt x="1532" y="2360"/>
                  </a:cubicBezTo>
                  <a:cubicBezTo>
                    <a:pt x="1532" y="2360"/>
                    <a:pt x="1532" y="2360"/>
                    <a:pt x="1533" y="2361"/>
                  </a:cubicBezTo>
                  <a:cubicBezTo>
                    <a:pt x="1533" y="2362"/>
                    <a:pt x="1533" y="2362"/>
                    <a:pt x="1534" y="2363"/>
                  </a:cubicBezTo>
                  <a:cubicBezTo>
                    <a:pt x="1534" y="2363"/>
                    <a:pt x="1534" y="2364"/>
                    <a:pt x="1534" y="2364"/>
                  </a:cubicBezTo>
                  <a:cubicBezTo>
                    <a:pt x="1534" y="2364"/>
                    <a:pt x="1534" y="2365"/>
                    <a:pt x="1534" y="2365"/>
                  </a:cubicBezTo>
                  <a:cubicBezTo>
                    <a:pt x="1534" y="2365"/>
                    <a:pt x="1534" y="2364"/>
                    <a:pt x="1535" y="2364"/>
                  </a:cubicBezTo>
                  <a:cubicBezTo>
                    <a:pt x="1535" y="2364"/>
                    <a:pt x="1535" y="2363"/>
                    <a:pt x="1535" y="2363"/>
                  </a:cubicBezTo>
                  <a:cubicBezTo>
                    <a:pt x="1535" y="2362"/>
                    <a:pt x="1536" y="2361"/>
                    <a:pt x="1536" y="2360"/>
                  </a:cubicBezTo>
                  <a:cubicBezTo>
                    <a:pt x="1536" y="2360"/>
                    <a:pt x="1536" y="2360"/>
                    <a:pt x="1536" y="2359"/>
                  </a:cubicBezTo>
                  <a:cubicBezTo>
                    <a:pt x="1536" y="2359"/>
                    <a:pt x="1536" y="2358"/>
                    <a:pt x="1536" y="2358"/>
                  </a:cubicBezTo>
                  <a:cubicBezTo>
                    <a:pt x="1536" y="2357"/>
                    <a:pt x="1536" y="2356"/>
                    <a:pt x="1536" y="2356"/>
                  </a:cubicBezTo>
                  <a:cubicBezTo>
                    <a:pt x="1536" y="2355"/>
                    <a:pt x="1536" y="2355"/>
                    <a:pt x="1536" y="2354"/>
                  </a:cubicBezTo>
                  <a:cubicBezTo>
                    <a:pt x="1536" y="2353"/>
                    <a:pt x="1536" y="2353"/>
                    <a:pt x="1536" y="2352"/>
                  </a:cubicBezTo>
                  <a:cubicBezTo>
                    <a:pt x="1536" y="2352"/>
                    <a:pt x="1536" y="2351"/>
                    <a:pt x="1536" y="2350"/>
                  </a:cubicBezTo>
                  <a:cubicBezTo>
                    <a:pt x="1535" y="2349"/>
                    <a:pt x="1535" y="2348"/>
                    <a:pt x="1534" y="2346"/>
                  </a:cubicBezTo>
                  <a:cubicBezTo>
                    <a:pt x="1534" y="2345"/>
                    <a:pt x="1533" y="2344"/>
                    <a:pt x="1533" y="2342"/>
                  </a:cubicBezTo>
                  <a:cubicBezTo>
                    <a:pt x="1532" y="2341"/>
                    <a:pt x="1531" y="2340"/>
                    <a:pt x="1530" y="2339"/>
                  </a:cubicBezTo>
                  <a:cubicBezTo>
                    <a:pt x="1530" y="2337"/>
                    <a:pt x="1529" y="2336"/>
                    <a:pt x="1528" y="2335"/>
                  </a:cubicBezTo>
                  <a:cubicBezTo>
                    <a:pt x="1528" y="2335"/>
                    <a:pt x="1527" y="2335"/>
                    <a:pt x="1527" y="2335"/>
                  </a:cubicBezTo>
                  <a:cubicBezTo>
                    <a:pt x="1528" y="2335"/>
                    <a:pt x="1529" y="2335"/>
                    <a:pt x="1530" y="2335"/>
                  </a:cubicBezTo>
                  <a:cubicBezTo>
                    <a:pt x="1532" y="2336"/>
                    <a:pt x="1533" y="2336"/>
                    <a:pt x="1535" y="2336"/>
                  </a:cubicBezTo>
                  <a:cubicBezTo>
                    <a:pt x="1537" y="2337"/>
                    <a:pt x="1538" y="2337"/>
                    <a:pt x="1540" y="2338"/>
                  </a:cubicBezTo>
                  <a:cubicBezTo>
                    <a:pt x="1541" y="2338"/>
                    <a:pt x="1541" y="2338"/>
                    <a:pt x="1542" y="2339"/>
                  </a:cubicBezTo>
                  <a:cubicBezTo>
                    <a:pt x="1542" y="2339"/>
                    <a:pt x="1542" y="2339"/>
                    <a:pt x="1542" y="2339"/>
                  </a:cubicBezTo>
                  <a:cubicBezTo>
                    <a:pt x="1542" y="2339"/>
                    <a:pt x="1542" y="2339"/>
                    <a:pt x="1542" y="2339"/>
                  </a:cubicBezTo>
                  <a:cubicBezTo>
                    <a:pt x="1542" y="2339"/>
                    <a:pt x="1542" y="2339"/>
                    <a:pt x="1542" y="2339"/>
                  </a:cubicBezTo>
                  <a:cubicBezTo>
                    <a:pt x="1542" y="2339"/>
                    <a:pt x="1542" y="2339"/>
                    <a:pt x="1542" y="2339"/>
                  </a:cubicBezTo>
                  <a:cubicBezTo>
                    <a:pt x="1542" y="2339"/>
                    <a:pt x="1542" y="2339"/>
                    <a:pt x="1542" y="2339"/>
                  </a:cubicBezTo>
                  <a:cubicBezTo>
                    <a:pt x="1543" y="2339"/>
                    <a:pt x="1543" y="2339"/>
                    <a:pt x="1543" y="2339"/>
                  </a:cubicBezTo>
                  <a:cubicBezTo>
                    <a:pt x="1543" y="2339"/>
                    <a:pt x="1544" y="2340"/>
                    <a:pt x="1544" y="2340"/>
                  </a:cubicBezTo>
                  <a:cubicBezTo>
                    <a:pt x="1545" y="2340"/>
                    <a:pt x="1545" y="2341"/>
                    <a:pt x="1546" y="2341"/>
                  </a:cubicBezTo>
                  <a:cubicBezTo>
                    <a:pt x="1546" y="2341"/>
                    <a:pt x="1546" y="2342"/>
                    <a:pt x="1546" y="2342"/>
                  </a:cubicBezTo>
                  <a:cubicBezTo>
                    <a:pt x="1547" y="2342"/>
                    <a:pt x="1547" y="2342"/>
                    <a:pt x="1547" y="2342"/>
                  </a:cubicBezTo>
                  <a:cubicBezTo>
                    <a:pt x="1547" y="2343"/>
                    <a:pt x="1547" y="2343"/>
                    <a:pt x="1547" y="2343"/>
                  </a:cubicBezTo>
                  <a:cubicBezTo>
                    <a:pt x="1549" y="2345"/>
                    <a:pt x="1551" y="2347"/>
                    <a:pt x="1553" y="2349"/>
                  </a:cubicBezTo>
                  <a:cubicBezTo>
                    <a:pt x="1554" y="2352"/>
                    <a:pt x="1555" y="2354"/>
                    <a:pt x="1556" y="2356"/>
                  </a:cubicBezTo>
                  <a:cubicBezTo>
                    <a:pt x="1557" y="2358"/>
                    <a:pt x="1558" y="2360"/>
                    <a:pt x="1558" y="2362"/>
                  </a:cubicBezTo>
                  <a:cubicBezTo>
                    <a:pt x="1559" y="2363"/>
                    <a:pt x="1559" y="2364"/>
                    <a:pt x="1560" y="2365"/>
                  </a:cubicBezTo>
                  <a:cubicBezTo>
                    <a:pt x="1560" y="2366"/>
                    <a:pt x="1560" y="2366"/>
                    <a:pt x="1560" y="2366"/>
                  </a:cubicBezTo>
                  <a:cubicBezTo>
                    <a:pt x="1560" y="2366"/>
                    <a:pt x="1560" y="2366"/>
                    <a:pt x="1560" y="2365"/>
                  </a:cubicBezTo>
                  <a:cubicBezTo>
                    <a:pt x="1560" y="2364"/>
                    <a:pt x="1560" y="2363"/>
                    <a:pt x="1560" y="2361"/>
                  </a:cubicBezTo>
                  <a:cubicBezTo>
                    <a:pt x="1560" y="2359"/>
                    <a:pt x="1559" y="2357"/>
                    <a:pt x="1559" y="2355"/>
                  </a:cubicBezTo>
                  <a:cubicBezTo>
                    <a:pt x="1558" y="2353"/>
                    <a:pt x="1558" y="2350"/>
                    <a:pt x="1557" y="2347"/>
                  </a:cubicBezTo>
                  <a:cubicBezTo>
                    <a:pt x="1556" y="2344"/>
                    <a:pt x="1554" y="2341"/>
                    <a:pt x="1552" y="2339"/>
                  </a:cubicBezTo>
                  <a:cubicBezTo>
                    <a:pt x="1551" y="2338"/>
                    <a:pt x="1551" y="2338"/>
                    <a:pt x="1551" y="2337"/>
                  </a:cubicBezTo>
                  <a:cubicBezTo>
                    <a:pt x="1551" y="2337"/>
                    <a:pt x="1550" y="2337"/>
                    <a:pt x="1550" y="2336"/>
                  </a:cubicBezTo>
                  <a:cubicBezTo>
                    <a:pt x="1549" y="2336"/>
                    <a:pt x="1548" y="2335"/>
                    <a:pt x="1548" y="2334"/>
                  </a:cubicBezTo>
                  <a:cubicBezTo>
                    <a:pt x="1547" y="2334"/>
                    <a:pt x="1547" y="2334"/>
                    <a:pt x="1547" y="2334"/>
                  </a:cubicBezTo>
                  <a:cubicBezTo>
                    <a:pt x="1546" y="2333"/>
                    <a:pt x="1546" y="2333"/>
                    <a:pt x="1546" y="2333"/>
                  </a:cubicBezTo>
                  <a:cubicBezTo>
                    <a:pt x="1546" y="2333"/>
                    <a:pt x="1546" y="2333"/>
                    <a:pt x="1546" y="2333"/>
                  </a:cubicBezTo>
                  <a:cubicBezTo>
                    <a:pt x="1546" y="2333"/>
                    <a:pt x="1546" y="2333"/>
                    <a:pt x="1546" y="2333"/>
                  </a:cubicBezTo>
                  <a:cubicBezTo>
                    <a:pt x="1546" y="2333"/>
                    <a:pt x="1546" y="2333"/>
                    <a:pt x="1546" y="2333"/>
                  </a:cubicBezTo>
                  <a:cubicBezTo>
                    <a:pt x="1546" y="2333"/>
                    <a:pt x="1546" y="2333"/>
                    <a:pt x="1546" y="2333"/>
                  </a:cubicBezTo>
                  <a:cubicBezTo>
                    <a:pt x="1545" y="2333"/>
                    <a:pt x="1545" y="2333"/>
                    <a:pt x="1545" y="2333"/>
                  </a:cubicBezTo>
                  <a:cubicBezTo>
                    <a:pt x="1544" y="2332"/>
                    <a:pt x="1543" y="2332"/>
                    <a:pt x="1543" y="2331"/>
                  </a:cubicBezTo>
                  <a:cubicBezTo>
                    <a:pt x="1541" y="2330"/>
                    <a:pt x="1539" y="2330"/>
                    <a:pt x="1537" y="2329"/>
                  </a:cubicBezTo>
                  <a:cubicBezTo>
                    <a:pt x="1535" y="2329"/>
                    <a:pt x="1533" y="2328"/>
                    <a:pt x="1531" y="2328"/>
                  </a:cubicBezTo>
                  <a:cubicBezTo>
                    <a:pt x="1528" y="2327"/>
                    <a:pt x="1524" y="2326"/>
                    <a:pt x="1520" y="2325"/>
                  </a:cubicBezTo>
                  <a:cubicBezTo>
                    <a:pt x="1516" y="2325"/>
                    <a:pt x="1513" y="2324"/>
                    <a:pt x="1509" y="2323"/>
                  </a:cubicBezTo>
                  <a:cubicBezTo>
                    <a:pt x="1507" y="2323"/>
                    <a:pt x="1505" y="2322"/>
                    <a:pt x="1503" y="2322"/>
                  </a:cubicBezTo>
                  <a:cubicBezTo>
                    <a:pt x="1502" y="2322"/>
                    <a:pt x="1500" y="2321"/>
                    <a:pt x="1498" y="2321"/>
                  </a:cubicBezTo>
                  <a:cubicBezTo>
                    <a:pt x="1492" y="2320"/>
                    <a:pt x="1486" y="2319"/>
                    <a:pt x="1480" y="2319"/>
                  </a:cubicBezTo>
                  <a:cubicBezTo>
                    <a:pt x="1452" y="2298"/>
                    <a:pt x="1418" y="2292"/>
                    <a:pt x="1418" y="2292"/>
                  </a:cubicBezTo>
                  <a:cubicBezTo>
                    <a:pt x="1429" y="2285"/>
                    <a:pt x="1441" y="2281"/>
                    <a:pt x="1454" y="2280"/>
                  </a:cubicBezTo>
                  <a:cubicBezTo>
                    <a:pt x="1456" y="2281"/>
                    <a:pt x="1458" y="2282"/>
                    <a:pt x="1461" y="2284"/>
                  </a:cubicBezTo>
                  <a:cubicBezTo>
                    <a:pt x="1464" y="2285"/>
                    <a:pt x="1466" y="2287"/>
                    <a:pt x="1470" y="2289"/>
                  </a:cubicBezTo>
                  <a:cubicBezTo>
                    <a:pt x="1471" y="2290"/>
                    <a:pt x="1473" y="2291"/>
                    <a:pt x="1474" y="2292"/>
                  </a:cubicBezTo>
                  <a:cubicBezTo>
                    <a:pt x="1476" y="2293"/>
                    <a:pt x="1477" y="2294"/>
                    <a:pt x="1479" y="2295"/>
                  </a:cubicBezTo>
                  <a:cubicBezTo>
                    <a:pt x="1482" y="2297"/>
                    <a:pt x="1486" y="2299"/>
                    <a:pt x="1489" y="2301"/>
                  </a:cubicBezTo>
                  <a:cubicBezTo>
                    <a:pt x="1492" y="2303"/>
                    <a:pt x="1496" y="2305"/>
                    <a:pt x="1499" y="2306"/>
                  </a:cubicBezTo>
                  <a:cubicBezTo>
                    <a:pt x="1500" y="2307"/>
                    <a:pt x="1501" y="2307"/>
                    <a:pt x="1501" y="2308"/>
                  </a:cubicBezTo>
                  <a:cubicBezTo>
                    <a:pt x="1502" y="2308"/>
                    <a:pt x="1503" y="2309"/>
                    <a:pt x="1504" y="2309"/>
                  </a:cubicBezTo>
                  <a:cubicBezTo>
                    <a:pt x="1506" y="2310"/>
                    <a:pt x="1507" y="2311"/>
                    <a:pt x="1509" y="2312"/>
                  </a:cubicBezTo>
                  <a:cubicBezTo>
                    <a:pt x="1512" y="2313"/>
                    <a:pt x="1516" y="2315"/>
                    <a:pt x="1519" y="2316"/>
                  </a:cubicBezTo>
                  <a:cubicBezTo>
                    <a:pt x="1522" y="2317"/>
                    <a:pt x="1525" y="2318"/>
                    <a:pt x="1528" y="2318"/>
                  </a:cubicBezTo>
                  <a:cubicBezTo>
                    <a:pt x="1529" y="2318"/>
                    <a:pt x="1530" y="2318"/>
                    <a:pt x="1530" y="2318"/>
                  </a:cubicBezTo>
                  <a:cubicBezTo>
                    <a:pt x="1531" y="2318"/>
                    <a:pt x="1532" y="2319"/>
                    <a:pt x="1532" y="2319"/>
                  </a:cubicBezTo>
                  <a:cubicBezTo>
                    <a:pt x="1533" y="2319"/>
                    <a:pt x="1534" y="2319"/>
                    <a:pt x="1534" y="2319"/>
                  </a:cubicBezTo>
                  <a:cubicBezTo>
                    <a:pt x="1535" y="2319"/>
                    <a:pt x="1536" y="2319"/>
                    <a:pt x="1536" y="2319"/>
                  </a:cubicBezTo>
                  <a:cubicBezTo>
                    <a:pt x="1538" y="2319"/>
                    <a:pt x="1539" y="2319"/>
                    <a:pt x="1540" y="2318"/>
                  </a:cubicBezTo>
                  <a:cubicBezTo>
                    <a:pt x="1541" y="2318"/>
                    <a:pt x="1542" y="2318"/>
                    <a:pt x="1543" y="2318"/>
                  </a:cubicBezTo>
                  <a:cubicBezTo>
                    <a:pt x="1543" y="2318"/>
                    <a:pt x="1544" y="2318"/>
                    <a:pt x="1545" y="2317"/>
                  </a:cubicBezTo>
                  <a:cubicBezTo>
                    <a:pt x="1545" y="2317"/>
                    <a:pt x="1546" y="2317"/>
                    <a:pt x="1546" y="2317"/>
                  </a:cubicBezTo>
                  <a:cubicBezTo>
                    <a:pt x="1547" y="2317"/>
                    <a:pt x="1548" y="2316"/>
                    <a:pt x="1548" y="2316"/>
                  </a:cubicBezTo>
                  <a:cubicBezTo>
                    <a:pt x="1548" y="2316"/>
                    <a:pt x="1547" y="2316"/>
                    <a:pt x="1546" y="2316"/>
                  </a:cubicBezTo>
                  <a:cubicBezTo>
                    <a:pt x="1546" y="2317"/>
                    <a:pt x="1545" y="2317"/>
                    <a:pt x="1545" y="2317"/>
                  </a:cubicBezTo>
                  <a:cubicBezTo>
                    <a:pt x="1544" y="2316"/>
                    <a:pt x="1543" y="2316"/>
                    <a:pt x="1542" y="2316"/>
                  </a:cubicBezTo>
                  <a:cubicBezTo>
                    <a:pt x="1542" y="2316"/>
                    <a:pt x="1541" y="2316"/>
                    <a:pt x="1540" y="2316"/>
                  </a:cubicBezTo>
                  <a:cubicBezTo>
                    <a:pt x="1539" y="2316"/>
                    <a:pt x="1539" y="2316"/>
                    <a:pt x="1538" y="2316"/>
                  </a:cubicBezTo>
                  <a:cubicBezTo>
                    <a:pt x="1538" y="2316"/>
                    <a:pt x="1537" y="2316"/>
                    <a:pt x="1537" y="2316"/>
                  </a:cubicBezTo>
                  <a:cubicBezTo>
                    <a:pt x="1535" y="2315"/>
                    <a:pt x="1534" y="2315"/>
                    <a:pt x="1533" y="2315"/>
                  </a:cubicBezTo>
                  <a:cubicBezTo>
                    <a:pt x="1532" y="2315"/>
                    <a:pt x="1532" y="2314"/>
                    <a:pt x="1531" y="2314"/>
                  </a:cubicBezTo>
                  <a:cubicBezTo>
                    <a:pt x="1531" y="2314"/>
                    <a:pt x="1530" y="2314"/>
                    <a:pt x="1529" y="2314"/>
                  </a:cubicBezTo>
                  <a:cubicBezTo>
                    <a:pt x="1529" y="2313"/>
                    <a:pt x="1528" y="2313"/>
                    <a:pt x="1527" y="2313"/>
                  </a:cubicBezTo>
                  <a:cubicBezTo>
                    <a:pt x="1527" y="2313"/>
                    <a:pt x="1526" y="2312"/>
                    <a:pt x="1525" y="2312"/>
                  </a:cubicBezTo>
                  <a:cubicBezTo>
                    <a:pt x="1525" y="2312"/>
                    <a:pt x="1524" y="2311"/>
                    <a:pt x="1523" y="2311"/>
                  </a:cubicBezTo>
                  <a:cubicBezTo>
                    <a:pt x="1522" y="2311"/>
                    <a:pt x="1522" y="2310"/>
                    <a:pt x="1521" y="2310"/>
                  </a:cubicBezTo>
                  <a:cubicBezTo>
                    <a:pt x="1518" y="2309"/>
                    <a:pt x="1515" y="2307"/>
                    <a:pt x="1512" y="2305"/>
                  </a:cubicBezTo>
                  <a:cubicBezTo>
                    <a:pt x="1511" y="2304"/>
                    <a:pt x="1509" y="2304"/>
                    <a:pt x="1507" y="2303"/>
                  </a:cubicBezTo>
                  <a:cubicBezTo>
                    <a:pt x="1506" y="2302"/>
                    <a:pt x="1504" y="2301"/>
                    <a:pt x="1503" y="2300"/>
                  </a:cubicBezTo>
                  <a:cubicBezTo>
                    <a:pt x="1499" y="2298"/>
                    <a:pt x="1496" y="2296"/>
                    <a:pt x="1493" y="2294"/>
                  </a:cubicBezTo>
                  <a:cubicBezTo>
                    <a:pt x="1489" y="2292"/>
                    <a:pt x="1486" y="2290"/>
                    <a:pt x="1483" y="2288"/>
                  </a:cubicBezTo>
                  <a:cubicBezTo>
                    <a:pt x="1481" y="2287"/>
                    <a:pt x="1480" y="2287"/>
                    <a:pt x="1478" y="2286"/>
                  </a:cubicBezTo>
                  <a:cubicBezTo>
                    <a:pt x="1476" y="2285"/>
                    <a:pt x="1475" y="2284"/>
                    <a:pt x="1473" y="2283"/>
                  </a:cubicBezTo>
                  <a:cubicBezTo>
                    <a:pt x="1470" y="2282"/>
                    <a:pt x="1467" y="2280"/>
                    <a:pt x="1464" y="2279"/>
                  </a:cubicBezTo>
                  <a:cubicBezTo>
                    <a:pt x="1480" y="2278"/>
                    <a:pt x="1497" y="2280"/>
                    <a:pt x="1513" y="2281"/>
                  </a:cubicBezTo>
                  <a:cubicBezTo>
                    <a:pt x="1516" y="2283"/>
                    <a:pt x="1520" y="2285"/>
                    <a:pt x="1523" y="2287"/>
                  </a:cubicBezTo>
                  <a:cubicBezTo>
                    <a:pt x="1525" y="2288"/>
                    <a:pt x="1528" y="2290"/>
                    <a:pt x="1531" y="2291"/>
                  </a:cubicBezTo>
                  <a:cubicBezTo>
                    <a:pt x="1532" y="2292"/>
                    <a:pt x="1533" y="2292"/>
                    <a:pt x="1534" y="2293"/>
                  </a:cubicBezTo>
                  <a:cubicBezTo>
                    <a:pt x="1536" y="2294"/>
                    <a:pt x="1537" y="2294"/>
                    <a:pt x="1538" y="2295"/>
                  </a:cubicBezTo>
                  <a:cubicBezTo>
                    <a:pt x="1541" y="2296"/>
                    <a:pt x="1543" y="2297"/>
                    <a:pt x="1546" y="2298"/>
                  </a:cubicBezTo>
                  <a:cubicBezTo>
                    <a:pt x="1548" y="2299"/>
                    <a:pt x="1550" y="2299"/>
                    <a:pt x="1552" y="2300"/>
                  </a:cubicBezTo>
                  <a:cubicBezTo>
                    <a:pt x="1555" y="2300"/>
                    <a:pt x="1557" y="2301"/>
                    <a:pt x="1558" y="2301"/>
                  </a:cubicBezTo>
                  <a:cubicBezTo>
                    <a:pt x="1559" y="2301"/>
                    <a:pt x="1560" y="2301"/>
                    <a:pt x="1561" y="2301"/>
                  </a:cubicBezTo>
                  <a:cubicBezTo>
                    <a:pt x="1562" y="2301"/>
                    <a:pt x="1563" y="2301"/>
                    <a:pt x="1563" y="2301"/>
                  </a:cubicBezTo>
                  <a:cubicBezTo>
                    <a:pt x="1564" y="2301"/>
                    <a:pt x="1564" y="2301"/>
                    <a:pt x="1565" y="2301"/>
                  </a:cubicBezTo>
                  <a:cubicBezTo>
                    <a:pt x="1565" y="2301"/>
                    <a:pt x="1566" y="2301"/>
                    <a:pt x="1566" y="2301"/>
                  </a:cubicBezTo>
                  <a:cubicBezTo>
                    <a:pt x="1567" y="2301"/>
                    <a:pt x="1567" y="2301"/>
                    <a:pt x="1567" y="2301"/>
                  </a:cubicBezTo>
                  <a:cubicBezTo>
                    <a:pt x="1567" y="2301"/>
                    <a:pt x="1567" y="2301"/>
                    <a:pt x="1566" y="2300"/>
                  </a:cubicBezTo>
                  <a:cubicBezTo>
                    <a:pt x="1566" y="2300"/>
                    <a:pt x="1566" y="2300"/>
                    <a:pt x="1565" y="2300"/>
                  </a:cubicBezTo>
                  <a:cubicBezTo>
                    <a:pt x="1565" y="2300"/>
                    <a:pt x="1564" y="2300"/>
                    <a:pt x="1563" y="2299"/>
                  </a:cubicBezTo>
                  <a:cubicBezTo>
                    <a:pt x="1562" y="2299"/>
                    <a:pt x="1561" y="2299"/>
                    <a:pt x="1559" y="2298"/>
                  </a:cubicBezTo>
                  <a:cubicBezTo>
                    <a:pt x="1558" y="2297"/>
                    <a:pt x="1556" y="2296"/>
                    <a:pt x="1554" y="2295"/>
                  </a:cubicBezTo>
                  <a:cubicBezTo>
                    <a:pt x="1552" y="2295"/>
                    <a:pt x="1550" y="2293"/>
                    <a:pt x="1548" y="2292"/>
                  </a:cubicBezTo>
                  <a:cubicBezTo>
                    <a:pt x="1546" y="2291"/>
                    <a:pt x="1544" y="2290"/>
                    <a:pt x="1541" y="2288"/>
                  </a:cubicBezTo>
                  <a:cubicBezTo>
                    <a:pt x="1540" y="2288"/>
                    <a:pt x="1539" y="2287"/>
                    <a:pt x="1538" y="2286"/>
                  </a:cubicBezTo>
                  <a:cubicBezTo>
                    <a:pt x="1537" y="2286"/>
                    <a:pt x="1535" y="2285"/>
                    <a:pt x="1534" y="2284"/>
                  </a:cubicBezTo>
                  <a:cubicBezTo>
                    <a:pt x="1533" y="2284"/>
                    <a:pt x="1532" y="2283"/>
                    <a:pt x="1531" y="2282"/>
                  </a:cubicBezTo>
                  <a:cubicBezTo>
                    <a:pt x="1553" y="2283"/>
                    <a:pt x="1574" y="2280"/>
                    <a:pt x="1592" y="2265"/>
                  </a:cubicBezTo>
                  <a:cubicBezTo>
                    <a:pt x="1557" y="2277"/>
                    <a:pt x="1512" y="2264"/>
                    <a:pt x="1476" y="2259"/>
                  </a:cubicBezTo>
                  <a:cubicBezTo>
                    <a:pt x="1477" y="2259"/>
                    <a:pt x="1477" y="2258"/>
                    <a:pt x="1478" y="2258"/>
                  </a:cubicBezTo>
                  <a:cubicBezTo>
                    <a:pt x="1480" y="2257"/>
                    <a:pt x="1482" y="2256"/>
                    <a:pt x="1484" y="2255"/>
                  </a:cubicBezTo>
                  <a:cubicBezTo>
                    <a:pt x="1485" y="2255"/>
                    <a:pt x="1485" y="2254"/>
                    <a:pt x="1486" y="2254"/>
                  </a:cubicBezTo>
                  <a:cubicBezTo>
                    <a:pt x="1486" y="2254"/>
                    <a:pt x="1487" y="2254"/>
                    <a:pt x="1487" y="2254"/>
                  </a:cubicBezTo>
                  <a:cubicBezTo>
                    <a:pt x="1488" y="2253"/>
                    <a:pt x="1489" y="2253"/>
                    <a:pt x="1490" y="2253"/>
                  </a:cubicBezTo>
                  <a:cubicBezTo>
                    <a:pt x="1491" y="2252"/>
                    <a:pt x="1492" y="2252"/>
                    <a:pt x="1493" y="2252"/>
                  </a:cubicBezTo>
                  <a:cubicBezTo>
                    <a:pt x="1494" y="2252"/>
                    <a:pt x="1495" y="2251"/>
                    <a:pt x="1496" y="2251"/>
                  </a:cubicBezTo>
                  <a:cubicBezTo>
                    <a:pt x="1496" y="2251"/>
                    <a:pt x="1497" y="2251"/>
                    <a:pt x="1498" y="2251"/>
                  </a:cubicBezTo>
                  <a:cubicBezTo>
                    <a:pt x="1499" y="2251"/>
                    <a:pt x="1499" y="2251"/>
                    <a:pt x="1500" y="2251"/>
                  </a:cubicBezTo>
                  <a:cubicBezTo>
                    <a:pt x="1501" y="2251"/>
                    <a:pt x="1502" y="2251"/>
                    <a:pt x="1503" y="2251"/>
                  </a:cubicBezTo>
                  <a:cubicBezTo>
                    <a:pt x="1503" y="2251"/>
                    <a:pt x="1504" y="2251"/>
                    <a:pt x="1504" y="2251"/>
                  </a:cubicBezTo>
                  <a:cubicBezTo>
                    <a:pt x="1504" y="2251"/>
                    <a:pt x="1503" y="2251"/>
                    <a:pt x="1503" y="2250"/>
                  </a:cubicBezTo>
                  <a:cubicBezTo>
                    <a:pt x="1502" y="2250"/>
                    <a:pt x="1501" y="2250"/>
                    <a:pt x="1500" y="2249"/>
                  </a:cubicBezTo>
                  <a:cubicBezTo>
                    <a:pt x="1499" y="2249"/>
                    <a:pt x="1499" y="2249"/>
                    <a:pt x="1498" y="2249"/>
                  </a:cubicBezTo>
                  <a:cubicBezTo>
                    <a:pt x="1497" y="2249"/>
                    <a:pt x="1496" y="2248"/>
                    <a:pt x="1496" y="2248"/>
                  </a:cubicBezTo>
                  <a:cubicBezTo>
                    <a:pt x="1495" y="2248"/>
                    <a:pt x="1494" y="2248"/>
                    <a:pt x="1493" y="2248"/>
                  </a:cubicBezTo>
                  <a:cubicBezTo>
                    <a:pt x="1492" y="2248"/>
                    <a:pt x="1491" y="2248"/>
                    <a:pt x="1490" y="2248"/>
                  </a:cubicBezTo>
                  <a:cubicBezTo>
                    <a:pt x="1487" y="2248"/>
                    <a:pt x="1485" y="2248"/>
                    <a:pt x="1482" y="2249"/>
                  </a:cubicBezTo>
                  <a:cubicBezTo>
                    <a:pt x="1480" y="2250"/>
                    <a:pt x="1477" y="2251"/>
                    <a:pt x="1475" y="2252"/>
                  </a:cubicBezTo>
                  <a:cubicBezTo>
                    <a:pt x="1474" y="2252"/>
                    <a:pt x="1474" y="2252"/>
                    <a:pt x="1473" y="2252"/>
                  </a:cubicBezTo>
                  <a:cubicBezTo>
                    <a:pt x="1472" y="2253"/>
                    <a:pt x="1472" y="2253"/>
                    <a:pt x="1471" y="2253"/>
                  </a:cubicBezTo>
                  <a:cubicBezTo>
                    <a:pt x="1470" y="2254"/>
                    <a:pt x="1469" y="2254"/>
                    <a:pt x="1467" y="2255"/>
                  </a:cubicBezTo>
                  <a:cubicBezTo>
                    <a:pt x="1466" y="2256"/>
                    <a:pt x="1465" y="2257"/>
                    <a:pt x="1463" y="2257"/>
                  </a:cubicBezTo>
                  <a:cubicBezTo>
                    <a:pt x="1463" y="2257"/>
                    <a:pt x="1463" y="2257"/>
                    <a:pt x="1463" y="2257"/>
                  </a:cubicBezTo>
                  <a:cubicBezTo>
                    <a:pt x="1418" y="2254"/>
                    <a:pt x="1401" y="2291"/>
                    <a:pt x="1380" y="2272"/>
                  </a:cubicBezTo>
                  <a:cubicBezTo>
                    <a:pt x="1365" y="2258"/>
                    <a:pt x="1335" y="2167"/>
                    <a:pt x="1328" y="2145"/>
                  </a:cubicBezTo>
                  <a:cubicBezTo>
                    <a:pt x="1324" y="2135"/>
                    <a:pt x="1321" y="2127"/>
                    <a:pt x="1317" y="2120"/>
                  </a:cubicBezTo>
                  <a:cubicBezTo>
                    <a:pt x="1317" y="2121"/>
                    <a:pt x="1317" y="2121"/>
                    <a:pt x="1317" y="2121"/>
                  </a:cubicBezTo>
                  <a:cubicBezTo>
                    <a:pt x="1318" y="2121"/>
                    <a:pt x="1319" y="2122"/>
                    <a:pt x="1320" y="2123"/>
                  </a:cubicBezTo>
                  <a:cubicBezTo>
                    <a:pt x="1321" y="2124"/>
                    <a:pt x="1322" y="2125"/>
                    <a:pt x="1323" y="2126"/>
                  </a:cubicBezTo>
                  <a:cubicBezTo>
                    <a:pt x="1324" y="2127"/>
                    <a:pt x="1325" y="2128"/>
                    <a:pt x="1326" y="2130"/>
                  </a:cubicBezTo>
                  <a:cubicBezTo>
                    <a:pt x="1327" y="2131"/>
                    <a:pt x="1328" y="2132"/>
                    <a:pt x="1329" y="2134"/>
                  </a:cubicBezTo>
                  <a:cubicBezTo>
                    <a:pt x="1331" y="2136"/>
                    <a:pt x="1334" y="2139"/>
                    <a:pt x="1336" y="2143"/>
                  </a:cubicBezTo>
                  <a:cubicBezTo>
                    <a:pt x="1339" y="2146"/>
                    <a:pt x="1341" y="2150"/>
                    <a:pt x="1344" y="2154"/>
                  </a:cubicBezTo>
                  <a:cubicBezTo>
                    <a:pt x="1345" y="2155"/>
                    <a:pt x="1346" y="2157"/>
                    <a:pt x="1348" y="2159"/>
                  </a:cubicBezTo>
                  <a:cubicBezTo>
                    <a:pt x="1349" y="2161"/>
                    <a:pt x="1350" y="2163"/>
                    <a:pt x="1352" y="2165"/>
                  </a:cubicBezTo>
                  <a:cubicBezTo>
                    <a:pt x="1352" y="2166"/>
                    <a:pt x="1352" y="2166"/>
                    <a:pt x="1353" y="2167"/>
                  </a:cubicBezTo>
                  <a:cubicBezTo>
                    <a:pt x="1353" y="2167"/>
                    <a:pt x="1353" y="2167"/>
                    <a:pt x="1353" y="2168"/>
                  </a:cubicBezTo>
                  <a:cubicBezTo>
                    <a:pt x="1353" y="2171"/>
                    <a:pt x="1354" y="2175"/>
                    <a:pt x="1356" y="2179"/>
                  </a:cubicBezTo>
                  <a:cubicBezTo>
                    <a:pt x="1357" y="2184"/>
                    <a:pt x="1359" y="2190"/>
                    <a:pt x="1361" y="2196"/>
                  </a:cubicBezTo>
                  <a:cubicBezTo>
                    <a:pt x="1361" y="2197"/>
                    <a:pt x="1362" y="2199"/>
                    <a:pt x="1363" y="2200"/>
                  </a:cubicBezTo>
                  <a:cubicBezTo>
                    <a:pt x="1363" y="2202"/>
                    <a:pt x="1364" y="2203"/>
                    <a:pt x="1364" y="2205"/>
                  </a:cubicBezTo>
                  <a:cubicBezTo>
                    <a:pt x="1365" y="2208"/>
                    <a:pt x="1367" y="2211"/>
                    <a:pt x="1368" y="2214"/>
                  </a:cubicBezTo>
                  <a:cubicBezTo>
                    <a:pt x="1369" y="2215"/>
                    <a:pt x="1369" y="2217"/>
                    <a:pt x="1370" y="2218"/>
                  </a:cubicBezTo>
                  <a:cubicBezTo>
                    <a:pt x="1371" y="2220"/>
                    <a:pt x="1372" y="2221"/>
                    <a:pt x="1372" y="2223"/>
                  </a:cubicBezTo>
                  <a:cubicBezTo>
                    <a:pt x="1373" y="2224"/>
                    <a:pt x="1374" y="2226"/>
                    <a:pt x="1375" y="2227"/>
                  </a:cubicBezTo>
                  <a:cubicBezTo>
                    <a:pt x="1375" y="2228"/>
                    <a:pt x="1376" y="2228"/>
                    <a:pt x="1376" y="2229"/>
                  </a:cubicBezTo>
                  <a:cubicBezTo>
                    <a:pt x="1377" y="2230"/>
                    <a:pt x="1377" y="2231"/>
                    <a:pt x="1378" y="2231"/>
                  </a:cubicBezTo>
                  <a:cubicBezTo>
                    <a:pt x="1378" y="2233"/>
                    <a:pt x="1379" y="2234"/>
                    <a:pt x="1380" y="2235"/>
                  </a:cubicBezTo>
                  <a:cubicBezTo>
                    <a:pt x="1381" y="2236"/>
                    <a:pt x="1381" y="2236"/>
                    <a:pt x="1382" y="2237"/>
                  </a:cubicBezTo>
                  <a:cubicBezTo>
                    <a:pt x="1382" y="2237"/>
                    <a:pt x="1383" y="2238"/>
                    <a:pt x="1383" y="2238"/>
                  </a:cubicBezTo>
                  <a:cubicBezTo>
                    <a:pt x="1384" y="2239"/>
                    <a:pt x="1385" y="2239"/>
                    <a:pt x="1385" y="2240"/>
                  </a:cubicBezTo>
                  <a:cubicBezTo>
                    <a:pt x="1386" y="2241"/>
                    <a:pt x="1386" y="2241"/>
                    <a:pt x="1387" y="2241"/>
                  </a:cubicBezTo>
                  <a:cubicBezTo>
                    <a:pt x="1388" y="2242"/>
                    <a:pt x="1389" y="2243"/>
                    <a:pt x="1390" y="2244"/>
                  </a:cubicBezTo>
                  <a:cubicBezTo>
                    <a:pt x="1390" y="2244"/>
                    <a:pt x="1391" y="2245"/>
                    <a:pt x="1392" y="2245"/>
                  </a:cubicBezTo>
                  <a:cubicBezTo>
                    <a:pt x="1392" y="2245"/>
                    <a:pt x="1393" y="2246"/>
                    <a:pt x="1393" y="2246"/>
                  </a:cubicBezTo>
                  <a:cubicBezTo>
                    <a:pt x="1394" y="2246"/>
                    <a:pt x="1395" y="2247"/>
                    <a:pt x="1396" y="2247"/>
                  </a:cubicBezTo>
                  <a:cubicBezTo>
                    <a:pt x="1397" y="2248"/>
                    <a:pt x="1398" y="2248"/>
                    <a:pt x="1399" y="2248"/>
                  </a:cubicBezTo>
                  <a:cubicBezTo>
                    <a:pt x="1399" y="2248"/>
                    <a:pt x="1400" y="2248"/>
                    <a:pt x="1400" y="2249"/>
                  </a:cubicBezTo>
                  <a:cubicBezTo>
                    <a:pt x="1401" y="2249"/>
                    <a:pt x="1401" y="2249"/>
                    <a:pt x="1401" y="2249"/>
                  </a:cubicBezTo>
                  <a:cubicBezTo>
                    <a:pt x="1403" y="2249"/>
                    <a:pt x="1404" y="2249"/>
                    <a:pt x="1405" y="2249"/>
                  </a:cubicBezTo>
                  <a:cubicBezTo>
                    <a:pt x="1406" y="2249"/>
                    <a:pt x="1406" y="2249"/>
                    <a:pt x="1406" y="2249"/>
                  </a:cubicBezTo>
                  <a:cubicBezTo>
                    <a:pt x="1406" y="2249"/>
                    <a:pt x="1406" y="2249"/>
                    <a:pt x="1405" y="2249"/>
                  </a:cubicBezTo>
                  <a:cubicBezTo>
                    <a:pt x="1404" y="2248"/>
                    <a:pt x="1403" y="2248"/>
                    <a:pt x="1402" y="2247"/>
                  </a:cubicBezTo>
                  <a:cubicBezTo>
                    <a:pt x="1402" y="2247"/>
                    <a:pt x="1401" y="2247"/>
                    <a:pt x="1401" y="2247"/>
                  </a:cubicBezTo>
                  <a:cubicBezTo>
                    <a:pt x="1401" y="2247"/>
                    <a:pt x="1400" y="2246"/>
                    <a:pt x="1400" y="2246"/>
                  </a:cubicBezTo>
                  <a:cubicBezTo>
                    <a:pt x="1399" y="2246"/>
                    <a:pt x="1398" y="2245"/>
                    <a:pt x="1398" y="2245"/>
                  </a:cubicBezTo>
                  <a:cubicBezTo>
                    <a:pt x="1397" y="2244"/>
                    <a:pt x="1396" y="2243"/>
                    <a:pt x="1395" y="2243"/>
                  </a:cubicBezTo>
                  <a:cubicBezTo>
                    <a:pt x="1395" y="2242"/>
                    <a:pt x="1394" y="2242"/>
                    <a:pt x="1394" y="2242"/>
                  </a:cubicBezTo>
                  <a:cubicBezTo>
                    <a:pt x="1394" y="2241"/>
                    <a:pt x="1393" y="2241"/>
                    <a:pt x="1393" y="2240"/>
                  </a:cubicBezTo>
                  <a:cubicBezTo>
                    <a:pt x="1392" y="2240"/>
                    <a:pt x="1391" y="2239"/>
                    <a:pt x="1390" y="2238"/>
                  </a:cubicBezTo>
                  <a:cubicBezTo>
                    <a:pt x="1390" y="2237"/>
                    <a:pt x="1390" y="2237"/>
                    <a:pt x="1389" y="2236"/>
                  </a:cubicBezTo>
                  <a:cubicBezTo>
                    <a:pt x="1389" y="2236"/>
                    <a:pt x="1388" y="2235"/>
                    <a:pt x="1388" y="2235"/>
                  </a:cubicBezTo>
                  <a:cubicBezTo>
                    <a:pt x="1388" y="2234"/>
                    <a:pt x="1387" y="2234"/>
                    <a:pt x="1387" y="2233"/>
                  </a:cubicBezTo>
                  <a:cubicBezTo>
                    <a:pt x="1386" y="2232"/>
                    <a:pt x="1386" y="2232"/>
                    <a:pt x="1386" y="2231"/>
                  </a:cubicBezTo>
                  <a:cubicBezTo>
                    <a:pt x="1385" y="2230"/>
                    <a:pt x="1384" y="2229"/>
                    <a:pt x="1383" y="2227"/>
                  </a:cubicBezTo>
                  <a:cubicBezTo>
                    <a:pt x="1383" y="2226"/>
                    <a:pt x="1382" y="2225"/>
                    <a:pt x="1381" y="2223"/>
                  </a:cubicBezTo>
                  <a:cubicBezTo>
                    <a:pt x="1381" y="2223"/>
                    <a:pt x="1382" y="2223"/>
                    <a:pt x="1382" y="2223"/>
                  </a:cubicBezTo>
                  <a:cubicBezTo>
                    <a:pt x="1382" y="2224"/>
                    <a:pt x="1383" y="2224"/>
                    <a:pt x="1383" y="2224"/>
                  </a:cubicBezTo>
                  <a:cubicBezTo>
                    <a:pt x="1385" y="2225"/>
                    <a:pt x="1386" y="2226"/>
                    <a:pt x="1387" y="2227"/>
                  </a:cubicBezTo>
                  <a:cubicBezTo>
                    <a:pt x="1388" y="2228"/>
                    <a:pt x="1390" y="2229"/>
                    <a:pt x="1391" y="2230"/>
                  </a:cubicBezTo>
                  <a:cubicBezTo>
                    <a:pt x="1392" y="2231"/>
                    <a:pt x="1394" y="2232"/>
                    <a:pt x="1395" y="2234"/>
                  </a:cubicBezTo>
                  <a:cubicBezTo>
                    <a:pt x="1397" y="2235"/>
                    <a:pt x="1398" y="2236"/>
                    <a:pt x="1400" y="2237"/>
                  </a:cubicBezTo>
                  <a:cubicBezTo>
                    <a:pt x="1401" y="2238"/>
                    <a:pt x="1403" y="2239"/>
                    <a:pt x="1405" y="2241"/>
                  </a:cubicBezTo>
                  <a:cubicBezTo>
                    <a:pt x="1405" y="2241"/>
                    <a:pt x="1405" y="2241"/>
                    <a:pt x="1406" y="2241"/>
                  </a:cubicBezTo>
                  <a:cubicBezTo>
                    <a:pt x="1406" y="2242"/>
                    <a:pt x="1407" y="2242"/>
                    <a:pt x="1407" y="2242"/>
                  </a:cubicBezTo>
                  <a:cubicBezTo>
                    <a:pt x="1408" y="2243"/>
                    <a:pt x="1409" y="2243"/>
                    <a:pt x="1410" y="2244"/>
                  </a:cubicBezTo>
                  <a:cubicBezTo>
                    <a:pt x="1411" y="2244"/>
                    <a:pt x="1413" y="2245"/>
                    <a:pt x="1415" y="2246"/>
                  </a:cubicBezTo>
                  <a:cubicBezTo>
                    <a:pt x="1417" y="2246"/>
                    <a:pt x="1418" y="2247"/>
                    <a:pt x="1420" y="2247"/>
                  </a:cubicBezTo>
                  <a:cubicBezTo>
                    <a:pt x="1421" y="2247"/>
                    <a:pt x="1422" y="2247"/>
                    <a:pt x="1422" y="2247"/>
                  </a:cubicBezTo>
                  <a:cubicBezTo>
                    <a:pt x="1423" y="2247"/>
                    <a:pt x="1424" y="2246"/>
                    <a:pt x="1424" y="2246"/>
                  </a:cubicBezTo>
                  <a:cubicBezTo>
                    <a:pt x="1426" y="2246"/>
                    <a:pt x="1427" y="2246"/>
                    <a:pt x="1428" y="2245"/>
                  </a:cubicBezTo>
                  <a:cubicBezTo>
                    <a:pt x="1429" y="2245"/>
                    <a:pt x="1429" y="2245"/>
                    <a:pt x="1430" y="2244"/>
                  </a:cubicBezTo>
                  <a:cubicBezTo>
                    <a:pt x="1430" y="2244"/>
                    <a:pt x="1430" y="2244"/>
                    <a:pt x="1430" y="2244"/>
                  </a:cubicBezTo>
                  <a:cubicBezTo>
                    <a:pt x="1430" y="2244"/>
                    <a:pt x="1430" y="2244"/>
                    <a:pt x="1429" y="2244"/>
                  </a:cubicBezTo>
                  <a:cubicBezTo>
                    <a:pt x="1429" y="2244"/>
                    <a:pt x="1428" y="2244"/>
                    <a:pt x="1427" y="2244"/>
                  </a:cubicBezTo>
                  <a:cubicBezTo>
                    <a:pt x="1427" y="2244"/>
                    <a:pt x="1426" y="2244"/>
                    <a:pt x="1425" y="2243"/>
                  </a:cubicBezTo>
                  <a:cubicBezTo>
                    <a:pt x="1423" y="2243"/>
                    <a:pt x="1422" y="2243"/>
                    <a:pt x="1421" y="2242"/>
                  </a:cubicBezTo>
                  <a:cubicBezTo>
                    <a:pt x="1421" y="2242"/>
                    <a:pt x="1420" y="2242"/>
                    <a:pt x="1420" y="2242"/>
                  </a:cubicBezTo>
                  <a:cubicBezTo>
                    <a:pt x="1420" y="2242"/>
                    <a:pt x="1420" y="2241"/>
                    <a:pt x="1419" y="2241"/>
                  </a:cubicBezTo>
                  <a:cubicBezTo>
                    <a:pt x="1419" y="2241"/>
                    <a:pt x="1418" y="2241"/>
                    <a:pt x="1417" y="2240"/>
                  </a:cubicBezTo>
                  <a:cubicBezTo>
                    <a:pt x="1416" y="2239"/>
                    <a:pt x="1415" y="2239"/>
                    <a:pt x="1413" y="2238"/>
                  </a:cubicBezTo>
                  <a:cubicBezTo>
                    <a:pt x="1413" y="2237"/>
                    <a:pt x="1412" y="2236"/>
                    <a:pt x="1411" y="2236"/>
                  </a:cubicBezTo>
                  <a:cubicBezTo>
                    <a:pt x="1410" y="2235"/>
                    <a:pt x="1410" y="2235"/>
                    <a:pt x="1409" y="2234"/>
                  </a:cubicBezTo>
                  <a:cubicBezTo>
                    <a:pt x="1408" y="2233"/>
                    <a:pt x="1406" y="2232"/>
                    <a:pt x="1405" y="2231"/>
                  </a:cubicBezTo>
                  <a:cubicBezTo>
                    <a:pt x="1403" y="2230"/>
                    <a:pt x="1401" y="2228"/>
                    <a:pt x="1400" y="2227"/>
                  </a:cubicBezTo>
                  <a:cubicBezTo>
                    <a:pt x="1399" y="2227"/>
                    <a:pt x="1398" y="2226"/>
                    <a:pt x="1397" y="2226"/>
                  </a:cubicBezTo>
                  <a:cubicBezTo>
                    <a:pt x="1397" y="2225"/>
                    <a:pt x="1396" y="2225"/>
                    <a:pt x="1395" y="2224"/>
                  </a:cubicBezTo>
                  <a:cubicBezTo>
                    <a:pt x="1393" y="2223"/>
                    <a:pt x="1392" y="2223"/>
                    <a:pt x="1390" y="2222"/>
                  </a:cubicBezTo>
                  <a:cubicBezTo>
                    <a:pt x="1388" y="2221"/>
                    <a:pt x="1387" y="2221"/>
                    <a:pt x="1385" y="2220"/>
                  </a:cubicBezTo>
                  <a:cubicBezTo>
                    <a:pt x="1384" y="2220"/>
                    <a:pt x="1384" y="2220"/>
                    <a:pt x="1383" y="2220"/>
                  </a:cubicBezTo>
                  <a:cubicBezTo>
                    <a:pt x="1382" y="2220"/>
                    <a:pt x="1382" y="2220"/>
                    <a:pt x="1381" y="2220"/>
                  </a:cubicBezTo>
                  <a:cubicBezTo>
                    <a:pt x="1380" y="2220"/>
                    <a:pt x="1380" y="2220"/>
                    <a:pt x="1379" y="2220"/>
                  </a:cubicBezTo>
                  <a:cubicBezTo>
                    <a:pt x="1379" y="2220"/>
                    <a:pt x="1379" y="2219"/>
                    <a:pt x="1379" y="2219"/>
                  </a:cubicBezTo>
                  <a:cubicBezTo>
                    <a:pt x="1379" y="2218"/>
                    <a:pt x="1378" y="2216"/>
                    <a:pt x="1377" y="2215"/>
                  </a:cubicBezTo>
                  <a:cubicBezTo>
                    <a:pt x="1377" y="2214"/>
                    <a:pt x="1376" y="2212"/>
                    <a:pt x="1375" y="2211"/>
                  </a:cubicBezTo>
                  <a:cubicBezTo>
                    <a:pt x="1374" y="2208"/>
                    <a:pt x="1373" y="2205"/>
                    <a:pt x="1371" y="2202"/>
                  </a:cubicBezTo>
                  <a:cubicBezTo>
                    <a:pt x="1371" y="2200"/>
                    <a:pt x="1370" y="2199"/>
                    <a:pt x="1369" y="2197"/>
                  </a:cubicBezTo>
                  <a:cubicBezTo>
                    <a:pt x="1369" y="2196"/>
                    <a:pt x="1368" y="2194"/>
                    <a:pt x="1367" y="2193"/>
                  </a:cubicBezTo>
                  <a:cubicBezTo>
                    <a:pt x="1365" y="2187"/>
                    <a:pt x="1362" y="2182"/>
                    <a:pt x="1360" y="2178"/>
                  </a:cubicBezTo>
                  <a:cubicBezTo>
                    <a:pt x="1359" y="2176"/>
                    <a:pt x="1359" y="2175"/>
                    <a:pt x="1358" y="2174"/>
                  </a:cubicBezTo>
                  <a:cubicBezTo>
                    <a:pt x="1359" y="2175"/>
                    <a:pt x="1360" y="2176"/>
                    <a:pt x="1360" y="2177"/>
                  </a:cubicBezTo>
                  <a:cubicBezTo>
                    <a:pt x="1361" y="2178"/>
                    <a:pt x="1362" y="2179"/>
                    <a:pt x="1363" y="2180"/>
                  </a:cubicBezTo>
                  <a:cubicBezTo>
                    <a:pt x="1364" y="2181"/>
                    <a:pt x="1364" y="2182"/>
                    <a:pt x="1365" y="2183"/>
                  </a:cubicBezTo>
                  <a:cubicBezTo>
                    <a:pt x="1367" y="2185"/>
                    <a:pt x="1369" y="2186"/>
                    <a:pt x="1371" y="2188"/>
                  </a:cubicBezTo>
                  <a:cubicBezTo>
                    <a:pt x="1372" y="2190"/>
                    <a:pt x="1374" y="2191"/>
                    <a:pt x="1376" y="2193"/>
                  </a:cubicBezTo>
                  <a:cubicBezTo>
                    <a:pt x="1378" y="2194"/>
                    <a:pt x="1380" y="2196"/>
                    <a:pt x="1382" y="2197"/>
                  </a:cubicBezTo>
                  <a:cubicBezTo>
                    <a:pt x="1386" y="2200"/>
                    <a:pt x="1390" y="2202"/>
                    <a:pt x="1394" y="2204"/>
                  </a:cubicBezTo>
                  <a:cubicBezTo>
                    <a:pt x="1398" y="2206"/>
                    <a:pt x="1402" y="2207"/>
                    <a:pt x="1405" y="2208"/>
                  </a:cubicBezTo>
                  <a:cubicBezTo>
                    <a:pt x="1409" y="2209"/>
                    <a:pt x="1413" y="2209"/>
                    <a:pt x="1416" y="2209"/>
                  </a:cubicBezTo>
                  <a:cubicBezTo>
                    <a:pt x="1419" y="2209"/>
                    <a:pt x="1421" y="2209"/>
                    <a:pt x="1424" y="2208"/>
                  </a:cubicBezTo>
                  <a:cubicBezTo>
                    <a:pt x="1425" y="2208"/>
                    <a:pt x="1426" y="2208"/>
                    <a:pt x="1426" y="2208"/>
                  </a:cubicBezTo>
                  <a:cubicBezTo>
                    <a:pt x="1427" y="2207"/>
                    <a:pt x="1428" y="2207"/>
                    <a:pt x="1428" y="2207"/>
                  </a:cubicBezTo>
                  <a:cubicBezTo>
                    <a:pt x="1429" y="2207"/>
                    <a:pt x="1430" y="2206"/>
                    <a:pt x="1430" y="2206"/>
                  </a:cubicBezTo>
                  <a:cubicBezTo>
                    <a:pt x="1430" y="2206"/>
                    <a:pt x="1429" y="2206"/>
                    <a:pt x="1428" y="2207"/>
                  </a:cubicBezTo>
                  <a:cubicBezTo>
                    <a:pt x="1427" y="2207"/>
                    <a:pt x="1425" y="2207"/>
                    <a:pt x="1423" y="2207"/>
                  </a:cubicBezTo>
                  <a:cubicBezTo>
                    <a:pt x="1421" y="2207"/>
                    <a:pt x="1419" y="2207"/>
                    <a:pt x="1416" y="2206"/>
                  </a:cubicBezTo>
                  <a:cubicBezTo>
                    <a:pt x="1413" y="2206"/>
                    <a:pt x="1410" y="2205"/>
                    <a:pt x="1407" y="2204"/>
                  </a:cubicBezTo>
                  <a:cubicBezTo>
                    <a:pt x="1403" y="2202"/>
                    <a:pt x="1400" y="2201"/>
                    <a:pt x="1396" y="2199"/>
                  </a:cubicBezTo>
                  <a:cubicBezTo>
                    <a:pt x="1394" y="2197"/>
                    <a:pt x="1391" y="2196"/>
                    <a:pt x="1389" y="2194"/>
                  </a:cubicBezTo>
                  <a:cubicBezTo>
                    <a:pt x="1389" y="2194"/>
                    <a:pt x="1389" y="2194"/>
                    <a:pt x="1389" y="2194"/>
                  </a:cubicBezTo>
                  <a:cubicBezTo>
                    <a:pt x="1390" y="2194"/>
                    <a:pt x="1392" y="2194"/>
                    <a:pt x="1393" y="2194"/>
                  </a:cubicBezTo>
                  <a:cubicBezTo>
                    <a:pt x="1395" y="2194"/>
                    <a:pt x="1396" y="2194"/>
                    <a:pt x="1398" y="2194"/>
                  </a:cubicBezTo>
                  <a:cubicBezTo>
                    <a:pt x="1400" y="2194"/>
                    <a:pt x="1402" y="2194"/>
                    <a:pt x="1404" y="2194"/>
                  </a:cubicBezTo>
                  <a:cubicBezTo>
                    <a:pt x="1405" y="2194"/>
                    <a:pt x="1406" y="2194"/>
                    <a:pt x="1407" y="2194"/>
                  </a:cubicBezTo>
                  <a:cubicBezTo>
                    <a:pt x="1408" y="2194"/>
                    <a:pt x="1409" y="2194"/>
                    <a:pt x="1410" y="2194"/>
                  </a:cubicBezTo>
                  <a:cubicBezTo>
                    <a:pt x="1412" y="2194"/>
                    <a:pt x="1414" y="2194"/>
                    <a:pt x="1416" y="2194"/>
                  </a:cubicBezTo>
                  <a:cubicBezTo>
                    <a:pt x="1418" y="2194"/>
                    <a:pt x="1420" y="2194"/>
                    <a:pt x="1422" y="2194"/>
                  </a:cubicBezTo>
                  <a:cubicBezTo>
                    <a:pt x="1423" y="2194"/>
                    <a:pt x="1424" y="2194"/>
                    <a:pt x="1425" y="2194"/>
                  </a:cubicBezTo>
                  <a:cubicBezTo>
                    <a:pt x="1426" y="2194"/>
                    <a:pt x="1427" y="2194"/>
                    <a:pt x="1428" y="2194"/>
                  </a:cubicBezTo>
                  <a:cubicBezTo>
                    <a:pt x="1430" y="2194"/>
                    <a:pt x="1432" y="2193"/>
                    <a:pt x="1434" y="2193"/>
                  </a:cubicBezTo>
                  <a:cubicBezTo>
                    <a:pt x="1435" y="2193"/>
                    <a:pt x="1437" y="2193"/>
                    <a:pt x="1439" y="2193"/>
                  </a:cubicBezTo>
                  <a:cubicBezTo>
                    <a:pt x="1440" y="2193"/>
                    <a:pt x="1442" y="2193"/>
                    <a:pt x="1443" y="2193"/>
                  </a:cubicBezTo>
                  <a:cubicBezTo>
                    <a:pt x="1444" y="2193"/>
                    <a:pt x="1445" y="2193"/>
                    <a:pt x="1446" y="2193"/>
                  </a:cubicBezTo>
                  <a:cubicBezTo>
                    <a:pt x="1447" y="2193"/>
                    <a:pt x="1448" y="2192"/>
                    <a:pt x="1448" y="2192"/>
                  </a:cubicBezTo>
                  <a:cubicBezTo>
                    <a:pt x="1449" y="2192"/>
                    <a:pt x="1449" y="2192"/>
                    <a:pt x="1449" y="2192"/>
                  </a:cubicBezTo>
                  <a:cubicBezTo>
                    <a:pt x="1449" y="2192"/>
                    <a:pt x="1449" y="2192"/>
                    <a:pt x="1448" y="2192"/>
                  </a:cubicBezTo>
                  <a:cubicBezTo>
                    <a:pt x="1448" y="2192"/>
                    <a:pt x="1447" y="2191"/>
                    <a:pt x="1446" y="2191"/>
                  </a:cubicBezTo>
                  <a:cubicBezTo>
                    <a:pt x="1446" y="2191"/>
                    <a:pt x="1444" y="2190"/>
                    <a:pt x="1443" y="2190"/>
                  </a:cubicBezTo>
                  <a:cubicBezTo>
                    <a:pt x="1443" y="2190"/>
                    <a:pt x="1442" y="2189"/>
                    <a:pt x="1441" y="2189"/>
                  </a:cubicBezTo>
                  <a:cubicBezTo>
                    <a:pt x="1441" y="2189"/>
                    <a:pt x="1440" y="2189"/>
                    <a:pt x="1439" y="2189"/>
                  </a:cubicBezTo>
                  <a:cubicBezTo>
                    <a:pt x="1438" y="2188"/>
                    <a:pt x="1437" y="2188"/>
                    <a:pt x="1437" y="2188"/>
                  </a:cubicBezTo>
                  <a:cubicBezTo>
                    <a:pt x="1436" y="2188"/>
                    <a:pt x="1435" y="2188"/>
                    <a:pt x="1434" y="2187"/>
                  </a:cubicBezTo>
                  <a:cubicBezTo>
                    <a:pt x="1432" y="2187"/>
                    <a:pt x="1430" y="2187"/>
                    <a:pt x="1428" y="2187"/>
                  </a:cubicBezTo>
                  <a:cubicBezTo>
                    <a:pt x="1427" y="2186"/>
                    <a:pt x="1426" y="2186"/>
                    <a:pt x="1425" y="2186"/>
                  </a:cubicBezTo>
                  <a:cubicBezTo>
                    <a:pt x="1424" y="2186"/>
                    <a:pt x="1423" y="2186"/>
                    <a:pt x="1422" y="2186"/>
                  </a:cubicBezTo>
                  <a:cubicBezTo>
                    <a:pt x="1420" y="2186"/>
                    <a:pt x="1418" y="2186"/>
                    <a:pt x="1416" y="2186"/>
                  </a:cubicBezTo>
                  <a:cubicBezTo>
                    <a:pt x="1414" y="2186"/>
                    <a:pt x="1412" y="2186"/>
                    <a:pt x="1409" y="2186"/>
                  </a:cubicBezTo>
                  <a:cubicBezTo>
                    <a:pt x="1408" y="2186"/>
                    <a:pt x="1407" y="2186"/>
                    <a:pt x="1406" y="2187"/>
                  </a:cubicBezTo>
                  <a:cubicBezTo>
                    <a:pt x="1405" y="2187"/>
                    <a:pt x="1404" y="2187"/>
                    <a:pt x="1403" y="2187"/>
                  </a:cubicBezTo>
                  <a:cubicBezTo>
                    <a:pt x="1401" y="2187"/>
                    <a:pt x="1399" y="2188"/>
                    <a:pt x="1398" y="2188"/>
                  </a:cubicBezTo>
                  <a:cubicBezTo>
                    <a:pt x="1396" y="2188"/>
                    <a:pt x="1394" y="2189"/>
                    <a:pt x="1393" y="2189"/>
                  </a:cubicBezTo>
                  <a:cubicBezTo>
                    <a:pt x="1391" y="2190"/>
                    <a:pt x="1390" y="2190"/>
                    <a:pt x="1388" y="2191"/>
                  </a:cubicBezTo>
                  <a:cubicBezTo>
                    <a:pt x="1388" y="2191"/>
                    <a:pt x="1387" y="2191"/>
                    <a:pt x="1386" y="2192"/>
                  </a:cubicBezTo>
                  <a:cubicBezTo>
                    <a:pt x="1383" y="2189"/>
                    <a:pt x="1379" y="2186"/>
                    <a:pt x="1376" y="2183"/>
                  </a:cubicBezTo>
                  <a:cubicBezTo>
                    <a:pt x="1374" y="2181"/>
                    <a:pt x="1373" y="2179"/>
                    <a:pt x="1371" y="2177"/>
                  </a:cubicBezTo>
                  <a:cubicBezTo>
                    <a:pt x="1370" y="2177"/>
                    <a:pt x="1370" y="2176"/>
                    <a:pt x="1369" y="2175"/>
                  </a:cubicBezTo>
                  <a:cubicBezTo>
                    <a:pt x="1368" y="2174"/>
                    <a:pt x="1367" y="2173"/>
                    <a:pt x="1367" y="2172"/>
                  </a:cubicBezTo>
                  <a:cubicBezTo>
                    <a:pt x="1364" y="2168"/>
                    <a:pt x="1361" y="2164"/>
                    <a:pt x="1358" y="2161"/>
                  </a:cubicBezTo>
                  <a:cubicBezTo>
                    <a:pt x="1356" y="2159"/>
                    <a:pt x="1355" y="2157"/>
                    <a:pt x="1354" y="2155"/>
                  </a:cubicBezTo>
                  <a:cubicBezTo>
                    <a:pt x="1352" y="2153"/>
                    <a:pt x="1351" y="2151"/>
                    <a:pt x="1349" y="2149"/>
                  </a:cubicBezTo>
                  <a:cubicBezTo>
                    <a:pt x="1347" y="2146"/>
                    <a:pt x="1344" y="2142"/>
                    <a:pt x="1341" y="2139"/>
                  </a:cubicBezTo>
                  <a:cubicBezTo>
                    <a:pt x="1338" y="2136"/>
                    <a:pt x="1335" y="2133"/>
                    <a:pt x="1333" y="2130"/>
                  </a:cubicBezTo>
                  <a:cubicBezTo>
                    <a:pt x="1331" y="2129"/>
                    <a:pt x="1330" y="2128"/>
                    <a:pt x="1329" y="2127"/>
                  </a:cubicBezTo>
                  <a:cubicBezTo>
                    <a:pt x="1327" y="2126"/>
                    <a:pt x="1326" y="2125"/>
                    <a:pt x="1325" y="2124"/>
                  </a:cubicBezTo>
                  <a:cubicBezTo>
                    <a:pt x="1324" y="2123"/>
                    <a:pt x="1322" y="2122"/>
                    <a:pt x="1321" y="2121"/>
                  </a:cubicBezTo>
                  <a:cubicBezTo>
                    <a:pt x="1320" y="2121"/>
                    <a:pt x="1319" y="2120"/>
                    <a:pt x="1318" y="2119"/>
                  </a:cubicBezTo>
                  <a:cubicBezTo>
                    <a:pt x="1317" y="2119"/>
                    <a:pt x="1317" y="2118"/>
                    <a:pt x="1316" y="2118"/>
                  </a:cubicBezTo>
                  <a:cubicBezTo>
                    <a:pt x="1316" y="2118"/>
                    <a:pt x="1316" y="2118"/>
                    <a:pt x="1316" y="2118"/>
                  </a:cubicBezTo>
                  <a:cubicBezTo>
                    <a:pt x="1306" y="2101"/>
                    <a:pt x="1298" y="2096"/>
                    <a:pt x="1298" y="2096"/>
                  </a:cubicBezTo>
                  <a:cubicBezTo>
                    <a:pt x="1298" y="2096"/>
                    <a:pt x="1332" y="2102"/>
                    <a:pt x="1371" y="2105"/>
                  </a:cubicBezTo>
                  <a:cubicBezTo>
                    <a:pt x="1371" y="2105"/>
                    <a:pt x="1372" y="2106"/>
                    <a:pt x="1372" y="2107"/>
                  </a:cubicBezTo>
                  <a:cubicBezTo>
                    <a:pt x="1372" y="2107"/>
                    <a:pt x="1373" y="2108"/>
                    <a:pt x="1373" y="2108"/>
                  </a:cubicBezTo>
                  <a:cubicBezTo>
                    <a:pt x="1373" y="2109"/>
                    <a:pt x="1374" y="2109"/>
                    <a:pt x="1374" y="2110"/>
                  </a:cubicBezTo>
                  <a:cubicBezTo>
                    <a:pt x="1375" y="2111"/>
                    <a:pt x="1375" y="2111"/>
                    <a:pt x="1376" y="2112"/>
                  </a:cubicBezTo>
                  <a:cubicBezTo>
                    <a:pt x="1376" y="2112"/>
                    <a:pt x="1377" y="2113"/>
                    <a:pt x="1377" y="2114"/>
                  </a:cubicBezTo>
                  <a:cubicBezTo>
                    <a:pt x="1378" y="2115"/>
                    <a:pt x="1378" y="2115"/>
                    <a:pt x="1379" y="2116"/>
                  </a:cubicBezTo>
                  <a:cubicBezTo>
                    <a:pt x="1380" y="2117"/>
                    <a:pt x="1380" y="2117"/>
                    <a:pt x="1381" y="2118"/>
                  </a:cubicBezTo>
                  <a:cubicBezTo>
                    <a:pt x="1382" y="2119"/>
                    <a:pt x="1383" y="2120"/>
                    <a:pt x="1383" y="2120"/>
                  </a:cubicBezTo>
                  <a:cubicBezTo>
                    <a:pt x="1384" y="2121"/>
                    <a:pt x="1385" y="2122"/>
                    <a:pt x="1386" y="2123"/>
                  </a:cubicBezTo>
                  <a:cubicBezTo>
                    <a:pt x="1388" y="2124"/>
                    <a:pt x="1389" y="2125"/>
                    <a:pt x="1391" y="2127"/>
                  </a:cubicBezTo>
                  <a:cubicBezTo>
                    <a:pt x="1393" y="2128"/>
                    <a:pt x="1396" y="2129"/>
                    <a:pt x="1398" y="2131"/>
                  </a:cubicBezTo>
                  <a:cubicBezTo>
                    <a:pt x="1400" y="2132"/>
                    <a:pt x="1402" y="2133"/>
                    <a:pt x="1404" y="2134"/>
                  </a:cubicBezTo>
                  <a:cubicBezTo>
                    <a:pt x="1406" y="2135"/>
                    <a:pt x="1409" y="2136"/>
                    <a:pt x="1411" y="2136"/>
                  </a:cubicBezTo>
                  <a:cubicBezTo>
                    <a:pt x="1412" y="2137"/>
                    <a:pt x="1413" y="2137"/>
                    <a:pt x="1414" y="2137"/>
                  </a:cubicBezTo>
                  <a:cubicBezTo>
                    <a:pt x="1415" y="2137"/>
                    <a:pt x="1416" y="2138"/>
                    <a:pt x="1417" y="2138"/>
                  </a:cubicBezTo>
                  <a:cubicBezTo>
                    <a:pt x="1418" y="2138"/>
                    <a:pt x="1419" y="2138"/>
                    <a:pt x="1420" y="2139"/>
                  </a:cubicBezTo>
                  <a:cubicBezTo>
                    <a:pt x="1421" y="2139"/>
                    <a:pt x="1422" y="2139"/>
                    <a:pt x="1423" y="2139"/>
                  </a:cubicBezTo>
                  <a:cubicBezTo>
                    <a:pt x="1424" y="2139"/>
                    <a:pt x="1425" y="2139"/>
                    <a:pt x="1425" y="2139"/>
                  </a:cubicBezTo>
                  <a:cubicBezTo>
                    <a:pt x="1426" y="2139"/>
                    <a:pt x="1427" y="2139"/>
                    <a:pt x="1428" y="2139"/>
                  </a:cubicBezTo>
                  <a:cubicBezTo>
                    <a:pt x="1428" y="2139"/>
                    <a:pt x="1429" y="2139"/>
                    <a:pt x="1430" y="2139"/>
                  </a:cubicBezTo>
                  <a:cubicBezTo>
                    <a:pt x="1430" y="2139"/>
                    <a:pt x="1431" y="2139"/>
                    <a:pt x="1431" y="2139"/>
                  </a:cubicBezTo>
                  <a:cubicBezTo>
                    <a:pt x="1433" y="2139"/>
                    <a:pt x="1433" y="2139"/>
                    <a:pt x="1434" y="2139"/>
                  </a:cubicBezTo>
                  <a:cubicBezTo>
                    <a:pt x="1434" y="2139"/>
                    <a:pt x="1435" y="2139"/>
                    <a:pt x="1435" y="2139"/>
                  </a:cubicBezTo>
                  <a:cubicBezTo>
                    <a:pt x="1435" y="2139"/>
                    <a:pt x="1435" y="2139"/>
                    <a:pt x="1434" y="2139"/>
                  </a:cubicBezTo>
                  <a:cubicBezTo>
                    <a:pt x="1433" y="2139"/>
                    <a:pt x="1433" y="2138"/>
                    <a:pt x="1432" y="2138"/>
                  </a:cubicBezTo>
                  <a:cubicBezTo>
                    <a:pt x="1431" y="2138"/>
                    <a:pt x="1431" y="2137"/>
                    <a:pt x="1430" y="2137"/>
                  </a:cubicBezTo>
                  <a:cubicBezTo>
                    <a:pt x="1430" y="2137"/>
                    <a:pt x="1429" y="2137"/>
                    <a:pt x="1428" y="2136"/>
                  </a:cubicBezTo>
                  <a:cubicBezTo>
                    <a:pt x="1428" y="2136"/>
                    <a:pt x="1427" y="2136"/>
                    <a:pt x="1426" y="2136"/>
                  </a:cubicBezTo>
                  <a:cubicBezTo>
                    <a:pt x="1426" y="2135"/>
                    <a:pt x="1425" y="2135"/>
                    <a:pt x="1424" y="2135"/>
                  </a:cubicBezTo>
                  <a:cubicBezTo>
                    <a:pt x="1423" y="2134"/>
                    <a:pt x="1422" y="2134"/>
                    <a:pt x="1421" y="2133"/>
                  </a:cubicBezTo>
                  <a:cubicBezTo>
                    <a:pt x="1421" y="2133"/>
                    <a:pt x="1420" y="2133"/>
                    <a:pt x="1419" y="2132"/>
                  </a:cubicBezTo>
                  <a:cubicBezTo>
                    <a:pt x="1418" y="2132"/>
                    <a:pt x="1418" y="2132"/>
                    <a:pt x="1417" y="2132"/>
                  </a:cubicBezTo>
                  <a:cubicBezTo>
                    <a:pt x="1417" y="2132"/>
                    <a:pt x="1417" y="2131"/>
                    <a:pt x="1416" y="2131"/>
                  </a:cubicBezTo>
                  <a:cubicBezTo>
                    <a:pt x="1415" y="2131"/>
                    <a:pt x="1414" y="2130"/>
                    <a:pt x="1413" y="2130"/>
                  </a:cubicBezTo>
                  <a:cubicBezTo>
                    <a:pt x="1412" y="2129"/>
                    <a:pt x="1411" y="2129"/>
                    <a:pt x="1410" y="2128"/>
                  </a:cubicBezTo>
                  <a:cubicBezTo>
                    <a:pt x="1409" y="2128"/>
                    <a:pt x="1408" y="2127"/>
                    <a:pt x="1407" y="2127"/>
                  </a:cubicBezTo>
                  <a:cubicBezTo>
                    <a:pt x="1407" y="2126"/>
                    <a:pt x="1406" y="2126"/>
                    <a:pt x="1405" y="2126"/>
                  </a:cubicBezTo>
                  <a:cubicBezTo>
                    <a:pt x="1406" y="2126"/>
                    <a:pt x="1408" y="2126"/>
                    <a:pt x="1409" y="2126"/>
                  </a:cubicBezTo>
                  <a:cubicBezTo>
                    <a:pt x="1412" y="2126"/>
                    <a:pt x="1415" y="2126"/>
                    <a:pt x="1418" y="2126"/>
                  </a:cubicBezTo>
                  <a:cubicBezTo>
                    <a:pt x="1419" y="2126"/>
                    <a:pt x="1420" y="2126"/>
                    <a:pt x="1420" y="2125"/>
                  </a:cubicBezTo>
                  <a:cubicBezTo>
                    <a:pt x="1421" y="2125"/>
                    <a:pt x="1422" y="2125"/>
                    <a:pt x="1423" y="2125"/>
                  </a:cubicBezTo>
                  <a:cubicBezTo>
                    <a:pt x="1425" y="2125"/>
                    <a:pt x="1426" y="2125"/>
                    <a:pt x="1428" y="2124"/>
                  </a:cubicBezTo>
                  <a:cubicBezTo>
                    <a:pt x="1429" y="2124"/>
                    <a:pt x="1431" y="2124"/>
                    <a:pt x="1433" y="2123"/>
                  </a:cubicBezTo>
                  <a:cubicBezTo>
                    <a:pt x="1434" y="2123"/>
                    <a:pt x="1434" y="2123"/>
                    <a:pt x="1435" y="2123"/>
                  </a:cubicBezTo>
                  <a:cubicBezTo>
                    <a:pt x="1436" y="2123"/>
                    <a:pt x="1437" y="2123"/>
                    <a:pt x="1437" y="2122"/>
                  </a:cubicBezTo>
                  <a:cubicBezTo>
                    <a:pt x="1441" y="2122"/>
                    <a:pt x="1443" y="2121"/>
                    <a:pt x="1446" y="2120"/>
                  </a:cubicBezTo>
                  <a:cubicBezTo>
                    <a:pt x="1448" y="2119"/>
                    <a:pt x="1450" y="2118"/>
                    <a:pt x="1452" y="2117"/>
                  </a:cubicBezTo>
                  <a:cubicBezTo>
                    <a:pt x="1452" y="2117"/>
                    <a:pt x="1453" y="2117"/>
                    <a:pt x="1453" y="2116"/>
                  </a:cubicBezTo>
                  <a:cubicBezTo>
                    <a:pt x="1453" y="2116"/>
                    <a:pt x="1454" y="2116"/>
                    <a:pt x="1454" y="2116"/>
                  </a:cubicBezTo>
                  <a:cubicBezTo>
                    <a:pt x="1454" y="2116"/>
                    <a:pt x="1453" y="2116"/>
                    <a:pt x="1453" y="2116"/>
                  </a:cubicBezTo>
                  <a:cubicBezTo>
                    <a:pt x="1453" y="2116"/>
                    <a:pt x="1452" y="2116"/>
                    <a:pt x="1451" y="2116"/>
                  </a:cubicBezTo>
                  <a:cubicBezTo>
                    <a:pt x="1450" y="2115"/>
                    <a:pt x="1448" y="2115"/>
                    <a:pt x="1445" y="2115"/>
                  </a:cubicBezTo>
                  <a:cubicBezTo>
                    <a:pt x="1442" y="2115"/>
                    <a:pt x="1439" y="2115"/>
                    <a:pt x="1436" y="2115"/>
                  </a:cubicBezTo>
                  <a:cubicBezTo>
                    <a:pt x="1436" y="2115"/>
                    <a:pt x="1435" y="2116"/>
                    <a:pt x="1434" y="2116"/>
                  </a:cubicBezTo>
                  <a:cubicBezTo>
                    <a:pt x="1433" y="2116"/>
                    <a:pt x="1432" y="2116"/>
                    <a:pt x="1431" y="2116"/>
                  </a:cubicBezTo>
                  <a:cubicBezTo>
                    <a:pt x="1430" y="2116"/>
                    <a:pt x="1428" y="2116"/>
                    <a:pt x="1426" y="2117"/>
                  </a:cubicBezTo>
                  <a:cubicBezTo>
                    <a:pt x="1425" y="2117"/>
                    <a:pt x="1423" y="2117"/>
                    <a:pt x="1422" y="2118"/>
                  </a:cubicBezTo>
                  <a:cubicBezTo>
                    <a:pt x="1421" y="2118"/>
                    <a:pt x="1420" y="2118"/>
                    <a:pt x="1419" y="2118"/>
                  </a:cubicBezTo>
                  <a:cubicBezTo>
                    <a:pt x="1418" y="2118"/>
                    <a:pt x="1418" y="2119"/>
                    <a:pt x="1417" y="2119"/>
                  </a:cubicBezTo>
                  <a:cubicBezTo>
                    <a:pt x="1414" y="2120"/>
                    <a:pt x="1411" y="2121"/>
                    <a:pt x="1409" y="2121"/>
                  </a:cubicBezTo>
                  <a:cubicBezTo>
                    <a:pt x="1406" y="2122"/>
                    <a:pt x="1404" y="2123"/>
                    <a:pt x="1403" y="2124"/>
                  </a:cubicBezTo>
                  <a:cubicBezTo>
                    <a:pt x="1403" y="2124"/>
                    <a:pt x="1402" y="2124"/>
                    <a:pt x="1402" y="2124"/>
                  </a:cubicBezTo>
                  <a:cubicBezTo>
                    <a:pt x="1402" y="2124"/>
                    <a:pt x="1402" y="2124"/>
                    <a:pt x="1401" y="2124"/>
                  </a:cubicBezTo>
                  <a:cubicBezTo>
                    <a:pt x="1399" y="2123"/>
                    <a:pt x="1398" y="2121"/>
                    <a:pt x="1396" y="2120"/>
                  </a:cubicBezTo>
                  <a:cubicBezTo>
                    <a:pt x="1395" y="2120"/>
                    <a:pt x="1394" y="2119"/>
                    <a:pt x="1393" y="2119"/>
                  </a:cubicBezTo>
                  <a:cubicBezTo>
                    <a:pt x="1392" y="2118"/>
                    <a:pt x="1391" y="2117"/>
                    <a:pt x="1390" y="2117"/>
                  </a:cubicBezTo>
                  <a:cubicBezTo>
                    <a:pt x="1389" y="2116"/>
                    <a:pt x="1388" y="2116"/>
                    <a:pt x="1387" y="2115"/>
                  </a:cubicBezTo>
                  <a:cubicBezTo>
                    <a:pt x="1387" y="2115"/>
                    <a:pt x="1387" y="2115"/>
                    <a:pt x="1386" y="2114"/>
                  </a:cubicBezTo>
                  <a:cubicBezTo>
                    <a:pt x="1386" y="2114"/>
                    <a:pt x="1385" y="2114"/>
                    <a:pt x="1385" y="2114"/>
                  </a:cubicBezTo>
                  <a:cubicBezTo>
                    <a:pt x="1384" y="2113"/>
                    <a:pt x="1383" y="2113"/>
                    <a:pt x="1382" y="2112"/>
                  </a:cubicBezTo>
                  <a:cubicBezTo>
                    <a:pt x="1382" y="2112"/>
                    <a:pt x="1381" y="2111"/>
                    <a:pt x="1380" y="2110"/>
                  </a:cubicBezTo>
                  <a:cubicBezTo>
                    <a:pt x="1380" y="2110"/>
                    <a:pt x="1379" y="2110"/>
                    <a:pt x="1378" y="2109"/>
                  </a:cubicBezTo>
                  <a:cubicBezTo>
                    <a:pt x="1378" y="2109"/>
                    <a:pt x="1377" y="2108"/>
                    <a:pt x="1376" y="2108"/>
                  </a:cubicBezTo>
                  <a:cubicBezTo>
                    <a:pt x="1376" y="2107"/>
                    <a:pt x="1375" y="2107"/>
                    <a:pt x="1375" y="2107"/>
                  </a:cubicBezTo>
                  <a:cubicBezTo>
                    <a:pt x="1374" y="2106"/>
                    <a:pt x="1374" y="2106"/>
                    <a:pt x="1373" y="2106"/>
                  </a:cubicBezTo>
                  <a:cubicBezTo>
                    <a:pt x="1373" y="2105"/>
                    <a:pt x="1372" y="2105"/>
                    <a:pt x="1372" y="2105"/>
                  </a:cubicBezTo>
                  <a:cubicBezTo>
                    <a:pt x="1395" y="2106"/>
                    <a:pt x="1418" y="2107"/>
                    <a:pt x="1437" y="2104"/>
                  </a:cubicBezTo>
                  <a:cubicBezTo>
                    <a:pt x="1410" y="2102"/>
                    <a:pt x="1389" y="2103"/>
                    <a:pt x="1359" y="2094"/>
                  </a:cubicBezTo>
                  <a:cubicBezTo>
                    <a:pt x="1325" y="2084"/>
                    <a:pt x="1306" y="2080"/>
                    <a:pt x="1282" y="2061"/>
                  </a:cubicBezTo>
                  <a:cubicBezTo>
                    <a:pt x="1283" y="2061"/>
                    <a:pt x="1284" y="2061"/>
                    <a:pt x="1285" y="2061"/>
                  </a:cubicBezTo>
                  <a:cubicBezTo>
                    <a:pt x="1287" y="2061"/>
                    <a:pt x="1289" y="2060"/>
                    <a:pt x="1291" y="2060"/>
                  </a:cubicBezTo>
                  <a:cubicBezTo>
                    <a:pt x="1293" y="2060"/>
                    <a:pt x="1295" y="2060"/>
                    <a:pt x="1297" y="2059"/>
                  </a:cubicBezTo>
                  <a:cubicBezTo>
                    <a:pt x="1300" y="2059"/>
                    <a:pt x="1304" y="2058"/>
                    <a:pt x="1308" y="2057"/>
                  </a:cubicBezTo>
                  <a:cubicBezTo>
                    <a:pt x="1310" y="2057"/>
                    <a:pt x="1311" y="2056"/>
                    <a:pt x="1313" y="2056"/>
                  </a:cubicBezTo>
                  <a:cubicBezTo>
                    <a:pt x="1313" y="2056"/>
                    <a:pt x="1313" y="2056"/>
                    <a:pt x="1313" y="2056"/>
                  </a:cubicBezTo>
                  <a:cubicBezTo>
                    <a:pt x="1313" y="2056"/>
                    <a:pt x="1314" y="2057"/>
                    <a:pt x="1315" y="2058"/>
                  </a:cubicBezTo>
                  <a:cubicBezTo>
                    <a:pt x="1316" y="2058"/>
                    <a:pt x="1317" y="2059"/>
                    <a:pt x="1318" y="2060"/>
                  </a:cubicBezTo>
                  <a:cubicBezTo>
                    <a:pt x="1319" y="2060"/>
                    <a:pt x="1320" y="2061"/>
                    <a:pt x="1321" y="2062"/>
                  </a:cubicBezTo>
                  <a:cubicBezTo>
                    <a:pt x="1322" y="2063"/>
                    <a:pt x="1324" y="2063"/>
                    <a:pt x="1325" y="2064"/>
                  </a:cubicBezTo>
                  <a:cubicBezTo>
                    <a:pt x="1326" y="2064"/>
                    <a:pt x="1327" y="2065"/>
                    <a:pt x="1327" y="2065"/>
                  </a:cubicBezTo>
                  <a:cubicBezTo>
                    <a:pt x="1328" y="2065"/>
                    <a:pt x="1329" y="2066"/>
                    <a:pt x="1330" y="2066"/>
                  </a:cubicBezTo>
                  <a:cubicBezTo>
                    <a:pt x="1331" y="2066"/>
                    <a:pt x="1333" y="2067"/>
                    <a:pt x="1334" y="2067"/>
                  </a:cubicBezTo>
                  <a:cubicBezTo>
                    <a:pt x="1336" y="2068"/>
                    <a:pt x="1338" y="2068"/>
                    <a:pt x="1339" y="2069"/>
                  </a:cubicBezTo>
                  <a:cubicBezTo>
                    <a:pt x="1340" y="2069"/>
                    <a:pt x="1341" y="2069"/>
                    <a:pt x="1342" y="2069"/>
                  </a:cubicBezTo>
                  <a:cubicBezTo>
                    <a:pt x="1342" y="2069"/>
                    <a:pt x="1343" y="2069"/>
                    <a:pt x="1344" y="2070"/>
                  </a:cubicBezTo>
                  <a:cubicBezTo>
                    <a:pt x="1345" y="2070"/>
                    <a:pt x="1347" y="2070"/>
                    <a:pt x="1348" y="2070"/>
                  </a:cubicBezTo>
                  <a:cubicBezTo>
                    <a:pt x="1350" y="2070"/>
                    <a:pt x="1351" y="2070"/>
                    <a:pt x="1352" y="2070"/>
                  </a:cubicBezTo>
                  <a:cubicBezTo>
                    <a:pt x="1354" y="2070"/>
                    <a:pt x="1355" y="2070"/>
                    <a:pt x="1356" y="2070"/>
                  </a:cubicBezTo>
                  <a:cubicBezTo>
                    <a:pt x="1357" y="2070"/>
                    <a:pt x="1358" y="2070"/>
                    <a:pt x="1359" y="2069"/>
                  </a:cubicBezTo>
                  <a:cubicBezTo>
                    <a:pt x="1359" y="2069"/>
                    <a:pt x="1360" y="2069"/>
                    <a:pt x="1360" y="2069"/>
                  </a:cubicBezTo>
                  <a:cubicBezTo>
                    <a:pt x="1361" y="2069"/>
                    <a:pt x="1361" y="2069"/>
                    <a:pt x="1361" y="2069"/>
                  </a:cubicBezTo>
                  <a:cubicBezTo>
                    <a:pt x="1361" y="2069"/>
                    <a:pt x="1361" y="2069"/>
                    <a:pt x="1360" y="2069"/>
                  </a:cubicBezTo>
                  <a:cubicBezTo>
                    <a:pt x="1360" y="2068"/>
                    <a:pt x="1360" y="2068"/>
                    <a:pt x="1359" y="2068"/>
                  </a:cubicBezTo>
                  <a:cubicBezTo>
                    <a:pt x="1358" y="2068"/>
                    <a:pt x="1357" y="2067"/>
                    <a:pt x="1356" y="2067"/>
                  </a:cubicBezTo>
                  <a:cubicBezTo>
                    <a:pt x="1355" y="2066"/>
                    <a:pt x="1354" y="2066"/>
                    <a:pt x="1353" y="2066"/>
                  </a:cubicBezTo>
                  <a:cubicBezTo>
                    <a:pt x="1352" y="2065"/>
                    <a:pt x="1351" y="2065"/>
                    <a:pt x="1350" y="2064"/>
                  </a:cubicBezTo>
                  <a:cubicBezTo>
                    <a:pt x="1348" y="2064"/>
                    <a:pt x="1347" y="2063"/>
                    <a:pt x="1345" y="2063"/>
                  </a:cubicBezTo>
                  <a:cubicBezTo>
                    <a:pt x="1345" y="2062"/>
                    <a:pt x="1344" y="2062"/>
                    <a:pt x="1343" y="2062"/>
                  </a:cubicBezTo>
                  <a:cubicBezTo>
                    <a:pt x="1343" y="2062"/>
                    <a:pt x="1342" y="2061"/>
                    <a:pt x="1341" y="2061"/>
                  </a:cubicBezTo>
                  <a:cubicBezTo>
                    <a:pt x="1340" y="2061"/>
                    <a:pt x="1338" y="2060"/>
                    <a:pt x="1337" y="2060"/>
                  </a:cubicBezTo>
                  <a:cubicBezTo>
                    <a:pt x="1335" y="2059"/>
                    <a:pt x="1334" y="2059"/>
                    <a:pt x="1332" y="2059"/>
                  </a:cubicBezTo>
                  <a:cubicBezTo>
                    <a:pt x="1331" y="2058"/>
                    <a:pt x="1331" y="2058"/>
                    <a:pt x="1330" y="2058"/>
                  </a:cubicBezTo>
                  <a:cubicBezTo>
                    <a:pt x="1329" y="2058"/>
                    <a:pt x="1328" y="2058"/>
                    <a:pt x="1328" y="2057"/>
                  </a:cubicBezTo>
                  <a:cubicBezTo>
                    <a:pt x="1326" y="2057"/>
                    <a:pt x="1325" y="2057"/>
                    <a:pt x="1323" y="2056"/>
                  </a:cubicBezTo>
                  <a:cubicBezTo>
                    <a:pt x="1322" y="2056"/>
                    <a:pt x="1321" y="2056"/>
                    <a:pt x="1319" y="2055"/>
                  </a:cubicBezTo>
                  <a:cubicBezTo>
                    <a:pt x="1318" y="2055"/>
                    <a:pt x="1318" y="2055"/>
                    <a:pt x="1317" y="2055"/>
                  </a:cubicBezTo>
                  <a:cubicBezTo>
                    <a:pt x="1317" y="2055"/>
                    <a:pt x="1318" y="2055"/>
                    <a:pt x="1319" y="2054"/>
                  </a:cubicBezTo>
                  <a:cubicBezTo>
                    <a:pt x="1322" y="2054"/>
                    <a:pt x="1325" y="2053"/>
                    <a:pt x="1329" y="2052"/>
                  </a:cubicBezTo>
                  <a:cubicBezTo>
                    <a:pt x="1332" y="2052"/>
                    <a:pt x="1335" y="2051"/>
                    <a:pt x="1338" y="2051"/>
                  </a:cubicBezTo>
                  <a:cubicBezTo>
                    <a:pt x="1339" y="2051"/>
                    <a:pt x="1340" y="2051"/>
                    <a:pt x="1342" y="2051"/>
                  </a:cubicBezTo>
                  <a:cubicBezTo>
                    <a:pt x="1343" y="2051"/>
                    <a:pt x="1344" y="2051"/>
                    <a:pt x="1345" y="2051"/>
                  </a:cubicBezTo>
                  <a:cubicBezTo>
                    <a:pt x="1346" y="2051"/>
                    <a:pt x="1347" y="2051"/>
                    <a:pt x="1349" y="2051"/>
                  </a:cubicBezTo>
                  <a:cubicBezTo>
                    <a:pt x="1350" y="2051"/>
                    <a:pt x="1350" y="2051"/>
                    <a:pt x="1351" y="2051"/>
                  </a:cubicBezTo>
                  <a:cubicBezTo>
                    <a:pt x="1353" y="2051"/>
                    <a:pt x="1354" y="2052"/>
                    <a:pt x="1355" y="2052"/>
                  </a:cubicBezTo>
                  <a:cubicBezTo>
                    <a:pt x="1356" y="2052"/>
                    <a:pt x="1356" y="2052"/>
                    <a:pt x="1356" y="2052"/>
                  </a:cubicBezTo>
                  <a:cubicBezTo>
                    <a:pt x="1356" y="2052"/>
                    <a:pt x="1356" y="2052"/>
                    <a:pt x="1355" y="2051"/>
                  </a:cubicBezTo>
                  <a:cubicBezTo>
                    <a:pt x="1355" y="2051"/>
                    <a:pt x="1354" y="2051"/>
                    <a:pt x="1354" y="2051"/>
                  </a:cubicBezTo>
                  <a:cubicBezTo>
                    <a:pt x="1353" y="2050"/>
                    <a:pt x="1352" y="2050"/>
                    <a:pt x="1352" y="2050"/>
                  </a:cubicBezTo>
                  <a:cubicBezTo>
                    <a:pt x="1351" y="2049"/>
                    <a:pt x="1350" y="2049"/>
                    <a:pt x="1349" y="2049"/>
                  </a:cubicBezTo>
                  <a:cubicBezTo>
                    <a:pt x="1348" y="2048"/>
                    <a:pt x="1347" y="2048"/>
                    <a:pt x="1346" y="2048"/>
                  </a:cubicBezTo>
                  <a:cubicBezTo>
                    <a:pt x="1344" y="2048"/>
                    <a:pt x="1343" y="2047"/>
                    <a:pt x="1342" y="2047"/>
                  </a:cubicBezTo>
                  <a:cubicBezTo>
                    <a:pt x="1341" y="2047"/>
                    <a:pt x="1339" y="2047"/>
                    <a:pt x="1338" y="2047"/>
                  </a:cubicBezTo>
                  <a:cubicBezTo>
                    <a:pt x="1335" y="2046"/>
                    <a:pt x="1331" y="2046"/>
                    <a:pt x="1328" y="2046"/>
                  </a:cubicBezTo>
                  <a:cubicBezTo>
                    <a:pt x="1325" y="2047"/>
                    <a:pt x="1321" y="2047"/>
                    <a:pt x="1317" y="2048"/>
                  </a:cubicBezTo>
                  <a:cubicBezTo>
                    <a:pt x="1316" y="2048"/>
                    <a:pt x="1314" y="2048"/>
                    <a:pt x="1312" y="2048"/>
                  </a:cubicBezTo>
                  <a:cubicBezTo>
                    <a:pt x="1310" y="2049"/>
                    <a:pt x="1308" y="2049"/>
                    <a:pt x="1306" y="2049"/>
                  </a:cubicBezTo>
                  <a:cubicBezTo>
                    <a:pt x="1303" y="2050"/>
                    <a:pt x="1299" y="2051"/>
                    <a:pt x="1295" y="2052"/>
                  </a:cubicBezTo>
                  <a:cubicBezTo>
                    <a:pt x="1292" y="2052"/>
                    <a:pt x="1288" y="2053"/>
                    <a:pt x="1284" y="2053"/>
                  </a:cubicBezTo>
                  <a:cubicBezTo>
                    <a:pt x="1281" y="2053"/>
                    <a:pt x="1277" y="2053"/>
                    <a:pt x="1274" y="2053"/>
                  </a:cubicBezTo>
                  <a:cubicBezTo>
                    <a:pt x="1273" y="2053"/>
                    <a:pt x="1273" y="2053"/>
                    <a:pt x="1273" y="2053"/>
                  </a:cubicBezTo>
                  <a:cubicBezTo>
                    <a:pt x="1271" y="2051"/>
                    <a:pt x="1269" y="2049"/>
                    <a:pt x="1266" y="2047"/>
                  </a:cubicBezTo>
                  <a:cubicBezTo>
                    <a:pt x="1252" y="2033"/>
                    <a:pt x="1239" y="2024"/>
                    <a:pt x="1227" y="2018"/>
                  </a:cubicBezTo>
                  <a:cubicBezTo>
                    <a:pt x="1228" y="2018"/>
                    <a:pt x="1230" y="2018"/>
                    <a:pt x="1231" y="2018"/>
                  </a:cubicBezTo>
                  <a:cubicBezTo>
                    <a:pt x="1232" y="2018"/>
                    <a:pt x="1234" y="2017"/>
                    <a:pt x="1236" y="2017"/>
                  </a:cubicBezTo>
                  <a:cubicBezTo>
                    <a:pt x="1237" y="2017"/>
                    <a:pt x="1239" y="2016"/>
                    <a:pt x="1241" y="2016"/>
                  </a:cubicBezTo>
                  <a:cubicBezTo>
                    <a:pt x="1244" y="2015"/>
                    <a:pt x="1248" y="2015"/>
                    <a:pt x="1251" y="2014"/>
                  </a:cubicBezTo>
                  <a:cubicBezTo>
                    <a:pt x="1254" y="2014"/>
                    <a:pt x="1254" y="2014"/>
                    <a:pt x="1254" y="2014"/>
                  </a:cubicBezTo>
                  <a:cubicBezTo>
                    <a:pt x="1255" y="2014"/>
                    <a:pt x="1256" y="2013"/>
                    <a:pt x="1257" y="2013"/>
                  </a:cubicBezTo>
                  <a:cubicBezTo>
                    <a:pt x="1258" y="2013"/>
                    <a:pt x="1260" y="2013"/>
                    <a:pt x="1262" y="2013"/>
                  </a:cubicBezTo>
                  <a:cubicBezTo>
                    <a:pt x="1265" y="2013"/>
                    <a:pt x="1269" y="2012"/>
                    <a:pt x="1272" y="2012"/>
                  </a:cubicBezTo>
                  <a:cubicBezTo>
                    <a:pt x="1273" y="2012"/>
                    <a:pt x="1273" y="2012"/>
                    <a:pt x="1274" y="2012"/>
                  </a:cubicBezTo>
                  <a:cubicBezTo>
                    <a:pt x="1275" y="2012"/>
                    <a:pt x="1276" y="2012"/>
                    <a:pt x="1277" y="2013"/>
                  </a:cubicBezTo>
                  <a:cubicBezTo>
                    <a:pt x="1278" y="2013"/>
                    <a:pt x="1280" y="2013"/>
                    <a:pt x="1281" y="2013"/>
                  </a:cubicBezTo>
                  <a:cubicBezTo>
                    <a:pt x="1282" y="2013"/>
                    <a:pt x="1283" y="2013"/>
                    <a:pt x="1283" y="2013"/>
                  </a:cubicBezTo>
                  <a:cubicBezTo>
                    <a:pt x="1284" y="2013"/>
                    <a:pt x="1285" y="2014"/>
                    <a:pt x="1285" y="2014"/>
                  </a:cubicBezTo>
                  <a:cubicBezTo>
                    <a:pt x="1286" y="2014"/>
                    <a:pt x="1286" y="2014"/>
                    <a:pt x="1286" y="2014"/>
                  </a:cubicBezTo>
                  <a:cubicBezTo>
                    <a:pt x="1287" y="2014"/>
                    <a:pt x="1287" y="2014"/>
                    <a:pt x="1287" y="2014"/>
                  </a:cubicBezTo>
                  <a:cubicBezTo>
                    <a:pt x="1288" y="2014"/>
                    <a:pt x="1289" y="2014"/>
                    <a:pt x="1289" y="2015"/>
                  </a:cubicBezTo>
                  <a:cubicBezTo>
                    <a:pt x="1291" y="2015"/>
                    <a:pt x="1292" y="2015"/>
                    <a:pt x="1293" y="2016"/>
                  </a:cubicBezTo>
                  <a:cubicBezTo>
                    <a:pt x="1294" y="2016"/>
                    <a:pt x="1295" y="2016"/>
                    <a:pt x="1296" y="2017"/>
                  </a:cubicBezTo>
                  <a:cubicBezTo>
                    <a:pt x="1297" y="2017"/>
                    <a:pt x="1298" y="2018"/>
                    <a:pt x="1299" y="2018"/>
                  </a:cubicBezTo>
                  <a:cubicBezTo>
                    <a:pt x="1300" y="2018"/>
                    <a:pt x="1300" y="2019"/>
                    <a:pt x="1301" y="2019"/>
                  </a:cubicBezTo>
                  <a:cubicBezTo>
                    <a:pt x="1303" y="2020"/>
                    <a:pt x="1304" y="2021"/>
                    <a:pt x="1304" y="2021"/>
                  </a:cubicBezTo>
                  <a:cubicBezTo>
                    <a:pt x="1305" y="2022"/>
                    <a:pt x="1305" y="2022"/>
                    <a:pt x="1305" y="2022"/>
                  </a:cubicBezTo>
                  <a:cubicBezTo>
                    <a:pt x="1305" y="2022"/>
                    <a:pt x="1305" y="2022"/>
                    <a:pt x="1305" y="2021"/>
                  </a:cubicBezTo>
                  <a:cubicBezTo>
                    <a:pt x="1304" y="2020"/>
                    <a:pt x="1303" y="2019"/>
                    <a:pt x="1302" y="2018"/>
                  </a:cubicBezTo>
                  <a:cubicBezTo>
                    <a:pt x="1302" y="2018"/>
                    <a:pt x="1301" y="2017"/>
                    <a:pt x="1300" y="2016"/>
                  </a:cubicBezTo>
                  <a:cubicBezTo>
                    <a:pt x="1299" y="2016"/>
                    <a:pt x="1299" y="2015"/>
                    <a:pt x="1298" y="2014"/>
                  </a:cubicBezTo>
                  <a:cubicBezTo>
                    <a:pt x="1297" y="2014"/>
                    <a:pt x="1296" y="2013"/>
                    <a:pt x="1295" y="2012"/>
                  </a:cubicBezTo>
                  <a:cubicBezTo>
                    <a:pt x="1293" y="2012"/>
                    <a:pt x="1292" y="2011"/>
                    <a:pt x="1291" y="2010"/>
                  </a:cubicBezTo>
                  <a:cubicBezTo>
                    <a:pt x="1288" y="2009"/>
                    <a:pt x="1285" y="2008"/>
                    <a:pt x="1282" y="2007"/>
                  </a:cubicBezTo>
                  <a:cubicBezTo>
                    <a:pt x="1281" y="2007"/>
                    <a:pt x="1279" y="2006"/>
                    <a:pt x="1277" y="2006"/>
                  </a:cubicBezTo>
                  <a:cubicBezTo>
                    <a:pt x="1277" y="2006"/>
                    <a:pt x="1276" y="2006"/>
                    <a:pt x="1275" y="2006"/>
                  </a:cubicBezTo>
                  <a:cubicBezTo>
                    <a:pt x="1274" y="2006"/>
                    <a:pt x="1273" y="2005"/>
                    <a:pt x="1272" y="2005"/>
                  </a:cubicBezTo>
                  <a:cubicBezTo>
                    <a:pt x="1271" y="2005"/>
                    <a:pt x="1270" y="2005"/>
                    <a:pt x="1269" y="2005"/>
                  </a:cubicBezTo>
                  <a:cubicBezTo>
                    <a:pt x="1269" y="2005"/>
                    <a:pt x="1268" y="2005"/>
                    <a:pt x="1267" y="2005"/>
                  </a:cubicBezTo>
                  <a:cubicBezTo>
                    <a:pt x="1265" y="2005"/>
                    <a:pt x="1263" y="2005"/>
                    <a:pt x="1261" y="2005"/>
                  </a:cubicBezTo>
                  <a:cubicBezTo>
                    <a:pt x="1259" y="2005"/>
                    <a:pt x="1258" y="2005"/>
                    <a:pt x="1256" y="2006"/>
                  </a:cubicBezTo>
                  <a:cubicBezTo>
                    <a:pt x="1255" y="2006"/>
                    <a:pt x="1254" y="2006"/>
                    <a:pt x="1253" y="2006"/>
                  </a:cubicBezTo>
                  <a:cubicBezTo>
                    <a:pt x="1250" y="2006"/>
                    <a:pt x="1250" y="2006"/>
                    <a:pt x="1250" y="2006"/>
                  </a:cubicBezTo>
                  <a:cubicBezTo>
                    <a:pt x="1246" y="2007"/>
                    <a:pt x="1243" y="2008"/>
                    <a:pt x="1239" y="2008"/>
                  </a:cubicBezTo>
                  <a:cubicBezTo>
                    <a:pt x="1238" y="2009"/>
                    <a:pt x="1236" y="2009"/>
                    <a:pt x="1234" y="2010"/>
                  </a:cubicBezTo>
                  <a:cubicBezTo>
                    <a:pt x="1232" y="2010"/>
                    <a:pt x="1231" y="2011"/>
                    <a:pt x="1229" y="2011"/>
                  </a:cubicBezTo>
                  <a:cubicBezTo>
                    <a:pt x="1226" y="2012"/>
                    <a:pt x="1223" y="2013"/>
                    <a:pt x="1220" y="2013"/>
                  </a:cubicBezTo>
                  <a:cubicBezTo>
                    <a:pt x="1219" y="2013"/>
                    <a:pt x="1219" y="2014"/>
                    <a:pt x="1218" y="2014"/>
                  </a:cubicBezTo>
                  <a:cubicBezTo>
                    <a:pt x="1197" y="2004"/>
                    <a:pt x="1181" y="2003"/>
                    <a:pt x="1172" y="1996"/>
                  </a:cubicBezTo>
                  <a:cubicBezTo>
                    <a:pt x="1136" y="1966"/>
                    <a:pt x="1187" y="1935"/>
                    <a:pt x="1218" y="1915"/>
                  </a:cubicBezTo>
                  <a:cubicBezTo>
                    <a:pt x="1242" y="1899"/>
                    <a:pt x="1273" y="1889"/>
                    <a:pt x="1299" y="1903"/>
                  </a:cubicBezTo>
                  <a:cubicBezTo>
                    <a:pt x="1342" y="1927"/>
                    <a:pt x="1344" y="1954"/>
                    <a:pt x="1380" y="1991"/>
                  </a:cubicBezTo>
                  <a:cubicBezTo>
                    <a:pt x="1380" y="1993"/>
                    <a:pt x="1380" y="1995"/>
                    <a:pt x="1380" y="1996"/>
                  </a:cubicBezTo>
                  <a:cubicBezTo>
                    <a:pt x="1380" y="1998"/>
                    <a:pt x="1380" y="2000"/>
                    <a:pt x="1380" y="2001"/>
                  </a:cubicBezTo>
                  <a:cubicBezTo>
                    <a:pt x="1381" y="2003"/>
                    <a:pt x="1381" y="2005"/>
                    <a:pt x="1381" y="2007"/>
                  </a:cubicBezTo>
                  <a:cubicBezTo>
                    <a:pt x="1382" y="2010"/>
                    <a:pt x="1383" y="2014"/>
                    <a:pt x="1384" y="2019"/>
                  </a:cubicBezTo>
                  <a:cubicBezTo>
                    <a:pt x="1386" y="2023"/>
                    <a:pt x="1388" y="2027"/>
                    <a:pt x="1391" y="2031"/>
                  </a:cubicBezTo>
                  <a:cubicBezTo>
                    <a:pt x="1392" y="2031"/>
                    <a:pt x="1392" y="2031"/>
                    <a:pt x="1392" y="2031"/>
                  </a:cubicBezTo>
                  <a:cubicBezTo>
                    <a:pt x="1392" y="2032"/>
                    <a:pt x="1392" y="2032"/>
                    <a:pt x="1392" y="2032"/>
                  </a:cubicBezTo>
                  <a:cubicBezTo>
                    <a:pt x="1392" y="2032"/>
                    <a:pt x="1392" y="2032"/>
                    <a:pt x="1392" y="2032"/>
                  </a:cubicBezTo>
                  <a:cubicBezTo>
                    <a:pt x="1392" y="2032"/>
                    <a:pt x="1392" y="2032"/>
                    <a:pt x="1392" y="2032"/>
                  </a:cubicBezTo>
                  <a:cubicBezTo>
                    <a:pt x="1393" y="2032"/>
                    <a:pt x="1393" y="2032"/>
                    <a:pt x="1393" y="2032"/>
                  </a:cubicBezTo>
                  <a:cubicBezTo>
                    <a:pt x="1393" y="2033"/>
                    <a:pt x="1393" y="2033"/>
                    <a:pt x="1394" y="2033"/>
                  </a:cubicBezTo>
                  <a:cubicBezTo>
                    <a:pt x="1395" y="2034"/>
                    <a:pt x="1396" y="2035"/>
                    <a:pt x="1397" y="2036"/>
                  </a:cubicBezTo>
                  <a:cubicBezTo>
                    <a:pt x="1399" y="2038"/>
                    <a:pt x="1401" y="2039"/>
                    <a:pt x="1403" y="2041"/>
                  </a:cubicBezTo>
                  <a:cubicBezTo>
                    <a:pt x="1404" y="2042"/>
                    <a:pt x="1406" y="2043"/>
                    <a:pt x="1408" y="2044"/>
                  </a:cubicBezTo>
                  <a:cubicBezTo>
                    <a:pt x="1408" y="2045"/>
                    <a:pt x="1408" y="2045"/>
                    <a:pt x="1409" y="2046"/>
                  </a:cubicBezTo>
                  <a:cubicBezTo>
                    <a:pt x="1409" y="2047"/>
                    <a:pt x="1410" y="2049"/>
                    <a:pt x="1410" y="2051"/>
                  </a:cubicBezTo>
                  <a:cubicBezTo>
                    <a:pt x="1411" y="2053"/>
                    <a:pt x="1412" y="2054"/>
                    <a:pt x="1412" y="2056"/>
                  </a:cubicBezTo>
                  <a:cubicBezTo>
                    <a:pt x="1412" y="2057"/>
                    <a:pt x="1413" y="2058"/>
                    <a:pt x="1413" y="2059"/>
                  </a:cubicBezTo>
                  <a:cubicBezTo>
                    <a:pt x="1413" y="2061"/>
                    <a:pt x="1414" y="2062"/>
                    <a:pt x="1414" y="2063"/>
                  </a:cubicBezTo>
                  <a:cubicBezTo>
                    <a:pt x="1415" y="2065"/>
                    <a:pt x="1415" y="2067"/>
                    <a:pt x="1416" y="2069"/>
                  </a:cubicBezTo>
                  <a:cubicBezTo>
                    <a:pt x="1416" y="2070"/>
                    <a:pt x="1417" y="2070"/>
                    <a:pt x="1417" y="2071"/>
                  </a:cubicBezTo>
                  <a:cubicBezTo>
                    <a:pt x="1417" y="2071"/>
                    <a:pt x="1417" y="2072"/>
                    <a:pt x="1418" y="2073"/>
                  </a:cubicBezTo>
                  <a:cubicBezTo>
                    <a:pt x="1418" y="2074"/>
                    <a:pt x="1419" y="2075"/>
                    <a:pt x="1420" y="2076"/>
                  </a:cubicBezTo>
                  <a:cubicBezTo>
                    <a:pt x="1420" y="2077"/>
                    <a:pt x="1421" y="2078"/>
                    <a:pt x="1422" y="2079"/>
                  </a:cubicBezTo>
                  <a:cubicBezTo>
                    <a:pt x="1422" y="2080"/>
                    <a:pt x="1423" y="2080"/>
                    <a:pt x="1424" y="2081"/>
                  </a:cubicBezTo>
                  <a:cubicBezTo>
                    <a:pt x="1425" y="2083"/>
                    <a:pt x="1427" y="2084"/>
                    <a:pt x="1429" y="2086"/>
                  </a:cubicBezTo>
                  <a:cubicBezTo>
                    <a:pt x="1431" y="2087"/>
                    <a:pt x="1433" y="2088"/>
                    <a:pt x="1435" y="2088"/>
                  </a:cubicBezTo>
                  <a:cubicBezTo>
                    <a:pt x="1436" y="2089"/>
                    <a:pt x="1438" y="2089"/>
                    <a:pt x="1440" y="2089"/>
                  </a:cubicBezTo>
                  <a:cubicBezTo>
                    <a:pt x="1441" y="2089"/>
                    <a:pt x="1442" y="2089"/>
                    <a:pt x="1443" y="2089"/>
                  </a:cubicBezTo>
                  <a:cubicBezTo>
                    <a:pt x="1445" y="2088"/>
                    <a:pt x="1445" y="2088"/>
                    <a:pt x="1446" y="2088"/>
                  </a:cubicBezTo>
                  <a:cubicBezTo>
                    <a:pt x="1446" y="2087"/>
                    <a:pt x="1446" y="2087"/>
                    <a:pt x="1446" y="2087"/>
                  </a:cubicBezTo>
                  <a:cubicBezTo>
                    <a:pt x="1446" y="2087"/>
                    <a:pt x="1446" y="2087"/>
                    <a:pt x="1446" y="2087"/>
                  </a:cubicBezTo>
                  <a:cubicBezTo>
                    <a:pt x="1445" y="2087"/>
                    <a:pt x="1444" y="2087"/>
                    <a:pt x="1443" y="2087"/>
                  </a:cubicBezTo>
                  <a:cubicBezTo>
                    <a:pt x="1442" y="2087"/>
                    <a:pt x="1441" y="2087"/>
                    <a:pt x="1440" y="2086"/>
                  </a:cubicBezTo>
                  <a:cubicBezTo>
                    <a:pt x="1439" y="2086"/>
                    <a:pt x="1438" y="2085"/>
                    <a:pt x="1436" y="2084"/>
                  </a:cubicBezTo>
                  <a:cubicBezTo>
                    <a:pt x="1434" y="2082"/>
                    <a:pt x="1431" y="2080"/>
                    <a:pt x="1429" y="2077"/>
                  </a:cubicBezTo>
                  <a:cubicBezTo>
                    <a:pt x="1428" y="2075"/>
                    <a:pt x="1427" y="2074"/>
                    <a:pt x="1426" y="2072"/>
                  </a:cubicBezTo>
                  <a:cubicBezTo>
                    <a:pt x="1426" y="2071"/>
                    <a:pt x="1425" y="2070"/>
                    <a:pt x="1425" y="2069"/>
                  </a:cubicBezTo>
                  <a:cubicBezTo>
                    <a:pt x="1425" y="2069"/>
                    <a:pt x="1424" y="2068"/>
                    <a:pt x="1424" y="2068"/>
                  </a:cubicBezTo>
                  <a:cubicBezTo>
                    <a:pt x="1424" y="2067"/>
                    <a:pt x="1424" y="2067"/>
                    <a:pt x="1424" y="2066"/>
                  </a:cubicBezTo>
                  <a:cubicBezTo>
                    <a:pt x="1423" y="2064"/>
                    <a:pt x="1422" y="2062"/>
                    <a:pt x="1421" y="2060"/>
                  </a:cubicBezTo>
                  <a:cubicBezTo>
                    <a:pt x="1421" y="2059"/>
                    <a:pt x="1420" y="2058"/>
                    <a:pt x="1420" y="2057"/>
                  </a:cubicBezTo>
                  <a:cubicBezTo>
                    <a:pt x="1420" y="2056"/>
                    <a:pt x="1419" y="2055"/>
                    <a:pt x="1419" y="2054"/>
                  </a:cubicBezTo>
                  <a:cubicBezTo>
                    <a:pt x="1418" y="2052"/>
                    <a:pt x="1417" y="2051"/>
                    <a:pt x="1416" y="2049"/>
                  </a:cubicBezTo>
                  <a:cubicBezTo>
                    <a:pt x="1416" y="2049"/>
                    <a:pt x="1416" y="2049"/>
                    <a:pt x="1416" y="2049"/>
                  </a:cubicBezTo>
                  <a:cubicBezTo>
                    <a:pt x="1418" y="2050"/>
                    <a:pt x="1418" y="2050"/>
                    <a:pt x="1418" y="2050"/>
                  </a:cubicBezTo>
                  <a:cubicBezTo>
                    <a:pt x="1419" y="2051"/>
                    <a:pt x="1419" y="2051"/>
                    <a:pt x="1419" y="2051"/>
                  </a:cubicBezTo>
                  <a:cubicBezTo>
                    <a:pt x="1420" y="2052"/>
                    <a:pt x="1420" y="2052"/>
                    <a:pt x="1421" y="2052"/>
                  </a:cubicBezTo>
                  <a:cubicBezTo>
                    <a:pt x="1422" y="2053"/>
                    <a:pt x="1423" y="2054"/>
                    <a:pt x="1424" y="2054"/>
                  </a:cubicBezTo>
                  <a:cubicBezTo>
                    <a:pt x="1425" y="2055"/>
                    <a:pt x="1426" y="2056"/>
                    <a:pt x="1426" y="2056"/>
                  </a:cubicBezTo>
                  <a:cubicBezTo>
                    <a:pt x="1430" y="2059"/>
                    <a:pt x="1434" y="2062"/>
                    <a:pt x="1437" y="2065"/>
                  </a:cubicBezTo>
                  <a:cubicBezTo>
                    <a:pt x="1440" y="2068"/>
                    <a:pt x="1443" y="2071"/>
                    <a:pt x="1446" y="2074"/>
                  </a:cubicBezTo>
                  <a:cubicBezTo>
                    <a:pt x="1448" y="2078"/>
                    <a:pt x="1451" y="2081"/>
                    <a:pt x="1453" y="2083"/>
                  </a:cubicBezTo>
                  <a:cubicBezTo>
                    <a:pt x="1454" y="2085"/>
                    <a:pt x="1455" y="2086"/>
                    <a:pt x="1456" y="2088"/>
                  </a:cubicBezTo>
                  <a:cubicBezTo>
                    <a:pt x="1457" y="2089"/>
                    <a:pt x="1458" y="2090"/>
                    <a:pt x="1459" y="2091"/>
                  </a:cubicBezTo>
                  <a:cubicBezTo>
                    <a:pt x="1460" y="2093"/>
                    <a:pt x="1460" y="2094"/>
                    <a:pt x="1461" y="2095"/>
                  </a:cubicBezTo>
                  <a:cubicBezTo>
                    <a:pt x="1462" y="2096"/>
                    <a:pt x="1462" y="2097"/>
                    <a:pt x="1463" y="2098"/>
                  </a:cubicBezTo>
                  <a:cubicBezTo>
                    <a:pt x="1464" y="2100"/>
                    <a:pt x="1465" y="2101"/>
                    <a:pt x="1466" y="2102"/>
                  </a:cubicBezTo>
                  <a:cubicBezTo>
                    <a:pt x="1466" y="2103"/>
                    <a:pt x="1466" y="2104"/>
                    <a:pt x="1466" y="2104"/>
                  </a:cubicBezTo>
                  <a:cubicBezTo>
                    <a:pt x="1466" y="2104"/>
                    <a:pt x="1466" y="2103"/>
                    <a:pt x="1466" y="2102"/>
                  </a:cubicBezTo>
                  <a:cubicBezTo>
                    <a:pt x="1466" y="2101"/>
                    <a:pt x="1465" y="2099"/>
                    <a:pt x="1464" y="2097"/>
                  </a:cubicBezTo>
                  <a:cubicBezTo>
                    <a:pt x="1464" y="2096"/>
                    <a:pt x="1464" y="2095"/>
                    <a:pt x="1463" y="2094"/>
                  </a:cubicBezTo>
                  <a:cubicBezTo>
                    <a:pt x="1463" y="2093"/>
                    <a:pt x="1462" y="2091"/>
                    <a:pt x="1462" y="2090"/>
                  </a:cubicBezTo>
                  <a:cubicBezTo>
                    <a:pt x="1461" y="2089"/>
                    <a:pt x="1460" y="2087"/>
                    <a:pt x="1459" y="2086"/>
                  </a:cubicBezTo>
                  <a:cubicBezTo>
                    <a:pt x="1459" y="2084"/>
                    <a:pt x="1458" y="2082"/>
                    <a:pt x="1457" y="2081"/>
                  </a:cubicBezTo>
                  <a:cubicBezTo>
                    <a:pt x="1455" y="2078"/>
                    <a:pt x="1453" y="2074"/>
                    <a:pt x="1450" y="2071"/>
                  </a:cubicBezTo>
                  <a:cubicBezTo>
                    <a:pt x="1448" y="2067"/>
                    <a:pt x="1445" y="2064"/>
                    <a:pt x="1442" y="2060"/>
                  </a:cubicBezTo>
                  <a:cubicBezTo>
                    <a:pt x="1441" y="2060"/>
                    <a:pt x="1440" y="2059"/>
                    <a:pt x="1439" y="2058"/>
                  </a:cubicBezTo>
                  <a:cubicBezTo>
                    <a:pt x="1438" y="2057"/>
                    <a:pt x="1438" y="2056"/>
                    <a:pt x="1437" y="2055"/>
                  </a:cubicBezTo>
                  <a:cubicBezTo>
                    <a:pt x="1436" y="2054"/>
                    <a:pt x="1435" y="2054"/>
                    <a:pt x="1434" y="2053"/>
                  </a:cubicBezTo>
                  <a:cubicBezTo>
                    <a:pt x="1433" y="2052"/>
                    <a:pt x="1432" y="2051"/>
                    <a:pt x="1431" y="2050"/>
                  </a:cubicBezTo>
                  <a:cubicBezTo>
                    <a:pt x="1430" y="2050"/>
                    <a:pt x="1429" y="2049"/>
                    <a:pt x="1428" y="2048"/>
                  </a:cubicBezTo>
                  <a:cubicBezTo>
                    <a:pt x="1427" y="2047"/>
                    <a:pt x="1426" y="2047"/>
                    <a:pt x="1425" y="2046"/>
                  </a:cubicBezTo>
                  <a:cubicBezTo>
                    <a:pt x="1425" y="2045"/>
                    <a:pt x="1424" y="2045"/>
                    <a:pt x="1424" y="2045"/>
                  </a:cubicBezTo>
                  <a:cubicBezTo>
                    <a:pt x="1422" y="2044"/>
                    <a:pt x="1422" y="2044"/>
                    <a:pt x="1422" y="2044"/>
                  </a:cubicBezTo>
                  <a:cubicBezTo>
                    <a:pt x="1421" y="2043"/>
                    <a:pt x="1421" y="2043"/>
                    <a:pt x="1421" y="2043"/>
                  </a:cubicBezTo>
                  <a:cubicBezTo>
                    <a:pt x="1420" y="2042"/>
                    <a:pt x="1420" y="2042"/>
                    <a:pt x="1420" y="2042"/>
                  </a:cubicBezTo>
                  <a:cubicBezTo>
                    <a:pt x="1419" y="2042"/>
                    <a:pt x="1419" y="2042"/>
                    <a:pt x="1419" y="2042"/>
                  </a:cubicBezTo>
                  <a:cubicBezTo>
                    <a:pt x="1415" y="2039"/>
                    <a:pt x="1411" y="2037"/>
                    <a:pt x="1407" y="2034"/>
                  </a:cubicBezTo>
                  <a:cubicBezTo>
                    <a:pt x="1405" y="2033"/>
                    <a:pt x="1403" y="2032"/>
                    <a:pt x="1401" y="2030"/>
                  </a:cubicBezTo>
                  <a:cubicBezTo>
                    <a:pt x="1400" y="2030"/>
                    <a:pt x="1400" y="2029"/>
                    <a:pt x="1399" y="2028"/>
                  </a:cubicBezTo>
                  <a:cubicBezTo>
                    <a:pt x="1399" y="2028"/>
                    <a:pt x="1398" y="2027"/>
                    <a:pt x="1398" y="2027"/>
                  </a:cubicBezTo>
                  <a:cubicBezTo>
                    <a:pt x="1397" y="2027"/>
                    <a:pt x="1397" y="2027"/>
                    <a:pt x="1397" y="2027"/>
                  </a:cubicBezTo>
                  <a:cubicBezTo>
                    <a:pt x="1397" y="2027"/>
                    <a:pt x="1397" y="2027"/>
                    <a:pt x="1397" y="2027"/>
                  </a:cubicBezTo>
                  <a:cubicBezTo>
                    <a:pt x="1397" y="2027"/>
                    <a:pt x="1397" y="2027"/>
                    <a:pt x="1397" y="2027"/>
                  </a:cubicBezTo>
                  <a:cubicBezTo>
                    <a:pt x="1397" y="2027"/>
                    <a:pt x="1397" y="2027"/>
                    <a:pt x="1397" y="2027"/>
                  </a:cubicBezTo>
                  <a:cubicBezTo>
                    <a:pt x="1397" y="2027"/>
                    <a:pt x="1397" y="2027"/>
                    <a:pt x="1397" y="2027"/>
                  </a:cubicBezTo>
                  <a:cubicBezTo>
                    <a:pt x="1397" y="2026"/>
                    <a:pt x="1397" y="2026"/>
                    <a:pt x="1397" y="2026"/>
                  </a:cubicBezTo>
                  <a:cubicBezTo>
                    <a:pt x="1394" y="2023"/>
                    <a:pt x="1391" y="2020"/>
                    <a:pt x="1390" y="2016"/>
                  </a:cubicBezTo>
                  <a:cubicBezTo>
                    <a:pt x="1388" y="2013"/>
                    <a:pt x="1386" y="2009"/>
                    <a:pt x="1385" y="2006"/>
                  </a:cubicBezTo>
                  <a:cubicBezTo>
                    <a:pt x="1384" y="2002"/>
                    <a:pt x="1384" y="1999"/>
                    <a:pt x="1383" y="1996"/>
                  </a:cubicBezTo>
                  <a:cubicBezTo>
                    <a:pt x="1383" y="1995"/>
                    <a:pt x="1383" y="1994"/>
                    <a:pt x="1383" y="1994"/>
                  </a:cubicBezTo>
                  <a:cubicBezTo>
                    <a:pt x="1385" y="1996"/>
                    <a:pt x="1387" y="1998"/>
                    <a:pt x="1389" y="2000"/>
                  </a:cubicBezTo>
                  <a:cubicBezTo>
                    <a:pt x="1414" y="2022"/>
                    <a:pt x="1452" y="2039"/>
                    <a:pt x="1482" y="2057"/>
                  </a:cubicBezTo>
                  <a:cubicBezTo>
                    <a:pt x="1497" y="2067"/>
                    <a:pt x="1510" y="2078"/>
                    <a:pt x="1521" y="2091"/>
                  </a:cubicBezTo>
                  <a:cubicBezTo>
                    <a:pt x="1521" y="2091"/>
                    <a:pt x="1522" y="2091"/>
                    <a:pt x="1522" y="2092"/>
                  </a:cubicBezTo>
                  <a:cubicBezTo>
                    <a:pt x="1522" y="2093"/>
                    <a:pt x="1522" y="2094"/>
                    <a:pt x="1523" y="2095"/>
                  </a:cubicBezTo>
                  <a:cubicBezTo>
                    <a:pt x="1523" y="2096"/>
                    <a:pt x="1524" y="2097"/>
                    <a:pt x="1524" y="2099"/>
                  </a:cubicBezTo>
                  <a:cubicBezTo>
                    <a:pt x="1524" y="2100"/>
                    <a:pt x="1525" y="2101"/>
                    <a:pt x="1525" y="2102"/>
                  </a:cubicBezTo>
                  <a:cubicBezTo>
                    <a:pt x="1525" y="2103"/>
                    <a:pt x="1525" y="2103"/>
                    <a:pt x="1525" y="2104"/>
                  </a:cubicBezTo>
                  <a:cubicBezTo>
                    <a:pt x="1526" y="2105"/>
                    <a:pt x="1526" y="2105"/>
                    <a:pt x="1526" y="2106"/>
                  </a:cubicBezTo>
                  <a:cubicBezTo>
                    <a:pt x="1526" y="2107"/>
                    <a:pt x="1526" y="2108"/>
                    <a:pt x="1527" y="2110"/>
                  </a:cubicBezTo>
                  <a:cubicBezTo>
                    <a:pt x="1527" y="2110"/>
                    <a:pt x="1527" y="2111"/>
                    <a:pt x="1527" y="2111"/>
                  </a:cubicBezTo>
                  <a:cubicBezTo>
                    <a:pt x="1527" y="2112"/>
                    <a:pt x="1527" y="2113"/>
                    <a:pt x="1527" y="2113"/>
                  </a:cubicBezTo>
                  <a:cubicBezTo>
                    <a:pt x="1528" y="2115"/>
                    <a:pt x="1528" y="2116"/>
                    <a:pt x="1528" y="2117"/>
                  </a:cubicBezTo>
                  <a:cubicBezTo>
                    <a:pt x="1528" y="2118"/>
                    <a:pt x="1528" y="2119"/>
                    <a:pt x="1528" y="2120"/>
                  </a:cubicBezTo>
                  <a:cubicBezTo>
                    <a:pt x="1528" y="2121"/>
                    <a:pt x="1528" y="2122"/>
                    <a:pt x="1527" y="2122"/>
                  </a:cubicBezTo>
                  <a:cubicBezTo>
                    <a:pt x="1527" y="2123"/>
                    <a:pt x="1526" y="2124"/>
                    <a:pt x="1526" y="2125"/>
                  </a:cubicBezTo>
                  <a:cubicBezTo>
                    <a:pt x="1525" y="2126"/>
                    <a:pt x="1525" y="2127"/>
                    <a:pt x="1524" y="2128"/>
                  </a:cubicBezTo>
                  <a:cubicBezTo>
                    <a:pt x="1524" y="2128"/>
                    <a:pt x="1523" y="2129"/>
                    <a:pt x="1522" y="2130"/>
                  </a:cubicBezTo>
                  <a:cubicBezTo>
                    <a:pt x="1522" y="2131"/>
                    <a:pt x="1521" y="2132"/>
                    <a:pt x="1520" y="2133"/>
                  </a:cubicBezTo>
                  <a:cubicBezTo>
                    <a:pt x="1519" y="2134"/>
                    <a:pt x="1517" y="2136"/>
                    <a:pt x="1515" y="2137"/>
                  </a:cubicBezTo>
                  <a:cubicBezTo>
                    <a:pt x="1515" y="2138"/>
                    <a:pt x="1514" y="2138"/>
                    <a:pt x="1514" y="2139"/>
                  </a:cubicBezTo>
                  <a:cubicBezTo>
                    <a:pt x="1513" y="2139"/>
                    <a:pt x="1513" y="2139"/>
                    <a:pt x="1512" y="2140"/>
                  </a:cubicBezTo>
                  <a:cubicBezTo>
                    <a:pt x="1511" y="2140"/>
                    <a:pt x="1510" y="2141"/>
                    <a:pt x="1509" y="2141"/>
                  </a:cubicBezTo>
                  <a:cubicBezTo>
                    <a:pt x="1509" y="2142"/>
                    <a:pt x="1508" y="2142"/>
                    <a:pt x="1508" y="2142"/>
                  </a:cubicBezTo>
                  <a:cubicBezTo>
                    <a:pt x="1507" y="2143"/>
                    <a:pt x="1507" y="2143"/>
                    <a:pt x="1506" y="2143"/>
                  </a:cubicBezTo>
                  <a:cubicBezTo>
                    <a:pt x="1506" y="2143"/>
                    <a:pt x="1505" y="2143"/>
                    <a:pt x="1505" y="2144"/>
                  </a:cubicBezTo>
                  <a:cubicBezTo>
                    <a:pt x="1504" y="2144"/>
                    <a:pt x="1504" y="2144"/>
                    <a:pt x="1504" y="2144"/>
                  </a:cubicBezTo>
                  <a:cubicBezTo>
                    <a:pt x="1503" y="2144"/>
                    <a:pt x="1503" y="2144"/>
                    <a:pt x="1503" y="2144"/>
                  </a:cubicBezTo>
                  <a:cubicBezTo>
                    <a:pt x="1502" y="2144"/>
                    <a:pt x="1502" y="2145"/>
                    <a:pt x="1501" y="2145"/>
                  </a:cubicBezTo>
                  <a:cubicBezTo>
                    <a:pt x="1501" y="2145"/>
                    <a:pt x="1501" y="2145"/>
                    <a:pt x="1501" y="2145"/>
                  </a:cubicBezTo>
                  <a:cubicBezTo>
                    <a:pt x="1501" y="2145"/>
                    <a:pt x="1501" y="2145"/>
                    <a:pt x="1501" y="2145"/>
                  </a:cubicBezTo>
                  <a:cubicBezTo>
                    <a:pt x="1501" y="2145"/>
                    <a:pt x="1501" y="2145"/>
                    <a:pt x="1501" y="2145"/>
                  </a:cubicBezTo>
                  <a:cubicBezTo>
                    <a:pt x="1501" y="2145"/>
                    <a:pt x="1501" y="2145"/>
                    <a:pt x="1501" y="2145"/>
                  </a:cubicBezTo>
                  <a:cubicBezTo>
                    <a:pt x="1501" y="2145"/>
                    <a:pt x="1501" y="2145"/>
                    <a:pt x="1501" y="2145"/>
                  </a:cubicBezTo>
                  <a:cubicBezTo>
                    <a:pt x="1500" y="2145"/>
                    <a:pt x="1500" y="2145"/>
                    <a:pt x="1500" y="2145"/>
                  </a:cubicBezTo>
                  <a:cubicBezTo>
                    <a:pt x="1500" y="2145"/>
                    <a:pt x="1500" y="2145"/>
                    <a:pt x="1500" y="2145"/>
                  </a:cubicBezTo>
                  <a:cubicBezTo>
                    <a:pt x="1498" y="2145"/>
                    <a:pt x="1497" y="2146"/>
                    <a:pt x="1496" y="2146"/>
                  </a:cubicBezTo>
                  <a:cubicBezTo>
                    <a:pt x="1494" y="2146"/>
                    <a:pt x="1491" y="2147"/>
                    <a:pt x="1489" y="2148"/>
                  </a:cubicBezTo>
                  <a:cubicBezTo>
                    <a:pt x="1487" y="2148"/>
                    <a:pt x="1484" y="2149"/>
                    <a:pt x="1483" y="2150"/>
                  </a:cubicBezTo>
                  <a:cubicBezTo>
                    <a:pt x="1481" y="2151"/>
                    <a:pt x="1479" y="2152"/>
                    <a:pt x="1477" y="2153"/>
                  </a:cubicBezTo>
                  <a:cubicBezTo>
                    <a:pt x="1477" y="2153"/>
                    <a:pt x="1477" y="2153"/>
                    <a:pt x="1477" y="2154"/>
                  </a:cubicBezTo>
                  <a:cubicBezTo>
                    <a:pt x="1476" y="2154"/>
                    <a:pt x="1476" y="2154"/>
                    <a:pt x="1476" y="2155"/>
                  </a:cubicBezTo>
                  <a:cubicBezTo>
                    <a:pt x="1475" y="2155"/>
                    <a:pt x="1475" y="2156"/>
                    <a:pt x="1475" y="2156"/>
                  </a:cubicBezTo>
                  <a:cubicBezTo>
                    <a:pt x="1474" y="2157"/>
                    <a:pt x="1474" y="2157"/>
                    <a:pt x="1474" y="2158"/>
                  </a:cubicBezTo>
                  <a:cubicBezTo>
                    <a:pt x="1474" y="2158"/>
                    <a:pt x="1474" y="2159"/>
                    <a:pt x="1473" y="2159"/>
                  </a:cubicBezTo>
                  <a:cubicBezTo>
                    <a:pt x="1473" y="2160"/>
                    <a:pt x="1473" y="2160"/>
                    <a:pt x="1473" y="2160"/>
                  </a:cubicBezTo>
                  <a:cubicBezTo>
                    <a:pt x="1473" y="2160"/>
                    <a:pt x="1473" y="2160"/>
                    <a:pt x="1474" y="2159"/>
                  </a:cubicBezTo>
                  <a:cubicBezTo>
                    <a:pt x="1474" y="2159"/>
                    <a:pt x="1474" y="2159"/>
                    <a:pt x="1475" y="2158"/>
                  </a:cubicBezTo>
                  <a:cubicBezTo>
                    <a:pt x="1475" y="2158"/>
                    <a:pt x="1475" y="2158"/>
                    <a:pt x="1476" y="2157"/>
                  </a:cubicBezTo>
                  <a:cubicBezTo>
                    <a:pt x="1476" y="2157"/>
                    <a:pt x="1477" y="2157"/>
                    <a:pt x="1477" y="2156"/>
                  </a:cubicBezTo>
                  <a:cubicBezTo>
                    <a:pt x="1478" y="2156"/>
                    <a:pt x="1478" y="2156"/>
                    <a:pt x="1479" y="2155"/>
                  </a:cubicBezTo>
                  <a:cubicBezTo>
                    <a:pt x="1479" y="2155"/>
                    <a:pt x="1480" y="2155"/>
                    <a:pt x="1480" y="2155"/>
                  </a:cubicBezTo>
                  <a:cubicBezTo>
                    <a:pt x="1481" y="2155"/>
                    <a:pt x="1481" y="2155"/>
                    <a:pt x="1481" y="2155"/>
                  </a:cubicBezTo>
                  <a:cubicBezTo>
                    <a:pt x="1482" y="2154"/>
                    <a:pt x="1483" y="2154"/>
                    <a:pt x="1484" y="2154"/>
                  </a:cubicBezTo>
                  <a:cubicBezTo>
                    <a:pt x="1486" y="2154"/>
                    <a:pt x="1488" y="2154"/>
                    <a:pt x="1490" y="2153"/>
                  </a:cubicBezTo>
                  <a:cubicBezTo>
                    <a:pt x="1492" y="2153"/>
                    <a:pt x="1495" y="2153"/>
                    <a:pt x="1497" y="2153"/>
                  </a:cubicBezTo>
                  <a:cubicBezTo>
                    <a:pt x="1498" y="2153"/>
                    <a:pt x="1500" y="2153"/>
                    <a:pt x="1501" y="2152"/>
                  </a:cubicBezTo>
                  <a:cubicBezTo>
                    <a:pt x="1502" y="2152"/>
                    <a:pt x="1502" y="2152"/>
                    <a:pt x="1502" y="2152"/>
                  </a:cubicBezTo>
                  <a:cubicBezTo>
                    <a:pt x="1502" y="2152"/>
                    <a:pt x="1502" y="2152"/>
                    <a:pt x="1502" y="2152"/>
                  </a:cubicBezTo>
                  <a:cubicBezTo>
                    <a:pt x="1503" y="2152"/>
                    <a:pt x="1503" y="2152"/>
                    <a:pt x="1503" y="2152"/>
                  </a:cubicBezTo>
                  <a:cubicBezTo>
                    <a:pt x="1504" y="2152"/>
                    <a:pt x="1504" y="2152"/>
                    <a:pt x="1505" y="2152"/>
                  </a:cubicBezTo>
                  <a:cubicBezTo>
                    <a:pt x="1505" y="2152"/>
                    <a:pt x="1506" y="2151"/>
                    <a:pt x="1506" y="2151"/>
                  </a:cubicBezTo>
                  <a:cubicBezTo>
                    <a:pt x="1507" y="2151"/>
                    <a:pt x="1507" y="2151"/>
                    <a:pt x="1507" y="2151"/>
                  </a:cubicBezTo>
                  <a:cubicBezTo>
                    <a:pt x="1508" y="2151"/>
                    <a:pt x="1509" y="2151"/>
                    <a:pt x="1509" y="2150"/>
                  </a:cubicBezTo>
                  <a:cubicBezTo>
                    <a:pt x="1510" y="2150"/>
                    <a:pt x="1511" y="2150"/>
                    <a:pt x="1511" y="2149"/>
                  </a:cubicBezTo>
                  <a:cubicBezTo>
                    <a:pt x="1512" y="2149"/>
                    <a:pt x="1513" y="2149"/>
                    <a:pt x="1513" y="2148"/>
                  </a:cubicBezTo>
                  <a:cubicBezTo>
                    <a:pt x="1514" y="2148"/>
                    <a:pt x="1516" y="2147"/>
                    <a:pt x="1517" y="2146"/>
                  </a:cubicBezTo>
                  <a:cubicBezTo>
                    <a:pt x="1517" y="2146"/>
                    <a:pt x="1518" y="2145"/>
                    <a:pt x="1519" y="2145"/>
                  </a:cubicBezTo>
                  <a:cubicBezTo>
                    <a:pt x="1519" y="2144"/>
                    <a:pt x="1520" y="2144"/>
                    <a:pt x="1520" y="2143"/>
                  </a:cubicBezTo>
                  <a:cubicBezTo>
                    <a:pt x="1521" y="2143"/>
                    <a:pt x="1521" y="2142"/>
                    <a:pt x="1522" y="2142"/>
                  </a:cubicBezTo>
                  <a:cubicBezTo>
                    <a:pt x="1522" y="2141"/>
                    <a:pt x="1523" y="2141"/>
                    <a:pt x="1523" y="2140"/>
                  </a:cubicBezTo>
                  <a:cubicBezTo>
                    <a:pt x="1524" y="2140"/>
                    <a:pt x="1524" y="2140"/>
                    <a:pt x="1524" y="2140"/>
                  </a:cubicBezTo>
                  <a:cubicBezTo>
                    <a:pt x="1525" y="2139"/>
                    <a:pt x="1525" y="2139"/>
                    <a:pt x="1525" y="2139"/>
                  </a:cubicBezTo>
                  <a:cubicBezTo>
                    <a:pt x="1525" y="2138"/>
                    <a:pt x="1525" y="2138"/>
                    <a:pt x="1526" y="2137"/>
                  </a:cubicBezTo>
                  <a:cubicBezTo>
                    <a:pt x="1527" y="2136"/>
                    <a:pt x="1527" y="2135"/>
                    <a:pt x="1528" y="2134"/>
                  </a:cubicBezTo>
                  <a:cubicBezTo>
                    <a:pt x="1528" y="2133"/>
                    <a:pt x="1529" y="2132"/>
                    <a:pt x="1529" y="2131"/>
                  </a:cubicBezTo>
                  <a:cubicBezTo>
                    <a:pt x="1529" y="2132"/>
                    <a:pt x="1529" y="2133"/>
                    <a:pt x="1529" y="2134"/>
                  </a:cubicBezTo>
                  <a:cubicBezTo>
                    <a:pt x="1529" y="2135"/>
                    <a:pt x="1529" y="2135"/>
                    <a:pt x="1529" y="2136"/>
                  </a:cubicBezTo>
                  <a:cubicBezTo>
                    <a:pt x="1529" y="2138"/>
                    <a:pt x="1529" y="2138"/>
                    <a:pt x="1529" y="2138"/>
                  </a:cubicBezTo>
                  <a:cubicBezTo>
                    <a:pt x="1529" y="2140"/>
                    <a:pt x="1529" y="2141"/>
                    <a:pt x="1529" y="2142"/>
                  </a:cubicBezTo>
                  <a:cubicBezTo>
                    <a:pt x="1529" y="2145"/>
                    <a:pt x="1529" y="2148"/>
                    <a:pt x="1528" y="2151"/>
                  </a:cubicBezTo>
                  <a:cubicBezTo>
                    <a:pt x="1528" y="2152"/>
                    <a:pt x="1528" y="2153"/>
                    <a:pt x="1528" y="2154"/>
                  </a:cubicBezTo>
                  <a:cubicBezTo>
                    <a:pt x="1528" y="2155"/>
                    <a:pt x="1528" y="2155"/>
                    <a:pt x="1528" y="2155"/>
                  </a:cubicBezTo>
                  <a:cubicBezTo>
                    <a:pt x="1527" y="2157"/>
                    <a:pt x="1526" y="2159"/>
                    <a:pt x="1524" y="2161"/>
                  </a:cubicBezTo>
                  <a:cubicBezTo>
                    <a:pt x="1523" y="2163"/>
                    <a:pt x="1521" y="2166"/>
                    <a:pt x="1519" y="2167"/>
                  </a:cubicBezTo>
                  <a:cubicBezTo>
                    <a:pt x="1519" y="2168"/>
                    <a:pt x="1518" y="2168"/>
                    <a:pt x="1518" y="2169"/>
                  </a:cubicBezTo>
                  <a:cubicBezTo>
                    <a:pt x="1517" y="2169"/>
                    <a:pt x="1517" y="2170"/>
                    <a:pt x="1516" y="2170"/>
                  </a:cubicBezTo>
                  <a:cubicBezTo>
                    <a:pt x="1516" y="2171"/>
                    <a:pt x="1515" y="2171"/>
                    <a:pt x="1515" y="2172"/>
                  </a:cubicBezTo>
                  <a:cubicBezTo>
                    <a:pt x="1514" y="2172"/>
                    <a:pt x="1514" y="2172"/>
                    <a:pt x="1513" y="2173"/>
                  </a:cubicBezTo>
                  <a:cubicBezTo>
                    <a:pt x="1513" y="2173"/>
                    <a:pt x="1513" y="2173"/>
                    <a:pt x="1513" y="2173"/>
                  </a:cubicBezTo>
                  <a:cubicBezTo>
                    <a:pt x="1512" y="2173"/>
                    <a:pt x="1512" y="2173"/>
                    <a:pt x="1512" y="2173"/>
                  </a:cubicBezTo>
                  <a:cubicBezTo>
                    <a:pt x="1511" y="2174"/>
                    <a:pt x="1511" y="2174"/>
                    <a:pt x="1511" y="2174"/>
                  </a:cubicBezTo>
                  <a:cubicBezTo>
                    <a:pt x="1511" y="2174"/>
                    <a:pt x="1510" y="2175"/>
                    <a:pt x="1510" y="2175"/>
                  </a:cubicBezTo>
                  <a:cubicBezTo>
                    <a:pt x="1508" y="2176"/>
                    <a:pt x="1507" y="2177"/>
                    <a:pt x="1506" y="2177"/>
                  </a:cubicBezTo>
                  <a:cubicBezTo>
                    <a:pt x="1503" y="2179"/>
                    <a:pt x="1500" y="2180"/>
                    <a:pt x="1498" y="2181"/>
                  </a:cubicBezTo>
                  <a:cubicBezTo>
                    <a:pt x="1496" y="2182"/>
                    <a:pt x="1495" y="2183"/>
                    <a:pt x="1494" y="2183"/>
                  </a:cubicBezTo>
                  <a:cubicBezTo>
                    <a:pt x="1492" y="2184"/>
                    <a:pt x="1491" y="2185"/>
                    <a:pt x="1489" y="2186"/>
                  </a:cubicBezTo>
                  <a:cubicBezTo>
                    <a:pt x="1489" y="2186"/>
                    <a:pt x="1488" y="2187"/>
                    <a:pt x="1488" y="2187"/>
                  </a:cubicBezTo>
                  <a:cubicBezTo>
                    <a:pt x="1487" y="2187"/>
                    <a:pt x="1487" y="2187"/>
                    <a:pt x="1487" y="2187"/>
                  </a:cubicBezTo>
                  <a:cubicBezTo>
                    <a:pt x="1487" y="2187"/>
                    <a:pt x="1487" y="2187"/>
                    <a:pt x="1487" y="2187"/>
                  </a:cubicBezTo>
                  <a:cubicBezTo>
                    <a:pt x="1487" y="2187"/>
                    <a:pt x="1487" y="2187"/>
                    <a:pt x="1487" y="2187"/>
                  </a:cubicBezTo>
                  <a:cubicBezTo>
                    <a:pt x="1487" y="2188"/>
                    <a:pt x="1487" y="2188"/>
                    <a:pt x="1487" y="2188"/>
                  </a:cubicBezTo>
                  <a:cubicBezTo>
                    <a:pt x="1486" y="2188"/>
                    <a:pt x="1486" y="2188"/>
                    <a:pt x="1486" y="2188"/>
                  </a:cubicBezTo>
                  <a:cubicBezTo>
                    <a:pt x="1485" y="2189"/>
                    <a:pt x="1483" y="2190"/>
                    <a:pt x="1482" y="2191"/>
                  </a:cubicBezTo>
                  <a:cubicBezTo>
                    <a:pt x="1480" y="2193"/>
                    <a:pt x="1479" y="2195"/>
                    <a:pt x="1477" y="2198"/>
                  </a:cubicBezTo>
                  <a:cubicBezTo>
                    <a:pt x="1476" y="2200"/>
                    <a:pt x="1475" y="2202"/>
                    <a:pt x="1475" y="2204"/>
                  </a:cubicBezTo>
                  <a:cubicBezTo>
                    <a:pt x="1474" y="2204"/>
                    <a:pt x="1474" y="2205"/>
                    <a:pt x="1474" y="2205"/>
                  </a:cubicBezTo>
                  <a:cubicBezTo>
                    <a:pt x="1474" y="2206"/>
                    <a:pt x="1474" y="2206"/>
                    <a:pt x="1474" y="2206"/>
                  </a:cubicBezTo>
                  <a:cubicBezTo>
                    <a:pt x="1474" y="2206"/>
                    <a:pt x="1474" y="2206"/>
                    <a:pt x="1474" y="2207"/>
                  </a:cubicBezTo>
                  <a:cubicBezTo>
                    <a:pt x="1474" y="2207"/>
                    <a:pt x="1474" y="2208"/>
                    <a:pt x="1474" y="2208"/>
                  </a:cubicBezTo>
                  <a:cubicBezTo>
                    <a:pt x="1474" y="2208"/>
                    <a:pt x="1474" y="2209"/>
                    <a:pt x="1474" y="2209"/>
                  </a:cubicBezTo>
                  <a:cubicBezTo>
                    <a:pt x="1474" y="2210"/>
                    <a:pt x="1474" y="2210"/>
                    <a:pt x="1474" y="2211"/>
                  </a:cubicBezTo>
                  <a:cubicBezTo>
                    <a:pt x="1474" y="2212"/>
                    <a:pt x="1474" y="2212"/>
                    <a:pt x="1474" y="2212"/>
                  </a:cubicBezTo>
                  <a:cubicBezTo>
                    <a:pt x="1475" y="2213"/>
                    <a:pt x="1475" y="2213"/>
                    <a:pt x="1475" y="2213"/>
                  </a:cubicBezTo>
                  <a:cubicBezTo>
                    <a:pt x="1475" y="2213"/>
                    <a:pt x="1475" y="2213"/>
                    <a:pt x="1475" y="2212"/>
                  </a:cubicBezTo>
                  <a:cubicBezTo>
                    <a:pt x="1475" y="2212"/>
                    <a:pt x="1475" y="2211"/>
                    <a:pt x="1475" y="2211"/>
                  </a:cubicBezTo>
                  <a:cubicBezTo>
                    <a:pt x="1475" y="2210"/>
                    <a:pt x="1475" y="2210"/>
                    <a:pt x="1476" y="2209"/>
                  </a:cubicBezTo>
                  <a:cubicBezTo>
                    <a:pt x="1476" y="2209"/>
                    <a:pt x="1476" y="2209"/>
                    <a:pt x="1476" y="2208"/>
                  </a:cubicBezTo>
                  <a:cubicBezTo>
                    <a:pt x="1476" y="2208"/>
                    <a:pt x="1476" y="2208"/>
                    <a:pt x="1476" y="2207"/>
                  </a:cubicBezTo>
                  <a:cubicBezTo>
                    <a:pt x="1476" y="2207"/>
                    <a:pt x="1477" y="2207"/>
                    <a:pt x="1477" y="2206"/>
                  </a:cubicBezTo>
                  <a:cubicBezTo>
                    <a:pt x="1477" y="2206"/>
                    <a:pt x="1477" y="2205"/>
                    <a:pt x="1477" y="2205"/>
                  </a:cubicBezTo>
                  <a:cubicBezTo>
                    <a:pt x="1478" y="2203"/>
                    <a:pt x="1479" y="2202"/>
                    <a:pt x="1481" y="2200"/>
                  </a:cubicBezTo>
                  <a:cubicBezTo>
                    <a:pt x="1482" y="2199"/>
                    <a:pt x="1484" y="2197"/>
                    <a:pt x="1486" y="2196"/>
                  </a:cubicBezTo>
                  <a:cubicBezTo>
                    <a:pt x="1487" y="2195"/>
                    <a:pt x="1488" y="2194"/>
                    <a:pt x="1489" y="2194"/>
                  </a:cubicBezTo>
                  <a:cubicBezTo>
                    <a:pt x="1490" y="2193"/>
                    <a:pt x="1491" y="2193"/>
                    <a:pt x="1491" y="2193"/>
                  </a:cubicBezTo>
                  <a:cubicBezTo>
                    <a:pt x="1492" y="2192"/>
                    <a:pt x="1492" y="2192"/>
                    <a:pt x="1493" y="2192"/>
                  </a:cubicBezTo>
                  <a:cubicBezTo>
                    <a:pt x="1494" y="2191"/>
                    <a:pt x="1495" y="2191"/>
                    <a:pt x="1497" y="2190"/>
                  </a:cubicBezTo>
                  <a:cubicBezTo>
                    <a:pt x="1498" y="2189"/>
                    <a:pt x="1499" y="2189"/>
                    <a:pt x="1501" y="2188"/>
                  </a:cubicBezTo>
                  <a:cubicBezTo>
                    <a:pt x="1504" y="2187"/>
                    <a:pt x="1507" y="2186"/>
                    <a:pt x="1509" y="2184"/>
                  </a:cubicBezTo>
                  <a:cubicBezTo>
                    <a:pt x="1511" y="2184"/>
                    <a:pt x="1512" y="2183"/>
                    <a:pt x="1514" y="2182"/>
                  </a:cubicBezTo>
                  <a:cubicBezTo>
                    <a:pt x="1514" y="2181"/>
                    <a:pt x="1515" y="2181"/>
                    <a:pt x="1516" y="2180"/>
                  </a:cubicBezTo>
                  <a:cubicBezTo>
                    <a:pt x="1517" y="2180"/>
                    <a:pt x="1517" y="2180"/>
                    <a:pt x="1517" y="2180"/>
                  </a:cubicBezTo>
                  <a:cubicBezTo>
                    <a:pt x="1517" y="2179"/>
                    <a:pt x="1517" y="2179"/>
                    <a:pt x="1517" y="2179"/>
                  </a:cubicBezTo>
                  <a:cubicBezTo>
                    <a:pt x="1517" y="2179"/>
                    <a:pt x="1517" y="2179"/>
                    <a:pt x="1517" y="2179"/>
                  </a:cubicBezTo>
                  <a:cubicBezTo>
                    <a:pt x="1517" y="2179"/>
                    <a:pt x="1517" y="2179"/>
                    <a:pt x="1517" y="2179"/>
                  </a:cubicBezTo>
                  <a:cubicBezTo>
                    <a:pt x="1518" y="2179"/>
                    <a:pt x="1518" y="2179"/>
                    <a:pt x="1518" y="2179"/>
                  </a:cubicBezTo>
                  <a:cubicBezTo>
                    <a:pt x="1518" y="2179"/>
                    <a:pt x="1518" y="2179"/>
                    <a:pt x="1518" y="2179"/>
                  </a:cubicBezTo>
                  <a:cubicBezTo>
                    <a:pt x="1520" y="2177"/>
                    <a:pt x="1522" y="2175"/>
                    <a:pt x="1524" y="2173"/>
                  </a:cubicBezTo>
                  <a:cubicBezTo>
                    <a:pt x="1523" y="2174"/>
                    <a:pt x="1523" y="2175"/>
                    <a:pt x="1523" y="2176"/>
                  </a:cubicBezTo>
                  <a:cubicBezTo>
                    <a:pt x="1522" y="2179"/>
                    <a:pt x="1521" y="2181"/>
                    <a:pt x="1520" y="2184"/>
                  </a:cubicBezTo>
                  <a:cubicBezTo>
                    <a:pt x="1519" y="2190"/>
                    <a:pt x="1518" y="2195"/>
                    <a:pt x="1517" y="2200"/>
                  </a:cubicBezTo>
                  <a:cubicBezTo>
                    <a:pt x="1517" y="2201"/>
                    <a:pt x="1517" y="2201"/>
                    <a:pt x="1517" y="2202"/>
                  </a:cubicBezTo>
                  <a:cubicBezTo>
                    <a:pt x="1517" y="2203"/>
                    <a:pt x="1517" y="2203"/>
                    <a:pt x="1516" y="2204"/>
                  </a:cubicBezTo>
                  <a:cubicBezTo>
                    <a:pt x="1516" y="2205"/>
                    <a:pt x="1516" y="2205"/>
                    <a:pt x="1516" y="2206"/>
                  </a:cubicBezTo>
                  <a:cubicBezTo>
                    <a:pt x="1516" y="2207"/>
                    <a:pt x="1516" y="2207"/>
                    <a:pt x="1516" y="2208"/>
                  </a:cubicBezTo>
                  <a:cubicBezTo>
                    <a:pt x="1516" y="2209"/>
                    <a:pt x="1516" y="2210"/>
                    <a:pt x="1516" y="2211"/>
                  </a:cubicBezTo>
                  <a:cubicBezTo>
                    <a:pt x="1516" y="2213"/>
                    <a:pt x="1516" y="2214"/>
                    <a:pt x="1516" y="2215"/>
                  </a:cubicBezTo>
                  <a:cubicBezTo>
                    <a:pt x="1517" y="2220"/>
                    <a:pt x="1518" y="2224"/>
                    <a:pt x="1519" y="2227"/>
                  </a:cubicBezTo>
                  <a:cubicBezTo>
                    <a:pt x="1520" y="2231"/>
                    <a:pt x="1522" y="2234"/>
                    <a:pt x="1523" y="2236"/>
                  </a:cubicBezTo>
                  <a:cubicBezTo>
                    <a:pt x="1524" y="2238"/>
                    <a:pt x="1526" y="2240"/>
                    <a:pt x="1527" y="2241"/>
                  </a:cubicBezTo>
                  <a:cubicBezTo>
                    <a:pt x="1528" y="2242"/>
                    <a:pt x="1528" y="2242"/>
                    <a:pt x="1528" y="2242"/>
                  </a:cubicBezTo>
                  <a:cubicBezTo>
                    <a:pt x="1528" y="2242"/>
                    <a:pt x="1528" y="2242"/>
                    <a:pt x="1527" y="2241"/>
                  </a:cubicBezTo>
                  <a:cubicBezTo>
                    <a:pt x="1527" y="2240"/>
                    <a:pt x="1526" y="2239"/>
                    <a:pt x="1526" y="2238"/>
                  </a:cubicBezTo>
                  <a:cubicBezTo>
                    <a:pt x="1526" y="2238"/>
                    <a:pt x="1525" y="2237"/>
                    <a:pt x="1525" y="2237"/>
                  </a:cubicBezTo>
                  <a:cubicBezTo>
                    <a:pt x="1525" y="2236"/>
                    <a:pt x="1525" y="2236"/>
                    <a:pt x="1524" y="2235"/>
                  </a:cubicBezTo>
                  <a:cubicBezTo>
                    <a:pt x="1523" y="2233"/>
                    <a:pt x="1522" y="2230"/>
                    <a:pt x="1522" y="2227"/>
                  </a:cubicBezTo>
                  <a:cubicBezTo>
                    <a:pt x="1521" y="2223"/>
                    <a:pt x="1521" y="2219"/>
                    <a:pt x="1521" y="2215"/>
                  </a:cubicBezTo>
                  <a:cubicBezTo>
                    <a:pt x="1521" y="2213"/>
                    <a:pt x="1521" y="2211"/>
                    <a:pt x="1522" y="2208"/>
                  </a:cubicBezTo>
                  <a:cubicBezTo>
                    <a:pt x="1522" y="2208"/>
                    <a:pt x="1522" y="2207"/>
                    <a:pt x="1522" y="2207"/>
                  </a:cubicBezTo>
                  <a:cubicBezTo>
                    <a:pt x="1522" y="2206"/>
                    <a:pt x="1522" y="2205"/>
                    <a:pt x="1522" y="2205"/>
                  </a:cubicBezTo>
                  <a:cubicBezTo>
                    <a:pt x="1522" y="2204"/>
                    <a:pt x="1522" y="2204"/>
                    <a:pt x="1522" y="2203"/>
                  </a:cubicBezTo>
                  <a:cubicBezTo>
                    <a:pt x="1523" y="2202"/>
                    <a:pt x="1523" y="2202"/>
                    <a:pt x="1523" y="2201"/>
                  </a:cubicBezTo>
                  <a:cubicBezTo>
                    <a:pt x="1524" y="2196"/>
                    <a:pt x="1525" y="2191"/>
                    <a:pt x="1527" y="2186"/>
                  </a:cubicBezTo>
                  <a:cubicBezTo>
                    <a:pt x="1528" y="2184"/>
                    <a:pt x="1529" y="2181"/>
                    <a:pt x="1530" y="2178"/>
                  </a:cubicBezTo>
                  <a:cubicBezTo>
                    <a:pt x="1531" y="2175"/>
                    <a:pt x="1532" y="2173"/>
                    <a:pt x="1532" y="2170"/>
                  </a:cubicBezTo>
                  <a:cubicBezTo>
                    <a:pt x="1533" y="2168"/>
                    <a:pt x="1533" y="2167"/>
                    <a:pt x="1534" y="2165"/>
                  </a:cubicBezTo>
                  <a:cubicBezTo>
                    <a:pt x="1534" y="2163"/>
                    <a:pt x="1534" y="2163"/>
                    <a:pt x="1534" y="2163"/>
                  </a:cubicBezTo>
                  <a:cubicBezTo>
                    <a:pt x="1534" y="2163"/>
                    <a:pt x="1534" y="2163"/>
                    <a:pt x="1534" y="2163"/>
                  </a:cubicBezTo>
                  <a:cubicBezTo>
                    <a:pt x="1534" y="2162"/>
                    <a:pt x="1534" y="2162"/>
                    <a:pt x="1535" y="2162"/>
                  </a:cubicBezTo>
                  <a:cubicBezTo>
                    <a:pt x="1535" y="2161"/>
                    <a:pt x="1535" y="2161"/>
                    <a:pt x="1535" y="2161"/>
                  </a:cubicBezTo>
                  <a:cubicBezTo>
                    <a:pt x="1535" y="2160"/>
                    <a:pt x="1535" y="2158"/>
                    <a:pt x="1536" y="2157"/>
                  </a:cubicBezTo>
                  <a:cubicBezTo>
                    <a:pt x="1536" y="2155"/>
                    <a:pt x="1536" y="2153"/>
                    <a:pt x="1536" y="2152"/>
                  </a:cubicBezTo>
                  <a:cubicBezTo>
                    <a:pt x="1537" y="2149"/>
                    <a:pt x="1537" y="2146"/>
                    <a:pt x="1537" y="2143"/>
                  </a:cubicBezTo>
                  <a:cubicBezTo>
                    <a:pt x="1537" y="2141"/>
                    <a:pt x="1537" y="2140"/>
                    <a:pt x="1537" y="2138"/>
                  </a:cubicBezTo>
                  <a:cubicBezTo>
                    <a:pt x="1537" y="2136"/>
                    <a:pt x="1537" y="2136"/>
                    <a:pt x="1537" y="2136"/>
                  </a:cubicBezTo>
                  <a:cubicBezTo>
                    <a:pt x="1537" y="2135"/>
                    <a:pt x="1537" y="2134"/>
                    <a:pt x="1537" y="2134"/>
                  </a:cubicBezTo>
                  <a:cubicBezTo>
                    <a:pt x="1537" y="2132"/>
                    <a:pt x="1537" y="2131"/>
                    <a:pt x="1537" y="2129"/>
                  </a:cubicBezTo>
                  <a:cubicBezTo>
                    <a:pt x="1537" y="2128"/>
                    <a:pt x="1537" y="2126"/>
                    <a:pt x="1536" y="2125"/>
                  </a:cubicBezTo>
                  <a:cubicBezTo>
                    <a:pt x="1536" y="2122"/>
                    <a:pt x="1535" y="2119"/>
                    <a:pt x="1535" y="2116"/>
                  </a:cubicBezTo>
                  <a:cubicBezTo>
                    <a:pt x="1535" y="2115"/>
                    <a:pt x="1534" y="2113"/>
                    <a:pt x="1534" y="2112"/>
                  </a:cubicBezTo>
                  <a:cubicBezTo>
                    <a:pt x="1534" y="2111"/>
                    <a:pt x="1533" y="2109"/>
                    <a:pt x="1533" y="2108"/>
                  </a:cubicBezTo>
                  <a:cubicBezTo>
                    <a:pt x="1533" y="2107"/>
                    <a:pt x="1532" y="2106"/>
                    <a:pt x="1532" y="2104"/>
                  </a:cubicBezTo>
                  <a:cubicBezTo>
                    <a:pt x="1546" y="2125"/>
                    <a:pt x="1554" y="2147"/>
                    <a:pt x="1558" y="2173"/>
                  </a:cubicBezTo>
                  <a:cubicBezTo>
                    <a:pt x="1562" y="2193"/>
                    <a:pt x="1574" y="2211"/>
                    <a:pt x="1592" y="2222"/>
                  </a:cubicBezTo>
                  <a:cubicBezTo>
                    <a:pt x="1593" y="2222"/>
                    <a:pt x="1594" y="2223"/>
                    <a:pt x="1594" y="2223"/>
                  </a:cubicBezTo>
                  <a:cubicBezTo>
                    <a:pt x="1559" y="2181"/>
                    <a:pt x="1584" y="2137"/>
                    <a:pt x="1567" y="2113"/>
                  </a:cubicBezTo>
                  <a:cubicBezTo>
                    <a:pt x="1605" y="2125"/>
                    <a:pt x="1627" y="2145"/>
                    <a:pt x="1641" y="2169"/>
                  </a:cubicBezTo>
                  <a:cubicBezTo>
                    <a:pt x="1641" y="2169"/>
                    <a:pt x="1641" y="2170"/>
                    <a:pt x="1641" y="2170"/>
                  </a:cubicBezTo>
                  <a:cubicBezTo>
                    <a:pt x="1641" y="2173"/>
                    <a:pt x="1641" y="2176"/>
                    <a:pt x="1641" y="2179"/>
                  </a:cubicBezTo>
                  <a:cubicBezTo>
                    <a:pt x="1641" y="2182"/>
                    <a:pt x="1640" y="2185"/>
                    <a:pt x="1640" y="2189"/>
                  </a:cubicBezTo>
                  <a:cubicBezTo>
                    <a:pt x="1639" y="2190"/>
                    <a:pt x="1639" y="2191"/>
                    <a:pt x="1639" y="2191"/>
                  </a:cubicBezTo>
                  <a:cubicBezTo>
                    <a:pt x="1639" y="2192"/>
                    <a:pt x="1639" y="2193"/>
                    <a:pt x="1638" y="2194"/>
                  </a:cubicBezTo>
                  <a:cubicBezTo>
                    <a:pt x="1638" y="2195"/>
                    <a:pt x="1638" y="2196"/>
                    <a:pt x="1638" y="2197"/>
                  </a:cubicBezTo>
                  <a:cubicBezTo>
                    <a:pt x="1637" y="2198"/>
                    <a:pt x="1637" y="2198"/>
                    <a:pt x="1637" y="2198"/>
                  </a:cubicBezTo>
                  <a:cubicBezTo>
                    <a:pt x="1637" y="2199"/>
                    <a:pt x="1637" y="2199"/>
                    <a:pt x="1637" y="2199"/>
                  </a:cubicBezTo>
                  <a:cubicBezTo>
                    <a:pt x="1637" y="2199"/>
                    <a:pt x="1637" y="2199"/>
                    <a:pt x="1637" y="2199"/>
                  </a:cubicBezTo>
                  <a:cubicBezTo>
                    <a:pt x="1637" y="2201"/>
                    <a:pt x="1637" y="2201"/>
                    <a:pt x="1637" y="2201"/>
                  </a:cubicBezTo>
                  <a:cubicBezTo>
                    <a:pt x="1636" y="2202"/>
                    <a:pt x="1636" y="2202"/>
                    <a:pt x="1636" y="2202"/>
                  </a:cubicBezTo>
                  <a:cubicBezTo>
                    <a:pt x="1636" y="2203"/>
                    <a:pt x="1635" y="2204"/>
                    <a:pt x="1635" y="2205"/>
                  </a:cubicBezTo>
                  <a:cubicBezTo>
                    <a:pt x="1635" y="2206"/>
                    <a:pt x="1634" y="2208"/>
                    <a:pt x="1633" y="2210"/>
                  </a:cubicBezTo>
                  <a:cubicBezTo>
                    <a:pt x="1632" y="2213"/>
                    <a:pt x="1630" y="2217"/>
                    <a:pt x="1629" y="2220"/>
                  </a:cubicBezTo>
                  <a:cubicBezTo>
                    <a:pt x="1628" y="2222"/>
                    <a:pt x="1627" y="2224"/>
                    <a:pt x="1627" y="2226"/>
                  </a:cubicBezTo>
                  <a:cubicBezTo>
                    <a:pt x="1626" y="2228"/>
                    <a:pt x="1625" y="2229"/>
                    <a:pt x="1625" y="2231"/>
                  </a:cubicBezTo>
                  <a:cubicBezTo>
                    <a:pt x="1624" y="2232"/>
                    <a:pt x="1624" y="2233"/>
                    <a:pt x="1624" y="2234"/>
                  </a:cubicBezTo>
                  <a:cubicBezTo>
                    <a:pt x="1624" y="2235"/>
                    <a:pt x="1623" y="2236"/>
                    <a:pt x="1623" y="2237"/>
                  </a:cubicBezTo>
                  <a:cubicBezTo>
                    <a:pt x="1623" y="2238"/>
                    <a:pt x="1623" y="2238"/>
                    <a:pt x="1623" y="2239"/>
                  </a:cubicBezTo>
                  <a:cubicBezTo>
                    <a:pt x="1622" y="2240"/>
                    <a:pt x="1622" y="2241"/>
                    <a:pt x="1622" y="2242"/>
                  </a:cubicBezTo>
                  <a:cubicBezTo>
                    <a:pt x="1622" y="2245"/>
                    <a:pt x="1622" y="2249"/>
                    <a:pt x="1622" y="2252"/>
                  </a:cubicBezTo>
                  <a:cubicBezTo>
                    <a:pt x="1622" y="2255"/>
                    <a:pt x="1622" y="2258"/>
                    <a:pt x="1623" y="2260"/>
                  </a:cubicBezTo>
                  <a:cubicBezTo>
                    <a:pt x="1624" y="2263"/>
                    <a:pt x="1624" y="2265"/>
                    <a:pt x="1625" y="2266"/>
                  </a:cubicBezTo>
                  <a:cubicBezTo>
                    <a:pt x="1626" y="2267"/>
                    <a:pt x="1626" y="2268"/>
                    <a:pt x="1626" y="2268"/>
                  </a:cubicBezTo>
                  <a:cubicBezTo>
                    <a:pt x="1627" y="2269"/>
                    <a:pt x="1627" y="2269"/>
                    <a:pt x="1627" y="2270"/>
                  </a:cubicBezTo>
                  <a:cubicBezTo>
                    <a:pt x="1628" y="2270"/>
                    <a:pt x="1628" y="2271"/>
                    <a:pt x="1628" y="2271"/>
                  </a:cubicBezTo>
                  <a:cubicBezTo>
                    <a:pt x="1628" y="2271"/>
                    <a:pt x="1628" y="2270"/>
                    <a:pt x="1628" y="2269"/>
                  </a:cubicBezTo>
                  <a:cubicBezTo>
                    <a:pt x="1628" y="2269"/>
                    <a:pt x="1627" y="2268"/>
                    <a:pt x="1627" y="2268"/>
                  </a:cubicBezTo>
                  <a:cubicBezTo>
                    <a:pt x="1627" y="2267"/>
                    <a:pt x="1627" y="2266"/>
                    <a:pt x="1627" y="2266"/>
                  </a:cubicBezTo>
                  <a:cubicBezTo>
                    <a:pt x="1627" y="2265"/>
                    <a:pt x="1627" y="2265"/>
                    <a:pt x="1626" y="2264"/>
                  </a:cubicBezTo>
                  <a:cubicBezTo>
                    <a:pt x="1626" y="2264"/>
                    <a:pt x="1626" y="2263"/>
                    <a:pt x="1626" y="2263"/>
                  </a:cubicBezTo>
                  <a:cubicBezTo>
                    <a:pt x="1626" y="2262"/>
                    <a:pt x="1626" y="2261"/>
                    <a:pt x="1626" y="2260"/>
                  </a:cubicBezTo>
                  <a:cubicBezTo>
                    <a:pt x="1626" y="2257"/>
                    <a:pt x="1626" y="2255"/>
                    <a:pt x="1626" y="2252"/>
                  </a:cubicBezTo>
                  <a:cubicBezTo>
                    <a:pt x="1627" y="2249"/>
                    <a:pt x="1627" y="2246"/>
                    <a:pt x="1628" y="2243"/>
                  </a:cubicBezTo>
                  <a:cubicBezTo>
                    <a:pt x="1628" y="2242"/>
                    <a:pt x="1628" y="2242"/>
                    <a:pt x="1629" y="2241"/>
                  </a:cubicBezTo>
                  <a:cubicBezTo>
                    <a:pt x="1629" y="2240"/>
                    <a:pt x="1629" y="2239"/>
                    <a:pt x="1629" y="2239"/>
                  </a:cubicBezTo>
                  <a:cubicBezTo>
                    <a:pt x="1630" y="2238"/>
                    <a:pt x="1630" y="2237"/>
                    <a:pt x="1630" y="2236"/>
                  </a:cubicBezTo>
                  <a:cubicBezTo>
                    <a:pt x="1631" y="2235"/>
                    <a:pt x="1631" y="2234"/>
                    <a:pt x="1631" y="2234"/>
                  </a:cubicBezTo>
                  <a:cubicBezTo>
                    <a:pt x="1632" y="2232"/>
                    <a:pt x="1633" y="2230"/>
                    <a:pt x="1633" y="2229"/>
                  </a:cubicBezTo>
                  <a:cubicBezTo>
                    <a:pt x="1634" y="2227"/>
                    <a:pt x="1635" y="2226"/>
                    <a:pt x="1635" y="2224"/>
                  </a:cubicBezTo>
                  <a:cubicBezTo>
                    <a:pt x="1635" y="2225"/>
                    <a:pt x="1635" y="2225"/>
                    <a:pt x="1635" y="2226"/>
                  </a:cubicBezTo>
                  <a:cubicBezTo>
                    <a:pt x="1635" y="2228"/>
                    <a:pt x="1636" y="2230"/>
                    <a:pt x="1636" y="2231"/>
                  </a:cubicBezTo>
                  <a:cubicBezTo>
                    <a:pt x="1636" y="2232"/>
                    <a:pt x="1636" y="2233"/>
                    <a:pt x="1636" y="2234"/>
                  </a:cubicBezTo>
                  <a:cubicBezTo>
                    <a:pt x="1636" y="2235"/>
                    <a:pt x="1637" y="2236"/>
                    <a:pt x="1637" y="2237"/>
                  </a:cubicBezTo>
                  <a:cubicBezTo>
                    <a:pt x="1637" y="2238"/>
                    <a:pt x="1638" y="2240"/>
                    <a:pt x="1638" y="2241"/>
                  </a:cubicBezTo>
                  <a:cubicBezTo>
                    <a:pt x="1638" y="2242"/>
                    <a:pt x="1639" y="2243"/>
                    <a:pt x="1639" y="2243"/>
                  </a:cubicBezTo>
                  <a:cubicBezTo>
                    <a:pt x="1639" y="2244"/>
                    <a:pt x="1639" y="2245"/>
                    <a:pt x="1640" y="2245"/>
                  </a:cubicBezTo>
                  <a:cubicBezTo>
                    <a:pt x="1640" y="2246"/>
                    <a:pt x="1640" y="2247"/>
                    <a:pt x="1640" y="2247"/>
                  </a:cubicBezTo>
                  <a:cubicBezTo>
                    <a:pt x="1641" y="2248"/>
                    <a:pt x="1641" y="2248"/>
                    <a:pt x="1641" y="2249"/>
                  </a:cubicBezTo>
                  <a:cubicBezTo>
                    <a:pt x="1642" y="2250"/>
                    <a:pt x="1642" y="2251"/>
                    <a:pt x="1643" y="2251"/>
                  </a:cubicBezTo>
                  <a:cubicBezTo>
                    <a:pt x="1643" y="2252"/>
                    <a:pt x="1644" y="2252"/>
                    <a:pt x="1644" y="2253"/>
                  </a:cubicBezTo>
                  <a:cubicBezTo>
                    <a:pt x="1644" y="2253"/>
                    <a:pt x="1644" y="2253"/>
                    <a:pt x="1644" y="2253"/>
                  </a:cubicBezTo>
                  <a:cubicBezTo>
                    <a:pt x="1644" y="2253"/>
                    <a:pt x="1644" y="2253"/>
                    <a:pt x="1644" y="2253"/>
                  </a:cubicBezTo>
                  <a:cubicBezTo>
                    <a:pt x="1644" y="2252"/>
                    <a:pt x="1644" y="2252"/>
                    <a:pt x="1644" y="2251"/>
                  </a:cubicBezTo>
                  <a:cubicBezTo>
                    <a:pt x="1644" y="2250"/>
                    <a:pt x="1644" y="2249"/>
                    <a:pt x="1644" y="2248"/>
                  </a:cubicBezTo>
                  <a:cubicBezTo>
                    <a:pt x="1644" y="2247"/>
                    <a:pt x="1644" y="2246"/>
                    <a:pt x="1644" y="2244"/>
                  </a:cubicBezTo>
                  <a:cubicBezTo>
                    <a:pt x="1644" y="2242"/>
                    <a:pt x="1644" y="2239"/>
                    <a:pt x="1644" y="2236"/>
                  </a:cubicBezTo>
                  <a:cubicBezTo>
                    <a:pt x="1644" y="2235"/>
                    <a:pt x="1644" y="2234"/>
                    <a:pt x="1644" y="2233"/>
                  </a:cubicBezTo>
                  <a:cubicBezTo>
                    <a:pt x="1644" y="2232"/>
                    <a:pt x="1644" y="2232"/>
                    <a:pt x="1643" y="2231"/>
                  </a:cubicBezTo>
                  <a:cubicBezTo>
                    <a:pt x="1643" y="2229"/>
                    <a:pt x="1643" y="2227"/>
                    <a:pt x="1643" y="2226"/>
                  </a:cubicBezTo>
                  <a:cubicBezTo>
                    <a:pt x="1643" y="2224"/>
                    <a:pt x="1643" y="2222"/>
                    <a:pt x="1643" y="2221"/>
                  </a:cubicBezTo>
                  <a:cubicBezTo>
                    <a:pt x="1643" y="2220"/>
                    <a:pt x="1643" y="2219"/>
                    <a:pt x="1643" y="2218"/>
                  </a:cubicBezTo>
                  <a:cubicBezTo>
                    <a:pt x="1643" y="2217"/>
                    <a:pt x="1643" y="2217"/>
                    <a:pt x="1643" y="2216"/>
                  </a:cubicBezTo>
                  <a:cubicBezTo>
                    <a:pt x="1643" y="2214"/>
                    <a:pt x="1643" y="2213"/>
                    <a:pt x="1643" y="2211"/>
                  </a:cubicBezTo>
                  <a:cubicBezTo>
                    <a:pt x="1643" y="2210"/>
                    <a:pt x="1643" y="2208"/>
                    <a:pt x="1643" y="2207"/>
                  </a:cubicBezTo>
                  <a:cubicBezTo>
                    <a:pt x="1643" y="2207"/>
                    <a:pt x="1643" y="2206"/>
                    <a:pt x="1643" y="2206"/>
                  </a:cubicBezTo>
                  <a:cubicBezTo>
                    <a:pt x="1643" y="2205"/>
                    <a:pt x="1643" y="2205"/>
                    <a:pt x="1643" y="2204"/>
                  </a:cubicBezTo>
                  <a:cubicBezTo>
                    <a:pt x="1644" y="2203"/>
                    <a:pt x="1644" y="2203"/>
                    <a:pt x="1644" y="2203"/>
                  </a:cubicBezTo>
                  <a:cubicBezTo>
                    <a:pt x="1644" y="2201"/>
                    <a:pt x="1644" y="2201"/>
                    <a:pt x="1644" y="2201"/>
                  </a:cubicBezTo>
                  <a:cubicBezTo>
                    <a:pt x="1645" y="2199"/>
                    <a:pt x="1645" y="2198"/>
                    <a:pt x="1646" y="2196"/>
                  </a:cubicBezTo>
                  <a:cubicBezTo>
                    <a:pt x="1646" y="2195"/>
                    <a:pt x="1646" y="2194"/>
                    <a:pt x="1646" y="2193"/>
                  </a:cubicBezTo>
                  <a:cubicBezTo>
                    <a:pt x="1646" y="2192"/>
                    <a:pt x="1646" y="2191"/>
                    <a:pt x="1646" y="2190"/>
                  </a:cubicBezTo>
                  <a:cubicBezTo>
                    <a:pt x="1647" y="2187"/>
                    <a:pt x="1647" y="2184"/>
                    <a:pt x="1647" y="2181"/>
                  </a:cubicBezTo>
                  <a:cubicBezTo>
                    <a:pt x="1658" y="2208"/>
                    <a:pt x="1660" y="2238"/>
                    <a:pt x="1659" y="2267"/>
                  </a:cubicBezTo>
                  <a:cubicBezTo>
                    <a:pt x="1658" y="2268"/>
                    <a:pt x="1658" y="2269"/>
                    <a:pt x="1657" y="2270"/>
                  </a:cubicBezTo>
                  <a:cubicBezTo>
                    <a:pt x="1656" y="2272"/>
                    <a:pt x="1654" y="2274"/>
                    <a:pt x="1653" y="2275"/>
                  </a:cubicBezTo>
                  <a:cubicBezTo>
                    <a:pt x="1652" y="2276"/>
                    <a:pt x="1651" y="2277"/>
                    <a:pt x="1651" y="2278"/>
                  </a:cubicBezTo>
                  <a:cubicBezTo>
                    <a:pt x="1650" y="2279"/>
                    <a:pt x="1649" y="2279"/>
                    <a:pt x="1648" y="2280"/>
                  </a:cubicBezTo>
                  <a:cubicBezTo>
                    <a:pt x="1646" y="2282"/>
                    <a:pt x="1645" y="2283"/>
                    <a:pt x="1643" y="2285"/>
                  </a:cubicBezTo>
                  <a:cubicBezTo>
                    <a:pt x="1641" y="2286"/>
                    <a:pt x="1639" y="2288"/>
                    <a:pt x="1637" y="2289"/>
                  </a:cubicBezTo>
                  <a:cubicBezTo>
                    <a:pt x="1635" y="2291"/>
                    <a:pt x="1633" y="2292"/>
                    <a:pt x="1632" y="2294"/>
                  </a:cubicBezTo>
                  <a:cubicBezTo>
                    <a:pt x="1629" y="2296"/>
                    <a:pt x="1629" y="2296"/>
                    <a:pt x="1629" y="2296"/>
                  </a:cubicBezTo>
                  <a:cubicBezTo>
                    <a:pt x="1626" y="2298"/>
                    <a:pt x="1626" y="2298"/>
                    <a:pt x="1626" y="2298"/>
                  </a:cubicBezTo>
                  <a:cubicBezTo>
                    <a:pt x="1624" y="2300"/>
                    <a:pt x="1622" y="2302"/>
                    <a:pt x="1621" y="2303"/>
                  </a:cubicBezTo>
                  <a:cubicBezTo>
                    <a:pt x="1619" y="2305"/>
                    <a:pt x="1617" y="2307"/>
                    <a:pt x="1616" y="2309"/>
                  </a:cubicBezTo>
                  <a:cubicBezTo>
                    <a:pt x="1613" y="2311"/>
                    <a:pt x="1613" y="2311"/>
                    <a:pt x="1613" y="2311"/>
                  </a:cubicBezTo>
                  <a:cubicBezTo>
                    <a:pt x="1612" y="2312"/>
                    <a:pt x="1612" y="2313"/>
                    <a:pt x="1611" y="2314"/>
                  </a:cubicBezTo>
                  <a:cubicBezTo>
                    <a:pt x="1609" y="2316"/>
                    <a:pt x="1608" y="2318"/>
                    <a:pt x="1606" y="2320"/>
                  </a:cubicBezTo>
                  <a:cubicBezTo>
                    <a:pt x="1605" y="2322"/>
                    <a:pt x="1603" y="2324"/>
                    <a:pt x="1602" y="2326"/>
                  </a:cubicBezTo>
                  <a:cubicBezTo>
                    <a:pt x="1601" y="2328"/>
                    <a:pt x="1599" y="2330"/>
                    <a:pt x="1598" y="2332"/>
                  </a:cubicBezTo>
                  <a:cubicBezTo>
                    <a:pt x="1597" y="2334"/>
                    <a:pt x="1595" y="2336"/>
                    <a:pt x="1594" y="2338"/>
                  </a:cubicBezTo>
                  <a:cubicBezTo>
                    <a:pt x="1594" y="2339"/>
                    <a:pt x="1593" y="2340"/>
                    <a:pt x="1593" y="2341"/>
                  </a:cubicBezTo>
                  <a:cubicBezTo>
                    <a:pt x="1592" y="2343"/>
                    <a:pt x="1592" y="2343"/>
                    <a:pt x="1592" y="2343"/>
                  </a:cubicBezTo>
                  <a:cubicBezTo>
                    <a:pt x="1591" y="2345"/>
                    <a:pt x="1591" y="2345"/>
                    <a:pt x="1591" y="2345"/>
                  </a:cubicBezTo>
                  <a:cubicBezTo>
                    <a:pt x="1590" y="2346"/>
                    <a:pt x="1590" y="2347"/>
                    <a:pt x="1590" y="2348"/>
                  </a:cubicBezTo>
                  <a:cubicBezTo>
                    <a:pt x="1589" y="2349"/>
                    <a:pt x="1589" y="2350"/>
                    <a:pt x="1588" y="2351"/>
                  </a:cubicBezTo>
                  <a:cubicBezTo>
                    <a:pt x="1590" y="2350"/>
                    <a:pt x="1591" y="2348"/>
                    <a:pt x="1593" y="2346"/>
                  </a:cubicBezTo>
                  <a:cubicBezTo>
                    <a:pt x="1597" y="2340"/>
                    <a:pt x="1597" y="2340"/>
                    <a:pt x="1597" y="2340"/>
                  </a:cubicBezTo>
                  <a:cubicBezTo>
                    <a:pt x="1600" y="2337"/>
                    <a:pt x="1600" y="2337"/>
                    <a:pt x="1600" y="2337"/>
                  </a:cubicBezTo>
                  <a:cubicBezTo>
                    <a:pt x="1602" y="2335"/>
                    <a:pt x="1602" y="2335"/>
                    <a:pt x="1602" y="2335"/>
                  </a:cubicBezTo>
                  <a:cubicBezTo>
                    <a:pt x="1603" y="2334"/>
                    <a:pt x="1604" y="2333"/>
                    <a:pt x="1604" y="2332"/>
                  </a:cubicBezTo>
                  <a:cubicBezTo>
                    <a:pt x="1605" y="2331"/>
                    <a:pt x="1606" y="2330"/>
                    <a:pt x="1607" y="2329"/>
                  </a:cubicBezTo>
                  <a:cubicBezTo>
                    <a:pt x="1609" y="2327"/>
                    <a:pt x="1609" y="2327"/>
                    <a:pt x="1609" y="2327"/>
                  </a:cubicBezTo>
                  <a:cubicBezTo>
                    <a:pt x="1611" y="2324"/>
                    <a:pt x="1611" y="2324"/>
                    <a:pt x="1611" y="2324"/>
                  </a:cubicBezTo>
                  <a:cubicBezTo>
                    <a:pt x="1612" y="2323"/>
                    <a:pt x="1613" y="2322"/>
                    <a:pt x="1614" y="2322"/>
                  </a:cubicBezTo>
                  <a:cubicBezTo>
                    <a:pt x="1615" y="2321"/>
                    <a:pt x="1615" y="2320"/>
                    <a:pt x="1616" y="2319"/>
                  </a:cubicBezTo>
                  <a:cubicBezTo>
                    <a:pt x="1618" y="2317"/>
                    <a:pt x="1619" y="2316"/>
                    <a:pt x="1621" y="2314"/>
                  </a:cubicBezTo>
                  <a:cubicBezTo>
                    <a:pt x="1623" y="2312"/>
                    <a:pt x="1624" y="2311"/>
                    <a:pt x="1626" y="2309"/>
                  </a:cubicBezTo>
                  <a:cubicBezTo>
                    <a:pt x="1627" y="2308"/>
                    <a:pt x="1628" y="2307"/>
                    <a:pt x="1629" y="2307"/>
                  </a:cubicBezTo>
                  <a:cubicBezTo>
                    <a:pt x="1630" y="2306"/>
                    <a:pt x="1630" y="2305"/>
                    <a:pt x="1631" y="2304"/>
                  </a:cubicBezTo>
                  <a:cubicBezTo>
                    <a:pt x="1634" y="2302"/>
                    <a:pt x="1634" y="2302"/>
                    <a:pt x="1634" y="2302"/>
                  </a:cubicBezTo>
                  <a:cubicBezTo>
                    <a:pt x="1637" y="2299"/>
                    <a:pt x="1637" y="2299"/>
                    <a:pt x="1637" y="2299"/>
                  </a:cubicBezTo>
                  <a:cubicBezTo>
                    <a:pt x="1642" y="2295"/>
                    <a:pt x="1642" y="2295"/>
                    <a:pt x="1642" y="2295"/>
                  </a:cubicBezTo>
                  <a:cubicBezTo>
                    <a:pt x="1644" y="2293"/>
                    <a:pt x="1646" y="2291"/>
                    <a:pt x="1647" y="2290"/>
                  </a:cubicBezTo>
                  <a:cubicBezTo>
                    <a:pt x="1649" y="2288"/>
                    <a:pt x="1651" y="2286"/>
                    <a:pt x="1652" y="2284"/>
                  </a:cubicBezTo>
                  <a:cubicBezTo>
                    <a:pt x="1653" y="2283"/>
                    <a:pt x="1654" y="2282"/>
                    <a:pt x="1655" y="2281"/>
                  </a:cubicBezTo>
                  <a:cubicBezTo>
                    <a:pt x="1655" y="2281"/>
                    <a:pt x="1656" y="2280"/>
                    <a:pt x="1656" y="2280"/>
                  </a:cubicBezTo>
                  <a:cubicBezTo>
                    <a:pt x="1656" y="2279"/>
                    <a:pt x="1657" y="2279"/>
                    <a:pt x="1657" y="2278"/>
                  </a:cubicBezTo>
                  <a:cubicBezTo>
                    <a:pt x="1657" y="2278"/>
                    <a:pt x="1658" y="2277"/>
                    <a:pt x="1658" y="2276"/>
                  </a:cubicBezTo>
                  <a:cubicBezTo>
                    <a:pt x="1657" y="2286"/>
                    <a:pt x="1656" y="2296"/>
                    <a:pt x="1655" y="2305"/>
                  </a:cubicBezTo>
                  <a:cubicBezTo>
                    <a:pt x="1655" y="2305"/>
                    <a:pt x="1655" y="2305"/>
                    <a:pt x="1655" y="2305"/>
                  </a:cubicBezTo>
                  <a:cubicBezTo>
                    <a:pt x="1653" y="2310"/>
                    <a:pt x="1650" y="2315"/>
                    <a:pt x="1647" y="2321"/>
                  </a:cubicBezTo>
                  <a:cubicBezTo>
                    <a:pt x="1644" y="2326"/>
                    <a:pt x="1640" y="2332"/>
                    <a:pt x="1637" y="2338"/>
                  </a:cubicBezTo>
                  <a:cubicBezTo>
                    <a:pt x="1636" y="2338"/>
                    <a:pt x="1636" y="2339"/>
                    <a:pt x="1635" y="2340"/>
                  </a:cubicBezTo>
                  <a:cubicBezTo>
                    <a:pt x="1633" y="2341"/>
                    <a:pt x="1630" y="2343"/>
                    <a:pt x="1627" y="2345"/>
                  </a:cubicBezTo>
                  <a:cubicBezTo>
                    <a:pt x="1624" y="2347"/>
                    <a:pt x="1620" y="2350"/>
                    <a:pt x="1616" y="2353"/>
                  </a:cubicBezTo>
                  <a:cubicBezTo>
                    <a:pt x="1615" y="2354"/>
                    <a:pt x="1613" y="2355"/>
                    <a:pt x="1612" y="2355"/>
                  </a:cubicBezTo>
                  <a:cubicBezTo>
                    <a:pt x="1611" y="2356"/>
                    <a:pt x="1610" y="2357"/>
                    <a:pt x="1609" y="2358"/>
                  </a:cubicBezTo>
                  <a:cubicBezTo>
                    <a:pt x="1607" y="2360"/>
                    <a:pt x="1605" y="2361"/>
                    <a:pt x="1603" y="2363"/>
                  </a:cubicBezTo>
                  <a:cubicBezTo>
                    <a:pt x="1601" y="2365"/>
                    <a:pt x="1599" y="2367"/>
                    <a:pt x="1596" y="2369"/>
                  </a:cubicBezTo>
                  <a:cubicBezTo>
                    <a:pt x="1596" y="2369"/>
                    <a:pt x="1595" y="2370"/>
                    <a:pt x="1595" y="2370"/>
                  </a:cubicBezTo>
                  <a:cubicBezTo>
                    <a:pt x="1594" y="2370"/>
                    <a:pt x="1594" y="2371"/>
                    <a:pt x="1593" y="2371"/>
                  </a:cubicBezTo>
                  <a:cubicBezTo>
                    <a:pt x="1592" y="2372"/>
                    <a:pt x="1591" y="2373"/>
                    <a:pt x="1591" y="2374"/>
                  </a:cubicBezTo>
                  <a:cubicBezTo>
                    <a:pt x="1589" y="2376"/>
                    <a:pt x="1587" y="2378"/>
                    <a:pt x="1586" y="2380"/>
                  </a:cubicBezTo>
                  <a:cubicBezTo>
                    <a:pt x="1585" y="2382"/>
                    <a:pt x="1584" y="2383"/>
                    <a:pt x="1584" y="2384"/>
                  </a:cubicBezTo>
                  <a:cubicBezTo>
                    <a:pt x="1583" y="2384"/>
                    <a:pt x="1583" y="2385"/>
                    <a:pt x="1583" y="2385"/>
                  </a:cubicBezTo>
                  <a:cubicBezTo>
                    <a:pt x="1582" y="2386"/>
                    <a:pt x="1582" y="2386"/>
                    <a:pt x="1582" y="2387"/>
                  </a:cubicBezTo>
                  <a:cubicBezTo>
                    <a:pt x="1582" y="2388"/>
                    <a:pt x="1581" y="2389"/>
                    <a:pt x="1581" y="2390"/>
                  </a:cubicBezTo>
                  <a:cubicBezTo>
                    <a:pt x="1581" y="2390"/>
                    <a:pt x="1580" y="2391"/>
                    <a:pt x="1580" y="2391"/>
                  </a:cubicBezTo>
                  <a:cubicBezTo>
                    <a:pt x="1580" y="2391"/>
                    <a:pt x="1580" y="2392"/>
                    <a:pt x="1580" y="2392"/>
                  </a:cubicBezTo>
                  <a:cubicBezTo>
                    <a:pt x="1580" y="2393"/>
                    <a:pt x="1580" y="2394"/>
                    <a:pt x="1580" y="2395"/>
                  </a:cubicBezTo>
                  <a:cubicBezTo>
                    <a:pt x="1580" y="2395"/>
                    <a:pt x="1579" y="2396"/>
                    <a:pt x="1579" y="2396"/>
                  </a:cubicBezTo>
                  <a:cubicBezTo>
                    <a:pt x="1579" y="2396"/>
                    <a:pt x="1579" y="2397"/>
                    <a:pt x="1579" y="2397"/>
                  </a:cubicBezTo>
                  <a:cubicBezTo>
                    <a:pt x="1579" y="2398"/>
                    <a:pt x="1579" y="2398"/>
                    <a:pt x="1579" y="2399"/>
                  </a:cubicBezTo>
                  <a:cubicBezTo>
                    <a:pt x="1579" y="2399"/>
                    <a:pt x="1580" y="2400"/>
                    <a:pt x="1580" y="2400"/>
                  </a:cubicBezTo>
                  <a:cubicBezTo>
                    <a:pt x="1580" y="2401"/>
                    <a:pt x="1580" y="2401"/>
                    <a:pt x="1580" y="2401"/>
                  </a:cubicBezTo>
                  <a:cubicBezTo>
                    <a:pt x="1580" y="2401"/>
                    <a:pt x="1580" y="2401"/>
                    <a:pt x="1580" y="2400"/>
                  </a:cubicBezTo>
                  <a:cubicBezTo>
                    <a:pt x="1580" y="2400"/>
                    <a:pt x="1580" y="2399"/>
                    <a:pt x="1580" y="2399"/>
                  </a:cubicBezTo>
                  <a:cubicBezTo>
                    <a:pt x="1581" y="2398"/>
                    <a:pt x="1581" y="2398"/>
                    <a:pt x="1581" y="2397"/>
                  </a:cubicBezTo>
                  <a:cubicBezTo>
                    <a:pt x="1581" y="2397"/>
                    <a:pt x="1581" y="2397"/>
                    <a:pt x="1581" y="2396"/>
                  </a:cubicBezTo>
                  <a:cubicBezTo>
                    <a:pt x="1581" y="2396"/>
                    <a:pt x="1582" y="2396"/>
                    <a:pt x="1582" y="2395"/>
                  </a:cubicBezTo>
                  <a:cubicBezTo>
                    <a:pt x="1582" y="2395"/>
                    <a:pt x="1582" y="2395"/>
                    <a:pt x="1582" y="2395"/>
                  </a:cubicBezTo>
                  <a:cubicBezTo>
                    <a:pt x="1582" y="2394"/>
                    <a:pt x="1583" y="2394"/>
                    <a:pt x="1583" y="2393"/>
                  </a:cubicBezTo>
                  <a:cubicBezTo>
                    <a:pt x="1583" y="2393"/>
                    <a:pt x="1583" y="2393"/>
                    <a:pt x="1583" y="2392"/>
                  </a:cubicBezTo>
                  <a:cubicBezTo>
                    <a:pt x="1584" y="2392"/>
                    <a:pt x="1584" y="2392"/>
                    <a:pt x="1584" y="2391"/>
                  </a:cubicBezTo>
                  <a:cubicBezTo>
                    <a:pt x="1585" y="2391"/>
                    <a:pt x="1585" y="2390"/>
                    <a:pt x="1586" y="2389"/>
                  </a:cubicBezTo>
                  <a:cubicBezTo>
                    <a:pt x="1587" y="2387"/>
                    <a:pt x="1589" y="2386"/>
                    <a:pt x="1590" y="2384"/>
                  </a:cubicBezTo>
                  <a:cubicBezTo>
                    <a:pt x="1592" y="2383"/>
                    <a:pt x="1594" y="2381"/>
                    <a:pt x="1595" y="2379"/>
                  </a:cubicBezTo>
                  <a:cubicBezTo>
                    <a:pt x="1596" y="2379"/>
                    <a:pt x="1597" y="2378"/>
                    <a:pt x="1598" y="2377"/>
                  </a:cubicBezTo>
                  <a:cubicBezTo>
                    <a:pt x="1599" y="2376"/>
                    <a:pt x="1600" y="2375"/>
                    <a:pt x="1601" y="2374"/>
                  </a:cubicBezTo>
                  <a:cubicBezTo>
                    <a:pt x="1604" y="2373"/>
                    <a:pt x="1606" y="2371"/>
                    <a:pt x="1608" y="2369"/>
                  </a:cubicBezTo>
                  <a:cubicBezTo>
                    <a:pt x="1610" y="2367"/>
                    <a:pt x="1612" y="2366"/>
                    <a:pt x="1614" y="2364"/>
                  </a:cubicBezTo>
                  <a:cubicBezTo>
                    <a:pt x="1615" y="2363"/>
                    <a:pt x="1616" y="2362"/>
                    <a:pt x="1617" y="2361"/>
                  </a:cubicBezTo>
                  <a:cubicBezTo>
                    <a:pt x="1618" y="2360"/>
                    <a:pt x="1619" y="2359"/>
                    <a:pt x="1620" y="2358"/>
                  </a:cubicBezTo>
                  <a:cubicBezTo>
                    <a:pt x="1624" y="2355"/>
                    <a:pt x="1627" y="2351"/>
                    <a:pt x="1630" y="2348"/>
                  </a:cubicBezTo>
                  <a:cubicBezTo>
                    <a:pt x="1630" y="2348"/>
                    <a:pt x="1630" y="2348"/>
                    <a:pt x="1630" y="2348"/>
                  </a:cubicBezTo>
                  <a:cubicBezTo>
                    <a:pt x="1629" y="2351"/>
                    <a:pt x="1627" y="2353"/>
                    <a:pt x="1626" y="2356"/>
                  </a:cubicBezTo>
                  <a:cubicBezTo>
                    <a:pt x="1625" y="2357"/>
                    <a:pt x="1624" y="2359"/>
                    <a:pt x="1624" y="2361"/>
                  </a:cubicBezTo>
                  <a:cubicBezTo>
                    <a:pt x="1623" y="2361"/>
                    <a:pt x="1623" y="2362"/>
                    <a:pt x="1622" y="2363"/>
                  </a:cubicBezTo>
                  <a:cubicBezTo>
                    <a:pt x="1622" y="2364"/>
                    <a:pt x="1622" y="2364"/>
                    <a:pt x="1622" y="2364"/>
                  </a:cubicBezTo>
                  <a:cubicBezTo>
                    <a:pt x="1621" y="2365"/>
                    <a:pt x="1621" y="2365"/>
                    <a:pt x="1621" y="2365"/>
                  </a:cubicBezTo>
                  <a:cubicBezTo>
                    <a:pt x="1621" y="2365"/>
                    <a:pt x="1621" y="2365"/>
                    <a:pt x="1621" y="2365"/>
                  </a:cubicBezTo>
                  <a:cubicBezTo>
                    <a:pt x="1621" y="2366"/>
                    <a:pt x="1621" y="2366"/>
                    <a:pt x="1621" y="2366"/>
                  </a:cubicBezTo>
                  <a:cubicBezTo>
                    <a:pt x="1620" y="2367"/>
                    <a:pt x="1620" y="2369"/>
                    <a:pt x="1619" y="2370"/>
                  </a:cubicBezTo>
                  <a:cubicBezTo>
                    <a:pt x="1618" y="2371"/>
                    <a:pt x="1618" y="2372"/>
                    <a:pt x="1618" y="2373"/>
                  </a:cubicBezTo>
                  <a:cubicBezTo>
                    <a:pt x="1617" y="2376"/>
                    <a:pt x="1617" y="2376"/>
                    <a:pt x="1617" y="2376"/>
                  </a:cubicBezTo>
                  <a:cubicBezTo>
                    <a:pt x="1616" y="2377"/>
                    <a:pt x="1615" y="2379"/>
                    <a:pt x="1615" y="2381"/>
                  </a:cubicBezTo>
                  <a:cubicBezTo>
                    <a:pt x="1614" y="2383"/>
                    <a:pt x="1613" y="2384"/>
                    <a:pt x="1613" y="2386"/>
                  </a:cubicBezTo>
                  <a:cubicBezTo>
                    <a:pt x="1612" y="2388"/>
                    <a:pt x="1612" y="2390"/>
                    <a:pt x="1611" y="2391"/>
                  </a:cubicBezTo>
                  <a:cubicBezTo>
                    <a:pt x="1611" y="2392"/>
                    <a:pt x="1611" y="2393"/>
                    <a:pt x="1610" y="2394"/>
                  </a:cubicBezTo>
                  <a:cubicBezTo>
                    <a:pt x="1610" y="2395"/>
                    <a:pt x="1610" y="2396"/>
                    <a:pt x="1610" y="2397"/>
                  </a:cubicBezTo>
                  <a:cubicBezTo>
                    <a:pt x="1609" y="2399"/>
                    <a:pt x="1609" y="2400"/>
                    <a:pt x="1609" y="2402"/>
                  </a:cubicBezTo>
                  <a:cubicBezTo>
                    <a:pt x="1608" y="2404"/>
                    <a:pt x="1608" y="2406"/>
                    <a:pt x="1608" y="2407"/>
                  </a:cubicBezTo>
                  <a:cubicBezTo>
                    <a:pt x="1607" y="2409"/>
                    <a:pt x="1607" y="2411"/>
                    <a:pt x="1607" y="2413"/>
                  </a:cubicBezTo>
                  <a:cubicBezTo>
                    <a:pt x="1606" y="2414"/>
                    <a:pt x="1606" y="2416"/>
                    <a:pt x="1606" y="2418"/>
                  </a:cubicBezTo>
                  <a:cubicBezTo>
                    <a:pt x="1606" y="2420"/>
                    <a:pt x="1606" y="2421"/>
                    <a:pt x="1606" y="2423"/>
                  </a:cubicBezTo>
                  <a:cubicBezTo>
                    <a:pt x="1605" y="2425"/>
                    <a:pt x="1605" y="2426"/>
                    <a:pt x="1605" y="2428"/>
                  </a:cubicBezTo>
                  <a:cubicBezTo>
                    <a:pt x="1605" y="2430"/>
                    <a:pt x="1605" y="2431"/>
                    <a:pt x="1605" y="2433"/>
                  </a:cubicBezTo>
                  <a:cubicBezTo>
                    <a:pt x="1605" y="2435"/>
                    <a:pt x="1605" y="2436"/>
                    <a:pt x="1605" y="2438"/>
                  </a:cubicBezTo>
                  <a:cubicBezTo>
                    <a:pt x="1605" y="2441"/>
                    <a:pt x="1605" y="2444"/>
                    <a:pt x="1605" y="2447"/>
                  </a:cubicBezTo>
                  <a:cubicBezTo>
                    <a:pt x="1606" y="2448"/>
                    <a:pt x="1606" y="2450"/>
                    <a:pt x="1606" y="2451"/>
                  </a:cubicBezTo>
                  <a:cubicBezTo>
                    <a:pt x="1606" y="2453"/>
                    <a:pt x="1606" y="2454"/>
                    <a:pt x="1606" y="2456"/>
                  </a:cubicBezTo>
                  <a:cubicBezTo>
                    <a:pt x="1606" y="2457"/>
                    <a:pt x="1607" y="2458"/>
                    <a:pt x="1607" y="2460"/>
                  </a:cubicBezTo>
                  <a:cubicBezTo>
                    <a:pt x="1607" y="2461"/>
                    <a:pt x="1607" y="2462"/>
                    <a:pt x="1607" y="2463"/>
                  </a:cubicBezTo>
                  <a:cubicBezTo>
                    <a:pt x="1608" y="2466"/>
                    <a:pt x="1608" y="2468"/>
                    <a:pt x="1609" y="2470"/>
                  </a:cubicBezTo>
                  <a:cubicBezTo>
                    <a:pt x="1609" y="2473"/>
                    <a:pt x="1610" y="2475"/>
                    <a:pt x="1610" y="2476"/>
                  </a:cubicBezTo>
                  <a:cubicBezTo>
                    <a:pt x="1611" y="2478"/>
                    <a:pt x="1611" y="2480"/>
                    <a:pt x="1612" y="2482"/>
                  </a:cubicBezTo>
                  <a:cubicBezTo>
                    <a:pt x="1612" y="2482"/>
                    <a:pt x="1612" y="2483"/>
                    <a:pt x="1613" y="2484"/>
                  </a:cubicBezTo>
                  <a:cubicBezTo>
                    <a:pt x="1613" y="2484"/>
                    <a:pt x="1613" y="2485"/>
                    <a:pt x="1613" y="2486"/>
                  </a:cubicBezTo>
                  <a:cubicBezTo>
                    <a:pt x="1614" y="2487"/>
                    <a:pt x="1614" y="2488"/>
                    <a:pt x="1614" y="2489"/>
                  </a:cubicBezTo>
                  <a:cubicBezTo>
                    <a:pt x="1615" y="2490"/>
                    <a:pt x="1615" y="2491"/>
                    <a:pt x="1615" y="2491"/>
                  </a:cubicBezTo>
                  <a:cubicBezTo>
                    <a:pt x="1615" y="2491"/>
                    <a:pt x="1615" y="2490"/>
                    <a:pt x="1615" y="2488"/>
                  </a:cubicBezTo>
                  <a:cubicBezTo>
                    <a:pt x="1615" y="2488"/>
                    <a:pt x="1614" y="2487"/>
                    <a:pt x="1614" y="2485"/>
                  </a:cubicBezTo>
                  <a:cubicBezTo>
                    <a:pt x="1614" y="2485"/>
                    <a:pt x="1614" y="2484"/>
                    <a:pt x="1614" y="2483"/>
                  </a:cubicBezTo>
                  <a:cubicBezTo>
                    <a:pt x="1614" y="2483"/>
                    <a:pt x="1614" y="2482"/>
                    <a:pt x="1613" y="2481"/>
                  </a:cubicBezTo>
                  <a:cubicBezTo>
                    <a:pt x="1613" y="2480"/>
                    <a:pt x="1613" y="2478"/>
                    <a:pt x="1613" y="2476"/>
                  </a:cubicBezTo>
                  <a:cubicBezTo>
                    <a:pt x="1612" y="2474"/>
                    <a:pt x="1612" y="2472"/>
                    <a:pt x="1612" y="2470"/>
                  </a:cubicBezTo>
                  <a:cubicBezTo>
                    <a:pt x="1612" y="2468"/>
                    <a:pt x="1611" y="2465"/>
                    <a:pt x="1611" y="2463"/>
                  </a:cubicBezTo>
                  <a:cubicBezTo>
                    <a:pt x="1611" y="2462"/>
                    <a:pt x="1611" y="2460"/>
                    <a:pt x="1611" y="2459"/>
                  </a:cubicBezTo>
                  <a:cubicBezTo>
                    <a:pt x="1611" y="2458"/>
                    <a:pt x="1611" y="2457"/>
                    <a:pt x="1611" y="2455"/>
                  </a:cubicBezTo>
                  <a:cubicBezTo>
                    <a:pt x="1611" y="2454"/>
                    <a:pt x="1611" y="2452"/>
                    <a:pt x="1611" y="2451"/>
                  </a:cubicBezTo>
                  <a:cubicBezTo>
                    <a:pt x="1611" y="2450"/>
                    <a:pt x="1611" y="2448"/>
                    <a:pt x="1611" y="2447"/>
                  </a:cubicBezTo>
                  <a:cubicBezTo>
                    <a:pt x="1611" y="2444"/>
                    <a:pt x="1611" y="2441"/>
                    <a:pt x="1611" y="2438"/>
                  </a:cubicBezTo>
                  <a:cubicBezTo>
                    <a:pt x="1611" y="2436"/>
                    <a:pt x="1611" y="2435"/>
                    <a:pt x="1611" y="2433"/>
                  </a:cubicBezTo>
                  <a:cubicBezTo>
                    <a:pt x="1611" y="2432"/>
                    <a:pt x="1612" y="2430"/>
                    <a:pt x="1612" y="2428"/>
                  </a:cubicBezTo>
                  <a:cubicBezTo>
                    <a:pt x="1612" y="2427"/>
                    <a:pt x="1612" y="2425"/>
                    <a:pt x="1612" y="2424"/>
                  </a:cubicBezTo>
                  <a:cubicBezTo>
                    <a:pt x="1613" y="2422"/>
                    <a:pt x="1613" y="2420"/>
                    <a:pt x="1613" y="2419"/>
                  </a:cubicBezTo>
                  <a:cubicBezTo>
                    <a:pt x="1613" y="2417"/>
                    <a:pt x="1614" y="2415"/>
                    <a:pt x="1614" y="2414"/>
                  </a:cubicBezTo>
                  <a:cubicBezTo>
                    <a:pt x="1614" y="2412"/>
                    <a:pt x="1615" y="2410"/>
                    <a:pt x="1615" y="2409"/>
                  </a:cubicBezTo>
                  <a:cubicBezTo>
                    <a:pt x="1615" y="2405"/>
                    <a:pt x="1616" y="2402"/>
                    <a:pt x="1617" y="2399"/>
                  </a:cubicBezTo>
                  <a:cubicBezTo>
                    <a:pt x="1617" y="2398"/>
                    <a:pt x="1618" y="2398"/>
                    <a:pt x="1618" y="2397"/>
                  </a:cubicBezTo>
                  <a:cubicBezTo>
                    <a:pt x="1618" y="2397"/>
                    <a:pt x="1618" y="2397"/>
                    <a:pt x="1618" y="2397"/>
                  </a:cubicBezTo>
                  <a:cubicBezTo>
                    <a:pt x="1618" y="2398"/>
                    <a:pt x="1618" y="2400"/>
                    <a:pt x="1619" y="2401"/>
                  </a:cubicBezTo>
                  <a:cubicBezTo>
                    <a:pt x="1619" y="2402"/>
                    <a:pt x="1619" y="2403"/>
                    <a:pt x="1619" y="2404"/>
                  </a:cubicBezTo>
                  <a:cubicBezTo>
                    <a:pt x="1619" y="2404"/>
                    <a:pt x="1620" y="2405"/>
                    <a:pt x="1620" y="2406"/>
                  </a:cubicBezTo>
                  <a:cubicBezTo>
                    <a:pt x="1620" y="2408"/>
                    <a:pt x="1621" y="2410"/>
                    <a:pt x="1621" y="2412"/>
                  </a:cubicBezTo>
                  <a:cubicBezTo>
                    <a:pt x="1622" y="2414"/>
                    <a:pt x="1622" y="2416"/>
                    <a:pt x="1623" y="2419"/>
                  </a:cubicBezTo>
                  <a:cubicBezTo>
                    <a:pt x="1623" y="2421"/>
                    <a:pt x="1623" y="2423"/>
                    <a:pt x="1624" y="2426"/>
                  </a:cubicBezTo>
                  <a:cubicBezTo>
                    <a:pt x="1624" y="2428"/>
                    <a:pt x="1625" y="2430"/>
                    <a:pt x="1625" y="2433"/>
                  </a:cubicBezTo>
                  <a:cubicBezTo>
                    <a:pt x="1626" y="2435"/>
                    <a:pt x="1626" y="2437"/>
                    <a:pt x="1627" y="2440"/>
                  </a:cubicBezTo>
                  <a:cubicBezTo>
                    <a:pt x="1627" y="2442"/>
                    <a:pt x="1628" y="2445"/>
                    <a:pt x="1628" y="2447"/>
                  </a:cubicBezTo>
                  <a:cubicBezTo>
                    <a:pt x="1628" y="2448"/>
                    <a:pt x="1628" y="2449"/>
                    <a:pt x="1628" y="2450"/>
                  </a:cubicBezTo>
                  <a:cubicBezTo>
                    <a:pt x="1629" y="2451"/>
                    <a:pt x="1629" y="2452"/>
                    <a:pt x="1629" y="2453"/>
                  </a:cubicBezTo>
                  <a:cubicBezTo>
                    <a:pt x="1629" y="2455"/>
                    <a:pt x="1630" y="2457"/>
                    <a:pt x="1630" y="2459"/>
                  </a:cubicBezTo>
                  <a:cubicBezTo>
                    <a:pt x="1630" y="2461"/>
                    <a:pt x="1630" y="2463"/>
                    <a:pt x="1631" y="2464"/>
                  </a:cubicBezTo>
                  <a:cubicBezTo>
                    <a:pt x="1631" y="2466"/>
                    <a:pt x="1631" y="2467"/>
                    <a:pt x="1631" y="2468"/>
                  </a:cubicBezTo>
                  <a:cubicBezTo>
                    <a:pt x="1632" y="2469"/>
                    <a:pt x="1632" y="2470"/>
                    <a:pt x="1632" y="2471"/>
                  </a:cubicBezTo>
                  <a:cubicBezTo>
                    <a:pt x="1632" y="2471"/>
                    <a:pt x="1632" y="2472"/>
                    <a:pt x="1632" y="2472"/>
                  </a:cubicBezTo>
                  <a:cubicBezTo>
                    <a:pt x="1632" y="2472"/>
                    <a:pt x="1632" y="2471"/>
                    <a:pt x="1632" y="2471"/>
                  </a:cubicBezTo>
                  <a:cubicBezTo>
                    <a:pt x="1632" y="2470"/>
                    <a:pt x="1633" y="2469"/>
                    <a:pt x="1633" y="2468"/>
                  </a:cubicBezTo>
                  <a:cubicBezTo>
                    <a:pt x="1633" y="2467"/>
                    <a:pt x="1633" y="2466"/>
                    <a:pt x="1634" y="2464"/>
                  </a:cubicBezTo>
                  <a:cubicBezTo>
                    <a:pt x="1634" y="2464"/>
                    <a:pt x="1634" y="2463"/>
                    <a:pt x="1634" y="2462"/>
                  </a:cubicBezTo>
                  <a:cubicBezTo>
                    <a:pt x="1634" y="2461"/>
                    <a:pt x="1634" y="2460"/>
                    <a:pt x="1634" y="2459"/>
                  </a:cubicBezTo>
                  <a:cubicBezTo>
                    <a:pt x="1635" y="2458"/>
                    <a:pt x="1635" y="2457"/>
                    <a:pt x="1635" y="2456"/>
                  </a:cubicBezTo>
                  <a:cubicBezTo>
                    <a:pt x="1635" y="2455"/>
                    <a:pt x="1635" y="2454"/>
                    <a:pt x="1635" y="2453"/>
                  </a:cubicBezTo>
                  <a:cubicBezTo>
                    <a:pt x="1635" y="2452"/>
                    <a:pt x="1635" y="2451"/>
                    <a:pt x="1635" y="2450"/>
                  </a:cubicBezTo>
                  <a:cubicBezTo>
                    <a:pt x="1635" y="2448"/>
                    <a:pt x="1635" y="2447"/>
                    <a:pt x="1635" y="2446"/>
                  </a:cubicBezTo>
                  <a:cubicBezTo>
                    <a:pt x="1635" y="2445"/>
                    <a:pt x="1635" y="2444"/>
                    <a:pt x="1635" y="2442"/>
                  </a:cubicBezTo>
                  <a:cubicBezTo>
                    <a:pt x="1635" y="2441"/>
                    <a:pt x="1634" y="2440"/>
                    <a:pt x="1634" y="2439"/>
                  </a:cubicBezTo>
                  <a:cubicBezTo>
                    <a:pt x="1634" y="2436"/>
                    <a:pt x="1634" y="2434"/>
                    <a:pt x="1633" y="2431"/>
                  </a:cubicBezTo>
                  <a:cubicBezTo>
                    <a:pt x="1633" y="2429"/>
                    <a:pt x="1632" y="2426"/>
                    <a:pt x="1631" y="2424"/>
                  </a:cubicBezTo>
                  <a:cubicBezTo>
                    <a:pt x="1631" y="2423"/>
                    <a:pt x="1631" y="2421"/>
                    <a:pt x="1630" y="2420"/>
                  </a:cubicBezTo>
                  <a:cubicBezTo>
                    <a:pt x="1630" y="2419"/>
                    <a:pt x="1630" y="2418"/>
                    <a:pt x="1629" y="2417"/>
                  </a:cubicBezTo>
                  <a:cubicBezTo>
                    <a:pt x="1629" y="2416"/>
                    <a:pt x="1628" y="2414"/>
                    <a:pt x="1628" y="2413"/>
                  </a:cubicBezTo>
                  <a:cubicBezTo>
                    <a:pt x="1628" y="2412"/>
                    <a:pt x="1627" y="2411"/>
                    <a:pt x="1627" y="2410"/>
                  </a:cubicBezTo>
                  <a:cubicBezTo>
                    <a:pt x="1626" y="2409"/>
                    <a:pt x="1626" y="2408"/>
                    <a:pt x="1625" y="2407"/>
                  </a:cubicBezTo>
                  <a:cubicBezTo>
                    <a:pt x="1625" y="2406"/>
                    <a:pt x="1624" y="2406"/>
                    <a:pt x="1624" y="2405"/>
                  </a:cubicBezTo>
                  <a:cubicBezTo>
                    <a:pt x="1624" y="2404"/>
                    <a:pt x="1623" y="2403"/>
                    <a:pt x="1623" y="2402"/>
                  </a:cubicBezTo>
                  <a:cubicBezTo>
                    <a:pt x="1622" y="2401"/>
                    <a:pt x="1622" y="2401"/>
                    <a:pt x="1621" y="2400"/>
                  </a:cubicBezTo>
                  <a:cubicBezTo>
                    <a:pt x="1621" y="2399"/>
                    <a:pt x="1620" y="2398"/>
                    <a:pt x="1619" y="2397"/>
                  </a:cubicBezTo>
                  <a:cubicBezTo>
                    <a:pt x="1619" y="2396"/>
                    <a:pt x="1618" y="2396"/>
                    <a:pt x="1618" y="2395"/>
                  </a:cubicBezTo>
                  <a:cubicBezTo>
                    <a:pt x="1618" y="2395"/>
                    <a:pt x="1619" y="2394"/>
                    <a:pt x="1619" y="2394"/>
                  </a:cubicBezTo>
                  <a:cubicBezTo>
                    <a:pt x="1619" y="2392"/>
                    <a:pt x="1620" y="2390"/>
                    <a:pt x="1620" y="2389"/>
                  </a:cubicBezTo>
                  <a:cubicBezTo>
                    <a:pt x="1621" y="2387"/>
                    <a:pt x="1621" y="2385"/>
                    <a:pt x="1622" y="2384"/>
                  </a:cubicBezTo>
                  <a:cubicBezTo>
                    <a:pt x="1623" y="2382"/>
                    <a:pt x="1623" y="2380"/>
                    <a:pt x="1624" y="2379"/>
                  </a:cubicBezTo>
                  <a:cubicBezTo>
                    <a:pt x="1625" y="2376"/>
                    <a:pt x="1625" y="2376"/>
                    <a:pt x="1625" y="2376"/>
                  </a:cubicBezTo>
                  <a:cubicBezTo>
                    <a:pt x="1625" y="2375"/>
                    <a:pt x="1626" y="2375"/>
                    <a:pt x="1626" y="2374"/>
                  </a:cubicBezTo>
                  <a:cubicBezTo>
                    <a:pt x="1627" y="2372"/>
                    <a:pt x="1627" y="2370"/>
                    <a:pt x="1628" y="2369"/>
                  </a:cubicBezTo>
                  <a:cubicBezTo>
                    <a:pt x="1628" y="2368"/>
                    <a:pt x="1628" y="2368"/>
                    <a:pt x="1628" y="2368"/>
                  </a:cubicBezTo>
                  <a:cubicBezTo>
                    <a:pt x="1628" y="2368"/>
                    <a:pt x="1628" y="2368"/>
                    <a:pt x="1628" y="2368"/>
                  </a:cubicBezTo>
                  <a:cubicBezTo>
                    <a:pt x="1628" y="2368"/>
                    <a:pt x="1628" y="2368"/>
                    <a:pt x="1628" y="2368"/>
                  </a:cubicBezTo>
                  <a:cubicBezTo>
                    <a:pt x="1628" y="2368"/>
                    <a:pt x="1628" y="2368"/>
                    <a:pt x="1628" y="2368"/>
                  </a:cubicBezTo>
                  <a:cubicBezTo>
                    <a:pt x="1629" y="2368"/>
                    <a:pt x="1629" y="2368"/>
                    <a:pt x="1629" y="2368"/>
                  </a:cubicBezTo>
                  <a:cubicBezTo>
                    <a:pt x="1629" y="2366"/>
                    <a:pt x="1629" y="2366"/>
                    <a:pt x="1629" y="2366"/>
                  </a:cubicBezTo>
                  <a:cubicBezTo>
                    <a:pt x="1630" y="2366"/>
                    <a:pt x="1630" y="2365"/>
                    <a:pt x="1630" y="2364"/>
                  </a:cubicBezTo>
                  <a:cubicBezTo>
                    <a:pt x="1631" y="2362"/>
                    <a:pt x="1632" y="2361"/>
                    <a:pt x="1633" y="2359"/>
                  </a:cubicBezTo>
                  <a:cubicBezTo>
                    <a:pt x="1634" y="2356"/>
                    <a:pt x="1636" y="2353"/>
                    <a:pt x="1638" y="2350"/>
                  </a:cubicBezTo>
                  <a:cubicBezTo>
                    <a:pt x="1640" y="2347"/>
                    <a:pt x="1641" y="2344"/>
                    <a:pt x="1643" y="2341"/>
                  </a:cubicBezTo>
                  <a:cubicBezTo>
                    <a:pt x="1646" y="2335"/>
                    <a:pt x="1649" y="2329"/>
                    <a:pt x="1652" y="2324"/>
                  </a:cubicBezTo>
                  <a:cubicBezTo>
                    <a:pt x="1652" y="2324"/>
                    <a:pt x="1652" y="2324"/>
                    <a:pt x="1652" y="2323"/>
                  </a:cubicBezTo>
                  <a:cubicBezTo>
                    <a:pt x="1652" y="2327"/>
                    <a:pt x="1651" y="2330"/>
                    <a:pt x="1650" y="2334"/>
                  </a:cubicBezTo>
                  <a:cubicBezTo>
                    <a:pt x="1649" y="2341"/>
                    <a:pt x="1648" y="2349"/>
                    <a:pt x="1647" y="2357"/>
                  </a:cubicBezTo>
                  <a:cubicBezTo>
                    <a:pt x="1646" y="2361"/>
                    <a:pt x="1646" y="2365"/>
                    <a:pt x="1646" y="2369"/>
                  </a:cubicBezTo>
                  <a:cubicBezTo>
                    <a:pt x="1645" y="2371"/>
                    <a:pt x="1645" y="2373"/>
                    <a:pt x="1645" y="2375"/>
                  </a:cubicBezTo>
                  <a:cubicBezTo>
                    <a:pt x="1645" y="2377"/>
                    <a:pt x="1645" y="2379"/>
                    <a:pt x="1645" y="2381"/>
                  </a:cubicBezTo>
                  <a:cubicBezTo>
                    <a:pt x="1644" y="2390"/>
                    <a:pt x="1644" y="2398"/>
                    <a:pt x="1643" y="2407"/>
                  </a:cubicBezTo>
                  <a:cubicBezTo>
                    <a:pt x="1643" y="2415"/>
                    <a:pt x="1644" y="2424"/>
                    <a:pt x="1644" y="2432"/>
                  </a:cubicBezTo>
                  <a:cubicBezTo>
                    <a:pt x="1644" y="2434"/>
                    <a:pt x="1644" y="2436"/>
                    <a:pt x="1645" y="2438"/>
                  </a:cubicBezTo>
                  <a:cubicBezTo>
                    <a:pt x="1645" y="2439"/>
                    <a:pt x="1645" y="2440"/>
                    <a:pt x="1645" y="2442"/>
                  </a:cubicBezTo>
                  <a:cubicBezTo>
                    <a:pt x="1645" y="2443"/>
                    <a:pt x="1645" y="2444"/>
                    <a:pt x="1645" y="2445"/>
                  </a:cubicBezTo>
                  <a:cubicBezTo>
                    <a:pt x="1645" y="2447"/>
                    <a:pt x="1646" y="2449"/>
                    <a:pt x="1646" y="2451"/>
                  </a:cubicBezTo>
                  <a:cubicBezTo>
                    <a:pt x="1646" y="2453"/>
                    <a:pt x="1646" y="2455"/>
                    <a:pt x="1646" y="2457"/>
                  </a:cubicBezTo>
                  <a:cubicBezTo>
                    <a:pt x="1648" y="2465"/>
                    <a:pt x="1649" y="2472"/>
                    <a:pt x="1651" y="2479"/>
                  </a:cubicBezTo>
                  <a:cubicBezTo>
                    <a:pt x="1652" y="2487"/>
                    <a:pt x="1654" y="2493"/>
                    <a:pt x="1656" y="2500"/>
                  </a:cubicBezTo>
                  <a:cubicBezTo>
                    <a:pt x="1657" y="2503"/>
                    <a:pt x="1658" y="2506"/>
                    <a:pt x="1658" y="2508"/>
                  </a:cubicBezTo>
                  <a:cubicBezTo>
                    <a:pt x="1659" y="2511"/>
                    <a:pt x="1660" y="2514"/>
                    <a:pt x="1661" y="2516"/>
                  </a:cubicBezTo>
                  <a:cubicBezTo>
                    <a:pt x="1662" y="2518"/>
                    <a:pt x="1663" y="2521"/>
                    <a:pt x="1664" y="2523"/>
                  </a:cubicBezTo>
                  <a:cubicBezTo>
                    <a:pt x="1665" y="2525"/>
                    <a:pt x="1666" y="2527"/>
                    <a:pt x="1666" y="2528"/>
                  </a:cubicBezTo>
                  <a:cubicBezTo>
                    <a:pt x="1668" y="2532"/>
                    <a:pt x="1669" y="2534"/>
                    <a:pt x="1670" y="2536"/>
                  </a:cubicBezTo>
                  <a:cubicBezTo>
                    <a:pt x="1671" y="2538"/>
                    <a:pt x="1672" y="2539"/>
                    <a:pt x="1672" y="2539"/>
                  </a:cubicBezTo>
                  <a:cubicBezTo>
                    <a:pt x="1672" y="2539"/>
                    <a:pt x="1671" y="2538"/>
                    <a:pt x="1671" y="2536"/>
                  </a:cubicBezTo>
                  <a:cubicBezTo>
                    <a:pt x="1670" y="2534"/>
                    <a:pt x="1669" y="2531"/>
                    <a:pt x="1668" y="2528"/>
                  </a:cubicBezTo>
                  <a:cubicBezTo>
                    <a:pt x="1667" y="2526"/>
                    <a:pt x="1667" y="2524"/>
                    <a:pt x="1666" y="2522"/>
                  </a:cubicBezTo>
                  <a:cubicBezTo>
                    <a:pt x="1666" y="2520"/>
                    <a:pt x="1665" y="2518"/>
                    <a:pt x="1664" y="2515"/>
                  </a:cubicBezTo>
                  <a:cubicBezTo>
                    <a:pt x="1664" y="2513"/>
                    <a:pt x="1663" y="2510"/>
                    <a:pt x="1662" y="2507"/>
                  </a:cubicBezTo>
                  <a:cubicBezTo>
                    <a:pt x="1662" y="2504"/>
                    <a:pt x="1661" y="2501"/>
                    <a:pt x="1660" y="2498"/>
                  </a:cubicBezTo>
                  <a:cubicBezTo>
                    <a:pt x="1659" y="2492"/>
                    <a:pt x="1657" y="2486"/>
                    <a:pt x="1656" y="2478"/>
                  </a:cubicBezTo>
                  <a:cubicBezTo>
                    <a:pt x="1655" y="2471"/>
                    <a:pt x="1654" y="2464"/>
                    <a:pt x="1653" y="2456"/>
                  </a:cubicBezTo>
                  <a:cubicBezTo>
                    <a:pt x="1653" y="2448"/>
                    <a:pt x="1652" y="2440"/>
                    <a:pt x="1652" y="2432"/>
                  </a:cubicBezTo>
                  <a:cubicBezTo>
                    <a:pt x="1651" y="2423"/>
                    <a:pt x="1651" y="2415"/>
                    <a:pt x="1651" y="2407"/>
                  </a:cubicBezTo>
                  <a:cubicBezTo>
                    <a:pt x="1651" y="2398"/>
                    <a:pt x="1652" y="2390"/>
                    <a:pt x="1652" y="2382"/>
                  </a:cubicBezTo>
                  <a:cubicBezTo>
                    <a:pt x="1653" y="2373"/>
                    <a:pt x="1653" y="2365"/>
                    <a:pt x="1654" y="2357"/>
                  </a:cubicBezTo>
                  <a:cubicBezTo>
                    <a:pt x="1655" y="2350"/>
                    <a:pt x="1655" y="2342"/>
                    <a:pt x="1656" y="2335"/>
                  </a:cubicBezTo>
                  <a:cubicBezTo>
                    <a:pt x="1656" y="2333"/>
                    <a:pt x="1657" y="2331"/>
                    <a:pt x="1657" y="2328"/>
                  </a:cubicBezTo>
                  <a:cubicBezTo>
                    <a:pt x="1662" y="2309"/>
                    <a:pt x="1671" y="2290"/>
                    <a:pt x="1683" y="2277"/>
                  </a:cubicBezTo>
                  <a:cubicBezTo>
                    <a:pt x="1705" y="2304"/>
                    <a:pt x="1719" y="2331"/>
                    <a:pt x="1729" y="2361"/>
                  </a:cubicBezTo>
                  <a:cubicBezTo>
                    <a:pt x="1729" y="2361"/>
                    <a:pt x="1729" y="2361"/>
                    <a:pt x="1729" y="2361"/>
                  </a:cubicBezTo>
                  <a:cubicBezTo>
                    <a:pt x="1729" y="2364"/>
                    <a:pt x="1728" y="2367"/>
                    <a:pt x="1727" y="2370"/>
                  </a:cubicBezTo>
                  <a:cubicBezTo>
                    <a:pt x="1726" y="2373"/>
                    <a:pt x="1725" y="2376"/>
                    <a:pt x="1723" y="2379"/>
                  </a:cubicBezTo>
                  <a:cubicBezTo>
                    <a:pt x="1723" y="2380"/>
                    <a:pt x="1723" y="2380"/>
                    <a:pt x="1723" y="2381"/>
                  </a:cubicBezTo>
                  <a:cubicBezTo>
                    <a:pt x="1723" y="2381"/>
                    <a:pt x="1722" y="2381"/>
                    <a:pt x="1722" y="2382"/>
                  </a:cubicBezTo>
                  <a:cubicBezTo>
                    <a:pt x="1722" y="2383"/>
                    <a:pt x="1721" y="2383"/>
                    <a:pt x="1721" y="2384"/>
                  </a:cubicBezTo>
                  <a:cubicBezTo>
                    <a:pt x="1720" y="2385"/>
                    <a:pt x="1720" y="2386"/>
                    <a:pt x="1719" y="2387"/>
                  </a:cubicBezTo>
                  <a:cubicBezTo>
                    <a:pt x="1719" y="2388"/>
                    <a:pt x="1718" y="2389"/>
                    <a:pt x="1718" y="2389"/>
                  </a:cubicBezTo>
                  <a:cubicBezTo>
                    <a:pt x="1717" y="2391"/>
                    <a:pt x="1716" y="2393"/>
                    <a:pt x="1715" y="2395"/>
                  </a:cubicBezTo>
                  <a:cubicBezTo>
                    <a:pt x="1713" y="2397"/>
                    <a:pt x="1712" y="2398"/>
                    <a:pt x="1711" y="2400"/>
                  </a:cubicBezTo>
                  <a:cubicBezTo>
                    <a:pt x="1709" y="2404"/>
                    <a:pt x="1706" y="2407"/>
                    <a:pt x="1704" y="2411"/>
                  </a:cubicBezTo>
                  <a:cubicBezTo>
                    <a:pt x="1701" y="2415"/>
                    <a:pt x="1699" y="2419"/>
                    <a:pt x="1697" y="2422"/>
                  </a:cubicBezTo>
                  <a:cubicBezTo>
                    <a:pt x="1696" y="2424"/>
                    <a:pt x="1696" y="2424"/>
                    <a:pt x="1696" y="2424"/>
                  </a:cubicBezTo>
                  <a:cubicBezTo>
                    <a:pt x="1696" y="2425"/>
                    <a:pt x="1696" y="2425"/>
                    <a:pt x="1696" y="2425"/>
                  </a:cubicBezTo>
                  <a:cubicBezTo>
                    <a:pt x="1695" y="2425"/>
                    <a:pt x="1695" y="2425"/>
                    <a:pt x="1695" y="2425"/>
                  </a:cubicBezTo>
                  <a:cubicBezTo>
                    <a:pt x="1695" y="2426"/>
                    <a:pt x="1694" y="2427"/>
                    <a:pt x="1694" y="2428"/>
                  </a:cubicBezTo>
                  <a:cubicBezTo>
                    <a:pt x="1693" y="2429"/>
                    <a:pt x="1693" y="2430"/>
                    <a:pt x="1692" y="2431"/>
                  </a:cubicBezTo>
                  <a:cubicBezTo>
                    <a:pt x="1692" y="2432"/>
                    <a:pt x="1691" y="2433"/>
                    <a:pt x="1691" y="2434"/>
                  </a:cubicBezTo>
                  <a:cubicBezTo>
                    <a:pt x="1689" y="2438"/>
                    <a:pt x="1688" y="2442"/>
                    <a:pt x="1687" y="2446"/>
                  </a:cubicBezTo>
                  <a:cubicBezTo>
                    <a:pt x="1687" y="2448"/>
                    <a:pt x="1686" y="2450"/>
                    <a:pt x="1686" y="2452"/>
                  </a:cubicBezTo>
                  <a:cubicBezTo>
                    <a:pt x="1686" y="2453"/>
                    <a:pt x="1685" y="2455"/>
                    <a:pt x="1685" y="2457"/>
                  </a:cubicBezTo>
                  <a:cubicBezTo>
                    <a:pt x="1685" y="2459"/>
                    <a:pt x="1685" y="2460"/>
                    <a:pt x="1685" y="2462"/>
                  </a:cubicBezTo>
                  <a:cubicBezTo>
                    <a:pt x="1685" y="2463"/>
                    <a:pt x="1685" y="2463"/>
                    <a:pt x="1685" y="2464"/>
                  </a:cubicBezTo>
                  <a:cubicBezTo>
                    <a:pt x="1685" y="2465"/>
                    <a:pt x="1685" y="2465"/>
                    <a:pt x="1685" y="2466"/>
                  </a:cubicBezTo>
                  <a:cubicBezTo>
                    <a:pt x="1685" y="2469"/>
                    <a:pt x="1686" y="2471"/>
                    <a:pt x="1686" y="2473"/>
                  </a:cubicBezTo>
                  <a:cubicBezTo>
                    <a:pt x="1687" y="2474"/>
                    <a:pt x="1687" y="2475"/>
                    <a:pt x="1687" y="2476"/>
                  </a:cubicBezTo>
                  <a:cubicBezTo>
                    <a:pt x="1687" y="2476"/>
                    <a:pt x="1687" y="2477"/>
                    <a:pt x="1688" y="2478"/>
                  </a:cubicBezTo>
                  <a:cubicBezTo>
                    <a:pt x="1688" y="2479"/>
                    <a:pt x="1688" y="2479"/>
                    <a:pt x="1688" y="2479"/>
                  </a:cubicBezTo>
                  <a:cubicBezTo>
                    <a:pt x="1688" y="2479"/>
                    <a:pt x="1688" y="2479"/>
                    <a:pt x="1688" y="2477"/>
                  </a:cubicBezTo>
                  <a:cubicBezTo>
                    <a:pt x="1688" y="2477"/>
                    <a:pt x="1688" y="2476"/>
                    <a:pt x="1688" y="2476"/>
                  </a:cubicBezTo>
                  <a:cubicBezTo>
                    <a:pt x="1688" y="2475"/>
                    <a:pt x="1688" y="2474"/>
                    <a:pt x="1688" y="2473"/>
                  </a:cubicBezTo>
                  <a:cubicBezTo>
                    <a:pt x="1688" y="2471"/>
                    <a:pt x="1688" y="2469"/>
                    <a:pt x="1688" y="2466"/>
                  </a:cubicBezTo>
                  <a:cubicBezTo>
                    <a:pt x="1688" y="2465"/>
                    <a:pt x="1688" y="2464"/>
                    <a:pt x="1689" y="2462"/>
                  </a:cubicBezTo>
                  <a:cubicBezTo>
                    <a:pt x="1689" y="2461"/>
                    <a:pt x="1689" y="2459"/>
                    <a:pt x="1690" y="2458"/>
                  </a:cubicBezTo>
                  <a:cubicBezTo>
                    <a:pt x="1690" y="2454"/>
                    <a:pt x="1691" y="2451"/>
                    <a:pt x="1693" y="2448"/>
                  </a:cubicBezTo>
                  <a:cubicBezTo>
                    <a:pt x="1694" y="2444"/>
                    <a:pt x="1696" y="2441"/>
                    <a:pt x="1697" y="2437"/>
                  </a:cubicBezTo>
                  <a:cubicBezTo>
                    <a:pt x="1698" y="2436"/>
                    <a:pt x="1698" y="2435"/>
                    <a:pt x="1699" y="2434"/>
                  </a:cubicBezTo>
                  <a:cubicBezTo>
                    <a:pt x="1699" y="2434"/>
                    <a:pt x="1700" y="2433"/>
                    <a:pt x="1700" y="2432"/>
                  </a:cubicBezTo>
                  <a:cubicBezTo>
                    <a:pt x="1701" y="2431"/>
                    <a:pt x="1701" y="2430"/>
                    <a:pt x="1702" y="2429"/>
                  </a:cubicBezTo>
                  <a:cubicBezTo>
                    <a:pt x="1702" y="2428"/>
                    <a:pt x="1702" y="2428"/>
                    <a:pt x="1702" y="2428"/>
                  </a:cubicBezTo>
                  <a:cubicBezTo>
                    <a:pt x="1703" y="2428"/>
                    <a:pt x="1703" y="2428"/>
                    <a:pt x="1703" y="2428"/>
                  </a:cubicBezTo>
                  <a:cubicBezTo>
                    <a:pt x="1703" y="2426"/>
                    <a:pt x="1703" y="2426"/>
                    <a:pt x="1703" y="2426"/>
                  </a:cubicBezTo>
                  <a:cubicBezTo>
                    <a:pt x="1706" y="2423"/>
                    <a:pt x="1708" y="2419"/>
                    <a:pt x="1710" y="2415"/>
                  </a:cubicBezTo>
                  <a:cubicBezTo>
                    <a:pt x="1713" y="2412"/>
                    <a:pt x="1715" y="2408"/>
                    <a:pt x="1718" y="2404"/>
                  </a:cubicBezTo>
                  <a:cubicBezTo>
                    <a:pt x="1719" y="2402"/>
                    <a:pt x="1720" y="2400"/>
                    <a:pt x="1721" y="2399"/>
                  </a:cubicBezTo>
                  <a:cubicBezTo>
                    <a:pt x="1721" y="2398"/>
                    <a:pt x="1722" y="2397"/>
                    <a:pt x="1722" y="2396"/>
                  </a:cubicBezTo>
                  <a:cubicBezTo>
                    <a:pt x="1723" y="2395"/>
                    <a:pt x="1723" y="2394"/>
                    <a:pt x="1724" y="2393"/>
                  </a:cubicBezTo>
                  <a:cubicBezTo>
                    <a:pt x="1725" y="2391"/>
                    <a:pt x="1726" y="2389"/>
                    <a:pt x="1727" y="2387"/>
                  </a:cubicBezTo>
                  <a:cubicBezTo>
                    <a:pt x="1727" y="2386"/>
                    <a:pt x="1727" y="2385"/>
                    <a:pt x="1728" y="2384"/>
                  </a:cubicBezTo>
                  <a:cubicBezTo>
                    <a:pt x="1728" y="2384"/>
                    <a:pt x="1728" y="2383"/>
                    <a:pt x="1728" y="2383"/>
                  </a:cubicBezTo>
                  <a:cubicBezTo>
                    <a:pt x="1729" y="2383"/>
                    <a:pt x="1729" y="2382"/>
                    <a:pt x="1729" y="2382"/>
                  </a:cubicBezTo>
                  <a:cubicBezTo>
                    <a:pt x="1730" y="2378"/>
                    <a:pt x="1731" y="2374"/>
                    <a:pt x="1732" y="2371"/>
                  </a:cubicBezTo>
                  <a:cubicBezTo>
                    <a:pt x="1732" y="2370"/>
                    <a:pt x="1732" y="2369"/>
                    <a:pt x="1732" y="2368"/>
                  </a:cubicBezTo>
                  <a:cubicBezTo>
                    <a:pt x="1734" y="2372"/>
                    <a:pt x="1735" y="2376"/>
                    <a:pt x="1736" y="2380"/>
                  </a:cubicBezTo>
                  <a:cubicBezTo>
                    <a:pt x="1736" y="2381"/>
                    <a:pt x="1736" y="2382"/>
                    <a:pt x="1736" y="2383"/>
                  </a:cubicBezTo>
                  <a:cubicBezTo>
                    <a:pt x="1736" y="2388"/>
                    <a:pt x="1736" y="2392"/>
                    <a:pt x="1735" y="2397"/>
                  </a:cubicBezTo>
                  <a:cubicBezTo>
                    <a:pt x="1735" y="2399"/>
                    <a:pt x="1734" y="2402"/>
                    <a:pt x="1734" y="2404"/>
                  </a:cubicBezTo>
                  <a:cubicBezTo>
                    <a:pt x="1734" y="2405"/>
                    <a:pt x="1733" y="2406"/>
                    <a:pt x="1733" y="2408"/>
                  </a:cubicBezTo>
                  <a:cubicBezTo>
                    <a:pt x="1733" y="2409"/>
                    <a:pt x="1732" y="2410"/>
                    <a:pt x="1732" y="2411"/>
                  </a:cubicBezTo>
                  <a:cubicBezTo>
                    <a:pt x="1731" y="2414"/>
                    <a:pt x="1731" y="2416"/>
                    <a:pt x="1730" y="2419"/>
                  </a:cubicBezTo>
                  <a:cubicBezTo>
                    <a:pt x="1729" y="2421"/>
                    <a:pt x="1728" y="2424"/>
                    <a:pt x="1727" y="2427"/>
                  </a:cubicBezTo>
                  <a:cubicBezTo>
                    <a:pt x="1725" y="2432"/>
                    <a:pt x="1723" y="2437"/>
                    <a:pt x="1721" y="2443"/>
                  </a:cubicBezTo>
                  <a:cubicBezTo>
                    <a:pt x="1721" y="2445"/>
                    <a:pt x="1720" y="2448"/>
                    <a:pt x="1719" y="2451"/>
                  </a:cubicBezTo>
                  <a:cubicBezTo>
                    <a:pt x="1718" y="2453"/>
                    <a:pt x="1718" y="2453"/>
                    <a:pt x="1718" y="2453"/>
                  </a:cubicBezTo>
                  <a:cubicBezTo>
                    <a:pt x="1718" y="2455"/>
                    <a:pt x="1718" y="2455"/>
                    <a:pt x="1718" y="2455"/>
                  </a:cubicBezTo>
                  <a:cubicBezTo>
                    <a:pt x="1717" y="2456"/>
                    <a:pt x="1717" y="2458"/>
                    <a:pt x="1717" y="2459"/>
                  </a:cubicBezTo>
                  <a:cubicBezTo>
                    <a:pt x="1715" y="2465"/>
                    <a:pt x="1714" y="2470"/>
                    <a:pt x="1713" y="2476"/>
                  </a:cubicBezTo>
                  <a:cubicBezTo>
                    <a:pt x="1713" y="2481"/>
                    <a:pt x="1712" y="2486"/>
                    <a:pt x="1712" y="2491"/>
                  </a:cubicBezTo>
                  <a:cubicBezTo>
                    <a:pt x="1712" y="2494"/>
                    <a:pt x="1712" y="2496"/>
                    <a:pt x="1712" y="2498"/>
                  </a:cubicBezTo>
                  <a:cubicBezTo>
                    <a:pt x="1712" y="2501"/>
                    <a:pt x="1712" y="2503"/>
                    <a:pt x="1712" y="2505"/>
                  </a:cubicBezTo>
                  <a:cubicBezTo>
                    <a:pt x="1712" y="2510"/>
                    <a:pt x="1713" y="2513"/>
                    <a:pt x="1714" y="2517"/>
                  </a:cubicBezTo>
                  <a:cubicBezTo>
                    <a:pt x="1715" y="2520"/>
                    <a:pt x="1717" y="2523"/>
                    <a:pt x="1718" y="2525"/>
                  </a:cubicBezTo>
                  <a:cubicBezTo>
                    <a:pt x="1719" y="2526"/>
                    <a:pt x="1719" y="2526"/>
                    <a:pt x="1719" y="2527"/>
                  </a:cubicBezTo>
                  <a:cubicBezTo>
                    <a:pt x="1720" y="2527"/>
                    <a:pt x="1720" y="2528"/>
                    <a:pt x="1720" y="2528"/>
                  </a:cubicBezTo>
                  <a:cubicBezTo>
                    <a:pt x="1721" y="2529"/>
                    <a:pt x="1721" y="2529"/>
                    <a:pt x="1722" y="2530"/>
                  </a:cubicBezTo>
                  <a:cubicBezTo>
                    <a:pt x="1723" y="2531"/>
                    <a:pt x="1723" y="2531"/>
                    <a:pt x="1723" y="2531"/>
                  </a:cubicBezTo>
                  <a:cubicBezTo>
                    <a:pt x="1723" y="2531"/>
                    <a:pt x="1723" y="2531"/>
                    <a:pt x="1722" y="2530"/>
                  </a:cubicBezTo>
                  <a:cubicBezTo>
                    <a:pt x="1722" y="2529"/>
                    <a:pt x="1721" y="2528"/>
                    <a:pt x="1721" y="2528"/>
                  </a:cubicBezTo>
                  <a:cubicBezTo>
                    <a:pt x="1721" y="2527"/>
                    <a:pt x="1721" y="2527"/>
                    <a:pt x="1720" y="2526"/>
                  </a:cubicBezTo>
                  <a:cubicBezTo>
                    <a:pt x="1720" y="2526"/>
                    <a:pt x="1720" y="2525"/>
                    <a:pt x="1720" y="2525"/>
                  </a:cubicBezTo>
                  <a:cubicBezTo>
                    <a:pt x="1719" y="2522"/>
                    <a:pt x="1718" y="2520"/>
                    <a:pt x="1717" y="2516"/>
                  </a:cubicBezTo>
                  <a:cubicBezTo>
                    <a:pt x="1717" y="2513"/>
                    <a:pt x="1717" y="2509"/>
                    <a:pt x="1717" y="2505"/>
                  </a:cubicBezTo>
                  <a:cubicBezTo>
                    <a:pt x="1717" y="2503"/>
                    <a:pt x="1717" y="2501"/>
                    <a:pt x="1717" y="2499"/>
                  </a:cubicBezTo>
                  <a:cubicBezTo>
                    <a:pt x="1717" y="2496"/>
                    <a:pt x="1717" y="2494"/>
                    <a:pt x="1718" y="2492"/>
                  </a:cubicBezTo>
                  <a:cubicBezTo>
                    <a:pt x="1718" y="2487"/>
                    <a:pt x="1719" y="2482"/>
                    <a:pt x="1720" y="2477"/>
                  </a:cubicBezTo>
                  <a:cubicBezTo>
                    <a:pt x="1721" y="2474"/>
                    <a:pt x="1721" y="2472"/>
                    <a:pt x="1722" y="2469"/>
                  </a:cubicBezTo>
                  <a:cubicBezTo>
                    <a:pt x="1723" y="2466"/>
                    <a:pt x="1723" y="2464"/>
                    <a:pt x="1724" y="2461"/>
                  </a:cubicBezTo>
                  <a:cubicBezTo>
                    <a:pt x="1724" y="2460"/>
                    <a:pt x="1725" y="2458"/>
                    <a:pt x="1725" y="2457"/>
                  </a:cubicBezTo>
                  <a:cubicBezTo>
                    <a:pt x="1725" y="2456"/>
                    <a:pt x="1726" y="2454"/>
                    <a:pt x="1726" y="2453"/>
                  </a:cubicBezTo>
                  <a:cubicBezTo>
                    <a:pt x="1727" y="2450"/>
                    <a:pt x="1728" y="2448"/>
                    <a:pt x="1729" y="2445"/>
                  </a:cubicBezTo>
                  <a:cubicBezTo>
                    <a:pt x="1731" y="2440"/>
                    <a:pt x="1733" y="2435"/>
                    <a:pt x="1734" y="2429"/>
                  </a:cubicBezTo>
                  <a:cubicBezTo>
                    <a:pt x="1735" y="2426"/>
                    <a:pt x="1736" y="2424"/>
                    <a:pt x="1737" y="2421"/>
                  </a:cubicBezTo>
                  <a:cubicBezTo>
                    <a:pt x="1738" y="2418"/>
                    <a:pt x="1738" y="2416"/>
                    <a:pt x="1739" y="2413"/>
                  </a:cubicBezTo>
                  <a:cubicBezTo>
                    <a:pt x="1739" y="2412"/>
                    <a:pt x="1739" y="2410"/>
                    <a:pt x="1740" y="2409"/>
                  </a:cubicBezTo>
                  <a:cubicBezTo>
                    <a:pt x="1740" y="2408"/>
                    <a:pt x="1740" y="2406"/>
                    <a:pt x="1740" y="2405"/>
                  </a:cubicBezTo>
                  <a:cubicBezTo>
                    <a:pt x="1741" y="2402"/>
                    <a:pt x="1741" y="2400"/>
                    <a:pt x="1741" y="2397"/>
                  </a:cubicBezTo>
                  <a:cubicBezTo>
                    <a:pt x="1741" y="2397"/>
                    <a:pt x="1741" y="2396"/>
                    <a:pt x="1741" y="2396"/>
                  </a:cubicBezTo>
                  <a:cubicBezTo>
                    <a:pt x="1747" y="2417"/>
                    <a:pt x="1753" y="2439"/>
                    <a:pt x="1759" y="2464"/>
                  </a:cubicBezTo>
                  <a:cubicBezTo>
                    <a:pt x="1759" y="2467"/>
                    <a:pt x="1759" y="2470"/>
                    <a:pt x="1759" y="2474"/>
                  </a:cubicBezTo>
                  <a:cubicBezTo>
                    <a:pt x="1759" y="2481"/>
                    <a:pt x="1759" y="2488"/>
                    <a:pt x="1758" y="2495"/>
                  </a:cubicBezTo>
                  <a:cubicBezTo>
                    <a:pt x="1758" y="2503"/>
                    <a:pt x="1757" y="2510"/>
                    <a:pt x="1756" y="2517"/>
                  </a:cubicBezTo>
                  <a:cubicBezTo>
                    <a:pt x="1755" y="2525"/>
                    <a:pt x="1754" y="2532"/>
                    <a:pt x="1752" y="2539"/>
                  </a:cubicBezTo>
                  <a:cubicBezTo>
                    <a:pt x="1750" y="2546"/>
                    <a:pt x="1748" y="2553"/>
                    <a:pt x="1746" y="2560"/>
                  </a:cubicBezTo>
                  <a:cubicBezTo>
                    <a:pt x="1744" y="2567"/>
                    <a:pt x="1742" y="2573"/>
                    <a:pt x="1740" y="2579"/>
                  </a:cubicBezTo>
                  <a:cubicBezTo>
                    <a:pt x="1737" y="2585"/>
                    <a:pt x="1735" y="2591"/>
                    <a:pt x="1733" y="2596"/>
                  </a:cubicBezTo>
                  <a:cubicBezTo>
                    <a:pt x="1732" y="2598"/>
                    <a:pt x="1730" y="2601"/>
                    <a:pt x="1729" y="2603"/>
                  </a:cubicBezTo>
                  <a:cubicBezTo>
                    <a:pt x="1728" y="2605"/>
                    <a:pt x="1727" y="2608"/>
                    <a:pt x="1726" y="2610"/>
                  </a:cubicBezTo>
                  <a:cubicBezTo>
                    <a:pt x="1725" y="2612"/>
                    <a:pt x="1724" y="2614"/>
                    <a:pt x="1723" y="2615"/>
                  </a:cubicBezTo>
                  <a:cubicBezTo>
                    <a:pt x="1722" y="2617"/>
                    <a:pt x="1721" y="2619"/>
                    <a:pt x="1720" y="2620"/>
                  </a:cubicBezTo>
                  <a:cubicBezTo>
                    <a:pt x="1719" y="2623"/>
                    <a:pt x="1717" y="2625"/>
                    <a:pt x="1716" y="2627"/>
                  </a:cubicBezTo>
                  <a:cubicBezTo>
                    <a:pt x="1715" y="2628"/>
                    <a:pt x="1715" y="2629"/>
                    <a:pt x="1715" y="2629"/>
                  </a:cubicBezTo>
                  <a:cubicBezTo>
                    <a:pt x="1715" y="2629"/>
                    <a:pt x="1715" y="2628"/>
                    <a:pt x="1717" y="2627"/>
                  </a:cubicBezTo>
                  <a:cubicBezTo>
                    <a:pt x="1718" y="2626"/>
                    <a:pt x="1719" y="2624"/>
                    <a:pt x="1721" y="2621"/>
                  </a:cubicBezTo>
                  <a:cubicBezTo>
                    <a:pt x="1722" y="2620"/>
                    <a:pt x="1724" y="2618"/>
                    <a:pt x="1725" y="2617"/>
                  </a:cubicBezTo>
                  <a:cubicBezTo>
                    <a:pt x="1726" y="2615"/>
                    <a:pt x="1727" y="2613"/>
                    <a:pt x="1729" y="2611"/>
                  </a:cubicBezTo>
                  <a:cubicBezTo>
                    <a:pt x="1730" y="2609"/>
                    <a:pt x="1731" y="2607"/>
                    <a:pt x="1733" y="2605"/>
                  </a:cubicBezTo>
                  <a:cubicBezTo>
                    <a:pt x="1734" y="2603"/>
                    <a:pt x="1735" y="2600"/>
                    <a:pt x="1737" y="2598"/>
                  </a:cubicBezTo>
                  <a:cubicBezTo>
                    <a:pt x="1738" y="2595"/>
                    <a:pt x="1740" y="2593"/>
                    <a:pt x="1741" y="2590"/>
                  </a:cubicBezTo>
                  <a:cubicBezTo>
                    <a:pt x="1742" y="2587"/>
                    <a:pt x="1744" y="2584"/>
                    <a:pt x="1745" y="2581"/>
                  </a:cubicBezTo>
                  <a:cubicBezTo>
                    <a:pt x="1748" y="2575"/>
                    <a:pt x="1751" y="2569"/>
                    <a:pt x="1753" y="2562"/>
                  </a:cubicBezTo>
                  <a:cubicBezTo>
                    <a:pt x="1754" y="2561"/>
                    <a:pt x="1754" y="2559"/>
                    <a:pt x="1755" y="2557"/>
                  </a:cubicBezTo>
                  <a:cubicBezTo>
                    <a:pt x="1755" y="2555"/>
                    <a:pt x="1756" y="2554"/>
                    <a:pt x="1756" y="2552"/>
                  </a:cubicBezTo>
                  <a:cubicBezTo>
                    <a:pt x="1758" y="2548"/>
                    <a:pt x="1758" y="2545"/>
                    <a:pt x="1759" y="2541"/>
                  </a:cubicBezTo>
                  <a:cubicBezTo>
                    <a:pt x="1761" y="2534"/>
                    <a:pt x="1763" y="2526"/>
                    <a:pt x="1764" y="2518"/>
                  </a:cubicBezTo>
                  <a:cubicBezTo>
                    <a:pt x="1765" y="2511"/>
                    <a:pt x="1766" y="2503"/>
                    <a:pt x="1766" y="2496"/>
                  </a:cubicBezTo>
                  <a:cubicBezTo>
                    <a:pt x="1766" y="2492"/>
                    <a:pt x="1766" y="2488"/>
                    <a:pt x="1766" y="2484"/>
                  </a:cubicBezTo>
                  <a:cubicBezTo>
                    <a:pt x="1766" y="2483"/>
                    <a:pt x="1766" y="2481"/>
                    <a:pt x="1766" y="2479"/>
                  </a:cubicBezTo>
                  <a:cubicBezTo>
                    <a:pt x="1766" y="2477"/>
                    <a:pt x="1766" y="2475"/>
                    <a:pt x="1766" y="2473"/>
                  </a:cubicBezTo>
                  <a:cubicBezTo>
                    <a:pt x="1765" y="2466"/>
                    <a:pt x="1765" y="2459"/>
                    <a:pt x="1764" y="2453"/>
                  </a:cubicBezTo>
                  <a:cubicBezTo>
                    <a:pt x="1763" y="2449"/>
                    <a:pt x="1763" y="2446"/>
                    <a:pt x="1762" y="2443"/>
                  </a:cubicBezTo>
                  <a:cubicBezTo>
                    <a:pt x="1762" y="2442"/>
                    <a:pt x="1762" y="2440"/>
                    <a:pt x="1761" y="2439"/>
                  </a:cubicBezTo>
                  <a:cubicBezTo>
                    <a:pt x="1761" y="2437"/>
                    <a:pt x="1761" y="2436"/>
                    <a:pt x="1760" y="2435"/>
                  </a:cubicBezTo>
                  <a:cubicBezTo>
                    <a:pt x="1760" y="2434"/>
                    <a:pt x="1760" y="2434"/>
                    <a:pt x="1760" y="2433"/>
                  </a:cubicBezTo>
                  <a:cubicBezTo>
                    <a:pt x="1756" y="2400"/>
                    <a:pt x="1749" y="2367"/>
                    <a:pt x="1737" y="2339"/>
                  </a:cubicBezTo>
                  <a:cubicBezTo>
                    <a:pt x="1736" y="2338"/>
                    <a:pt x="1735" y="2337"/>
                    <a:pt x="1735" y="2335"/>
                  </a:cubicBezTo>
                  <a:cubicBezTo>
                    <a:pt x="1736" y="2337"/>
                    <a:pt x="1737" y="2340"/>
                    <a:pt x="1739" y="2342"/>
                  </a:cubicBezTo>
                  <a:cubicBezTo>
                    <a:pt x="1740" y="2344"/>
                    <a:pt x="1741" y="2345"/>
                    <a:pt x="1742" y="2347"/>
                  </a:cubicBezTo>
                  <a:cubicBezTo>
                    <a:pt x="1743" y="2349"/>
                    <a:pt x="1744" y="2351"/>
                    <a:pt x="1745" y="2353"/>
                  </a:cubicBezTo>
                  <a:cubicBezTo>
                    <a:pt x="1747" y="2356"/>
                    <a:pt x="1750" y="2360"/>
                    <a:pt x="1752" y="2363"/>
                  </a:cubicBezTo>
                  <a:cubicBezTo>
                    <a:pt x="1754" y="2367"/>
                    <a:pt x="1757" y="2371"/>
                    <a:pt x="1759" y="2374"/>
                  </a:cubicBezTo>
                  <a:cubicBezTo>
                    <a:pt x="1761" y="2378"/>
                    <a:pt x="1763" y="2381"/>
                    <a:pt x="1765" y="2384"/>
                  </a:cubicBezTo>
                  <a:cubicBezTo>
                    <a:pt x="1768" y="2388"/>
                    <a:pt x="1770" y="2391"/>
                    <a:pt x="1772" y="2394"/>
                  </a:cubicBezTo>
                  <a:cubicBezTo>
                    <a:pt x="1773" y="2396"/>
                    <a:pt x="1774" y="2397"/>
                    <a:pt x="1775" y="2399"/>
                  </a:cubicBezTo>
                  <a:cubicBezTo>
                    <a:pt x="1775" y="2399"/>
                    <a:pt x="1776" y="2400"/>
                    <a:pt x="1776" y="2401"/>
                  </a:cubicBezTo>
                  <a:cubicBezTo>
                    <a:pt x="1777" y="2401"/>
                    <a:pt x="1777" y="2402"/>
                    <a:pt x="1778" y="2403"/>
                  </a:cubicBezTo>
                  <a:cubicBezTo>
                    <a:pt x="1779" y="2405"/>
                    <a:pt x="1781" y="2408"/>
                    <a:pt x="1782" y="2410"/>
                  </a:cubicBezTo>
                  <a:cubicBezTo>
                    <a:pt x="1783" y="2412"/>
                    <a:pt x="1784" y="2414"/>
                    <a:pt x="1784" y="2416"/>
                  </a:cubicBezTo>
                  <a:cubicBezTo>
                    <a:pt x="1785" y="2418"/>
                    <a:pt x="1785" y="2419"/>
                    <a:pt x="1785" y="2420"/>
                  </a:cubicBezTo>
                  <a:cubicBezTo>
                    <a:pt x="1785" y="2421"/>
                    <a:pt x="1785" y="2422"/>
                    <a:pt x="1785" y="2422"/>
                  </a:cubicBezTo>
                  <a:cubicBezTo>
                    <a:pt x="1785" y="2422"/>
                    <a:pt x="1785" y="2421"/>
                    <a:pt x="1785" y="2420"/>
                  </a:cubicBezTo>
                  <a:cubicBezTo>
                    <a:pt x="1785" y="2419"/>
                    <a:pt x="1786" y="2418"/>
                    <a:pt x="1786" y="2416"/>
                  </a:cubicBezTo>
                  <a:cubicBezTo>
                    <a:pt x="1786" y="2414"/>
                    <a:pt x="1786" y="2412"/>
                    <a:pt x="1785" y="2409"/>
                  </a:cubicBezTo>
                  <a:cubicBezTo>
                    <a:pt x="1784" y="2406"/>
                    <a:pt x="1783" y="2403"/>
                    <a:pt x="1782" y="2400"/>
                  </a:cubicBezTo>
                  <a:cubicBezTo>
                    <a:pt x="1780" y="2397"/>
                    <a:pt x="1779" y="2394"/>
                    <a:pt x="1777" y="2391"/>
                  </a:cubicBezTo>
                  <a:cubicBezTo>
                    <a:pt x="1775" y="2388"/>
                    <a:pt x="1773" y="2384"/>
                    <a:pt x="1772" y="2381"/>
                  </a:cubicBezTo>
                  <a:cubicBezTo>
                    <a:pt x="1771" y="2379"/>
                    <a:pt x="1770" y="2377"/>
                    <a:pt x="1768" y="2376"/>
                  </a:cubicBezTo>
                  <a:cubicBezTo>
                    <a:pt x="1767" y="2374"/>
                    <a:pt x="1766" y="2372"/>
                    <a:pt x="1765" y="2370"/>
                  </a:cubicBezTo>
                  <a:cubicBezTo>
                    <a:pt x="1763" y="2366"/>
                    <a:pt x="1761" y="2363"/>
                    <a:pt x="1759" y="2359"/>
                  </a:cubicBezTo>
                  <a:cubicBezTo>
                    <a:pt x="1756" y="2356"/>
                    <a:pt x="1754" y="2352"/>
                    <a:pt x="1752" y="2348"/>
                  </a:cubicBezTo>
                  <a:cubicBezTo>
                    <a:pt x="1749" y="2345"/>
                    <a:pt x="1747" y="2341"/>
                    <a:pt x="1745" y="2338"/>
                  </a:cubicBezTo>
                  <a:cubicBezTo>
                    <a:pt x="1742" y="2335"/>
                    <a:pt x="1740" y="2332"/>
                    <a:pt x="1738" y="2329"/>
                  </a:cubicBezTo>
                  <a:cubicBezTo>
                    <a:pt x="1736" y="2326"/>
                    <a:pt x="1734" y="2323"/>
                    <a:pt x="1732" y="2321"/>
                  </a:cubicBezTo>
                  <a:cubicBezTo>
                    <a:pt x="1728" y="2316"/>
                    <a:pt x="1725" y="2313"/>
                    <a:pt x="1723" y="2310"/>
                  </a:cubicBezTo>
                  <a:cubicBezTo>
                    <a:pt x="1715" y="2294"/>
                    <a:pt x="1707" y="2278"/>
                    <a:pt x="1699" y="2261"/>
                  </a:cubicBezTo>
                  <a:cubicBezTo>
                    <a:pt x="1699" y="2261"/>
                    <a:pt x="1699" y="2261"/>
                    <a:pt x="1699" y="2261"/>
                  </a:cubicBezTo>
                  <a:cubicBezTo>
                    <a:pt x="1701" y="2263"/>
                    <a:pt x="1702" y="2264"/>
                    <a:pt x="1703" y="2265"/>
                  </a:cubicBezTo>
                  <a:cubicBezTo>
                    <a:pt x="1706" y="2267"/>
                    <a:pt x="1709" y="2270"/>
                    <a:pt x="1711" y="2272"/>
                  </a:cubicBezTo>
                  <a:cubicBezTo>
                    <a:pt x="1714" y="2274"/>
                    <a:pt x="1717" y="2276"/>
                    <a:pt x="1720" y="2279"/>
                  </a:cubicBezTo>
                  <a:cubicBezTo>
                    <a:pt x="1726" y="2283"/>
                    <a:pt x="1732" y="2287"/>
                    <a:pt x="1737" y="2291"/>
                  </a:cubicBezTo>
                  <a:cubicBezTo>
                    <a:pt x="1740" y="2293"/>
                    <a:pt x="1743" y="2295"/>
                    <a:pt x="1745" y="2297"/>
                  </a:cubicBezTo>
                  <a:cubicBezTo>
                    <a:pt x="1748" y="2299"/>
                    <a:pt x="1750" y="2301"/>
                    <a:pt x="1752" y="2304"/>
                  </a:cubicBezTo>
                  <a:cubicBezTo>
                    <a:pt x="1752" y="2304"/>
                    <a:pt x="1753" y="2305"/>
                    <a:pt x="1753" y="2305"/>
                  </a:cubicBezTo>
                  <a:cubicBezTo>
                    <a:pt x="1754" y="2306"/>
                    <a:pt x="1754" y="2307"/>
                    <a:pt x="1755" y="2307"/>
                  </a:cubicBezTo>
                  <a:cubicBezTo>
                    <a:pt x="1756" y="2309"/>
                    <a:pt x="1757" y="2310"/>
                    <a:pt x="1758" y="2311"/>
                  </a:cubicBezTo>
                  <a:cubicBezTo>
                    <a:pt x="1758" y="2312"/>
                    <a:pt x="1758" y="2312"/>
                    <a:pt x="1758" y="2312"/>
                  </a:cubicBezTo>
                  <a:cubicBezTo>
                    <a:pt x="1759" y="2313"/>
                    <a:pt x="1759" y="2313"/>
                    <a:pt x="1759" y="2313"/>
                  </a:cubicBezTo>
                  <a:cubicBezTo>
                    <a:pt x="1759" y="2314"/>
                    <a:pt x="1760" y="2314"/>
                    <a:pt x="1760" y="2315"/>
                  </a:cubicBezTo>
                  <a:cubicBezTo>
                    <a:pt x="1761" y="2316"/>
                    <a:pt x="1761" y="2317"/>
                    <a:pt x="1762" y="2319"/>
                  </a:cubicBezTo>
                  <a:cubicBezTo>
                    <a:pt x="1765" y="2324"/>
                    <a:pt x="1767" y="2329"/>
                    <a:pt x="1768" y="2334"/>
                  </a:cubicBezTo>
                  <a:cubicBezTo>
                    <a:pt x="1770" y="2339"/>
                    <a:pt x="1771" y="2344"/>
                    <a:pt x="1772" y="2348"/>
                  </a:cubicBezTo>
                  <a:cubicBezTo>
                    <a:pt x="1773" y="2352"/>
                    <a:pt x="1774" y="2356"/>
                    <a:pt x="1774" y="2359"/>
                  </a:cubicBezTo>
                  <a:cubicBezTo>
                    <a:pt x="1775" y="2362"/>
                    <a:pt x="1776" y="2364"/>
                    <a:pt x="1776" y="2366"/>
                  </a:cubicBezTo>
                  <a:cubicBezTo>
                    <a:pt x="1776" y="2367"/>
                    <a:pt x="1776" y="2368"/>
                    <a:pt x="1776" y="2368"/>
                  </a:cubicBezTo>
                  <a:cubicBezTo>
                    <a:pt x="1776" y="2368"/>
                    <a:pt x="1776" y="2367"/>
                    <a:pt x="1776" y="2366"/>
                  </a:cubicBezTo>
                  <a:cubicBezTo>
                    <a:pt x="1776" y="2364"/>
                    <a:pt x="1776" y="2362"/>
                    <a:pt x="1776" y="2359"/>
                  </a:cubicBezTo>
                  <a:cubicBezTo>
                    <a:pt x="1776" y="2355"/>
                    <a:pt x="1776" y="2352"/>
                    <a:pt x="1775" y="2347"/>
                  </a:cubicBezTo>
                  <a:cubicBezTo>
                    <a:pt x="1775" y="2343"/>
                    <a:pt x="1774" y="2338"/>
                    <a:pt x="1773" y="2333"/>
                  </a:cubicBezTo>
                  <a:cubicBezTo>
                    <a:pt x="1772" y="2328"/>
                    <a:pt x="1770" y="2322"/>
                    <a:pt x="1767" y="2316"/>
                  </a:cubicBezTo>
                  <a:cubicBezTo>
                    <a:pt x="1767" y="2315"/>
                    <a:pt x="1766" y="2313"/>
                    <a:pt x="1765" y="2312"/>
                  </a:cubicBezTo>
                  <a:cubicBezTo>
                    <a:pt x="1765" y="2311"/>
                    <a:pt x="1765" y="2310"/>
                    <a:pt x="1764" y="2310"/>
                  </a:cubicBezTo>
                  <a:cubicBezTo>
                    <a:pt x="1764" y="2309"/>
                    <a:pt x="1764" y="2309"/>
                    <a:pt x="1764" y="2309"/>
                  </a:cubicBezTo>
                  <a:cubicBezTo>
                    <a:pt x="1763" y="2307"/>
                    <a:pt x="1763" y="2307"/>
                    <a:pt x="1763" y="2307"/>
                  </a:cubicBezTo>
                  <a:cubicBezTo>
                    <a:pt x="1763" y="2307"/>
                    <a:pt x="1762" y="2306"/>
                    <a:pt x="1762" y="2305"/>
                  </a:cubicBezTo>
                  <a:cubicBezTo>
                    <a:pt x="1761" y="2305"/>
                    <a:pt x="1761" y="2305"/>
                    <a:pt x="1761" y="2305"/>
                  </a:cubicBezTo>
                  <a:cubicBezTo>
                    <a:pt x="1761" y="2304"/>
                    <a:pt x="1761" y="2304"/>
                    <a:pt x="1761" y="2304"/>
                  </a:cubicBezTo>
                  <a:cubicBezTo>
                    <a:pt x="1760" y="2303"/>
                    <a:pt x="1760" y="2303"/>
                    <a:pt x="1760" y="2303"/>
                  </a:cubicBezTo>
                  <a:cubicBezTo>
                    <a:pt x="1760" y="2303"/>
                    <a:pt x="1759" y="2302"/>
                    <a:pt x="1759" y="2301"/>
                  </a:cubicBezTo>
                  <a:cubicBezTo>
                    <a:pt x="1758" y="2300"/>
                    <a:pt x="1758" y="2300"/>
                    <a:pt x="1757" y="2299"/>
                  </a:cubicBezTo>
                  <a:cubicBezTo>
                    <a:pt x="1753" y="2294"/>
                    <a:pt x="1748" y="2289"/>
                    <a:pt x="1742" y="2285"/>
                  </a:cubicBezTo>
                  <a:cubicBezTo>
                    <a:pt x="1736" y="2280"/>
                    <a:pt x="1730" y="2276"/>
                    <a:pt x="1725" y="2272"/>
                  </a:cubicBezTo>
                  <a:cubicBezTo>
                    <a:pt x="1722" y="2270"/>
                    <a:pt x="1719" y="2268"/>
                    <a:pt x="1716" y="2266"/>
                  </a:cubicBezTo>
                  <a:cubicBezTo>
                    <a:pt x="1714" y="2264"/>
                    <a:pt x="1711" y="2262"/>
                    <a:pt x="1708" y="2259"/>
                  </a:cubicBezTo>
                  <a:cubicBezTo>
                    <a:pt x="1706" y="2257"/>
                    <a:pt x="1703" y="2255"/>
                    <a:pt x="1701" y="2253"/>
                  </a:cubicBezTo>
                  <a:cubicBezTo>
                    <a:pt x="1701" y="2252"/>
                    <a:pt x="1700" y="2251"/>
                    <a:pt x="1699" y="2251"/>
                  </a:cubicBezTo>
                  <a:cubicBezTo>
                    <a:pt x="1699" y="2250"/>
                    <a:pt x="1698" y="2250"/>
                    <a:pt x="1698" y="2249"/>
                  </a:cubicBezTo>
                  <a:cubicBezTo>
                    <a:pt x="1697" y="2248"/>
                    <a:pt x="1695" y="2247"/>
                    <a:pt x="1694" y="2245"/>
                  </a:cubicBezTo>
                  <a:cubicBezTo>
                    <a:pt x="1693" y="2244"/>
                    <a:pt x="1691" y="2242"/>
                    <a:pt x="1690" y="2240"/>
                  </a:cubicBezTo>
                  <a:cubicBezTo>
                    <a:pt x="1689" y="2239"/>
                    <a:pt x="1689" y="2239"/>
                    <a:pt x="1689" y="2238"/>
                  </a:cubicBezTo>
                  <a:cubicBezTo>
                    <a:pt x="1681" y="2221"/>
                    <a:pt x="1679" y="2207"/>
                    <a:pt x="1678" y="2195"/>
                  </a:cubicBezTo>
                  <a:cubicBezTo>
                    <a:pt x="1678" y="2196"/>
                    <a:pt x="1678" y="2197"/>
                    <a:pt x="1679" y="2198"/>
                  </a:cubicBezTo>
                  <a:cubicBezTo>
                    <a:pt x="1679" y="2199"/>
                    <a:pt x="1680" y="2199"/>
                    <a:pt x="1680" y="2200"/>
                  </a:cubicBezTo>
                  <a:cubicBezTo>
                    <a:pt x="1681" y="2201"/>
                    <a:pt x="1682" y="2202"/>
                    <a:pt x="1682" y="2203"/>
                  </a:cubicBezTo>
                  <a:cubicBezTo>
                    <a:pt x="1683" y="2204"/>
                    <a:pt x="1683" y="2205"/>
                    <a:pt x="1684" y="2206"/>
                  </a:cubicBezTo>
                  <a:cubicBezTo>
                    <a:pt x="1685" y="2207"/>
                    <a:pt x="1685" y="2209"/>
                    <a:pt x="1686" y="2210"/>
                  </a:cubicBezTo>
                  <a:cubicBezTo>
                    <a:pt x="1687" y="2211"/>
                    <a:pt x="1688" y="2212"/>
                    <a:pt x="1689" y="2213"/>
                  </a:cubicBezTo>
                  <a:cubicBezTo>
                    <a:pt x="1689" y="2214"/>
                    <a:pt x="1690" y="2215"/>
                    <a:pt x="1691" y="2216"/>
                  </a:cubicBezTo>
                  <a:cubicBezTo>
                    <a:pt x="1693" y="2218"/>
                    <a:pt x="1695" y="2220"/>
                    <a:pt x="1696" y="2222"/>
                  </a:cubicBezTo>
                  <a:cubicBezTo>
                    <a:pt x="1698" y="2224"/>
                    <a:pt x="1700" y="2226"/>
                    <a:pt x="1702" y="2228"/>
                  </a:cubicBezTo>
                  <a:cubicBezTo>
                    <a:pt x="1703" y="2229"/>
                    <a:pt x="1704" y="2230"/>
                    <a:pt x="1705" y="2230"/>
                  </a:cubicBezTo>
                  <a:cubicBezTo>
                    <a:pt x="1706" y="2231"/>
                    <a:pt x="1707" y="2232"/>
                    <a:pt x="1708" y="2233"/>
                  </a:cubicBezTo>
                  <a:cubicBezTo>
                    <a:pt x="1710" y="2234"/>
                    <a:pt x="1712" y="2236"/>
                    <a:pt x="1714" y="2237"/>
                  </a:cubicBezTo>
                  <a:cubicBezTo>
                    <a:pt x="1715" y="2238"/>
                    <a:pt x="1716" y="2239"/>
                    <a:pt x="1717" y="2239"/>
                  </a:cubicBezTo>
                  <a:cubicBezTo>
                    <a:pt x="1718" y="2240"/>
                    <a:pt x="1719" y="2240"/>
                    <a:pt x="1720" y="2241"/>
                  </a:cubicBezTo>
                  <a:cubicBezTo>
                    <a:pt x="1721" y="2242"/>
                    <a:pt x="1721" y="2242"/>
                    <a:pt x="1722" y="2242"/>
                  </a:cubicBezTo>
                  <a:cubicBezTo>
                    <a:pt x="1723" y="2243"/>
                    <a:pt x="1724" y="2243"/>
                    <a:pt x="1725" y="2244"/>
                  </a:cubicBezTo>
                  <a:cubicBezTo>
                    <a:pt x="1726" y="2245"/>
                    <a:pt x="1727" y="2245"/>
                    <a:pt x="1728" y="2246"/>
                  </a:cubicBezTo>
                  <a:cubicBezTo>
                    <a:pt x="1729" y="2246"/>
                    <a:pt x="1730" y="2247"/>
                    <a:pt x="1731" y="2247"/>
                  </a:cubicBezTo>
                  <a:cubicBezTo>
                    <a:pt x="1732" y="2247"/>
                    <a:pt x="1732" y="2247"/>
                    <a:pt x="1732" y="2247"/>
                  </a:cubicBezTo>
                  <a:cubicBezTo>
                    <a:pt x="1732" y="2247"/>
                    <a:pt x="1732" y="2247"/>
                    <a:pt x="1731" y="2246"/>
                  </a:cubicBezTo>
                  <a:cubicBezTo>
                    <a:pt x="1731" y="2246"/>
                    <a:pt x="1730" y="2245"/>
                    <a:pt x="1729" y="2244"/>
                  </a:cubicBezTo>
                  <a:cubicBezTo>
                    <a:pt x="1728" y="2244"/>
                    <a:pt x="1727" y="2242"/>
                    <a:pt x="1726" y="2241"/>
                  </a:cubicBezTo>
                  <a:cubicBezTo>
                    <a:pt x="1725" y="2240"/>
                    <a:pt x="1724" y="2239"/>
                    <a:pt x="1722" y="2237"/>
                  </a:cubicBezTo>
                  <a:cubicBezTo>
                    <a:pt x="1721" y="2236"/>
                    <a:pt x="1720" y="2234"/>
                    <a:pt x="1718" y="2233"/>
                  </a:cubicBezTo>
                  <a:cubicBezTo>
                    <a:pt x="1717" y="2232"/>
                    <a:pt x="1716" y="2231"/>
                    <a:pt x="1715" y="2230"/>
                  </a:cubicBezTo>
                  <a:cubicBezTo>
                    <a:pt x="1715" y="2229"/>
                    <a:pt x="1714" y="2229"/>
                    <a:pt x="1713" y="2228"/>
                  </a:cubicBezTo>
                  <a:cubicBezTo>
                    <a:pt x="1711" y="2226"/>
                    <a:pt x="1709" y="2224"/>
                    <a:pt x="1708" y="2222"/>
                  </a:cubicBezTo>
                  <a:cubicBezTo>
                    <a:pt x="1706" y="2220"/>
                    <a:pt x="1704" y="2218"/>
                    <a:pt x="1702" y="2217"/>
                  </a:cubicBezTo>
                  <a:cubicBezTo>
                    <a:pt x="1700" y="2215"/>
                    <a:pt x="1699" y="2213"/>
                    <a:pt x="1697" y="2211"/>
                  </a:cubicBezTo>
                  <a:cubicBezTo>
                    <a:pt x="1695" y="2209"/>
                    <a:pt x="1693" y="2207"/>
                    <a:pt x="1692" y="2205"/>
                  </a:cubicBezTo>
                  <a:cubicBezTo>
                    <a:pt x="1690" y="2203"/>
                    <a:pt x="1688" y="2202"/>
                    <a:pt x="1687" y="2200"/>
                  </a:cubicBezTo>
                  <a:cubicBezTo>
                    <a:pt x="1685" y="2198"/>
                    <a:pt x="1684" y="2197"/>
                    <a:pt x="1683" y="2195"/>
                  </a:cubicBezTo>
                  <a:cubicBezTo>
                    <a:pt x="1682" y="2194"/>
                    <a:pt x="1681" y="2194"/>
                    <a:pt x="1681" y="2193"/>
                  </a:cubicBezTo>
                  <a:cubicBezTo>
                    <a:pt x="1680" y="2192"/>
                    <a:pt x="1680" y="2192"/>
                    <a:pt x="1679" y="2191"/>
                  </a:cubicBezTo>
                  <a:cubicBezTo>
                    <a:pt x="1678" y="2190"/>
                    <a:pt x="1678" y="2190"/>
                    <a:pt x="1677" y="2189"/>
                  </a:cubicBezTo>
                  <a:cubicBezTo>
                    <a:pt x="1676" y="2180"/>
                    <a:pt x="1676" y="2171"/>
                    <a:pt x="1675" y="2162"/>
                  </a:cubicBezTo>
                  <a:cubicBezTo>
                    <a:pt x="1675" y="2153"/>
                    <a:pt x="1692" y="2158"/>
                    <a:pt x="1710" y="2160"/>
                  </a:cubicBezTo>
                  <a:cubicBezTo>
                    <a:pt x="1710" y="2160"/>
                    <a:pt x="1711" y="2161"/>
                    <a:pt x="1711" y="2161"/>
                  </a:cubicBezTo>
                  <a:cubicBezTo>
                    <a:pt x="1711" y="2161"/>
                    <a:pt x="1711" y="2161"/>
                    <a:pt x="1711" y="2161"/>
                  </a:cubicBezTo>
                  <a:cubicBezTo>
                    <a:pt x="1711" y="2161"/>
                    <a:pt x="1711" y="2161"/>
                    <a:pt x="1711" y="2161"/>
                  </a:cubicBezTo>
                  <a:cubicBezTo>
                    <a:pt x="1712" y="2162"/>
                    <a:pt x="1712" y="2162"/>
                    <a:pt x="1712" y="2162"/>
                  </a:cubicBezTo>
                  <a:cubicBezTo>
                    <a:pt x="1712" y="2162"/>
                    <a:pt x="1712" y="2163"/>
                    <a:pt x="1713" y="2163"/>
                  </a:cubicBezTo>
                  <a:cubicBezTo>
                    <a:pt x="1713" y="2163"/>
                    <a:pt x="1714" y="2164"/>
                    <a:pt x="1715" y="2165"/>
                  </a:cubicBezTo>
                  <a:cubicBezTo>
                    <a:pt x="1716" y="2165"/>
                    <a:pt x="1716" y="2166"/>
                    <a:pt x="1717" y="2166"/>
                  </a:cubicBezTo>
                  <a:cubicBezTo>
                    <a:pt x="1718" y="2167"/>
                    <a:pt x="1718" y="2167"/>
                    <a:pt x="1718" y="2167"/>
                  </a:cubicBezTo>
                  <a:cubicBezTo>
                    <a:pt x="1719" y="2167"/>
                    <a:pt x="1719" y="2168"/>
                    <a:pt x="1720" y="2168"/>
                  </a:cubicBezTo>
                  <a:cubicBezTo>
                    <a:pt x="1721" y="2168"/>
                    <a:pt x="1722" y="2169"/>
                    <a:pt x="1723" y="2169"/>
                  </a:cubicBezTo>
                  <a:cubicBezTo>
                    <a:pt x="1726" y="2171"/>
                    <a:pt x="1731" y="2172"/>
                    <a:pt x="1735" y="2174"/>
                  </a:cubicBezTo>
                  <a:cubicBezTo>
                    <a:pt x="1737" y="2175"/>
                    <a:pt x="1738" y="2176"/>
                    <a:pt x="1740" y="2178"/>
                  </a:cubicBezTo>
                  <a:cubicBezTo>
                    <a:pt x="1741" y="2178"/>
                    <a:pt x="1741" y="2178"/>
                    <a:pt x="1741" y="2178"/>
                  </a:cubicBezTo>
                  <a:cubicBezTo>
                    <a:pt x="1741" y="2178"/>
                    <a:pt x="1741" y="2178"/>
                    <a:pt x="1741" y="2178"/>
                  </a:cubicBezTo>
                  <a:cubicBezTo>
                    <a:pt x="1741" y="2179"/>
                    <a:pt x="1741" y="2179"/>
                    <a:pt x="1741" y="2179"/>
                  </a:cubicBezTo>
                  <a:cubicBezTo>
                    <a:pt x="1741" y="2179"/>
                    <a:pt x="1741" y="2179"/>
                    <a:pt x="1741" y="2179"/>
                  </a:cubicBezTo>
                  <a:cubicBezTo>
                    <a:pt x="1742" y="2179"/>
                    <a:pt x="1742" y="2179"/>
                    <a:pt x="1742" y="2179"/>
                  </a:cubicBezTo>
                  <a:cubicBezTo>
                    <a:pt x="1742" y="2180"/>
                    <a:pt x="1742" y="2180"/>
                    <a:pt x="1742" y="2180"/>
                  </a:cubicBezTo>
                  <a:cubicBezTo>
                    <a:pt x="1742" y="2180"/>
                    <a:pt x="1742" y="2180"/>
                    <a:pt x="1742" y="2180"/>
                  </a:cubicBezTo>
                  <a:cubicBezTo>
                    <a:pt x="1743" y="2180"/>
                    <a:pt x="1743" y="2181"/>
                    <a:pt x="1743" y="2181"/>
                  </a:cubicBezTo>
                  <a:cubicBezTo>
                    <a:pt x="1744" y="2182"/>
                    <a:pt x="1744" y="2182"/>
                    <a:pt x="1744" y="2182"/>
                  </a:cubicBezTo>
                  <a:cubicBezTo>
                    <a:pt x="1744" y="2183"/>
                    <a:pt x="1744" y="2183"/>
                    <a:pt x="1744" y="2183"/>
                  </a:cubicBezTo>
                  <a:cubicBezTo>
                    <a:pt x="1746" y="2186"/>
                    <a:pt x="1747" y="2191"/>
                    <a:pt x="1748" y="2196"/>
                  </a:cubicBezTo>
                  <a:cubicBezTo>
                    <a:pt x="1749" y="2199"/>
                    <a:pt x="1749" y="2202"/>
                    <a:pt x="1749" y="2204"/>
                  </a:cubicBezTo>
                  <a:cubicBezTo>
                    <a:pt x="1750" y="2207"/>
                    <a:pt x="1750" y="2210"/>
                    <a:pt x="1751" y="2212"/>
                  </a:cubicBezTo>
                  <a:cubicBezTo>
                    <a:pt x="1752" y="2218"/>
                    <a:pt x="1752" y="2223"/>
                    <a:pt x="1753" y="2228"/>
                  </a:cubicBezTo>
                  <a:cubicBezTo>
                    <a:pt x="1754" y="2231"/>
                    <a:pt x="1754" y="2234"/>
                    <a:pt x="1755" y="2236"/>
                  </a:cubicBezTo>
                  <a:cubicBezTo>
                    <a:pt x="1755" y="2239"/>
                    <a:pt x="1756" y="2241"/>
                    <a:pt x="1756" y="2244"/>
                  </a:cubicBezTo>
                  <a:cubicBezTo>
                    <a:pt x="1757" y="2249"/>
                    <a:pt x="1758" y="2254"/>
                    <a:pt x="1760" y="2259"/>
                  </a:cubicBezTo>
                  <a:cubicBezTo>
                    <a:pt x="1761" y="2261"/>
                    <a:pt x="1762" y="2263"/>
                    <a:pt x="1764" y="2265"/>
                  </a:cubicBezTo>
                  <a:cubicBezTo>
                    <a:pt x="1764" y="2266"/>
                    <a:pt x="1764" y="2266"/>
                    <a:pt x="1764" y="2267"/>
                  </a:cubicBezTo>
                  <a:cubicBezTo>
                    <a:pt x="1764" y="2267"/>
                    <a:pt x="1764" y="2267"/>
                    <a:pt x="1764" y="2267"/>
                  </a:cubicBezTo>
                  <a:cubicBezTo>
                    <a:pt x="1765" y="2267"/>
                    <a:pt x="1764" y="2267"/>
                    <a:pt x="1765" y="2267"/>
                  </a:cubicBezTo>
                  <a:cubicBezTo>
                    <a:pt x="1765" y="2267"/>
                    <a:pt x="1765" y="2267"/>
                    <a:pt x="1765" y="2267"/>
                  </a:cubicBezTo>
                  <a:cubicBezTo>
                    <a:pt x="1765" y="2267"/>
                    <a:pt x="1765" y="2267"/>
                    <a:pt x="1765" y="2267"/>
                  </a:cubicBezTo>
                  <a:cubicBezTo>
                    <a:pt x="1765" y="2267"/>
                    <a:pt x="1765" y="2267"/>
                    <a:pt x="1765" y="2267"/>
                  </a:cubicBezTo>
                  <a:cubicBezTo>
                    <a:pt x="1765" y="2268"/>
                    <a:pt x="1765" y="2268"/>
                    <a:pt x="1765" y="2268"/>
                  </a:cubicBezTo>
                  <a:cubicBezTo>
                    <a:pt x="1766" y="2269"/>
                    <a:pt x="1766" y="2269"/>
                    <a:pt x="1766" y="2269"/>
                  </a:cubicBezTo>
                  <a:cubicBezTo>
                    <a:pt x="1767" y="2270"/>
                    <a:pt x="1767" y="2270"/>
                    <a:pt x="1767" y="2271"/>
                  </a:cubicBezTo>
                  <a:cubicBezTo>
                    <a:pt x="1770" y="2274"/>
                    <a:pt x="1773" y="2277"/>
                    <a:pt x="1776" y="2278"/>
                  </a:cubicBezTo>
                  <a:cubicBezTo>
                    <a:pt x="1779" y="2280"/>
                    <a:pt x="1782" y="2281"/>
                    <a:pt x="1785" y="2282"/>
                  </a:cubicBezTo>
                  <a:cubicBezTo>
                    <a:pt x="1787" y="2282"/>
                    <a:pt x="1789" y="2282"/>
                    <a:pt x="1790" y="2282"/>
                  </a:cubicBezTo>
                  <a:cubicBezTo>
                    <a:pt x="1791" y="2282"/>
                    <a:pt x="1792" y="2282"/>
                    <a:pt x="1792" y="2282"/>
                  </a:cubicBezTo>
                  <a:cubicBezTo>
                    <a:pt x="1792" y="2282"/>
                    <a:pt x="1791" y="2282"/>
                    <a:pt x="1790" y="2282"/>
                  </a:cubicBezTo>
                  <a:cubicBezTo>
                    <a:pt x="1789" y="2282"/>
                    <a:pt x="1787" y="2281"/>
                    <a:pt x="1785" y="2280"/>
                  </a:cubicBezTo>
                  <a:cubicBezTo>
                    <a:pt x="1783" y="2279"/>
                    <a:pt x="1780" y="2278"/>
                    <a:pt x="1778" y="2276"/>
                  </a:cubicBezTo>
                  <a:cubicBezTo>
                    <a:pt x="1776" y="2274"/>
                    <a:pt x="1773" y="2271"/>
                    <a:pt x="1771" y="2268"/>
                  </a:cubicBezTo>
                  <a:cubicBezTo>
                    <a:pt x="1771" y="2268"/>
                    <a:pt x="1771" y="2267"/>
                    <a:pt x="1770" y="2267"/>
                  </a:cubicBezTo>
                  <a:cubicBezTo>
                    <a:pt x="1770" y="2266"/>
                    <a:pt x="1770" y="2266"/>
                    <a:pt x="1770" y="2266"/>
                  </a:cubicBezTo>
                  <a:cubicBezTo>
                    <a:pt x="1769" y="2265"/>
                    <a:pt x="1769" y="2265"/>
                    <a:pt x="1769" y="2265"/>
                  </a:cubicBezTo>
                  <a:cubicBezTo>
                    <a:pt x="1769" y="2264"/>
                    <a:pt x="1769" y="2264"/>
                    <a:pt x="1769" y="2264"/>
                  </a:cubicBezTo>
                  <a:cubicBezTo>
                    <a:pt x="1769" y="2264"/>
                    <a:pt x="1769" y="2264"/>
                    <a:pt x="1769" y="2264"/>
                  </a:cubicBezTo>
                  <a:cubicBezTo>
                    <a:pt x="1769" y="2264"/>
                    <a:pt x="1769" y="2264"/>
                    <a:pt x="1769" y="2264"/>
                  </a:cubicBezTo>
                  <a:cubicBezTo>
                    <a:pt x="1769" y="2264"/>
                    <a:pt x="1769" y="2264"/>
                    <a:pt x="1769" y="2264"/>
                  </a:cubicBezTo>
                  <a:cubicBezTo>
                    <a:pt x="1769" y="2264"/>
                    <a:pt x="1769" y="2264"/>
                    <a:pt x="1769" y="2264"/>
                  </a:cubicBezTo>
                  <a:cubicBezTo>
                    <a:pt x="1769" y="2264"/>
                    <a:pt x="1768" y="2263"/>
                    <a:pt x="1768" y="2263"/>
                  </a:cubicBezTo>
                  <a:cubicBezTo>
                    <a:pt x="1767" y="2261"/>
                    <a:pt x="1767" y="2259"/>
                    <a:pt x="1766" y="2257"/>
                  </a:cubicBezTo>
                  <a:cubicBezTo>
                    <a:pt x="1765" y="2253"/>
                    <a:pt x="1764" y="2248"/>
                    <a:pt x="1763" y="2243"/>
                  </a:cubicBezTo>
                  <a:cubicBezTo>
                    <a:pt x="1763" y="2244"/>
                    <a:pt x="1763" y="2244"/>
                    <a:pt x="1764" y="2244"/>
                  </a:cubicBezTo>
                  <a:cubicBezTo>
                    <a:pt x="1765" y="2245"/>
                    <a:pt x="1766" y="2247"/>
                    <a:pt x="1768" y="2248"/>
                  </a:cubicBezTo>
                  <a:cubicBezTo>
                    <a:pt x="1769" y="2249"/>
                    <a:pt x="1771" y="2250"/>
                    <a:pt x="1773" y="2251"/>
                  </a:cubicBezTo>
                  <a:cubicBezTo>
                    <a:pt x="1773" y="2252"/>
                    <a:pt x="1774" y="2252"/>
                    <a:pt x="1775" y="2252"/>
                  </a:cubicBezTo>
                  <a:cubicBezTo>
                    <a:pt x="1776" y="2253"/>
                    <a:pt x="1777" y="2253"/>
                    <a:pt x="1778" y="2253"/>
                  </a:cubicBezTo>
                  <a:cubicBezTo>
                    <a:pt x="1780" y="2254"/>
                    <a:pt x="1781" y="2254"/>
                    <a:pt x="1783" y="2254"/>
                  </a:cubicBezTo>
                  <a:cubicBezTo>
                    <a:pt x="1785" y="2254"/>
                    <a:pt x="1786" y="2254"/>
                    <a:pt x="1787" y="2254"/>
                  </a:cubicBezTo>
                  <a:cubicBezTo>
                    <a:pt x="1788" y="2254"/>
                    <a:pt x="1789" y="2254"/>
                    <a:pt x="1789" y="2254"/>
                  </a:cubicBezTo>
                  <a:cubicBezTo>
                    <a:pt x="1790" y="2254"/>
                    <a:pt x="1791" y="2254"/>
                    <a:pt x="1791" y="2253"/>
                  </a:cubicBezTo>
                  <a:cubicBezTo>
                    <a:pt x="1792" y="2253"/>
                    <a:pt x="1792" y="2253"/>
                    <a:pt x="1793" y="2253"/>
                  </a:cubicBezTo>
                  <a:cubicBezTo>
                    <a:pt x="1793" y="2253"/>
                    <a:pt x="1794" y="2252"/>
                    <a:pt x="1794" y="2252"/>
                  </a:cubicBezTo>
                  <a:cubicBezTo>
                    <a:pt x="1795" y="2252"/>
                    <a:pt x="1795" y="2252"/>
                    <a:pt x="1796" y="2251"/>
                  </a:cubicBezTo>
                  <a:cubicBezTo>
                    <a:pt x="1796" y="2251"/>
                    <a:pt x="1796" y="2251"/>
                    <a:pt x="1796" y="2251"/>
                  </a:cubicBezTo>
                  <a:cubicBezTo>
                    <a:pt x="1796" y="2251"/>
                    <a:pt x="1796" y="2251"/>
                    <a:pt x="1796" y="2251"/>
                  </a:cubicBezTo>
                  <a:cubicBezTo>
                    <a:pt x="1795" y="2251"/>
                    <a:pt x="1794" y="2251"/>
                    <a:pt x="1794" y="2251"/>
                  </a:cubicBezTo>
                  <a:cubicBezTo>
                    <a:pt x="1793" y="2251"/>
                    <a:pt x="1793" y="2251"/>
                    <a:pt x="1792" y="2251"/>
                  </a:cubicBezTo>
                  <a:cubicBezTo>
                    <a:pt x="1792" y="2250"/>
                    <a:pt x="1792" y="2250"/>
                    <a:pt x="1791" y="2250"/>
                  </a:cubicBezTo>
                  <a:cubicBezTo>
                    <a:pt x="1791" y="2250"/>
                    <a:pt x="1790" y="2250"/>
                    <a:pt x="1789" y="2250"/>
                  </a:cubicBezTo>
                  <a:cubicBezTo>
                    <a:pt x="1789" y="2250"/>
                    <a:pt x="1788" y="2250"/>
                    <a:pt x="1788" y="2250"/>
                  </a:cubicBezTo>
                  <a:cubicBezTo>
                    <a:pt x="1787" y="2249"/>
                    <a:pt x="1785" y="2249"/>
                    <a:pt x="1784" y="2248"/>
                  </a:cubicBezTo>
                  <a:cubicBezTo>
                    <a:pt x="1783" y="2248"/>
                    <a:pt x="1782" y="2247"/>
                    <a:pt x="1780" y="2247"/>
                  </a:cubicBezTo>
                  <a:cubicBezTo>
                    <a:pt x="1779" y="2246"/>
                    <a:pt x="1778" y="2245"/>
                    <a:pt x="1776" y="2244"/>
                  </a:cubicBezTo>
                  <a:cubicBezTo>
                    <a:pt x="1775" y="2244"/>
                    <a:pt x="1774" y="2243"/>
                    <a:pt x="1773" y="2242"/>
                  </a:cubicBezTo>
                  <a:cubicBezTo>
                    <a:pt x="1772" y="2241"/>
                    <a:pt x="1770" y="2240"/>
                    <a:pt x="1769" y="2239"/>
                  </a:cubicBezTo>
                  <a:cubicBezTo>
                    <a:pt x="1768" y="2238"/>
                    <a:pt x="1767" y="2237"/>
                    <a:pt x="1766" y="2236"/>
                  </a:cubicBezTo>
                  <a:cubicBezTo>
                    <a:pt x="1765" y="2234"/>
                    <a:pt x="1764" y="2233"/>
                    <a:pt x="1764" y="2232"/>
                  </a:cubicBezTo>
                  <a:cubicBezTo>
                    <a:pt x="1763" y="2231"/>
                    <a:pt x="1762" y="2230"/>
                    <a:pt x="1762" y="2229"/>
                  </a:cubicBezTo>
                  <a:cubicBezTo>
                    <a:pt x="1761" y="2228"/>
                    <a:pt x="1761" y="2228"/>
                    <a:pt x="1761" y="2227"/>
                  </a:cubicBezTo>
                  <a:cubicBezTo>
                    <a:pt x="1761" y="2227"/>
                    <a:pt x="1761" y="2227"/>
                    <a:pt x="1761" y="2227"/>
                  </a:cubicBezTo>
                  <a:cubicBezTo>
                    <a:pt x="1760" y="2222"/>
                    <a:pt x="1759" y="2217"/>
                    <a:pt x="1758" y="2211"/>
                  </a:cubicBezTo>
                  <a:cubicBezTo>
                    <a:pt x="1758" y="2208"/>
                    <a:pt x="1758" y="2206"/>
                    <a:pt x="1757" y="2203"/>
                  </a:cubicBezTo>
                  <a:cubicBezTo>
                    <a:pt x="1757" y="2200"/>
                    <a:pt x="1756" y="2198"/>
                    <a:pt x="1756" y="2195"/>
                  </a:cubicBezTo>
                  <a:cubicBezTo>
                    <a:pt x="1755" y="2192"/>
                    <a:pt x="1755" y="2189"/>
                    <a:pt x="1754" y="2187"/>
                  </a:cubicBezTo>
                  <a:cubicBezTo>
                    <a:pt x="1753" y="2184"/>
                    <a:pt x="1752" y="2181"/>
                    <a:pt x="1750" y="2179"/>
                  </a:cubicBezTo>
                  <a:cubicBezTo>
                    <a:pt x="1749" y="2178"/>
                    <a:pt x="1749" y="2178"/>
                    <a:pt x="1749" y="2178"/>
                  </a:cubicBezTo>
                  <a:cubicBezTo>
                    <a:pt x="1749" y="2177"/>
                    <a:pt x="1749" y="2177"/>
                    <a:pt x="1749" y="2177"/>
                  </a:cubicBezTo>
                  <a:cubicBezTo>
                    <a:pt x="1748" y="2177"/>
                    <a:pt x="1748" y="2176"/>
                    <a:pt x="1747" y="2175"/>
                  </a:cubicBezTo>
                  <a:cubicBezTo>
                    <a:pt x="1747" y="2175"/>
                    <a:pt x="1747" y="2175"/>
                    <a:pt x="1747" y="2175"/>
                  </a:cubicBezTo>
                  <a:cubicBezTo>
                    <a:pt x="1746" y="2175"/>
                    <a:pt x="1746" y="2175"/>
                    <a:pt x="1746" y="2175"/>
                  </a:cubicBezTo>
                  <a:cubicBezTo>
                    <a:pt x="1746" y="2174"/>
                    <a:pt x="1746" y="2174"/>
                    <a:pt x="1746" y="2174"/>
                  </a:cubicBezTo>
                  <a:cubicBezTo>
                    <a:pt x="1746" y="2174"/>
                    <a:pt x="1746" y="2174"/>
                    <a:pt x="1746" y="2174"/>
                  </a:cubicBezTo>
                  <a:cubicBezTo>
                    <a:pt x="1746" y="2174"/>
                    <a:pt x="1746" y="2174"/>
                    <a:pt x="1746" y="2174"/>
                  </a:cubicBezTo>
                  <a:cubicBezTo>
                    <a:pt x="1746" y="2174"/>
                    <a:pt x="1746" y="2174"/>
                    <a:pt x="1746" y="2174"/>
                  </a:cubicBezTo>
                  <a:cubicBezTo>
                    <a:pt x="1745" y="2174"/>
                    <a:pt x="1745" y="2174"/>
                    <a:pt x="1745" y="2174"/>
                  </a:cubicBezTo>
                  <a:cubicBezTo>
                    <a:pt x="1745" y="2173"/>
                    <a:pt x="1745" y="2173"/>
                    <a:pt x="1745" y="2173"/>
                  </a:cubicBezTo>
                  <a:cubicBezTo>
                    <a:pt x="1744" y="2173"/>
                    <a:pt x="1744" y="2173"/>
                    <a:pt x="1744" y="2173"/>
                  </a:cubicBezTo>
                  <a:cubicBezTo>
                    <a:pt x="1742" y="2171"/>
                    <a:pt x="1739" y="2170"/>
                    <a:pt x="1737" y="2169"/>
                  </a:cubicBezTo>
                  <a:cubicBezTo>
                    <a:pt x="1732" y="2167"/>
                    <a:pt x="1728" y="2166"/>
                    <a:pt x="1724" y="2165"/>
                  </a:cubicBezTo>
                  <a:cubicBezTo>
                    <a:pt x="1722" y="2164"/>
                    <a:pt x="1721" y="2164"/>
                    <a:pt x="1719" y="2163"/>
                  </a:cubicBezTo>
                  <a:cubicBezTo>
                    <a:pt x="1718" y="2163"/>
                    <a:pt x="1717" y="2162"/>
                    <a:pt x="1717" y="2162"/>
                  </a:cubicBezTo>
                  <a:cubicBezTo>
                    <a:pt x="1716" y="2161"/>
                    <a:pt x="1715" y="2161"/>
                    <a:pt x="1715" y="2161"/>
                  </a:cubicBezTo>
                  <a:cubicBezTo>
                    <a:pt x="1715" y="2161"/>
                    <a:pt x="1715" y="2161"/>
                    <a:pt x="1715" y="2161"/>
                  </a:cubicBezTo>
                  <a:cubicBezTo>
                    <a:pt x="1717" y="2161"/>
                    <a:pt x="1719" y="2161"/>
                    <a:pt x="1721" y="2161"/>
                  </a:cubicBezTo>
                  <a:cubicBezTo>
                    <a:pt x="1766" y="2162"/>
                    <a:pt x="1797" y="2191"/>
                    <a:pt x="1818" y="2228"/>
                  </a:cubicBezTo>
                  <a:cubicBezTo>
                    <a:pt x="1818" y="2229"/>
                    <a:pt x="1819" y="2232"/>
                    <a:pt x="1820" y="2236"/>
                  </a:cubicBezTo>
                  <a:cubicBezTo>
                    <a:pt x="1820" y="2238"/>
                    <a:pt x="1821" y="2242"/>
                    <a:pt x="1822" y="2246"/>
                  </a:cubicBezTo>
                  <a:cubicBezTo>
                    <a:pt x="1823" y="2249"/>
                    <a:pt x="1823" y="2254"/>
                    <a:pt x="1824" y="2259"/>
                  </a:cubicBezTo>
                  <a:cubicBezTo>
                    <a:pt x="1824" y="2263"/>
                    <a:pt x="1824" y="2269"/>
                    <a:pt x="1824" y="2274"/>
                  </a:cubicBezTo>
                  <a:cubicBezTo>
                    <a:pt x="1824" y="2275"/>
                    <a:pt x="1824" y="2275"/>
                    <a:pt x="1824" y="2276"/>
                  </a:cubicBezTo>
                  <a:cubicBezTo>
                    <a:pt x="1824" y="2277"/>
                    <a:pt x="1823" y="2277"/>
                    <a:pt x="1823" y="2278"/>
                  </a:cubicBezTo>
                  <a:cubicBezTo>
                    <a:pt x="1823" y="2279"/>
                    <a:pt x="1823" y="2279"/>
                    <a:pt x="1823" y="2280"/>
                  </a:cubicBezTo>
                  <a:cubicBezTo>
                    <a:pt x="1823" y="2280"/>
                    <a:pt x="1823" y="2281"/>
                    <a:pt x="1823" y="2281"/>
                  </a:cubicBezTo>
                  <a:cubicBezTo>
                    <a:pt x="1823" y="2282"/>
                    <a:pt x="1823" y="2282"/>
                    <a:pt x="1823" y="2282"/>
                  </a:cubicBezTo>
                  <a:cubicBezTo>
                    <a:pt x="1822" y="2285"/>
                    <a:pt x="1821" y="2288"/>
                    <a:pt x="1820" y="2291"/>
                  </a:cubicBezTo>
                  <a:cubicBezTo>
                    <a:pt x="1819" y="2293"/>
                    <a:pt x="1818" y="2296"/>
                    <a:pt x="1817" y="2299"/>
                  </a:cubicBezTo>
                  <a:cubicBezTo>
                    <a:pt x="1816" y="2302"/>
                    <a:pt x="1815" y="2305"/>
                    <a:pt x="1814" y="2308"/>
                  </a:cubicBezTo>
                  <a:cubicBezTo>
                    <a:pt x="1814" y="2310"/>
                    <a:pt x="1813" y="2311"/>
                    <a:pt x="1813" y="2313"/>
                  </a:cubicBezTo>
                  <a:cubicBezTo>
                    <a:pt x="1812" y="2315"/>
                    <a:pt x="1812" y="2316"/>
                    <a:pt x="1811" y="2318"/>
                  </a:cubicBezTo>
                  <a:cubicBezTo>
                    <a:pt x="1811" y="2319"/>
                    <a:pt x="1810" y="2321"/>
                    <a:pt x="1810" y="2323"/>
                  </a:cubicBezTo>
                  <a:cubicBezTo>
                    <a:pt x="1809" y="2328"/>
                    <a:pt x="1809" y="2328"/>
                    <a:pt x="1809" y="2328"/>
                  </a:cubicBezTo>
                  <a:cubicBezTo>
                    <a:pt x="1809" y="2329"/>
                    <a:pt x="1808" y="2331"/>
                    <a:pt x="1808" y="2332"/>
                  </a:cubicBezTo>
                  <a:cubicBezTo>
                    <a:pt x="1808" y="2334"/>
                    <a:pt x="1808" y="2336"/>
                    <a:pt x="1807" y="2337"/>
                  </a:cubicBezTo>
                  <a:cubicBezTo>
                    <a:pt x="1807" y="2339"/>
                    <a:pt x="1807" y="2341"/>
                    <a:pt x="1807" y="2342"/>
                  </a:cubicBezTo>
                  <a:cubicBezTo>
                    <a:pt x="1806" y="2344"/>
                    <a:pt x="1806" y="2346"/>
                    <a:pt x="1806" y="2347"/>
                  </a:cubicBezTo>
                  <a:cubicBezTo>
                    <a:pt x="1806" y="2349"/>
                    <a:pt x="1806" y="2350"/>
                    <a:pt x="1806" y="2352"/>
                  </a:cubicBezTo>
                  <a:cubicBezTo>
                    <a:pt x="1806" y="2354"/>
                    <a:pt x="1806" y="2355"/>
                    <a:pt x="1805" y="2357"/>
                  </a:cubicBezTo>
                  <a:cubicBezTo>
                    <a:pt x="1805" y="2359"/>
                    <a:pt x="1805" y="2360"/>
                    <a:pt x="1805" y="2362"/>
                  </a:cubicBezTo>
                  <a:cubicBezTo>
                    <a:pt x="1805" y="2363"/>
                    <a:pt x="1805" y="2365"/>
                    <a:pt x="1805" y="2366"/>
                  </a:cubicBezTo>
                  <a:cubicBezTo>
                    <a:pt x="1805" y="2373"/>
                    <a:pt x="1806" y="2379"/>
                    <a:pt x="1806" y="2384"/>
                  </a:cubicBezTo>
                  <a:cubicBezTo>
                    <a:pt x="1806" y="2386"/>
                    <a:pt x="1807" y="2387"/>
                    <a:pt x="1807" y="2389"/>
                  </a:cubicBezTo>
                  <a:cubicBezTo>
                    <a:pt x="1807" y="2390"/>
                    <a:pt x="1807" y="2391"/>
                    <a:pt x="1807" y="2393"/>
                  </a:cubicBezTo>
                  <a:cubicBezTo>
                    <a:pt x="1808" y="2395"/>
                    <a:pt x="1808" y="2398"/>
                    <a:pt x="1809" y="2400"/>
                  </a:cubicBezTo>
                  <a:cubicBezTo>
                    <a:pt x="1810" y="2405"/>
                    <a:pt x="1811" y="2410"/>
                    <a:pt x="1812" y="2413"/>
                  </a:cubicBezTo>
                  <a:cubicBezTo>
                    <a:pt x="1813" y="2417"/>
                    <a:pt x="1814" y="2421"/>
                    <a:pt x="1815" y="2423"/>
                  </a:cubicBezTo>
                  <a:cubicBezTo>
                    <a:pt x="1816" y="2425"/>
                    <a:pt x="1816" y="2426"/>
                    <a:pt x="1817" y="2427"/>
                  </a:cubicBezTo>
                  <a:cubicBezTo>
                    <a:pt x="1817" y="2428"/>
                    <a:pt x="1817" y="2429"/>
                    <a:pt x="1818" y="2429"/>
                  </a:cubicBezTo>
                  <a:cubicBezTo>
                    <a:pt x="1818" y="2431"/>
                    <a:pt x="1819" y="2432"/>
                    <a:pt x="1819" y="2432"/>
                  </a:cubicBezTo>
                  <a:cubicBezTo>
                    <a:pt x="1819" y="2432"/>
                    <a:pt x="1818" y="2431"/>
                    <a:pt x="1818" y="2429"/>
                  </a:cubicBezTo>
                  <a:cubicBezTo>
                    <a:pt x="1818" y="2428"/>
                    <a:pt x="1817" y="2426"/>
                    <a:pt x="1817" y="2423"/>
                  </a:cubicBezTo>
                  <a:cubicBezTo>
                    <a:pt x="1817" y="2421"/>
                    <a:pt x="1816" y="2420"/>
                    <a:pt x="1816" y="2418"/>
                  </a:cubicBezTo>
                  <a:cubicBezTo>
                    <a:pt x="1816" y="2417"/>
                    <a:pt x="1816" y="2416"/>
                    <a:pt x="1815" y="2416"/>
                  </a:cubicBezTo>
                  <a:cubicBezTo>
                    <a:pt x="1815" y="2415"/>
                    <a:pt x="1815" y="2414"/>
                    <a:pt x="1815" y="2413"/>
                  </a:cubicBezTo>
                  <a:cubicBezTo>
                    <a:pt x="1815" y="2411"/>
                    <a:pt x="1814" y="2409"/>
                    <a:pt x="1814" y="2406"/>
                  </a:cubicBezTo>
                  <a:cubicBezTo>
                    <a:pt x="1814" y="2404"/>
                    <a:pt x="1814" y="2402"/>
                    <a:pt x="1813" y="2400"/>
                  </a:cubicBezTo>
                  <a:cubicBezTo>
                    <a:pt x="1813" y="2397"/>
                    <a:pt x="1813" y="2395"/>
                    <a:pt x="1813" y="2392"/>
                  </a:cubicBezTo>
                  <a:cubicBezTo>
                    <a:pt x="1813" y="2389"/>
                    <a:pt x="1812" y="2387"/>
                    <a:pt x="1812" y="2384"/>
                  </a:cubicBezTo>
                  <a:cubicBezTo>
                    <a:pt x="1812" y="2378"/>
                    <a:pt x="1812" y="2373"/>
                    <a:pt x="1812" y="2367"/>
                  </a:cubicBezTo>
                  <a:cubicBezTo>
                    <a:pt x="1812" y="2365"/>
                    <a:pt x="1812" y="2364"/>
                    <a:pt x="1812" y="2362"/>
                  </a:cubicBezTo>
                  <a:cubicBezTo>
                    <a:pt x="1813" y="2360"/>
                    <a:pt x="1813" y="2359"/>
                    <a:pt x="1813" y="2357"/>
                  </a:cubicBezTo>
                  <a:cubicBezTo>
                    <a:pt x="1813" y="2354"/>
                    <a:pt x="1813" y="2351"/>
                    <a:pt x="1814" y="2348"/>
                  </a:cubicBezTo>
                  <a:cubicBezTo>
                    <a:pt x="1814" y="2346"/>
                    <a:pt x="1814" y="2345"/>
                    <a:pt x="1814" y="2343"/>
                  </a:cubicBezTo>
                  <a:cubicBezTo>
                    <a:pt x="1815" y="2342"/>
                    <a:pt x="1815" y="2340"/>
                    <a:pt x="1815" y="2339"/>
                  </a:cubicBezTo>
                  <a:cubicBezTo>
                    <a:pt x="1815" y="2337"/>
                    <a:pt x="1816" y="2335"/>
                    <a:pt x="1816" y="2334"/>
                  </a:cubicBezTo>
                  <a:cubicBezTo>
                    <a:pt x="1816" y="2332"/>
                    <a:pt x="1816" y="2331"/>
                    <a:pt x="1817" y="2329"/>
                  </a:cubicBezTo>
                  <a:cubicBezTo>
                    <a:pt x="1818" y="2324"/>
                    <a:pt x="1818" y="2324"/>
                    <a:pt x="1818" y="2324"/>
                  </a:cubicBezTo>
                  <a:cubicBezTo>
                    <a:pt x="1818" y="2323"/>
                    <a:pt x="1819" y="2321"/>
                    <a:pt x="1819" y="2320"/>
                  </a:cubicBezTo>
                  <a:cubicBezTo>
                    <a:pt x="1820" y="2318"/>
                    <a:pt x="1820" y="2318"/>
                    <a:pt x="1820" y="2318"/>
                  </a:cubicBezTo>
                  <a:cubicBezTo>
                    <a:pt x="1820" y="2317"/>
                    <a:pt x="1820" y="2316"/>
                    <a:pt x="1820" y="2315"/>
                  </a:cubicBezTo>
                  <a:cubicBezTo>
                    <a:pt x="1821" y="2314"/>
                    <a:pt x="1821" y="2312"/>
                    <a:pt x="1821" y="2311"/>
                  </a:cubicBezTo>
                  <a:cubicBezTo>
                    <a:pt x="1823" y="2305"/>
                    <a:pt x="1825" y="2299"/>
                    <a:pt x="1827" y="2292"/>
                  </a:cubicBezTo>
                  <a:cubicBezTo>
                    <a:pt x="1828" y="2289"/>
                    <a:pt x="1829" y="2286"/>
                    <a:pt x="1829" y="2283"/>
                  </a:cubicBezTo>
                  <a:cubicBezTo>
                    <a:pt x="1829" y="2282"/>
                    <a:pt x="1829" y="2282"/>
                    <a:pt x="1829" y="2282"/>
                  </a:cubicBezTo>
                  <a:cubicBezTo>
                    <a:pt x="1829" y="2282"/>
                    <a:pt x="1829" y="2281"/>
                    <a:pt x="1829" y="2281"/>
                  </a:cubicBezTo>
                  <a:cubicBezTo>
                    <a:pt x="1829" y="2280"/>
                    <a:pt x="1829" y="2279"/>
                    <a:pt x="1830" y="2279"/>
                  </a:cubicBezTo>
                  <a:cubicBezTo>
                    <a:pt x="1830" y="2277"/>
                    <a:pt x="1830" y="2276"/>
                    <a:pt x="1830" y="2274"/>
                  </a:cubicBezTo>
                  <a:cubicBezTo>
                    <a:pt x="1830" y="2268"/>
                    <a:pt x="1829" y="2263"/>
                    <a:pt x="1828" y="2258"/>
                  </a:cubicBezTo>
                  <a:cubicBezTo>
                    <a:pt x="1827" y="2253"/>
                    <a:pt x="1826" y="2249"/>
                    <a:pt x="1825" y="2245"/>
                  </a:cubicBezTo>
                  <a:cubicBezTo>
                    <a:pt x="1824" y="2241"/>
                    <a:pt x="1822" y="2238"/>
                    <a:pt x="1821" y="2235"/>
                  </a:cubicBezTo>
                  <a:cubicBezTo>
                    <a:pt x="1820" y="2232"/>
                    <a:pt x="1819" y="2230"/>
                    <a:pt x="1819" y="2229"/>
                  </a:cubicBezTo>
                  <a:cubicBezTo>
                    <a:pt x="1819" y="2229"/>
                    <a:pt x="1819" y="2229"/>
                    <a:pt x="1819" y="2229"/>
                  </a:cubicBezTo>
                  <a:cubicBezTo>
                    <a:pt x="1824" y="2238"/>
                    <a:pt x="1828" y="2248"/>
                    <a:pt x="1832" y="2257"/>
                  </a:cubicBezTo>
                  <a:cubicBezTo>
                    <a:pt x="1832" y="2258"/>
                    <a:pt x="1832" y="2258"/>
                    <a:pt x="1833" y="2259"/>
                  </a:cubicBezTo>
                  <a:cubicBezTo>
                    <a:pt x="1833" y="2260"/>
                    <a:pt x="1833" y="2261"/>
                    <a:pt x="1833" y="2263"/>
                  </a:cubicBezTo>
                  <a:cubicBezTo>
                    <a:pt x="1833" y="2263"/>
                    <a:pt x="1833" y="2264"/>
                    <a:pt x="1834" y="2265"/>
                  </a:cubicBezTo>
                  <a:cubicBezTo>
                    <a:pt x="1834" y="2267"/>
                    <a:pt x="1834" y="2267"/>
                    <a:pt x="1834" y="2267"/>
                  </a:cubicBezTo>
                  <a:cubicBezTo>
                    <a:pt x="1834" y="2270"/>
                    <a:pt x="1835" y="2273"/>
                    <a:pt x="1835" y="2276"/>
                  </a:cubicBezTo>
                  <a:cubicBezTo>
                    <a:pt x="1835" y="2278"/>
                    <a:pt x="1836" y="2281"/>
                    <a:pt x="1836" y="2284"/>
                  </a:cubicBezTo>
                  <a:cubicBezTo>
                    <a:pt x="1836" y="2286"/>
                    <a:pt x="1836" y="2287"/>
                    <a:pt x="1836" y="2289"/>
                  </a:cubicBezTo>
                  <a:cubicBezTo>
                    <a:pt x="1836" y="2290"/>
                    <a:pt x="1837" y="2292"/>
                    <a:pt x="1837" y="2293"/>
                  </a:cubicBezTo>
                  <a:cubicBezTo>
                    <a:pt x="1838" y="2305"/>
                    <a:pt x="1838" y="2317"/>
                    <a:pt x="1838" y="2329"/>
                  </a:cubicBezTo>
                  <a:cubicBezTo>
                    <a:pt x="1839" y="2341"/>
                    <a:pt x="1839" y="2353"/>
                    <a:pt x="1840" y="2365"/>
                  </a:cubicBezTo>
                  <a:cubicBezTo>
                    <a:pt x="1840" y="2371"/>
                    <a:pt x="1840" y="2377"/>
                    <a:pt x="1841" y="2383"/>
                  </a:cubicBezTo>
                  <a:cubicBezTo>
                    <a:pt x="1841" y="2386"/>
                    <a:pt x="1841" y="2389"/>
                    <a:pt x="1842" y="2392"/>
                  </a:cubicBezTo>
                  <a:cubicBezTo>
                    <a:pt x="1842" y="2393"/>
                    <a:pt x="1842" y="2393"/>
                    <a:pt x="1842" y="2394"/>
                  </a:cubicBezTo>
                  <a:cubicBezTo>
                    <a:pt x="1842" y="2395"/>
                    <a:pt x="1842" y="2396"/>
                    <a:pt x="1842" y="2396"/>
                  </a:cubicBezTo>
                  <a:cubicBezTo>
                    <a:pt x="1842" y="2398"/>
                    <a:pt x="1842" y="2399"/>
                    <a:pt x="1843" y="2400"/>
                  </a:cubicBezTo>
                  <a:cubicBezTo>
                    <a:pt x="1844" y="2412"/>
                    <a:pt x="1846" y="2423"/>
                    <a:pt x="1849" y="2433"/>
                  </a:cubicBezTo>
                  <a:cubicBezTo>
                    <a:pt x="1850" y="2438"/>
                    <a:pt x="1851" y="2443"/>
                    <a:pt x="1853" y="2448"/>
                  </a:cubicBezTo>
                  <a:cubicBezTo>
                    <a:pt x="1854" y="2450"/>
                    <a:pt x="1855" y="2453"/>
                    <a:pt x="1856" y="2455"/>
                  </a:cubicBezTo>
                  <a:cubicBezTo>
                    <a:pt x="1856" y="2456"/>
                    <a:pt x="1856" y="2457"/>
                    <a:pt x="1857" y="2458"/>
                  </a:cubicBezTo>
                  <a:cubicBezTo>
                    <a:pt x="1857" y="2459"/>
                    <a:pt x="1858" y="2460"/>
                    <a:pt x="1858" y="2461"/>
                  </a:cubicBezTo>
                  <a:cubicBezTo>
                    <a:pt x="1860" y="2466"/>
                    <a:pt x="1862" y="2470"/>
                    <a:pt x="1864" y="2473"/>
                  </a:cubicBezTo>
                  <a:cubicBezTo>
                    <a:pt x="1865" y="2475"/>
                    <a:pt x="1866" y="2477"/>
                    <a:pt x="1867" y="2479"/>
                  </a:cubicBezTo>
                  <a:cubicBezTo>
                    <a:pt x="1867" y="2479"/>
                    <a:pt x="1867" y="2479"/>
                    <a:pt x="1868" y="2480"/>
                  </a:cubicBezTo>
                  <a:cubicBezTo>
                    <a:pt x="1868" y="2480"/>
                    <a:pt x="1868" y="2481"/>
                    <a:pt x="1868" y="2481"/>
                  </a:cubicBezTo>
                  <a:cubicBezTo>
                    <a:pt x="1869" y="2482"/>
                    <a:pt x="1869" y="2483"/>
                    <a:pt x="1870" y="2484"/>
                  </a:cubicBezTo>
                  <a:cubicBezTo>
                    <a:pt x="1872" y="2487"/>
                    <a:pt x="1874" y="2490"/>
                    <a:pt x="1876" y="2492"/>
                  </a:cubicBezTo>
                  <a:cubicBezTo>
                    <a:pt x="1877" y="2493"/>
                    <a:pt x="1878" y="2495"/>
                    <a:pt x="1879" y="2496"/>
                  </a:cubicBezTo>
                  <a:cubicBezTo>
                    <a:pt x="1880" y="2497"/>
                    <a:pt x="1881" y="2498"/>
                    <a:pt x="1882" y="2499"/>
                  </a:cubicBezTo>
                  <a:cubicBezTo>
                    <a:pt x="1885" y="2503"/>
                    <a:pt x="1888" y="2506"/>
                    <a:pt x="1890" y="2508"/>
                  </a:cubicBezTo>
                  <a:cubicBezTo>
                    <a:pt x="1892" y="2510"/>
                    <a:pt x="1894" y="2511"/>
                    <a:pt x="1894" y="2511"/>
                  </a:cubicBezTo>
                  <a:cubicBezTo>
                    <a:pt x="1894" y="2511"/>
                    <a:pt x="1893" y="2510"/>
                    <a:pt x="1891" y="2507"/>
                  </a:cubicBezTo>
                  <a:cubicBezTo>
                    <a:pt x="1890" y="2507"/>
                    <a:pt x="1890" y="2506"/>
                    <a:pt x="1889" y="2506"/>
                  </a:cubicBezTo>
                  <a:cubicBezTo>
                    <a:pt x="1889" y="2505"/>
                    <a:pt x="1888" y="2505"/>
                    <a:pt x="1888" y="2505"/>
                  </a:cubicBezTo>
                  <a:cubicBezTo>
                    <a:pt x="1888" y="2504"/>
                    <a:pt x="1888" y="2504"/>
                    <a:pt x="1887" y="2504"/>
                  </a:cubicBezTo>
                  <a:cubicBezTo>
                    <a:pt x="1887" y="2503"/>
                    <a:pt x="1886" y="2502"/>
                    <a:pt x="1885" y="2501"/>
                  </a:cubicBezTo>
                  <a:cubicBezTo>
                    <a:pt x="1884" y="2500"/>
                    <a:pt x="1884" y="2499"/>
                    <a:pt x="1883" y="2498"/>
                  </a:cubicBezTo>
                  <a:cubicBezTo>
                    <a:pt x="1882" y="2497"/>
                    <a:pt x="1881" y="2496"/>
                    <a:pt x="1880" y="2495"/>
                  </a:cubicBezTo>
                  <a:cubicBezTo>
                    <a:pt x="1880" y="2493"/>
                    <a:pt x="1879" y="2492"/>
                    <a:pt x="1878" y="2491"/>
                  </a:cubicBezTo>
                  <a:cubicBezTo>
                    <a:pt x="1876" y="2488"/>
                    <a:pt x="1874" y="2485"/>
                    <a:pt x="1873" y="2482"/>
                  </a:cubicBezTo>
                  <a:cubicBezTo>
                    <a:pt x="1872" y="2481"/>
                    <a:pt x="1872" y="2480"/>
                    <a:pt x="1871" y="2480"/>
                  </a:cubicBezTo>
                  <a:cubicBezTo>
                    <a:pt x="1871" y="2479"/>
                    <a:pt x="1871" y="2479"/>
                    <a:pt x="1871" y="2478"/>
                  </a:cubicBezTo>
                  <a:cubicBezTo>
                    <a:pt x="1870" y="2478"/>
                    <a:pt x="1870" y="2477"/>
                    <a:pt x="1870" y="2477"/>
                  </a:cubicBezTo>
                  <a:cubicBezTo>
                    <a:pt x="1869" y="2475"/>
                    <a:pt x="1868" y="2473"/>
                    <a:pt x="1867" y="2472"/>
                  </a:cubicBezTo>
                  <a:cubicBezTo>
                    <a:pt x="1866" y="2468"/>
                    <a:pt x="1864" y="2464"/>
                    <a:pt x="1862" y="2460"/>
                  </a:cubicBezTo>
                  <a:cubicBezTo>
                    <a:pt x="1862" y="2459"/>
                    <a:pt x="1862" y="2458"/>
                    <a:pt x="1861" y="2456"/>
                  </a:cubicBezTo>
                  <a:cubicBezTo>
                    <a:pt x="1861" y="2455"/>
                    <a:pt x="1861" y="2454"/>
                    <a:pt x="1860" y="2453"/>
                  </a:cubicBezTo>
                  <a:cubicBezTo>
                    <a:pt x="1859" y="2451"/>
                    <a:pt x="1859" y="2449"/>
                    <a:pt x="1858" y="2446"/>
                  </a:cubicBezTo>
                  <a:cubicBezTo>
                    <a:pt x="1857" y="2442"/>
                    <a:pt x="1856" y="2437"/>
                    <a:pt x="1854" y="2432"/>
                  </a:cubicBezTo>
                  <a:cubicBezTo>
                    <a:pt x="1852" y="2422"/>
                    <a:pt x="1851" y="2411"/>
                    <a:pt x="1849" y="2400"/>
                  </a:cubicBezTo>
                  <a:cubicBezTo>
                    <a:pt x="1849" y="2392"/>
                    <a:pt x="1848" y="2384"/>
                    <a:pt x="1848" y="2377"/>
                  </a:cubicBezTo>
                  <a:cubicBezTo>
                    <a:pt x="1848" y="2377"/>
                    <a:pt x="1848" y="2378"/>
                    <a:pt x="1848" y="2378"/>
                  </a:cubicBezTo>
                  <a:cubicBezTo>
                    <a:pt x="1849" y="2380"/>
                    <a:pt x="1851" y="2383"/>
                    <a:pt x="1852" y="2385"/>
                  </a:cubicBezTo>
                  <a:cubicBezTo>
                    <a:pt x="1853" y="2386"/>
                    <a:pt x="1853" y="2388"/>
                    <a:pt x="1854" y="2389"/>
                  </a:cubicBezTo>
                  <a:cubicBezTo>
                    <a:pt x="1855" y="2390"/>
                    <a:pt x="1856" y="2391"/>
                    <a:pt x="1856" y="2392"/>
                  </a:cubicBezTo>
                  <a:cubicBezTo>
                    <a:pt x="1858" y="2395"/>
                    <a:pt x="1860" y="2397"/>
                    <a:pt x="1861" y="2400"/>
                  </a:cubicBezTo>
                  <a:cubicBezTo>
                    <a:pt x="1863" y="2402"/>
                    <a:pt x="1864" y="2404"/>
                    <a:pt x="1866" y="2406"/>
                  </a:cubicBezTo>
                  <a:cubicBezTo>
                    <a:pt x="1867" y="2408"/>
                    <a:pt x="1867" y="2409"/>
                    <a:pt x="1868" y="2410"/>
                  </a:cubicBezTo>
                  <a:cubicBezTo>
                    <a:pt x="1869" y="2411"/>
                    <a:pt x="1870" y="2412"/>
                    <a:pt x="1870" y="2413"/>
                  </a:cubicBezTo>
                  <a:cubicBezTo>
                    <a:pt x="1872" y="2415"/>
                    <a:pt x="1873" y="2418"/>
                    <a:pt x="1874" y="2420"/>
                  </a:cubicBezTo>
                  <a:cubicBezTo>
                    <a:pt x="1874" y="2420"/>
                    <a:pt x="1875" y="2421"/>
                    <a:pt x="1875" y="2421"/>
                  </a:cubicBezTo>
                  <a:cubicBezTo>
                    <a:pt x="1875" y="2422"/>
                    <a:pt x="1875" y="2422"/>
                    <a:pt x="1876" y="2423"/>
                  </a:cubicBezTo>
                  <a:cubicBezTo>
                    <a:pt x="1876" y="2424"/>
                    <a:pt x="1876" y="2425"/>
                    <a:pt x="1877" y="2426"/>
                  </a:cubicBezTo>
                  <a:cubicBezTo>
                    <a:pt x="1877" y="2427"/>
                    <a:pt x="1878" y="2428"/>
                    <a:pt x="1878" y="2428"/>
                  </a:cubicBezTo>
                  <a:cubicBezTo>
                    <a:pt x="1878" y="2429"/>
                    <a:pt x="1878" y="2430"/>
                    <a:pt x="1879" y="2431"/>
                  </a:cubicBezTo>
                  <a:cubicBezTo>
                    <a:pt x="1879" y="2432"/>
                    <a:pt x="1879" y="2433"/>
                    <a:pt x="1879" y="2433"/>
                  </a:cubicBezTo>
                  <a:cubicBezTo>
                    <a:pt x="1880" y="2434"/>
                    <a:pt x="1880" y="2435"/>
                    <a:pt x="1880" y="2435"/>
                  </a:cubicBezTo>
                  <a:cubicBezTo>
                    <a:pt x="1880" y="2437"/>
                    <a:pt x="1880" y="2438"/>
                    <a:pt x="1880" y="2438"/>
                  </a:cubicBezTo>
                  <a:cubicBezTo>
                    <a:pt x="1881" y="2439"/>
                    <a:pt x="1881" y="2439"/>
                    <a:pt x="1881" y="2439"/>
                  </a:cubicBezTo>
                  <a:cubicBezTo>
                    <a:pt x="1881" y="2439"/>
                    <a:pt x="1881" y="2439"/>
                    <a:pt x="1881" y="2438"/>
                  </a:cubicBezTo>
                  <a:cubicBezTo>
                    <a:pt x="1881" y="2438"/>
                    <a:pt x="1881" y="2437"/>
                    <a:pt x="1881" y="2435"/>
                  </a:cubicBezTo>
                  <a:cubicBezTo>
                    <a:pt x="1882" y="2435"/>
                    <a:pt x="1882" y="2434"/>
                    <a:pt x="1882" y="2433"/>
                  </a:cubicBezTo>
                  <a:cubicBezTo>
                    <a:pt x="1882" y="2432"/>
                    <a:pt x="1882" y="2432"/>
                    <a:pt x="1882" y="2431"/>
                  </a:cubicBezTo>
                  <a:cubicBezTo>
                    <a:pt x="1882" y="2430"/>
                    <a:pt x="1882" y="2429"/>
                    <a:pt x="1882" y="2428"/>
                  </a:cubicBezTo>
                  <a:cubicBezTo>
                    <a:pt x="1882" y="2427"/>
                    <a:pt x="1881" y="2426"/>
                    <a:pt x="1881" y="2424"/>
                  </a:cubicBezTo>
                  <a:cubicBezTo>
                    <a:pt x="1881" y="2422"/>
                    <a:pt x="1880" y="2420"/>
                    <a:pt x="1880" y="2417"/>
                  </a:cubicBezTo>
                  <a:cubicBezTo>
                    <a:pt x="1879" y="2417"/>
                    <a:pt x="1879" y="2416"/>
                    <a:pt x="1879" y="2416"/>
                  </a:cubicBezTo>
                  <a:cubicBezTo>
                    <a:pt x="1879" y="2415"/>
                    <a:pt x="1878" y="2414"/>
                    <a:pt x="1878" y="2414"/>
                  </a:cubicBezTo>
                  <a:cubicBezTo>
                    <a:pt x="1878" y="2412"/>
                    <a:pt x="1877" y="2411"/>
                    <a:pt x="1876" y="2410"/>
                  </a:cubicBezTo>
                  <a:cubicBezTo>
                    <a:pt x="1875" y="2407"/>
                    <a:pt x="1874" y="2405"/>
                    <a:pt x="1872" y="2402"/>
                  </a:cubicBezTo>
                  <a:cubicBezTo>
                    <a:pt x="1871" y="2400"/>
                    <a:pt x="1869" y="2397"/>
                    <a:pt x="1868" y="2395"/>
                  </a:cubicBezTo>
                  <a:cubicBezTo>
                    <a:pt x="1866" y="2393"/>
                    <a:pt x="1864" y="2390"/>
                    <a:pt x="1863" y="2388"/>
                  </a:cubicBezTo>
                  <a:cubicBezTo>
                    <a:pt x="1861" y="2386"/>
                    <a:pt x="1860" y="2384"/>
                    <a:pt x="1858" y="2381"/>
                  </a:cubicBezTo>
                  <a:cubicBezTo>
                    <a:pt x="1856" y="2379"/>
                    <a:pt x="1855" y="2377"/>
                    <a:pt x="1854" y="2375"/>
                  </a:cubicBezTo>
                  <a:cubicBezTo>
                    <a:pt x="1852" y="2373"/>
                    <a:pt x="1851" y="2371"/>
                    <a:pt x="1850" y="2369"/>
                  </a:cubicBezTo>
                  <a:cubicBezTo>
                    <a:pt x="1849" y="2369"/>
                    <a:pt x="1849" y="2368"/>
                    <a:pt x="1848" y="2367"/>
                  </a:cubicBezTo>
                  <a:cubicBezTo>
                    <a:pt x="1848" y="2366"/>
                    <a:pt x="1848" y="2365"/>
                    <a:pt x="1847" y="2365"/>
                  </a:cubicBezTo>
                  <a:cubicBezTo>
                    <a:pt x="1847" y="2353"/>
                    <a:pt x="1847" y="2341"/>
                    <a:pt x="1846" y="2329"/>
                  </a:cubicBezTo>
                  <a:cubicBezTo>
                    <a:pt x="1846" y="2319"/>
                    <a:pt x="1846" y="2309"/>
                    <a:pt x="1845" y="2299"/>
                  </a:cubicBezTo>
                  <a:cubicBezTo>
                    <a:pt x="1846" y="2301"/>
                    <a:pt x="1846" y="2303"/>
                    <a:pt x="1847" y="2305"/>
                  </a:cubicBezTo>
                  <a:cubicBezTo>
                    <a:pt x="1848" y="2307"/>
                    <a:pt x="1850" y="2310"/>
                    <a:pt x="1851" y="2313"/>
                  </a:cubicBezTo>
                  <a:cubicBezTo>
                    <a:pt x="1852" y="2314"/>
                    <a:pt x="1852" y="2315"/>
                    <a:pt x="1853" y="2317"/>
                  </a:cubicBezTo>
                  <a:cubicBezTo>
                    <a:pt x="1854" y="2318"/>
                    <a:pt x="1854" y="2319"/>
                    <a:pt x="1855" y="2321"/>
                  </a:cubicBezTo>
                  <a:cubicBezTo>
                    <a:pt x="1857" y="2323"/>
                    <a:pt x="1858" y="2325"/>
                    <a:pt x="1859" y="2327"/>
                  </a:cubicBezTo>
                  <a:cubicBezTo>
                    <a:pt x="1860" y="2329"/>
                    <a:pt x="1861" y="2330"/>
                    <a:pt x="1862" y="2331"/>
                  </a:cubicBezTo>
                  <a:cubicBezTo>
                    <a:pt x="1862" y="2332"/>
                    <a:pt x="1863" y="2333"/>
                    <a:pt x="1864" y="2333"/>
                  </a:cubicBezTo>
                  <a:cubicBezTo>
                    <a:pt x="1864" y="2334"/>
                    <a:pt x="1865" y="2335"/>
                    <a:pt x="1866" y="2336"/>
                  </a:cubicBezTo>
                  <a:cubicBezTo>
                    <a:pt x="1866" y="2337"/>
                    <a:pt x="1867" y="2338"/>
                    <a:pt x="1868" y="2338"/>
                  </a:cubicBezTo>
                  <a:cubicBezTo>
                    <a:pt x="1869" y="2340"/>
                    <a:pt x="1870" y="2341"/>
                    <a:pt x="1871" y="2342"/>
                  </a:cubicBezTo>
                  <a:cubicBezTo>
                    <a:pt x="1872" y="2343"/>
                    <a:pt x="1872" y="2344"/>
                    <a:pt x="1873" y="2344"/>
                  </a:cubicBezTo>
                  <a:cubicBezTo>
                    <a:pt x="1873" y="2345"/>
                    <a:pt x="1874" y="2345"/>
                    <a:pt x="1874" y="2345"/>
                  </a:cubicBezTo>
                  <a:cubicBezTo>
                    <a:pt x="1874" y="2345"/>
                    <a:pt x="1874" y="2345"/>
                    <a:pt x="1873" y="2344"/>
                  </a:cubicBezTo>
                  <a:cubicBezTo>
                    <a:pt x="1873" y="2343"/>
                    <a:pt x="1873" y="2342"/>
                    <a:pt x="1872" y="2341"/>
                  </a:cubicBezTo>
                  <a:cubicBezTo>
                    <a:pt x="1872" y="2340"/>
                    <a:pt x="1871" y="2338"/>
                    <a:pt x="1870" y="2337"/>
                  </a:cubicBezTo>
                  <a:cubicBezTo>
                    <a:pt x="1869" y="2335"/>
                    <a:pt x="1869" y="2333"/>
                    <a:pt x="1868" y="2331"/>
                  </a:cubicBezTo>
                  <a:cubicBezTo>
                    <a:pt x="1867" y="2329"/>
                    <a:pt x="1866" y="2327"/>
                    <a:pt x="1865" y="2325"/>
                  </a:cubicBezTo>
                  <a:cubicBezTo>
                    <a:pt x="1864" y="2323"/>
                    <a:pt x="1864" y="2322"/>
                    <a:pt x="1863" y="2321"/>
                  </a:cubicBezTo>
                  <a:cubicBezTo>
                    <a:pt x="1863" y="2320"/>
                    <a:pt x="1862" y="2319"/>
                    <a:pt x="1861" y="2317"/>
                  </a:cubicBezTo>
                  <a:cubicBezTo>
                    <a:pt x="1860" y="2315"/>
                    <a:pt x="1859" y="2312"/>
                    <a:pt x="1858" y="2310"/>
                  </a:cubicBezTo>
                  <a:cubicBezTo>
                    <a:pt x="1857" y="2307"/>
                    <a:pt x="1856" y="2304"/>
                    <a:pt x="1854" y="2301"/>
                  </a:cubicBezTo>
                  <a:cubicBezTo>
                    <a:pt x="1853" y="2299"/>
                    <a:pt x="1852" y="2296"/>
                    <a:pt x="1851" y="2293"/>
                  </a:cubicBezTo>
                  <a:cubicBezTo>
                    <a:pt x="1850" y="2291"/>
                    <a:pt x="1849" y="2288"/>
                    <a:pt x="1848" y="2285"/>
                  </a:cubicBezTo>
                  <a:cubicBezTo>
                    <a:pt x="1847" y="2283"/>
                    <a:pt x="1846" y="2280"/>
                    <a:pt x="1845" y="2278"/>
                  </a:cubicBezTo>
                  <a:cubicBezTo>
                    <a:pt x="1844" y="2277"/>
                    <a:pt x="1844" y="2276"/>
                    <a:pt x="1844" y="2275"/>
                  </a:cubicBezTo>
                  <a:cubicBezTo>
                    <a:pt x="1841" y="2256"/>
                    <a:pt x="1837" y="2237"/>
                    <a:pt x="1829" y="2218"/>
                  </a:cubicBezTo>
                  <a:cubicBezTo>
                    <a:pt x="1830" y="2219"/>
                    <a:pt x="1831" y="2221"/>
                    <a:pt x="1832" y="2222"/>
                  </a:cubicBezTo>
                  <a:cubicBezTo>
                    <a:pt x="1835" y="2225"/>
                    <a:pt x="1837" y="2228"/>
                    <a:pt x="1840" y="2231"/>
                  </a:cubicBezTo>
                  <a:cubicBezTo>
                    <a:pt x="1845" y="2237"/>
                    <a:pt x="1850" y="2244"/>
                    <a:pt x="1855" y="2251"/>
                  </a:cubicBezTo>
                  <a:cubicBezTo>
                    <a:pt x="1856" y="2252"/>
                    <a:pt x="1858" y="2254"/>
                    <a:pt x="1859" y="2256"/>
                  </a:cubicBezTo>
                  <a:cubicBezTo>
                    <a:pt x="1860" y="2258"/>
                    <a:pt x="1861" y="2260"/>
                    <a:pt x="1863" y="2261"/>
                  </a:cubicBezTo>
                  <a:cubicBezTo>
                    <a:pt x="1863" y="2262"/>
                    <a:pt x="1864" y="2263"/>
                    <a:pt x="1864" y="2264"/>
                  </a:cubicBezTo>
                  <a:cubicBezTo>
                    <a:pt x="1865" y="2266"/>
                    <a:pt x="1865" y="2266"/>
                    <a:pt x="1865" y="2266"/>
                  </a:cubicBezTo>
                  <a:cubicBezTo>
                    <a:pt x="1866" y="2267"/>
                    <a:pt x="1866" y="2267"/>
                    <a:pt x="1866" y="2267"/>
                  </a:cubicBezTo>
                  <a:cubicBezTo>
                    <a:pt x="1867" y="2269"/>
                    <a:pt x="1869" y="2271"/>
                    <a:pt x="1870" y="2273"/>
                  </a:cubicBezTo>
                  <a:cubicBezTo>
                    <a:pt x="1870" y="2274"/>
                    <a:pt x="1871" y="2275"/>
                    <a:pt x="1872" y="2276"/>
                  </a:cubicBezTo>
                  <a:cubicBezTo>
                    <a:pt x="1872" y="2277"/>
                    <a:pt x="1873" y="2278"/>
                    <a:pt x="1873" y="2279"/>
                  </a:cubicBezTo>
                  <a:cubicBezTo>
                    <a:pt x="1874" y="2280"/>
                    <a:pt x="1875" y="2282"/>
                    <a:pt x="1877" y="2284"/>
                  </a:cubicBezTo>
                  <a:cubicBezTo>
                    <a:pt x="1878" y="2286"/>
                    <a:pt x="1879" y="2288"/>
                    <a:pt x="1880" y="2291"/>
                  </a:cubicBezTo>
                  <a:cubicBezTo>
                    <a:pt x="1881" y="2294"/>
                    <a:pt x="1881" y="2294"/>
                    <a:pt x="1881" y="2294"/>
                  </a:cubicBezTo>
                  <a:cubicBezTo>
                    <a:pt x="1882" y="2295"/>
                    <a:pt x="1882" y="2296"/>
                    <a:pt x="1883" y="2297"/>
                  </a:cubicBezTo>
                  <a:cubicBezTo>
                    <a:pt x="1884" y="2299"/>
                    <a:pt x="1885" y="2301"/>
                    <a:pt x="1886" y="2303"/>
                  </a:cubicBezTo>
                  <a:cubicBezTo>
                    <a:pt x="1886" y="2304"/>
                    <a:pt x="1886" y="2305"/>
                    <a:pt x="1887" y="2306"/>
                  </a:cubicBezTo>
                  <a:cubicBezTo>
                    <a:pt x="1888" y="2309"/>
                    <a:pt x="1888" y="2309"/>
                    <a:pt x="1888" y="2309"/>
                  </a:cubicBezTo>
                  <a:cubicBezTo>
                    <a:pt x="1889" y="2312"/>
                    <a:pt x="1889" y="2312"/>
                    <a:pt x="1889" y="2312"/>
                  </a:cubicBezTo>
                  <a:cubicBezTo>
                    <a:pt x="1890" y="2314"/>
                    <a:pt x="1890" y="2314"/>
                    <a:pt x="1890" y="2314"/>
                  </a:cubicBezTo>
                  <a:cubicBezTo>
                    <a:pt x="1890" y="2314"/>
                    <a:pt x="1890" y="2315"/>
                    <a:pt x="1891" y="2316"/>
                  </a:cubicBezTo>
                  <a:cubicBezTo>
                    <a:pt x="1891" y="2318"/>
                    <a:pt x="1892" y="2320"/>
                    <a:pt x="1893" y="2322"/>
                  </a:cubicBezTo>
                  <a:cubicBezTo>
                    <a:pt x="1893" y="2324"/>
                    <a:pt x="1893" y="2324"/>
                    <a:pt x="1893" y="2324"/>
                  </a:cubicBezTo>
                  <a:cubicBezTo>
                    <a:pt x="1893" y="2324"/>
                    <a:pt x="1893" y="2324"/>
                    <a:pt x="1893" y="2324"/>
                  </a:cubicBezTo>
                  <a:cubicBezTo>
                    <a:pt x="1893" y="2324"/>
                    <a:pt x="1893" y="2324"/>
                    <a:pt x="1893" y="2324"/>
                  </a:cubicBezTo>
                  <a:cubicBezTo>
                    <a:pt x="1893" y="2324"/>
                    <a:pt x="1893" y="2324"/>
                    <a:pt x="1893" y="2324"/>
                  </a:cubicBezTo>
                  <a:cubicBezTo>
                    <a:pt x="1894" y="2325"/>
                    <a:pt x="1894" y="2325"/>
                    <a:pt x="1894" y="2325"/>
                  </a:cubicBezTo>
                  <a:cubicBezTo>
                    <a:pt x="1894" y="2325"/>
                    <a:pt x="1894" y="2325"/>
                    <a:pt x="1894" y="2325"/>
                  </a:cubicBezTo>
                  <a:cubicBezTo>
                    <a:pt x="1894" y="2326"/>
                    <a:pt x="1894" y="2327"/>
                    <a:pt x="1895" y="2328"/>
                  </a:cubicBezTo>
                  <a:cubicBezTo>
                    <a:pt x="1895" y="2329"/>
                    <a:pt x="1895" y="2331"/>
                    <a:pt x="1895" y="2332"/>
                  </a:cubicBezTo>
                  <a:cubicBezTo>
                    <a:pt x="1896" y="2333"/>
                    <a:pt x="1896" y="2334"/>
                    <a:pt x="1896" y="2335"/>
                  </a:cubicBezTo>
                  <a:cubicBezTo>
                    <a:pt x="1896" y="2336"/>
                    <a:pt x="1897" y="2337"/>
                    <a:pt x="1897" y="2338"/>
                  </a:cubicBezTo>
                  <a:cubicBezTo>
                    <a:pt x="1897" y="2339"/>
                    <a:pt x="1897" y="2340"/>
                    <a:pt x="1898" y="2341"/>
                  </a:cubicBezTo>
                  <a:cubicBezTo>
                    <a:pt x="1898" y="2343"/>
                    <a:pt x="1899" y="2345"/>
                    <a:pt x="1899" y="2348"/>
                  </a:cubicBezTo>
                  <a:cubicBezTo>
                    <a:pt x="1900" y="2356"/>
                    <a:pt x="1902" y="2364"/>
                    <a:pt x="1902" y="2372"/>
                  </a:cubicBezTo>
                  <a:cubicBezTo>
                    <a:pt x="1902" y="2374"/>
                    <a:pt x="1903" y="2376"/>
                    <a:pt x="1903" y="2378"/>
                  </a:cubicBezTo>
                  <a:cubicBezTo>
                    <a:pt x="1903" y="2380"/>
                    <a:pt x="1903" y="2382"/>
                    <a:pt x="1903" y="2384"/>
                  </a:cubicBezTo>
                  <a:cubicBezTo>
                    <a:pt x="1903" y="2386"/>
                    <a:pt x="1903" y="2387"/>
                    <a:pt x="1903" y="2389"/>
                  </a:cubicBezTo>
                  <a:cubicBezTo>
                    <a:pt x="1903" y="2391"/>
                    <a:pt x="1904" y="2393"/>
                    <a:pt x="1904" y="2394"/>
                  </a:cubicBezTo>
                  <a:cubicBezTo>
                    <a:pt x="1904" y="2401"/>
                    <a:pt x="1904" y="2408"/>
                    <a:pt x="1904" y="2413"/>
                  </a:cubicBezTo>
                  <a:cubicBezTo>
                    <a:pt x="1904" y="2419"/>
                    <a:pt x="1904" y="2424"/>
                    <a:pt x="1904" y="2428"/>
                  </a:cubicBezTo>
                  <a:cubicBezTo>
                    <a:pt x="1904" y="2432"/>
                    <a:pt x="1904" y="2435"/>
                    <a:pt x="1904" y="2438"/>
                  </a:cubicBezTo>
                  <a:cubicBezTo>
                    <a:pt x="1904" y="2440"/>
                    <a:pt x="1904" y="2441"/>
                    <a:pt x="1904" y="2441"/>
                  </a:cubicBezTo>
                  <a:cubicBezTo>
                    <a:pt x="1904" y="2441"/>
                    <a:pt x="1905" y="2440"/>
                    <a:pt x="1905" y="2438"/>
                  </a:cubicBezTo>
                  <a:cubicBezTo>
                    <a:pt x="1905" y="2435"/>
                    <a:pt x="1905" y="2432"/>
                    <a:pt x="1906" y="2428"/>
                  </a:cubicBezTo>
                  <a:cubicBezTo>
                    <a:pt x="1906" y="2424"/>
                    <a:pt x="1907" y="2419"/>
                    <a:pt x="1907" y="2414"/>
                  </a:cubicBezTo>
                  <a:cubicBezTo>
                    <a:pt x="1907" y="2411"/>
                    <a:pt x="1907" y="2408"/>
                    <a:pt x="1908" y="2405"/>
                  </a:cubicBezTo>
                  <a:cubicBezTo>
                    <a:pt x="1908" y="2403"/>
                    <a:pt x="1908" y="2401"/>
                    <a:pt x="1908" y="2400"/>
                  </a:cubicBezTo>
                  <a:cubicBezTo>
                    <a:pt x="1908" y="2398"/>
                    <a:pt x="1908" y="2396"/>
                    <a:pt x="1908" y="2394"/>
                  </a:cubicBezTo>
                  <a:cubicBezTo>
                    <a:pt x="1908" y="2387"/>
                    <a:pt x="1908" y="2380"/>
                    <a:pt x="1908" y="2372"/>
                  </a:cubicBezTo>
                  <a:cubicBezTo>
                    <a:pt x="1908" y="2370"/>
                    <a:pt x="1908" y="2368"/>
                    <a:pt x="1908" y="2366"/>
                  </a:cubicBezTo>
                  <a:cubicBezTo>
                    <a:pt x="1908" y="2364"/>
                    <a:pt x="1907" y="2361"/>
                    <a:pt x="1907" y="2359"/>
                  </a:cubicBezTo>
                  <a:cubicBezTo>
                    <a:pt x="1907" y="2357"/>
                    <a:pt x="1907" y="2355"/>
                    <a:pt x="1907" y="2353"/>
                  </a:cubicBezTo>
                  <a:cubicBezTo>
                    <a:pt x="1906" y="2351"/>
                    <a:pt x="1906" y="2349"/>
                    <a:pt x="1906" y="2346"/>
                  </a:cubicBezTo>
                  <a:cubicBezTo>
                    <a:pt x="1906" y="2344"/>
                    <a:pt x="1905" y="2342"/>
                    <a:pt x="1905" y="2340"/>
                  </a:cubicBezTo>
                  <a:cubicBezTo>
                    <a:pt x="1905" y="2339"/>
                    <a:pt x="1904" y="2338"/>
                    <a:pt x="1904" y="2336"/>
                  </a:cubicBezTo>
                  <a:cubicBezTo>
                    <a:pt x="1904" y="2335"/>
                    <a:pt x="1904" y="2334"/>
                    <a:pt x="1903" y="2333"/>
                  </a:cubicBezTo>
                  <a:cubicBezTo>
                    <a:pt x="1903" y="2332"/>
                    <a:pt x="1903" y="2331"/>
                    <a:pt x="1903" y="2330"/>
                  </a:cubicBezTo>
                  <a:cubicBezTo>
                    <a:pt x="1902" y="2329"/>
                    <a:pt x="1902" y="2328"/>
                    <a:pt x="1902" y="2326"/>
                  </a:cubicBezTo>
                  <a:cubicBezTo>
                    <a:pt x="1902" y="2325"/>
                    <a:pt x="1901" y="2324"/>
                    <a:pt x="1901" y="2323"/>
                  </a:cubicBezTo>
                  <a:cubicBezTo>
                    <a:pt x="1901" y="2323"/>
                    <a:pt x="1901" y="2323"/>
                    <a:pt x="1901" y="2323"/>
                  </a:cubicBezTo>
                  <a:cubicBezTo>
                    <a:pt x="1901" y="2323"/>
                    <a:pt x="1901" y="2323"/>
                    <a:pt x="1901" y="2323"/>
                  </a:cubicBezTo>
                  <a:cubicBezTo>
                    <a:pt x="1901" y="2322"/>
                    <a:pt x="1901" y="2322"/>
                    <a:pt x="1901" y="2322"/>
                  </a:cubicBezTo>
                  <a:cubicBezTo>
                    <a:pt x="1901" y="2322"/>
                    <a:pt x="1901" y="2322"/>
                    <a:pt x="1901" y="2322"/>
                  </a:cubicBezTo>
                  <a:cubicBezTo>
                    <a:pt x="1901" y="2321"/>
                    <a:pt x="1901" y="2321"/>
                    <a:pt x="1901" y="2321"/>
                  </a:cubicBezTo>
                  <a:cubicBezTo>
                    <a:pt x="1900" y="2320"/>
                    <a:pt x="1900" y="2320"/>
                    <a:pt x="1900" y="2320"/>
                  </a:cubicBezTo>
                  <a:cubicBezTo>
                    <a:pt x="1899" y="2317"/>
                    <a:pt x="1899" y="2315"/>
                    <a:pt x="1898" y="2313"/>
                  </a:cubicBezTo>
                  <a:cubicBezTo>
                    <a:pt x="1898" y="2312"/>
                    <a:pt x="1898" y="2312"/>
                    <a:pt x="1897" y="2311"/>
                  </a:cubicBezTo>
                  <a:cubicBezTo>
                    <a:pt x="1897" y="2310"/>
                    <a:pt x="1897" y="2310"/>
                    <a:pt x="1897" y="2310"/>
                  </a:cubicBezTo>
                  <a:cubicBezTo>
                    <a:pt x="1895" y="2306"/>
                    <a:pt x="1895" y="2306"/>
                    <a:pt x="1895" y="2306"/>
                  </a:cubicBezTo>
                  <a:cubicBezTo>
                    <a:pt x="1894" y="2303"/>
                    <a:pt x="1894" y="2303"/>
                    <a:pt x="1894" y="2303"/>
                  </a:cubicBezTo>
                  <a:cubicBezTo>
                    <a:pt x="1894" y="2302"/>
                    <a:pt x="1893" y="2301"/>
                    <a:pt x="1893" y="2300"/>
                  </a:cubicBezTo>
                  <a:cubicBezTo>
                    <a:pt x="1892" y="2298"/>
                    <a:pt x="1891" y="2295"/>
                    <a:pt x="1890" y="2293"/>
                  </a:cubicBezTo>
                  <a:cubicBezTo>
                    <a:pt x="1889" y="2292"/>
                    <a:pt x="1889" y="2291"/>
                    <a:pt x="1888" y="2290"/>
                  </a:cubicBezTo>
                  <a:cubicBezTo>
                    <a:pt x="1887" y="2287"/>
                    <a:pt x="1887" y="2287"/>
                    <a:pt x="1887" y="2287"/>
                  </a:cubicBezTo>
                  <a:cubicBezTo>
                    <a:pt x="1886" y="2285"/>
                    <a:pt x="1885" y="2283"/>
                    <a:pt x="1884" y="2281"/>
                  </a:cubicBezTo>
                  <a:cubicBezTo>
                    <a:pt x="1882" y="2279"/>
                    <a:pt x="1881" y="2277"/>
                    <a:pt x="1880" y="2275"/>
                  </a:cubicBezTo>
                  <a:cubicBezTo>
                    <a:pt x="1879" y="2274"/>
                    <a:pt x="1879" y="2273"/>
                    <a:pt x="1878" y="2272"/>
                  </a:cubicBezTo>
                  <a:cubicBezTo>
                    <a:pt x="1878" y="2271"/>
                    <a:pt x="1877" y="2270"/>
                    <a:pt x="1876" y="2269"/>
                  </a:cubicBezTo>
                  <a:cubicBezTo>
                    <a:pt x="1875" y="2267"/>
                    <a:pt x="1874" y="2265"/>
                    <a:pt x="1873" y="2263"/>
                  </a:cubicBezTo>
                  <a:cubicBezTo>
                    <a:pt x="1872" y="2261"/>
                    <a:pt x="1872" y="2261"/>
                    <a:pt x="1872" y="2261"/>
                  </a:cubicBezTo>
                  <a:cubicBezTo>
                    <a:pt x="1871" y="2260"/>
                    <a:pt x="1871" y="2260"/>
                    <a:pt x="1871" y="2260"/>
                  </a:cubicBezTo>
                  <a:cubicBezTo>
                    <a:pt x="1870" y="2259"/>
                    <a:pt x="1869" y="2258"/>
                    <a:pt x="1869" y="2257"/>
                  </a:cubicBezTo>
                  <a:cubicBezTo>
                    <a:pt x="1867" y="2255"/>
                    <a:pt x="1866" y="2253"/>
                    <a:pt x="1865" y="2252"/>
                  </a:cubicBezTo>
                  <a:cubicBezTo>
                    <a:pt x="1863" y="2250"/>
                    <a:pt x="1862" y="2248"/>
                    <a:pt x="1861" y="2246"/>
                  </a:cubicBezTo>
                  <a:cubicBezTo>
                    <a:pt x="1859" y="2245"/>
                    <a:pt x="1858" y="2243"/>
                    <a:pt x="1857" y="2241"/>
                  </a:cubicBezTo>
                  <a:cubicBezTo>
                    <a:pt x="1855" y="2240"/>
                    <a:pt x="1854" y="2238"/>
                    <a:pt x="1852" y="2236"/>
                  </a:cubicBezTo>
                  <a:cubicBezTo>
                    <a:pt x="1851" y="2235"/>
                    <a:pt x="1850" y="2233"/>
                    <a:pt x="1848" y="2232"/>
                  </a:cubicBezTo>
                  <a:cubicBezTo>
                    <a:pt x="1847" y="2230"/>
                    <a:pt x="1846" y="2229"/>
                    <a:pt x="1844" y="2227"/>
                  </a:cubicBezTo>
                  <a:cubicBezTo>
                    <a:pt x="1842" y="2224"/>
                    <a:pt x="1839" y="2221"/>
                    <a:pt x="1836" y="2218"/>
                  </a:cubicBezTo>
                  <a:cubicBezTo>
                    <a:pt x="1834" y="2216"/>
                    <a:pt x="1831" y="2213"/>
                    <a:pt x="1829" y="2211"/>
                  </a:cubicBezTo>
                  <a:cubicBezTo>
                    <a:pt x="1827" y="2209"/>
                    <a:pt x="1826" y="2207"/>
                    <a:pt x="1824" y="2206"/>
                  </a:cubicBezTo>
                  <a:cubicBezTo>
                    <a:pt x="1815" y="2186"/>
                    <a:pt x="1802" y="2168"/>
                    <a:pt x="1785" y="2155"/>
                  </a:cubicBezTo>
                  <a:cubicBezTo>
                    <a:pt x="1849" y="2131"/>
                    <a:pt x="1895" y="2170"/>
                    <a:pt x="1895" y="2170"/>
                  </a:cubicBezTo>
                  <a:cubicBezTo>
                    <a:pt x="1895" y="2170"/>
                    <a:pt x="1908" y="2182"/>
                    <a:pt x="1914" y="2194"/>
                  </a:cubicBezTo>
                  <a:cubicBezTo>
                    <a:pt x="1914" y="2195"/>
                    <a:pt x="1914" y="2196"/>
                    <a:pt x="1915" y="2197"/>
                  </a:cubicBezTo>
                  <a:cubicBezTo>
                    <a:pt x="1915" y="2198"/>
                    <a:pt x="1915" y="2199"/>
                    <a:pt x="1916" y="2200"/>
                  </a:cubicBezTo>
                  <a:cubicBezTo>
                    <a:pt x="1916" y="2201"/>
                    <a:pt x="1916" y="2202"/>
                    <a:pt x="1917" y="2203"/>
                  </a:cubicBezTo>
                  <a:cubicBezTo>
                    <a:pt x="1917" y="2206"/>
                    <a:pt x="1918" y="2208"/>
                    <a:pt x="1919" y="2211"/>
                  </a:cubicBezTo>
                  <a:cubicBezTo>
                    <a:pt x="1919" y="2213"/>
                    <a:pt x="1920" y="2216"/>
                    <a:pt x="1921" y="2218"/>
                  </a:cubicBezTo>
                  <a:cubicBezTo>
                    <a:pt x="1921" y="2221"/>
                    <a:pt x="1922" y="2224"/>
                    <a:pt x="1922" y="2227"/>
                  </a:cubicBezTo>
                  <a:cubicBezTo>
                    <a:pt x="1923" y="2229"/>
                    <a:pt x="1924" y="2232"/>
                    <a:pt x="1924" y="2235"/>
                  </a:cubicBezTo>
                  <a:cubicBezTo>
                    <a:pt x="1925" y="2238"/>
                    <a:pt x="1926" y="2241"/>
                    <a:pt x="1927" y="2244"/>
                  </a:cubicBezTo>
                  <a:cubicBezTo>
                    <a:pt x="1928" y="2250"/>
                    <a:pt x="1930" y="2256"/>
                    <a:pt x="1932" y="2261"/>
                  </a:cubicBezTo>
                  <a:cubicBezTo>
                    <a:pt x="1933" y="2264"/>
                    <a:pt x="1934" y="2267"/>
                    <a:pt x="1936" y="2270"/>
                  </a:cubicBezTo>
                  <a:cubicBezTo>
                    <a:pt x="1936" y="2271"/>
                    <a:pt x="1936" y="2271"/>
                    <a:pt x="1936" y="2271"/>
                  </a:cubicBezTo>
                  <a:cubicBezTo>
                    <a:pt x="1936" y="2271"/>
                    <a:pt x="1936" y="2271"/>
                    <a:pt x="1936" y="2271"/>
                  </a:cubicBezTo>
                  <a:cubicBezTo>
                    <a:pt x="1936" y="2271"/>
                    <a:pt x="1936" y="2271"/>
                    <a:pt x="1936" y="2271"/>
                  </a:cubicBezTo>
                  <a:cubicBezTo>
                    <a:pt x="1937" y="2272"/>
                    <a:pt x="1937" y="2272"/>
                    <a:pt x="1937" y="2272"/>
                  </a:cubicBezTo>
                  <a:cubicBezTo>
                    <a:pt x="1938" y="2274"/>
                    <a:pt x="1938" y="2274"/>
                    <a:pt x="1938" y="2274"/>
                  </a:cubicBezTo>
                  <a:cubicBezTo>
                    <a:pt x="1938" y="2275"/>
                    <a:pt x="1938" y="2276"/>
                    <a:pt x="1939" y="2276"/>
                  </a:cubicBezTo>
                  <a:cubicBezTo>
                    <a:pt x="1940" y="2279"/>
                    <a:pt x="1940" y="2279"/>
                    <a:pt x="1940" y="2279"/>
                  </a:cubicBezTo>
                  <a:cubicBezTo>
                    <a:pt x="1941" y="2281"/>
                    <a:pt x="1943" y="2284"/>
                    <a:pt x="1945" y="2286"/>
                  </a:cubicBezTo>
                  <a:cubicBezTo>
                    <a:pt x="1945" y="2288"/>
                    <a:pt x="1946" y="2289"/>
                    <a:pt x="1947" y="2290"/>
                  </a:cubicBezTo>
                  <a:cubicBezTo>
                    <a:pt x="1948" y="2291"/>
                    <a:pt x="1949" y="2293"/>
                    <a:pt x="1950" y="2294"/>
                  </a:cubicBezTo>
                  <a:cubicBezTo>
                    <a:pt x="1951" y="2295"/>
                    <a:pt x="1952" y="2296"/>
                    <a:pt x="1953" y="2297"/>
                  </a:cubicBezTo>
                  <a:cubicBezTo>
                    <a:pt x="1953" y="2298"/>
                    <a:pt x="1954" y="2299"/>
                    <a:pt x="1955" y="2300"/>
                  </a:cubicBezTo>
                  <a:cubicBezTo>
                    <a:pt x="1956" y="2301"/>
                    <a:pt x="1957" y="2302"/>
                    <a:pt x="1958" y="2303"/>
                  </a:cubicBezTo>
                  <a:cubicBezTo>
                    <a:pt x="1959" y="2304"/>
                    <a:pt x="1960" y="2305"/>
                    <a:pt x="1961" y="2306"/>
                  </a:cubicBezTo>
                  <a:cubicBezTo>
                    <a:pt x="1962" y="2307"/>
                    <a:pt x="1963" y="2308"/>
                    <a:pt x="1964" y="2309"/>
                  </a:cubicBezTo>
                  <a:cubicBezTo>
                    <a:pt x="1965" y="2310"/>
                    <a:pt x="1966" y="2311"/>
                    <a:pt x="1967" y="2311"/>
                  </a:cubicBezTo>
                  <a:cubicBezTo>
                    <a:pt x="1969" y="2313"/>
                    <a:pt x="1971" y="2315"/>
                    <a:pt x="1973" y="2316"/>
                  </a:cubicBezTo>
                  <a:cubicBezTo>
                    <a:pt x="1974" y="2317"/>
                    <a:pt x="1975" y="2317"/>
                    <a:pt x="1976" y="2318"/>
                  </a:cubicBezTo>
                  <a:cubicBezTo>
                    <a:pt x="1976" y="2319"/>
                    <a:pt x="1977" y="2319"/>
                    <a:pt x="1978" y="2320"/>
                  </a:cubicBezTo>
                  <a:cubicBezTo>
                    <a:pt x="1980" y="2321"/>
                    <a:pt x="1982" y="2322"/>
                    <a:pt x="1983" y="2323"/>
                  </a:cubicBezTo>
                  <a:cubicBezTo>
                    <a:pt x="1985" y="2324"/>
                    <a:pt x="1987" y="2324"/>
                    <a:pt x="1988" y="2325"/>
                  </a:cubicBezTo>
                  <a:cubicBezTo>
                    <a:pt x="1990" y="2326"/>
                    <a:pt x="1991" y="2327"/>
                    <a:pt x="1992" y="2327"/>
                  </a:cubicBezTo>
                  <a:cubicBezTo>
                    <a:pt x="1995" y="2328"/>
                    <a:pt x="1997" y="2329"/>
                    <a:pt x="1998" y="2329"/>
                  </a:cubicBezTo>
                  <a:cubicBezTo>
                    <a:pt x="1999" y="2330"/>
                    <a:pt x="2000" y="2330"/>
                    <a:pt x="2000" y="2330"/>
                  </a:cubicBezTo>
                  <a:cubicBezTo>
                    <a:pt x="2000" y="2330"/>
                    <a:pt x="1999" y="2330"/>
                    <a:pt x="1998" y="2329"/>
                  </a:cubicBezTo>
                  <a:cubicBezTo>
                    <a:pt x="1998" y="2329"/>
                    <a:pt x="1997" y="2328"/>
                    <a:pt x="1996" y="2328"/>
                  </a:cubicBezTo>
                  <a:cubicBezTo>
                    <a:pt x="1995" y="2327"/>
                    <a:pt x="1994" y="2326"/>
                    <a:pt x="1993" y="2326"/>
                  </a:cubicBezTo>
                  <a:cubicBezTo>
                    <a:pt x="1992" y="2325"/>
                    <a:pt x="1991" y="2324"/>
                    <a:pt x="1989" y="2323"/>
                  </a:cubicBezTo>
                  <a:cubicBezTo>
                    <a:pt x="1988" y="2322"/>
                    <a:pt x="1987" y="2321"/>
                    <a:pt x="1985" y="2320"/>
                  </a:cubicBezTo>
                  <a:cubicBezTo>
                    <a:pt x="1984" y="2319"/>
                    <a:pt x="1982" y="2318"/>
                    <a:pt x="1981" y="2317"/>
                  </a:cubicBezTo>
                  <a:cubicBezTo>
                    <a:pt x="1980" y="2316"/>
                    <a:pt x="1979" y="2315"/>
                    <a:pt x="1978" y="2315"/>
                  </a:cubicBezTo>
                  <a:cubicBezTo>
                    <a:pt x="1977" y="2314"/>
                    <a:pt x="1976" y="2313"/>
                    <a:pt x="1976" y="2312"/>
                  </a:cubicBezTo>
                  <a:cubicBezTo>
                    <a:pt x="1972" y="2309"/>
                    <a:pt x="1969" y="2306"/>
                    <a:pt x="1965" y="2302"/>
                  </a:cubicBezTo>
                  <a:cubicBezTo>
                    <a:pt x="1965" y="2301"/>
                    <a:pt x="1964" y="2300"/>
                    <a:pt x="1963" y="2299"/>
                  </a:cubicBezTo>
                  <a:cubicBezTo>
                    <a:pt x="1962" y="2298"/>
                    <a:pt x="1961" y="2297"/>
                    <a:pt x="1960" y="2296"/>
                  </a:cubicBezTo>
                  <a:cubicBezTo>
                    <a:pt x="1959" y="2295"/>
                    <a:pt x="1959" y="2294"/>
                    <a:pt x="1958" y="2293"/>
                  </a:cubicBezTo>
                  <a:cubicBezTo>
                    <a:pt x="1957" y="2292"/>
                    <a:pt x="1956" y="2291"/>
                    <a:pt x="1955" y="2290"/>
                  </a:cubicBezTo>
                  <a:cubicBezTo>
                    <a:pt x="1955" y="2288"/>
                    <a:pt x="1954" y="2287"/>
                    <a:pt x="1953" y="2286"/>
                  </a:cubicBezTo>
                  <a:cubicBezTo>
                    <a:pt x="1952" y="2285"/>
                    <a:pt x="1952" y="2284"/>
                    <a:pt x="1951" y="2282"/>
                  </a:cubicBezTo>
                  <a:cubicBezTo>
                    <a:pt x="1950" y="2281"/>
                    <a:pt x="1949" y="2280"/>
                    <a:pt x="1949" y="2279"/>
                  </a:cubicBezTo>
                  <a:cubicBezTo>
                    <a:pt x="1948" y="2277"/>
                    <a:pt x="1947" y="2276"/>
                    <a:pt x="1947" y="2275"/>
                  </a:cubicBezTo>
                  <a:cubicBezTo>
                    <a:pt x="1946" y="2273"/>
                    <a:pt x="1946" y="2273"/>
                    <a:pt x="1946" y="2273"/>
                  </a:cubicBezTo>
                  <a:cubicBezTo>
                    <a:pt x="1945" y="2272"/>
                    <a:pt x="1945" y="2272"/>
                    <a:pt x="1945" y="2271"/>
                  </a:cubicBezTo>
                  <a:cubicBezTo>
                    <a:pt x="1944" y="2269"/>
                    <a:pt x="1944" y="2269"/>
                    <a:pt x="1944" y="2269"/>
                  </a:cubicBezTo>
                  <a:cubicBezTo>
                    <a:pt x="1943" y="2268"/>
                    <a:pt x="1943" y="2268"/>
                    <a:pt x="1943" y="2268"/>
                  </a:cubicBezTo>
                  <a:cubicBezTo>
                    <a:pt x="1943" y="2268"/>
                    <a:pt x="1943" y="2268"/>
                    <a:pt x="1943" y="2268"/>
                  </a:cubicBezTo>
                  <a:cubicBezTo>
                    <a:pt x="1943" y="2268"/>
                    <a:pt x="1943" y="2268"/>
                    <a:pt x="1943" y="2268"/>
                  </a:cubicBezTo>
                  <a:cubicBezTo>
                    <a:pt x="1943" y="2268"/>
                    <a:pt x="1943" y="2268"/>
                    <a:pt x="1943" y="2268"/>
                  </a:cubicBezTo>
                  <a:cubicBezTo>
                    <a:pt x="1943" y="2268"/>
                    <a:pt x="1943" y="2268"/>
                    <a:pt x="1943" y="2268"/>
                  </a:cubicBezTo>
                  <a:cubicBezTo>
                    <a:pt x="1943" y="2268"/>
                    <a:pt x="1943" y="2268"/>
                    <a:pt x="1943" y="2268"/>
                  </a:cubicBezTo>
                  <a:cubicBezTo>
                    <a:pt x="1943" y="2267"/>
                    <a:pt x="1943" y="2267"/>
                    <a:pt x="1943" y="2267"/>
                  </a:cubicBezTo>
                  <a:cubicBezTo>
                    <a:pt x="1942" y="2264"/>
                    <a:pt x="1941" y="2262"/>
                    <a:pt x="1940" y="2259"/>
                  </a:cubicBezTo>
                  <a:cubicBezTo>
                    <a:pt x="1939" y="2256"/>
                    <a:pt x="1938" y="2254"/>
                    <a:pt x="1937" y="2251"/>
                  </a:cubicBezTo>
                  <a:cubicBezTo>
                    <a:pt x="1937" y="2251"/>
                    <a:pt x="1937" y="2251"/>
                    <a:pt x="1937" y="2251"/>
                  </a:cubicBezTo>
                  <a:cubicBezTo>
                    <a:pt x="1938" y="2252"/>
                    <a:pt x="1938" y="2253"/>
                    <a:pt x="1939" y="2254"/>
                  </a:cubicBezTo>
                  <a:cubicBezTo>
                    <a:pt x="1939" y="2255"/>
                    <a:pt x="1940" y="2256"/>
                    <a:pt x="1941" y="2257"/>
                  </a:cubicBezTo>
                  <a:cubicBezTo>
                    <a:pt x="1942" y="2258"/>
                    <a:pt x="1942" y="2259"/>
                    <a:pt x="1943" y="2260"/>
                  </a:cubicBezTo>
                  <a:cubicBezTo>
                    <a:pt x="1945" y="2261"/>
                    <a:pt x="1947" y="2263"/>
                    <a:pt x="1949" y="2265"/>
                  </a:cubicBezTo>
                  <a:cubicBezTo>
                    <a:pt x="1951" y="2267"/>
                    <a:pt x="1953" y="2268"/>
                    <a:pt x="1955" y="2270"/>
                  </a:cubicBezTo>
                  <a:cubicBezTo>
                    <a:pt x="1957" y="2272"/>
                    <a:pt x="1959" y="2273"/>
                    <a:pt x="1961" y="2275"/>
                  </a:cubicBezTo>
                  <a:cubicBezTo>
                    <a:pt x="1963" y="2276"/>
                    <a:pt x="1966" y="2277"/>
                    <a:pt x="1968" y="2278"/>
                  </a:cubicBezTo>
                  <a:cubicBezTo>
                    <a:pt x="1969" y="2279"/>
                    <a:pt x="1970" y="2279"/>
                    <a:pt x="1971" y="2280"/>
                  </a:cubicBezTo>
                  <a:cubicBezTo>
                    <a:pt x="1972" y="2280"/>
                    <a:pt x="1974" y="2281"/>
                    <a:pt x="1975" y="2281"/>
                  </a:cubicBezTo>
                  <a:cubicBezTo>
                    <a:pt x="1976" y="2281"/>
                    <a:pt x="1977" y="2282"/>
                    <a:pt x="1978" y="2282"/>
                  </a:cubicBezTo>
                  <a:cubicBezTo>
                    <a:pt x="1979" y="2282"/>
                    <a:pt x="1980" y="2283"/>
                    <a:pt x="1981" y="2283"/>
                  </a:cubicBezTo>
                  <a:cubicBezTo>
                    <a:pt x="1982" y="2283"/>
                    <a:pt x="1983" y="2283"/>
                    <a:pt x="1984" y="2283"/>
                  </a:cubicBezTo>
                  <a:cubicBezTo>
                    <a:pt x="1984" y="2284"/>
                    <a:pt x="1985" y="2284"/>
                    <a:pt x="1986" y="2284"/>
                  </a:cubicBezTo>
                  <a:cubicBezTo>
                    <a:pt x="1987" y="2284"/>
                    <a:pt x="1988" y="2284"/>
                    <a:pt x="1988" y="2284"/>
                  </a:cubicBezTo>
                  <a:cubicBezTo>
                    <a:pt x="1989" y="2284"/>
                    <a:pt x="1990" y="2284"/>
                    <a:pt x="1990" y="2284"/>
                  </a:cubicBezTo>
                  <a:cubicBezTo>
                    <a:pt x="1991" y="2285"/>
                    <a:pt x="1992" y="2285"/>
                    <a:pt x="1993" y="2285"/>
                  </a:cubicBezTo>
                  <a:cubicBezTo>
                    <a:pt x="1993" y="2285"/>
                    <a:pt x="1994" y="2285"/>
                    <a:pt x="1994" y="2285"/>
                  </a:cubicBezTo>
                  <a:cubicBezTo>
                    <a:pt x="1994" y="2285"/>
                    <a:pt x="1993" y="2284"/>
                    <a:pt x="1993" y="2284"/>
                  </a:cubicBezTo>
                  <a:cubicBezTo>
                    <a:pt x="1992" y="2284"/>
                    <a:pt x="1992" y="2283"/>
                    <a:pt x="1991" y="2283"/>
                  </a:cubicBezTo>
                  <a:cubicBezTo>
                    <a:pt x="1990" y="2283"/>
                    <a:pt x="1990" y="2282"/>
                    <a:pt x="1989" y="2282"/>
                  </a:cubicBezTo>
                  <a:cubicBezTo>
                    <a:pt x="1988" y="2282"/>
                    <a:pt x="1988" y="2281"/>
                    <a:pt x="1987" y="2281"/>
                  </a:cubicBezTo>
                  <a:cubicBezTo>
                    <a:pt x="1986" y="2281"/>
                    <a:pt x="1986" y="2280"/>
                    <a:pt x="1985" y="2280"/>
                  </a:cubicBezTo>
                  <a:cubicBezTo>
                    <a:pt x="1984" y="2279"/>
                    <a:pt x="1983" y="2279"/>
                    <a:pt x="1982" y="2279"/>
                  </a:cubicBezTo>
                  <a:cubicBezTo>
                    <a:pt x="1982" y="2278"/>
                    <a:pt x="1981" y="2278"/>
                    <a:pt x="1980" y="2277"/>
                  </a:cubicBezTo>
                  <a:cubicBezTo>
                    <a:pt x="1979" y="2277"/>
                    <a:pt x="1978" y="2276"/>
                    <a:pt x="1977" y="2276"/>
                  </a:cubicBezTo>
                  <a:cubicBezTo>
                    <a:pt x="1977" y="2275"/>
                    <a:pt x="1976" y="2275"/>
                    <a:pt x="1976" y="2275"/>
                  </a:cubicBezTo>
                  <a:cubicBezTo>
                    <a:pt x="1975" y="2274"/>
                    <a:pt x="1975" y="2274"/>
                    <a:pt x="1974" y="2274"/>
                  </a:cubicBezTo>
                  <a:cubicBezTo>
                    <a:pt x="1973" y="2273"/>
                    <a:pt x="1972" y="2273"/>
                    <a:pt x="1971" y="2272"/>
                  </a:cubicBezTo>
                  <a:cubicBezTo>
                    <a:pt x="1970" y="2271"/>
                    <a:pt x="1969" y="2271"/>
                    <a:pt x="1968" y="2270"/>
                  </a:cubicBezTo>
                  <a:cubicBezTo>
                    <a:pt x="1967" y="2270"/>
                    <a:pt x="1966" y="2269"/>
                    <a:pt x="1965" y="2268"/>
                  </a:cubicBezTo>
                  <a:cubicBezTo>
                    <a:pt x="1963" y="2267"/>
                    <a:pt x="1961" y="2265"/>
                    <a:pt x="1959" y="2264"/>
                  </a:cubicBezTo>
                  <a:cubicBezTo>
                    <a:pt x="1958" y="2262"/>
                    <a:pt x="1956" y="2261"/>
                    <a:pt x="1954" y="2259"/>
                  </a:cubicBezTo>
                  <a:cubicBezTo>
                    <a:pt x="1953" y="2258"/>
                    <a:pt x="1952" y="2258"/>
                    <a:pt x="1951" y="2257"/>
                  </a:cubicBezTo>
                  <a:cubicBezTo>
                    <a:pt x="1950" y="2256"/>
                    <a:pt x="1949" y="2255"/>
                    <a:pt x="1948" y="2255"/>
                  </a:cubicBezTo>
                  <a:cubicBezTo>
                    <a:pt x="1947" y="2254"/>
                    <a:pt x="1947" y="2253"/>
                    <a:pt x="1946" y="2252"/>
                  </a:cubicBezTo>
                  <a:cubicBezTo>
                    <a:pt x="1945" y="2252"/>
                    <a:pt x="1945" y="2252"/>
                    <a:pt x="1945" y="2251"/>
                  </a:cubicBezTo>
                  <a:cubicBezTo>
                    <a:pt x="1944" y="2251"/>
                    <a:pt x="1944" y="2250"/>
                    <a:pt x="1943" y="2250"/>
                  </a:cubicBezTo>
                  <a:cubicBezTo>
                    <a:pt x="1943" y="2249"/>
                    <a:pt x="1942" y="2249"/>
                    <a:pt x="1941" y="2248"/>
                  </a:cubicBezTo>
                  <a:cubicBezTo>
                    <a:pt x="1940" y="2247"/>
                    <a:pt x="1940" y="2246"/>
                    <a:pt x="1939" y="2246"/>
                  </a:cubicBezTo>
                  <a:cubicBezTo>
                    <a:pt x="1938" y="2245"/>
                    <a:pt x="1938" y="2244"/>
                    <a:pt x="1937" y="2244"/>
                  </a:cubicBezTo>
                  <a:cubicBezTo>
                    <a:pt x="1937" y="2243"/>
                    <a:pt x="1936" y="2243"/>
                    <a:pt x="1935" y="2242"/>
                  </a:cubicBezTo>
                  <a:cubicBezTo>
                    <a:pt x="1935" y="2242"/>
                    <a:pt x="1934" y="2241"/>
                    <a:pt x="1934" y="2241"/>
                  </a:cubicBezTo>
                  <a:cubicBezTo>
                    <a:pt x="1934" y="2240"/>
                    <a:pt x="1934" y="2240"/>
                    <a:pt x="1934" y="2240"/>
                  </a:cubicBezTo>
                  <a:cubicBezTo>
                    <a:pt x="1932" y="2235"/>
                    <a:pt x="1931" y="2230"/>
                    <a:pt x="1929" y="2225"/>
                  </a:cubicBezTo>
                  <a:cubicBezTo>
                    <a:pt x="1928" y="2222"/>
                    <a:pt x="1928" y="2219"/>
                    <a:pt x="1927" y="2217"/>
                  </a:cubicBezTo>
                  <a:cubicBezTo>
                    <a:pt x="1926" y="2214"/>
                    <a:pt x="1925" y="2211"/>
                    <a:pt x="1924" y="2209"/>
                  </a:cubicBezTo>
                  <a:cubicBezTo>
                    <a:pt x="1923" y="2206"/>
                    <a:pt x="1923" y="2204"/>
                    <a:pt x="1922" y="2202"/>
                  </a:cubicBezTo>
                  <a:cubicBezTo>
                    <a:pt x="1921" y="2199"/>
                    <a:pt x="1920" y="2197"/>
                    <a:pt x="1919" y="2195"/>
                  </a:cubicBezTo>
                  <a:cubicBezTo>
                    <a:pt x="1918" y="2194"/>
                    <a:pt x="1918" y="2193"/>
                    <a:pt x="1917" y="2192"/>
                  </a:cubicBezTo>
                  <a:cubicBezTo>
                    <a:pt x="1917" y="2191"/>
                    <a:pt x="1916" y="2190"/>
                    <a:pt x="1916" y="2189"/>
                  </a:cubicBezTo>
                  <a:cubicBezTo>
                    <a:pt x="1915" y="2187"/>
                    <a:pt x="1914" y="2185"/>
                    <a:pt x="1913" y="2184"/>
                  </a:cubicBezTo>
                  <a:cubicBezTo>
                    <a:pt x="1912" y="2182"/>
                    <a:pt x="1911" y="2181"/>
                    <a:pt x="1910" y="2179"/>
                  </a:cubicBezTo>
                  <a:cubicBezTo>
                    <a:pt x="1910" y="2179"/>
                    <a:pt x="1909" y="2179"/>
                    <a:pt x="1909" y="2178"/>
                  </a:cubicBezTo>
                  <a:cubicBezTo>
                    <a:pt x="1904" y="2165"/>
                    <a:pt x="1896" y="2155"/>
                    <a:pt x="1886" y="2148"/>
                  </a:cubicBezTo>
                  <a:cubicBezTo>
                    <a:pt x="1888" y="2148"/>
                    <a:pt x="1891" y="2149"/>
                    <a:pt x="1896" y="2149"/>
                  </a:cubicBezTo>
                  <a:cubicBezTo>
                    <a:pt x="1899" y="2150"/>
                    <a:pt x="1904" y="2151"/>
                    <a:pt x="1909" y="2152"/>
                  </a:cubicBezTo>
                  <a:cubicBezTo>
                    <a:pt x="1913" y="2154"/>
                    <a:pt x="1919" y="2155"/>
                    <a:pt x="1924" y="2158"/>
                  </a:cubicBezTo>
                  <a:cubicBezTo>
                    <a:pt x="1925" y="2158"/>
                    <a:pt x="1926" y="2158"/>
                    <a:pt x="1927" y="2159"/>
                  </a:cubicBezTo>
                  <a:cubicBezTo>
                    <a:pt x="1927" y="2159"/>
                    <a:pt x="1928" y="2159"/>
                    <a:pt x="1929" y="2160"/>
                  </a:cubicBezTo>
                  <a:cubicBezTo>
                    <a:pt x="1929" y="2160"/>
                    <a:pt x="1930" y="2161"/>
                    <a:pt x="1931" y="2161"/>
                  </a:cubicBezTo>
                  <a:cubicBezTo>
                    <a:pt x="1931" y="2161"/>
                    <a:pt x="1932" y="2162"/>
                    <a:pt x="1933" y="2162"/>
                  </a:cubicBezTo>
                  <a:cubicBezTo>
                    <a:pt x="1936" y="2164"/>
                    <a:pt x="1939" y="2166"/>
                    <a:pt x="1941" y="2168"/>
                  </a:cubicBezTo>
                  <a:cubicBezTo>
                    <a:pt x="1947" y="2172"/>
                    <a:pt x="1952" y="2178"/>
                    <a:pt x="1957" y="2183"/>
                  </a:cubicBezTo>
                  <a:cubicBezTo>
                    <a:pt x="1958" y="2184"/>
                    <a:pt x="1959" y="2185"/>
                    <a:pt x="1959" y="2186"/>
                  </a:cubicBezTo>
                  <a:cubicBezTo>
                    <a:pt x="1960" y="2186"/>
                    <a:pt x="1961" y="2187"/>
                    <a:pt x="1961" y="2188"/>
                  </a:cubicBezTo>
                  <a:cubicBezTo>
                    <a:pt x="1963" y="2189"/>
                    <a:pt x="1964" y="2191"/>
                    <a:pt x="1965" y="2192"/>
                  </a:cubicBezTo>
                  <a:cubicBezTo>
                    <a:pt x="1968" y="2195"/>
                    <a:pt x="1970" y="2198"/>
                    <a:pt x="1973" y="2202"/>
                  </a:cubicBezTo>
                  <a:cubicBezTo>
                    <a:pt x="1978" y="2208"/>
                    <a:pt x="1983" y="2215"/>
                    <a:pt x="1988" y="2221"/>
                  </a:cubicBezTo>
                  <a:cubicBezTo>
                    <a:pt x="1993" y="2228"/>
                    <a:pt x="1997" y="2235"/>
                    <a:pt x="2002" y="2242"/>
                  </a:cubicBezTo>
                  <a:cubicBezTo>
                    <a:pt x="2002" y="2243"/>
                    <a:pt x="2002" y="2243"/>
                    <a:pt x="2003" y="2244"/>
                  </a:cubicBezTo>
                  <a:cubicBezTo>
                    <a:pt x="2003" y="2245"/>
                    <a:pt x="2003" y="2246"/>
                    <a:pt x="2003" y="2247"/>
                  </a:cubicBezTo>
                  <a:cubicBezTo>
                    <a:pt x="2004" y="2250"/>
                    <a:pt x="2005" y="2254"/>
                    <a:pt x="2006" y="2258"/>
                  </a:cubicBezTo>
                  <a:cubicBezTo>
                    <a:pt x="2007" y="2262"/>
                    <a:pt x="2008" y="2266"/>
                    <a:pt x="2009" y="2270"/>
                  </a:cubicBezTo>
                  <a:cubicBezTo>
                    <a:pt x="2009" y="2274"/>
                    <a:pt x="2010" y="2279"/>
                    <a:pt x="2011" y="2283"/>
                  </a:cubicBezTo>
                  <a:cubicBezTo>
                    <a:pt x="2012" y="2287"/>
                    <a:pt x="2013" y="2292"/>
                    <a:pt x="2015" y="2296"/>
                  </a:cubicBezTo>
                  <a:cubicBezTo>
                    <a:pt x="2015" y="2298"/>
                    <a:pt x="2016" y="2300"/>
                    <a:pt x="2017" y="2302"/>
                  </a:cubicBezTo>
                  <a:cubicBezTo>
                    <a:pt x="2017" y="2303"/>
                    <a:pt x="2017" y="2304"/>
                    <a:pt x="2018" y="2305"/>
                  </a:cubicBezTo>
                  <a:cubicBezTo>
                    <a:pt x="2018" y="2306"/>
                    <a:pt x="2018" y="2307"/>
                    <a:pt x="2019" y="2308"/>
                  </a:cubicBezTo>
                  <a:cubicBezTo>
                    <a:pt x="2020" y="2312"/>
                    <a:pt x="2022" y="2316"/>
                    <a:pt x="2024" y="2319"/>
                  </a:cubicBezTo>
                  <a:cubicBezTo>
                    <a:pt x="2026" y="2323"/>
                    <a:pt x="2028" y="2326"/>
                    <a:pt x="2030" y="2328"/>
                  </a:cubicBezTo>
                  <a:cubicBezTo>
                    <a:pt x="2031" y="2330"/>
                    <a:pt x="2032" y="2331"/>
                    <a:pt x="2033" y="2332"/>
                  </a:cubicBezTo>
                  <a:cubicBezTo>
                    <a:pt x="2034" y="2333"/>
                    <a:pt x="2035" y="2334"/>
                    <a:pt x="2036" y="2335"/>
                  </a:cubicBezTo>
                  <a:cubicBezTo>
                    <a:pt x="2037" y="2336"/>
                    <a:pt x="2038" y="2337"/>
                    <a:pt x="2039" y="2338"/>
                  </a:cubicBezTo>
                  <a:cubicBezTo>
                    <a:pt x="2040" y="2339"/>
                    <a:pt x="2041" y="2339"/>
                    <a:pt x="2041" y="2340"/>
                  </a:cubicBezTo>
                  <a:cubicBezTo>
                    <a:pt x="2042" y="2341"/>
                    <a:pt x="2043" y="2341"/>
                    <a:pt x="2043" y="2342"/>
                  </a:cubicBezTo>
                  <a:cubicBezTo>
                    <a:pt x="2044" y="2342"/>
                    <a:pt x="2045" y="2342"/>
                    <a:pt x="2045" y="2343"/>
                  </a:cubicBezTo>
                  <a:cubicBezTo>
                    <a:pt x="2046" y="2343"/>
                    <a:pt x="2046" y="2343"/>
                    <a:pt x="2046" y="2343"/>
                  </a:cubicBezTo>
                  <a:cubicBezTo>
                    <a:pt x="2046" y="2343"/>
                    <a:pt x="2046" y="2343"/>
                    <a:pt x="2045" y="2342"/>
                  </a:cubicBezTo>
                  <a:cubicBezTo>
                    <a:pt x="2045" y="2341"/>
                    <a:pt x="2044" y="2340"/>
                    <a:pt x="2042" y="2339"/>
                  </a:cubicBezTo>
                  <a:cubicBezTo>
                    <a:pt x="2042" y="2338"/>
                    <a:pt x="2041" y="2337"/>
                    <a:pt x="2040" y="2336"/>
                  </a:cubicBezTo>
                  <a:cubicBezTo>
                    <a:pt x="2040" y="2335"/>
                    <a:pt x="2039" y="2334"/>
                    <a:pt x="2038" y="2333"/>
                  </a:cubicBezTo>
                  <a:cubicBezTo>
                    <a:pt x="2038" y="2332"/>
                    <a:pt x="2037" y="2331"/>
                    <a:pt x="2036" y="2330"/>
                  </a:cubicBezTo>
                  <a:cubicBezTo>
                    <a:pt x="2035" y="2329"/>
                    <a:pt x="2035" y="2327"/>
                    <a:pt x="2034" y="2326"/>
                  </a:cubicBezTo>
                  <a:cubicBezTo>
                    <a:pt x="2032" y="2323"/>
                    <a:pt x="2031" y="2320"/>
                    <a:pt x="2029" y="2317"/>
                  </a:cubicBezTo>
                  <a:cubicBezTo>
                    <a:pt x="2028" y="2313"/>
                    <a:pt x="2027" y="2310"/>
                    <a:pt x="2025" y="2306"/>
                  </a:cubicBezTo>
                  <a:cubicBezTo>
                    <a:pt x="2024" y="2302"/>
                    <a:pt x="2023" y="2298"/>
                    <a:pt x="2022" y="2294"/>
                  </a:cubicBezTo>
                  <a:cubicBezTo>
                    <a:pt x="2021" y="2290"/>
                    <a:pt x="2020" y="2286"/>
                    <a:pt x="2019" y="2281"/>
                  </a:cubicBezTo>
                  <a:cubicBezTo>
                    <a:pt x="2018" y="2277"/>
                    <a:pt x="2017" y="2273"/>
                    <a:pt x="2016" y="2269"/>
                  </a:cubicBezTo>
                  <a:cubicBezTo>
                    <a:pt x="2016" y="2268"/>
                    <a:pt x="2016" y="2267"/>
                    <a:pt x="2016" y="2267"/>
                  </a:cubicBezTo>
                  <a:cubicBezTo>
                    <a:pt x="2019" y="2272"/>
                    <a:pt x="2022" y="2278"/>
                    <a:pt x="2025" y="2283"/>
                  </a:cubicBezTo>
                  <a:cubicBezTo>
                    <a:pt x="2027" y="2286"/>
                    <a:pt x="2029" y="2289"/>
                    <a:pt x="2031" y="2292"/>
                  </a:cubicBezTo>
                  <a:cubicBezTo>
                    <a:pt x="2032" y="2292"/>
                    <a:pt x="2032" y="2293"/>
                    <a:pt x="2033" y="2294"/>
                  </a:cubicBezTo>
                  <a:cubicBezTo>
                    <a:pt x="2033" y="2294"/>
                    <a:pt x="2033" y="2294"/>
                    <a:pt x="2034" y="2295"/>
                  </a:cubicBezTo>
                  <a:cubicBezTo>
                    <a:pt x="2034" y="2295"/>
                    <a:pt x="2034" y="2295"/>
                    <a:pt x="2034" y="2295"/>
                  </a:cubicBezTo>
                  <a:cubicBezTo>
                    <a:pt x="2034" y="2296"/>
                    <a:pt x="2034" y="2296"/>
                    <a:pt x="2034" y="2296"/>
                  </a:cubicBezTo>
                  <a:cubicBezTo>
                    <a:pt x="2035" y="2296"/>
                    <a:pt x="2035" y="2297"/>
                    <a:pt x="2036" y="2298"/>
                  </a:cubicBezTo>
                  <a:cubicBezTo>
                    <a:pt x="2036" y="2298"/>
                    <a:pt x="2037" y="2299"/>
                    <a:pt x="2038" y="2300"/>
                  </a:cubicBezTo>
                  <a:cubicBezTo>
                    <a:pt x="2040" y="2302"/>
                    <a:pt x="2042" y="2304"/>
                    <a:pt x="2044" y="2306"/>
                  </a:cubicBezTo>
                  <a:cubicBezTo>
                    <a:pt x="2046" y="2308"/>
                    <a:pt x="2049" y="2310"/>
                    <a:pt x="2051" y="2311"/>
                  </a:cubicBezTo>
                  <a:cubicBezTo>
                    <a:pt x="2055" y="2314"/>
                    <a:pt x="2059" y="2316"/>
                    <a:pt x="2063" y="2318"/>
                  </a:cubicBezTo>
                  <a:cubicBezTo>
                    <a:pt x="2066" y="2319"/>
                    <a:pt x="2069" y="2320"/>
                    <a:pt x="2071" y="2320"/>
                  </a:cubicBezTo>
                  <a:cubicBezTo>
                    <a:pt x="2073" y="2321"/>
                    <a:pt x="2074" y="2321"/>
                    <a:pt x="2074" y="2321"/>
                  </a:cubicBezTo>
                  <a:cubicBezTo>
                    <a:pt x="2074" y="2321"/>
                    <a:pt x="2073" y="2321"/>
                    <a:pt x="2071" y="2320"/>
                  </a:cubicBezTo>
                  <a:cubicBezTo>
                    <a:pt x="2069" y="2319"/>
                    <a:pt x="2066" y="2318"/>
                    <a:pt x="2063" y="2316"/>
                  </a:cubicBezTo>
                  <a:cubicBezTo>
                    <a:pt x="2060" y="2315"/>
                    <a:pt x="2056" y="2312"/>
                    <a:pt x="2053" y="2309"/>
                  </a:cubicBezTo>
                  <a:cubicBezTo>
                    <a:pt x="2049" y="2306"/>
                    <a:pt x="2045" y="2301"/>
                    <a:pt x="2041" y="2297"/>
                  </a:cubicBezTo>
                  <a:cubicBezTo>
                    <a:pt x="2041" y="2296"/>
                    <a:pt x="2040" y="2295"/>
                    <a:pt x="2040" y="2295"/>
                  </a:cubicBezTo>
                  <a:cubicBezTo>
                    <a:pt x="2039" y="2294"/>
                    <a:pt x="2039" y="2293"/>
                    <a:pt x="2038" y="2293"/>
                  </a:cubicBezTo>
                  <a:cubicBezTo>
                    <a:pt x="2038" y="2292"/>
                    <a:pt x="2038" y="2292"/>
                    <a:pt x="2038" y="2292"/>
                  </a:cubicBezTo>
                  <a:cubicBezTo>
                    <a:pt x="2038" y="2292"/>
                    <a:pt x="2038" y="2292"/>
                    <a:pt x="2038" y="2292"/>
                  </a:cubicBezTo>
                  <a:cubicBezTo>
                    <a:pt x="2037" y="2291"/>
                    <a:pt x="2037" y="2291"/>
                    <a:pt x="2037" y="2291"/>
                  </a:cubicBezTo>
                  <a:cubicBezTo>
                    <a:pt x="2036" y="2290"/>
                    <a:pt x="2036" y="2289"/>
                    <a:pt x="2036" y="2289"/>
                  </a:cubicBezTo>
                  <a:cubicBezTo>
                    <a:pt x="2034" y="2286"/>
                    <a:pt x="2032" y="2283"/>
                    <a:pt x="2030" y="2280"/>
                  </a:cubicBezTo>
                  <a:cubicBezTo>
                    <a:pt x="2027" y="2274"/>
                    <a:pt x="2023" y="2267"/>
                    <a:pt x="2020" y="2260"/>
                  </a:cubicBezTo>
                  <a:cubicBezTo>
                    <a:pt x="2019" y="2258"/>
                    <a:pt x="2018" y="2256"/>
                    <a:pt x="2017" y="2254"/>
                  </a:cubicBezTo>
                  <a:cubicBezTo>
                    <a:pt x="2017" y="2254"/>
                    <a:pt x="2016" y="2253"/>
                    <a:pt x="2016" y="2252"/>
                  </a:cubicBezTo>
                  <a:cubicBezTo>
                    <a:pt x="2015" y="2251"/>
                    <a:pt x="2015" y="2250"/>
                    <a:pt x="2014" y="2249"/>
                  </a:cubicBezTo>
                  <a:cubicBezTo>
                    <a:pt x="2012" y="2245"/>
                    <a:pt x="2010" y="2242"/>
                    <a:pt x="2008" y="2238"/>
                  </a:cubicBezTo>
                  <a:cubicBezTo>
                    <a:pt x="2004" y="2231"/>
                    <a:pt x="1999" y="2224"/>
                    <a:pt x="1994" y="2217"/>
                  </a:cubicBezTo>
                  <a:cubicBezTo>
                    <a:pt x="1989" y="2210"/>
                    <a:pt x="1984" y="2203"/>
                    <a:pt x="1979" y="2197"/>
                  </a:cubicBezTo>
                  <a:cubicBezTo>
                    <a:pt x="1978" y="2195"/>
                    <a:pt x="1976" y="2194"/>
                    <a:pt x="1975" y="2192"/>
                  </a:cubicBezTo>
                  <a:cubicBezTo>
                    <a:pt x="1973" y="2190"/>
                    <a:pt x="1972" y="2189"/>
                    <a:pt x="1971" y="2187"/>
                  </a:cubicBezTo>
                  <a:cubicBezTo>
                    <a:pt x="1969" y="2186"/>
                    <a:pt x="1968" y="2184"/>
                    <a:pt x="1967" y="2183"/>
                  </a:cubicBezTo>
                  <a:cubicBezTo>
                    <a:pt x="1966" y="2182"/>
                    <a:pt x="1965" y="2181"/>
                    <a:pt x="1964" y="2181"/>
                  </a:cubicBezTo>
                  <a:cubicBezTo>
                    <a:pt x="1964" y="2180"/>
                    <a:pt x="1963" y="2179"/>
                    <a:pt x="1962" y="2179"/>
                  </a:cubicBezTo>
                  <a:cubicBezTo>
                    <a:pt x="1957" y="2173"/>
                    <a:pt x="1951" y="2168"/>
                    <a:pt x="1945" y="2163"/>
                  </a:cubicBezTo>
                  <a:cubicBezTo>
                    <a:pt x="1942" y="2161"/>
                    <a:pt x="1939" y="2159"/>
                    <a:pt x="1935" y="2158"/>
                  </a:cubicBezTo>
                  <a:cubicBezTo>
                    <a:pt x="1935" y="2157"/>
                    <a:pt x="1934" y="2157"/>
                    <a:pt x="1933" y="2156"/>
                  </a:cubicBezTo>
                  <a:cubicBezTo>
                    <a:pt x="1932" y="2156"/>
                    <a:pt x="1932" y="2156"/>
                    <a:pt x="1931" y="2155"/>
                  </a:cubicBezTo>
                  <a:cubicBezTo>
                    <a:pt x="1930" y="2155"/>
                    <a:pt x="1929" y="2155"/>
                    <a:pt x="1928" y="2154"/>
                  </a:cubicBezTo>
                  <a:cubicBezTo>
                    <a:pt x="1928" y="2154"/>
                    <a:pt x="1927" y="2154"/>
                    <a:pt x="1926" y="2154"/>
                  </a:cubicBezTo>
                  <a:cubicBezTo>
                    <a:pt x="1920" y="2151"/>
                    <a:pt x="1914" y="2150"/>
                    <a:pt x="1909" y="2149"/>
                  </a:cubicBezTo>
                  <a:cubicBezTo>
                    <a:pt x="1904" y="2149"/>
                    <a:pt x="1900" y="2148"/>
                    <a:pt x="1896" y="2148"/>
                  </a:cubicBezTo>
                  <a:cubicBezTo>
                    <a:pt x="1892" y="2148"/>
                    <a:pt x="1889" y="2148"/>
                    <a:pt x="1887" y="2147"/>
                  </a:cubicBezTo>
                  <a:cubicBezTo>
                    <a:pt x="1887" y="2147"/>
                    <a:pt x="1886" y="2147"/>
                    <a:pt x="1885" y="2147"/>
                  </a:cubicBezTo>
                  <a:cubicBezTo>
                    <a:pt x="1865" y="2132"/>
                    <a:pt x="1836" y="2129"/>
                    <a:pt x="1805" y="2129"/>
                  </a:cubicBezTo>
                  <a:cubicBezTo>
                    <a:pt x="1807" y="2128"/>
                    <a:pt x="1808" y="2128"/>
                    <a:pt x="1809" y="2127"/>
                  </a:cubicBezTo>
                  <a:cubicBezTo>
                    <a:pt x="1812" y="2126"/>
                    <a:pt x="1814" y="2125"/>
                    <a:pt x="1816" y="2124"/>
                  </a:cubicBezTo>
                  <a:cubicBezTo>
                    <a:pt x="1820" y="2122"/>
                    <a:pt x="1824" y="2120"/>
                    <a:pt x="1829" y="2119"/>
                  </a:cubicBezTo>
                  <a:cubicBezTo>
                    <a:pt x="1833" y="2117"/>
                    <a:pt x="1837" y="2115"/>
                    <a:pt x="1841" y="2114"/>
                  </a:cubicBezTo>
                  <a:cubicBezTo>
                    <a:pt x="1843" y="2114"/>
                    <a:pt x="1843" y="2114"/>
                    <a:pt x="1843" y="2114"/>
                  </a:cubicBezTo>
                  <a:cubicBezTo>
                    <a:pt x="1845" y="2113"/>
                    <a:pt x="1845" y="2113"/>
                    <a:pt x="1845" y="2113"/>
                  </a:cubicBezTo>
                  <a:cubicBezTo>
                    <a:pt x="1846" y="2113"/>
                    <a:pt x="1847" y="2113"/>
                    <a:pt x="1848" y="2112"/>
                  </a:cubicBezTo>
                  <a:cubicBezTo>
                    <a:pt x="1849" y="2112"/>
                    <a:pt x="1850" y="2112"/>
                    <a:pt x="1851" y="2112"/>
                  </a:cubicBezTo>
                  <a:cubicBezTo>
                    <a:pt x="1852" y="2112"/>
                    <a:pt x="1852" y="2112"/>
                    <a:pt x="1852" y="2112"/>
                  </a:cubicBezTo>
                  <a:cubicBezTo>
                    <a:pt x="1853" y="2112"/>
                    <a:pt x="1853" y="2112"/>
                    <a:pt x="1853" y="2112"/>
                  </a:cubicBezTo>
                  <a:cubicBezTo>
                    <a:pt x="1853" y="2111"/>
                    <a:pt x="1854" y="2111"/>
                    <a:pt x="1854" y="2111"/>
                  </a:cubicBezTo>
                  <a:cubicBezTo>
                    <a:pt x="1858" y="2111"/>
                    <a:pt x="1863" y="2111"/>
                    <a:pt x="1866" y="2111"/>
                  </a:cubicBezTo>
                  <a:cubicBezTo>
                    <a:pt x="1870" y="2111"/>
                    <a:pt x="1874" y="2112"/>
                    <a:pt x="1877" y="2113"/>
                  </a:cubicBezTo>
                  <a:cubicBezTo>
                    <a:pt x="1879" y="2113"/>
                    <a:pt x="1880" y="2114"/>
                    <a:pt x="1882" y="2114"/>
                  </a:cubicBezTo>
                  <a:cubicBezTo>
                    <a:pt x="1883" y="2115"/>
                    <a:pt x="1885" y="2115"/>
                    <a:pt x="1886" y="2116"/>
                  </a:cubicBezTo>
                  <a:cubicBezTo>
                    <a:pt x="1888" y="2117"/>
                    <a:pt x="1891" y="2119"/>
                    <a:pt x="1892" y="2120"/>
                  </a:cubicBezTo>
                  <a:cubicBezTo>
                    <a:pt x="1893" y="2121"/>
                    <a:pt x="1894" y="2121"/>
                    <a:pt x="1894" y="2122"/>
                  </a:cubicBezTo>
                  <a:cubicBezTo>
                    <a:pt x="1895" y="2122"/>
                    <a:pt x="1895" y="2123"/>
                    <a:pt x="1896" y="2123"/>
                  </a:cubicBezTo>
                  <a:cubicBezTo>
                    <a:pt x="1897" y="2124"/>
                    <a:pt x="1897" y="2124"/>
                    <a:pt x="1897" y="2124"/>
                  </a:cubicBezTo>
                  <a:cubicBezTo>
                    <a:pt x="1897" y="2124"/>
                    <a:pt x="1897" y="2124"/>
                    <a:pt x="1896" y="2123"/>
                  </a:cubicBezTo>
                  <a:cubicBezTo>
                    <a:pt x="1896" y="2122"/>
                    <a:pt x="1895" y="2120"/>
                    <a:pt x="1893" y="2119"/>
                  </a:cubicBezTo>
                  <a:cubicBezTo>
                    <a:pt x="1893" y="2118"/>
                    <a:pt x="1893" y="2118"/>
                    <a:pt x="1892" y="2118"/>
                  </a:cubicBezTo>
                  <a:cubicBezTo>
                    <a:pt x="1892" y="2117"/>
                    <a:pt x="1891" y="2117"/>
                    <a:pt x="1891" y="2116"/>
                  </a:cubicBezTo>
                  <a:cubicBezTo>
                    <a:pt x="1890" y="2115"/>
                    <a:pt x="1889" y="2114"/>
                    <a:pt x="1888" y="2114"/>
                  </a:cubicBezTo>
                  <a:cubicBezTo>
                    <a:pt x="1886" y="2113"/>
                    <a:pt x="1885" y="2112"/>
                    <a:pt x="1884" y="2111"/>
                  </a:cubicBezTo>
                  <a:cubicBezTo>
                    <a:pt x="1882" y="2110"/>
                    <a:pt x="1880" y="2109"/>
                    <a:pt x="1879" y="2108"/>
                  </a:cubicBezTo>
                  <a:cubicBezTo>
                    <a:pt x="1875" y="2107"/>
                    <a:pt x="1871" y="2106"/>
                    <a:pt x="1867" y="2105"/>
                  </a:cubicBezTo>
                  <a:cubicBezTo>
                    <a:pt x="1863" y="2104"/>
                    <a:pt x="1858" y="2104"/>
                    <a:pt x="1854" y="2104"/>
                  </a:cubicBezTo>
                  <a:cubicBezTo>
                    <a:pt x="1853" y="2104"/>
                    <a:pt x="1852" y="2104"/>
                    <a:pt x="1852" y="2104"/>
                  </a:cubicBezTo>
                  <a:cubicBezTo>
                    <a:pt x="1851" y="2105"/>
                    <a:pt x="1851" y="2105"/>
                    <a:pt x="1851" y="2105"/>
                  </a:cubicBezTo>
                  <a:cubicBezTo>
                    <a:pt x="1851" y="2105"/>
                    <a:pt x="1851" y="2105"/>
                    <a:pt x="1851" y="2105"/>
                  </a:cubicBezTo>
                  <a:cubicBezTo>
                    <a:pt x="1851" y="2105"/>
                    <a:pt x="1851" y="2105"/>
                    <a:pt x="1851" y="2105"/>
                  </a:cubicBezTo>
                  <a:cubicBezTo>
                    <a:pt x="1851" y="2105"/>
                    <a:pt x="1851" y="2105"/>
                    <a:pt x="1851" y="2105"/>
                  </a:cubicBezTo>
                  <a:cubicBezTo>
                    <a:pt x="1850" y="2105"/>
                    <a:pt x="1850" y="2105"/>
                    <a:pt x="1850" y="2105"/>
                  </a:cubicBezTo>
                  <a:cubicBezTo>
                    <a:pt x="1849" y="2105"/>
                    <a:pt x="1848" y="2105"/>
                    <a:pt x="1847" y="2105"/>
                  </a:cubicBezTo>
                  <a:cubicBezTo>
                    <a:pt x="1845" y="2105"/>
                    <a:pt x="1844" y="2106"/>
                    <a:pt x="1843" y="2106"/>
                  </a:cubicBezTo>
                  <a:cubicBezTo>
                    <a:pt x="1842" y="2106"/>
                    <a:pt x="1842" y="2106"/>
                    <a:pt x="1841" y="2106"/>
                  </a:cubicBezTo>
                  <a:cubicBezTo>
                    <a:pt x="1839" y="2107"/>
                    <a:pt x="1839" y="2107"/>
                    <a:pt x="1839" y="2107"/>
                  </a:cubicBezTo>
                  <a:cubicBezTo>
                    <a:pt x="1835" y="2108"/>
                    <a:pt x="1830" y="2110"/>
                    <a:pt x="1826" y="2111"/>
                  </a:cubicBezTo>
                  <a:cubicBezTo>
                    <a:pt x="1821" y="2113"/>
                    <a:pt x="1817" y="2115"/>
                    <a:pt x="1812" y="2117"/>
                  </a:cubicBezTo>
                  <a:cubicBezTo>
                    <a:pt x="1810" y="2118"/>
                    <a:pt x="1808" y="2120"/>
                    <a:pt x="1806" y="2121"/>
                  </a:cubicBezTo>
                  <a:cubicBezTo>
                    <a:pt x="1804" y="2122"/>
                    <a:pt x="1802" y="2123"/>
                    <a:pt x="1800" y="2124"/>
                  </a:cubicBezTo>
                  <a:cubicBezTo>
                    <a:pt x="1796" y="2126"/>
                    <a:pt x="1792" y="2128"/>
                    <a:pt x="1789" y="2129"/>
                  </a:cubicBezTo>
                  <a:cubicBezTo>
                    <a:pt x="1789" y="2130"/>
                    <a:pt x="1789" y="2130"/>
                    <a:pt x="1789" y="2130"/>
                  </a:cubicBezTo>
                  <a:cubicBezTo>
                    <a:pt x="1755" y="2131"/>
                    <a:pt x="1720" y="2135"/>
                    <a:pt x="1692" y="2132"/>
                  </a:cubicBezTo>
                  <a:cubicBezTo>
                    <a:pt x="1644" y="2125"/>
                    <a:pt x="1603" y="2108"/>
                    <a:pt x="1564" y="2084"/>
                  </a:cubicBezTo>
                  <a:cubicBezTo>
                    <a:pt x="1565" y="2084"/>
                    <a:pt x="1566" y="2084"/>
                    <a:pt x="1567" y="2084"/>
                  </a:cubicBezTo>
                  <a:cubicBezTo>
                    <a:pt x="1572" y="2085"/>
                    <a:pt x="1576" y="2085"/>
                    <a:pt x="1581" y="2086"/>
                  </a:cubicBezTo>
                  <a:cubicBezTo>
                    <a:pt x="1586" y="2086"/>
                    <a:pt x="1592" y="2086"/>
                    <a:pt x="1597" y="2086"/>
                  </a:cubicBezTo>
                  <a:cubicBezTo>
                    <a:pt x="1600" y="2086"/>
                    <a:pt x="1603" y="2087"/>
                    <a:pt x="1606" y="2086"/>
                  </a:cubicBezTo>
                  <a:cubicBezTo>
                    <a:pt x="1608" y="2086"/>
                    <a:pt x="1611" y="2086"/>
                    <a:pt x="1614" y="2086"/>
                  </a:cubicBezTo>
                  <a:cubicBezTo>
                    <a:pt x="1616" y="2086"/>
                    <a:pt x="1617" y="2086"/>
                    <a:pt x="1619" y="2086"/>
                  </a:cubicBezTo>
                  <a:cubicBezTo>
                    <a:pt x="1620" y="2086"/>
                    <a:pt x="1620" y="2086"/>
                    <a:pt x="1621" y="2086"/>
                  </a:cubicBezTo>
                  <a:cubicBezTo>
                    <a:pt x="1622" y="2087"/>
                    <a:pt x="1623" y="2087"/>
                    <a:pt x="1624" y="2087"/>
                  </a:cubicBezTo>
                  <a:cubicBezTo>
                    <a:pt x="1626" y="2088"/>
                    <a:pt x="1629" y="2089"/>
                    <a:pt x="1631" y="2090"/>
                  </a:cubicBezTo>
                  <a:cubicBezTo>
                    <a:pt x="1632" y="2090"/>
                    <a:pt x="1632" y="2090"/>
                    <a:pt x="1633" y="2090"/>
                  </a:cubicBezTo>
                  <a:cubicBezTo>
                    <a:pt x="1633" y="2091"/>
                    <a:pt x="1634" y="2091"/>
                    <a:pt x="1635" y="2091"/>
                  </a:cubicBezTo>
                  <a:cubicBezTo>
                    <a:pt x="1636" y="2092"/>
                    <a:pt x="1637" y="2092"/>
                    <a:pt x="1638" y="2093"/>
                  </a:cubicBezTo>
                  <a:cubicBezTo>
                    <a:pt x="1639" y="2093"/>
                    <a:pt x="1639" y="2093"/>
                    <a:pt x="1640" y="2094"/>
                  </a:cubicBezTo>
                  <a:cubicBezTo>
                    <a:pt x="1641" y="2094"/>
                    <a:pt x="1641" y="2094"/>
                    <a:pt x="1642" y="2095"/>
                  </a:cubicBezTo>
                  <a:cubicBezTo>
                    <a:pt x="1643" y="2096"/>
                    <a:pt x="1643" y="2096"/>
                    <a:pt x="1643" y="2096"/>
                  </a:cubicBezTo>
                  <a:cubicBezTo>
                    <a:pt x="1644" y="2096"/>
                    <a:pt x="1645" y="2096"/>
                    <a:pt x="1645" y="2097"/>
                  </a:cubicBezTo>
                  <a:cubicBezTo>
                    <a:pt x="1647" y="2098"/>
                    <a:pt x="1650" y="2100"/>
                    <a:pt x="1652" y="2101"/>
                  </a:cubicBezTo>
                  <a:cubicBezTo>
                    <a:pt x="1654" y="2103"/>
                    <a:pt x="1657" y="2105"/>
                    <a:pt x="1659" y="2106"/>
                  </a:cubicBezTo>
                  <a:cubicBezTo>
                    <a:pt x="1662" y="2107"/>
                    <a:pt x="1664" y="2109"/>
                    <a:pt x="1667" y="2110"/>
                  </a:cubicBezTo>
                  <a:cubicBezTo>
                    <a:pt x="1669" y="2110"/>
                    <a:pt x="1672" y="2111"/>
                    <a:pt x="1674" y="2111"/>
                  </a:cubicBezTo>
                  <a:cubicBezTo>
                    <a:pt x="1677" y="2111"/>
                    <a:pt x="1679" y="2111"/>
                    <a:pt x="1681" y="2111"/>
                  </a:cubicBezTo>
                  <a:cubicBezTo>
                    <a:pt x="1682" y="2111"/>
                    <a:pt x="1684" y="2110"/>
                    <a:pt x="1685" y="2109"/>
                  </a:cubicBezTo>
                  <a:cubicBezTo>
                    <a:pt x="1686" y="2109"/>
                    <a:pt x="1686" y="2109"/>
                    <a:pt x="1686" y="2109"/>
                  </a:cubicBezTo>
                  <a:cubicBezTo>
                    <a:pt x="1686" y="2109"/>
                    <a:pt x="1687" y="2109"/>
                    <a:pt x="1687" y="2109"/>
                  </a:cubicBezTo>
                  <a:cubicBezTo>
                    <a:pt x="1687" y="2108"/>
                    <a:pt x="1688" y="2108"/>
                    <a:pt x="1688" y="2108"/>
                  </a:cubicBezTo>
                  <a:cubicBezTo>
                    <a:pt x="1688" y="2107"/>
                    <a:pt x="1689" y="2107"/>
                    <a:pt x="1689" y="2107"/>
                  </a:cubicBezTo>
                  <a:cubicBezTo>
                    <a:pt x="1689" y="2107"/>
                    <a:pt x="1688" y="2107"/>
                    <a:pt x="1688" y="2107"/>
                  </a:cubicBezTo>
                  <a:cubicBezTo>
                    <a:pt x="1687" y="2108"/>
                    <a:pt x="1687" y="2108"/>
                    <a:pt x="1686" y="2108"/>
                  </a:cubicBezTo>
                  <a:cubicBezTo>
                    <a:pt x="1686" y="2108"/>
                    <a:pt x="1685" y="2108"/>
                    <a:pt x="1685" y="2108"/>
                  </a:cubicBezTo>
                  <a:cubicBezTo>
                    <a:pt x="1684" y="2108"/>
                    <a:pt x="1682" y="2108"/>
                    <a:pt x="1681" y="2108"/>
                  </a:cubicBezTo>
                  <a:cubicBezTo>
                    <a:pt x="1679" y="2108"/>
                    <a:pt x="1677" y="2107"/>
                    <a:pt x="1675" y="2107"/>
                  </a:cubicBezTo>
                  <a:cubicBezTo>
                    <a:pt x="1673" y="2106"/>
                    <a:pt x="1671" y="2105"/>
                    <a:pt x="1669" y="2104"/>
                  </a:cubicBezTo>
                  <a:cubicBezTo>
                    <a:pt x="1667" y="2103"/>
                    <a:pt x="1665" y="2102"/>
                    <a:pt x="1663" y="2100"/>
                  </a:cubicBezTo>
                  <a:cubicBezTo>
                    <a:pt x="1662" y="2099"/>
                    <a:pt x="1661" y="2099"/>
                    <a:pt x="1660" y="2098"/>
                  </a:cubicBezTo>
                  <a:cubicBezTo>
                    <a:pt x="1659" y="2097"/>
                    <a:pt x="1658" y="2096"/>
                    <a:pt x="1657" y="2095"/>
                  </a:cubicBezTo>
                  <a:cubicBezTo>
                    <a:pt x="1654" y="2094"/>
                    <a:pt x="1652" y="2092"/>
                    <a:pt x="1649" y="2090"/>
                  </a:cubicBezTo>
                  <a:cubicBezTo>
                    <a:pt x="1649" y="2090"/>
                    <a:pt x="1648" y="2089"/>
                    <a:pt x="1648" y="2089"/>
                  </a:cubicBezTo>
                  <a:cubicBezTo>
                    <a:pt x="1646" y="2088"/>
                    <a:pt x="1646" y="2088"/>
                    <a:pt x="1646" y="2088"/>
                  </a:cubicBezTo>
                  <a:cubicBezTo>
                    <a:pt x="1645" y="2087"/>
                    <a:pt x="1644" y="2087"/>
                    <a:pt x="1643" y="2087"/>
                  </a:cubicBezTo>
                  <a:cubicBezTo>
                    <a:pt x="1643" y="2086"/>
                    <a:pt x="1642" y="2086"/>
                    <a:pt x="1641" y="2086"/>
                  </a:cubicBezTo>
                  <a:cubicBezTo>
                    <a:pt x="1641" y="2085"/>
                    <a:pt x="1640" y="2085"/>
                    <a:pt x="1639" y="2085"/>
                  </a:cubicBezTo>
                  <a:cubicBezTo>
                    <a:pt x="1639" y="2085"/>
                    <a:pt x="1638" y="2085"/>
                    <a:pt x="1638" y="2084"/>
                  </a:cubicBezTo>
                  <a:cubicBezTo>
                    <a:pt x="1642" y="2084"/>
                    <a:pt x="1645" y="2084"/>
                    <a:pt x="1649" y="2084"/>
                  </a:cubicBezTo>
                  <a:cubicBezTo>
                    <a:pt x="1649" y="2084"/>
                    <a:pt x="1650" y="2084"/>
                    <a:pt x="1651" y="2084"/>
                  </a:cubicBezTo>
                  <a:cubicBezTo>
                    <a:pt x="1651" y="2084"/>
                    <a:pt x="1652" y="2085"/>
                    <a:pt x="1653" y="2085"/>
                  </a:cubicBezTo>
                  <a:cubicBezTo>
                    <a:pt x="1653" y="2085"/>
                    <a:pt x="1654" y="2085"/>
                    <a:pt x="1655" y="2085"/>
                  </a:cubicBezTo>
                  <a:cubicBezTo>
                    <a:pt x="1656" y="2085"/>
                    <a:pt x="1656" y="2085"/>
                    <a:pt x="1656" y="2085"/>
                  </a:cubicBezTo>
                  <a:cubicBezTo>
                    <a:pt x="1657" y="2085"/>
                    <a:pt x="1657" y="2085"/>
                    <a:pt x="1657" y="2085"/>
                  </a:cubicBezTo>
                  <a:cubicBezTo>
                    <a:pt x="1658" y="2085"/>
                    <a:pt x="1659" y="2086"/>
                    <a:pt x="1661" y="2086"/>
                  </a:cubicBezTo>
                  <a:cubicBezTo>
                    <a:pt x="1662" y="2086"/>
                    <a:pt x="1663" y="2087"/>
                    <a:pt x="1664" y="2087"/>
                  </a:cubicBezTo>
                  <a:cubicBezTo>
                    <a:pt x="1669" y="2088"/>
                    <a:pt x="1674" y="2090"/>
                    <a:pt x="1679" y="2092"/>
                  </a:cubicBezTo>
                  <a:cubicBezTo>
                    <a:pt x="1680" y="2092"/>
                    <a:pt x="1681" y="2093"/>
                    <a:pt x="1682" y="2093"/>
                  </a:cubicBezTo>
                  <a:cubicBezTo>
                    <a:pt x="1683" y="2093"/>
                    <a:pt x="1684" y="2094"/>
                    <a:pt x="1686" y="2094"/>
                  </a:cubicBezTo>
                  <a:cubicBezTo>
                    <a:pt x="1688" y="2095"/>
                    <a:pt x="1690" y="2096"/>
                    <a:pt x="1692" y="2097"/>
                  </a:cubicBezTo>
                  <a:cubicBezTo>
                    <a:pt x="1696" y="2099"/>
                    <a:pt x="1699" y="2101"/>
                    <a:pt x="1702" y="2103"/>
                  </a:cubicBezTo>
                  <a:cubicBezTo>
                    <a:pt x="1704" y="2103"/>
                    <a:pt x="1705" y="2104"/>
                    <a:pt x="1707" y="2105"/>
                  </a:cubicBezTo>
                  <a:cubicBezTo>
                    <a:pt x="1708" y="2106"/>
                    <a:pt x="1709" y="2106"/>
                    <a:pt x="1710" y="2107"/>
                  </a:cubicBezTo>
                  <a:cubicBezTo>
                    <a:pt x="1713" y="2108"/>
                    <a:pt x="1714" y="2109"/>
                    <a:pt x="1716" y="2110"/>
                  </a:cubicBezTo>
                  <a:cubicBezTo>
                    <a:pt x="1717" y="2110"/>
                    <a:pt x="1717" y="2111"/>
                    <a:pt x="1717" y="2111"/>
                  </a:cubicBezTo>
                  <a:cubicBezTo>
                    <a:pt x="1717" y="2111"/>
                    <a:pt x="1717" y="2110"/>
                    <a:pt x="1716" y="2109"/>
                  </a:cubicBezTo>
                  <a:cubicBezTo>
                    <a:pt x="1715" y="2109"/>
                    <a:pt x="1713" y="2107"/>
                    <a:pt x="1711" y="2106"/>
                  </a:cubicBezTo>
                  <a:cubicBezTo>
                    <a:pt x="1709" y="2104"/>
                    <a:pt x="1707" y="2102"/>
                    <a:pt x="1704" y="2100"/>
                  </a:cubicBezTo>
                  <a:cubicBezTo>
                    <a:pt x="1701" y="2098"/>
                    <a:pt x="1698" y="2096"/>
                    <a:pt x="1694" y="2093"/>
                  </a:cubicBezTo>
                  <a:cubicBezTo>
                    <a:pt x="1690" y="2091"/>
                    <a:pt x="1686" y="2088"/>
                    <a:pt x="1681" y="2086"/>
                  </a:cubicBezTo>
                  <a:cubicBezTo>
                    <a:pt x="1677" y="2084"/>
                    <a:pt x="1672" y="2082"/>
                    <a:pt x="1666" y="2080"/>
                  </a:cubicBezTo>
                  <a:cubicBezTo>
                    <a:pt x="1665" y="2080"/>
                    <a:pt x="1664" y="2079"/>
                    <a:pt x="1662" y="2079"/>
                  </a:cubicBezTo>
                  <a:cubicBezTo>
                    <a:pt x="1661" y="2079"/>
                    <a:pt x="1659" y="2078"/>
                    <a:pt x="1658" y="2078"/>
                  </a:cubicBezTo>
                  <a:cubicBezTo>
                    <a:pt x="1657" y="2078"/>
                    <a:pt x="1657" y="2078"/>
                    <a:pt x="1657" y="2078"/>
                  </a:cubicBezTo>
                  <a:cubicBezTo>
                    <a:pt x="1656" y="2078"/>
                    <a:pt x="1656" y="2078"/>
                    <a:pt x="1656" y="2078"/>
                  </a:cubicBezTo>
                  <a:cubicBezTo>
                    <a:pt x="1655" y="2077"/>
                    <a:pt x="1654" y="2077"/>
                    <a:pt x="1653" y="2077"/>
                  </a:cubicBezTo>
                  <a:cubicBezTo>
                    <a:pt x="1653" y="2077"/>
                    <a:pt x="1652" y="2077"/>
                    <a:pt x="1651" y="2077"/>
                  </a:cubicBezTo>
                  <a:cubicBezTo>
                    <a:pt x="1650" y="2077"/>
                    <a:pt x="1650" y="2077"/>
                    <a:pt x="1649" y="2077"/>
                  </a:cubicBezTo>
                  <a:cubicBezTo>
                    <a:pt x="1643" y="2076"/>
                    <a:pt x="1637" y="2077"/>
                    <a:pt x="1631" y="2077"/>
                  </a:cubicBezTo>
                  <a:cubicBezTo>
                    <a:pt x="1625" y="2078"/>
                    <a:pt x="1619" y="2078"/>
                    <a:pt x="1614" y="2079"/>
                  </a:cubicBezTo>
                  <a:cubicBezTo>
                    <a:pt x="1612" y="2079"/>
                    <a:pt x="1611" y="2079"/>
                    <a:pt x="1610" y="2079"/>
                  </a:cubicBezTo>
                  <a:cubicBezTo>
                    <a:pt x="1608" y="2079"/>
                    <a:pt x="1607" y="2079"/>
                    <a:pt x="1605" y="2079"/>
                  </a:cubicBezTo>
                  <a:cubicBezTo>
                    <a:pt x="1603" y="2079"/>
                    <a:pt x="1600" y="2079"/>
                    <a:pt x="1597" y="2079"/>
                  </a:cubicBezTo>
                  <a:cubicBezTo>
                    <a:pt x="1592" y="2080"/>
                    <a:pt x="1587" y="2080"/>
                    <a:pt x="1582" y="2080"/>
                  </a:cubicBezTo>
                  <a:cubicBezTo>
                    <a:pt x="1577" y="2080"/>
                    <a:pt x="1572" y="2080"/>
                    <a:pt x="1568" y="2080"/>
                  </a:cubicBezTo>
                  <a:cubicBezTo>
                    <a:pt x="1564" y="2079"/>
                    <a:pt x="1560" y="2079"/>
                    <a:pt x="1557" y="2079"/>
                  </a:cubicBezTo>
                  <a:cubicBezTo>
                    <a:pt x="1531" y="2062"/>
                    <a:pt x="1506" y="2042"/>
                    <a:pt x="1480" y="2021"/>
                  </a:cubicBezTo>
                  <a:cubicBezTo>
                    <a:pt x="1495" y="2020"/>
                    <a:pt x="1509" y="2018"/>
                    <a:pt x="1522" y="2014"/>
                  </a:cubicBezTo>
                  <a:cubicBezTo>
                    <a:pt x="1523" y="2014"/>
                    <a:pt x="1523" y="2014"/>
                    <a:pt x="1523" y="2014"/>
                  </a:cubicBezTo>
                  <a:cubicBezTo>
                    <a:pt x="1523" y="2015"/>
                    <a:pt x="1524" y="2015"/>
                    <a:pt x="1524" y="2015"/>
                  </a:cubicBezTo>
                  <a:cubicBezTo>
                    <a:pt x="1524" y="2015"/>
                    <a:pt x="1525" y="2015"/>
                    <a:pt x="1525" y="2015"/>
                  </a:cubicBezTo>
                  <a:cubicBezTo>
                    <a:pt x="1525" y="2015"/>
                    <a:pt x="1525" y="2016"/>
                    <a:pt x="1525" y="2016"/>
                  </a:cubicBezTo>
                  <a:cubicBezTo>
                    <a:pt x="1526" y="2017"/>
                    <a:pt x="1527" y="2018"/>
                    <a:pt x="1527" y="2019"/>
                  </a:cubicBezTo>
                  <a:cubicBezTo>
                    <a:pt x="1528" y="2020"/>
                    <a:pt x="1529" y="2021"/>
                    <a:pt x="1529" y="2023"/>
                  </a:cubicBezTo>
                  <a:cubicBezTo>
                    <a:pt x="1531" y="2026"/>
                    <a:pt x="1533" y="2029"/>
                    <a:pt x="1535" y="2033"/>
                  </a:cubicBezTo>
                  <a:cubicBezTo>
                    <a:pt x="1536" y="2034"/>
                    <a:pt x="1536" y="2035"/>
                    <a:pt x="1537" y="2036"/>
                  </a:cubicBezTo>
                  <a:cubicBezTo>
                    <a:pt x="1538" y="2036"/>
                    <a:pt x="1538" y="2037"/>
                    <a:pt x="1539" y="2038"/>
                  </a:cubicBezTo>
                  <a:cubicBezTo>
                    <a:pt x="1539" y="2039"/>
                    <a:pt x="1539" y="2039"/>
                    <a:pt x="1539" y="2039"/>
                  </a:cubicBezTo>
                  <a:cubicBezTo>
                    <a:pt x="1540" y="2039"/>
                    <a:pt x="1540" y="2039"/>
                    <a:pt x="1540" y="2039"/>
                  </a:cubicBezTo>
                  <a:cubicBezTo>
                    <a:pt x="1540" y="2040"/>
                    <a:pt x="1540" y="2040"/>
                    <a:pt x="1540" y="2040"/>
                  </a:cubicBezTo>
                  <a:cubicBezTo>
                    <a:pt x="1541" y="2040"/>
                    <a:pt x="1541" y="2040"/>
                    <a:pt x="1541" y="2041"/>
                  </a:cubicBezTo>
                  <a:cubicBezTo>
                    <a:pt x="1542" y="2042"/>
                    <a:pt x="1543" y="2043"/>
                    <a:pt x="1544" y="2043"/>
                  </a:cubicBezTo>
                  <a:cubicBezTo>
                    <a:pt x="1546" y="2045"/>
                    <a:pt x="1548" y="2046"/>
                    <a:pt x="1550" y="2048"/>
                  </a:cubicBezTo>
                  <a:cubicBezTo>
                    <a:pt x="1552" y="2049"/>
                    <a:pt x="1554" y="2050"/>
                    <a:pt x="1556" y="2051"/>
                  </a:cubicBezTo>
                  <a:cubicBezTo>
                    <a:pt x="1557" y="2052"/>
                    <a:pt x="1557" y="2052"/>
                    <a:pt x="1558" y="2053"/>
                  </a:cubicBezTo>
                  <a:cubicBezTo>
                    <a:pt x="1559" y="2053"/>
                    <a:pt x="1560" y="2053"/>
                    <a:pt x="1561" y="2054"/>
                  </a:cubicBezTo>
                  <a:cubicBezTo>
                    <a:pt x="1563" y="2054"/>
                    <a:pt x="1565" y="2055"/>
                    <a:pt x="1567" y="2055"/>
                  </a:cubicBezTo>
                  <a:cubicBezTo>
                    <a:pt x="1569" y="2056"/>
                    <a:pt x="1570" y="2056"/>
                    <a:pt x="1572" y="2056"/>
                  </a:cubicBezTo>
                  <a:cubicBezTo>
                    <a:pt x="1573" y="2056"/>
                    <a:pt x="1574" y="2056"/>
                    <a:pt x="1575" y="2056"/>
                  </a:cubicBezTo>
                  <a:cubicBezTo>
                    <a:pt x="1576" y="2056"/>
                    <a:pt x="1577" y="2056"/>
                    <a:pt x="1578" y="2056"/>
                  </a:cubicBezTo>
                  <a:cubicBezTo>
                    <a:pt x="1578" y="2056"/>
                    <a:pt x="1578" y="2056"/>
                    <a:pt x="1578" y="2056"/>
                  </a:cubicBezTo>
                  <a:cubicBezTo>
                    <a:pt x="1578" y="2056"/>
                    <a:pt x="1578" y="2056"/>
                    <a:pt x="1578" y="2055"/>
                  </a:cubicBezTo>
                  <a:cubicBezTo>
                    <a:pt x="1577" y="2055"/>
                    <a:pt x="1576" y="2055"/>
                    <a:pt x="1576" y="2054"/>
                  </a:cubicBezTo>
                  <a:cubicBezTo>
                    <a:pt x="1575" y="2054"/>
                    <a:pt x="1574" y="2054"/>
                    <a:pt x="1572" y="2053"/>
                  </a:cubicBezTo>
                  <a:cubicBezTo>
                    <a:pt x="1572" y="2053"/>
                    <a:pt x="1571" y="2052"/>
                    <a:pt x="1570" y="2052"/>
                  </a:cubicBezTo>
                  <a:cubicBezTo>
                    <a:pt x="1570" y="2052"/>
                    <a:pt x="1569" y="2051"/>
                    <a:pt x="1568" y="2051"/>
                  </a:cubicBezTo>
                  <a:cubicBezTo>
                    <a:pt x="1567" y="2050"/>
                    <a:pt x="1565" y="2049"/>
                    <a:pt x="1564" y="2048"/>
                  </a:cubicBezTo>
                  <a:cubicBezTo>
                    <a:pt x="1563" y="2048"/>
                    <a:pt x="1562" y="2047"/>
                    <a:pt x="1561" y="2047"/>
                  </a:cubicBezTo>
                  <a:cubicBezTo>
                    <a:pt x="1561" y="2047"/>
                    <a:pt x="1561" y="2046"/>
                    <a:pt x="1560" y="2046"/>
                  </a:cubicBezTo>
                  <a:cubicBezTo>
                    <a:pt x="1560" y="2046"/>
                    <a:pt x="1559" y="2046"/>
                    <a:pt x="1559" y="2045"/>
                  </a:cubicBezTo>
                  <a:cubicBezTo>
                    <a:pt x="1558" y="2045"/>
                    <a:pt x="1557" y="2044"/>
                    <a:pt x="1557" y="2043"/>
                  </a:cubicBezTo>
                  <a:cubicBezTo>
                    <a:pt x="1556" y="2043"/>
                    <a:pt x="1555" y="2042"/>
                    <a:pt x="1554" y="2042"/>
                  </a:cubicBezTo>
                  <a:cubicBezTo>
                    <a:pt x="1553" y="2041"/>
                    <a:pt x="1553" y="2040"/>
                    <a:pt x="1552" y="2040"/>
                  </a:cubicBezTo>
                  <a:cubicBezTo>
                    <a:pt x="1551" y="2039"/>
                    <a:pt x="1551" y="2039"/>
                    <a:pt x="1551" y="2039"/>
                  </a:cubicBezTo>
                  <a:cubicBezTo>
                    <a:pt x="1549" y="2038"/>
                    <a:pt x="1549" y="2038"/>
                    <a:pt x="1549" y="2038"/>
                  </a:cubicBezTo>
                  <a:cubicBezTo>
                    <a:pt x="1549" y="2037"/>
                    <a:pt x="1548" y="2036"/>
                    <a:pt x="1547" y="2035"/>
                  </a:cubicBezTo>
                  <a:cubicBezTo>
                    <a:pt x="1546" y="2034"/>
                    <a:pt x="1546" y="2034"/>
                    <a:pt x="1546" y="2034"/>
                  </a:cubicBezTo>
                  <a:cubicBezTo>
                    <a:pt x="1546" y="2034"/>
                    <a:pt x="1546" y="2034"/>
                    <a:pt x="1546" y="2034"/>
                  </a:cubicBezTo>
                  <a:cubicBezTo>
                    <a:pt x="1545" y="2034"/>
                    <a:pt x="1545" y="2034"/>
                    <a:pt x="1545" y="2034"/>
                  </a:cubicBezTo>
                  <a:cubicBezTo>
                    <a:pt x="1545" y="2034"/>
                    <a:pt x="1545" y="2034"/>
                    <a:pt x="1545" y="2034"/>
                  </a:cubicBezTo>
                  <a:cubicBezTo>
                    <a:pt x="1545" y="2033"/>
                    <a:pt x="1545" y="2033"/>
                    <a:pt x="1545" y="2033"/>
                  </a:cubicBezTo>
                  <a:cubicBezTo>
                    <a:pt x="1545" y="2034"/>
                    <a:pt x="1545" y="2033"/>
                    <a:pt x="1545" y="2034"/>
                  </a:cubicBezTo>
                  <a:cubicBezTo>
                    <a:pt x="1545" y="2033"/>
                    <a:pt x="1545" y="2033"/>
                    <a:pt x="1545" y="2033"/>
                  </a:cubicBezTo>
                  <a:cubicBezTo>
                    <a:pt x="1545" y="2033"/>
                    <a:pt x="1545" y="2033"/>
                    <a:pt x="1545" y="2033"/>
                  </a:cubicBezTo>
                  <a:cubicBezTo>
                    <a:pt x="1544" y="2032"/>
                    <a:pt x="1544" y="2032"/>
                    <a:pt x="1543" y="2031"/>
                  </a:cubicBezTo>
                  <a:cubicBezTo>
                    <a:pt x="1542" y="2030"/>
                    <a:pt x="1542" y="2029"/>
                    <a:pt x="1541" y="2029"/>
                  </a:cubicBezTo>
                  <a:cubicBezTo>
                    <a:pt x="1540" y="2027"/>
                    <a:pt x="1538" y="2026"/>
                    <a:pt x="1537" y="2024"/>
                  </a:cubicBezTo>
                  <a:cubicBezTo>
                    <a:pt x="1536" y="2023"/>
                    <a:pt x="1534" y="2021"/>
                    <a:pt x="1533" y="2020"/>
                  </a:cubicBezTo>
                  <a:cubicBezTo>
                    <a:pt x="1532" y="2019"/>
                    <a:pt x="1531" y="2018"/>
                    <a:pt x="1529" y="2017"/>
                  </a:cubicBezTo>
                  <a:cubicBezTo>
                    <a:pt x="1529" y="2017"/>
                    <a:pt x="1528" y="2016"/>
                    <a:pt x="1528" y="2016"/>
                  </a:cubicBezTo>
                  <a:cubicBezTo>
                    <a:pt x="1527" y="2015"/>
                    <a:pt x="1527" y="2015"/>
                    <a:pt x="1526" y="2015"/>
                  </a:cubicBezTo>
                  <a:cubicBezTo>
                    <a:pt x="1526" y="2015"/>
                    <a:pt x="1526" y="2015"/>
                    <a:pt x="1526" y="2015"/>
                  </a:cubicBezTo>
                  <a:cubicBezTo>
                    <a:pt x="1527" y="2015"/>
                    <a:pt x="1528" y="2015"/>
                    <a:pt x="1529" y="2015"/>
                  </a:cubicBezTo>
                  <a:cubicBezTo>
                    <a:pt x="1531" y="2015"/>
                    <a:pt x="1533" y="2016"/>
                    <a:pt x="1535" y="2016"/>
                  </a:cubicBezTo>
                  <a:cubicBezTo>
                    <a:pt x="1537" y="2017"/>
                    <a:pt x="1540" y="2017"/>
                    <a:pt x="1542" y="2018"/>
                  </a:cubicBezTo>
                  <a:cubicBezTo>
                    <a:pt x="1544" y="2019"/>
                    <a:pt x="1547" y="2020"/>
                    <a:pt x="1549" y="2022"/>
                  </a:cubicBezTo>
                  <a:cubicBezTo>
                    <a:pt x="1549" y="2022"/>
                    <a:pt x="1550" y="2022"/>
                    <a:pt x="1551" y="2023"/>
                  </a:cubicBezTo>
                  <a:cubicBezTo>
                    <a:pt x="1551" y="2023"/>
                    <a:pt x="1552" y="2023"/>
                    <a:pt x="1552" y="2024"/>
                  </a:cubicBezTo>
                  <a:cubicBezTo>
                    <a:pt x="1553" y="2024"/>
                    <a:pt x="1553" y="2024"/>
                    <a:pt x="1554" y="2025"/>
                  </a:cubicBezTo>
                  <a:cubicBezTo>
                    <a:pt x="1555" y="2025"/>
                    <a:pt x="1555" y="2025"/>
                    <a:pt x="1555" y="2025"/>
                  </a:cubicBezTo>
                  <a:cubicBezTo>
                    <a:pt x="1555" y="2026"/>
                    <a:pt x="1555" y="2026"/>
                    <a:pt x="1555" y="2026"/>
                  </a:cubicBezTo>
                  <a:cubicBezTo>
                    <a:pt x="1558" y="2028"/>
                    <a:pt x="1560" y="2029"/>
                    <a:pt x="1562" y="2031"/>
                  </a:cubicBezTo>
                  <a:cubicBezTo>
                    <a:pt x="1563" y="2032"/>
                    <a:pt x="1564" y="2033"/>
                    <a:pt x="1565" y="2034"/>
                  </a:cubicBezTo>
                  <a:cubicBezTo>
                    <a:pt x="1566" y="2035"/>
                    <a:pt x="1567" y="2036"/>
                    <a:pt x="1568" y="2036"/>
                  </a:cubicBezTo>
                  <a:cubicBezTo>
                    <a:pt x="1570" y="2037"/>
                    <a:pt x="1571" y="2038"/>
                    <a:pt x="1572" y="2039"/>
                  </a:cubicBezTo>
                  <a:cubicBezTo>
                    <a:pt x="1573" y="2039"/>
                    <a:pt x="1573" y="2039"/>
                    <a:pt x="1574" y="2040"/>
                  </a:cubicBezTo>
                  <a:cubicBezTo>
                    <a:pt x="1574" y="2040"/>
                    <a:pt x="1575" y="2040"/>
                    <a:pt x="1575" y="2041"/>
                  </a:cubicBezTo>
                  <a:cubicBezTo>
                    <a:pt x="1578" y="2042"/>
                    <a:pt x="1580" y="2042"/>
                    <a:pt x="1583" y="2043"/>
                  </a:cubicBezTo>
                  <a:cubicBezTo>
                    <a:pt x="1585" y="2043"/>
                    <a:pt x="1587" y="2044"/>
                    <a:pt x="1589" y="2043"/>
                  </a:cubicBezTo>
                  <a:cubicBezTo>
                    <a:pt x="1591" y="2043"/>
                    <a:pt x="1592" y="2043"/>
                    <a:pt x="1594" y="2043"/>
                  </a:cubicBezTo>
                  <a:cubicBezTo>
                    <a:pt x="1594" y="2043"/>
                    <a:pt x="1594" y="2042"/>
                    <a:pt x="1594" y="2042"/>
                  </a:cubicBezTo>
                  <a:cubicBezTo>
                    <a:pt x="1595" y="2042"/>
                    <a:pt x="1595" y="2042"/>
                    <a:pt x="1595" y="2042"/>
                  </a:cubicBezTo>
                  <a:cubicBezTo>
                    <a:pt x="1596" y="2042"/>
                    <a:pt x="1596" y="2042"/>
                    <a:pt x="1596" y="2041"/>
                  </a:cubicBezTo>
                  <a:cubicBezTo>
                    <a:pt x="1597" y="2041"/>
                    <a:pt x="1597" y="2041"/>
                    <a:pt x="1597" y="2041"/>
                  </a:cubicBezTo>
                  <a:cubicBezTo>
                    <a:pt x="1597" y="2041"/>
                    <a:pt x="1597" y="2041"/>
                    <a:pt x="1596" y="2041"/>
                  </a:cubicBezTo>
                  <a:cubicBezTo>
                    <a:pt x="1596" y="2041"/>
                    <a:pt x="1595" y="2041"/>
                    <a:pt x="1595" y="2041"/>
                  </a:cubicBezTo>
                  <a:cubicBezTo>
                    <a:pt x="1595" y="2041"/>
                    <a:pt x="1594" y="2041"/>
                    <a:pt x="1594" y="2041"/>
                  </a:cubicBezTo>
                  <a:cubicBezTo>
                    <a:pt x="1594" y="2041"/>
                    <a:pt x="1594" y="2041"/>
                    <a:pt x="1593" y="2041"/>
                  </a:cubicBezTo>
                  <a:cubicBezTo>
                    <a:pt x="1592" y="2041"/>
                    <a:pt x="1591" y="2041"/>
                    <a:pt x="1589" y="2040"/>
                  </a:cubicBezTo>
                  <a:cubicBezTo>
                    <a:pt x="1588" y="2040"/>
                    <a:pt x="1586" y="2039"/>
                    <a:pt x="1584" y="2039"/>
                  </a:cubicBezTo>
                  <a:cubicBezTo>
                    <a:pt x="1582" y="2038"/>
                    <a:pt x="1580" y="2037"/>
                    <a:pt x="1578" y="2035"/>
                  </a:cubicBezTo>
                  <a:cubicBezTo>
                    <a:pt x="1578" y="2035"/>
                    <a:pt x="1578" y="2035"/>
                    <a:pt x="1577" y="2034"/>
                  </a:cubicBezTo>
                  <a:cubicBezTo>
                    <a:pt x="1577" y="2034"/>
                    <a:pt x="1576" y="2034"/>
                    <a:pt x="1576" y="2033"/>
                  </a:cubicBezTo>
                  <a:cubicBezTo>
                    <a:pt x="1575" y="2033"/>
                    <a:pt x="1574" y="2032"/>
                    <a:pt x="1573" y="2031"/>
                  </a:cubicBezTo>
                  <a:cubicBezTo>
                    <a:pt x="1572" y="2030"/>
                    <a:pt x="1571" y="2029"/>
                    <a:pt x="1570" y="2028"/>
                  </a:cubicBezTo>
                  <a:cubicBezTo>
                    <a:pt x="1569" y="2027"/>
                    <a:pt x="1568" y="2026"/>
                    <a:pt x="1567" y="2025"/>
                  </a:cubicBezTo>
                  <a:cubicBezTo>
                    <a:pt x="1565" y="2023"/>
                    <a:pt x="1563" y="2022"/>
                    <a:pt x="1560" y="2020"/>
                  </a:cubicBezTo>
                  <a:cubicBezTo>
                    <a:pt x="1559" y="2019"/>
                    <a:pt x="1559" y="2019"/>
                    <a:pt x="1559" y="2019"/>
                  </a:cubicBezTo>
                  <a:cubicBezTo>
                    <a:pt x="1558" y="2018"/>
                    <a:pt x="1558" y="2018"/>
                    <a:pt x="1558" y="2018"/>
                  </a:cubicBezTo>
                  <a:cubicBezTo>
                    <a:pt x="1558" y="2018"/>
                    <a:pt x="1557" y="2018"/>
                    <a:pt x="1556" y="2017"/>
                  </a:cubicBezTo>
                  <a:cubicBezTo>
                    <a:pt x="1555" y="2016"/>
                    <a:pt x="1554" y="2015"/>
                    <a:pt x="1552" y="2015"/>
                  </a:cubicBezTo>
                  <a:cubicBezTo>
                    <a:pt x="1552" y="2014"/>
                    <a:pt x="1551" y="2014"/>
                    <a:pt x="1550" y="2014"/>
                  </a:cubicBezTo>
                  <a:cubicBezTo>
                    <a:pt x="1550" y="2014"/>
                    <a:pt x="1549" y="2013"/>
                    <a:pt x="1548" y="2013"/>
                  </a:cubicBezTo>
                  <a:cubicBezTo>
                    <a:pt x="1548" y="2013"/>
                    <a:pt x="1547" y="2012"/>
                    <a:pt x="1546" y="2012"/>
                  </a:cubicBezTo>
                  <a:cubicBezTo>
                    <a:pt x="1546" y="2012"/>
                    <a:pt x="1545" y="2012"/>
                    <a:pt x="1544" y="2012"/>
                  </a:cubicBezTo>
                  <a:cubicBezTo>
                    <a:pt x="1541" y="2011"/>
                    <a:pt x="1539" y="2010"/>
                    <a:pt x="1536" y="2010"/>
                  </a:cubicBezTo>
                  <a:cubicBezTo>
                    <a:pt x="1536" y="2010"/>
                    <a:pt x="1536" y="2010"/>
                    <a:pt x="1536" y="2010"/>
                  </a:cubicBezTo>
                  <a:cubicBezTo>
                    <a:pt x="1541" y="2008"/>
                    <a:pt x="1546" y="2006"/>
                    <a:pt x="1550" y="2004"/>
                  </a:cubicBezTo>
                  <a:cubicBezTo>
                    <a:pt x="1480" y="2010"/>
                    <a:pt x="1436" y="1989"/>
                    <a:pt x="1409" y="1960"/>
                  </a:cubicBezTo>
                  <a:cubicBezTo>
                    <a:pt x="1414" y="1962"/>
                    <a:pt x="1419" y="1965"/>
                    <a:pt x="1424" y="1967"/>
                  </a:cubicBezTo>
                  <a:cubicBezTo>
                    <a:pt x="1427" y="1968"/>
                    <a:pt x="1431" y="1969"/>
                    <a:pt x="1434" y="1970"/>
                  </a:cubicBezTo>
                  <a:cubicBezTo>
                    <a:pt x="1435" y="1971"/>
                    <a:pt x="1436" y="1971"/>
                    <a:pt x="1437" y="1971"/>
                  </a:cubicBezTo>
                  <a:cubicBezTo>
                    <a:pt x="1438" y="1971"/>
                    <a:pt x="1438" y="1971"/>
                    <a:pt x="1438" y="1971"/>
                  </a:cubicBezTo>
                  <a:cubicBezTo>
                    <a:pt x="1439" y="1971"/>
                    <a:pt x="1439" y="1971"/>
                    <a:pt x="1439" y="1971"/>
                  </a:cubicBezTo>
                  <a:cubicBezTo>
                    <a:pt x="1439" y="1971"/>
                    <a:pt x="1439" y="1971"/>
                    <a:pt x="1439" y="1971"/>
                  </a:cubicBezTo>
                  <a:cubicBezTo>
                    <a:pt x="1439" y="1972"/>
                    <a:pt x="1439" y="1972"/>
                    <a:pt x="1439" y="1972"/>
                  </a:cubicBezTo>
                  <a:cubicBezTo>
                    <a:pt x="1440" y="1972"/>
                    <a:pt x="1441" y="1972"/>
                    <a:pt x="1442" y="1972"/>
                  </a:cubicBezTo>
                  <a:cubicBezTo>
                    <a:pt x="1443" y="1972"/>
                    <a:pt x="1444" y="1972"/>
                    <a:pt x="1445" y="1973"/>
                  </a:cubicBezTo>
                  <a:cubicBezTo>
                    <a:pt x="1447" y="1973"/>
                    <a:pt x="1448" y="1973"/>
                    <a:pt x="1450" y="1973"/>
                  </a:cubicBezTo>
                  <a:cubicBezTo>
                    <a:pt x="1452" y="1974"/>
                    <a:pt x="1454" y="1974"/>
                    <a:pt x="1456" y="1974"/>
                  </a:cubicBezTo>
                  <a:cubicBezTo>
                    <a:pt x="1458" y="1974"/>
                    <a:pt x="1460" y="1974"/>
                    <a:pt x="1461" y="1974"/>
                  </a:cubicBezTo>
                  <a:cubicBezTo>
                    <a:pt x="1463" y="1975"/>
                    <a:pt x="1465" y="1975"/>
                    <a:pt x="1467" y="1975"/>
                  </a:cubicBezTo>
                  <a:cubicBezTo>
                    <a:pt x="1475" y="1975"/>
                    <a:pt x="1483" y="1975"/>
                    <a:pt x="1490" y="1975"/>
                  </a:cubicBezTo>
                  <a:cubicBezTo>
                    <a:pt x="1498" y="1974"/>
                    <a:pt x="1506" y="1974"/>
                    <a:pt x="1513" y="1974"/>
                  </a:cubicBezTo>
                  <a:cubicBezTo>
                    <a:pt x="1517" y="1974"/>
                    <a:pt x="1520" y="1974"/>
                    <a:pt x="1524" y="1974"/>
                  </a:cubicBezTo>
                  <a:cubicBezTo>
                    <a:pt x="1527" y="1974"/>
                    <a:pt x="1531" y="1975"/>
                    <a:pt x="1534" y="1976"/>
                  </a:cubicBezTo>
                  <a:cubicBezTo>
                    <a:pt x="1535" y="1976"/>
                    <a:pt x="1535" y="1976"/>
                    <a:pt x="1535" y="1976"/>
                  </a:cubicBezTo>
                  <a:cubicBezTo>
                    <a:pt x="1535" y="1976"/>
                    <a:pt x="1535" y="1976"/>
                    <a:pt x="1535" y="1976"/>
                  </a:cubicBezTo>
                  <a:cubicBezTo>
                    <a:pt x="1535" y="1976"/>
                    <a:pt x="1535" y="1976"/>
                    <a:pt x="1535" y="1976"/>
                  </a:cubicBezTo>
                  <a:cubicBezTo>
                    <a:pt x="1535" y="1976"/>
                    <a:pt x="1535" y="1976"/>
                    <a:pt x="1535" y="1976"/>
                  </a:cubicBezTo>
                  <a:cubicBezTo>
                    <a:pt x="1536" y="1976"/>
                    <a:pt x="1536" y="1976"/>
                    <a:pt x="1536" y="1976"/>
                  </a:cubicBezTo>
                  <a:cubicBezTo>
                    <a:pt x="1536" y="1976"/>
                    <a:pt x="1536" y="1976"/>
                    <a:pt x="1536" y="1976"/>
                  </a:cubicBezTo>
                  <a:cubicBezTo>
                    <a:pt x="1537" y="1976"/>
                    <a:pt x="1537" y="1977"/>
                    <a:pt x="1538" y="1977"/>
                  </a:cubicBezTo>
                  <a:cubicBezTo>
                    <a:pt x="1539" y="1977"/>
                    <a:pt x="1539" y="1977"/>
                    <a:pt x="1539" y="1977"/>
                  </a:cubicBezTo>
                  <a:cubicBezTo>
                    <a:pt x="1540" y="1978"/>
                    <a:pt x="1542" y="1978"/>
                    <a:pt x="1543" y="1979"/>
                  </a:cubicBezTo>
                  <a:cubicBezTo>
                    <a:pt x="1546" y="1980"/>
                    <a:pt x="1549" y="1982"/>
                    <a:pt x="1552" y="1984"/>
                  </a:cubicBezTo>
                  <a:cubicBezTo>
                    <a:pt x="1557" y="1988"/>
                    <a:pt x="1562" y="1992"/>
                    <a:pt x="1566" y="1995"/>
                  </a:cubicBezTo>
                  <a:cubicBezTo>
                    <a:pt x="1570" y="1999"/>
                    <a:pt x="1575" y="2002"/>
                    <a:pt x="1579" y="2005"/>
                  </a:cubicBezTo>
                  <a:cubicBezTo>
                    <a:pt x="1582" y="2008"/>
                    <a:pt x="1586" y="2010"/>
                    <a:pt x="1589" y="2011"/>
                  </a:cubicBezTo>
                  <a:cubicBezTo>
                    <a:pt x="1592" y="2012"/>
                    <a:pt x="1595" y="2013"/>
                    <a:pt x="1597" y="2014"/>
                  </a:cubicBezTo>
                  <a:cubicBezTo>
                    <a:pt x="1597" y="2014"/>
                    <a:pt x="1598" y="2014"/>
                    <a:pt x="1599" y="2014"/>
                  </a:cubicBezTo>
                  <a:cubicBezTo>
                    <a:pt x="1599" y="2014"/>
                    <a:pt x="1599" y="2014"/>
                    <a:pt x="1599" y="2014"/>
                  </a:cubicBezTo>
                  <a:cubicBezTo>
                    <a:pt x="1599" y="2014"/>
                    <a:pt x="1598" y="2014"/>
                    <a:pt x="1597" y="2013"/>
                  </a:cubicBezTo>
                  <a:cubicBezTo>
                    <a:pt x="1595" y="2013"/>
                    <a:pt x="1593" y="2011"/>
                    <a:pt x="1590" y="2010"/>
                  </a:cubicBezTo>
                  <a:cubicBezTo>
                    <a:pt x="1587" y="2008"/>
                    <a:pt x="1584" y="2005"/>
                    <a:pt x="1580" y="2002"/>
                  </a:cubicBezTo>
                  <a:cubicBezTo>
                    <a:pt x="1577" y="1999"/>
                    <a:pt x="1573" y="1996"/>
                    <a:pt x="1569" y="1992"/>
                  </a:cubicBezTo>
                  <a:cubicBezTo>
                    <a:pt x="1565" y="1988"/>
                    <a:pt x="1560" y="1983"/>
                    <a:pt x="1555" y="1979"/>
                  </a:cubicBezTo>
                  <a:cubicBezTo>
                    <a:pt x="1552" y="1977"/>
                    <a:pt x="1549" y="1975"/>
                    <a:pt x="1546" y="1973"/>
                  </a:cubicBezTo>
                  <a:cubicBezTo>
                    <a:pt x="1545" y="1972"/>
                    <a:pt x="1543" y="1972"/>
                    <a:pt x="1541" y="1971"/>
                  </a:cubicBezTo>
                  <a:cubicBezTo>
                    <a:pt x="1540" y="1970"/>
                    <a:pt x="1540" y="1970"/>
                    <a:pt x="1540" y="1970"/>
                  </a:cubicBezTo>
                  <a:cubicBezTo>
                    <a:pt x="1539" y="1970"/>
                    <a:pt x="1539" y="1970"/>
                    <a:pt x="1539" y="1970"/>
                  </a:cubicBezTo>
                  <a:cubicBezTo>
                    <a:pt x="1538" y="1970"/>
                    <a:pt x="1538" y="1970"/>
                    <a:pt x="1538" y="1970"/>
                  </a:cubicBezTo>
                  <a:cubicBezTo>
                    <a:pt x="1538" y="1969"/>
                    <a:pt x="1538" y="1969"/>
                    <a:pt x="1538" y="1969"/>
                  </a:cubicBezTo>
                  <a:cubicBezTo>
                    <a:pt x="1538" y="1969"/>
                    <a:pt x="1538" y="1969"/>
                    <a:pt x="1538" y="1969"/>
                  </a:cubicBezTo>
                  <a:cubicBezTo>
                    <a:pt x="1537" y="1969"/>
                    <a:pt x="1537" y="1969"/>
                    <a:pt x="1537" y="1969"/>
                  </a:cubicBezTo>
                  <a:cubicBezTo>
                    <a:pt x="1536" y="1969"/>
                    <a:pt x="1536" y="1969"/>
                    <a:pt x="1536" y="1969"/>
                  </a:cubicBezTo>
                  <a:cubicBezTo>
                    <a:pt x="1532" y="1968"/>
                    <a:pt x="1528" y="1967"/>
                    <a:pt x="1525" y="1967"/>
                  </a:cubicBezTo>
                  <a:cubicBezTo>
                    <a:pt x="1521" y="1966"/>
                    <a:pt x="1517" y="1966"/>
                    <a:pt x="1513" y="1966"/>
                  </a:cubicBezTo>
                  <a:cubicBezTo>
                    <a:pt x="1505" y="1966"/>
                    <a:pt x="1498" y="1967"/>
                    <a:pt x="1490" y="1967"/>
                  </a:cubicBezTo>
                  <a:cubicBezTo>
                    <a:pt x="1489" y="1967"/>
                    <a:pt x="1488" y="1967"/>
                    <a:pt x="1486" y="1967"/>
                  </a:cubicBezTo>
                  <a:cubicBezTo>
                    <a:pt x="1487" y="1967"/>
                    <a:pt x="1488" y="1966"/>
                    <a:pt x="1489" y="1966"/>
                  </a:cubicBezTo>
                  <a:cubicBezTo>
                    <a:pt x="1490" y="1965"/>
                    <a:pt x="1491" y="1965"/>
                    <a:pt x="1492" y="1964"/>
                  </a:cubicBezTo>
                  <a:cubicBezTo>
                    <a:pt x="1493" y="1964"/>
                    <a:pt x="1494" y="1963"/>
                    <a:pt x="1495" y="1963"/>
                  </a:cubicBezTo>
                  <a:cubicBezTo>
                    <a:pt x="1496" y="1963"/>
                    <a:pt x="1497" y="1962"/>
                    <a:pt x="1497" y="1962"/>
                  </a:cubicBezTo>
                  <a:cubicBezTo>
                    <a:pt x="1498" y="1962"/>
                    <a:pt x="1498" y="1962"/>
                    <a:pt x="1498" y="1962"/>
                  </a:cubicBezTo>
                  <a:cubicBezTo>
                    <a:pt x="1498" y="1962"/>
                    <a:pt x="1498" y="1962"/>
                    <a:pt x="1498" y="1962"/>
                  </a:cubicBezTo>
                  <a:cubicBezTo>
                    <a:pt x="1498" y="1962"/>
                    <a:pt x="1498" y="1962"/>
                    <a:pt x="1498" y="1962"/>
                  </a:cubicBezTo>
                  <a:cubicBezTo>
                    <a:pt x="1499" y="1962"/>
                    <a:pt x="1499" y="1962"/>
                    <a:pt x="1499" y="1962"/>
                  </a:cubicBezTo>
                  <a:cubicBezTo>
                    <a:pt x="1500" y="1961"/>
                    <a:pt x="1500" y="1961"/>
                    <a:pt x="1500" y="1961"/>
                  </a:cubicBezTo>
                  <a:cubicBezTo>
                    <a:pt x="1502" y="1960"/>
                    <a:pt x="1502" y="1960"/>
                    <a:pt x="1502" y="1960"/>
                  </a:cubicBezTo>
                  <a:cubicBezTo>
                    <a:pt x="1503" y="1960"/>
                    <a:pt x="1504" y="1960"/>
                    <a:pt x="1505" y="1959"/>
                  </a:cubicBezTo>
                  <a:cubicBezTo>
                    <a:pt x="1507" y="1958"/>
                    <a:pt x="1510" y="1958"/>
                    <a:pt x="1512" y="1957"/>
                  </a:cubicBezTo>
                  <a:cubicBezTo>
                    <a:pt x="1514" y="1957"/>
                    <a:pt x="1516" y="1956"/>
                    <a:pt x="1518" y="1956"/>
                  </a:cubicBezTo>
                  <a:cubicBezTo>
                    <a:pt x="1520" y="1956"/>
                    <a:pt x="1522" y="1955"/>
                    <a:pt x="1524" y="1955"/>
                  </a:cubicBezTo>
                  <a:cubicBezTo>
                    <a:pt x="1526" y="1955"/>
                    <a:pt x="1527" y="1955"/>
                    <a:pt x="1529" y="1954"/>
                  </a:cubicBezTo>
                  <a:cubicBezTo>
                    <a:pt x="1529" y="1954"/>
                    <a:pt x="1530" y="1954"/>
                    <a:pt x="1531" y="1954"/>
                  </a:cubicBezTo>
                  <a:cubicBezTo>
                    <a:pt x="1532" y="1954"/>
                    <a:pt x="1532" y="1954"/>
                    <a:pt x="1533" y="1954"/>
                  </a:cubicBezTo>
                  <a:cubicBezTo>
                    <a:pt x="1534" y="1954"/>
                    <a:pt x="1535" y="1954"/>
                    <a:pt x="1535" y="1954"/>
                  </a:cubicBezTo>
                  <a:cubicBezTo>
                    <a:pt x="1536" y="1954"/>
                    <a:pt x="1536" y="1954"/>
                    <a:pt x="1536" y="1954"/>
                  </a:cubicBezTo>
                  <a:cubicBezTo>
                    <a:pt x="1536" y="1954"/>
                    <a:pt x="1536" y="1954"/>
                    <a:pt x="1535" y="1953"/>
                  </a:cubicBezTo>
                  <a:cubicBezTo>
                    <a:pt x="1535" y="1953"/>
                    <a:pt x="1534" y="1953"/>
                    <a:pt x="1533" y="1953"/>
                  </a:cubicBezTo>
                  <a:cubicBezTo>
                    <a:pt x="1532" y="1952"/>
                    <a:pt x="1532" y="1952"/>
                    <a:pt x="1531" y="1952"/>
                  </a:cubicBezTo>
                  <a:cubicBezTo>
                    <a:pt x="1530" y="1952"/>
                    <a:pt x="1530" y="1952"/>
                    <a:pt x="1529" y="1951"/>
                  </a:cubicBezTo>
                  <a:cubicBezTo>
                    <a:pt x="1528" y="1951"/>
                    <a:pt x="1527" y="1951"/>
                    <a:pt x="1527" y="1951"/>
                  </a:cubicBezTo>
                  <a:cubicBezTo>
                    <a:pt x="1526" y="1951"/>
                    <a:pt x="1525" y="1951"/>
                    <a:pt x="1524" y="1950"/>
                  </a:cubicBezTo>
                  <a:cubicBezTo>
                    <a:pt x="1523" y="1950"/>
                    <a:pt x="1522" y="1950"/>
                    <a:pt x="1521" y="1950"/>
                  </a:cubicBezTo>
                  <a:cubicBezTo>
                    <a:pt x="1520" y="1950"/>
                    <a:pt x="1519" y="1950"/>
                    <a:pt x="1518" y="1950"/>
                  </a:cubicBezTo>
                  <a:cubicBezTo>
                    <a:pt x="1515" y="1950"/>
                    <a:pt x="1513" y="1950"/>
                    <a:pt x="1511" y="1950"/>
                  </a:cubicBezTo>
                  <a:cubicBezTo>
                    <a:pt x="1509" y="1951"/>
                    <a:pt x="1508" y="1951"/>
                    <a:pt x="1507" y="1951"/>
                  </a:cubicBezTo>
                  <a:cubicBezTo>
                    <a:pt x="1506" y="1951"/>
                    <a:pt x="1506" y="1951"/>
                    <a:pt x="1505" y="1951"/>
                  </a:cubicBezTo>
                  <a:cubicBezTo>
                    <a:pt x="1504" y="1951"/>
                    <a:pt x="1504" y="1952"/>
                    <a:pt x="1503" y="1952"/>
                  </a:cubicBezTo>
                  <a:cubicBezTo>
                    <a:pt x="1502" y="1952"/>
                    <a:pt x="1502" y="1952"/>
                    <a:pt x="1501" y="1952"/>
                  </a:cubicBezTo>
                  <a:cubicBezTo>
                    <a:pt x="1501" y="1952"/>
                    <a:pt x="1500" y="1953"/>
                    <a:pt x="1499" y="1953"/>
                  </a:cubicBezTo>
                  <a:cubicBezTo>
                    <a:pt x="1497" y="1954"/>
                    <a:pt x="1497" y="1954"/>
                    <a:pt x="1497" y="1954"/>
                  </a:cubicBezTo>
                  <a:cubicBezTo>
                    <a:pt x="1496" y="1954"/>
                    <a:pt x="1496" y="1954"/>
                    <a:pt x="1496" y="1954"/>
                  </a:cubicBezTo>
                  <a:cubicBezTo>
                    <a:pt x="1495" y="1954"/>
                    <a:pt x="1495" y="1954"/>
                    <a:pt x="1495" y="1954"/>
                  </a:cubicBezTo>
                  <a:cubicBezTo>
                    <a:pt x="1495" y="1955"/>
                    <a:pt x="1495" y="1955"/>
                    <a:pt x="1495" y="1955"/>
                  </a:cubicBezTo>
                  <a:cubicBezTo>
                    <a:pt x="1495" y="1955"/>
                    <a:pt x="1495" y="1955"/>
                    <a:pt x="1495" y="1955"/>
                  </a:cubicBezTo>
                  <a:cubicBezTo>
                    <a:pt x="1494" y="1955"/>
                    <a:pt x="1494" y="1955"/>
                    <a:pt x="1494" y="1955"/>
                  </a:cubicBezTo>
                  <a:cubicBezTo>
                    <a:pt x="1493" y="1955"/>
                    <a:pt x="1493" y="1956"/>
                    <a:pt x="1492" y="1956"/>
                  </a:cubicBezTo>
                  <a:cubicBezTo>
                    <a:pt x="1491" y="1956"/>
                    <a:pt x="1490" y="1957"/>
                    <a:pt x="1489" y="1957"/>
                  </a:cubicBezTo>
                  <a:cubicBezTo>
                    <a:pt x="1488" y="1958"/>
                    <a:pt x="1487" y="1959"/>
                    <a:pt x="1486" y="1959"/>
                  </a:cubicBezTo>
                  <a:cubicBezTo>
                    <a:pt x="1485" y="1960"/>
                    <a:pt x="1484" y="1960"/>
                    <a:pt x="1483" y="1961"/>
                  </a:cubicBezTo>
                  <a:cubicBezTo>
                    <a:pt x="1481" y="1962"/>
                    <a:pt x="1479" y="1963"/>
                    <a:pt x="1477" y="1964"/>
                  </a:cubicBezTo>
                  <a:cubicBezTo>
                    <a:pt x="1476" y="1964"/>
                    <a:pt x="1476" y="1964"/>
                    <a:pt x="1475" y="1965"/>
                  </a:cubicBezTo>
                  <a:cubicBezTo>
                    <a:pt x="1475" y="1965"/>
                    <a:pt x="1475" y="1965"/>
                    <a:pt x="1474" y="1965"/>
                  </a:cubicBezTo>
                  <a:cubicBezTo>
                    <a:pt x="1473" y="1966"/>
                    <a:pt x="1472" y="1966"/>
                    <a:pt x="1472" y="1966"/>
                  </a:cubicBezTo>
                  <a:cubicBezTo>
                    <a:pt x="1471" y="1966"/>
                    <a:pt x="1470" y="1967"/>
                    <a:pt x="1469" y="1967"/>
                  </a:cubicBezTo>
                  <a:cubicBezTo>
                    <a:pt x="1469" y="1967"/>
                    <a:pt x="1469" y="1967"/>
                    <a:pt x="1469" y="1967"/>
                  </a:cubicBezTo>
                  <a:cubicBezTo>
                    <a:pt x="1468" y="1967"/>
                    <a:pt x="1468" y="1967"/>
                    <a:pt x="1467" y="1967"/>
                  </a:cubicBezTo>
                  <a:cubicBezTo>
                    <a:pt x="1464" y="1967"/>
                    <a:pt x="1460" y="1967"/>
                    <a:pt x="1456" y="1967"/>
                  </a:cubicBezTo>
                  <a:cubicBezTo>
                    <a:pt x="1455" y="1967"/>
                    <a:pt x="1453" y="1966"/>
                    <a:pt x="1451" y="1966"/>
                  </a:cubicBezTo>
                  <a:cubicBezTo>
                    <a:pt x="1449" y="1966"/>
                    <a:pt x="1448" y="1966"/>
                    <a:pt x="1446" y="1966"/>
                  </a:cubicBezTo>
                  <a:cubicBezTo>
                    <a:pt x="1445" y="1966"/>
                    <a:pt x="1444" y="1965"/>
                    <a:pt x="1443" y="1965"/>
                  </a:cubicBezTo>
                  <a:cubicBezTo>
                    <a:pt x="1442" y="1965"/>
                    <a:pt x="1441" y="1965"/>
                    <a:pt x="1441" y="1965"/>
                  </a:cubicBezTo>
                  <a:cubicBezTo>
                    <a:pt x="1440" y="1965"/>
                    <a:pt x="1440" y="1965"/>
                    <a:pt x="1440" y="1965"/>
                  </a:cubicBezTo>
                  <a:cubicBezTo>
                    <a:pt x="1440" y="1965"/>
                    <a:pt x="1440" y="1965"/>
                    <a:pt x="1440" y="1965"/>
                  </a:cubicBezTo>
                  <a:cubicBezTo>
                    <a:pt x="1439" y="1965"/>
                    <a:pt x="1439" y="1965"/>
                    <a:pt x="1439" y="1965"/>
                  </a:cubicBezTo>
                  <a:cubicBezTo>
                    <a:pt x="1438" y="1964"/>
                    <a:pt x="1438" y="1964"/>
                    <a:pt x="1438" y="1964"/>
                  </a:cubicBezTo>
                  <a:cubicBezTo>
                    <a:pt x="1437" y="1964"/>
                    <a:pt x="1436" y="1964"/>
                    <a:pt x="1436" y="1964"/>
                  </a:cubicBezTo>
                  <a:cubicBezTo>
                    <a:pt x="1432" y="1963"/>
                    <a:pt x="1429" y="1962"/>
                    <a:pt x="1426" y="1961"/>
                  </a:cubicBezTo>
                  <a:cubicBezTo>
                    <a:pt x="1420" y="1959"/>
                    <a:pt x="1415" y="1957"/>
                    <a:pt x="1410" y="1954"/>
                  </a:cubicBezTo>
                  <a:cubicBezTo>
                    <a:pt x="1408" y="1954"/>
                    <a:pt x="1407" y="1953"/>
                    <a:pt x="1406" y="1952"/>
                  </a:cubicBezTo>
                  <a:cubicBezTo>
                    <a:pt x="1406" y="1952"/>
                    <a:pt x="1405" y="1952"/>
                    <a:pt x="1404" y="1951"/>
                  </a:cubicBezTo>
                  <a:cubicBezTo>
                    <a:pt x="1404" y="1951"/>
                    <a:pt x="1404" y="1951"/>
                    <a:pt x="1404" y="1951"/>
                  </a:cubicBezTo>
                  <a:cubicBezTo>
                    <a:pt x="1403" y="1950"/>
                    <a:pt x="1403" y="1950"/>
                    <a:pt x="1403" y="1950"/>
                  </a:cubicBezTo>
                  <a:cubicBezTo>
                    <a:pt x="1402" y="1949"/>
                    <a:pt x="1401" y="1949"/>
                    <a:pt x="1400" y="1948"/>
                  </a:cubicBezTo>
                  <a:cubicBezTo>
                    <a:pt x="1383" y="1925"/>
                    <a:pt x="1375" y="1898"/>
                    <a:pt x="1371" y="1876"/>
                  </a:cubicBezTo>
                  <a:cubicBezTo>
                    <a:pt x="1371" y="1877"/>
                    <a:pt x="1371" y="1878"/>
                    <a:pt x="1372" y="1878"/>
                  </a:cubicBezTo>
                  <a:cubicBezTo>
                    <a:pt x="1372" y="1879"/>
                    <a:pt x="1373" y="1881"/>
                    <a:pt x="1374" y="1882"/>
                  </a:cubicBezTo>
                  <a:cubicBezTo>
                    <a:pt x="1374" y="1882"/>
                    <a:pt x="1375" y="1883"/>
                    <a:pt x="1375" y="1884"/>
                  </a:cubicBezTo>
                  <a:cubicBezTo>
                    <a:pt x="1375" y="1884"/>
                    <a:pt x="1376" y="1885"/>
                    <a:pt x="1376" y="1885"/>
                  </a:cubicBezTo>
                  <a:cubicBezTo>
                    <a:pt x="1377" y="1887"/>
                    <a:pt x="1378" y="1888"/>
                    <a:pt x="1379" y="1889"/>
                  </a:cubicBezTo>
                  <a:cubicBezTo>
                    <a:pt x="1381" y="1891"/>
                    <a:pt x="1382" y="1892"/>
                    <a:pt x="1383" y="1893"/>
                  </a:cubicBezTo>
                  <a:cubicBezTo>
                    <a:pt x="1384" y="1894"/>
                    <a:pt x="1384" y="1895"/>
                    <a:pt x="1385" y="1895"/>
                  </a:cubicBezTo>
                  <a:cubicBezTo>
                    <a:pt x="1386" y="1896"/>
                    <a:pt x="1386" y="1897"/>
                    <a:pt x="1387" y="1897"/>
                  </a:cubicBezTo>
                  <a:cubicBezTo>
                    <a:pt x="1387" y="1898"/>
                    <a:pt x="1388" y="1898"/>
                    <a:pt x="1388" y="1898"/>
                  </a:cubicBezTo>
                  <a:cubicBezTo>
                    <a:pt x="1388" y="1899"/>
                    <a:pt x="1389" y="1899"/>
                    <a:pt x="1389" y="1899"/>
                  </a:cubicBezTo>
                  <a:cubicBezTo>
                    <a:pt x="1390" y="1900"/>
                    <a:pt x="1391" y="1900"/>
                    <a:pt x="1392" y="1901"/>
                  </a:cubicBezTo>
                  <a:cubicBezTo>
                    <a:pt x="1393" y="1902"/>
                    <a:pt x="1395" y="1904"/>
                    <a:pt x="1396" y="1905"/>
                  </a:cubicBezTo>
                  <a:cubicBezTo>
                    <a:pt x="1397" y="1905"/>
                    <a:pt x="1398" y="1906"/>
                    <a:pt x="1399" y="1907"/>
                  </a:cubicBezTo>
                  <a:cubicBezTo>
                    <a:pt x="1400" y="1907"/>
                    <a:pt x="1401" y="1908"/>
                    <a:pt x="1402" y="1908"/>
                  </a:cubicBezTo>
                  <a:cubicBezTo>
                    <a:pt x="1403" y="1909"/>
                    <a:pt x="1403" y="1909"/>
                    <a:pt x="1404" y="1910"/>
                  </a:cubicBezTo>
                  <a:cubicBezTo>
                    <a:pt x="1405" y="1910"/>
                    <a:pt x="1406" y="1911"/>
                    <a:pt x="1407" y="1911"/>
                  </a:cubicBezTo>
                  <a:cubicBezTo>
                    <a:pt x="1408" y="1912"/>
                    <a:pt x="1409" y="1912"/>
                    <a:pt x="1410" y="1913"/>
                  </a:cubicBezTo>
                  <a:cubicBezTo>
                    <a:pt x="1413" y="1914"/>
                    <a:pt x="1413" y="1914"/>
                    <a:pt x="1413" y="1914"/>
                  </a:cubicBezTo>
                  <a:cubicBezTo>
                    <a:pt x="1414" y="1914"/>
                    <a:pt x="1415" y="1915"/>
                    <a:pt x="1416" y="1915"/>
                  </a:cubicBezTo>
                  <a:cubicBezTo>
                    <a:pt x="1417" y="1915"/>
                    <a:pt x="1418" y="1916"/>
                    <a:pt x="1419" y="1916"/>
                  </a:cubicBezTo>
                  <a:cubicBezTo>
                    <a:pt x="1419" y="1916"/>
                    <a:pt x="1420" y="1916"/>
                    <a:pt x="1420" y="1916"/>
                  </a:cubicBezTo>
                  <a:cubicBezTo>
                    <a:pt x="1420" y="1916"/>
                    <a:pt x="1420" y="1917"/>
                    <a:pt x="1420" y="1917"/>
                  </a:cubicBezTo>
                  <a:cubicBezTo>
                    <a:pt x="1422" y="1918"/>
                    <a:pt x="1423" y="1920"/>
                    <a:pt x="1426" y="1923"/>
                  </a:cubicBezTo>
                  <a:cubicBezTo>
                    <a:pt x="1428" y="1925"/>
                    <a:pt x="1431" y="1928"/>
                    <a:pt x="1434" y="1931"/>
                  </a:cubicBezTo>
                  <a:cubicBezTo>
                    <a:pt x="1435" y="1932"/>
                    <a:pt x="1436" y="1932"/>
                    <a:pt x="1437" y="1933"/>
                  </a:cubicBezTo>
                  <a:cubicBezTo>
                    <a:pt x="1437" y="1934"/>
                    <a:pt x="1438" y="1934"/>
                    <a:pt x="1439" y="1935"/>
                  </a:cubicBezTo>
                  <a:cubicBezTo>
                    <a:pt x="1441" y="1936"/>
                    <a:pt x="1443" y="1938"/>
                    <a:pt x="1444" y="1939"/>
                  </a:cubicBezTo>
                  <a:cubicBezTo>
                    <a:pt x="1446" y="1940"/>
                    <a:pt x="1448" y="1942"/>
                    <a:pt x="1450" y="1943"/>
                  </a:cubicBezTo>
                  <a:cubicBezTo>
                    <a:pt x="1450" y="1943"/>
                    <a:pt x="1451" y="1944"/>
                    <a:pt x="1451" y="1944"/>
                  </a:cubicBezTo>
                  <a:cubicBezTo>
                    <a:pt x="1452" y="1944"/>
                    <a:pt x="1452" y="1945"/>
                    <a:pt x="1453" y="1945"/>
                  </a:cubicBezTo>
                  <a:cubicBezTo>
                    <a:pt x="1454" y="1946"/>
                    <a:pt x="1455" y="1946"/>
                    <a:pt x="1456" y="1947"/>
                  </a:cubicBezTo>
                  <a:cubicBezTo>
                    <a:pt x="1458" y="1948"/>
                    <a:pt x="1460" y="1949"/>
                    <a:pt x="1462" y="1949"/>
                  </a:cubicBezTo>
                  <a:cubicBezTo>
                    <a:pt x="1464" y="1950"/>
                    <a:pt x="1465" y="1951"/>
                    <a:pt x="1467" y="1951"/>
                  </a:cubicBezTo>
                  <a:cubicBezTo>
                    <a:pt x="1469" y="1951"/>
                    <a:pt x="1471" y="1951"/>
                    <a:pt x="1472" y="1951"/>
                  </a:cubicBezTo>
                  <a:cubicBezTo>
                    <a:pt x="1474" y="1951"/>
                    <a:pt x="1475" y="1951"/>
                    <a:pt x="1476" y="1951"/>
                  </a:cubicBezTo>
                  <a:cubicBezTo>
                    <a:pt x="1477" y="1950"/>
                    <a:pt x="1478" y="1950"/>
                    <a:pt x="1478" y="1950"/>
                  </a:cubicBezTo>
                  <a:cubicBezTo>
                    <a:pt x="1479" y="1950"/>
                    <a:pt x="1479" y="1950"/>
                    <a:pt x="1479" y="1950"/>
                  </a:cubicBezTo>
                  <a:cubicBezTo>
                    <a:pt x="1479" y="1950"/>
                    <a:pt x="1479" y="1950"/>
                    <a:pt x="1478" y="1949"/>
                  </a:cubicBezTo>
                  <a:cubicBezTo>
                    <a:pt x="1478" y="1949"/>
                    <a:pt x="1477" y="1949"/>
                    <a:pt x="1476" y="1949"/>
                  </a:cubicBezTo>
                  <a:cubicBezTo>
                    <a:pt x="1475" y="1949"/>
                    <a:pt x="1474" y="1949"/>
                    <a:pt x="1473" y="1948"/>
                  </a:cubicBezTo>
                  <a:cubicBezTo>
                    <a:pt x="1471" y="1948"/>
                    <a:pt x="1470" y="1947"/>
                    <a:pt x="1469" y="1946"/>
                  </a:cubicBezTo>
                  <a:cubicBezTo>
                    <a:pt x="1467" y="1946"/>
                    <a:pt x="1466" y="1945"/>
                    <a:pt x="1464" y="1944"/>
                  </a:cubicBezTo>
                  <a:cubicBezTo>
                    <a:pt x="1463" y="1943"/>
                    <a:pt x="1461" y="1942"/>
                    <a:pt x="1459" y="1941"/>
                  </a:cubicBezTo>
                  <a:cubicBezTo>
                    <a:pt x="1459" y="1940"/>
                    <a:pt x="1458" y="1939"/>
                    <a:pt x="1457" y="1939"/>
                  </a:cubicBezTo>
                  <a:cubicBezTo>
                    <a:pt x="1456" y="1938"/>
                    <a:pt x="1455" y="1938"/>
                    <a:pt x="1454" y="1937"/>
                  </a:cubicBezTo>
                  <a:cubicBezTo>
                    <a:pt x="1453" y="1936"/>
                    <a:pt x="1451" y="1934"/>
                    <a:pt x="1449" y="1933"/>
                  </a:cubicBezTo>
                  <a:cubicBezTo>
                    <a:pt x="1447" y="1932"/>
                    <a:pt x="1446" y="1930"/>
                    <a:pt x="1444" y="1929"/>
                  </a:cubicBezTo>
                  <a:cubicBezTo>
                    <a:pt x="1443" y="1928"/>
                    <a:pt x="1442" y="1928"/>
                    <a:pt x="1441" y="1927"/>
                  </a:cubicBezTo>
                  <a:cubicBezTo>
                    <a:pt x="1440" y="1926"/>
                    <a:pt x="1439" y="1926"/>
                    <a:pt x="1438" y="1925"/>
                  </a:cubicBezTo>
                  <a:cubicBezTo>
                    <a:pt x="1435" y="1923"/>
                    <a:pt x="1432" y="1921"/>
                    <a:pt x="1429" y="1919"/>
                  </a:cubicBezTo>
                  <a:cubicBezTo>
                    <a:pt x="1428" y="1919"/>
                    <a:pt x="1427" y="1919"/>
                    <a:pt x="1427" y="1918"/>
                  </a:cubicBezTo>
                  <a:cubicBezTo>
                    <a:pt x="1427" y="1918"/>
                    <a:pt x="1428" y="1919"/>
                    <a:pt x="1428" y="1919"/>
                  </a:cubicBezTo>
                  <a:cubicBezTo>
                    <a:pt x="1429" y="1919"/>
                    <a:pt x="1430" y="1919"/>
                    <a:pt x="1431" y="1919"/>
                  </a:cubicBezTo>
                  <a:cubicBezTo>
                    <a:pt x="1432" y="1919"/>
                    <a:pt x="1433" y="1920"/>
                    <a:pt x="1434" y="1920"/>
                  </a:cubicBezTo>
                  <a:cubicBezTo>
                    <a:pt x="1435" y="1920"/>
                    <a:pt x="1436" y="1920"/>
                    <a:pt x="1437" y="1920"/>
                  </a:cubicBezTo>
                  <a:cubicBezTo>
                    <a:pt x="1438" y="1920"/>
                    <a:pt x="1439" y="1920"/>
                    <a:pt x="1440" y="1920"/>
                  </a:cubicBezTo>
                  <a:cubicBezTo>
                    <a:pt x="1441" y="1920"/>
                    <a:pt x="1442" y="1920"/>
                    <a:pt x="1443" y="1920"/>
                  </a:cubicBezTo>
                  <a:cubicBezTo>
                    <a:pt x="1444" y="1920"/>
                    <a:pt x="1445" y="1920"/>
                    <a:pt x="1446" y="1920"/>
                  </a:cubicBezTo>
                  <a:cubicBezTo>
                    <a:pt x="1447" y="1920"/>
                    <a:pt x="1447" y="1920"/>
                    <a:pt x="1448" y="1920"/>
                  </a:cubicBezTo>
                  <a:cubicBezTo>
                    <a:pt x="1448" y="1920"/>
                    <a:pt x="1448" y="1920"/>
                    <a:pt x="1449" y="1920"/>
                  </a:cubicBezTo>
                  <a:cubicBezTo>
                    <a:pt x="1453" y="1920"/>
                    <a:pt x="1456" y="1920"/>
                    <a:pt x="1459" y="1920"/>
                  </a:cubicBezTo>
                  <a:cubicBezTo>
                    <a:pt x="1462" y="1919"/>
                    <a:pt x="1465" y="1919"/>
                    <a:pt x="1467" y="1919"/>
                  </a:cubicBezTo>
                  <a:cubicBezTo>
                    <a:pt x="1470" y="1919"/>
                    <a:pt x="1472" y="1919"/>
                    <a:pt x="1474" y="1919"/>
                  </a:cubicBezTo>
                  <a:cubicBezTo>
                    <a:pt x="1475" y="1919"/>
                    <a:pt x="1477" y="1920"/>
                    <a:pt x="1478" y="1920"/>
                  </a:cubicBezTo>
                  <a:cubicBezTo>
                    <a:pt x="1479" y="1920"/>
                    <a:pt x="1479" y="1920"/>
                    <a:pt x="1479" y="1920"/>
                  </a:cubicBezTo>
                  <a:cubicBezTo>
                    <a:pt x="1479" y="1920"/>
                    <a:pt x="1479" y="1920"/>
                    <a:pt x="1478" y="1919"/>
                  </a:cubicBezTo>
                  <a:cubicBezTo>
                    <a:pt x="1477" y="1919"/>
                    <a:pt x="1477" y="1919"/>
                    <a:pt x="1476" y="1919"/>
                  </a:cubicBezTo>
                  <a:cubicBezTo>
                    <a:pt x="1476" y="1918"/>
                    <a:pt x="1475" y="1918"/>
                    <a:pt x="1474" y="1918"/>
                  </a:cubicBezTo>
                  <a:cubicBezTo>
                    <a:pt x="1472" y="1917"/>
                    <a:pt x="1470" y="1916"/>
                    <a:pt x="1468" y="1916"/>
                  </a:cubicBezTo>
                  <a:cubicBezTo>
                    <a:pt x="1465" y="1916"/>
                    <a:pt x="1462" y="1915"/>
                    <a:pt x="1459" y="1915"/>
                  </a:cubicBezTo>
                  <a:cubicBezTo>
                    <a:pt x="1456" y="1915"/>
                    <a:pt x="1453" y="1915"/>
                    <a:pt x="1449" y="1914"/>
                  </a:cubicBezTo>
                  <a:cubicBezTo>
                    <a:pt x="1449" y="1914"/>
                    <a:pt x="1448" y="1914"/>
                    <a:pt x="1448" y="1914"/>
                  </a:cubicBezTo>
                  <a:cubicBezTo>
                    <a:pt x="1447" y="1914"/>
                    <a:pt x="1447" y="1914"/>
                    <a:pt x="1446" y="1914"/>
                  </a:cubicBezTo>
                  <a:cubicBezTo>
                    <a:pt x="1446" y="1914"/>
                    <a:pt x="1445" y="1914"/>
                    <a:pt x="1444" y="1914"/>
                  </a:cubicBezTo>
                  <a:cubicBezTo>
                    <a:pt x="1443" y="1914"/>
                    <a:pt x="1443" y="1914"/>
                    <a:pt x="1442" y="1914"/>
                  </a:cubicBezTo>
                  <a:cubicBezTo>
                    <a:pt x="1442" y="1914"/>
                    <a:pt x="1442" y="1914"/>
                    <a:pt x="1441" y="1913"/>
                  </a:cubicBezTo>
                  <a:cubicBezTo>
                    <a:pt x="1440" y="1913"/>
                    <a:pt x="1439" y="1913"/>
                    <a:pt x="1438" y="1913"/>
                  </a:cubicBezTo>
                  <a:cubicBezTo>
                    <a:pt x="1437" y="1913"/>
                    <a:pt x="1437" y="1913"/>
                    <a:pt x="1436" y="1913"/>
                  </a:cubicBezTo>
                  <a:cubicBezTo>
                    <a:pt x="1435" y="1912"/>
                    <a:pt x="1434" y="1912"/>
                    <a:pt x="1433" y="1912"/>
                  </a:cubicBezTo>
                  <a:cubicBezTo>
                    <a:pt x="1432" y="1912"/>
                    <a:pt x="1431" y="1911"/>
                    <a:pt x="1430" y="1911"/>
                  </a:cubicBezTo>
                  <a:cubicBezTo>
                    <a:pt x="1429" y="1911"/>
                    <a:pt x="1428" y="1911"/>
                    <a:pt x="1427" y="1910"/>
                  </a:cubicBezTo>
                  <a:cubicBezTo>
                    <a:pt x="1426" y="1910"/>
                    <a:pt x="1425" y="1910"/>
                    <a:pt x="1424" y="1910"/>
                  </a:cubicBezTo>
                  <a:cubicBezTo>
                    <a:pt x="1423" y="1909"/>
                    <a:pt x="1423" y="1909"/>
                    <a:pt x="1422" y="1909"/>
                  </a:cubicBezTo>
                  <a:cubicBezTo>
                    <a:pt x="1421" y="1908"/>
                    <a:pt x="1420" y="1908"/>
                    <a:pt x="1419" y="1908"/>
                  </a:cubicBezTo>
                  <a:cubicBezTo>
                    <a:pt x="1418" y="1907"/>
                    <a:pt x="1417" y="1907"/>
                    <a:pt x="1416" y="1907"/>
                  </a:cubicBezTo>
                  <a:cubicBezTo>
                    <a:pt x="1413" y="1905"/>
                    <a:pt x="1413" y="1905"/>
                    <a:pt x="1413" y="1905"/>
                  </a:cubicBezTo>
                  <a:cubicBezTo>
                    <a:pt x="1412" y="1905"/>
                    <a:pt x="1412" y="1905"/>
                    <a:pt x="1411" y="1904"/>
                  </a:cubicBezTo>
                  <a:cubicBezTo>
                    <a:pt x="1410" y="1904"/>
                    <a:pt x="1409" y="1903"/>
                    <a:pt x="1408" y="1903"/>
                  </a:cubicBezTo>
                  <a:cubicBezTo>
                    <a:pt x="1407" y="1902"/>
                    <a:pt x="1406" y="1902"/>
                    <a:pt x="1405" y="1901"/>
                  </a:cubicBezTo>
                  <a:cubicBezTo>
                    <a:pt x="1404" y="1901"/>
                    <a:pt x="1402" y="1900"/>
                    <a:pt x="1400" y="1899"/>
                  </a:cubicBezTo>
                  <a:cubicBezTo>
                    <a:pt x="1399" y="1898"/>
                    <a:pt x="1397" y="1897"/>
                    <a:pt x="1396" y="1896"/>
                  </a:cubicBezTo>
                  <a:cubicBezTo>
                    <a:pt x="1395" y="1895"/>
                    <a:pt x="1394" y="1894"/>
                    <a:pt x="1393" y="1894"/>
                  </a:cubicBezTo>
                  <a:cubicBezTo>
                    <a:pt x="1393" y="1894"/>
                    <a:pt x="1393" y="1893"/>
                    <a:pt x="1392" y="1893"/>
                  </a:cubicBezTo>
                  <a:cubicBezTo>
                    <a:pt x="1392" y="1893"/>
                    <a:pt x="1392" y="1893"/>
                    <a:pt x="1391" y="1892"/>
                  </a:cubicBezTo>
                  <a:cubicBezTo>
                    <a:pt x="1390" y="1891"/>
                    <a:pt x="1388" y="1890"/>
                    <a:pt x="1387" y="1889"/>
                  </a:cubicBezTo>
                  <a:cubicBezTo>
                    <a:pt x="1386" y="1888"/>
                    <a:pt x="1385" y="1887"/>
                    <a:pt x="1383" y="1886"/>
                  </a:cubicBezTo>
                  <a:cubicBezTo>
                    <a:pt x="1382" y="1885"/>
                    <a:pt x="1381" y="1884"/>
                    <a:pt x="1380" y="1883"/>
                  </a:cubicBezTo>
                  <a:cubicBezTo>
                    <a:pt x="1379" y="1882"/>
                    <a:pt x="1379" y="1881"/>
                    <a:pt x="1378" y="1881"/>
                  </a:cubicBezTo>
                  <a:cubicBezTo>
                    <a:pt x="1378" y="1880"/>
                    <a:pt x="1377" y="1880"/>
                    <a:pt x="1377" y="1879"/>
                  </a:cubicBezTo>
                  <a:cubicBezTo>
                    <a:pt x="1376" y="1878"/>
                    <a:pt x="1375" y="1877"/>
                    <a:pt x="1374" y="1877"/>
                  </a:cubicBezTo>
                  <a:cubicBezTo>
                    <a:pt x="1373" y="1875"/>
                    <a:pt x="1371" y="1873"/>
                    <a:pt x="1370" y="1872"/>
                  </a:cubicBezTo>
                  <a:cubicBezTo>
                    <a:pt x="1370" y="1872"/>
                    <a:pt x="1370" y="1871"/>
                    <a:pt x="1370" y="1871"/>
                  </a:cubicBezTo>
                  <a:cubicBezTo>
                    <a:pt x="1366" y="1849"/>
                    <a:pt x="1367" y="1834"/>
                    <a:pt x="1367" y="1834"/>
                  </a:cubicBezTo>
                  <a:cubicBezTo>
                    <a:pt x="1367" y="1834"/>
                    <a:pt x="1432" y="1859"/>
                    <a:pt x="1495" y="1885"/>
                  </a:cubicBezTo>
                  <a:cubicBezTo>
                    <a:pt x="1495" y="1885"/>
                    <a:pt x="1496" y="1886"/>
                    <a:pt x="1496" y="1886"/>
                  </a:cubicBezTo>
                  <a:cubicBezTo>
                    <a:pt x="1499" y="1888"/>
                    <a:pt x="1502" y="1891"/>
                    <a:pt x="1506" y="1894"/>
                  </a:cubicBezTo>
                  <a:cubicBezTo>
                    <a:pt x="1507" y="1895"/>
                    <a:pt x="1509" y="1897"/>
                    <a:pt x="1511" y="1898"/>
                  </a:cubicBezTo>
                  <a:cubicBezTo>
                    <a:pt x="1512" y="1899"/>
                    <a:pt x="1514" y="1901"/>
                    <a:pt x="1516" y="1902"/>
                  </a:cubicBezTo>
                  <a:cubicBezTo>
                    <a:pt x="1522" y="1908"/>
                    <a:pt x="1529" y="1914"/>
                    <a:pt x="1536" y="1920"/>
                  </a:cubicBezTo>
                  <a:cubicBezTo>
                    <a:pt x="1542" y="1926"/>
                    <a:pt x="1549" y="1932"/>
                    <a:pt x="1555" y="1938"/>
                  </a:cubicBezTo>
                  <a:cubicBezTo>
                    <a:pt x="1559" y="1941"/>
                    <a:pt x="1562" y="1944"/>
                    <a:pt x="1565" y="1947"/>
                  </a:cubicBezTo>
                  <a:cubicBezTo>
                    <a:pt x="1568" y="1950"/>
                    <a:pt x="1572" y="1953"/>
                    <a:pt x="1575" y="1956"/>
                  </a:cubicBezTo>
                  <a:cubicBezTo>
                    <a:pt x="1581" y="1961"/>
                    <a:pt x="1588" y="1967"/>
                    <a:pt x="1594" y="1971"/>
                  </a:cubicBezTo>
                  <a:cubicBezTo>
                    <a:pt x="1595" y="1973"/>
                    <a:pt x="1597" y="1974"/>
                    <a:pt x="1598" y="1975"/>
                  </a:cubicBezTo>
                  <a:cubicBezTo>
                    <a:pt x="1600" y="1976"/>
                    <a:pt x="1601" y="1977"/>
                    <a:pt x="1603" y="1978"/>
                  </a:cubicBezTo>
                  <a:cubicBezTo>
                    <a:pt x="1604" y="1979"/>
                    <a:pt x="1604" y="1979"/>
                    <a:pt x="1605" y="1980"/>
                  </a:cubicBezTo>
                  <a:cubicBezTo>
                    <a:pt x="1606" y="1980"/>
                    <a:pt x="1607" y="1981"/>
                    <a:pt x="1607" y="1981"/>
                  </a:cubicBezTo>
                  <a:cubicBezTo>
                    <a:pt x="1609" y="1982"/>
                    <a:pt x="1610" y="1983"/>
                    <a:pt x="1612" y="1984"/>
                  </a:cubicBezTo>
                  <a:cubicBezTo>
                    <a:pt x="1617" y="1988"/>
                    <a:pt x="1623" y="1991"/>
                    <a:pt x="1628" y="1993"/>
                  </a:cubicBezTo>
                  <a:cubicBezTo>
                    <a:pt x="1634" y="1995"/>
                    <a:pt x="1638" y="1996"/>
                    <a:pt x="1642" y="1996"/>
                  </a:cubicBezTo>
                  <a:cubicBezTo>
                    <a:pt x="1646" y="1997"/>
                    <a:pt x="1650" y="1996"/>
                    <a:pt x="1652" y="1996"/>
                  </a:cubicBezTo>
                  <a:cubicBezTo>
                    <a:pt x="1654" y="1996"/>
                    <a:pt x="1655" y="1995"/>
                    <a:pt x="1655" y="1995"/>
                  </a:cubicBezTo>
                  <a:cubicBezTo>
                    <a:pt x="1655" y="1995"/>
                    <a:pt x="1654" y="1995"/>
                    <a:pt x="1652" y="1996"/>
                  </a:cubicBezTo>
                  <a:cubicBezTo>
                    <a:pt x="1651" y="1996"/>
                    <a:pt x="1651" y="1996"/>
                    <a:pt x="1650" y="1996"/>
                  </a:cubicBezTo>
                  <a:cubicBezTo>
                    <a:pt x="1650" y="1996"/>
                    <a:pt x="1649" y="1996"/>
                    <a:pt x="1649" y="1996"/>
                  </a:cubicBezTo>
                  <a:cubicBezTo>
                    <a:pt x="1649" y="1996"/>
                    <a:pt x="1648" y="1996"/>
                    <a:pt x="1648" y="1996"/>
                  </a:cubicBezTo>
                  <a:cubicBezTo>
                    <a:pt x="1647" y="1996"/>
                    <a:pt x="1646" y="1995"/>
                    <a:pt x="1645" y="1995"/>
                  </a:cubicBezTo>
                  <a:cubicBezTo>
                    <a:pt x="1644" y="1995"/>
                    <a:pt x="1644" y="1995"/>
                    <a:pt x="1643" y="1995"/>
                  </a:cubicBezTo>
                  <a:cubicBezTo>
                    <a:pt x="1639" y="1994"/>
                    <a:pt x="1634" y="1993"/>
                    <a:pt x="1630" y="1990"/>
                  </a:cubicBezTo>
                  <a:cubicBezTo>
                    <a:pt x="1628" y="1990"/>
                    <a:pt x="1627" y="1989"/>
                    <a:pt x="1626" y="1988"/>
                  </a:cubicBezTo>
                  <a:cubicBezTo>
                    <a:pt x="1625" y="1988"/>
                    <a:pt x="1625" y="1988"/>
                    <a:pt x="1624" y="1987"/>
                  </a:cubicBezTo>
                  <a:cubicBezTo>
                    <a:pt x="1623" y="1987"/>
                    <a:pt x="1623" y="1987"/>
                    <a:pt x="1622" y="1986"/>
                  </a:cubicBezTo>
                  <a:cubicBezTo>
                    <a:pt x="1621" y="1985"/>
                    <a:pt x="1620" y="1984"/>
                    <a:pt x="1618" y="1984"/>
                  </a:cubicBezTo>
                  <a:cubicBezTo>
                    <a:pt x="1617" y="1983"/>
                    <a:pt x="1616" y="1982"/>
                    <a:pt x="1614" y="1981"/>
                  </a:cubicBezTo>
                  <a:cubicBezTo>
                    <a:pt x="1613" y="1980"/>
                    <a:pt x="1612" y="1979"/>
                    <a:pt x="1610" y="1978"/>
                  </a:cubicBezTo>
                  <a:cubicBezTo>
                    <a:pt x="1610" y="1977"/>
                    <a:pt x="1609" y="1976"/>
                    <a:pt x="1608" y="1976"/>
                  </a:cubicBezTo>
                  <a:cubicBezTo>
                    <a:pt x="1608" y="1975"/>
                    <a:pt x="1607" y="1975"/>
                    <a:pt x="1606" y="1974"/>
                  </a:cubicBezTo>
                  <a:cubicBezTo>
                    <a:pt x="1605" y="1973"/>
                    <a:pt x="1603" y="1972"/>
                    <a:pt x="1602" y="1971"/>
                  </a:cubicBezTo>
                  <a:cubicBezTo>
                    <a:pt x="1600" y="1969"/>
                    <a:pt x="1599" y="1968"/>
                    <a:pt x="1598" y="1967"/>
                  </a:cubicBezTo>
                  <a:cubicBezTo>
                    <a:pt x="1597" y="1966"/>
                    <a:pt x="1596" y="1965"/>
                    <a:pt x="1595" y="1965"/>
                  </a:cubicBezTo>
                  <a:cubicBezTo>
                    <a:pt x="1595" y="1965"/>
                    <a:pt x="1595" y="1965"/>
                    <a:pt x="1595" y="1965"/>
                  </a:cubicBezTo>
                  <a:cubicBezTo>
                    <a:pt x="1597" y="1965"/>
                    <a:pt x="1598" y="1965"/>
                    <a:pt x="1599" y="1965"/>
                  </a:cubicBezTo>
                  <a:cubicBezTo>
                    <a:pt x="1600" y="1966"/>
                    <a:pt x="1601" y="1966"/>
                    <a:pt x="1603" y="1966"/>
                  </a:cubicBezTo>
                  <a:cubicBezTo>
                    <a:pt x="1605" y="1966"/>
                    <a:pt x="1607" y="1967"/>
                    <a:pt x="1610" y="1967"/>
                  </a:cubicBezTo>
                  <a:cubicBezTo>
                    <a:pt x="1611" y="1967"/>
                    <a:pt x="1612" y="1967"/>
                    <a:pt x="1613" y="1967"/>
                  </a:cubicBezTo>
                  <a:cubicBezTo>
                    <a:pt x="1614" y="1968"/>
                    <a:pt x="1614" y="1968"/>
                    <a:pt x="1614" y="1968"/>
                  </a:cubicBezTo>
                  <a:cubicBezTo>
                    <a:pt x="1614" y="1968"/>
                    <a:pt x="1614" y="1968"/>
                    <a:pt x="1614" y="1968"/>
                  </a:cubicBezTo>
                  <a:cubicBezTo>
                    <a:pt x="1614" y="1968"/>
                    <a:pt x="1614" y="1968"/>
                    <a:pt x="1614" y="1968"/>
                  </a:cubicBezTo>
                  <a:cubicBezTo>
                    <a:pt x="1614" y="1968"/>
                    <a:pt x="1614" y="1968"/>
                    <a:pt x="1614" y="1968"/>
                  </a:cubicBezTo>
                  <a:cubicBezTo>
                    <a:pt x="1614" y="1968"/>
                    <a:pt x="1614" y="1968"/>
                    <a:pt x="1614" y="1968"/>
                  </a:cubicBezTo>
                  <a:cubicBezTo>
                    <a:pt x="1615" y="1968"/>
                    <a:pt x="1615" y="1968"/>
                    <a:pt x="1615" y="1968"/>
                  </a:cubicBezTo>
                  <a:cubicBezTo>
                    <a:pt x="1615" y="1968"/>
                    <a:pt x="1615" y="1968"/>
                    <a:pt x="1615" y="1968"/>
                  </a:cubicBezTo>
                  <a:cubicBezTo>
                    <a:pt x="1616" y="1968"/>
                    <a:pt x="1616" y="1968"/>
                    <a:pt x="1617" y="1968"/>
                  </a:cubicBezTo>
                  <a:cubicBezTo>
                    <a:pt x="1617" y="1968"/>
                    <a:pt x="1618" y="1968"/>
                    <a:pt x="1618" y="1968"/>
                  </a:cubicBezTo>
                  <a:cubicBezTo>
                    <a:pt x="1619" y="1969"/>
                    <a:pt x="1619" y="1969"/>
                    <a:pt x="1620" y="1969"/>
                  </a:cubicBezTo>
                  <a:cubicBezTo>
                    <a:pt x="1621" y="1969"/>
                    <a:pt x="1622" y="1969"/>
                    <a:pt x="1623" y="1970"/>
                  </a:cubicBezTo>
                  <a:cubicBezTo>
                    <a:pt x="1625" y="1970"/>
                    <a:pt x="1627" y="1971"/>
                    <a:pt x="1629" y="1972"/>
                  </a:cubicBezTo>
                  <a:cubicBezTo>
                    <a:pt x="1631" y="1973"/>
                    <a:pt x="1633" y="1973"/>
                    <a:pt x="1634" y="1974"/>
                  </a:cubicBezTo>
                  <a:cubicBezTo>
                    <a:pt x="1635" y="1975"/>
                    <a:pt x="1636" y="1975"/>
                    <a:pt x="1636" y="1975"/>
                  </a:cubicBezTo>
                  <a:cubicBezTo>
                    <a:pt x="1637" y="1976"/>
                    <a:pt x="1638" y="1976"/>
                    <a:pt x="1639" y="1977"/>
                  </a:cubicBezTo>
                  <a:cubicBezTo>
                    <a:pt x="1639" y="1977"/>
                    <a:pt x="1640" y="1977"/>
                    <a:pt x="1640" y="1978"/>
                  </a:cubicBezTo>
                  <a:cubicBezTo>
                    <a:pt x="1641" y="1978"/>
                    <a:pt x="1641" y="1978"/>
                    <a:pt x="1642" y="1979"/>
                  </a:cubicBezTo>
                  <a:cubicBezTo>
                    <a:pt x="1643" y="1979"/>
                    <a:pt x="1643" y="1980"/>
                    <a:pt x="1644" y="1980"/>
                  </a:cubicBezTo>
                  <a:cubicBezTo>
                    <a:pt x="1644" y="1980"/>
                    <a:pt x="1645" y="1981"/>
                    <a:pt x="1645" y="1981"/>
                  </a:cubicBezTo>
                  <a:cubicBezTo>
                    <a:pt x="1645" y="1981"/>
                    <a:pt x="1645" y="1980"/>
                    <a:pt x="1644" y="1980"/>
                  </a:cubicBezTo>
                  <a:cubicBezTo>
                    <a:pt x="1644" y="1979"/>
                    <a:pt x="1644" y="1978"/>
                    <a:pt x="1643" y="1978"/>
                  </a:cubicBezTo>
                  <a:cubicBezTo>
                    <a:pt x="1643" y="1977"/>
                    <a:pt x="1642" y="1977"/>
                    <a:pt x="1642" y="1976"/>
                  </a:cubicBezTo>
                  <a:cubicBezTo>
                    <a:pt x="1641" y="1975"/>
                    <a:pt x="1641" y="1975"/>
                    <a:pt x="1640" y="1974"/>
                  </a:cubicBezTo>
                  <a:cubicBezTo>
                    <a:pt x="1639" y="1973"/>
                    <a:pt x="1638" y="1972"/>
                    <a:pt x="1637" y="1971"/>
                  </a:cubicBezTo>
                  <a:cubicBezTo>
                    <a:pt x="1636" y="1970"/>
                    <a:pt x="1635" y="1969"/>
                    <a:pt x="1634" y="1969"/>
                  </a:cubicBezTo>
                  <a:cubicBezTo>
                    <a:pt x="1634" y="1968"/>
                    <a:pt x="1633" y="1967"/>
                    <a:pt x="1632" y="1967"/>
                  </a:cubicBezTo>
                  <a:cubicBezTo>
                    <a:pt x="1630" y="1965"/>
                    <a:pt x="1628" y="1964"/>
                    <a:pt x="1626" y="1963"/>
                  </a:cubicBezTo>
                  <a:cubicBezTo>
                    <a:pt x="1625" y="1963"/>
                    <a:pt x="1623" y="1962"/>
                    <a:pt x="1622" y="1962"/>
                  </a:cubicBezTo>
                  <a:cubicBezTo>
                    <a:pt x="1622" y="1962"/>
                    <a:pt x="1621" y="1961"/>
                    <a:pt x="1620" y="1961"/>
                  </a:cubicBezTo>
                  <a:cubicBezTo>
                    <a:pt x="1620" y="1961"/>
                    <a:pt x="1619" y="1961"/>
                    <a:pt x="1618" y="1961"/>
                  </a:cubicBezTo>
                  <a:cubicBezTo>
                    <a:pt x="1618" y="1960"/>
                    <a:pt x="1617" y="1960"/>
                    <a:pt x="1617" y="1960"/>
                  </a:cubicBezTo>
                  <a:cubicBezTo>
                    <a:pt x="1616" y="1960"/>
                    <a:pt x="1616" y="1960"/>
                    <a:pt x="1616" y="1960"/>
                  </a:cubicBezTo>
                  <a:cubicBezTo>
                    <a:pt x="1616" y="1960"/>
                    <a:pt x="1616" y="1960"/>
                    <a:pt x="1616" y="1960"/>
                  </a:cubicBezTo>
                  <a:cubicBezTo>
                    <a:pt x="1616" y="1960"/>
                    <a:pt x="1616" y="1960"/>
                    <a:pt x="1616" y="1960"/>
                  </a:cubicBezTo>
                  <a:cubicBezTo>
                    <a:pt x="1615" y="1960"/>
                    <a:pt x="1615" y="1960"/>
                    <a:pt x="1615" y="1960"/>
                  </a:cubicBezTo>
                  <a:cubicBezTo>
                    <a:pt x="1613" y="1959"/>
                    <a:pt x="1612" y="1959"/>
                    <a:pt x="1611" y="1959"/>
                  </a:cubicBezTo>
                  <a:cubicBezTo>
                    <a:pt x="1608" y="1959"/>
                    <a:pt x="1606" y="1959"/>
                    <a:pt x="1603" y="1958"/>
                  </a:cubicBezTo>
                  <a:cubicBezTo>
                    <a:pt x="1602" y="1958"/>
                    <a:pt x="1601" y="1958"/>
                    <a:pt x="1600" y="1958"/>
                  </a:cubicBezTo>
                  <a:cubicBezTo>
                    <a:pt x="1599" y="1958"/>
                    <a:pt x="1598" y="1958"/>
                    <a:pt x="1596" y="1958"/>
                  </a:cubicBezTo>
                  <a:cubicBezTo>
                    <a:pt x="1596" y="1958"/>
                    <a:pt x="1595" y="1958"/>
                    <a:pt x="1595" y="1958"/>
                  </a:cubicBezTo>
                  <a:cubicBezTo>
                    <a:pt x="1594" y="1958"/>
                    <a:pt x="1594" y="1958"/>
                    <a:pt x="1593" y="1958"/>
                  </a:cubicBezTo>
                  <a:cubicBezTo>
                    <a:pt x="1592" y="1957"/>
                    <a:pt x="1591" y="1957"/>
                    <a:pt x="1590" y="1957"/>
                  </a:cubicBezTo>
                  <a:cubicBezTo>
                    <a:pt x="1588" y="1957"/>
                    <a:pt x="1587" y="1956"/>
                    <a:pt x="1585" y="1956"/>
                  </a:cubicBezTo>
                  <a:cubicBezTo>
                    <a:pt x="1585" y="1956"/>
                    <a:pt x="1585" y="1956"/>
                    <a:pt x="1585" y="1956"/>
                  </a:cubicBezTo>
                  <a:cubicBezTo>
                    <a:pt x="1583" y="1954"/>
                    <a:pt x="1581" y="1952"/>
                    <a:pt x="1580" y="1951"/>
                  </a:cubicBezTo>
                  <a:cubicBezTo>
                    <a:pt x="1577" y="1948"/>
                    <a:pt x="1573" y="1945"/>
                    <a:pt x="1570" y="1942"/>
                  </a:cubicBezTo>
                  <a:cubicBezTo>
                    <a:pt x="1567" y="1939"/>
                    <a:pt x="1564" y="1936"/>
                    <a:pt x="1561" y="1933"/>
                  </a:cubicBezTo>
                  <a:cubicBezTo>
                    <a:pt x="1554" y="1927"/>
                    <a:pt x="1548" y="1921"/>
                    <a:pt x="1541" y="1914"/>
                  </a:cubicBezTo>
                  <a:cubicBezTo>
                    <a:pt x="1538" y="1911"/>
                    <a:pt x="1534" y="1908"/>
                    <a:pt x="1531" y="1905"/>
                  </a:cubicBezTo>
                  <a:cubicBezTo>
                    <a:pt x="1529" y="1904"/>
                    <a:pt x="1528" y="1902"/>
                    <a:pt x="1526" y="1901"/>
                  </a:cubicBezTo>
                  <a:cubicBezTo>
                    <a:pt x="1524" y="1899"/>
                    <a:pt x="1522" y="1898"/>
                    <a:pt x="1521" y="1896"/>
                  </a:cubicBezTo>
                  <a:cubicBezTo>
                    <a:pt x="1520" y="1896"/>
                    <a:pt x="1520" y="1895"/>
                    <a:pt x="1519" y="1895"/>
                  </a:cubicBezTo>
                  <a:cubicBezTo>
                    <a:pt x="1550" y="1908"/>
                    <a:pt x="1578" y="1920"/>
                    <a:pt x="1596" y="1928"/>
                  </a:cubicBezTo>
                  <a:cubicBezTo>
                    <a:pt x="1628" y="1943"/>
                    <a:pt x="1663" y="1965"/>
                    <a:pt x="1698" y="1989"/>
                  </a:cubicBezTo>
                  <a:cubicBezTo>
                    <a:pt x="1698" y="1989"/>
                    <a:pt x="1698" y="1989"/>
                    <a:pt x="1698" y="1989"/>
                  </a:cubicBezTo>
                  <a:cubicBezTo>
                    <a:pt x="1699" y="1990"/>
                    <a:pt x="1699" y="1991"/>
                    <a:pt x="1699" y="1992"/>
                  </a:cubicBezTo>
                  <a:cubicBezTo>
                    <a:pt x="1700" y="1993"/>
                    <a:pt x="1700" y="1994"/>
                    <a:pt x="1701" y="1995"/>
                  </a:cubicBezTo>
                  <a:cubicBezTo>
                    <a:pt x="1701" y="1997"/>
                    <a:pt x="1702" y="2000"/>
                    <a:pt x="1703" y="2003"/>
                  </a:cubicBezTo>
                  <a:cubicBezTo>
                    <a:pt x="1703" y="2005"/>
                    <a:pt x="1704" y="2008"/>
                    <a:pt x="1705" y="2011"/>
                  </a:cubicBezTo>
                  <a:cubicBezTo>
                    <a:pt x="1705" y="2014"/>
                    <a:pt x="1706" y="2017"/>
                    <a:pt x="1707" y="2020"/>
                  </a:cubicBezTo>
                  <a:cubicBezTo>
                    <a:pt x="1707" y="2023"/>
                    <a:pt x="1708" y="2026"/>
                    <a:pt x="1709" y="2029"/>
                  </a:cubicBezTo>
                  <a:cubicBezTo>
                    <a:pt x="1709" y="2033"/>
                    <a:pt x="1710" y="2036"/>
                    <a:pt x="1711" y="2039"/>
                  </a:cubicBezTo>
                  <a:cubicBezTo>
                    <a:pt x="1711" y="2041"/>
                    <a:pt x="1712" y="2042"/>
                    <a:pt x="1712" y="2044"/>
                  </a:cubicBezTo>
                  <a:cubicBezTo>
                    <a:pt x="1712" y="2045"/>
                    <a:pt x="1713" y="2047"/>
                    <a:pt x="1713" y="2048"/>
                  </a:cubicBezTo>
                  <a:cubicBezTo>
                    <a:pt x="1714" y="2051"/>
                    <a:pt x="1715" y="2054"/>
                    <a:pt x="1717" y="2057"/>
                  </a:cubicBezTo>
                  <a:cubicBezTo>
                    <a:pt x="1718" y="2059"/>
                    <a:pt x="1719" y="2062"/>
                    <a:pt x="1720" y="2064"/>
                  </a:cubicBezTo>
                  <a:cubicBezTo>
                    <a:pt x="1721" y="2065"/>
                    <a:pt x="1722" y="2066"/>
                    <a:pt x="1722" y="2067"/>
                  </a:cubicBezTo>
                  <a:cubicBezTo>
                    <a:pt x="1723" y="2068"/>
                    <a:pt x="1723" y="2069"/>
                    <a:pt x="1724" y="2070"/>
                  </a:cubicBezTo>
                  <a:cubicBezTo>
                    <a:pt x="1725" y="2070"/>
                    <a:pt x="1725" y="2071"/>
                    <a:pt x="1726" y="2072"/>
                  </a:cubicBezTo>
                  <a:cubicBezTo>
                    <a:pt x="1726" y="2073"/>
                    <a:pt x="1727" y="2073"/>
                    <a:pt x="1727" y="2074"/>
                  </a:cubicBezTo>
                  <a:cubicBezTo>
                    <a:pt x="1728" y="2075"/>
                    <a:pt x="1729" y="2076"/>
                    <a:pt x="1730" y="2076"/>
                  </a:cubicBezTo>
                  <a:cubicBezTo>
                    <a:pt x="1730" y="2077"/>
                    <a:pt x="1731" y="2077"/>
                    <a:pt x="1731" y="2077"/>
                  </a:cubicBezTo>
                  <a:cubicBezTo>
                    <a:pt x="1731" y="2077"/>
                    <a:pt x="1730" y="2076"/>
                    <a:pt x="1730" y="2076"/>
                  </a:cubicBezTo>
                  <a:cubicBezTo>
                    <a:pt x="1730" y="2075"/>
                    <a:pt x="1729" y="2074"/>
                    <a:pt x="1729" y="2073"/>
                  </a:cubicBezTo>
                  <a:cubicBezTo>
                    <a:pt x="1728" y="2072"/>
                    <a:pt x="1728" y="2071"/>
                    <a:pt x="1728" y="2071"/>
                  </a:cubicBezTo>
                  <a:cubicBezTo>
                    <a:pt x="1727" y="2070"/>
                    <a:pt x="1727" y="2069"/>
                    <a:pt x="1727" y="2068"/>
                  </a:cubicBezTo>
                  <a:cubicBezTo>
                    <a:pt x="1726" y="2067"/>
                    <a:pt x="1726" y="2066"/>
                    <a:pt x="1726" y="2065"/>
                  </a:cubicBezTo>
                  <a:cubicBezTo>
                    <a:pt x="1725" y="2064"/>
                    <a:pt x="1725" y="2063"/>
                    <a:pt x="1724" y="2062"/>
                  </a:cubicBezTo>
                  <a:cubicBezTo>
                    <a:pt x="1724" y="2060"/>
                    <a:pt x="1723" y="2057"/>
                    <a:pt x="1722" y="2055"/>
                  </a:cubicBezTo>
                  <a:cubicBezTo>
                    <a:pt x="1722" y="2052"/>
                    <a:pt x="1721" y="2049"/>
                    <a:pt x="1720" y="2046"/>
                  </a:cubicBezTo>
                  <a:cubicBezTo>
                    <a:pt x="1720" y="2043"/>
                    <a:pt x="1719" y="2040"/>
                    <a:pt x="1718" y="2037"/>
                  </a:cubicBezTo>
                  <a:cubicBezTo>
                    <a:pt x="1718" y="2034"/>
                    <a:pt x="1717" y="2031"/>
                    <a:pt x="1716" y="2028"/>
                  </a:cubicBezTo>
                  <a:cubicBezTo>
                    <a:pt x="1716" y="2025"/>
                    <a:pt x="1715" y="2021"/>
                    <a:pt x="1714" y="2018"/>
                  </a:cubicBezTo>
                  <a:cubicBezTo>
                    <a:pt x="1714" y="2017"/>
                    <a:pt x="1713" y="2015"/>
                    <a:pt x="1713" y="2014"/>
                  </a:cubicBezTo>
                  <a:cubicBezTo>
                    <a:pt x="1712" y="2012"/>
                    <a:pt x="1712" y="2011"/>
                    <a:pt x="1711" y="2009"/>
                  </a:cubicBezTo>
                  <a:cubicBezTo>
                    <a:pt x="1710" y="2006"/>
                    <a:pt x="1709" y="2003"/>
                    <a:pt x="1708" y="2001"/>
                  </a:cubicBezTo>
                  <a:cubicBezTo>
                    <a:pt x="1707" y="1998"/>
                    <a:pt x="1706" y="1996"/>
                    <a:pt x="1705" y="1993"/>
                  </a:cubicBezTo>
                  <a:cubicBezTo>
                    <a:pt x="1705" y="1993"/>
                    <a:pt x="1705" y="1993"/>
                    <a:pt x="1705" y="1993"/>
                  </a:cubicBezTo>
                  <a:cubicBezTo>
                    <a:pt x="1711" y="1997"/>
                    <a:pt x="1718" y="2002"/>
                    <a:pt x="1724" y="2006"/>
                  </a:cubicBezTo>
                  <a:cubicBezTo>
                    <a:pt x="1725" y="2007"/>
                    <a:pt x="1725" y="2008"/>
                    <a:pt x="1725" y="2009"/>
                  </a:cubicBezTo>
                  <a:cubicBezTo>
                    <a:pt x="1726" y="2010"/>
                    <a:pt x="1726" y="2011"/>
                    <a:pt x="1727" y="2012"/>
                  </a:cubicBezTo>
                  <a:cubicBezTo>
                    <a:pt x="1727" y="2013"/>
                    <a:pt x="1728" y="2014"/>
                    <a:pt x="1728" y="2015"/>
                  </a:cubicBezTo>
                  <a:cubicBezTo>
                    <a:pt x="1729" y="2017"/>
                    <a:pt x="1729" y="2018"/>
                    <a:pt x="1730" y="2019"/>
                  </a:cubicBezTo>
                  <a:cubicBezTo>
                    <a:pt x="1731" y="2022"/>
                    <a:pt x="1732" y="2025"/>
                    <a:pt x="1733" y="2028"/>
                  </a:cubicBezTo>
                  <a:cubicBezTo>
                    <a:pt x="1734" y="2032"/>
                    <a:pt x="1735" y="2035"/>
                    <a:pt x="1736" y="2039"/>
                  </a:cubicBezTo>
                  <a:cubicBezTo>
                    <a:pt x="1737" y="2041"/>
                    <a:pt x="1737" y="2042"/>
                    <a:pt x="1738" y="2044"/>
                  </a:cubicBezTo>
                  <a:cubicBezTo>
                    <a:pt x="1738" y="2046"/>
                    <a:pt x="1739" y="2048"/>
                    <a:pt x="1740" y="2050"/>
                  </a:cubicBezTo>
                  <a:cubicBezTo>
                    <a:pt x="1741" y="2054"/>
                    <a:pt x="1742" y="2058"/>
                    <a:pt x="1743" y="2061"/>
                  </a:cubicBezTo>
                  <a:cubicBezTo>
                    <a:pt x="1745" y="2064"/>
                    <a:pt x="1745" y="2064"/>
                    <a:pt x="1745" y="2064"/>
                  </a:cubicBezTo>
                  <a:cubicBezTo>
                    <a:pt x="1745" y="2065"/>
                    <a:pt x="1745" y="2066"/>
                    <a:pt x="1746" y="2067"/>
                  </a:cubicBezTo>
                  <a:cubicBezTo>
                    <a:pt x="1747" y="2069"/>
                    <a:pt x="1747" y="2071"/>
                    <a:pt x="1748" y="2073"/>
                  </a:cubicBezTo>
                  <a:cubicBezTo>
                    <a:pt x="1749" y="2075"/>
                    <a:pt x="1750" y="2077"/>
                    <a:pt x="1751" y="2078"/>
                  </a:cubicBezTo>
                  <a:cubicBezTo>
                    <a:pt x="1752" y="2079"/>
                    <a:pt x="1752" y="2080"/>
                    <a:pt x="1753" y="2081"/>
                  </a:cubicBezTo>
                  <a:cubicBezTo>
                    <a:pt x="1753" y="2082"/>
                    <a:pt x="1754" y="2082"/>
                    <a:pt x="1755" y="2083"/>
                  </a:cubicBezTo>
                  <a:cubicBezTo>
                    <a:pt x="1755" y="2084"/>
                    <a:pt x="1756" y="2085"/>
                    <a:pt x="1756" y="2086"/>
                  </a:cubicBezTo>
                  <a:cubicBezTo>
                    <a:pt x="1757" y="2086"/>
                    <a:pt x="1757" y="2087"/>
                    <a:pt x="1758" y="2088"/>
                  </a:cubicBezTo>
                  <a:cubicBezTo>
                    <a:pt x="1759" y="2089"/>
                    <a:pt x="1760" y="2091"/>
                    <a:pt x="1762" y="2092"/>
                  </a:cubicBezTo>
                  <a:cubicBezTo>
                    <a:pt x="1762" y="2093"/>
                    <a:pt x="1763" y="2093"/>
                    <a:pt x="1764" y="2094"/>
                  </a:cubicBezTo>
                  <a:cubicBezTo>
                    <a:pt x="1764" y="2095"/>
                    <a:pt x="1765" y="2095"/>
                    <a:pt x="1766" y="2096"/>
                  </a:cubicBezTo>
                  <a:cubicBezTo>
                    <a:pt x="1766" y="2096"/>
                    <a:pt x="1766" y="2096"/>
                    <a:pt x="1767" y="2097"/>
                  </a:cubicBezTo>
                  <a:cubicBezTo>
                    <a:pt x="1767" y="2097"/>
                    <a:pt x="1767" y="2097"/>
                    <a:pt x="1767" y="2097"/>
                  </a:cubicBezTo>
                  <a:cubicBezTo>
                    <a:pt x="1768" y="2098"/>
                    <a:pt x="1769" y="2098"/>
                    <a:pt x="1769" y="2099"/>
                  </a:cubicBezTo>
                  <a:cubicBezTo>
                    <a:pt x="1771" y="2100"/>
                    <a:pt x="1772" y="2101"/>
                    <a:pt x="1773" y="2101"/>
                  </a:cubicBezTo>
                  <a:cubicBezTo>
                    <a:pt x="1775" y="2102"/>
                    <a:pt x="1776" y="2103"/>
                    <a:pt x="1777" y="2103"/>
                  </a:cubicBezTo>
                  <a:cubicBezTo>
                    <a:pt x="1778" y="2104"/>
                    <a:pt x="1779" y="2104"/>
                    <a:pt x="1780" y="2105"/>
                  </a:cubicBezTo>
                  <a:cubicBezTo>
                    <a:pt x="1781" y="2105"/>
                    <a:pt x="1781" y="2105"/>
                    <a:pt x="1782" y="2105"/>
                  </a:cubicBezTo>
                  <a:cubicBezTo>
                    <a:pt x="1782" y="2105"/>
                    <a:pt x="1783" y="2105"/>
                    <a:pt x="1783" y="2105"/>
                  </a:cubicBezTo>
                  <a:cubicBezTo>
                    <a:pt x="1784" y="2106"/>
                    <a:pt x="1785" y="2106"/>
                    <a:pt x="1785" y="2106"/>
                  </a:cubicBezTo>
                  <a:cubicBezTo>
                    <a:pt x="1786" y="2106"/>
                    <a:pt x="1787" y="2106"/>
                    <a:pt x="1787" y="2106"/>
                  </a:cubicBezTo>
                  <a:cubicBezTo>
                    <a:pt x="1788" y="2106"/>
                    <a:pt x="1789" y="2106"/>
                    <a:pt x="1789" y="2106"/>
                  </a:cubicBezTo>
                  <a:cubicBezTo>
                    <a:pt x="1789" y="2106"/>
                    <a:pt x="1788" y="2106"/>
                    <a:pt x="1787" y="2106"/>
                  </a:cubicBezTo>
                  <a:cubicBezTo>
                    <a:pt x="1787" y="2105"/>
                    <a:pt x="1785" y="2105"/>
                    <a:pt x="1784" y="2104"/>
                  </a:cubicBezTo>
                  <a:cubicBezTo>
                    <a:pt x="1783" y="2104"/>
                    <a:pt x="1783" y="2103"/>
                    <a:pt x="1783" y="2103"/>
                  </a:cubicBezTo>
                  <a:cubicBezTo>
                    <a:pt x="1782" y="2103"/>
                    <a:pt x="1782" y="2103"/>
                    <a:pt x="1781" y="2102"/>
                  </a:cubicBezTo>
                  <a:cubicBezTo>
                    <a:pt x="1780" y="2102"/>
                    <a:pt x="1779" y="2101"/>
                    <a:pt x="1778" y="2101"/>
                  </a:cubicBezTo>
                  <a:cubicBezTo>
                    <a:pt x="1777" y="2100"/>
                    <a:pt x="1776" y="2099"/>
                    <a:pt x="1775" y="2098"/>
                  </a:cubicBezTo>
                  <a:cubicBezTo>
                    <a:pt x="1774" y="2097"/>
                    <a:pt x="1773" y="2096"/>
                    <a:pt x="1772" y="2095"/>
                  </a:cubicBezTo>
                  <a:cubicBezTo>
                    <a:pt x="1772" y="2095"/>
                    <a:pt x="1771" y="2094"/>
                    <a:pt x="1771" y="2094"/>
                  </a:cubicBezTo>
                  <a:cubicBezTo>
                    <a:pt x="1771" y="2093"/>
                    <a:pt x="1770" y="2093"/>
                    <a:pt x="1770" y="2093"/>
                  </a:cubicBezTo>
                  <a:cubicBezTo>
                    <a:pt x="1770" y="2093"/>
                    <a:pt x="1770" y="2092"/>
                    <a:pt x="1769" y="2092"/>
                  </a:cubicBezTo>
                  <a:cubicBezTo>
                    <a:pt x="1769" y="2091"/>
                    <a:pt x="1768" y="2091"/>
                    <a:pt x="1768" y="2090"/>
                  </a:cubicBezTo>
                  <a:cubicBezTo>
                    <a:pt x="1767" y="2090"/>
                    <a:pt x="1767" y="2089"/>
                    <a:pt x="1766" y="2088"/>
                  </a:cubicBezTo>
                  <a:cubicBezTo>
                    <a:pt x="1765" y="2087"/>
                    <a:pt x="1764" y="2086"/>
                    <a:pt x="1763" y="2084"/>
                  </a:cubicBezTo>
                  <a:cubicBezTo>
                    <a:pt x="1763" y="2083"/>
                    <a:pt x="1762" y="2083"/>
                    <a:pt x="1762" y="2082"/>
                  </a:cubicBezTo>
                  <a:cubicBezTo>
                    <a:pt x="1761" y="2081"/>
                    <a:pt x="1761" y="2080"/>
                    <a:pt x="1760" y="2080"/>
                  </a:cubicBezTo>
                  <a:cubicBezTo>
                    <a:pt x="1759" y="2076"/>
                    <a:pt x="1757" y="2073"/>
                    <a:pt x="1755" y="2070"/>
                  </a:cubicBezTo>
                  <a:cubicBezTo>
                    <a:pt x="1754" y="2068"/>
                    <a:pt x="1754" y="2066"/>
                    <a:pt x="1753" y="2064"/>
                  </a:cubicBezTo>
                  <a:cubicBezTo>
                    <a:pt x="1753" y="2063"/>
                    <a:pt x="1752" y="2062"/>
                    <a:pt x="1752" y="2062"/>
                  </a:cubicBezTo>
                  <a:cubicBezTo>
                    <a:pt x="1751" y="2059"/>
                    <a:pt x="1751" y="2059"/>
                    <a:pt x="1751" y="2059"/>
                  </a:cubicBezTo>
                  <a:cubicBezTo>
                    <a:pt x="1749" y="2055"/>
                    <a:pt x="1748" y="2051"/>
                    <a:pt x="1747" y="2047"/>
                  </a:cubicBezTo>
                  <a:cubicBezTo>
                    <a:pt x="1746" y="2046"/>
                    <a:pt x="1746" y="2044"/>
                    <a:pt x="1745" y="2042"/>
                  </a:cubicBezTo>
                  <a:cubicBezTo>
                    <a:pt x="1744" y="2040"/>
                    <a:pt x="1744" y="2038"/>
                    <a:pt x="1743" y="2036"/>
                  </a:cubicBezTo>
                  <a:cubicBezTo>
                    <a:pt x="1741" y="2033"/>
                    <a:pt x="1740" y="2029"/>
                    <a:pt x="1739" y="2026"/>
                  </a:cubicBezTo>
                  <a:cubicBezTo>
                    <a:pt x="1737" y="2023"/>
                    <a:pt x="1736" y="2020"/>
                    <a:pt x="1734" y="2017"/>
                  </a:cubicBezTo>
                  <a:cubicBezTo>
                    <a:pt x="1733" y="2016"/>
                    <a:pt x="1733" y="2015"/>
                    <a:pt x="1732" y="2014"/>
                  </a:cubicBezTo>
                  <a:cubicBezTo>
                    <a:pt x="1731" y="2012"/>
                    <a:pt x="1730" y="2011"/>
                    <a:pt x="1729" y="2010"/>
                  </a:cubicBezTo>
                  <a:cubicBezTo>
                    <a:pt x="1729" y="2010"/>
                    <a:pt x="1729" y="2010"/>
                    <a:pt x="1729" y="2009"/>
                  </a:cubicBezTo>
                  <a:cubicBezTo>
                    <a:pt x="1756" y="2027"/>
                    <a:pt x="1782" y="2044"/>
                    <a:pt x="1808" y="2057"/>
                  </a:cubicBezTo>
                  <a:cubicBezTo>
                    <a:pt x="1779" y="2038"/>
                    <a:pt x="1757" y="2020"/>
                    <a:pt x="1740" y="2004"/>
                  </a:cubicBezTo>
                  <a:cubicBezTo>
                    <a:pt x="1742" y="2006"/>
                    <a:pt x="1745" y="2007"/>
                    <a:pt x="1748" y="2009"/>
                  </a:cubicBezTo>
                  <a:cubicBezTo>
                    <a:pt x="1750" y="2009"/>
                    <a:pt x="1751" y="2010"/>
                    <a:pt x="1752" y="2010"/>
                  </a:cubicBezTo>
                  <a:cubicBezTo>
                    <a:pt x="1753" y="2011"/>
                    <a:pt x="1754" y="2011"/>
                    <a:pt x="1755" y="2012"/>
                  </a:cubicBezTo>
                  <a:cubicBezTo>
                    <a:pt x="1756" y="2012"/>
                    <a:pt x="1758" y="2013"/>
                    <a:pt x="1759" y="2013"/>
                  </a:cubicBezTo>
                  <a:cubicBezTo>
                    <a:pt x="1760" y="2014"/>
                    <a:pt x="1761" y="2014"/>
                    <a:pt x="1762" y="2015"/>
                  </a:cubicBezTo>
                  <a:cubicBezTo>
                    <a:pt x="1767" y="2016"/>
                    <a:pt x="1772" y="2018"/>
                    <a:pt x="1777" y="2019"/>
                  </a:cubicBezTo>
                  <a:cubicBezTo>
                    <a:pt x="1782" y="2020"/>
                    <a:pt x="1787" y="2021"/>
                    <a:pt x="1792" y="2022"/>
                  </a:cubicBezTo>
                  <a:cubicBezTo>
                    <a:pt x="1795" y="2023"/>
                    <a:pt x="1797" y="2023"/>
                    <a:pt x="1799" y="2024"/>
                  </a:cubicBezTo>
                  <a:cubicBezTo>
                    <a:pt x="1800" y="2024"/>
                    <a:pt x="1800" y="2024"/>
                    <a:pt x="1801" y="2025"/>
                  </a:cubicBezTo>
                  <a:cubicBezTo>
                    <a:pt x="1802" y="2025"/>
                    <a:pt x="1802" y="2025"/>
                    <a:pt x="1803" y="2025"/>
                  </a:cubicBezTo>
                  <a:cubicBezTo>
                    <a:pt x="1803" y="2025"/>
                    <a:pt x="1804" y="2025"/>
                    <a:pt x="1804" y="2026"/>
                  </a:cubicBezTo>
                  <a:cubicBezTo>
                    <a:pt x="1805" y="2026"/>
                    <a:pt x="1805" y="2026"/>
                    <a:pt x="1806" y="2026"/>
                  </a:cubicBezTo>
                  <a:cubicBezTo>
                    <a:pt x="1810" y="2028"/>
                    <a:pt x="1814" y="2030"/>
                    <a:pt x="1818" y="2032"/>
                  </a:cubicBezTo>
                  <a:cubicBezTo>
                    <a:pt x="1822" y="2034"/>
                    <a:pt x="1825" y="2036"/>
                    <a:pt x="1828" y="2039"/>
                  </a:cubicBezTo>
                  <a:cubicBezTo>
                    <a:pt x="1829" y="2039"/>
                    <a:pt x="1829" y="2040"/>
                    <a:pt x="1830" y="2040"/>
                  </a:cubicBezTo>
                  <a:cubicBezTo>
                    <a:pt x="1831" y="2041"/>
                    <a:pt x="1831" y="2042"/>
                    <a:pt x="1832" y="2042"/>
                  </a:cubicBezTo>
                  <a:cubicBezTo>
                    <a:pt x="1833" y="2043"/>
                    <a:pt x="1833" y="2043"/>
                    <a:pt x="1834" y="2044"/>
                  </a:cubicBezTo>
                  <a:cubicBezTo>
                    <a:pt x="1834" y="2045"/>
                    <a:pt x="1835" y="2045"/>
                    <a:pt x="1835" y="2046"/>
                  </a:cubicBezTo>
                  <a:cubicBezTo>
                    <a:pt x="1837" y="2047"/>
                    <a:pt x="1837" y="2048"/>
                    <a:pt x="1838" y="2049"/>
                  </a:cubicBezTo>
                  <a:cubicBezTo>
                    <a:pt x="1839" y="2050"/>
                    <a:pt x="1840" y="2051"/>
                    <a:pt x="1841" y="2052"/>
                  </a:cubicBezTo>
                  <a:cubicBezTo>
                    <a:pt x="1841" y="2052"/>
                    <a:pt x="1842" y="2053"/>
                    <a:pt x="1843" y="2054"/>
                  </a:cubicBezTo>
                  <a:cubicBezTo>
                    <a:pt x="1843" y="2055"/>
                    <a:pt x="1844" y="2055"/>
                    <a:pt x="1844" y="2056"/>
                  </a:cubicBezTo>
                  <a:cubicBezTo>
                    <a:pt x="1845" y="2057"/>
                    <a:pt x="1845" y="2057"/>
                    <a:pt x="1845" y="2057"/>
                  </a:cubicBezTo>
                  <a:cubicBezTo>
                    <a:pt x="1845" y="2057"/>
                    <a:pt x="1845" y="2057"/>
                    <a:pt x="1844" y="2055"/>
                  </a:cubicBezTo>
                  <a:cubicBezTo>
                    <a:pt x="1844" y="2054"/>
                    <a:pt x="1843" y="2053"/>
                    <a:pt x="1842" y="2051"/>
                  </a:cubicBezTo>
                  <a:cubicBezTo>
                    <a:pt x="1842" y="2050"/>
                    <a:pt x="1841" y="2049"/>
                    <a:pt x="1840" y="2047"/>
                  </a:cubicBezTo>
                  <a:cubicBezTo>
                    <a:pt x="1839" y="2046"/>
                    <a:pt x="1839" y="2045"/>
                    <a:pt x="1838" y="2044"/>
                  </a:cubicBezTo>
                  <a:cubicBezTo>
                    <a:pt x="1836" y="2041"/>
                    <a:pt x="1834" y="2038"/>
                    <a:pt x="1831" y="2035"/>
                  </a:cubicBezTo>
                  <a:cubicBezTo>
                    <a:pt x="1828" y="2032"/>
                    <a:pt x="1825" y="2030"/>
                    <a:pt x="1821" y="2027"/>
                  </a:cubicBezTo>
                  <a:cubicBezTo>
                    <a:pt x="1817" y="2024"/>
                    <a:pt x="1813" y="2022"/>
                    <a:pt x="1809" y="2020"/>
                  </a:cubicBezTo>
                  <a:cubicBezTo>
                    <a:pt x="1804" y="2018"/>
                    <a:pt x="1799" y="2016"/>
                    <a:pt x="1794" y="2015"/>
                  </a:cubicBezTo>
                  <a:cubicBezTo>
                    <a:pt x="1789" y="2014"/>
                    <a:pt x="1784" y="2013"/>
                    <a:pt x="1779" y="2012"/>
                  </a:cubicBezTo>
                  <a:cubicBezTo>
                    <a:pt x="1774" y="2010"/>
                    <a:pt x="1770" y="2009"/>
                    <a:pt x="1765" y="2007"/>
                  </a:cubicBezTo>
                  <a:cubicBezTo>
                    <a:pt x="1760" y="2006"/>
                    <a:pt x="1756" y="2004"/>
                    <a:pt x="1751" y="2002"/>
                  </a:cubicBezTo>
                  <a:cubicBezTo>
                    <a:pt x="1747" y="2000"/>
                    <a:pt x="1743" y="1999"/>
                    <a:pt x="1739" y="1997"/>
                  </a:cubicBezTo>
                  <a:cubicBezTo>
                    <a:pt x="1735" y="1995"/>
                    <a:pt x="1731" y="1993"/>
                    <a:pt x="1728" y="1991"/>
                  </a:cubicBezTo>
                  <a:cubicBezTo>
                    <a:pt x="1727" y="1991"/>
                    <a:pt x="1726" y="1991"/>
                    <a:pt x="1726" y="1990"/>
                  </a:cubicBezTo>
                  <a:cubicBezTo>
                    <a:pt x="1712" y="1977"/>
                    <a:pt x="1702" y="1965"/>
                    <a:pt x="1694" y="1955"/>
                  </a:cubicBezTo>
                  <a:cubicBezTo>
                    <a:pt x="1749" y="1969"/>
                    <a:pt x="1792" y="1994"/>
                    <a:pt x="1845" y="2004"/>
                  </a:cubicBezTo>
                  <a:cubicBezTo>
                    <a:pt x="1845" y="2004"/>
                    <a:pt x="1845" y="2004"/>
                    <a:pt x="1846" y="2005"/>
                  </a:cubicBezTo>
                  <a:cubicBezTo>
                    <a:pt x="1847" y="2005"/>
                    <a:pt x="1849" y="2006"/>
                    <a:pt x="1852" y="2007"/>
                  </a:cubicBezTo>
                  <a:cubicBezTo>
                    <a:pt x="1854" y="2008"/>
                    <a:pt x="1856" y="2010"/>
                    <a:pt x="1859" y="2011"/>
                  </a:cubicBezTo>
                  <a:cubicBezTo>
                    <a:pt x="1860" y="2011"/>
                    <a:pt x="1861" y="2012"/>
                    <a:pt x="1862" y="2013"/>
                  </a:cubicBezTo>
                  <a:cubicBezTo>
                    <a:pt x="1864" y="2013"/>
                    <a:pt x="1865" y="2014"/>
                    <a:pt x="1866" y="2015"/>
                  </a:cubicBezTo>
                  <a:cubicBezTo>
                    <a:pt x="1868" y="2016"/>
                    <a:pt x="1869" y="2016"/>
                    <a:pt x="1871" y="2017"/>
                  </a:cubicBezTo>
                  <a:cubicBezTo>
                    <a:pt x="1871" y="2018"/>
                    <a:pt x="1872" y="2018"/>
                    <a:pt x="1873" y="2018"/>
                  </a:cubicBezTo>
                  <a:cubicBezTo>
                    <a:pt x="1873" y="2019"/>
                    <a:pt x="1874" y="2019"/>
                    <a:pt x="1875" y="2020"/>
                  </a:cubicBezTo>
                  <a:cubicBezTo>
                    <a:pt x="1876" y="2021"/>
                    <a:pt x="1878" y="2022"/>
                    <a:pt x="1879" y="2023"/>
                  </a:cubicBezTo>
                  <a:cubicBezTo>
                    <a:pt x="1881" y="2024"/>
                    <a:pt x="1882" y="2024"/>
                    <a:pt x="1884" y="2025"/>
                  </a:cubicBezTo>
                  <a:cubicBezTo>
                    <a:pt x="1885" y="2026"/>
                    <a:pt x="1887" y="2028"/>
                    <a:pt x="1888" y="2029"/>
                  </a:cubicBezTo>
                  <a:cubicBezTo>
                    <a:pt x="1889" y="2029"/>
                    <a:pt x="1890" y="2030"/>
                    <a:pt x="1891" y="2030"/>
                  </a:cubicBezTo>
                  <a:cubicBezTo>
                    <a:pt x="1892" y="2031"/>
                    <a:pt x="1892" y="2031"/>
                    <a:pt x="1893" y="2032"/>
                  </a:cubicBezTo>
                  <a:cubicBezTo>
                    <a:pt x="1900" y="2036"/>
                    <a:pt x="1906" y="2042"/>
                    <a:pt x="1912" y="2047"/>
                  </a:cubicBezTo>
                  <a:cubicBezTo>
                    <a:pt x="1919" y="2053"/>
                    <a:pt x="1925" y="2059"/>
                    <a:pt x="1931" y="2065"/>
                  </a:cubicBezTo>
                  <a:cubicBezTo>
                    <a:pt x="1932" y="2067"/>
                    <a:pt x="1934" y="2069"/>
                    <a:pt x="1936" y="2071"/>
                  </a:cubicBezTo>
                  <a:cubicBezTo>
                    <a:pt x="1937" y="2072"/>
                    <a:pt x="1938" y="2074"/>
                    <a:pt x="1940" y="2076"/>
                  </a:cubicBezTo>
                  <a:cubicBezTo>
                    <a:pt x="1943" y="2079"/>
                    <a:pt x="1945" y="2083"/>
                    <a:pt x="1948" y="2086"/>
                  </a:cubicBezTo>
                  <a:cubicBezTo>
                    <a:pt x="1950" y="2088"/>
                    <a:pt x="1951" y="2090"/>
                    <a:pt x="1952" y="2092"/>
                  </a:cubicBezTo>
                  <a:cubicBezTo>
                    <a:pt x="1954" y="2094"/>
                    <a:pt x="1955" y="2095"/>
                    <a:pt x="1956" y="2097"/>
                  </a:cubicBezTo>
                  <a:cubicBezTo>
                    <a:pt x="1957" y="2099"/>
                    <a:pt x="1959" y="2101"/>
                    <a:pt x="1960" y="2103"/>
                  </a:cubicBezTo>
                  <a:cubicBezTo>
                    <a:pt x="1961" y="2104"/>
                    <a:pt x="1961" y="2105"/>
                    <a:pt x="1962" y="2106"/>
                  </a:cubicBezTo>
                  <a:cubicBezTo>
                    <a:pt x="1962" y="2107"/>
                    <a:pt x="1963" y="2108"/>
                    <a:pt x="1964" y="2108"/>
                  </a:cubicBezTo>
                  <a:cubicBezTo>
                    <a:pt x="1965" y="2110"/>
                    <a:pt x="1966" y="2112"/>
                    <a:pt x="1967" y="2114"/>
                  </a:cubicBezTo>
                  <a:cubicBezTo>
                    <a:pt x="1968" y="2116"/>
                    <a:pt x="1970" y="2118"/>
                    <a:pt x="1971" y="2120"/>
                  </a:cubicBezTo>
                  <a:cubicBezTo>
                    <a:pt x="1972" y="2122"/>
                    <a:pt x="1973" y="2124"/>
                    <a:pt x="1974" y="2125"/>
                  </a:cubicBezTo>
                  <a:cubicBezTo>
                    <a:pt x="1975" y="2127"/>
                    <a:pt x="1976" y="2129"/>
                    <a:pt x="1977" y="2131"/>
                  </a:cubicBezTo>
                  <a:cubicBezTo>
                    <a:pt x="1981" y="2139"/>
                    <a:pt x="1985" y="2146"/>
                    <a:pt x="1989" y="2153"/>
                  </a:cubicBezTo>
                  <a:cubicBezTo>
                    <a:pt x="1991" y="2156"/>
                    <a:pt x="1992" y="2160"/>
                    <a:pt x="1994" y="2163"/>
                  </a:cubicBezTo>
                  <a:cubicBezTo>
                    <a:pt x="1996" y="2166"/>
                    <a:pt x="1997" y="2170"/>
                    <a:pt x="1999" y="2173"/>
                  </a:cubicBezTo>
                  <a:cubicBezTo>
                    <a:pt x="2005" y="2185"/>
                    <a:pt x="2010" y="2195"/>
                    <a:pt x="2013" y="2203"/>
                  </a:cubicBezTo>
                  <a:cubicBezTo>
                    <a:pt x="2015" y="2206"/>
                    <a:pt x="2016" y="2209"/>
                    <a:pt x="2017" y="2211"/>
                  </a:cubicBezTo>
                  <a:cubicBezTo>
                    <a:pt x="2018" y="2213"/>
                    <a:pt x="2019" y="2214"/>
                    <a:pt x="2019" y="2214"/>
                  </a:cubicBezTo>
                  <a:cubicBezTo>
                    <a:pt x="2019" y="2214"/>
                    <a:pt x="2018" y="2213"/>
                    <a:pt x="2018" y="2211"/>
                  </a:cubicBezTo>
                  <a:cubicBezTo>
                    <a:pt x="2017" y="2209"/>
                    <a:pt x="2016" y="2206"/>
                    <a:pt x="2015" y="2202"/>
                  </a:cubicBezTo>
                  <a:cubicBezTo>
                    <a:pt x="2013" y="2198"/>
                    <a:pt x="2012" y="2194"/>
                    <a:pt x="2010" y="2188"/>
                  </a:cubicBezTo>
                  <a:cubicBezTo>
                    <a:pt x="2009" y="2186"/>
                    <a:pt x="2008" y="2183"/>
                    <a:pt x="2006" y="2180"/>
                  </a:cubicBezTo>
                  <a:cubicBezTo>
                    <a:pt x="2005" y="2177"/>
                    <a:pt x="2004" y="2174"/>
                    <a:pt x="2003" y="2171"/>
                  </a:cubicBezTo>
                  <a:cubicBezTo>
                    <a:pt x="2002" y="2168"/>
                    <a:pt x="2000" y="2164"/>
                    <a:pt x="1999" y="2161"/>
                  </a:cubicBezTo>
                  <a:cubicBezTo>
                    <a:pt x="1997" y="2157"/>
                    <a:pt x="1996" y="2154"/>
                    <a:pt x="1994" y="2150"/>
                  </a:cubicBezTo>
                  <a:cubicBezTo>
                    <a:pt x="1992" y="2147"/>
                    <a:pt x="1991" y="2143"/>
                    <a:pt x="1989" y="2139"/>
                  </a:cubicBezTo>
                  <a:cubicBezTo>
                    <a:pt x="1988" y="2137"/>
                    <a:pt x="1987" y="2135"/>
                    <a:pt x="1986" y="2134"/>
                  </a:cubicBezTo>
                  <a:cubicBezTo>
                    <a:pt x="1986" y="2133"/>
                    <a:pt x="1985" y="2132"/>
                    <a:pt x="1985" y="2131"/>
                  </a:cubicBezTo>
                  <a:cubicBezTo>
                    <a:pt x="1985" y="2130"/>
                    <a:pt x="1984" y="2130"/>
                    <a:pt x="1984" y="2130"/>
                  </a:cubicBezTo>
                  <a:cubicBezTo>
                    <a:pt x="1985" y="2130"/>
                    <a:pt x="1987" y="2131"/>
                    <a:pt x="1988" y="2132"/>
                  </a:cubicBezTo>
                  <a:cubicBezTo>
                    <a:pt x="1990" y="2133"/>
                    <a:pt x="1993" y="2135"/>
                    <a:pt x="1995" y="2137"/>
                  </a:cubicBezTo>
                  <a:cubicBezTo>
                    <a:pt x="1998" y="2139"/>
                    <a:pt x="2001" y="2141"/>
                    <a:pt x="2004" y="2143"/>
                  </a:cubicBezTo>
                  <a:cubicBezTo>
                    <a:pt x="2007" y="2145"/>
                    <a:pt x="2010" y="2147"/>
                    <a:pt x="2014" y="2149"/>
                  </a:cubicBezTo>
                  <a:cubicBezTo>
                    <a:pt x="2017" y="2152"/>
                    <a:pt x="2020" y="2154"/>
                    <a:pt x="2024" y="2157"/>
                  </a:cubicBezTo>
                  <a:cubicBezTo>
                    <a:pt x="2027" y="2159"/>
                    <a:pt x="2030" y="2162"/>
                    <a:pt x="2034" y="2164"/>
                  </a:cubicBezTo>
                  <a:cubicBezTo>
                    <a:pt x="2036" y="2167"/>
                    <a:pt x="2036" y="2167"/>
                    <a:pt x="2036" y="2167"/>
                  </a:cubicBezTo>
                  <a:cubicBezTo>
                    <a:pt x="2037" y="2167"/>
                    <a:pt x="2038" y="2168"/>
                    <a:pt x="2038" y="2169"/>
                  </a:cubicBezTo>
                  <a:cubicBezTo>
                    <a:pt x="2040" y="2170"/>
                    <a:pt x="2041" y="2172"/>
                    <a:pt x="2043" y="2173"/>
                  </a:cubicBezTo>
                  <a:cubicBezTo>
                    <a:pt x="2046" y="2176"/>
                    <a:pt x="2049" y="2179"/>
                    <a:pt x="2051" y="2182"/>
                  </a:cubicBezTo>
                  <a:cubicBezTo>
                    <a:pt x="2054" y="2185"/>
                    <a:pt x="2056" y="2188"/>
                    <a:pt x="2058" y="2191"/>
                  </a:cubicBezTo>
                  <a:cubicBezTo>
                    <a:pt x="2060" y="2194"/>
                    <a:pt x="2062" y="2197"/>
                    <a:pt x="2064" y="2200"/>
                  </a:cubicBezTo>
                  <a:cubicBezTo>
                    <a:pt x="2064" y="2201"/>
                    <a:pt x="2065" y="2202"/>
                    <a:pt x="2066" y="2204"/>
                  </a:cubicBezTo>
                  <a:cubicBezTo>
                    <a:pt x="2067" y="2205"/>
                    <a:pt x="2067" y="2206"/>
                    <a:pt x="2068" y="2207"/>
                  </a:cubicBezTo>
                  <a:cubicBezTo>
                    <a:pt x="2068" y="2209"/>
                    <a:pt x="2069" y="2210"/>
                    <a:pt x="2069" y="2211"/>
                  </a:cubicBezTo>
                  <a:cubicBezTo>
                    <a:pt x="2070" y="2212"/>
                    <a:pt x="2070" y="2213"/>
                    <a:pt x="2071" y="2214"/>
                  </a:cubicBezTo>
                  <a:cubicBezTo>
                    <a:pt x="2071" y="2215"/>
                    <a:pt x="2072" y="2217"/>
                    <a:pt x="2072" y="2218"/>
                  </a:cubicBezTo>
                  <a:cubicBezTo>
                    <a:pt x="2073" y="2219"/>
                    <a:pt x="2073" y="2219"/>
                    <a:pt x="2073" y="2219"/>
                  </a:cubicBezTo>
                  <a:cubicBezTo>
                    <a:pt x="2073" y="2219"/>
                    <a:pt x="2073" y="2219"/>
                    <a:pt x="2073" y="2218"/>
                  </a:cubicBezTo>
                  <a:cubicBezTo>
                    <a:pt x="2072" y="2217"/>
                    <a:pt x="2072" y="2215"/>
                    <a:pt x="2072" y="2213"/>
                  </a:cubicBezTo>
                  <a:cubicBezTo>
                    <a:pt x="2072" y="2212"/>
                    <a:pt x="2072" y="2211"/>
                    <a:pt x="2072" y="2210"/>
                  </a:cubicBezTo>
                  <a:cubicBezTo>
                    <a:pt x="2071" y="2209"/>
                    <a:pt x="2071" y="2208"/>
                    <a:pt x="2071" y="2206"/>
                  </a:cubicBezTo>
                  <a:cubicBezTo>
                    <a:pt x="2070" y="2205"/>
                    <a:pt x="2070" y="2204"/>
                    <a:pt x="2069" y="2202"/>
                  </a:cubicBezTo>
                  <a:cubicBezTo>
                    <a:pt x="2069" y="2201"/>
                    <a:pt x="2068" y="2199"/>
                    <a:pt x="2068" y="2198"/>
                  </a:cubicBezTo>
                  <a:cubicBezTo>
                    <a:pt x="2067" y="2196"/>
                    <a:pt x="2067" y="2194"/>
                    <a:pt x="2066" y="2193"/>
                  </a:cubicBezTo>
                  <a:cubicBezTo>
                    <a:pt x="2065" y="2191"/>
                    <a:pt x="2064" y="2190"/>
                    <a:pt x="2063" y="2188"/>
                  </a:cubicBezTo>
                  <a:cubicBezTo>
                    <a:pt x="2061" y="2184"/>
                    <a:pt x="2059" y="2181"/>
                    <a:pt x="2057" y="2178"/>
                  </a:cubicBezTo>
                  <a:cubicBezTo>
                    <a:pt x="2056" y="2177"/>
                    <a:pt x="2055" y="2176"/>
                    <a:pt x="2055" y="2175"/>
                  </a:cubicBezTo>
                  <a:cubicBezTo>
                    <a:pt x="2054" y="2174"/>
                    <a:pt x="2053" y="2173"/>
                    <a:pt x="2053" y="2173"/>
                  </a:cubicBezTo>
                  <a:cubicBezTo>
                    <a:pt x="2051" y="2171"/>
                    <a:pt x="2050" y="2169"/>
                    <a:pt x="2048" y="2168"/>
                  </a:cubicBezTo>
                  <a:cubicBezTo>
                    <a:pt x="2047" y="2166"/>
                    <a:pt x="2045" y="2165"/>
                    <a:pt x="2044" y="2163"/>
                  </a:cubicBezTo>
                  <a:cubicBezTo>
                    <a:pt x="2043" y="2162"/>
                    <a:pt x="2042" y="2161"/>
                    <a:pt x="2041" y="2161"/>
                  </a:cubicBezTo>
                  <a:cubicBezTo>
                    <a:pt x="2039" y="2158"/>
                    <a:pt x="2039" y="2158"/>
                    <a:pt x="2039" y="2158"/>
                  </a:cubicBezTo>
                  <a:cubicBezTo>
                    <a:pt x="2035" y="2156"/>
                    <a:pt x="2032" y="2153"/>
                    <a:pt x="2028" y="2150"/>
                  </a:cubicBezTo>
                  <a:cubicBezTo>
                    <a:pt x="2026" y="2149"/>
                    <a:pt x="2025" y="2148"/>
                    <a:pt x="2023" y="2147"/>
                  </a:cubicBezTo>
                  <a:cubicBezTo>
                    <a:pt x="2021" y="2146"/>
                    <a:pt x="2019" y="2144"/>
                    <a:pt x="2018" y="2143"/>
                  </a:cubicBezTo>
                  <a:cubicBezTo>
                    <a:pt x="2014" y="2141"/>
                    <a:pt x="2010" y="2139"/>
                    <a:pt x="2007" y="2138"/>
                  </a:cubicBezTo>
                  <a:cubicBezTo>
                    <a:pt x="2004" y="2136"/>
                    <a:pt x="2001" y="2134"/>
                    <a:pt x="1998" y="2133"/>
                  </a:cubicBezTo>
                  <a:cubicBezTo>
                    <a:pt x="1995" y="2132"/>
                    <a:pt x="1992" y="2130"/>
                    <a:pt x="1989" y="2129"/>
                  </a:cubicBezTo>
                  <a:cubicBezTo>
                    <a:pt x="1987" y="2128"/>
                    <a:pt x="1985" y="2127"/>
                    <a:pt x="1983" y="2127"/>
                  </a:cubicBezTo>
                  <a:cubicBezTo>
                    <a:pt x="1983" y="2127"/>
                    <a:pt x="1983" y="2127"/>
                    <a:pt x="1983" y="2127"/>
                  </a:cubicBezTo>
                  <a:cubicBezTo>
                    <a:pt x="1982" y="2125"/>
                    <a:pt x="1981" y="2124"/>
                    <a:pt x="1980" y="2122"/>
                  </a:cubicBezTo>
                  <a:cubicBezTo>
                    <a:pt x="1979" y="2120"/>
                    <a:pt x="1978" y="2118"/>
                    <a:pt x="1977" y="2116"/>
                  </a:cubicBezTo>
                  <a:cubicBezTo>
                    <a:pt x="1976" y="2114"/>
                    <a:pt x="1975" y="2112"/>
                    <a:pt x="1974" y="2110"/>
                  </a:cubicBezTo>
                  <a:cubicBezTo>
                    <a:pt x="1973" y="2108"/>
                    <a:pt x="1971" y="2106"/>
                    <a:pt x="1970" y="2104"/>
                  </a:cubicBezTo>
                  <a:cubicBezTo>
                    <a:pt x="1970" y="2103"/>
                    <a:pt x="1969" y="2102"/>
                    <a:pt x="1968" y="2101"/>
                  </a:cubicBezTo>
                  <a:cubicBezTo>
                    <a:pt x="1968" y="2101"/>
                    <a:pt x="1967" y="2100"/>
                    <a:pt x="1967" y="2099"/>
                  </a:cubicBezTo>
                  <a:cubicBezTo>
                    <a:pt x="1965" y="2097"/>
                    <a:pt x="1964" y="2095"/>
                    <a:pt x="1963" y="2093"/>
                  </a:cubicBezTo>
                  <a:cubicBezTo>
                    <a:pt x="1961" y="2091"/>
                    <a:pt x="1960" y="2089"/>
                    <a:pt x="1959" y="2087"/>
                  </a:cubicBezTo>
                  <a:cubicBezTo>
                    <a:pt x="1957" y="2085"/>
                    <a:pt x="1956" y="2083"/>
                    <a:pt x="1955" y="2081"/>
                  </a:cubicBezTo>
                  <a:cubicBezTo>
                    <a:pt x="1952" y="2078"/>
                    <a:pt x="1949" y="2074"/>
                    <a:pt x="1946" y="2071"/>
                  </a:cubicBezTo>
                  <a:cubicBezTo>
                    <a:pt x="1944" y="2069"/>
                    <a:pt x="1943" y="2067"/>
                    <a:pt x="1941" y="2065"/>
                  </a:cubicBezTo>
                  <a:cubicBezTo>
                    <a:pt x="1940" y="2064"/>
                    <a:pt x="1938" y="2062"/>
                    <a:pt x="1937" y="2060"/>
                  </a:cubicBezTo>
                  <a:cubicBezTo>
                    <a:pt x="1936" y="2059"/>
                    <a:pt x="1935" y="2059"/>
                    <a:pt x="1934" y="2058"/>
                  </a:cubicBezTo>
                  <a:cubicBezTo>
                    <a:pt x="1934" y="2058"/>
                    <a:pt x="1934" y="2058"/>
                    <a:pt x="1934" y="2058"/>
                  </a:cubicBezTo>
                  <a:cubicBezTo>
                    <a:pt x="1934" y="2057"/>
                    <a:pt x="1934" y="2057"/>
                    <a:pt x="1934" y="2057"/>
                  </a:cubicBezTo>
                  <a:cubicBezTo>
                    <a:pt x="1934" y="2057"/>
                    <a:pt x="1934" y="2057"/>
                    <a:pt x="1934" y="2057"/>
                  </a:cubicBezTo>
                  <a:cubicBezTo>
                    <a:pt x="1934" y="2057"/>
                    <a:pt x="1934" y="2057"/>
                    <a:pt x="1934" y="2057"/>
                  </a:cubicBezTo>
                  <a:cubicBezTo>
                    <a:pt x="1933" y="2057"/>
                    <a:pt x="1933" y="2057"/>
                    <a:pt x="1933" y="2057"/>
                  </a:cubicBezTo>
                  <a:cubicBezTo>
                    <a:pt x="1932" y="2055"/>
                    <a:pt x="1932" y="2055"/>
                    <a:pt x="1932" y="2055"/>
                  </a:cubicBezTo>
                  <a:cubicBezTo>
                    <a:pt x="1931" y="2055"/>
                    <a:pt x="1930" y="2054"/>
                    <a:pt x="1930" y="2053"/>
                  </a:cubicBezTo>
                  <a:cubicBezTo>
                    <a:pt x="1930" y="2054"/>
                    <a:pt x="1931" y="2054"/>
                    <a:pt x="1932" y="2054"/>
                  </a:cubicBezTo>
                  <a:cubicBezTo>
                    <a:pt x="1933" y="2055"/>
                    <a:pt x="1935" y="2056"/>
                    <a:pt x="1936" y="2057"/>
                  </a:cubicBezTo>
                  <a:cubicBezTo>
                    <a:pt x="1942" y="2060"/>
                    <a:pt x="1949" y="2063"/>
                    <a:pt x="1955" y="2066"/>
                  </a:cubicBezTo>
                  <a:cubicBezTo>
                    <a:pt x="1956" y="2066"/>
                    <a:pt x="1956" y="2066"/>
                    <a:pt x="1956" y="2066"/>
                  </a:cubicBezTo>
                  <a:cubicBezTo>
                    <a:pt x="1958" y="2067"/>
                    <a:pt x="1958" y="2067"/>
                    <a:pt x="1958" y="2067"/>
                  </a:cubicBezTo>
                  <a:cubicBezTo>
                    <a:pt x="1960" y="2068"/>
                    <a:pt x="1960" y="2068"/>
                    <a:pt x="1960" y="2068"/>
                  </a:cubicBezTo>
                  <a:cubicBezTo>
                    <a:pt x="1962" y="2068"/>
                    <a:pt x="1963" y="2069"/>
                    <a:pt x="1965" y="2070"/>
                  </a:cubicBezTo>
                  <a:cubicBezTo>
                    <a:pt x="1968" y="2071"/>
                    <a:pt x="1971" y="2072"/>
                    <a:pt x="1975" y="2073"/>
                  </a:cubicBezTo>
                  <a:cubicBezTo>
                    <a:pt x="1981" y="2075"/>
                    <a:pt x="1988" y="2077"/>
                    <a:pt x="1994" y="2080"/>
                  </a:cubicBezTo>
                  <a:cubicBezTo>
                    <a:pt x="2000" y="2082"/>
                    <a:pt x="2005" y="2084"/>
                    <a:pt x="2011" y="2087"/>
                  </a:cubicBezTo>
                  <a:cubicBezTo>
                    <a:pt x="2016" y="2089"/>
                    <a:pt x="2021" y="2092"/>
                    <a:pt x="2025" y="2095"/>
                  </a:cubicBezTo>
                  <a:cubicBezTo>
                    <a:pt x="2029" y="2098"/>
                    <a:pt x="2033" y="2101"/>
                    <a:pt x="2036" y="2103"/>
                  </a:cubicBezTo>
                  <a:cubicBezTo>
                    <a:pt x="2039" y="2106"/>
                    <a:pt x="2041" y="2109"/>
                    <a:pt x="2043" y="2111"/>
                  </a:cubicBezTo>
                  <a:cubicBezTo>
                    <a:pt x="2044" y="2113"/>
                    <a:pt x="2045" y="2114"/>
                    <a:pt x="2045" y="2115"/>
                  </a:cubicBezTo>
                  <a:cubicBezTo>
                    <a:pt x="2046" y="2116"/>
                    <a:pt x="2046" y="2116"/>
                    <a:pt x="2047" y="2117"/>
                  </a:cubicBezTo>
                  <a:cubicBezTo>
                    <a:pt x="2048" y="2119"/>
                    <a:pt x="2048" y="2119"/>
                    <a:pt x="2048" y="2119"/>
                  </a:cubicBezTo>
                  <a:cubicBezTo>
                    <a:pt x="2048" y="2119"/>
                    <a:pt x="2048" y="2119"/>
                    <a:pt x="2047" y="2117"/>
                  </a:cubicBezTo>
                  <a:cubicBezTo>
                    <a:pt x="2047" y="2116"/>
                    <a:pt x="2047" y="2115"/>
                    <a:pt x="2046" y="2114"/>
                  </a:cubicBezTo>
                  <a:cubicBezTo>
                    <a:pt x="2046" y="2113"/>
                    <a:pt x="2045" y="2112"/>
                    <a:pt x="2044" y="2111"/>
                  </a:cubicBezTo>
                  <a:cubicBezTo>
                    <a:pt x="2043" y="2108"/>
                    <a:pt x="2041" y="2105"/>
                    <a:pt x="2038" y="2101"/>
                  </a:cubicBezTo>
                  <a:cubicBezTo>
                    <a:pt x="2035" y="2098"/>
                    <a:pt x="2032" y="2095"/>
                    <a:pt x="2027" y="2091"/>
                  </a:cubicBezTo>
                  <a:cubicBezTo>
                    <a:pt x="2023" y="2088"/>
                    <a:pt x="2019" y="2084"/>
                    <a:pt x="2013" y="2081"/>
                  </a:cubicBezTo>
                  <a:cubicBezTo>
                    <a:pt x="2008" y="2078"/>
                    <a:pt x="2002" y="2076"/>
                    <a:pt x="1996" y="2073"/>
                  </a:cubicBezTo>
                  <a:cubicBezTo>
                    <a:pt x="1993" y="2072"/>
                    <a:pt x="1990" y="2071"/>
                    <a:pt x="1987" y="2069"/>
                  </a:cubicBezTo>
                  <a:cubicBezTo>
                    <a:pt x="1984" y="2068"/>
                    <a:pt x="1980" y="2067"/>
                    <a:pt x="1977" y="2066"/>
                  </a:cubicBezTo>
                  <a:cubicBezTo>
                    <a:pt x="1974" y="2065"/>
                    <a:pt x="1971" y="2063"/>
                    <a:pt x="1968" y="2062"/>
                  </a:cubicBezTo>
                  <a:cubicBezTo>
                    <a:pt x="1966" y="2062"/>
                    <a:pt x="1964" y="2061"/>
                    <a:pt x="1963" y="2060"/>
                  </a:cubicBezTo>
                  <a:cubicBezTo>
                    <a:pt x="1960" y="2059"/>
                    <a:pt x="1960" y="2059"/>
                    <a:pt x="1960" y="2059"/>
                  </a:cubicBezTo>
                  <a:cubicBezTo>
                    <a:pt x="1960" y="2059"/>
                    <a:pt x="1960" y="2059"/>
                    <a:pt x="1959" y="2059"/>
                  </a:cubicBezTo>
                  <a:cubicBezTo>
                    <a:pt x="1958" y="2058"/>
                    <a:pt x="1958" y="2058"/>
                    <a:pt x="1958" y="2058"/>
                  </a:cubicBezTo>
                  <a:cubicBezTo>
                    <a:pt x="1953" y="2056"/>
                    <a:pt x="1953" y="2056"/>
                    <a:pt x="1953" y="2056"/>
                  </a:cubicBezTo>
                  <a:cubicBezTo>
                    <a:pt x="1952" y="2056"/>
                    <a:pt x="1950" y="2055"/>
                    <a:pt x="1949" y="2054"/>
                  </a:cubicBezTo>
                  <a:cubicBezTo>
                    <a:pt x="1947" y="2054"/>
                    <a:pt x="1946" y="2053"/>
                    <a:pt x="1944" y="2052"/>
                  </a:cubicBezTo>
                  <a:cubicBezTo>
                    <a:pt x="1943" y="2051"/>
                    <a:pt x="1941" y="2051"/>
                    <a:pt x="1940" y="2050"/>
                  </a:cubicBezTo>
                  <a:cubicBezTo>
                    <a:pt x="1936" y="2048"/>
                    <a:pt x="1933" y="2047"/>
                    <a:pt x="1930" y="2045"/>
                  </a:cubicBezTo>
                  <a:cubicBezTo>
                    <a:pt x="1934" y="2046"/>
                    <a:pt x="1938" y="2047"/>
                    <a:pt x="1942" y="2048"/>
                  </a:cubicBezTo>
                  <a:cubicBezTo>
                    <a:pt x="1945" y="2049"/>
                    <a:pt x="1947" y="2049"/>
                    <a:pt x="1950" y="2050"/>
                  </a:cubicBezTo>
                  <a:cubicBezTo>
                    <a:pt x="1951" y="2050"/>
                    <a:pt x="1953" y="2050"/>
                    <a:pt x="1954" y="2050"/>
                  </a:cubicBezTo>
                  <a:cubicBezTo>
                    <a:pt x="1955" y="2050"/>
                    <a:pt x="1957" y="2050"/>
                    <a:pt x="1958" y="2050"/>
                  </a:cubicBezTo>
                  <a:cubicBezTo>
                    <a:pt x="1964" y="2051"/>
                    <a:pt x="1969" y="2051"/>
                    <a:pt x="1974" y="2051"/>
                  </a:cubicBezTo>
                  <a:cubicBezTo>
                    <a:pt x="1977" y="2051"/>
                    <a:pt x="1980" y="2051"/>
                    <a:pt x="1982" y="2051"/>
                  </a:cubicBezTo>
                  <a:cubicBezTo>
                    <a:pt x="1985" y="2052"/>
                    <a:pt x="1988" y="2052"/>
                    <a:pt x="1990" y="2052"/>
                  </a:cubicBezTo>
                  <a:cubicBezTo>
                    <a:pt x="1993" y="2052"/>
                    <a:pt x="1996" y="2052"/>
                    <a:pt x="1998" y="2052"/>
                  </a:cubicBezTo>
                  <a:cubicBezTo>
                    <a:pt x="2001" y="2053"/>
                    <a:pt x="2003" y="2053"/>
                    <a:pt x="2006" y="2053"/>
                  </a:cubicBezTo>
                  <a:cubicBezTo>
                    <a:pt x="2011" y="2054"/>
                    <a:pt x="2015" y="2055"/>
                    <a:pt x="2020" y="2056"/>
                  </a:cubicBezTo>
                  <a:cubicBezTo>
                    <a:pt x="2022" y="2056"/>
                    <a:pt x="2024" y="2057"/>
                    <a:pt x="2026" y="2058"/>
                  </a:cubicBezTo>
                  <a:cubicBezTo>
                    <a:pt x="2027" y="2058"/>
                    <a:pt x="2027" y="2058"/>
                    <a:pt x="2028" y="2058"/>
                  </a:cubicBezTo>
                  <a:cubicBezTo>
                    <a:pt x="2028" y="2058"/>
                    <a:pt x="2028" y="2059"/>
                    <a:pt x="2029" y="2059"/>
                  </a:cubicBezTo>
                  <a:cubicBezTo>
                    <a:pt x="2029" y="2059"/>
                    <a:pt x="2030" y="2059"/>
                    <a:pt x="2030" y="2059"/>
                  </a:cubicBezTo>
                  <a:cubicBezTo>
                    <a:pt x="2031" y="2060"/>
                    <a:pt x="2031" y="2060"/>
                    <a:pt x="2032" y="2060"/>
                  </a:cubicBezTo>
                  <a:cubicBezTo>
                    <a:pt x="2035" y="2062"/>
                    <a:pt x="2038" y="2064"/>
                    <a:pt x="2041" y="2066"/>
                  </a:cubicBezTo>
                  <a:cubicBezTo>
                    <a:pt x="2043" y="2068"/>
                    <a:pt x="2045" y="2070"/>
                    <a:pt x="2047" y="2071"/>
                  </a:cubicBezTo>
                  <a:cubicBezTo>
                    <a:pt x="2049" y="2073"/>
                    <a:pt x="2050" y="2075"/>
                    <a:pt x="2051" y="2076"/>
                  </a:cubicBezTo>
                  <a:cubicBezTo>
                    <a:pt x="2051" y="2077"/>
                    <a:pt x="2052" y="2077"/>
                    <a:pt x="2052" y="2077"/>
                  </a:cubicBezTo>
                  <a:cubicBezTo>
                    <a:pt x="2052" y="2077"/>
                    <a:pt x="2051" y="2077"/>
                    <a:pt x="2051" y="2075"/>
                  </a:cubicBezTo>
                  <a:cubicBezTo>
                    <a:pt x="2050" y="2074"/>
                    <a:pt x="2050" y="2072"/>
                    <a:pt x="2048" y="2070"/>
                  </a:cubicBezTo>
                  <a:cubicBezTo>
                    <a:pt x="2047" y="2068"/>
                    <a:pt x="2045" y="2066"/>
                    <a:pt x="2043" y="2064"/>
                  </a:cubicBezTo>
                  <a:cubicBezTo>
                    <a:pt x="2040" y="2061"/>
                    <a:pt x="2037" y="2059"/>
                    <a:pt x="2034" y="2056"/>
                  </a:cubicBezTo>
                  <a:cubicBezTo>
                    <a:pt x="2033" y="2056"/>
                    <a:pt x="2033" y="2056"/>
                    <a:pt x="2033" y="2055"/>
                  </a:cubicBezTo>
                  <a:cubicBezTo>
                    <a:pt x="2032" y="2055"/>
                    <a:pt x="2032" y="2055"/>
                    <a:pt x="2031" y="2054"/>
                  </a:cubicBezTo>
                  <a:cubicBezTo>
                    <a:pt x="2031" y="2054"/>
                    <a:pt x="2030" y="2054"/>
                    <a:pt x="2030" y="2054"/>
                  </a:cubicBezTo>
                  <a:cubicBezTo>
                    <a:pt x="2029" y="2053"/>
                    <a:pt x="2029" y="2053"/>
                    <a:pt x="2028" y="2053"/>
                  </a:cubicBezTo>
                  <a:cubicBezTo>
                    <a:pt x="2027" y="2052"/>
                    <a:pt x="2027" y="2052"/>
                    <a:pt x="2027" y="2052"/>
                  </a:cubicBezTo>
                  <a:cubicBezTo>
                    <a:pt x="2027" y="2052"/>
                    <a:pt x="2027" y="2052"/>
                    <a:pt x="2027" y="2052"/>
                  </a:cubicBezTo>
                  <a:cubicBezTo>
                    <a:pt x="2027" y="2052"/>
                    <a:pt x="2027" y="2052"/>
                    <a:pt x="2027" y="2052"/>
                  </a:cubicBezTo>
                  <a:cubicBezTo>
                    <a:pt x="2026" y="2052"/>
                    <a:pt x="2025" y="2052"/>
                    <a:pt x="2025" y="2051"/>
                  </a:cubicBezTo>
                  <a:cubicBezTo>
                    <a:pt x="2024" y="2051"/>
                    <a:pt x="2023" y="2050"/>
                    <a:pt x="2022" y="2050"/>
                  </a:cubicBezTo>
                  <a:cubicBezTo>
                    <a:pt x="2017" y="2048"/>
                    <a:pt x="2012" y="2047"/>
                    <a:pt x="2007" y="2046"/>
                  </a:cubicBezTo>
                  <a:cubicBezTo>
                    <a:pt x="2004" y="2046"/>
                    <a:pt x="2002" y="2045"/>
                    <a:pt x="1999" y="2045"/>
                  </a:cubicBezTo>
                  <a:cubicBezTo>
                    <a:pt x="1996" y="2045"/>
                    <a:pt x="1994" y="2044"/>
                    <a:pt x="1991" y="2044"/>
                  </a:cubicBezTo>
                  <a:cubicBezTo>
                    <a:pt x="1988" y="2044"/>
                    <a:pt x="1986" y="2044"/>
                    <a:pt x="1983" y="2043"/>
                  </a:cubicBezTo>
                  <a:cubicBezTo>
                    <a:pt x="1980" y="2043"/>
                    <a:pt x="1977" y="2043"/>
                    <a:pt x="1975" y="2043"/>
                  </a:cubicBezTo>
                  <a:cubicBezTo>
                    <a:pt x="1969" y="2043"/>
                    <a:pt x="1964" y="2043"/>
                    <a:pt x="1958" y="2043"/>
                  </a:cubicBezTo>
                  <a:cubicBezTo>
                    <a:pt x="1953" y="2043"/>
                    <a:pt x="1948" y="2042"/>
                    <a:pt x="1943" y="2041"/>
                  </a:cubicBezTo>
                  <a:cubicBezTo>
                    <a:pt x="1938" y="2041"/>
                    <a:pt x="1933" y="2040"/>
                    <a:pt x="1929" y="2039"/>
                  </a:cubicBezTo>
                  <a:cubicBezTo>
                    <a:pt x="1925" y="2037"/>
                    <a:pt x="1920" y="2036"/>
                    <a:pt x="1917" y="2035"/>
                  </a:cubicBezTo>
                  <a:cubicBezTo>
                    <a:pt x="1915" y="2034"/>
                    <a:pt x="1913" y="2034"/>
                    <a:pt x="1911" y="2033"/>
                  </a:cubicBezTo>
                  <a:cubicBezTo>
                    <a:pt x="1910" y="2032"/>
                    <a:pt x="1909" y="2032"/>
                    <a:pt x="1909" y="2031"/>
                  </a:cubicBezTo>
                  <a:cubicBezTo>
                    <a:pt x="1907" y="2030"/>
                    <a:pt x="1906" y="2029"/>
                    <a:pt x="1904" y="2028"/>
                  </a:cubicBezTo>
                  <a:cubicBezTo>
                    <a:pt x="1903" y="2027"/>
                    <a:pt x="1901" y="2026"/>
                    <a:pt x="1900" y="2024"/>
                  </a:cubicBezTo>
                  <a:cubicBezTo>
                    <a:pt x="1899" y="2024"/>
                    <a:pt x="1898" y="2023"/>
                    <a:pt x="1897" y="2022"/>
                  </a:cubicBezTo>
                  <a:cubicBezTo>
                    <a:pt x="1896" y="2022"/>
                    <a:pt x="1895" y="2021"/>
                    <a:pt x="1894" y="2021"/>
                  </a:cubicBezTo>
                  <a:cubicBezTo>
                    <a:pt x="1892" y="2019"/>
                    <a:pt x="1891" y="2018"/>
                    <a:pt x="1889" y="2017"/>
                  </a:cubicBezTo>
                  <a:cubicBezTo>
                    <a:pt x="1887" y="2016"/>
                    <a:pt x="1885" y="2014"/>
                    <a:pt x="1883" y="2013"/>
                  </a:cubicBezTo>
                  <a:cubicBezTo>
                    <a:pt x="1882" y="2013"/>
                    <a:pt x="1881" y="2012"/>
                    <a:pt x="1880" y="2012"/>
                  </a:cubicBezTo>
                  <a:cubicBezTo>
                    <a:pt x="1880" y="2011"/>
                    <a:pt x="1879" y="2010"/>
                    <a:pt x="1878" y="2010"/>
                  </a:cubicBezTo>
                  <a:cubicBezTo>
                    <a:pt x="1877" y="2009"/>
                    <a:pt x="1876" y="2009"/>
                    <a:pt x="1875" y="2008"/>
                  </a:cubicBezTo>
                  <a:cubicBezTo>
                    <a:pt x="1876" y="2008"/>
                    <a:pt x="1878" y="2008"/>
                    <a:pt x="1879" y="2008"/>
                  </a:cubicBezTo>
                  <a:cubicBezTo>
                    <a:pt x="1937" y="2011"/>
                    <a:pt x="2010" y="2008"/>
                    <a:pt x="2045" y="2022"/>
                  </a:cubicBezTo>
                  <a:cubicBezTo>
                    <a:pt x="2061" y="2029"/>
                    <a:pt x="2077" y="2037"/>
                    <a:pt x="2091" y="2046"/>
                  </a:cubicBezTo>
                  <a:cubicBezTo>
                    <a:pt x="2091" y="2046"/>
                    <a:pt x="2091" y="2046"/>
                    <a:pt x="2092" y="2047"/>
                  </a:cubicBezTo>
                  <a:cubicBezTo>
                    <a:pt x="2092" y="2048"/>
                    <a:pt x="2092" y="2048"/>
                    <a:pt x="2093" y="2049"/>
                  </a:cubicBezTo>
                  <a:cubicBezTo>
                    <a:pt x="2093" y="2050"/>
                    <a:pt x="2094" y="2051"/>
                    <a:pt x="2094" y="2052"/>
                  </a:cubicBezTo>
                  <a:cubicBezTo>
                    <a:pt x="2095" y="2053"/>
                    <a:pt x="2095" y="2054"/>
                    <a:pt x="2096" y="2055"/>
                  </a:cubicBezTo>
                  <a:cubicBezTo>
                    <a:pt x="2098" y="2059"/>
                    <a:pt x="2100" y="2063"/>
                    <a:pt x="2101" y="2069"/>
                  </a:cubicBezTo>
                  <a:cubicBezTo>
                    <a:pt x="2103" y="2074"/>
                    <a:pt x="2104" y="2079"/>
                    <a:pt x="2105" y="2086"/>
                  </a:cubicBezTo>
                  <a:cubicBezTo>
                    <a:pt x="2107" y="2092"/>
                    <a:pt x="2108" y="2098"/>
                    <a:pt x="2108" y="2105"/>
                  </a:cubicBezTo>
                  <a:cubicBezTo>
                    <a:pt x="2109" y="2108"/>
                    <a:pt x="2109" y="2112"/>
                    <a:pt x="2110" y="2115"/>
                  </a:cubicBezTo>
                  <a:cubicBezTo>
                    <a:pt x="2110" y="2119"/>
                    <a:pt x="2111" y="2123"/>
                    <a:pt x="2111" y="2126"/>
                  </a:cubicBezTo>
                  <a:cubicBezTo>
                    <a:pt x="2112" y="2133"/>
                    <a:pt x="2113" y="2141"/>
                    <a:pt x="2115" y="2148"/>
                  </a:cubicBezTo>
                  <a:cubicBezTo>
                    <a:pt x="2116" y="2155"/>
                    <a:pt x="2118" y="2163"/>
                    <a:pt x="2121" y="2170"/>
                  </a:cubicBezTo>
                  <a:cubicBezTo>
                    <a:pt x="2122" y="2173"/>
                    <a:pt x="2124" y="2177"/>
                    <a:pt x="2125" y="2180"/>
                  </a:cubicBezTo>
                  <a:cubicBezTo>
                    <a:pt x="2126" y="2182"/>
                    <a:pt x="2127" y="2183"/>
                    <a:pt x="2128" y="2185"/>
                  </a:cubicBezTo>
                  <a:cubicBezTo>
                    <a:pt x="2129" y="2186"/>
                    <a:pt x="2130" y="2188"/>
                    <a:pt x="2131" y="2189"/>
                  </a:cubicBezTo>
                  <a:cubicBezTo>
                    <a:pt x="2135" y="2195"/>
                    <a:pt x="2140" y="2201"/>
                    <a:pt x="2145" y="2205"/>
                  </a:cubicBezTo>
                  <a:cubicBezTo>
                    <a:pt x="2145" y="2205"/>
                    <a:pt x="2146" y="2206"/>
                    <a:pt x="2147" y="2206"/>
                  </a:cubicBezTo>
                  <a:cubicBezTo>
                    <a:pt x="2147" y="2207"/>
                    <a:pt x="2148" y="2207"/>
                    <a:pt x="2149" y="2208"/>
                  </a:cubicBezTo>
                  <a:cubicBezTo>
                    <a:pt x="2149" y="2208"/>
                    <a:pt x="2150" y="2209"/>
                    <a:pt x="2151" y="2209"/>
                  </a:cubicBezTo>
                  <a:cubicBezTo>
                    <a:pt x="2151" y="2210"/>
                    <a:pt x="2152" y="2210"/>
                    <a:pt x="2153" y="2211"/>
                  </a:cubicBezTo>
                  <a:cubicBezTo>
                    <a:pt x="2155" y="2212"/>
                    <a:pt x="2158" y="2214"/>
                    <a:pt x="2160" y="2215"/>
                  </a:cubicBezTo>
                  <a:cubicBezTo>
                    <a:pt x="2166" y="2217"/>
                    <a:pt x="2170" y="2219"/>
                    <a:pt x="2175" y="2220"/>
                  </a:cubicBezTo>
                  <a:cubicBezTo>
                    <a:pt x="2179" y="2221"/>
                    <a:pt x="2183" y="2222"/>
                    <a:pt x="2186" y="2223"/>
                  </a:cubicBezTo>
                  <a:cubicBezTo>
                    <a:pt x="2189" y="2223"/>
                    <a:pt x="2192" y="2224"/>
                    <a:pt x="2194" y="2224"/>
                  </a:cubicBezTo>
                  <a:cubicBezTo>
                    <a:pt x="2195" y="2224"/>
                    <a:pt x="2196" y="2224"/>
                    <a:pt x="2196" y="2224"/>
                  </a:cubicBezTo>
                  <a:cubicBezTo>
                    <a:pt x="2196" y="2224"/>
                    <a:pt x="2195" y="2224"/>
                    <a:pt x="2194" y="2223"/>
                  </a:cubicBezTo>
                  <a:cubicBezTo>
                    <a:pt x="2192" y="2223"/>
                    <a:pt x="2190" y="2222"/>
                    <a:pt x="2187" y="2221"/>
                  </a:cubicBezTo>
                  <a:cubicBezTo>
                    <a:pt x="2184" y="2220"/>
                    <a:pt x="2180" y="2219"/>
                    <a:pt x="2176" y="2217"/>
                  </a:cubicBezTo>
                  <a:cubicBezTo>
                    <a:pt x="2172" y="2215"/>
                    <a:pt x="2167" y="2213"/>
                    <a:pt x="2163" y="2211"/>
                  </a:cubicBezTo>
                  <a:cubicBezTo>
                    <a:pt x="2160" y="2209"/>
                    <a:pt x="2158" y="2208"/>
                    <a:pt x="2156" y="2206"/>
                  </a:cubicBezTo>
                  <a:cubicBezTo>
                    <a:pt x="2155" y="2206"/>
                    <a:pt x="2154" y="2205"/>
                    <a:pt x="2154" y="2205"/>
                  </a:cubicBezTo>
                  <a:cubicBezTo>
                    <a:pt x="2153" y="2204"/>
                    <a:pt x="2153" y="2204"/>
                    <a:pt x="2152" y="2203"/>
                  </a:cubicBezTo>
                  <a:cubicBezTo>
                    <a:pt x="2152" y="2203"/>
                    <a:pt x="2151" y="2202"/>
                    <a:pt x="2150" y="2202"/>
                  </a:cubicBezTo>
                  <a:cubicBezTo>
                    <a:pt x="2150" y="2202"/>
                    <a:pt x="2149" y="2201"/>
                    <a:pt x="2149" y="2200"/>
                  </a:cubicBezTo>
                  <a:cubicBezTo>
                    <a:pt x="2144" y="2196"/>
                    <a:pt x="2140" y="2191"/>
                    <a:pt x="2137" y="2186"/>
                  </a:cubicBezTo>
                  <a:cubicBezTo>
                    <a:pt x="2136" y="2184"/>
                    <a:pt x="2135" y="2183"/>
                    <a:pt x="2134" y="2181"/>
                  </a:cubicBezTo>
                  <a:cubicBezTo>
                    <a:pt x="2134" y="2180"/>
                    <a:pt x="2133" y="2178"/>
                    <a:pt x="2132" y="2177"/>
                  </a:cubicBezTo>
                  <a:cubicBezTo>
                    <a:pt x="2131" y="2174"/>
                    <a:pt x="2129" y="2170"/>
                    <a:pt x="2128" y="2167"/>
                  </a:cubicBezTo>
                  <a:cubicBezTo>
                    <a:pt x="2127" y="2163"/>
                    <a:pt x="2125" y="2159"/>
                    <a:pt x="2124" y="2155"/>
                  </a:cubicBezTo>
                  <a:cubicBezTo>
                    <a:pt x="2125" y="2156"/>
                    <a:pt x="2126" y="2157"/>
                    <a:pt x="2128" y="2159"/>
                  </a:cubicBezTo>
                  <a:cubicBezTo>
                    <a:pt x="2128" y="2160"/>
                    <a:pt x="2129" y="2160"/>
                    <a:pt x="2129" y="2161"/>
                  </a:cubicBezTo>
                  <a:cubicBezTo>
                    <a:pt x="2130" y="2162"/>
                    <a:pt x="2130" y="2162"/>
                    <a:pt x="2130" y="2162"/>
                  </a:cubicBezTo>
                  <a:cubicBezTo>
                    <a:pt x="2131" y="2163"/>
                    <a:pt x="2131" y="2163"/>
                    <a:pt x="2131" y="2163"/>
                  </a:cubicBezTo>
                  <a:cubicBezTo>
                    <a:pt x="2132" y="2164"/>
                    <a:pt x="2133" y="2165"/>
                    <a:pt x="2133" y="2165"/>
                  </a:cubicBezTo>
                  <a:cubicBezTo>
                    <a:pt x="2134" y="2166"/>
                    <a:pt x="2135" y="2167"/>
                    <a:pt x="2136" y="2167"/>
                  </a:cubicBezTo>
                  <a:cubicBezTo>
                    <a:pt x="2137" y="2169"/>
                    <a:pt x="2139" y="2170"/>
                    <a:pt x="2140" y="2171"/>
                  </a:cubicBezTo>
                  <a:cubicBezTo>
                    <a:pt x="2142" y="2172"/>
                    <a:pt x="2142" y="2172"/>
                    <a:pt x="2142" y="2172"/>
                  </a:cubicBezTo>
                  <a:cubicBezTo>
                    <a:pt x="2142" y="2172"/>
                    <a:pt x="2142" y="2172"/>
                    <a:pt x="2142" y="2172"/>
                  </a:cubicBezTo>
                  <a:cubicBezTo>
                    <a:pt x="2142" y="2172"/>
                    <a:pt x="2142" y="2172"/>
                    <a:pt x="2142" y="2172"/>
                  </a:cubicBezTo>
                  <a:cubicBezTo>
                    <a:pt x="2142" y="2172"/>
                    <a:pt x="2142" y="2172"/>
                    <a:pt x="2142" y="2172"/>
                  </a:cubicBezTo>
                  <a:cubicBezTo>
                    <a:pt x="2142" y="2172"/>
                    <a:pt x="2142" y="2172"/>
                    <a:pt x="2142" y="2172"/>
                  </a:cubicBezTo>
                  <a:cubicBezTo>
                    <a:pt x="2143" y="2173"/>
                    <a:pt x="2143" y="2173"/>
                    <a:pt x="2143" y="2173"/>
                  </a:cubicBezTo>
                  <a:cubicBezTo>
                    <a:pt x="2145" y="2174"/>
                    <a:pt x="2145" y="2174"/>
                    <a:pt x="2145" y="2174"/>
                  </a:cubicBezTo>
                  <a:cubicBezTo>
                    <a:pt x="2149" y="2177"/>
                    <a:pt x="2152" y="2178"/>
                    <a:pt x="2156" y="2180"/>
                  </a:cubicBezTo>
                  <a:cubicBezTo>
                    <a:pt x="2159" y="2182"/>
                    <a:pt x="2163" y="2183"/>
                    <a:pt x="2166" y="2184"/>
                  </a:cubicBezTo>
                  <a:cubicBezTo>
                    <a:pt x="2170" y="2186"/>
                    <a:pt x="2173" y="2187"/>
                    <a:pt x="2176" y="2188"/>
                  </a:cubicBezTo>
                  <a:cubicBezTo>
                    <a:pt x="2179" y="2189"/>
                    <a:pt x="2182" y="2191"/>
                    <a:pt x="2184" y="2192"/>
                  </a:cubicBezTo>
                  <a:cubicBezTo>
                    <a:pt x="2187" y="2193"/>
                    <a:pt x="2189" y="2194"/>
                    <a:pt x="2191" y="2195"/>
                  </a:cubicBezTo>
                  <a:cubicBezTo>
                    <a:pt x="2192" y="2196"/>
                    <a:pt x="2193" y="2196"/>
                    <a:pt x="2194" y="2197"/>
                  </a:cubicBezTo>
                  <a:cubicBezTo>
                    <a:pt x="2195" y="2197"/>
                    <a:pt x="2196" y="2198"/>
                    <a:pt x="2196" y="2198"/>
                  </a:cubicBezTo>
                  <a:cubicBezTo>
                    <a:pt x="2197" y="2199"/>
                    <a:pt x="2197" y="2199"/>
                    <a:pt x="2197" y="2199"/>
                  </a:cubicBezTo>
                  <a:cubicBezTo>
                    <a:pt x="2198" y="2199"/>
                    <a:pt x="2198" y="2200"/>
                    <a:pt x="2198" y="2200"/>
                  </a:cubicBezTo>
                  <a:cubicBezTo>
                    <a:pt x="2199" y="2200"/>
                    <a:pt x="2199" y="2200"/>
                    <a:pt x="2199" y="2201"/>
                  </a:cubicBezTo>
                  <a:cubicBezTo>
                    <a:pt x="2200" y="2201"/>
                    <a:pt x="2201" y="2202"/>
                    <a:pt x="2201" y="2202"/>
                  </a:cubicBezTo>
                  <a:cubicBezTo>
                    <a:pt x="2201" y="2202"/>
                    <a:pt x="2200" y="2201"/>
                    <a:pt x="2200" y="2200"/>
                  </a:cubicBezTo>
                  <a:cubicBezTo>
                    <a:pt x="2199" y="2200"/>
                    <a:pt x="2199" y="2200"/>
                    <a:pt x="2199" y="2199"/>
                  </a:cubicBezTo>
                  <a:cubicBezTo>
                    <a:pt x="2199" y="2199"/>
                    <a:pt x="2198" y="2198"/>
                    <a:pt x="2198" y="2198"/>
                  </a:cubicBezTo>
                  <a:cubicBezTo>
                    <a:pt x="2198" y="2198"/>
                    <a:pt x="2198" y="2198"/>
                    <a:pt x="2197" y="2197"/>
                  </a:cubicBezTo>
                  <a:cubicBezTo>
                    <a:pt x="2197" y="2197"/>
                    <a:pt x="2196" y="2196"/>
                    <a:pt x="2195" y="2195"/>
                  </a:cubicBezTo>
                  <a:cubicBezTo>
                    <a:pt x="2195" y="2194"/>
                    <a:pt x="2194" y="2194"/>
                    <a:pt x="2193" y="2193"/>
                  </a:cubicBezTo>
                  <a:cubicBezTo>
                    <a:pt x="2191" y="2191"/>
                    <a:pt x="2189" y="2190"/>
                    <a:pt x="2187" y="2188"/>
                  </a:cubicBezTo>
                  <a:cubicBezTo>
                    <a:pt x="2185" y="2187"/>
                    <a:pt x="2184" y="2186"/>
                    <a:pt x="2183" y="2185"/>
                  </a:cubicBezTo>
                  <a:cubicBezTo>
                    <a:pt x="2181" y="2184"/>
                    <a:pt x="2180" y="2184"/>
                    <a:pt x="2178" y="2183"/>
                  </a:cubicBezTo>
                  <a:cubicBezTo>
                    <a:pt x="2175" y="2181"/>
                    <a:pt x="2172" y="2180"/>
                    <a:pt x="2169" y="2178"/>
                  </a:cubicBezTo>
                  <a:cubicBezTo>
                    <a:pt x="2167" y="2177"/>
                    <a:pt x="2166" y="2176"/>
                    <a:pt x="2164" y="2176"/>
                  </a:cubicBezTo>
                  <a:cubicBezTo>
                    <a:pt x="2163" y="2175"/>
                    <a:pt x="2161" y="2174"/>
                    <a:pt x="2159" y="2173"/>
                  </a:cubicBezTo>
                  <a:cubicBezTo>
                    <a:pt x="2156" y="2171"/>
                    <a:pt x="2153" y="2170"/>
                    <a:pt x="2150" y="2168"/>
                  </a:cubicBezTo>
                  <a:cubicBezTo>
                    <a:pt x="2147" y="2166"/>
                    <a:pt x="2147" y="2166"/>
                    <a:pt x="2147" y="2166"/>
                  </a:cubicBezTo>
                  <a:cubicBezTo>
                    <a:pt x="2146" y="2166"/>
                    <a:pt x="2146" y="2166"/>
                    <a:pt x="2146" y="2166"/>
                  </a:cubicBezTo>
                  <a:cubicBezTo>
                    <a:pt x="2146" y="2166"/>
                    <a:pt x="2146" y="2166"/>
                    <a:pt x="2146" y="2166"/>
                  </a:cubicBezTo>
                  <a:cubicBezTo>
                    <a:pt x="2146" y="2166"/>
                    <a:pt x="2146" y="2166"/>
                    <a:pt x="2146" y="2166"/>
                  </a:cubicBezTo>
                  <a:cubicBezTo>
                    <a:pt x="2146" y="2166"/>
                    <a:pt x="2146" y="2166"/>
                    <a:pt x="2146" y="2166"/>
                  </a:cubicBezTo>
                  <a:cubicBezTo>
                    <a:pt x="2146" y="2166"/>
                    <a:pt x="2146" y="2166"/>
                    <a:pt x="2146" y="2166"/>
                  </a:cubicBezTo>
                  <a:cubicBezTo>
                    <a:pt x="2145" y="2165"/>
                    <a:pt x="2145" y="2165"/>
                    <a:pt x="2145" y="2165"/>
                  </a:cubicBezTo>
                  <a:cubicBezTo>
                    <a:pt x="2143" y="2164"/>
                    <a:pt x="2142" y="2163"/>
                    <a:pt x="2141" y="2161"/>
                  </a:cubicBezTo>
                  <a:cubicBezTo>
                    <a:pt x="2138" y="2159"/>
                    <a:pt x="2135" y="2157"/>
                    <a:pt x="2133" y="2154"/>
                  </a:cubicBezTo>
                  <a:cubicBezTo>
                    <a:pt x="2130" y="2152"/>
                    <a:pt x="2128" y="2149"/>
                    <a:pt x="2126" y="2147"/>
                  </a:cubicBezTo>
                  <a:cubicBezTo>
                    <a:pt x="2126" y="2145"/>
                    <a:pt x="2125" y="2144"/>
                    <a:pt x="2124" y="2143"/>
                  </a:cubicBezTo>
                  <a:cubicBezTo>
                    <a:pt x="2123" y="2142"/>
                    <a:pt x="2123" y="2142"/>
                    <a:pt x="2123" y="2141"/>
                  </a:cubicBezTo>
                  <a:cubicBezTo>
                    <a:pt x="2122" y="2140"/>
                    <a:pt x="2122" y="2140"/>
                    <a:pt x="2121" y="2139"/>
                  </a:cubicBezTo>
                  <a:cubicBezTo>
                    <a:pt x="2121" y="2139"/>
                    <a:pt x="2121" y="2138"/>
                    <a:pt x="2121" y="2138"/>
                  </a:cubicBezTo>
                  <a:cubicBezTo>
                    <a:pt x="2120" y="2134"/>
                    <a:pt x="2119" y="2129"/>
                    <a:pt x="2119" y="2125"/>
                  </a:cubicBezTo>
                  <a:cubicBezTo>
                    <a:pt x="2118" y="2122"/>
                    <a:pt x="2118" y="2118"/>
                    <a:pt x="2117" y="2114"/>
                  </a:cubicBezTo>
                  <a:cubicBezTo>
                    <a:pt x="2117" y="2111"/>
                    <a:pt x="2116" y="2107"/>
                    <a:pt x="2115" y="2104"/>
                  </a:cubicBezTo>
                  <a:cubicBezTo>
                    <a:pt x="2114" y="2097"/>
                    <a:pt x="2113" y="2090"/>
                    <a:pt x="2111" y="2084"/>
                  </a:cubicBezTo>
                  <a:cubicBezTo>
                    <a:pt x="2110" y="2078"/>
                    <a:pt x="2108" y="2072"/>
                    <a:pt x="2105" y="2067"/>
                  </a:cubicBezTo>
                  <a:cubicBezTo>
                    <a:pt x="2103" y="2062"/>
                    <a:pt x="2101" y="2057"/>
                    <a:pt x="2098" y="2053"/>
                  </a:cubicBezTo>
                  <a:cubicBezTo>
                    <a:pt x="2098" y="2052"/>
                    <a:pt x="2097" y="2051"/>
                    <a:pt x="2097" y="2051"/>
                  </a:cubicBezTo>
                  <a:cubicBezTo>
                    <a:pt x="2096" y="2050"/>
                    <a:pt x="2096" y="2049"/>
                    <a:pt x="2095" y="2048"/>
                  </a:cubicBezTo>
                  <a:cubicBezTo>
                    <a:pt x="2136" y="2075"/>
                    <a:pt x="2164" y="2104"/>
                    <a:pt x="2164" y="2104"/>
                  </a:cubicBezTo>
                  <a:cubicBezTo>
                    <a:pt x="2164" y="2104"/>
                    <a:pt x="2145" y="2076"/>
                    <a:pt x="2114" y="2049"/>
                  </a:cubicBezTo>
                  <a:cubicBezTo>
                    <a:pt x="2116" y="2049"/>
                    <a:pt x="2118" y="2050"/>
                    <a:pt x="2120" y="2050"/>
                  </a:cubicBezTo>
                  <a:cubicBezTo>
                    <a:pt x="2122" y="2051"/>
                    <a:pt x="2124" y="2051"/>
                    <a:pt x="2126" y="2052"/>
                  </a:cubicBezTo>
                  <a:cubicBezTo>
                    <a:pt x="2128" y="2053"/>
                    <a:pt x="2130" y="2053"/>
                    <a:pt x="2132" y="2054"/>
                  </a:cubicBezTo>
                  <a:cubicBezTo>
                    <a:pt x="2133" y="2054"/>
                    <a:pt x="2134" y="2055"/>
                    <a:pt x="2135" y="2055"/>
                  </a:cubicBezTo>
                  <a:cubicBezTo>
                    <a:pt x="2136" y="2055"/>
                    <a:pt x="2136" y="2056"/>
                    <a:pt x="2137" y="2056"/>
                  </a:cubicBezTo>
                  <a:cubicBezTo>
                    <a:pt x="2137" y="2056"/>
                    <a:pt x="2137" y="2056"/>
                    <a:pt x="2137" y="2056"/>
                  </a:cubicBezTo>
                  <a:cubicBezTo>
                    <a:pt x="2137" y="2056"/>
                    <a:pt x="2137" y="2056"/>
                    <a:pt x="2137" y="2056"/>
                  </a:cubicBezTo>
                  <a:cubicBezTo>
                    <a:pt x="2137" y="2056"/>
                    <a:pt x="2137" y="2056"/>
                    <a:pt x="2137" y="2056"/>
                  </a:cubicBezTo>
                  <a:cubicBezTo>
                    <a:pt x="2137" y="2056"/>
                    <a:pt x="2137" y="2056"/>
                    <a:pt x="2137" y="2056"/>
                  </a:cubicBezTo>
                  <a:cubicBezTo>
                    <a:pt x="2137" y="2056"/>
                    <a:pt x="2137" y="2056"/>
                    <a:pt x="2137" y="2056"/>
                  </a:cubicBezTo>
                  <a:cubicBezTo>
                    <a:pt x="2138" y="2057"/>
                    <a:pt x="2138" y="2057"/>
                    <a:pt x="2138" y="2057"/>
                  </a:cubicBezTo>
                  <a:cubicBezTo>
                    <a:pt x="2140" y="2057"/>
                    <a:pt x="2140" y="2057"/>
                    <a:pt x="2140" y="2057"/>
                  </a:cubicBezTo>
                  <a:cubicBezTo>
                    <a:pt x="2140" y="2058"/>
                    <a:pt x="2140" y="2058"/>
                    <a:pt x="2141" y="2058"/>
                  </a:cubicBezTo>
                  <a:cubicBezTo>
                    <a:pt x="2142" y="2059"/>
                    <a:pt x="2143" y="2059"/>
                    <a:pt x="2144" y="2060"/>
                  </a:cubicBezTo>
                  <a:cubicBezTo>
                    <a:pt x="2145" y="2061"/>
                    <a:pt x="2147" y="2062"/>
                    <a:pt x="2149" y="2064"/>
                  </a:cubicBezTo>
                  <a:cubicBezTo>
                    <a:pt x="2151" y="2065"/>
                    <a:pt x="2152" y="2066"/>
                    <a:pt x="2154" y="2068"/>
                  </a:cubicBezTo>
                  <a:cubicBezTo>
                    <a:pt x="2156" y="2069"/>
                    <a:pt x="2157" y="2071"/>
                    <a:pt x="2159" y="2072"/>
                  </a:cubicBezTo>
                  <a:cubicBezTo>
                    <a:pt x="2165" y="2078"/>
                    <a:pt x="2171" y="2083"/>
                    <a:pt x="2177" y="2088"/>
                  </a:cubicBezTo>
                  <a:cubicBezTo>
                    <a:pt x="2182" y="2092"/>
                    <a:pt x="2186" y="2096"/>
                    <a:pt x="2189" y="2098"/>
                  </a:cubicBezTo>
                  <a:cubicBezTo>
                    <a:pt x="2191" y="2100"/>
                    <a:pt x="2192" y="2101"/>
                    <a:pt x="2193" y="2102"/>
                  </a:cubicBezTo>
                  <a:cubicBezTo>
                    <a:pt x="2194" y="2102"/>
                    <a:pt x="2194" y="2103"/>
                    <a:pt x="2194" y="2103"/>
                  </a:cubicBezTo>
                  <a:cubicBezTo>
                    <a:pt x="2194" y="2103"/>
                    <a:pt x="2194" y="2102"/>
                    <a:pt x="2193" y="2101"/>
                  </a:cubicBezTo>
                  <a:cubicBezTo>
                    <a:pt x="2193" y="2100"/>
                    <a:pt x="2192" y="2099"/>
                    <a:pt x="2190" y="2097"/>
                  </a:cubicBezTo>
                  <a:cubicBezTo>
                    <a:pt x="2189" y="2096"/>
                    <a:pt x="2188" y="2094"/>
                    <a:pt x="2186" y="2092"/>
                  </a:cubicBezTo>
                  <a:cubicBezTo>
                    <a:pt x="2184" y="2089"/>
                    <a:pt x="2182" y="2087"/>
                    <a:pt x="2180" y="2084"/>
                  </a:cubicBezTo>
                  <a:cubicBezTo>
                    <a:pt x="2175" y="2079"/>
                    <a:pt x="2170" y="2073"/>
                    <a:pt x="2164" y="2067"/>
                  </a:cubicBezTo>
                  <a:cubicBezTo>
                    <a:pt x="2162" y="2065"/>
                    <a:pt x="2161" y="2064"/>
                    <a:pt x="2159" y="2062"/>
                  </a:cubicBezTo>
                  <a:cubicBezTo>
                    <a:pt x="2157" y="2061"/>
                    <a:pt x="2156" y="2059"/>
                    <a:pt x="2154" y="2058"/>
                  </a:cubicBezTo>
                  <a:cubicBezTo>
                    <a:pt x="2152" y="2056"/>
                    <a:pt x="2150" y="2055"/>
                    <a:pt x="2148" y="2053"/>
                  </a:cubicBezTo>
                  <a:cubicBezTo>
                    <a:pt x="2147" y="2053"/>
                    <a:pt x="2146" y="2052"/>
                    <a:pt x="2145" y="2051"/>
                  </a:cubicBezTo>
                  <a:cubicBezTo>
                    <a:pt x="2144" y="2051"/>
                    <a:pt x="2144" y="2051"/>
                    <a:pt x="2143" y="2050"/>
                  </a:cubicBezTo>
                  <a:cubicBezTo>
                    <a:pt x="2143" y="2050"/>
                    <a:pt x="2142" y="2050"/>
                    <a:pt x="2142" y="2050"/>
                  </a:cubicBezTo>
                  <a:cubicBezTo>
                    <a:pt x="2141" y="2049"/>
                    <a:pt x="2141" y="2049"/>
                    <a:pt x="2141" y="2049"/>
                  </a:cubicBezTo>
                  <a:cubicBezTo>
                    <a:pt x="2141" y="2049"/>
                    <a:pt x="2141" y="2049"/>
                    <a:pt x="2141" y="2049"/>
                  </a:cubicBezTo>
                  <a:cubicBezTo>
                    <a:pt x="2140" y="2049"/>
                    <a:pt x="2140" y="2049"/>
                    <a:pt x="2140" y="2049"/>
                  </a:cubicBezTo>
                  <a:cubicBezTo>
                    <a:pt x="2139" y="2048"/>
                    <a:pt x="2139" y="2048"/>
                    <a:pt x="2138" y="2048"/>
                  </a:cubicBezTo>
                  <a:cubicBezTo>
                    <a:pt x="2137" y="2048"/>
                    <a:pt x="2136" y="2047"/>
                    <a:pt x="2135" y="2047"/>
                  </a:cubicBezTo>
                  <a:cubicBezTo>
                    <a:pt x="2133" y="2046"/>
                    <a:pt x="2130" y="2045"/>
                    <a:pt x="2128" y="2045"/>
                  </a:cubicBezTo>
                  <a:cubicBezTo>
                    <a:pt x="2126" y="2044"/>
                    <a:pt x="2124" y="2044"/>
                    <a:pt x="2121" y="2043"/>
                  </a:cubicBezTo>
                  <a:cubicBezTo>
                    <a:pt x="2119" y="2043"/>
                    <a:pt x="2117" y="2042"/>
                    <a:pt x="2115" y="2042"/>
                  </a:cubicBezTo>
                  <a:cubicBezTo>
                    <a:pt x="2110" y="2040"/>
                    <a:pt x="2106" y="2039"/>
                    <a:pt x="2101" y="2038"/>
                  </a:cubicBezTo>
                  <a:cubicBezTo>
                    <a:pt x="2085" y="2025"/>
                    <a:pt x="2066" y="2013"/>
                    <a:pt x="2045" y="2005"/>
                  </a:cubicBezTo>
                  <a:cubicBezTo>
                    <a:pt x="2043" y="2004"/>
                    <a:pt x="2042" y="2004"/>
                    <a:pt x="2040" y="2003"/>
                  </a:cubicBezTo>
                  <a:cubicBezTo>
                    <a:pt x="2046" y="2003"/>
                    <a:pt x="2052" y="2003"/>
                    <a:pt x="2059" y="2003"/>
                  </a:cubicBezTo>
                  <a:cubicBezTo>
                    <a:pt x="2061" y="2003"/>
                    <a:pt x="2063" y="2003"/>
                    <a:pt x="2065" y="2003"/>
                  </a:cubicBezTo>
                  <a:cubicBezTo>
                    <a:pt x="2067" y="2003"/>
                    <a:pt x="2069" y="2003"/>
                    <a:pt x="2071" y="2003"/>
                  </a:cubicBezTo>
                  <a:cubicBezTo>
                    <a:pt x="2075" y="2003"/>
                    <a:pt x="2078" y="2003"/>
                    <a:pt x="2082" y="2003"/>
                  </a:cubicBezTo>
                  <a:cubicBezTo>
                    <a:pt x="2090" y="2003"/>
                    <a:pt x="2099" y="2004"/>
                    <a:pt x="2107" y="2004"/>
                  </a:cubicBezTo>
                  <a:cubicBezTo>
                    <a:pt x="2115" y="2005"/>
                    <a:pt x="2123" y="2006"/>
                    <a:pt x="2131" y="2008"/>
                  </a:cubicBezTo>
                  <a:cubicBezTo>
                    <a:pt x="2131" y="2008"/>
                    <a:pt x="2133" y="2008"/>
                    <a:pt x="2133" y="2008"/>
                  </a:cubicBezTo>
                  <a:cubicBezTo>
                    <a:pt x="2134" y="2008"/>
                    <a:pt x="2135" y="2009"/>
                    <a:pt x="2136" y="2009"/>
                  </a:cubicBezTo>
                  <a:cubicBezTo>
                    <a:pt x="2136" y="2009"/>
                    <a:pt x="2137" y="2009"/>
                    <a:pt x="2138" y="2010"/>
                  </a:cubicBezTo>
                  <a:cubicBezTo>
                    <a:pt x="2139" y="2011"/>
                    <a:pt x="2140" y="2011"/>
                    <a:pt x="2141" y="2012"/>
                  </a:cubicBezTo>
                  <a:cubicBezTo>
                    <a:pt x="2142" y="2013"/>
                    <a:pt x="2142" y="2013"/>
                    <a:pt x="2143" y="2014"/>
                  </a:cubicBezTo>
                  <a:cubicBezTo>
                    <a:pt x="2143" y="2014"/>
                    <a:pt x="2144" y="2015"/>
                    <a:pt x="2145" y="2015"/>
                  </a:cubicBezTo>
                  <a:cubicBezTo>
                    <a:pt x="2147" y="2018"/>
                    <a:pt x="2150" y="2020"/>
                    <a:pt x="2153" y="2023"/>
                  </a:cubicBezTo>
                  <a:cubicBezTo>
                    <a:pt x="2155" y="2027"/>
                    <a:pt x="2158" y="2030"/>
                    <a:pt x="2161" y="2034"/>
                  </a:cubicBezTo>
                  <a:cubicBezTo>
                    <a:pt x="2164" y="2038"/>
                    <a:pt x="2166" y="2042"/>
                    <a:pt x="2169" y="2047"/>
                  </a:cubicBezTo>
                  <a:cubicBezTo>
                    <a:pt x="2170" y="2048"/>
                    <a:pt x="2170" y="2049"/>
                    <a:pt x="2171" y="2050"/>
                  </a:cubicBezTo>
                  <a:cubicBezTo>
                    <a:pt x="2172" y="2051"/>
                    <a:pt x="2172" y="2053"/>
                    <a:pt x="2173" y="2054"/>
                  </a:cubicBezTo>
                  <a:cubicBezTo>
                    <a:pt x="2174" y="2056"/>
                    <a:pt x="2176" y="2059"/>
                    <a:pt x="2177" y="2061"/>
                  </a:cubicBezTo>
                  <a:cubicBezTo>
                    <a:pt x="2180" y="2066"/>
                    <a:pt x="2182" y="2071"/>
                    <a:pt x="2185" y="2076"/>
                  </a:cubicBezTo>
                  <a:cubicBezTo>
                    <a:pt x="2189" y="2081"/>
                    <a:pt x="2192" y="2085"/>
                    <a:pt x="2195" y="2090"/>
                  </a:cubicBezTo>
                  <a:cubicBezTo>
                    <a:pt x="2196" y="2091"/>
                    <a:pt x="2197" y="2092"/>
                    <a:pt x="2198" y="2093"/>
                  </a:cubicBezTo>
                  <a:cubicBezTo>
                    <a:pt x="2199" y="2094"/>
                    <a:pt x="2199" y="2094"/>
                    <a:pt x="2199" y="2095"/>
                  </a:cubicBezTo>
                  <a:cubicBezTo>
                    <a:pt x="2200" y="2096"/>
                    <a:pt x="2200" y="2096"/>
                    <a:pt x="2200" y="2096"/>
                  </a:cubicBezTo>
                  <a:cubicBezTo>
                    <a:pt x="2201" y="2096"/>
                    <a:pt x="2201" y="2096"/>
                    <a:pt x="2201" y="2096"/>
                  </a:cubicBezTo>
                  <a:cubicBezTo>
                    <a:pt x="2201" y="2097"/>
                    <a:pt x="2201" y="2097"/>
                    <a:pt x="2201" y="2097"/>
                  </a:cubicBezTo>
                  <a:cubicBezTo>
                    <a:pt x="2202" y="2097"/>
                    <a:pt x="2203" y="2098"/>
                    <a:pt x="2204" y="2099"/>
                  </a:cubicBezTo>
                  <a:cubicBezTo>
                    <a:pt x="2205" y="2100"/>
                    <a:pt x="2206" y="2101"/>
                    <a:pt x="2207" y="2102"/>
                  </a:cubicBezTo>
                  <a:cubicBezTo>
                    <a:pt x="2211" y="2106"/>
                    <a:pt x="2215" y="2109"/>
                    <a:pt x="2219" y="2112"/>
                  </a:cubicBezTo>
                  <a:cubicBezTo>
                    <a:pt x="2224" y="2115"/>
                    <a:pt x="2228" y="2117"/>
                    <a:pt x="2232" y="2119"/>
                  </a:cubicBezTo>
                  <a:cubicBezTo>
                    <a:pt x="2236" y="2121"/>
                    <a:pt x="2239" y="2122"/>
                    <a:pt x="2243" y="2123"/>
                  </a:cubicBezTo>
                  <a:cubicBezTo>
                    <a:pt x="2245" y="2124"/>
                    <a:pt x="2246" y="2124"/>
                    <a:pt x="2248" y="2124"/>
                  </a:cubicBezTo>
                  <a:cubicBezTo>
                    <a:pt x="2249" y="2125"/>
                    <a:pt x="2250" y="2125"/>
                    <a:pt x="2252" y="2125"/>
                  </a:cubicBezTo>
                  <a:cubicBezTo>
                    <a:pt x="2253" y="2126"/>
                    <a:pt x="2254" y="2126"/>
                    <a:pt x="2255" y="2126"/>
                  </a:cubicBezTo>
                  <a:cubicBezTo>
                    <a:pt x="2256" y="2126"/>
                    <a:pt x="2257" y="2126"/>
                    <a:pt x="2257" y="2126"/>
                  </a:cubicBezTo>
                  <a:cubicBezTo>
                    <a:pt x="2259" y="2126"/>
                    <a:pt x="2259" y="2126"/>
                    <a:pt x="2259" y="2126"/>
                  </a:cubicBezTo>
                  <a:cubicBezTo>
                    <a:pt x="2259" y="2126"/>
                    <a:pt x="2259" y="2126"/>
                    <a:pt x="2257" y="2126"/>
                  </a:cubicBezTo>
                  <a:cubicBezTo>
                    <a:pt x="2257" y="2126"/>
                    <a:pt x="2256" y="2125"/>
                    <a:pt x="2255" y="2125"/>
                  </a:cubicBezTo>
                  <a:cubicBezTo>
                    <a:pt x="2254" y="2125"/>
                    <a:pt x="2253" y="2124"/>
                    <a:pt x="2252" y="2124"/>
                  </a:cubicBezTo>
                  <a:cubicBezTo>
                    <a:pt x="2251" y="2123"/>
                    <a:pt x="2250" y="2123"/>
                    <a:pt x="2248" y="2122"/>
                  </a:cubicBezTo>
                  <a:cubicBezTo>
                    <a:pt x="2247" y="2122"/>
                    <a:pt x="2246" y="2121"/>
                    <a:pt x="2244" y="2120"/>
                  </a:cubicBezTo>
                  <a:cubicBezTo>
                    <a:pt x="2241" y="2119"/>
                    <a:pt x="2237" y="2117"/>
                    <a:pt x="2234" y="2115"/>
                  </a:cubicBezTo>
                  <a:cubicBezTo>
                    <a:pt x="2230" y="2113"/>
                    <a:pt x="2227" y="2110"/>
                    <a:pt x="2223" y="2107"/>
                  </a:cubicBezTo>
                  <a:cubicBezTo>
                    <a:pt x="2219" y="2104"/>
                    <a:pt x="2215" y="2101"/>
                    <a:pt x="2212" y="2097"/>
                  </a:cubicBezTo>
                  <a:cubicBezTo>
                    <a:pt x="2211" y="2096"/>
                    <a:pt x="2210" y="2095"/>
                    <a:pt x="2209" y="2095"/>
                  </a:cubicBezTo>
                  <a:cubicBezTo>
                    <a:pt x="2208" y="2094"/>
                    <a:pt x="2207" y="2093"/>
                    <a:pt x="2206" y="2092"/>
                  </a:cubicBezTo>
                  <a:cubicBezTo>
                    <a:pt x="2206" y="2091"/>
                    <a:pt x="2206" y="2091"/>
                    <a:pt x="2206" y="2091"/>
                  </a:cubicBezTo>
                  <a:cubicBezTo>
                    <a:pt x="2206" y="2091"/>
                    <a:pt x="2206" y="2091"/>
                    <a:pt x="2206" y="2091"/>
                  </a:cubicBezTo>
                  <a:cubicBezTo>
                    <a:pt x="2205" y="2090"/>
                    <a:pt x="2205" y="2090"/>
                    <a:pt x="2205" y="2090"/>
                  </a:cubicBezTo>
                  <a:cubicBezTo>
                    <a:pt x="2205" y="2089"/>
                    <a:pt x="2204" y="2089"/>
                    <a:pt x="2204" y="2088"/>
                  </a:cubicBezTo>
                  <a:cubicBezTo>
                    <a:pt x="2203" y="2087"/>
                    <a:pt x="2202" y="2086"/>
                    <a:pt x="2201" y="2085"/>
                  </a:cubicBezTo>
                  <a:cubicBezTo>
                    <a:pt x="2198" y="2081"/>
                    <a:pt x="2195" y="2076"/>
                    <a:pt x="2192" y="2072"/>
                  </a:cubicBezTo>
                  <a:cubicBezTo>
                    <a:pt x="2189" y="2067"/>
                    <a:pt x="2186" y="2062"/>
                    <a:pt x="2184" y="2057"/>
                  </a:cubicBezTo>
                  <a:cubicBezTo>
                    <a:pt x="2182" y="2055"/>
                    <a:pt x="2181" y="2052"/>
                    <a:pt x="2179" y="2050"/>
                  </a:cubicBezTo>
                  <a:cubicBezTo>
                    <a:pt x="2178" y="2049"/>
                    <a:pt x="2178" y="2048"/>
                    <a:pt x="2177" y="2046"/>
                  </a:cubicBezTo>
                  <a:cubicBezTo>
                    <a:pt x="2176" y="2045"/>
                    <a:pt x="2176" y="2044"/>
                    <a:pt x="2175" y="2043"/>
                  </a:cubicBezTo>
                  <a:cubicBezTo>
                    <a:pt x="2172" y="2039"/>
                    <a:pt x="2169" y="2034"/>
                    <a:pt x="2165" y="2031"/>
                  </a:cubicBezTo>
                  <a:cubicBezTo>
                    <a:pt x="2162" y="2027"/>
                    <a:pt x="2159" y="2023"/>
                    <a:pt x="2156" y="2020"/>
                  </a:cubicBezTo>
                  <a:cubicBezTo>
                    <a:pt x="2153" y="2017"/>
                    <a:pt x="2149" y="2015"/>
                    <a:pt x="2146" y="2013"/>
                  </a:cubicBezTo>
                  <a:cubicBezTo>
                    <a:pt x="2146" y="2012"/>
                    <a:pt x="2145" y="2012"/>
                    <a:pt x="2144" y="2012"/>
                  </a:cubicBezTo>
                  <a:cubicBezTo>
                    <a:pt x="2144" y="2011"/>
                    <a:pt x="2143" y="2011"/>
                    <a:pt x="2142" y="2010"/>
                  </a:cubicBezTo>
                  <a:cubicBezTo>
                    <a:pt x="2142" y="2010"/>
                    <a:pt x="2141" y="2010"/>
                    <a:pt x="2141" y="2010"/>
                  </a:cubicBezTo>
                  <a:cubicBezTo>
                    <a:pt x="2141" y="2010"/>
                    <a:pt x="2142" y="2010"/>
                    <a:pt x="2142" y="2010"/>
                  </a:cubicBezTo>
                  <a:cubicBezTo>
                    <a:pt x="2144" y="2010"/>
                    <a:pt x="2146" y="2011"/>
                    <a:pt x="2148" y="2011"/>
                  </a:cubicBezTo>
                  <a:cubicBezTo>
                    <a:pt x="2150" y="2012"/>
                    <a:pt x="2151" y="2012"/>
                    <a:pt x="2153" y="2013"/>
                  </a:cubicBezTo>
                  <a:cubicBezTo>
                    <a:pt x="2155" y="2013"/>
                    <a:pt x="2157" y="2014"/>
                    <a:pt x="2159" y="2014"/>
                  </a:cubicBezTo>
                  <a:cubicBezTo>
                    <a:pt x="2160" y="2015"/>
                    <a:pt x="2162" y="2015"/>
                    <a:pt x="2164" y="2016"/>
                  </a:cubicBezTo>
                  <a:cubicBezTo>
                    <a:pt x="2166" y="2017"/>
                    <a:pt x="2167" y="2017"/>
                    <a:pt x="2169" y="2018"/>
                  </a:cubicBezTo>
                  <a:cubicBezTo>
                    <a:pt x="2171" y="2018"/>
                    <a:pt x="2172" y="2019"/>
                    <a:pt x="2174" y="2020"/>
                  </a:cubicBezTo>
                  <a:cubicBezTo>
                    <a:pt x="2175" y="2020"/>
                    <a:pt x="2176" y="2020"/>
                    <a:pt x="2176" y="2021"/>
                  </a:cubicBezTo>
                  <a:cubicBezTo>
                    <a:pt x="2177" y="2021"/>
                    <a:pt x="2178" y="2021"/>
                    <a:pt x="2179" y="2022"/>
                  </a:cubicBezTo>
                  <a:cubicBezTo>
                    <a:pt x="2180" y="2022"/>
                    <a:pt x="2182" y="2023"/>
                    <a:pt x="2183" y="2023"/>
                  </a:cubicBezTo>
                  <a:cubicBezTo>
                    <a:pt x="2185" y="2024"/>
                    <a:pt x="2186" y="2025"/>
                    <a:pt x="2188" y="2025"/>
                  </a:cubicBezTo>
                  <a:cubicBezTo>
                    <a:pt x="2189" y="2026"/>
                    <a:pt x="2191" y="2027"/>
                    <a:pt x="2192" y="2027"/>
                  </a:cubicBezTo>
                  <a:cubicBezTo>
                    <a:pt x="2193" y="2028"/>
                    <a:pt x="2193" y="2028"/>
                    <a:pt x="2194" y="2028"/>
                  </a:cubicBezTo>
                  <a:cubicBezTo>
                    <a:pt x="2195" y="2029"/>
                    <a:pt x="2195" y="2029"/>
                    <a:pt x="2196" y="2030"/>
                  </a:cubicBezTo>
                  <a:cubicBezTo>
                    <a:pt x="2197" y="2030"/>
                    <a:pt x="2198" y="2031"/>
                    <a:pt x="2200" y="2032"/>
                  </a:cubicBezTo>
                  <a:cubicBezTo>
                    <a:pt x="2201" y="2032"/>
                    <a:pt x="2202" y="2033"/>
                    <a:pt x="2203" y="2034"/>
                  </a:cubicBezTo>
                  <a:cubicBezTo>
                    <a:pt x="2204" y="2034"/>
                    <a:pt x="2204" y="2034"/>
                    <a:pt x="2205" y="2035"/>
                  </a:cubicBezTo>
                  <a:cubicBezTo>
                    <a:pt x="2205" y="2035"/>
                    <a:pt x="2206" y="2035"/>
                    <a:pt x="2206" y="2036"/>
                  </a:cubicBezTo>
                  <a:cubicBezTo>
                    <a:pt x="2209" y="2037"/>
                    <a:pt x="2211" y="2038"/>
                    <a:pt x="2212" y="2039"/>
                  </a:cubicBezTo>
                  <a:cubicBezTo>
                    <a:pt x="2214" y="2041"/>
                    <a:pt x="2216" y="2042"/>
                    <a:pt x="2217" y="2043"/>
                  </a:cubicBezTo>
                  <a:cubicBezTo>
                    <a:pt x="2219" y="2044"/>
                    <a:pt x="2220" y="2045"/>
                    <a:pt x="2221" y="2045"/>
                  </a:cubicBezTo>
                  <a:cubicBezTo>
                    <a:pt x="2222" y="2046"/>
                    <a:pt x="2223" y="2047"/>
                    <a:pt x="2224" y="2048"/>
                  </a:cubicBezTo>
                  <a:cubicBezTo>
                    <a:pt x="2225" y="2049"/>
                    <a:pt x="2226" y="2049"/>
                    <a:pt x="2226" y="2049"/>
                  </a:cubicBezTo>
                  <a:cubicBezTo>
                    <a:pt x="2226" y="2049"/>
                    <a:pt x="2225" y="2049"/>
                    <a:pt x="2224" y="2047"/>
                  </a:cubicBezTo>
                  <a:cubicBezTo>
                    <a:pt x="2223" y="2047"/>
                    <a:pt x="2223" y="2046"/>
                    <a:pt x="2222" y="2045"/>
                  </a:cubicBezTo>
                  <a:cubicBezTo>
                    <a:pt x="2221" y="2044"/>
                    <a:pt x="2220" y="2043"/>
                    <a:pt x="2218" y="2041"/>
                  </a:cubicBezTo>
                  <a:cubicBezTo>
                    <a:pt x="2217" y="2040"/>
                    <a:pt x="2215" y="2039"/>
                    <a:pt x="2214" y="2037"/>
                  </a:cubicBezTo>
                  <a:cubicBezTo>
                    <a:pt x="2212" y="2036"/>
                    <a:pt x="2210" y="2035"/>
                    <a:pt x="2208" y="2033"/>
                  </a:cubicBezTo>
                  <a:cubicBezTo>
                    <a:pt x="2208" y="2033"/>
                    <a:pt x="2207" y="2032"/>
                    <a:pt x="2207" y="2032"/>
                  </a:cubicBezTo>
                  <a:cubicBezTo>
                    <a:pt x="2206" y="2031"/>
                    <a:pt x="2206" y="2031"/>
                    <a:pt x="2205" y="2031"/>
                  </a:cubicBezTo>
                  <a:cubicBezTo>
                    <a:pt x="2204" y="2030"/>
                    <a:pt x="2203" y="2029"/>
                    <a:pt x="2202" y="2028"/>
                  </a:cubicBezTo>
                  <a:cubicBezTo>
                    <a:pt x="2201" y="2027"/>
                    <a:pt x="2199" y="2027"/>
                    <a:pt x="2198" y="2026"/>
                  </a:cubicBezTo>
                  <a:cubicBezTo>
                    <a:pt x="2197" y="2025"/>
                    <a:pt x="2197" y="2025"/>
                    <a:pt x="2196" y="2025"/>
                  </a:cubicBezTo>
                  <a:cubicBezTo>
                    <a:pt x="2195" y="2024"/>
                    <a:pt x="2195" y="2024"/>
                    <a:pt x="2194" y="2023"/>
                  </a:cubicBezTo>
                  <a:cubicBezTo>
                    <a:pt x="2189" y="2020"/>
                    <a:pt x="2183" y="2017"/>
                    <a:pt x="2176" y="2014"/>
                  </a:cubicBezTo>
                  <a:cubicBezTo>
                    <a:pt x="2175" y="2013"/>
                    <a:pt x="2173" y="2013"/>
                    <a:pt x="2171" y="2012"/>
                  </a:cubicBezTo>
                  <a:cubicBezTo>
                    <a:pt x="2170" y="2011"/>
                    <a:pt x="2168" y="2011"/>
                    <a:pt x="2166" y="2010"/>
                  </a:cubicBezTo>
                  <a:cubicBezTo>
                    <a:pt x="2164" y="2009"/>
                    <a:pt x="2163" y="2009"/>
                    <a:pt x="2161" y="2008"/>
                  </a:cubicBezTo>
                  <a:cubicBezTo>
                    <a:pt x="2159" y="2007"/>
                    <a:pt x="2157" y="2007"/>
                    <a:pt x="2155" y="2006"/>
                  </a:cubicBezTo>
                  <a:cubicBezTo>
                    <a:pt x="2153" y="2005"/>
                    <a:pt x="2152" y="2005"/>
                    <a:pt x="2150" y="2004"/>
                  </a:cubicBezTo>
                  <a:cubicBezTo>
                    <a:pt x="2148" y="2004"/>
                    <a:pt x="2146" y="2003"/>
                    <a:pt x="2144" y="2003"/>
                  </a:cubicBezTo>
                  <a:cubicBezTo>
                    <a:pt x="2143" y="2003"/>
                    <a:pt x="2142" y="2002"/>
                    <a:pt x="2141" y="2002"/>
                  </a:cubicBezTo>
                  <a:cubicBezTo>
                    <a:pt x="2140" y="2002"/>
                    <a:pt x="2139" y="2002"/>
                    <a:pt x="2138" y="2001"/>
                  </a:cubicBezTo>
                  <a:cubicBezTo>
                    <a:pt x="2137" y="2001"/>
                    <a:pt x="2136" y="2001"/>
                    <a:pt x="2135" y="2001"/>
                  </a:cubicBezTo>
                  <a:cubicBezTo>
                    <a:pt x="2134" y="2001"/>
                    <a:pt x="2133" y="2000"/>
                    <a:pt x="2132" y="2000"/>
                  </a:cubicBezTo>
                  <a:cubicBezTo>
                    <a:pt x="2124" y="1999"/>
                    <a:pt x="2116" y="1997"/>
                    <a:pt x="2107" y="1997"/>
                  </a:cubicBezTo>
                  <a:cubicBezTo>
                    <a:pt x="2099" y="1996"/>
                    <a:pt x="2091" y="1995"/>
                    <a:pt x="2083" y="1995"/>
                  </a:cubicBezTo>
                  <a:cubicBezTo>
                    <a:pt x="2079" y="1995"/>
                    <a:pt x="2075" y="1995"/>
                    <a:pt x="2071" y="1995"/>
                  </a:cubicBezTo>
                  <a:cubicBezTo>
                    <a:pt x="2067" y="1995"/>
                    <a:pt x="2063" y="1995"/>
                    <a:pt x="2059" y="1996"/>
                  </a:cubicBezTo>
                  <a:cubicBezTo>
                    <a:pt x="2051" y="1996"/>
                    <a:pt x="2044" y="1997"/>
                    <a:pt x="2037" y="1997"/>
                  </a:cubicBezTo>
                  <a:cubicBezTo>
                    <a:pt x="2033" y="1998"/>
                    <a:pt x="2030" y="1998"/>
                    <a:pt x="2026" y="1998"/>
                  </a:cubicBezTo>
                  <a:cubicBezTo>
                    <a:pt x="2025" y="1999"/>
                    <a:pt x="2023" y="1999"/>
                    <a:pt x="2021" y="1999"/>
                  </a:cubicBezTo>
                  <a:cubicBezTo>
                    <a:pt x="1949" y="1986"/>
                    <a:pt x="1797" y="1991"/>
                    <a:pt x="1751" y="1937"/>
                  </a:cubicBezTo>
                  <a:cubicBezTo>
                    <a:pt x="1759" y="1931"/>
                    <a:pt x="1767" y="1926"/>
                    <a:pt x="1774" y="1922"/>
                  </a:cubicBezTo>
                  <a:cubicBezTo>
                    <a:pt x="1777" y="1922"/>
                    <a:pt x="1780" y="1922"/>
                    <a:pt x="1783" y="1923"/>
                  </a:cubicBezTo>
                  <a:cubicBezTo>
                    <a:pt x="1787" y="1923"/>
                    <a:pt x="1791" y="1923"/>
                    <a:pt x="1796" y="1924"/>
                  </a:cubicBezTo>
                  <a:cubicBezTo>
                    <a:pt x="1798" y="1925"/>
                    <a:pt x="1800" y="1925"/>
                    <a:pt x="1802" y="1926"/>
                  </a:cubicBezTo>
                  <a:cubicBezTo>
                    <a:pt x="1803" y="1926"/>
                    <a:pt x="1805" y="1927"/>
                    <a:pt x="1806" y="1927"/>
                  </a:cubicBezTo>
                  <a:cubicBezTo>
                    <a:pt x="1806" y="1927"/>
                    <a:pt x="1806" y="1927"/>
                    <a:pt x="1806" y="1927"/>
                  </a:cubicBezTo>
                  <a:cubicBezTo>
                    <a:pt x="1807" y="1927"/>
                    <a:pt x="1807" y="1927"/>
                    <a:pt x="1807" y="1927"/>
                  </a:cubicBezTo>
                  <a:cubicBezTo>
                    <a:pt x="1807" y="1928"/>
                    <a:pt x="1807" y="1928"/>
                    <a:pt x="1807" y="1928"/>
                  </a:cubicBezTo>
                  <a:cubicBezTo>
                    <a:pt x="1807" y="1928"/>
                    <a:pt x="1807" y="1928"/>
                    <a:pt x="1807" y="1928"/>
                  </a:cubicBezTo>
                  <a:cubicBezTo>
                    <a:pt x="1807" y="1928"/>
                    <a:pt x="1807" y="1928"/>
                    <a:pt x="1807" y="1928"/>
                  </a:cubicBezTo>
                  <a:cubicBezTo>
                    <a:pt x="1807" y="1928"/>
                    <a:pt x="1807" y="1928"/>
                    <a:pt x="1807" y="1928"/>
                  </a:cubicBezTo>
                  <a:cubicBezTo>
                    <a:pt x="1808" y="1928"/>
                    <a:pt x="1808" y="1928"/>
                    <a:pt x="1809" y="1928"/>
                  </a:cubicBezTo>
                  <a:cubicBezTo>
                    <a:pt x="1809" y="1929"/>
                    <a:pt x="1810" y="1929"/>
                    <a:pt x="1810" y="1929"/>
                  </a:cubicBezTo>
                  <a:cubicBezTo>
                    <a:pt x="1811" y="1930"/>
                    <a:pt x="1811" y="1930"/>
                    <a:pt x="1811" y="1930"/>
                  </a:cubicBezTo>
                  <a:cubicBezTo>
                    <a:pt x="1812" y="1930"/>
                    <a:pt x="1812" y="1930"/>
                    <a:pt x="1812" y="1930"/>
                  </a:cubicBezTo>
                  <a:cubicBezTo>
                    <a:pt x="1813" y="1931"/>
                    <a:pt x="1814" y="1932"/>
                    <a:pt x="1815" y="1932"/>
                  </a:cubicBezTo>
                  <a:cubicBezTo>
                    <a:pt x="1817" y="1934"/>
                    <a:pt x="1819" y="1935"/>
                    <a:pt x="1821" y="1937"/>
                  </a:cubicBezTo>
                  <a:cubicBezTo>
                    <a:pt x="1825" y="1941"/>
                    <a:pt x="1828" y="1944"/>
                    <a:pt x="1832" y="1948"/>
                  </a:cubicBezTo>
                  <a:cubicBezTo>
                    <a:pt x="1833" y="1949"/>
                    <a:pt x="1834" y="1950"/>
                    <a:pt x="1836" y="1951"/>
                  </a:cubicBezTo>
                  <a:cubicBezTo>
                    <a:pt x="1837" y="1952"/>
                    <a:pt x="1837" y="1952"/>
                    <a:pt x="1837" y="1952"/>
                  </a:cubicBezTo>
                  <a:cubicBezTo>
                    <a:pt x="1839" y="1954"/>
                    <a:pt x="1839" y="1954"/>
                    <a:pt x="1839" y="1954"/>
                  </a:cubicBezTo>
                  <a:cubicBezTo>
                    <a:pt x="1841" y="1955"/>
                    <a:pt x="1843" y="1957"/>
                    <a:pt x="1845" y="1959"/>
                  </a:cubicBezTo>
                  <a:cubicBezTo>
                    <a:pt x="1847" y="1960"/>
                    <a:pt x="1848" y="1960"/>
                    <a:pt x="1849" y="1961"/>
                  </a:cubicBezTo>
                  <a:cubicBezTo>
                    <a:pt x="1850" y="1962"/>
                    <a:pt x="1851" y="1962"/>
                    <a:pt x="1853" y="1963"/>
                  </a:cubicBezTo>
                  <a:cubicBezTo>
                    <a:pt x="1853" y="1963"/>
                    <a:pt x="1854" y="1964"/>
                    <a:pt x="1854" y="1964"/>
                  </a:cubicBezTo>
                  <a:cubicBezTo>
                    <a:pt x="1855" y="1964"/>
                    <a:pt x="1856" y="1965"/>
                    <a:pt x="1856" y="1965"/>
                  </a:cubicBezTo>
                  <a:cubicBezTo>
                    <a:pt x="1857" y="1966"/>
                    <a:pt x="1859" y="1966"/>
                    <a:pt x="1860" y="1967"/>
                  </a:cubicBezTo>
                  <a:cubicBezTo>
                    <a:pt x="1865" y="1969"/>
                    <a:pt x="1869" y="1971"/>
                    <a:pt x="1874" y="1972"/>
                  </a:cubicBezTo>
                  <a:cubicBezTo>
                    <a:pt x="1875" y="1972"/>
                    <a:pt x="1876" y="1973"/>
                    <a:pt x="1877" y="1973"/>
                  </a:cubicBezTo>
                  <a:cubicBezTo>
                    <a:pt x="1879" y="1973"/>
                    <a:pt x="1880" y="1974"/>
                    <a:pt x="1881" y="1974"/>
                  </a:cubicBezTo>
                  <a:cubicBezTo>
                    <a:pt x="1882" y="1974"/>
                    <a:pt x="1883" y="1974"/>
                    <a:pt x="1884" y="1974"/>
                  </a:cubicBezTo>
                  <a:cubicBezTo>
                    <a:pt x="1885" y="1975"/>
                    <a:pt x="1886" y="1975"/>
                    <a:pt x="1887" y="1975"/>
                  </a:cubicBezTo>
                  <a:cubicBezTo>
                    <a:pt x="1891" y="1975"/>
                    <a:pt x="1895" y="1976"/>
                    <a:pt x="1899" y="1976"/>
                  </a:cubicBezTo>
                  <a:cubicBezTo>
                    <a:pt x="1902" y="1976"/>
                    <a:pt x="1905" y="1976"/>
                    <a:pt x="1907" y="1975"/>
                  </a:cubicBezTo>
                  <a:cubicBezTo>
                    <a:pt x="1910" y="1975"/>
                    <a:pt x="1912" y="1975"/>
                    <a:pt x="1913" y="1975"/>
                  </a:cubicBezTo>
                  <a:cubicBezTo>
                    <a:pt x="1914" y="1974"/>
                    <a:pt x="1915" y="1974"/>
                    <a:pt x="1915" y="1974"/>
                  </a:cubicBezTo>
                  <a:cubicBezTo>
                    <a:pt x="1915" y="1974"/>
                    <a:pt x="1914" y="1974"/>
                    <a:pt x="1913" y="1974"/>
                  </a:cubicBezTo>
                  <a:cubicBezTo>
                    <a:pt x="1912" y="1974"/>
                    <a:pt x="1910" y="1974"/>
                    <a:pt x="1907" y="1974"/>
                  </a:cubicBezTo>
                  <a:cubicBezTo>
                    <a:pt x="1905" y="1974"/>
                    <a:pt x="1902" y="1973"/>
                    <a:pt x="1899" y="1973"/>
                  </a:cubicBezTo>
                  <a:cubicBezTo>
                    <a:pt x="1896" y="1972"/>
                    <a:pt x="1892" y="1971"/>
                    <a:pt x="1888" y="1970"/>
                  </a:cubicBezTo>
                  <a:cubicBezTo>
                    <a:pt x="1887" y="1970"/>
                    <a:pt x="1886" y="1970"/>
                    <a:pt x="1885" y="1970"/>
                  </a:cubicBezTo>
                  <a:cubicBezTo>
                    <a:pt x="1884" y="1969"/>
                    <a:pt x="1883" y="1969"/>
                    <a:pt x="1882" y="1969"/>
                  </a:cubicBezTo>
                  <a:cubicBezTo>
                    <a:pt x="1880" y="1968"/>
                    <a:pt x="1878" y="1967"/>
                    <a:pt x="1876" y="1966"/>
                  </a:cubicBezTo>
                  <a:cubicBezTo>
                    <a:pt x="1872" y="1965"/>
                    <a:pt x="1867" y="1963"/>
                    <a:pt x="1863" y="1961"/>
                  </a:cubicBezTo>
                  <a:cubicBezTo>
                    <a:pt x="1862" y="1960"/>
                    <a:pt x="1861" y="1959"/>
                    <a:pt x="1860" y="1959"/>
                  </a:cubicBezTo>
                  <a:cubicBezTo>
                    <a:pt x="1859" y="1958"/>
                    <a:pt x="1858" y="1958"/>
                    <a:pt x="1858" y="1958"/>
                  </a:cubicBezTo>
                  <a:cubicBezTo>
                    <a:pt x="1857" y="1957"/>
                    <a:pt x="1857" y="1957"/>
                    <a:pt x="1856" y="1957"/>
                  </a:cubicBezTo>
                  <a:cubicBezTo>
                    <a:pt x="1854" y="1955"/>
                    <a:pt x="1852" y="1954"/>
                    <a:pt x="1850" y="1953"/>
                  </a:cubicBezTo>
                  <a:cubicBezTo>
                    <a:pt x="1848" y="1951"/>
                    <a:pt x="1847" y="1950"/>
                    <a:pt x="1845" y="1949"/>
                  </a:cubicBezTo>
                  <a:cubicBezTo>
                    <a:pt x="1846" y="1949"/>
                    <a:pt x="1846" y="1949"/>
                    <a:pt x="1847" y="1949"/>
                  </a:cubicBezTo>
                  <a:cubicBezTo>
                    <a:pt x="1848" y="1950"/>
                    <a:pt x="1848" y="1950"/>
                    <a:pt x="1849" y="1950"/>
                  </a:cubicBezTo>
                  <a:cubicBezTo>
                    <a:pt x="1850" y="1950"/>
                    <a:pt x="1852" y="1950"/>
                    <a:pt x="1853" y="1950"/>
                  </a:cubicBezTo>
                  <a:cubicBezTo>
                    <a:pt x="1856" y="1950"/>
                    <a:pt x="1859" y="1950"/>
                    <a:pt x="1862" y="1950"/>
                  </a:cubicBezTo>
                  <a:cubicBezTo>
                    <a:pt x="1865" y="1950"/>
                    <a:pt x="1868" y="1950"/>
                    <a:pt x="1871" y="1950"/>
                  </a:cubicBezTo>
                  <a:cubicBezTo>
                    <a:pt x="1874" y="1949"/>
                    <a:pt x="1877" y="1949"/>
                    <a:pt x="1880" y="1948"/>
                  </a:cubicBezTo>
                  <a:cubicBezTo>
                    <a:pt x="1883" y="1948"/>
                    <a:pt x="1886" y="1948"/>
                    <a:pt x="1889" y="1947"/>
                  </a:cubicBezTo>
                  <a:cubicBezTo>
                    <a:pt x="1890" y="1947"/>
                    <a:pt x="1890" y="1947"/>
                    <a:pt x="1891" y="1947"/>
                  </a:cubicBezTo>
                  <a:cubicBezTo>
                    <a:pt x="1892" y="1947"/>
                    <a:pt x="1892" y="1947"/>
                    <a:pt x="1893" y="1947"/>
                  </a:cubicBezTo>
                  <a:cubicBezTo>
                    <a:pt x="1895" y="1947"/>
                    <a:pt x="1896" y="1947"/>
                    <a:pt x="1897" y="1947"/>
                  </a:cubicBezTo>
                  <a:cubicBezTo>
                    <a:pt x="1900" y="1947"/>
                    <a:pt x="1903" y="1947"/>
                    <a:pt x="1905" y="1947"/>
                  </a:cubicBezTo>
                  <a:cubicBezTo>
                    <a:pt x="1908" y="1947"/>
                    <a:pt x="1911" y="1948"/>
                    <a:pt x="1913" y="1948"/>
                  </a:cubicBezTo>
                  <a:cubicBezTo>
                    <a:pt x="1914" y="1948"/>
                    <a:pt x="1915" y="1948"/>
                    <a:pt x="1916" y="1948"/>
                  </a:cubicBezTo>
                  <a:cubicBezTo>
                    <a:pt x="1917" y="1948"/>
                    <a:pt x="1918" y="1949"/>
                    <a:pt x="1919" y="1949"/>
                  </a:cubicBezTo>
                  <a:cubicBezTo>
                    <a:pt x="1920" y="1949"/>
                    <a:pt x="1921" y="1949"/>
                    <a:pt x="1922" y="1949"/>
                  </a:cubicBezTo>
                  <a:cubicBezTo>
                    <a:pt x="1922" y="1949"/>
                    <a:pt x="1923" y="1949"/>
                    <a:pt x="1924" y="1949"/>
                  </a:cubicBezTo>
                  <a:cubicBezTo>
                    <a:pt x="1925" y="1950"/>
                    <a:pt x="1926" y="1950"/>
                    <a:pt x="1927" y="1950"/>
                  </a:cubicBezTo>
                  <a:cubicBezTo>
                    <a:pt x="1928" y="1950"/>
                    <a:pt x="1928" y="1950"/>
                    <a:pt x="1928" y="1950"/>
                  </a:cubicBezTo>
                  <a:cubicBezTo>
                    <a:pt x="1928" y="1950"/>
                    <a:pt x="1928" y="1950"/>
                    <a:pt x="1927" y="1950"/>
                  </a:cubicBezTo>
                  <a:cubicBezTo>
                    <a:pt x="1926" y="1949"/>
                    <a:pt x="1926" y="1949"/>
                    <a:pt x="1924" y="1948"/>
                  </a:cubicBezTo>
                  <a:cubicBezTo>
                    <a:pt x="1924" y="1948"/>
                    <a:pt x="1923" y="1947"/>
                    <a:pt x="1922" y="1947"/>
                  </a:cubicBezTo>
                  <a:cubicBezTo>
                    <a:pt x="1922" y="1946"/>
                    <a:pt x="1921" y="1946"/>
                    <a:pt x="1920" y="1946"/>
                  </a:cubicBezTo>
                  <a:cubicBezTo>
                    <a:pt x="1918" y="1945"/>
                    <a:pt x="1916" y="1944"/>
                    <a:pt x="1914" y="1943"/>
                  </a:cubicBezTo>
                  <a:cubicBezTo>
                    <a:pt x="1911" y="1943"/>
                    <a:pt x="1909" y="1942"/>
                    <a:pt x="1906" y="1941"/>
                  </a:cubicBezTo>
                  <a:cubicBezTo>
                    <a:pt x="1904" y="1941"/>
                    <a:pt x="1901" y="1940"/>
                    <a:pt x="1898" y="1940"/>
                  </a:cubicBezTo>
                  <a:cubicBezTo>
                    <a:pt x="1896" y="1940"/>
                    <a:pt x="1895" y="1940"/>
                    <a:pt x="1893" y="1940"/>
                  </a:cubicBezTo>
                  <a:cubicBezTo>
                    <a:pt x="1892" y="1940"/>
                    <a:pt x="1890" y="1940"/>
                    <a:pt x="1888" y="1940"/>
                  </a:cubicBezTo>
                  <a:cubicBezTo>
                    <a:pt x="1885" y="1940"/>
                    <a:pt x="1882" y="1940"/>
                    <a:pt x="1879" y="1941"/>
                  </a:cubicBezTo>
                  <a:cubicBezTo>
                    <a:pt x="1876" y="1941"/>
                    <a:pt x="1873" y="1942"/>
                    <a:pt x="1870" y="1942"/>
                  </a:cubicBezTo>
                  <a:cubicBezTo>
                    <a:pt x="1868" y="1942"/>
                    <a:pt x="1867" y="1942"/>
                    <a:pt x="1865" y="1943"/>
                  </a:cubicBezTo>
                  <a:cubicBezTo>
                    <a:pt x="1864" y="1943"/>
                    <a:pt x="1862" y="1943"/>
                    <a:pt x="1861" y="1943"/>
                  </a:cubicBezTo>
                  <a:cubicBezTo>
                    <a:pt x="1858" y="1944"/>
                    <a:pt x="1855" y="1944"/>
                    <a:pt x="1853" y="1944"/>
                  </a:cubicBezTo>
                  <a:cubicBezTo>
                    <a:pt x="1852" y="1944"/>
                    <a:pt x="1852" y="1944"/>
                    <a:pt x="1851" y="1944"/>
                  </a:cubicBezTo>
                  <a:cubicBezTo>
                    <a:pt x="1850" y="1945"/>
                    <a:pt x="1850" y="1944"/>
                    <a:pt x="1849" y="1945"/>
                  </a:cubicBezTo>
                  <a:cubicBezTo>
                    <a:pt x="1849" y="1945"/>
                    <a:pt x="1848" y="1945"/>
                    <a:pt x="1847" y="1945"/>
                  </a:cubicBezTo>
                  <a:cubicBezTo>
                    <a:pt x="1847" y="1945"/>
                    <a:pt x="1846" y="1945"/>
                    <a:pt x="1846" y="1945"/>
                  </a:cubicBezTo>
                  <a:cubicBezTo>
                    <a:pt x="1845" y="1944"/>
                    <a:pt x="1845" y="1944"/>
                    <a:pt x="1844" y="1944"/>
                  </a:cubicBezTo>
                  <a:cubicBezTo>
                    <a:pt x="1844" y="1944"/>
                    <a:pt x="1843" y="1944"/>
                    <a:pt x="1843" y="1944"/>
                  </a:cubicBezTo>
                  <a:cubicBezTo>
                    <a:pt x="1842" y="1944"/>
                    <a:pt x="1842" y="1944"/>
                    <a:pt x="1841" y="1944"/>
                  </a:cubicBezTo>
                  <a:cubicBezTo>
                    <a:pt x="1841" y="1944"/>
                    <a:pt x="1840" y="1944"/>
                    <a:pt x="1840" y="1944"/>
                  </a:cubicBezTo>
                  <a:cubicBezTo>
                    <a:pt x="1840" y="1944"/>
                    <a:pt x="1840" y="1944"/>
                    <a:pt x="1839" y="1944"/>
                  </a:cubicBezTo>
                  <a:cubicBezTo>
                    <a:pt x="1839" y="1943"/>
                    <a:pt x="1838" y="1943"/>
                    <a:pt x="1838" y="1942"/>
                  </a:cubicBezTo>
                  <a:cubicBezTo>
                    <a:pt x="1834" y="1939"/>
                    <a:pt x="1830" y="1935"/>
                    <a:pt x="1826" y="1931"/>
                  </a:cubicBezTo>
                  <a:cubicBezTo>
                    <a:pt x="1824" y="1929"/>
                    <a:pt x="1821" y="1928"/>
                    <a:pt x="1819" y="1926"/>
                  </a:cubicBezTo>
                  <a:cubicBezTo>
                    <a:pt x="1818" y="1925"/>
                    <a:pt x="1817" y="1925"/>
                    <a:pt x="1815" y="1924"/>
                  </a:cubicBezTo>
                  <a:cubicBezTo>
                    <a:pt x="1815" y="1924"/>
                    <a:pt x="1815" y="1924"/>
                    <a:pt x="1815" y="1924"/>
                  </a:cubicBezTo>
                  <a:cubicBezTo>
                    <a:pt x="1814" y="1923"/>
                    <a:pt x="1814" y="1923"/>
                    <a:pt x="1814" y="1923"/>
                  </a:cubicBezTo>
                  <a:cubicBezTo>
                    <a:pt x="1813" y="1923"/>
                    <a:pt x="1812" y="1922"/>
                    <a:pt x="1812" y="1922"/>
                  </a:cubicBezTo>
                  <a:cubicBezTo>
                    <a:pt x="1811" y="1922"/>
                    <a:pt x="1811" y="1922"/>
                    <a:pt x="1810" y="1921"/>
                  </a:cubicBezTo>
                  <a:cubicBezTo>
                    <a:pt x="1810" y="1921"/>
                    <a:pt x="1810" y="1921"/>
                    <a:pt x="1810" y="1921"/>
                  </a:cubicBezTo>
                  <a:cubicBezTo>
                    <a:pt x="1810" y="1921"/>
                    <a:pt x="1810" y="1921"/>
                    <a:pt x="1810" y="1921"/>
                  </a:cubicBezTo>
                  <a:cubicBezTo>
                    <a:pt x="1810" y="1921"/>
                    <a:pt x="1810" y="1921"/>
                    <a:pt x="1810" y="1921"/>
                  </a:cubicBezTo>
                  <a:cubicBezTo>
                    <a:pt x="1809" y="1921"/>
                    <a:pt x="1809" y="1921"/>
                    <a:pt x="1809" y="1921"/>
                  </a:cubicBezTo>
                  <a:cubicBezTo>
                    <a:pt x="1809" y="1921"/>
                    <a:pt x="1809" y="1921"/>
                    <a:pt x="1809" y="1921"/>
                  </a:cubicBezTo>
                  <a:cubicBezTo>
                    <a:pt x="1808" y="1921"/>
                    <a:pt x="1808" y="1921"/>
                    <a:pt x="1808" y="1921"/>
                  </a:cubicBezTo>
                  <a:cubicBezTo>
                    <a:pt x="1807" y="1920"/>
                    <a:pt x="1805" y="1920"/>
                    <a:pt x="1804" y="1919"/>
                  </a:cubicBezTo>
                  <a:cubicBezTo>
                    <a:pt x="1802" y="1919"/>
                    <a:pt x="1799" y="1918"/>
                    <a:pt x="1797" y="1918"/>
                  </a:cubicBezTo>
                  <a:cubicBezTo>
                    <a:pt x="1792" y="1918"/>
                    <a:pt x="1787" y="1918"/>
                    <a:pt x="1783" y="1918"/>
                  </a:cubicBezTo>
                  <a:cubicBezTo>
                    <a:pt x="1783" y="1918"/>
                    <a:pt x="1782" y="1918"/>
                    <a:pt x="1782" y="1918"/>
                  </a:cubicBezTo>
                  <a:cubicBezTo>
                    <a:pt x="1808" y="1906"/>
                    <a:pt x="1834" y="1905"/>
                    <a:pt x="1877" y="1899"/>
                  </a:cubicBezTo>
                  <a:cubicBezTo>
                    <a:pt x="1894" y="1897"/>
                    <a:pt x="1911" y="1896"/>
                    <a:pt x="1926" y="1896"/>
                  </a:cubicBezTo>
                  <a:cubicBezTo>
                    <a:pt x="1929" y="1897"/>
                    <a:pt x="1931" y="1898"/>
                    <a:pt x="1933" y="1899"/>
                  </a:cubicBezTo>
                  <a:cubicBezTo>
                    <a:pt x="1937" y="1901"/>
                    <a:pt x="1942" y="1904"/>
                    <a:pt x="1946" y="1907"/>
                  </a:cubicBezTo>
                  <a:cubicBezTo>
                    <a:pt x="1951" y="1910"/>
                    <a:pt x="1956" y="1914"/>
                    <a:pt x="1961" y="1918"/>
                  </a:cubicBezTo>
                  <a:cubicBezTo>
                    <a:pt x="1966" y="1922"/>
                    <a:pt x="1971" y="1926"/>
                    <a:pt x="1976" y="1931"/>
                  </a:cubicBezTo>
                  <a:cubicBezTo>
                    <a:pt x="1979" y="1933"/>
                    <a:pt x="1981" y="1936"/>
                    <a:pt x="1984" y="1938"/>
                  </a:cubicBezTo>
                  <a:cubicBezTo>
                    <a:pt x="1987" y="1940"/>
                    <a:pt x="1990" y="1943"/>
                    <a:pt x="1992" y="1945"/>
                  </a:cubicBezTo>
                  <a:cubicBezTo>
                    <a:pt x="1995" y="1948"/>
                    <a:pt x="1998" y="1950"/>
                    <a:pt x="2001" y="1952"/>
                  </a:cubicBezTo>
                  <a:cubicBezTo>
                    <a:pt x="2003" y="1954"/>
                    <a:pt x="2004" y="1955"/>
                    <a:pt x="2006" y="1956"/>
                  </a:cubicBezTo>
                  <a:cubicBezTo>
                    <a:pt x="2006" y="1957"/>
                    <a:pt x="2007" y="1957"/>
                    <a:pt x="2008" y="1958"/>
                  </a:cubicBezTo>
                  <a:cubicBezTo>
                    <a:pt x="2009" y="1959"/>
                    <a:pt x="2009" y="1959"/>
                    <a:pt x="2009" y="1959"/>
                  </a:cubicBezTo>
                  <a:cubicBezTo>
                    <a:pt x="2010" y="1959"/>
                    <a:pt x="2010" y="1959"/>
                    <a:pt x="2010" y="1959"/>
                  </a:cubicBezTo>
                  <a:cubicBezTo>
                    <a:pt x="2010" y="1959"/>
                    <a:pt x="2010" y="1959"/>
                    <a:pt x="2010" y="1959"/>
                  </a:cubicBezTo>
                  <a:cubicBezTo>
                    <a:pt x="2015" y="1963"/>
                    <a:pt x="2015" y="1963"/>
                    <a:pt x="2015" y="1963"/>
                  </a:cubicBezTo>
                  <a:cubicBezTo>
                    <a:pt x="2016" y="1963"/>
                    <a:pt x="2017" y="1964"/>
                    <a:pt x="2017" y="1964"/>
                  </a:cubicBezTo>
                  <a:cubicBezTo>
                    <a:pt x="2020" y="1966"/>
                    <a:pt x="2020" y="1966"/>
                    <a:pt x="2020" y="1966"/>
                  </a:cubicBezTo>
                  <a:cubicBezTo>
                    <a:pt x="2022" y="1967"/>
                    <a:pt x="2022" y="1967"/>
                    <a:pt x="2022" y="1967"/>
                  </a:cubicBezTo>
                  <a:cubicBezTo>
                    <a:pt x="2023" y="1968"/>
                    <a:pt x="2024" y="1968"/>
                    <a:pt x="2025" y="1969"/>
                  </a:cubicBezTo>
                  <a:cubicBezTo>
                    <a:pt x="2026" y="1970"/>
                    <a:pt x="2028" y="1970"/>
                    <a:pt x="2030" y="1971"/>
                  </a:cubicBezTo>
                  <a:cubicBezTo>
                    <a:pt x="2031" y="1972"/>
                    <a:pt x="2033" y="1973"/>
                    <a:pt x="2035" y="1974"/>
                  </a:cubicBezTo>
                  <a:cubicBezTo>
                    <a:pt x="2036" y="1975"/>
                    <a:pt x="2038" y="1976"/>
                    <a:pt x="2040" y="1976"/>
                  </a:cubicBezTo>
                  <a:cubicBezTo>
                    <a:pt x="2043" y="1978"/>
                    <a:pt x="2047" y="1979"/>
                    <a:pt x="2050" y="1981"/>
                  </a:cubicBezTo>
                  <a:cubicBezTo>
                    <a:pt x="2052" y="1981"/>
                    <a:pt x="2053" y="1982"/>
                    <a:pt x="2055" y="1982"/>
                  </a:cubicBezTo>
                  <a:cubicBezTo>
                    <a:pt x="2056" y="1983"/>
                    <a:pt x="2057" y="1983"/>
                    <a:pt x="2057" y="1983"/>
                  </a:cubicBezTo>
                  <a:cubicBezTo>
                    <a:pt x="2058" y="1983"/>
                    <a:pt x="2059" y="1984"/>
                    <a:pt x="2060" y="1984"/>
                  </a:cubicBezTo>
                  <a:cubicBezTo>
                    <a:pt x="2061" y="1985"/>
                    <a:pt x="2063" y="1985"/>
                    <a:pt x="2065" y="1986"/>
                  </a:cubicBezTo>
                  <a:cubicBezTo>
                    <a:pt x="2066" y="1986"/>
                    <a:pt x="2068" y="1986"/>
                    <a:pt x="2070" y="1987"/>
                  </a:cubicBezTo>
                  <a:cubicBezTo>
                    <a:pt x="2071" y="1987"/>
                    <a:pt x="2073" y="1988"/>
                    <a:pt x="2074" y="1988"/>
                  </a:cubicBezTo>
                  <a:cubicBezTo>
                    <a:pt x="2076" y="1988"/>
                    <a:pt x="2077" y="1989"/>
                    <a:pt x="2079" y="1989"/>
                  </a:cubicBezTo>
                  <a:cubicBezTo>
                    <a:pt x="2080" y="1989"/>
                    <a:pt x="2082" y="1989"/>
                    <a:pt x="2083" y="1990"/>
                  </a:cubicBezTo>
                  <a:cubicBezTo>
                    <a:pt x="2085" y="1990"/>
                    <a:pt x="2086" y="1990"/>
                    <a:pt x="2088" y="1990"/>
                  </a:cubicBezTo>
                  <a:cubicBezTo>
                    <a:pt x="2090" y="1991"/>
                    <a:pt x="2093" y="1991"/>
                    <a:pt x="2096" y="1991"/>
                  </a:cubicBezTo>
                  <a:cubicBezTo>
                    <a:pt x="2098" y="1992"/>
                    <a:pt x="2101" y="1992"/>
                    <a:pt x="2103" y="1992"/>
                  </a:cubicBezTo>
                  <a:cubicBezTo>
                    <a:pt x="2105" y="1992"/>
                    <a:pt x="2108" y="1992"/>
                    <a:pt x="2110" y="1992"/>
                  </a:cubicBezTo>
                  <a:cubicBezTo>
                    <a:pt x="2112" y="1992"/>
                    <a:pt x="2113" y="1992"/>
                    <a:pt x="2115" y="1992"/>
                  </a:cubicBezTo>
                  <a:cubicBezTo>
                    <a:pt x="2116" y="1992"/>
                    <a:pt x="2117" y="1992"/>
                    <a:pt x="2117" y="1992"/>
                  </a:cubicBezTo>
                  <a:cubicBezTo>
                    <a:pt x="2118" y="1992"/>
                    <a:pt x="2119" y="1992"/>
                    <a:pt x="2119" y="1992"/>
                  </a:cubicBezTo>
                  <a:cubicBezTo>
                    <a:pt x="2121" y="1992"/>
                    <a:pt x="2122" y="1992"/>
                    <a:pt x="2123" y="1992"/>
                  </a:cubicBezTo>
                  <a:cubicBezTo>
                    <a:pt x="2124" y="1992"/>
                    <a:pt x="2125" y="1992"/>
                    <a:pt x="2125" y="1992"/>
                  </a:cubicBezTo>
                  <a:cubicBezTo>
                    <a:pt x="2125" y="1992"/>
                    <a:pt x="2124" y="1992"/>
                    <a:pt x="2123" y="1991"/>
                  </a:cubicBezTo>
                  <a:cubicBezTo>
                    <a:pt x="2121" y="1991"/>
                    <a:pt x="2118" y="1991"/>
                    <a:pt x="2115" y="1991"/>
                  </a:cubicBezTo>
                  <a:cubicBezTo>
                    <a:pt x="2114" y="1990"/>
                    <a:pt x="2112" y="1990"/>
                    <a:pt x="2110" y="1990"/>
                  </a:cubicBezTo>
                  <a:cubicBezTo>
                    <a:pt x="2108" y="1990"/>
                    <a:pt x="2106" y="1989"/>
                    <a:pt x="2103" y="1989"/>
                  </a:cubicBezTo>
                  <a:cubicBezTo>
                    <a:pt x="2101" y="1989"/>
                    <a:pt x="2099" y="1988"/>
                    <a:pt x="2096" y="1988"/>
                  </a:cubicBezTo>
                  <a:cubicBezTo>
                    <a:pt x="2094" y="1987"/>
                    <a:pt x="2091" y="1987"/>
                    <a:pt x="2088" y="1986"/>
                  </a:cubicBezTo>
                  <a:cubicBezTo>
                    <a:pt x="2086" y="1985"/>
                    <a:pt x="2083" y="1985"/>
                    <a:pt x="2080" y="1984"/>
                  </a:cubicBezTo>
                  <a:cubicBezTo>
                    <a:pt x="2077" y="1983"/>
                    <a:pt x="2074" y="1982"/>
                    <a:pt x="2071" y="1981"/>
                  </a:cubicBezTo>
                  <a:cubicBezTo>
                    <a:pt x="2070" y="1981"/>
                    <a:pt x="2068" y="1980"/>
                    <a:pt x="2067" y="1980"/>
                  </a:cubicBezTo>
                  <a:cubicBezTo>
                    <a:pt x="2065" y="1979"/>
                    <a:pt x="2064" y="1978"/>
                    <a:pt x="2062" y="1978"/>
                  </a:cubicBezTo>
                  <a:cubicBezTo>
                    <a:pt x="2061" y="1978"/>
                    <a:pt x="2060" y="1977"/>
                    <a:pt x="2060" y="1977"/>
                  </a:cubicBezTo>
                  <a:cubicBezTo>
                    <a:pt x="2059" y="1977"/>
                    <a:pt x="2058" y="1976"/>
                    <a:pt x="2057" y="1976"/>
                  </a:cubicBezTo>
                  <a:cubicBezTo>
                    <a:pt x="2056" y="1975"/>
                    <a:pt x="2054" y="1975"/>
                    <a:pt x="2053" y="1974"/>
                  </a:cubicBezTo>
                  <a:cubicBezTo>
                    <a:pt x="2046" y="1971"/>
                    <a:pt x="2040" y="1968"/>
                    <a:pt x="2034" y="1965"/>
                  </a:cubicBezTo>
                  <a:cubicBezTo>
                    <a:pt x="2037" y="1966"/>
                    <a:pt x="2040" y="1966"/>
                    <a:pt x="2043" y="1966"/>
                  </a:cubicBezTo>
                  <a:cubicBezTo>
                    <a:pt x="2044" y="1967"/>
                    <a:pt x="2045" y="1967"/>
                    <a:pt x="2046" y="1967"/>
                  </a:cubicBezTo>
                  <a:cubicBezTo>
                    <a:pt x="2047" y="1967"/>
                    <a:pt x="2047" y="1967"/>
                    <a:pt x="2048" y="1967"/>
                  </a:cubicBezTo>
                  <a:cubicBezTo>
                    <a:pt x="2050" y="1967"/>
                    <a:pt x="2052" y="1967"/>
                    <a:pt x="2053" y="1967"/>
                  </a:cubicBezTo>
                  <a:cubicBezTo>
                    <a:pt x="2055" y="1967"/>
                    <a:pt x="2057" y="1967"/>
                    <a:pt x="2058" y="1967"/>
                  </a:cubicBezTo>
                  <a:cubicBezTo>
                    <a:pt x="2060" y="1967"/>
                    <a:pt x="2062" y="1967"/>
                    <a:pt x="2063" y="1967"/>
                  </a:cubicBezTo>
                  <a:cubicBezTo>
                    <a:pt x="2064" y="1967"/>
                    <a:pt x="2065" y="1967"/>
                    <a:pt x="2066" y="1967"/>
                  </a:cubicBezTo>
                  <a:cubicBezTo>
                    <a:pt x="2067" y="1967"/>
                    <a:pt x="2067" y="1967"/>
                    <a:pt x="2068" y="1967"/>
                  </a:cubicBezTo>
                  <a:cubicBezTo>
                    <a:pt x="2070" y="1967"/>
                    <a:pt x="2072" y="1967"/>
                    <a:pt x="2073" y="1967"/>
                  </a:cubicBezTo>
                  <a:cubicBezTo>
                    <a:pt x="2076" y="1966"/>
                    <a:pt x="2079" y="1966"/>
                    <a:pt x="2082" y="1965"/>
                  </a:cubicBezTo>
                  <a:cubicBezTo>
                    <a:pt x="2083" y="1965"/>
                    <a:pt x="2085" y="1965"/>
                    <a:pt x="2086" y="1965"/>
                  </a:cubicBezTo>
                  <a:cubicBezTo>
                    <a:pt x="2088" y="1965"/>
                    <a:pt x="2089" y="1964"/>
                    <a:pt x="2090" y="1964"/>
                  </a:cubicBezTo>
                  <a:cubicBezTo>
                    <a:pt x="2093" y="1964"/>
                    <a:pt x="2095" y="1963"/>
                    <a:pt x="2097" y="1963"/>
                  </a:cubicBezTo>
                  <a:cubicBezTo>
                    <a:pt x="2099" y="1962"/>
                    <a:pt x="2100" y="1962"/>
                    <a:pt x="2102" y="1961"/>
                  </a:cubicBezTo>
                  <a:cubicBezTo>
                    <a:pt x="2103" y="1961"/>
                    <a:pt x="2104" y="1961"/>
                    <a:pt x="2105" y="1960"/>
                  </a:cubicBezTo>
                  <a:cubicBezTo>
                    <a:pt x="2106" y="1960"/>
                    <a:pt x="2106" y="1960"/>
                    <a:pt x="2106" y="1960"/>
                  </a:cubicBezTo>
                  <a:cubicBezTo>
                    <a:pt x="2106" y="1960"/>
                    <a:pt x="2106" y="1960"/>
                    <a:pt x="2105" y="1960"/>
                  </a:cubicBezTo>
                  <a:cubicBezTo>
                    <a:pt x="2104" y="1960"/>
                    <a:pt x="2103" y="1960"/>
                    <a:pt x="2102" y="1960"/>
                  </a:cubicBezTo>
                  <a:cubicBezTo>
                    <a:pt x="2100" y="1960"/>
                    <a:pt x="2098" y="1960"/>
                    <a:pt x="2096" y="1960"/>
                  </a:cubicBezTo>
                  <a:cubicBezTo>
                    <a:pt x="2094" y="1960"/>
                    <a:pt x="2092" y="1960"/>
                    <a:pt x="2090" y="1960"/>
                  </a:cubicBezTo>
                  <a:cubicBezTo>
                    <a:pt x="2087" y="1960"/>
                    <a:pt x="2084" y="1960"/>
                    <a:pt x="2082" y="1960"/>
                  </a:cubicBezTo>
                  <a:cubicBezTo>
                    <a:pt x="2079" y="1960"/>
                    <a:pt x="2076" y="1960"/>
                    <a:pt x="2073" y="1960"/>
                  </a:cubicBezTo>
                  <a:cubicBezTo>
                    <a:pt x="2070" y="1960"/>
                    <a:pt x="2066" y="1960"/>
                    <a:pt x="2063" y="1960"/>
                  </a:cubicBezTo>
                  <a:cubicBezTo>
                    <a:pt x="2060" y="1960"/>
                    <a:pt x="2057" y="1959"/>
                    <a:pt x="2054" y="1959"/>
                  </a:cubicBezTo>
                  <a:cubicBezTo>
                    <a:pt x="2052" y="1959"/>
                    <a:pt x="2050" y="1959"/>
                    <a:pt x="2049" y="1959"/>
                  </a:cubicBezTo>
                  <a:cubicBezTo>
                    <a:pt x="2048" y="1959"/>
                    <a:pt x="2047" y="1959"/>
                    <a:pt x="2046" y="1959"/>
                  </a:cubicBezTo>
                  <a:cubicBezTo>
                    <a:pt x="2045" y="1959"/>
                    <a:pt x="2045" y="1959"/>
                    <a:pt x="2044" y="1959"/>
                  </a:cubicBezTo>
                  <a:cubicBezTo>
                    <a:pt x="2043" y="1959"/>
                    <a:pt x="2042" y="1959"/>
                    <a:pt x="2042" y="1959"/>
                  </a:cubicBezTo>
                  <a:cubicBezTo>
                    <a:pt x="2041" y="1959"/>
                    <a:pt x="2040" y="1959"/>
                    <a:pt x="2039" y="1959"/>
                  </a:cubicBezTo>
                  <a:cubicBezTo>
                    <a:pt x="2038" y="1958"/>
                    <a:pt x="2036" y="1958"/>
                    <a:pt x="2035" y="1958"/>
                  </a:cubicBezTo>
                  <a:cubicBezTo>
                    <a:pt x="2033" y="1958"/>
                    <a:pt x="2032" y="1958"/>
                    <a:pt x="2030" y="1957"/>
                  </a:cubicBezTo>
                  <a:cubicBezTo>
                    <a:pt x="2029" y="1957"/>
                    <a:pt x="2027" y="1957"/>
                    <a:pt x="2026" y="1957"/>
                  </a:cubicBezTo>
                  <a:cubicBezTo>
                    <a:pt x="2025" y="1957"/>
                    <a:pt x="2023" y="1956"/>
                    <a:pt x="2022" y="1956"/>
                  </a:cubicBezTo>
                  <a:cubicBezTo>
                    <a:pt x="2021" y="1956"/>
                    <a:pt x="2020" y="1956"/>
                    <a:pt x="2019" y="1955"/>
                  </a:cubicBezTo>
                  <a:cubicBezTo>
                    <a:pt x="2015" y="1953"/>
                    <a:pt x="2015" y="1953"/>
                    <a:pt x="2015" y="1953"/>
                  </a:cubicBezTo>
                  <a:cubicBezTo>
                    <a:pt x="2014" y="1952"/>
                    <a:pt x="2014" y="1952"/>
                    <a:pt x="2014" y="1952"/>
                  </a:cubicBezTo>
                  <a:cubicBezTo>
                    <a:pt x="2014" y="1952"/>
                    <a:pt x="2014" y="1952"/>
                    <a:pt x="2014" y="1952"/>
                  </a:cubicBezTo>
                  <a:cubicBezTo>
                    <a:pt x="2013" y="1951"/>
                    <a:pt x="2013" y="1951"/>
                    <a:pt x="2013" y="1951"/>
                  </a:cubicBezTo>
                  <a:cubicBezTo>
                    <a:pt x="2012" y="1951"/>
                    <a:pt x="2011" y="1950"/>
                    <a:pt x="2010" y="1950"/>
                  </a:cubicBezTo>
                  <a:cubicBezTo>
                    <a:pt x="2009" y="1949"/>
                    <a:pt x="2007" y="1947"/>
                    <a:pt x="2006" y="1946"/>
                  </a:cubicBezTo>
                  <a:cubicBezTo>
                    <a:pt x="2003" y="1944"/>
                    <a:pt x="2000" y="1942"/>
                    <a:pt x="1997" y="1939"/>
                  </a:cubicBezTo>
                  <a:cubicBezTo>
                    <a:pt x="1994" y="1937"/>
                    <a:pt x="1992" y="1935"/>
                    <a:pt x="1989" y="1932"/>
                  </a:cubicBezTo>
                  <a:cubicBezTo>
                    <a:pt x="1986" y="1930"/>
                    <a:pt x="1983" y="1928"/>
                    <a:pt x="1981" y="1926"/>
                  </a:cubicBezTo>
                  <a:cubicBezTo>
                    <a:pt x="1975" y="1921"/>
                    <a:pt x="1970" y="1917"/>
                    <a:pt x="1964" y="1913"/>
                  </a:cubicBezTo>
                  <a:cubicBezTo>
                    <a:pt x="1959" y="1909"/>
                    <a:pt x="1954" y="1906"/>
                    <a:pt x="1949" y="1903"/>
                  </a:cubicBezTo>
                  <a:cubicBezTo>
                    <a:pt x="1944" y="1900"/>
                    <a:pt x="1939" y="1898"/>
                    <a:pt x="1935" y="1896"/>
                  </a:cubicBezTo>
                  <a:cubicBezTo>
                    <a:pt x="1934" y="1896"/>
                    <a:pt x="1934" y="1896"/>
                    <a:pt x="1933" y="1896"/>
                  </a:cubicBezTo>
                  <a:cubicBezTo>
                    <a:pt x="1955" y="1896"/>
                    <a:pt x="1974" y="1898"/>
                    <a:pt x="1988" y="1899"/>
                  </a:cubicBezTo>
                  <a:cubicBezTo>
                    <a:pt x="2035" y="1904"/>
                    <a:pt x="2062" y="1920"/>
                    <a:pt x="2085" y="1943"/>
                  </a:cubicBezTo>
                  <a:cubicBezTo>
                    <a:pt x="2075" y="1925"/>
                    <a:pt x="2055" y="1911"/>
                    <a:pt x="2032" y="1902"/>
                  </a:cubicBezTo>
                  <a:cubicBezTo>
                    <a:pt x="2037" y="1902"/>
                    <a:pt x="2043" y="1902"/>
                    <a:pt x="2049" y="1903"/>
                  </a:cubicBezTo>
                  <a:cubicBezTo>
                    <a:pt x="2056" y="1903"/>
                    <a:pt x="2063" y="1903"/>
                    <a:pt x="2070" y="1904"/>
                  </a:cubicBezTo>
                  <a:cubicBezTo>
                    <a:pt x="2076" y="1905"/>
                    <a:pt x="2083" y="1905"/>
                    <a:pt x="2090" y="1906"/>
                  </a:cubicBezTo>
                  <a:cubicBezTo>
                    <a:pt x="2096" y="1907"/>
                    <a:pt x="2103" y="1908"/>
                    <a:pt x="2109" y="1909"/>
                  </a:cubicBezTo>
                  <a:cubicBezTo>
                    <a:pt x="2111" y="1910"/>
                    <a:pt x="2112" y="1910"/>
                    <a:pt x="2114" y="1911"/>
                  </a:cubicBezTo>
                  <a:cubicBezTo>
                    <a:pt x="2114" y="1911"/>
                    <a:pt x="2115" y="1912"/>
                    <a:pt x="2116" y="1913"/>
                  </a:cubicBezTo>
                  <a:cubicBezTo>
                    <a:pt x="2117" y="1913"/>
                    <a:pt x="2118" y="1914"/>
                    <a:pt x="2119" y="1915"/>
                  </a:cubicBezTo>
                  <a:cubicBezTo>
                    <a:pt x="2120" y="1916"/>
                    <a:pt x="2121" y="1917"/>
                    <a:pt x="2122" y="1918"/>
                  </a:cubicBezTo>
                  <a:cubicBezTo>
                    <a:pt x="2123" y="1919"/>
                    <a:pt x="2125" y="1921"/>
                    <a:pt x="2126" y="1922"/>
                  </a:cubicBezTo>
                  <a:cubicBezTo>
                    <a:pt x="2128" y="1924"/>
                    <a:pt x="2131" y="1927"/>
                    <a:pt x="2133" y="1930"/>
                  </a:cubicBezTo>
                  <a:cubicBezTo>
                    <a:pt x="2136" y="1933"/>
                    <a:pt x="2139" y="1936"/>
                    <a:pt x="2141" y="1939"/>
                  </a:cubicBezTo>
                  <a:cubicBezTo>
                    <a:pt x="2143" y="1941"/>
                    <a:pt x="2144" y="1943"/>
                    <a:pt x="2146" y="1944"/>
                  </a:cubicBezTo>
                  <a:cubicBezTo>
                    <a:pt x="2147" y="1946"/>
                    <a:pt x="2149" y="1948"/>
                    <a:pt x="2150" y="1950"/>
                  </a:cubicBezTo>
                  <a:cubicBezTo>
                    <a:pt x="2153" y="1953"/>
                    <a:pt x="2156" y="1957"/>
                    <a:pt x="2159" y="1960"/>
                  </a:cubicBezTo>
                  <a:cubicBezTo>
                    <a:pt x="2161" y="1962"/>
                    <a:pt x="2162" y="1963"/>
                    <a:pt x="2164" y="1965"/>
                  </a:cubicBezTo>
                  <a:cubicBezTo>
                    <a:pt x="2166" y="1967"/>
                    <a:pt x="2168" y="1968"/>
                    <a:pt x="2169" y="1970"/>
                  </a:cubicBezTo>
                  <a:cubicBezTo>
                    <a:pt x="2171" y="1972"/>
                    <a:pt x="2173" y="1973"/>
                    <a:pt x="2175" y="1975"/>
                  </a:cubicBezTo>
                  <a:cubicBezTo>
                    <a:pt x="2176" y="1975"/>
                    <a:pt x="2176" y="1976"/>
                    <a:pt x="2177" y="1977"/>
                  </a:cubicBezTo>
                  <a:cubicBezTo>
                    <a:pt x="2178" y="1977"/>
                    <a:pt x="2179" y="1978"/>
                    <a:pt x="2180" y="1979"/>
                  </a:cubicBezTo>
                  <a:cubicBezTo>
                    <a:pt x="2184" y="1981"/>
                    <a:pt x="2187" y="1984"/>
                    <a:pt x="2191" y="1986"/>
                  </a:cubicBezTo>
                  <a:cubicBezTo>
                    <a:pt x="2195" y="1987"/>
                    <a:pt x="2198" y="1989"/>
                    <a:pt x="2202" y="1990"/>
                  </a:cubicBezTo>
                  <a:cubicBezTo>
                    <a:pt x="2203" y="1991"/>
                    <a:pt x="2205" y="1991"/>
                    <a:pt x="2207" y="1992"/>
                  </a:cubicBezTo>
                  <a:cubicBezTo>
                    <a:pt x="2208" y="1992"/>
                    <a:pt x="2210" y="1992"/>
                    <a:pt x="2211" y="1993"/>
                  </a:cubicBezTo>
                  <a:cubicBezTo>
                    <a:pt x="2213" y="1993"/>
                    <a:pt x="2214" y="1993"/>
                    <a:pt x="2215" y="1993"/>
                  </a:cubicBezTo>
                  <a:cubicBezTo>
                    <a:pt x="2216" y="1993"/>
                    <a:pt x="2218" y="1993"/>
                    <a:pt x="2219" y="1993"/>
                  </a:cubicBezTo>
                  <a:cubicBezTo>
                    <a:pt x="2220" y="1993"/>
                    <a:pt x="2221" y="1993"/>
                    <a:pt x="2221" y="1993"/>
                  </a:cubicBezTo>
                  <a:cubicBezTo>
                    <a:pt x="2222" y="1993"/>
                    <a:pt x="2223" y="1993"/>
                    <a:pt x="2223" y="1993"/>
                  </a:cubicBezTo>
                  <a:cubicBezTo>
                    <a:pt x="2224" y="1993"/>
                    <a:pt x="2225" y="1993"/>
                    <a:pt x="2225" y="1993"/>
                  </a:cubicBezTo>
                  <a:cubicBezTo>
                    <a:pt x="2225" y="1993"/>
                    <a:pt x="2225" y="1993"/>
                    <a:pt x="2223" y="1993"/>
                  </a:cubicBezTo>
                  <a:cubicBezTo>
                    <a:pt x="2222" y="1993"/>
                    <a:pt x="2221" y="1992"/>
                    <a:pt x="2219" y="1992"/>
                  </a:cubicBezTo>
                  <a:cubicBezTo>
                    <a:pt x="2218" y="1991"/>
                    <a:pt x="2217" y="1991"/>
                    <a:pt x="2216" y="1991"/>
                  </a:cubicBezTo>
                  <a:cubicBezTo>
                    <a:pt x="2214" y="1990"/>
                    <a:pt x="2213" y="1990"/>
                    <a:pt x="2212" y="1990"/>
                  </a:cubicBezTo>
                  <a:cubicBezTo>
                    <a:pt x="2211" y="1989"/>
                    <a:pt x="2209" y="1989"/>
                    <a:pt x="2208" y="1988"/>
                  </a:cubicBezTo>
                  <a:cubicBezTo>
                    <a:pt x="2206" y="1987"/>
                    <a:pt x="2205" y="1987"/>
                    <a:pt x="2203" y="1986"/>
                  </a:cubicBezTo>
                  <a:cubicBezTo>
                    <a:pt x="2200" y="1984"/>
                    <a:pt x="2197" y="1983"/>
                    <a:pt x="2194" y="1980"/>
                  </a:cubicBezTo>
                  <a:cubicBezTo>
                    <a:pt x="2191" y="1978"/>
                    <a:pt x="2188" y="1976"/>
                    <a:pt x="2184" y="1973"/>
                  </a:cubicBezTo>
                  <a:cubicBezTo>
                    <a:pt x="2181" y="1970"/>
                    <a:pt x="2178" y="1967"/>
                    <a:pt x="2175" y="1964"/>
                  </a:cubicBezTo>
                  <a:cubicBezTo>
                    <a:pt x="2173" y="1963"/>
                    <a:pt x="2171" y="1961"/>
                    <a:pt x="2170" y="1960"/>
                  </a:cubicBezTo>
                  <a:cubicBezTo>
                    <a:pt x="2168" y="1958"/>
                    <a:pt x="2167" y="1956"/>
                    <a:pt x="2165" y="1955"/>
                  </a:cubicBezTo>
                  <a:cubicBezTo>
                    <a:pt x="2162" y="1951"/>
                    <a:pt x="2159" y="1948"/>
                    <a:pt x="2156" y="1945"/>
                  </a:cubicBezTo>
                  <a:cubicBezTo>
                    <a:pt x="2154" y="1943"/>
                    <a:pt x="2153" y="1941"/>
                    <a:pt x="2151" y="1940"/>
                  </a:cubicBezTo>
                  <a:cubicBezTo>
                    <a:pt x="2150" y="1938"/>
                    <a:pt x="2148" y="1936"/>
                    <a:pt x="2147" y="1935"/>
                  </a:cubicBezTo>
                  <a:cubicBezTo>
                    <a:pt x="2143" y="1932"/>
                    <a:pt x="2140" y="1929"/>
                    <a:pt x="2137" y="1926"/>
                  </a:cubicBezTo>
                  <a:cubicBezTo>
                    <a:pt x="2135" y="1923"/>
                    <a:pt x="2132" y="1921"/>
                    <a:pt x="2129" y="1918"/>
                  </a:cubicBezTo>
                  <a:cubicBezTo>
                    <a:pt x="2127" y="1917"/>
                    <a:pt x="2126" y="1916"/>
                    <a:pt x="2125" y="1915"/>
                  </a:cubicBezTo>
                  <a:cubicBezTo>
                    <a:pt x="2123" y="1915"/>
                    <a:pt x="2122" y="1914"/>
                    <a:pt x="2121" y="1913"/>
                  </a:cubicBezTo>
                  <a:cubicBezTo>
                    <a:pt x="2120" y="1913"/>
                    <a:pt x="2120" y="1912"/>
                    <a:pt x="2119" y="1912"/>
                  </a:cubicBezTo>
                  <a:cubicBezTo>
                    <a:pt x="2122" y="1913"/>
                    <a:pt x="2124" y="1913"/>
                    <a:pt x="2127" y="1914"/>
                  </a:cubicBezTo>
                  <a:cubicBezTo>
                    <a:pt x="2132" y="1916"/>
                    <a:pt x="2137" y="1918"/>
                    <a:pt x="2142" y="1919"/>
                  </a:cubicBezTo>
                  <a:cubicBezTo>
                    <a:pt x="2144" y="1920"/>
                    <a:pt x="2147" y="1921"/>
                    <a:pt x="2149" y="1922"/>
                  </a:cubicBezTo>
                  <a:cubicBezTo>
                    <a:pt x="2151" y="1923"/>
                    <a:pt x="2153" y="1924"/>
                    <a:pt x="2155" y="1925"/>
                  </a:cubicBezTo>
                  <a:cubicBezTo>
                    <a:pt x="2157" y="1926"/>
                    <a:pt x="2158" y="1927"/>
                    <a:pt x="2160" y="1928"/>
                  </a:cubicBezTo>
                  <a:cubicBezTo>
                    <a:pt x="2161" y="1929"/>
                    <a:pt x="2163" y="1930"/>
                    <a:pt x="2164" y="1931"/>
                  </a:cubicBezTo>
                  <a:cubicBezTo>
                    <a:pt x="2167" y="1932"/>
                    <a:pt x="2169" y="1934"/>
                    <a:pt x="2170" y="1934"/>
                  </a:cubicBezTo>
                  <a:cubicBezTo>
                    <a:pt x="2171" y="1935"/>
                    <a:pt x="2172" y="1936"/>
                    <a:pt x="2172" y="1936"/>
                  </a:cubicBezTo>
                  <a:cubicBezTo>
                    <a:pt x="2172" y="1936"/>
                    <a:pt x="2171" y="1935"/>
                    <a:pt x="2170" y="1934"/>
                  </a:cubicBezTo>
                  <a:cubicBezTo>
                    <a:pt x="2170" y="1934"/>
                    <a:pt x="2169" y="1933"/>
                    <a:pt x="2168" y="1932"/>
                  </a:cubicBezTo>
                  <a:cubicBezTo>
                    <a:pt x="2168" y="1932"/>
                    <a:pt x="2167" y="1931"/>
                    <a:pt x="2167" y="1931"/>
                  </a:cubicBezTo>
                  <a:cubicBezTo>
                    <a:pt x="2166" y="1930"/>
                    <a:pt x="2166" y="1930"/>
                    <a:pt x="2165" y="1929"/>
                  </a:cubicBezTo>
                  <a:cubicBezTo>
                    <a:pt x="2164" y="1928"/>
                    <a:pt x="2163" y="1927"/>
                    <a:pt x="2161" y="1926"/>
                  </a:cubicBezTo>
                  <a:cubicBezTo>
                    <a:pt x="2160" y="1925"/>
                    <a:pt x="2158" y="1924"/>
                    <a:pt x="2156" y="1923"/>
                  </a:cubicBezTo>
                  <a:cubicBezTo>
                    <a:pt x="2155" y="1922"/>
                    <a:pt x="2153" y="1920"/>
                    <a:pt x="2151" y="1919"/>
                  </a:cubicBezTo>
                  <a:cubicBezTo>
                    <a:pt x="2149" y="1918"/>
                    <a:pt x="2146" y="1917"/>
                    <a:pt x="2144" y="1915"/>
                  </a:cubicBezTo>
                  <a:cubicBezTo>
                    <a:pt x="2143" y="1915"/>
                    <a:pt x="2142" y="1914"/>
                    <a:pt x="2140" y="1914"/>
                  </a:cubicBezTo>
                  <a:cubicBezTo>
                    <a:pt x="2139" y="1913"/>
                    <a:pt x="2138" y="1912"/>
                    <a:pt x="2137" y="1912"/>
                  </a:cubicBezTo>
                  <a:cubicBezTo>
                    <a:pt x="2134" y="1911"/>
                    <a:pt x="2131" y="1909"/>
                    <a:pt x="2129" y="1908"/>
                  </a:cubicBezTo>
                  <a:cubicBezTo>
                    <a:pt x="2123" y="1906"/>
                    <a:pt x="2117" y="1904"/>
                    <a:pt x="2111" y="1903"/>
                  </a:cubicBezTo>
                  <a:cubicBezTo>
                    <a:pt x="2109" y="1902"/>
                    <a:pt x="2107" y="1902"/>
                    <a:pt x="2106" y="1901"/>
                  </a:cubicBezTo>
                  <a:cubicBezTo>
                    <a:pt x="2104" y="1901"/>
                    <a:pt x="2103" y="1901"/>
                    <a:pt x="2101" y="1900"/>
                  </a:cubicBezTo>
                  <a:cubicBezTo>
                    <a:pt x="2098" y="1900"/>
                    <a:pt x="2094" y="1899"/>
                    <a:pt x="2091" y="1899"/>
                  </a:cubicBezTo>
                  <a:cubicBezTo>
                    <a:pt x="2084" y="1897"/>
                    <a:pt x="2077" y="1897"/>
                    <a:pt x="2070" y="1896"/>
                  </a:cubicBezTo>
                  <a:cubicBezTo>
                    <a:pt x="2063" y="1896"/>
                    <a:pt x="2056" y="1895"/>
                    <a:pt x="2050" y="1895"/>
                  </a:cubicBezTo>
                  <a:cubicBezTo>
                    <a:pt x="2046" y="1895"/>
                    <a:pt x="2043" y="1895"/>
                    <a:pt x="2040" y="1895"/>
                  </a:cubicBezTo>
                  <a:cubicBezTo>
                    <a:pt x="2036" y="1895"/>
                    <a:pt x="2033" y="1895"/>
                    <a:pt x="2030" y="1895"/>
                  </a:cubicBezTo>
                  <a:cubicBezTo>
                    <a:pt x="2023" y="1895"/>
                    <a:pt x="2017" y="1894"/>
                    <a:pt x="2011" y="1894"/>
                  </a:cubicBezTo>
                  <a:cubicBezTo>
                    <a:pt x="2011" y="1894"/>
                    <a:pt x="2011" y="1894"/>
                    <a:pt x="2010" y="1894"/>
                  </a:cubicBezTo>
                  <a:cubicBezTo>
                    <a:pt x="1983" y="1887"/>
                    <a:pt x="1953" y="1883"/>
                    <a:pt x="1924" y="1881"/>
                  </a:cubicBezTo>
                  <a:cubicBezTo>
                    <a:pt x="1928" y="1880"/>
                    <a:pt x="1933" y="1879"/>
                    <a:pt x="1937" y="1878"/>
                  </a:cubicBezTo>
                  <a:cubicBezTo>
                    <a:pt x="1941" y="1877"/>
                    <a:pt x="1944" y="1876"/>
                    <a:pt x="1948" y="1875"/>
                  </a:cubicBezTo>
                  <a:cubicBezTo>
                    <a:pt x="1951" y="1874"/>
                    <a:pt x="1955" y="1873"/>
                    <a:pt x="1959" y="1872"/>
                  </a:cubicBezTo>
                  <a:cubicBezTo>
                    <a:pt x="1966" y="1870"/>
                    <a:pt x="1973" y="1867"/>
                    <a:pt x="1980" y="1866"/>
                  </a:cubicBezTo>
                  <a:cubicBezTo>
                    <a:pt x="1988" y="1864"/>
                    <a:pt x="1995" y="1862"/>
                    <a:pt x="2002" y="1861"/>
                  </a:cubicBezTo>
                  <a:cubicBezTo>
                    <a:pt x="2006" y="1860"/>
                    <a:pt x="2010" y="1860"/>
                    <a:pt x="2013" y="1859"/>
                  </a:cubicBezTo>
                  <a:cubicBezTo>
                    <a:pt x="2015" y="1859"/>
                    <a:pt x="2017" y="1859"/>
                    <a:pt x="2019" y="1858"/>
                  </a:cubicBezTo>
                  <a:cubicBezTo>
                    <a:pt x="2020" y="1858"/>
                    <a:pt x="2022" y="1858"/>
                    <a:pt x="2024" y="1858"/>
                  </a:cubicBezTo>
                  <a:cubicBezTo>
                    <a:pt x="2031" y="1857"/>
                    <a:pt x="2038" y="1857"/>
                    <a:pt x="2044" y="1857"/>
                  </a:cubicBezTo>
                  <a:cubicBezTo>
                    <a:pt x="2051" y="1857"/>
                    <a:pt x="2057" y="1857"/>
                    <a:pt x="2063" y="1857"/>
                  </a:cubicBezTo>
                  <a:cubicBezTo>
                    <a:pt x="2068" y="1858"/>
                    <a:pt x="2073" y="1858"/>
                    <a:pt x="2078" y="1859"/>
                  </a:cubicBezTo>
                  <a:cubicBezTo>
                    <a:pt x="2079" y="1859"/>
                    <a:pt x="2080" y="1859"/>
                    <a:pt x="2081" y="1859"/>
                  </a:cubicBezTo>
                  <a:cubicBezTo>
                    <a:pt x="2082" y="1859"/>
                    <a:pt x="2083" y="1859"/>
                    <a:pt x="2084" y="1860"/>
                  </a:cubicBezTo>
                  <a:cubicBezTo>
                    <a:pt x="2086" y="1860"/>
                    <a:pt x="2088" y="1860"/>
                    <a:pt x="2090" y="1860"/>
                  </a:cubicBezTo>
                  <a:cubicBezTo>
                    <a:pt x="2092" y="1861"/>
                    <a:pt x="2093" y="1861"/>
                    <a:pt x="2094" y="1861"/>
                  </a:cubicBezTo>
                  <a:cubicBezTo>
                    <a:pt x="2096" y="1861"/>
                    <a:pt x="2097" y="1862"/>
                    <a:pt x="2098" y="1862"/>
                  </a:cubicBezTo>
                  <a:cubicBezTo>
                    <a:pt x="2099" y="1862"/>
                    <a:pt x="2100" y="1862"/>
                    <a:pt x="2100" y="1862"/>
                  </a:cubicBezTo>
                  <a:cubicBezTo>
                    <a:pt x="2100" y="1862"/>
                    <a:pt x="2099" y="1862"/>
                    <a:pt x="2098" y="1861"/>
                  </a:cubicBezTo>
                  <a:cubicBezTo>
                    <a:pt x="2097" y="1861"/>
                    <a:pt x="2096" y="1861"/>
                    <a:pt x="2095" y="1860"/>
                  </a:cubicBezTo>
                  <a:cubicBezTo>
                    <a:pt x="2093" y="1860"/>
                    <a:pt x="2092" y="1859"/>
                    <a:pt x="2090" y="1859"/>
                  </a:cubicBezTo>
                  <a:cubicBezTo>
                    <a:pt x="2089" y="1858"/>
                    <a:pt x="2087" y="1858"/>
                    <a:pt x="2085" y="1857"/>
                  </a:cubicBezTo>
                  <a:cubicBezTo>
                    <a:pt x="2084" y="1857"/>
                    <a:pt x="2083" y="1857"/>
                    <a:pt x="2082" y="1857"/>
                  </a:cubicBezTo>
                  <a:cubicBezTo>
                    <a:pt x="2081" y="1856"/>
                    <a:pt x="2080" y="1856"/>
                    <a:pt x="2079" y="1856"/>
                  </a:cubicBezTo>
                  <a:cubicBezTo>
                    <a:pt x="2074" y="1855"/>
                    <a:pt x="2069" y="1854"/>
                    <a:pt x="2063" y="1853"/>
                  </a:cubicBezTo>
                  <a:cubicBezTo>
                    <a:pt x="2057" y="1852"/>
                    <a:pt x="2051" y="1851"/>
                    <a:pt x="2044" y="1851"/>
                  </a:cubicBezTo>
                  <a:cubicBezTo>
                    <a:pt x="2038" y="1851"/>
                    <a:pt x="2031" y="1850"/>
                    <a:pt x="2023" y="1851"/>
                  </a:cubicBezTo>
                  <a:cubicBezTo>
                    <a:pt x="2022" y="1851"/>
                    <a:pt x="2020" y="1851"/>
                    <a:pt x="2018" y="1851"/>
                  </a:cubicBezTo>
                  <a:cubicBezTo>
                    <a:pt x="2016" y="1851"/>
                    <a:pt x="2014" y="1852"/>
                    <a:pt x="2012" y="1852"/>
                  </a:cubicBezTo>
                  <a:cubicBezTo>
                    <a:pt x="2011" y="1852"/>
                    <a:pt x="2009" y="1852"/>
                    <a:pt x="2007" y="1852"/>
                  </a:cubicBezTo>
                  <a:cubicBezTo>
                    <a:pt x="2005" y="1853"/>
                    <a:pt x="2003" y="1853"/>
                    <a:pt x="2001" y="1853"/>
                  </a:cubicBezTo>
                  <a:cubicBezTo>
                    <a:pt x="1994" y="1854"/>
                    <a:pt x="1986" y="1856"/>
                    <a:pt x="1978" y="1858"/>
                  </a:cubicBezTo>
                  <a:cubicBezTo>
                    <a:pt x="1971" y="1860"/>
                    <a:pt x="1964" y="1862"/>
                    <a:pt x="1956" y="1864"/>
                  </a:cubicBezTo>
                  <a:cubicBezTo>
                    <a:pt x="1953" y="1865"/>
                    <a:pt x="1949" y="1867"/>
                    <a:pt x="1946" y="1868"/>
                  </a:cubicBezTo>
                  <a:cubicBezTo>
                    <a:pt x="1942" y="1869"/>
                    <a:pt x="1939" y="1870"/>
                    <a:pt x="1935" y="1871"/>
                  </a:cubicBezTo>
                  <a:cubicBezTo>
                    <a:pt x="1925" y="1874"/>
                    <a:pt x="1915" y="1877"/>
                    <a:pt x="1907" y="1880"/>
                  </a:cubicBezTo>
                  <a:cubicBezTo>
                    <a:pt x="1856" y="1879"/>
                    <a:pt x="1812" y="1883"/>
                    <a:pt x="1800" y="1883"/>
                  </a:cubicBezTo>
                  <a:cubicBezTo>
                    <a:pt x="1802" y="1876"/>
                    <a:pt x="1805" y="1869"/>
                    <a:pt x="1808" y="1862"/>
                  </a:cubicBezTo>
                  <a:cubicBezTo>
                    <a:pt x="1808" y="1862"/>
                    <a:pt x="1809" y="1862"/>
                    <a:pt x="1809" y="1862"/>
                  </a:cubicBezTo>
                  <a:cubicBezTo>
                    <a:pt x="1810" y="1861"/>
                    <a:pt x="1811" y="1860"/>
                    <a:pt x="1812" y="1860"/>
                  </a:cubicBezTo>
                  <a:cubicBezTo>
                    <a:pt x="1813" y="1859"/>
                    <a:pt x="1815" y="1858"/>
                    <a:pt x="1816" y="1857"/>
                  </a:cubicBezTo>
                  <a:cubicBezTo>
                    <a:pt x="1817" y="1856"/>
                    <a:pt x="1819" y="1856"/>
                    <a:pt x="1820" y="1855"/>
                  </a:cubicBezTo>
                  <a:cubicBezTo>
                    <a:pt x="1822" y="1854"/>
                    <a:pt x="1824" y="1853"/>
                    <a:pt x="1825" y="1852"/>
                  </a:cubicBezTo>
                  <a:cubicBezTo>
                    <a:pt x="1826" y="1852"/>
                    <a:pt x="1827" y="1852"/>
                    <a:pt x="1828" y="1851"/>
                  </a:cubicBezTo>
                  <a:cubicBezTo>
                    <a:pt x="1829" y="1851"/>
                    <a:pt x="1830" y="1851"/>
                    <a:pt x="1830" y="1850"/>
                  </a:cubicBezTo>
                  <a:cubicBezTo>
                    <a:pt x="1832" y="1850"/>
                    <a:pt x="1834" y="1849"/>
                    <a:pt x="1836" y="1848"/>
                  </a:cubicBezTo>
                  <a:cubicBezTo>
                    <a:pt x="1837" y="1848"/>
                    <a:pt x="1838" y="1848"/>
                    <a:pt x="1839" y="1847"/>
                  </a:cubicBezTo>
                  <a:cubicBezTo>
                    <a:pt x="1840" y="1847"/>
                    <a:pt x="1841" y="1847"/>
                    <a:pt x="1842" y="1846"/>
                  </a:cubicBezTo>
                  <a:cubicBezTo>
                    <a:pt x="1844" y="1846"/>
                    <a:pt x="1846" y="1845"/>
                    <a:pt x="1848" y="1845"/>
                  </a:cubicBezTo>
                  <a:cubicBezTo>
                    <a:pt x="1852" y="1844"/>
                    <a:pt x="1856" y="1843"/>
                    <a:pt x="1860" y="1842"/>
                  </a:cubicBezTo>
                  <a:cubicBezTo>
                    <a:pt x="1863" y="1841"/>
                    <a:pt x="1863" y="1841"/>
                    <a:pt x="1863" y="1841"/>
                  </a:cubicBezTo>
                  <a:cubicBezTo>
                    <a:pt x="1864" y="1841"/>
                    <a:pt x="1865" y="1841"/>
                    <a:pt x="1867" y="1840"/>
                  </a:cubicBezTo>
                  <a:cubicBezTo>
                    <a:pt x="1868" y="1840"/>
                    <a:pt x="1869" y="1840"/>
                    <a:pt x="1871" y="1839"/>
                  </a:cubicBezTo>
                  <a:cubicBezTo>
                    <a:pt x="1871" y="1839"/>
                    <a:pt x="1871" y="1840"/>
                    <a:pt x="1871" y="1840"/>
                  </a:cubicBezTo>
                  <a:cubicBezTo>
                    <a:pt x="1871" y="1840"/>
                    <a:pt x="1872" y="1840"/>
                    <a:pt x="1873" y="1841"/>
                  </a:cubicBezTo>
                  <a:cubicBezTo>
                    <a:pt x="1873" y="1841"/>
                    <a:pt x="1874" y="1841"/>
                    <a:pt x="1875" y="1842"/>
                  </a:cubicBezTo>
                  <a:cubicBezTo>
                    <a:pt x="1876" y="1842"/>
                    <a:pt x="1876" y="1843"/>
                    <a:pt x="1877" y="1843"/>
                  </a:cubicBezTo>
                  <a:cubicBezTo>
                    <a:pt x="1878" y="1843"/>
                    <a:pt x="1879" y="1844"/>
                    <a:pt x="1880" y="1844"/>
                  </a:cubicBezTo>
                  <a:cubicBezTo>
                    <a:pt x="1881" y="1845"/>
                    <a:pt x="1881" y="1845"/>
                    <a:pt x="1882" y="1845"/>
                  </a:cubicBezTo>
                  <a:cubicBezTo>
                    <a:pt x="1883" y="1846"/>
                    <a:pt x="1884" y="1846"/>
                    <a:pt x="1885" y="1846"/>
                  </a:cubicBezTo>
                  <a:cubicBezTo>
                    <a:pt x="1887" y="1847"/>
                    <a:pt x="1889" y="1847"/>
                    <a:pt x="1891" y="1848"/>
                  </a:cubicBezTo>
                  <a:cubicBezTo>
                    <a:pt x="1894" y="1848"/>
                    <a:pt x="1896" y="1849"/>
                    <a:pt x="1898" y="1849"/>
                  </a:cubicBezTo>
                  <a:cubicBezTo>
                    <a:pt x="1900" y="1849"/>
                    <a:pt x="1902" y="1849"/>
                    <a:pt x="1905" y="1849"/>
                  </a:cubicBezTo>
                  <a:cubicBezTo>
                    <a:pt x="1907" y="1850"/>
                    <a:pt x="1909" y="1849"/>
                    <a:pt x="1911" y="1849"/>
                  </a:cubicBezTo>
                  <a:cubicBezTo>
                    <a:pt x="1912" y="1849"/>
                    <a:pt x="1913" y="1849"/>
                    <a:pt x="1914" y="1849"/>
                  </a:cubicBezTo>
                  <a:cubicBezTo>
                    <a:pt x="1915" y="1849"/>
                    <a:pt x="1916" y="1849"/>
                    <a:pt x="1917" y="1849"/>
                  </a:cubicBezTo>
                  <a:cubicBezTo>
                    <a:pt x="1918" y="1849"/>
                    <a:pt x="1919" y="1848"/>
                    <a:pt x="1920" y="1848"/>
                  </a:cubicBezTo>
                  <a:cubicBezTo>
                    <a:pt x="1920" y="1848"/>
                    <a:pt x="1921" y="1848"/>
                    <a:pt x="1922" y="1848"/>
                  </a:cubicBezTo>
                  <a:cubicBezTo>
                    <a:pt x="1923" y="1847"/>
                    <a:pt x="1924" y="1847"/>
                    <a:pt x="1924" y="1847"/>
                  </a:cubicBezTo>
                  <a:cubicBezTo>
                    <a:pt x="1925" y="1847"/>
                    <a:pt x="1926" y="1847"/>
                    <a:pt x="1926" y="1846"/>
                  </a:cubicBezTo>
                  <a:cubicBezTo>
                    <a:pt x="1928" y="1846"/>
                    <a:pt x="1929" y="1845"/>
                    <a:pt x="1930" y="1845"/>
                  </a:cubicBezTo>
                  <a:cubicBezTo>
                    <a:pt x="1931" y="1845"/>
                    <a:pt x="1931" y="1844"/>
                    <a:pt x="1932" y="1844"/>
                  </a:cubicBezTo>
                  <a:cubicBezTo>
                    <a:pt x="1932" y="1844"/>
                    <a:pt x="1932" y="1844"/>
                    <a:pt x="1932" y="1844"/>
                  </a:cubicBezTo>
                  <a:cubicBezTo>
                    <a:pt x="1932" y="1844"/>
                    <a:pt x="1932" y="1844"/>
                    <a:pt x="1932" y="1844"/>
                  </a:cubicBezTo>
                  <a:cubicBezTo>
                    <a:pt x="1931" y="1844"/>
                    <a:pt x="1930" y="1844"/>
                    <a:pt x="1929" y="1844"/>
                  </a:cubicBezTo>
                  <a:cubicBezTo>
                    <a:pt x="1928" y="1843"/>
                    <a:pt x="1927" y="1843"/>
                    <a:pt x="1926" y="1843"/>
                  </a:cubicBezTo>
                  <a:cubicBezTo>
                    <a:pt x="1925" y="1843"/>
                    <a:pt x="1925" y="1843"/>
                    <a:pt x="1924" y="1843"/>
                  </a:cubicBezTo>
                  <a:cubicBezTo>
                    <a:pt x="1923" y="1843"/>
                    <a:pt x="1922" y="1843"/>
                    <a:pt x="1922" y="1843"/>
                  </a:cubicBezTo>
                  <a:cubicBezTo>
                    <a:pt x="1920" y="1843"/>
                    <a:pt x="1918" y="1843"/>
                    <a:pt x="1917" y="1843"/>
                  </a:cubicBezTo>
                  <a:cubicBezTo>
                    <a:pt x="1916" y="1843"/>
                    <a:pt x="1915" y="1843"/>
                    <a:pt x="1914" y="1843"/>
                  </a:cubicBezTo>
                  <a:cubicBezTo>
                    <a:pt x="1913" y="1842"/>
                    <a:pt x="1912" y="1842"/>
                    <a:pt x="1911" y="1842"/>
                  </a:cubicBezTo>
                  <a:cubicBezTo>
                    <a:pt x="1910" y="1842"/>
                    <a:pt x="1909" y="1842"/>
                    <a:pt x="1908" y="1842"/>
                  </a:cubicBezTo>
                  <a:cubicBezTo>
                    <a:pt x="1907" y="1842"/>
                    <a:pt x="1906" y="1842"/>
                    <a:pt x="1905" y="1842"/>
                  </a:cubicBezTo>
                  <a:cubicBezTo>
                    <a:pt x="1903" y="1842"/>
                    <a:pt x="1901" y="1841"/>
                    <a:pt x="1899" y="1841"/>
                  </a:cubicBezTo>
                  <a:cubicBezTo>
                    <a:pt x="1897" y="1841"/>
                    <a:pt x="1895" y="1841"/>
                    <a:pt x="1893" y="1840"/>
                  </a:cubicBezTo>
                  <a:cubicBezTo>
                    <a:pt x="1892" y="1840"/>
                    <a:pt x="1891" y="1840"/>
                    <a:pt x="1890" y="1840"/>
                  </a:cubicBezTo>
                  <a:cubicBezTo>
                    <a:pt x="1889" y="1840"/>
                    <a:pt x="1888" y="1840"/>
                    <a:pt x="1887" y="1839"/>
                  </a:cubicBezTo>
                  <a:cubicBezTo>
                    <a:pt x="1886" y="1839"/>
                    <a:pt x="1885" y="1839"/>
                    <a:pt x="1884" y="1839"/>
                  </a:cubicBezTo>
                  <a:cubicBezTo>
                    <a:pt x="1884" y="1839"/>
                    <a:pt x="1883" y="1839"/>
                    <a:pt x="1883" y="1839"/>
                  </a:cubicBezTo>
                  <a:cubicBezTo>
                    <a:pt x="1882" y="1839"/>
                    <a:pt x="1882" y="1839"/>
                    <a:pt x="1881" y="1839"/>
                  </a:cubicBezTo>
                  <a:cubicBezTo>
                    <a:pt x="1880" y="1838"/>
                    <a:pt x="1879" y="1838"/>
                    <a:pt x="1878" y="1838"/>
                  </a:cubicBezTo>
                  <a:cubicBezTo>
                    <a:pt x="1880" y="1837"/>
                    <a:pt x="1883" y="1837"/>
                    <a:pt x="1885" y="1836"/>
                  </a:cubicBezTo>
                  <a:cubicBezTo>
                    <a:pt x="1893" y="1835"/>
                    <a:pt x="1901" y="1833"/>
                    <a:pt x="1907" y="1832"/>
                  </a:cubicBezTo>
                  <a:cubicBezTo>
                    <a:pt x="1910" y="1831"/>
                    <a:pt x="1913" y="1831"/>
                    <a:pt x="1916" y="1830"/>
                  </a:cubicBezTo>
                  <a:cubicBezTo>
                    <a:pt x="1918" y="1829"/>
                    <a:pt x="1921" y="1829"/>
                    <a:pt x="1922" y="1829"/>
                  </a:cubicBezTo>
                  <a:cubicBezTo>
                    <a:pt x="1924" y="1828"/>
                    <a:pt x="1926" y="1828"/>
                    <a:pt x="1927" y="1828"/>
                  </a:cubicBezTo>
                  <a:cubicBezTo>
                    <a:pt x="1928" y="1827"/>
                    <a:pt x="1928" y="1827"/>
                    <a:pt x="1928" y="1827"/>
                  </a:cubicBezTo>
                  <a:cubicBezTo>
                    <a:pt x="1928" y="1827"/>
                    <a:pt x="1928" y="1827"/>
                    <a:pt x="1927" y="1827"/>
                  </a:cubicBezTo>
                  <a:cubicBezTo>
                    <a:pt x="1926" y="1827"/>
                    <a:pt x="1924" y="1827"/>
                    <a:pt x="1922" y="1827"/>
                  </a:cubicBezTo>
                  <a:cubicBezTo>
                    <a:pt x="1920" y="1827"/>
                    <a:pt x="1918" y="1827"/>
                    <a:pt x="1915" y="1827"/>
                  </a:cubicBezTo>
                  <a:cubicBezTo>
                    <a:pt x="1913" y="1827"/>
                    <a:pt x="1910" y="1827"/>
                    <a:pt x="1906" y="1827"/>
                  </a:cubicBezTo>
                  <a:cubicBezTo>
                    <a:pt x="1900" y="1828"/>
                    <a:pt x="1892" y="1828"/>
                    <a:pt x="1884" y="1829"/>
                  </a:cubicBezTo>
                  <a:cubicBezTo>
                    <a:pt x="1880" y="1830"/>
                    <a:pt x="1876" y="1831"/>
                    <a:pt x="1871" y="1831"/>
                  </a:cubicBezTo>
                  <a:cubicBezTo>
                    <a:pt x="1869" y="1832"/>
                    <a:pt x="1867" y="1832"/>
                    <a:pt x="1865" y="1833"/>
                  </a:cubicBezTo>
                  <a:cubicBezTo>
                    <a:pt x="1864" y="1833"/>
                    <a:pt x="1863" y="1833"/>
                    <a:pt x="1862" y="1833"/>
                  </a:cubicBezTo>
                  <a:cubicBezTo>
                    <a:pt x="1858" y="1834"/>
                    <a:pt x="1858" y="1834"/>
                    <a:pt x="1858" y="1834"/>
                  </a:cubicBezTo>
                  <a:cubicBezTo>
                    <a:pt x="1856" y="1834"/>
                    <a:pt x="1854" y="1835"/>
                    <a:pt x="1852" y="1836"/>
                  </a:cubicBezTo>
                  <a:cubicBezTo>
                    <a:pt x="1850" y="1836"/>
                    <a:pt x="1848" y="1837"/>
                    <a:pt x="1846" y="1837"/>
                  </a:cubicBezTo>
                  <a:cubicBezTo>
                    <a:pt x="1841" y="1839"/>
                    <a:pt x="1837" y="1840"/>
                    <a:pt x="1833" y="1842"/>
                  </a:cubicBezTo>
                  <a:cubicBezTo>
                    <a:pt x="1832" y="1843"/>
                    <a:pt x="1830" y="1843"/>
                    <a:pt x="1828" y="1844"/>
                  </a:cubicBezTo>
                  <a:cubicBezTo>
                    <a:pt x="1826" y="1845"/>
                    <a:pt x="1824" y="1846"/>
                    <a:pt x="1823" y="1847"/>
                  </a:cubicBezTo>
                  <a:cubicBezTo>
                    <a:pt x="1822" y="1848"/>
                    <a:pt x="1821" y="1848"/>
                    <a:pt x="1820" y="1849"/>
                  </a:cubicBezTo>
                  <a:cubicBezTo>
                    <a:pt x="1819" y="1849"/>
                    <a:pt x="1819" y="1850"/>
                    <a:pt x="1818" y="1850"/>
                  </a:cubicBezTo>
                  <a:cubicBezTo>
                    <a:pt x="1816" y="1851"/>
                    <a:pt x="1815" y="1852"/>
                    <a:pt x="1814" y="1853"/>
                  </a:cubicBezTo>
                  <a:cubicBezTo>
                    <a:pt x="1813" y="1854"/>
                    <a:pt x="1813" y="1854"/>
                    <a:pt x="1812" y="1854"/>
                  </a:cubicBezTo>
                  <a:cubicBezTo>
                    <a:pt x="1814" y="1851"/>
                    <a:pt x="1816" y="1849"/>
                    <a:pt x="1817" y="1846"/>
                  </a:cubicBezTo>
                  <a:cubicBezTo>
                    <a:pt x="1818" y="1845"/>
                    <a:pt x="1820" y="1844"/>
                    <a:pt x="1821" y="1843"/>
                  </a:cubicBezTo>
                  <a:cubicBezTo>
                    <a:pt x="1824" y="1839"/>
                    <a:pt x="1827" y="1836"/>
                    <a:pt x="1830" y="1833"/>
                  </a:cubicBezTo>
                  <a:cubicBezTo>
                    <a:pt x="1834" y="1830"/>
                    <a:pt x="1837" y="1828"/>
                    <a:pt x="1841" y="1825"/>
                  </a:cubicBezTo>
                  <a:cubicBezTo>
                    <a:pt x="1842" y="1824"/>
                    <a:pt x="1842" y="1824"/>
                    <a:pt x="1842" y="1824"/>
                  </a:cubicBezTo>
                  <a:cubicBezTo>
                    <a:pt x="1844" y="1823"/>
                    <a:pt x="1844" y="1823"/>
                    <a:pt x="1844" y="1823"/>
                  </a:cubicBezTo>
                  <a:cubicBezTo>
                    <a:pt x="1845" y="1823"/>
                    <a:pt x="1845" y="1822"/>
                    <a:pt x="1846" y="1821"/>
                  </a:cubicBezTo>
                  <a:cubicBezTo>
                    <a:pt x="1848" y="1821"/>
                    <a:pt x="1848" y="1821"/>
                    <a:pt x="1848" y="1821"/>
                  </a:cubicBezTo>
                  <a:cubicBezTo>
                    <a:pt x="1849" y="1820"/>
                    <a:pt x="1849" y="1820"/>
                    <a:pt x="1849" y="1820"/>
                  </a:cubicBezTo>
                  <a:cubicBezTo>
                    <a:pt x="1849" y="1820"/>
                    <a:pt x="1849" y="1820"/>
                    <a:pt x="1849" y="1820"/>
                  </a:cubicBezTo>
                  <a:cubicBezTo>
                    <a:pt x="1849" y="1820"/>
                    <a:pt x="1849" y="1820"/>
                    <a:pt x="1849" y="1820"/>
                  </a:cubicBezTo>
                  <a:cubicBezTo>
                    <a:pt x="1849" y="1820"/>
                    <a:pt x="1849" y="1820"/>
                    <a:pt x="1849" y="1820"/>
                  </a:cubicBezTo>
                  <a:cubicBezTo>
                    <a:pt x="1849" y="1820"/>
                    <a:pt x="1849" y="1820"/>
                    <a:pt x="1849" y="1820"/>
                  </a:cubicBezTo>
                  <a:cubicBezTo>
                    <a:pt x="1850" y="1819"/>
                    <a:pt x="1851" y="1819"/>
                    <a:pt x="1852" y="1818"/>
                  </a:cubicBezTo>
                  <a:cubicBezTo>
                    <a:pt x="1855" y="1817"/>
                    <a:pt x="1855" y="1817"/>
                    <a:pt x="1855" y="1817"/>
                  </a:cubicBezTo>
                  <a:cubicBezTo>
                    <a:pt x="1858" y="1815"/>
                    <a:pt x="1858" y="1815"/>
                    <a:pt x="1858" y="1815"/>
                  </a:cubicBezTo>
                  <a:cubicBezTo>
                    <a:pt x="1861" y="1814"/>
                    <a:pt x="1861" y="1814"/>
                    <a:pt x="1861" y="1814"/>
                  </a:cubicBezTo>
                  <a:cubicBezTo>
                    <a:pt x="1864" y="1812"/>
                    <a:pt x="1864" y="1812"/>
                    <a:pt x="1864" y="1812"/>
                  </a:cubicBezTo>
                  <a:cubicBezTo>
                    <a:pt x="1869" y="1811"/>
                    <a:pt x="1873" y="1809"/>
                    <a:pt x="1877" y="1808"/>
                  </a:cubicBezTo>
                  <a:cubicBezTo>
                    <a:pt x="1882" y="1807"/>
                    <a:pt x="1886" y="1806"/>
                    <a:pt x="1890" y="1805"/>
                  </a:cubicBezTo>
                  <a:cubicBezTo>
                    <a:pt x="1895" y="1803"/>
                    <a:pt x="1899" y="1802"/>
                    <a:pt x="1903" y="1801"/>
                  </a:cubicBezTo>
                  <a:cubicBezTo>
                    <a:pt x="1912" y="1799"/>
                    <a:pt x="1920" y="1797"/>
                    <a:pt x="1928" y="1796"/>
                  </a:cubicBezTo>
                  <a:cubicBezTo>
                    <a:pt x="1929" y="1795"/>
                    <a:pt x="1931" y="1795"/>
                    <a:pt x="1933" y="1795"/>
                  </a:cubicBezTo>
                  <a:cubicBezTo>
                    <a:pt x="1935" y="1794"/>
                    <a:pt x="1937" y="1794"/>
                    <a:pt x="1939" y="1794"/>
                  </a:cubicBezTo>
                  <a:cubicBezTo>
                    <a:pt x="1941" y="1793"/>
                    <a:pt x="1942" y="1793"/>
                    <a:pt x="1944" y="1793"/>
                  </a:cubicBezTo>
                  <a:cubicBezTo>
                    <a:pt x="1946" y="1792"/>
                    <a:pt x="1948" y="1792"/>
                    <a:pt x="1950" y="1792"/>
                  </a:cubicBezTo>
                  <a:cubicBezTo>
                    <a:pt x="1956" y="1791"/>
                    <a:pt x="1963" y="1790"/>
                    <a:pt x="1968" y="1790"/>
                  </a:cubicBezTo>
                  <a:cubicBezTo>
                    <a:pt x="1970" y="1790"/>
                    <a:pt x="1971" y="1790"/>
                    <a:pt x="1972" y="1790"/>
                  </a:cubicBezTo>
                  <a:cubicBezTo>
                    <a:pt x="1974" y="1790"/>
                    <a:pt x="1975" y="1790"/>
                    <a:pt x="1976" y="1790"/>
                  </a:cubicBezTo>
                  <a:cubicBezTo>
                    <a:pt x="1979" y="1790"/>
                    <a:pt x="1981" y="1790"/>
                    <a:pt x="1983" y="1790"/>
                  </a:cubicBezTo>
                  <a:cubicBezTo>
                    <a:pt x="1987" y="1791"/>
                    <a:pt x="1990" y="1791"/>
                    <a:pt x="1992" y="1791"/>
                  </a:cubicBezTo>
                  <a:cubicBezTo>
                    <a:pt x="1994" y="1792"/>
                    <a:pt x="1996" y="1792"/>
                    <a:pt x="1996" y="1792"/>
                  </a:cubicBezTo>
                  <a:cubicBezTo>
                    <a:pt x="1996" y="1792"/>
                    <a:pt x="1994" y="1792"/>
                    <a:pt x="1992" y="1791"/>
                  </a:cubicBezTo>
                  <a:cubicBezTo>
                    <a:pt x="1991" y="1791"/>
                    <a:pt x="1990" y="1790"/>
                    <a:pt x="1988" y="1790"/>
                  </a:cubicBezTo>
                  <a:cubicBezTo>
                    <a:pt x="1987" y="1790"/>
                    <a:pt x="1985" y="1789"/>
                    <a:pt x="1983" y="1789"/>
                  </a:cubicBezTo>
                  <a:cubicBezTo>
                    <a:pt x="1981" y="1789"/>
                    <a:pt x="1979" y="1788"/>
                    <a:pt x="1976" y="1788"/>
                  </a:cubicBezTo>
                  <a:cubicBezTo>
                    <a:pt x="1975" y="1788"/>
                    <a:pt x="1974" y="1788"/>
                    <a:pt x="1972" y="1787"/>
                  </a:cubicBezTo>
                  <a:cubicBezTo>
                    <a:pt x="1971" y="1787"/>
                    <a:pt x="1970" y="1787"/>
                    <a:pt x="1968" y="1787"/>
                  </a:cubicBezTo>
                  <a:cubicBezTo>
                    <a:pt x="1967" y="1787"/>
                    <a:pt x="1965" y="1787"/>
                    <a:pt x="1964" y="1787"/>
                  </a:cubicBezTo>
                  <a:cubicBezTo>
                    <a:pt x="1962" y="1787"/>
                    <a:pt x="1961" y="1787"/>
                    <a:pt x="1959" y="1787"/>
                  </a:cubicBezTo>
                  <a:cubicBezTo>
                    <a:pt x="1958" y="1787"/>
                    <a:pt x="1956" y="1787"/>
                    <a:pt x="1954" y="1787"/>
                  </a:cubicBezTo>
                  <a:cubicBezTo>
                    <a:pt x="1953" y="1787"/>
                    <a:pt x="1951" y="1787"/>
                    <a:pt x="1949" y="1787"/>
                  </a:cubicBezTo>
                  <a:cubicBezTo>
                    <a:pt x="1947" y="1787"/>
                    <a:pt x="1945" y="1788"/>
                    <a:pt x="1944" y="1788"/>
                  </a:cubicBezTo>
                  <a:cubicBezTo>
                    <a:pt x="1942" y="1788"/>
                    <a:pt x="1940" y="1788"/>
                    <a:pt x="1938" y="1788"/>
                  </a:cubicBezTo>
                  <a:cubicBezTo>
                    <a:pt x="1934" y="1789"/>
                    <a:pt x="1930" y="1789"/>
                    <a:pt x="1926" y="1790"/>
                  </a:cubicBezTo>
                  <a:cubicBezTo>
                    <a:pt x="1918" y="1791"/>
                    <a:pt x="1910" y="1793"/>
                    <a:pt x="1902" y="1795"/>
                  </a:cubicBezTo>
                  <a:cubicBezTo>
                    <a:pt x="1897" y="1795"/>
                    <a:pt x="1893" y="1796"/>
                    <a:pt x="1889" y="1797"/>
                  </a:cubicBezTo>
                  <a:cubicBezTo>
                    <a:pt x="1884" y="1798"/>
                    <a:pt x="1880" y="1799"/>
                    <a:pt x="1875" y="1801"/>
                  </a:cubicBezTo>
                  <a:cubicBezTo>
                    <a:pt x="1871" y="1802"/>
                    <a:pt x="1866" y="1803"/>
                    <a:pt x="1862" y="1805"/>
                  </a:cubicBezTo>
                  <a:cubicBezTo>
                    <a:pt x="1858" y="1806"/>
                    <a:pt x="1858" y="1806"/>
                    <a:pt x="1858" y="1806"/>
                  </a:cubicBezTo>
                  <a:cubicBezTo>
                    <a:pt x="1855" y="1808"/>
                    <a:pt x="1855" y="1808"/>
                    <a:pt x="1855" y="1808"/>
                  </a:cubicBezTo>
                  <a:cubicBezTo>
                    <a:pt x="1852" y="1809"/>
                    <a:pt x="1852" y="1809"/>
                    <a:pt x="1852" y="1809"/>
                  </a:cubicBezTo>
                  <a:cubicBezTo>
                    <a:pt x="1848" y="1811"/>
                    <a:pt x="1848" y="1811"/>
                    <a:pt x="1848" y="1811"/>
                  </a:cubicBezTo>
                  <a:cubicBezTo>
                    <a:pt x="1847" y="1812"/>
                    <a:pt x="1846" y="1812"/>
                    <a:pt x="1845" y="1813"/>
                  </a:cubicBezTo>
                  <a:cubicBezTo>
                    <a:pt x="1845" y="1813"/>
                    <a:pt x="1845" y="1813"/>
                    <a:pt x="1845" y="1813"/>
                  </a:cubicBezTo>
                  <a:cubicBezTo>
                    <a:pt x="1845" y="1813"/>
                    <a:pt x="1845" y="1813"/>
                    <a:pt x="1845" y="1813"/>
                  </a:cubicBezTo>
                  <a:cubicBezTo>
                    <a:pt x="1845" y="1813"/>
                    <a:pt x="1845" y="1813"/>
                    <a:pt x="1845" y="1813"/>
                  </a:cubicBezTo>
                  <a:cubicBezTo>
                    <a:pt x="1844" y="1814"/>
                    <a:pt x="1844" y="1814"/>
                    <a:pt x="1844" y="1814"/>
                  </a:cubicBezTo>
                  <a:cubicBezTo>
                    <a:pt x="1842" y="1815"/>
                    <a:pt x="1842" y="1815"/>
                    <a:pt x="1842" y="1815"/>
                  </a:cubicBezTo>
                  <a:cubicBezTo>
                    <a:pt x="1841" y="1815"/>
                    <a:pt x="1840" y="1816"/>
                    <a:pt x="1839" y="1817"/>
                  </a:cubicBezTo>
                  <a:cubicBezTo>
                    <a:pt x="1838" y="1818"/>
                    <a:pt x="1838" y="1818"/>
                    <a:pt x="1838" y="1818"/>
                  </a:cubicBezTo>
                  <a:cubicBezTo>
                    <a:pt x="1836" y="1819"/>
                    <a:pt x="1836" y="1819"/>
                    <a:pt x="1836" y="1819"/>
                  </a:cubicBezTo>
                  <a:cubicBezTo>
                    <a:pt x="1834" y="1820"/>
                    <a:pt x="1832" y="1822"/>
                    <a:pt x="1830" y="1824"/>
                  </a:cubicBezTo>
                  <a:cubicBezTo>
                    <a:pt x="1822" y="1826"/>
                    <a:pt x="1816" y="1829"/>
                    <a:pt x="1810" y="1833"/>
                  </a:cubicBezTo>
                  <a:cubicBezTo>
                    <a:pt x="1810" y="1833"/>
                    <a:pt x="1811" y="1832"/>
                    <a:pt x="1811" y="1831"/>
                  </a:cubicBezTo>
                  <a:cubicBezTo>
                    <a:pt x="1813" y="1829"/>
                    <a:pt x="1814" y="1827"/>
                    <a:pt x="1816" y="1824"/>
                  </a:cubicBezTo>
                  <a:cubicBezTo>
                    <a:pt x="1818" y="1822"/>
                    <a:pt x="1820" y="1819"/>
                    <a:pt x="1822" y="1817"/>
                  </a:cubicBezTo>
                  <a:cubicBezTo>
                    <a:pt x="1824" y="1814"/>
                    <a:pt x="1826" y="1812"/>
                    <a:pt x="1828" y="1810"/>
                  </a:cubicBezTo>
                  <a:cubicBezTo>
                    <a:pt x="1831" y="1807"/>
                    <a:pt x="1833" y="1805"/>
                    <a:pt x="1836" y="1803"/>
                  </a:cubicBezTo>
                  <a:cubicBezTo>
                    <a:pt x="1838" y="1801"/>
                    <a:pt x="1841" y="1799"/>
                    <a:pt x="1843" y="1797"/>
                  </a:cubicBezTo>
                  <a:cubicBezTo>
                    <a:pt x="1846" y="1796"/>
                    <a:pt x="1848" y="1794"/>
                    <a:pt x="1850" y="1793"/>
                  </a:cubicBezTo>
                  <a:cubicBezTo>
                    <a:pt x="1853" y="1791"/>
                    <a:pt x="1855" y="1790"/>
                    <a:pt x="1858" y="1789"/>
                  </a:cubicBezTo>
                  <a:cubicBezTo>
                    <a:pt x="1859" y="1788"/>
                    <a:pt x="1860" y="1788"/>
                    <a:pt x="1861" y="1787"/>
                  </a:cubicBezTo>
                  <a:cubicBezTo>
                    <a:pt x="1862" y="1787"/>
                    <a:pt x="1863" y="1786"/>
                    <a:pt x="1864" y="1786"/>
                  </a:cubicBezTo>
                  <a:cubicBezTo>
                    <a:pt x="1865" y="1785"/>
                    <a:pt x="1866" y="1785"/>
                    <a:pt x="1866" y="1785"/>
                  </a:cubicBezTo>
                  <a:cubicBezTo>
                    <a:pt x="1867" y="1784"/>
                    <a:pt x="1868" y="1784"/>
                    <a:pt x="1869" y="1784"/>
                  </a:cubicBezTo>
                  <a:cubicBezTo>
                    <a:pt x="1870" y="1783"/>
                    <a:pt x="1871" y="1783"/>
                    <a:pt x="1872" y="1783"/>
                  </a:cubicBezTo>
                  <a:cubicBezTo>
                    <a:pt x="1873" y="1782"/>
                    <a:pt x="1873" y="1782"/>
                    <a:pt x="1873" y="1782"/>
                  </a:cubicBezTo>
                  <a:cubicBezTo>
                    <a:pt x="1873" y="1782"/>
                    <a:pt x="1873" y="1782"/>
                    <a:pt x="1872" y="1782"/>
                  </a:cubicBezTo>
                  <a:cubicBezTo>
                    <a:pt x="1871" y="1782"/>
                    <a:pt x="1870" y="1782"/>
                    <a:pt x="1868" y="1782"/>
                  </a:cubicBezTo>
                  <a:cubicBezTo>
                    <a:pt x="1868" y="1782"/>
                    <a:pt x="1867" y="1782"/>
                    <a:pt x="1866" y="1783"/>
                  </a:cubicBezTo>
                  <a:cubicBezTo>
                    <a:pt x="1865" y="1783"/>
                    <a:pt x="1864" y="1783"/>
                    <a:pt x="1863" y="1783"/>
                  </a:cubicBezTo>
                  <a:cubicBezTo>
                    <a:pt x="1862" y="1783"/>
                    <a:pt x="1861" y="1783"/>
                    <a:pt x="1860" y="1784"/>
                  </a:cubicBezTo>
                  <a:cubicBezTo>
                    <a:pt x="1858" y="1784"/>
                    <a:pt x="1857" y="1784"/>
                    <a:pt x="1856" y="1784"/>
                  </a:cubicBezTo>
                  <a:cubicBezTo>
                    <a:pt x="1855" y="1785"/>
                    <a:pt x="1853" y="1785"/>
                    <a:pt x="1852" y="1786"/>
                  </a:cubicBezTo>
                  <a:cubicBezTo>
                    <a:pt x="1851" y="1786"/>
                    <a:pt x="1849" y="1787"/>
                    <a:pt x="1848" y="1787"/>
                  </a:cubicBezTo>
                  <a:cubicBezTo>
                    <a:pt x="1845" y="1788"/>
                    <a:pt x="1842" y="1790"/>
                    <a:pt x="1839" y="1791"/>
                  </a:cubicBezTo>
                  <a:cubicBezTo>
                    <a:pt x="1838" y="1792"/>
                    <a:pt x="1836" y="1793"/>
                    <a:pt x="1835" y="1794"/>
                  </a:cubicBezTo>
                  <a:cubicBezTo>
                    <a:pt x="1834" y="1795"/>
                    <a:pt x="1832" y="1796"/>
                    <a:pt x="1831" y="1797"/>
                  </a:cubicBezTo>
                  <a:cubicBezTo>
                    <a:pt x="1828" y="1799"/>
                    <a:pt x="1825" y="1801"/>
                    <a:pt x="1823" y="1804"/>
                  </a:cubicBezTo>
                  <a:cubicBezTo>
                    <a:pt x="1820" y="1806"/>
                    <a:pt x="1818" y="1809"/>
                    <a:pt x="1816" y="1812"/>
                  </a:cubicBezTo>
                  <a:cubicBezTo>
                    <a:pt x="1815" y="1813"/>
                    <a:pt x="1814" y="1815"/>
                    <a:pt x="1813" y="1816"/>
                  </a:cubicBezTo>
                  <a:cubicBezTo>
                    <a:pt x="1812" y="1817"/>
                    <a:pt x="1811" y="1819"/>
                    <a:pt x="1810" y="1820"/>
                  </a:cubicBezTo>
                  <a:cubicBezTo>
                    <a:pt x="1808" y="1823"/>
                    <a:pt x="1807" y="1826"/>
                    <a:pt x="1806" y="1829"/>
                  </a:cubicBezTo>
                  <a:cubicBezTo>
                    <a:pt x="1805" y="1830"/>
                    <a:pt x="1805" y="1832"/>
                    <a:pt x="1804" y="1833"/>
                  </a:cubicBezTo>
                  <a:cubicBezTo>
                    <a:pt x="1804" y="1834"/>
                    <a:pt x="1803" y="1835"/>
                    <a:pt x="1803" y="1837"/>
                  </a:cubicBezTo>
                  <a:cubicBezTo>
                    <a:pt x="1803" y="1838"/>
                    <a:pt x="1802" y="1839"/>
                    <a:pt x="1802" y="1840"/>
                  </a:cubicBezTo>
                  <a:cubicBezTo>
                    <a:pt x="1793" y="1848"/>
                    <a:pt x="1786" y="1859"/>
                    <a:pt x="1778" y="1869"/>
                  </a:cubicBezTo>
                  <a:cubicBezTo>
                    <a:pt x="1778" y="1869"/>
                    <a:pt x="1779" y="1868"/>
                    <a:pt x="1779" y="1867"/>
                  </a:cubicBezTo>
                  <a:cubicBezTo>
                    <a:pt x="1779" y="1864"/>
                    <a:pt x="1780" y="1861"/>
                    <a:pt x="1780" y="1857"/>
                  </a:cubicBezTo>
                  <a:cubicBezTo>
                    <a:pt x="1780" y="1856"/>
                    <a:pt x="1780" y="1855"/>
                    <a:pt x="1780" y="1854"/>
                  </a:cubicBezTo>
                  <a:cubicBezTo>
                    <a:pt x="1780" y="1853"/>
                    <a:pt x="1780" y="1852"/>
                    <a:pt x="1780" y="1852"/>
                  </a:cubicBezTo>
                  <a:cubicBezTo>
                    <a:pt x="1781" y="1850"/>
                    <a:pt x="1781" y="1848"/>
                    <a:pt x="1781" y="1846"/>
                  </a:cubicBezTo>
                  <a:cubicBezTo>
                    <a:pt x="1781" y="1842"/>
                    <a:pt x="1781" y="1839"/>
                    <a:pt x="1781" y="1835"/>
                  </a:cubicBezTo>
                  <a:cubicBezTo>
                    <a:pt x="1781" y="1831"/>
                    <a:pt x="1781" y="1828"/>
                    <a:pt x="1782" y="1824"/>
                  </a:cubicBezTo>
                  <a:cubicBezTo>
                    <a:pt x="1782" y="1823"/>
                    <a:pt x="1782" y="1823"/>
                    <a:pt x="1782" y="1822"/>
                  </a:cubicBezTo>
                  <a:cubicBezTo>
                    <a:pt x="1782" y="1821"/>
                    <a:pt x="1782" y="1820"/>
                    <a:pt x="1783" y="1819"/>
                  </a:cubicBezTo>
                  <a:cubicBezTo>
                    <a:pt x="1783" y="1818"/>
                    <a:pt x="1783" y="1818"/>
                    <a:pt x="1783" y="1817"/>
                  </a:cubicBezTo>
                  <a:cubicBezTo>
                    <a:pt x="1783" y="1816"/>
                    <a:pt x="1783" y="1816"/>
                    <a:pt x="1783" y="1816"/>
                  </a:cubicBezTo>
                  <a:cubicBezTo>
                    <a:pt x="1783" y="1816"/>
                    <a:pt x="1783" y="1816"/>
                    <a:pt x="1783" y="1816"/>
                  </a:cubicBezTo>
                  <a:cubicBezTo>
                    <a:pt x="1783" y="1816"/>
                    <a:pt x="1783" y="1816"/>
                    <a:pt x="1783" y="1816"/>
                  </a:cubicBezTo>
                  <a:cubicBezTo>
                    <a:pt x="1783" y="1816"/>
                    <a:pt x="1783" y="1816"/>
                    <a:pt x="1783" y="1816"/>
                  </a:cubicBezTo>
                  <a:cubicBezTo>
                    <a:pt x="1783" y="1816"/>
                    <a:pt x="1783" y="1816"/>
                    <a:pt x="1783" y="1816"/>
                  </a:cubicBezTo>
                  <a:cubicBezTo>
                    <a:pt x="1783" y="1816"/>
                    <a:pt x="1783" y="1816"/>
                    <a:pt x="1783" y="1816"/>
                  </a:cubicBezTo>
                  <a:cubicBezTo>
                    <a:pt x="1784" y="1815"/>
                    <a:pt x="1784" y="1815"/>
                    <a:pt x="1784" y="1814"/>
                  </a:cubicBezTo>
                  <a:cubicBezTo>
                    <a:pt x="1785" y="1811"/>
                    <a:pt x="1786" y="1808"/>
                    <a:pt x="1787" y="1806"/>
                  </a:cubicBezTo>
                  <a:cubicBezTo>
                    <a:pt x="1789" y="1803"/>
                    <a:pt x="1790" y="1801"/>
                    <a:pt x="1792" y="1799"/>
                  </a:cubicBezTo>
                  <a:cubicBezTo>
                    <a:pt x="1793" y="1797"/>
                    <a:pt x="1794" y="1797"/>
                    <a:pt x="1794" y="1796"/>
                  </a:cubicBezTo>
                  <a:cubicBezTo>
                    <a:pt x="1795" y="1795"/>
                    <a:pt x="1796" y="1794"/>
                    <a:pt x="1797" y="1793"/>
                  </a:cubicBezTo>
                  <a:cubicBezTo>
                    <a:pt x="1799" y="1792"/>
                    <a:pt x="1800" y="1791"/>
                    <a:pt x="1802" y="1790"/>
                  </a:cubicBezTo>
                  <a:cubicBezTo>
                    <a:pt x="1803" y="1790"/>
                    <a:pt x="1804" y="1789"/>
                    <a:pt x="1805" y="1789"/>
                  </a:cubicBezTo>
                  <a:cubicBezTo>
                    <a:pt x="1806" y="1788"/>
                    <a:pt x="1807" y="1788"/>
                    <a:pt x="1807" y="1788"/>
                  </a:cubicBezTo>
                  <a:cubicBezTo>
                    <a:pt x="1807" y="1788"/>
                    <a:pt x="1806" y="1788"/>
                    <a:pt x="1805" y="1788"/>
                  </a:cubicBezTo>
                  <a:cubicBezTo>
                    <a:pt x="1804" y="1788"/>
                    <a:pt x="1803" y="1788"/>
                    <a:pt x="1801" y="1789"/>
                  </a:cubicBezTo>
                  <a:cubicBezTo>
                    <a:pt x="1800" y="1789"/>
                    <a:pt x="1798" y="1790"/>
                    <a:pt x="1795" y="1791"/>
                  </a:cubicBezTo>
                  <a:cubicBezTo>
                    <a:pt x="1794" y="1791"/>
                    <a:pt x="1793" y="1792"/>
                    <a:pt x="1792" y="1793"/>
                  </a:cubicBezTo>
                  <a:cubicBezTo>
                    <a:pt x="1791" y="1793"/>
                    <a:pt x="1790" y="1794"/>
                    <a:pt x="1789" y="1795"/>
                  </a:cubicBezTo>
                  <a:cubicBezTo>
                    <a:pt x="1786" y="1797"/>
                    <a:pt x="1784" y="1800"/>
                    <a:pt x="1782" y="1803"/>
                  </a:cubicBezTo>
                  <a:cubicBezTo>
                    <a:pt x="1780" y="1805"/>
                    <a:pt x="1779" y="1809"/>
                    <a:pt x="1777" y="1812"/>
                  </a:cubicBezTo>
                  <a:cubicBezTo>
                    <a:pt x="1777" y="1813"/>
                    <a:pt x="1777" y="1813"/>
                    <a:pt x="1777" y="1813"/>
                  </a:cubicBezTo>
                  <a:cubicBezTo>
                    <a:pt x="1777" y="1814"/>
                    <a:pt x="1777" y="1814"/>
                    <a:pt x="1777" y="1814"/>
                  </a:cubicBezTo>
                  <a:cubicBezTo>
                    <a:pt x="1777" y="1814"/>
                    <a:pt x="1777" y="1814"/>
                    <a:pt x="1777" y="1814"/>
                  </a:cubicBezTo>
                  <a:cubicBezTo>
                    <a:pt x="1776" y="1814"/>
                    <a:pt x="1776" y="1814"/>
                    <a:pt x="1776" y="1814"/>
                  </a:cubicBezTo>
                  <a:cubicBezTo>
                    <a:pt x="1776" y="1814"/>
                    <a:pt x="1776" y="1814"/>
                    <a:pt x="1776" y="1814"/>
                  </a:cubicBezTo>
                  <a:cubicBezTo>
                    <a:pt x="1776" y="1815"/>
                    <a:pt x="1776" y="1815"/>
                    <a:pt x="1776" y="1815"/>
                  </a:cubicBezTo>
                  <a:cubicBezTo>
                    <a:pt x="1776" y="1816"/>
                    <a:pt x="1776" y="1817"/>
                    <a:pt x="1775" y="1818"/>
                  </a:cubicBezTo>
                  <a:cubicBezTo>
                    <a:pt x="1775" y="1819"/>
                    <a:pt x="1775" y="1821"/>
                    <a:pt x="1774" y="1823"/>
                  </a:cubicBezTo>
                  <a:cubicBezTo>
                    <a:pt x="1774" y="1827"/>
                    <a:pt x="1773" y="1831"/>
                    <a:pt x="1773" y="1835"/>
                  </a:cubicBezTo>
                  <a:cubicBezTo>
                    <a:pt x="1773" y="1839"/>
                    <a:pt x="1773" y="1842"/>
                    <a:pt x="1773" y="1846"/>
                  </a:cubicBezTo>
                  <a:cubicBezTo>
                    <a:pt x="1773" y="1848"/>
                    <a:pt x="1773" y="1850"/>
                    <a:pt x="1773" y="1851"/>
                  </a:cubicBezTo>
                  <a:cubicBezTo>
                    <a:pt x="1773" y="1853"/>
                    <a:pt x="1773" y="1855"/>
                    <a:pt x="1773" y="1857"/>
                  </a:cubicBezTo>
                  <a:cubicBezTo>
                    <a:pt x="1773" y="1860"/>
                    <a:pt x="1773" y="1863"/>
                    <a:pt x="1773" y="1867"/>
                  </a:cubicBezTo>
                  <a:cubicBezTo>
                    <a:pt x="1773" y="1870"/>
                    <a:pt x="1772" y="1873"/>
                    <a:pt x="1772" y="1875"/>
                  </a:cubicBezTo>
                  <a:cubicBezTo>
                    <a:pt x="1772" y="1876"/>
                    <a:pt x="1771" y="1877"/>
                    <a:pt x="1771" y="1879"/>
                  </a:cubicBezTo>
                  <a:cubicBezTo>
                    <a:pt x="1764" y="1888"/>
                    <a:pt x="1755" y="1897"/>
                    <a:pt x="1743" y="1904"/>
                  </a:cubicBezTo>
                  <a:cubicBezTo>
                    <a:pt x="1699" y="1930"/>
                    <a:pt x="1649" y="1910"/>
                    <a:pt x="1604" y="1887"/>
                  </a:cubicBezTo>
                  <a:cubicBezTo>
                    <a:pt x="1607" y="1887"/>
                    <a:pt x="1610" y="1887"/>
                    <a:pt x="1613" y="1888"/>
                  </a:cubicBezTo>
                  <a:cubicBezTo>
                    <a:pt x="1617" y="1888"/>
                    <a:pt x="1622" y="1888"/>
                    <a:pt x="1627" y="1888"/>
                  </a:cubicBezTo>
                  <a:cubicBezTo>
                    <a:pt x="1632" y="1888"/>
                    <a:pt x="1637" y="1888"/>
                    <a:pt x="1642" y="1887"/>
                  </a:cubicBezTo>
                  <a:cubicBezTo>
                    <a:pt x="1646" y="1886"/>
                    <a:pt x="1651" y="1885"/>
                    <a:pt x="1655" y="1884"/>
                  </a:cubicBezTo>
                  <a:cubicBezTo>
                    <a:pt x="1655" y="1884"/>
                    <a:pt x="1655" y="1884"/>
                    <a:pt x="1655" y="1884"/>
                  </a:cubicBezTo>
                  <a:cubicBezTo>
                    <a:pt x="1656" y="1884"/>
                    <a:pt x="1656" y="1885"/>
                    <a:pt x="1656" y="1885"/>
                  </a:cubicBezTo>
                  <a:cubicBezTo>
                    <a:pt x="1657" y="1885"/>
                    <a:pt x="1659" y="1886"/>
                    <a:pt x="1660" y="1887"/>
                  </a:cubicBezTo>
                  <a:cubicBezTo>
                    <a:pt x="1661" y="1887"/>
                    <a:pt x="1662" y="1887"/>
                    <a:pt x="1663" y="1887"/>
                  </a:cubicBezTo>
                  <a:cubicBezTo>
                    <a:pt x="1663" y="1888"/>
                    <a:pt x="1664" y="1888"/>
                    <a:pt x="1665" y="1888"/>
                  </a:cubicBezTo>
                  <a:cubicBezTo>
                    <a:pt x="1666" y="1889"/>
                    <a:pt x="1667" y="1889"/>
                    <a:pt x="1668" y="1889"/>
                  </a:cubicBezTo>
                  <a:cubicBezTo>
                    <a:pt x="1669" y="1890"/>
                    <a:pt x="1670" y="1890"/>
                    <a:pt x="1671" y="1890"/>
                  </a:cubicBezTo>
                  <a:cubicBezTo>
                    <a:pt x="1672" y="1890"/>
                    <a:pt x="1674" y="1891"/>
                    <a:pt x="1675" y="1891"/>
                  </a:cubicBezTo>
                  <a:cubicBezTo>
                    <a:pt x="1676" y="1891"/>
                    <a:pt x="1677" y="1891"/>
                    <a:pt x="1678" y="1891"/>
                  </a:cubicBezTo>
                  <a:cubicBezTo>
                    <a:pt x="1681" y="1892"/>
                    <a:pt x="1683" y="1892"/>
                    <a:pt x="1686" y="1892"/>
                  </a:cubicBezTo>
                  <a:cubicBezTo>
                    <a:pt x="1688" y="1893"/>
                    <a:pt x="1691" y="1893"/>
                    <a:pt x="1694" y="1893"/>
                  </a:cubicBezTo>
                  <a:cubicBezTo>
                    <a:pt x="1696" y="1892"/>
                    <a:pt x="1699" y="1892"/>
                    <a:pt x="1701" y="1892"/>
                  </a:cubicBezTo>
                  <a:cubicBezTo>
                    <a:pt x="1704" y="1892"/>
                    <a:pt x="1707" y="1891"/>
                    <a:pt x="1709" y="1891"/>
                  </a:cubicBezTo>
                  <a:cubicBezTo>
                    <a:pt x="1710" y="1891"/>
                    <a:pt x="1711" y="1891"/>
                    <a:pt x="1712" y="1890"/>
                  </a:cubicBezTo>
                  <a:cubicBezTo>
                    <a:pt x="1714" y="1890"/>
                    <a:pt x="1715" y="1890"/>
                    <a:pt x="1716" y="1889"/>
                  </a:cubicBezTo>
                  <a:cubicBezTo>
                    <a:pt x="1717" y="1889"/>
                    <a:pt x="1718" y="1889"/>
                    <a:pt x="1719" y="1889"/>
                  </a:cubicBezTo>
                  <a:cubicBezTo>
                    <a:pt x="1720" y="1888"/>
                    <a:pt x="1721" y="1888"/>
                    <a:pt x="1722" y="1888"/>
                  </a:cubicBezTo>
                  <a:cubicBezTo>
                    <a:pt x="1723" y="1887"/>
                    <a:pt x="1724" y="1887"/>
                    <a:pt x="1725" y="1887"/>
                  </a:cubicBezTo>
                  <a:cubicBezTo>
                    <a:pt x="1725" y="1886"/>
                    <a:pt x="1726" y="1886"/>
                    <a:pt x="1727" y="1886"/>
                  </a:cubicBezTo>
                  <a:cubicBezTo>
                    <a:pt x="1728" y="1885"/>
                    <a:pt x="1730" y="1884"/>
                    <a:pt x="1731" y="1884"/>
                  </a:cubicBezTo>
                  <a:cubicBezTo>
                    <a:pt x="1732" y="1883"/>
                    <a:pt x="1732" y="1883"/>
                    <a:pt x="1733" y="1882"/>
                  </a:cubicBezTo>
                  <a:cubicBezTo>
                    <a:pt x="1733" y="1882"/>
                    <a:pt x="1734" y="1882"/>
                    <a:pt x="1734" y="1882"/>
                  </a:cubicBezTo>
                  <a:cubicBezTo>
                    <a:pt x="1734" y="1882"/>
                    <a:pt x="1733" y="1882"/>
                    <a:pt x="1733" y="1882"/>
                  </a:cubicBezTo>
                  <a:cubicBezTo>
                    <a:pt x="1732" y="1882"/>
                    <a:pt x="1731" y="1882"/>
                    <a:pt x="1730" y="1882"/>
                  </a:cubicBezTo>
                  <a:cubicBezTo>
                    <a:pt x="1730" y="1882"/>
                    <a:pt x="1729" y="1882"/>
                    <a:pt x="1728" y="1882"/>
                  </a:cubicBezTo>
                  <a:cubicBezTo>
                    <a:pt x="1728" y="1882"/>
                    <a:pt x="1727" y="1883"/>
                    <a:pt x="1726" y="1883"/>
                  </a:cubicBezTo>
                  <a:cubicBezTo>
                    <a:pt x="1725" y="1883"/>
                    <a:pt x="1724" y="1883"/>
                    <a:pt x="1724" y="1883"/>
                  </a:cubicBezTo>
                  <a:cubicBezTo>
                    <a:pt x="1723" y="1883"/>
                    <a:pt x="1722" y="1883"/>
                    <a:pt x="1721" y="1883"/>
                  </a:cubicBezTo>
                  <a:cubicBezTo>
                    <a:pt x="1719" y="1883"/>
                    <a:pt x="1717" y="1883"/>
                    <a:pt x="1715" y="1884"/>
                  </a:cubicBezTo>
                  <a:cubicBezTo>
                    <a:pt x="1714" y="1884"/>
                    <a:pt x="1714" y="1884"/>
                    <a:pt x="1713" y="1884"/>
                  </a:cubicBezTo>
                  <a:cubicBezTo>
                    <a:pt x="1713" y="1884"/>
                    <a:pt x="1712" y="1884"/>
                    <a:pt x="1712" y="1884"/>
                  </a:cubicBezTo>
                  <a:cubicBezTo>
                    <a:pt x="1710" y="1884"/>
                    <a:pt x="1709" y="1884"/>
                    <a:pt x="1708" y="1884"/>
                  </a:cubicBezTo>
                  <a:cubicBezTo>
                    <a:pt x="1707" y="1884"/>
                    <a:pt x="1706" y="1884"/>
                    <a:pt x="1705" y="1884"/>
                  </a:cubicBezTo>
                  <a:cubicBezTo>
                    <a:pt x="1703" y="1884"/>
                    <a:pt x="1702" y="1884"/>
                    <a:pt x="1701" y="1884"/>
                  </a:cubicBezTo>
                  <a:cubicBezTo>
                    <a:pt x="1698" y="1885"/>
                    <a:pt x="1696" y="1885"/>
                    <a:pt x="1694" y="1885"/>
                  </a:cubicBezTo>
                  <a:cubicBezTo>
                    <a:pt x="1691" y="1885"/>
                    <a:pt x="1689" y="1885"/>
                    <a:pt x="1686" y="1885"/>
                  </a:cubicBezTo>
                  <a:cubicBezTo>
                    <a:pt x="1685" y="1885"/>
                    <a:pt x="1684" y="1885"/>
                    <a:pt x="1682" y="1885"/>
                  </a:cubicBezTo>
                  <a:cubicBezTo>
                    <a:pt x="1681" y="1885"/>
                    <a:pt x="1680" y="1885"/>
                    <a:pt x="1679" y="1885"/>
                  </a:cubicBezTo>
                  <a:cubicBezTo>
                    <a:pt x="1678" y="1884"/>
                    <a:pt x="1677" y="1884"/>
                    <a:pt x="1676" y="1884"/>
                  </a:cubicBezTo>
                  <a:cubicBezTo>
                    <a:pt x="1675" y="1884"/>
                    <a:pt x="1674" y="1884"/>
                    <a:pt x="1674" y="1884"/>
                  </a:cubicBezTo>
                  <a:cubicBezTo>
                    <a:pt x="1673" y="1884"/>
                    <a:pt x="1673" y="1884"/>
                    <a:pt x="1672" y="1884"/>
                  </a:cubicBezTo>
                  <a:cubicBezTo>
                    <a:pt x="1671" y="1884"/>
                    <a:pt x="1670" y="1884"/>
                    <a:pt x="1669" y="1884"/>
                  </a:cubicBezTo>
                  <a:cubicBezTo>
                    <a:pt x="1668" y="1884"/>
                    <a:pt x="1667" y="1884"/>
                    <a:pt x="1666" y="1884"/>
                  </a:cubicBezTo>
                  <a:cubicBezTo>
                    <a:pt x="1665" y="1884"/>
                    <a:pt x="1664" y="1884"/>
                    <a:pt x="1663" y="1884"/>
                  </a:cubicBezTo>
                  <a:cubicBezTo>
                    <a:pt x="1663" y="1884"/>
                    <a:pt x="1662" y="1884"/>
                    <a:pt x="1661" y="1884"/>
                  </a:cubicBezTo>
                  <a:cubicBezTo>
                    <a:pt x="1660" y="1884"/>
                    <a:pt x="1659" y="1883"/>
                    <a:pt x="1659" y="1883"/>
                  </a:cubicBezTo>
                  <a:cubicBezTo>
                    <a:pt x="1659" y="1883"/>
                    <a:pt x="1659" y="1883"/>
                    <a:pt x="1659" y="1883"/>
                  </a:cubicBezTo>
                  <a:cubicBezTo>
                    <a:pt x="1660" y="1883"/>
                    <a:pt x="1661" y="1883"/>
                    <a:pt x="1662" y="1883"/>
                  </a:cubicBezTo>
                  <a:cubicBezTo>
                    <a:pt x="1663" y="1882"/>
                    <a:pt x="1664" y="1882"/>
                    <a:pt x="1665" y="1882"/>
                  </a:cubicBezTo>
                  <a:cubicBezTo>
                    <a:pt x="1666" y="1881"/>
                    <a:pt x="1667" y="1881"/>
                    <a:pt x="1668" y="1881"/>
                  </a:cubicBezTo>
                  <a:cubicBezTo>
                    <a:pt x="1670" y="1880"/>
                    <a:pt x="1672" y="1879"/>
                    <a:pt x="1673" y="1879"/>
                  </a:cubicBezTo>
                  <a:cubicBezTo>
                    <a:pt x="1674" y="1878"/>
                    <a:pt x="1675" y="1878"/>
                    <a:pt x="1676" y="1877"/>
                  </a:cubicBezTo>
                  <a:cubicBezTo>
                    <a:pt x="1677" y="1877"/>
                    <a:pt x="1678" y="1877"/>
                    <a:pt x="1679" y="1876"/>
                  </a:cubicBezTo>
                  <a:cubicBezTo>
                    <a:pt x="1680" y="1876"/>
                    <a:pt x="1682" y="1875"/>
                    <a:pt x="1683" y="1874"/>
                  </a:cubicBezTo>
                  <a:cubicBezTo>
                    <a:pt x="1685" y="1873"/>
                    <a:pt x="1686" y="1873"/>
                    <a:pt x="1687" y="1872"/>
                  </a:cubicBezTo>
                  <a:cubicBezTo>
                    <a:pt x="1689" y="1871"/>
                    <a:pt x="1690" y="1871"/>
                    <a:pt x="1691" y="1870"/>
                  </a:cubicBezTo>
                  <a:cubicBezTo>
                    <a:pt x="1692" y="1869"/>
                    <a:pt x="1693" y="1869"/>
                    <a:pt x="1694" y="1868"/>
                  </a:cubicBezTo>
                  <a:cubicBezTo>
                    <a:pt x="1696" y="1867"/>
                    <a:pt x="1697" y="1866"/>
                    <a:pt x="1698" y="1865"/>
                  </a:cubicBezTo>
                  <a:cubicBezTo>
                    <a:pt x="1699" y="1865"/>
                    <a:pt x="1699" y="1864"/>
                    <a:pt x="1699" y="1864"/>
                  </a:cubicBezTo>
                  <a:cubicBezTo>
                    <a:pt x="1699" y="1864"/>
                    <a:pt x="1699" y="1865"/>
                    <a:pt x="1698" y="1865"/>
                  </a:cubicBezTo>
                  <a:cubicBezTo>
                    <a:pt x="1697" y="1865"/>
                    <a:pt x="1695" y="1866"/>
                    <a:pt x="1693" y="1867"/>
                  </a:cubicBezTo>
                  <a:cubicBezTo>
                    <a:pt x="1692" y="1867"/>
                    <a:pt x="1691" y="1867"/>
                    <a:pt x="1690" y="1868"/>
                  </a:cubicBezTo>
                  <a:cubicBezTo>
                    <a:pt x="1689" y="1868"/>
                    <a:pt x="1688" y="1869"/>
                    <a:pt x="1686" y="1869"/>
                  </a:cubicBezTo>
                  <a:cubicBezTo>
                    <a:pt x="1685" y="1870"/>
                    <a:pt x="1683" y="1870"/>
                    <a:pt x="1682" y="1871"/>
                  </a:cubicBezTo>
                  <a:cubicBezTo>
                    <a:pt x="1680" y="1871"/>
                    <a:pt x="1679" y="1872"/>
                    <a:pt x="1677" y="1872"/>
                  </a:cubicBezTo>
                  <a:cubicBezTo>
                    <a:pt x="1675" y="1872"/>
                    <a:pt x="1674" y="1873"/>
                    <a:pt x="1672" y="1874"/>
                  </a:cubicBezTo>
                  <a:cubicBezTo>
                    <a:pt x="1670" y="1874"/>
                    <a:pt x="1668" y="1874"/>
                    <a:pt x="1666" y="1875"/>
                  </a:cubicBezTo>
                  <a:cubicBezTo>
                    <a:pt x="1665" y="1875"/>
                    <a:pt x="1664" y="1875"/>
                    <a:pt x="1663" y="1876"/>
                  </a:cubicBezTo>
                  <a:cubicBezTo>
                    <a:pt x="1662" y="1876"/>
                    <a:pt x="1661" y="1876"/>
                    <a:pt x="1660" y="1876"/>
                  </a:cubicBezTo>
                  <a:cubicBezTo>
                    <a:pt x="1658" y="1877"/>
                    <a:pt x="1656" y="1877"/>
                    <a:pt x="1654" y="1877"/>
                  </a:cubicBezTo>
                  <a:cubicBezTo>
                    <a:pt x="1652" y="1878"/>
                    <a:pt x="1650" y="1878"/>
                    <a:pt x="1647" y="1878"/>
                  </a:cubicBezTo>
                  <a:cubicBezTo>
                    <a:pt x="1646" y="1879"/>
                    <a:pt x="1645" y="1879"/>
                    <a:pt x="1644" y="1879"/>
                  </a:cubicBezTo>
                  <a:cubicBezTo>
                    <a:pt x="1643" y="1879"/>
                    <a:pt x="1642" y="1879"/>
                    <a:pt x="1641" y="1879"/>
                  </a:cubicBezTo>
                  <a:cubicBezTo>
                    <a:pt x="1636" y="1880"/>
                    <a:pt x="1632" y="1880"/>
                    <a:pt x="1627" y="1880"/>
                  </a:cubicBezTo>
                  <a:cubicBezTo>
                    <a:pt x="1622" y="1880"/>
                    <a:pt x="1618" y="1880"/>
                    <a:pt x="1613" y="1880"/>
                  </a:cubicBezTo>
                  <a:cubicBezTo>
                    <a:pt x="1612" y="1880"/>
                    <a:pt x="1611" y="1880"/>
                    <a:pt x="1610" y="1880"/>
                  </a:cubicBezTo>
                  <a:cubicBezTo>
                    <a:pt x="1609" y="1880"/>
                    <a:pt x="1608" y="1880"/>
                    <a:pt x="1606" y="1880"/>
                  </a:cubicBezTo>
                  <a:cubicBezTo>
                    <a:pt x="1604" y="1879"/>
                    <a:pt x="1602" y="1879"/>
                    <a:pt x="1600" y="1879"/>
                  </a:cubicBezTo>
                  <a:cubicBezTo>
                    <a:pt x="1598" y="1879"/>
                    <a:pt x="1596" y="1878"/>
                    <a:pt x="1593" y="1878"/>
                  </a:cubicBezTo>
                  <a:cubicBezTo>
                    <a:pt x="1592" y="1878"/>
                    <a:pt x="1591" y="1878"/>
                    <a:pt x="1590" y="1878"/>
                  </a:cubicBezTo>
                  <a:cubicBezTo>
                    <a:pt x="1590" y="1878"/>
                    <a:pt x="1590" y="1878"/>
                    <a:pt x="1589" y="1878"/>
                  </a:cubicBezTo>
                  <a:cubicBezTo>
                    <a:pt x="1590" y="1878"/>
                    <a:pt x="1590" y="1878"/>
                    <a:pt x="1590" y="1878"/>
                  </a:cubicBezTo>
                  <a:cubicBezTo>
                    <a:pt x="1592" y="1878"/>
                    <a:pt x="1593" y="1878"/>
                    <a:pt x="1594" y="1878"/>
                  </a:cubicBezTo>
                  <a:cubicBezTo>
                    <a:pt x="1596" y="1878"/>
                    <a:pt x="1598" y="1878"/>
                    <a:pt x="1599" y="1877"/>
                  </a:cubicBezTo>
                  <a:cubicBezTo>
                    <a:pt x="1601" y="1877"/>
                    <a:pt x="1603" y="1877"/>
                    <a:pt x="1605" y="1877"/>
                  </a:cubicBezTo>
                  <a:cubicBezTo>
                    <a:pt x="1608" y="1876"/>
                    <a:pt x="1612" y="1876"/>
                    <a:pt x="1617" y="1875"/>
                  </a:cubicBezTo>
                  <a:cubicBezTo>
                    <a:pt x="1621" y="1874"/>
                    <a:pt x="1625" y="1873"/>
                    <a:pt x="1630" y="1871"/>
                  </a:cubicBezTo>
                  <a:cubicBezTo>
                    <a:pt x="1631" y="1871"/>
                    <a:pt x="1632" y="1871"/>
                    <a:pt x="1633" y="1870"/>
                  </a:cubicBezTo>
                  <a:cubicBezTo>
                    <a:pt x="1634" y="1870"/>
                    <a:pt x="1635" y="1870"/>
                    <a:pt x="1637" y="1869"/>
                  </a:cubicBezTo>
                  <a:cubicBezTo>
                    <a:pt x="1639" y="1868"/>
                    <a:pt x="1641" y="1868"/>
                    <a:pt x="1643" y="1867"/>
                  </a:cubicBezTo>
                  <a:cubicBezTo>
                    <a:pt x="1648" y="1865"/>
                    <a:pt x="1653" y="1863"/>
                    <a:pt x="1657" y="1861"/>
                  </a:cubicBezTo>
                  <a:cubicBezTo>
                    <a:pt x="1662" y="1860"/>
                    <a:pt x="1666" y="1858"/>
                    <a:pt x="1671" y="1856"/>
                  </a:cubicBezTo>
                  <a:cubicBezTo>
                    <a:pt x="1675" y="1854"/>
                    <a:pt x="1680" y="1852"/>
                    <a:pt x="1684" y="1851"/>
                  </a:cubicBezTo>
                  <a:cubicBezTo>
                    <a:pt x="1688" y="1849"/>
                    <a:pt x="1692" y="1848"/>
                    <a:pt x="1696" y="1846"/>
                  </a:cubicBezTo>
                  <a:cubicBezTo>
                    <a:pt x="1700" y="1845"/>
                    <a:pt x="1704" y="1844"/>
                    <a:pt x="1707" y="1843"/>
                  </a:cubicBezTo>
                  <a:cubicBezTo>
                    <a:pt x="1708" y="1843"/>
                    <a:pt x="1709" y="1843"/>
                    <a:pt x="1709" y="1843"/>
                  </a:cubicBezTo>
                  <a:cubicBezTo>
                    <a:pt x="1710" y="1843"/>
                    <a:pt x="1710" y="1843"/>
                    <a:pt x="1710" y="1843"/>
                  </a:cubicBezTo>
                  <a:cubicBezTo>
                    <a:pt x="1711" y="1844"/>
                    <a:pt x="1712" y="1845"/>
                    <a:pt x="1712" y="1845"/>
                  </a:cubicBezTo>
                  <a:cubicBezTo>
                    <a:pt x="1713" y="1846"/>
                    <a:pt x="1714" y="1847"/>
                    <a:pt x="1715" y="1847"/>
                  </a:cubicBezTo>
                  <a:cubicBezTo>
                    <a:pt x="1716" y="1848"/>
                    <a:pt x="1717" y="1849"/>
                    <a:pt x="1719" y="1849"/>
                  </a:cubicBezTo>
                  <a:cubicBezTo>
                    <a:pt x="1720" y="1850"/>
                    <a:pt x="1721" y="1851"/>
                    <a:pt x="1723" y="1851"/>
                  </a:cubicBezTo>
                  <a:cubicBezTo>
                    <a:pt x="1723" y="1852"/>
                    <a:pt x="1724" y="1852"/>
                    <a:pt x="1725" y="1852"/>
                  </a:cubicBezTo>
                  <a:cubicBezTo>
                    <a:pt x="1725" y="1853"/>
                    <a:pt x="1726" y="1853"/>
                    <a:pt x="1727" y="1853"/>
                  </a:cubicBezTo>
                  <a:cubicBezTo>
                    <a:pt x="1729" y="1854"/>
                    <a:pt x="1730" y="1854"/>
                    <a:pt x="1732" y="1855"/>
                  </a:cubicBezTo>
                  <a:cubicBezTo>
                    <a:pt x="1733" y="1855"/>
                    <a:pt x="1735" y="1856"/>
                    <a:pt x="1736" y="1856"/>
                  </a:cubicBezTo>
                  <a:cubicBezTo>
                    <a:pt x="1737" y="1856"/>
                    <a:pt x="1738" y="1856"/>
                    <a:pt x="1739" y="1856"/>
                  </a:cubicBezTo>
                  <a:cubicBezTo>
                    <a:pt x="1740" y="1857"/>
                    <a:pt x="1740" y="1857"/>
                    <a:pt x="1741" y="1857"/>
                  </a:cubicBezTo>
                  <a:cubicBezTo>
                    <a:pt x="1743" y="1857"/>
                    <a:pt x="1744" y="1857"/>
                    <a:pt x="1746" y="1857"/>
                  </a:cubicBezTo>
                  <a:cubicBezTo>
                    <a:pt x="1747" y="1857"/>
                    <a:pt x="1748" y="1857"/>
                    <a:pt x="1750" y="1857"/>
                  </a:cubicBezTo>
                  <a:cubicBezTo>
                    <a:pt x="1751" y="1857"/>
                    <a:pt x="1752" y="1857"/>
                    <a:pt x="1753" y="1857"/>
                  </a:cubicBezTo>
                  <a:cubicBezTo>
                    <a:pt x="1754" y="1857"/>
                    <a:pt x="1755" y="1857"/>
                    <a:pt x="1756" y="1857"/>
                  </a:cubicBezTo>
                  <a:cubicBezTo>
                    <a:pt x="1757" y="1856"/>
                    <a:pt x="1757" y="1856"/>
                    <a:pt x="1757" y="1856"/>
                  </a:cubicBezTo>
                  <a:cubicBezTo>
                    <a:pt x="1758" y="1856"/>
                    <a:pt x="1758" y="1856"/>
                    <a:pt x="1758" y="1856"/>
                  </a:cubicBezTo>
                  <a:cubicBezTo>
                    <a:pt x="1758" y="1856"/>
                    <a:pt x="1758" y="1856"/>
                    <a:pt x="1758" y="1856"/>
                  </a:cubicBezTo>
                  <a:cubicBezTo>
                    <a:pt x="1757" y="1856"/>
                    <a:pt x="1757" y="1855"/>
                    <a:pt x="1756" y="1855"/>
                  </a:cubicBezTo>
                  <a:cubicBezTo>
                    <a:pt x="1755" y="1855"/>
                    <a:pt x="1754" y="1854"/>
                    <a:pt x="1754" y="1854"/>
                  </a:cubicBezTo>
                  <a:cubicBezTo>
                    <a:pt x="1753" y="1854"/>
                    <a:pt x="1752" y="1853"/>
                    <a:pt x="1750" y="1853"/>
                  </a:cubicBezTo>
                  <a:cubicBezTo>
                    <a:pt x="1749" y="1852"/>
                    <a:pt x="1748" y="1852"/>
                    <a:pt x="1747" y="1851"/>
                  </a:cubicBezTo>
                  <a:cubicBezTo>
                    <a:pt x="1745" y="1851"/>
                    <a:pt x="1744" y="1850"/>
                    <a:pt x="1743" y="1850"/>
                  </a:cubicBezTo>
                  <a:cubicBezTo>
                    <a:pt x="1742" y="1850"/>
                    <a:pt x="1741" y="1849"/>
                    <a:pt x="1741" y="1849"/>
                  </a:cubicBezTo>
                  <a:cubicBezTo>
                    <a:pt x="1740" y="1849"/>
                    <a:pt x="1739" y="1849"/>
                    <a:pt x="1738" y="1849"/>
                  </a:cubicBezTo>
                  <a:cubicBezTo>
                    <a:pt x="1737" y="1848"/>
                    <a:pt x="1735" y="1848"/>
                    <a:pt x="1734" y="1847"/>
                  </a:cubicBezTo>
                  <a:cubicBezTo>
                    <a:pt x="1732" y="1847"/>
                    <a:pt x="1731" y="1846"/>
                    <a:pt x="1729" y="1846"/>
                  </a:cubicBezTo>
                  <a:cubicBezTo>
                    <a:pt x="1729" y="1846"/>
                    <a:pt x="1728" y="1846"/>
                    <a:pt x="1727" y="1845"/>
                  </a:cubicBezTo>
                  <a:cubicBezTo>
                    <a:pt x="1726" y="1845"/>
                    <a:pt x="1726" y="1845"/>
                    <a:pt x="1725" y="1845"/>
                  </a:cubicBezTo>
                  <a:cubicBezTo>
                    <a:pt x="1723" y="1844"/>
                    <a:pt x="1722" y="1844"/>
                    <a:pt x="1721" y="1844"/>
                  </a:cubicBezTo>
                  <a:cubicBezTo>
                    <a:pt x="1719" y="1844"/>
                    <a:pt x="1718" y="1843"/>
                    <a:pt x="1717" y="1843"/>
                  </a:cubicBezTo>
                  <a:cubicBezTo>
                    <a:pt x="1716" y="1843"/>
                    <a:pt x="1715" y="1843"/>
                    <a:pt x="1714" y="1842"/>
                  </a:cubicBezTo>
                  <a:cubicBezTo>
                    <a:pt x="1713" y="1842"/>
                    <a:pt x="1712" y="1842"/>
                    <a:pt x="1712" y="1842"/>
                  </a:cubicBezTo>
                  <a:cubicBezTo>
                    <a:pt x="1712" y="1842"/>
                    <a:pt x="1712" y="1842"/>
                    <a:pt x="1712" y="1842"/>
                  </a:cubicBezTo>
                  <a:cubicBezTo>
                    <a:pt x="1714" y="1842"/>
                    <a:pt x="1716" y="1841"/>
                    <a:pt x="1717" y="1841"/>
                  </a:cubicBezTo>
                  <a:cubicBezTo>
                    <a:pt x="1719" y="1841"/>
                    <a:pt x="1720" y="1840"/>
                    <a:pt x="1721" y="1840"/>
                  </a:cubicBezTo>
                  <a:cubicBezTo>
                    <a:pt x="1722" y="1840"/>
                    <a:pt x="1724" y="1840"/>
                    <a:pt x="1725" y="1840"/>
                  </a:cubicBezTo>
                  <a:cubicBezTo>
                    <a:pt x="1727" y="1839"/>
                    <a:pt x="1729" y="1839"/>
                    <a:pt x="1730" y="1839"/>
                  </a:cubicBezTo>
                  <a:cubicBezTo>
                    <a:pt x="1731" y="1839"/>
                    <a:pt x="1731" y="1839"/>
                    <a:pt x="1731" y="1839"/>
                  </a:cubicBezTo>
                  <a:cubicBezTo>
                    <a:pt x="1731" y="1839"/>
                    <a:pt x="1731" y="1839"/>
                    <a:pt x="1730" y="1839"/>
                  </a:cubicBezTo>
                  <a:cubicBezTo>
                    <a:pt x="1729" y="1839"/>
                    <a:pt x="1727" y="1838"/>
                    <a:pt x="1725" y="1838"/>
                  </a:cubicBezTo>
                  <a:cubicBezTo>
                    <a:pt x="1724" y="1838"/>
                    <a:pt x="1722" y="1838"/>
                    <a:pt x="1721" y="1838"/>
                  </a:cubicBezTo>
                  <a:cubicBezTo>
                    <a:pt x="1720" y="1838"/>
                    <a:pt x="1718" y="1838"/>
                    <a:pt x="1717" y="1838"/>
                  </a:cubicBezTo>
                  <a:cubicBezTo>
                    <a:pt x="1715" y="1838"/>
                    <a:pt x="1714" y="1838"/>
                    <a:pt x="1712" y="1838"/>
                  </a:cubicBezTo>
                  <a:cubicBezTo>
                    <a:pt x="1710" y="1838"/>
                    <a:pt x="1708" y="1838"/>
                    <a:pt x="1707" y="1839"/>
                  </a:cubicBezTo>
                  <a:cubicBezTo>
                    <a:pt x="1703" y="1839"/>
                    <a:pt x="1699" y="1840"/>
                    <a:pt x="1695" y="1841"/>
                  </a:cubicBezTo>
                  <a:cubicBezTo>
                    <a:pt x="1690" y="1842"/>
                    <a:pt x="1686" y="1843"/>
                    <a:pt x="1682" y="1844"/>
                  </a:cubicBezTo>
                  <a:cubicBezTo>
                    <a:pt x="1679" y="1845"/>
                    <a:pt x="1677" y="1846"/>
                    <a:pt x="1675" y="1846"/>
                  </a:cubicBezTo>
                  <a:cubicBezTo>
                    <a:pt x="1672" y="1847"/>
                    <a:pt x="1670" y="1848"/>
                    <a:pt x="1668" y="1849"/>
                  </a:cubicBezTo>
                  <a:cubicBezTo>
                    <a:pt x="1663" y="1850"/>
                    <a:pt x="1659" y="1852"/>
                    <a:pt x="1654" y="1854"/>
                  </a:cubicBezTo>
                  <a:cubicBezTo>
                    <a:pt x="1650" y="1856"/>
                    <a:pt x="1645" y="1858"/>
                    <a:pt x="1641" y="1860"/>
                  </a:cubicBezTo>
                  <a:cubicBezTo>
                    <a:pt x="1636" y="1861"/>
                    <a:pt x="1632" y="1863"/>
                    <a:pt x="1627" y="1865"/>
                  </a:cubicBezTo>
                  <a:cubicBezTo>
                    <a:pt x="1623" y="1866"/>
                    <a:pt x="1619" y="1868"/>
                    <a:pt x="1615" y="1869"/>
                  </a:cubicBezTo>
                  <a:cubicBezTo>
                    <a:pt x="1611" y="1870"/>
                    <a:pt x="1607" y="1871"/>
                    <a:pt x="1604" y="1872"/>
                  </a:cubicBezTo>
                  <a:cubicBezTo>
                    <a:pt x="1602" y="1873"/>
                    <a:pt x="1600" y="1873"/>
                    <a:pt x="1599" y="1874"/>
                  </a:cubicBezTo>
                  <a:cubicBezTo>
                    <a:pt x="1597" y="1874"/>
                    <a:pt x="1596" y="1874"/>
                    <a:pt x="1594" y="1875"/>
                  </a:cubicBezTo>
                  <a:cubicBezTo>
                    <a:pt x="1593" y="1875"/>
                    <a:pt x="1591" y="1875"/>
                    <a:pt x="1590" y="1875"/>
                  </a:cubicBezTo>
                  <a:cubicBezTo>
                    <a:pt x="1589" y="1876"/>
                    <a:pt x="1588" y="1876"/>
                    <a:pt x="1587" y="1876"/>
                  </a:cubicBezTo>
                  <a:cubicBezTo>
                    <a:pt x="1585" y="1876"/>
                    <a:pt x="1584" y="1876"/>
                    <a:pt x="1584" y="1876"/>
                  </a:cubicBezTo>
                  <a:cubicBezTo>
                    <a:pt x="1576" y="1872"/>
                    <a:pt x="1569" y="1869"/>
                    <a:pt x="1562" y="1866"/>
                  </a:cubicBezTo>
                  <a:cubicBezTo>
                    <a:pt x="1533" y="1851"/>
                    <a:pt x="1510" y="1840"/>
                    <a:pt x="1488" y="1830"/>
                  </a:cubicBezTo>
                  <a:cubicBezTo>
                    <a:pt x="1426" y="1802"/>
                    <a:pt x="1372" y="1776"/>
                    <a:pt x="1329" y="1717"/>
                  </a:cubicBezTo>
                  <a:cubicBezTo>
                    <a:pt x="1272" y="1638"/>
                    <a:pt x="1260" y="1544"/>
                    <a:pt x="1229" y="1455"/>
                  </a:cubicBezTo>
                  <a:cubicBezTo>
                    <a:pt x="1196" y="1360"/>
                    <a:pt x="1289" y="1274"/>
                    <a:pt x="1366" y="1257"/>
                  </a:cubicBezTo>
                  <a:cubicBezTo>
                    <a:pt x="1392" y="1251"/>
                    <a:pt x="1415" y="1246"/>
                    <a:pt x="1437" y="1240"/>
                  </a:cubicBezTo>
                  <a:cubicBezTo>
                    <a:pt x="1438" y="1240"/>
                    <a:pt x="1440" y="1241"/>
                    <a:pt x="1442" y="1241"/>
                  </a:cubicBezTo>
                  <a:cubicBezTo>
                    <a:pt x="1447" y="1243"/>
                    <a:pt x="1452" y="1245"/>
                    <a:pt x="1457" y="1246"/>
                  </a:cubicBezTo>
                  <a:cubicBezTo>
                    <a:pt x="1460" y="1247"/>
                    <a:pt x="1463" y="1248"/>
                    <a:pt x="1466" y="1248"/>
                  </a:cubicBezTo>
                  <a:cubicBezTo>
                    <a:pt x="1466" y="1249"/>
                    <a:pt x="1466" y="1249"/>
                    <a:pt x="1466" y="1250"/>
                  </a:cubicBezTo>
                  <a:cubicBezTo>
                    <a:pt x="1467" y="1250"/>
                    <a:pt x="1467" y="1251"/>
                    <a:pt x="1467" y="1251"/>
                  </a:cubicBezTo>
                  <a:cubicBezTo>
                    <a:pt x="1467" y="1251"/>
                    <a:pt x="1467" y="1252"/>
                    <a:pt x="1467" y="1252"/>
                  </a:cubicBezTo>
                  <a:cubicBezTo>
                    <a:pt x="1467" y="1252"/>
                    <a:pt x="1468" y="1253"/>
                    <a:pt x="1468" y="1253"/>
                  </a:cubicBezTo>
                  <a:cubicBezTo>
                    <a:pt x="1468" y="1253"/>
                    <a:pt x="1468" y="1253"/>
                    <a:pt x="1468" y="1253"/>
                  </a:cubicBezTo>
                  <a:cubicBezTo>
                    <a:pt x="1468" y="1254"/>
                    <a:pt x="1469" y="1255"/>
                    <a:pt x="1469" y="1255"/>
                  </a:cubicBezTo>
                  <a:cubicBezTo>
                    <a:pt x="1470" y="1256"/>
                    <a:pt x="1470" y="1257"/>
                    <a:pt x="1471" y="1258"/>
                  </a:cubicBezTo>
                  <a:cubicBezTo>
                    <a:pt x="1471" y="1259"/>
                    <a:pt x="1472" y="1260"/>
                    <a:pt x="1472" y="1261"/>
                  </a:cubicBezTo>
                  <a:cubicBezTo>
                    <a:pt x="1472" y="1262"/>
                    <a:pt x="1473" y="1263"/>
                    <a:pt x="1473" y="1263"/>
                  </a:cubicBezTo>
                  <a:cubicBezTo>
                    <a:pt x="1474" y="1264"/>
                    <a:pt x="1474" y="1265"/>
                    <a:pt x="1474" y="1266"/>
                  </a:cubicBezTo>
                  <a:cubicBezTo>
                    <a:pt x="1474" y="1267"/>
                    <a:pt x="1474" y="1267"/>
                    <a:pt x="1474" y="1267"/>
                  </a:cubicBezTo>
                  <a:cubicBezTo>
                    <a:pt x="1459" y="1283"/>
                    <a:pt x="1466" y="1292"/>
                    <a:pt x="1488" y="1295"/>
                  </a:cubicBezTo>
                  <a:cubicBezTo>
                    <a:pt x="1489" y="1284"/>
                    <a:pt x="1495" y="1269"/>
                    <a:pt x="1477" y="1266"/>
                  </a:cubicBezTo>
                  <a:cubicBezTo>
                    <a:pt x="1477" y="1265"/>
                    <a:pt x="1477" y="1265"/>
                    <a:pt x="1477" y="1265"/>
                  </a:cubicBezTo>
                  <a:cubicBezTo>
                    <a:pt x="1477" y="1265"/>
                    <a:pt x="1477" y="1265"/>
                    <a:pt x="1477" y="1265"/>
                  </a:cubicBezTo>
                  <a:cubicBezTo>
                    <a:pt x="1477" y="1264"/>
                    <a:pt x="1476" y="1263"/>
                    <a:pt x="1476" y="1262"/>
                  </a:cubicBezTo>
                  <a:cubicBezTo>
                    <a:pt x="1476" y="1261"/>
                    <a:pt x="1475" y="1260"/>
                    <a:pt x="1475" y="1259"/>
                  </a:cubicBezTo>
                  <a:cubicBezTo>
                    <a:pt x="1474" y="1258"/>
                    <a:pt x="1474" y="1257"/>
                    <a:pt x="1473" y="1257"/>
                  </a:cubicBezTo>
                  <a:cubicBezTo>
                    <a:pt x="1473" y="1256"/>
                    <a:pt x="1473" y="1255"/>
                    <a:pt x="1472" y="1254"/>
                  </a:cubicBezTo>
                  <a:cubicBezTo>
                    <a:pt x="1472" y="1253"/>
                    <a:pt x="1471" y="1252"/>
                    <a:pt x="1471" y="1252"/>
                  </a:cubicBezTo>
                  <a:cubicBezTo>
                    <a:pt x="1470" y="1251"/>
                    <a:pt x="1470" y="1251"/>
                    <a:pt x="1470" y="1251"/>
                  </a:cubicBezTo>
                  <a:cubicBezTo>
                    <a:pt x="1470" y="1251"/>
                    <a:pt x="1470" y="1251"/>
                    <a:pt x="1470" y="1251"/>
                  </a:cubicBezTo>
                  <a:cubicBezTo>
                    <a:pt x="1470" y="1250"/>
                    <a:pt x="1469" y="1250"/>
                    <a:pt x="1469" y="1250"/>
                  </a:cubicBezTo>
                  <a:cubicBezTo>
                    <a:pt x="1468" y="1249"/>
                    <a:pt x="1468" y="1249"/>
                    <a:pt x="1467" y="1249"/>
                  </a:cubicBezTo>
                  <a:cubicBezTo>
                    <a:pt x="1467" y="1249"/>
                    <a:pt x="1467" y="1249"/>
                    <a:pt x="1467" y="1248"/>
                  </a:cubicBezTo>
                  <a:cubicBezTo>
                    <a:pt x="1469" y="1249"/>
                    <a:pt x="1472" y="1249"/>
                    <a:pt x="1474" y="1249"/>
                  </a:cubicBezTo>
                  <a:cubicBezTo>
                    <a:pt x="1476" y="1249"/>
                    <a:pt x="1477" y="1249"/>
                    <a:pt x="1478" y="1249"/>
                  </a:cubicBezTo>
                  <a:cubicBezTo>
                    <a:pt x="1479" y="1249"/>
                    <a:pt x="1479" y="1249"/>
                    <a:pt x="1479" y="1249"/>
                  </a:cubicBezTo>
                  <a:cubicBezTo>
                    <a:pt x="1480" y="1249"/>
                    <a:pt x="1480" y="1249"/>
                    <a:pt x="1480" y="1249"/>
                  </a:cubicBezTo>
                  <a:cubicBezTo>
                    <a:pt x="1481" y="1249"/>
                    <a:pt x="1481" y="1249"/>
                    <a:pt x="1481" y="1249"/>
                  </a:cubicBezTo>
                  <a:cubicBezTo>
                    <a:pt x="1481" y="1249"/>
                    <a:pt x="1482" y="1249"/>
                    <a:pt x="1483" y="1249"/>
                  </a:cubicBezTo>
                  <a:cubicBezTo>
                    <a:pt x="1486" y="1249"/>
                    <a:pt x="1488" y="1248"/>
                    <a:pt x="1491" y="1247"/>
                  </a:cubicBezTo>
                  <a:cubicBezTo>
                    <a:pt x="1493" y="1247"/>
                    <a:pt x="1494" y="1246"/>
                    <a:pt x="1495" y="1246"/>
                  </a:cubicBezTo>
                  <a:cubicBezTo>
                    <a:pt x="1496" y="1246"/>
                    <a:pt x="1496" y="1246"/>
                    <a:pt x="1496" y="1247"/>
                  </a:cubicBezTo>
                  <a:cubicBezTo>
                    <a:pt x="1497" y="1247"/>
                    <a:pt x="1497" y="1247"/>
                    <a:pt x="1498" y="1248"/>
                  </a:cubicBezTo>
                  <a:cubicBezTo>
                    <a:pt x="1498" y="1248"/>
                    <a:pt x="1499" y="1248"/>
                    <a:pt x="1499" y="1248"/>
                  </a:cubicBezTo>
                  <a:cubicBezTo>
                    <a:pt x="1499" y="1249"/>
                    <a:pt x="1499" y="1249"/>
                    <a:pt x="1500" y="1249"/>
                  </a:cubicBezTo>
                  <a:cubicBezTo>
                    <a:pt x="1500" y="1249"/>
                    <a:pt x="1501" y="1250"/>
                    <a:pt x="1502" y="1250"/>
                  </a:cubicBezTo>
                  <a:cubicBezTo>
                    <a:pt x="1502" y="1250"/>
                    <a:pt x="1503" y="1251"/>
                    <a:pt x="1504" y="1251"/>
                  </a:cubicBezTo>
                  <a:cubicBezTo>
                    <a:pt x="1504" y="1252"/>
                    <a:pt x="1504" y="1252"/>
                    <a:pt x="1505" y="1252"/>
                  </a:cubicBezTo>
                  <a:cubicBezTo>
                    <a:pt x="1505" y="1252"/>
                    <a:pt x="1505" y="1252"/>
                    <a:pt x="1506" y="1253"/>
                  </a:cubicBezTo>
                  <a:cubicBezTo>
                    <a:pt x="1506" y="1253"/>
                    <a:pt x="1507" y="1254"/>
                    <a:pt x="1508" y="1254"/>
                  </a:cubicBezTo>
                  <a:cubicBezTo>
                    <a:pt x="1509" y="1255"/>
                    <a:pt x="1511" y="1257"/>
                    <a:pt x="1512" y="1258"/>
                  </a:cubicBezTo>
                  <a:cubicBezTo>
                    <a:pt x="1514" y="1259"/>
                    <a:pt x="1515" y="1261"/>
                    <a:pt x="1516" y="1262"/>
                  </a:cubicBezTo>
                  <a:cubicBezTo>
                    <a:pt x="1517" y="1263"/>
                    <a:pt x="1519" y="1265"/>
                    <a:pt x="1520" y="1266"/>
                  </a:cubicBezTo>
                  <a:cubicBezTo>
                    <a:pt x="1521" y="1268"/>
                    <a:pt x="1521" y="1269"/>
                    <a:pt x="1522" y="1270"/>
                  </a:cubicBezTo>
                  <a:cubicBezTo>
                    <a:pt x="1518" y="1278"/>
                    <a:pt x="1514" y="1288"/>
                    <a:pt x="1518" y="1296"/>
                  </a:cubicBezTo>
                  <a:cubicBezTo>
                    <a:pt x="1522" y="1305"/>
                    <a:pt x="1535" y="1305"/>
                    <a:pt x="1545" y="1308"/>
                  </a:cubicBezTo>
                  <a:cubicBezTo>
                    <a:pt x="1543" y="1291"/>
                    <a:pt x="1551" y="1263"/>
                    <a:pt x="1524" y="1268"/>
                  </a:cubicBezTo>
                  <a:cubicBezTo>
                    <a:pt x="1524" y="1267"/>
                    <a:pt x="1524" y="1267"/>
                    <a:pt x="1524" y="1267"/>
                  </a:cubicBezTo>
                  <a:cubicBezTo>
                    <a:pt x="1525" y="1267"/>
                    <a:pt x="1525" y="1266"/>
                    <a:pt x="1526" y="1265"/>
                  </a:cubicBezTo>
                  <a:cubicBezTo>
                    <a:pt x="1524" y="1267"/>
                    <a:pt x="1524" y="1267"/>
                    <a:pt x="1524" y="1267"/>
                  </a:cubicBezTo>
                  <a:cubicBezTo>
                    <a:pt x="1523" y="1266"/>
                    <a:pt x="1523" y="1265"/>
                    <a:pt x="1522" y="1265"/>
                  </a:cubicBezTo>
                  <a:cubicBezTo>
                    <a:pt x="1521" y="1263"/>
                    <a:pt x="1520" y="1261"/>
                    <a:pt x="1518" y="1260"/>
                  </a:cubicBezTo>
                  <a:cubicBezTo>
                    <a:pt x="1517" y="1258"/>
                    <a:pt x="1516" y="1257"/>
                    <a:pt x="1514" y="1256"/>
                  </a:cubicBezTo>
                  <a:cubicBezTo>
                    <a:pt x="1513" y="1254"/>
                    <a:pt x="1511" y="1253"/>
                    <a:pt x="1510" y="1252"/>
                  </a:cubicBezTo>
                  <a:cubicBezTo>
                    <a:pt x="1509" y="1251"/>
                    <a:pt x="1508" y="1251"/>
                    <a:pt x="1508" y="1250"/>
                  </a:cubicBezTo>
                  <a:cubicBezTo>
                    <a:pt x="1507" y="1250"/>
                    <a:pt x="1507" y="1250"/>
                    <a:pt x="1507" y="1249"/>
                  </a:cubicBezTo>
                  <a:cubicBezTo>
                    <a:pt x="1506" y="1249"/>
                    <a:pt x="1506" y="1249"/>
                    <a:pt x="1505" y="1249"/>
                  </a:cubicBezTo>
                  <a:cubicBezTo>
                    <a:pt x="1505" y="1248"/>
                    <a:pt x="1504" y="1248"/>
                    <a:pt x="1503" y="1247"/>
                  </a:cubicBezTo>
                  <a:cubicBezTo>
                    <a:pt x="1503" y="1247"/>
                    <a:pt x="1502" y="1246"/>
                    <a:pt x="1501" y="1246"/>
                  </a:cubicBezTo>
                  <a:cubicBezTo>
                    <a:pt x="1501" y="1246"/>
                    <a:pt x="1501" y="1246"/>
                    <a:pt x="1500" y="1246"/>
                  </a:cubicBezTo>
                  <a:cubicBezTo>
                    <a:pt x="1500" y="1245"/>
                    <a:pt x="1500" y="1245"/>
                    <a:pt x="1499" y="1245"/>
                  </a:cubicBezTo>
                  <a:cubicBezTo>
                    <a:pt x="1499" y="1245"/>
                    <a:pt x="1499" y="1245"/>
                    <a:pt x="1498" y="1245"/>
                  </a:cubicBezTo>
                  <a:cubicBezTo>
                    <a:pt x="1501" y="1244"/>
                    <a:pt x="1504" y="1243"/>
                    <a:pt x="1507" y="1241"/>
                  </a:cubicBezTo>
                  <a:cubicBezTo>
                    <a:pt x="1512" y="1239"/>
                    <a:pt x="1516" y="1237"/>
                    <a:pt x="1521" y="1236"/>
                  </a:cubicBezTo>
                  <a:cubicBezTo>
                    <a:pt x="1526" y="1234"/>
                    <a:pt x="1531" y="1233"/>
                    <a:pt x="1536" y="1233"/>
                  </a:cubicBezTo>
                  <a:cubicBezTo>
                    <a:pt x="1541" y="1233"/>
                    <a:pt x="1545" y="1234"/>
                    <a:pt x="1550" y="1236"/>
                  </a:cubicBezTo>
                  <a:cubicBezTo>
                    <a:pt x="1554" y="1238"/>
                    <a:pt x="1559" y="1240"/>
                    <a:pt x="1563" y="1242"/>
                  </a:cubicBezTo>
                  <a:cubicBezTo>
                    <a:pt x="1571" y="1246"/>
                    <a:pt x="1578" y="1251"/>
                    <a:pt x="1585" y="1256"/>
                  </a:cubicBezTo>
                  <a:cubicBezTo>
                    <a:pt x="1586" y="1257"/>
                    <a:pt x="1588" y="1259"/>
                    <a:pt x="1589" y="1260"/>
                  </a:cubicBezTo>
                  <a:cubicBezTo>
                    <a:pt x="1591" y="1261"/>
                    <a:pt x="1592" y="1262"/>
                    <a:pt x="1594" y="1264"/>
                  </a:cubicBezTo>
                  <a:cubicBezTo>
                    <a:pt x="1596" y="1266"/>
                    <a:pt x="1599" y="1268"/>
                    <a:pt x="1601" y="1271"/>
                  </a:cubicBezTo>
                  <a:cubicBezTo>
                    <a:pt x="1606" y="1275"/>
                    <a:pt x="1609" y="1280"/>
                    <a:pt x="1612" y="1284"/>
                  </a:cubicBezTo>
                  <a:cubicBezTo>
                    <a:pt x="1612" y="1284"/>
                    <a:pt x="1612" y="1284"/>
                    <a:pt x="1612" y="1284"/>
                  </a:cubicBezTo>
                  <a:cubicBezTo>
                    <a:pt x="1612" y="1284"/>
                    <a:pt x="1612" y="1284"/>
                    <a:pt x="1612" y="1284"/>
                  </a:cubicBezTo>
                  <a:cubicBezTo>
                    <a:pt x="1612" y="1284"/>
                    <a:pt x="1612" y="1285"/>
                    <a:pt x="1612" y="1285"/>
                  </a:cubicBezTo>
                  <a:cubicBezTo>
                    <a:pt x="1612" y="1285"/>
                    <a:pt x="1612" y="1285"/>
                    <a:pt x="1612" y="1285"/>
                  </a:cubicBezTo>
                  <a:cubicBezTo>
                    <a:pt x="1612" y="1286"/>
                    <a:pt x="1612" y="1287"/>
                    <a:pt x="1613" y="1288"/>
                  </a:cubicBezTo>
                  <a:cubicBezTo>
                    <a:pt x="1613" y="1288"/>
                    <a:pt x="1613" y="1289"/>
                    <a:pt x="1613" y="1290"/>
                  </a:cubicBezTo>
                  <a:cubicBezTo>
                    <a:pt x="1613" y="1291"/>
                    <a:pt x="1613" y="1292"/>
                    <a:pt x="1613" y="1293"/>
                  </a:cubicBezTo>
                  <a:cubicBezTo>
                    <a:pt x="1613" y="1294"/>
                    <a:pt x="1613" y="1295"/>
                    <a:pt x="1613" y="1296"/>
                  </a:cubicBezTo>
                  <a:cubicBezTo>
                    <a:pt x="1612" y="1297"/>
                    <a:pt x="1612" y="1297"/>
                    <a:pt x="1612" y="1298"/>
                  </a:cubicBezTo>
                  <a:cubicBezTo>
                    <a:pt x="1603" y="1308"/>
                    <a:pt x="1597" y="1319"/>
                    <a:pt x="1605" y="1330"/>
                  </a:cubicBezTo>
                  <a:cubicBezTo>
                    <a:pt x="1614" y="1319"/>
                    <a:pt x="1622" y="1309"/>
                    <a:pt x="1616" y="1296"/>
                  </a:cubicBezTo>
                  <a:cubicBezTo>
                    <a:pt x="1615" y="1296"/>
                    <a:pt x="1615" y="1296"/>
                    <a:pt x="1615" y="1296"/>
                  </a:cubicBezTo>
                  <a:cubicBezTo>
                    <a:pt x="1615" y="1296"/>
                    <a:pt x="1615" y="1296"/>
                    <a:pt x="1615" y="1296"/>
                  </a:cubicBezTo>
                  <a:cubicBezTo>
                    <a:pt x="1616" y="1295"/>
                    <a:pt x="1616" y="1294"/>
                    <a:pt x="1616" y="1293"/>
                  </a:cubicBezTo>
                  <a:cubicBezTo>
                    <a:pt x="1616" y="1292"/>
                    <a:pt x="1616" y="1292"/>
                    <a:pt x="1616" y="1291"/>
                  </a:cubicBezTo>
                  <a:cubicBezTo>
                    <a:pt x="1616" y="1292"/>
                    <a:pt x="1616" y="1293"/>
                    <a:pt x="1616" y="1294"/>
                  </a:cubicBezTo>
                  <a:cubicBezTo>
                    <a:pt x="1617" y="1295"/>
                    <a:pt x="1617" y="1296"/>
                    <a:pt x="1617" y="1297"/>
                  </a:cubicBezTo>
                  <a:cubicBezTo>
                    <a:pt x="1617" y="1297"/>
                    <a:pt x="1617" y="1298"/>
                    <a:pt x="1617" y="1298"/>
                  </a:cubicBezTo>
                  <a:cubicBezTo>
                    <a:pt x="1617" y="1298"/>
                    <a:pt x="1617" y="1297"/>
                    <a:pt x="1617" y="1297"/>
                  </a:cubicBezTo>
                  <a:cubicBezTo>
                    <a:pt x="1617" y="1296"/>
                    <a:pt x="1617" y="1295"/>
                    <a:pt x="1617" y="1294"/>
                  </a:cubicBezTo>
                  <a:cubicBezTo>
                    <a:pt x="1617" y="1292"/>
                    <a:pt x="1616" y="1290"/>
                    <a:pt x="1615" y="1288"/>
                  </a:cubicBezTo>
                  <a:cubicBezTo>
                    <a:pt x="1615" y="1288"/>
                    <a:pt x="1615" y="1287"/>
                    <a:pt x="1615" y="1287"/>
                  </a:cubicBezTo>
                  <a:cubicBezTo>
                    <a:pt x="1615" y="1286"/>
                    <a:pt x="1615" y="1286"/>
                    <a:pt x="1615" y="1285"/>
                  </a:cubicBezTo>
                  <a:cubicBezTo>
                    <a:pt x="1615" y="1285"/>
                    <a:pt x="1615" y="1285"/>
                    <a:pt x="1615" y="1284"/>
                  </a:cubicBezTo>
                  <a:cubicBezTo>
                    <a:pt x="1615" y="1284"/>
                    <a:pt x="1615" y="1284"/>
                    <a:pt x="1615" y="1284"/>
                  </a:cubicBezTo>
                  <a:cubicBezTo>
                    <a:pt x="1615" y="1284"/>
                    <a:pt x="1615" y="1283"/>
                    <a:pt x="1614" y="1283"/>
                  </a:cubicBezTo>
                  <a:cubicBezTo>
                    <a:pt x="1614" y="1282"/>
                    <a:pt x="1614" y="1282"/>
                    <a:pt x="1614" y="1282"/>
                  </a:cubicBezTo>
                  <a:cubicBezTo>
                    <a:pt x="1613" y="1281"/>
                    <a:pt x="1613" y="1280"/>
                    <a:pt x="1613" y="1280"/>
                  </a:cubicBezTo>
                  <a:cubicBezTo>
                    <a:pt x="1613" y="1280"/>
                    <a:pt x="1613" y="1281"/>
                    <a:pt x="1613" y="1281"/>
                  </a:cubicBezTo>
                  <a:cubicBezTo>
                    <a:pt x="1611" y="1278"/>
                    <a:pt x="1609" y="1274"/>
                    <a:pt x="1606" y="1270"/>
                  </a:cubicBezTo>
                  <a:cubicBezTo>
                    <a:pt x="1606" y="1270"/>
                    <a:pt x="1607" y="1271"/>
                    <a:pt x="1608" y="1271"/>
                  </a:cubicBezTo>
                  <a:cubicBezTo>
                    <a:pt x="1609" y="1271"/>
                    <a:pt x="1610" y="1271"/>
                    <a:pt x="1611" y="1271"/>
                  </a:cubicBezTo>
                  <a:cubicBezTo>
                    <a:pt x="1611" y="1271"/>
                    <a:pt x="1612" y="1271"/>
                    <a:pt x="1613" y="1271"/>
                  </a:cubicBezTo>
                  <a:cubicBezTo>
                    <a:pt x="1613" y="1271"/>
                    <a:pt x="1613" y="1271"/>
                    <a:pt x="1614" y="1271"/>
                  </a:cubicBezTo>
                  <a:cubicBezTo>
                    <a:pt x="1614" y="1271"/>
                    <a:pt x="1614" y="1271"/>
                    <a:pt x="1615" y="1271"/>
                  </a:cubicBezTo>
                  <a:cubicBezTo>
                    <a:pt x="1615" y="1271"/>
                    <a:pt x="1616" y="1271"/>
                    <a:pt x="1617" y="1271"/>
                  </a:cubicBezTo>
                  <a:cubicBezTo>
                    <a:pt x="1617" y="1271"/>
                    <a:pt x="1618" y="1271"/>
                    <a:pt x="1619" y="1271"/>
                  </a:cubicBezTo>
                  <a:cubicBezTo>
                    <a:pt x="1620" y="1271"/>
                    <a:pt x="1621" y="1272"/>
                    <a:pt x="1621" y="1272"/>
                  </a:cubicBezTo>
                  <a:cubicBezTo>
                    <a:pt x="1622" y="1272"/>
                    <a:pt x="1623" y="1272"/>
                    <a:pt x="1624" y="1272"/>
                  </a:cubicBezTo>
                  <a:cubicBezTo>
                    <a:pt x="1626" y="1272"/>
                    <a:pt x="1628" y="1273"/>
                    <a:pt x="1629" y="1273"/>
                  </a:cubicBezTo>
                  <a:cubicBezTo>
                    <a:pt x="1631" y="1273"/>
                    <a:pt x="1633" y="1274"/>
                    <a:pt x="1635" y="1274"/>
                  </a:cubicBezTo>
                  <a:cubicBezTo>
                    <a:pt x="1636" y="1275"/>
                    <a:pt x="1638" y="1276"/>
                    <a:pt x="1640" y="1276"/>
                  </a:cubicBezTo>
                  <a:cubicBezTo>
                    <a:pt x="1641" y="1277"/>
                    <a:pt x="1643" y="1278"/>
                    <a:pt x="1645" y="1279"/>
                  </a:cubicBezTo>
                  <a:cubicBezTo>
                    <a:pt x="1645" y="1279"/>
                    <a:pt x="1645" y="1279"/>
                    <a:pt x="1645" y="1279"/>
                  </a:cubicBezTo>
                  <a:cubicBezTo>
                    <a:pt x="1647" y="1306"/>
                    <a:pt x="1666" y="1302"/>
                    <a:pt x="1686" y="1292"/>
                  </a:cubicBezTo>
                  <a:cubicBezTo>
                    <a:pt x="1668" y="1287"/>
                    <a:pt x="1668" y="1268"/>
                    <a:pt x="1645" y="1275"/>
                  </a:cubicBezTo>
                  <a:cubicBezTo>
                    <a:pt x="1644" y="1275"/>
                    <a:pt x="1642" y="1274"/>
                    <a:pt x="1641" y="1273"/>
                  </a:cubicBezTo>
                  <a:cubicBezTo>
                    <a:pt x="1639" y="1273"/>
                    <a:pt x="1637" y="1272"/>
                    <a:pt x="1636" y="1271"/>
                  </a:cubicBezTo>
                  <a:cubicBezTo>
                    <a:pt x="1634" y="1271"/>
                    <a:pt x="1632" y="1270"/>
                    <a:pt x="1630" y="1270"/>
                  </a:cubicBezTo>
                  <a:cubicBezTo>
                    <a:pt x="1628" y="1269"/>
                    <a:pt x="1626" y="1269"/>
                    <a:pt x="1624" y="1269"/>
                  </a:cubicBezTo>
                  <a:cubicBezTo>
                    <a:pt x="1624" y="1269"/>
                    <a:pt x="1623" y="1269"/>
                    <a:pt x="1622" y="1269"/>
                  </a:cubicBezTo>
                  <a:cubicBezTo>
                    <a:pt x="1621" y="1268"/>
                    <a:pt x="1620" y="1268"/>
                    <a:pt x="1619" y="1268"/>
                  </a:cubicBezTo>
                  <a:cubicBezTo>
                    <a:pt x="1618" y="1268"/>
                    <a:pt x="1618" y="1268"/>
                    <a:pt x="1617" y="1268"/>
                  </a:cubicBezTo>
                  <a:cubicBezTo>
                    <a:pt x="1616" y="1268"/>
                    <a:pt x="1615" y="1268"/>
                    <a:pt x="1615" y="1268"/>
                  </a:cubicBezTo>
                  <a:cubicBezTo>
                    <a:pt x="1614" y="1268"/>
                    <a:pt x="1614" y="1268"/>
                    <a:pt x="1614" y="1268"/>
                  </a:cubicBezTo>
                  <a:cubicBezTo>
                    <a:pt x="1613" y="1268"/>
                    <a:pt x="1613" y="1268"/>
                    <a:pt x="1612" y="1268"/>
                  </a:cubicBezTo>
                  <a:cubicBezTo>
                    <a:pt x="1612" y="1268"/>
                    <a:pt x="1611" y="1268"/>
                    <a:pt x="1611" y="1269"/>
                  </a:cubicBezTo>
                  <a:cubicBezTo>
                    <a:pt x="1610" y="1269"/>
                    <a:pt x="1610" y="1269"/>
                    <a:pt x="1609" y="1269"/>
                  </a:cubicBezTo>
                  <a:cubicBezTo>
                    <a:pt x="1609" y="1269"/>
                    <a:pt x="1608" y="1269"/>
                    <a:pt x="1608" y="1269"/>
                  </a:cubicBezTo>
                  <a:cubicBezTo>
                    <a:pt x="1607" y="1270"/>
                    <a:pt x="1606" y="1270"/>
                    <a:pt x="1605" y="1270"/>
                  </a:cubicBezTo>
                  <a:cubicBezTo>
                    <a:pt x="1605" y="1270"/>
                    <a:pt x="1604" y="1269"/>
                    <a:pt x="1604" y="1268"/>
                  </a:cubicBezTo>
                  <a:cubicBezTo>
                    <a:pt x="1602" y="1266"/>
                    <a:pt x="1599" y="1263"/>
                    <a:pt x="1597" y="1260"/>
                  </a:cubicBezTo>
                  <a:cubicBezTo>
                    <a:pt x="1595" y="1259"/>
                    <a:pt x="1594" y="1258"/>
                    <a:pt x="1592" y="1256"/>
                  </a:cubicBezTo>
                  <a:cubicBezTo>
                    <a:pt x="1591" y="1255"/>
                    <a:pt x="1589" y="1254"/>
                    <a:pt x="1588" y="1252"/>
                  </a:cubicBezTo>
                  <a:cubicBezTo>
                    <a:pt x="1585" y="1250"/>
                    <a:pt x="1582" y="1248"/>
                    <a:pt x="1579" y="1246"/>
                  </a:cubicBezTo>
                  <a:cubicBezTo>
                    <a:pt x="1580" y="1246"/>
                    <a:pt x="1580" y="1246"/>
                    <a:pt x="1580" y="1246"/>
                  </a:cubicBezTo>
                  <a:cubicBezTo>
                    <a:pt x="1582" y="1247"/>
                    <a:pt x="1584" y="1247"/>
                    <a:pt x="1586" y="1247"/>
                  </a:cubicBezTo>
                  <a:cubicBezTo>
                    <a:pt x="1587" y="1247"/>
                    <a:pt x="1589" y="1246"/>
                    <a:pt x="1590" y="1246"/>
                  </a:cubicBezTo>
                  <a:cubicBezTo>
                    <a:pt x="1590" y="1246"/>
                    <a:pt x="1591" y="1246"/>
                    <a:pt x="1592" y="1246"/>
                  </a:cubicBezTo>
                  <a:cubicBezTo>
                    <a:pt x="1592" y="1246"/>
                    <a:pt x="1593" y="1245"/>
                    <a:pt x="1594" y="1245"/>
                  </a:cubicBezTo>
                  <a:cubicBezTo>
                    <a:pt x="1596" y="1244"/>
                    <a:pt x="1599" y="1243"/>
                    <a:pt x="1602" y="1242"/>
                  </a:cubicBezTo>
                  <a:cubicBezTo>
                    <a:pt x="1605" y="1241"/>
                    <a:pt x="1608" y="1239"/>
                    <a:pt x="1611" y="1238"/>
                  </a:cubicBezTo>
                  <a:cubicBezTo>
                    <a:pt x="1617" y="1235"/>
                    <a:pt x="1623" y="1232"/>
                    <a:pt x="1630" y="1228"/>
                  </a:cubicBezTo>
                  <a:cubicBezTo>
                    <a:pt x="1633" y="1227"/>
                    <a:pt x="1636" y="1225"/>
                    <a:pt x="1639" y="1224"/>
                  </a:cubicBezTo>
                  <a:cubicBezTo>
                    <a:pt x="1643" y="1222"/>
                    <a:pt x="1646" y="1221"/>
                    <a:pt x="1649" y="1219"/>
                  </a:cubicBezTo>
                  <a:cubicBezTo>
                    <a:pt x="1650" y="1218"/>
                    <a:pt x="1652" y="1218"/>
                    <a:pt x="1653" y="1217"/>
                  </a:cubicBezTo>
                  <a:cubicBezTo>
                    <a:pt x="1655" y="1217"/>
                    <a:pt x="1656" y="1217"/>
                    <a:pt x="1658" y="1216"/>
                  </a:cubicBezTo>
                  <a:cubicBezTo>
                    <a:pt x="1658" y="1216"/>
                    <a:pt x="1658" y="1216"/>
                    <a:pt x="1659" y="1216"/>
                  </a:cubicBezTo>
                  <a:cubicBezTo>
                    <a:pt x="1659" y="1216"/>
                    <a:pt x="1659" y="1216"/>
                    <a:pt x="1660" y="1216"/>
                  </a:cubicBezTo>
                  <a:cubicBezTo>
                    <a:pt x="1660" y="1216"/>
                    <a:pt x="1661" y="1216"/>
                    <a:pt x="1662" y="1217"/>
                  </a:cubicBezTo>
                  <a:cubicBezTo>
                    <a:pt x="1663" y="1217"/>
                    <a:pt x="1664" y="1217"/>
                    <a:pt x="1666" y="1217"/>
                  </a:cubicBezTo>
                  <a:cubicBezTo>
                    <a:pt x="1667" y="1218"/>
                    <a:pt x="1668" y="1218"/>
                    <a:pt x="1669" y="1219"/>
                  </a:cubicBezTo>
                  <a:cubicBezTo>
                    <a:pt x="1670" y="1219"/>
                    <a:pt x="1671" y="1219"/>
                    <a:pt x="1671" y="1220"/>
                  </a:cubicBezTo>
                  <a:cubicBezTo>
                    <a:pt x="1671" y="1220"/>
                    <a:pt x="1671" y="1220"/>
                    <a:pt x="1672" y="1220"/>
                  </a:cubicBezTo>
                  <a:cubicBezTo>
                    <a:pt x="1672" y="1220"/>
                    <a:pt x="1672" y="1220"/>
                    <a:pt x="1672" y="1221"/>
                  </a:cubicBezTo>
                  <a:cubicBezTo>
                    <a:pt x="1673" y="1221"/>
                    <a:pt x="1673" y="1221"/>
                    <a:pt x="1673" y="1221"/>
                  </a:cubicBezTo>
                  <a:cubicBezTo>
                    <a:pt x="1673" y="1221"/>
                    <a:pt x="1673" y="1221"/>
                    <a:pt x="1673" y="1221"/>
                  </a:cubicBezTo>
                  <a:cubicBezTo>
                    <a:pt x="1674" y="1221"/>
                    <a:pt x="1674" y="1221"/>
                    <a:pt x="1675" y="1221"/>
                  </a:cubicBezTo>
                  <a:cubicBezTo>
                    <a:pt x="1676" y="1222"/>
                    <a:pt x="1676" y="1222"/>
                    <a:pt x="1677" y="1223"/>
                  </a:cubicBezTo>
                  <a:cubicBezTo>
                    <a:pt x="1680" y="1224"/>
                    <a:pt x="1681" y="1225"/>
                    <a:pt x="1681" y="1225"/>
                  </a:cubicBezTo>
                  <a:cubicBezTo>
                    <a:pt x="1681" y="1225"/>
                    <a:pt x="1681" y="1225"/>
                    <a:pt x="1681" y="1224"/>
                  </a:cubicBezTo>
                  <a:cubicBezTo>
                    <a:pt x="1680" y="1224"/>
                    <a:pt x="1679" y="1223"/>
                    <a:pt x="1678" y="1222"/>
                  </a:cubicBezTo>
                  <a:cubicBezTo>
                    <a:pt x="1679" y="1222"/>
                    <a:pt x="1679" y="1223"/>
                    <a:pt x="1679" y="1223"/>
                  </a:cubicBezTo>
                  <a:cubicBezTo>
                    <a:pt x="1680" y="1223"/>
                    <a:pt x="1681" y="1223"/>
                    <a:pt x="1682" y="1223"/>
                  </a:cubicBezTo>
                  <a:cubicBezTo>
                    <a:pt x="1683" y="1223"/>
                    <a:pt x="1684" y="1224"/>
                    <a:pt x="1685" y="1224"/>
                  </a:cubicBezTo>
                  <a:cubicBezTo>
                    <a:pt x="1686" y="1224"/>
                    <a:pt x="1687" y="1224"/>
                    <a:pt x="1687" y="1224"/>
                  </a:cubicBezTo>
                  <a:cubicBezTo>
                    <a:pt x="1687" y="1224"/>
                    <a:pt x="1687" y="1224"/>
                    <a:pt x="1687" y="1224"/>
                  </a:cubicBezTo>
                  <a:cubicBezTo>
                    <a:pt x="1689" y="1224"/>
                    <a:pt x="1689" y="1224"/>
                    <a:pt x="1689" y="1224"/>
                  </a:cubicBezTo>
                  <a:cubicBezTo>
                    <a:pt x="1695" y="1239"/>
                    <a:pt x="1708" y="1231"/>
                    <a:pt x="1719" y="1228"/>
                  </a:cubicBezTo>
                  <a:cubicBezTo>
                    <a:pt x="1711" y="1210"/>
                    <a:pt x="1700" y="1205"/>
                    <a:pt x="1689" y="1221"/>
                  </a:cubicBezTo>
                  <a:cubicBezTo>
                    <a:pt x="1689" y="1221"/>
                    <a:pt x="1689" y="1221"/>
                    <a:pt x="1688" y="1221"/>
                  </a:cubicBezTo>
                  <a:cubicBezTo>
                    <a:pt x="1687" y="1221"/>
                    <a:pt x="1686" y="1221"/>
                    <a:pt x="1685" y="1221"/>
                  </a:cubicBezTo>
                  <a:cubicBezTo>
                    <a:pt x="1684" y="1221"/>
                    <a:pt x="1683" y="1221"/>
                    <a:pt x="1682" y="1221"/>
                  </a:cubicBezTo>
                  <a:cubicBezTo>
                    <a:pt x="1681" y="1220"/>
                    <a:pt x="1680" y="1220"/>
                    <a:pt x="1679" y="1220"/>
                  </a:cubicBezTo>
                  <a:cubicBezTo>
                    <a:pt x="1678" y="1220"/>
                    <a:pt x="1678" y="1220"/>
                    <a:pt x="1677" y="1219"/>
                  </a:cubicBezTo>
                  <a:cubicBezTo>
                    <a:pt x="1676" y="1219"/>
                    <a:pt x="1675" y="1219"/>
                    <a:pt x="1674" y="1218"/>
                  </a:cubicBezTo>
                  <a:cubicBezTo>
                    <a:pt x="1674" y="1218"/>
                    <a:pt x="1674" y="1218"/>
                    <a:pt x="1674" y="1218"/>
                  </a:cubicBezTo>
                  <a:cubicBezTo>
                    <a:pt x="1674" y="1218"/>
                    <a:pt x="1674" y="1218"/>
                    <a:pt x="1673" y="1218"/>
                  </a:cubicBezTo>
                  <a:cubicBezTo>
                    <a:pt x="1673" y="1218"/>
                    <a:pt x="1673" y="1218"/>
                    <a:pt x="1673" y="1218"/>
                  </a:cubicBezTo>
                  <a:cubicBezTo>
                    <a:pt x="1672" y="1218"/>
                    <a:pt x="1671" y="1217"/>
                    <a:pt x="1670" y="1216"/>
                  </a:cubicBezTo>
                  <a:cubicBezTo>
                    <a:pt x="1670" y="1216"/>
                    <a:pt x="1669" y="1216"/>
                    <a:pt x="1668" y="1215"/>
                  </a:cubicBezTo>
                  <a:cubicBezTo>
                    <a:pt x="1668" y="1215"/>
                    <a:pt x="1667" y="1215"/>
                    <a:pt x="1666" y="1215"/>
                  </a:cubicBezTo>
                  <a:cubicBezTo>
                    <a:pt x="1665" y="1214"/>
                    <a:pt x="1664" y="1214"/>
                    <a:pt x="1663" y="1214"/>
                  </a:cubicBezTo>
                  <a:cubicBezTo>
                    <a:pt x="1663" y="1213"/>
                    <a:pt x="1663" y="1213"/>
                    <a:pt x="1663" y="1212"/>
                  </a:cubicBezTo>
                  <a:cubicBezTo>
                    <a:pt x="1663" y="1212"/>
                    <a:pt x="1663" y="1211"/>
                    <a:pt x="1664" y="1211"/>
                  </a:cubicBezTo>
                  <a:cubicBezTo>
                    <a:pt x="1664" y="1210"/>
                    <a:pt x="1664" y="1210"/>
                    <a:pt x="1664" y="1209"/>
                  </a:cubicBezTo>
                  <a:cubicBezTo>
                    <a:pt x="1664" y="1208"/>
                    <a:pt x="1664" y="1207"/>
                    <a:pt x="1665" y="1207"/>
                  </a:cubicBezTo>
                  <a:cubicBezTo>
                    <a:pt x="1665" y="1206"/>
                    <a:pt x="1665" y="1206"/>
                    <a:pt x="1665" y="1206"/>
                  </a:cubicBezTo>
                  <a:cubicBezTo>
                    <a:pt x="1665" y="1205"/>
                    <a:pt x="1665" y="1205"/>
                    <a:pt x="1665" y="1204"/>
                  </a:cubicBezTo>
                  <a:cubicBezTo>
                    <a:pt x="1665" y="1204"/>
                    <a:pt x="1665" y="1203"/>
                    <a:pt x="1666" y="1202"/>
                  </a:cubicBezTo>
                  <a:cubicBezTo>
                    <a:pt x="1666" y="1201"/>
                    <a:pt x="1666" y="1200"/>
                    <a:pt x="1666" y="1199"/>
                  </a:cubicBezTo>
                  <a:cubicBezTo>
                    <a:pt x="1667" y="1199"/>
                    <a:pt x="1667" y="1198"/>
                    <a:pt x="1667" y="1198"/>
                  </a:cubicBezTo>
                  <a:cubicBezTo>
                    <a:pt x="1667" y="1197"/>
                    <a:pt x="1667" y="1197"/>
                    <a:pt x="1667" y="1196"/>
                  </a:cubicBezTo>
                  <a:cubicBezTo>
                    <a:pt x="1668" y="1195"/>
                    <a:pt x="1668" y="1195"/>
                    <a:pt x="1668" y="1194"/>
                  </a:cubicBezTo>
                  <a:cubicBezTo>
                    <a:pt x="1669" y="1192"/>
                    <a:pt x="1670" y="1190"/>
                    <a:pt x="1671" y="1188"/>
                  </a:cubicBezTo>
                  <a:cubicBezTo>
                    <a:pt x="1672" y="1188"/>
                    <a:pt x="1672" y="1189"/>
                    <a:pt x="1673" y="1190"/>
                  </a:cubicBezTo>
                  <a:cubicBezTo>
                    <a:pt x="1671" y="1188"/>
                    <a:pt x="1671" y="1188"/>
                    <a:pt x="1671" y="1188"/>
                  </a:cubicBezTo>
                  <a:cubicBezTo>
                    <a:pt x="1672" y="1187"/>
                    <a:pt x="1672" y="1186"/>
                    <a:pt x="1672" y="1186"/>
                  </a:cubicBezTo>
                  <a:cubicBezTo>
                    <a:pt x="1680" y="1184"/>
                    <a:pt x="1689" y="1183"/>
                    <a:pt x="1696" y="1179"/>
                  </a:cubicBezTo>
                  <a:cubicBezTo>
                    <a:pt x="1707" y="1174"/>
                    <a:pt x="1711" y="1160"/>
                    <a:pt x="1722" y="1155"/>
                  </a:cubicBezTo>
                  <a:cubicBezTo>
                    <a:pt x="1704" y="1143"/>
                    <a:pt x="1664" y="1155"/>
                    <a:pt x="1668" y="1183"/>
                  </a:cubicBezTo>
                  <a:cubicBezTo>
                    <a:pt x="1669" y="1185"/>
                    <a:pt x="1669" y="1185"/>
                    <a:pt x="1669" y="1185"/>
                  </a:cubicBezTo>
                  <a:cubicBezTo>
                    <a:pt x="1669" y="1185"/>
                    <a:pt x="1669" y="1186"/>
                    <a:pt x="1668" y="1186"/>
                  </a:cubicBezTo>
                  <a:cubicBezTo>
                    <a:pt x="1667" y="1188"/>
                    <a:pt x="1666" y="1190"/>
                    <a:pt x="1665" y="1192"/>
                  </a:cubicBezTo>
                  <a:cubicBezTo>
                    <a:pt x="1665" y="1193"/>
                    <a:pt x="1665" y="1194"/>
                    <a:pt x="1664" y="1195"/>
                  </a:cubicBezTo>
                  <a:cubicBezTo>
                    <a:pt x="1664" y="1196"/>
                    <a:pt x="1664" y="1196"/>
                    <a:pt x="1664" y="1197"/>
                  </a:cubicBezTo>
                  <a:cubicBezTo>
                    <a:pt x="1664" y="1197"/>
                    <a:pt x="1664" y="1198"/>
                    <a:pt x="1663" y="1198"/>
                  </a:cubicBezTo>
                  <a:cubicBezTo>
                    <a:pt x="1663" y="1199"/>
                    <a:pt x="1663" y="1200"/>
                    <a:pt x="1663" y="1201"/>
                  </a:cubicBezTo>
                  <a:cubicBezTo>
                    <a:pt x="1662" y="1202"/>
                    <a:pt x="1662" y="1203"/>
                    <a:pt x="1662" y="1204"/>
                  </a:cubicBezTo>
                  <a:cubicBezTo>
                    <a:pt x="1662" y="1204"/>
                    <a:pt x="1662" y="1205"/>
                    <a:pt x="1662" y="1205"/>
                  </a:cubicBezTo>
                  <a:cubicBezTo>
                    <a:pt x="1662" y="1205"/>
                    <a:pt x="1662" y="1206"/>
                    <a:pt x="1662" y="1206"/>
                  </a:cubicBezTo>
                  <a:cubicBezTo>
                    <a:pt x="1662" y="1207"/>
                    <a:pt x="1662" y="1208"/>
                    <a:pt x="1662" y="1209"/>
                  </a:cubicBezTo>
                  <a:cubicBezTo>
                    <a:pt x="1662" y="1209"/>
                    <a:pt x="1662" y="1210"/>
                    <a:pt x="1662" y="1211"/>
                  </a:cubicBezTo>
                  <a:cubicBezTo>
                    <a:pt x="1662" y="1211"/>
                    <a:pt x="1662" y="1212"/>
                    <a:pt x="1662" y="1212"/>
                  </a:cubicBezTo>
                  <a:cubicBezTo>
                    <a:pt x="1662" y="1213"/>
                    <a:pt x="1662" y="1213"/>
                    <a:pt x="1662" y="1214"/>
                  </a:cubicBezTo>
                  <a:cubicBezTo>
                    <a:pt x="1662" y="1214"/>
                    <a:pt x="1662" y="1214"/>
                    <a:pt x="1662" y="1214"/>
                  </a:cubicBezTo>
                  <a:cubicBezTo>
                    <a:pt x="1661" y="1214"/>
                    <a:pt x="1661" y="1214"/>
                    <a:pt x="1660" y="1214"/>
                  </a:cubicBezTo>
                  <a:cubicBezTo>
                    <a:pt x="1659" y="1214"/>
                    <a:pt x="1659" y="1214"/>
                    <a:pt x="1659" y="1214"/>
                  </a:cubicBezTo>
                  <a:cubicBezTo>
                    <a:pt x="1658" y="1214"/>
                    <a:pt x="1658" y="1214"/>
                    <a:pt x="1657" y="1214"/>
                  </a:cubicBezTo>
                  <a:cubicBezTo>
                    <a:pt x="1654" y="1214"/>
                    <a:pt x="1651" y="1215"/>
                    <a:pt x="1648" y="1217"/>
                  </a:cubicBezTo>
                  <a:cubicBezTo>
                    <a:pt x="1644" y="1218"/>
                    <a:pt x="1641" y="1220"/>
                    <a:pt x="1638" y="1221"/>
                  </a:cubicBezTo>
                  <a:cubicBezTo>
                    <a:pt x="1635" y="1223"/>
                    <a:pt x="1632" y="1224"/>
                    <a:pt x="1629" y="1226"/>
                  </a:cubicBezTo>
                  <a:cubicBezTo>
                    <a:pt x="1622" y="1229"/>
                    <a:pt x="1616" y="1232"/>
                    <a:pt x="1610" y="1235"/>
                  </a:cubicBezTo>
                  <a:cubicBezTo>
                    <a:pt x="1606" y="1237"/>
                    <a:pt x="1604" y="1238"/>
                    <a:pt x="1601" y="1239"/>
                  </a:cubicBezTo>
                  <a:cubicBezTo>
                    <a:pt x="1598" y="1241"/>
                    <a:pt x="1595" y="1242"/>
                    <a:pt x="1593" y="1243"/>
                  </a:cubicBezTo>
                  <a:cubicBezTo>
                    <a:pt x="1592" y="1243"/>
                    <a:pt x="1590" y="1243"/>
                    <a:pt x="1589" y="1244"/>
                  </a:cubicBezTo>
                  <a:cubicBezTo>
                    <a:pt x="1588" y="1244"/>
                    <a:pt x="1587" y="1244"/>
                    <a:pt x="1586" y="1244"/>
                  </a:cubicBezTo>
                  <a:cubicBezTo>
                    <a:pt x="1585" y="1245"/>
                    <a:pt x="1584" y="1245"/>
                    <a:pt x="1583" y="1245"/>
                  </a:cubicBezTo>
                  <a:cubicBezTo>
                    <a:pt x="1582" y="1245"/>
                    <a:pt x="1582" y="1245"/>
                    <a:pt x="1582" y="1245"/>
                  </a:cubicBezTo>
                  <a:cubicBezTo>
                    <a:pt x="1581" y="1245"/>
                    <a:pt x="1581" y="1245"/>
                    <a:pt x="1580" y="1245"/>
                  </a:cubicBezTo>
                  <a:cubicBezTo>
                    <a:pt x="1580" y="1245"/>
                    <a:pt x="1579" y="1245"/>
                    <a:pt x="1578" y="1245"/>
                  </a:cubicBezTo>
                  <a:cubicBezTo>
                    <a:pt x="1578" y="1245"/>
                    <a:pt x="1578" y="1245"/>
                    <a:pt x="1578" y="1245"/>
                  </a:cubicBezTo>
                  <a:cubicBezTo>
                    <a:pt x="1574" y="1243"/>
                    <a:pt x="1570" y="1240"/>
                    <a:pt x="1565" y="1238"/>
                  </a:cubicBezTo>
                  <a:cubicBezTo>
                    <a:pt x="1561" y="1235"/>
                    <a:pt x="1556" y="1233"/>
                    <a:pt x="1552" y="1232"/>
                  </a:cubicBezTo>
                  <a:cubicBezTo>
                    <a:pt x="1550" y="1231"/>
                    <a:pt x="1549" y="1231"/>
                    <a:pt x="1548" y="1230"/>
                  </a:cubicBezTo>
                  <a:cubicBezTo>
                    <a:pt x="1547" y="1230"/>
                    <a:pt x="1547" y="1230"/>
                    <a:pt x="1546" y="1230"/>
                  </a:cubicBezTo>
                  <a:cubicBezTo>
                    <a:pt x="1545" y="1230"/>
                    <a:pt x="1545" y="1230"/>
                    <a:pt x="1545" y="1230"/>
                  </a:cubicBezTo>
                  <a:cubicBezTo>
                    <a:pt x="1545" y="1230"/>
                    <a:pt x="1545" y="1230"/>
                    <a:pt x="1545" y="1230"/>
                  </a:cubicBezTo>
                  <a:cubicBezTo>
                    <a:pt x="1545" y="1229"/>
                    <a:pt x="1546" y="1229"/>
                    <a:pt x="1546" y="1229"/>
                  </a:cubicBezTo>
                  <a:cubicBezTo>
                    <a:pt x="1547" y="1229"/>
                    <a:pt x="1547" y="1228"/>
                    <a:pt x="1547" y="1228"/>
                  </a:cubicBezTo>
                  <a:cubicBezTo>
                    <a:pt x="1547" y="1228"/>
                    <a:pt x="1548" y="1228"/>
                    <a:pt x="1548" y="1227"/>
                  </a:cubicBezTo>
                  <a:cubicBezTo>
                    <a:pt x="1548" y="1227"/>
                    <a:pt x="1549" y="1227"/>
                    <a:pt x="1550" y="1226"/>
                  </a:cubicBezTo>
                  <a:cubicBezTo>
                    <a:pt x="1550" y="1226"/>
                    <a:pt x="1551" y="1225"/>
                    <a:pt x="1551" y="1225"/>
                  </a:cubicBezTo>
                  <a:cubicBezTo>
                    <a:pt x="1552" y="1224"/>
                    <a:pt x="1553" y="1224"/>
                    <a:pt x="1553" y="1223"/>
                  </a:cubicBezTo>
                  <a:cubicBezTo>
                    <a:pt x="1554" y="1223"/>
                    <a:pt x="1555" y="1222"/>
                    <a:pt x="1555" y="1222"/>
                  </a:cubicBezTo>
                  <a:cubicBezTo>
                    <a:pt x="1557" y="1221"/>
                    <a:pt x="1558" y="1220"/>
                    <a:pt x="1560" y="1219"/>
                  </a:cubicBezTo>
                  <a:cubicBezTo>
                    <a:pt x="1561" y="1219"/>
                    <a:pt x="1563" y="1218"/>
                    <a:pt x="1565" y="1217"/>
                  </a:cubicBezTo>
                  <a:cubicBezTo>
                    <a:pt x="1566" y="1216"/>
                    <a:pt x="1568" y="1216"/>
                    <a:pt x="1570" y="1215"/>
                  </a:cubicBezTo>
                  <a:cubicBezTo>
                    <a:pt x="1570" y="1215"/>
                    <a:pt x="1570" y="1215"/>
                    <a:pt x="1570" y="1215"/>
                  </a:cubicBezTo>
                  <a:cubicBezTo>
                    <a:pt x="1569" y="1215"/>
                    <a:pt x="1568" y="1216"/>
                    <a:pt x="1567" y="1217"/>
                  </a:cubicBezTo>
                  <a:cubicBezTo>
                    <a:pt x="1582" y="1242"/>
                    <a:pt x="1610" y="1216"/>
                    <a:pt x="1620" y="1199"/>
                  </a:cubicBezTo>
                  <a:cubicBezTo>
                    <a:pt x="1609" y="1202"/>
                    <a:pt x="1562" y="1188"/>
                    <a:pt x="1565" y="1214"/>
                  </a:cubicBezTo>
                  <a:cubicBezTo>
                    <a:pt x="1564" y="1214"/>
                    <a:pt x="1564" y="1214"/>
                    <a:pt x="1563" y="1214"/>
                  </a:cubicBezTo>
                  <a:cubicBezTo>
                    <a:pt x="1562" y="1215"/>
                    <a:pt x="1560" y="1216"/>
                    <a:pt x="1558" y="1217"/>
                  </a:cubicBezTo>
                  <a:cubicBezTo>
                    <a:pt x="1557" y="1217"/>
                    <a:pt x="1555" y="1218"/>
                    <a:pt x="1554" y="1219"/>
                  </a:cubicBezTo>
                  <a:cubicBezTo>
                    <a:pt x="1553" y="1220"/>
                    <a:pt x="1552" y="1220"/>
                    <a:pt x="1552" y="1221"/>
                  </a:cubicBezTo>
                  <a:cubicBezTo>
                    <a:pt x="1551" y="1221"/>
                    <a:pt x="1550" y="1222"/>
                    <a:pt x="1549" y="1222"/>
                  </a:cubicBezTo>
                  <a:cubicBezTo>
                    <a:pt x="1549" y="1223"/>
                    <a:pt x="1548" y="1223"/>
                    <a:pt x="1548" y="1224"/>
                  </a:cubicBezTo>
                  <a:cubicBezTo>
                    <a:pt x="1547" y="1224"/>
                    <a:pt x="1546" y="1225"/>
                    <a:pt x="1546" y="1225"/>
                  </a:cubicBezTo>
                  <a:cubicBezTo>
                    <a:pt x="1546" y="1225"/>
                    <a:pt x="1545" y="1226"/>
                    <a:pt x="1545" y="1226"/>
                  </a:cubicBezTo>
                  <a:cubicBezTo>
                    <a:pt x="1545" y="1226"/>
                    <a:pt x="1545" y="1226"/>
                    <a:pt x="1544" y="1226"/>
                  </a:cubicBezTo>
                  <a:cubicBezTo>
                    <a:pt x="1544" y="1227"/>
                    <a:pt x="1544" y="1227"/>
                    <a:pt x="1543" y="1228"/>
                  </a:cubicBezTo>
                  <a:cubicBezTo>
                    <a:pt x="1543" y="1228"/>
                    <a:pt x="1543" y="1229"/>
                    <a:pt x="1542" y="1229"/>
                  </a:cubicBezTo>
                  <a:cubicBezTo>
                    <a:pt x="1540" y="1229"/>
                    <a:pt x="1538" y="1229"/>
                    <a:pt x="1536" y="1228"/>
                  </a:cubicBezTo>
                  <a:cubicBezTo>
                    <a:pt x="1531" y="1228"/>
                    <a:pt x="1525" y="1229"/>
                    <a:pt x="1520" y="1231"/>
                  </a:cubicBezTo>
                  <a:cubicBezTo>
                    <a:pt x="1515" y="1233"/>
                    <a:pt x="1510" y="1235"/>
                    <a:pt x="1505" y="1237"/>
                  </a:cubicBezTo>
                  <a:cubicBezTo>
                    <a:pt x="1500" y="1239"/>
                    <a:pt x="1495" y="1241"/>
                    <a:pt x="1490" y="1243"/>
                  </a:cubicBezTo>
                  <a:cubicBezTo>
                    <a:pt x="1487" y="1244"/>
                    <a:pt x="1485" y="1244"/>
                    <a:pt x="1482" y="1244"/>
                  </a:cubicBezTo>
                  <a:cubicBezTo>
                    <a:pt x="1481" y="1245"/>
                    <a:pt x="1481" y="1245"/>
                    <a:pt x="1480" y="1245"/>
                  </a:cubicBezTo>
                  <a:cubicBezTo>
                    <a:pt x="1479" y="1245"/>
                    <a:pt x="1479" y="1245"/>
                    <a:pt x="1479" y="1245"/>
                  </a:cubicBezTo>
                  <a:cubicBezTo>
                    <a:pt x="1479" y="1245"/>
                    <a:pt x="1479" y="1245"/>
                    <a:pt x="1479" y="1245"/>
                  </a:cubicBezTo>
                  <a:cubicBezTo>
                    <a:pt x="1478" y="1245"/>
                    <a:pt x="1478" y="1245"/>
                    <a:pt x="1478" y="1245"/>
                  </a:cubicBezTo>
                  <a:cubicBezTo>
                    <a:pt x="1477" y="1245"/>
                    <a:pt x="1476" y="1245"/>
                    <a:pt x="1474" y="1245"/>
                  </a:cubicBezTo>
                  <a:cubicBezTo>
                    <a:pt x="1469" y="1244"/>
                    <a:pt x="1464" y="1243"/>
                    <a:pt x="1459" y="1242"/>
                  </a:cubicBezTo>
                  <a:cubicBezTo>
                    <a:pt x="1454" y="1240"/>
                    <a:pt x="1450" y="1239"/>
                    <a:pt x="1445" y="1237"/>
                  </a:cubicBezTo>
                  <a:cubicBezTo>
                    <a:pt x="1477" y="1228"/>
                    <a:pt x="1507" y="1216"/>
                    <a:pt x="1540" y="1196"/>
                  </a:cubicBezTo>
                  <a:cubicBezTo>
                    <a:pt x="1505" y="1206"/>
                    <a:pt x="1477" y="1220"/>
                    <a:pt x="1444" y="1223"/>
                  </a:cubicBezTo>
                  <a:cubicBezTo>
                    <a:pt x="1446" y="1222"/>
                    <a:pt x="1447" y="1221"/>
                    <a:pt x="1448" y="1219"/>
                  </a:cubicBezTo>
                  <a:cubicBezTo>
                    <a:pt x="1449" y="1219"/>
                    <a:pt x="1449" y="1218"/>
                    <a:pt x="1450" y="1218"/>
                  </a:cubicBezTo>
                  <a:cubicBezTo>
                    <a:pt x="1450" y="1217"/>
                    <a:pt x="1451" y="1216"/>
                    <a:pt x="1451" y="1216"/>
                  </a:cubicBezTo>
                  <a:cubicBezTo>
                    <a:pt x="1452" y="1215"/>
                    <a:pt x="1453" y="1213"/>
                    <a:pt x="1454" y="1212"/>
                  </a:cubicBezTo>
                  <a:cubicBezTo>
                    <a:pt x="1456" y="1210"/>
                    <a:pt x="1458" y="1207"/>
                    <a:pt x="1460" y="1204"/>
                  </a:cubicBezTo>
                  <a:cubicBezTo>
                    <a:pt x="1462" y="1202"/>
                    <a:pt x="1464" y="1199"/>
                    <a:pt x="1466" y="1197"/>
                  </a:cubicBezTo>
                  <a:cubicBezTo>
                    <a:pt x="1466" y="1196"/>
                    <a:pt x="1467" y="1195"/>
                    <a:pt x="1468" y="1195"/>
                  </a:cubicBezTo>
                  <a:cubicBezTo>
                    <a:pt x="1468" y="1195"/>
                    <a:pt x="1468" y="1195"/>
                    <a:pt x="1468" y="1195"/>
                  </a:cubicBezTo>
                  <a:cubicBezTo>
                    <a:pt x="1468" y="1195"/>
                    <a:pt x="1468" y="1195"/>
                    <a:pt x="1468" y="1194"/>
                  </a:cubicBezTo>
                  <a:cubicBezTo>
                    <a:pt x="1469" y="1193"/>
                    <a:pt x="1471" y="1192"/>
                    <a:pt x="1472" y="1191"/>
                  </a:cubicBezTo>
                  <a:cubicBezTo>
                    <a:pt x="1476" y="1187"/>
                    <a:pt x="1481" y="1184"/>
                    <a:pt x="1485" y="1182"/>
                  </a:cubicBezTo>
                  <a:cubicBezTo>
                    <a:pt x="1486" y="1182"/>
                    <a:pt x="1486" y="1181"/>
                    <a:pt x="1487" y="1181"/>
                  </a:cubicBezTo>
                  <a:cubicBezTo>
                    <a:pt x="1487" y="1181"/>
                    <a:pt x="1488" y="1181"/>
                    <a:pt x="1488" y="1180"/>
                  </a:cubicBezTo>
                  <a:cubicBezTo>
                    <a:pt x="1489" y="1180"/>
                    <a:pt x="1490" y="1179"/>
                    <a:pt x="1491" y="1179"/>
                  </a:cubicBezTo>
                  <a:cubicBezTo>
                    <a:pt x="1492" y="1178"/>
                    <a:pt x="1493" y="1178"/>
                    <a:pt x="1493" y="1177"/>
                  </a:cubicBezTo>
                  <a:cubicBezTo>
                    <a:pt x="1493" y="1178"/>
                    <a:pt x="1492" y="1179"/>
                    <a:pt x="1492" y="1179"/>
                  </a:cubicBezTo>
                  <a:cubicBezTo>
                    <a:pt x="1492" y="1179"/>
                    <a:pt x="1493" y="1178"/>
                    <a:pt x="1494" y="1178"/>
                  </a:cubicBezTo>
                  <a:cubicBezTo>
                    <a:pt x="1495" y="1178"/>
                    <a:pt x="1496" y="1177"/>
                    <a:pt x="1497" y="1177"/>
                  </a:cubicBezTo>
                  <a:cubicBezTo>
                    <a:pt x="1497" y="1177"/>
                    <a:pt x="1497" y="1176"/>
                    <a:pt x="1498" y="1176"/>
                  </a:cubicBezTo>
                  <a:cubicBezTo>
                    <a:pt x="1498" y="1176"/>
                    <a:pt x="1498" y="1176"/>
                    <a:pt x="1499" y="1176"/>
                  </a:cubicBezTo>
                  <a:cubicBezTo>
                    <a:pt x="1499" y="1175"/>
                    <a:pt x="1499" y="1175"/>
                    <a:pt x="1499" y="1175"/>
                  </a:cubicBezTo>
                  <a:cubicBezTo>
                    <a:pt x="1500" y="1174"/>
                    <a:pt x="1501" y="1174"/>
                    <a:pt x="1502" y="1173"/>
                  </a:cubicBezTo>
                  <a:cubicBezTo>
                    <a:pt x="1503" y="1172"/>
                    <a:pt x="1504" y="1171"/>
                    <a:pt x="1505" y="1170"/>
                  </a:cubicBezTo>
                  <a:cubicBezTo>
                    <a:pt x="1507" y="1169"/>
                    <a:pt x="1508" y="1168"/>
                    <a:pt x="1509" y="1167"/>
                  </a:cubicBezTo>
                  <a:cubicBezTo>
                    <a:pt x="1510" y="1166"/>
                    <a:pt x="1511" y="1164"/>
                    <a:pt x="1512" y="1163"/>
                  </a:cubicBezTo>
                  <a:cubicBezTo>
                    <a:pt x="1513" y="1162"/>
                    <a:pt x="1513" y="1162"/>
                    <a:pt x="1514" y="1161"/>
                  </a:cubicBezTo>
                  <a:cubicBezTo>
                    <a:pt x="1531" y="1161"/>
                    <a:pt x="1536" y="1145"/>
                    <a:pt x="1535" y="1130"/>
                  </a:cubicBezTo>
                  <a:cubicBezTo>
                    <a:pt x="1535" y="1130"/>
                    <a:pt x="1536" y="1130"/>
                    <a:pt x="1536" y="1130"/>
                  </a:cubicBezTo>
                  <a:cubicBezTo>
                    <a:pt x="1555" y="1128"/>
                    <a:pt x="1563" y="1117"/>
                    <a:pt x="1580" y="1112"/>
                  </a:cubicBezTo>
                  <a:cubicBezTo>
                    <a:pt x="1605" y="1105"/>
                    <a:pt x="1624" y="1110"/>
                    <a:pt x="1650" y="1096"/>
                  </a:cubicBezTo>
                  <a:cubicBezTo>
                    <a:pt x="1696" y="1071"/>
                    <a:pt x="1750" y="1077"/>
                    <a:pt x="1799" y="1101"/>
                  </a:cubicBezTo>
                  <a:cubicBezTo>
                    <a:pt x="1826" y="1114"/>
                    <a:pt x="1850" y="1151"/>
                    <a:pt x="1868" y="1186"/>
                  </a:cubicBezTo>
                  <a:cubicBezTo>
                    <a:pt x="1868" y="1188"/>
                    <a:pt x="1868" y="1191"/>
                    <a:pt x="1869" y="1193"/>
                  </a:cubicBezTo>
                  <a:cubicBezTo>
                    <a:pt x="1869" y="1195"/>
                    <a:pt x="1869" y="1197"/>
                    <a:pt x="1869" y="1199"/>
                  </a:cubicBezTo>
                  <a:cubicBezTo>
                    <a:pt x="1870" y="1200"/>
                    <a:pt x="1870" y="1202"/>
                    <a:pt x="1870" y="1203"/>
                  </a:cubicBezTo>
                  <a:cubicBezTo>
                    <a:pt x="1870" y="1204"/>
                    <a:pt x="1870" y="1204"/>
                    <a:pt x="1870" y="1204"/>
                  </a:cubicBezTo>
                  <a:cubicBezTo>
                    <a:pt x="1870" y="1204"/>
                    <a:pt x="1870" y="1205"/>
                    <a:pt x="1870" y="1205"/>
                  </a:cubicBezTo>
                  <a:cubicBezTo>
                    <a:pt x="1870" y="1205"/>
                    <a:pt x="1869" y="1205"/>
                    <a:pt x="1869" y="1206"/>
                  </a:cubicBezTo>
                  <a:cubicBezTo>
                    <a:pt x="1869" y="1206"/>
                    <a:pt x="1869" y="1207"/>
                    <a:pt x="1869" y="1207"/>
                  </a:cubicBezTo>
                  <a:cubicBezTo>
                    <a:pt x="1869" y="1207"/>
                    <a:pt x="1869" y="1207"/>
                    <a:pt x="1869" y="1207"/>
                  </a:cubicBezTo>
                  <a:cubicBezTo>
                    <a:pt x="1869" y="1207"/>
                    <a:pt x="1869" y="1208"/>
                    <a:pt x="1869" y="1208"/>
                  </a:cubicBezTo>
                  <a:cubicBezTo>
                    <a:pt x="1869" y="1208"/>
                    <a:pt x="1869" y="1209"/>
                    <a:pt x="1869" y="1210"/>
                  </a:cubicBezTo>
                  <a:cubicBezTo>
                    <a:pt x="1869" y="1211"/>
                    <a:pt x="1869" y="1212"/>
                    <a:pt x="1869" y="1212"/>
                  </a:cubicBezTo>
                  <a:cubicBezTo>
                    <a:pt x="1869" y="1213"/>
                    <a:pt x="1869" y="1214"/>
                    <a:pt x="1869" y="1215"/>
                  </a:cubicBezTo>
                  <a:cubicBezTo>
                    <a:pt x="1869" y="1216"/>
                    <a:pt x="1869" y="1217"/>
                    <a:pt x="1869" y="1218"/>
                  </a:cubicBezTo>
                  <a:cubicBezTo>
                    <a:pt x="1869" y="1218"/>
                    <a:pt x="1869" y="1218"/>
                    <a:pt x="1869" y="1218"/>
                  </a:cubicBezTo>
                  <a:cubicBezTo>
                    <a:pt x="1869" y="1218"/>
                    <a:pt x="1869" y="1218"/>
                    <a:pt x="1869" y="1218"/>
                  </a:cubicBezTo>
                  <a:cubicBezTo>
                    <a:pt x="1865" y="1230"/>
                    <a:pt x="1871" y="1239"/>
                    <a:pt x="1878" y="1248"/>
                  </a:cubicBezTo>
                  <a:cubicBezTo>
                    <a:pt x="1884" y="1238"/>
                    <a:pt x="1879" y="1228"/>
                    <a:pt x="1872" y="1220"/>
                  </a:cubicBezTo>
                  <a:cubicBezTo>
                    <a:pt x="1872" y="1219"/>
                    <a:pt x="1871" y="1218"/>
                    <a:pt x="1871" y="1217"/>
                  </a:cubicBezTo>
                  <a:cubicBezTo>
                    <a:pt x="1871" y="1216"/>
                    <a:pt x="1871" y="1216"/>
                    <a:pt x="1871" y="1215"/>
                  </a:cubicBezTo>
                  <a:cubicBezTo>
                    <a:pt x="1871" y="1214"/>
                    <a:pt x="1871" y="1213"/>
                    <a:pt x="1871" y="1212"/>
                  </a:cubicBezTo>
                  <a:cubicBezTo>
                    <a:pt x="1871" y="1211"/>
                    <a:pt x="1871" y="1211"/>
                    <a:pt x="1871" y="1210"/>
                  </a:cubicBezTo>
                  <a:cubicBezTo>
                    <a:pt x="1871" y="1210"/>
                    <a:pt x="1871" y="1209"/>
                    <a:pt x="1871" y="1209"/>
                  </a:cubicBezTo>
                  <a:cubicBezTo>
                    <a:pt x="1871" y="1210"/>
                    <a:pt x="1871" y="1210"/>
                    <a:pt x="1871" y="1210"/>
                  </a:cubicBezTo>
                  <a:cubicBezTo>
                    <a:pt x="1872" y="1212"/>
                    <a:pt x="1872" y="1213"/>
                    <a:pt x="1872" y="1213"/>
                  </a:cubicBezTo>
                  <a:cubicBezTo>
                    <a:pt x="1872" y="1213"/>
                    <a:pt x="1872" y="1212"/>
                    <a:pt x="1872" y="1210"/>
                  </a:cubicBezTo>
                  <a:cubicBezTo>
                    <a:pt x="1872" y="1209"/>
                    <a:pt x="1872" y="1208"/>
                    <a:pt x="1872" y="1207"/>
                  </a:cubicBezTo>
                  <a:cubicBezTo>
                    <a:pt x="1872" y="1207"/>
                    <a:pt x="1872" y="1206"/>
                    <a:pt x="1872" y="1205"/>
                  </a:cubicBezTo>
                  <a:cubicBezTo>
                    <a:pt x="1872" y="1205"/>
                    <a:pt x="1872" y="1204"/>
                    <a:pt x="1872" y="1204"/>
                  </a:cubicBezTo>
                  <a:cubicBezTo>
                    <a:pt x="1872" y="1204"/>
                    <a:pt x="1872" y="1203"/>
                    <a:pt x="1872" y="1203"/>
                  </a:cubicBezTo>
                  <a:cubicBezTo>
                    <a:pt x="1872" y="1202"/>
                    <a:pt x="1872" y="1200"/>
                    <a:pt x="1872" y="1198"/>
                  </a:cubicBezTo>
                  <a:cubicBezTo>
                    <a:pt x="1872" y="1197"/>
                    <a:pt x="1871" y="1195"/>
                    <a:pt x="1871" y="1193"/>
                  </a:cubicBezTo>
                  <a:cubicBezTo>
                    <a:pt x="1871" y="1193"/>
                    <a:pt x="1871" y="1193"/>
                    <a:pt x="1871" y="1193"/>
                  </a:cubicBezTo>
                  <a:cubicBezTo>
                    <a:pt x="1876" y="1203"/>
                    <a:pt x="1881" y="1213"/>
                    <a:pt x="1884" y="1222"/>
                  </a:cubicBezTo>
                  <a:cubicBezTo>
                    <a:pt x="1889" y="1211"/>
                    <a:pt x="1878" y="1184"/>
                    <a:pt x="1865" y="1159"/>
                  </a:cubicBezTo>
                  <a:cubicBezTo>
                    <a:pt x="1865" y="1159"/>
                    <a:pt x="1864" y="1159"/>
                    <a:pt x="1864" y="1158"/>
                  </a:cubicBezTo>
                  <a:cubicBezTo>
                    <a:pt x="1864" y="1158"/>
                    <a:pt x="1864" y="1157"/>
                    <a:pt x="1864" y="1156"/>
                  </a:cubicBezTo>
                  <a:cubicBezTo>
                    <a:pt x="1863" y="1156"/>
                    <a:pt x="1863" y="1155"/>
                    <a:pt x="1863" y="1155"/>
                  </a:cubicBezTo>
                  <a:cubicBezTo>
                    <a:pt x="1871" y="1162"/>
                    <a:pt x="1880" y="1169"/>
                    <a:pt x="1889" y="1175"/>
                  </a:cubicBezTo>
                  <a:cubicBezTo>
                    <a:pt x="1891" y="1177"/>
                    <a:pt x="1894" y="1178"/>
                    <a:pt x="1896" y="1179"/>
                  </a:cubicBezTo>
                  <a:cubicBezTo>
                    <a:pt x="1898" y="1181"/>
                    <a:pt x="1900" y="1182"/>
                    <a:pt x="1903" y="1184"/>
                  </a:cubicBezTo>
                  <a:cubicBezTo>
                    <a:pt x="1907" y="1186"/>
                    <a:pt x="1912" y="1189"/>
                    <a:pt x="1917" y="1191"/>
                  </a:cubicBezTo>
                  <a:cubicBezTo>
                    <a:pt x="1924" y="1196"/>
                    <a:pt x="1932" y="1200"/>
                    <a:pt x="1939" y="1204"/>
                  </a:cubicBezTo>
                  <a:cubicBezTo>
                    <a:pt x="1939" y="1204"/>
                    <a:pt x="1939" y="1205"/>
                    <a:pt x="1940" y="1206"/>
                  </a:cubicBezTo>
                  <a:cubicBezTo>
                    <a:pt x="1940" y="1206"/>
                    <a:pt x="1940" y="1206"/>
                    <a:pt x="1940" y="1207"/>
                  </a:cubicBezTo>
                  <a:cubicBezTo>
                    <a:pt x="1940" y="1207"/>
                    <a:pt x="1940" y="1208"/>
                    <a:pt x="1941" y="1208"/>
                  </a:cubicBezTo>
                  <a:cubicBezTo>
                    <a:pt x="1941" y="1208"/>
                    <a:pt x="1941" y="1209"/>
                    <a:pt x="1941" y="1209"/>
                  </a:cubicBezTo>
                  <a:cubicBezTo>
                    <a:pt x="1941" y="1210"/>
                    <a:pt x="1941" y="1210"/>
                    <a:pt x="1942" y="1210"/>
                  </a:cubicBezTo>
                  <a:cubicBezTo>
                    <a:pt x="1942" y="1210"/>
                    <a:pt x="1942" y="1210"/>
                    <a:pt x="1942" y="1211"/>
                  </a:cubicBezTo>
                  <a:cubicBezTo>
                    <a:pt x="1942" y="1211"/>
                    <a:pt x="1943" y="1212"/>
                    <a:pt x="1943" y="1212"/>
                  </a:cubicBezTo>
                  <a:cubicBezTo>
                    <a:pt x="1943" y="1213"/>
                    <a:pt x="1943" y="1213"/>
                    <a:pt x="1944" y="1214"/>
                  </a:cubicBezTo>
                  <a:cubicBezTo>
                    <a:pt x="1944" y="1214"/>
                    <a:pt x="1944" y="1214"/>
                    <a:pt x="1944" y="1215"/>
                  </a:cubicBezTo>
                  <a:cubicBezTo>
                    <a:pt x="1944" y="1215"/>
                    <a:pt x="1944" y="1215"/>
                    <a:pt x="1944" y="1215"/>
                  </a:cubicBezTo>
                  <a:cubicBezTo>
                    <a:pt x="1945" y="1216"/>
                    <a:pt x="1945" y="1217"/>
                    <a:pt x="1945" y="1217"/>
                  </a:cubicBezTo>
                  <a:cubicBezTo>
                    <a:pt x="1946" y="1219"/>
                    <a:pt x="1946" y="1220"/>
                    <a:pt x="1947" y="1221"/>
                  </a:cubicBezTo>
                  <a:cubicBezTo>
                    <a:pt x="1947" y="1223"/>
                    <a:pt x="1947" y="1224"/>
                    <a:pt x="1948" y="1226"/>
                  </a:cubicBezTo>
                  <a:cubicBezTo>
                    <a:pt x="1948" y="1227"/>
                    <a:pt x="1948" y="1228"/>
                    <a:pt x="1948" y="1230"/>
                  </a:cubicBezTo>
                  <a:cubicBezTo>
                    <a:pt x="1949" y="1231"/>
                    <a:pt x="1949" y="1232"/>
                    <a:pt x="1949" y="1233"/>
                  </a:cubicBezTo>
                  <a:cubicBezTo>
                    <a:pt x="1943" y="1236"/>
                    <a:pt x="1936" y="1242"/>
                    <a:pt x="1936" y="1248"/>
                  </a:cubicBezTo>
                  <a:cubicBezTo>
                    <a:pt x="1935" y="1256"/>
                    <a:pt x="1944" y="1261"/>
                    <a:pt x="1949" y="1267"/>
                  </a:cubicBezTo>
                  <a:cubicBezTo>
                    <a:pt x="1954" y="1255"/>
                    <a:pt x="1971" y="1240"/>
                    <a:pt x="1951" y="1232"/>
                  </a:cubicBezTo>
                  <a:cubicBezTo>
                    <a:pt x="1951" y="1232"/>
                    <a:pt x="1951" y="1232"/>
                    <a:pt x="1951" y="1232"/>
                  </a:cubicBezTo>
                  <a:cubicBezTo>
                    <a:pt x="1952" y="1232"/>
                    <a:pt x="1952" y="1232"/>
                    <a:pt x="1953" y="1231"/>
                  </a:cubicBezTo>
                  <a:cubicBezTo>
                    <a:pt x="1951" y="1232"/>
                    <a:pt x="1951" y="1232"/>
                    <a:pt x="1951" y="1232"/>
                  </a:cubicBezTo>
                  <a:cubicBezTo>
                    <a:pt x="1951" y="1231"/>
                    <a:pt x="1951" y="1230"/>
                    <a:pt x="1951" y="1230"/>
                  </a:cubicBezTo>
                  <a:cubicBezTo>
                    <a:pt x="1951" y="1228"/>
                    <a:pt x="1950" y="1227"/>
                    <a:pt x="1950" y="1225"/>
                  </a:cubicBezTo>
                  <a:cubicBezTo>
                    <a:pt x="1950" y="1224"/>
                    <a:pt x="1949" y="1222"/>
                    <a:pt x="1949" y="1221"/>
                  </a:cubicBezTo>
                  <a:cubicBezTo>
                    <a:pt x="1949" y="1219"/>
                    <a:pt x="1948" y="1218"/>
                    <a:pt x="1948" y="1216"/>
                  </a:cubicBezTo>
                  <a:cubicBezTo>
                    <a:pt x="1947" y="1216"/>
                    <a:pt x="1947" y="1215"/>
                    <a:pt x="1947" y="1215"/>
                  </a:cubicBezTo>
                  <a:cubicBezTo>
                    <a:pt x="1947" y="1214"/>
                    <a:pt x="1946" y="1214"/>
                    <a:pt x="1946" y="1214"/>
                  </a:cubicBezTo>
                  <a:cubicBezTo>
                    <a:pt x="1946" y="1213"/>
                    <a:pt x="1946" y="1213"/>
                    <a:pt x="1946" y="1213"/>
                  </a:cubicBezTo>
                  <a:cubicBezTo>
                    <a:pt x="1946" y="1212"/>
                    <a:pt x="1945" y="1212"/>
                    <a:pt x="1945" y="1211"/>
                  </a:cubicBezTo>
                  <a:cubicBezTo>
                    <a:pt x="1945" y="1210"/>
                    <a:pt x="1944" y="1210"/>
                    <a:pt x="1944" y="1209"/>
                  </a:cubicBezTo>
                  <a:cubicBezTo>
                    <a:pt x="1944" y="1209"/>
                    <a:pt x="1944" y="1209"/>
                    <a:pt x="1944" y="1209"/>
                  </a:cubicBezTo>
                  <a:cubicBezTo>
                    <a:pt x="1944" y="1208"/>
                    <a:pt x="1943" y="1208"/>
                    <a:pt x="1943" y="1208"/>
                  </a:cubicBezTo>
                  <a:cubicBezTo>
                    <a:pt x="1943" y="1208"/>
                    <a:pt x="1942" y="1207"/>
                    <a:pt x="1942" y="1207"/>
                  </a:cubicBezTo>
                  <a:cubicBezTo>
                    <a:pt x="1942" y="1207"/>
                    <a:pt x="1942" y="1206"/>
                    <a:pt x="1941" y="1206"/>
                  </a:cubicBezTo>
                  <a:cubicBezTo>
                    <a:pt x="1941" y="1206"/>
                    <a:pt x="1941" y="1206"/>
                    <a:pt x="1940" y="1205"/>
                  </a:cubicBezTo>
                  <a:cubicBezTo>
                    <a:pt x="1940" y="1205"/>
                    <a:pt x="1940" y="1205"/>
                    <a:pt x="1939" y="1204"/>
                  </a:cubicBezTo>
                  <a:cubicBezTo>
                    <a:pt x="1941" y="1206"/>
                    <a:pt x="1943" y="1207"/>
                    <a:pt x="1945" y="1208"/>
                  </a:cubicBezTo>
                  <a:cubicBezTo>
                    <a:pt x="1946" y="1208"/>
                    <a:pt x="1947" y="1209"/>
                    <a:pt x="1948" y="1210"/>
                  </a:cubicBezTo>
                  <a:cubicBezTo>
                    <a:pt x="1949" y="1211"/>
                    <a:pt x="1950" y="1212"/>
                    <a:pt x="1951" y="1212"/>
                  </a:cubicBezTo>
                  <a:cubicBezTo>
                    <a:pt x="1952" y="1213"/>
                    <a:pt x="1953" y="1214"/>
                    <a:pt x="1955" y="1215"/>
                  </a:cubicBezTo>
                  <a:cubicBezTo>
                    <a:pt x="1958" y="1217"/>
                    <a:pt x="1958" y="1217"/>
                    <a:pt x="1958" y="1217"/>
                  </a:cubicBezTo>
                  <a:cubicBezTo>
                    <a:pt x="1962" y="1220"/>
                    <a:pt x="1966" y="1224"/>
                    <a:pt x="1970" y="1227"/>
                  </a:cubicBezTo>
                  <a:cubicBezTo>
                    <a:pt x="1978" y="1234"/>
                    <a:pt x="1986" y="1241"/>
                    <a:pt x="1994" y="1248"/>
                  </a:cubicBezTo>
                  <a:cubicBezTo>
                    <a:pt x="2001" y="1255"/>
                    <a:pt x="2008" y="1262"/>
                    <a:pt x="2015" y="1268"/>
                  </a:cubicBezTo>
                  <a:cubicBezTo>
                    <a:pt x="2023" y="1274"/>
                    <a:pt x="2030" y="1280"/>
                    <a:pt x="2036" y="1285"/>
                  </a:cubicBezTo>
                  <a:cubicBezTo>
                    <a:pt x="2040" y="1287"/>
                    <a:pt x="2043" y="1290"/>
                    <a:pt x="2046" y="1292"/>
                  </a:cubicBezTo>
                  <a:cubicBezTo>
                    <a:pt x="2048" y="1293"/>
                    <a:pt x="2049" y="1293"/>
                    <a:pt x="2051" y="1294"/>
                  </a:cubicBezTo>
                  <a:cubicBezTo>
                    <a:pt x="2052" y="1295"/>
                    <a:pt x="2054" y="1296"/>
                    <a:pt x="2055" y="1297"/>
                  </a:cubicBezTo>
                  <a:cubicBezTo>
                    <a:pt x="2061" y="1300"/>
                    <a:pt x="2067" y="1302"/>
                    <a:pt x="2071" y="1304"/>
                  </a:cubicBezTo>
                  <a:cubicBezTo>
                    <a:pt x="2074" y="1304"/>
                    <a:pt x="2076" y="1305"/>
                    <a:pt x="2077" y="1305"/>
                  </a:cubicBezTo>
                  <a:cubicBezTo>
                    <a:pt x="2079" y="1306"/>
                    <a:pt x="2081" y="1306"/>
                    <a:pt x="2082" y="1307"/>
                  </a:cubicBezTo>
                  <a:cubicBezTo>
                    <a:pt x="2085" y="1307"/>
                    <a:pt x="2086" y="1308"/>
                    <a:pt x="2086" y="1308"/>
                  </a:cubicBezTo>
                  <a:cubicBezTo>
                    <a:pt x="2086" y="1308"/>
                    <a:pt x="2085" y="1307"/>
                    <a:pt x="2082" y="1306"/>
                  </a:cubicBezTo>
                  <a:cubicBezTo>
                    <a:pt x="2081" y="1306"/>
                    <a:pt x="2079" y="1305"/>
                    <a:pt x="2078" y="1305"/>
                  </a:cubicBezTo>
                  <a:cubicBezTo>
                    <a:pt x="2076" y="1304"/>
                    <a:pt x="2074" y="1303"/>
                    <a:pt x="2072" y="1302"/>
                  </a:cubicBezTo>
                  <a:cubicBezTo>
                    <a:pt x="2068" y="1300"/>
                    <a:pt x="2062" y="1298"/>
                    <a:pt x="2057" y="1294"/>
                  </a:cubicBezTo>
                  <a:cubicBezTo>
                    <a:pt x="2055" y="1293"/>
                    <a:pt x="2054" y="1292"/>
                    <a:pt x="2053" y="1291"/>
                  </a:cubicBezTo>
                  <a:cubicBezTo>
                    <a:pt x="2051" y="1290"/>
                    <a:pt x="2050" y="1289"/>
                    <a:pt x="2048" y="1288"/>
                  </a:cubicBezTo>
                  <a:cubicBezTo>
                    <a:pt x="2047" y="1288"/>
                    <a:pt x="2047" y="1287"/>
                    <a:pt x="2046" y="1287"/>
                  </a:cubicBezTo>
                  <a:cubicBezTo>
                    <a:pt x="2045" y="1286"/>
                    <a:pt x="2044" y="1286"/>
                    <a:pt x="2043" y="1285"/>
                  </a:cubicBezTo>
                  <a:cubicBezTo>
                    <a:pt x="2042" y="1284"/>
                    <a:pt x="2040" y="1283"/>
                    <a:pt x="2039" y="1282"/>
                  </a:cubicBezTo>
                  <a:cubicBezTo>
                    <a:pt x="2038" y="1282"/>
                    <a:pt x="2038" y="1282"/>
                    <a:pt x="2038" y="1282"/>
                  </a:cubicBezTo>
                  <a:cubicBezTo>
                    <a:pt x="2038" y="1282"/>
                    <a:pt x="2039" y="1282"/>
                    <a:pt x="2039" y="1282"/>
                  </a:cubicBezTo>
                  <a:cubicBezTo>
                    <a:pt x="2040" y="1282"/>
                    <a:pt x="2041" y="1282"/>
                    <a:pt x="2042" y="1282"/>
                  </a:cubicBezTo>
                  <a:cubicBezTo>
                    <a:pt x="2043" y="1282"/>
                    <a:pt x="2045" y="1283"/>
                    <a:pt x="2046" y="1283"/>
                  </a:cubicBezTo>
                  <a:cubicBezTo>
                    <a:pt x="2047" y="1283"/>
                    <a:pt x="2048" y="1283"/>
                    <a:pt x="2050" y="1283"/>
                  </a:cubicBezTo>
                  <a:cubicBezTo>
                    <a:pt x="2050" y="1283"/>
                    <a:pt x="2050" y="1283"/>
                    <a:pt x="2050" y="1283"/>
                  </a:cubicBezTo>
                  <a:cubicBezTo>
                    <a:pt x="2050" y="1283"/>
                    <a:pt x="2050" y="1283"/>
                    <a:pt x="2050" y="1283"/>
                  </a:cubicBezTo>
                  <a:cubicBezTo>
                    <a:pt x="2067" y="1291"/>
                    <a:pt x="2080" y="1285"/>
                    <a:pt x="2095" y="1276"/>
                  </a:cubicBezTo>
                  <a:cubicBezTo>
                    <a:pt x="2081" y="1266"/>
                    <a:pt x="2066" y="1271"/>
                    <a:pt x="2053" y="1280"/>
                  </a:cubicBezTo>
                  <a:cubicBezTo>
                    <a:pt x="2052" y="1280"/>
                    <a:pt x="2051" y="1280"/>
                    <a:pt x="2050" y="1280"/>
                  </a:cubicBezTo>
                  <a:cubicBezTo>
                    <a:pt x="2049" y="1280"/>
                    <a:pt x="2047" y="1280"/>
                    <a:pt x="2046" y="1279"/>
                  </a:cubicBezTo>
                  <a:cubicBezTo>
                    <a:pt x="2045" y="1279"/>
                    <a:pt x="2044" y="1279"/>
                    <a:pt x="2043" y="1279"/>
                  </a:cubicBezTo>
                  <a:cubicBezTo>
                    <a:pt x="2041" y="1279"/>
                    <a:pt x="2040" y="1279"/>
                    <a:pt x="2039" y="1279"/>
                  </a:cubicBezTo>
                  <a:cubicBezTo>
                    <a:pt x="2038" y="1278"/>
                    <a:pt x="2037" y="1278"/>
                    <a:pt x="2036" y="1278"/>
                  </a:cubicBezTo>
                  <a:cubicBezTo>
                    <a:pt x="2036" y="1278"/>
                    <a:pt x="2036" y="1278"/>
                    <a:pt x="2036" y="1278"/>
                  </a:cubicBezTo>
                  <a:cubicBezTo>
                    <a:pt x="2036" y="1278"/>
                    <a:pt x="2035" y="1278"/>
                    <a:pt x="2035" y="1278"/>
                  </a:cubicBezTo>
                  <a:cubicBezTo>
                    <a:pt x="2035" y="1278"/>
                    <a:pt x="2034" y="1278"/>
                    <a:pt x="2034" y="1278"/>
                  </a:cubicBezTo>
                  <a:cubicBezTo>
                    <a:pt x="2034" y="1278"/>
                    <a:pt x="2033" y="1278"/>
                    <a:pt x="2033" y="1278"/>
                  </a:cubicBezTo>
                  <a:cubicBezTo>
                    <a:pt x="2028" y="1274"/>
                    <a:pt x="2023" y="1270"/>
                    <a:pt x="2018" y="1265"/>
                  </a:cubicBezTo>
                  <a:cubicBezTo>
                    <a:pt x="2011" y="1259"/>
                    <a:pt x="2004" y="1252"/>
                    <a:pt x="1996" y="1245"/>
                  </a:cubicBezTo>
                  <a:cubicBezTo>
                    <a:pt x="1989" y="1238"/>
                    <a:pt x="1981" y="1231"/>
                    <a:pt x="1973" y="1224"/>
                  </a:cubicBezTo>
                  <a:cubicBezTo>
                    <a:pt x="1969" y="1221"/>
                    <a:pt x="1964" y="1217"/>
                    <a:pt x="1960" y="1214"/>
                  </a:cubicBezTo>
                  <a:cubicBezTo>
                    <a:pt x="1957" y="1211"/>
                    <a:pt x="1957" y="1211"/>
                    <a:pt x="1957" y="1211"/>
                  </a:cubicBezTo>
                  <a:cubicBezTo>
                    <a:pt x="1956" y="1211"/>
                    <a:pt x="1955" y="1210"/>
                    <a:pt x="1954" y="1209"/>
                  </a:cubicBezTo>
                  <a:cubicBezTo>
                    <a:pt x="1952" y="1208"/>
                    <a:pt x="1951" y="1207"/>
                    <a:pt x="1950" y="1207"/>
                  </a:cubicBezTo>
                  <a:cubicBezTo>
                    <a:pt x="1949" y="1206"/>
                    <a:pt x="1948" y="1205"/>
                    <a:pt x="1947" y="1204"/>
                  </a:cubicBezTo>
                  <a:cubicBezTo>
                    <a:pt x="1937" y="1198"/>
                    <a:pt x="1928" y="1193"/>
                    <a:pt x="1918" y="1188"/>
                  </a:cubicBezTo>
                  <a:cubicBezTo>
                    <a:pt x="1916" y="1186"/>
                    <a:pt x="1913" y="1185"/>
                    <a:pt x="1910" y="1183"/>
                  </a:cubicBezTo>
                  <a:cubicBezTo>
                    <a:pt x="1911" y="1184"/>
                    <a:pt x="1911" y="1184"/>
                    <a:pt x="1911" y="1184"/>
                  </a:cubicBezTo>
                  <a:cubicBezTo>
                    <a:pt x="1912" y="1184"/>
                    <a:pt x="1912" y="1184"/>
                    <a:pt x="1913" y="1184"/>
                  </a:cubicBezTo>
                  <a:cubicBezTo>
                    <a:pt x="1914" y="1184"/>
                    <a:pt x="1915" y="1184"/>
                    <a:pt x="1915" y="1184"/>
                  </a:cubicBezTo>
                  <a:cubicBezTo>
                    <a:pt x="1916" y="1184"/>
                    <a:pt x="1917" y="1184"/>
                    <a:pt x="1918" y="1184"/>
                  </a:cubicBezTo>
                  <a:cubicBezTo>
                    <a:pt x="1919" y="1184"/>
                    <a:pt x="1919" y="1184"/>
                    <a:pt x="1919" y="1184"/>
                  </a:cubicBezTo>
                  <a:cubicBezTo>
                    <a:pt x="1920" y="1184"/>
                    <a:pt x="1920" y="1184"/>
                    <a:pt x="1921" y="1184"/>
                  </a:cubicBezTo>
                  <a:cubicBezTo>
                    <a:pt x="1923" y="1184"/>
                    <a:pt x="1925" y="1184"/>
                    <a:pt x="1928" y="1184"/>
                  </a:cubicBezTo>
                  <a:cubicBezTo>
                    <a:pt x="1930" y="1184"/>
                    <a:pt x="1932" y="1183"/>
                    <a:pt x="1935" y="1183"/>
                  </a:cubicBezTo>
                  <a:cubicBezTo>
                    <a:pt x="1940" y="1183"/>
                    <a:pt x="1945" y="1182"/>
                    <a:pt x="1951" y="1181"/>
                  </a:cubicBezTo>
                  <a:cubicBezTo>
                    <a:pt x="1956" y="1181"/>
                    <a:pt x="1961" y="1180"/>
                    <a:pt x="1965" y="1180"/>
                  </a:cubicBezTo>
                  <a:cubicBezTo>
                    <a:pt x="1966" y="1180"/>
                    <a:pt x="1966" y="1181"/>
                    <a:pt x="1966" y="1181"/>
                  </a:cubicBezTo>
                  <a:cubicBezTo>
                    <a:pt x="1966" y="1181"/>
                    <a:pt x="1967" y="1182"/>
                    <a:pt x="1967" y="1183"/>
                  </a:cubicBezTo>
                  <a:cubicBezTo>
                    <a:pt x="1968" y="1183"/>
                    <a:pt x="1968" y="1184"/>
                    <a:pt x="1968" y="1184"/>
                  </a:cubicBezTo>
                  <a:cubicBezTo>
                    <a:pt x="1968" y="1184"/>
                    <a:pt x="1969" y="1184"/>
                    <a:pt x="1969" y="1185"/>
                  </a:cubicBezTo>
                  <a:cubicBezTo>
                    <a:pt x="1969" y="1185"/>
                    <a:pt x="1969" y="1185"/>
                    <a:pt x="1969" y="1185"/>
                  </a:cubicBezTo>
                  <a:cubicBezTo>
                    <a:pt x="1970" y="1186"/>
                    <a:pt x="1971" y="1187"/>
                    <a:pt x="1972" y="1188"/>
                  </a:cubicBezTo>
                  <a:cubicBezTo>
                    <a:pt x="1973" y="1189"/>
                    <a:pt x="1974" y="1189"/>
                    <a:pt x="1975" y="1190"/>
                  </a:cubicBezTo>
                  <a:cubicBezTo>
                    <a:pt x="1977" y="1192"/>
                    <a:pt x="1979" y="1194"/>
                    <a:pt x="1981" y="1196"/>
                  </a:cubicBezTo>
                  <a:cubicBezTo>
                    <a:pt x="1981" y="1196"/>
                    <a:pt x="1982" y="1197"/>
                    <a:pt x="1982" y="1197"/>
                  </a:cubicBezTo>
                  <a:cubicBezTo>
                    <a:pt x="1981" y="1197"/>
                    <a:pt x="1981" y="1197"/>
                    <a:pt x="1981" y="1197"/>
                  </a:cubicBezTo>
                  <a:cubicBezTo>
                    <a:pt x="1978" y="1215"/>
                    <a:pt x="2000" y="1220"/>
                    <a:pt x="2012" y="1215"/>
                  </a:cubicBezTo>
                  <a:cubicBezTo>
                    <a:pt x="2004" y="1208"/>
                    <a:pt x="1997" y="1191"/>
                    <a:pt x="1984" y="1196"/>
                  </a:cubicBezTo>
                  <a:cubicBezTo>
                    <a:pt x="1983" y="1195"/>
                    <a:pt x="1983" y="1195"/>
                    <a:pt x="1983" y="1195"/>
                  </a:cubicBezTo>
                  <a:cubicBezTo>
                    <a:pt x="1980" y="1193"/>
                    <a:pt x="1978" y="1191"/>
                    <a:pt x="1976" y="1189"/>
                  </a:cubicBezTo>
                  <a:cubicBezTo>
                    <a:pt x="1975" y="1188"/>
                    <a:pt x="1974" y="1187"/>
                    <a:pt x="1973" y="1186"/>
                  </a:cubicBezTo>
                  <a:cubicBezTo>
                    <a:pt x="1972" y="1185"/>
                    <a:pt x="1972" y="1184"/>
                    <a:pt x="1971" y="1184"/>
                  </a:cubicBezTo>
                  <a:cubicBezTo>
                    <a:pt x="1971" y="1183"/>
                    <a:pt x="1970" y="1183"/>
                    <a:pt x="1970" y="1183"/>
                  </a:cubicBezTo>
                  <a:cubicBezTo>
                    <a:pt x="1970" y="1183"/>
                    <a:pt x="1970" y="1183"/>
                    <a:pt x="1970" y="1183"/>
                  </a:cubicBezTo>
                  <a:cubicBezTo>
                    <a:pt x="1969" y="1182"/>
                    <a:pt x="1969" y="1182"/>
                    <a:pt x="1969" y="1182"/>
                  </a:cubicBezTo>
                  <a:cubicBezTo>
                    <a:pt x="1968" y="1181"/>
                    <a:pt x="1967" y="1181"/>
                    <a:pt x="1967" y="1180"/>
                  </a:cubicBezTo>
                  <a:cubicBezTo>
                    <a:pt x="1966" y="1180"/>
                    <a:pt x="1966" y="1180"/>
                    <a:pt x="1966" y="1180"/>
                  </a:cubicBezTo>
                  <a:cubicBezTo>
                    <a:pt x="1966" y="1180"/>
                    <a:pt x="1966" y="1180"/>
                    <a:pt x="1966" y="1180"/>
                  </a:cubicBezTo>
                  <a:cubicBezTo>
                    <a:pt x="1969" y="1180"/>
                    <a:pt x="1971" y="1179"/>
                    <a:pt x="1973" y="1179"/>
                  </a:cubicBezTo>
                  <a:cubicBezTo>
                    <a:pt x="1976" y="1179"/>
                    <a:pt x="1978" y="1179"/>
                    <a:pt x="1980" y="1179"/>
                  </a:cubicBezTo>
                  <a:cubicBezTo>
                    <a:pt x="1980" y="1179"/>
                    <a:pt x="1981" y="1179"/>
                    <a:pt x="1981" y="1179"/>
                  </a:cubicBezTo>
                  <a:cubicBezTo>
                    <a:pt x="1982" y="1179"/>
                    <a:pt x="1982" y="1179"/>
                    <a:pt x="1983" y="1179"/>
                  </a:cubicBezTo>
                  <a:cubicBezTo>
                    <a:pt x="1984" y="1179"/>
                    <a:pt x="1985" y="1179"/>
                    <a:pt x="1985" y="1178"/>
                  </a:cubicBezTo>
                  <a:cubicBezTo>
                    <a:pt x="1987" y="1178"/>
                    <a:pt x="1989" y="1178"/>
                    <a:pt x="1990" y="1178"/>
                  </a:cubicBezTo>
                  <a:cubicBezTo>
                    <a:pt x="1992" y="1178"/>
                    <a:pt x="1993" y="1178"/>
                    <a:pt x="1993" y="1178"/>
                  </a:cubicBezTo>
                  <a:cubicBezTo>
                    <a:pt x="1993" y="1178"/>
                    <a:pt x="1992" y="1177"/>
                    <a:pt x="1990" y="1177"/>
                  </a:cubicBezTo>
                  <a:cubicBezTo>
                    <a:pt x="1989" y="1177"/>
                    <a:pt x="1988" y="1177"/>
                    <a:pt x="1988" y="1177"/>
                  </a:cubicBezTo>
                  <a:cubicBezTo>
                    <a:pt x="1987" y="1177"/>
                    <a:pt x="1986" y="1177"/>
                    <a:pt x="1985" y="1177"/>
                  </a:cubicBezTo>
                  <a:cubicBezTo>
                    <a:pt x="1985" y="1177"/>
                    <a:pt x="1984" y="1176"/>
                    <a:pt x="1983" y="1176"/>
                  </a:cubicBezTo>
                  <a:cubicBezTo>
                    <a:pt x="1982" y="1176"/>
                    <a:pt x="1982" y="1176"/>
                    <a:pt x="1981" y="1176"/>
                  </a:cubicBezTo>
                  <a:cubicBezTo>
                    <a:pt x="1981" y="1176"/>
                    <a:pt x="1980" y="1176"/>
                    <a:pt x="1980" y="1177"/>
                  </a:cubicBezTo>
                  <a:cubicBezTo>
                    <a:pt x="1978" y="1177"/>
                    <a:pt x="1976" y="1177"/>
                    <a:pt x="1973" y="1177"/>
                  </a:cubicBezTo>
                  <a:cubicBezTo>
                    <a:pt x="1971" y="1177"/>
                    <a:pt x="1969" y="1177"/>
                    <a:pt x="1966" y="1177"/>
                  </a:cubicBezTo>
                  <a:cubicBezTo>
                    <a:pt x="1961" y="1178"/>
                    <a:pt x="1956" y="1178"/>
                    <a:pt x="1950" y="1179"/>
                  </a:cubicBezTo>
                  <a:cubicBezTo>
                    <a:pt x="1949" y="1179"/>
                    <a:pt x="1947" y="1179"/>
                    <a:pt x="1945" y="1180"/>
                  </a:cubicBezTo>
                  <a:cubicBezTo>
                    <a:pt x="1946" y="1179"/>
                    <a:pt x="1946" y="1179"/>
                    <a:pt x="1946" y="1179"/>
                  </a:cubicBezTo>
                  <a:cubicBezTo>
                    <a:pt x="1946" y="1179"/>
                    <a:pt x="1946" y="1179"/>
                    <a:pt x="1947" y="1178"/>
                  </a:cubicBezTo>
                  <a:cubicBezTo>
                    <a:pt x="1947" y="1178"/>
                    <a:pt x="1947" y="1178"/>
                    <a:pt x="1947" y="1178"/>
                  </a:cubicBezTo>
                  <a:cubicBezTo>
                    <a:pt x="1947" y="1177"/>
                    <a:pt x="1948" y="1177"/>
                    <a:pt x="1948" y="1177"/>
                  </a:cubicBezTo>
                  <a:cubicBezTo>
                    <a:pt x="1949" y="1174"/>
                    <a:pt x="1951" y="1171"/>
                    <a:pt x="1952" y="1167"/>
                  </a:cubicBezTo>
                  <a:cubicBezTo>
                    <a:pt x="1953" y="1165"/>
                    <a:pt x="1954" y="1161"/>
                    <a:pt x="1955" y="1158"/>
                  </a:cubicBezTo>
                  <a:cubicBezTo>
                    <a:pt x="1955" y="1159"/>
                    <a:pt x="1956" y="1159"/>
                    <a:pt x="1956" y="1159"/>
                  </a:cubicBezTo>
                  <a:cubicBezTo>
                    <a:pt x="1959" y="1159"/>
                    <a:pt x="1959" y="1159"/>
                    <a:pt x="1959" y="1159"/>
                  </a:cubicBezTo>
                  <a:cubicBezTo>
                    <a:pt x="1974" y="1159"/>
                    <a:pt x="1984" y="1144"/>
                    <a:pt x="1979" y="1130"/>
                  </a:cubicBezTo>
                  <a:cubicBezTo>
                    <a:pt x="1969" y="1136"/>
                    <a:pt x="1947" y="1140"/>
                    <a:pt x="1954" y="1156"/>
                  </a:cubicBezTo>
                  <a:cubicBezTo>
                    <a:pt x="1954" y="1156"/>
                    <a:pt x="1954" y="1156"/>
                    <a:pt x="1954" y="1156"/>
                  </a:cubicBezTo>
                  <a:cubicBezTo>
                    <a:pt x="1952" y="1160"/>
                    <a:pt x="1951" y="1163"/>
                    <a:pt x="1950" y="1167"/>
                  </a:cubicBezTo>
                  <a:cubicBezTo>
                    <a:pt x="1948" y="1170"/>
                    <a:pt x="1947" y="1173"/>
                    <a:pt x="1946" y="1175"/>
                  </a:cubicBezTo>
                  <a:cubicBezTo>
                    <a:pt x="1946" y="1176"/>
                    <a:pt x="1945" y="1176"/>
                    <a:pt x="1945" y="1176"/>
                  </a:cubicBezTo>
                  <a:cubicBezTo>
                    <a:pt x="1945" y="1177"/>
                    <a:pt x="1945" y="1177"/>
                    <a:pt x="1945" y="1177"/>
                  </a:cubicBezTo>
                  <a:cubicBezTo>
                    <a:pt x="1945" y="1177"/>
                    <a:pt x="1944" y="1178"/>
                    <a:pt x="1944" y="1178"/>
                  </a:cubicBezTo>
                  <a:cubicBezTo>
                    <a:pt x="1944" y="1178"/>
                    <a:pt x="1944" y="1178"/>
                    <a:pt x="1944" y="1179"/>
                  </a:cubicBezTo>
                  <a:cubicBezTo>
                    <a:pt x="1943" y="1179"/>
                    <a:pt x="1943" y="1180"/>
                    <a:pt x="1943" y="1180"/>
                  </a:cubicBezTo>
                  <a:cubicBezTo>
                    <a:pt x="1940" y="1180"/>
                    <a:pt x="1937" y="1181"/>
                    <a:pt x="1935" y="1181"/>
                  </a:cubicBezTo>
                  <a:cubicBezTo>
                    <a:pt x="1932" y="1181"/>
                    <a:pt x="1930" y="1181"/>
                    <a:pt x="1927" y="1181"/>
                  </a:cubicBezTo>
                  <a:cubicBezTo>
                    <a:pt x="1925" y="1182"/>
                    <a:pt x="1923" y="1182"/>
                    <a:pt x="1921" y="1182"/>
                  </a:cubicBezTo>
                  <a:cubicBezTo>
                    <a:pt x="1920" y="1182"/>
                    <a:pt x="1919" y="1182"/>
                    <a:pt x="1918" y="1182"/>
                  </a:cubicBezTo>
                  <a:cubicBezTo>
                    <a:pt x="1917" y="1182"/>
                    <a:pt x="1916" y="1182"/>
                    <a:pt x="1915" y="1182"/>
                  </a:cubicBezTo>
                  <a:cubicBezTo>
                    <a:pt x="1914" y="1182"/>
                    <a:pt x="1912" y="1183"/>
                    <a:pt x="1911" y="1183"/>
                  </a:cubicBezTo>
                  <a:cubicBezTo>
                    <a:pt x="1910" y="1183"/>
                    <a:pt x="1910" y="1183"/>
                    <a:pt x="1909" y="1183"/>
                  </a:cubicBezTo>
                  <a:cubicBezTo>
                    <a:pt x="1908" y="1182"/>
                    <a:pt x="1906" y="1181"/>
                    <a:pt x="1905" y="1180"/>
                  </a:cubicBezTo>
                  <a:cubicBezTo>
                    <a:pt x="1902" y="1179"/>
                    <a:pt x="1900" y="1177"/>
                    <a:pt x="1898" y="1176"/>
                  </a:cubicBezTo>
                  <a:cubicBezTo>
                    <a:pt x="1896" y="1175"/>
                    <a:pt x="1894" y="1173"/>
                    <a:pt x="1892" y="1172"/>
                  </a:cubicBezTo>
                  <a:cubicBezTo>
                    <a:pt x="1880" y="1164"/>
                    <a:pt x="1869" y="1155"/>
                    <a:pt x="1860" y="1147"/>
                  </a:cubicBezTo>
                  <a:cubicBezTo>
                    <a:pt x="1860" y="1147"/>
                    <a:pt x="1861" y="1147"/>
                    <a:pt x="1861" y="1147"/>
                  </a:cubicBezTo>
                  <a:cubicBezTo>
                    <a:pt x="1862" y="1147"/>
                    <a:pt x="1862" y="1147"/>
                    <a:pt x="1863" y="1146"/>
                  </a:cubicBezTo>
                  <a:cubicBezTo>
                    <a:pt x="1864" y="1146"/>
                    <a:pt x="1865" y="1146"/>
                    <a:pt x="1866" y="1146"/>
                  </a:cubicBezTo>
                  <a:cubicBezTo>
                    <a:pt x="1867" y="1145"/>
                    <a:pt x="1868" y="1145"/>
                    <a:pt x="1868" y="1145"/>
                  </a:cubicBezTo>
                  <a:cubicBezTo>
                    <a:pt x="1869" y="1145"/>
                    <a:pt x="1869" y="1145"/>
                    <a:pt x="1869" y="1145"/>
                  </a:cubicBezTo>
                  <a:cubicBezTo>
                    <a:pt x="1869" y="1145"/>
                    <a:pt x="1869" y="1145"/>
                    <a:pt x="1869" y="1145"/>
                  </a:cubicBezTo>
                  <a:cubicBezTo>
                    <a:pt x="1883" y="1147"/>
                    <a:pt x="1889" y="1137"/>
                    <a:pt x="1896" y="1124"/>
                  </a:cubicBezTo>
                  <a:cubicBezTo>
                    <a:pt x="1883" y="1118"/>
                    <a:pt x="1875" y="1128"/>
                    <a:pt x="1870" y="1140"/>
                  </a:cubicBezTo>
                  <a:cubicBezTo>
                    <a:pt x="1869" y="1141"/>
                    <a:pt x="1868" y="1141"/>
                    <a:pt x="1867" y="1142"/>
                  </a:cubicBezTo>
                  <a:cubicBezTo>
                    <a:pt x="1867" y="1142"/>
                    <a:pt x="1866" y="1142"/>
                    <a:pt x="1865" y="1143"/>
                  </a:cubicBezTo>
                  <a:cubicBezTo>
                    <a:pt x="1864" y="1143"/>
                    <a:pt x="1863" y="1143"/>
                    <a:pt x="1862" y="1143"/>
                  </a:cubicBezTo>
                  <a:cubicBezTo>
                    <a:pt x="1862" y="1143"/>
                    <a:pt x="1861" y="1144"/>
                    <a:pt x="1860" y="1144"/>
                  </a:cubicBezTo>
                  <a:cubicBezTo>
                    <a:pt x="1859" y="1144"/>
                    <a:pt x="1859" y="1144"/>
                    <a:pt x="1858" y="1144"/>
                  </a:cubicBezTo>
                  <a:cubicBezTo>
                    <a:pt x="1858" y="1144"/>
                    <a:pt x="1858" y="1144"/>
                    <a:pt x="1857" y="1144"/>
                  </a:cubicBezTo>
                  <a:cubicBezTo>
                    <a:pt x="1857" y="1144"/>
                    <a:pt x="1857" y="1144"/>
                    <a:pt x="1857" y="1144"/>
                  </a:cubicBezTo>
                  <a:cubicBezTo>
                    <a:pt x="1856" y="1144"/>
                    <a:pt x="1856" y="1143"/>
                    <a:pt x="1855" y="1143"/>
                  </a:cubicBezTo>
                  <a:cubicBezTo>
                    <a:pt x="1846" y="1128"/>
                    <a:pt x="1838" y="1115"/>
                    <a:pt x="1833" y="1110"/>
                  </a:cubicBezTo>
                  <a:cubicBezTo>
                    <a:pt x="1871" y="1117"/>
                    <a:pt x="1927" y="1106"/>
                    <a:pt x="1967" y="1108"/>
                  </a:cubicBezTo>
                  <a:cubicBezTo>
                    <a:pt x="1952" y="1105"/>
                    <a:pt x="1925" y="1103"/>
                    <a:pt x="1910" y="1100"/>
                  </a:cubicBezTo>
                  <a:cubicBezTo>
                    <a:pt x="1890" y="1097"/>
                    <a:pt x="1868" y="1100"/>
                    <a:pt x="1846" y="1097"/>
                  </a:cubicBezTo>
                  <a:cubicBezTo>
                    <a:pt x="1786" y="1089"/>
                    <a:pt x="1756" y="1035"/>
                    <a:pt x="1692" y="1052"/>
                  </a:cubicBezTo>
                  <a:cubicBezTo>
                    <a:pt x="1726" y="1027"/>
                    <a:pt x="1767" y="1013"/>
                    <a:pt x="1808" y="1006"/>
                  </a:cubicBezTo>
                  <a:cubicBezTo>
                    <a:pt x="1856" y="999"/>
                    <a:pt x="1885" y="1022"/>
                    <a:pt x="1928" y="1033"/>
                  </a:cubicBezTo>
                  <a:cubicBezTo>
                    <a:pt x="1962" y="1041"/>
                    <a:pt x="1999" y="1033"/>
                    <a:pt x="2034" y="1041"/>
                  </a:cubicBezTo>
                  <a:cubicBezTo>
                    <a:pt x="2069" y="1050"/>
                    <a:pt x="2098" y="1070"/>
                    <a:pt x="2132" y="1079"/>
                  </a:cubicBezTo>
                  <a:cubicBezTo>
                    <a:pt x="2143" y="1082"/>
                    <a:pt x="2151" y="1082"/>
                    <a:pt x="2159" y="1083"/>
                  </a:cubicBezTo>
                  <a:cubicBezTo>
                    <a:pt x="2167" y="1087"/>
                    <a:pt x="2175" y="1092"/>
                    <a:pt x="2185" y="1096"/>
                  </a:cubicBezTo>
                  <a:cubicBezTo>
                    <a:pt x="2187" y="1097"/>
                    <a:pt x="2190" y="1099"/>
                    <a:pt x="2192" y="1100"/>
                  </a:cubicBezTo>
                  <a:cubicBezTo>
                    <a:pt x="2193" y="1100"/>
                    <a:pt x="2193" y="1100"/>
                    <a:pt x="2193" y="1100"/>
                  </a:cubicBezTo>
                  <a:cubicBezTo>
                    <a:pt x="2193" y="1101"/>
                    <a:pt x="2193" y="1102"/>
                    <a:pt x="2193" y="1102"/>
                  </a:cubicBezTo>
                  <a:cubicBezTo>
                    <a:pt x="2193" y="1103"/>
                    <a:pt x="2193" y="1103"/>
                    <a:pt x="2194" y="1103"/>
                  </a:cubicBezTo>
                  <a:cubicBezTo>
                    <a:pt x="2194" y="1104"/>
                    <a:pt x="2194" y="1104"/>
                    <a:pt x="2194" y="1104"/>
                  </a:cubicBezTo>
                  <a:cubicBezTo>
                    <a:pt x="2194" y="1104"/>
                    <a:pt x="2194" y="1104"/>
                    <a:pt x="2194" y="1105"/>
                  </a:cubicBezTo>
                  <a:cubicBezTo>
                    <a:pt x="2194" y="1105"/>
                    <a:pt x="2194" y="1106"/>
                    <a:pt x="2194" y="1107"/>
                  </a:cubicBezTo>
                  <a:cubicBezTo>
                    <a:pt x="2194" y="1108"/>
                    <a:pt x="2194" y="1110"/>
                    <a:pt x="2194" y="1111"/>
                  </a:cubicBezTo>
                  <a:cubicBezTo>
                    <a:pt x="2194" y="1112"/>
                    <a:pt x="2194" y="1113"/>
                    <a:pt x="2194" y="1114"/>
                  </a:cubicBezTo>
                  <a:cubicBezTo>
                    <a:pt x="2194" y="1115"/>
                    <a:pt x="2194" y="1117"/>
                    <a:pt x="2193" y="1118"/>
                  </a:cubicBezTo>
                  <a:cubicBezTo>
                    <a:pt x="2193" y="1119"/>
                    <a:pt x="2193" y="1121"/>
                    <a:pt x="2193" y="1122"/>
                  </a:cubicBezTo>
                  <a:cubicBezTo>
                    <a:pt x="2185" y="1125"/>
                    <a:pt x="2184" y="1140"/>
                    <a:pt x="2188" y="1146"/>
                  </a:cubicBezTo>
                  <a:cubicBezTo>
                    <a:pt x="2192" y="1155"/>
                    <a:pt x="2201" y="1157"/>
                    <a:pt x="2210" y="1155"/>
                  </a:cubicBezTo>
                  <a:cubicBezTo>
                    <a:pt x="2193" y="1148"/>
                    <a:pt x="2210" y="1133"/>
                    <a:pt x="2195" y="1123"/>
                  </a:cubicBezTo>
                  <a:cubicBezTo>
                    <a:pt x="2195" y="1121"/>
                    <a:pt x="2195" y="1120"/>
                    <a:pt x="2195" y="1118"/>
                  </a:cubicBezTo>
                  <a:cubicBezTo>
                    <a:pt x="2195" y="1117"/>
                    <a:pt x="2196" y="1116"/>
                    <a:pt x="2196" y="1114"/>
                  </a:cubicBezTo>
                  <a:cubicBezTo>
                    <a:pt x="2196" y="1113"/>
                    <a:pt x="2196" y="1112"/>
                    <a:pt x="2196" y="1111"/>
                  </a:cubicBezTo>
                  <a:cubicBezTo>
                    <a:pt x="2196" y="1109"/>
                    <a:pt x="2196" y="1108"/>
                    <a:pt x="2196" y="1107"/>
                  </a:cubicBezTo>
                  <a:cubicBezTo>
                    <a:pt x="2196" y="1106"/>
                    <a:pt x="2196" y="1105"/>
                    <a:pt x="2196" y="1104"/>
                  </a:cubicBezTo>
                  <a:cubicBezTo>
                    <a:pt x="2196" y="1104"/>
                    <a:pt x="2196" y="1104"/>
                    <a:pt x="2196" y="1103"/>
                  </a:cubicBezTo>
                  <a:cubicBezTo>
                    <a:pt x="2195" y="1103"/>
                    <a:pt x="2195" y="1103"/>
                    <a:pt x="2195" y="1103"/>
                  </a:cubicBezTo>
                  <a:cubicBezTo>
                    <a:pt x="2195" y="1102"/>
                    <a:pt x="2195" y="1102"/>
                    <a:pt x="2195" y="1102"/>
                  </a:cubicBezTo>
                  <a:cubicBezTo>
                    <a:pt x="2194" y="1101"/>
                    <a:pt x="2194" y="1101"/>
                    <a:pt x="2194" y="1101"/>
                  </a:cubicBezTo>
                  <a:cubicBezTo>
                    <a:pt x="2197" y="1102"/>
                    <a:pt x="2200" y="1104"/>
                    <a:pt x="2204" y="1105"/>
                  </a:cubicBezTo>
                  <a:cubicBezTo>
                    <a:pt x="2221" y="1122"/>
                    <a:pt x="2230" y="1145"/>
                    <a:pt x="2235" y="1166"/>
                  </a:cubicBezTo>
                  <a:cubicBezTo>
                    <a:pt x="2234" y="1168"/>
                    <a:pt x="2234" y="1169"/>
                    <a:pt x="2233" y="1170"/>
                  </a:cubicBezTo>
                  <a:cubicBezTo>
                    <a:pt x="2232" y="1172"/>
                    <a:pt x="2232" y="1173"/>
                    <a:pt x="2231" y="1175"/>
                  </a:cubicBezTo>
                  <a:cubicBezTo>
                    <a:pt x="2230" y="1176"/>
                    <a:pt x="2229" y="1177"/>
                    <a:pt x="2228" y="1178"/>
                  </a:cubicBezTo>
                  <a:cubicBezTo>
                    <a:pt x="2228" y="1178"/>
                    <a:pt x="2227" y="1179"/>
                    <a:pt x="2227" y="1179"/>
                  </a:cubicBezTo>
                  <a:cubicBezTo>
                    <a:pt x="2227" y="1180"/>
                    <a:pt x="2226" y="1180"/>
                    <a:pt x="2226" y="1180"/>
                  </a:cubicBezTo>
                  <a:cubicBezTo>
                    <a:pt x="2225" y="1181"/>
                    <a:pt x="2224" y="1182"/>
                    <a:pt x="2223" y="1183"/>
                  </a:cubicBezTo>
                  <a:cubicBezTo>
                    <a:pt x="2222" y="1183"/>
                    <a:pt x="2222" y="1183"/>
                    <a:pt x="2222" y="1184"/>
                  </a:cubicBezTo>
                  <a:cubicBezTo>
                    <a:pt x="2207" y="1180"/>
                    <a:pt x="2205" y="1192"/>
                    <a:pt x="2194" y="1199"/>
                  </a:cubicBezTo>
                  <a:cubicBezTo>
                    <a:pt x="2209" y="1207"/>
                    <a:pt x="2218" y="1199"/>
                    <a:pt x="2224" y="1184"/>
                  </a:cubicBezTo>
                  <a:cubicBezTo>
                    <a:pt x="2224" y="1184"/>
                    <a:pt x="2223" y="1184"/>
                    <a:pt x="2223" y="1184"/>
                  </a:cubicBezTo>
                  <a:cubicBezTo>
                    <a:pt x="2224" y="1183"/>
                    <a:pt x="2225" y="1182"/>
                    <a:pt x="2226" y="1182"/>
                  </a:cubicBezTo>
                  <a:cubicBezTo>
                    <a:pt x="2227" y="1181"/>
                    <a:pt x="2227" y="1181"/>
                    <a:pt x="2228" y="1180"/>
                  </a:cubicBezTo>
                  <a:cubicBezTo>
                    <a:pt x="2228" y="1180"/>
                    <a:pt x="2229" y="1179"/>
                    <a:pt x="2229" y="1179"/>
                  </a:cubicBezTo>
                  <a:cubicBezTo>
                    <a:pt x="2230" y="1179"/>
                    <a:pt x="2230" y="1178"/>
                    <a:pt x="2230" y="1178"/>
                  </a:cubicBezTo>
                  <a:cubicBezTo>
                    <a:pt x="2230" y="1180"/>
                    <a:pt x="2229" y="1181"/>
                    <a:pt x="2229" y="1182"/>
                  </a:cubicBezTo>
                  <a:cubicBezTo>
                    <a:pt x="2228" y="1186"/>
                    <a:pt x="2227" y="1190"/>
                    <a:pt x="2227" y="1193"/>
                  </a:cubicBezTo>
                  <a:cubicBezTo>
                    <a:pt x="2227" y="1194"/>
                    <a:pt x="2227" y="1194"/>
                    <a:pt x="2227" y="1195"/>
                  </a:cubicBezTo>
                  <a:cubicBezTo>
                    <a:pt x="2227" y="1195"/>
                    <a:pt x="2227" y="1195"/>
                    <a:pt x="2227" y="1196"/>
                  </a:cubicBezTo>
                  <a:cubicBezTo>
                    <a:pt x="2227" y="1196"/>
                    <a:pt x="2227" y="1197"/>
                    <a:pt x="2227" y="1198"/>
                  </a:cubicBezTo>
                  <a:cubicBezTo>
                    <a:pt x="2227" y="1199"/>
                    <a:pt x="2227" y="1200"/>
                    <a:pt x="2228" y="1201"/>
                  </a:cubicBezTo>
                  <a:cubicBezTo>
                    <a:pt x="2228" y="1202"/>
                    <a:pt x="2228" y="1203"/>
                    <a:pt x="2228" y="1203"/>
                  </a:cubicBezTo>
                  <a:cubicBezTo>
                    <a:pt x="2228" y="1204"/>
                    <a:pt x="2228" y="1204"/>
                    <a:pt x="2228" y="1204"/>
                  </a:cubicBezTo>
                  <a:cubicBezTo>
                    <a:pt x="2228" y="1204"/>
                    <a:pt x="2228" y="1203"/>
                    <a:pt x="2229" y="1201"/>
                  </a:cubicBezTo>
                  <a:cubicBezTo>
                    <a:pt x="2229" y="1200"/>
                    <a:pt x="2229" y="1199"/>
                    <a:pt x="2229" y="1198"/>
                  </a:cubicBezTo>
                  <a:cubicBezTo>
                    <a:pt x="2230" y="1197"/>
                    <a:pt x="2230" y="1196"/>
                    <a:pt x="2230" y="1196"/>
                  </a:cubicBezTo>
                  <a:cubicBezTo>
                    <a:pt x="2230" y="1195"/>
                    <a:pt x="2230" y="1195"/>
                    <a:pt x="2230" y="1195"/>
                  </a:cubicBezTo>
                  <a:cubicBezTo>
                    <a:pt x="2230" y="1194"/>
                    <a:pt x="2230" y="1194"/>
                    <a:pt x="2230" y="1194"/>
                  </a:cubicBezTo>
                  <a:cubicBezTo>
                    <a:pt x="2230" y="1193"/>
                    <a:pt x="2230" y="1192"/>
                    <a:pt x="2230" y="1192"/>
                  </a:cubicBezTo>
                  <a:cubicBezTo>
                    <a:pt x="2230" y="1192"/>
                    <a:pt x="2230" y="1192"/>
                    <a:pt x="2230" y="1192"/>
                  </a:cubicBezTo>
                  <a:cubicBezTo>
                    <a:pt x="2230" y="1192"/>
                    <a:pt x="2230" y="1192"/>
                    <a:pt x="2230" y="1192"/>
                  </a:cubicBezTo>
                  <a:cubicBezTo>
                    <a:pt x="2231" y="1192"/>
                    <a:pt x="2231" y="1193"/>
                    <a:pt x="2231" y="1193"/>
                  </a:cubicBezTo>
                  <a:cubicBezTo>
                    <a:pt x="2231" y="1194"/>
                    <a:pt x="2231" y="1195"/>
                    <a:pt x="2232" y="1196"/>
                  </a:cubicBezTo>
                  <a:cubicBezTo>
                    <a:pt x="2232" y="1197"/>
                    <a:pt x="2232" y="1197"/>
                    <a:pt x="2233" y="1198"/>
                  </a:cubicBezTo>
                  <a:cubicBezTo>
                    <a:pt x="2233" y="1199"/>
                    <a:pt x="2234" y="1201"/>
                    <a:pt x="2234" y="1202"/>
                  </a:cubicBezTo>
                  <a:cubicBezTo>
                    <a:pt x="2234" y="1202"/>
                    <a:pt x="2235" y="1203"/>
                    <a:pt x="2235" y="1203"/>
                  </a:cubicBezTo>
                  <a:cubicBezTo>
                    <a:pt x="2235" y="1203"/>
                    <a:pt x="2235" y="1203"/>
                    <a:pt x="2235" y="1203"/>
                  </a:cubicBezTo>
                  <a:cubicBezTo>
                    <a:pt x="2235" y="1203"/>
                    <a:pt x="2235" y="1203"/>
                    <a:pt x="2235" y="1203"/>
                  </a:cubicBezTo>
                  <a:cubicBezTo>
                    <a:pt x="2235" y="1204"/>
                    <a:pt x="2235" y="1204"/>
                    <a:pt x="2235" y="1204"/>
                  </a:cubicBezTo>
                  <a:cubicBezTo>
                    <a:pt x="2233" y="1207"/>
                    <a:pt x="2233" y="1217"/>
                    <a:pt x="2237" y="1221"/>
                  </a:cubicBezTo>
                  <a:cubicBezTo>
                    <a:pt x="2241" y="1227"/>
                    <a:pt x="2250" y="1228"/>
                    <a:pt x="2256" y="1230"/>
                  </a:cubicBezTo>
                  <a:cubicBezTo>
                    <a:pt x="2248" y="1219"/>
                    <a:pt x="2252" y="1205"/>
                    <a:pt x="2237" y="1204"/>
                  </a:cubicBezTo>
                  <a:cubicBezTo>
                    <a:pt x="2237" y="1203"/>
                    <a:pt x="2236" y="1202"/>
                    <a:pt x="2236" y="1201"/>
                  </a:cubicBezTo>
                  <a:cubicBezTo>
                    <a:pt x="2235" y="1200"/>
                    <a:pt x="2235" y="1199"/>
                    <a:pt x="2235" y="1198"/>
                  </a:cubicBezTo>
                  <a:cubicBezTo>
                    <a:pt x="2234" y="1197"/>
                    <a:pt x="2234" y="1196"/>
                    <a:pt x="2233" y="1195"/>
                  </a:cubicBezTo>
                  <a:cubicBezTo>
                    <a:pt x="2233" y="1194"/>
                    <a:pt x="2233" y="1193"/>
                    <a:pt x="2233" y="1192"/>
                  </a:cubicBezTo>
                  <a:cubicBezTo>
                    <a:pt x="2232" y="1192"/>
                    <a:pt x="2232" y="1192"/>
                    <a:pt x="2232" y="1192"/>
                  </a:cubicBezTo>
                  <a:cubicBezTo>
                    <a:pt x="2232" y="1191"/>
                    <a:pt x="2232" y="1191"/>
                    <a:pt x="2232" y="1191"/>
                  </a:cubicBezTo>
                  <a:cubicBezTo>
                    <a:pt x="2232" y="1191"/>
                    <a:pt x="2232" y="1190"/>
                    <a:pt x="2232" y="1190"/>
                  </a:cubicBezTo>
                  <a:cubicBezTo>
                    <a:pt x="2231" y="1189"/>
                    <a:pt x="2231" y="1189"/>
                    <a:pt x="2231" y="1188"/>
                  </a:cubicBezTo>
                  <a:cubicBezTo>
                    <a:pt x="2231" y="1188"/>
                    <a:pt x="2231" y="1188"/>
                    <a:pt x="2231" y="1188"/>
                  </a:cubicBezTo>
                  <a:cubicBezTo>
                    <a:pt x="2231" y="1187"/>
                    <a:pt x="2231" y="1185"/>
                    <a:pt x="2232" y="1183"/>
                  </a:cubicBezTo>
                  <a:cubicBezTo>
                    <a:pt x="2232" y="1181"/>
                    <a:pt x="2233" y="1179"/>
                    <a:pt x="2234" y="1177"/>
                  </a:cubicBezTo>
                  <a:cubicBezTo>
                    <a:pt x="2234" y="1176"/>
                    <a:pt x="2235" y="1174"/>
                    <a:pt x="2236" y="1172"/>
                  </a:cubicBezTo>
                  <a:cubicBezTo>
                    <a:pt x="2237" y="1168"/>
                    <a:pt x="2239" y="1164"/>
                    <a:pt x="2241" y="1161"/>
                  </a:cubicBezTo>
                  <a:cubicBezTo>
                    <a:pt x="2242" y="1159"/>
                    <a:pt x="2243" y="1157"/>
                    <a:pt x="2244" y="1155"/>
                  </a:cubicBezTo>
                  <a:cubicBezTo>
                    <a:pt x="2244" y="1154"/>
                    <a:pt x="2245" y="1152"/>
                    <a:pt x="2246" y="1151"/>
                  </a:cubicBezTo>
                  <a:cubicBezTo>
                    <a:pt x="2246" y="1150"/>
                    <a:pt x="2246" y="1150"/>
                    <a:pt x="2246" y="1149"/>
                  </a:cubicBezTo>
                  <a:cubicBezTo>
                    <a:pt x="2246" y="1149"/>
                    <a:pt x="2247" y="1149"/>
                    <a:pt x="2247" y="1148"/>
                  </a:cubicBezTo>
                  <a:cubicBezTo>
                    <a:pt x="2247" y="1148"/>
                    <a:pt x="2247" y="1147"/>
                    <a:pt x="2247" y="1146"/>
                  </a:cubicBezTo>
                  <a:cubicBezTo>
                    <a:pt x="2247" y="1146"/>
                    <a:pt x="2247" y="1145"/>
                    <a:pt x="2247" y="1144"/>
                  </a:cubicBezTo>
                  <a:cubicBezTo>
                    <a:pt x="2247" y="1144"/>
                    <a:pt x="2247" y="1144"/>
                    <a:pt x="2247" y="1144"/>
                  </a:cubicBezTo>
                  <a:cubicBezTo>
                    <a:pt x="2250" y="1148"/>
                    <a:pt x="2253" y="1151"/>
                    <a:pt x="2256" y="1154"/>
                  </a:cubicBezTo>
                  <a:cubicBezTo>
                    <a:pt x="2258" y="1156"/>
                    <a:pt x="2261" y="1159"/>
                    <a:pt x="2264" y="1161"/>
                  </a:cubicBezTo>
                  <a:cubicBezTo>
                    <a:pt x="2267" y="1163"/>
                    <a:pt x="2270" y="1166"/>
                    <a:pt x="2272" y="1168"/>
                  </a:cubicBezTo>
                  <a:cubicBezTo>
                    <a:pt x="2275" y="1170"/>
                    <a:pt x="2277" y="1172"/>
                    <a:pt x="2279" y="1175"/>
                  </a:cubicBezTo>
                  <a:cubicBezTo>
                    <a:pt x="2280" y="1175"/>
                    <a:pt x="2280" y="1176"/>
                    <a:pt x="2280" y="1177"/>
                  </a:cubicBezTo>
                  <a:cubicBezTo>
                    <a:pt x="2281" y="1177"/>
                    <a:pt x="2281" y="1177"/>
                    <a:pt x="2281" y="1177"/>
                  </a:cubicBezTo>
                  <a:cubicBezTo>
                    <a:pt x="2281" y="1177"/>
                    <a:pt x="2281" y="1177"/>
                    <a:pt x="2281" y="1177"/>
                  </a:cubicBezTo>
                  <a:cubicBezTo>
                    <a:pt x="2281" y="1177"/>
                    <a:pt x="2281" y="1177"/>
                    <a:pt x="2281" y="1177"/>
                  </a:cubicBezTo>
                  <a:cubicBezTo>
                    <a:pt x="2281" y="1177"/>
                    <a:pt x="2281" y="1177"/>
                    <a:pt x="2281" y="1177"/>
                  </a:cubicBezTo>
                  <a:cubicBezTo>
                    <a:pt x="2281" y="1177"/>
                    <a:pt x="2281" y="1177"/>
                    <a:pt x="2281" y="1177"/>
                  </a:cubicBezTo>
                  <a:cubicBezTo>
                    <a:pt x="2281" y="1178"/>
                    <a:pt x="2282" y="1178"/>
                    <a:pt x="2282" y="1178"/>
                  </a:cubicBezTo>
                  <a:cubicBezTo>
                    <a:pt x="2282" y="1179"/>
                    <a:pt x="2282" y="1179"/>
                    <a:pt x="2282" y="1179"/>
                  </a:cubicBezTo>
                  <a:cubicBezTo>
                    <a:pt x="2282" y="1180"/>
                    <a:pt x="2283" y="1180"/>
                    <a:pt x="2283" y="1180"/>
                  </a:cubicBezTo>
                  <a:cubicBezTo>
                    <a:pt x="2283" y="1181"/>
                    <a:pt x="2283" y="1182"/>
                    <a:pt x="2284" y="1182"/>
                  </a:cubicBezTo>
                  <a:cubicBezTo>
                    <a:pt x="2284" y="1184"/>
                    <a:pt x="2285" y="1185"/>
                    <a:pt x="2285" y="1186"/>
                  </a:cubicBezTo>
                  <a:cubicBezTo>
                    <a:pt x="2286" y="1188"/>
                    <a:pt x="2286" y="1189"/>
                    <a:pt x="2287" y="1191"/>
                  </a:cubicBezTo>
                  <a:cubicBezTo>
                    <a:pt x="2288" y="1193"/>
                    <a:pt x="2289" y="1196"/>
                    <a:pt x="2289" y="1198"/>
                  </a:cubicBezTo>
                  <a:cubicBezTo>
                    <a:pt x="2290" y="1198"/>
                    <a:pt x="2290" y="1198"/>
                    <a:pt x="2290" y="1199"/>
                  </a:cubicBezTo>
                  <a:cubicBezTo>
                    <a:pt x="2290" y="1199"/>
                    <a:pt x="2290" y="1199"/>
                    <a:pt x="2290" y="1200"/>
                  </a:cubicBezTo>
                  <a:cubicBezTo>
                    <a:pt x="2290" y="1201"/>
                    <a:pt x="2290" y="1201"/>
                    <a:pt x="2290" y="1202"/>
                  </a:cubicBezTo>
                  <a:cubicBezTo>
                    <a:pt x="2290" y="1203"/>
                    <a:pt x="2290" y="1203"/>
                    <a:pt x="2290" y="1204"/>
                  </a:cubicBezTo>
                  <a:cubicBezTo>
                    <a:pt x="2290" y="1205"/>
                    <a:pt x="2291" y="1207"/>
                    <a:pt x="2290" y="1208"/>
                  </a:cubicBezTo>
                  <a:cubicBezTo>
                    <a:pt x="2291" y="1210"/>
                    <a:pt x="2290" y="1212"/>
                    <a:pt x="2290" y="1213"/>
                  </a:cubicBezTo>
                  <a:cubicBezTo>
                    <a:pt x="2290" y="1215"/>
                    <a:pt x="2290" y="1216"/>
                    <a:pt x="2290" y="1218"/>
                  </a:cubicBezTo>
                  <a:cubicBezTo>
                    <a:pt x="2289" y="1219"/>
                    <a:pt x="2289" y="1221"/>
                    <a:pt x="2289" y="1222"/>
                  </a:cubicBezTo>
                  <a:cubicBezTo>
                    <a:pt x="2289" y="1222"/>
                    <a:pt x="2289" y="1222"/>
                    <a:pt x="2289" y="1222"/>
                  </a:cubicBezTo>
                  <a:cubicBezTo>
                    <a:pt x="2268" y="1230"/>
                    <a:pt x="2274" y="1245"/>
                    <a:pt x="2286" y="1259"/>
                  </a:cubicBezTo>
                  <a:cubicBezTo>
                    <a:pt x="2287" y="1243"/>
                    <a:pt x="2301" y="1239"/>
                    <a:pt x="2291" y="1222"/>
                  </a:cubicBezTo>
                  <a:cubicBezTo>
                    <a:pt x="2292" y="1220"/>
                    <a:pt x="2292" y="1219"/>
                    <a:pt x="2292" y="1218"/>
                  </a:cubicBezTo>
                  <a:cubicBezTo>
                    <a:pt x="2292" y="1216"/>
                    <a:pt x="2293" y="1215"/>
                    <a:pt x="2293" y="1213"/>
                  </a:cubicBezTo>
                  <a:cubicBezTo>
                    <a:pt x="2293" y="1212"/>
                    <a:pt x="2293" y="1210"/>
                    <a:pt x="2293" y="1208"/>
                  </a:cubicBezTo>
                  <a:cubicBezTo>
                    <a:pt x="2293" y="1207"/>
                    <a:pt x="2293" y="1207"/>
                    <a:pt x="2293" y="1206"/>
                  </a:cubicBezTo>
                  <a:cubicBezTo>
                    <a:pt x="2294" y="1207"/>
                    <a:pt x="2294" y="1209"/>
                    <a:pt x="2295" y="1210"/>
                  </a:cubicBezTo>
                  <a:cubicBezTo>
                    <a:pt x="2296" y="1211"/>
                    <a:pt x="2297" y="1213"/>
                    <a:pt x="2298" y="1214"/>
                  </a:cubicBezTo>
                  <a:cubicBezTo>
                    <a:pt x="2299" y="1215"/>
                    <a:pt x="2299" y="1216"/>
                    <a:pt x="2300" y="1217"/>
                  </a:cubicBezTo>
                  <a:cubicBezTo>
                    <a:pt x="2301" y="1218"/>
                    <a:pt x="2302" y="1219"/>
                    <a:pt x="2302" y="1219"/>
                  </a:cubicBezTo>
                  <a:cubicBezTo>
                    <a:pt x="2302" y="1219"/>
                    <a:pt x="2301" y="1218"/>
                    <a:pt x="2300" y="1216"/>
                  </a:cubicBezTo>
                  <a:cubicBezTo>
                    <a:pt x="2300" y="1216"/>
                    <a:pt x="2299" y="1215"/>
                    <a:pt x="2299" y="1213"/>
                  </a:cubicBezTo>
                  <a:cubicBezTo>
                    <a:pt x="2298" y="1212"/>
                    <a:pt x="2297" y="1211"/>
                    <a:pt x="2297" y="1209"/>
                  </a:cubicBezTo>
                  <a:cubicBezTo>
                    <a:pt x="2295" y="1206"/>
                    <a:pt x="2294" y="1202"/>
                    <a:pt x="2293" y="1197"/>
                  </a:cubicBezTo>
                  <a:cubicBezTo>
                    <a:pt x="2292" y="1194"/>
                    <a:pt x="2291" y="1192"/>
                    <a:pt x="2291" y="1189"/>
                  </a:cubicBezTo>
                  <a:cubicBezTo>
                    <a:pt x="2290" y="1187"/>
                    <a:pt x="2290" y="1186"/>
                    <a:pt x="2289" y="1185"/>
                  </a:cubicBezTo>
                  <a:cubicBezTo>
                    <a:pt x="2289" y="1183"/>
                    <a:pt x="2288" y="1182"/>
                    <a:pt x="2288" y="1180"/>
                  </a:cubicBezTo>
                  <a:cubicBezTo>
                    <a:pt x="2287" y="1180"/>
                    <a:pt x="2287" y="1179"/>
                    <a:pt x="2287" y="1178"/>
                  </a:cubicBezTo>
                  <a:cubicBezTo>
                    <a:pt x="2286" y="1178"/>
                    <a:pt x="2286" y="1177"/>
                    <a:pt x="2286" y="1177"/>
                  </a:cubicBezTo>
                  <a:cubicBezTo>
                    <a:pt x="2286" y="1176"/>
                    <a:pt x="2286" y="1176"/>
                    <a:pt x="2285" y="1176"/>
                  </a:cubicBezTo>
                  <a:cubicBezTo>
                    <a:pt x="2285" y="1175"/>
                    <a:pt x="2285" y="1175"/>
                    <a:pt x="2285" y="1175"/>
                  </a:cubicBezTo>
                  <a:cubicBezTo>
                    <a:pt x="2285" y="1174"/>
                    <a:pt x="2285" y="1174"/>
                    <a:pt x="2285" y="1174"/>
                  </a:cubicBezTo>
                  <a:cubicBezTo>
                    <a:pt x="2284" y="1174"/>
                    <a:pt x="2285" y="1174"/>
                    <a:pt x="2284" y="1174"/>
                  </a:cubicBezTo>
                  <a:cubicBezTo>
                    <a:pt x="2284" y="1174"/>
                    <a:pt x="2284" y="1174"/>
                    <a:pt x="2284" y="1174"/>
                  </a:cubicBezTo>
                  <a:cubicBezTo>
                    <a:pt x="2284" y="1174"/>
                    <a:pt x="2284" y="1174"/>
                    <a:pt x="2284" y="1174"/>
                  </a:cubicBezTo>
                  <a:cubicBezTo>
                    <a:pt x="2284" y="1174"/>
                    <a:pt x="2284" y="1174"/>
                    <a:pt x="2284" y="1174"/>
                  </a:cubicBezTo>
                  <a:cubicBezTo>
                    <a:pt x="2283" y="1173"/>
                    <a:pt x="2283" y="1172"/>
                    <a:pt x="2282" y="1172"/>
                  </a:cubicBezTo>
                  <a:cubicBezTo>
                    <a:pt x="2282" y="1171"/>
                    <a:pt x="2281" y="1170"/>
                    <a:pt x="2280" y="1169"/>
                  </a:cubicBezTo>
                  <a:cubicBezTo>
                    <a:pt x="2281" y="1169"/>
                    <a:pt x="2281" y="1169"/>
                    <a:pt x="2281" y="1169"/>
                  </a:cubicBezTo>
                  <a:cubicBezTo>
                    <a:pt x="2282" y="1170"/>
                    <a:pt x="2284" y="1170"/>
                    <a:pt x="2286" y="1170"/>
                  </a:cubicBezTo>
                  <a:cubicBezTo>
                    <a:pt x="2286" y="1170"/>
                    <a:pt x="2287" y="1170"/>
                    <a:pt x="2287" y="1170"/>
                  </a:cubicBezTo>
                  <a:cubicBezTo>
                    <a:pt x="2288" y="1170"/>
                    <a:pt x="2288" y="1170"/>
                    <a:pt x="2289" y="1170"/>
                  </a:cubicBezTo>
                  <a:cubicBezTo>
                    <a:pt x="2290" y="1170"/>
                    <a:pt x="2290" y="1170"/>
                    <a:pt x="2291" y="1169"/>
                  </a:cubicBezTo>
                  <a:cubicBezTo>
                    <a:pt x="2291" y="1169"/>
                    <a:pt x="2292" y="1169"/>
                    <a:pt x="2292" y="1169"/>
                  </a:cubicBezTo>
                  <a:cubicBezTo>
                    <a:pt x="2294" y="1168"/>
                    <a:pt x="2295" y="1168"/>
                    <a:pt x="2296" y="1167"/>
                  </a:cubicBezTo>
                  <a:cubicBezTo>
                    <a:pt x="2296" y="1167"/>
                    <a:pt x="2297" y="1167"/>
                    <a:pt x="2297" y="1166"/>
                  </a:cubicBezTo>
                  <a:cubicBezTo>
                    <a:pt x="2297" y="1166"/>
                    <a:pt x="2297" y="1166"/>
                    <a:pt x="2298" y="1166"/>
                  </a:cubicBezTo>
                  <a:cubicBezTo>
                    <a:pt x="2298" y="1166"/>
                    <a:pt x="2298" y="1165"/>
                    <a:pt x="2298" y="1165"/>
                  </a:cubicBezTo>
                  <a:cubicBezTo>
                    <a:pt x="2299" y="1165"/>
                    <a:pt x="2299" y="1165"/>
                    <a:pt x="2299" y="1164"/>
                  </a:cubicBezTo>
                  <a:cubicBezTo>
                    <a:pt x="2301" y="1162"/>
                    <a:pt x="2303" y="1160"/>
                    <a:pt x="2305" y="1157"/>
                  </a:cubicBezTo>
                  <a:cubicBezTo>
                    <a:pt x="2306" y="1156"/>
                    <a:pt x="2307" y="1155"/>
                    <a:pt x="2308" y="1154"/>
                  </a:cubicBezTo>
                  <a:cubicBezTo>
                    <a:pt x="2308" y="1154"/>
                    <a:pt x="2309" y="1154"/>
                    <a:pt x="2310" y="1153"/>
                  </a:cubicBezTo>
                  <a:cubicBezTo>
                    <a:pt x="2310" y="1153"/>
                    <a:pt x="2310" y="1153"/>
                    <a:pt x="2310" y="1153"/>
                  </a:cubicBezTo>
                  <a:cubicBezTo>
                    <a:pt x="2310" y="1153"/>
                    <a:pt x="2310" y="1153"/>
                    <a:pt x="2310" y="1153"/>
                  </a:cubicBezTo>
                  <a:cubicBezTo>
                    <a:pt x="2311" y="1153"/>
                    <a:pt x="2311" y="1153"/>
                    <a:pt x="2311" y="1153"/>
                  </a:cubicBezTo>
                  <a:cubicBezTo>
                    <a:pt x="2311" y="1152"/>
                    <a:pt x="2311" y="1152"/>
                    <a:pt x="2311" y="1152"/>
                  </a:cubicBezTo>
                  <a:cubicBezTo>
                    <a:pt x="2314" y="1151"/>
                    <a:pt x="2317" y="1151"/>
                    <a:pt x="2320" y="1151"/>
                  </a:cubicBezTo>
                  <a:cubicBezTo>
                    <a:pt x="2323" y="1152"/>
                    <a:pt x="2326" y="1152"/>
                    <a:pt x="2329" y="1152"/>
                  </a:cubicBezTo>
                  <a:cubicBezTo>
                    <a:pt x="2332" y="1152"/>
                    <a:pt x="2335" y="1152"/>
                    <a:pt x="2338" y="1152"/>
                  </a:cubicBezTo>
                  <a:cubicBezTo>
                    <a:pt x="2340" y="1152"/>
                    <a:pt x="2342" y="1152"/>
                    <a:pt x="2344" y="1151"/>
                  </a:cubicBezTo>
                  <a:cubicBezTo>
                    <a:pt x="2344" y="1152"/>
                    <a:pt x="2344" y="1152"/>
                    <a:pt x="2345" y="1152"/>
                  </a:cubicBezTo>
                  <a:cubicBezTo>
                    <a:pt x="2345" y="1152"/>
                    <a:pt x="2345" y="1152"/>
                    <a:pt x="2346" y="1152"/>
                  </a:cubicBezTo>
                  <a:cubicBezTo>
                    <a:pt x="2346" y="1153"/>
                    <a:pt x="2346" y="1153"/>
                    <a:pt x="2346" y="1153"/>
                  </a:cubicBezTo>
                  <a:cubicBezTo>
                    <a:pt x="2346" y="1153"/>
                    <a:pt x="2347" y="1153"/>
                    <a:pt x="2347" y="1153"/>
                  </a:cubicBezTo>
                  <a:cubicBezTo>
                    <a:pt x="2347" y="1153"/>
                    <a:pt x="2348" y="1153"/>
                    <a:pt x="2348" y="1153"/>
                  </a:cubicBezTo>
                  <a:cubicBezTo>
                    <a:pt x="2349" y="1153"/>
                    <a:pt x="2349" y="1154"/>
                    <a:pt x="2349" y="1154"/>
                  </a:cubicBezTo>
                  <a:cubicBezTo>
                    <a:pt x="2350" y="1154"/>
                    <a:pt x="2350" y="1154"/>
                    <a:pt x="2351" y="1154"/>
                  </a:cubicBezTo>
                  <a:cubicBezTo>
                    <a:pt x="2351" y="1155"/>
                    <a:pt x="2352" y="1155"/>
                    <a:pt x="2352" y="1155"/>
                  </a:cubicBezTo>
                  <a:cubicBezTo>
                    <a:pt x="2353" y="1156"/>
                    <a:pt x="2354" y="1156"/>
                    <a:pt x="2355" y="1157"/>
                  </a:cubicBezTo>
                  <a:cubicBezTo>
                    <a:pt x="2356" y="1157"/>
                    <a:pt x="2357" y="1158"/>
                    <a:pt x="2358" y="1159"/>
                  </a:cubicBezTo>
                  <a:cubicBezTo>
                    <a:pt x="2359" y="1160"/>
                    <a:pt x="2360" y="1160"/>
                    <a:pt x="2361" y="1161"/>
                  </a:cubicBezTo>
                  <a:cubicBezTo>
                    <a:pt x="2361" y="1161"/>
                    <a:pt x="2361" y="1161"/>
                    <a:pt x="2361" y="1161"/>
                  </a:cubicBezTo>
                  <a:cubicBezTo>
                    <a:pt x="2361" y="1161"/>
                    <a:pt x="2360" y="1160"/>
                    <a:pt x="2359" y="1160"/>
                  </a:cubicBezTo>
                  <a:cubicBezTo>
                    <a:pt x="2350" y="1178"/>
                    <a:pt x="2374" y="1185"/>
                    <a:pt x="2387" y="1185"/>
                  </a:cubicBezTo>
                  <a:cubicBezTo>
                    <a:pt x="2382" y="1179"/>
                    <a:pt x="2374" y="1146"/>
                    <a:pt x="2360" y="1158"/>
                  </a:cubicBezTo>
                  <a:cubicBezTo>
                    <a:pt x="2360" y="1157"/>
                    <a:pt x="2360" y="1157"/>
                    <a:pt x="2360" y="1157"/>
                  </a:cubicBezTo>
                  <a:cubicBezTo>
                    <a:pt x="2359" y="1156"/>
                    <a:pt x="2358" y="1156"/>
                    <a:pt x="2356" y="1155"/>
                  </a:cubicBezTo>
                  <a:cubicBezTo>
                    <a:pt x="2355" y="1154"/>
                    <a:pt x="2354" y="1154"/>
                    <a:pt x="2353" y="1153"/>
                  </a:cubicBezTo>
                  <a:cubicBezTo>
                    <a:pt x="2353" y="1153"/>
                    <a:pt x="2352" y="1153"/>
                    <a:pt x="2352" y="1152"/>
                  </a:cubicBezTo>
                  <a:cubicBezTo>
                    <a:pt x="2351" y="1152"/>
                    <a:pt x="2351" y="1152"/>
                    <a:pt x="2350" y="1152"/>
                  </a:cubicBezTo>
                  <a:cubicBezTo>
                    <a:pt x="2350" y="1152"/>
                    <a:pt x="2349" y="1151"/>
                    <a:pt x="2349" y="1151"/>
                  </a:cubicBezTo>
                  <a:cubicBezTo>
                    <a:pt x="2349" y="1151"/>
                    <a:pt x="2349" y="1151"/>
                    <a:pt x="2348" y="1151"/>
                  </a:cubicBezTo>
                  <a:cubicBezTo>
                    <a:pt x="2350" y="1151"/>
                    <a:pt x="2352" y="1151"/>
                    <a:pt x="2353" y="1150"/>
                  </a:cubicBezTo>
                  <a:cubicBezTo>
                    <a:pt x="2354" y="1150"/>
                    <a:pt x="2355" y="1150"/>
                    <a:pt x="2355" y="1150"/>
                  </a:cubicBezTo>
                  <a:cubicBezTo>
                    <a:pt x="2356" y="1150"/>
                    <a:pt x="2356" y="1150"/>
                    <a:pt x="2357" y="1150"/>
                  </a:cubicBezTo>
                  <a:cubicBezTo>
                    <a:pt x="2358" y="1150"/>
                    <a:pt x="2359" y="1150"/>
                    <a:pt x="2360" y="1149"/>
                  </a:cubicBezTo>
                  <a:cubicBezTo>
                    <a:pt x="2361" y="1149"/>
                    <a:pt x="2363" y="1149"/>
                    <a:pt x="2364" y="1148"/>
                  </a:cubicBezTo>
                  <a:cubicBezTo>
                    <a:pt x="2365" y="1148"/>
                    <a:pt x="2366" y="1148"/>
                    <a:pt x="2366" y="1148"/>
                  </a:cubicBezTo>
                  <a:cubicBezTo>
                    <a:pt x="2366" y="1147"/>
                    <a:pt x="2367" y="1147"/>
                    <a:pt x="2367" y="1147"/>
                  </a:cubicBezTo>
                  <a:cubicBezTo>
                    <a:pt x="2367" y="1147"/>
                    <a:pt x="2367" y="1147"/>
                    <a:pt x="2367" y="1147"/>
                  </a:cubicBezTo>
                  <a:cubicBezTo>
                    <a:pt x="2367" y="1147"/>
                    <a:pt x="2367" y="1147"/>
                    <a:pt x="2367" y="1147"/>
                  </a:cubicBezTo>
                  <a:cubicBezTo>
                    <a:pt x="2367" y="1147"/>
                    <a:pt x="2367" y="1147"/>
                    <a:pt x="2367" y="1147"/>
                  </a:cubicBezTo>
                  <a:cubicBezTo>
                    <a:pt x="2367" y="1146"/>
                    <a:pt x="2367" y="1146"/>
                    <a:pt x="2367" y="1146"/>
                  </a:cubicBezTo>
                  <a:cubicBezTo>
                    <a:pt x="2367" y="1146"/>
                    <a:pt x="2367" y="1146"/>
                    <a:pt x="2367" y="1146"/>
                  </a:cubicBezTo>
                  <a:cubicBezTo>
                    <a:pt x="2366" y="1146"/>
                    <a:pt x="2366" y="1146"/>
                    <a:pt x="2366" y="1146"/>
                  </a:cubicBezTo>
                  <a:cubicBezTo>
                    <a:pt x="2366" y="1146"/>
                    <a:pt x="2366" y="1146"/>
                    <a:pt x="2366" y="1146"/>
                  </a:cubicBezTo>
                  <a:cubicBezTo>
                    <a:pt x="2366" y="1146"/>
                    <a:pt x="2366" y="1146"/>
                    <a:pt x="2366" y="1146"/>
                  </a:cubicBezTo>
                  <a:cubicBezTo>
                    <a:pt x="2366" y="1146"/>
                    <a:pt x="2366" y="1146"/>
                    <a:pt x="2366" y="1146"/>
                  </a:cubicBezTo>
                  <a:cubicBezTo>
                    <a:pt x="2366" y="1146"/>
                    <a:pt x="2366" y="1146"/>
                    <a:pt x="2366" y="1146"/>
                  </a:cubicBezTo>
                  <a:cubicBezTo>
                    <a:pt x="2366" y="1147"/>
                    <a:pt x="2366" y="1147"/>
                    <a:pt x="2366" y="1147"/>
                  </a:cubicBezTo>
                  <a:cubicBezTo>
                    <a:pt x="2366" y="1147"/>
                    <a:pt x="2366" y="1147"/>
                    <a:pt x="2366" y="1147"/>
                  </a:cubicBezTo>
                  <a:cubicBezTo>
                    <a:pt x="2366" y="1147"/>
                    <a:pt x="2366" y="1147"/>
                    <a:pt x="2366" y="1147"/>
                  </a:cubicBezTo>
                  <a:cubicBezTo>
                    <a:pt x="2366" y="1147"/>
                    <a:pt x="2366" y="1147"/>
                    <a:pt x="2366" y="1147"/>
                  </a:cubicBezTo>
                  <a:cubicBezTo>
                    <a:pt x="2366" y="1147"/>
                    <a:pt x="2366" y="1147"/>
                    <a:pt x="2366" y="1147"/>
                  </a:cubicBezTo>
                  <a:cubicBezTo>
                    <a:pt x="2366" y="1147"/>
                    <a:pt x="2365" y="1147"/>
                    <a:pt x="2364" y="1147"/>
                  </a:cubicBezTo>
                  <a:cubicBezTo>
                    <a:pt x="2363" y="1147"/>
                    <a:pt x="2361" y="1147"/>
                    <a:pt x="2359" y="1147"/>
                  </a:cubicBezTo>
                  <a:cubicBezTo>
                    <a:pt x="2359" y="1147"/>
                    <a:pt x="2358" y="1147"/>
                    <a:pt x="2356" y="1147"/>
                  </a:cubicBezTo>
                  <a:cubicBezTo>
                    <a:pt x="2356" y="1147"/>
                    <a:pt x="2355" y="1147"/>
                    <a:pt x="2355" y="1147"/>
                  </a:cubicBezTo>
                  <a:cubicBezTo>
                    <a:pt x="2354" y="1147"/>
                    <a:pt x="2354" y="1147"/>
                    <a:pt x="2353" y="1147"/>
                  </a:cubicBezTo>
                  <a:cubicBezTo>
                    <a:pt x="2349" y="1148"/>
                    <a:pt x="2343" y="1148"/>
                    <a:pt x="2338" y="1149"/>
                  </a:cubicBezTo>
                  <a:cubicBezTo>
                    <a:pt x="2335" y="1149"/>
                    <a:pt x="2332" y="1149"/>
                    <a:pt x="2329" y="1149"/>
                  </a:cubicBezTo>
                  <a:cubicBezTo>
                    <a:pt x="2328" y="1149"/>
                    <a:pt x="2327" y="1149"/>
                    <a:pt x="2326" y="1149"/>
                  </a:cubicBezTo>
                  <a:cubicBezTo>
                    <a:pt x="2326" y="1148"/>
                    <a:pt x="2327" y="1148"/>
                    <a:pt x="2327" y="1148"/>
                  </a:cubicBezTo>
                  <a:cubicBezTo>
                    <a:pt x="2328" y="1148"/>
                    <a:pt x="2328" y="1147"/>
                    <a:pt x="2329" y="1147"/>
                  </a:cubicBezTo>
                  <a:cubicBezTo>
                    <a:pt x="2330" y="1146"/>
                    <a:pt x="2331" y="1145"/>
                    <a:pt x="2332" y="1145"/>
                  </a:cubicBezTo>
                  <a:cubicBezTo>
                    <a:pt x="2332" y="1144"/>
                    <a:pt x="2333" y="1143"/>
                    <a:pt x="2334" y="1143"/>
                  </a:cubicBezTo>
                  <a:cubicBezTo>
                    <a:pt x="2334" y="1143"/>
                    <a:pt x="2334" y="1143"/>
                    <a:pt x="2334" y="1142"/>
                  </a:cubicBezTo>
                  <a:cubicBezTo>
                    <a:pt x="2335" y="1143"/>
                    <a:pt x="2335" y="1143"/>
                    <a:pt x="2335" y="1143"/>
                  </a:cubicBezTo>
                  <a:cubicBezTo>
                    <a:pt x="2349" y="1138"/>
                    <a:pt x="2354" y="1127"/>
                    <a:pt x="2359" y="1113"/>
                  </a:cubicBezTo>
                  <a:cubicBezTo>
                    <a:pt x="2345" y="1115"/>
                    <a:pt x="2338" y="1126"/>
                    <a:pt x="2335" y="1139"/>
                  </a:cubicBezTo>
                  <a:cubicBezTo>
                    <a:pt x="2334" y="1139"/>
                    <a:pt x="2333" y="1140"/>
                    <a:pt x="2333" y="1141"/>
                  </a:cubicBezTo>
                  <a:cubicBezTo>
                    <a:pt x="2332" y="1141"/>
                    <a:pt x="2331" y="1142"/>
                    <a:pt x="2330" y="1143"/>
                  </a:cubicBezTo>
                  <a:cubicBezTo>
                    <a:pt x="2329" y="1143"/>
                    <a:pt x="2329" y="1144"/>
                    <a:pt x="2328" y="1144"/>
                  </a:cubicBezTo>
                  <a:cubicBezTo>
                    <a:pt x="2327" y="1145"/>
                    <a:pt x="2326" y="1145"/>
                    <a:pt x="2326" y="1146"/>
                  </a:cubicBezTo>
                  <a:cubicBezTo>
                    <a:pt x="2325" y="1146"/>
                    <a:pt x="2324" y="1147"/>
                    <a:pt x="2324" y="1147"/>
                  </a:cubicBezTo>
                  <a:cubicBezTo>
                    <a:pt x="2323" y="1147"/>
                    <a:pt x="2323" y="1147"/>
                    <a:pt x="2323" y="1147"/>
                  </a:cubicBezTo>
                  <a:cubicBezTo>
                    <a:pt x="2323" y="1147"/>
                    <a:pt x="2323" y="1147"/>
                    <a:pt x="2323" y="1148"/>
                  </a:cubicBezTo>
                  <a:cubicBezTo>
                    <a:pt x="2322" y="1148"/>
                    <a:pt x="2322" y="1148"/>
                    <a:pt x="2322" y="1148"/>
                  </a:cubicBezTo>
                  <a:cubicBezTo>
                    <a:pt x="2321" y="1148"/>
                    <a:pt x="2321" y="1148"/>
                    <a:pt x="2320" y="1148"/>
                  </a:cubicBezTo>
                  <a:cubicBezTo>
                    <a:pt x="2317" y="1148"/>
                    <a:pt x="2314" y="1148"/>
                    <a:pt x="2310" y="1149"/>
                  </a:cubicBezTo>
                  <a:cubicBezTo>
                    <a:pt x="2310" y="1149"/>
                    <a:pt x="2310" y="1149"/>
                    <a:pt x="2310" y="1149"/>
                  </a:cubicBezTo>
                  <a:cubicBezTo>
                    <a:pt x="2309" y="1150"/>
                    <a:pt x="2309" y="1150"/>
                    <a:pt x="2309" y="1150"/>
                  </a:cubicBezTo>
                  <a:cubicBezTo>
                    <a:pt x="2309" y="1150"/>
                    <a:pt x="2309" y="1150"/>
                    <a:pt x="2309" y="1150"/>
                  </a:cubicBezTo>
                  <a:cubicBezTo>
                    <a:pt x="2308" y="1150"/>
                    <a:pt x="2308" y="1150"/>
                    <a:pt x="2308" y="1150"/>
                  </a:cubicBezTo>
                  <a:cubicBezTo>
                    <a:pt x="2307" y="1151"/>
                    <a:pt x="2307" y="1151"/>
                    <a:pt x="2306" y="1152"/>
                  </a:cubicBezTo>
                  <a:cubicBezTo>
                    <a:pt x="2305" y="1153"/>
                    <a:pt x="2304" y="1154"/>
                    <a:pt x="2303" y="1155"/>
                  </a:cubicBezTo>
                  <a:cubicBezTo>
                    <a:pt x="2301" y="1158"/>
                    <a:pt x="2299" y="1160"/>
                    <a:pt x="2297" y="1162"/>
                  </a:cubicBezTo>
                  <a:cubicBezTo>
                    <a:pt x="2297" y="1162"/>
                    <a:pt x="2297" y="1162"/>
                    <a:pt x="2297" y="1163"/>
                  </a:cubicBezTo>
                  <a:cubicBezTo>
                    <a:pt x="2296" y="1163"/>
                    <a:pt x="2296" y="1163"/>
                    <a:pt x="2296" y="1163"/>
                  </a:cubicBezTo>
                  <a:cubicBezTo>
                    <a:pt x="2296" y="1163"/>
                    <a:pt x="2295" y="1164"/>
                    <a:pt x="2295" y="1164"/>
                  </a:cubicBezTo>
                  <a:cubicBezTo>
                    <a:pt x="2295" y="1164"/>
                    <a:pt x="2295" y="1164"/>
                    <a:pt x="2294" y="1164"/>
                  </a:cubicBezTo>
                  <a:cubicBezTo>
                    <a:pt x="2293" y="1165"/>
                    <a:pt x="2292" y="1165"/>
                    <a:pt x="2291" y="1166"/>
                  </a:cubicBezTo>
                  <a:cubicBezTo>
                    <a:pt x="2290" y="1166"/>
                    <a:pt x="2289" y="1166"/>
                    <a:pt x="2288" y="1167"/>
                  </a:cubicBezTo>
                  <a:cubicBezTo>
                    <a:pt x="2288" y="1167"/>
                    <a:pt x="2288" y="1167"/>
                    <a:pt x="2287" y="1167"/>
                  </a:cubicBezTo>
                  <a:cubicBezTo>
                    <a:pt x="2287" y="1167"/>
                    <a:pt x="2286" y="1167"/>
                    <a:pt x="2286" y="1167"/>
                  </a:cubicBezTo>
                  <a:cubicBezTo>
                    <a:pt x="2284" y="1168"/>
                    <a:pt x="2282" y="1168"/>
                    <a:pt x="2281" y="1168"/>
                  </a:cubicBezTo>
                  <a:cubicBezTo>
                    <a:pt x="2280" y="1168"/>
                    <a:pt x="2280" y="1168"/>
                    <a:pt x="2279" y="1168"/>
                  </a:cubicBezTo>
                  <a:cubicBezTo>
                    <a:pt x="2278" y="1167"/>
                    <a:pt x="2277" y="1166"/>
                    <a:pt x="2275" y="1164"/>
                  </a:cubicBezTo>
                  <a:cubicBezTo>
                    <a:pt x="2272" y="1162"/>
                    <a:pt x="2270" y="1160"/>
                    <a:pt x="2267" y="1157"/>
                  </a:cubicBezTo>
                  <a:cubicBezTo>
                    <a:pt x="2264" y="1155"/>
                    <a:pt x="2261" y="1153"/>
                    <a:pt x="2259" y="1150"/>
                  </a:cubicBezTo>
                  <a:cubicBezTo>
                    <a:pt x="2253" y="1145"/>
                    <a:pt x="2248" y="1139"/>
                    <a:pt x="2244" y="1133"/>
                  </a:cubicBezTo>
                  <a:cubicBezTo>
                    <a:pt x="2242" y="1129"/>
                    <a:pt x="2239" y="1126"/>
                    <a:pt x="2237" y="1123"/>
                  </a:cubicBezTo>
                  <a:cubicBezTo>
                    <a:pt x="2236" y="1122"/>
                    <a:pt x="2236" y="1121"/>
                    <a:pt x="2235" y="1120"/>
                  </a:cubicBezTo>
                  <a:cubicBezTo>
                    <a:pt x="2234" y="1119"/>
                    <a:pt x="2233" y="1119"/>
                    <a:pt x="2233" y="1118"/>
                  </a:cubicBezTo>
                  <a:cubicBezTo>
                    <a:pt x="2231" y="1116"/>
                    <a:pt x="2230" y="1115"/>
                    <a:pt x="2228" y="1114"/>
                  </a:cubicBezTo>
                  <a:cubicBezTo>
                    <a:pt x="2226" y="1112"/>
                    <a:pt x="2223" y="1110"/>
                    <a:pt x="2220" y="1109"/>
                  </a:cubicBezTo>
                  <a:cubicBezTo>
                    <a:pt x="2220" y="1107"/>
                    <a:pt x="2219" y="1106"/>
                    <a:pt x="2219" y="1105"/>
                  </a:cubicBezTo>
                  <a:cubicBezTo>
                    <a:pt x="2219" y="1105"/>
                    <a:pt x="2219" y="1105"/>
                    <a:pt x="2219" y="1105"/>
                  </a:cubicBezTo>
                  <a:cubicBezTo>
                    <a:pt x="2220" y="1105"/>
                    <a:pt x="2220" y="1105"/>
                    <a:pt x="2221" y="1105"/>
                  </a:cubicBezTo>
                  <a:cubicBezTo>
                    <a:pt x="2224" y="1104"/>
                    <a:pt x="2227" y="1103"/>
                    <a:pt x="2230" y="1101"/>
                  </a:cubicBezTo>
                  <a:cubicBezTo>
                    <a:pt x="2230" y="1101"/>
                    <a:pt x="2230" y="1101"/>
                    <a:pt x="2231" y="1101"/>
                  </a:cubicBezTo>
                  <a:cubicBezTo>
                    <a:pt x="2231" y="1100"/>
                    <a:pt x="2231" y="1100"/>
                    <a:pt x="2232" y="1100"/>
                  </a:cubicBezTo>
                  <a:cubicBezTo>
                    <a:pt x="2232" y="1099"/>
                    <a:pt x="2232" y="1099"/>
                    <a:pt x="2232" y="1099"/>
                  </a:cubicBezTo>
                  <a:cubicBezTo>
                    <a:pt x="2233" y="1099"/>
                    <a:pt x="2233" y="1099"/>
                    <a:pt x="2233" y="1099"/>
                  </a:cubicBezTo>
                  <a:cubicBezTo>
                    <a:pt x="2233" y="1099"/>
                    <a:pt x="2233" y="1098"/>
                    <a:pt x="2233" y="1098"/>
                  </a:cubicBezTo>
                  <a:cubicBezTo>
                    <a:pt x="2235" y="1096"/>
                    <a:pt x="2236" y="1095"/>
                    <a:pt x="2237" y="1094"/>
                  </a:cubicBezTo>
                  <a:cubicBezTo>
                    <a:pt x="2237" y="1093"/>
                    <a:pt x="2237" y="1092"/>
                    <a:pt x="2238" y="1091"/>
                  </a:cubicBezTo>
                  <a:cubicBezTo>
                    <a:pt x="2238" y="1091"/>
                    <a:pt x="2239" y="1090"/>
                    <a:pt x="2239" y="1089"/>
                  </a:cubicBezTo>
                  <a:cubicBezTo>
                    <a:pt x="2240" y="1088"/>
                    <a:pt x="2240" y="1088"/>
                    <a:pt x="2241" y="1087"/>
                  </a:cubicBezTo>
                  <a:cubicBezTo>
                    <a:pt x="2241" y="1086"/>
                    <a:pt x="2242" y="1086"/>
                    <a:pt x="2242" y="1085"/>
                  </a:cubicBezTo>
                  <a:cubicBezTo>
                    <a:pt x="2243" y="1085"/>
                    <a:pt x="2243" y="1084"/>
                    <a:pt x="2244" y="1084"/>
                  </a:cubicBezTo>
                  <a:cubicBezTo>
                    <a:pt x="2244" y="1084"/>
                    <a:pt x="2244" y="1084"/>
                    <a:pt x="2244" y="1084"/>
                  </a:cubicBezTo>
                  <a:cubicBezTo>
                    <a:pt x="2244" y="1084"/>
                    <a:pt x="2245" y="1084"/>
                    <a:pt x="2245" y="1084"/>
                  </a:cubicBezTo>
                  <a:cubicBezTo>
                    <a:pt x="2245" y="1084"/>
                    <a:pt x="2245" y="1084"/>
                    <a:pt x="2246" y="1084"/>
                  </a:cubicBezTo>
                  <a:cubicBezTo>
                    <a:pt x="2246" y="1084"/>
                    <a:pt x="2246" y="1084"/>
                    <a:pt x="2246" y="1084"/>
                  </a:cubicBezTo>
                  <a:cubicBezTo>
                    <a:pt x="2247" y="1084"/>
                    <a:pt x="2247" y="1084"/>
                    <a:pt x="2247" y="1084"/>
                  </a:cubicBezTo>
                  <a:cubicBezTo>
                    <a:pt x="2248" y="1084"/>
                    <a:pt x="2248" y="1084"/>
                    <a:pt x="2249" y="1084"/>
                  </a:cubicBezTo>
                  <a:cubicBezTo>
                    <a:pt x="2249" y="1084"/>
                    <a:pt x="2249" y="1084"/>
                    <a:pt x="2249" y="1084"/>
                  </a:cubicBezTo>
                  <a:cubicBezTo>
                    <a:pt x="2250" y="1084"/>
                    <a:pt x="2250" y="1084"/>
                    <a:pt x="2250" y="1084"/>
                  </a:cubicBezTo>
                  <a:cubicBezTo>
                    <a:pt x="2251" y="1084"/>
                    <a:pt x="2251" y="1084"/>
                    <a:pt x="2252" y="1084"/>
                  </a:cubicBezTo>
                  <a:cubicBezTo>
                    <a:pt x="2253" y="1084"/>
                    <a:pt x="2254" y="1085"/>
                    <a:pt x="2255" y="1085"/>
                  </a:cubicBezTo>
                  <a:cubicBezTo>
                    <a:pt x="2256" y="1085"/>
                    <a:pt x="2257" y="1086"/>
                    <a:pt x="2258" y="1086"/>
                  </a:cubicBezTo>
                  <a:cubicBezTo>
                    <a:pt x="2258" y="1086"/>
                    <a:pt x="2258" y="1086"/>
                    <a:pt x="2258" y="1086"/>
                  </a:cubicBezTo>
                  <a:cubicBezTo>
                    <a:pt x="2258" y="1086"/>
                    <a:pt x="2258" y="1087"/>
                    <a:pt x="2257" y="1087"/>
                  </a:cubicBezTo>
                  <a:cubicBezTo>
                    <a:pt x="2258" y="1087"/>
                    <a:pt x="2259" y="1088"/>
                    <a:pt x="2260" y="1088"/>
                  </a:cubicBezTo>
                  <a:cubicBezTo>
                    <a:pt x="2258" y="1088"/>
                    <a:pt x="2258" y="1088"/>
                    <a:pt x="2258" y="1088"/>
                  </a:cubicBezTo>
                  <a:cubicBezTo>
                    <a:pt x="2254" y="1107"/>
                    <a:pt x="2274" y="1100"/>
                    <a:pt x="2282" y="1105"/>
                  </a:cubicBezTo>
                  <a:cubicBezTo>
                    <a:pt x="2280" y="1097"/>
                    <a:pt x="2270" y="1077"/>
                    <a:pt x="2259" y="1085"/>
                  </a:cubicBezTo>
                  <a:cubicBezTo>
                    <a:pt x="2259" y="1085"/>
                    <a:pt x="2259" y="1085"/>
                    <a:pt x="2258" y="1084"/>
                  </a:cubicBezTo>
                  <a:cubicBezTo>
                    <a:pt x="2257" y="1084"/>
                    <a:pt x="2256" y="1084"/>
                    <a:pt x="2255" y="1083"/>
                  </a:cubicBezTo>
                  <a:cubicBezTo>
                    <a:pt x="2254" y="1083"/>
                    <a:pt x="2253" y="1083"/>
                    <a:pt x="2252" y="1083"/>
                  </a:cubicBezTo>
                  <a:cubicBezTo>
                    <a:pt x="2251" y="1082"/>
                    <a:pt x="2251" y="1082"/>
                    <a:pt x="2250" y="1082"/>
                  </a:cubicBezTo>
                  <a:cubicBezTo>
                    <a:pt x="2250" y="1082"/>
                    <a:pt x="2250" y="1082"/>
                    <a:pt x="2250" y="1082"/>
                  </a:cubicBezTo>
                  <a:cubicBezTo>
                    <a:pt x="2249" y="1082"/>
                    <a:pt x="2249" y="1082"/>
                    <a:pt x="2249" y="1082"/>
                  </a:cubicBezTo>
                  <a:cubicBezTo>
                    <a:pt x="2248" y="1082"/>
                    <a:pt x="2248" y="1082"/>
                    <a:pt x="2248" y="1082"/>
                  </a:cubicBezTo>
                  <a:cubicBezTo>
                    <a:pt x="2247" y="1082"/>
                    <a:pt x="2247" y="1082"/>
                    <a:pt x="2246" y="1082"/>
                  </a:cubicBezTo>
                  <a:cubicBezTo>
                    <a:pt x="2246" y="1082"/>
                    <a:pt x="2246" y="1082"/>
                    <a:pt x="2246" y="1082"/>
                  </a:cubicBezTo>
                  <a:cubicBezTo>
                    <a:pt x="2245" y="1082"/>
                    <a:pt x="2245" y="1082"/>
                    <a:pt x="2245" y="1082"/>
                  </a:cubicBezTo>
                  <a:cubicBezTo>
                    <a:pt x="2246" y="1081"/>
                    <a:pt x="2248" y="1079"/>
                    <a:pt x="2250" y="1078"/>
                  </a:cubicBezTo>
                  <a:cubicBezTo>
                    <a:pt x="2250" y="1077"/>
                    <a:pt x="2250" y="1077"/>
                    <a:pt x="2251" y="1077"/>
                  </a:cubicBezTo>
                  <a:cubicBezTo>
                    <a:pt x="2252" y="1076"/>
                    <a:pt x="2252" y="1076"/>
                    <a:pt x="2252" y="1076"/>
                  </a:cubicBezTo>
                  <a:cubicBezTo>
                    <a:pt x="2253" y="1075"/>
                    <a:pt x="2253" y="1075"/>
                    <a:pt x="2254" y="1074"/>
                  </a:cubicBezTo>
                  <a:cubicBezTo>
                    <a:pt x="2255" y="1074"/>
                    <a:pt x="2255" y="1073"/>
                    <a:pt x="2256" y="1073"/>
                  </a:cubicBezTo>
                  <a:cubicBezTo>
                    <a:pt x="2257" y="1072"/>
                    <a:pt x="2258" y="1072"/>
                    <a:pt x="2258" y="1072"/>
                  </a:cubicBezTo>
                  <a:cubicBezTo>
                    <a:pt x="2261" y="1070"/>
                    <a:pt x="2264" y="1068"/>
                    <a:pt x="2267" y="1067"/>
                  </a:cubicBezTo>
                  <a:cubicBezTo>
                    <a:pt x="2268" y="1067"/>
                    <a:pt x="2270" y="1066"/>
                    <a:pt x="2271" y="1066"/>
                  </a:cubicBezTo>
                  <a:cubicBezTo>
                    <a:pt x="2271" y="1066"/>
                    <a:pt x="2271" y="1066"/>
                    <a:pt x="2271" y="1066"/>
                  </a:cubicBezTo>
                  <a:cubicBezTo>
                    <a:pt x="2271" y="1066"/>
                    <a:pt x="2271" y="1066"/>
                    <a:pt x="2272" y="1065"/>
                  </a:cubicBezTo>
                  <a:cubicBezTo>
                    <a:pt x="2284" y="1066"/>
                    <a:pt x="2296" y="1069"/>
                    <a:pt x="2311" y="1071"/>
                  </a:cubicBezTo>
                  <a:cubicBezTo>
                    <a:pt x="2305" y="1068"/>
                    <a:pt x="2298" y="1065"/>
                    <a:pt x="2291" y="1063"/>
                  </a:cubicBezTo>
                  <a:cubicBezTo>
                    <a:pt x="2292" y="1062"/>
                    <a:pt x="2293" y="1063"/>
                    <a:pt x="2294" y="1063"/>
                  </a:cubicBezTo>
                  <a:cubicBezTo>
                    <a:pt x="2295" y="1062"/>
                    <a:pt x="2296" y="1062"/>
                    <a:pt x="2296" y="1062"/>
                  </a:cubicBezTo>
                  <a:cubicBezTo>
                    <a:pt x="2299" y="1063"/>
                    <a:pt x="2301" y="1063"/>
                    <a:pt x="2301" y="1063"/>
                  </a:cubicBezTo>
                  <a:cubicBezTo>
                    <a:pt x="2301" y="1063"/>
                    <a:pt x="2301" y="1063"/>
                    <a:pt x="2300" y="1062"/>
                  </a:cubicBezTo>
                  <a:cubicBezTo>
                    <a:pt x="2299" y="1062"/>
                    <a:pt x="2298" y="1062"/>
                    <a:pt x="2297" y="1061"/>
                  </a:cubicBezTo>
                  <a:cubicBezTo>
                    <a:pt x="2296" y="1061"/>
                    <a:pt x="2295" y="1061"/>
                    <a:pt x="2294" y="1061"/>
                  </a:cubicBezTo>
                  <a:cubicBezTo>
                    <a:pt x="2293" y="1060"/>
                    <a:pt x="2292" y="1060"/>
                    <a:pt x="2291" y="1060"/>
                  </a:cubicBezTo>
                  <a:cubicBezTo>
                    <a:pt x="2290" y="1060"/>
                    <a:pt x="2289" y="1060"/>
                    <a:pt x="2288" y="1060"/>
                  </a:cubicBezTo>
                  <a:cubicBezTo>
                    <a:pt x="2287" y="1060"/>
                    <a:pt x="2287" y="1060"/>
                    <a:pt x="2286" y="1060"/>
                  </a:cubicBezTo>
                  <a:cubicBezTo>
                    <a:pt x="2285" y="1060"/>
                    <a:pt x="2285" y="1060"/>
                    <a:pt x="2284" y="1060"/>
                  </a:cubicBezTo>
                  <a:cubicBezTo>
                    <a:pt x="2284" y="1060"/>
                    <a:pt x="2283" y="1060"/>
                    <a:pt x="2283" y="1060"/>
                  </a:cubicBezTo>
                  <a:cubicBezTo>
                    <a:pt x="2283" y="1060"/>
                    <a:pt x="2283" y="1060"/>
                    <a:pt x="2283" y="1060"/>
                  </a:cubicBezTo>
                  <a:cubicBezTo>
                    <a:pt x="2281" y="1060"/>
                    <a:pt x="2280" y="1059"/>
                    <a:pt x="2279" y="1059"/>
                  </a:cubicBezTo>
                  <a:cubicBezTo>
                    <a:pt x="2279" y="1058"/>
                    <a:pt x="2280" y="1057"/>
                    <a:pt x="2281" y="1056"/>
                  </a:cubicBezTo>
                  <a:cubicBezTo>
                    <a:pt x="2281" y="1056"/>
                    <a:pt x="2282" y="1055"/>
                    <a:pt x="2282" y="1054"/>
                  </a:cubicBezTo>
                  <a:cubicBezTo>
                    <a:pt x="2283" y="1053"/>
                    <a:pt x="2283" y="1052"/>
                    <a:pt x="2283" y="1052"/>
                  </a:cubicBezTo>
                  <a:cubicBezTo>
                    <a:pt x="2283" y="1052"/>
                    <a:pt x="2283" y="1052"/>
                    <a:pt x="2283" y="1052"/>
                  </a:cubicBezTo>
                  <a:cubicBezTo>
                    <a:pt x="2284" y="1050"/>
                    <a:pt x="2284" y="1050"/>
                    <a:pt x="2284" y="1050"/>
                  </a:cubicBezTo>
                  <a:cubicBezTo>
                    <a:pt x="2287" y="1050"/>
                    <a:pt x="2290" y="1050"/>
                    <a:pt x="2292" y="1048"/>
                  </a:cubicBezTo>
                  <a:cubicBezTo>
                    <a:pt x="2294" y="1051"/>
                    <a:pt x="2296" y="1053"/>
                    <a:pt x="2298" y="1056"/>
                  </a:cubicBezTo>
                  <a:cubicBezTo>
                    <a:pt x="2301" y="1059"/>
                    <a:pt x="2303" y="1061"/>
                    <a:pt x="2306" y="1064"/>
                  </a:cubicBezTo>
                  <a:cubicBezTo>
                    <a:pt x="2308" y="1067"/>
                    <a:pt x="2311" y="1070"/>
                    <a:pt x="2314" y="1072"/>
                  </a:cubicBezTo>
                  <a:cubicBezTo>
                    <a:pt x="2315" y="1073"/>
                    <a:pt x="2315" y="1073"/>
                    <a:pt x="2315" y="1073"/>
                  </a:cubicBezTo>
                  <a:cubicBezTo>
                    <a:pt x="2317" y="1074"/>
                    <a:pt x="2317" y="1074"/>
                    <a:pt x="2317" y="1074"/>
                  </a:cubicBezTo>
                  <a:cubicBezTo>
                    <a:pt x="2317" y="1074"/>
                    <a:pt x="2317" y="1074"/>
                    <a:pt x="2317" y="1074"/>
                  </a:cubicBezTo>
                  <a:cubicBezTo>
                    <a:pt x="2317" y="1074"/>
                    <a:pt x="2317" y="1074"/>
                    <a:pt x="2317" y="1074"/>
                  </a:cubicBezTo>
                  <a:cubicBezTo>
                    <a:pt x="2317" y="1074"/>
                    <a:pt x="2317" y="1074"/>
                    <a:pt x="2317" y="1074"/>
                  </a:cubicBezTo>
                  <a:cubicBezTo>
                    <a:pt x="2317" y="1074"/>
                    <a:pt x="2317" y="1074"/>
                    <a:pt x="2317" y="1074"/>
                  </a:cubicBezTo>
                  <a:cubicBezTo>
                    <a:pt x="2318" y="1075"/>
                    <a:pt x="2318" y="1075"/>
                    <a:pt x="2318" y="1075"/>
                  </a:cubicBezTo>
                  <a:cubicBezTo>
                    <a:pt x="2319" y="1075"/>
                    <a:pt x="2319" y="1075"/>
                    <a:pt x="2319" y="1075"/>
                  </a:cubicBezTo>
                  <a:cubicBezTo>
                    <a:pt x="2319" y="1075"/>
                    <a:pt x="2319" y="1076"/>
                    <a:pt x="2319" y="1076"/>
                  </a:cubicBezTo>
                  <a:cubicBezTo>
                    <a:pt x="2319" y="1077"/>
                    <a:pt x="2319" y="1077"/>
                    <a:pt x="2320" y="1077"/>
                  </a:cubicBezTo>
                  <a:cubicBezTo>
                    <a:pt x="2320" y="1078"/>
                    <a:pt x="2320" y="1078"/>
                    <a:pt x="2320" y="1078"/>
                  </a:cubicBezTo>
                  <a:cubicBezTo>
                    <a:pt x="2320" y="1078"/>
                    <a:pt x="2320" y="1079"/>
                    <a:pt x="2320" y="1079"/>
                  </a:cubicBezTo>
                  <a:cubicBezTo>
                    <a:pt x="2320" y="1079"/>
                    <a:pt x="2321" y="1080"/>
                    <a:pt x="2321" y="1080"/>
                  </a:cubicBezTo>
                  <a:cubicBezTo>
                    <a:pt x="2321" y="1081"/>
                    <a:pt x="2321" y="1081"/>
                    <a:pt x="2321" y="1082"/>
                  </a:cubicBezTo>
                  <a:cubicBezTo>
                    <a:pt x="2321" y="1082"/>
                    <a:pt x="2322" y="1083"/>
                    <a:pt x="2322" y="1083"/>
                  </a:cubicBezTo>
                  <a:cubicBezTo>
                    <a:pt x="2322" y="1083"/>
                    <a:pt x="2322" y="1084"/>
                    <a:pt x="2322" y="1084"/>
                  </a:cubicBezTo>
                  <a:cubicBezTo>
                    <a:pt x="2322" y="1084"/>
                    <a:pt x="2322" y="1085"/>
                    <a:pt x="2322" y="1086"/>
                  </a:cubicBezTo>
                  <a:cubicBezTo>
                    <a:pt x="2322" y="1087"/>
                    <a:pt x="2323" y="1088"/>
                    <a:pt x="2323" y="1090"/>
                  </a:cubicBezTo>
                  <a:cubicBezTo>
                    <a:pt x="2323" y="1091"/>
                    <a:pt x="2322" y="1093"/>
                    <a:pt x="2322" y="1094"/>
                  </a:cubicBezTo>
                  <a:cubicBezTo>
                    <a:pt x="2322" y="1095"/>
                    <a:pt x="2322" y="1095"/>
                    <a:pt x="2322" y="1095"/>
                  </a:cubicBezTo>
                  <a:cubicBezTo>
                    <a:pt x="2322" y="1095"/>
                    <a:pt x="2322" y="1095"/>
                    <a:pt x="2321" y="1094"/>
                  </a:cubicBezTo>
                  <a:cubicBezTo>
                    <a:pt x="2321" y="1096"/>
                    <a:pt x="2321" y="1097"/>
                    <a:pt x="2321" y="1098"/>
                  </a:cubicBezTo>
                  <a:cubicBezTo>
                    <a:pt x="2319" y="1096"/>
                    <a:pt x="2319" y="1096"/>
                    <a:pt x="2319" y="1096"/>
                  </a:cubicBezTo>
                  <a:cubicBezTo>
                    <a:pt x="2290" y="1105"/>
                    <a:pt x="2309" y="1124"/>
                    <a:pt x="2306" y="1137"/>
                  </a:cubicBezTo>
                  <a:cubicBezTo>
                    <a:pt x="2317" y="1128"/>
                    <a:pt x="2342" y="1103"/>
                    <a:pt x="2325" y="1096"/>
                  </a:cubicBezTo>
                  <a:cubicBezTo>
                    <a:pt x="2325" y="1095"/>
                    <a:pt x="2325" y="1095"/>
                    <a:pt x="2325" y="1094"/>
                  </a:cubicBezTo>
                  <a:cubicBezTo>
                    <a:pt x="2325" y="1092"/>
                    <a:pt x="2325" y="1091"/>
                    <a:pt x="2325" y="1089"/>
                  </a:cubicBezTo>
                  <a:cubicBezTo>
                    <a:pt x="2325" y="1088"/>
                    <a:pt x="2325" y="1086"/>
                    <a:pt x="2325" y="1085"/>
                  </a:cubicBezTo>
                  <a:cubicBezTo>
                    <a:pt x="2325" y="1084"/>
                    <a:pt x="2324" y="1084"/>
                    <a:pt x="2324" y="1083"/>
                  </a:cubicBezTo>
                  <a:cubicBezTo>
                    <a:pt x="2324" y="1083"/>
                    <a:pt x="2324" y="1082"/>
                    <a:pt x="2324" y="1082"/>
                  </a:cubicBezTo>
                  <a:cubicBezTo>
                    <a:pt x="2324" y="1082"/>
                    <a:pt x="2324" y="1081"/>
                    <a:pt x="2324" y="1081"/>
                  </a:cubicBezTo>
                  <a:cubicBezTo>
                    <a:pt x="2324" y="1080"/>
                    <a:pt x="2323" y="1080"/>
                    <a:pt x="2323" y="1079"/>
                  </a:cubicBezTo>
                  <a:cubicBezTo>
                    <a:pt x="2323" y="1079"/>
                    <a:pt x="2323" y="1078"/>
                    <a:pt x="2323" y="1078"/>
                  </a:cubicBezTo>
                  <a:cubicBezTo>
                    <a:pt x="2322" y="1077"/>
                    <a:pt x="2322" y="1077"/>
                    <a:pt x="2322" y="1077"/>
                  </a:cubicBezTo>
                  <a:cubicBezTo>
                    <a:pt x="2323" y="1077"/>
                    <a:pt x="2324" y="1078"/>
                    <a:pt x="2325" y="1078"/>
                  </a:cubicBezTo>
                  <a:cubicBezTo>
                    <a:pt x="2326" y="1078"/>
                    <a:pt x="2327" y="1079"/>
                    <a:pt x="2328" y="1079"/>
                  </a:cubicBezTo>
                  <a:cubicBezTo>
                    <a:pt x="2329" y="1079"/>
                    <a:pt x="2330" y="1080"/>
                    <a:pt x="2331" y="1080"/>
                  </a:cubicBezTo>
                  <a:cubicBezTo>
                    <a:pt x="2332" y="1080"/>
                    <a:pt x="2333" y="1080"/>
                    <a:pt x="2334" y="1081"/>
                  </a:cubicBezTo>
                  <a:cubicBezTo>
                    <a:pt x="2335" y="1081"/>
                    <a:pt x="2336" y="1081"/>
                    <a:pt x="2337" y="1081"/>
                  </a:cubicBezTo>
                  <a:cubicBezTo>
                    <a:pt x="2338" y="1081"/>
                    <a:pt x="2339" y="1082"/>
                    <a:pt x="2340" y="1082"/>
                  </a:cubicBezTo>
                  <a:cubicBezTo>
                    <a:pt x="2342" y="1082"/>
                    <a:pt x="2343" y="1082"/>
                    <a:pt x="2344" y="1082"/>
                  </a:cubicBezTo>
                  <a:cubicBezTo>
                    <a:pt x="2345" y="1082"/>
                    <a:pt x="2346" y="1082"/>
                    <a:pt x="2347" y="1082"/>
                  </a:cubicBezTo>
                  <a:cubicBezTo>
                    <a:pt x="2348" y="1082"/>
                    <a:pt x="2349" y="1082"/>
                    <a:pt x="2350" y="1082"/>
                  </a:cubicBezTo>
                  <a:cubicBezTo>
                    <a:pt x="2352" y="1082"/>
                    <a:pt x="2354" y="1082"/>
                    <a:pt x="2356" y="1081"/>
                  </a:cubicBezTo>
                  <a:cubicBezTo>
                    <a:pt x="2357" y="1081"/>
                    <a:pt x="2358" y="1081"/>
                    <a:pt x="2359" y="1081"/>
                  </a:cubicBezTo>
                  <a:cubicBezTo>
                    <a:pt x="2360" y="1081"/>
                    <a:pt x="2361" y="1081"/>
                    <a:pt x="2362" y="1081"/>
                  </a:cubicBezTo>
                  <a:cubicBezTo>
                    <a:pt x="2362" y="1080"/>
                    <a:pt x="2363" y="1080"/>
                    <a:pt x="2363" y="1080"/>
                  </a:cubicBezTo>
                  <a:cubicBezTo>
                    <a:pt x="2363" y="1080"/>
                    <a:pt x="2363" y="1080"/>
                    <a:pt x="2363" y="1080"/>
                  </a:cubicBezTo>
                  <a:cubicBezTo>
                    <a:pt x="2364" y="1080"/>
                    <a:pt x="2364" y="1080"/>
                    <a:pt x="2364" y="1080"/>
                  </a:cubicBezTo>
                  <a:cubicBezTo>
                    <a:pt x="2364" y="1080"/>
                    <a:pt x="2364" y="1080"/>
                    <a:pt x="2364" y="1080"/>
                  </a:cubicBezTo>
                  <a:cubicBezTo>
                    <a:pt x="2365" y="1080"/>
                    <a:pt x="2365" y="1080"/>
                    <a:pt x="2365" y="1080"/>
                  </a:cubicBezTo>
                  <a:cubicBezTo>
                    <a:pt x="2366" y="1080"/>
                    <a:pt x="2367" y="1080"/>
                    <a:pt x="2368" y="1080"/>
                  </a:cubicBezTo>
                  <a:cubicBezTo>
                    <a:pt x="2368" y="1080"/>
                    <a:pt x="2369" y="1081"/>
                    <a:pt x="2370" y="1081"/>
                  </a:cubicBezTo>
                  <a:cubicBezTo>
                    <a:pt x="2371" y="1081"/>
                    <a:pt x="2372" y="1081"/>
                    <a:pt x="2373" y="1081"/>
                  </a:cubicBezTo>
                  <a:cubicBezTo>
                    <a:pt x="2374" y="1081"/>
                    <a:pt x="2375" y="1081"/>
                    <a:pt x="2376" y="1082"/>
                  </a:cubicBezTo>
                  <a:cubicBezTo>
                    <a:pt x="2376" y="1082"/>
                    <a:pt x="2377" y="1082"/>
                    <a:pt x="2377" y="1082"/>
                  </a:cubicBezTo>
                  <a:cubicBezTo>
                    <a:pt x="2377" y="1082"/>
                    <a:pt x="2377" y="1082"/>
                    <a:pt x="2377" y="1082"/>
                  </a:cubicBezTo>
                  <a:cubicBezTo>
                    <a:pt x="2378" y="1082"/>
                    <a:pt x="2379" y="1084"/>
                    <a:pt x="2380" y="1084"/>
                  </a:cubicBezTo>
                  <a:cubicBezTo>
                    <a:pt x="2381" y="1084"/>
                    <a:pt x="2381" y="1084"/>
                    <a:pt x="2381" y="1084"/>
                  </a:cubicBezTo>
                  <a:cubicBezTo>
                    <a:pt x="2376" y="1091"/>
                    <a:pt x="2387" y="1091"/>
                    <a:pt x="2391" y="1092"/>
                  </a:cubicBezTo>
                  <a:cubicBezTo>
                    <a:pt x="2398" y="1094"/>
                    <a:pt x="2399" y="1096"/>
                    <a:pt x="2404" y="1100"/>
                  </a:cubicBezTo>
                  <a:cubicBezTo>
                    <a:pt x="2405" y="1090"/>
                    <a:pt x="2395" y="1071"/>
                    <a:pt x="2379" y="1080"/>
                  </a:cubicBezTo>
                  <a:cubicBezTo>
                    <a:pt x="2378" y="1080"/>
                    <a:pt x="2378" y="1080"/>
                    <a:pt x="2377" y="1080"/>
                  </a:cubicBezTo>
                  <a:cubicBezTo>
                    <a:pt x="2376" y="1080"/>
                    <a:pt x="2375" y="1080"/>
                    <a:pt x="2374" y="1080"/>
                  </a:cubicBezTo>
                  <a:cubicBezTo>
                    <a:pt x="2373" y="1079"/>
                    <a:pt x="2372" y="1079"/>
                    <a:pt x="2371" y="1079"/>
                  </a:cubicBezTo>
                  <a:cubicBezTo>
                    <a:pt x="2370" y="1079"/>
                    <a:pt x="2369" y="1079"/>
                    <a:pt x="2368" y="1079"/>
                  </a:cubicBezTo>
                  <a:cubicBezTo>
                    <a:pt x="2369" y="1079"/>
                    <a:pt x="2369" y="1079"/>
                    <a:pt x="2369" y="1079"/>
                  </a:cubicBezTo>
                  <a:cubicBezTo>
                    <a:pt x="2370" y="1078"/>
                    <a:pt x="2371" y="1078"/>
                    <a:pt x="2372" y="1078"/>
                  </a:cubicBezTo>
                  <a:cubicBezTo>
                    <a:pt x="2375" y="1077"/>
                    <a:pt x="2377" y="1076"/>
                    <a:pt x="2379" y="1075"/>
                  </a:cubicBezTo>
                  <a:cubicBezTo>
                    <a:pt x="2381" y="1074"/>
                    <a:pt x="2382" y="1073"/>
                    <a:pt x="2384" y="1072"/>
                  </a:cubicBezTo>
                  <a:cubicBezTo>
                    <a:pt x="2385" y="1071"/>
                    <a:pt x="2385" y="1071"/>
                    <a:pt x="2385" y="1071"/>
                  </a:cubicBezTo>
                  <a:cubicBezTo>
                    <a:pt x="2385" y="1071"/>
                    <a:pt x="2385" y="1071"/>
                    <a:pt x="2383" y="1072"/>
                  </a:cubicBezTo>
                  <a:cubicBezTo>
                    <a:pt x="2382" y="1072"/>
                    <a:pt x="2381" y="1073"/>
                    <a:pt x="2379" y="1074"/>
                  </a:cubicBezTo>
                  <a:cubicBezTo>
                    <a:pt x="2377" y="1074"/>
                    <a:pt x="2374" y="1075"/>
                    <a:pt x="2371" y="1076"/>
                  </a:cubicBezTo>
                  <a:cubicBezTo>
                    <a:pt x="2371" y="1076"/>
                    <a:pt x="2370" y="1076"/>
                    <a:pt x="2369" y="1076"/>
                  </a:cubicBezTo>
                  <a:cubicBezTo>
                    <a:pt x="2368" y="1077"/>
                    <a:pt x="2368" y="1077"/>
                    <a:pt x="2367" y="1077"/>
                  </a:cubicBezTo>
                  <a:cubicBezTo>
                    <a:pt x="2365" y="1077"/>
                    <a:pt x="2363" y="1078"/>
                    <a:pt x="2362" y="1078"/>
                  </a:cubicBezTo>
                  <a:cubicBezTo>
                    <a:pt x="2361" y="1078"/>
                    <a:pt x="2360" y="1078"/>
                    <a:pt x="2359" y="1079"/>
                  </a:cubicBezTo>
                  <a:cubicBezTo>
                    <a:pt x="2358" y="1079"/>
                    <a:pt x="2357" y="1079"/>
                    <a:pt x="2356" y="1079"/>
                  </a:cubicBezTo>
                  <a:cubicBezTo>
                    <a:pt x="2354" y="1079"/>
                    <a:pt x="2352" y="1079"/>
                    <a:pt x="2350" y="1079"/>
                  </a:cubicBezTo>
                  <a:cubicBezTo>
                    <a:pt x="2349" y="1079"/>
                    <a:pt x="2349" y="1079"/>
                    <a:pt x="2348" y="1079"/>
                  </a:cubicBezTo>
                  <a:cubicBezTo>
                    <a:pt x="2347" y="1079"/>
                    <a:pt x="2345" y="1079"/>
                    <a:pt x="2344" y="1079"/>
                  </a:cubicBezTo>
                  <a:cubicBezTo>
                    <a:pt x="2343" y="1079"/>
                    <a:pt x="2342" y="1079"/>
                    <a:pt x="2341" y="1079"/>
                  </a:cubicBezTo>
                  <a:cubicBezTo>
                    <a:pt x="2340" y="1079"/>
                    <a:pt x="2339" y="1079"/>
                    <a:pt x="2338" y="1079"/>
                  </a:cubicBezTo>
                  <a:cubicBezTo>
                    <a:pt x="2337" y="1079"/>
                    <a:pt x="2336" y="1078"/>
                    <a:pt x="2335" y="1078"/>
                  </a:cubicBezTo>
                  <a:cubicBezTo>
                    <a:pt x="2334" y="1078"/>
                    <a:pt x="2333" y="1078"/>
                    <a:pt x="2332" y="1078"/>
                  </a:cubicBezTo>
                  <a:cubicBezTo>
                    <a:pt x="2331" y="1077"/>
                    <a:pt x="2330" y="1077"/>
                    <a:pt x="2329" y="1077"/>
                  </a:cubicBezTo>
                  <a:cubicBezTo>
                    <a:pt x="2329" y="1076"/>
                    <a:pt x="2328" y="1076"/>
                    <a:pt x="2327" y="1076"/>
                  </a:cubicBezTo>
                  <a:cubicBezTo>
                    <a:pt x="2326" y="1075"/>
                    <a:pt x="2325" y="1075"/>
                    <a:pt x="2324" y="1075"/>
                  </a:cubicBezTo>
                  <a:cubicBezTo>
                    <a:pt x="2323" y="1074"/>
                    <a:pt x="2323" y="1074"/>
                    <a:pt x="2323" y="1074"/>
                  </a:cubicBezTo>
                  <a:cubicBezTo>
                    <a:pt x="2322" y="1074"/>
                    <a:pt x="2322" y="1073"/>
                    <a:pt x="2321" y="1073"/>
                  </a:cubicBezTo>
                  <a:cubicBezTo>
                    <a:pt x="2320" y="1072"/>
                    <a:pt x="2320" y="1072"/>
                    <a:pt x="2320" y="1072"/>
                  </a:cubicBezTo>
                  <a:cubicBezTo>
                    <a:pt x="2319" y="1072"/>
                    <a:pt x="2319" y="1072"/>
                    <a:pt x="2319" y="1072"/>
                  </a:cubicBezTo>
                  <a:cubicBezTo>
                    <a:pt x="2319" y="1072"/>
                    <a:pt x="2319" y="1072"/>
                    <a:pt x="2319" y="1072"/>
                  </a:cubicBezTo>
                  <a:cubicBezTo>
                    <a:pt x="2319" y="1072"/>
                    <a:pt x="2319" y="1072"/>
                    <a:pt x="2319" y="1072"/>
                  </a:cubicBezTo>
                  <a:cubicBezTo>
                    <a:pt x="2319" y="1072"/>
                    <a:pt x="2319" y="1072"/>
                    <a:pt x="2319" y="1072"/>
                  </a:cubicBezTo>
                  <a:cubicBezTo>
                    <a:pt x="2319" y="1072"/>
                    <a:pt x="2319" y="1072"/>
                    <a:pt x="2319" y="1072"/>
                  </a:cubicBezTo>
                  <a:cubicBezTo>
                    <a:pt x="2319" y="1072"/>
                    <a:pt x="2319" y="1072"/>
                    <a:pt x="2319" y="1072"/>
                  </a:cubicBezTo>
                  <a:cubicBezTo>
                    <a:pt x="2318" y="1071"/>
                    <a:pt x="2318" y="1071"/>
                    <a:pt x="2318" y="1071"/>
                  </a:cubicBezTo>
                  <a:cubicBezTo>
                    <a:pt x="2316" y="1070"/>
                    <a:pt x="2316" y="1070"/>
                    <a:pt x="2316" y="1070"/>
                  </a:cubicBezTo>
                  <a:cubicBezTo>
                    <a:pt x="2313" y="1068"/>
                    <a:pt x="2311" y="1065"/>
                    <a:pt x="2308" y="1062"/>
                  </a:cubicBezTo>
                  <a:cubicBezTo>
                    <a:pt x="2306" y="1060"/>
                    <a:pt x="2303" y="1057"/>
                    <a:pt x="2301" y="1054"/>
                  </a:cubicBezTo>
                  <a:cubicBezTo>
                    <a:pt x="2299" y="1051"/>
                    <a:pt x="2296" y="1049"/>
                    <a:pt x="2294" y="1046"/>
                  </a:cubicBezTo>
                  <a:cubicBezTo>
                    <a:pt x="2299" y="1041"/>
                    <a:pt x="2298" y="1032"/>
                    <a:pt x="2300" y="1024"/>
                  </a:cubicBezTo>
                  <a:cubicBezTo>
                    <a:pt x="2287" y="1024"/>
                    <a:pt x="2279" y="1028"/>
                    <a:pt x="2278" y="1036"/>
                  </a:cubicBezTo>
                  <a:cubicBezTo>
                    <a:pt x="2278" y="1036"/>
                    <a:pt x="2277" y="1035"/>
                    <a:pt x="2276" y="1035"/>
                  </a:cubicBezTo>
                  <a:cubicBezTo>
                    <a:pt x="2275" y="1035"/>
                    <a:pt x="2274" y="1034"/>
                    <a:pt x="2273" y="1034"/>
                  </a:cubicBezTo>
                  <a:cubicBezTo>
                    <a:pt x="2272" y="1034"/>
                    <a:pt x="2272" y="1034"/>
                    <a:pt x="2271" y="1034"/>
                  </a:cubicBezTo>
                  <a:cubicBezTo>
                    <a:pt x="2271" y="1034"/>
                    <a:pt x="2270" y="1034"/>
                    <a:pt x="2270" y="1034"/>
                  </a:cubicBezTo>
                  <a:cubicBezTo>
                    <a:pt x="2269" y="1034"/>
                    <a:pt x="2269" y="1034"/>
                    <a:pt x="2268" y="1034"/>
                  </a:cubicBezTo>
                  <a:cubicBezTo>
                    <a:pt x="2268" y="1034"/>
                    <a:pt x="2267" y="1034"/>
                    <a:pt x="2267" y="1034"/>
                  </a:cubicBezTo>
                  <a:cubicBezTo>
                    <a:pt x="2268" y="1033"/>
                    <a:pt x="2269" y="1033"/>
                    <a:pt x="2271" y="1032"/>
                  </a:cubicBezTo>
                  <a:cubicBezTo>
                    <a:pt x="2279" y="1028"/>
                    <a:pt x="2288" y="1024"/>
                    <a:pt x="2298" y="1021"/>
                  </a:cubicBezTo>
                  <a:cubicBezTo>
                    <a:pt x="2302" y="1019"/>
                    <a:pt x="2307" y="1017"/>
                    <a:pt x="2312" y="1016"/>
                  </a:cubicBezTo>
                  <a:cubicBezTo>
                    <a:pt x="2313" y="1016"/>
                    <a:pt x="2314" y="1015"/>
                    <a:pt x="2315" y="1015"/>
                  </a:cubicBezTo>
                  <a:cubicBezTo>
                    <a:pt x="2317" y="1015"/>
                    <a:pt x="2317" y="1015"/>
                    <a:pt x="2317" y="1015"/>
                  </a:cubicBezTo>
                  <a:cubicBezTo>
                    <a:pt x="2319" y="1014"/>
                    <a:pt x="2319" y="1014"/>
                    <a:pt x="2319" y="1014"/>
                  </a:cubicBezTo>
                  <a:cubicBezTo>
                    <a:pt x="2321" y="1014"/>
                    <a:pt x="2321" y="1014"/>
                    <a:pt x="2321" y="1014"/>
                  </a:cubicBezTo>
                  <a:cubicBezTo>
                    <a:pt x="2322" y="1014"/>
                    <a:pt x="2322" y="1014"/>
                    <a:pt x="2322" y="1014"/>
                  </a:cubicBezTo>
                  <a:cubicBezTo>
                    <a:pt x="2322" y="1014"/>
                    <a:pt x="2322" y="1014"/>
                    <a:pt x="2322" y="1014"/>
                  </a:cubicBezTo>
                  <a:cubicBezTo>
                    <a:pt x="2322" y="1014"/>
                    <a:pt x="2322" y="1014"/>
                    <a:pt x="2322" y="1014"/>
                  </a:cubicBezTo>
                  <a:cubicBezTo>
                    <a:pt x="2322" y="1014"/>
                    <a:pt x="2322" y="1014"/>
                    <a:pt x="2322" y="1014"/>
                  </a:cubicBezTo>
                  <a:cubicBezTo>
                    <a:pt x="2322" y="1014"/>
                    <a:pt x="2322" y="1014"/>
                    <a:pt x="2322" y="1014"/>
                  </a:cubicBezTo>
                  <a:cubicBezTo>
                    <a:pt x="2322" y="1014"/>
                    <a:pt x="2322" y="1014"/>
                    <a:pt x="2322" y="1014"/>
                  </a:cubicBezTo>
                  <a:cubicBezTo>
                    <a:pt x="2324" y="1013"/>
                    <a:pt x="2325" y="1013"/>
                    <a:pt x="2326" y="1013"/>
                  </a:cubicBezTo>
                  <a:cubicBezTo>
                    <a:pt x="2333" y="1012"/>
                    <a:pt x="2339" y="1012"/>
                    <a:pt x="2346" y="1011"/>
                  </a:cubicBezTo>
                  <a:cubicBezTo>
                    <a:pt x="2346" y="1011"/>
                    <a:pt x="2346" y="1011"/>
                    <a:pt x="2346" y="1011"/>
                  </a:cubicBezTo>
                  <a:cubicBezTo>
                    <a:pt x="2349" y="1012"/>
                    <a:pt x="2352" y="1013"/>
                    <a:pt x="2355" y="1015"/>
                  </a:cubicBezTo>
                  <a:cubicBezTo>
                    <a:pt x="2355" y="1015"/>
                    <a:pt x="2356" y="1015"/>
                    <a:pt x="2357" y="1016"/>
                  </a:cubicBezTo>
                  <a:cubicBezTo>
                    <a:pt x="2358" y="1016"/>
                    <a:pt x="2358" y="1017"/>
                    <a:pt x="2359" y="1017"/>
                  </a:cubicBezTo>
                  <a:cubicBezTo>
                    <a:pt x="2360" y="1018"/>
                    <a:pt x="2362" y="1019"/>
                    <a:pt x="2363" y="1020"/>
                  </a:cubicBezTo>
                  <a:cubicBezTo>
                    <a:pt x="2364" y="1020"/>
                    <a:pt x="2364" y="1020"/>
                    <a:pt x="2364" y="1021"/>
                  </a:cubicBezTo>
                  <a:cubicBezTo>
                    <a:pt x="2359" y="1044"/>
                    <a:pt x="2380" y="1040"/>
                    <a:pt x="2393" y="1051"/>
                  </a:cubicBezTo>
                  <a:cubicBezTo>
                    <a:pt x="2404" y="1025"/>
                    <a:pt x="2390" y="1016"/>
                    <a:pt x="2365" y="1018"/>
                  </a:cubicBezTo>
                  <a:cubicBezTo>
                    <a:pt x="2365" y="1018"/>
                    <a:pt x="2365" y="1018"/>
                    <a:pt x="2365" y="1018"/>
                  </a:cubicBezTo>
                  <a:cubicBezTo>
                    <a:pt x="2364" y="1017"/>
                    <a:pt x="2362" y="1016"/>
                    <a:pt x="2361" y="1015"/>
                  </a:cubicBezTo>
                  <a:cubicBezTo>
                    <a:pt x="2360" y="1015"/>
                    <a:pt x="2359" y="1014"/>
                    <a:pt x="2359" y="1014"/>
                  </a:cubicBezTo>
                  <a:cubicBezTo>
                    <a:pt x="2358" y="1013"/>
                    <a:pt x="2357" y="1013"/>
                    <a:pt x="2356" y="1013"/>
                  </a:cubicBezTo>
                  <a:cubicBezTo>
                    <a:pt x="2355" y="1012"/>
                    <a:pt x="2354" y="1012"/>
                    <a:pt x="2353" y="1011"/>
                  </a:cubicBezTo>
                  <a:cubicBezTo>
                    <a:pt x="2353" y="1011"/>
                    <a:pt x="2354" y="1011"/>
                    <a:pt x="2355" y="1011"/>
                  </a:cubicBezTo>
                  <a:cubicBezTo>
                    <a:pt x="2360" y="1011"/>
                    <a:pt x="2364" y="1010"/>
                    <a:pt x="2369" y="1010"/>
                  </a:cubicBezTo>
                  <a:cubicBezTo>
                    <a:pt x="2371" y="1009"/>
                    <a:pt x="2374" y="1009"/>
                    <a:pt x="2376" y="1009"/>
                  </a:cubicBezTo>
                  <a:cubicBezTo>
                    <a:pt x="2378" y="1008"/>
                    <a:pt x="2379" y="1008"/>
                    <a:pt x="2380" y="1008"/>
                  </a:cubicBezTo>
                  <a:cubicBezTo>
                    <a:pt x="2381" y="1008"/>
                    <a:pt x="2381" y="1008"/>
                    <a:pt x="2381" y="1008"/>
                  </a:cubicBezTo>
                  <a:cubicBezTo>
                    <a:pt x="2381" y="1008"/>
                    <a:pt x="2381" y="1008"/>
                    <a:pt x="2381" y="1008"/>
                  </a:cubicBezTo>
                  <a:cubicBezTo>
                    <a:pt x="2381" y="1008"/>
                    <a:pt x="2381" y="1008"/>
                    <a:pt x="2381" y="1008"/>
                  </a:cubicBezTo>
                  <a:cubicBezTo>
                    <a:pt x="2381" y="1008"/>
                    <a:pt x="2381" y="1008"/>
                    <a:pt x="2381" y="1008"/>
                  </a:cubicBezTo>
                  <a:cubicBezTo>
                    <a:pt x="2382" y="1008"/>
                    <a:pt x="2382" y="1008"/>
                    <a:pt x="2382" y="1008"/>
                  </a:cubicBezTo>
                  <a:cubicBezTo>
                    <a:pt x="2383" y="1007"/>
                    <a:pt x="2383" y="1007"/>
                    <a:pt x="2383" y="1007"/>
                  </a:cubicBezTo>
                  <a:cubicBezTo>
                    <a:pt x="2388" y="1006"/>
                    <a:pt x="2393" y="1004"/>
                    <a:pt x="2398" y="1002"/>
                  </a:cubicBezTo>
                  <a:cubicBezTo>
                    <a:pt x="2398" y="1002"/>
                    <a:pt x="2398" y="1002"/>
                    <a:pt x="2398" y="1002"/>
                  </a:cubicBezTo>
                  <a:cubicBezTo>
                    <a:pt x="2398" y="1003"/>
                    <a:pt x="2399" y="1003"/>
                    <a:pt x="2400" y="1003"/>
                  </a:cubicBezTo>
                  <a:cubicBezTo>
                    <a:pt x="2400" y="1003"/>
                    <a:pt x="2401" y="1004"/>
                    <a:pt x="2402" y="1004"/>
                  </a:cubicBezTo>
                  <a:cubicBezTo>
                    <a:pt x="2403" y="1004"/>
                    <a:pt x="2403" y="1005"/>
                    <a:pt x="2404" y="1005"/>
                  </a:cubicBezTo>
                  <a:cubicBezTo>
                    <a:pt x="2405" y="1006"/>
                    <a:pt x="2406" y="1006"/>
                    <a:pt x="2407" y="1006"/>
                  </a:cubicBezTo>
                  <a:cubicBezTo>
                    <a:pt x="2409" y="1007"/>
                    <a:pt x="2410" y="1009"/>
                    <a:pt x="2412" y="1010"/>
                  </a:cubicBezTo>
                  <a:cubicBezTo>
                    <a:pt x="2414" y="1011"/>
                    <a:pt x="2416" y="1013"/>
                    <a:pt x="2418" y="1014"/>
                  </a:cubicBezTo>
                  <a:cubicBezTo>
                    <a:pt x="2420" y="1015"/>
                    <a:pt x="2422" y="1017"/>
                    <a:pt x="2425" y="1018"/>
                  </a:cubicBezTo>
                  <a:cubicBezTo>
                    <a:pt x="2426" y="1018"/>
                    <a:pt x="2426" y="1019"/>
                    <a:pt x="2427" y="1019"/>
                  </a:cubicBezTo>
                  <a:cubicBezTo>
                    <a:pt x="2427" y="1019"/>
                    <a:pt x="2427" y="1019"/>
                    <a:pt x="2428" y="1020"/>
                  </a:cubicBezTo>
                  <a:cubicBezTo>
                    <a:pt x="2429" y="1020"/>
                    <a:pt x="2429" y="1020"/>
                    <a:pt x="2429" y="1020"/>
                  </a:cubicBezTo>
                  <a:cubicBezTo>
                    <a:pt x="2431" y="1021"/>
                    <a:pt x="2431" y="1021"/>
                    <a:pt x="2431" y="1021"/>
                  </a:cubicBezTo>
                  <a:cubicBezTo>
                    <a:pt x="2432" y="1021"/>
                    <a:pt x="2432" y="1021"/>
                    <a:pt x="2433" y="1021"/>
                  </a:cubicBezTo>
                  <a:cubicBezTo>
                    <a:pt x="2434" y="1022"/>
                    <a:pt x="2436" y="1022"/>
                    <a:pt x="2437" y="1022"/>
                  </a:cubicBezTo>
                  <a:cubicBezTo>
                    <a:pt x="2438" y="1023"/>
                    <a:pt x="2439" y="1023"/>
                    <a:pt x="2440" y="1023"/>
                  </a:cubicBezTo>
                  <a:cubicBezTo>
                    <a:pt x="2440" y="1023"/>
                    <a:pt x="2441" y="1023"/>
                    <a:pt x="2442" y="1023"/>
                  </a:cubicBezTo>
                  <a:cubicBezTo>
                    <a:pt x="2443" y="1023"/>
                    <a:pt x="2443" y="1023"/>
                    <a:pt x="2444" y="1023"/>
                  </a:cubicBezTo>
                  <a:cubicBezTo>
                    <a:pt x="2445" y="1024"/>
                    <a:pt x="2445" y="1024"/>
                    <a:pt x="2445" y="1024"/>
                  </a:cubicBezTo>
                  <a:cubicBezTo>
                    <a:pt x="2446" y="1024"/>
                    <a:pt x="2446" y="1024"/>
                    <a:pt x="2446" y="1024"/>
                  </a:cubicBezTo>
                  <a:cubicBezTo>
                    <a:pt x="2447" y="1024"/>
                    <a:pt x="2448" y="1024"/>
                    <a:pt x="2449" y="1024"/>
                  </a:cubicBezTo>
                  <a:cubicBezTo>
                    <a:pt x="2450" y="1024"/>
                    <a:pt x="2450" y="1024"/>
                    <a:pt x="2451" y="1024"/>
                  </a:cubicBezTo>
                  <a:cubicBezTo>
                    <a:pt x="2452" y="1024"/>
                    <a:pt x="2453" y="1024"/>
                    <a:pt x="2453" y="1024"/>
                  </a:cubicBezTo>
                  <a:cubicBezTo>
                    <a:pt x="2454" y="1023"/>
                    <a:pt x="2455" y="1023"/>
                    <a:pt x="2456" y="1023"/>
                  </a:cubicBezTo>
                  <a:cubicBezTo>
                    <a:pt x="2457" y="1023"/>
                    <a:pt x="2459" y="1023"/>
                    <a:pt x="2460" y="1023"/>
                  </a:cubicBezTo>
                  <a:cubicBezTo>
                    <a:pt x="2461" y="1023"/>
                    <a:pt x="2461" y="1023"/>
                    <a:pt x="2462" y="1022"/>
                  </a:cubicBezTo>
                  <a:cubicBezTo>
                    <a:pt x="2463" y="1022"/>
                    <a:pt x="2463" y="1022"/>
                    <a:pt x="2464" y="1022"/>
                  </a:cubicBezTo>
                  <a:cubicBezTo>
                    <a:pt x="2465" y="1022"/>
                    <a:pt x="2467" y="1021"/>
                    <a:pt x="2468" y="1021"/>
                  </a:cubicBezTo>
                  <a:cubicBezTo>
                    <a:pt x="2469" y="1021"/>
                    <a:pt x="2469" y="1021"/>
                    <a:pt x="2470" y="1021"/>
                  </a:cubicBezTo>
                  <a:cubicBezTo>
                    <a:pt x="2470" y="1021"/>
                    <a:pt x="2471" y="1020"/>
                    <a:pt x="2472" y="1020"/>
                  </a:cubicBezTo>
                  <a:cubicBezTo>
                    <a:pt x="2473" y="1020"/>
                    <a:pt x="2474" y="1019"/>
                    <a:pt x="2475" y="1019"/>
                  </a:cubicBezTo>
                  <a:cubicBezTo>
                    <a:pt x="2477" y="1018"/>
                    <a:pt x="2478" y="1017"/>
                    <a:pt x="2480" y="1016"/>
                  </a:cubicBezTo>
                  <a:cubicBezTo>
                    <a:pt x="2480" y="1016"/>
                    <a:pt x="2481" y="1016"/>
                    <a:pt x="2481" y="1015"/>
                  </a:cubicBezTo>
                  <a:cubicBezTo>
                    <a:pt x="2482" y="1015"/>
                    <a:pt x="2482" y="1015"/>
                    <a:pt x="2483" y="1014"/>
                  </a:cubicBezTo>
                  <a:cubicBezTo>
                    <a:pt x="2483" y="1014"/>
                    <a:pt x="2484" y="1014"/>
                    <a:pt x="2484" y="1014"/>
                  </a:cubicBezTo>
                  <a:cubicBezTo>
                    <a:pt x="2484" y="1014"/>
                    <a:pt x="2483" y="1014"/>
                    <a:pt x="2482" y="1014"/>
                  </a:cubicBezTo>
                  <a:cubicBezTo>
                    <a:pt x="2482" y="1015"/>
                    <a:pt x="2481" y="1015"/>
                    <a:pt x="2479" y="1015"/>
                  </a:cubicBezTo>
                  <a:cubicBezTo>
                    <a:pt x="2478" y="1016"/>
                    <a:pt x="2476" y="1016"/>
                    <a:pt x="2474" y="1017"/>
                  </a:cubicBezTo>
                  <a:cubicBezTo>
                    <a:pt x="2473" y="1017"/>
                    <a:pt x="2472" y="1018"/>
                    <a:pt x="2471" y="1018"/>
                  </a:cubicBezTo>
                  <a:cubicBezTo>
                    <a:pt x="2470" y="1018"/>
                    <a:pt x="2469" y="1018"/>
                    <a:pt x="2468" y="1019"/>
                  </a:cubicBezTo>
                  <a:cubicBezTo>
                    <a:pt x="2467" y="1019"/>
                    <a:pt x="2465" y="1019"/>
                    <a:pt x="2464" y="1020"/>
                  </a:cubicBezTo>
                  <a:cubicBezTo>
                    <a:pt x="2463" y="1020"/>
                    <a:pt x="2463" y="1020"/>
                    <a:pt x="2462" y="1020"/>
                  </a:cubicBezTo>
                  <a:cubicBezTo>
                    <a:pt x="2461" y="1020"/>
                    <a:pt x="2461" y="1020"/>
                    <a:pt x="2460" y="1020"/>
                  </a:cubicBezTo>
                  <a:cubicBezTo>
                    <a:pt x="2459" y="1020"/>
                    <a:pt x="2457" y="1021"/>
                    <a:pt x="2456" y="1021"/>
                  </a:cubicBezTo>
                  <a:cubicBezTo>
                    <a:pt x="2455" y="1021"/>
                    <a:pt x="2455" y="1021"/>
                    <a:pt x="2454" y="1021"/>
                  </a:cubicBezTo>
                  <a:cubicBezTo>
                    <a:pt x="2453" y="1021"/>
                    <a:pt x="2452" y="1021"/>
                    <a:pt x="2452" y="1021"/>
                  </a:cubicBezTo>
                  <a:cubicBezTo>
                    <a:pt x="2451" y="1021"/>
                    <a:pt x="2450" y="1021"/>
                    <a:pt x="2449" y="1021"/>
                  </a:cubicBezTo>
                  <a:cubicBezTo>
                    <a:pt x="2449" y="1021"/>
                    <a:pt x="2448" y="1021"/>
                    <a:pt x="2447" y="1021"/>
                  </a:cubicBezTo>
                  <a:cubicBezTo>
                    <a:pt x="2446" y="1021"/>
                    <a:pt x="2446" y="1021"/>
                    <a:pt x="2446" y="1021"/>
                  </a:cubicBezTo>
                  <a:cubicBezTo>
                    <a:pt x="2445" y="1021"/>
                    <a:pt x="2445" y="1021"/>
                    <a:pt x="2445" y="1021"/>
                  </a:cubicBezTo>
                  <a:cubicBezTo>
                    <a:pt x="2445" y="1021"/>
                    <a:pt x="2445" y="1021"/>
                    <a:pt x="2445" y="1021"/>
                  </a:cubicBezTo>
                  <a:cubicBezTo>
                    <a:pt x="2445" y="1021"/>
                    <a:pt x="2445" y="1021"/>
                    <a:pt x="2445" y="1021"/>
                  </a:cubicBezTo>
                  <a:cubicBezTo>
                    <a:pt x="2445" y="1021"/>
                    <a:pt x="2445" y="1021"/>
                    <a:pt x="2446" y="1021"/>
                  </a:cubicBezTo>
                  <a:close/>
                  <a:moveTo>
                    <a:pt x="2003" y="715"/>
                  </a:moveTo>
                  <a:cubicBezTo>
                    <a:pt x="2013" y="702"/>
                    <a:pt x="2015" y="686"/>
                    <a:pt x="2025" y="674"/>
                  </a:cubicBezTo>
                  <a:cubicBezTo>
                    <a:pt x="2028" y="671"/>
                    <a:pt x="2030" y="668"/>
                    <a:pt x="2033" y="665"/>
                  </a:cubicBezTo>
                  <a:cubicBezTo>
                    <a:pt x="2033" y="666"/>
                    <a:pt x="2033" y="667"/>
                    <a:pt x="2033" y="667"/>
                  </a:cubicBezTo>
                  <a:cubicBezTo>
                    <a:pt x="2033" y="668"/>
                    <a:pt x="2033" y="669"/>
                    <a:pt x="2033" y="669"/>
                  </a:cubicBezTo>
                  <a:cubicBezTo>
                    <a:pt x="2033" y="670"/>
                    <a:pt x="2033" y="670"/>
                    <a:pt x="2033" y="670"/>
                  </a:cubicBezTo>
                  <a:cubicBezTo>
                    <a:pt x="2033" y="670"/>
                    <a:pt x="2033" y="670"/>
                    <a:pt x="2033" y="670"/>
                  </a:cubicBezTo>
                  <a:cubicBezTo>
                    <a:pt x="2032" y="670"/>
                    <a:pt x="2032" y="671"/>
                    <a:pt x="2032" y="672"/>
                  </a:cubicBezTo>
                  <a:cubicBezTo>
                    <a:pt x="2031" y="673"/>
                    <a:pt x="2030" y="675"/>
                    <a:pt x="2029" y="676"/>
                  </a:cubicBezTo>
                  <a:cubicBezTo>
                    <a:pt x="2027" y="679"/>
                    <a:pt x="2026" y="682"/>
                    <a:pt x="2024" y="686"/>
                  </a:cubicBezTo>
                  <a:cubicBezTo>
                    <a:pt x="2024" y="686"/>
                    <a:pt x="2024" y="687"/>
                    <a:pt x="2024" y="688"/>
                  </a:cubicBezTo>
                  <a:cubicBezTo>
                    <a:pt x="2023" y="689"/>
                    <a:pt x="2023" y="690"/>
                    <a:pt x="2023" y="691"/>
                  </a:cubicBezTo>
                  <a:cubicBezTo>
                    <a:pt x="2023" y="692"/>
                    <a:pt x="2022" y="692"/>
                    <a:pt x="2022" y="693"/>
                  </a:cubicBezTo>
                  <a:cubicBezTo>
                    <a:pt x="2022" y="695"/>
                    <a:pt x="2022" y="695"/>
                    <a:pt x="2022" y="695"/>
                  </a:cubicBezTo>
                  <a:cubicBezTo>
                    <a:pt x="2022" y="695"/>
                    <a:pt x="2022" y="695"/>
                    <a:pt x="2022" y="696"/>
                  </a:cubicBezTo>
                  <a:cubicBezTo>
                    <a:pt x="2021" y="699"/>
                    <a:pt x="2021" y="703"/>
                    <a:pt x="2021" y="707"/>
                  </a:cubicBezTo>
                  <a:cubicBezTo>
                    <a:pt x="2021" y="707"/>
                    <a:pt x="2021" y="708"/>
                    <a:pt x="2021" y="709"/>
                  </a:cubicBezTo>
                  <a:cubicBezTo>
                    <a:pt x="2021" y="710"/>
                    <a:pt x="2021" y="711"/>
                    <a:pt x="2021" y="712"/>
                  </a:cubicBezTo>
                  <a:cubicBezTo>
                    <a:pt x="2021" y="713"/>
                    <a:pt x="2021" y="714"/>
                    <a:pt x="2021" y="714"/>
                  </a:cubicBezTo>
                  <a:cubicBezTo>
                    <a:pt x="2021" y="715"/>
                    <a:pt x="2021" y="716"/>
                    <a:pt x="2021" y="717"/>
                  </a:cubicBezTo>
                  <a:cubicBezTo>
                    <a:pt x="2022" y="718"/>
                    <a:pt x="2022" y="720"/>
                    <a:pt x="2022" y="721"/>
                  </a:cubicBezTo>
                  <a:cubicBezTo>
                    <a:pt x="2022" y="722"/>
                    <a:pt x="2022" y="722"/>
                    <a:pt x="2022" y="722"/>
                  </a:cubicBezTo>
                  <a:cubicBezTo>
                    <a:pt x="2022" y="723"/>
                    <a:pt x="2022" y="723"/>
                    <a:pt x="2022" y="723"/>
                  </a:cubicBezTo>
                  <a:cubicBezTo>
                    <a:pt x="2022" y="724"/>
                    <a:pt x="2022" y="724"/>
                    <a:pt x="2022" y="724"/>
                  </a:cubicBezTo>
                  <a:cubicBezTo>
                    <a:pt x="2022" y="724"/>
                    <a:pt x="2022" y="724"/>
                    <a:pt x="2022" y="725"/>
                  </a:cubicBezTo>
                  <a:cubicBezTo>
                    <a:pt x="2021" y="725"/>
                    <a:pt x="2021" y="725"/>
                    <a:pt x="2021" y="726"/>
                  </a:cubicBezTo>
                  <a:cubicBezTo>
                    <a:pt x="2020" y="728"/>
                    <a:pt x="2019" y="730"/>
                    <a:pt x="2017" y="732"/>
                  </a:cubicBezTo>
                  <a:cubicBezTo>
                    <a:pt x="2016" y="733"/>
                    <a:pt x="2015" y="734"/>
                    <a:pt x="2015" y="735"/>
                  </a:cubicBezTo>
                  <a:cubicBezTo>
                    <a:pt x="2014" y="735"/>
                    <a:pt x="2014" y="735"/>
                    <a:pt x="2013" y="736"/>
                  </a:cubicBezTo>
                  <a:cubicBezTo>
                    <a:pt x="2013" y="736"/>
                    <a:pt x="2013" y="737"/>
                    <a:pt x="2012" y="737"/>
                  </a:cubicBezTo>
                  <a:cubicBezTo>
                    <a:pt x="2011" y="738"/>
                    <a:pt x="2009" y="739"/>
                    <a:pt x="2008" y="740"/>
                  </a:cubicBezTo>
                  <a:cubicBezTo>
                    <a:pt x="2007" y="741"/>
                    <a:pt x="2006" y="742"/>
                    <a:pt x="2006" y="742"/>
                  </a:cubicBezTo>
                  <a:cubicBezTo>
                    <a:pt x="1998" y="744"/>
                    <a:pt x="1991" y="746"/>
                    <a:pt x="1984" y="748"/>
                  </a:cubicBezTo>
                  <a:cubicBezTo>
                    <a:pt x="1973" y="752"/>
                    <a:pt x="1962" y="755"/>
                    <a:pt x="1952" y="757"/>
                  </a:cubicBezTo>
                  <a:cubicBezTo>
                    <a:pt x="1952" y="757"/>
                    <a:pt x="1953" y="757"/>
                    <a:pt x="1953" y="757"/>
                  </a:cubicBezTo>
                  <a:cubicBezTo>
                    <a:pt x="1968" y="743"/>
                    <a:pt x="1991" y="731"/>
                    <a:pt x="2003" y="715"/>
                  </a:cubicBezTo>
                  <a:close/>
                  <a:moveTo>
                    <a:pt x="272" y="1185"/>
                  </a:moveTo>
                  <a:cubicBezTo>
                    <a:pt x="271" y="1186"/>
                    <a:pt x="270" y="1186"/>
                    <a:pt x="269" y="1187"/>
                  </a:cubicBezTo>
                  <a:cubicBezTo>
                    <a:pt x="268" y="1187"/>
                    <a:pt x="268" y="1187"/>
                    <a:pt x="268" y="1187"/>
                  </a:cubicBezTo>
                  <a:cubicBezTo>
                    <a:pt x="268" y="1187"/>
                    <a:pt x="268" y="1187"/>
                    <a:pt x="268" y="1187"/>
                  </a:cubicBezTo>
                  <a:cubicBezTo>
                    <a:pt x="267" y="1187"/>
                    <a:pt x="267" y="1187"/>
                    <a:pt x="267" y="1187"/>
                  </a:cubicBezTo>
                  <a:cubicBezTo>
                    <a:pt x="267" y="1188"/>
                    <a:pt x="266" y="1188"/>
                    <a:pt x="266" y="1188"/>
                  </a:cubicBezTo>
                  <a:cubicBezTo>
                    <a:pt x="264" y="1189"/>
                    <a:pt x="262" y="1190"/>
                    <a:pt x="261" y="1192"/>
                  </a:cubicBezTo>
                  <a:cubicBezTo>
                    <a:pt x="260" y="1192"/>
                    <a:pt x="259" y="1193"/>
                    <a:pt x="258" y="1194"/>
                  </a:cubicBezTo>
                  <a:cubicBezTo>
                    <a:pt x="258" y="1194"/>
                    <a:pt x="257" y="1194"/>
                    <a:pt x="257" y="1193"/>
                  </a:cubicBezTo>
                  <a:cubicBezTo>
                    <a:pt x="257" y="1193"/>
                    <a:pt x="256" y="1193"/>
                    <a:pt x="256" y="1193"/>
                  </a:cubicBezTo>
                  <a:cubicBezTo>
                    <a:pt x="255" y="1193"/>
                    <a:pt x="255" y="1193"/>
                    <a:pt x="255" y="1193"/>
                  </a:cubicBezTo>
                  <a:cubicBezTo>
                    <a:pt x="255" y="1193"/>
                    <a:pt x="254" y="1193"/>
                    <a:pt x="254" y="1193"/>
                  </a:cubicBezTo>
                  <a:cubicBezTo>
                    <a:pt x="254" y="1193"/>
                    <a:pt x="253" y="1193"/>
                    <a:pt x="253" y="1193"/>
                  </a:cubicBezTo>
                  <a:cubicBezTo>
                    <a:pt x="252" y="1192"/>
                    <a:pt x="251" y="1192"/>
                    <a:pt x="251" y="1192"/>
                  </a:cubicBezTo>
                  <a:cubicBezTo>
                    <a:pt x="251" y="1192"/>
                    <a:pt x="250" y="1192"/>
                    <a:pt x="250" y="1192"/>
                  </a:cubicBezTo>
                  <a:cubicBezTo>
                    <a:pt x="250" y="1192"/>
                    <a:pt x="249" y="1192"/>
                    <a:pt x="249" y="1192"/>
                  </a:cubicBezTo>
                  <a:cubicBezTo>
                    <a:pt x="248" y="1192"/>
                    <a:pt x="248" y="1192"/>
                    <a:pt x="247" y="1191"/>
                  </a:cubicBezTo>
                  <a:cubicBezTo>
                    <a:pt x="246" y="1191"/>
                    <a:pt x="245" y="1191"/>
                    <a:pt x="244" y="1190"/>
                  </a:cubicBezTo>
                  <a:cubicBezTo>
                    <a:pt x="255" y="1188"/>
                    <a:pt x="267" y="1184"/>
                    <a:pt x="274" y="1183"/>
                  </a:cubicBezTo>
                  <a:cubicBezTo>
                    <a:pt x="274" y="1183"/>
                    <a:pt x="274" y="1183"/>
                    <a:pt x="274" y="1184"/>
                  </a:cubicBezTo>
                  <a:cubicBezTo>
                    <a:pt x="275" y="1184"/>
                    <a:pt x="275" y="1184"/>
                    <a:pt x="275" y="1184"/>
                  </a:cubicBezTo>
                  <a:cubicBezTo>
                    <a:pt x="276" y="1184"/>
                    <a:pt x="276" y="1184"/>
                    <a:pt x="277" y="1184"/>
                  </a:cubicBezTo>
                  <a:cubicBezTo>
                    <a:pt x="277" y="1184"/>
                    <a:pt x="277" y="1184"/>
                    <a:pt x="277" y="1184"/>
                  </a:cubicBezTo>
                  <a:cubicBezTo>
                    <a:pt x="275" y="1184"/>
                    <a:pt x="274" y="1185"/>
                    <a:pt x="272" y="1185"/>
                  </a:cubicBezTo>
                  <a:close/>
                  <a:moveTo>
                    <a:pt x="277" y="1183"/>
                  </a:moveTo>
                  <a:cubicBezTo>
                    <a:pt x="278" y="1184"/>
                    <a:pt x="278" y="1184"/>
                    <a:pt x="279" y="1184"/>
                  </a:cubicBezTo>
                  <a:cubicBezTo>
                    <a:pt x="279" y="1184"/>
                    <a:pt x="278" y="1184"/>
                    <a:pt x="278" y="1184"/>
                  </a:cubicBezTo>
                  <a:cubicBezTo>
                    <a:pt x="278" y="1184"/>
                    <a:pt x="277" y="1184"/>
                    <a:pt x="277" y="1183"/>
                  </a:cubicBezTo>
                  <a:close/>
                  <a:moveTo>
                    <a:pt x="825" y="992"/>
                  </a:moveTo>
                  <a:cubicBezTo>
                    <a:pt x="827" y="991"/>
                    <a:pt x="829" y="991"/>
                    <a:pt x="831" y="991"/>
                  </a:cubicBezTo>
                  <a:cubicBezTo>
                    <a:pt x="835" y="991"/>
                    <a:pt x="839" y="990"/>
                    <a:pt x="843" y="990"/>
                  </a:cubicBezTo>
                  <a:cubicBezTo>
                    <a:pt x="846" y="989"/>
                    <a:pt x="850" y="989"/>
                    <a:pt x="854" y="990"/>
                  </a:cubicBezTo>
                  <a:cubicBezTo>
                    <a:pt x="855" y="990"/>
                    <a:pt x="855" y="990"/>
                    <a:pt x="855" y="990"/>
                  </a:cubicBezTo>
                  <a:cubicBezTo>
                    <a:pt x="855" y="990"/>
                    <a:pt x="856" y="990"/>
                    <a:pt x="856" y="991"/>
                  </a:cubicBezTo>
                  <a:cubicBezTo>
                    <a:pt x="857" y="991"/>
                    <a:pt x="857" y="991"/>
                    <a:pt x="857" y="991"/>
                  </a:cubicBezTo>
                  <a:cubicBezTo>
                    <a:pt x="857" y="991"/>
                    <a:pt x="857" y="991"/>
                    <a:pt x="857" y="991"/>
                  </a:cubicBezTo>
                  <a:cubicBezTo>
                    <a:pt x="857" y="991"/>
                    <a:pt x="857" y="991"/>
                    <a:pt x="857" y="991"/>
                  </a:cubicBezTo>
                  <a:cubicBezTo>
                    <a:pt x="859" y="991"/>
                    <a:pt x="859" y="991"/>
                    <a:pt x="859" y="991"/>
                  </a:cubicBezTo>
                  <a:cubicBezTo>
                    <a:pt x="860" y="992"/>
                    <a:pt x="861" y="992"/>
                    <a:pt x="861" y="992"/>
                  </a:cubicBezTo>
                  <a:cubicBezTo>
                    <a:pt x="862" y="993"/>
                    <a:pt x="863" y="993"/>
                    <a:pt x="864" y="993"/>
                  </a:cubicBezTo>
                  <a:cubicBezTo>
                    <a:pt x="871" y="996"/>
                    <a:pt x="878" y="999"/>
                    <a:pt x="884" y="1002"/>
                  </a:cubicBezTo>
                  <a:cubicBezTo>
                    <a:pt x="886" y="1003"/>
                    <a:pt x="888" y="1003"/>
                    <a:pt x="889" y="1004"/>
                  </a:cubicBezTo>
                  <a:cubicBezTo>
                    <a:pt x="886" y="1005"/>
                    <a:pt x="883" y="1005"/>
                    <a:pt x="880" y="1005"/>
                  </a:cubicBezTo>
                  <a:cubicBezTo>
                    <a:pt x="861" y="1006"/>
                    <a:pt x="841" y="1008"/>
                    <a:pt x="822" y="1011"/>
                  </a:cubicBezTo>
                  <a:cubicBezTo>
                    <a:pt x="821" y="1009"/>
                    <a:pt x="820" y="1006"/>
                    <a:pt x="817" y="1003"/>
                  </a:cubicBezTo>
                  <a:cubicBezTo>
                    <a:pt x="817" y="1003"/>
                    <a:pt x="817" y="1003"/>
                    <a:pt x="818" y="1003"/>
                  </a:cubicBezTo>
                  <a:cubicBezTo>
                    <a:pt x="818" y="1002"/>
                    <a:pt x="818" y="1002"/>
                    <a:pt x="818" y="1001"/>
                  </a:cubicBezTo>
                  <a:cubicBezTo>
                    <a:pt x="819" y="1000"/>
                    <a:pt x="819" y="1000"/>
                    <a:pt x="820" y="999"/>
                  </a:cubicBezTo>
                  <a:cubicBezTo>
                    <a:pt x="820" y="999"/>
                    <a:pt x="820" y="998"/>
                    <a:pt x="821" y="997"/>
                  </a:cubicBezTo>
                  <a:cubicBezTo>
                    <a:pt x="821" y="997"/>
                    <a:pt x="822" y="996"/>
                    <a:pt x="822" y="996"/>
                  </a:cubicBezTo>
                  <a:cubicBezTo>
                    <a:pt x="822" y="995"/>
                    <a:pt x="823" y="995"/>
                    <a:pt x="823" y="995"/>
                  </a:cubicBezTo>
                  <a:cubicBezTo>
                    <a:pt x="823" y="994"/>
                    <a:pt x="823" y="994"/>
                    <a:pt x="823" y="994"/>
                  </a:cubicBezTo>
                  <a:cubicBezTo>
                    <a:pt x="823" y="994"/>
                    <a:pt x="824" y="994"/>
                    <a:pt x="824" y="994"/>
                  </a:cubicBezTo>
                  <a:cubicBezTo>
                    <a:pt x="824" y="994"/>
                    <a:pt x="824" y="994"/>
                    <a:pt x="824" y="993"/>
                  </a:cubicBezTo>
                  <a:cubicBezTo>
                    <a:pt x="824" y="993"/>
                    <a:pt x="824" y="993"/>
                    <a:pt x="824" y="992"/>
                  </a:cubicBezTo>
                  <a:cubicBezTo>
                    <a:pt x="825" y="992"/>
                    <a:pt x="825" y="992"/>
                    <a:pt x="825" y="992"/>
                  </a:cubicBezTo>
                  <a:close/>
                  <a:moveTo>
                    <a:pt x="804" y="986"/>
                  </a:moveTo>
                  <a:cubicBezTo>
                    <a:pt x="805" y="987"/>
                    <a:pt x="806" y="987"/>
                    <a:pt x="807" y="987"/>
                  </a:cubicBezTo>
                  <a:cubicBezTo>
                    <a:pt x="809" y="988"/>
                    <a:pt x="811" y="989"/>
                    <a:pt x="813" y="990"/>
                  </a:cubicBezTo>
                  <a:cubicBezTo>
                    <a:pt x="814" y="990"/>
                    <a:pt x="814" y="990"/>
                    <a:pt x="815" y="990"/>
                  </a:cubicBezTo>
                  <a:cubicBezTo>
                    <a:pt x="815" y="990"/>
                    <a:pt x="815" y="990"/>
                    <a:pt x="815" y="990"/>
                  </a:cubicBezTo>
                  <a:cubicBezTo>
                    <a:pt x="816" y="991"/>
                    <a:pt x="816" y="991"/>
                    <a:pt x="816" y="991"/>
                  </a:cubicBezTo>
                  <a:cubicBezTo>
                    <a:pt x="816" y="991"/>
                    <a:pt x="816" y="991"/>
                    <a:pt x="816" y="991"/>
                  </a:cubicBezTo>
                  <a:cubicBezTo>
                    <a:pt x="817" y="991"/>
                    <a:pt x="818" y="991"/>
                    <a:pt x="819" y="991"/>
                  </a:cubicBezTo>
                  <a:cubicBezTo>
                    <a:pt x="821" y="991"/>
                    <a:pt x="823" y="992"/>
                    <a:pt x="824" y="992"/>
                  </a:cubicBezTo>
                  <a:cubicBezTo>
                    <a:pt x="824" y="992"/>
                    <a:pt x="824" y="992"/>
                    <a:pt x="824" y="992"/>
                  </a:cubicBezTo>
                  <a:cubicBezTo>
                    <a:pt x="824" y="992"/>
                    <a:pt x="823" y="992"/>
                    <a:pt x="823" y="992"/>
                  </a:cubicBezTo>
                  <a:cubicBezTo>
                    <a:pt x="822" y="992"/>
                    <a:pt x="822" y="992"/>
                    <a:pt x="822" y="993"/>
                  </a:cubicBezTo>
                  <a:cubicBezTo>
                    <a:pt x="822" y="993"/>
                    <a:pt x="822" y="993"/>
                    <a:pt x="822" y="993"/>
                  </a:cubicBezTo>
                  <a:cubicBezTo>
                    <a:pt x="822" y="993"/>
                    <a:pt x="821" y="993"/>
                    <a:pt x="821" y="993"/>
                  </a:cubicBezTo>
                  <a:cubicBezTo>
                    <a:pt x="821" y="994"/>
                    <a:pt x="821" y="994"/>
                    <a:pt x="820" y="995"/>
                  </a:cubicBezTo>
                  <a:cubicBezTo>
                    <a:pt x="820" y="995"/>
                    <a:pt x="819" y="996"/>
                    <a:pt x="819" y="996"/>
                  </a:cubicBezTo>
                  <a:cubicBezTo>
                    <a:pt x="819" y="997"/>
                    <a:pt x="818" y="997"/>
                    <a:pt x="818" y="998"/>
                  </a:cubicBezTo>
                  <a:cubicBezTo>
                    <a:pt x="817" y="999"/>
                    <a:pt x="817" y="999"/>
                    <a:pt x="817" y="1000"/>
                  </a:cubicBezTo>
                  <a:cubicBezTo>
                    <a:pt x="816" y="1000"/>
                    <a:pt x="816" y="1001"/>
                    <a:pt x="816" y="1001"/>
                  </a:cubicBezTo>
                  <a:cubicBezTo>
                    <a:pt x="816" y="1001"/>
                    <a:pt x="816" y="1001"/>
                    <a:pt x="816" y="1001"/>
                  </a:cubicBezTo>
                  <a:cubicBezTo>
                    <a:pt x="815" y="1002"/>
                    <a:pt x="815" y="1002"/>
                    <a:pt x="815" y="1002"/>
                  </a:cubicBezTo>
                  <a:cubicBezTo>
                    <a:pt x="806" y="1002"/>
                    <a:pt x="805" y="1007"/>
                    <a:pt x="805" y="1013"/>
                  </a:cubicBezTo>
                  <a:cubicBezTo>
                    <a:pt x="798" y="1014"/>
                    <a:pt x="791" y="1015"/>
                    <a:pt x="785" y="1016"/>
                  </a:cubicBezTo>
                  <a:cubicBezTo>
                    <a:pt x="787" y="1012"/>
                    <a:pt x="786" y="1004"/>
                    <a:pt x="783" y="999"/>
                  </a:cubicBezTo>
                  <a:cubicBezTo>
                    <a:pt x="784" y="998"/>
                    <a:pt x="785" y="998"/>
                    <a:pt x="785" y="997"/>
                  </a:cubicBezTo>
                  <a:cubicBezTo>
                    <a:pt x="786" y="996"/>
                    <a:pt x="787" y="995"/>
                    <a:pt x="788" y="994"/>
                  </a:cubicBezTo>
                  <a:cubicBezTo>
                    <a:pt x="789" y="994"/>
                    <a:pt x="790" y="993"/>
                    <a:pt x="791" y="992"/>
                  </a:cubicBezTo>
                  <a:cubicBezTo>
                    <a:pt x="792" y="991"/>
                    <a:pt x="794" y="991"/>
                    <a:pt x="795" y="990"/>
                  </a:cubicBezTo>
                  <a:cubicBezTo>
                    <a:pt x="795" y="990"/>
                    <a:pt x="796" y="990"/>
                    <a:pt x="796" y="989"/>
                  </a:cubicBezTo>
                  <a:cubicBezTo>
                    <a:pt x="797" y="989"/>
                    <a:pt x="797" y="989"/>
                    <a:pt x="797" y="989"/>
                  </a:cubicBezTo>
                  <a:cubicBezTo>
                    <a:pt x="797" y="989"/>
                    <a:pt x="798" y="989"/>
                    <a:pt x="798" y="989"/>
                  </a:cubicBezTo>
                  <a:cubicBezTo>
                    <a:pt x="798" y="988"/>
                    <a:pt x="799" y="988"/>
                    <a:pt x="799" y="988"/>
                  </a:cubicBezTo>
                  <a:cubicBezTo>
                    <a:pt x="800" y="988"/>
                    <a:pt x="800" y="988"/>
                    <a:pt x="801" y="987"/>
                  </a:cubicBezTo>
                  <a:cubicBezTo>
                    <a:pt x="801" y="987"/>
                    <a:pt x="801" y="987"/>
                    <a:pt x="802" y="987"/>
                  </a:cubicBezTo>
                  <a:cubicBezTo>
                    <a:pt x="802" y="987"/>
                    <a:pt x="802" y="987"/>
                    <a:pt x="802" y="987"/>
                  </a:cubicBezTo>
                  <a:cubicBezTo>
                    <a:pt x="803" y="987"/>
                    <a:pt x="803" y="987"/>
                    <a:pt x="804" y="986"/>
                  </a:cubicBezTo>
                  <a:cubicBezTo>
                    <a:pt x="804" y="986"/>
                    <a:pt x="804" y="986"/>
                    <a:pt x="804" y="986"/>
                  </a:cubicBezTo>
                  <a:close/>
                  <a:moveTo>
                    <a:pt x="717" y="1005"/>
                  </a:moveTo>
                  <a:cubicBezTo>
                    <a:pt x="717" y="1004"/>
                    <a:pt x="717" y="1003"/>
                    <a:pt x="717" y="1003"/>
                  </a:cubicBezTo>
                  <a:cubicBezTo>
                    <a:pt x="717" y="1002"/>
                    <a:pt x="717" y="1002"/>
                    <a:pt x="717" y="1001"/>
                  </a:cubicBezTo>
                  <a:cubicBezTo>
                    <a:pt x="717" y="1000"/>
                    <a:pt x="718" y="1000"/>
                    <a:pt x="718" y="999"/>
                  </a:cubicBezTo>
                  <a:cubicBezTo>
                    <a:pt x="718" y="999"/>
                    <a:pt x="718" y="998"/>
                    <a:pt x="718" y="998"/>
                  </a:cubicBezTo>
                  <a:cubicBezTo>
                    <a:pt x="718" y="998"/>
                    <a:pt x="718" y="997"/>
                    <a:pt x="718" y="997"/>
                  </a:cubicBezTo>
                  <a:cubicBezTo>
                    <a:pt x="718" y="997"/>
                    <a:pt x="718" y="997"/>
                    <a:pt x="718" y="997"/>
                  </a:cubicBezTo>
                  <a:cubicBezTo>
                    <a:pt x="718" y="997"/>
                    <a:pt x="718" y="997"/>
                    <a:pt x="718" y="997"/>
                  </a:cubicBezTo>
                  <a:cubicBezTo>
                    <a:pt x="718" y="997"/>
                    <a:pt x="718" y="997"/>
                    <a:pt x="718" y="997"/>
                  </a:cubicBezTo>
                  <a:cubicBezTo>
                    <a:pt x="721" y="994"/>
                    <a:pt x="723" y="992"/>
                    <a:pt x="727" y="989"/>
                  </a:cubicBezTo>
                  <a:cubicBezTo>
                    <a:pt x="729" y="988"/>
                    <a:pt x="731" y="986"/>
                    <a:pt x="733" y="985"/>
                  </a:cubicBezTo>
                  <a:cubicBezTo>
                    <a:pt x="734" y="985"/>
                    <a:pt x="735" y="984"/>
                    <a:pt x="737" y="983"/>
                  </a:cubicBezTo>
                  <a:cubicBezTo>
                    <a:pt x="738" y="982"/>
                    <a:pt x="739" y="982"/>
                    <a:pt x="740" y="981"/>
                  </a:cubicBezTo>
                  <a:cubicBezTo>
                    <a:pt x="745" y="979"/>
                    <a:pt x="751" y="976"/>
                    <a:pt x="757" y="974"/>
                  </a:cubicBezTo>
                  <a:cubicBezTo>
                    <a:pt x="760" y="973"/>
                    <a:pt x="763" y="972"/>
                    <a:pt x="767" y="972"/>
                  </a:cubicBezTo>
                  <a:cubicBezTo>
                    <a:pt x="770" y="971"/>
                    <a:pt x="773" y="971"/>
                    <a:pt x="777" y="972"/>
                  </a:cubicBezTo>
                  <a:cubicBezTo>
                    <a:pt x="780" y="972"/>
                    <a:pt x="784" y="974"/>
                    <a:pt x="787" y="975"/>
                  </a:cubicBezTo>
                  <a:cubicBezTo>
                    <a:pt x="790" y="977"/>
                    <a:pt x="793" y="979"/>
                    <a:pt x="797" y="981"/>
                  </a:cubicBezTo>
                  <a:cubicBezTo>
                    <a:pt x="799" y="983"/>
                    <a:pt x="800" y="984"/>
                    <a:pt x="802" y="985"/>
                  </a:cubicBezTo>
                  <a:cubicBezTo>
                    <a:pt x="802" y="985"/>
                    <a:pt x="802" y="985"/>
                    <a:pt x="802" y="985"/>
                  </a:cubicBezTo>
                  <a:cubicBezTo>
                    <a:pt x="801" y="985"/>
                    <a:pt x="801" y="985"/>
                    <a:pt x="801" y="985"/>
                  </a:cubicBezTo>
                  <a:cubicBezTo>
                    <a:pt x="801" y="985"/>
                    <a:pt x="800" y="985"/>
                    <a:pt x="800" y="985"/>
                  </a:cubicBezTo>
                  <a:cubicBezTo>
                    <a:pt x="800" y="986"/>
                    <a:pt x="799" y="986"/>
                    <a:pt x="799" y="986"/>
                  </a:cubicBezTo>
                  <a:cubicBezTo>
                    <a:pt x="798" y="986"/>
                    <a:pt x="798" y="986"/>
                    <a:pt x="797" y="987"/>
                  </a:cubicBezTo>
                  <a:cubicBezTo>
                    <a:pt x="797" y="987"/>
                    <a:pt x="796" y="987"/>
                    <a:pt x="796" y="987"/>
                  </a:cubicBezTo>
                  <a:cubicBezTo>
                    <a:pt x="796" y="987"/>
                    <a:pt x="796" y="987"/>
                    <a:pt x="795" y="987"/>
                  </a:cubicBezTo>
                  <a:cubicBezTo>
                    <a:pt x="795" y="988"/>
                    <a:pt x="794" y="988"/>
                    <a:pt x="794" y="988"/>
                  </a:cubicBezTo>
                  <a:cubicBezTo>
                    <a:pt x="792" y="989"/>
                    <a:pt x="791" y="989"/>
                    <a:pt x="790" y="990"/>
                  </a:cubicBezTo>
                  <a:cubicBezTo>
                    <a:pt x="789" y="991"/>
                    <a:pt x="788" y="992"/>
                    <a:pt x="787" y="993"/>
                  </a:cubicBezTo>
                  <a:cubicBezTo>
                    <a:pt x="786" y="993"/>
                    <a:pt x="785" y="994"/>
                    <a:pt x="784" y="995"/>
                  </a:cubicBezTo>
                  <a:cubicBezTo>
                    <a:pt x="783" y="996"/>
                    <a:pt x="783" y="996"/>
                    <a:pt x="782" y="997"/>
                  </a:cubicBezTo>
                  <a:cubicBezTo>
                    <a:pt x="781" y="995"/>
                    <a:pt x="781" y="995"/>
                    <a:pt x="781" y="995"/>
                  </a:cubicBezTo>
                  <a:cubicBezTo>
                    <a:pt x="781" y="996"/>
                    <a:pt x="782" y="996"/>
                    <a:pt x="782" y="997"/>
                  </a:cubicBezTo>
                  <a:cubicBezTo>
                    <a:pt x="782" y="997"/>
                    <a:pt x="782" y="997"/>
                    <a:pt x="782" y="997"/>
                  </a:cubicBezTo>
                  <a:cubicBezTo>
                    <a:pt x="765" y="991"/>
                    <a:pt x="766" y="1008"/>
                    <a:pt x="764" y="1019"/>
                  </a:cubicBezTo>
                  <a:cubicBezTo>
                    <a:pt x="751" y="1021"/>
                    <a:pt x="740" y="1022"/>
                    <a:pt x="722" y="1018"/>
                  </a:cubicBezTo>
                  <a:cubicBezTo>
                    <a:pt x="722" y="1014"/>
                    <a:pt x="720" y="1010"/>
                    <a:pt x="717" y="1007"/>
                  </a:cubicBezTo>
                  <a:cubicBezTo>
                    <a:pt x="717" y="1006"/>
                    <a:pt x="717" y="1005"/>
                    <a:pt x="717" y="1005"/>
                  </a:cubicBezTo>
                  <a:close/>
                  <a:moveTo>
                    <a:pt x="842" y="1122"/>
                  </a:moveTo>
                  <a:cubicBezTo>
                    <a:pt x="809" y="1121"/>
                    <a:pt x="794" y="1110"/>
                    <a:pt x="766" y="1097"/>
                  </a:cubicBezTo>
                  <a:cubicBezTo>
                    <a:pt x="769" y="1108"/>
                    <a:pt x="779" y="1116"/>
                    <a:pt x="788" y="1123"/>
                  </a:cubicBezTo>
                  <a:cubicBezTo>
                    <a:pt x="766" y="1141"/>
                    <a:pt x="728" y="1123"/>
                    <a:pt x="707" y="1114"/>
                  </a:cubicBezTo>
                  <a:cubicBezTo>
                    <a:pt x="702" y="1112"/>
                    <a:pt x="691" y="1114"/>
                    <a:pt x="686" y="1111"/>
                  </a:cubicBezTo>
                  <a:cubicBezTo>
                    <a:pt x="682" y="1108"/>
                    <a:pt x="681" y="1097"/>
                    <a:pt x="677" y="1096"/>
                  </a:cubicBezTo>
                  <a:cubicBezTo>
                    <a:pt x="669" y="1091"/>
                    <a:pt x="651" y="1090"/>
                    <a:pt x="646" y="1080"/>
                  </a:cubicBezTo>
                  <a:cubicBezTo>
                    <a:pt x="657" y="1075"/>
                    <a:pt x="674" y="1056"/>
                    <a:pt x="684" y="1052"/>
                  </a:cubicBezTo>
                  <a:cubicBezTo>
                    <a:pt x="705" y="1045"/>
                    <a:pt x="712" y="1055"/>
                    <a:pt x="723" y="1056"/>
                  </a:cubicBezTo>
                  <a:cubicBezTo>
                    <a:pt x="752" y="1057"/>
                    <a:pt x="777" y="1054"/>
                    <a:pt x="810" y="1049"/>
                  </a:cubicBezTo>
                  <a:cubicBezTo>
                    <a:pt x="847" y="1045"/>
                    <a:pt x="875" y="1042"/>
                    <a:pt x="899" y="1049"/>
                  </a:cubicBezTo>
                  <a:cubicBezTo>
                    <a:pt x="911" y="1053"/>
                    <a:pt x="903" y="1095"/>
                    <a:pt x="923" y="1120"/>
                  </a:cubicBezTo>
                  <a:cubicBezTo>
                    <a:pt x="898" y="1124"/>
                    <a:pt x="867" y="1123"/>
                    <a:pt x="842" y="1122"/>
                  </a:cubicBezTo>
                  <a:close/>
                  <a:moveTo>
                    <a:pt x="1032" y="1170"/>
                  </a:moveTo>
                  <a:cubicBezTo>
                    <a:pt x="1021" y="1163"/>
                    <a:pt x="1003" y="1154"/>
                    <a:pt x="993" y="1146"/>
                  </a:cubicBezTo>
                  <a:cubicBezTo>
                    <a:pt x="985" y="1139"/>
                    <a:pt x="978" y="1132"/>
                    <a:pt x="972" y="1123"/>
                  </a:cubicBezTo>
                  <a:cubicBezTo>
                    <a:pt x="972" y="1123"/>
                    <a:pt x="972" y="1123"/>
                    <a:pt x="972" y="1123"/>
                  </a:cubicBezTo>
                  <a:cubicBezTo>
                    <a:pt x="973" y="1123"/>
                    <a:pt x="974" y="1123"/>
                    <a:pt x="975" y="1123"/>
                  </a:cubicBezTo>
                  <a:cubicBezTo>
                    <a:pt x="975" y="1122"/>
                    <a:pt x="976" y="1122"/>
                    <a:pt x="977" y="1122"/>
                  </a:cubicBezTo>
                  <a:cubicBezTo>
                    <a:pt x="978" y="1122"/>
                    <a:pt x="979" y="1122"/>
                    <a:pt x="980" y="1122"/>
                  </a:cubicBezTo>
                  <a:cubicBezTo>
                    <a:pt x="980" y="1122"/>
                    <a:pt x="981" y="1122"/>
                    <a:pt x="982" y="1122"/>
                  </a:cubicBezTo>
                  <a:cubicBezTo>
                    <a:pt x="983" y="1122"/>
                    <a:pt x="983" y="1122"/>
                    <a:pt x="984" y="1122"/>
                  </a:cubicBezTo>
                  <a:cubicBezTo>
                    <a:pt x="984" y="1122"/>
                    <a:pt x="984" y="1122"/>
                    <a:pt x="984" y="1122"/>
                  </a:cubicBezTo>
                  <a:cubicBezTo>
                    <a:pt x="984" y="1122"/>
                    <a:pt x="984" y="1122"/>
                    <a:pt x="984" y="1122"/>
                  </a:cubicBezTo>
                  <a:cubicBezTo>
                    <a:pt x="985" y="1123"/>
                    <a:pt x="986" y="1123"/>
                    <a:pt x="986" y="1124"/>
                  </a:cubicBezTo>
                  <a:cubicBezTo>
                    <a:pt x="987" y="1125"/>
                    <a:pt x="989" y="1126"/>
                    <a:pt x="990" y="1126"/>
                  </a:cubicBezTo>
                  <a:cubicBezTo>
                    <a:pt x="993" y="1128"/>
                    <a:pt x="996" y="1130"/>
                    <a:pt x="999" y="1131"/>
                  </a:cubicBezTo>
                  <a:cubicBezTo>
                    <a:pt x="999" y="1131"/>
                    <a:pt x="1000" y="1132"/>
                    <a:pt x="1001" y="1132"/>
                  </a:cubicBezTo>
                  <a:cubicBezTo>
                    <a:pt x="1002" y="1132"/>
                    <a:pt x="1003" y="1132"/>
                    <a:pt x="1003" y="1133"/>
                  </a:cubicBezTo>
                  <a:cubicBezTo>
                    <a:pt x="1004" y="1133"/>
                    <a:pt x="1005" y="1133"/>
                    <a:pt x="1006" y="1133"/>
                  </a:cubicBezTo>
                  <a:cubicBezTo>
                    <a:pt x="1007" y="1134"/>
                    <a:pt x="1007" y="1134"/>
                    <a:pt x="1007" y="1134"/>
                  </a:cubicBezTo>
                  <a:cubicBezTo>
                    <a:pt x="1007" y="1134"/>
                    <a:pt x="1008" y="1134"/>
                    <a:pt x="1008" y="1134"/>
                  </a:cubicBezTo>
                  <a:cubicBezTo>
                    <a:pt x="1011" y="1135"/>
                    <a:pt x="1014" y="1135"/>
                    <a:pt x="1017" y="1135"/>
                  </a:cubicBezTo>
                  <a:cubicBezTo>
                    <a:pt x="1018" y="1135"/>
                    <a:pt x="1019" y="1135"/>
                    <a:pt x="1020" y="1135"/>
                  </a:cubicBezTo>
                  <a:cubicBezTo>
                    <a:pt x="1020" y="1135"/>
                    <a:pt x="1021" y="1135"/>
                    <a:pt x="1022" y="1135"/>
                  </a:cubicBezTo>
                  <a:cubicBezTo>
                    <a:pt x="1023" y="1135"/>
                    <a:pt x="1023" y="1135"/>
                    <a:pt x="1024" y="1135"/>
                  </a:cubicBezTo>
                  <a:cubicBezTo>
                    <a:pt x="1025" y="1135"/>
                    <a:pt x="1026" y="1135"/>
                    <a:pt x="1026" y="1135"/>
                  </a:cubicBezTo>
                  <a:cubicBezTo>
                    <a:pt x="1028" y="1135"/>
                    <a:pt x="1029" y="1134"/>
                    <a:pt x="1030" y="1135"/>
                  </a:cubicBezTo>
                  <a:cubicBezTo>
                    <a:pt x="1030" y="1135"/>
                    <a:pt x="1031" y="1135"/>
                    <a:pt x="1031" y="1135"/>
                  </a:cubicBezTo>
                  <a:cubicBezTo>
                    <a:pt x="1032" y="1135"/>
                    <a:pt x="1032" y="1135"/>
                    <a:pt x="1032" y="1135"/>
                  </a:cubicBezTo>
                  <a:cubicBezTo>
                    <a:pt x="1032" y="1135"/>
                    <a:pt x="1032" y="1135"/>
                    <a:pt x="1032" y="1135"/>
                  </a:cubicBezTo>
                  <a:cubicBezTo>
                    <a:pt x="1032" y="1135"/>
                    <a:pt x="1033" y="1135"/>
                    <a:pt x="1033" y="1135"/>
                  </a:cubicBezTo>
                  <a:cubicBezTo>
                    <a:pt x="1033" y="1135"/>
                    <a:pt x="1034" y="1135"/>
                    <a:pt x="1034" y="1135"/>
                  </a:cubicBezTo>
                  <a:cubicBezTo>
                    <a:pt x="1036" y="1136"/>
                    <a:pt x="1038" y="1138"/>
                    <a:pt x="1040" y="1139"/>
                  </a:cubicBezTo>
                  <a:cubicBezTo>
                    <a:pt x="1041" y="1140"/>
                    <a:pt x="1042" y="1141"/>
                    <a:pt x="1042" y="1142"/>
                  </a:cubicBezTo>
                  <a:cubicBezTo>
                    <a:pt x="1043" y="1142"/>
                    <a:pt x="1043" y="1143"/>
                    <a:pt x="1043" y="1143"/>
                  </a:cubicBezTo>
                  <a:cubicBezTo>
                    <a:pt x="1044" y="1144"/>
                    <a:pt x="1044" y="1144"/>
                    <a:pt x="1045" y="1144"/>
                  </a:cubicBezTo>
                  <a:cubicBezTo>
                    <a:pt x="1046" y="1146"/>
                    <a:pt x="1047" y="1147"/>
                    <a:pt x="1048" y="1149"/>
                  </a:cubicBezTo>
                  <a:cubicBezTo>
                    <a:pt x="1049" y="1149"/>
                    <a:pt x="1049" y="1150"/>
                    <a:pt x="1050" y="1151"/>
                  </a:cubicBezTo>
                  <a:cubicBezTo>
                    <a:pt x="1052" y="1158"/>
                    <a:pt x="1055" y="1165"/>
                    <a:pt x="1057" y="1172"/>
                  </a:cubicBezTo>
                  <a:cubicBezTo>
                    <a:pt x="1059" y="1179"/>
                    <a:pt x="1062" y="1186"/>
                    <a:pt x="1064" y="1192"/>
                  </a:cubicBezTo>
                  <a:cubicBezTo>
                    <a:pt x="1055" y="1183"/>
                    <a:pt x="1045" y="1177"/>
                    <a:pt x="1032" y="1170"/>
                  </a:cubicBezTo>
                  <a:close/>
                  <a:moveTo>
                    <a:pt x="1865" y="2007"/>
                  </a:moveTo>
                  <a:cubicBezTo>
                    <a:pt x="1865" y="2007"/>
                    <a:pt x="1865" y="2008"/>
                    <a:pt x="1865" y="2008"/>
                  </a:cubicBezTo>
                  <a:cubicBezTo>
                    <a:pt x="1866" y="2009"/>
                    <a:pt x="1868" y="2010"/>
                    <a:pt x="1869" y="2012"/>
                  </a:cubicBezTo>
                  <a:cubicBezTo>
                    <a:pt x="1869" y="2012"/>
                    <a:pt x="1870" y="2012"/>
                    <a:pt x="1870" y="2012"/>
                  </a:cubicBezTo>
                  <a:cubicBezTo>
                    <a:pt x="1869" y="2012"/>
                    <a:pt x="1869" y="2012"/>
                    <a:pt x="1868" y="2012"/>
                  </a:cubicBezTo>
                  <a:cubicBezTo>
                    <a:pt x="1867" y="2011"/>
                    <a:pt x="1865" y="2010"/>
                    <a:pt x="1864" y="2010"/>
                  </a:cubicBezTo>
                  <a:cubicBezTo>
                    <a:pt x="1862" y="2009"/>
                    <a:pt x="1861" y="2009"/>
                    <a:pt x="1860" y="2008"/>
                  </a:cubicBezTo>
                  <a:cubicBezTo>
                    <a:pt x="1858" y="2007"/>
                    <a:pt x="1856" y="2007"/>
                    <a:pt x="1855" y="2006"/>
                  </a:cubicBezTo>
                  <a:cubicBezTo>
                    <a:pt x="1858" y="2006"/>
                    <a:pt x="1861" y="2007"/>
                    <a:pt x="1865" y="2007"/>
                  </a:cubicBezTo>
                  <a:close/>
                  <a:moveTo>
                    <a:pt x="1672" y="846"/>
                  </a:moveTo>
                  <a:cubicBezTo>
                    <a:pt x="1673" y="846"/>
                    <a:pt x="1673" y="846"/>
                    <a:pt x="1673" y="846"/>
                  </a:cubicBezTo>
                  <a:cubicBezTo>
                    <a:pt x="1674" y="847"/>
                    <a:pt x="1674" y="847"/>
                    <a:pt x="1674" y="847"/>
                  </a:cubicBezTo>
                  <a:cubicBezTo>
                    <a:pt x="1675" y="847"/>
                    <a:pt x="1675" y="847"/>
                    <a:pt x="1675" y="847"/>
                  </a:cubicBezTo>
                  <a:cubicBezTo>
                    <a:pt x="1675" y="848"/>
                    <a:pt x="1675" y="848"/>
                    <a:pt x="1675" y="848"/>
                  </a:cubicBezTo>
                  <a:cubicBezTo>
                    <a:pt x="1676" y="848"/>
                    <a:pt x="1676" y="848"/>
                    <a:pt x="1676" y="849"/>
                  </a:cubicBezTo>
                  <a:cubicBezTo>
                    <a:pt x="1677" y="850"/>
                    <a:pt x="1678" y="851"/>
                    <a:pt x="1680" y="853"/>
                  </a:cubicBezTo>
                  <a:cubicBezTo>
                    <a:pt x="1680" y="854"/>
                    <a:pt x="1681" y="854"/>
                    <a:pt x="1681" y="855"/>
                  </a:cubicBezTo>
                  <a:cubicBezTo>
                    <a:pt x="1682" y="856"/>
                    <a:pt x="1683" y="857"/>
                    <a:pt x="1683" y="857"/>
                  </a:cubicBezTo>
                  <a:cubicBezTo>
                    <a:pt x="1684" y="858"/>
                    <a:pt x="1684" y="859"/>
                    <a:pt x="1685" y="860"/>
                  </a:cubicBezTo>
                  <a:cubicBezTo>
                    <a:pt x="1685" y="860"/>
                    <a:pt x="1685" y="860"/>
                    <a:pt x="1685" y="860"/>
                  </a:cubicBezTo>
                  <a:cubicBezTo>
                    <a:pt x="1673" y="857"/>
                    <a:pt x="1666" y="857"/>
                    <a:pt x="1650" y="859"/>
                  </a:cubicBezTo>
                  <a:cubicBezTo>
                    <a:pt x="1655" y="854"/>
                    <a:pt x="1660" y="849"/>
                    <a:pt x="1666" y="844"/>
                  </a:cubicBezTo>
                  <a:cubicBezTo>
                    <a:pt x="1668" y="844"/>
                    <a:pt x="1670" y="845"/>
                    <a:pt x="1672" y="846"/>
                  </a:cubicBezTo>
                  <a:close/>
                  <a:moveTo>
                    <a:pt x="1657" y="839"/>
                  </a:moveTo>
                  <a:cubicBezTo>
                    <a:pt x="1656" y="840"/>
                    <a:pt x="1655" y="840"/>
                    <a:pt x="1654" y="841"/>
                  </a:cubicBezTo>
                  <a:cubicBezTo>
                    <a:pt x="1654" y="841"/>
                    <a:pt x="1654" y="841"/>
                    <a:pt x="1654" y="841"/>
                  </a:cubicBezTo>
                  <a:cubicBezTo>
                    <a:pt x="1653" y="842"/>
                    <a:pt x="1651" y="842"/>
                    <a:pt x="1650" y="842"/>
                  </a:cubicBezTo>
                  <a:cubicBezTo>
                    <a:pt x="1652" y="841"/>
                    <a:pt x="1655" y="840"/>
                    <a:pt x="1657" y="839"/>
                  </a:cubicBezTo>
                  <a:close/>
                  <a:moveTo>
                    <a:pt x="1620" y="858"/>
                  </a:moveTo>
                  <a:cubicBezTo>
                    <a:pt x="1628" y="854"/>
                    <a:pt x="1636" y="850"/>
                    <a:pt x="1645" y="845"/>
                  </a:cubicBezTo>
                  <a:cubicBezTo>
                    <a:pt x="1646" y="845"/>
                    <a:pt x="1647" y="845"/>
                    <a:pt x="1648" y="845"/>
                  </a:cubicBezTo>
                  <a:cubicBezTo>
                    <a:pt x="1649" y="845"/>
                    <a:pt x="1650" y="844"/>
                    <a:pt x="1651" y="844"/>
                  </a:cubicBezTo>
                  <a:cubicBezTo>
                    <a:pt x="1645" y="850"/>
                    <a:pt x="1637" y="855"/>
                    <a:pt x="1626" y="859"/>
                  </a:cubicBezTo>
                  <a:cubicBezTo>
                    <a:pt x="1620" y="862"/>
                    <a:pt x="1612" y="864"/>
                    <a:pt x="1604" y="866"/>
                  </a:cubicBezTo>
                  <a:cubicBezTo>
                    <a:pt x="1609" y="864"/>
                    <a:pt x="1615" y="861"/>
                    <a:pt x="1620" y="858"/>
                  </a:cubicBezTo>
                  <a:close/>
                  <a:moveTo>
                    <a:pt x="1564" y="914"/>
                  </a:moveTo>
                  <a:cubicBezTo>
                    <a:pt x="1568" y="914"/>
                    <a:pt x="1572" y="913"/>
                    <a:pt x="1576" y="912"/>
                  </a:cubicBezTo>
                  <a:cubicBezTo>
                    <a:pt x="1565" y="922"/>
                    <a:pt x="1558" y="940"/>
                    <a:pt x="1570" y="951"/>
                  </a:cubicBezTo>
                  <a:cubicBezTo>
                    <a:pt x="1572" y="952"/>
                    <a:pt x="1572" y="952"/>
                    <a:pt x="1572" y="952"/>
                  </a:cubicBezTo>
                  <a:cubicBezTo>
                    <a:pt x="1572" y="952"/>
                    <a:pt x="1572" y="952"/>
                    <a:pt x="1572" y="953"/>
                  </a:cubicBezTo>
                  <a:cubicBezTo>
                    <a:pt x="1572" y="955"/>
                    <a:pt x="1573" y="956"/>
                    <a:pt x="1573" y="958"/>
                  </a:cubicBezTo>
                  <a:cubicBezTo>
                    <a:pt x="1573" y="959"/>
                    <a:pt x="1574" y="960"/>
                    <a:pt x="1574" y="961"/>
                  </a:cubicBezTo>
                  <a:cubicBezTo>
                    <a:pt x="1574" y="961"/>
                    <a:pt x="1574" y="961"/>
                    <a:pt x="1574" y="962"/>
                  </a:cubicBezTo>
                  <a:cubicBezTo>
                    <a:pt x="1575" y="962"/>
                    <a:pt x="1575" y="963"/>
                    <a:pt x="1575" y="963"/>
                  </a:cubicBezTo>
                  <a:cubicBezTo>
                    <a:pt x="1575" y="964"/>
                    <a:pt x="1576" y="964"/>
                    <a:pt x="1576" y="965"/>
                  </a:cubicBezTo>
                  <a:cubicBezTo>
                    <a:pt x="1576" y="966"/>
                    <a:pt x="1577" y="966"/>
                    <a:pt x="1577" y="967"/>
                  </a:cubicBezTo>
                  <a:cubicBezTo>
                    <a:pt x="1577" y="967"/>
                    <a:pt x="1577" y="968"/>
                    <a:pt x="1577" y="968"/>
                  </a:cubicBezTo>
                  <a:cubicBezTo>
                    <a:pt x="1578" y="968"/>
                    <a:pt x="1578" y="969"/>
                    <a:pt x="1578" y="969"/>
                  </a:cubicBezTo>
                  <a:cubicBezTo>
                    <a:pt x="1578" y="969"/>
                    <a:pt x="1579" y="970"/>
                    <a:pt x="1579" y="970"/>
                  </a:cubicBezTo>
                  <a:cubicBezTo>
                    <a:pt x="1579" y="971"/>
                    <a:pt x="1580" y="971"/>
                    <a:pt x="1580" y="971"/>
                  </a:cubicBezTo>
                  <a:cubicBezTo>
                    <a:pt x="1581" y="972"/>
                    <a:pt x="1581" y="972"/>
                    <a:pt x="1581" y="972"/>
                  </a:cubicBezTo>
                  <a:cubicBezTo>
                    <a:pt x="1582" y="973"/>
                    <a:pt x="1582" y="973"/>
                    <a:pt x="1582" y="973"/>
                  </a:cubicBezTo>
                  <a:cubicBezTo>
                    <a:pt x="1582" y="973"/>
                    <a:pt x="1582" y="973"/>
                    <a:pt x="1582" y="973"/>
                  </a:cubicBezTo>
                  <a:cubicBezTo>
                    <a:pt x="1581" y="974"/>
                    <a:pt x="1581" y="974"/>
                    <a:pt x="1580" y="974"/>
                  </a:cubicBezTo>
                  <a:cubicBezTo>
                    <a:pt x="1580" y="974"/>
                    <a:pt x="1580" y="975"/>
                    <a:pt x="1580" y="975"/>
                  </a:cubicBezTo>
                  <a:cubicBezTo>
                    <a:pt x="1579" y="975"/>
                    <a:pt x="1579" y="975"/>
                    <a:pt x="1579" y="976"/>
                  </a:cubicBezTo>
                  <a:cubicBezTo>
                    <a:pt x="1577" y="977"/>
                    <a:pt x="1576" y="980"/>
                    <a:pt x="1574" y="982"/>
                  </a:cubicBezTo>
                  <a:cubicBezTo>
                    <a:pt x="1573" y="985"/>
                    <a:pt x="1572" y="987"/>
                    <a:pt x="1571" y="990"/>
                  </a:cubicBezTo>
                  <a:cubicBezTo>
                    <a:pt x="1570" y="993"/>
                    <a:pt x="1569" y="995"/>
                    <a:pt x="1567" y="998"/>
                  </a:cubicBezTo>
                  <a:cubicBezTo>
                    <a:pt x="1565" y="1003"/>
                    <a:pt x="1563" y="1008"/>
                    <a:pt x="1560" y="1013"/>
                  </a:cubicBezTo>
                  <a:cubicBezTo>
                    <a:pt x="1559" y="1016"/>
                    <a:pt x="1558" y="1018"/>
                    <a:pt x="1557" y="1020"/>
                  </a:cubicBezTo>
                  <a:cubicBezTo>
                    <a:pt x="1556" y="1022"/>
                    <a:pt x="1555" y="1025"/>
                    <a:pt x="1554" y="1026"/>
                  </a:cubicBezTo>
                  <a:cubicBezTo>
                    <a:pt x="1553" y="1027"/>
                    <a:pt x="1552" y="1028"/>
                    <a:pt x="1552" y="1029"/>
                  </a:cubicBezTo>
                  <a:cubicBezTo>
                    <a:pt x="1551" y="1030"/>
                    <a:pt x="1551" y="1030"/>
                    <a:pt x="1550" y="1031"/>
                  </a:cubicBezTo>
                  <a:cubicBezTo>
                    <a:pt x="1550" y="1032"/>
                    <a:pt x="1549" y="1032"/>
                    <a:pt x="1549" y="1033"/>
                  </a:cubicBezTo>
                  <a:cubicBezTo>
                    <a:pt x="1548" y="1033"/>
                    <a:pt x="1548" y="1033"/>
                    <a:pt x="1548" y="1034"/>
                  </a:cubicBezTo>
                  <a:cubicBezTo>
                    <a:pt x="1548" y="1034"/>
                    <a:pt x="1548" y="1034"/>
                    <a:pt x="1547" y="1034"/>
                  </a:cubicBezTo>
                  <a:cubicBezTo>
                    <a:pt x="1547" y="1035"/>
                    <a:pt x="1546" y="1035"/>
                    <a:pt x="1546" y="1035"/>
                  </a:cubicBezTo>
                  <a:cubicBezTo>
                    <a:pt x="1546" y="1036"/>
                    <a:pt x="1546" y="1036"/>
                    <a:pt x="1546" y="1036"/>
                  </a:cubicBezTo>
                  <a:cubicBezTo>
                    <a:pt x="1542" y="1036"/>
                    <a:pt x="1538" y="1037"/>
                    <a:pt x="1534" y="1037"/>
                  </a:cubicBezTo>
                  <a:cubicBezTo>
                    <a:pt x="1530" y="1038"/>
                    <a:pt x="1526" y="1039"/>
                    <a:pt x="1522" y="1040"/>
                  </a:cubicBezTo>
                  <a:cubicBezTo>
                    <a:pt x="1521" y="1041"/>
                    <a:pt x="1520" y="1041"/>
                    <a:pt x="1519" y="1042"/>
                  </a:cubicBezTo>
                  <a:cubicBezTo>
                    <a:pt x="1519" y="1042"/>
                    <a:pt x="1519" y="1042"/>
                    <a:pt x="1518" y="1042"/>
                  </a:cubicBezTo>
                  <a:cubicBezTo>
                    <a:pt x="1517" y="1043"/>
                    <a:pt x="1517" y="1043"/>
                    <a:pt x="1517" y="1043"/>
                  </a:cubicBezTo>
                  <a:cubicBezTo>
                    <a:pt x="1517" y="1043"/>
                    <a:pt x="1517" y="1043"/>
                    <a:pt x="1517" y="1043"/>
                  </a:cubicBezTo>
                  <a:cubicBezTo>
                    <a:pt x="1517" y="1042"/>
                    <a:pt x="1518" y="1042"/>
                    <a:pt x="1518" y="1041"/>
                  </a:cubicBezTo>
                  <a:cubicBezTo>
                    <a:pt x="1518" y="1041"/>
                    <a:pt x="1518" y="1041"/>
                    <a:pt x="1518" y="1041"/>
                  </a:cubicBezTo>
                  <a:cubicBezTo>
                    <a:pt x="1518" y="1040"/>
                    <a:pt x="1518" y="1040"/>
                    <a:pt x="1518" y="1040"/>
                  </a:cubicBezTo>
                  <a:cubicBezTo>
                    <a:pt x="1518" y="1039"/>
                    <a:pt x="1518" y="1039"/>
                    <a:pt x="1518" y="1038"/>
                  </a:cubicBezTo>
                  <a:cubicBezTo>
                    <a:pt x="1519" y="1038"/>
                    <a:pt x="1519" y="1037"/>
                    <a:pt x="1519" y="1036"/>
                  </a:cubicBezTo>
                  <a:cubicBezTo>
                    <a:pt x="1519" y="1036"/>
                    <a:pt x="1519" y="1035"/>
                    <a:pt x="1519" y="1035"/>
                  </a:cubicBezTo>
                  <a:cubicBezTo>
                    <a:pt x="1520" y="1034"/>
                    <a:pt x="1520" y="1033"/>
                    <a:pt x="1520" y="1033"/>
                  </a:cubicBezTo>
                  <a:cubicBezTo>
                    <a:pt x="1520" y="1031"/>
                    <a:pt x="1521" y="1030"/>
                    <a:pt x="1521" y="1029"/>
                  </a:cubicBezTo>
                  <a:cubicBezTo>
                    <a:pt x="1522" y="1027"/>
                    <a:pt x="1523" y="1026"/>
                    <a:pt x="1523" y="1025"/>
                  </a:cubicBezTo>
                  <a:cubicBezTo>
                    <a:pt x="1524" y="1023"/>
                    <a:pt x="1524" y="1022"/>
                    <a:pt x="1525" y="1021"/>
                  </a:cubicBezTo>
                  <a:cubicBezTo>
                    <a:pt x="1526" y="1021"/>
                    <a:pt x="1526" y="1021"/>
                    <a:pt x="1526" y="1021"/>
                  </a:cubicBezTo>
                  <a:cubicBezTo>
                    <a:pt x="1525" y="1022"/>
                    <a:pt x="1525" y="1023"/>
                    <a:pt x="1524" y="1024"/>
                  </a:cubicBezTo>
                  <a:cubicBezTo>
                    <a:pt x="1546" y="1031"/>
                    <a:pt x="1551" y="1001"/>
                    <a:pt x="1549" y="985"/>
                  </a:cubicBezTo>
                  <a:cubicBezTo>
                    <a:pt x="1543" y="993"/>
                    <a:pt x="1507" y="1008"/>
                    <a:pt x="1522" y="1022"/>
                  </a:cubicBezTo>
                  <a:cubicBezTo>
                    <a:pt x="1521" y="1023"/>
                    <a:pt x="1521" y="1023"/>
                    <a:pt x="1521" y="1024"/>
                  </a:cubicBezTo>
                  <a:cubicBezTo>
                    <a:pt x="1520" y="1025"/>
                    <a:pt x="1520" y="1026"/>
                    <a:pt x="1519" y="1028"/>
                  </a:cubicBezTo>
                  <a:cubicBezTo>
                    <a:pt x="1518" y="1029"/>
                    <a:pt x="1518" y="1030"/>
                    <a:pt x="1517" y="1032"/>
                  </a:cubicBezTo>
                  <a:cubicBezTo>
                    <a:pt x="1517" y="1032"/>
                    <a:pt x="1517" y="1033"/>
                    <a:pt x="1517" y="1034"/>
                  </a:cubicBezTo>
                  <a:cubicBezTo>
                    <a:pt x="1517" y="1034"/>
                    <a:pt x="1517" y="1035"/>
                    <a:pt x="1516" y="1036"/>
                  </a:cubicBezTo>
                  <a:cubicBezTo>
                    <a:pt x="1516" y="1036"/>
                    <a:pt x="1516" y="1037"/>
                    <a:pt x="1516" y="1038"/>
                  </a:cubicBezTo>
                  <a:cubicBezTo>
                    <a:pt x="1516" y="1038"/>
                    <a:pt x="1516" y="1039"/>
                    <a:pt x="1516" y="1039"/>
                  </a:cubicBezTo>
                  <a:cubicBezTo>
                    <a:pt x="1516" y="1040"/>
                    <a:pt x="1515" y="1040"/>
                    <a:pt x="1515" y="1040"/>
                  </a:cubicBezTo>
                  <a:cubicBezTo>
                    <a:pt x="1515" y="1040"/>
                    <a:pt x="1515" y="1041"/>
                    <a:pt x="1515" y="1041"/>
                  </a:cubicBezTo>
                  <a:cubicBezTo>
                    <a:pt x="1515" y="1041"/>
                    <a:pt x="1515" y="1042"/>
                    <a:pt x="1515" y="1042"/>
                  </a:cubicBezTo>
                  <a:cubicBezTo>
                    <a:pt x="1515" y="1043"/>
                    <a:pt x="1515" y="1043"/>
                    <a:pt x="1515" y="1044"/>
                  </a:cubicBezTo>
                  <a:cubicBezTo>
                    <a:pt x="1514" y="1044"/>
                    <a:pt x="1513" y="1045"/>
                    <a:pt x="1511" y="1046"/>
                  </a:cubicBezTo>
                  <a:cubicBezTo>
                    <a:pt x="1508" y="1049"/>
                    <a:pt x="1505" y="1053"/>
                    <a:pt x="1502" y="1056"/>
                  </a:cubicBezTo>
                  <a:cubicBezTo>
                    <a:pt x="1500" y="1060"/>
                    <a:pt x="1498" y="1064"/>
                    <a:pt x="1496" y="1068"/>
                  </a:cubicBezTo>
                  <a:cubicBezTo>
                    <a:pt x="1494" y="1068"/>
                    <a:pt x="1492" y="1069"/>
                    <a:pt x="1490" y="1069"/>
                  </a:cubicBezTo>
                  <a:cubicBezTo>
                    <a:pt x="1483" y="1062"/>
                    <a:pt x="1476" y="1062"/>
                    <a:pt x="1471" y="1074"/>
                  </a:cubicBezTo>
                  <a:cubicBezTo>
                    <a:pt x="1471" y="1074"/>
                    <a:pt x="1471" y="1074"/>
                    <a:pt x="1471" y="1074"/>
                  </a:cubicBezTo>
                  <a:cubicBezTo>
                    <a:pt x="1471" y="1074"/>
                    <a:pt x="1471" y="1074"/>
                    <a:pt x="1471" y="1074"/>
                  </a:cubicBezTo>
                  <a:cubicBezTo>
                    <a:pt x="1470" y="1074"/>
                    <a:pt x="1469" y="1074"/>
                    <a:pt x="1468" y="1074"/>
                  </a:cubicBezTo>
                  <a:cubicBezTo>
                    <a:pt x="1468" y="1074"/>
                    <a:pt x="1467" y="1074"/>
                    <a:pt x="1466" y="1074"/>
                  </a:cubicBezTo>
                  <a:cubicBezTo>
                    <a:pt x="1465" y="1074"/>
                    <a:pt x="1465" y="1074"/>
                    <a:pt x="1464" y="1074"/>
                  </a:cubicBezTo>
                  <a:cubicBezTo>
                    <a:pt x="1463" y="1074"/>
                    <a:pt x="1463" y="1074"/>
                    <a:pt x="1462" y="1074"/>
                  </a:cubicBezTo>
                  <a:cubicBezTo>
                    <a:pt x="1461" y="1074"/>
                    <a:pt x="1461" y="1074"/>
                    <a:pt x="1460" y="1074"/>
                  </a:cubicBezTo>
                  <a:cubicBezTo>
                    <a:pt x="1460" y="1074"/>
                    <a:pt x="1460" y="1074"/>
                    <a:pt x="1460" y="1074"/>
                  </a:cubicBezTo>
                  <a:cubicBezTo>
                    <a:pt x="1460" y="1074"/>
                    <a:pt x="1459" y="1074"/>
                    <a:pt x="1459" y="1074"/>
                  </a:cubicBezTo>
                  <a:cubicBezTo>
                    <a:pt x="1459" y="1074"/>
                    <a:pt x="1459" y="1074"/>
                    <a:pt x="1459" y="1074"/>
                  </a:cubicBezTo>
                  <a:cubicBezTo>
                    <a:pt x="1458" y="1074"/>
                    <a:pt x="1458" y="1073"/>
                    <a:pt x="1457" y="1073"/>
                  </a:cubicBezTo>
                  <a:cubicBezTo>
                    <a:pt x="1456" y="1073"/>
                    <a:pt x="1456" y="1073"/>
                    <a:pt x="1455" y="1073"/>
                  </a:cubicBezTo>
                  <a:cubicBezTo>
                    <a:pt x="1455" y="1073"/>
                    <a:pt x="1454" y="1072"/>
                    <a:pt x="1454" y="1072"/>
                  </a:cubicBezTo>
                  <a:cubicBezTo>
                    <a:pt x="1453" y="1072"/>
                    <a:pt x="1452" y="1072"/>
                    <a:pt x="1452" y="1072"/>
                  </a:cubicBezTo>
                  <a:cubicBezTo>
                    <a:pt x="1452" y="1072"/>
                    <a:pt x="1452" y="1071"/>
                    <a:pt x="1452" y="1070"/>
                  </a:cubicBezTo>
                  <a:cubicBezTo>
                    <a:pt x="1452" y="1068"/>
                    <a:pt x="1451" y="1065"/>
                    <a:pt x="1452" y="1063"/>
                  </a:cubicBezTo>
                  <a:cubicBezTo>
                    <a:pt x="1452" y="1062"/>
                    <a:pt x="1452" y="1061"/>
                    <a:pt x="1452" y="1060"/>
                  </a:cubicBezTo>
                  <a:cubicBezTo>
                    <a:pt x="1452" y="1060"/>
                    <a:pt x="1452" y="1060"/>
                    <a:pt x="1452" y="1060"/>
                  </a:cubicBezTo>
                  <a:cubicBezTo>
                    <a:pt x="1452" y="1060"/>
                    <a:pt x="1452" y="1060"/>
                    <a:pt x="1452" y="1060"/>
                  </a:cubicBezTo>
                  <a:cubicBezTo>
                    <a:pt x="1452" y="1058"/>
                    <a:pt x="1452" y="1057"/>
                    <a:pt x="1452" y="1056"/>
                  </a:cubicBezTo>
                  <a:cubicBezTo>
                    <a:pt x="1453" y="1054"/>
                    <a:pt x="1453" y="1053"/>
                    <a:pt x="1453" y="1052"/>
                  </a:cubicBezTo>
                  <a:cubicBezTo>
                    <a:pt x="1453" y="1052"/>
                    <a:pt x="1454" y="1053"/>
                    <a:pt x="1455" y="1053"/>
                  </a:cubicBezTo>
                  <a:cubicBezTo>
                    <a:pt x="1453" y="1052"/>
                    <a:pt x="1453" y="1052"/>
                    <a:pt x="1453" y="1052"/>
                  </a:cubicBezTo>
                  <a:cubicBezTo>
                    <a:pt x="1453" y="1051"/>
                    <a:pt x="1453" y="1051"/>
                    <a:pt x="1454" y="1050"/>
                  </a:cubicBezTo>
                  <a:cubicBezTo>
                    <a:pt x="1459" y="1048"/>
                    <a:pt x="1466" y="1046"/>
                    <a:pt x="1470" y="1042"/>
                  </a:cubicBezTo>
                  <a:cubicBezTo>
                    <a:pt x="1477" y="1036"/>
                    <a:pt x="1478" y="1025"/>
                    <a:pt x="1485" y="1020"/>
                  </a:cubicBezTo>
                  <a:cubicBezTo>
                    <a:pt x="1479" y="1018"/>
                    <a:pt x="1470" y="1019"/>
                    <a:pt x="1463" y="1023"/>
                  </a:cubicBezTo>
                  <a:cubicBezTo>
                    <a:pt x="1463" y="1023"/>
                    <a:pt x="1463" y="1022"/>
                    <a:pt x="1463" y="1022"/>
                  </a:cubicBezTo>
                  <a:cubicBezTo>
                    <a:pt x="1463" y="1021"/>
                    <a:pt x="1463" y="1019"/>
                    <a:pt x="1463" y="1018"/>
                  </a:cubicBezTo>
                  <a:cubicBezTo>
                    <a:pt x="1463" y="1017"/>
                    <a:pt x="1463" y="1016"/>
                    <a:pt x="1463" y="1016"/>
                  </a:cubicBezTo>
                  <a:cubicBezTo>
                    <a:pt x="1480" y="1003"/>
                    <a:pt x="1459" y="980"/>
                    <a:pt x="1446" y="974"/>
                  </a:cubicBezTo>
                  <a:cubicBezTo>
                    <a:pt x="1450" y="982"/>
                    <a:pt x="1452" y="985"/>
                    <a:pt x="1452" y="994"/>
                  </a:cubicBezTo>
                  <a:cubicBezTo>
                    <a:pt x="1452" y="1000"/>
                    <a:pt x="1449" y="1012"/>
                    <a:pt x="1459" y="1011"/>
                  </a:cubicBezTo>
                  <a:cubicBezTo>
                    <a:pt x="1459" y="1012"/>
                    <a:pt x="1459" y="1012"/>
                    <a:pt x="1459" y="1012"/>
                  </a:cubicBezTo>
                  <a:cubicBezTo>
                    <a:pt x="1459" y="1014"/>
                    <a:pt x="1461" y="1015"/>
                    <a:pt x="1461" y="1017"/>
                  </a:cubicBezTo>
                  <a:cubicBezTo>
                    <a:pt x="1461" y="1017"/>
                    <a:pt x="1461" y="1017"/>
                    <a:pt x="1461" y="1017"/>
                  </a:cubicBezTo>
                  <a:cubicBezTo>
                    <a:pt x="1461" y="1017"/>
                    <a:pt x="1461" y="1018"/>
                    <a:pt x="1461" y="1018"/>
                  </a:cubicBezTo>
                  <a:cubicBezTo>
                    <a:pt x="1461" y="1019"/>
                    <a:pt x="1461" y="1021"/>
                    <a:pt x="1461" y="1022"/>
                  </a:cubicBezTo>
                  <a:cubicBezTo>
                    <a:pt x="1461" y="1023"/>
                    <a:pt x="1461" y="1023"/>
                    <a:pt x="1461" y="1024"/>
                  </a:cubicBezTo>
                  <a:cubicBezTo>
                    <a:pt x="1452" y="1030"/>
                    <a:pt x="1446" y="1039"/>
                    <a:pt x="1450" y="1049"/>
                  </a:cubicBezTo>
                  <a:cubicBezTo>
                    <a:pt x="1451" y="1050"/>
                    <a:pt x="1451" y="1050"/>
                    <a:pt x="1451" y="1050"/>
                  </a:cubicBezTo>
                  <a:cubicBezTo>
                    <a:pt x="1451" y="1051"/>
                    <a:pt x="1451" y="1051"/>
                    <a:pt x="1451" y="1051"/>
                  </a:cubicBezTo>
                  <a:cubicBezTo>
                    <a:pt x="1450" y="1052"/>
                    <a:pt x="1450" y="1053"/>
                    <a:pt x="1450" y="1054"/>
                  </a:cubicBezTo>
                  <a:cubicBezTo>
                    <a:pt x="1450" y="1054"/>
                    <a:pt x="1450" y="1054"/>
                    <a:pt x="1450" y="1054"/>
                  </a:cubicBezTo>
                  <a:cubicBezTo>
                    <a:pt x="1450" y="1054"/>
                    <a:pt x="1449" y="1053"/>
                    <a:pt x="1449" y="1053"/>
                  </a:cubicBezTo>
                  <a:cubicBezTo>
                    <a:pt x="1449" y="1053"/>
                    <a:pt x="1449" y="1053"/>
                    <a:pt x="1449" y="1053"/>
                  </a:cubicBezTo>
                  <a:cubicBezTo>
                    <a:pt x="1447" y="1051"/>
                    <a:pt x="1444" y="1049"/>
                    <a:pt x="1442" y="1048"/>
                  </a:cubicBezTo>
                  <a:cubicBezTo>
                    <a:pt x="1440" y="1046"/>
                    <a:pt x="1437" y="1045"/>
                    <a:pt x="1435" y="1043"/>
                  </a:cubicBezTo>
                  <a:cubicBezTo>
                    <a:pt x="1435" y="1043"/>
                    <a:pt x="1436" y="1043"/>
                    <a:pt x="1436" y="1043"/>
                  </a:cubicBezTo>
                  <a:cubicBezTo>
                    <a:pt x="1436" y="1040"/>
                    <a:pt x="1436" y="1040"/>
                    <a:pt x="1436" y="1040"/>
                  </a:cubicBezTo>
                  <a:cubicBezTo>
                    <a:pt x="1439" y="1028"/>
                    <a:pt x="1429" y="1017"/>
                    <a:pt x="1416" y="1018"/>
                  </a:cubicBezTo>
                  <a:cubicBezTo>
                    <a:pt x="1419" y="1028"/>
                    <a:pt x="1418" y="1046"/>
                    <a:pt x="1432" y="1044"/>
                  </a:cubicBezTo>
                  <a:cubicBezTo>
                    <a:pt x="1433" y="1044"/>
                    <a:pt x="1433" y="1044"/>
                    <a:pt x="1433" y="1044"/>
                  </a:cubicBezTo>
                  <a:cubicBezTo>
                    <a:pt x="1435" y="1046"/>
                    <a:pt x="1438" y="1048"/>
                    <a:pt x="1441" y="1049"/>
                  </a:cubicBezTo>
                  <a:cubicBezTo>
                    <a:pt x="1443" y="1051"/>
                    <a:pt x="1445" y="1052"/>
                    <a:pt x="1447" y="1054"/>
                  </a:cubicBezTo>
                  <a:cubicBezTo>
                    <a:pt x="1447" y="1054"/>
                    <a:pt x="1448" y="1054"/>
                    <a:pt x="1448" y="1055"/>
                  </a:cubicBezTo>
                  <a:cubicBezTo>
                    <a:pt x="1448" y="1055"/>
                    <a:pt x="1448" y="1055"/>
                    <a:pt x="1448" y="1055"/>
                  </a:cubicBezTo>
                  <a:cubicBezTo>
                    <a:pt x="1448" y="1055"/>
                    <a:pt x="1449" y="1056"/>
                    <a:pt x="1449" y="1056"/>
                  </a:cubicBezTo>
                  <a:cubicBezTo>
                    <a:pt x="1449" y="1056"/>
                    <a:pt x="1449" y="1056"/>
                    <a:pt x="1449" y="1056"/>
                  </a:cubicBezTo>
                  <a:cubicBezTo>
                    <a:pt x="1449" y="1056"/>
                    <a:pt x="1449" y="1056"/>
                    <a:pt x="1450" y="1057"/>
                  </a:cubicBezTo>
                  <a:cubicBezTo>
                    <a:pt x="1449" y="1057"/>
                    <a:pt x="1449" y="1058"/>
                    <a:pt x="1449" y="1059"/>
                  </a:cubicBezTo>
                  <a:cubicBezTo>
                    <a:pt x="1449" y="1059"/>
                    <a:pt x="1449" y="1059"/>
                    <a:pt x="1449" y="1060"/>
                  </a:cubicBezTo>
                  <a:cubicBezTo>
                    <a:pt x="1449" y="1060"/>
                    <a:pt x="1449" y="1060"/>
                    <a:pt x="1449" y="1061"/>
                  </a:cubicBezTo>
                  <a:cubicBezTo>
                    <a:pt x="1449" y="1062"/>
                    <a:pt x="1449" y="1062"/>
                    <a:pt x="1449" y="1063"/>
                  </a:cubicBezTo>
                  <a:cubicBezTo>
                    <a:pt x="1449" y="1064"/>
                    <a:pt x="1449" y="1064"/>
                    <a:pt x="1449" y="1065"/>
                  </a:cubicBezTo>
                  <a:cubicBezTo>
                    <a:pt x="1449" y="1065"/>
                    <a:pt x="1449" y="1066"/>
                    <a:pt x="1449" y="1066"/>
                  </a:cubicBezTo>
                  <a:cubicBezTo>
                    <a:pt x="1449" y="1066"/>
                    <a:pt x="1449" y="1067"/>
                    <a:pt x="1449" y="1067"/>
                  </a:cubicBezTo>
                  <a:cubicBezTo>
                    <a:pt x="1449" y="1068"/>
                    <a:pt x="1449" y="1068"/>
                    <a:pt x="1449" y="1069"/>
                  </a:cubicBezTo>
                  <a:cubicBezTo>
                    <a:pt x="1449" y="1069"/>
                    <a:pt x="1449" y="1070"/>
                    <a:pt x="1449" y="1070"/>
                  </a:cubicBezTo>
                  <a:cubicBezTo>
                    <a:pt x="1449" y="1071"/>
                    <a:pt x="1449" y="1072"/>
                    <a:pt x="1449" y="1072"/>
                  </a:cubicBezTo>
                  <a:cubicBezTo>
                    <a:pt x="1449" y="1072"/>
                    <a:pt x="1449" y="1072"/>
                    <a:pt x="1449" y="1073"/>
                  </a:cubicBezTo>
                  <a:cubicBezTo>
                    <a:pt x="1448" y="1073"/>
                    <a:pt x="1448" y="1073"/>
                    <a:pt x="1448" y="1073"/>
                  </a:cubicBezTo>
                  <a:cubicBezTo>
                    <a:pt x="1447" y="1073"/>
                    <a:pt x="1447" y="1073"/>
                    <a:pt x="1447" y="1073"/>
                  </a:cubicBezTo>
                  <a:cubicBezTo>
                    <a:pt x="1444" y="1074"/>
                    <a:pt x="1442" y="1075"/>
                    <a:pt x="1440" y="1077"/>
                  </a:cubicBezTo>
                  <a:cubicBezTo>
                    <a:pt x="1438" y="1078"/>
                    <a:pt x="1436" y="1080"/>
                    <a:pt x="1434" y="1081"/>
                  </a:cubicBezTo>
                  <a:cubicBezTo>
                    <a:pt x="1432" y="1083"/>
                    <a:pt x="1430" y="1085"/>
                    <a:pt x="1428" y="1086"/>
                  </a:cubicBezTo>
                  <a:cubicBezTo>
                    <a:pt x="1424" y="1090"/>
                    <a:pt x="1419" y="1093"/>
                    <a:pt x="1415" y="1096"/>
                  </a:cubicBezTo>
                  <a:cubicBezTo>
                    <a:pt x="1413" y="1098"/>
                    <a:pt x="1411" y="1099"/>
                    <a:pt x="1410" y="1100"/>
                  </a:cubicBezTo>
                  <a:cubicBezTo>
                    <a:pt x="1408" y="1102"/>
                    <a:pt x="1406" y="1103"/>
                    <a:pt x="1404" y="1104"/>
                  </a:cubicBezTo>
                  <a:cubicBezTo>
                    <a:pt x="1403" y="1104"/>
                    <a:pt x="1403" y="1105"/>
                    <a:pt x="1402" y="1105"/>
                  </a:cubicBezTo>
                  <a:cubicBezTo>
                    <a:pt x="1401" y="1106"/>
                    <a:pt x="1400" y="1106"/>
                    <a:pt x="1400" y="1106"/>
                  </a:cubicBezTo>
                  <a:cubicBezTo>
                    <a:pt x="1399" y="1107"/>
                    <a:pt x="1398" y="1107"/>
                    <a:pt x="1397" y="1107"/>
                  </a:cubicBezTo>
                  <a:cubicBezTo>
                    <a:pt x="1397" y="1107"/>
                    <a:pt x="1397" y="1108"/>
                    <a:pt x="1397" y="1108"/>
                  </a:cubicBezTo>
                  <a:cubicBezTo>
                    <a:pt x="1396" y="1108"/>
                    <a:pt x="1396" y="1108"/>
                    <a:pt x="1396" y="1108"/>
                  </a:cubicBezTo>
                  <a:cubicBezTo>
                    <a:pt x="1395" y="1108"/>
                    <a:pt x="1395" y="1108"/>
                    <a:pt x="1394" y="1108"/>
                  </a:cubicBezTo>
                  <a:cubicBezTo>
                    <a:pt x="1394" y="1108"/>
                    <a:pt x="1394" y="1108"/>
                    <a:pt x="1394" y="1108"/>
                  </a:cubicBezTo>
                  <a:cubicBezTo>
                    <a:pt x="1391" y="1107"/>
                    <a:pt x="1387" y="1106"/>
                    <a:pt x="1383" y="1105"/>
                  </a:cubicBezTo>
                  <a:cubicBezTo>
                    <a:pt x="1380" y="1104"/>
                    <a:pt x="1376" y="1103"/>
                    <a:pt x="1372" y="1102"/>
                  </a:cubicBezTo>
                  <a:cubicBezTo>
                    <a:pt x="1372" y="1102"/>
                    <a:pt x="1371" y="1102"/>
                    <a:pt x="1370" y="1102"/>
                  </a:cubicBezTo>
                  <a:cubicBezTo>
                    <a:pt x="1369" y="1102"/>
                    <a:pt x="1369" y="1102"/>
                    <a:pt x="1368" y="1102"/>
                  </a:cubicBezTo>
                  <a:cubicBezTo>
                    <a:pt x="1367" y="1102"/>
                    <a:pt x="1367" y="1102"/>
                    <a:pt x="1367" y="1102"/>
                  </a:cubicBezTo>
                  <a:cubicBezTo>
                    <a:pt x="1367" y="1102"/>
                    <a:pt x="1367" y="1102"/>
                    <a:pt x="1367" y="1102"/>
                  </a:cubicBezTo>
                  <a:cubicBezTo>
                    <a:pt x="1368" y="1102"/>
                    <a:pt x="1368" y="1101"/>
                    <a:pt x="1368" y="1101"/>
                  </a:cubicBezTo>
                  <a:cubicBezTo>
                    <a:pt x="1368" y="1101"/>
                    <a:pt x="1369" y="1101"/>
                    <a:pt x="1369" y="1100"/>
                  </a:cubicBezTo>
                  <a:cubicBezTo>
                    <a:pt x="1369" y="1100"/>
                    <a:pt x="1369" y="1100"/>
                    <a:pt x="1369" y="1100"/>
                  </a:cubicBezTo>
                  <a:cubicBezTo>
                    <a:pt x="1370" y="1099"/>
                    <a:pt x="1370" y="1099"/>
                    <a:pt x="1370" y="1099"/>
                  </a:cubicBezTo>
                  <a:cubicBezTo>
                    <a:pt x="1371" y="1098"/>
                    <a:pt x="1371" y="1098"/>
                    <a:pt x="1371" y="1097"/>
                  </a:cubicBezTo>
                  <a:cubicBezTo>
                    <a:pt x="1372" y="1097"/>
                    <a:pt x="1372" y="1096"/>
                    <a:pt x="1373" y="1096"/>
                  </a:cubicBezTo>
                  <a:cubicBezTo>
                    <a:pt x="1373" y="1096"/>
                    <a:pt x="1373" y="1095"/>
                    <a:pt x="1374" y="1095"/>
                  </a:cubicBezTo>
                  <a:cubicBezTo>
                    <a:pt x="1375" y="1094"/>
                    <a:pt x="1376" y="1093"/>
                    <a:pt x="1377" y="1092"/>
                  </a:cubicBezTo>
                  <a:cubicBezTo>
                    <a:pt x="1378" y="1091"/>
                    <a:pt x="1379" y="1090"/>
                    <a:pt x="1380" y="1090"/>
                  </a:cubicBezTo>
                  <a:cubicBezTo>
                    <a:pt x="1381" y="1089"/>
                    <a:pt x="1382" y="1088"/>
                    <a:pt x="1383" y="1087"/>
                  </a:cubicBezTo>
                  <a:cubicBezTo>
                    <a:pt x="1384" y="1087"/>
                    <a:pt x="1384" y="1087"/>
                    <a:pt x="1384" y="1087"/>
                  </a:cubicBezTo>
                  <a:cubicBezTo>
                    <a:pt x="1383" y="1088"/>
                    <a:pt x="1382" y="1089"/>
                    <a:pt x="1381" y="1089"/>
                  </a:cubicBezTo>
                  <a:cubicBezTo>
                    <a:pt x="1396" y="1105"/>
                    <a:pt x="1413" y="1082"/>
                    <a:pt x="1418" y="1068"/>
                  </a:cubicBezTo>
                  <a:cubicBezTo>
                    <a:pt x="1410" y="1072"/>
                    <a:pt x="1373" y="1069"/>
                    <a:pt x="1379" y="1087"/>
                  </a:cubicBezTo>
                  <a:cubicBezTo>
                    <a:pt x="1379" y="1087"/>
                    <a:pt x="1379" y="1087"/>
                    <a:pt x="1378" y="1088"/>
                  </a:cubicBezTo>
                  <a:cubicBezTo>
                    <a:pt x="1377" y="1089"/>
                    <a:pt x="1376" y="1089"/>
                    <a:pt x="1375" y="1090"/>
                  </a:cubicBezTo>
                  <a:cubicBezTo>
                    <a:pt x="1374" y="1091"/>
                    <a:pt x="1373" y="1092"/>
                    <a:pt x="1372" y="1093"/>
                  </a:cubicBezTo>
                  <a:cubicBezTo>
                    <a:pt x="1372" y="1093"/>
                    <a:pt x="1371" y="1094"/>
                    <a:pt x="1371" y="1094"/>
                  </a:cubicBezTo>
                  <a:cubicBezTo>
                    <a:pt x="1370" y="1095"/>
                    <a:pt x="1370" y="1095"/>
                    <a:pt x="1370" y="1096"/>
                  </a:cubicBezTo>
                  <a:cubicBezTo>
                    <a:pt x="1369" y="1096"/>
                    <a:pt x="1369" y="1097"/>
                    <a:pt x="1368" y="1097"/>
                  </a:cubicBezTo>
                  <a:cubicBezTo>
                    <a:pt x="1368" y="1098"/>
                    <a:pt x="1368" y="1098"/>
                    <a:pt x="1367" y="1098"/>
                  </a:cubicBezTo>
                  <a:cubicBezTo>
                    <a:pt x="1367" y="1099"/>
                    <a:pt x="1367" y="1099"/>
                    <a:pt x="1367" y="1099"/>
                  </a:cubicBezTo>
                  <a:cubicBezTo>
                    <a:pt x="1367" y="1099"/>
                    <a:pt x="1367" y="1099"/>
                    <a:pt x="1366" y="1100"/>
                  </a:cubicBezTo>
                  <a:cubicBezTo>
                    <a:pt x="1366" y="1100"/>
                    <a:pt x="1366" y="1100"/>
                    <a:pt x="1366" y="1101"/>
                  </a:cubicBezTo>
                  <a:cubicBezTo>
                    <a:pt x="1366" y="1101"/>
                    <a:pt x="1366" y="1102"/>
                    <a:pt x="1365" y="1102"/>
                  </a:cubicBezTo>
                  <a:cubicBezTo>
                    <a:pt x="1364" y="1102"/>
                    <a:pt x="1362" y="1102"/>
                    <a:pt x="1361" y="1102"/>
                  </a:cubicBezTo>
                  <a:cubicBezTo>
                    <a:pt x="1357" y="1103"/>
                    <a:pt x="1353" y="1105"/>
                    <a:pt x="1349" y="1107"/>
                  </a:cubicBezTo>
                  <a:cubicBezTo>
                    <a:pt x="1346" y="1109"/>
                    <a:pt x="1342" y="1111"/>
                    <a:pt x="1339" y="1113"/>
                  </a:cubicBezTo>
                  <a:cubicBezTo>
                    <a:pt x="1336" y="1116"/>
                    <a:pt x="1333" y="1118"/>
                    <a:pt x="1329" y="1120"/>
                  </a:cubicBezTo>
                  <a:cubicBezTo>
                    <a:pt x="1327" y="1121"/>
                    <a:pt x="1326" y="1122"/>
                    <a:pt x="1324" y="1122"/>
                  </a:cubicBezTo>
                  <a:cubicBezTo>
                    <a:pt x="1323" y="1122"/>
                    <a:pt x="1323" y="1123"/>
                    <a:pt x="1322" y="1123"/>
                  </a:cubicBezTo>
                  <a:cubicBezTo>
                    <a:pt x="1322" y="1123"/>
                    <a:pt x="1322" y="1123"/>
                    <a:pt x="1322" y="1123"/>
                  </a:cubicBezTo>
                  <a:cubicBezTo>
                    <a:pt x="1321" y="1123"/>
                    <a:pt x="1321" y="1123"/>
                    <a:pt x="1321" y="1123"/>
                  </a:cubicBezTo>
                  <a:cubicBezTo>
                    <a:pt x="1321" y="1123"/>
                    <a:pt x="1321" y="1123"/>
                    <a:pt x="1321" y="1123"/>
                  </a:cubicBezTo>
                  <a:cubicBezTo>
                    <a:pt x="1320" y="1123"/>
                    <a:pt x="1319" y="1124"/>
                    <a:pt x="1318" y="1124"/>
                  </a:cubicBezTo>
                  <a:cubicBezTo>
                    <a:pt x="1314" y="1124"/>
                    <a:pt x="1310" y="1124"/>
                    <a:pt x="1306" y="1124"/>
                  </a:cubicBezTo>
                  <a:cubicBezTo>
                    <a:pt x="1302" y="1123"/>
                    <a:pt x="1298" y="1123"/>
                    <a:pt x="1294" y="1123"/>
                  </a:cubicBezTo>
                  <a:cubicBezTo>
                    <a:pt x="1290" y="1122"/>
                    <a:pt x="1286" y="1122"/>
                    <a:pt x="1282" y="1123"/>
                  </a:cubicBezTo>
                  <a:cubicBezTo>
                    <a:pt x="1283" y="1123"/>
                    <a:pt x="1283" y="1122"/>
                    <a:pt x="1284" y="1122"/>
                  </a:cubicBezTo>
                  <a:cubicBezTo>
                    <a:pt x="1285" y="1122"/>
                    <a:pt x="1285" y="1121"/>
                    <a:pt x="1286" y="1121"/>
                  </a:cubicBezTo>
                  <a:cubicBezTo>
                    <a:pt x="1286" y="1121"/>
                    <a:pt x="1287" y="1120"/>
                    <a:pt x="1287" y="1120"/>
                  </a:cubicBezTo>
                  <a:cubicBezTo>
                    <a:pt x="1287" y="1120"/>
                    <a:pt x="1288" y="1119"/>
                    <a:pt x="1288" y="1119"/>
                  </a:cubicBezTo>
                  <a:cubicBezTo>
                    <a:pt x="1291" y="1117"/>
                    <a:pt x="1293" y="1113"/>
                    <a:pt x="1295" y="1109"/>
                  </a:cubicBezTo>
                  <a:cubicBezTo>
                    <a:pt x="1296" y="1109"/>
                    <a:pt x="1296" y="1108"/>
                    <a:pt x="1296" y="1108"/>
                  </a:cubicBezTo>
                  <a:cubicBezTo>
                    <a:pt x="1296" y="1107"/>
                    <a:pt x="1297" y="1107"/>
                    <a:pt x="1297" y="1106"/>
                  </a:cubicBezTo>
                  <a:cubicBezTo>
                    <a:pt x="1297" y="1105"/>
                    <a:pt x="1298" y="1104"/>
                    <a:pt x="1298" y="1103"/>
                  </a:cubicBezTo>
                  <a:cubicBezTo>
                    <a:pt x="1299" y="1101"/>
                    <a:pt x="1300" y="1099"/>
                    <a:pt x="1301" y="1097"/>
                  </a:cubicBezTo>
                  <a:cubicBezTo>
                    <a:pt x="1302" y="1094"/>
                    <a:pt x="1303" y="1092"/>
                    <a:pt x="1305" y="1090"/>
                  </a:cubicBezTo>
                  <a:cubicBezTo>
                    <a:pt x="1305" y="1090"/>
                    <a:pt x="1305" y="1089"/>
                    <a:pt x="1306" y="1088"/>
                  </a:cubicBezTo>
                  <a:cubicBezTo>
                    <a:pt x="1306" y="1088"/>
                    <a:pt x="1306" y="1088"/>
                    <a:pt x="1306" y="1088"/>
                  </a:cubicBezTo>
                  <a:cubicBezTo>
                    <a:pt x="1306" y="1088"/>
                    <a:pt x="1306" y="1088"/>
                    <a:pt x="1306" y="1088"/>
                  </a:cubicBezTo>
                  <a:cubicBezTo>
                    <a:pt x="1307" y="1087"/>
                    <a:pt x="1307" y="1086"/>
                    <a:pt x="1308" y="1085"/>
                  </a:cubicBezTo>
                  <a:cubicBezTo>
                    <a:pt x="1311" y="1081"/>
                    <a:pt x="1314" y="1078"/>
                    <a:pt x="1317" y="1076"/>
                  </a:cubicBezTo>
                  <a:cubicBezTo>
                    <a:pt x="1317" y="1076"/>
                    <a:pt x="1317" y="1076"/>
                    <a:pt x="1318" y="1075"/>
                  </a:cubicBezTo>
                  <a:cubicBezTo>
                    <a:pt x="1318" y="1075"/>
                    <a:pt x="1318" y="1075"/>
                    <a:pt x="1319" y="1075"/>
                  </a:cubicBezTo>
                  <a:cubicBezTo>
                    <a:pt x="1319" y="1074"/>
                    <a:pt x="1320" y="1073"/>
                    <a:pt x="1320" y="1073"/>
                  </a:cubicBezTo>
                  <a:cubicBezTo>
                    <a:pt x="1321" y="1072"/>
                    <a:pt x="1321" y="1072"/>
                    <a:pt x="1322" y="1072"/>
                  </a:cubicBezTo>
                  <a:cubicBezTo>
                    <a:pt x="1321" y="1072"/>
                    <a:pt x="1321" y="1073"/>
                    <a:pt x="1321" y="1073"/>
                  </a:cubicBezTo>
                  <a:cubicBezTo>
                    <a:pt x="1321" y="1073"/>
                    <a:pt x="1322" y="1072"/>
                    <a:pt x="1322" y="1072"/>
                  </a:cubicBezTo>
                  <a:cubicBezTo>
                    <a:pt x="1323" y="1071"/>
                    <a:pt x="1323" y="1071"/>
                    <a:pt x="1324" y="1071"/>
                  </a:cubicBezTo>
                  <a:cubicBezTo>
                    <a:pt x="1324" y="1070"/>
                    <a:pt x="1325" y="1070"/>
                    <a:pt x="1325" y="1070"/>
                  </a:cubicBezTo>
                  <a:cubicBezTo>
                    <a:pt x="1325" y="1070"/>
                    <a:pt x="1325" y="1070"/>
                    <a:pt x="1325" y="1070"/>
                  </a:cubicBezTo>
                  <a:cubicBezTo>
                    <a:pt x="1325" y="1069"/>
                    <a:pt x="1326" y="1069"/>
                    <a:pt x="1326" y="1069"/>
                  </a:cubicBezTo>
                  <a:cubicBezTo>
                    <a:pt x="1326" y="1068"/>
                    <a:pt x="1327" y="1068"/>
                    <a:pt x="1328" y="1067"/>
                  </a:cubicBezTo>
                  <a:cubicBezTo>
                    <a:pt x="1328" y="1066"/>
                    <a:pt x="1329" y="1065"/>
                    <a:pt x="1329" y="1064"/>
                  </a:cubicBezTo>
                  <a:cubicBezTo>
                    <a:pt x="1330" y="1063"/>
                    <a:pt x="1331" y="1062"/>
                    <a:pt x="1331" y="1061"/>
                  </a:cubicBezTo>
                  <a:cubicBezTo>
                    <a:pt x="1332" y="1060"/>
                    <a:pt x="1333" y="1059"/>
                    <a:pt x="1333" y="1058"/>
                  </a:cubicBezTo>
                  <a:cubicBezTo>
                    <a:pt x="1334" y="1058"/>
                    <a:pt x="1334" y="1057"/>
                    <a:pt x="1334" y="1056"/>
                  </a:cubicBezTo>
                  <a:cubicBezTo>
                    <a:pt x="1353" y="1053"/>
                    <a:pt x="1347" y="1027"/>
                    <a:pt x="1339" y="1016"/>
                  </a:cubicBezTo>
                  <a:cubicBezTo>
                    <a:pt x="1365" y="1005"/>
                    <a:pt x="1384" y="986"/>
                    <a:pt x="1401" y="967"/>
                  </a:cubicBezTo>
                  <a:cubicBezTo>
                    <a:pt x="1418" y="948"/>
                    <a:pt x="1505" y="921"/>
                    <a:pt x="1564" y="914"/>
                  </a:cubicBezTo>
                  <a:close/>
                  <a:moveTo>
                    <a:pt x="1358" y="1132"/>
                  </a:moveTo>
                  <a:cubicBezTo>
                    <a:pt x="1357" y="1132"/>
                    <a:pt x="1357" y="1131"/>
                    <a:pt x="1356" y="1131"/>
                  </a:cubicBezTo>
                  <a:cubicBezTo>
                    <a:pt x="1355" y="1130"/>
                    <a:pt x="1354" y="1129"/>
                    <a:pt x="1353" y="1128"/>
                  </a:cubicBezTo>
                  <a:cubicBezTo>
                    <a:pt x="1351" y="1127"/>
                    <a:pt x="1350" y="1126"/>
                    <a:pt x="1349" y="1125"/>
                  </a:cubicBezTo>
                  <a:cubicBezTo>
                    <a:pt x="1348" y="1125"/>
                    <a:pt x="1346" y="1124"/>
                    <a:pt x="1345" y="1123"/>
                  </a:cubicBezTo>
                  <a:cubicBezTo>
                    <a:pt x="1345" y="1123"/>
                    <a:pt x="1344" y="1123"/>
                    <a:pt x="1343" y="1123"/>
                  </a:cubicBezTo>
                  <a:cubicBezTo>
                    <a:pt x="1343" y="1122"/>
                    <a:pt x="1343" y="1122"/>
                    <a:pt x="1342" y="1122"/>
                  </a:cubicBezTo>
                  <a:cubicBezTo>
                    <a:pt x="1342" y="1122"/>
                    <a:pt x="1342" y="1122"/>
                    <a:pt x="1341" y="1122"/>
                  </a:cubicBezTo>
                  <a:cubicBezTo>
                    <a:pt x="1341" y="1122"/>
                    <a:pt x="1340" y="1121"/>
                    <a:pt x="1340" y="1121"/>
                  </a:cubicBezTo>
                  <a:cubicBezTo>
                    <a:pt x="1339" y="1121"/>
                    <a:pt x="1339" y="1121"/>
                    <a:pt x="1338" y="1121"/>
                  </a:cubicBezTo>
                  <a:cubicBezTo>
                    <a:pt x="1338" y="1120"/>
                    <a:pt x="1338" y="1120"/>
                    <a:pt x="1337" y="1120"/>
                  </a:cubicBezTo>
                  <a:cubicBezTo>
                    <a:pt x="1337" y="1120"/>
                    <a:pt x="1337" y="1120"/>
                    <a:pt x="1337" y="1120"/>
                  </a:cubicBezTo>
                  <a:cubicBezTo>
                    <a:pt x="1336" y="1120"/>
                    <a:pt x="1336" y="1120"/>
                    <a:pt x="1336" y="1120"/>
                  </a:cubicBezTo>
                  <a:cubicBezTo>
                    <a:pt x="1338" y="1119"/>
                    <a:pt x="1339" y="1118"/>
                    <a:pt x="1341" y="1116"/>
                  </a:cubicBezTo>
                  <a:cubicBezTo>
                    <a:pt x="1344" y="1114"/>
                    <a:pt x="1348" y="1112"/>
                    <a:pt x="1351" y="1110"/>
                  </a:cubicBezTo>
                  <a:cubicBezTo>
                    <a:pt x="1354" y="1108"/>
                    <a:pt x="1358" y="1106"/>
                    <a:pt x="1361" y="1106"/>
                  </a:cubicBezTo>
                  <a:cubicBezTo>
                    <a:pt x="1365" y="1105"/>
                    <a:pt x="1368" y="1105"/>
                    <a:pt x="1372" y="1106"/>
                  </a:cubicBezTo>
                  <a:cubicBezTo>
                    <a:pt x="1376" y="1106"/>
                    <a:pt x="1379" y="1107"/>
                    <a:pt x="1382" y="1108"/>
                  </a:cubicBezTo>
                  <a:cubicBezTo>
                    <a:pt x="1389" y="1110"/>
                    <a:pt x="1395" y="1112"/>
                    <a:pt x="1400" y="1115"/>
                  </a:cubicBezTo>
                  <a:cubicBezTo>
                    <a:pt x="1402" y="1116"/>
                    <a:pt x="1403" y="1116"/>
                    <a:pt x="1404" y="1117"/>
                  </a:cubicBezTo>
                  <a:cubicBezTo>
                    <a:pt x="1405" y="1118"/>
                    <a:pt x="1406" y="1118"/>
                    <a:pt x="1407" y="1118"/>
                  </a:cubicBezTo>
                  <a:cubicBezTo>
                    <a:pt x="1401" y="1125"/>
                    <a:pt x="1396" y="1131"/>
                    <a:pt x="1392" y="1137"/>
                  </a:cubicBezTo>
                  <a:cubicBezTo>
                    <a:pt x="1389" y="1143"/>
                    <a:pt x="1383" y="1151"/>
                    <a:pt x="1380" y="1158"/>
                  </a:cubicBezTo>
                  <a:cubicBezTo>
                    <a:pt x="1379" y="1158"/>
                    <a:pt x="1379" y="1158"/>
                    <a:pt x="1379" y="1158"/>
                  </a:cubicBezTo>
                  <a:cubicBezTo>
                    <a:pt x="1375" y="1146"/>
                    <a:pt x="1377" y="1125"/>
                    <a:pt x="1358" y="1133"/>
                  </a:cubicBezTo>
                  <a:cubicBezTo>
                    <a:pt x="1358" y="1133"/>
                    <a:pt x="1358" y="1132"/>
                    <a:pt x="1358" y="1132"/>
                  </a:cubicBezTo>
                  <a:cubicBezTo>
                    <a:pt x="1358" y="1132"/>
                    <a:pt x="1358" y="1131"/>
                    <a:pt x="1359" y="1131"/>
                  </a:cubicBezTo>
                  <a:lnTo>
                    <a:pt x="1358" y="1132"/>
                  </a:lnTo>
                  <a:close/>
                  <a:moveTo>
                    <a:pt x="1464" y="1076"/>
                  </a:moveTo>
                  <a:cubicBezTo>
                    <a:pt x="1464" y="1076"/>
                    <a:pt x="1464" y="1076"/>
                    <a:pt x="1464" y="1076"/>
                  </a:cubicBezTo>
                  <a:cubicBezTo>
                    <a:pt x="1464" y="1076"/>
                    <a:pt x="1464" y="1076"/>
                    <a:pt x="1465" y="1076"/>
                  </a:cubicBezTo>
                  <a:cubicBezTo>
                    <a:pt x="1464" y="1076"/>
                    <a:pt x="1464" y="1076"/>
                    <a:pt x="1464" y="1076"/>
                  </a:cubicBezTo>
                  <a:cubicBezTo>
                    <a:pt x="1464" y="1076"/>
                    <a:pt x="1464" y="1076"/>
                    <a:pt x="1464" y="1076"/>
                  </a:cubicBezTo>
                  <a:close/>
                  <a:moveTo>
                    <a:pt x="1452" y="1082"/>
                  </a:moveTo>
                  <a:cubicBezTo>
                    <a:pt x="1452" y="1082"/>
                    <a:pt x="1452" y="1082"/>
                    <a:pt x="1452" y="1082"/>
                  </a:cubicBezTo>
                  <a:cubicBezTo>
                    <a:pt x="1452" y="1080"/>
                    <a:pt x="1452" y="1079"/>
                    <a:pt x="1452" y="1078"/>
                  </a:cubicBezTo>
                  <a:cubicBezTo>
                    <a:pt x="1452" y="1077"/>
                    <a:pt x="1452" y="1076"/>
                    <a:pt x="1452" y="1074"/>
                  </a:cubicBezTo>
                  <a:cubicBezTo>
                    <a:pt x="1452" y="1074"/>
                    <a:pt x="1453" y="1074"/>
                    <a:pt x="1454" y="1074"/>
                  </a:cubicBezTo>
                  <a:cubicBezTo>
                    <a:pt x="1454" y="1075"/>
                    <a:pt x="1455" y="1075"/>
                    <a:pt x="1456" y="1075"/>
                  </a:cubicBezTo>
                  <a:cubicBezTo>
                    <a:pt x="1457" y="1075"/>
                    <a:pt x="1457" y="1075"/>
                    <a:pt x="1458" y="1075"/>
                  </a:cubicBezTo>
                  <a:cubicBezTo>
                    <a:pt x="1458" y="1075"/>
                    <a:pt x="1458" y="1075"/>
                    <a:pt x="1458" y="1075"/>
                  </a:cubicBezTo>
                  <a:cubicBezTo>
                    <a:pt x="1458" y="1075"/>
                    <a:pt x="1459" y="1076"/>
                    <a:pt x="1459" y="1076"/>
                  </a:cubicBezTo>
                  <a:cubicBezTo>
                    <a:pt x="1459" y="1076"/>
                    <a:pt x="1459" y="1076"/>
                    <a:pt x="1459" y="1076"/>
                  </a:cubicBezTo>
                  <a:cubicBezTo>
                    <a:pt x="1460" y="1076"/>
                    <a:pt x="1460" y="1076"/>
                    <a:pt x="1460" y="1076"/>
                  </a:cubicBezTo>
                  <a:cubicBezTo>
                    <a:pt x="1460" y="1076"/>
                    <a:pt x="1460" y="1076"/>
                    <a:pt x="1461" y="1076"/>
                  </a:cubicBezTo>
                  <a:cubicBezTo>
                    <a:pt x="1462" y="1076"/>
                    <a:pt x="1462" y="1076"/>
                    <a:pt x="1463" y="1077"/>
                  </a:cubicBezTo>
                  <a:cubicBezTo>
                    <a:pt x="1463" y="1077"/>
                    <a:pt x="1463" y="1077"/>
                    <a:pt x="1463" y="1077"/>
                  </a:cubicBezTo>
                  <a:cubicBezTo>
                    <a:pt x="1460" y="1078"/>
                    <a:pt x="1456" y="1080"/>
                    <a:pt x="1452" y="1082"/>
                  </a:cubicBezTo>
                  <a:close/>
                  <a:moveTo>
                    <a:pt x="1450" y="1078"/>
                  </a:moveTo>
                  <a:cubicBezTo>
                    <a:pt x="1450" y="1079"/>
                    <a:pt x="1450" y="1080"/>
                    <a:pt x="1450" y="1082"/>
                  </a:cubicBezTo>
                  <a:cubicBezTo>
                    <a:pt x="1450" y="1082"/>
                    <a:pt x="1450" y="1083"/>
                    <a:pt x="1450" y="1084"/>
                  </a:cubicBezTo>
                  <a:cubicBezTo>
                    <a:pt x="1450" y="1084"/>
                    <a:pt x="1450" y="1084"/>
                    <a:pt x="1450" y="1084"/>
                  </a:cubicBezTo>
                  <a:cubicBezTo>
                    <a:pt x="1435" y="1092"/>
                    <a:pt x="1421" y="1104"/>
                    <a:pt x="1409" y="1116"/>
                  </a:cubicBezTo>
                  <a:cubicBezTo>
                    <a:pt x="1408" y="1115"/>
                    <a:pt x="1407" y="1115"/>
                    <a:pt x="1406" y="1114"/>
                  </a:cubicBezTo>
                  <a:cubicBezTo>
                    <a:pt x="1405" y="1113"/>
                    <a:pt x="1403" y="1113"/>
                    <a:pt x="1402" y="1112"/>
                  </a:cubicBezTo>
                  <a:cubicBezTo>
                    <a:pt x="1400" y="1111"/>
                    <a:pt x="1397" y="1110"/>
                    <a:pt x="1395" y="1109"/>
                  </a:cubicBezTo>
                  <a:cubicBezTo>
                    <a:pt x="1395" y="1109"/>
                    <a:pt x="1396" y="1109"/>
                    <a:pt x="1396" y="1109"/>
                  </a:cubicBezTo>
                  <a:cubicBezTo>
                    <a:pt x="1397" y="1109"/>
                    <a:pt x="1398" y="1108"/>
                    <a:pt x="1400" y="1108"/>
                  </a:cubicBezTo>
                  <a:cubicBezTo>
                    <a:pt x="1401" y="1108"/>
                    <a:pt x="1402" y="1107"/>
                    <a:pt x="1403" y="1107"/>
                  </a:cubicBezTo>
                  <a:cubicBezTo>
                    <a:pt x="1403" y="1107"/>
                    <a:pt x="1404" y="1107"/>
                    <a:pt x="1404" y="1106"/>
                  </a:cubicBezTo>
                  <a:cubicBezTo>
                    <a:pt x="1404" y="1106"/>
                    <a:pt x="1405" y="1106"/>
                    <a:pt x="1405" y="1106"/>
                  </a:cubicBezTo>
                  <a:cubicBezTo>
                    <a:pt x="1407" y="1105"/>
                    <a:pt x="1409" y="1103"/>
                    <a:pt x="1411" y="1102"/>
                  </a:cubicBezTo>
                  <a:cubicBezTo>
                    <a:pt x="1413" y="1101"/>
                    <a:pt x="1415" y="1099"/>
                    <a:pt x="1417" y="1098"/>
                  </a:cubicBezTo>
                  <a:cubicBezTo>
                    <a:pt x="1421" y="1095"/>
                    <a:pt x="1425" y="1091"/>
                    <a:pt x="1429" y="1088"/>
                  </a:cubicBezTo>
                  <a:cubicBezTo>
                    <a:pt x="1431" y="1086"/>
                    <a:pt x="1433" y="1085"/>
                    <a:pt x="1435" y="1083"/>
                  </a:cubicBezTo>
                  <a:cubicBezTo>
                    <a:pt x="1437" y="1081"/>
                    <a:pt x="1440" y="1080"/>
                    <a:pt x="1442" y="1078"/>
                  </a:cubicBezTo>
                  <a:cubicBezTo>
                    <a:pt x="1442" y="1078"/>
                    <a:pt x="1443" y="1077"/>
                    <a:pt x="1444" y="1076"/>
                  </a:cubicBezTo>
                  <a:cubicBezTo>
                    <a:pt x="1445" y="1076"/>
                    <a:pt x="1447" y="1075"/>
                    <a:pt x="1447" y="1075"/>
                  </a:cubicBezTo>
                  <a:cubicBezTo>
                    <a:pt x="1448" y="1075"/>
                    <a:pt x="1448" y="1075"/>
                    <a:pt x="1448" y="1075"/>
                  </a:cubicBezTo>
                  <a:cubicBezTo>
                    <a:pt x="1449" y="1075"/>
                    <a:pt x="1449" y="1075"/>
                    <a:pt x="1449" y="1075"/>
                  </a:cubicBezTo>
                  <a:cubicBezTo>
                    <a:pt x="1449" y="1075"/>
                    <a:pt x="1449" y="1075"/>
                    <a:pt x="1450" y="1074"/>
                  </a:cubicBezTo>
                  <a:cubicBezTo>
                    <a:pt x="1450" y="1076"/>
                    <a:pt x="1450" y="1077"/>
                    <a:pt x="1450" y="1078"/>
                  </a:cubicBezTo>
                  <a:close/>
                  <a:moveTo>
                    <a:pt x="1247" y="1138"/>
                  </a:moveTo>
                  <a:cubicBezTo>
                    <a:pt x="1226" y="1128"/>
                    <a:pt x="1198" y="1126"/>
                    <a:pt x="1210" y="1089"/>
                  </a:cubicBezTo>
                  <a:cubicBezTo>
                    <a:pt x="1222" y="1048"/>
                    <a:pt x="1249" y="1030"/>
                    <a:pt x="1283" y="1029"/>
                  </a:cubicBezTo>
                  <a:cubicBezTo>
                    <a:pt x="1305" y="1028"/>
                    <a:pt x="1323" y="1023"/>
                    <a:pt x="1338" y="1017"/>
                  </a:cubicBezTo>
                  <a:cubicBezTo>
                    <a:pt x="1338" y="1024"/>
                    <a:pt x="1338" y="1027"/>
                    <a:pt x="1335" y="1034"/>
                  </a:cubicBezTo>
                  <a:cubicBezTo>
                    <a:pt x="1332" y="1039"/>
                    <a:pt x="1324" y="1047"/>
                    <a:pt x="1333" y="1051"/>
                  </a:cubicBezTo>
                  <a:cubicBezTo>
                    <a:pt x="1332" y="1052"/>
                    <a:pt x="1332" y="1052"/>
                    <a:pt x="1332" y="1052"/>
                  </a:cubicBezTo>
                  <a:cubicBezTo>
                    <a:pt x="1332" y="1053"/>
                    <a:pt x="1332" y="1055"/>
                    <a:pt x="1332" y="1057"/>
                  </a:cubicBezTo>
                  <a:cubicBezTo>
                    <a:pt x="1332" y="1057"/>
                    <a:pt x="1332" y="1057"/>
                    <a:pt x="1332" y="1057"/>
                  </a:cubicBezTo>
                  <a:cubicBezTo>
                    <a:pt x="1332" y="1057"/>
                    <a:pt x="1332" y="1057"/>
                    <a:pt x="1331" y="1057"/>
                  </a:cubicBezTo>
                  <a:cubicBezTo>
                    <a:pt x="1331" y="1058"/>
                    <a:pt x="1330" y="1059"/>
                    <a:pt x="1330" y="1060"/>
                  </a:cubicBezTo>
                  <a:cubicBezTo>
                    <a:pt x="1329" y="1061"/>
                    <a:pt x="1328" y="1062"/>
                    <a:pt x="1328" y="1063"/>
                  </a:cubicBezTo>
                  <a:cubicBezTo>
                    <a:pt x="1327" y="1064"/>
                    <a:pt x="1327" y="1065"/>
                    <a:pt x="1326" y="1066"/>
                  </a:cubicBezTo>
                  <a:cubicBezTo>
                    <a:pt x="1325" y="1066"/>
                    <a:pt x="1325" y="1067"/>
                    <a:pt x="1324" y="1068"/>
                  </a:cubicBezTo>
                  <a:cubicBezTo>
                    <a:pt x="1324" y="1068"/>
                    <a:pt x="1324" y="1068"/>
                    <a:pt x="1324" y="1068"/>
                  </a:cubicBezTo>
                  <a:cubicBezTo>
                    <a:pt x="1324" y="1068"/>
                    <a:pt x="1324" y="1069"/>
                    <a:pt x="1323" y="1069"/>
                  </a:cubicBezTo>
                  <a:cubicBezTo>
                    <a:pt x="1323" y="1069"/>
                    <a:pt x="1323" y="1069"/>
                    <a:pt x="1323" y="1069"/>
                  </a:cubicBezTo>
                  <a:cubicBezTo>
                    <a:pt x="1323" y="1070"/>
                    <a:pt x="1323" y="1070"/>
                    <a:pt x="1322" y="1070"/>
                  </a:cubicBezTo>
                  <a:cubicBezTo>
                    <a:pt x="1322" y="1070"/>
                    <a:pt x="1320" y="1071"/>
                    <a:pt x="1319" y="1072"/>
                  </a:cubicBezTo>
                  <a:cubicBezTo>
                    <a:pt x="1319" y="1072"/>
                    <a:pt x="1318" y="1073"/>
                    <a:pt x="1317" y="1073"/>
                  </a:cubicBezTo>
                  <a:cubicBezTo>
                    <a:pt x="1317" y="1073"/>
                    <a:pt x="1317" y="1073"/>
                    <a:pt x="1316" y="1074"/>
                  </a:cubicBezTo>
                  <a:cubicBezTo>
                    <a:pt x="1316" y="1074"/>
                    <a:pt x="1316" y="1074"/>
                    <a:pt x="1315" y="1075"/>
                  </a:cubicBezTo>
                  <a:cubicBezTo>
                    <a:pt x="1313" y="1077"/>
                    <a:pt x="1310" y="1080"/>
                    <a:pt x="1307" y="1083"/>
                  </a:cubicBezTo>
                  <a:cubicBezTo>
                    <a:pt x="1307" y="1083"/>
                    <a:pt x="1307" y="1083"/>
                    <a:pt x="1307" y="1083"/>
                  </a:cubicBezTo>
                  <a:cubicBezTo>
                    <a:pt x="1307" y="1083"/>
                    <a:pt x="1307" y="1082"/>
                    <a:pt x="1307" y="1082"/>
                  </a:cubicBezTo>
                  <a:cubicBezTo>
                    <a:pt x="1307" y="1082"/>
                    <a:pt x="1307" y="1082"/>
                    <a:pt x="1307" y="1081"/>
                  </a:cubicBezTo>
                  <a:cubicBezTo>
                    <a:pt x="1307" y="1081"/>
                    <a:pt x="1307" y="1081"/>
                    <a:pt x="1306" y="1081"/>
                  </a:cubicBezTo>
                  <a:cubicBezTo>
                    <a:pt x="1306" y="1078"/>
                    <a:pt x="1304" y="1076"/>
                    <a:pt x="1303" y="1074"/>
                  </a:cubicBezTo>
                  <a:cubicBezTo>
                    <a:pt x="1302" y="1071"/>
                    <a:pt x="1300" y="1069"/>
                    <a:pt x="1299" y="1067"/>
                  </a:cubicBezTo>
                  <a:cubicBezTo>
                    <a:pt x="1300" y="1067"/>
                    <a:pt x="1300" y="1067"/>
                    <a:pt x="1300" y="1067"/>
                  </a:cubicBezTo>
                  <a:cubicBezTo>
                    <a:pt x="1301" y="1065"/>
                    <a:pt x="1301" y="1065"/>
                    <a:pt x="1301" y="1065"/>
                  </a:cubicBezTo>
                  <a:cubicBezTo>
                    <a:pt x="1309" y="1056"/>
                    <a:pt x="1306" y="1043"/>
                    <a:pt x="1295" y="1038"/>
                  </a:cubicBezTo>
                  <a:cubicBezTo>
                    <a:pt x="1293" y="1048"/>
                    <a:pt x="1284" y="1062"/>
                    <a:pt x="1297" y="1066"/>
                  </a:cubicBezTo>
                  <a:cubicBezTo>
                    <a:pt x="1297" y="1067"/>
                    <a:pt x="1297" y="1067"/>
                    <a:pt x="1297" y="1067"/>
                  </a:cubicBezTo>
                  <a:cubicBezTo>
                    <a:pt x="1298" y="1070"/>
                    <a:pt x="1300" y="1072"/>
                    <a:pt x="1301" y="1074"/>
                  </a:cubicBezTo>
                  <a:cubicBezTo>
                    <a:pt x="1303" y="1077"/>
                    <a:pt x="1304" y="1079"/>
                    <a:pt x="1305" y="1081"/>
                  </a:cubicBezTo>
                  <a:cubicBezTo>
                    <a:pt x="1305" y="1081"/>
                    <a:pt x="1305" y="1082"/>
                    <a:pt x="1305" y="1082"/>
                  </a:cubicBezTo>
                  <a:cubicBezTo>
                    <a:pt x="1305" y="1082"/>
                    <a:pt x="1305" y="1082"/>
                    <a:pt x="1305" y="1083"/>
                  </a:cubicBezTo>
                  <a:cubicBezTo>
                    <a:pt x="1305" y="1083"/>
                    <a:pt x="1305" y="1083"/>
                    <a:pt x="1305" y="1083"/>
                  </a:cubicBezTo>
                  <a:cubicBezTo>
                    <a:pt x="1305" y="1083"/>
                    <a:pt x="1305" y="1084"/>
                    <a:pt x="1305" y="1084"/>
                  </a:cubicBezTo>
                  <a:cubicBezTo>
                    <a:pt x="1306" y="1084"/>
                    <a:pt x="1306" y="1084"/>
                    <a:pt x="1306" y="1085"/>
                  </a:cubicBezTo>
                  <a:cubicBezTo>
                    <a:pt x="1305" y="1086"/>
                    <a:pt x="1304" y="1088"/>
                    <a:pt x="1303" y="1089"/>
                  </a:cubicBezTo>
                  <a:cubicBezTo>
                    <a:pt x="1302" y="1091"/>
                    <a:pt x="1300" y="1093"/>
                    <a:pt x="1299" y="1096"/>
                  </a:cubicBezTo>
                  <a:cubicBezTo>
                    <a:pt x="1298" y="1098"/>
                    <a:pt x="1297" y="1100"/>
                    <a:pt x="1296" y="1102"/>
                  </a:cubicBezTo>
                  <a:cubicBezTo>
                    <a:pt x="1296" y="1103"/>
                    <a:pt x="1296" y="1104"/>
                    <a:pt x="1295" y="1105"/>
                  </a:cubicBezTo>
                  <a:cubicBezTo>
                    <a:pt x="1295" y="1106"/>
                    <a:pt x="1294" y="1106"/>
                    <a:pt x="1294" y="1107"/>
                  </a:cubicBezTo>
                  <a:cubicBezTo>
                    <a:pt x="1294" y="1107"/>
                    <a:pt x="1294" y="1108"/>
                    <a:pt x="1293" y="1108"/>
                  </a:cubicBezTo>
                  <a:cubicBezTo>
                    <a:pt x="1291" y="1112"/>
                    <a:pt x="1289" y="1115"/>
                    <a:pt x="1286" y="1118"/>
                  </a:cubicBezTo>
                  <a:cubicBezTo>
                    <a:pt x="1286" y="1118"/>
                    <a:pt x="1286" y="1118"/>
                    <a:pt x="1286" y="1118"/>
                  </a:cubicBezTo>
                  <a:cubicBezTo>
                    <a:pt x="1285" y="1119"/>
                    <a:pt x="1285" y="1119"/>
                    <a:pt x="1285" y="1119"/>
                  </a:cubicBezTo>
                  <a:cubicBezTo>
                    <a:pt x="1284" y="1120"/>
                    <a:pt x="1284" y="1120"/>
                    <a:pt x="1283" y="1121"/>
                  </a:cubicBezTo>
                  <a:cubicBezTo>
                    <a:pt x="1282" y="1122"/>
                    <a:pt x="1281" y="1122"/>
                    <a:pt x="1280" y="1123"/>
                  </a:cubicBezTo>
                  <a:cubicBezTo>
                    <a:pt x="1279" y="1123"/>
                    <a:pt x="1279" y="1124"/>
                    <a:pt x="1278" y="1124"/>
                  </a:cubicBezTo>
                  <a:cubicBezTo>
                    <a:pt x="1278" y="1124"/>
                    <a:pt x="1278" y="1124"/>
                    <a:pt x="1278" y="1124"/>
                  </a:cubicBezTo>
                  <a:cubicBezTo>
                    <a:pt x="1278" y="1124"/>
                    <a:pt x="1278" y="1124"/>
                    <a:pt x="1278" y="1124"/>
                  </a:cubicBezTo>
                  <a:cubicBezTo>
                    <a:pt x="1278" y="1124"/>
                    <a:pt x="1278" y="1124"/>
                    <a:pt x="1278" y="1124"/>
                  </a:cubicBezTo>
                  <a:cubicBezTo>
                    <a:pt x="1277" y="1124"/>
                    <a:pt x="1277" y="1124"/>
                    <a:pt x="1277" y="1124"/>
                  </a:cubicBezTo>
                  <a:cubicBezTo>
                    <a:pt x="1276" y="1125"/>
                    <a:pt x="1276" y="1125"/>
                    <a:pt x="1276" y="1125"/>
                  </a:cubicBezTo>
                  <a:cubicBezTo>
                    <a:pt x="1275" y="1125"/>
                    <a:pt x="1274" y="1125"/>
                    <a:pt x="1273" y="1126"/>
                  </a:cubicBezTo>
                  <a:cubicBezTo>
                    <a:pt x="1272" y="1126"/>
                    <a:pt x="1271" y="1127"/>
                    <a:pt x="1270" y="1127"/>
                  </a:cubicBezTo>
                  <a:cubicBezTo>
                    <a:pt x="1263" y="1130"/>
                    <a:pt x="1257" y="1133"/>
                    <a:pt x="1250" y="1136"/>
                  </a:cubicBezTo>
                  <a:cubicBezTo>
                    <a:pt x="1249" y="1137"/>
                    <a:pt x="1248" y="1137"/>
                    <a:pt x="1247" y="1138"/>
                  </a:cubicBezTo>
                  <a:close/>
                  <a:moveTo>
                    <a:pt x="1077" y="746"/>
                  </a:moveTo>
                  <a:cubicBezTo>
                    <a:pt x="1076" y="741"/>
                    <a:pt x="1073" y="736"/>
                    <a:pt x="1071" y="731"/>
                  </a:cubicBezTo>
                  <a:cubicBezTo>
                    <a:pt x="1068" y="723"/>
                    <a:pt x="1064" y="715"/>
                    <a:pt x="1061" y="707"/>
                  </a:cubicBezTo>
                  <a:cubicBezTo>
                    <a:pt x="1061" y="707"/>
                    <a:pt x="1062" y="707"/>
                    <a:pt x="1062" y="706"/>
                  </a:cubicBezTo>
                  <a:cubicBezTo>
                    <a:pt x="1062" y="705"/>
                    <a:pt x="1062" y="705"/>
                    <a:pt x="1062" y="705"/>
                  </a:cubicBezTo>
                  <a:cubicBezTo>
                    <a:pt x="1062" y="704"/>
                    <a:pt x="1062" y="704"/>
                    <a:pt x="1062" y="703"/>
                  </a:cubicBezTo>
                  <a:cubicBezTo>
                    <a:pt x="1062" y="703"/>
                    <a:pt x="1062" y="702"/>
                    <a:pt x="1063" y="702"/>
                  </a:cubicBezTo>
                  <a:cubicBezTo>
                    <a:pt x="1063" y="702"/>
                    <a:pt x="1063" y="702"/>
                    <a:pt x="1063" y="702"/>
                  </a:cubicBezTo>
                  <a:cubicBezTo>
                    <a:pt x="1082" y="702"/>
                    <a:pt x="1100" y="705"/>
                    <a:pt x="1112" y="714"/>
                  </a:cubicBezTo>
                  <a:cubicBezTo>
                    <a:pt x="1117" y="717"/>
                    <a:pt x="1120" y="721"/>
                    <a:pt x="1122" y="726"/>
                  </a:cubicBezTo>
                  <a:cubicBezTo>
                    <a:pt x="1118" y="728"/>
                    <a:pt x="1113" y="732"/>
                    <a:pt x="1108" y="736"/>
                  </a:cubicBezTo>
                  <a:cubicBezTo>
                    <a:pt x="1113" y="737"/>
                    <a:pt x="1117" y="739"/>
                    <a:pt x="1121" y="741"/>
                  </a:cubicBezTo>
                  <a:cubicBezTo>
                    <a:pt x="1121" y="742"/>
                    <a:pt x="1120" y="742"/>
                    <a:pt x="1120" y="742"/>
                  </a:cubicBezTo>
                  <a:cubicBezTo>
                    <a:pt x="1120" y="743"/>
                    <a:pt x="1119" y="744"/>
                    <a:pt x="1119" y="744"/>
                  </a:cubicBezTo>
                  <a:cubicBezTo>
                    <a:pt x="1118" y="745"/>
                    <a:pt x="1118" y="745"/>
                    <a:pt x="1118" y="745"/>
                  </a:cubicBezTo>
                  <a:cubicBezTo>
                    <a:pt x="1118" y="745"/>
                    <a:pt x="1118" y="744"/>
                    <a:pt x="1119" y="744"/>
                  </a:cubicBezTo>
                  <a:cubicBezTo>
                    <a:pt x="1119" y="742"/>
                    <a:pt x="1120" y="741"/>
                    <a:pt x="1120" y="741"/>
                  </a:cubicBezTo>
                  <a:cubicBezTo>
                    <a:pt x="1120" y="741"/>
                    <a:pt x="1119" y="742"/>
                    <a:pt x="1118" y="743"/>
                  </a:cubicBezTo>
                  <a:cubicBezTo>
                    <a:pt x="1117" y="744"/>
                    <a:pt x="1117" y="745"/>
                    <a:pt x="1116" y="746"/>
                  </a:cubicBezTo>
                  <a:cubicBezTo>
                    <a:pt x="1115" y="746"/>
                    <a:pt x="1115" y="747"/>
                    <a:pt x="1115" y="747"/>
                  </a:cubicBezTo>
                  <a:cubicBezTo>
                    <a:pt x="1114" y="747"/>
                    <a:pt x="1114" y="748"/>
                    <a:pt x="1114" y="748"/>
                  </a:cubicBezTo>
                  <a:cubicBezTo>
                    <a:pt x="1114" y="748"/>
                    <a:pt x="1114" y="749"/>
                    <a:pt x="1113" y="749"/>
                  </a:cubicBezTo>
                  <a:cubicBezTo>
                    <a:pt x="1113" y="750"/>
                    <a:pt x="1112" y="752"/>
                    <a:pt x="1111" y="753"/>
                  </a:cubicBezTo>
                  <a:cubicBezTo>
                    <a:pt x="1110" y="755"/>
                    <a:pt x="1109" y="756"/>
                    <a:pt x="1108" y="758"/>
                  </a:cubicBezTo>
                  <a:cubicBezTo>
                    <a:pt x="1106" y="761"/>
                    <a:pt x="1104" y="764"/>
                    <a:pt x="1103" y="768"/>
                  </a:cubicBezTo>
                  <a:cubicBezTo>
                    <a:pt x="1101" y="771"/>
                    <a:pt x="1099" y="775"/>
                    <a:pt x="1097" y="778"/>
                  </a:cubicBezTo>
                  <a:cubicBezTo>
                    <a:pt x="1097" y="778"/>
                    <a:pt x="1097" y="779"/>
                    <a:pt x="1097" y="779"/>
                  </a:cubicBezTo>
                  <a:cubicBezTo>
                    <a:pt x="1097" y="779"/>
                    <a:pt x="1097" y="779"/>
                    <a:pt x="1097" y="778"/>
                  </a:cubicBezTo>
                  <a:cubicBezTo>
                    <a:pt x="1097" y="778"/>
                    <a:pt x="1096" y="777"/>
                    <a:pt x="1096" y="776"/>
                  </a:cubicBezTo>
                  <a:cubicBezTo>
                    <a:pt x="1095" y="774"/>
                    <a:pt x="1095" y="772"/>
                    <a:pt x="1094" y="771"/>
                  </a:cubicBezTo>
                  <a:cubicBezTo>
                    <a:pt x="1094" y="770"/>
                    <a:pt x="1093" y="769"/>
                    <a:pt x="1093" y="769"/>
                  </a:cubicBezTo>
                  <a:cubicBezTo>
                    <a:pt x="1093" y="768"/>
                    <a:pt x="1093" y="767"/>
                    <a:pt x="1092" y="766"/>
                  </a:cubicBezTo>
                  <a:cubicBezTo>
                    <a:pt x="1091" y="763"/>
                    <a:pt x="1091" y="761"/>
                    <a:pt x="1090" y="759"/>
                  </a:cubicBezTo>
                  <a:cubicBezTo>
                    <a:pt x="1090" y="757"/>
                    <a:pt x="1090" y="755"/>
                    <a:pt x="1090" y="754"/>
                  </a:cubicBezTo>
                  <a:cubicBezTo>
                    <a:pt x="1089" y="753"/>
                    <a:pt x="1089" y="752"/>
                    <a:pt x="1089" y="752"/>
                  </a:cubicBezTo>
                  <a:cubicBezTo>
                    <a:pt x="1089" y="752"/>
                    <a:pt x="1089" y="753"/>
                    <a:pt x="1089" y="754"/>
                  </a:cubicBezTo>
                  <a:cubicBezTo>
                    <a:pt x="1089" y="755"/>
                    <a:pt x="1089" y="757"/>
                    <a:pt x="1089" y="759"/>
                  </a:cubicBezTo>
                  <a:cubicBezTo>
                    <a:pt x="1089" y="761"/>
                    <a:pt x="1090" y="764"/>
                    <a:pt x="1090" y="767"/>
                  </a:cubicBezTo>
                  <a:cubicBezTo>
                    <a:pt x="1090" y="768"/>
                    <a:pt x="1090" y="768"/>
                    <a:pt x="1090" y="769"/>
                  </a:cubicBezTo>
                  <a:cubicBezTo>
                    <a:pt x="1091" y="770"/>
                    <a:pt x="1091" y="770"/>
                    <a:pt x="1091" y="770"/>
                  </a:cubicBezTo>
                  <a:cubicBezTo>
                    <a:pt x="1090" y="770"/>
                    <a:pt x="1089" y="769"/>
                    <a:pt x="1089" y="768"/>
                  </a:cubicBezTo>
                  <a:cubicBezTo>
                    <a:pt x="1088" y="767"/>
                    <a:pt x="1087" y="767"/>
                    <a:pt x="1086" y="766"/>
                  </a:cubicBezTo>
                  <a:cubicBezTo>
                    <a:pt x="1086" y="765"/>
                    <a:pt x="1085" y="764"/>
                    <a:pt x="1084" y="763"/>
                  </a:cubicBezTo>
                  <a:cubicBezTo>
                    <a:pt x="1084" y="763"/>
                    <a:pt x="1084" y="763"/>
                    <a:pt x="1084" y="763"/>
                  </a:cubicBezTo>
                  <a:cubicBezTo>
                    <a:pt x="1083" y="762"/>
                    <a:pt x="1083" y="761"/>
                    <a:pt x="1083" y="761"/>
                  </a:cubicBezTo>
                  <a:cubicBezTo>
                    <a:pt x="1083" y="760"/>
                    <a:pt x="1082" y="759"/>
                    <a:pt x="1082" y="759"/>
                  </a:cubicBezTo>
                  <a:cubicBezTo>
                    <a:pt x="1082" y="756"/>
                    <a:pt x="1081" y="754"/>
                    <a:pt x="1080" y="753"/>
                  </a:cubicBezTo>
                  <a:cubicBezTo>
                    <a:pt x="1079" y="750"/>
                    <a:pt x="1078" y="748"/>
                    <a:pt x="1077" y="746"/>
                  </a:cubicBezTo>
                  <a:close/>
                  <a:moveTo>
                    <a:pt x="1023" y="704"/>
                  </a:moveTo>
                  <a:cubicBezTo>
                    <a:pt x="1024" y="704"/>
                    <a:pt x="1024" y="705"/>
                    <a:pt x="1024" y="705"/>
                  </a:cubicBezTo>
                  <a:cubicBezTo>
                    <a:pt x="1024" y="705"/>
                    <a:pt x="1024" y="705"/>
                    <a:pt x="1024" y="706"/>
                  </a:cubicBezTo>
                  <a:cubicBezTo>
                    <a:pt x="1024" y="706"/>
                    <a:pt x="1024" y="707"/>
                    <a:pt x="1024" y="707"/>
                  </a:cubicBezTo>
                  <a:cubicBezTo>
                    <a:pt x="1024" y="708"/>
                    <a:pt x="1025" y="709"/>
                    <a:pt x="1025" y="709"/>
                  </a:cubicBezTo>
                  <a:cubicBezTo>
                    <a:pt x="1025" y="710"/>
                    <a:pt x="1025" y="710"/>
                    <a:pt x="1025" y="710"/>
                  </a:cubicBezTo>
                  <a:cubicBezTo>
                    <a:pt x="1025" y="710"/>
                    <a:pt x="1025" y="710"/>
                    <a:pt x="1025" y="710"/>
                  </a:cubicBezTo>
                  <a:cubicBezTo>
                    <a:pt x="1023" y="709"/>
                    <a:pt x="1021" y="707"/>
                    <a:pt x="1019" y="706"/>
                  </a:cubicBezTo>
                  <a:cubicBezTo>
                    <a:pt x="1017" y="705"/>
                    <a:pt x="1016" y="704"/>
                    <a:pt x="1015" y="704"/>
                  </a:cubicBezTo>
                  <a:cubicBezTo>
                    <a:pt x="1018" y="703"/>
                    <a:pt x="1021" y="703"/>
                    <a:pt x="1023" y="703"/>
                  </a:cubicBezTo>
                  <a:cubicBezTo>
                    <a:pt x="1023" y="703"/>
                    <a:pt x="1023" y="704"/>
                    <a:pt x="1023" y="704"/>
                  </a:cubicBezTo>
                  <a:close/>
                  <a:moveTo>
                    <a:pt x="1026" y="705"/>
                  </a:moveTo>
                  <a:cubicBezTo>
                    <a:pt x="1026" y="704"/>
                    <a:pt x="1026" y="704"/>
                    <a:pt x="1026" y="704"/>
                  </a:cubicBezTo>
                  <a:cubicBezTo>
                    <a:pt x="1026" y="704"/>
                    <a:pt x="1026" y="703"/>
                    <a:pt x="1025" y="703"/>
                  </a:cubicBezTo>
                  <a:cubicBezTo>
                    <a:pt x="1035" y="702"/>
                    <a:pt x="1045" y="702"/>
                    <a:pt x="1055" y="702"/>
                  </a:cubicBezTo>
                  <a:cubicBezTo>
                    <a:pt x="1055" y="702"/>
                    <a:pt x="1055" y="702"/>
                    <a:pt x="1055" y="702"/>
                  </a:cubicBezTo>
                  <a:cubicBezTo>
                    <a:pt x="1059" y="713"/>
                    <a:pt x="1063" y="723"/>
                    <a:pt x="1068" y="733"/>
                  </a:cubicBezTo>
                  <a:cubicBezTo>
                    <a:pt x="1069" y="736"/>
                    <a:pt x="1070" y="738"/>
                    <a:pt x="1071" y="741"/>
                  </a:cubicBezTo>
                  <a:cubicBezTo>
                    <a:pt x="1071" y="741"/>
                    <a:pt x="1071" y="741"/>
                    <a:pt x="1071" y="741"/>
                  </a:cubicBezTo>
                  <a:cubicBezTo>
                    <a:pt x="1070" y="740"/>
                    <a:pt x="1070" y="740"/>
                    <a:pt x="1069" y="739"/>
                  </a:cubicBezTo>
                  <a:cubicBezTo>
                    <a:pt x="1069" y="739"/>
                    <a:pt x="1068" y="738"/>
                    <a:pt x="1068" y="738"/>
                  </a:cubicBezTo>
                  <a:cubicBezTo>
                    <a:pt x="1067" y="737"/>
                    <a:pt x="1066" y="737"/>
                    <a:pt x="1066" y="736"/>
                  </a:cubicBezTo>
                  <a:cubicBezTo>
                    <a:pt x="1065" y="736"/>
                    <a:pt x="1065" y="735"/>
                    <a:pt x="1064" y="735"/>
                  </a:cubicBezTo>
                  <a:cubicBezTo>
                    <a:pt x="1064" y="735"/>
                    <a:pt x="1064" y="735"/>
                    <a:pt x="1063" y="734"/>
                  </a:cubicBezTo>
                  <a:cubicBezTo>
                    <a:pt x="1062" y="733"/>
                    <a:pt x="1060" y="732"/>
                    <a:pt x="1058" y="731"/>
                  </a:cubicBezTo>
                  <a:cubicBezTo>
                    <a:pt x="1056" y="729"/>
                    <a:pt x="1054" y="728"/>
                    <a:pt x="1052" y="727"/>
                  </a:cubicBezTo>
                  <a:cubicBezTo>
                    <a:pt x="1047" y="724"/>
                    <a:pt x="1043" y="721"/>
                    <a:pt x="1038" y="718"/>
                  </a:cubicBezTo>
                  <a:cubicBezTo>
                    <a:pt x="1034" y="716"/>
                    <a:pt x="1030" y="713"/>
                    <a:pt x="1025" y="710"/>
                  </a:cubicBezTo>
                  <a:cubicBezTo>
                    <a:pt x="1025" y="710"/>
                    <a:pt x="1026" y="710"/>
                    <a:pt x="1026" y="709"/>
                  </a:cubicBezTo>
                  <a:cubicBezTo>
                    <a:pt x="1026" y="709"/>
                    <a:pt x="1026" y="708"/>
                    <a:pt x="1026" y="707"/>
                  </a:cubicBezTo>
                  <a:cubicBezTo>
                    <a:pt x="1026" y="706"/>
                    <a:pt x="1026" y="706"/>
                    <a:pt x="1026" y="705"/>
                  </a:cubicBezTo>
                  <a:cubicBezTo>
                    <a:pt x="1026" y="705"/>
                    <a:pt x="1026" y="705"/>
                    <a:pt x="1026" y="705"/>
                  </a:cubicBezTo>
                  <a:close/>
                  <a:moveTo>
                    <a:pt x="1060" y="702"/>
                  </a:moveTo>
                  <a:cubicBezTo>
                    <a:pt x="1060" y="702"/>
                    <a:pt x="1060" y="703"/>
                    <a:pt x="1060" y="703"/>
                  </a:cubicBezTo>
                  <a:cubicBezTo>
                    <a:pt x="1060" y="704"/>
                    <a:pt x="1061" y="704"/>
                    <a:pt x="1061" y="705"/>
                  </a:cubicBezTo>
                  <a:cubicBezTo>
                    <a:pt x="1061" y="705"/>
                    <a:pt x="1061" y="705"/>
                    <a:pt x="1061" y="706"/>
                  </a:cubicBezTo>
                  <a:cubicBezTo>
                    <a:pt x="1061" y="706"/>
                    <a:pt x="1061" y="707"/>
                    <a:pt x="1061" y="707"/>
                  </a:cubicBezTo>
                  <a:cubicBezTo>
                    <a:pt x="1060" y="705"/>
                    <a:pt x="1060" y="703"/>
                    <a:pt x="1059" y="702"/>
                  </a:cubicBezTo>
                  <a:cubicBezTo>
                    <a:pt x="1060" y="702"/>
                    <a:pt x="1060" y="702"/>
                    <a:pt x="1060" y="702"/>
                  </a:cubicBezTo>
                  <a:close/>
                  <a:moveTo>
                    <a:pt x="1194" y="635"/>
                  </a:moveTo>
                  <a:cubicBezTo>
                    <a:pt x="1194" y="635"/>
                    <a:pt x="1194" y="635"/>
                    <a:pt x="1194" y="635"/>
                  </a:cubicBezTo>
                  <a:cubicBezTo>
                    <a:pt x="1198" y="634"/>
                    <a:pt x="1202" y="633"/>
                    <a:pt x="1206" y="632"/>
                  </a:cubicBezTo>
                  <a:cubicBezTo>
                    <a:pt x="1207" y="632"/>
                    <a:pt x="1207" y="632"/>
                    <a:pt x="1208" y="632"/>
                  </a:cubicBezTo>
                  <a:cubicBezTo>
                    <a:pt x="1221" y="642"/>
                    <a:pt x="1230" y="640"/>
                    <a:pt x="1241" y="655"/>
                  </a:cubicBezTo>
                  <a:cubicBezTo>
                    <a:pt x="1245" y="661"/>
                    <a:pt x="1249" y="677"/>
                    <a:pt x="1250" y="698"/>
                  </a:cubicBezTo>
                  <a:cubicBezTo>
                    <a:pt x="1241" y="702"/>
                    <a:pt x="1229" y="704"/>
                    <a:pt x="1236" y="717"/>
                  </a:cubicBezTo>
                  <a:cubicBezTo>
                    <a:pt x="1236" y="717"/>
                    <a:pt x="1236" y="717"/>
                    <a:pt x="1236" y="717"/>
                  </a:cubicBezTo>
                  <a:cubicBezTo>
                    <a:pt x="1235" y="718"/>
                    <a:pt x="1235" y="718"/>
                    <a:pt x="1235" y="719"/>
                  </a:cubicBezTo>
                  <a:cubicBezTo>
                    <a:pt x="1234" y="720"/>
                    <a:pt x="1233" y="721"/>
                    <a:pt x="1233" y="722"/>
                  </a:cubicBezTo>
                  <a:cubicBezTo>
                    <a:pt x="1232" y="723"/>
                    <a:pt x="1232" y="724"/>
                    <a:pt x="1231" y="725"/>
                  </a:cubicBezTo>
                  <a:cubicBezTo>
                    <a:pt x="1231" y="726"/>
                    <a:pt x="1230" y="727"/>
                    <a:pt x="1230" y="729"/>
                  </a:cubicBezTo>
                  <a:cubicBezTo>
                    <a:pt x="1230" y="729"/>
                    <a:pt x="1230" y="730"/>
                    <a:pt x="1230" y="730"/>
                  </a:cubicBezTo>
                  <a:cubicBezTo>
                    <a:pt x="1229" y="730"/>
                    <a:pt x="1229" y="731"/>
                    <a:pt x="1229" y="731"/>
                  </a:cubicBezTo>
                  <a:cubicBezTo>
                    <a:pt x="1229" y="731"/>
                    <a:pt x="1229" y="731"/>
                    <a:pt x="1229" y="732"/>
                  </a:cubicBezTo>
                  <a:cubicBezTo>
                    <a:pt x="1229" y="732"/>
                    <a:pt x="1229" y="733"/>
                    <a:pt x="1229" y="733"/>
                  </a:cubicBezTo>
                  <a:cubicBezTo>
                    <a:pt x="1229" y="734"/>
                    <a:pt x="1229" y="734"/>
                    <a:pt x="1229" y="735"/>
                  </a:cubicBezTo>
                  <a:cubicBezTo>
                    <a:pt x="1229" y="735"/>
                    <a:pt x="1229" y="735"/>
                    <a:pt x="1228" y="735"/>
                  </a:cubicBezTo>
                  <a:cubicBezTo>
                    <a:pt x="1228" y="736"/>
                    <a:pt x="1228" y="736"/>
                    <a:pt x="1228" y="736"/>
                  </a:cubicBezTo>
                  <a:cubicBezTo>
                    <a:pt x="1228" y="736"/>
                    <a:pt x="1228" y="736"/>
                    <a:pt x="1228" y="736"/>
                  </a:cubicBezTo>
                  <a:cubicBezTo>
                    <a:pt x="1225" y="740"/>
                    <a:pt x="1222" y="744"/>
                    <a:pt x="1219" y="748"/>
                  </a:cubicBezTo>
                  <a:cubicBezTo>
                    <a:pt x="1217" y="750"/>
                    <a:pt x="1216" y="752"/>
                    <a:pt x="1214" y="754"/>
                  </a:cubicBezTo>
                  <a:cubicBezTo>
                    <a:pt x="1213" y="755"/>
                    <a:pt x="1211" y="757"/>
                    <a:pt x="1210" y="759"/>
                  </a:cubicBezTo>
                  <a:cubicBezTo>
                    <a:pt x="1207" y="763"/>
                    <a:pt x="1205" y="766"/>
                    <a:pt x="1203" y="770"/>
                  </a:cubicBezTo>
                  <a:cubicBezTo>
                    <a:pt x="1203" y="770"/>
                    <a:pt x="1203" y="770"/>
                    <a:pt x="1203" y="771"/>
                  </a:cubicBezTo>
                  <a:cubicBezTo>
                    <a:pt x="1202" y="771"/>
                    <a:pt x="1202" y="772"/>
                    <a:pt x="1202" y="772"/>
                  </a:cubicBezTo>
                  <a:cubicBezTo>
                    <a:pt x="1202" y="773"/>
                    <a:pt x="1202" y="774"/>
                    <a:pt x="1202" y="774"/>
                  </a:cubicBezTo>
                  <a:cubicBezTo>
                    <a:pt x="1201" y="775"/>
                    <a:pt x="1201" y="776"/>
                    <a:pt x="1201" y="777"/>
                  </a:cubicBezTo>
                  <a:cubicBezTo>
                    <a:pt x="1201" y="777"/>
                    <a:pt x="1201" y="778"/>
                    <a:pt x="1201" y="778"/>
                  </a:cubicBezTo>
                  <a:cubicBezTo>
                    <a:pt x="1201" y="779"/>
                    <a:pt x="1201" y="779"/>
                    <a:pt x="1202" y="780"/>
                  </a:cubicBezTo>
                  <a:cubicBezTo>
                    <a:pt x="1201" y="780"/>
                    <a:pt x="1201" y="780"/>
                    <a:pt x="1201" y="780"/>
                  </a:cubicBezTo>
                  <a:cubicBezTo>
                    <a:pt x="1201" y="779"/>
                    <a:pt x="1201" y="779"/>
                    <a:pt x="1201" y="779"/>
                  </a:cubicBezTo>
                  <a:cubicBezTo>
                    <a:pt x="1201" y="779"/>
                    <a:pt x="1201" y="779"/>
                    <a:pt x="1201" y="779"/>
                  </a:cubicBezTo>
                  <a:cubicBezTo>
                    <a:pt x="1201" y="779"/>
                    <a:pt x="1201" y="779"/>
                    <a:pt x="1201" y="779"/>
                  </a:cubicBezTo>
                  <a:cubicBezTo>
                    <a:pt x="1200" y="777"/>
                    <a:pt x="1200" y="776"/>
                    <a:pt x="1199" y="775"/>
                  </a:cubicBezTo>
                  <a:cubicBezTo>
                    <a:pt x="1195" y="766"/>
                    <a:pt x="1189" y="757"/>
                    <a:pt x="1184" y="748"/>
                  </a:cubicBezTo>
                  <a:cubicBezTo>
                    <a:pt x="1181" y="744"/>
                    <a:pt x="1179" y="740"/>
                    <a:pt x="1176" y="735"/>
                  </a:cubicBezTo>
                  <a:cubicBezTo>
                    <a:pt x="1176" y="734"/>
                    <a:pt x="1175" y="733"/>
                    <a:pt x="1175" y="732"/>
                  </a:cubicBezTo>
                  <a:cubicBezTo>
                    <a:pt x="1175" y="732"/>
                    <a:pt x="1175" y="732"/>
                    <a:pt x="1175" y="732"/>
                  </a:cubicBezTo>
                  <a:cubicBezTo>
                    <a:pt x="1175" y="731"/>
                    <a:pt x="1175" y="731"/>
                    <a:pt x="1175" y="730"/>
                  </a:cubicBezTo>
                  <a:cubicBezTo>
                    <a:pt x="1175" y="730"/>
                    <a:pt x="1175" y="729"/>
                    <a:pt x="1175" y="728"/>
                  </a:cubicBezTo>
                  <a:cubicBezTo>
                    <a:pt x="1176" y="727"/>
                    <a:pt x="1176" y="726"/>
                    <a:pt x="1176" y="726"/>
                  </a:cubicBezTo>
                  <a:cubicBezTo>
                    <a:pt x="1176" y="726"/>
                    <a:pt x="1176" y="725"/>
                    <a:pt x="1176" y="725"/>
                  </a:cubicBezTo>
                  <a:cubicBezTo>
                    <a:pt x="1176" y="725"/>
                    <a:pt x="1176" y="724"/>
                    <a:pt x="1177" y="724"/>
                  </a:cubicBezTo>
                  <a:cubicBezTo>
                    <a:pt x="1177" y="721"/>
                    <a:pt x="1179" y="718"/>
                    <a:pt x="1181" y="715"/>
                  </a:cubicBezTo>
                  <a:cubicBezTo>
                    <a:pt x="1181" y="714"/>
                    <a:pt x="1182" y="714"/>
                    <a:pt x="1182" y="713"/>
                  </a:cubicBezTo>
                  <a:cubicBezTo>
                    <a:pt x="1183" y="712"/>
                    <a:pt x="1183" y="711"/>
                    <a:pt x="1184" y="711"/>
                  </a:cubicBezTo>
                  <a:cubicBezTo>
                    <a:pt x="1185" y="709"/>
                    <a:pt x="1186" y="708"/>
                    <a:pt x="1187" y="706"/>
                  </a:cubicBezTo>
                  <a:cubicBezTo>
                    <a:pt x="1187" y="706"/>
                    <a:pt x="1188" y="705"/>
                    <a:pt x="1188" y="705"/>
                  </a:cubicBezTo>
                  <a:cubicBezTo>
                    <a:pt x="1212" y="704"/>
                    <a:pt x="1209" y="686"/>
                    <a:pt x="1223" y="672"/>
                  </a:cubicBezTo>
                  <a:cubicBezTo>
                    <a:pt x="1197" y="668"/>
                    <a:pt x="1186" y="682"/>
                    <a:pt x="1185" y="705"/>
                  </a:cubicBezTo>
                  <a:cubicBezTo>
                    <a:pt x="1185" y="705"/>
                    <a:pt x="1185" y="705"/>
                    <a:pt x="1185" y="705"/>
                  </a:cubicBezTo>
                  <a:cubicBezTo>
                    <a:pt x="1184" y="706"/>
                    <a:pt x="1183" y="708"/>
                    <a:pt x="1182" y="709"/>
                  </a:cubicBezTo>
                  <a:cubicBezTo>
                    <a:pt x="1181" y="710"/>
                    <a:pt x="1181" y="711"/>
                    <a:pt x="1180" y="712"/>
                  </a:cubicBezTo>
                  <a:cubicBezTo>
                    <a:pt x="1180" y="713"/>
                    <a:pt x="1179" y="713"/>
                    <a:pt x="1179" y="714"/>
                  </a:cubicBezTo>
                  <a:cubicBezTo>
                    <a:pt x="1177" y="717"/>
                    <a:pt x="1175" y="720"/>
                    <a:pt x="1175" y="723"/>
                  </a:cubicBezTo>
                  <a:cubicBezTo>
                    <a:pt x="1174" y="724"/>
                    <a:pt x="1174" y="724"/>
                    <a:pt x="1174" y="724"/>
                  </a:cubicBezTo>
                  <a:cubicBezTo>
                    <a:pt x="1174" y="725"/>
                    <a:pt x="1174" y="725"/>
                    <a:pt x="1174" y="725"/>
                  </a:cubicBezTo>
                  <a:cubicBezTo>
                    <a:pt x="1174" y="726"/>
                    <a:pt x="1174" y="727"/>
                    <a:pt x="1174" y="727"/>
                  </a:cubicBezTo>
                  <a:cubicBezTo>
                    <a:pt x="1174" y="728"/>
                    <a:pt x="1174" y="729"/>
                    <a:pt x="1174" y="730"/>
                  </a:cubicBezTo>
                  <a:cubicBezTo>
                    <a:pt x="1174" y="730"/>
                    <a:pt x="1174" y="729"/>
                    <a:pt x="1173" y="729"/>
                  </a:cubicBezTo>
                  <a:cubicBezTo>
                    <a:pt x="1173" y="728"/>
                    <a:pt x="1173" y="727"/>
                    <a:pt x="1172" y="725"/>
                  </a:cubicBezTo>
                  <a:cubicBezTo>
                    <a:pt x="1172" y="725"/>
                    <a:pt x="1172" y="725"/>
                    <a:pt x="1172" y="725"/>
                  </a:cubicBezTo>
                  <a:cubicBezTo>
                    <a:pt x="1172" y="724"/>
                    <a:pt x="1172" y="724"/>
                    <a:pt x="1172" y="724"/>
                  </a:cubicBezTo>
                  <a:cubicBezTo>
                    <a:pt x="1172" y="724"/>
                    <a:pt x="1172" y="724"/>
                    <a:pt x="1172" y="724"/>
                  </a:cubicBezTo>
                  <a:cubicBezTo>
                    <a:pt x="1172" y="724"/>
                    <a:pt x="1172" y="724"/>
                    <a:pt x="1172" y="724"/>
                  </a:cubicBezTo>
                  <a:cubicBezTo>
                    <a:pt x="1171" y="724"/>
                    <a:pt x="1171" y="724"/>
                    <a:pt x="1171" y="724"/>
                  </a:cubicBezTo>
                  <a:cubicBezTo>
                    <a:pt x="1171" y="722"/>
                    <a:pt x="1171" y="722"/>
                    <a:pt x="1171" y="722"/>
                  </a:cubicBezTo>
                  <a:cubicBezTo>
                    <a:pt x="1168" y="713"/>
                    <a:pt x="1167" y="704"/>
                    <a:pt x="1167" y="695"/>
                  </a:cubicBezTo>
                  <a:cubicBezTo>
                    <a:pt x="1167" y="687"/>
                    <a:pt x="1168" y="679"/>
                    <a:pt x="1169" y="671"/>
                  </a:cubicBezTo>
                  <a:cubicBezTo>
                    <a:pt x="1169" y="669"/>
                    <a:pt x="1170" y="667"/>
                    <a:pt x="1170" y="666"/>
                  </a:cubicBezTo>
                  <a:cubicBezTo>
                    <a:pt x="1171" y="664"/>
                    <a:pt x="1171" y="662"/>
                    <a:pt x="1171" y="660"/>
                  </a:cubicBezTo>
                  <a:cubicBezTo>
                    <a:pt x="1172" y="657"/>
                    <a:pt x="1173" y="654"/>
                    <a:pt x="1173" y="651"/>
                  </a:cubicBezTo>
                  <a:cubicBezTo>
                    <a:pt x="1174" y="646"/>
                    <a:pt x="1175" y="642"/>
                    <a:pt x="1176" y="638"/>
                  </a:cubicBezTo>
                  <a:cubicBezTo>
                    <a:pt x="1183" y="641"/>
                    <a:pt x="1189" y="642"/>
                    <a:pt x="1194" y="635"/>
                  </a:cubicBezTo>
                  <a:close/>
                  <a:moveTo>
                    <a:pt x="1253" y="537"/>
                  </a:moveTo>
                  <a:cubicBezTo>
                    <a:pt x="1253" y="537"/>
                    <a:pt x="1253" y="538"/>
                    <a:pt x="1253" y="538"/>
                  </a:cubicBezTo>
                  <a:cubicBezTo>
                    <a:pt x="1254" y="540"/>
                    <a:pt x="1255" y="542"/>
                    <a:pt x="1255" y="544"/>
                  </a:cubicBezTo>
                  <a:cubicBezTo>
                    <a:pt x="1256" y="545"/>
                    <a:pt x="1257" y="547"/>
                    <a:pt x="1258" y="549"/>
                  </a:cubicBezTo>
                  <a:cubicBezTo>
                    <a:pt x="1258" y="549"/>
                    <a:pt x="1258" y="550"/>
                    <a:pt x="1259" y="551"/>
                  </a:cubicBezTo>
                  <a:cubicBezTo>
                    <a:pt x="1259" y="552"/>
                    <a:pt x="1260" y="552"/>
                    <a:pt x="1260" y="553"/>
                  </a:cubicBezTo>
                  <a:cubicBezTo>
                    <a:pt x="1261" y="554"/>
                    <a:pt x="1261" y="554"/>
                    <a:pt x="1261" y="555"/>
                  </a:cubicBezTo>
                  <a:cubicBezTo>
                    <a:pt x="1262" y="556"/>
                    <a:pt x="1262" y="556"/>
                    <a:pt x="1263" y="557"/>
                  </a:cubicBezTo>
                  <a:cubicBezTo>
                    <a:pt x="1263" y="557"/>
                    <a:pt x="1263" y="558"/>
                    <a:pt x="1263" y="558"/>
                  </a:cubicBezTo>
                  <a:cubicBezTo>
                    <a:pt x="1263" y="558"/>
                    <a:pt x="1263" y="558"/>
                    <a:pt x="1264" y="559"/>
                  </a:cubicBezTo>
                  <a:cubicBezTo>
                    <a:pt x="1264" y="559"/>
                    <a:pt x="1265" y="559"/>
                    <a:pt x="1265" y="560"/>
                  </a:cubicBezTo>
                  <a:cubicBezTo>
                    <a:pt x="1266" y="560"/>
                    <a:pt x="1266" y="560"/>
                    <a:pt x="1266" y="561"/>
                  </a:cubicBezTo>
                  <a:cubicBezTo>
                    <a:pt x="1266" y="563"/>
                    <a:pt x="1265" y="565"/>
                    <a:pt x="1265" y="567"/>
                  </a:cubicBezTo>
                  <a:cubicBezTo>
                    <a:pt x="1264" y="572"/>
                    <a:pt x="1265" y="578"/>
                    <a:pt x="1266" y="583"/>
                  </a:cubicBezTo>
                  <a:cubicBezTo>
                    <a:pt x="1267" y="589"/>
                    <a:pt x="1269" y="594"/>
                    <a:pt x="1271" y="599"/>
                  </a:cubicBezTo>
                  <a:cubicBezTo>
                    <a:pt x="1272" y="604"/>
                    <a:pt x="1274" y="609"/>
                    <a:pt x="1275" y="614"/>
                  </a:cubicBezTo>
                  <a:cubicBezTo>
                    <a:pt x="1276" y="617"/>
                    <a:pt x="1276" y="620"/>
                    <a:pt x="1276" y="622"/>
                  </a:cubicBezTo>
                  <a:cubicBezTo>
                    <a:pt x="1276" y="623"/>
                    <a:pt x="1276" y="623"/>
                    <a:pt x="1276" y="623"/>
                  </a:cubicBezTo>
                  <a:cubicBezTo>
                    <a:pt x="1267" y="604"/>
                    <a:pt x="1255" y="578"/>
                    <a:pt x="1249" y="560"/>
                  </a:cubicBezTo>
                  <a:cubicBezTo>
                    <a:pt x="1246" y="551"/>
                    <a:pt x="1245" y="543"/>
                    <a:pt x="1246" y="536"/>
                  </a:cubicBezTo>
                  <a:cubicBezTo>
                    <a:pt x="1248" y="537"/>
                    <a:pt x="1250" y="537"/>
                    <a:pt x="1253" y="537"/>
                  </a:cubicBezTo>
                  <a:close/>
                  <a:moveTo>
                    <a:pt x="1316" y="483"/>
                  </a:moveTo>
                  <a:cubicBezTo>
                    <a:pt x="1317" y="483"/>
                    <a:pt x="1317" y="482"/>
                    <a:pt x="1317" y="481"/>
                  </a:cubicBezTo>
                  <a:cubicBezTo>
                    <a:pt x="1317" y="482"/>
                    <a:pt x="1317" y="482"/>
                    <a:pt x="1318" y="483"/>
                  </a:cubicBezTo>
                  <a:cubicBezTo>
                    <a:pt x="1319" y="487"/>
                    <a:pt x="1320" y="492"/>
                    <a:pt x="1320" y="498"/>
                  </a:cubicBezTo>
                  <a:cubicBezTo>
                    <a:pt x="1318" y="499"/>
                    <a:pt x="1316" y="500"/>
                    <a:pt x="1313" y="502"/>
                  </a:cubicBezTo>
                  <a:cubicBezTo>
                    <a:pt x="1313" y="501"/>
                    <a:pt x="1313" y="500"/>
                    <a:pt x="1314" y="499"/>
                  </a:cubicBezTo>
                  <a:cubicBezTo>
                    <a:pt x="1314" y="499"/>
                    <a:pt x="1314" y="498"/>
                    <a:pt x="1314" y="497"/>
                  </a:cubicBezTo>
                  <a:cubicBezTo>
                    <a:pt x="1314" y="496"/>
                    <a:pt x="1315" y="495"/>
                    <a:pt x="1315" y="495"/>
                  </a:cubicBezTo>
                  <a:cubicBezTo>
                    <a:pt x="1315" y="494"/>
                    <a:pt x="1315" y="494"/>
                    <a:pt x="1315" y="494"/>
                  </a:cubicBezTo>
                  <a:cubicBezTo>
                    <a:pt x="1315" y="493"/>
                    <a:pt x="1315" y="493"/>
                    <a:pt x="1315" y="493"/>
                  </a:cubicBezTo>
                  <a:cubicBezTo>
                    <a:pt x="1315" y="492"/>
                    <a:pt x="1315" y="491"/>
                    <a:pt x="1315" y="491"/>
                  </a:cubicBezTo>
                  <a:cubicBezTo>
                    <a:pt x="1315" y="490"/>
                    <a:pt x="1315" y="489"/>
                    <a:pt x="1315" y="488"/>
                  </a:cubicBezTo>
                  <a:cubicBezTo>
                    <a:pt x="1316" y="488"/>
                    <a:pt x="1316" y="487"/>
                    <a:pt x="1316" y="486"/>
                  </a:cubicBezTo>
                  <a:cubicBezTo>
                    <a:pt x="1316" y="485"/>
                    <a:pt x="1316" y="484"/>
                    <a:pt x="1316" y="483"/>
                  </a:cubicBezTo>
                  <a:close/>
                  <a:moveTo>
                    <a:pt x="1310" y="792"/>
                  </a:moveTo>
                  <a:cubicBezTo>
                    <a:pt x="1310" y="792"/>
                    <a:pt x="1310" y="792"/>
                    <a:pt x="1310" y="792"/>
                  </a:cubicBezTo>
                  <a:cubicBezTo>
                    <a:pt x="1310" y="793"/>
                    <a:pt x="1310" y="793"/>
                    <a:pt x="1310" y="793"/>
                  </a:cubicBezTo>
                  <a:cubicBezTo>
                    <a:pt x="1309" y="793"/>
                    <a:pt x="1309" y="793"/>
                    <a:pt x="1309" y="793"/>
                  </a:cubicBezTo>
                  <a:cubicBezTo>
                    <a:pt x="1309" y="794"/>
                    <a:pt x="1308" y="795"/>
                    <a:pt x="1307" y="796"/>
                  </a:cubicBezTo>
                  <a:cubicBezTo>
                    <a:pt x="1307" y="797"/>
                    <a:pt x="1307" y="797"/>
                    <a:pt x="1306" y="797"/>
                  </a:cubicBezTo>
                  <a:cubicBezTo>
                    <a:pt x="1307" y="797"/>
                    <a:pt x="1307" y="796"/>
                    <a:pt x="1307" y="795"/>
                  </a:cubicBezTo>
                  <a:cubicBezTo>
                    <a:pt x="1307" y="794"/>
                    <a:pt x="1307" y="793"/>
                    <a:pt x="1307" y="793"/>
                  </a:cubicBezTo>
                  <a:cubicBezTo>
                    <a:pt x="1307" y="792"/>
                    <a:pt x="1307" y="792"/>
                    <a:pt x="1307" y="792"/>
                  </a:cubicBezTo>
                  <a:cubicBezTo>
                    <a:pt x="1307" y="791"/>
                    <a:pt x="1307" y="791"/>
                    <a:pt x="1307" y="791"/>
                  </a:cubicBezTo>
                  <a:cubicBezTo>
                    <a:pt x="1307" y="788"/>
                    <a:pt x="1306" y="784"/>
                    <a:pt x="1305" y="781"/>
                  </a:cubicBezTo>
                  <a:cubicBezTo>
                    <a:pt x="1305" y="780"/>
                    <a:pt x="1304" y="780"/>
                    <a:pt x="1304" y="779"/>
                  </a:cubicBezTo>
                  <a:cubicBezTo>
                    <a:pt x="1311" y="766"/>
                    <a:pt x="1318" y="752"/>
                    <a:pt x="1325" y="739"/>
                  </a:cubicBezTo>
                  <a:cubicBezTo>
                    <a:pt x="1325" y="739"/>
                    <a:pt x="1325" y="740"/>
                    <a:pt x="1325" y="741"/>
                  </a:cubicBezTo>
                  <a:cubicBezTo>
                    <a:pt x="1325" y="749"/>
                    <a:pt x="1324" y="757"/>
                    <a:pt x="1322" y="765"/>
                  </a:cubicBezTo>
                  <a:cubicBezTo>
                    <a:pt x="1320" y="774"/>
                    <a:pt x="1316" y="782"/>
                    <a:pt x="1311" y="790"/>
                  </a:cubicBezTo>
                  <a:cubicBezTo>
                    <a:pt x="1310" y="792"/>
                    <a:pt x="1310" y="792"/>
                    <a:pt x="1310" y="792"/>
                  </a:cubicBezTo>
                  <a:cubicBezTo>
                    <a:pt x="1310" y="792"/>
                    <a:pt x="1310" y="792"/>
                    <a:pt x="1310" y="792"/>
                  </a:cubicBezTo>
                  <a:cubicBezTo>
                    <a:pt x="1310" y="792"/>
                    <a:pt x="1310" y="792"/>
                    <a:pt x="1310" y="792"/>
                  </a:cubicBezTo>
                  <a:close/>
                  <a:moveTo>
                    <a:pt x="1184" y="801"/>
                  </a:moveTo>
                  <a:cubicBezTo>
                    <a:pt x="1164" y="799"/>
                    <a:pt x="1163" y="775"/>
                    <a:pt x="1166" y="748"/>
                  </a:cubicBezTo>
                  <a:cubicBezTo>
                    <a:pt x="1167" y="749"/>
                    <a:pt x="1168" y="749"/>
                    <a:pt x="1170" y="750"/>
                  </a:cubicBezTo>
                  <a:cubicBezTo>
                    <a:pt x="1171" y="750"/>
                    <a:pt x="1172" y="751"/>
                    <a:pt x="1173" y="751"/>
                  </a:cubicBezTo>
                  <a:cubicBezTo>
                    <a:pt x="1174" y="752"/>
                    <a:pt x="1175" y="752"/>
                    <a:pt x="1175" y="752"/>
                  </a:cubicBezTo>
                  <a:cubicBezTo>
                    <a:pt x="1179" y="754"/>
                    <a:pt x="1182" y="756"/>
                    <a:pt x="1184" y="759"/>
                  </a:cubicBezTo>
                  <a:cubicBezTo>
                    <a:pt x="1185" y="759"/>
                    <a:pt x="1185" y="759"/>
                    <a:pt x="1185" y="759"/>
                  </a:cubicBezTo>
                  <a:cubicBezTo>
                    <a:pt x="1189" y="765"/>
                    <a:pt x="1192" y="771"/>
                    <a:pt x="1195" y="777"/>
                  </a:cubicBezTo>
                  <a:cubicBezTo>
                    <a:pt x="1196" y="778"/>
                    <a:pt x="1196" y="779"/>
                    <a:pt x="1197" y="781"/>
                  </a:cubicBezTo>
                  <a:cubicBezTo>
                    <a:pt x="1197" y="781"/>
                    <a:pt x="1197" y="781"/>
                    <a:pt x="1197" y="781"/>
                  </a:cubicBezTo>
                  <a:cubicBezTo>
                    <a:pt x="1197" y="781"/>
                    <a:pt x="1197" y="781"/>
                    <a:pt x="1197" y="781"/>
                  </a:cubicBezTo>
                  <a:cubicBezTo>
                    <a:pt x="1197" y="781"/>
                    <a:pt x="1197" y="781"/>
                    <a:pt x="1197" y="781"/>
                  </a:cubicBezTo>
                  <a:cubicBezTo>
                    <a:pt x="1197" y="781"/>
                    <a:pt x="1197" y="781"/>
                    <a:pt x="1197" y="781"/>
                  </a:cubicBezTo>
                  <a:cubicBezTo>
                    <a:pt x="1197" y="781"/>
                    <a:pt x="1197" y="781"/>
                    <a:pt x="1197" y="781"/>
                  </a:cubicBezTo>
                  <a:cubicBezTo>
                    <a:pt x="1197" y="782"/>
                    <a:pt x="1197" y="782"/>
                    <a:pt x="1197" y="782"/>
                  </a:cubicBezTo>
                  <a:cubicBezTo>
                    <a:pt x="1198" y="784"/>
                    <a:pt x="1198" y="784"/>
                    <a:pt x="1198" y="784"/>
                  </a:cubicBezTo>
                  <a:cubicBezTo>
                    <a:pt x="1199" y="786"/>
                    <a:pt x="1199" y="786"/>
                    <a:pt x="1199" y="786"/>
                  </a:cubicBezTo>
                  <a:cubicBezTo>
                    <a:pt x="1199" y="788"/>
                    <a:pt x="1199" y="788"/>
                    <a:pt x="1199" y="788"/>
                  </a:cubicBezTo>
                  <a:cubicBezTo>
                    <a:pt x="1200" y="789"/>
                    <a:pt x="1200" y="790"/>
                    <a:pt x="1201" y="791"/>
                  </a:cubicBezTo>
                  <a:cubicBezTo>
                    <a:pt x="1201" y="792"/>
                    <a:pt x="1201" y="793"/>
                    <a:pt x="1201" y="794"/>
                  </a:cubicBezTo>
                  <a:cubicBezTo>
                    <a:pt x="1200" y="794"/>
                    <a:pt x="1199" y="795"/>
                    <a:pt x="1198" y="795"/>
                  </a:cubicBezTo>
                  <a:cubicBezTo>
                    <a:pt x="1200" y="799"/>
                    <a:pt x="1202" y="801"/>
                    <a:pt x="1204" y="804"/>
                  </a:cubicBezTo>
                  <a:cubicBezTo>
                    <a:pt x="1204" y="804"/>
                    <a:pt x="1204" y="804"/>
                    <a:pt x="1204" y="805"/>
                  </a:cubicBezTo>
                  <a:cubicBezTo>
                    <a:pt x="1197" y="803"/>
                    <a:pt x="1189" y="801"/>
                    <a:pt x="1184" y="801"/>
                  </a:cubicBezTo>
                  <a:close/>
                  <a:moveTo>
                    <a:pt x="1205" y="790"/>
                  </a:moveTo>
                  <a:cubicBezTo>
                    <a:pt x="1205" y="789"/>
                    <a:pt x="1204" y="787"/>
                    <a:pt x="1204" y="786"/>
                  </a:cubicBezTo>
                  <a:cubicBezTo>
                    <a:pt x="1203" y="784"/>
                    <a:pt x="1203" y="784"/>
                    <a:pt x="1203" y="784"/>
                  </a:cubicBezTo>
                  <a:cubicBezTo>
                    <a:pt x="1203" y="782"/>
                    <a:pt x="1203" y="782"/>
                    <a:pt x="1203" y="782"/>
                  </a:cubicBezTo>
                  <a:cubicBezTo>
                    <a:pt x="1202" y="781"/>
                    <a:pt x="1202" y="781"/>
                    <a:pt x="1202" y="781"/>
                  </a:cubicBezTo>
                  <a:cubicBezTo>
                    <a:pt x="1202" y="781"/>
                    <a:pt x="1202" y="781"/>
                    <a:pt x="1202" y="781"/>
                  </a:cubicBezTo>
                  <a:cubicBezTo>
                    <a:pt x="1202" y="781"/>
                    <a:pt x="1202" y="780"/>
                    <a:pt x="1202" y="780"/>
                  </a:cubicBezTo>
                  <a:cubicBezTo>
                    <a:pt x="1202" y="780"/>
                    <a:pt x="1202" y="779"/>
                    <a:pt x="1203" y="779"/>
                  </a:cubicBezTo>
                  <a:cubicBezTo>
                    <a:pt x="1203" y="778"/>
                    <a:pt x="1203" y="778"/>
                    <a:pt x="1203" y="777"/>
                  </a:cubicBezTo>
                  <a:cubicBezTo>
                    <a:pt x="1203" y="776"/>
                    <a:pt x="1204" y="776"/>
                    <a:pt x="1204" y="775"/>
                  </a:cubicBezTo>
                  <a:cubicBezTo>
                    <a:pt x="1204" y="775"/>
                    <a:pt x="1205" y="774"/>
                    <a:pt x="1205" y="773"/>
                  </a:cubicBezTo>
                  <a:cubicBezTo>
                    <a:pt x="1205" y="773"/>
                    <a:pt x="1205" y="772"/>
                    <a:pt x="1205" y="772"/>
                  </a:cubicBezTo>
                  <a:cubicBezTo>
                    <a:pt x="1206" y="772"/>
                    <a:pt x="1206" y="771"/>
                    <a:pt x="1206" y="771"/>
                  </a:cubicBezTo>
                  <a:cubicBezTo>
                    <a:pt x="1207" y="768"/>
                    <a:pt x="1210" y="764"/>
                    <a:pt x="1213" y="761"/>
                  </a:cubicBezTo>
                  <a:cubicBezTo>
                    <a:pt x="1214" y="759"/>
                    <a:pt x="1215" y="757"/>
                    <a:pt x="1217" y="756"/>
                  </a:cubicBezTo>
                  <a:cubicBezTo>
                    <a:pt x="1218" y="754"/>
                    <a:pt x="1220" y="752"/>
                    <a:pt x="1221" y="750"/>
                  </a:cubicBezTo>
                  <a:cubicBezTo>
                    <a:pt x="1222" y="750"/>
                    <a:pt x="1222" y="750"/>
                    <a:pt x="1222" y="749"/>
                  </a:cubicBezTo>
                  <a:cubicBezTo>
                    <a:pt x="1222" y="749"/>
                    <a:pt x="1222" y="749"/>
                    <a:pt x="1222" y="749"/>
                  </a:cubicBezTo>
                  <a:cubicBezTo>
                    <a:pt x="1222" y="749"/>
                    <a:pt x="1223" y="749"/>
                    <a:pt x="1224" y="750"/>
                  </a:cubicBezTo>
                  <a:cubicBezTo>
                    <a:pt x="1224" y="750"/>
                    <a:pt x="1224" y="750"/>
                    <a:pt x="1225" y="750"/>
                  </a:cubicBezTo>
                  <a:cubicBezTo>
                    <a:pt x="1225" y="750"/>
                    <a:pt x="1225" y="750"/>
                    <a:pt x="1225" y="750"/>
                  </a:cubicBezTo>
                  <a:cubicBezTo>
                    <a:pt x="1225" y="750"/>
                    <a:pt x="1226" y="750"/>
                    <a:pt x="1226" y="750"/>
                  </a:cubicBezTo>
                  <a:cubicBezTo>
                    <a:pt x="1226" y="750"/>
                    <a:pt x="1227" y="750"/>
                    <a:pt x="1227" y="750"/>
                  </a:cubicBezTo>
                  <a:cubicBezTo>
                    <a:pt x="1225" y="754"/>
                    <a:pt x="1223" y="758"/>
                    <a:pt x="1226" y="762"/>
                  </a:cubicBezTo>
                  <a:cubicBezTo>
                    <a:pt x="1229" y="767"/>
                    <a:pt x="1236" y="769"/>
                    <a:pt x="1242" y="769"/>
                  </a:cubicBezTo>
                  <a:cubicBezTo>
                    <a:pt x="1242" y="769"/>
                    <a:pt x="1242" y="769"/>
                    <a:pt x="1242" y="770"/>
                  </a:cubicBezTo>
                  <a:cubicBezTo>
                    <a:pt x="1242" y="772"/>
                    <a:pt x="1241" y="774"/>
                    <a:pt x="1240" y="776"/>
                  </a:cubicBezTo>
                  <a:cubicBezTo>
                    <a:pt x="1240" y="776"/>
                    <a:pt x="1240" y="776"/>
                    <a:pt x="1239" y="775"/>
                  </a:cubicBezTo>
                  <a:cubicBezTo>
                    <a:pt x="1238" y="774"/>
                    <a:pt x="1238" y="773"/>
                    <a:pt x="1237" y="772"/>
                  </a:cubicBezTo>
                  <a:cubicBezTo>
                    <a:pt x="1236" y="770"/>
                    <a:pt x="1235" y="769"/>
                    <a:pt x="1235" y="769"/>
                  </a:cubicBezTo>
                  <a:cubicBezTo>
                    <a:pt x="1235" y="769"/>
                    <a:pt x="1235" y="770"/>
                    <a:pt x="1236" y="773"/>
                  </a:cubicBezTo>
                  <a:cubicBezTo>
                    <a:pt x="1236" y="774"/>
                    <a:pt x="1236" y="775"/>
                    <a:pt x="1237" y="776"/>
                  </a:cubicBezTo>
                  <a:cubicBezTo>
                    <a:pt x="1237" y="777"/>
                    <a:pt x="1237" y="778"/>
                    <a:pt x="1238" y="779"/>
                  </a:cubicBezTo>
                  <a:cubicBezTo>
                    <a:pt x="1238" y="779"/>
                    <a:pt x="1238" y="779"/>
                    <a:pt x="1238" y="780"/>
                  </a:cubicBezTo>
                  <a:cubicBezTo>
                    <a:pt x="1238" y="780"/>
                    <a:pt x="1239" y="780"/>
                    <a:pt x="1239" y="780"/>
                  </a:cubicBezTo>
                  <a:cubicBezTo>
                    <a:pt x="1236" y="787"/>
                    <a:pt x="1234" y="793"/>
                    <a:pt x="1231" y="798"/>
                  </a:cubicBezTo>
                  <a:cubicBezTo>
                    <a:pt x="1231" y="798"/>
                    <a:pt x="1231" y="798"/>
                    <a:pt x="1231" y="798"/>
                  </a:cubicBezTo>
                  <a:cubicBezTo>
                    <a:pt x="1225" y="787"/>
                    <a:pt x="1215" y="789"/>
                    <a:pt x="1206" y="792"/>
                  </a:cubicBezTo>
                  <a:cubicBezTo>
                    <a:pt x="1206" y="792"/>
                    <a:pt x="1205" y="791"/>
                    <a:pt x="1205" y="790"/>
                  </a:cubicBezTo>
                  <a:close/>
                  <a:moveTo>
                    <a:pt x="1242" y="721"/>
                  </a:moveTo>
                  <a:cubicBezTo>
                    <a:pt x="1241" y="722"/>
                    <a:pt x="1240" y="723"/>
                    <a:pt x="1239" y="724"/>
                  </a:cubicBezTo>
                  <a:cubicBezTo>
                    <a:pt x="1238" y="725"/>
                    <a:pt x="1238" y="725"/>
                    <a:pt x="1237" y="726"/>
                  </a:cubicBezTo>
                  <a:cubicBezTo>
                    <a:pt x="1237" y="726"/>
                    <a:pt x="1236" y="726"/>
                    <a:pt x="1236" y="727"/>
                  </a:cubicBezTo>
                  <a:cubicBezTo>
                    <a:pt x="1236" y="727"/>
                    <a:pt x="1236" y="727"/>
                    <a:pt x="1235" y="728"/>
                  </a:cubicBezTo>
                  <a:cubicBezTo>
                    <a:pt x="1234" y="729"/>
                    <a:pt x="1232" y="731"/>
                    <a:pt x="1231" y="733"/>
                  </a:cubicBezTo>
                  <a:cubicBezTo>
                    <a:pt x="1231" y="733"/>
                    <a:pt x="1231" y="733"/>
                    <a:pt x="1231" y="732"/>
                  </a:cubicBezTo>
                  <a:cubicBezTo>
                    <a:pt x="1231" y="732"/>
                    <a:pt x="1231" y="732"/>
                    <a:pt x="1231" y="731"/>
                  </a:cubicBezTo>
                  <a:cubicBezTo>
                    <a:pt x="1231" y="731"/>
                    <a:pt x="1231" y="731"/>
                    <a:pt x="1231" y="731"/>
                  </a:cubicBezTo>
                  <a:cubicBezTo>
                    <a:pt x="1232" y="730"/>
                    <a:pt x="1232" y="730"/>
                    <a:pt x="1232" y="729"/>
                  </a:cubicBezTo>
                  <a:cubicBezTo>
                    <a:pt x="1232" y="728"/>
                    <a:pt x="1233" y="727"/>
                    <a:pt x="1233" y="726"/>
                  </a:cubicBezTo>
                  <a:cubicBezTo>
                    <a:pt x="1233" y="725"/>
                    <a:pt x="1234" y="724"/>
                    <a:pt x="1234" y="723"/>
                  </a:cubicBezTo>
                  <a:cubicBezTo>
                    <a:pt x="1235" y="722"/>
                    <a:pt x="1236" y="721"/>
                    <a:pt x="1236" y="720"/>
                  </a:cubicBezTo>
                  <a:cubicBezTo>
                    <a:pt x="1237" y="719"/>
                    <a:pt x="1237" y="718"/>
                    <a:pt x="1238" y="717"/>
                  </a:cubicBezTo>
                  <a:cubicBezTo>
                    <a:pt x="1242" y="718"/>
                    <a:pt x="1247" y="718"/>
                    <a:pt x="1250" y="717"/>
                  </a:cubicBezTo>
                  <a:cubicBezTo>
                    <a:pt x="1250" y="725"/>
                    <a:pt x="1249" y="734"/>
                    <a:pt x="1248" y="743"/>
                  </a:cubicBezTo>
                  <a:cubicBezTo>
                    <a:pt x="1246" y="744"/>
                    <a:pt x="1243" y="746"/>
                    <a:pt x="1241" y="748"/>
                  </a:cubicBezTo>
                  <a:cubicBezTo>
                    <a:pt x="1240" y="748"/>
                    <a:pt x="1240" y="748"/>
                    <a:pt x="1240" y="748"/>
                  </a:cubicBezTo>
                  <a:cubicBezTo>
                    <a:pt x="1240" y="748"/>
                    <a:pt x="1240" y="748"/>
                    <a:pt x="1240" y="748"/>
                  </a:cubicBezTo>
                  <a:cubicBezTo>
                    <a:pt x="1239" y="748"/>
                    <a:pt x="1238" y="748"/>
                    <a:pt x="1238" y="748"/>
                  </a:cubicBezTo>
                  <a:cubicBezTo>
                    <a:pt x="1237" y="747"/>
                    <a:pt x="1236" y="747"/>
                    <a:pt x="1234" y="747"/>
                  </a:cubicBezTo>
                  <a:cubicBezTo>
                    <a:pt x="1234" y="747"/>
                    <a:pt x="1233" y="747"/>
                    <a:pt x="1233" y="747"/>
                  </a:cubicBezTo>
                  <a:cubicBezTo>
                    <a:pt x="1232" y="746"/>
                    <a:pt x="1230" y="745"/>
                    <a:pt x="1229" y="744"/>
                  </a:cubicBezTo>
                  <a:cubicBezTo>
                    <a:pt x="1229" y="745"/>
                    <a:pt x="1229" y="746"/>
                    <a:pt x="1228" y="747"/>
                  </a:cubicBezTo>
                  <a:cubicBezTo>
                    <a:pt x="1227" y="747"/>
                    <a:pt x="1226" y="747"/>
                    <a:pt x="1226" y="747"/>
                  </a:cubicBezTo>
                  <a:cubicBezTo>
                    <a:pt x="1225" y="747"/>
                    <a:pt x="1225" y="747"/>
                    <a:pt x="1225" y="747"/>
                  </a:cubicBezTo>
                  <a:cubicBezTo>
                    <a:pt x="1225" y="747"/>
                    <a:pt x="1225" y="747"/>
                    <a:pt x="1225" y="747"/>
                  </a:cubicBezTo>
                  <a:cubicBezTo>
                    <a:pt x="1224" y="747"/>
                    <a:pt x="1224" y="747"/>
                    <a:pt x="1223" y="748"/>
                  </a:cubicBezTo>
                  <a:cubicBezTo>
                    <a:pt x="1223" y="748"/>
                    <a:pt x="1223" y="748"/>
                    <a:pt x="1223" y="748"/>
                  </a:cubicBezTo>
                  <a:cubicBezTo>
                    <a:pt x="1229" y="741"/>
                    <a:pt x="1234" y="735"/>
                    <a:pt x="1238" y="730"/>
                  </a:cubicBezTo>
                  <a:cubicBezTo>
                    <a:pt x="1238" y="729"/>
                    <a:pt x="1238" y="729"/>
                    <a:pt x="1239" y="729"/>
                  </a:cubicBezTo>
                  <a:cubicBezTo>
                    <a:pt x="1239" y="728"/>
                    <a:pt x="1239" y="728"/>
                    <a:pt x="1239" y="728"/>
                  </a:cubicBezTo>
                  <a:cubicBezTo>
                    <a:pt x="1240" y="727"/>
                    <a:pt x="1240" y="726"/>
                    <a:pt x="1241" y="726"/>
                  </a:cubicBezTo>
                  <a:cubicBezTo>
                    <a:pt x="1241" y="724"/>
                    <a:pt x="1242" y="723"/>
                    <a:pt x="1243" y="722"/>
                  </a:cubicBezTo>
                  <a:cubicBezTo>
                    <a:pt x="1244" y="720"/>
                    <a:pt x="1244" y="719"/>
                    <a:pt x="1244" y="719"/>
                  </a:cubicBezTo>
                  <a:cubicBezTo>
                    <a:pt x="1244" y="719"/>
                    <a:pt x="1243" y="720"/>
                    <a:pt x="1242" y="721"/>
                  </a:cubicBezTo>
                  <a:close/>
                  <a:moveTo>
                    <a:pt x="1281" y="622"/>
                  </a:moveTo>
                  <a:cubicBezTo>
                    <a:pt x="1281" y="619"/>
                    <a:pt x="1280" y="616"/>
                    <a:pt x="1280" y="614"/>
                  </a:cubicBezTo>
                  <a:cubicBezTo>
                    <a:pt x="1279" y="612"/>
                    <a:pt x="1279" y="611"/>
                    <a:pt x="1279" y="609"/>
                  </a:cubicBezTo>
                  <a:cubicBezTo>
                    <a:pt x="1279" y="609"/>
                    <a:pt x="1279" y="609"/>
                    <a:pt x="1280" y="608"/>
                  </a:cubicBezTo>
                  <a:cubicBezTo>
                    <a:pt x="1280" y="608"/>
                    <a:pt x="1280" y="607"/>
                    <a:pt x="1281" y="607"/>
                  </a:cubicBezTo>
                  <a:cubicBezTo>
                    <a:pt x="1281" y="606"/>
                    <a:pt x="1281" y="606"/>
                    <a:pt x="1281" y="606"/>
                  </a:cubicBezTo>
                  <a:cubicBezTo>
                    <a:pt x="1282" y="606"/>
                    <a:pt x="1282" y="605"/>
                    <a:pt x="1282" y="605"/>
                  </a:cubicBezTo>
                  <a:cubicBezTo>
                    <a:pt x="1282" y="604"/>
                    <a:pt x="1283" y="604"/>
                    <a:pt x="1283" y="603"/>
                  </a:cubicBezTo>
                  <a:cubicBezTo>
                    <a:pt x="1284" y="603"/>
                    <a:pt x="1284" y="602"/>
                    <a:pt x="1285" y="601"/>
                  </a:cubicBezTo>
                  <a:cubicBezTo>
                    <a:pt x="1285" y="601"/>
                    <a:pt x="1285" y="601"/>
                    <a:pt x="1286" y="600"/>
                  </a:cubicBezTo>
                  <a:cubicBezTo>
                    <a:pt x="1286" y="600"/>
                    <a:pt x="1286" y="600"/>
                    <a:pt x="1286" y="599"/>
                  </a:cubicBezTo>
                  <a:cubicBezTo>
                    <a:pt x="1287" y="599"/>
                    <a:pt x="1288" y="598"/>
                    <a:pt x="1288" y="597"/>
                  </a:cubicBezTo>
                  <a:cubicBezTo>
                    <a:pt x="1289" y="596"/>
                    <a:pt x="1291" y="595"/>
                    <a:pt x="1292" y="594"/>
                  </a:cubicBezTo>
                  <a:cubicBezTo>
                    <a:pt x="1294" y="592"/>
                    <a:pt x="1295" y="591"/>
                    <a:pt x="1297" y="590"/>
                  </a:cubicBezTo>
                  <a:cubicBezTo>
                    <a:pt x="1298" y="589"/>
                    <a:pt x="1300" y="588"/>
                    <a:pt x="1301" y="587"/>
                  </a:cubicBezTo>
                  <a:cubicBezTo>
                    <a:pt x="1303" y="586"/>
                    <a:pt x="1304" y="585"/>
                    <a:pt x="1305" y="585"/>
                  </a:cubicBezTo>
                  <a:cubicBezTo>
                    <a:pt x="1310" y="588"/>
                    <a:pt x="1316" y="591"/>
                    <a:pt x="1322" y="592"/>
                  </a:cubicBezTo>
                  <a:cubicBezTo>
                    <a:pt x="1321" y="602"/>
                    <a:pt x="1319" y="611"/>
                    <a:pt x="1316" y="619"/>
                  </a:cubicBezTo>
                  <a:cubicBezTo>
                    <a:pt x="1308" y="617"/>
                    <a:pt x="1300" y="617"/>
                    <a:pt x="1297" y="629"/>
                  </a:cubicBezTo>
                  <a:cubicBezTo>
                    <a:pt x="1296" y="629"/>
                    <a:pt x="1296" y="629"/>
                    <a:pt x="1296" y="629"/>
                  </a:cubicBezTo>
                  <a:cubicBezTo>
                    <a:pt x="1296" y="629"/>
                    <a:pt x="1296" y="629"/>
                    <a:pt x="1296" y="629"/>
                  </a:cubicBezTo>
                  <a:cubicBezTo>
                    <a:pt x="1295" y="630"/>
                    <a:pt x="1294" y="630"/>
                    <a:pt x="1293" y="630"/>
                  </a:cubicBezTo>
                  <a:cubicBezTo>
                    <a:pt x="1292" y="630"/>
                    <a:pt x="1291" y="630"/>
                    <a:pt x="1290" y="631"/>
                  </a:cubicBezTo>
                  <a:cubicBezTo>
                    <a:pt x="1289" y="631"/>
                    <a:pt x="1288" y="632"/>
                    <a:pt x="1287" y="632"/>
                  </a:cubicBezTo>
                  <a:cubicBezTo>
                    <a:pt x="1286" y="632"/>
                    <a:pt x="1285" y="633"/>
                    <a:pt x="1284" y="633"/>
                  </a:cubicBezTo>
                  <a:cubicBezTo>
                    <a:pt x="1284" y="634"/>
                    <a:pt x="1283" y="634"/>
                    <a:pt x="1282" y="634"/>
                  </a:cubicBezTo>
                  <a:cubicBezTo>
                    <a:pt x="1282" y="634"/>
                    <a:pt x="1282" y="635"/>
                    <a:pt x="1282" y="635"/>
                  </a:cubicBezTo>
                  <a:cubicBezTo>
                    <a:pt x="1281" y="635"/>
                    <a:pt x="1281" y="635"/>
                    <a:pt x="1281" y="635"/>
                  </a:cubicBezTo>
                  <a:cubicBezTo>
                    <a:pt x="1281" y="634"/>
                    <a:pt x="1280" y="633"/>
                    <a:pt x="1280" y="632"/>
                  </a:cubicBezTo>
                  <a:cubicBezTo>
                    <a:pt x="1280" y="631"/>
                    <a:pt x="1280" y="631"/>
                    <a:pt x="1280" y="631"/>
                  </a:cubicBezTo>
                  <a:cubicBezTo>
                    <a:pt x="1280" y="629"/>
                    <a:pt x="1281" y="628"/>
                    <a:pt x="1281" y="626"/>
                  </a:cubicBezTo>
                  <a:cubicBezTo>
                    <a:pt x="1281" y="626"/>
                    <a:pt x="1281" y="626"/>
                    <a:pt x="1281" y="626"/>
                  </a:cubicBezTo>
                  <a:cubicBezTo>
                    <a:pt x="1281" y="625"/>
                    <a:pt x="1281" y="625"/>
                    <a:pt x="1281" y="625"/>
                  </a:cubicBezTo>
                  <a:cubicBezTo>
                    <a:pt x="1281" y="624"/>
                    <a:pt x="1281" y="624"/>
                    <a:pt x="1281" y="624"/>
                  </a:cubicBezTo>
                  <a:cubicBezTo>
                    <a:pt x="1281" y="624"/>
                    <a:pt x="1281" y="623"/>
                    <a:pt x="1281" y="622"/>
                  </a:cubicBezTo>
                  <a:close/>
                  <a:moveTo>
                    <a:pt x="1287" y="647"/>
                  </a:moveTo>
                  <a:cubicBezTo>
                    <a:pt x="1287" y="646"/>
                    <a:pt x="1285" y="642"/>
                    <a:pt x="1283" y="637"/>
                  </a:cubicBezTo>
                  <a:cubicBezTo>
                    <a:pt x="1283" y="637"/>
                    <a:pt x="1283" y="637"/>
                    <a:pt x="1283" y="637"/>
                  </a:cubicBezTo>
                  <a:cubicBezTo>
                    <a:pt x="1283" y="637"/>
                    <a:pt x="1283" y="637"/>
                    <a:pt x="1283" y="637"/>
                  </a:cubicBezTo>
                  <a:cubicBezTo>
                    <a:pt x="1284" y="637"/>
                    <a:pt x="1285" y="636"/>
                    <a:pt x="1286" y="636"/>
                  </a:cubicBezTo>
                  <a:cubicBezTo>
                    <a:pt x="1286" y="636"/>
                    <a:pt x="1287" y="635"/>
                    <a:pt x="1288" y="635"/>
                  </a:cubicBezTo>
                  <a:cubicBezTo>
                    <a:pt x="1289" y="634"/>
                    <a:pt x="1290" y="634"/>
                    <a:pt x="1291" y="634"/>
                  </a:cubicBezTo>
                  <a:cubicBezTo>
                    <a:pt x="1292" y="633"/>
                    <a:pt x="1293" y="633"/>
                    <a:pt x="1294" y="633"/>
                  </a:cubicBezTo>
                  <a:cubicBezTo>
                    <a:pt x="1295" y="633"/>
                    <a:pt x="1296" y="632"/>
                    <a:pt x="1297" y="632"/>
                  </a:cubicBezTo>
                  <a:cubicBezTo>
                    <a:pt x="1297" y="632"/>
                    <a:pt x="1298" y="632"/>
                    <a:pt x="1298" y="632"/>
                  </a:cubicBezTo>
                  <a:cubicBezTo>
                    <a:pt x="1300" y="635"/>
                    <a:pt x="1303" y="637"/>
                    <a:pt x="1305" y="639"/>
                  </a:cubicBezTo>
                  <a:cubicBezTo>
                    <a:pt x="1300" y="644"/>
                    <a:pt x="1294" y="647"/>
                    <a:pt x="1287" y="647"/>
                  </a:cubicBezTo>
                  <a:close/>
                  <a:moveTo>
                    <a:pt x="1242" y="753"/>
                  </a:moveTo>
                  <a:cubicBezTo>
                    <a:pt x="1241" y="752"/>
                    <a:pt x="1239" y="751"/>
                    <a:pt x="1238" y="750"/>
                  </a:cubicBezTo>
                  <a:cubicBezTo>
                    <a:pt x="1239" y="751"/>
                    <a:pt x="1240" y="751"/>
                    <a:pt x="1240" y="751"/>
                  </a:cubicBezTo>
                  <a:cubicBezTo>
                    <a:pt x="1241" y="751"/>
                    <a:pt x="1241" y="751"/>
                    <a:pt x="1241" y="751"/>
                  </a:cubicBezTo>
                  <a:cubicBezTo>
                    <a:pt x="1241" y="752"/>
                    <a:pt x="1241" y="752"/>
                    <a:pt x="1242" y="753"/>
                  </a:cubicBezTo>
                  <a:close/>
                  <a:moveTo>
                    <a:pt x="1229" y="804"/>
                  </a:moveTo>
                  <a:cubicBezTo>
                    <a:pt x="1226" y="808"/>
                    <a:pt x="1225" y="811"/>
                    <a:pt x="1225" y="811"/>
                  </a:cubicBezTo>
                  <a:cubicBezTo>
                    <a:pt x="1225" y="811"/>
                    <a:pt x="1223" y="811"/>
                    <a:pt x="1221" y="810"/>
                  </a:cubicBezTo>
                  <a:cubicBezTo>
                    <a:pt x="1224" y="809"/>
                    <a:pt x="1226" y="807"/>
                    <a:pt x="1229" y="804"/>
                  </a:cubicBezTo>
                  <a:close/>
                  <a:moveTo>
                    <a:pt x="1303" y="782"/>
                  </a:moveTo>
                  <a:cubicBezTo>
                    <a:pt x="1304" y="785"/>
                    <a:pt x="1305" y="788"/>
                    <a:pt x="1305" y="791"/>
                  </a:cubicBezTo>
                  <a:cubicBezTo>
                    <a:pt x="1305" y="791"/>
                    <a:pt x="1305" y="791"/>
                    <a:pt x="1305" y="792"/>
                  </a:cubicBezTo>
                  <a:cubicBezTo>
                    <a:pt x="1305" y="792"/>
                    <a:pt x="1305" y="792"/>
                    <a:pt x="1305" y="793"/>
                  </a:cubicBezTo>
                  <a:cubicBezTo>
                    <a:pt x="1305" y="793"/>
                    <a:pt x="1305" y="794"/>
                    <a:pt x="1305" y="795"/>
                  </a:cubicBezTo>
                  <a:cubicBezTo>
                    <a:pt x="1305" y="796"/>
                    <a:pt x="1305" y="797"/>
                    <a:pt x="1305" y="798"/>
                  </a:cubicBezTo>
                  <a:cubicBezTo>
                    <a:pt x="1305" y="798"/>
                    <a:pt x="1305" y="798"/>
                    <a:pt x="1305" y="799"/>
                  </a:cubicBezTo>
                  <a:cubicBezTo>
                    <a:pt x="1305" y="799"/>
                    <a:pt x="1305" y="799"/>
                    <a:pt x="1305" y="799"/>
                  </a:cubicBezTo>
                  <a:cubicBezTo>
                    <a:pt x="1304" y="800"/>
                    <a:pt x="1303" y="801"/>
                    <a:pt x="1302" y="802"/>
                  </a:cubicBezTo>
                  <a:cubicBezTo>
                    <a:pt x="1299" y="806"/>
                    <a:pt x="1295" y="809"/>
                    <a:pt x="1292" y="813"/>
                  </a:cubicBezTo>
                  <a:cubicBezTo>
                    <a:pt x="1289" y="815"/>
                    <a:pt x="1286" y="818"/>
                    <a:pt x="1283" y="821"/>
                  </a:cubicBezTo>
                  <a:cubicBezTo>
                    <a:pt x="1289" y="808"/>
                    <a:pt x="1296" y="795"/>
                    <a:pt x="1303" y="782"/>
                  </a:cubicBezTo>
                  <a:close/>
                  <a:moveTo>
                    <a:pt x="1321" y="500"/>
                  </a:moveTo>
                  <a:cubicBezTo>
                    <a:pt x="1323" y="517"/>
                    <a:pt x="1325" y="541"/>
                    <a:pt x="1324" y="564"/>
                  </a:cubicBezTo>
                  <a:cubicBezTo>
                    <a:pt x="1312" y="563"/>
                    <a:pt x="1302" y="565"/>
                    <a:pt x="1303" y="582"/>
                  </a:cubicBezTo>
                  <a:cubicBezTo>
                    <a:pt x="1303" y="582"/>
                    <a:pt x="1303" y="582"/>
                    <a:pt x="1303" y="582"/>
                  </a:cubicBezTo>
                  <a:cubicBezTo>
                    <a:pt x="1302" y="582"/>
                    <a:pt x="1301" y="581"/>
                    <a:pt x="1301" y="581"/>
                  </a:cubicBezTo>
                  <a:cubicBezTo>
                    <a:pt x="1302" y="583"/>
                    <a:pt x="1302" y="583"/>
                    <a:pt x="1302" y="583"/>
                  </a:cubicBezTo>
                  <a:cubicBezTo>
                    <a:pt x="1301" y="583"/>
                    <a:pt x="1300" y="584"/>
                    <a:pt x="1300" y="584"/>
                  </a:cubicBezTo>
                  <a:cubicBezTo>
                    <a:pt x="1298" y="585"/>
                    <a:pt x="1296" y="586"/>
                    <a:pt x="1295" y="587"/>
                  </a:cubicBezTo>
                  <a:cubicBezTo>
                    <a:pt x="1293" y="589"/>
                    <a:pt x="1291" y="590"/>
                    <a:pt x="1290" y="591"/>
                  </a:cubicBezTo>
                  <a:cubicBezTo>
                    <a:pt x="1289" y="592"/>
                    <a:pt x="1287" y="594"/>
                    <a:pt x="1286" y="595"/>
                  </a:cubicBezTo>
                  <a:cubicBezTo>
                    <a:pt x="1285" y="596"/>
                    <a:pt x="1285" y="597"/>
                    <a:pt x="1284" y="597"/>
                  </a:cubicBezTo>
                  <a:cubicBezTo>
                    <a:pt x="1284" y="598"/>
                    <a:pt x="1283" y="598"/>
                    <a:pt x="1283" y="598"/>
                  </a:cubicBezTo>
                  <a:cubicBezTo>
                    <a:pt x="1283" y="599"/>
                    <a:pt x="1283" y="599"/>
                    <a:pt x="1282" y="599"/>
                  </a:cubicBezTo>
                  <a:cubicBezTo>
                    <a:pt x="1282" y="600"/>
                    <a:pt x="1281" y="601"/>
                    <a:pt x="1281" y="601"/>
                  </a:cubicBezTo>
                  <a:cubicBezTo>
                    <a:pt x="1280" y="602"/>
                    <a:pt x="1280" y="603"/>
                    <a:pt x="1279" y="603"/>
                  </a:cubicBezTo>
                  <a:cubicBezTo>
                    <a:pt x="1279" y="604"/>
                    <a:pt x="1279" y="604"/>
                    <a:pt x="1279" y="604"/>
                  </a:cubicBezTo>
                  <a:cubicBezTo>
                    <a:pt x="1279" y="604"/>
                    <a:pt x="1278" y="605"/>
                    <a:pt x="1278" y="605"/>
                  </a:cubicBezTo>
                  <a:cubicBezTo>
                    <a:pt x="1278" y="605"/>
                    <a:pt x="1278" y="606"/>
                    <a:pt x="1278" y="606"/>
                  </a:cubicBezTo>
                  <a:cubicBezTo>
                    <a:pt x="1277" y="603"/>
                    <a:pt x="1276" y="600"/>
                    <a:pt x="1275" y="598"/>
                  </a:cubicBezTo>
                  <a:cubicBezTo>
                    <a:pt x="1273" y="592"/>
                    <a:pt x="1272" y="587"/>
                    <a:pt x="1271" y="582"/>
                  </a:cubicBezTo>
                  <a:cubicBezTo>
                    <a:pt x="1270" y="577"/>
                    <a:pt x="1269" y="572"/>
                    <a:pt x="1270" y="568"/>
                  </a:cubicBezTo>
                  <a:cubicBezTo>
                    <a:pt x="1270" y="563"/>
                    <a:pt x="1272" y="558"/>
                    <a:pt x="1274" y="554"/>
                  </a:cubicBezTo>
                  <a:cubicBezTo>
                    <a:pt x="1276" y="549"/>
                    <a:pt x="1278" y="545"/>
                    <a:pt x="1281" y="542"/>
                  </a:cubicBezTo>
                  <a:cubicBezTo>
                    <a:pt x="1286" y="534"/>
                    <a:pt x="1291" y="527"/>
                    <a:pt x="1297" y="521"/>
                  </a:cubicBezTo>
                  <a:cubicBezTo>
                    <a:pt x="1298" y="520"/>
                    <a:pt x="1300" y="518"/>
                    <a:pt x="1301" y="517"/>
                  </a:cubicBezTo>
                  <a:cubicBezTo>
                    <a:pt x="1303" y="516"/>
                    <a:pt x="1304" y="514"/>
                    <a:pt x="1305" y="513"/>
                  </a:cubicBezTo>
                  <a:cubicBezTo>
                    <a:pt x="1308" y="510"/>
                    <a:pt x="1310" y="508"/>
                    <a:pt x="1313" y="506"/>
                  </a:cubicBezTo>
                  <a:cubicBezTo>
                    <a:pt x="1316" y="504"/>
                    <a:pt x="1318" y="502"/>
                    <a:pt x="1321" y="500"/>
                  </a:cubicBezTo>
                  <a:close/>
                  <a:moveTo>
                    <a:pt x="1184" y="586"/>
                  </a:moveTo>
                  <a:cubicBezTo>
                    <a:pt x="1184" y="586"/>
                    <a:pt x="1184" y="586"/>
                    <a:pt x="1184" y="586"/>
                  </a:cubicBezTo>
                  <a:cubicBezTo>
                    <a:pt x="1185" y="585"/>
                    <a:pt x="1187" y="584"/>
                    <a:pt x="1188" y="582"/>
                  </a:cubicBezTo>
                  <a:cubicBezTo>
                    <a:pt x="1189" y="584"/>
                    <a:pt x="1189" y="584"/>
                    <a:pt x="1189" y="584"/>
                  </a:cubicBezTo>
                  <a:cubicBezTo>
                    <a:pt x="1190" y="585"/>
                    <a:pt x="1193" y="585"/>
                    <a:pt x="1195" y="586"/>
                  </a:cubicBezTo>
                  <a:cubicBezTo>
                    <a:pt x="1195" y="586"/>
                    <a:pt x="1195" y="586"/>
                    <a:pt x="1195" y="586"/>
                  </a:cubicBezTo>
                  <a:cubicBezTo>
                    <a:pt x="1195" y="586"/>
                    <a:pt x="1196" y="586"/>
                    <a:pt x="1196" y="587"/>
                  </a:cubicBezTo>
                  <a:cubicBezTo>
                    <a:pt x="1197" y="588"/>
                    <a:pt x="1198" y="589"/>
                    <a:pt x="1199" y="590"/>
                  </a:cubicBezTo>
                  <a:cubicBezTo>
                    <a:pt x="1200" y="591"/>
                    <a:pt x="1201" y="593"/>
                    <a:pt x="1202" y="594"/>
                  </a:cubicBezTo>
                  <a:cubicBezTo>
                    <a:pt x="1203" y="595"/>
                    <a:pt x="1204" y="596"/>
                    <a:pt x="1204" y="597"/>
                  </a:cubicBezTo>
                  <a:cubicBezTo>
                    <a:pt x="1205" y="598"/>
                    <a:pt x="1206" y="599"/>
                    <a:pt x="1206" y="600"/>
                  </a:cubicBezTo>
                  <a:cubicBezTo>
                    <a:pt x="1207" y="600"/>
                    <a:pt x="1207" y="601"/>
                    <a:pt x="1207" y="601"/>
                  </a:cubicBezTo>
                  <a:cubicBezTo>
                    <a:pt x="1207" y="601"/>
                    <a:pt x="1207" y="601"/>
                    <a:pt x="1207" y="601"/>
                  </a:cubicBezTo>
                  <a:cubicBezTo>
                    <a:pt x="1208" y="602"/>
                    <a:pt x="1208" y="602"/>
                    <a:pt x="1208" y="602"/>
                  </a:cubicBezTo>
                  <a:cubicBezTo>
                    <a:pt x="1208" y="603"/>
                    <a:pt x="1208" y="603"/>
                    <a:pt x="1208" y="603"/>
                  </a:cubicBezTo>
                  <a:cubicBezTo>
                    <a:pt x="1209" y="605"/>
                    <a:pt x="1209" y="606"/>
                    <a:pt x="1209" y="608"/>
                  </a:cubicBezTo>
                  <a:cubicBezTo>
                    <a:pt x="1210" y="609"/>
                    <a:pt x="1210" y="610"/>
                    <a:pt x="1210" y="611"/>
                  </a:cubicBezTo>
                  <a:cubicBezTo>
                    <a:pt x="1210" y="612"/>
                    <a:pt x="1211" y="612"/>
                    <a:pt x="1211" y="613"/>
                  </a:cubicBezTo>
                  <a:cubicBezTo>
                    <a:pt x="1211" y="613"/>
                    <a:pt x="1211" y="614"/>
                    <a:pt x="1212" y="614"/>
                  </a:cubicBezTo>
                  <a:cubicBezTo>
                    <a:pt x="1213" y="617"/>
                    <a:pt x="1214" y="620"/>
                    <a:pt x="1216" y="623"/>
                  </a:cubicBezTo>
                  <a:cubicBezTo>
                    <a:pt x="1203" y="615"/>
                    <a:pt x="1199" y="600"/>
                    <a:pt x="1184" y="586"/>
                  </a:cubicBezTo>
                  <a:close/>
                  <a:moveTo>
                    <a:pt x="1167" y="725"/>
                  </a:moveTo>
                  <a:cubicBezTo>
                    <a:pt x="1167" y="726"/>
                    <a:pt x="1167" y="726"/>
                    <a:pt x="1167" y="726"/>
                  </a:cubicBezTo>
                  <a:cubicBezTo>
                    <a:pt x="1167" y="726"/>
                    <a:pt x="1167" y="726"/>
                    <a:pt x="1167" y="726"/>
                  </a:cubicBezTo>
                  <a:cubicBezTo>
                    <a:pt x="1167" y="726"/>
                    <a:pt x="1167" y="726"/>
                    <a:pt x="1167" y="726"/>
                  </a:cubicBezTo>
                  <a:cubicBezTo>
                    <a:pt x="1167" y="726"/>
                    <a:pt x="1167" y="726"/>
                    <a:pt x="1167" y="726"/>
                  </a:cubicBezTo>
                  <a:cubicBezTo>
                    <a:pt x="1168" y="727"/>
                    <a:pt x="1168" y="727"/>
                    <a:pt x="1168" y="727"/>
                  </a:cubicBezTo>
                  <a:cubicBezTo>
                    <a:pt x="1168" y="728"/>
                    <a:pt x="1168" y="729"/>
                    <a:pt x="1169" y="731"/>
                  </a:cubicBezTo>
                  <a:cubicBezTo>
                    <a:pt x="1170" y="733"/>
                    <a:pt x="1171" y="735"/>
                    <a:pt x="1172" y="737"/>
                  </a:cubicBezTo>
                  <a:cubicBezTo>
                    <a:pt x="1175" y="742"/>
                    <a:pt x="1177" y="746"/>
                    <a:pt x="1180" y="751"/>
                  </a:cubicBezTo>
                  <a:cubicBezTo>
                    <a:pt x="1180" y="751"/>
                    <a:pt x="1181" y="752"/>
                    <a:pt x="1181" y="753"/>
                  </a:cubicBezTo>
                  <a:cubicBezTo>
                    <a:pt x="1180" y="752"/>
                    <a:pt x="1178" y="751"/>
                    <a:pt x="1177" y="750"/>
                  </a:cubicBezTo>
                  <a:cubicBezTo>
                    <a:pt x="1176" y="750"/>
                    <a:pt x="1175" y="749"/>
                    <a:pt x="1174" y="749"/>
                  </a:cubicBezTo>
                  <a:cubicBezTo>
                    <a:pt x="1173" y="748"/>
                    <a:pt x="1172" y="748"/>
                    <a:pt x="1171" y="747"/>
                  </a:cubicBezTo>
                  <a:cubicBezTo>
                    <a:pt x="1169" y="747"/>
                    <a:pt x="1168" y="746"/>
                    <a:pt x="1166" y="745"/>
                  </a:cubicBezTo>
                  <a:cubicBezTo>
                    <a:pt x="1166" y="745"/>
                    <a:pt x="1166" y="744"/>
                    <a:pt x="1166" y="743"/>
                  </a:cubicBezTo>
                  <a:cubicBezTo>
                    <a:pt x="1167" y="735"/>
                    <a:pt x="1167" y="728"/>
                    <a:pt x="1166" y="722"/>
                  </a:cubicBezTo>
                  <a:cubicBezTo>
                    <a:pt x="1166" y="722"/>
                    <a:pt x="1166" y="723"/>
                    <a:pt x="1166" y="724"/>
                  </a:cubicBezTo>
                  <a:lnTo>
                    <a:pt x="1167" y="725"/>
                  </a:lnTo>
                  <a:close/>
                  <a:moveTo>
                    <a:pt x="1161" y="707"/>
                  </a:moveTo>
                  <a:cubicBezTo>
                    <a:pt x="1161" y="707"/>
                    <a:pt x="1161" y="707"/>
                    <a:pt x="1161" y="707"/>
                  </a:cubicBezTo>
                  <a:cubicBezTo>
                    <a:pt x="1162" y="708"/>
                    <a:pt x="1162" y="708"/>
                    <a:pt x="1163" y="709"/>
                  </a:cubicBezTo>
                  <a:cubicBezTo>
                    <a:pt x="1163" y="709"/>
                    <a:pt x="1163" y="709"/>
                    <a:pt x="1163" y="709"/>
                  </a:cubicBezTo>
                  <a:cubicBezTo>
                    <a:pt x="1163" y="711"/>
                    <a:pt x="1164" y="713"/>
                    <a:pt x="1164" y="715"/>
                  </a:cubicBezTo>
                  <a:cubicBezTo>
                    <a:pt x="1163" y="712"/>
                    <a:pt x="1162" y="710"/>
                    <a:pt x="1161" y="707"/>
                  </a:cubicBezTo>
                  <a:close/>
                  <a:moveTo>
                    <a:pt x="1085" y="767"/>
                  </a:moveTo>
                  <a:cubicBezTo>
                    <a:pt x="1086" y="768"/>
                    <a:pt x="1087" y="769"/>
                    <a:pt x="1087" y="769"/>
                  </a:cubicBezTo>
                  <a:cubicBezTo>
                    <a:pt x="1088" y="770"/>
                    <a:pt x="1089" y="771"/>
                    <a:pt x="1089" y="772"/>
                  </a:cubicBezTo>
                  <a:cubicBezTo>
                    <a:pt x="1090" y="773"/>
                    <a:pt x="1091" y="773"/>
                    <a:pt x="1091" y="774"/>
                  </a:cubicBezTo>
                  <a:cubicBezTo>
                    <a:pt x="1091" y="774"/>
                    <a:pt x="1091" y="774"/>
                    <a:pt x="1091" y="774"/>
                  </a:cubicBezTo>
                  <a:cubicBezTo>
                    <a:pt x="1091" y="775"/>
                    <a:pt x="1092" y="775"/>
                    <a:pt x="1092" y="775"/>
                  </a:cubicBezTo>
                  <a:cubicBezTo>
                    <a:pt x="1092" y="775"/>
                    <a:pt x="1092" y="775"/>
                    <a:pt x="1092" y="775"/>
                  </a:cubicBezTo>
                  <a:cubicBezTo>
                    <a:pt x="1092" y="776"/>
                    <a:pt x="1092" y="776"/>
                    <a:pt x="1092" y="776"/>
                  </a:cubicBezTo>
                  <a:cubicBezTo>
                    <a:pt x="1093" y="776"/>
                    <a:pt x="1093" y="777"/>
                    <a:pt x="1093" y="777"/>
                  </a:cubicBezTo>
                  <a:cubicBezTo>
                    <a:pt x="1093" y="778"/>
                    <a:pt x="1094" y="779"/>
                    <a:pt x="1094" y="780"/>
                  </a:cubicBezTo>
                  <a:cubicBezTo>
                    <a:pt x="1094" y="781"/>
                    <a:pt x="1095" y="781"/>
                    <a:pt x="1095" y="782"/>
                  </a:cubicBezTo>
                  <a:cubicBezTo>
                    <a:pt x="1095" y="783"/>
                    <a:pt x="1095" y="783"/>
                    <a:pt x="1095" y="783"/>
                  </a:cubicBezTo>
                  <a:cubicBezTo>
                    <a:pt x="1094" y="785"/>
                    <a:pt x="1094" y="786"/>
                    <a:pt x="1093" y="787"/>
                  </a:cubicBezTo>
                  <a:cubicBezTo>
                    <a:pt x="1093" y="788"/>
                    <a:pt x="1092" y="789"/>
                    <a:pt x="1092" y="789"/>
                  </a:cubicBezTo>
                  <a:cubicBezTo>
                    <a:pt x="1092" y="790"/>
                    <a:pt x="1092" y="791"/>
                    <a:pt x="1092" y="791"/>
                  </a:cubicBezTo>
                  <a:cubicBezTo>
                    <a:pt x="1092" y="792"/>
                    <a:pt x="1091" y="792"/>
                    <a:pt x="1091" y="793"/>
                  </a:cubicBezTo>
                  <a:cubicBezTo>
                    <a:pt x="1090" y="784"/>
                    <a:pt x="1087" y="776"/>
                    <a:pt x="1085" y="767"/>
                  </a:cubicBezTo>
                  <a:cubicBezTo>
                    <a:pt x="1085" y="767"/>
                    <a:pt x="1085" y="767"/>
                    <a:pt x="1085" y="767"/>
                  </a:cubicBezTo>
                  <a:close/>
                  <a:moveTo>
                    <a:pt x="1090" y="805"/>
                  </a:moveTo>
                  <a:cubicBezTo>
                    <a:pt x="1090" y="806"/>
                    <a:pt x="1090" y="808"/>
                    <a:pt x="1090" y="809"/>
                  </a:cubicBezTo>
                  <a:cubicBezTo>
                    <a:pt x="1088" y="807"/>
                    <a:pt x="1086" y="805"/>
                    <a:pt x="1084" y="802"/>
                  </a:cubicBezTo>
                  <a:cubicBezTo>
                    <a:pt x="1084" y="802"/>
                    <a:pt x="1085" y="802"/>
                    <a:pt x="1085" y="802"/>
                  </a:cubicBezTo>
                  <a:cubicBezTo>
                    <a:pt x="1085" y="803"/>
                    <a:pt x="1086" y="803"/>
                    <a:pt x="1087" y="803"/>
                  </a:cubicBezTo>
                  <a:cubicBezTo>
                    <a:pt x="1088" y="804"/>
                    <a:pt x="1088" y="804"/>
                    <a:pt x="1089" y="804"/>
                  </a:cubicBezTo>
                  <a:cubicBezTo>
                    <a:pt x="1089" y="804"/>
                    <a:pt x="1089" y="805"/>
                    <a:pt x="1089" y="805"/>
                  </a:cubicBezTo>
                  <a:cubicBezTo>
                    <a:pt x="1089" y="805"/>
                    <a:pt x="1089" y="805"/>
                    <a:pt x="1090" y="805"/>
                  </a:cubicBezTo>
                  <a:close/>
                  <a:moveTo>
                    <a:pt x="1095" y="815"/>
                  </a:moveTo>
                  <a:cubicBezTo>
                    <a:pt x="1094" y="809"/>
                    <a:pt x="1093" y="802"/>
                    <a:pt x="1092" y="795"/>
                  </a:cubicBezTo>
                  <a:cubicBezTo>
                    <a:pt x="1092" y="795"/>
                    <a:pt x="1092" y="795"/>
                    <a:pt x="1092" y="795"/>
                  </a:cubicBezTo>
                  <a:cubicBezTo>
                    <a:pt x="1092" y="794"/>
                    <a:pt x="1093" y="793"/>
                    <a:pt x="1093" y="792"/>
                  </a:cubicBezTo>
                  <a:cubicBezTo>
                    <a:pt x="1094" y="791"/>
                    <a:pt x="1094" y="791"/>
                    <a:pt x="1094" y="790"/>
                  </a:cubicBezTo>
                  <a:cubicBezTo>
                    <a:pt x="1095" y="790"/>
                    <a:pt x="1095" y="789"/>
                    <a:pt x="1095" y="788"/>
                  </a:cubicBezTo>
                  <a:cubicBezTo>
                    <a:pt x="1096" y="787"/>
                    <a:pt x="1096" y="786"/>
                    <a:pt x="1097" y="785"/>
                  </a:cubicBezTo>
                  <a:cubicBezTo>
                    <a:pt x="1097" y="786"/>
                    <a:pt x="1098" y="787"/>
                    <a:pt x="1099" y="788"/>
                  </a:cubicBezTo>
                  <a:cubicBezTo>
                    <a:pt x="1099" y="789"/>
                    <a:pt x="1100" y="790"/>
                    <a:pt x="1101" y="791"/>
                  </a:cubicBezTo>
                  <a:cubicBezTo>
                    <a:pt x="1101" y="792"/>
                    <a:pt x="1102" y="793"/>
                    <a:pt x="1103" y="794"/>
                  </a:cubicBezTo>
                  <a:cubicBezTo>
                    <a:pt x="1103" y="795"/>
                    <a:pt x="1104" y="795"/>
                    <a:pt x="1105" y="796"/>
                  </a:cubicBezTo>
                  <a:cubicBezTo>
                    <a:pt x="1106" y="797"/>
                    <a:pt x="1106" y="798"/>
                    <a:pt x="1107" y="799"/>
                  </a:cubicBezTo>
                  <a:cubicBezTo>
                    <a:pt x="1108" y="800"/>
                    <a:pt x="1109" y="801"/>
                    <a:pt x="1110" y="801"/>
                  </a:cubicBezTo>
                  <a:cubicBezTo>
                    <a:pt x="1111" y="802"/>
                    <a:pt x="1112" y="803"/>
                    <a:pt x="1113" y="804"/>
                  </a:cubicBezTo>
                  <a:cubicBezTo>
                    <a:pt x="1114" y="805"/>
                    <a:pt x="1115" y="805"/>
                    <a:pt x="1116" y="806"/>
                  </a:cubicBezTo>
                  <a:cubicBezTo>
                    <a:pt x="1117" y="807"/>
                    <a:pt x="1118" y="808"/>
                    <a:pt x="1119" y="808"/>
                  </a:cubicBezTo>
                  <a:cubicBezTo>
                    <a:pt x="1120" y="809"/>
                    <a:pt x="1121" y="810"/>
                    <a:pt x="1122" y="810"/>
                  </a:cubicBezTo>
                  <a:cubicBezTo>
                    <a:pt x="1121" y="810"/>
                    <a:pt x="1121" y="810"/>
                    <a:pt x="1121" y="810"/>
                  </a:cubicBezTo>
                  <a:cubicBezTo>
                    <a:pt x="1120" y="810"/>
                    <a:pt x="1119" y="810"/>
                    <a:pt x="1118" y="810"/>
                  </a:cubicBezTo>
                  <a:cubicBezTo>
                    <a:pt x="1118" y="811"/>
                    <a:pt x="1117" y="811"/>
                    <a:pt x="1116" y="811"/>
                  </a:cubicBezTo>
                  <a:cubicBezTo>
                    <a:pt x="1116" y="811"/>
                    <a:pt x="1115" y="811"/>
                    <a:pt x="1115" y="811"/>
                  </a:cubicBezTo>
                  <a:cubicBezTo>
                    <a:pt x="1114" y="811"/>
                    <a:pt x="1114" y="811"/>
                    <a:pt x="1113" y="811"/>
                  </a:cubicBezTo>
                  <a:cubicBezTo>
                    <a:pt x="1113" y="811"/>
                    <a:pt x="1112" y="812"/>
                    <a:pt x="1111" y="812"/>
                  </a:cubicBezTo>
                  <a:cubicBezTo>
                    <a:pt x="1109" y="812"/>
                    <a:pt x="1107" y="813"/>
                    <a:pt x="1105" y="813"/>
                  </a:cubicBezTo>
                  <a:cubicBezTo>
                    <a:pt x="1103" y="814"/>
                    <a:pt x="1102" y="815"/>
                    <a:pt x="1100" y="816"/>
                  </a:cubicBezTo>
                  <a:cubicBezTo>
                    <a:pt x="1099" y="816"/>
                    <a:pt x="1099" y="816"/>
                    <a:pt x="1098" y="817"/>
                  </a:cubicBezTo>
                  <a:cubicBezTo>
                    <a:pt x="1097" y="816"/>
                    <a:pt x="1096" y="816"/>
                    <a:pt x="1095" y="815"/>
                  </a:cubicBezTo>
                  <a:close/>
                  <a:moveTo>
                    <a:pt x="1120" y="806"/>
                  </a:moveTo>
                  <a:cubicBezTo>
                    <a:pt x="1119" y="805"/>
                    <a:pt x="1118" y="804"/>
                    <a:pt x="1118" y="804"/>
                  </a:cubicBezTo>
                  <a:cubicBezTo>
                    <a:pt x="1117" y="803"/>
                    <a:pt x="1116" y="802"/>
                    <a:pt x="1115" y="802"/>
                  </a:cubicBezTo>
                  <a:cubicBezTo>
                    <a:pt x="1114" y="801"/>
                    <a:pt x="1113" y="800"/>
                    <a:pt x="1112" y="799"/>
                  </a:cubicBezTo>
                  <a:cubicBezTo>
                    <a:pt x="1111" y="798"/>
                    <a:pt x="1110" y="798"/>
                    <a:pt x="1110" y="797"/>
                  </a:cubicBezTo>
                  <a:cubicBezTo>
                    <a:pt x="1109" y="796"/>
                    <a:pt x="1108" y="795"/>
                    <a:pt x="1107" y="794"/>
                  </a:cubicBezTo>
                  <a:cubicBezTo>
                    <a:pt x="1107" y="793"/>
                    <a:pt x="1106" y="793"/>
                    <a:pt x="1105" y="792"/>
                  </a:cubicBezTo>
                  <a:cubicBezTo>
                    <a:pt x="1104" y="791"/>
                    <a:pt x="1104" y="790"/>
                    <a:pt x="1103" y="789"/>
                  </a:cubicBezTo>
                  <a:cubicBezTo>
                    <a:pt x="1103" y="788"/>
                    <a:pt x="1102" y="787"/>
                    <a:pt x="1101" y="786"/>
                  </a:cubicBezTo>
                  <a:cubicBezTo>
                    <a:pt x="1100" y="785"/>
                    <a:pt x="1099" y="783"/>
                    <a:pt x="1098" y="781"/>
                  </a:cubicBezTo>
                  <a:cubicBezTo>
                    <a:pt x="1099" y="781"/>
                    <a:pt x="1099" y="780"/>
                    <a:pt x="1099" y="779"/>
                  </a:cubicBezTo>
                  <a:cubicBezTo>
                    <a:pt x="1101" y="776"/>
                    <a:pt x="1103" y="772"/>
                    <a:pt x="1105" y="769"/>
                  </a:cubicBezTo>
                  <a:cubicBezTo>
                    <a:pt x="1106" y="765"/>
                    <a:pt x="1108" y="762"/>
                    <a:pt x="1110" y="759"/>
                  </a:cubicBezTo>
                  <a:cubicBezTo>
                    <a:pt x="1111" y="757"/>
                    <a:pt x="1112" y="756"/>
                    <a:pt x="1113" y="754"/>
                  </a:cubicBezTo>
                  <a:cubicBezTo>
                    <a:pt x="1114" y="753"/>
                    <a:pt x="1115" y="751"/>
                    <a:pt x="1115" y="750"/>
                  </a:cubicBezTo>
                  <a:cubicBezTo>
                    <a:pt x="1116" y="750"/>
                    <a:pt x="1116" y="750"/>
                    <a:pt x="1116" y="749"/>
                  </a:cubicBezTo>
                  <a:cubicBezTo>
                    <a:pt x="1116" y="749"/>
                    <a:pt x="1116" y="749"/>
                    <a:pt x="1116" y="749"/>
                  </a:cubicBezTo>
                  <a:cubicBezTo>
                    <a:pt x="1117" y="749"/>
                    <a:pt x="1117" y="749"/>
                    <a:pt x="1118" y="749"/>
                  </a:cubicBezTo>
                  <a:cubicBezTo>
                    <a:pt x="1118" y="748"/>
                    <a:pt x="1118" y="748"/>
                    <a:pt x="1118" y="748"/>
                  </a:cubicBezTo>
                  <a:cubicBezTo>
                    <a:pt x="1118" y="748"/>
                    <a:pt x="1119" y="748"/>
                    <a:pt x="1119" y="748"/>
                  </a:cubicBezTo>
                  <a:cubicBezTo>
                    <a:pt x="1119" y="748"/>
                    <a:pt x="1119" y="747"/>
                    <a:pt x="1119" y="747"/>
                  </a:cubicBezTo>
                  <a:cubicBezTo>
                    <a:pt x="1119" y="747"/>
                    <a:pt x="1120" y="746"/>
                    <a:pt x="1120" y="746"/>
                  </a:cubicBezTo>
                  <a:cubicBezTo>
                    <a:pt x="1121" y="745"/>
                    <a:pt x="1121" y="744"/>
                    <a:pt x="1122" y="744"/>
                  </a:cubicBezTo>
                  <a:cubicBezTo>
                    <a:pt x="1122" y="743"/>
                    <a:pt x="1122" y="743"/>
                    <a:pt x="1123" y="743"/>
                  </a:cubicBezTo>
                  <a:cubicBezTo>
                    <a:pt x="1123" y="743"/>
                    <a:pt x="1124" y="743"/>
                    <a:pt x="1124" y="744"/>
                  </a:cubicBezTo>
                  <a:cubicBezTo>
                    <a:pt x="1123" y="763"/>
                    <a:pt x="1116" y="788"/>
                    <a:pt x="1127" y="808"/>
                  </a:cubicBezTo>
                  <a:cubicBezTo>
                    <a:pt x="1128" y="809"/>
                    <a:pt x="1128" y="810"/>
                    <a:pt x="1129" y="810"/>
                  </a:cubicBezTo>
                  <a:cubicBezTo>
                    <a:pt x="1129" y="810"/>
                    <a:pt x="1129" y="810"/>
                    <a:pt x="1129" y="810"/>
                  </a:cubicBezTo>
                  <a:cubicBezTo>
                    <a:pt x="1127" y="809"/>
                    <a:pt x="1127" y="809"/>
                    <a:pt x="1127" y="809"/>
                  </a:cubicBezTo>
                  <a:cubicBezTo>
                    <a:pt x="1126" y="809"/>
                    <a:pt x="1126" y="809"/>
                    <a:pt x="1125" y="809"/>
                  </a:cubicBezTo>
                  <a:cubicBezTo>
                    <a:pt x="1124" y="808"/>
                    <a:pt x="1124" y="808"/>
                    <a:pt x="1124" y="808"/>
                  </a:cubicBezTo>
                  <a:cubicBezTo>
                    <a:pt x="1123" y="807"/>
                    <a:pt x="1121" y="806"/>
                    <a:pt x="1120" y="806"/>
                  </a:cubicBezTo>
                  <a:close/>
                  <a:moveTo>
                    <a:pt x="1298" y="889"/>
                  </a:moveTo>
                  <a:cubicBezTo>
                    <a:pt x="1303" y="890"/>
                    <a:pt x="1308" y="890"/>
                    <a:pt x="1314" y="891"/>
                  </a:cubicBezTo>
                  <a:cubicBezTo>
                    <a:pt x="1319" y="891"/>
                    <a:pt x="1325" y="891"/>
                    <a:pt x="1330" y="891"/>
                  </a:cubicBezTo>
                  <a:cubicBezTo>
                    <a:pt x="1332" y="890"/>
                    <a:pt x="1332" y="890"/>
                    <a:pt x="1332" y="890"/>
                  </a:cubicBezTo>
                  <a:cubicBezTo>
                    <a:pt x="1334" y="890"/>
                    <a:pt x="1334" y="890"/>
                    <a:pt x="1334" y="890"/>
                  </a:cubicBezTo>
                  <a:cubicBezTo>
                    <a:pt x="1335" y="890"/>
                    <a:pt x="1335" y="890"/>
                    <a:pt x="1335" y="890"/>
                  </a:cubicBezTo>
                  <a:cubicBezTo>
                    <a:pt x="1335" y="890"/>
                    <a:pt x="1335" y="890"/>
                    <a:pt x="1335" y="890"/>
                  </a:cubicBezTo>
                  <a:cubicBezTo>
                    <a:pt x="1335" y="890"/>
                    <a:pt x="1335" y="890"/>
                    <a:pt x="1335" y="890"/>
                  </a:cubicBezTo>
                  <a:cubicBezTo>
                    <a:pt x="1336" y="890"/>
                    <a:pt x="1336" y="890"/>
                    <a:pt x="1336" y="890"/>
                  </a:cubicBezTo>
                  <a:cubicBezTo>
                    <a:pt x="1337" y="890"/>
                    <a:pt x="1337" y="890"/>
                    <a:pt x="1337" y="890"/>
                  </a:cubicBezTo>
                  <a:cubicBezTo>
                    <a:pt x="1338" y="890"/>
                    <a:pt x="1338" y="890"/>
                    <a:pt x="1338" y="890"/>
                  </a:cubicBezTo>
                  <a:cubicBezTo>
                    <a:pt x="1338" y="890"/>
                    <a:pt x="1339" y="890"/>
                    <a:pt x="1339" y="890"/>
                  </a:cubicBezTo>
                  <a:cubicBezTo>
                    <a:pt x="1340" y="890"/>
                    <a:pt x="1340" y="890"/>
                    <a:pt x="1341" y="891"/>
                  </a:cubicBezTo>
                  <a:cubicBezTo>
                    <a:pt x="1341" y="891"/>
                    <a:pt x="1342" y="891"/>
                    <a:pt x="1342" y="891"/>
                  </a:cubicBezTo>
                  <a:cubicBezTo>
                    <a:pt x="1342" y="891"/>
                    <a:pt x="1343" y="891"/>
                    <a:pt x="1343" y="891"/>
                  </a:cubicBezTo>
                  <a:cubicBezTo>
                    <a:pt x="1344" y="892"/>
                    <a:pt x="1345" y="892"/>
                    <a:pt x="1345" y="892"/>
                  </a:cubicBezTo>
                  <a:cubicBezTo>
                    <a:pt x="1346" y="892"/>
                    <a:pt x="1347" y="893"/>
                    <a:pt x="1348" y="893"/>
                  </a:cubicBezTo>
                  <a:cubicBezTo>
                    <a:pt x="1348" y="893"/>
                    <a:pt x="1349" y="893"/>
                    <a:pt x="1349" y="893"/>
                  </a:cubicBezTo>
                  <a:cubicBezTo>
                    <a:pt x="1349" y="894"/>
                    <a:pt x="1350" y="894"/>
                    <a:pt x="1350" y="894"/>
                  </a:cubicBezTo>
                  <a:cubicBezTo>
                    <a:pt x="1351" y="894"/>
                    <a:pt x="1352" y="895"/>
                    <a:pt x="1353" y="895"/>
                  </a:cubicBezTo>
                  <a:cubicBezTo>
                    <a:pt x="1355" y="896"/>
                    <a:pt x="1356" y="897"/>
                    <a:pt x="1358" y="898"/>
                  </a:cubicBezTo>
                  <a:cubicBezTo>
                    <a:pt x="1360" y="899"/>
                    <a:pt x="1361" y="900"/>
                    <a:pt x="1363" y="901"/>
                  </a:cubicBezTo>
                  <a:cubicBezTo>
                    <a:pt x="1363" y="902"/>
                    <a:pt x="1363" y="902"/>
                    <a:pt x="1363" y="902"/>
                  </a:cubicBezTo>
                  <a:cubicBezTo>
                    <a:pt x="1363" y="902"/>
                    <a:pt x="1362" y="902"/>
                    <a:pt x="1362" y="902"/>
                  </a:cubicBezTo>
                  <a:cubicBezTo>
                    <a:pt x="1363" y="904"/>
                    <a:pt x="1364" y="904"/>
                    <a:pt x="1365" y="905"/>
                  </a:cubicBezTo>
                  <a:cubicBezTo>
                    <a:pt x="1362" y="905"/>
                    <a:pt x="1362" y="905"/>
                    <a:pt x="1362" y="905"/>
                  </a:cubicBezTo>
                  <a:cubicBezTo>
                    <a:pt x="1353" y="921"/>
                    <a:pt x="1363" y="928"/>
                    <a:pt x="1376" y="933"/>
                  </a:cubicBezTo>
                  <a:cubicBezTo>
                    <a:pt x="1365" y="942"/>
                    <a:pt x="1355" y="951"/>
                    <a:pt x="1341" y="959"/>
                  </a:cubicBezTo>
                  <a:cubicBezTo>
                    <a:pt x="1325" y="969"/>
                    <a:pt x="1306" y="971"/>
                    <a:pt x="1289" y="976"/>
                  </a:cubicBezTo>
                  <a:cubicBezTo>
                    <a:pt x="1272" y="980"/>
                    <a:pt x="1259" y="986"/>
                    <a:pt x="1241" y="988"/>
                  </a:cubicBezTo>
                  <a:cubicBezTo>
                    <a:pt x="1251" y="956"/>
                    <a:pt x="1251" y="931"/>
                    <a:pt x="1270" y="905"/>
                  </a:cubicBezTo>
                  <a:cubicBezTo>
                    <a:pt x="1275" y="899"/>
                    <a:pt x="1280" y="894"/>
                    <a:pt x="1286" y="889"/>
                  </a:cubicBezTo>
                  <a:cubicBezTo>
                    <a:pt x="1290" y="889"/>
                    <a:pt x="1294" y="889"/>
                    <a:pt x="1298" y="889"/>
                  </a:cubicBezTo>
                  <a:close/>
                  <a:moveTo>
                    <a:pt x="1448" y="743"/>
                  </a:moveTo>
                  <a:cubicBezTo>
                    <a:pt x="1449" y="742"/>
                    <a:pt x="1449" y="742"/>
                    <a:pt x="1449" y="742"/>
                  </a:cubicBezTo>
                  <a:cubicBezTo>
                    <a:pt x="1449" y="742"/>
                    <a:pt x="1449" y="742"/>
                    <a:pt x="1449" y="742"/>
                  </a:cubicBezTo>
                  <a:cubicBezTo>
                    <a:pt x="1449" y="742"/>
                    <a:pt x="1449" y="742"/>
                    <a:pt x="1449" y="742"/>
                  </a:cubicBezTo>
                  <a:cubicBezTo>
                    <a:pt x="1450" y="741"/>
                    <a:pt x="1450" y="741"/>
                    <a:pt x="1450" y="741"/>
                  </a:cubicBezTo>
                  <a:cubicBezTo>
                    <a:pt x="1450" y="741"/>
                    <a:pt x="1451" y="740"/>
                    <a:pt x="1451" y="740"/>
                  </a:cubicBezTo>
                  <a:cubicBezTo>
                    <a:pt x="1452" y="739"/>
                    <a:pt x="1452" y="739"/>
                    <a:pt x="1452" y="739"/>
                  </a:cubicBezTo>
                  <a:cubicBezTo>
                    <a:pt x="1454" y="738"/>
                    <a:pt x="1455" y="736"/>
                    <a:pt x="1457" y="735"/>
                  </a:cubicBezTo>
                  <a:cubicBezTo>
                    <a:pt x="1454" y="738"/>
                    <a:pt x="1451" y="740"/>
                    <a:pt x="1448" y="743"/>
                  </a:cubicBezTo>
                  <a:close/>
                  <a:moveTo>
                    <a:pt x="1519" y="662"/>
                  </a:moveTo>
                  <a:cubicBezTo>
                    <a:pt x="1518" y="662"/>
                    <a:pt x="1518" y="663"/>
                    <a:pt x="1518" y="664"/>
                  </a:cubicBezTo>
                  <a:cubicBezTo>
                    <a:pt x="1518" y="664"/>
                    <a:pt x="1518" y="665"/>
                    <a:pt x="1518" y="665"/>
                  </a:cubicBezTo>
                  <a:cubicBezTo>
                    <a:pt x="1518" y="666"/>
                    <a:pt x="1518" y="667"/>
                    <a:pt x="1517" y="667"/>
                  </a:cubicBezTo>
                  <a:cubicBezTo>
                    <a:pt x="1517" y="667"/>
                    <a:pt x="1517" y="668"/>
                    <a:pt x="1517" y="668"/>
                  </a:cubicBezTo>
                  <a:cubicBezTo>
                    <a:pt x="1517" y="668"/>
                    <a:pt x="1517" y="669"/>
                    <a:pt x="1517" y="669"/>
                  </a:cubicBezTo>
                  <a:cubicBezTo>
                    <a:pt x="1517" y="669"/>
                    <a:pt x="1517" y="670"/>
                    <a:pt x="1517" y="670"/>
                  </a:cubicBezTo>
                  <a:cubicBezTo>
                    <a:pt x="1517" y="671"/>
                    <a:pt x="1517" y="671"/>
                    <a:pt x="1517" y="671"/>
                  </a:cubicBezTo>
                  <a:cubicBezTo>
                    <a:pt x="1516" y="672"/>
                    <a:pt x="1515" y="673"/>
                    <a:pt x="1513" y="674"/>
                  </a:cubicBezTo>
                  <a:cubicBezTo>
                    <a:pt x="1510" y="677"/>
                    <a:pt x="1507" y="681"/>
                    <a:pt x="1505" y="685"/>
                  </a:cubicBezTo>
                  <a:cubicBezTo>
                    <a:pt x="1503" y="688"/>
                    <a:pt x="1501" y="692"/>
                    <a:pt x="1499" y="696"/>
                  </a:cubicBezTo>
                  <a:cubicBezTo>
                    <a:pt x="1497" y="700"/>
                    <a:pt x="1495" y="704"/>
                    <a:pt x="1493" y="708"/>
                  </a:cubicBezTo>
                  <a:cubicBezTo>
                    <a:pt x="1492" y="710"/>
                    <a:pt x="1490" y="711"/>
                    <a:pt x="1489" y="713"/>
                  </a:cubicBezTo>
                  <a:cubicBezTo>
                    <a:pt x="1489" y="713"/>
                    <a:pt x="1488" y="714"/>
                    <a:pt x="1488" y="714"/>
                  </a:cubicBezTo>
                  <a:cubicBezTo>
                    <a:pt x="1487" y="715"/>
                    <a:pt x="1487" y="715"/>
                    <a:pt x="1487" y="715"/>
                  </a:cubicBezTo>
                  <a:cubicBezTo>
                    <a:pt x="1487" y="715"/>
                    <a:pt x="1487" y="715"/>
                    <a:pt x="1487" y="715"/>
                  </a:cubicBezTo>
                  <a:cubicBezTo>
                    <a:pt x="1487" y="715"/>
                    <a:pt x="1487" y="715"/>
                    <a:pt x="1487" y="715"/>
                  </a:cubicBezTo>
                  <a:cubicBezTo>
                    <a:pt x="1486" y="716"/>
                    <a:pt x="1485" y="717"/>
                    <a:pt x="1484" y="717"/>
                  </a:cubicBezTo>
                  <a:cubicBezTo>
                    <a:pt x="1481" y="720"/>
                    <a:pt x="1477" y="722"/>
                    <a:pt x="1473" y="724"/>
                  </a:cubicBezTo>
                  <a:cubicBezTo>
                    <a:pt x="1469" y="726"/>
                    <a:pt x="1465" y="727"/>
                    <a:pt x="1461" y="729"/>
                  </a:cubicBezTo>
                  <a:cubicBezTo>
                    <a:pt x="1457" y="731"/>
                    <a:pt x="1453" y="733"/>
                    <a:pt x="1450" y="736"/>
                  </a:cubicBezTo>
                  <a:cubicBezTo>
                    <a:pt x="1450" y="735"/>
                    <a:pt x="1451" y="735"/>
                    <a:pt x="1451" y="734"/>
                  </a:cubicBezTo>
                  <a:cubicBezTo>
                    <a:pt x="1452" y="733"/>
                    <a:pt x="1452" y="733"/>
                    <a:pt x="1452" y="732"/>
                  </a:cubicBezTo>
                  <a:cubicBezTo>
                    <a:pt x="1453" y="731"/>
                    <a:pt x="1453" y="731"/>
                    <a:pt x="1453" y="731"/>
                  </a:cubicBezTo>
                  <a:cubicBezTo>
                    <a:pt x="1453" y="730"/>
                    <a:pt x="1453" y="730"/>
                    <a:pt x="1453" y="729"/>
                  </a:cubicBezTo>
                  <a:cubicBezTo>
                    <a:pt x="1454" y="725"/>
                    <a:pt x="1455" y="721"/>
                    <a:pt x="1455" y="716"/>
                  </a:cubicBezTo>
                  <a:cubicBezTo>
                    <a:pt x="1455" y="715"/>
                    <a:pt x="1455" y="715"/>
                    <a:pt x="1455" y="714"/>
                  </a:cubicBezTo>
                  <a:cubicBezTo>
                    <a:pt x="1455" y="713"/>
                    <a:pt x="1455" y="713"/>
                    <a:pt x="1455" y="712"/>
                  </a:cubicBezTo>
                  <a:cubicBezTo>
                    <a:pt x="1455" y="711"/>
                    <a:pt x="1455" y="709"/>
                    <a:pt x="1455" y="708"/>
                  </a:cubicBezTo>
                  <a:cubicBezTo>
                    <a:pt x="1454" y="706"/>
                    <a:pt x="1454" y="703"/>
                    <a:pt x="1454" y="701"/>
                  </a:cubicBezTo>
                  <a:cubicBezTo>
                    <a:pt x="1454" y="698"/>
                    <a:pt x="1454" y="695"/>
                    <a:pt x="1454" y="693"/>
                  </a:cubicBezTo>
                  <a:cubicBezTo>
                    <a:pt x="1454" y="692"/>
                    <a:pt x="1454" y="691"/>
                    <a:pt x="1454" y="690"/>
                  </a:cubicBezTo>
                  <a:cubicBezTo>
                    <a:pt x="1454" y="690"/>
                    <a:pt x="1454" y="690"/>
                    <a:pt x="1454" y="690"/>
                  </a:cubicBezTo>
                  <a:cubicBezTo>
                    <a:pt x="1454" y="690"/>
                    <a:pt x="1454" y="690"/>
                    <a:pt x="1454" y="690"/>
                  </a:cubicBezTo>
                  <a:cubicBezTo>
                    <a:pt x="1454" y="688"/>
                    <a:pt x="1454" y="687"/>
                    <a:pt x="1454" y="686"/>
                  </a:cubicBezTo>
                  <a:cubicBezTo>
                    <a:pt x="1455" y="681"/>
                    <a:pt x="1456" y="677"/>
                    <a:pt x="1458" y="673"/>
                  </a:cubicBezTo>
                  <a:cubicBezTo>
                    <a:pt x="1458" y="673"/>
                    <a:pt x="1458" y="672"/>
                    <a:pt x="1458" y="672"/>
                  </a:cubicBezTo>
                  <a:cubicBezTo>
                    <a:pt x="1458" y="672"/>
                    <a:pt x="1458" y="671"/>
                    <a:pt x="1459" y="671"/>
                  </a:cubicBezTo>
                  <a:cubicBezTo>
                    <a:pt x="1459" y="670"/>
                    <a:pt x="1459" y="669"/>
                    <a:pt x="1459" y="668"/>
                  </a:cubicBezTo>
                  <a:cubicBezTo>
                    <a:pt x="1460" y="668"/>
                    <a:pt x="1460" y="667"/>
                    <a:pt x="1460" y="666"/>
                  </a:cubicBezTo>
                  <a:cubicBezTo>
                    <a:pt x="1460" y="667"/>
                    <a:pt x="1460" y="667"/>
                    <a:pt x="1460" y="667"/>
                  </a:cubicBezTo>
                  <a:cubicBezTo>
                    <a:pt x="1460" y="667"/>
                    <a:pt x="1460" y="667"/>
                    <a:pt x="1461" y="666"/>
                  </a:cubicBezTo>
                  <a:cubicBezTo>
                    <a:pt x="1461" y="665"/>
                    <a:pt x="1461" y="665"/>
                    <a:pt x="1462" y="664"/>
                  </a:cubicBezTo>
                  <a:cubicBezTo>
                    <a:pt x="1462" y="664"/>
                    <a:pt x="1462" y="663"/>
                    <a:pt x="1462" y="663"/>
                  </a:cubicBezTo>
                  <a:cubicBezTo>
                    <a:pt x="1462" y="663"/>
                    <a:pt x="1462" y="662"/>
                    <a:pt x="1462" y="662"/>
                  </a:cubicBezTo>
                  <a:cubicBezTo>
                    <a:pt x="1462" y="662"/>
                    <a:pt x="1462" y="662"/>
                    <a:pt x="1462" y="662"/>
                  </a:cubicBezTo>
                  <a:cubicBezTo>
                    <a:pt x="1463" y="661"/>
                    <a:pt x="1463" y="660"/>
                    <a:pt x="1463" y="659"/>
                  </a:cubicBezTo>
                  <a:cubicBezTo>
                    <a:pt x="1463" y="657"/>
                    <a:pt x="1463" y="656"/>
                    <a:pt x="1463" y="655"/>
                  </a:cubicBezTo>
                  <a:cubicBezTo>
                    <a:pt x="1463" y="654"/>
                    <a:pt x="1464" y="653"/>
                    <a:pt x="1464" y="651"/>
                  </a:cubicBezTo>
                  <a:cubicBezTo>
                    <a:pt x="1464" y="650"/>
                    <a:pt x="1464" y="649"/>
                    <a:pt x="1464" y="648"/>
                  </a:cubicBezTo>
                  <a:cubicBezTo>
                    <a:pt x="1464" y="647"/>
                    <a:pt x="1464" y="646"/>
                    <a:pt x="1464" y="645"/>
                  </a:cubicBezTo>
                  <a:cubicBezTo>
                    <a:pt x="1472" y="638"/>
                    <a:pt x="1470" y="629"/>
                    <a:pt x="1465" y="621"/>
                  </a:cubicBezTo>
                  <a:cubicBezTo>
                    <a:pt x="1485" y="623"/>
                    <a:pt x="1504" y="628"/>
                    <a:pt x="1522" y="635"/>
                  </a:cubicBezTo>
                  <a:cubicBezTo>
                    <a:pt x="1518" y="640"/>
                    <a:pt x="1518" y="645"/>
                    <a:pt x="1523" y="650"/>
                  </a:cubicBezTo>
                  <a:cubicBezTo>
                    <a:pt x="1523" y="650"/>
                    <a:pt x="1522" y="651"/>
                    <a:pt x="1522" y="651"/>
                  </a:cubicBezTo>
                  <a:cubicBezTo>
                    <a:pt x="1522" y="653"/>
                    <a:pt x="1521" y="654"/>
                    <a:pt x="1521" y="655"/>
                  </a:cubicBezTo>
                  <a:cubicBezTo>
                    <a:pt x="1520" y="657"/>
                    <a:pt x="1520" y="658"/>
                    <a:pt x="1519" y="659"/>
                  </a:cubicBezTo>
                  <a:cubicBezTo>
                    <a:pt x="1519" y="660"/>
                    <a:pt x="1519" y="661"/>
                    <a:pt x="1519" y="662"/>
                  </a:cubicBezTo>
                  <a:close/>
                  <a:moveTo>
                    <a:pt x="1548" y="662"/>
                  </a:moveTo>
                  <a:cubicBezTo>
                    <a:pt x="1548" y="662"/>
                    <a:pt x="1548" y="662"/>
                    <a:pt x="1548" y="662"/>
                  </a:cubicBezTo>
                  <a:cubicBezTo>
                    <a:pt x="1544" y="663"/>
                    <a:pt x="1540" y="664"/>
                    <a:pt x="1536" y="665"/>
                  </a:cubicBezTo>
                  <a:cubicBezTo>
                    <a:pt x="1532" y="665"/>
                    <a:pt x="1528" y="667"/>
                    <a:pt x="1524" y="668"/>
                  </a:cubicBezTo>
                  <a:cubicBezTo>
                    <a:pt x="1523" y="668"/>
                    <a:pt x="1522" y="669"/>
                    <a:pt x="1521" y="669"/>
                  </a:cubicBezTo>
                  <a:cubicBezTo>
                    <a:pt x="1521" y="670"/>
                    <a:pt x="1520" y="670"/>
                    <a:pt x="1520" y="670"/>
                  </a:cubicBezTo>
                  <a:cubicBezTo>
                    <a:pt x="1519" y="670"/>
                    <a:pt x="1519" y="670"/>
                    <a:pt x="1519" y="670"/>
                  </a:cubicBezTo>
                  <a:cubicBezTo>
                    <a:pt x="1519" y="670"/>
                    <a:pt x="1519" y="670"/>
                    <a:pt x="1519" y="670"/>
                  </a:cubicBezTo>
                  <a:cubicBezTo>
                    <a:pt x="1519" y="670"/>
                    <a:pt x="1520" y="670"/>
                    <a:pt x="1520" y="669"/>
                  </a:cubicBezTo>
                  <a:cubicBezTo>
                    <a:pt x="1520" y="669"/>
                    <a:pt x="1520" y="669"/>
                    <a:pt x="1520" y="668"/>
                  </a:cubicBezTo>
                  <a:cubicBezTo>
                    <a:pt x="1520" y="668"/>
                    <a:pt x="1520" y="668"/>
                    <a:pt x="1520" y="668"/>
                  </a:cubicBezTo>
                  <a:cubicBezTo>
                    <a:pt x="1520" y="667"/>
                    <a:pt x="1520" y="666"/>
                    <a:pt x="1520" y="666"/>
                  </a:cubicBezTo>
                  <a:cubicBezTo>
                    <a:pt x="1520" y="665"/>
                    <a:pt x="1520" y="665"/>
                    <a:pt x="1521" y="664"/>
                  </a:cubicBezTo>
                  <a:cubicBezTo>
                    <a:pt x="1521" y="663"/>
                    <a:pt x="1521" y="663"/>
                    <a:pt x="1521" y="662"/>
                  </a:cubicBezTo>
                  <a:cubicBezTo>
                    <a:pt x="1521" y="662"/>
                    <a:pt x="1521" y="661"/>
                    <a:pt x="1522" y="660"/>
                  </a:cubicBezTo>
                  <a:cubicBezTo>
                    <a:pt x="1522" y="659"/>
                    <a:pt x="1522" y="658"/>
                    <a:pt x="1523" y="656"/>
                  </a:cubicBezTo>
                  <a:cubicBezTo>
                    <a:pt x="1523" y="655"/>
                    <a:pt x="1524" y="654"/>
                    <a:pt x="1525" y="652"/>
                  </a:cubicBezTo>
                  <a:cubicBezTo>
                    <a:pt x="1525" y="651"/>
                    <a:pt x="1526" y="650"/>
                    <a:pt x="1527" y="648"/>
                  </a:cubicBezTo>
                  <a:cubicBezTo>
                    <a:pt x="1527" y="648"/>
                    <a:pt x="1527" y="648"/>
                    <a:pt x="1527" y="648"/>
                  </a:cubicBezTo>
                  <a:cubicBezTo>
                    <a:pt x="1526" y="649"/>
                    <a:pt x="1526" y="650"/>
                    <a:pt x="1526" y="651"/>
                  </a:cubicBezTo>
                  <a:cubicBezTo>
                    <a:pt x="1534" y="654"/>
                    <a:pt x="1540" y="651"/>
                    <a:pt x="1544" y="646"/>
                  </a:cubicBezTo>
                  <a:cubicBezTo>
                    <a:pt x="1548" y="648"/>
                    <a:pt x="1552" y="650"/>
                    <a:pt x="1555" y="652"/>
                  </a:cubicBezTo>
                  <a:cubicBezTo>
                    <a:pt x="1555" y="653"/>
                    <a:pt x="1555" y="653"/>
                    <a:pt x="1555" y="653"/>
                  </a:cubicBezTo>
                  <a:cubicBezTo>
                    <a:pt x="1555" y="654"/>
                    <a:pt x="1554" y="654"/>
                    <a:pt x="1554" y="655"/>
                  </a:cubicBezTo>
                  <a:cubicBezTo>
                    <a:pt x="1553" y="656"/>
                    <a:pt x="1553" y="657"/>
                    <a:pt x="1552" y="658"/>
                  </a:cubicBezTo>
                  <a:cubicBezTo>
                    <a:pt x="1552" y="658"/>
                    <a:pt x="1551" y="659"/>
                    <a:pt x="1551" y="660"/>
                  </a:cubicBezTo>
                  <a:cubicBezTo>
                    <a:pt x="1550" y="660"/>
                    <a:pt x="1550" y="660"/>
                    <a:pt x="1550" y="660"/>
                  </a:cubicBezTo>
                  <a:cubicBezTo>
                    <a:pt x="1550" y="661"/>
                    <a:pt x="1549" y="661"/>
                    <a:pt x="1549" y="661"/>
                  </a:cubicBezTo>
                  <a:cubicBezTo>
                    <a:pt x="1549" y="662"/>
                    <a:pt x="1548" y="662"/>
                    <a:pt x="1548" y="662"/>
                  </a:cubicBezTo>
                  <a:close/>
                  <a:moveTo>
                    <a:pt x="1567" y="661"/>
                  </a:moveTo>
                  <a:cubicBezTo>
                    <a:pt x="1566" y="661"/>
                    <a:pt x="1564" y="661"/>
                    <a:pt x="1562" y="661"/>
                  </a:cubicBezTo>
                  <a:cubicBezTo>
                    <a:pt x="1561" y="661"/>
                    <a:pt x="1559" y="661"/>
                    <a:pt x="1557" y="661"/>
                  </a:cubicBezTo>
                  <a:cubicBezTo>
                    <a:pt x="1555" y="662"/>
                    <a:pt x="1552" y="662"/>
                    <a:pt x="1549" y="662"/>
                  </a:cubicBezTo>
                  <a:cubicBezTo>
                    <a:pt x="1549" y="662"/>
                    <a:pt x="1550" y="662"/>
                    <a:pt x="1550" y="662"/>
                  </a:cubicBezTo>
                  <a:cubicBezTo>
                    <a:pt x="1551" y="661"/>
                    <a:pt x="1552" y="660"/>
                    <a:pt x="1553" y="659"/>
                  </a:cubicBezTo>
                  <a:cubicBezTo>
                    <a:pt x="1554" y="658"/>
                    <a:pt x="1555" y="657"/>
                    <a:pt x="1555" y="657"/>
                  </a:cubicBezTo>
                  <a:cubicBezTo>
                    <a:pt x="1556" y="656"/>
                    <a:pt x="1556" y="656"/>
                    <a:pt x="1556" y="655"/>
                  </a:cubicBezTo>
                  <a:cubicBezTo>
                    <a:pt x="1557" y="655"/>
                    <a:pt x="1557" y="654"/>
                    <a:pt x="1557" y="654"/>
                  </a:cubicBezTo>
                  <a:cubicBezTo>
                    <a:pt x="1557" y="654"/>
                    <a:pt x="1557" y="654"/>
                    <a:pt x="1557" y="654"/>
                  </a:cubicBezTo>
                  <a:cubicBezTo>
                    <a:pt x="1561" y="656"/>
                    <a:pt x="1565" y="659"/>
                    <a:pt x="1569" y="662"/>
                  </a:cubicBezTo>
                  <a:cubicBezTo>
                    <a:pt x="1568" y="661"/>
                    <a:pt x="1568" y="661"/>
                    <a:pt x="1567" y="661"/>
                  </a:cubicBezTo>
                  <a:close/>
                  <a:moveTo>
                    <a:pt x="1520" y="553"/>
                  </a:moveTo>
                  <a:cubicBezTo>
                    <a:pt x="1523" y="552"/>
                    <a:pt x="1543" y="552"/>
                    <a:pt x="1563" y="555"/>
                  </a:cubicBezTo>
                  <a:cubicBezTo>
                    <a:pt x="1561" y="562"/>
                    <a:pt x="1563" y="571"/>
                    <a:pt x="1570" y="577"/>
                  </a:cubicBezTo>
                  <a:cubicBezTo>
                    <a:pt x="1571" y="577"/>
                    <a:pt x="1571" y="577"/>
                    <a:pt x="1571" y="577"/>
                  </a:cubicBezTo>
                  <a:cubicBezTo>
                    <a:pt x="1571" y="577"/>
                    <a:pt x="1571" y="578"/>
                    <a:pt x="1571" y="578"/>
                  </a:cubicBezTo>
                  <a:cubicBezTo>
                    <a:pt x="1572" y="580"/>
                    <a:pt x="1572" y="582"/>
                    <a:pt x="1573" y="583"/>
                  </a:cubicBezTo>
                  <a:cubicBezTo>
                    <a:pt x="1573" y="584"/>
                    <a:pt x="1573" y="585"/>
                    <a:pt x="1574" y="586"/>
                  </a:cubicBezTo>
                  <a:cubicBezTo>
                    <a:pt x="1574" y="586"/>
                    <a:pt x="1574" y="587"/>
                    <a:pt x="1574" y="587"/>
                  </a:cubicBezTo>
                  <a:cubicBezTo>
                    <a:pt x="1574" y="587"/>
                    <a:pt x="1575" y="588"/>
                    <a:pt x="1575" y="588"/>
                  </a:cubicBezTo>
                  <a:cubicBezTo>
                    <a:pt x="1575" y="589"/>
                    <a:pt x="1575" y="590"/>
                    <a:pt x="1576" y="590"/>
                  </a:cubicBezTo>
                  <a:cubicBezTo>
                    <a:pt x="1576" y="591"/>
                    <a:pt x="1576" y="592"/>
                    <a:pt x="1577" y="592"/>
                  </a:cubicBezTo>
                  <a:cubicBezTo>
                    <a:pt x="1577" y="593"/>
                    <a:pt x="1577" y="593"/>
                    <a:pt x="1577" y="593"/>
                  </a:cubicBezTo>
                  <a:cubicBezTo>
                    <a:pt x="1577" y="593"/>
                    <a:pt x="1578" y="594"/>
                    <a:pt x="1578" y="594"/>
                  </a:cubicBezTo>
                  <a:cubicBezTo>
                    <a:pt x="1578" y="594"/>
                    <a:pt x="1579" y="595"/>
                    <a:pt x="1579" y="595"/>
                  </a:cubicBezTo>
                  <a:cubicBezTo>
                    <a:pt x="1580" y="596"/>
                    <a:pt x="1580" y="596"/>
                    <a:pt x="1580" y="596"/>
                  </a:cubicBezTo>
                  <a:cubicBezTo>
                    <a:pt x="1581" y="597"/>
                    <a:pt x="1581" y="597"/>
                    <a:pt x="1581" y="597"/>
                  </a:cubicBezTo>
                  <a:cubicBezTo>
                    <a:pt x="1582" y="598"/>
                    <a:pt x="1582" y="598"/>
                    <a:pt x="1582" y="598"/>
                  </a:cubicBezTo>
                  <a:cubicBezTo>
                    <a:pt x="1582" y="598"/>
                    <a:pt x="1582" y="598"/>
                    <a:pt x="1582" y="598"/>
                  </a:cubicBezTo>
                  <a:cubicBezTo>
                    <a:pt x="1582" y="599"/>
                    <a:pt x="1581" y="599"/>
                    <a:pt x="1581" y="599"/>
                  </a:cubicBezTo>
                  <a:cubicBezTo>
                    <a:pt x="1580" y="600"/>
                    <a:pt x="1580" y="600"/>
                    <a:pt x="1580" y="600"/>
                  </a:cubicBezTo>
                  <a:cubicBezTo>
                    <a:pt x="1580" y="600"/>
                    <a:pt x="1579" y="600"/>
                    <a:pt x="1579" y="601"/>
                  </a:cubicBezTo>
                  <a:cubicBezTo>
                    <a:pt x="1577" y="603"/>
                    <a:pt x="1576" y="605"/>
                    <a:pt x="1575" y="608"/>
                  </a:cubicBezTo>
                  <a:cubicBezTo>
                    <a:pt x="1574" y="610"/>
                    <a:pt x="1573" y="613"/>
                    <a:pt x="1572" y="615"/>
                  </a:cubicBezTo>
                  <a:cubicBezTo>
                    <a:pt x="1570" y="618"/>
                    <a:pt x="1569" y="621"/>
                    <a:pt x="1568" y="624"/>
                  </a:cubicBezTo>
                  <a:cubicBezTo>
                    <a:pt x="1566" y="629"/>
                    <a:pt x="1564" y="634"/>
                    <a:pt x="1562" y="639"/>
                  </a:cubicBezTo>
                  <a:cubicBezTo>
                    <a:pt x="1561" y="641"/>
                    <a:pt x="1560" y="643"/>
                    <a:pt x="1559" y="645"/>
                  </a:cubicBezTo>
                  <a:cubicBezTo>
                    <a:pt x="1556" y="642"/>
                    <a:pt x="1552" y="638"/>
                    <a:pt x="1548" y="635"/>
                  </a:cubicBezTo>
                  <a:cubicBezTo>
                    <a:pt x="1550" y="627"/>
                    <a:pt x="1550" y="618"/>
                    <a:pt x="1549" y="612"/>
                  </a:cubicBezTo>
                  <a:cubicBezTo>
                    <a:pt x="1547" y="615"/>
                    <a:pt x="1539" y="620"/>
                    <a:pt x="1532" y="625"/>
                  </a:cubicBezTo>
                  <a:cubicBezTo>
                    <a:pt x="1530" y="624"/>
                    <a:pt x="1527" y="623"/>
                    <a:pt x="1525" y="622"/>
                  </a:cubicBezTo>
                  <a:cubicBezTo>
                    <a:pt x="1491" y="609"/>
                    <a:pt x="1477" y="607"/>
                    <a:pt x="1444" y="599"/>
                  </a:cubicBezTo>
                  <a:cubicBezTo>
                    <a:pt x="1476" y="580"/>
                    <a:pt x="1486" y="568"/>
                    <a:pt x="1520" y="553"/>
                  </a:cubicBezTo>
                  <a:close/>
                  <a:moveTo>
                    <a:pt x="1452" y="619"/>
                  </a:moveTo>
                  <a:cubicBezTo>
                    <a:pt x="1452" y="619"/>
                    <a:pt x="1452" y="619"/>
                    <a:pt x="1452" y="619"/>
                  </a:cubicBezTo>
                  <a:cubicBezTo>
                    <a:pt x="1452" y="620"/>
                    <a:pt x="1452" y="622"/>
                    <a:pt x="1452" y="623"/>
                  </a:cubicBezTo>
                  <a:cubicBezTo>
                    <a:pt x="1452" y="630"/>
                    <a:pt x="1449" y="642"/>
                    <a:pt x="1460" y="641"/>
                  </a:cubicBezTo>
                  <a:cubicBezTo>
                    <a:pt x="1459" y="642"/>
                    <a:pt x="1459" y="642"/>
                    <a:pt x="1459" y="642"/>
                  </a:cubicBezTo>
                  <a:cubicBezTo>
                    <a:pt x="1460" y="643"/>
                    <a:pt x="1461" y="645"/>
                    <a:pt x="1461" y="647"/>
                  </a:cubicBezTo>
                  <a:cubicBezTo>
                    <a:pt x="1462" y="647"/>
                    <a:pt x="1462" y="646"/>
                    <a:pt x="1462" y="646"/>
                  </a:cubicBezTo>
                  <a:cubicBezTo>
                    <a:pt x="1462" y="647"/>
                    <a:pt x="1462" y="647"/>
                    <a:pt x="1462" y="648"/>
                  </a:cubicBezTo>
                  <a:cubicBezTo>
                    <a:pt x="1462" y="649"/>
                    <a:pt x="1462" y="650"/>
                    <a:pt x="1462" y="651"/>
                  </a:cubicBezTo>
                  <a:cubicBezTo>
                    <a:pt x="1462" y="653"/>
                    <a:pt x="1461" y="654"/>
                    <a:pt x="1461" y="655"/>
                  </a:cubicBezTo>
                  <a:cubicBezTo>
                    <a:pt x="1461" y="656"/>
                    <a:pt x="1461" y="657"/>
                    <a:pt x="1461" y="658"/>
                  </a:cubicBezTo>
                  <a:cubicBezTo>
                    <a:pt x="1461" y="659"/>
                    <a:pt x="1461" y="660"/>
                    <a:pt x="1460" y="661"/>
                  </a:cubicBezTo>
                  <a:cubicBezTo>
                    <a:pt x="1460" y="661"/>
                    <a:pt x="1460" y="662"/>
                    <a:pt x="1460" y="662"/>
                  </a:cubicBezTo>
                  <a:cubicBezTo>
                    <a:pt x="1460" y="662"/>
                    <a:pt x="1460" y="662"/>
                    <a:pt x="1460" y="662"/>
                  </a:cubicBezTo>
                  <a:cubicBezTo>
                    <a:pt x="1460" y="663"/>
                    <a:pt x="1460" y="663"/>
                    <a:pt x="1460" y="663"/>
                  </a:cubicBezTo>
                  <a:cubicBezTo>
                    <a:pt x="1460" y="664"/>
                    <a:pt x="1460" y="664"/>
                    <a:pt x="1460" y="664"/>
                  </a:cubicBezTo>
                  <a:cubicBezTo>
                    <a:pt x="1459" y="665"/>
                    <a:pt x="1458" y="666"/>
                    <a:pt x="1458" y="668"/>
                  </a:cubicBezTo>
                  <a:cubicBezTo>
                    <a:pt x="1457" y="668"/>
                    <a:pt x="1457" y="669"/>
                    <a:pt x="1457" y="670"/>
                  </a:cubicBezTo>
                  <a:cubicBezTo>
                    <a:pt x="1456" y="670"/>
                    <a:pt x="1456" y="671"/>
                    <a:pt x="1456" y="671"/>
                  </a:cubicBezTo>
                  <a:cubicBezTo>
                    <a:pt x="1456" y="672"/>
                    <a:pt x="1456" y="672"/>
                    <a:pt x="1455" y="672"/>
                  </a:cubicBezTo>
                  <a:cubicBezTo>
                    <a:pt x="1454" y="676"/>
                    <a:pt x="1453" y="680"/>
                    <a:pt x="1452" y="685"/>
                  </a:cubicBezTo>
                  <a:cubicBezTo>
                    <a:pt x="1452" y="685"/>
                    <a:pt x="1452" y="685"/>
                    <a:pt x="1452" y="685"/>
                  </a:cubicBezTo>
                  <a:cubicBezTo>
                    <a:pt x="1452" y="685"/>
                    <a:pt x="1452" y="684"/>
                    <a:pt x="1452" y="684"/>
                  </a:cubicBezTo>
                  <a:cubicBezTo>
                    <a:pt x="1451" y="684"/>
                    <a:pt x="1451" y="684"/>
                    <a:pt x="1451" y="683"/>
                  </a:cubicBezTo>
                  <a:cubicBezTo>
                    <a:pt x="1451" y="683"/>
                    <a:pt x="1451" y="683"/>
                    <a:pt x="1450" y="683"/>
                  </a:cubicBezTo>
                  <a:cubicBezTo>
                    <a:pt x="1448" y="681"/>
                    <a:pt x="1446" y="679"/>
                    <a:pt x="1443" y="678"/>
                  </a:cubicBezTo>
                  <a:cubicBezTo>
                    <a:pt x="1441" y="677"/>
                    <a:pt x="1439" y="675"/>
                    <a:pt x="1436" y="674"/>
                  </a:cubicBezTo>
                  <a:cubicBezTo>
                    <a:pt x="1437" y="674"/>
                    <a:pt x="1437" y="674"/>
                    <a:pt x="1437" y="673"/>
                  </a:cubicBezTo>
                  <a:cubicBezTo>
                    <a:pt x="1437" y="671"/>
                    <a:pt x="1437" y="671"/>
                    <a:pt x="1437" y="671"/>
                  </a:cubicBezTo>
                  <a:cubicBezTo>
                    <a:pt x="1440" y="659"/>
                    <a:pt x="1430" y="647"/>
                    <a:pt x="1417" y="649"/>
                  </a:cubicBezTo>
                  <a:cubicBezTo>
                    <a:pt x="1420" y="659"/>
                    <a:pt x="1420" y="677"/>
                    <a:pt x="1434" y="674"/>
                  </a:cubicBezTo>
                  <a:cubicBezTo>
                    <a:pt x="1434" y="675"/>
                    <a:pt x="1434" y="675"/>
                    <a:pt x="1434" y="675"/>
                  </a:cubicBezTo>
                  <a:cubicBezTo>
                    <a:pt x="1437" y="677"/>
                    <a:pt x="1440" y="678"/>
                    <a:pt x="1442" y="680"/>
                  </a:cubicBezTo>
                  <a:cubicBezTo>
                    <a:pt x="1445" y="681"/>
                    <a:pt x="1447" y="683"/>
                    <a:pt x="1449" y="684"/>
                  </a:cubicBezTo>
                  <a:cubicBezTo>
                    <a:pt x="1449" y="684"/>
                    <a:pt x="1449" y="685"/>
                    <a:pt x="1449" y="685"/>
                  </a:cubicBezTo>
                  <a:cubicBezTo>
                    <a:pt x="1450" y="685"/>
                    <a:pt x="1450" y="685"/>
                    <a:pt x="1450" y="685"/>
                  </a:cubicBezTo>
                  <a:cubicBezTo>
                    <a:pt x="1450" y="686"/>
                    <a:pt x="1450" y="686"/>
                    <a:pt x="1451" y="686"/>
                  </a:cubicBezTo>
                  <a:cubicBezTo>
                    <a:pt x="1451" y="686"/>
                    <a:pt x="1451" y="686"/>
                    <a:pt x="1451" y="686"/>
                  </a:cubicBezTo>
                  <a:cubicBezTo>
                    <a:pt x="1451" y="687"/>
                    <a:pt x="1452" y="687"/>
                    <a:pt x="1452" y="687"/>
                  </a:cubicBezTo>
                  <a:cubicBezTo>
                    <a:pt x="1452" y="689"/>
                    <a:pt x="1451" y="691"/>
                    <a:pt x="1451" y="693"/>
                  </a:cubicBezTo>
                  <a:cubicBezTo>
                    <a:pt x="1451" y="696"/>
                    <a:pt x="1452" y="698"/>
                    <a:pt x="1452" y="701"/>
                  </a:cubicBezTo>
                  <a:cubicBezTo>
                    <a:pt x="1452" y="703"/>
                    <a:pt x="1452" y="706"/>
                    <a:pt x="1452" y="708"/>
                  </a:cubicBezTo>
                  <a:cubicBezTo>
                    <a:pt x="1452" y="710"/>
                    <a:pt x="1453" y="711"/>
                    <a:pt x="1453" y="712"/>
                  </a:cubicBezTo>
                  <a:cubicBezTo>
                    <a:pt x="1453" y="713"/>
                    <a:pt x="1453" y="713"/>
                    <a:pt x="1453" y="714"/>
                  </a:cubicBezTo>
                  <a:cubicBezTo>
                    <a:pt x="1453" y="715"/>
                    <a:pt x="1453" y="715"/>
                    <a:pt x="1453" y="716"/>
                  </a:cubicBezTo>
                  <a:cubicBezTo>
                    <a:pt x="1453" y="720"/>
                    <a:pt x="1452" y="725"/>
                    <a:pt x="1451" y="728"/>
                  </a:cubicBezTo>
                  <a:cubicBezTo>
                    <a:pt x="1451" y="729"/>
                    <a:pt x="1451" y="729"/>
                    <a:pt x="1451" y="730"/>
                  </a:cubicBezTo>
                  <a:cubicBezTo>
                    <a:pt x="1451" y="730"/>
                    <a:pt x="1450" y="731"/>
                    <a:pt x="1450" y="731"/>
                  </a:cubicBezTo>
                  <a:cubicBezTo>
                    <a:pt x="1450" y="732"/>
                    <a:pt x="1450" y="733"/>
                    <a:pt x="1450" y="733"/>
                  </a:cubicBezTo>
                  <a:cubicBezTo>
                    <a:pt x="1449" y="735"/>
                    <a:pt x="1448" y="736"/>
                    <a:pt x="1448" y="737"/>
                  </a:cubicBezTo>
                  <a:cubicBezTo>
                    <a:pt x="1448" y="738"/>
                    <a:pt x="1447" y="738"/>
                    <a:pt x="1447" y="739"/>
                  </a:cubicBezTo>
                  <a:cubicBezTo>
                    <a:pt x="1447" y="739"/>
                    <a:pt x="1447" y="739"/>
                    <a:pt x="1447" y="739"/>
                  </a:cubicBezTo>
                  <a:cubicBezTo>
                    <a:pt x="1446" y="739"/>
                    <a:pt x="1446" y="739"/>
                    <a:pt x="1446" y="739"/>
                  </a:cubicBezTo>
                  <a:cubicBezTo>
                    <a:pt x="1446" y="739"/>
                    <a:pt x="1446" y="739"/>
                    <a:pt x="1446" y="739"/>
                  </a:cubicBezTo>
                  <a:cubicBezTo>
                    <a:pt x="1446" y="740"/>
                    <a:pt x="1446" y="740"/>
                    <a:pt x="1446" y="740"/>
                  </a:cubicBezTo>
                  <a:cubicBezTo>
                    <a:pt x="1445" y="741"/>
                    <a:pt x="1445" y="741"/>
                    <a:pt x="1445" y="741"/>
                  </a:cubicBezTo>
                  <a:cubicBezTo>
                    <a:pt x="1444" y="742"/>
                    <a:pt x="1444" y="742"/>
                    <a:pt x="1443" y="743"/>
                  </a:cubicBezTo>
                  <a:cubicBezTo>
                    <a:pt x="1442" y="744"/>
                    <a:pt x="1442" y="745"/>
                    <a:pt x="1441" y="746"/>
                  </a:cubicBezTo>
                  <a:cubicBezTo>
                    <a:pt x="1436" y="752"/>
                    <a:pt x="1431" y="759"/>
                    <a:pt x="1427" y="765"/>
                  </a:cubicBezTo>
                  <a:cubicBezTo>
                    <a:pt x="1408" y="787"/>
                    <a:pt x="1391" y="811"/>
                    <a:pt x="1366" y="826"/>
                  </a:cubicBezTo>
                  <a:cubicBezTo>
                    <a:pt x="1333" y="845"/>
                    <a:pt x="1292" y="865"/>
                    <a:pt x="1259" y="880"/>
                  </a:cubicBezTo>
                  <a:cubicBezTo>
                    <a:pt x="1264" y="864"/>
                    <a:pt x="1270" y="849"/>
                    <a:pt x="1277" y="834"/>
                  </a:cubicBezTo>
                  <a:cubicBezTo>
                    <a:pt x="1280" y="830"/>
                    <a:pt x="1284" y="826"/>
                    <a:pt x="1288" y="823"/>
                  </a:cubicBezTo>
                  <a:cubicBezTo>
                    <a:pt x="1288" y="823"/>
                    <a:pt x="1288" y="823"/>
                    <a:pt x="1289" y="823"/>
                  </a:cubicBezTo>
                  <a:cubicBezTo>
                    <a:pt x="1292" y="821"/>
                    <a:pt x="1295" y="820"/>
                    <a:pt x="1300" y="819"/>
                  </a:cubicBezTo>
                  <a:cubicBezTo>
                    <a:pt x="1301" y="819"/>
                    <a:pt x="1302" y="818"/>
                    <a:pt x="1303" y="818"/>
                  </a:cubicBezTo>
                  <a:cubicBezTo>
                    <a:pt x="1304" y="818"/>
                    <a:pt x="1305" y="818"/>
                    <a:pt x="1306" y="818"/>
                  </a:cubicBezTo>
                  <a:cubicBezTo>
                    <a:pt x="1308" y="817"/>
                    <a:pt x="1311" y="817"/>
                    <a:pt x="1313" y="817"/>
                  </a:cubicBezTo>
                  <a:cubicBezTo>
                    <a:pt x="1314" y="817"/>
                    <a:pt x="1314" y="817"/>
                    <a:pt x="1315" y="816"/>
                  </a:cubicBezTo>
                  <a:cubicBezTo>
                    <a:pt x="1338" y="838"/>
                    <a:pt x="1350" y="820"/>
                    <a:pt x="1374" y="820"/>
                  </a:cubicBezTo>
                  <a:cubicBezTo>
                    <a:pt x="1354" y="792"/>
                    <a:pt x="1332" y="795"/>
                    <a:pt x="1312" y="814"/>
                  </a:cubicBezTo>
                  <a:cubicBezTo>
                    <a:pt x="1312" y="814"/>
                    <a:pt x="1312" y="814"/>
                    <a:pt x="1312" y="814"/>
                  </a:cubicBezTo>
                  <a:cubicBezTo>
                    <a:pt x="1310" y="814"/>
                    <a:pt x="1308" y="815"/>
                    <a:pt x="1306" y="815"/>
                  </a:cubicBezTo>
                  <a:cubicBezTo>
                    <a:pt x="1304" y="815"/>
                    <a:pt x="1303" y="815"/>
                    <a:pt x="1302" y="816"/>
                  </a:cubicBezTo>
                  <a:cubicBezTo>
                    <a:pt x="1301" y="816"/>
                    <a:pt x="1300" y="816"/>
                    <a:pt x="1299" y="816"/>
                  </a:cubicBezTo>
                  <a:cubicBezTo>
                    <a:pt x="1297" y="817"/>
                    <a:pt x="1295" y="817"/>
                    <a:pt x="1294" y="818"/>
                  </a:cubicBezTo>
                  <a:cubicBezTo>
                    <a:pt x="1294" y="817"/>
                    <a:pt x="1295" y="817"/>
                    <a:pt x="1295" y="816"/>
                  </a:cubicBezTo>
                  <a:cubicBezTo>
                    <a:pt x="1299" y="812"/>
                    <a:pt x="1303" y="809"/>
                    <a:pt x="1306" y="805"/>
                  </a:cubicBezTo>
                  <a:cubicBezTo>
                    <a:pt x="1308" y="803"/>
                    <a:pt x="1310" y="801"/>
                    <a:pt x="1311" y="799"/>
                  </a:cubicBezTo>
                  <a:cubicBezTo>
                    <a:pt x="1312" y="798"/>
                    <a:pt x="1313" y="797"/>
                    <a:pt x="1314" y="796"/>
                  </a:cubicBezTo>
                  <a:cubicBezTo>
                    <a:pt x="1314" y="795"/>
                    <a:pt x="1314" y="795"/>
                    <a:pt x="1314" y="795"/>
                  </a:cubicBezTo>
                  <a:cubicBezTo>
                    <a:pt x="1314" y="795"/>
                    <a:pt x="1314" y="795"/>
                    <a:pt x="1314" y="795"/>
                  </a:cubicBezTo>
                  <a:cubicBezTo>
                    <a:pt x="1315" y="795"/>
                    <a:pt x="1315" y="795"/>
                    <a:pt x="1315" y="795"/>
                  </a:cubicBezTo>
                  <a:cubicBezTo>
                    <a:pt x="1315" y="795"/>
                    <a:pt x="1315" y="795"/>
                    <a:pt x="1315" y="795"/>
                  </a:cubicBezTo>
                  <a:cubicBezTo>
                    <a:pt x="1315" y="795"/>
                    <a:pt x="1315" y="795"/>
                    <a:pt x="1315" y="795"/>
                  </a:cubicBezTo>
                  <a:cubicBezTo>
                    <a:pt x="1316" y="793"/>
                    <a:pt x="1316" y="793"/>
                    <a:pt x="1316" y="793"/>
                  </a:cubicBezTo>
                  <a:cubicBezTo>
                    <a:pt x="1319" y="789"/>
                    <a:pt x="1321" y="784"/>
                    <a:pt x="1323" y="779"/>
                  </a:cubicBezTo>
                  <a:cubicBezTo>
                    <a:pt x="1323" y="779"/>
                    <a:pt x="1323" y="779"/>
                    <a:pt x="1323" y="779"/>
                  </a:cubicBezTo>
                  <a:cubicBezTo>
                    <a:pt x="1324" y="779"/>
                    <a:pt x="1324" y="779"/>
                    <a:pt x="1325" y="778"/>
                  </a:cubicBezTo>
                  <a:cubicBezTo>
                    <a:pt x="1326" y="778"/>
                    <a:pt x="1327" y="778"/>
                    <a:pt x="1328" y="778"/>
                  </a:cubicBezTo>
                  <a:cubicBezTo>
                    <a:pt x="1329" y="777"/>
                    <a:pt x="1330" y="777"/>
                    <a:pt x="1332" y="777"/>
                  </a:cubicBezTo>
                  <a:cubicBezTo>
                    <a:pt x="1333" y="777"/>
                    <a:pt x="1334" y="776"/>
                    <a:pt x="1335" y="776"/>
                  </a:cubicBezTo>
                  <a:cubicBezTo>
                    <a:pt x="1338" y="775"/>
                    <a:pt x="1341" y="775"/>
                    <a:pt x="1344" y="775"/>
                  </a:cubicBezTo>
                  <a:cubicBezTo>
                    <a:pt x="1347" y="774"/>
                    <a:pt x="1350" y="774"/>
                    <a:pt x="1354" y="774"/>
                  </a:cubicBezTo>
                  <a:cubicBezTo>
                    <a:pt x="1357" y="773"/>
                    <a:pt x="1361" y="773"/>
                    <a:pt x="1364" y="772"/>
                  </a:cubicBezTo>
                  <a:cubicBezTo>
                    <a:pt x="1365" y="772"/>
                    <a:pt x="1366" y="772"/>
                    <a:pt x="1367" y="771"/>
                  </a:cubicBezTo>
                  <a:cubicBezTo>
                    <a:pt x="1367" y="771"/>
                    <a:pt x="1368" y="771"/>
                    <a:pt x="1368" y="771"/>
                  </a:cubicBezTo>
                  <a:cubicBezTo>
                    <a:pt x="1370" y="771"/>
                    <a:pt x="1370" y="771"/>
                    <a:pt x="1370" y="771"/>
                  </a:cubicBezTo>
                  <a:cubicBezTo>
                    <a:pt x="1372" y="770"/>
                    <a:pt x="1372" y="770"/>
                    <a:pt x="1372" y="770"/>
                  </a:cubicBezTo>
                  <a:cubicBezTo>
                    <a:pt x="1373" y="769"/>
                    <a:pt x="1374" y="769"/>
                    <a:pt x="1375" y="769"/>
                  </a:cubicBezTo>
                  <a:cubicBezTo>
                    <a:pt x="1377" y="768"/>
                    <a:pt x="1378" y="767"/>
                    <a:pt x="1380" y="767"/>
                  </a:cubicBezTo>
                  <a:cubicBezTo>
                    <a:pt x="1381" y="766"/>
                    <a:pt x="1381" y="766"/>
                    <a:pt x="1382" y="765"/>
                  </a:cubicBezTo>
                  <a:cubicBezTo>
                    <a:pt x="1383" y="765"/>
                    <a:pt x="1384" y="764"/>
                    <a:pt x="1385" y="764"/>
                  </a:cubicBezTo>
                  <a:cubicBezTo>
                    <a:pt x="1385" y="763"/>
                    <a:pt x="1386" y="763"/>
                    <a:pt x="1387" y="762"/>
                  </a:cubicBezTo>
                  <a:cubicBezTo>
                    <a:pt x="1388" y="762"/>
                    <a:pt x="1388" y="762"/>
                    <a:pt x="1388" y="762"/>
                  </a:cubicBezTo>
                  <a:cubicBezTo>
                    <a:pt x="1389" y="761"/>
                    <a:pt x="1389" y="761"/>
                    <a:pt x="1389" y="761"/>
                  </a:cubicBezTo>
                  <a:cubicBezTo>
                    <a:pt x="1390" y="760"/>
                    <a:pt x="1390" y="760"/>
                    <a:pt x="1391" y="759"/>
                  </a:cubicBezTo>
                  <a:cubicBezTo>
                    <a:pt x="1392" y="759"/>
                    <a:pt x="1392" y="758"/>
                    <a:pt x="1393" y="758"/>
                  </a:cubicBezTo>
                  <a:cubicBezTo>
                    <a:pt x="1394" y="757"/>
                    <a:pt x="1394" y="757"/>
                    <a:pt x="1395" y="756"/>
                  </a:cubicBezTo>
                  <a:cubicBezTo>
                    <a:pt x="1395" y="755"/>
                    <a:pt x="1396" y="755"/>
                    <a:pt x="1397" y="754"/>
                  </a:cubicBezTo>
                  <a:cubicBezTo>
                    <a:pt x="1398" y="753"/>
                    <a:pt x="1399" y="752"/>
                    <a:pt x="1400" y="751"/>
                  </a:cubicBezTo>
                  <a:cubicBezTo>
                    <a:pt x="1400" y="750"/>
                    <a:pt x="1401" y="750"/>
                    <a:pt x="1401" y="749"/>
                  </a:cubicBezTo>
                  <a:cubicBezTo>
                    <a:pt x="1402" y="748"/>
                    <a:pt x="1402" y="748"/>
                    <a:pt x="1403" y="747"/>
                  </a:cubicBezTo>
                  <a:cubicBezTo>
                    <a:pt x="1403" y="746"/>
                    <a:pt x="1404" y="745"/>
                    <a:pt x="1405" y="744"/>
                  </a:cubicBezTo>
                  <a:cubicBezTo>
                    <a:pt x="1405" y="743"/>
                    <a:pt x="1405" y="743"/>
                    <a:pt x="1406" y="742"/>
                  </a:cubicBezTo>
                  <a:cubicBezTo>
                    <a:pt x="1406" y="742"/>
                    <a:pt x="1406" y="741"/>
                    <a:pt x="1407" y="741"/>
                  </a:cubicBezTo>
                  <a:cubicBezTo>
                    <a:pt x="1407" y="740"/>
                    <a:pt x="1407" y="738"/>
                    <a:pt x="1408" y="737"/>
                  </a:cubicBezTo>
                  <a:cubicBezTo>
                    <a:pt x="1409" y="735"/>
                    <a:pt x="1409" y="734"/>
                    <a:pt x="1409" y="732"/>
                  </a:cubicBezTo>
                  <a:cubicBezTo>
                    <a:pt x="1409" y="731"/>
                    <a:pt x="1409" y="731"/>
                    <a:pt x="1410" y="730"/>
                  </a:cubicBezTo>
                  <a:cubicBezTo>
                    <a:pt x="1410" y="730"/>
                    <a:pt x="1410" y="729"/>
                    <a:pt x="1410" y="729"/>
                  </a:cubicBezTo>
                  <a:cubicBezTo>
                    <a:pt x="1410" y="728"/>
                    <a:pt x="1410" y="727"/>
                    <a:pt x="1410" y="727"/>
                  </a:cubicBezTo>
                  <a:cubicBezTo>
                    <a:pt x="1410" y="727"/>
                    <a:pt x="1410" y="728"/>
                    <a:pt x="1409" y="729"/>
                  </a:cubicBezTo>
                  <a:cubicBezTo>
                    <a:pt x="1409" y="729"/>
                    <a:pt x="1409" y="730"/>
                    <a:pt x="1408" y="732"/>
                  </a:cubicBezTo>
                  <a:cubicBezTo>
                    <a:pt x="1407" y="733"/>
                    <a:pt x="1407" y="735"/>
                    <a:pt x="1405" y="736"/>
                  </a:cubicBezTo>
                  <a:cubicBezTo>
                    <a:pt x="1405" y="737"/>
                    <a:pt x="1404" y="738"/>
                    <a:pt x="1404" y="739"/>
                  </a:cubicBezTo>
                  <a:cubicBezTo>
                    <a:pt x="1403" y="740"/>
                    <a:pt x="1403" y="741"/>
                    <a:pt x="1402" y="742"/>
                  </a:cubicBezTo>
                  <a:cubicBezTo>
                    <a:pt x="1401" y="743"/>
                    <a:pt x="1400" y="744"/>
                    <a:pt x="1400" y="745"/>
                  </a:cubicBezTo>
                  <a:cubicBezTo>
                    <a:pt x="1399" y="746"/>
                    <a:pt x="1399" y="747"/>
                    <a:pt x="1398" y="747"/>
                  </a:cubicBezTo>
                  <a:cubicBezTo>
                    <a:pt x="1398" y="748"/>
                    <a:pt x="1398" y="748"/>
                    <a:pt x="1397" y="749"/>
                  </a:cubicBezTo>
                  <a:cubicBezTo>
                    <a:pt x="1396" y="750"/>
                    <a:pt x="1395" y="751"/>
                    <a:pt x="1394" y="752"/>
                  </a:cubicBezTo>
                  <a:cubicBezTo>
                    <a:pt x="1394" y="753"/>
                    <a:pt x="1393" y="753"/>
                    <a:pt x="1392" y="754"/>
                  </a:cubicBezTo>
                  <a:cubicBezTo>
                    <a:pt x="1392" y="754"/>
                    <a:pt x="1391" y="755"/>
                    <a:pt x="1391" y="755"/>
                  </a:cubicBezTo>
                  <a:cubicBezTo>
                    <a:pt x="1390" y="756"/>
                    <a:pt x="1389" y="756"/>
                    <a:pt x="1389" y="757"/>
                  </a:cubicBezTo>
                  <a:cubicBezTo>
                    <a:pt x="1388" y="757"/>
                    <a:pt x="1387" y="758"/>
                    <a:pt x="1387" y="758"/>
                  </a:cubicBezTo>
                  <a:cubicBezTo>
                    <a:pt x="1386" y="759"/>
                    <a:pt x="1386" y="759"/>
                    <a:pt x="1386" y="759"/>
                  </a:cubicBezTo>
                  <a:cubicBezTo>
                    <a:pt x="1385" y="760"/>
                    <a:pt x="1385" y="760"/>
                    <a:pt x="1385" y="760"/>
                  </a:cubicBezTo>
                  <a:cubicBezTo>
                    <a:pt x="1385" y="760"/>
                    <a:pt x="1384" y="760"/>
                    <a:pt x="1384" y="760"/>
                  </a:cubicBezTo>
                  <a:cubicBezTo>
                    <a:pt x="1384" y="760"/>
                    <a:pt x="1384" y="760"/>
                    <a:pt x="1384" y="760"/>
                  </a:cubicBezTo>
                  <a:cubicBezTo>
                    <a:pt x="1384" y="760"/>
                    <a:pt x="1385" y="760"/>
                    <a:pt x="1385" y="759"/>
                  </a:cubicBezTo>
                  <a:cubicBezTo>
                    <a:pt x="1385" y="759"/>
                    <a:pt x="1385" y="759"/>
                    <a:pt x="1386" y="758"/>
                  </a:cubicBezTo>
                  <a:cubicBezTo>
                    <a:pt x="1386" y="758"/>
                    <a:pt x="1386" y="757"/>
                    <a:pt x="1387" y="757"/>
                  </a:cubicBezTo>
                  <a:cubicBezTo>
                    <a:pt x="1387" y="757"/>
                    <a:pt x="1387" y="756"/>
                    <a:pt x="1387" y="756"/>
                  </a:cubicBezTo>
                  <a:cubicBezTo>
                    <a:pt x="1387" y="756"/>
                    <a:pt x="1387" y="756"/>
                    <a:pt x="1387" y="755"/>
                  </a:cubicBezTo>
                  <a:cubicBezTo>
                    <a:pt x="1387" y="755"/>
                    <a:pt x="1388" y="754"/>
                    <a:pt x="1388" y="754"/>
                  </a:cubicBezTo>
                  <a:cubicBezTo>
                    <a:pt x="1388" y="753"/>
                    <a:pt x="1388" y="752"/>
                    <a:pt x="1388" y="752"/>
                  </a:cubicBezTo>
                  <a:cubicBezTo>
                    <a:pt x="1388" y="751"/>
                    <a:pt x="1389" y="750"/>
                    <a:pt x="1389" y="750"/>
                  </a:cubicBezTo>
                  <a:cubicBezTo>
                    <a:pt x="1389" y="749"/>
                    <a:pt x="1389" y="748"/>
                    <a:pt x="1389" y="748"/>
                  </a:cubicBezTo>
                  <a:cubicBezTo>
                    <a:pt x="1389" y="746"/>
                    <a:pt x="1390" y="745"/>
                    <a:pt x="1390" y="743"/>
                  </a:cubicBezTo>
                  <a:cubicBezTo>
                    <a:pt x="1390" y="742"/>
                    <a:pt x="1390" y="740"/>
                    <a:pt x="1390" y="738"/>
                  </a:cubicBezTo>
                  <a:cubicBezTo>
                    <a:pt x="1390" y="737"/>
                    <a:pt x="1390" y="735"/>
                    <a:pt x="1390" y="734"/>
                  </a:cubicBezTo>
                  <a:cubicBezTo>
                    <a:pt x="1390" y="733"/>
                    <a:pt x="1389" y="732"/>
                    <a:pt x="1389" y="730"/>
                  </a:cubicBezTo>
                  <a:cubicBezTo>
                    <a:pt x="1401" y="715"/>
                    <a:pt x="1386" y="710"/>
                    <a:pt x="1386" y="694"/>
                  </a:cubicBezTo>
                  <a:cubicBezTo>
                    <a:pt x="1373" y="707"/>
                    <a:pt x="1365" y="721"/>
                    <a:pt x="1386" y="730"/>
                  </a:cubicBezTo>
                  <a:cubicBezTo>
                    <a:pt x="1386" y="730"/>
                    <a:pt x="1386" y="730"/>
                    <a:pt x="1386" y="730"/>
                  </a:cubicBezTo>
                  <a:cubicBezTo>
                    <a:pt x="1387" y="731"/>
                    <a:pt x="1387" y="732"/>
                    <a:pt x="1387" y="734"/>
                  </a:cubicBezTo>
                  <a:cubicBezTo>
                    <a:pt x="1387" y="735"/>
                    <a:pt x="1387" y="737"/>
                    <a:pt x="1387" y="738"/>
                  </a:cubicBezTo>
                  <a:cubicBezTo>
                    <a:pt x="1387" y="740"/>
                    <a:pt x="1387" y="741"/>
                    <a:pt x="1387" y="743"/>
                  </a:cubicBezTo>
                  <a:cubicBezTo>
                    <a:pt x="1387" y="744"/>
                    <a:pt x="1387" y="746"/>
                    <a:pt x="1386" y="747"/>
                  </a:cubicBezTo>
                  <a:cubicBezTo>
                    <a:pt x="1386" y="748"/>
                    <a:pt x="1386" y="748"/>
                    <a:pt x="1386" y="749"/>
                  </a:cubicBezTo>
                  <a:cubicBezTo>
                    <a:pt x="1386" y="750"/>
                    <a:pt x="1386" y="750"/>
                    <a:pt x="1386" y="751"/>
                  </a:cubicBezTo>
                  <a:cubicBezTo>
                    <a:pt x="1385" y="752"/>
                    <a:pt x="1385" y="752"/>
                    <a:pt x="1385" y="753"/>
                  </a:cubicBezTo>
                  <a:cubicBezTo>
                    <a:pt x="1385" y="753"/>
                    <a:pt x="1385" y="754"/>
                    <a:pt x="1385" y="754"/>
                  </a:cubicBezTo>
                  <a:cubicBezTo>
                    <a:pt x="1384" y="755"/>
                    <a:pt x="1384" y="755"/>
                    <a:pt x="1384" y="755"/>
                  </a:cubicBezTo>
                  <a:cubicBezTo>
                    <a:pt x="1384" y="755"/>
                    <a:pt x="1384" y="756"/>
                    <a:pt x="1384" y="756"/>
                  </a:cubicBezTo>
                  <a:cubicBezTo>
                    <a:pt x="1384" y="756"/>
                    <a:pt x="1384" y="757"/>
                    <a:pt x="1384" y="757"/>
                  </a:cubicBezTo>
                  <a:cubicBezTo>
                    <a:pt x="1384" y="758"/>
                    <a:pt x="1383" y="759"/>
                    <a:pt x="1383" y="760"/>
                  </a:cubicBezTo>
                  <a:cubicBezTo>
                    <a:pt x="1383" y="760"/>
                    <a:pt x="1383" y="761"/>
                    <a:pt x="1383" y="761"/>
                  </a:cubicBezTo>
                  <a:cubicBezTo>
                    <a:pt x="1383" y="761"/>
                    <a:pt x="1383" y="761"/>
                    <a:pt x="1383" y="761"/>
                  </a:cubicBezTo>
                  <a:cubicBezTo>
                    <a:pt x="1382" y="762"/>
                    <a:pt x="1381" y="762"/>
                    <a:pt x="1380" y="762"/>
                  </a:cubicBezTo>
                  <a:cubicBezTo>
                    <a:pt x="1380" y="763"/>
                    <a:pt x="1379" y="763"/>
                    <a:pt x="1378" y="764"/>
                  </a:cubicBezTo>
                  <a:cubicBezTo>
                    <a:pt x="1377" y="764"/>
                    <a:pt x="1375" y="765"/>
                    <a:pt x="1373" y="766"/>
                  </a:cubicBezTo>
                  <a:cubicBezTo>
                    <a:pt x="1373" y="766"/>
                    <a:pt x="1372" y="766"/>
                    <a:pt x="1371" y="767"/>
                  </a:cubicBezTo>
                  <a:cubicBezTo>
                    <a:pt x="1368" y="768"/>
                    <a:pt x="1368" y="768"/>
                    <a:pt x="1368" y="768"/>
                  </a:cubicBezTo>
                  <a:cubicBezTo>
                    <a:pt x="1367" y="768"/>
                    <a:pt x="1367" y="768"/>
                    <a:pt x="1367" y="768"/>
                  </a:cubicBezTo>
                  <a:cubicBezTo>
                    <a:pt x="1367" y="768"/>
                    <a:pt x="1366" y="768"/>
                    <a:pt x="1366" y="768"/>
                  </a:cubicBezTo>
                  <a:cubicBezTo>
                    <a:pt x="1365" y="768"/>
                    <a:pt x="1364" y="769"/>
                    <a:pt x="1363" y="769"/>
                  </a:cubicBezTo>
                  <a:cubicBezTo>
                    <a:pt x="1362" y="769"/>
                    <a:pt x="1360" y="770"/>
                    <a:pt x="1358" y="770"/>
                  </a:cubicBezTo>
                  <a:cubicBezTo>
                    <a:pt x="1357" y="770"/>
                    <a:pt x="1355" y="770"/>
                    <a:pt x="1353" y="770"/>
                  </a:cubicBezTo>
                  <a:cubicBezTo>
                    <a:pt x="1346" y="771"/>
                    <a:pt x="1340" y="772"/>
                    <a:pt x="1334" y="773"/>
                  </a:cubicBezTo>
                  <a:cubicBezTo>
                    <a:pt x="1334" y="773"/>
                    <a:pt x="1333" y="773"/>
                    <a:pt x="1332" y="773"/>
                  </a:cubicBezTo>
                  <a:cubicBezTo>
                    <a:pt x="1332" y="773"/>
                    <a:pt x="1331" y="774"/>
                    <a:pt x="1330" y="774"/>
                  </a:cubicBezTo>
                  <a:cubicBezTo>
                    <a:pt x="1329" y="774"/>
                    <a:pt x="1328" y="775"/>
                    <a:pt x="1327" y="775"/>
                  </a:cubicBezTo>
                  <a:cubicBezTo>
                    <a:pt x="1326" y="776"/>
                    <a:pt x="1325" y="777"/>
                    <a:pt x="1324" y="777"/>
                  </a:cubicBezTo>
                  <a:cubicBezTo>
                    <a:pt x="1325" y="774"/>
                    <a:pt x="1326" y="770"/>
                    <a:pt x="1327" y="767"/>
                  </a:cubicBezTo>
                  <a:cubicBezTo>
                    <a:pt x="1329" y="758"/>
                    <a:pt x="1330" y="749"/>
                    <a:pt x="1330" y="742"/>
                  </a:cubicBezTo>
                  <a:cubicBezTo>
                    <a:pt x="1330" y="741"/>
                    <a:pt x="1330" y="740"/>
                    <a:pt x="1330" y="739"/>
                  </a:cubicBezTo>
                  <a:cubicBezTo>
                    <a:pt x="1330" y="738"/>
                    <a:pt x="1330" y="738"/>
                    <a:pt x="1330" y="737"/>
                  </a:cubicBezTo>
                  <a:cubicBezTo>
                    <a:pt x="1330" y="737"/>
                    <a:pt x="1330" y="736"/>
                    <a:pt x="1330" y="736"/>
                  </a:cubicBezTo>
                  <a:cubicBezTo>
                    <a:pt x="1330" y="734"/>
                    <a:pt x="1331" y="732"/>
                    <a:pt x="1330" y="730"/>
                  </a:cubicBezTo>
                  <a:cubicBezTo>
                    <a:pt x="1330" y="730"/>
                    <a:pt x="1330" y="729"/>
                    <a:pt x="1330" y="728"/>
                  </a:cubicBezTo>
                  <a:cubicBezTo>
                    <a:pt x="1333" y="723"/>
                    <a:pt x="1335" y="718"/>
                    <a:pt x="1338" y="712"/>
                  </a:cubicBezTo>
                  <a:cubicBezTo>
                    <a:pt x="1361" y="658"/>
                    <a:pt x="1388" y="613"/>
                    <a:pt x="1452" y="619"/>
                  </a:cubicBezTo>
                  <a:close/>
                  <a:moveTo>
                    <a:pt x="1270" y="464"/>
                  </a:moveTo>
                  <a:cubicBezTo>
                    <a:pt x="1269" y="460"/>
                    <a:pt x="1267" y="457"/>
                    <a:pt x="1266" y="454"/>
                  </a:cubicBezTo>
                  <a:cubicBezTo>
                    <a:pt x="1266" y="452"/>
                    <a:pt x="1265" y="451"/>
                    <a:pt x="1265" y="449"/>
                  </a:cubicBezTo>
                  <a:cubicBezTo>
                    <a:pt x="1264" y="448"/>
                    <a:pt x="1264" y="446"/>
                    <a:pt x="1264" y="445"/>
                  </a:cubicBezTo>
                  <a:cubicBezTo>
                    <a:pt x="1264" y="445"/>
                    <a:pt x="1264" y="444"/>
                    <a:pt x="1264" y="444"/>
                  </a:cubicBezTo>
                  <a:cubicBezTo>
                    <a:pt x="1264" y="443"/>
                    <a:pt x="1264" y="443"/>
                    <a:pt x="1264" y="443"/>
                  </a:cubicBezTo>
                  <a:cubicBezTo>
                    <a:pt x="1264" y="442"/>
                    <a:pt x="1265" y="441"/>
                    <a:pt x="1265" y="441"/>
                  </a:cubicBezTo>
                  <a:cubicBezTo>
                    <a:pt x="1265" y="439"/>
                    <a:pt x="1265" y="438"/>
                    <a:pt x="1266" y="437"/>
                  </a:cubicBezTo>
                  <a:cubicBezTo>
                    <a:pt x="1266" y="436"/>
                    <a:pt x="1267" y="435"/>
                    <a:pt x="1268" y="434"/>
                  </a:cubicBezTo>
                  <a:cubicBezTo>
                    <a:pt x="1268" y="433"/>
                    <a:pt x="1268" y="432"/>
                    <a:pt x="1269" y="431"/>
                  </a:cubicBezTo>
                  <a:cubicBezTo>
                    <a:pt x="1269" y="431"/>
                    <a:pt x="1269" y="431"/>
                    <a:pt x="1269" y="431"/>
                  </a:cubicBezTo>
                  <a:cubicBezTo>
                    <a:pt x="1269" y="431"/>
                    <a:pt x="1269" y="431"/>
                    <a:pt x="1270" y="431"/>
                  </a:cubicBezTo>
                  <a:cubicBezTo>
                    <a:pt x="1270" y="430"/>
                    <a:pt x="1270" y="430"/>
                    <a:pt x="1270" y="430"/>
                  </a:cubicBezTo>
                  <a:cubicBezTo>
                    <a:pt x="1270" y="430"/>
                    <a:pt x="1270" y="430"/>
                    <a:pt x="1270" y="429"/>
                  </a:cubicBezTo>
                  <a:cubicBezTo>
                    <a:pt x="1270" y="429"/>
                    <a:pt x="1271" y="429"/>
                    <a:pt x="1271" y="428"/>
                  </a:cubicBezTo>
                  <a:cubicBezTo>
                    <a:pt x="1271" y="427"/>
                    <a:pt x="1272" y="427"/>
                    <a:pt x="1272" y="426"/>
                  </a:cubicBezTo>
                  <a:cubicBezTo>
                    <a:pt x="1274" y="423"/>
                    <a:pt x="1275" y="422"/>
                    <a:pt x="1275" y="422"/>
                  </a:cubicBezTo>
                  <a:cubicBezTo>
                    <a:pt x="1275" y="422"/>
                    <a:pt x="1275" y="422"/>
                    <a:pt x="1274" y="423"/>
                  </a:cubicBezTo>
                  <a:cubicBezTo>
                    <a:pt x="1274" y="423"/>
                    <a:pt x="1273" y="424"/>
                    <a:pt x="1272" y="425"/>
                  </a:cubicBezTo>
                  <a:cubicBezTo>
                    <a:pt x="1272" y="425"/>
                    <a:pt x="1272" y="424"/>
                    <a:pt x="1272" y="424"/>
                  </a:cubicBezTo>
                  <a:cubicBezTo>
                    <a:pt x="1273" y="423"/>
                    <a:pt x="1273" y="422"/>
                    <a:pt x="1273" y="421"/>
                  </a:cubicBezTo>
                  <a:cubicBezTo>
                    <a:pt x="1273" y="420"/>
                    <a:pt x="1274" y="419"/>
                    <a:pt x="1274" y="418"/>
                  </a:cubicBezTo>
                  <a:cubicBezTo>
                    <a:pt x="1274" y="417"/>
                    <a:pt x="1274" y="417"/>
                    <a:pt x="1274" y="416"/>
                  </a:cubicBezTo>
                  <a:cubicBezTo>
                    <a:pt x="1274" y="416"/>
                    <a:pt x="1274" y="416"/>
                    <a:pt x="1274" y="416"/>
                  </a:cubicBezTo>
                  <a:cubicBezTo>
                    <a:pt x="1275" y="415"/>
                    <a:pt x="1275" y="415"/>
                    <a:pt x="1275" y="415"/>
                  </a:cubicBezTo>
                  <a:cubicBezTo>
                    <a:pt x="1281" y="412"/>
                    <a:pt x="1284" y="409"/>
                    <a:pt x="1284" y="404"/>
                  </a:cubicBezTo>
                  <a:cubicBezTo>
                    <a:pt x="1304" y="424"/>
                    <a:pt x="1309" y="446"/>
                    <a:pt x="1316" y="475"/>
                  </a:cubicBezTo>
                  <a:cubicBezTo>
                    <a:pt x="1315" y="476"/>
                    <a:pt x="1315" y="477"/>
                    <a:pt x="1315" y="477"/>
                  </a:cubicBezTo>
                  <a:cubicBezTo>
                    <a:pt x="1314" y="479"/>
                    <a:pt x="1314" y="481"/>
                    <a:pt x="1313" y="483"/>
                  </a:cubicBezTo>
                  <a:cubicBezTo>
                    <a:pt x="1313" y="484"/>
                    <a:pt x="1313" y="484"/>
                    <a:pt x="1313" y="485"/>
                  </a:cubicBezTo>
                  <a:cubicBezTo>
                    <a:pt x="1313" y="486"/>
                    <a:pt x="1312" y="487"/>
                    <a:pt x="1312" y="488"/>
                  </a:cubicBezTo>
                  <a:cubicBezTo>
                    <a:pt x="1312" y="489"/>
                    <a:pt x="1312" y="489"/>
                    <a:pt x="1312" y="490"/>
                  </a:cubicBezTo>
                  <a:cubicBezTo>
                    <a:pt x="1312" y="491"/>
                    <a:pt x="1312" y="492"/>
                    <a:pt x="1312" y="492"/>
                  </a:cubicBezTo>
                  <a:cubicBezTo>
                    <a:pt x="1312" y="493"/>
                    <a:pt x="1312" y="493"/>
                    <a:pt x="1312" y="494"/>
                  </a:cubicBezTo>
                  <a:cubicBezTo>
                    <a:pt x="1312" y="494"/>
                    <a:pt x="1312" y="494"/>
                    <a:pt x="1312" y="495"/>
                  </a:cubicBezTo>
                  <a:cubicBezTo>
                    <a:pt x="1312" y="495"/>
                    <a:pt x="1312" y="496"/>
                    <a:pt x="1312" y="496"/>
                  </a:cubicBezTo>
                  <a:cubicBezTo>
                    <a:pt x="1312" y="497"/>
                    <a:pt x="1312" y="498"/>
                    <a:pt x="1312" y="498"/>
                  </a:cubicBezTo>
                  <a:cubicBezTo>
                    <a:pt x="1312" y="499"/>
                    <a:pt x="1312" y="499"/>
                    <a:pt x="1312" y="499"/>
                  </a:cubicBezTo>
                  <a:cubicBezTo>
                    <a:pt x="1313" y="501"/>
                    <a:pt x="1313" y="501"/>
                    <a:pt x="1313" y="502"/>
                  </a:cubicBezTo>
                  <a:cubicBezTo>
                    <a:pt x="1312" y="502"/>
                    <a:pt x="1312" y="503"/>
                    <a:pt x="1311" y="503"/>
                  </a:cubicBezTo>
                  <a:cubicBezTo>
                    <a:pt x="1308" y="505"/>
                    <a:pt x="1305" y="507"/>
                    <a:pt x="1302" y="510"/>
                  </a:cubicBezTo>
                  <a:cubicBezTo>
                    <a:pt x="1301" y="511"/>
                    <a:pt x="1299" y="512"/>
                    <a:pt x="1298" y="513"/>
                  </a:cubicBezTo>
                  <a:cubicBezTo>
                    <a:pt x="1296" y="515"/>
                    <a:pt x="1295" y="516"/>
                    <a:pt x="1294" y="518"/>
                  </a:cubicBezTo>
                  <a:cubicBezTo>
                    <a:pt x="1291" y="520"/>
                    <a:pt x="1289" y="523"/>
                    <a:pt x="1287" y="526"/>
                  </a:cubicBezTo>
                  <a:cubicBezTo>
                    <a:pt x="1287" y="525"/>
                    <a:pt x="1287" y="525"/>
                    <a:pt x="1287" y="525"/>
                  </a:cubicBezTo>
                  <a:cubicBezTo>
                    <a:pt x="1287" y="523"/>
                    <a:pt x="1288" y="521"/>
                    <a:pt x="1288" y="519"/>
                  </a:cubicBezTo>
                  <a:cubicBezTo>
                    <a:pt x="1288" y="518"/>
                    <a:pt x="1288" y="516"/>
                    <a:pt x="1288" y="515"/>
                  </a:cubicBezTo>
                  <a:cubicBezTo>
                    <a:pt x="1288" y="515"/>
                    <a:pt x="1288" y="514"/>
                    <a:pt x="1287" y="513"/>
                  </a:cubicBezTo>
                  <a:cubicBezTo>
                    <a:pt x="1287" y="513"/>
                    <a:pt x="1287" y="512"/>
                    <a:pt x="1287" y="511"/>
                  </a:cubicBezTo>
                  <a:cubicBezTo>
                    <a:pt x="1286" y="509"/>
                    <a:pt x="1286" y="506"/>
                    <a:pt x="1285" y="503"/>
                  </a:cubicBezTo>
                  <a:cubicBezTo>
                    <a:pt x="1284" y="500"/>
                    <a:pt x="1283" y="497"/>
                    <a:pt x="1282" y="495"/>
                  </a:cubicBezTo>
                  <a:cubicBezTo>
                    <a:pt x="1282" y="494"/>
                    <a:pt x="1283" y="494"/>
                    <a:pt x="1283" y="494"/>
                  </a:cubicBezTo>
                  <a:cubicBezTo>
                    <a:pt x="1282" y="494"/>
                    <a:pt x="1282" y="494"/>
                    <a:pt x="1281" y="494"/>
                  </a:cubicBezTo>
                  <a:cubicBezTo>
                    <a:pt x="1281" y="494"/>
                    <a:pt x="1281" y="494"/>
                    <a:pt x="1281" y="493"/>
                  </a:cubicBezTo>
                  <a:cubicBezTo>
                    <a:pt x="1279" y="487"/>
                    <a:pt x="1276" y="480"/>
                    <a:pt x="1274" y="474"/>
                  </a:cubicBezTo>
                  <a:cubicBezTo>
                    <a:pt x="1272" y="470"/>
                    <a:pt x="1271" y="467"/>
                    <a:pt x="1270" y="464"/>
                  </a:cubicBezTo>
                  <a:close/>
                  <a:moveTo>
                    <a:pt x="1279" y="496"/>
                  </a:moveTo>
                  <a:cubicBezTo>
                    <a:pt x="1280" y="499"/>
                    <a:pt x="1281" y="501"/>
                    <a:pt x="1282" y="504"/>
                  </a:cubicBezTo>
                  <a:cubicBezTo>
                    <a:pt x="1283" y="506"/>
                    <a:pt x="1284" y="509"/>
                    <a:pt x="1284" y="512"/>
                  </a:cubicBezTo>
                  <a:cubicBezTo>
                    <a:pt x="1285" y="513"/>
                    <a:pt x="1285" y="514"/>
                    <a:pt x="1285" y="516"/>
                  </a:cubicBezTo>
                  <a:cubicBezTo>
                    <a:pt x="1285" y="517"/>
                    <a:pt x="1285" y="518"/>
                    <a:pt x="1286" y="519"/>
                  </a:cubicBezTo>
                  <a:cubicBezTo>
                    <a:pt x="1286" y="520"/>
                    <a:pt x="1286" y="521"/>
                    <a:pt x="1286" y="522"/>
                  </a:cubicBezTo>
                  <a:cubicBezTo>
                    <a:pt x="1286" y="522"/>
                    <a:pt x="1286" y="523"/>
                    <a:pt x="1286" y="523"/>
                  </a:cubicBezTo>
                  <a:cubicBezTo>
                    <a:pt x="1286" y="524"/>
                    <a:pt x="1286" y="524"/>
                    <a:pt x="1286" y="524"/>
                  </a:cubicBezTo>
                  <a:cubicBezTo>
                    <a:pt x="1286" y="525"/>
                    <a:pt x="1286" y="526"/>
                    <a:pt x="1286" y="527"/>
                  </a:cubicBezTo>
                  <a:cubicBezTo>
                    <a:pt x="1286" y="527"/>
                    <a:pt x="1286" y="527"/>
                    <a:pt x="1286" y="527"/>
                  </a:cubicBezTo>
                  <a:cubicBezTo>
                    <a:pt x="1283" y="530"/>
                    <a:pt x="1280" y="535"/>
                    <a:pt x="1277" y="539"/>
                  </a:cubicBezTo>
                  <a:cubicBezTo>
                    <a:pt x="1274" y="543"/>
                    <a:pt x="1272" y="547"/>
                    <a:pt x="1270" y="552"/>
                  </a:cubicBezTo>
                  <a:cubicBezTo>
                    <a:pt x="1269" y="553"/>
                    <a:pt x="1269" y="554"/>
                    <a:pt x="1268" y="555"/>
                  </a:cubicBezTo>
                  <a:cubicBezTo>
                    <a:pt x="1268" y="556"/>
                    <a:pt x="1268" y="557"/>
                    <a:pt x="1267" y="557"/>
                  </a:cubicBezTo>
                  <a:cubicBezTo>
                    <a:pt x="1267" y="558"/>
                    <a:pt x="1267" y="558"/>
                    <a:pt x="1267" y="558"/>
                  </a:cubicBezTo>
                  <a:cubicBezTo>
                    <a:pt x="1267" y="558"/>
                    <a:pt x="1267" y="558"/>
                    <a:pt x="1267" y="558"/>
                  </a:cubicBezTo>
                  <a:cubicBezTo>
                    <a:pt x="1267" y="558"/>
                    <a:pt x="1267" y="557"/>
                    <a:pt x="1266" y="557"/>
                  </a:cubicBezTo>
                  <a:cubicBezTo>
                    <a:pt x="1266" y="556"/>
                    <a:pt x="1266" y="556"/>
                    <a:pt x="1266" y="556"/>
                  </a:cubicBezTo>
                  <a:cubicBezTo>
                    <a:pt x="1266" y="556"/>
                    <a:pt x="1265" y="555"/>
                    <a:pt x="1265" y="555"/>
                  </a:cubicBezTo>
                  <a:cubicBezTo>
                    <a:pt x="1265" y="555"/>
                    <a:pt x="1264" y="554"/>
                    <a:pt x="1264" y="553"/>
                  </a:cubicBezTo>
                  <a:cubicBezTo>
                    <a:pt x="1264" y="553"/>
                    <a:pt x="1263" y="552"/>
                    <a:pt x="1263" y="551"/>
                  </a:cubicBezTo>
                  <a:cubicBezTo>
                    <a:pt x="1262" y="551"/>
                    <a:pt x="1262" y="550"/>
                    <a:pt x="1262" y="549"/>
                  </a:cubicBezTo>
                  <a:cubicBezTo>
                    <a:pt x="1261" y="549"/>
                    <a:pt x="1261" y="548"/>
                    <a:pt x="1260" y="547"/>
                  </a:cubicBezTo>
                  <a:cubicBezTo>
                    <a:pt x="1260" y="546"/>
                    <a:pt x="1259" y="544"/>
                    <a:pt x="1258" y="542"/>
                  </a:cubicBezTo>
                  <a:cubicBezTo>
                    <a:pt x="1257" y="541"/>
                    <a:pt x="1257" y="539"/>
                    <a:pt x="1256" y="537"/>
                  </a:cubicBezTo>
                  <a:cubicBezTo>
                    <a:pt x="1256" y="536"/>
                    <a:pt x="1255" y="534"/>
                    <a:pt x="1255" y="532"/>
                  </a:cubicBezTo>
                  <a:cubicBezTo>
                    <a:pt x="1255" y="532"/>
                    <a:pt x="1255" y="532"/>
                    <a:pt x="1255" y="532"/>
                  </a:cubicBezTo>
                  <a:cubicBezTo>
                    <a:pt x="1255" y="533"/>
                    <a:pt x="1256" y="534"/>
                    <a:pt x="1257" y="536"/>
                  </a:cubicBezTo>
                  <a:cubicBezTo>
                    <a:pt x="1270" y="529"/>
                    <a:pt x="1270" y="517"/>
                    <a:pt x="1265" y="506"/>
                  </a:cubicBezTo>
                  <a:cubicBezTo>
                    <a:pt x="1269" y="502"/>
                    <a:pt x="1274" y="499"/>
                    <a:pt x="1279" y="496"/>
                  </a:cubicBezTo>
                  <a:close/>
                  <a:moveTo>
                    <a:pt x="1131" y="307"/>
                  </a:moveTo>
                  <a:cubicBezTo>
                    <a:pt x="1123" y="302"/>
                    <a:pt x="1117" y="295"/>
                    <a:pt x="1109" y="291"/>
                  </a:cubicBezTo>
                  <a:cubicBezTo>
                    <a:pt x="1110" y="291"/>
                    <a:pt x="1110" y="291"/>
                    <a:pt x="1111" y="291"/>
                  </a:cubicBezTo>
                  <a:cubicBezTo>
                    <a:pt x="1112" y="291"/>
                    <a:pt x="1113" y="291"/>
                    <a:pt x="1114" y="291"/>
                  </a:cubicBezTo>
                  <a:cubicBezTo>
                    <a:pt x="1115" y="291"/>
                    <a:pt x="1116" y="291"/>
                    <a:pt x="1117" y="291"/>
                  </a:cubicBezTo>
                  <a:cubicBezTo>
                    <a:pt x="1118" y="291"/>
                    <a:pt x="1120" y="291"/>
                    <a:pt x="1121" y="291"/>
                  </a:cubicBezTo>
                  <a:cubicBezTo>
                    <a:pt x="1122" y="290"/>
                    <a:pt x="1123" y="290"/>
                    <a:pt x="1124" y="290"/>
                  </a:cubicBezTo>
                  <a:cubicBezTo>
                    <a:pt x="1126" y="290"/>
                    <a:pt x="1128" y="290"/>
                    <a:pt x="1129" y="289"/>
                  </a:cubicBezTo>
                  <a:cubicBezTo>
                    <a:pt x="1130" y="289"/>
                    <a:pt x="1130" y="289"/>
                    <a:pt x="1131" y="289"/>
                  </a:cubicBezTo>
                  <a:cubicBezTo>
                    <a:pt x="1131" y="290"/>
                    <a:pt x="1131" y="290"/>
                    <a:pt x="1131" y="290"/>
                  </a:cubicBezTo>
                  <a:cubicBezTo>
                    <a:pt x="1132" y="290"/>
                    <a:pt x="1132" y="290"/>
                    <a:pt x="1132" y="290"/>
                  </a:cubicBezTo>
                  <a:cubicBezTo>
                    <a:pt x="1132" y="290"/>
                    <a:pt x="1133" y="290"/>
                    <a:pt x="1133" y="290"/>
                  </a:cubicBezTo>
                  <a:cubicBezTo>
                    <a:pt x="1134" y="290"/>
                    <a:pt x="1134" y="290"/>
                    <a:pt x="1135" y="290"/>
                  </a:cubicBezTo>
                  <a:cubicBezTo>
                    <a:pt x="1138" y="291"/>
                    <a:pt x="1141" y="293"/>
                    <a:pt x="1143" y="295"/>
                  </a:cubicBezTo>
                  <a:cubicBezTo>
                    <a:pt x="1143" y="295"/>
                    <a:pt x="1143" y="295"/>
                    <a:pt x="1143" y="295"/>
                  </a:cubicBezTo>
                  <a:cubicBezTo>
                    <a:pt x="1139" y="299"/>
                    <a:pt x="1134" y="303"/>
                    <a:pt x="1131" y="307"/>
                  </a:cubicBezTo>
                  <a:close/>
                  <a:moveTo>
                    <a:pt x="1145" y="297"/>
                  </a:moveTo>
                  <a:cubicBezTo>
                    <a:pt x="1145" y="297"/>
                    <a:pt x="1146" y="298"/>
                    <a:pt x="1146" y="298"/>
                  </a:cubicBezTo>
                  <a:cubicBezTo>
                    <a:pt x="1146" y="299"/>
                    <a:pt x="1147" y="299"/>
                    <a:pt x="1147" y="300"/>
                  </a:cubicBezTo>
                  <a:cubicBezTo>
                    <a:pt x="1148" y="300"/>
                    <a:pt x="1148" y="301"/>
                    <a:pt x="1149" y="301"/>
                  </a:cubicBezTo>
                  <a:cubicBezTo>
                    <a:pt x="1150" y="303"/>
                    <a:pt x="1152" y="305"/>
                    <a:pt x="1153" y="306"/>
                  </a:cubicBezTo>
                  <a:cubicBezTo>
                    <a:pt x="1154" y="307"/>
                    <a:pt x="1155" y="308"/>
                    <a:pt x="1155" y="309"/>
                  </a:cubicBezTo>
                  <a:cubicBezTo>
                    <a:pt x="1158" y="318"/>
                    <a:pt x="1160" y="327"/>
                    <a:pt x="1163" y="336"/>
                  </a:cubicBezTo>
                  <a:cubicBezTo>
                    <a:pt x="1167" y="350"/>
                    <a:pt x="1171" y="363"/>
                    <a:pt x="1175" y="375"/>
                  </a:cubicBezTo>
                  <a:cubicBezTo>
                    <a:pt x="1152" y="357"/>
                    <a:pt x="1124" y="346"/>
                    <a:pt x="1145" y="297"/>
                  </a:cubicBezTo>
                  <a:close/>
                  <a:moveTo>
                    <a:pt x="1030" y="585"/>
                  </a:moveTo>
                  <a:cubicBezTo>
                    <a:pt x="1029" y="584"/>
                    <a:pt x="1028" y="583"/>
                    <a:pt x="1027" y="583"/>
                  </a:cubicBezTo>
                  <a:cubicBezTo>
                    <a:pt x="1026" y="582"/>
                    <a:pt x="1025" y="581"/>
                    <a:pt x="1024" y="580"/>
                  </a:cubicBezTo>
                  <a:cubicBezTo>
                    <a:pt x="1024" y="579"/>
                    <a:pt x="1023" y="578"/>
                    <a:pt x="1022" y="577"/>
                  </a:cubicBezTo>
                  <a:cubicBezTo>
                    <a:pt x="1021" y="577"/>
                    <a:pt x="1021" y="577"/>
                    <a:pt x="1021" y="577"/>
                  </a:cubicBezTo>
                  <a:cubicBezTo>
                    <a:pt x="1022" y="577"/>
                    <a:pt x="1022" y="577"/>
                    <a:pt x="1022" y="577"/>
                  </a:cubicBezTo>
                  <a:cubicBezTo>
                    <a:pt x="1014" y="562"/>
                    <a:pt x="1001" y="558"/>
                    <a:pt x="986" y="555"/>
                  </a:cubicBezTo>
                  <a:cubicBezTo>
                    <a:pt x="994" y="550"/>
                    <a:pt x="1002" y="545"/>
                    <a:pt x="1011" y="540"/>
                  </a:cubicBezTo>
                  <a:cubicBezTo>
                    <a:pt x="1011" y="541"/>
                    <a:pt x="1012" y="542"/>
                    <a:pt x="1013" y="543"/>
                  </a:cubicBezTo>
                  <a:cubicBezTo>
                    <a:pt x="1014" y="545"/>
                    <a:pt x="1015" y="547"/>
                    <a:pt x="1016" y="549"/>
                  </a:cubicBezTo>
                  <a:cubicBezTo>
                    <a:pt x="1018" y="553"/>
                    <a:pt x="1020" y="558"/>
                    <a:pt x="1023" y="564"/>
                  </a:cubicBezTo>
                  <a:cubicBezTo>
                    <a:pt x="1023" y="566"/>
                    <a:pt x="1024" y="567"/>
                    <a:pt x="1025" y="569"/>
                  </a:cubicBezTo>
                  <a:cubicBezTo>
                    <a:pt x="1025" y="571"/>
                    <a:pt x="1026" y="572"/>
                    <a:pt x="1026" y="574"/>
                  </a:cubicBezTo>
                  <a:cubicBezTo>
                    <a:pt x="1027" y="575"/>
                    <a:pt x="1027" y="576"/>
                    <a:pt x="1027" y="577"/>
                  </a:cubicBezTo>
                  <a:cubicBezTo>
                    <a:pt x="1027" y="578"/>
                    <a:pt x="1028" y="579"/>
                    <a:pt x="1028" y="579"/>
                  </a:cubicBezTo>
                  <a:cubicBezTo>
                    <a:pt x="1029" y="581"/>
                    <a:pt x="1029" y="583"/>
                    <a:pt x="1030" y="585"/>
                  </a:cubicBezTo>
                  <a:cubicBezTo>
                    <a:pt x="1030" y="585"/>
                    <a:pt x="1030" y="585"/>
                    <a:pt x="1030" y="585"/>
                  </a:cubicBezTo>
                  <a:cubicBezTo>
                    <a:pt x="1030" y="585"/>
                    <a:pt x="1030" y="585"/>
                    <a:pt x="1030" y="585"/>
                  </a:cubicBezTo>
                  <a:close/>
                  <a:moveTo>
                    <a:pt x="1045" y="639"/>
                  </a:moveTo>
                  <a:cubicBezTo>
                    <a:pt x="1043" y="629"/>
                    <a:pt x="1042" y="619"/>
                    <a:pt x="1040" y="610"/>
                  </a:cubicBezTo>
                  <a:cubicBezTo>
                    <a:pt x="1038" y="601"/>
                    <a:pt x="1036" y="592"/>
                    <a:pt x="1034" y="584"/>
                  </a:cubicBezTo>
                  <a:cubicBezTo>
                    <a:pt x="1032" y="580"/>
                    <a:pt x="1031" y="576"/>
                    <a:pt x="1030" y="573"/>
                  </a:cubicBezTo>
                  <a:cubicBezTo>
                    <a:pt x="1029" y="571"/>
                    <a:pt x="1028" y="569"/>
                    <a:pt x="1028" y="568"/>
                  </a:cubicBezTo>
                  <a:cubicBezTo>
                    <a:pt x="1027" y="566"/>
                    <a:pt x="1026" y="564"/>
                    <a:pt x="1026" y="563"/>
                  </a:cubicBezTo>
                  <a:cubicBezTo>
                    <a:pt x="1023" y="557"/>
                    <a:pt x="1020" y="552"/>
                    <a:pt x="1017" y="548"/>
                  </a:cubicBezTo>
                  <a:cubicBezTo>
                    <a:pt x="1016" y="546"/>
                    <a:pt x="1015" y="544"/>
                    <a:pt x="1013" y="543"/>
                  </a:cubicBezTo>
                  <a:cubicBezTo>
                    <a:pt x="1013" y="542"/>
                    <a:pt x="1012" y="541"/>
                    <a:pt x="1011" y="540"/>
                  </a:cubicBezTo>
                  <a:cubicBezTo>
                    <a:pt x="1031" y="529"/>
                    <a:pt x="1052" y="521"/>
                    <a:pt x="1075" y="520"/>
                  </a:cubicBezTo>
                  <a:cubicBezTo>
                    <a:pt x="1102" y="519"/>
                    <a:pt x="1120" y="519"/>
                    <a:pt x="1146" y="523"/>
                  </a:cubicBezTo>
                  <a:cubicBezTo>
                    <a:pt x="1166" y="525"/>
                    <a:pt x="1201" y="529"/>
                    <a:pt x="1208" y="557"/>
                  </a:cubicBezTo>
                  <a:cubicBezTo>
                    <a:pt x="1214" y="578"/>
                    <a:pt x="1214" y="586"/>
                    <a:pt x="1218" y="593"/>
                  </a:cubicBezTo>
                  <a:cubicBezTo>
                    <a:pt x="1226" y="610"/>
                    <a:pt x="1227" y="611"/>
                    <a:pt x="1234" y="629"/>
                  </a:cubicBezTo>
                  <a:cubicBezTo>
                    <a:pt x="1229" y="628"/>
                    <a:pt x="1224" y="627"/>
                    <a:pt x="1221" y="626"/>
                  </a:cubicBezTo>
                  <a:cubicBezTo>
                    <a:pt x="1218" y="621"/>
                    <a:pt x="1216" y="617"/>
                    <a:pt x="1214" y="613"/>
                  </a:cubicBezTo>
                  <a:cubicBezTo>
                    <a:pt x="1214" y="613"/>
                    <a:pt x="1214" y="612"/>
                    <a:pt x="1213" y="612"/>
                  </a:cubicBezTo>
                  <a:cubicBezTo>
                    <a:pt x="1213" y="611"/>
                    <a:pt x="1213" y="611"/>
                    <a:pt x="1213" y="610"/>
                  </a:cubicBezTo>
                  <a:cubicBezTo>
                    <a:pt x="1212" y="609"/>
                    <a:pt x="1212" y="608"/>
                    <a:pt x="1211" y="607"/>
                  </a:cubicBezTo>
                  <a:cubicBezTo>
                    <a:pt x="1211" y="606"/>
                    <a:pt x="1211" y="606"/>
                    <a:pt x="1210" y="605"/>
                  </a:cubicBezTo>
                  <a:cubicBezTo>
                    <a:pt x="1211" y="606"/>
                    <a:pt x="1211" y="606"/>
                    <a:pt x="1211" y="606"/>
                  </a:cubicBezTo>
                  <a:cubicBezTo>
                    <a:pt x="1211" y="606"/>
                    <a:pt x="1211" y="605"/>
                    <a:pt x="1211" y="604"/>
                  </a:cubicBezTo>
                  <a:cubicBezTo>
                    <a:pt x="1211" y="603"/>
                    <a:pt x="1210" y="603"/>
                    <a:pt x="1210" y="602"/>
                  </a:cubicBezTo>
                  <a:cubicBezTo>
                    <a:pt x="1210" y="601"/>
                    <a:pt x="1210" y="601"/>
                    <a:pt x="1209" y="600"/>
                  </a:cubicBezTo>
                  <a:cubicBezTo>
                    <a:pt x="1209" y="600"/>
                    <a:pt x="1209" y="600"/>
                    <a:pt x="1209" y="599"/>
                  </a:cubicBezTo>
                  <a:cubicBezTo>
                    <a:pt x="1209" y="599"/>
                    <a:pt x="1209" y="599"/>
                    <a:pt x="1209" y="599"/>
                  </a:cubicBezTo>
                  <a:cubicBezTo>
                    <a:pt x="1208" y="598"/>
                    <a:pt x="1207" y="597"/>
                    <a:pt x="1206" y="596"/>
                  </a:cubicBezTo>
                  <a:cubicBezTo>
                    <a:pt x="1206" y="594"/>
                    <a:pt x="1205" y="593"/>
                    <a:pt x="1204" y="592"/>
                  </a:cubicBezTo>
                  <a:cubicBezTo>
                    <a:pt x="1203" y="591"/>
                    <a:pt x="1202" y="590"/>
                    <a:pt x="1201" y="589"/>
                  </a:cubicBezTo>
                  <a:cubicBezTo>
                    <a:pt x="1200" y="587"/>
                    <a:pt x="1199" y="586"/>
                    <a:pt x="1198" y="585"/>
                  </a:cubicBezTo>
                  <a:cubicBezTo>
                    <a:pt x="1197" y="584"/>
                    <a:pt x="1196" y="583"/>
                    <a:pt x="1196" y="583"/>
                  </a:cubicBezTo>
                  <a:cubicBezTo>
                    <a:pt x="1199" y="557"/>
                    <a:pt x="1162" y="555"/>
                    <a:pt x="1145" y="561"/>
                  </a:cubicBezTo>
                  <a:cubicBezTo>
                    <a:pt x="1138" y="556"/>
                    <a:pt x="1131" y="550"/>
                    <a:pt x="1124" y="538"/>
                  </a:cubicBezTo>
                  <a:cubicBezTo>
                    <a:pt x="1126" y="543"/>
                    <a:pt x="1125" y="547"/>
                    <a:pt x="1126" y="551"/>
                  </a:cubicBezTo>
                  <a:cubicBezTo>
                    <a:pt x="1115" y="561"/>
                    <a:pt x="1097" y="556"/>
                    <a:pt x="1085" y="564"/>
                  </a:cubicBezTo>
                  <a:cubicBezTo>
                    <a:pt x="1084" y="558"/>
                    <a:pt x="1081" y="552"/>
                    <a:pt x="1078" y="546"/>
                  </a:cubicBezTo>
                  <a:cubicBezTo>
                    <a:pt x="1062" y="555"/>
                    <a:pt x="1058" y="566"/>
                    <a:pt x="1075" y="575"/>
                  </a:cubicBezTo>
                  <a:cubicBezTo>
                    <a:pt x="1075" y="576"/>
                    <a:pt x="1075" y="576"/>
                    <a:pt x="1075" y="576"/>
                  </a:cubicBezTo>
                  <a:cubicBezTo>
                    <a:pt x="1075" y="577"/>
                    <a:pt x="1075" y="578"/>
                    <a:pt x="1075" y="579"/>
                  </a:cubicBezTo>
                  <a:cubicBezTo>
                    <a:pt x="1075" y="580"/>
                    <a:pt x="1075" y="581"/>
                    <a:pt x="1075" y="582"/>
                  </a:cubicBezTo>
                  <a:cubicBezTo>
                    <a:pt x="1075" y="583"/>
                    <a:pt x="1074" y="584"/>
                    <a:pt x="1074" y="585"/>
                  </a:cubicBezTo>
                  <a:cubicBezTo>
                    <a:pt x="1074" y="586"/>
                    <a:pt x="1074" y="587"/>
                    <a:pt x="1074" y="588"/>
                  </a:cubicBezTo>
                  <a:cubicBezTo>
                    <a:pt x="1074" y="588"/>
                    <a:pt x="1074" y="589"/>
                    <a:pt x="1073" y="590"/>
                  </a:cubicBezTo>
                  <a:cubicBezTo>
                    <a:pt x="1073" y="590"/>
                    <a:pt x="1073" y="590"/>
                    <a:pt x="1073" y="591"/>
                  </a:cubicBezTo>
                  <a:cubicBezTo>
                    <a:pt x="1073" y="591"/>
                    <a:pt x="1073" y="591"/>
                    <a:pt x="1073" y="591"/>
                  </a:cubicBezTo>
                  <a:cubicBezTo>
                    <a:pt x="1073" y="591"/>
                    <a:pt x="1073" y="592"/>
                    <a:pt x="1073" y="592"/>
                  </a:cubicBezTo>
                  <a:cubicBezTo>
                    <a:pt x="1073" y="592"/>
                    <a:pt x="1073" y="592"/>
                    <a:pt x="1073" y="592"/>
                  </a:cubicBezTo>
                  <a:cubicBezTo>
                    <a:pt x="1072" y="593"/>
                    <a:pt x="1072" y="594"/>
                    <a:pt x="1071" y="595"/>
                  </a:cubicBezTo>
                  <a:cubicBezTo>
                    <a:pt x="1070" y="596"/>
                    <a:pt x="1068" y="597"/>
                    <a:pt x="1067" y="598"/>
                  </a:cubicBezTo>
                  <a:cubicBezTo>
                    <a:pt x="1066" y="600"/>
                    <a:pt x="1064" y="601"/>
                    <a:pt x="1063" y="602"/>
                  </a:cubicBezTo>
                  <a:cubicBezTo>
                    <a:pt x="1062" y="603"/>
                    <a:pt x="1060" y="605"/>
                    <a:pt x="1059" y="606"/>
                  </a:cubicBezTo>
                  <a:cubicBezTo>
                    <a:pt x="1057" y="607"/>
                    <a:pt x="1056" y="609"/>
                    <a:pt x="1055" y="610"/>
                  </a:cubicBezTo>
                  <a:cubicBezTo>
                    <a:pt x="1053" y="612"/>
                    <a:pt x="1052" y="613"/>
                    <a:pt x="1051" y="615"/>
                  </a:cubicBezTo>
                  <a:cubicBezTo>
                    <a:pt x="1050" y="616"/>
                    <a:pt x="1049" y="618"/>
                    <a:pt x="1048" y="619"/>
                  </a:cubicBezTo>
                  <a:cubicBezTo>
                    <a:pt x="1047" y="620"/>
                    <a:pt x="1046" y="622"/>
                    <a:pt x="1046" y="623"/>
                  </a:cubicBezTo>
                  <a:cubicBezTo>
                    <a:pt x="1046" y="624"/>
                    <a:pt x="1046" y="624"/>
                    <a:pt x="1045" y="624"/>
                  </a:cubicBezTo>
                  <a:cubicBezTo>
                    <a:pt x="1045" y="625"/>
                    <a:pt x="1045" y="625"/>
                    <a:pt x="1045" y="625"/>
                  </a:cubicBezTo>
                  <a:cubicBezTo>
                    <a:pt x="1045" y="626"/>
                    <a:pt x="1045" y="627"/>
                    <a:pt x="1045" y="627"/>
                  </a:cubicBezTo>
                  <a:cubicBezTo>
                    <a:pt x="1045" y="628"/>
                    <a:pt x="1045" y="628"/>
                    <a:pt x="1045" y="629"/>
                  </a:cubicBezTo>
                  <a:cubicBezTo>
                    <a:pt x="1045" y="629"/>
                    <a:pt x="1045" y="630"/>
                    <a:pt x="1045" y="630"/>
                  </a:cubicBezTo>
                  <a:cubicBezTo>
                    <a:pt x="1044" y="631"/>
                    <a:pt x="1045" y="632"/>
                    <a:pt x="1045" y="632"/>
                  </a:cubicBezTo>
                  <a:cubicBezTo>
                    <a:pt x="1045" y="633"/>
                    <a:pt x="1045" y="633"/>
                    <a:pt x="1045" y="633"/>
                  </a:cubicBezTo>
                  <a:cubicBezTo>
                    <a:pt x="1045" y="633"/>
                    <a:pt x="1045" y="633"/>
                    <a:pt x="1045" y="632"/>
                  </a:cubicBezTo>
                  <a:cubicBezTo>
                    <a:pt x="1045" y="632"/>
                    <a:pt x="1045" y="631"/>
                    <a:pt x="1045" y="630"/>
                  </a:cubicBezTo>
                  <a:cubicBezTo>
                    <a:pt x="1046" y="630"/>
                    <a:pt x="1046" y="629"/>
                    <a:pt x="1047" y="628"/>
                  </a:cubicBezTo>
                  <a:cubicBezTo>
                    <a:pt x="1047" y="627"/>
                    <a:pt x="1047" y="627"/>
                    <a:pt x="1047" y="626"/>
                  </a:cubicBezTo>
                  <a:cubicBezTo>
                    <a:pt x="1048" y="625"/>
                    <a:pt x="1048" y="625"/>
                    <a:pt x="1048" y="624"/>
                  </a:cubicBezTo>
                  <a:cubicBezTo>
                    <a:pt x="1049" y="623"/>
                    <a:pt x="1049" y="622"/>
                    <a:pt x="1050" y="620"/>
                  </a:cubicBezTo>
                  <a:cubicBezTo>
                    <a:pt x="1051" y="619"/>
                    <a:pt x="1052" y="617"/>
                    <a:pt x="1053" y="616"/>
                  </a:cubicBezTo>
                  <a:cubicBezTo>
                    <a:pt x="1055" y="613"/>
                    <a:pt x="1058" y="610"/>
                    <a:pt x="1060" y="608"/>
                  </a:cubicBezTo>
                  <a:cubicBezTo>
                    <a:pt x="1062" y="606"/>
                    <a:pt x="1063" y="605"/>
                    <a:pt x="1065" y="604"/>
                  </a:cubicBezTo>
                  <a:cubicBezTo>
                    <a:pt x="1066" y="603"/>
                    <a:pt x="1067" y="601"/>
                    <a:pt x="1069" y="600"/>
                  </a:cubicBezTo>
                  <a:cubicBezTo>
                    <a:pt x="1070" y="599"/>
                    <a:pt x="1071" y="598"/>
                    <a:pt x="1072" y="597"/>
                  </a:cubicBezTo>
                  <a:cubicBezTo>
                    <a:pt x="1074" y="595"/>
                    <a:pt x="1075" y="594"/>
                    <a:pt x="1076" y="593"/>
                  </a:cubicBezTo>
                  <a:cubicBezTo>
                    <a:pt x="1076" y="593"/>
                    <a:pt x="1076" y="593"/>
                    <a:pt x="1076" y="592"/>
                  </a:cubicBezTo>
                  <a:cubicBezTo>
                    <a:pt x="1077" y="592"/>
                    <a:pt x="1077" y="592"/>
                    <a:pt x="1077" y="592"/>
                  </a:cubicBezTo>
                  <a:cubicBezTo>
                    <a:pt x="1077" y="591"/>
                    <a:pt x="1078" y="590"/>
                    <a:pt x="1078" y="590"/>
                  </a:cubicBezTo>
                  <a:cubicBezTo>
                    <a:pt x="1079" y="589"/>
                    <a:pt x="1079" y="588"/>
                    <a:pt x="1079" y="587"/>
                  </a:cubicBezTo>
                  <a:cubicBezTo>
                    <a:pt x="1080" y="586"/>
                    <a:pt x="1080" y="586"/>
                    <a:pt x="1080" y="585"/>
                  </a:cubicBezTo>
                  <a:cubicBezTo>
                    <a:pt x="1080" y="585"/>
                    <a:pt x="1081" y="585"/>
                    <a:pt x="1081" y="585"/>
                  </a:cubicBezTo>
                  <a:cubicBezTo>
                    <a:pt x="1081" y="585"/>
                    <a:pt x="1080" y="585"/>
                    <a:pt x="1080" y="585"/>
                  </a:cubicBezTo>
                  <a:cubicBezTo>
                    <a:pt x="1080" y="586"/>
                    <a:pt x="1079" y="586"/>
                    <a:pt x="1079" y="587"/>
                  </a:cubicBezTo>
                  <a:cubicBezTo>
                    <a:pt x="1078" y="587"/>
                    <a:pt x="1077" y="588"/>
                    <a:pt x="1077" y="589"/>
                  </a:cubicBezTo>
                  <a:cubicBezTo>
                    <a:pt x="1076" y="589"/>
                    <a:pt x="1076" y="589"/>
                    <a:pt x="1076" y="589"/>
                  </a:cubicBezTo>
                  <a:cubicBezTo>
                    <a:pt x="1076" y="589"/>
                    <a:pt x="1076" y="589"/>
                    <a:pt x="1076" y="588"/>
                  </a:cubicBezTo>
                  <a:cubicBezTo>
                    <a:pt x="1077" y="587"/>
                    <a:pt x="1077" y="586"/>
                    <a:pt x="1077" y="585"/>
                  </a:cubicBezTo>
                  <a:cubicBezTo>
                    <a:pt x="1077" y="584"/>
                    <a:pt x="1077" y="583"/>
                    <a:pt x="1077" y="582"/>
                  </a:cubicBezTo>
                  <a:cubicBezTo>
                    <a:pt x="1077" y="581"/>
                    <a:pt x="1077" y="580"/>
                    <a:pt x="1077" y="579"/>
                  </a:cubicBezTo>
                  <a:cubicBezTo>
                    <a:pt x="1077" y="578"/>
                    <a:pt x="1077" y="578"/>
                    <a:pt x="1077" y="577"/>
                  </a:cubicBezTo>
                  <a:cubicBezTo>
                    <a:pt x="1077" y="577"/>
                    <a:pt x="1077" y="577"/>
                    <a:pt x="1077" y="577"/>
                  </a:cubicBezTo>
                  <a:cubicBezTo>
                    <a:pt x="1077" y="576"/>
                    <a:pt x="1077" y="576"/>
                    <a:pt x="1077" y="576"/>
                  </a:cubicBezTo>
                  <a:cubicBezTo>
                    <a:pt x="1083" y="573"/>
                    <a:pt x="1085" y="569"/>
                    <a:pt x="1085" y="565"/>
                  </a:cubicBezTo>
                  <a:cubicBezTo>
                    <a:pt x="1122" y="555"/>
                    <a:pt x="1146" y="575"/>
                    <a:pt x="1175" y="599"/>
                  </a:cubicBezTo>
                  <a:cubicBezTo>
                    <a:pt x="1185" y="608"/>
                    <a:pt x="1194" y="620"/>
                    <a:pt x="1204" y="628"/>
                  </a:cubicBezTo>
                  <a:cubicBezTo>
                    <a:pt x="1204" y="629"/>
                    <a:pt x="1205" y="629"/>
                    <a:pt x="1205" y="630"/>
                  </a:cubicBezTo>
                  <a:cubicBezTo>
                    <a:pt x="1205" y="630"/>
                    <a:pt x="1205" y="630"/>
                    <a:pt x="1205" y="630"/>
                  </a:cubicBezTo>
                  <a:cubicBezTo>
                    <a:pt x="1202" y="630"/>
                    <a:pt x="1199" y="631"/>
                    <a:pt x="1195" y="632"/>
                  </a:cubicBezTo>
                  <a:cubicBezTo>
                    <a:pt x="1196" y="631"/>
                    <a:pt x="1196" y="631"/>
                    <a:pt x="1196" y="631"/>
                  </a:cubicBezTo>
                  <a:cubicBezTo>
                    <a:pt x="1194" y="628"/>
                    <a:pt x="1194" y="628"/>
                    <a:pt x="1194" y="628"/>
                  </a:cubicBezTo>
                  <a:cubicBezTo>
                    <a:pt x="1186" y="615"/>
                    <a:pt x="1167" y="614"/>
                    <a:pt x="1157" y="627"/>
                  </a:cubicBezTo>
                  <a:cubicBezTo>
                    <a:pt x="1162" y="629"/>
                    <a:pt x="1168" y="634"/>
                    <a:pt x="1174" y="637"/>
                  </a:cubicBezTo>
                  <a:cubicBezTo>
                    <a:pt x="1173" y="641"/>
                    <a:pt x="1171" y="645"/>
                    <a:pt x="1170" y="650"/>
                  </a:cubicBezTo>
                  <a:cubicBezTo>
                    <a:pt x="1169" y="653"/>
                    <a:pt x="1168" y="656"/>
                    <a:pt x="1167" y="659"/>
                  </a:cubicBezTo>
                  <a:cubicBezTo>
                    <a:pt x="1166" y="661"/>
                    <a:pt x="1166" y="663"/>
                    <a:pt x="1165" y="665"/>
                  </a:cubicBezTo>
                  <a:cubicBezTo>
                    <a:pt x="1165" y="665"/>
                    <a:pt x="1165" y="665"/>
                    <a:pt x="1165" y="666"/>
                  </a:cubicBezTo>
                  <a:cubicBezTo>
                    <a:pt x="1165" y="666"/>
                    <a:pt x="1165" y="667"/>
                    <a:pt x="1165" y="667"/>
                  </a:cubicBezTo>
                  <a:cubicBezTo>
                    <a:pt x="1165" y="668"/>
                    <a:pt x="1165" y="669"/>
                    <a:pt x="1164" y="670"/>
                  </a:cubicBezTo>
                  <a:cubicBezTo>
                    <a:pt x="1163" y="678"/>
                    <a:pt x="1162" y="686"/>
                    <a:pt x="1162" y="695"/>
                  </a:cubicBezTo>
                  <a:cubicBezTo>
                    <a:pt x="1162" y="699"/>
                    <a:pt x="1162" y="703"/>
                    <a:pt x="1163" y="706"/>
                  </a:cubicBezTo>
                  <a:cubicBezTo>
                    <a:pt x="1162" y="706"/>
                    <a:pt x="1161" y="705"/>
                    <a:pt x="1160" y="704"/>
                  </a:cubicBezTo>
                  <a:cubicBezTo>
                    <a:pt x="1159" y="703"/>
                    <a:pt x="1159" y="703"/>
                    <a:pt x="1158" y="702"/>
                  </a:cubicBezTo>
                  <a:cubicBezTo>
                    <a:pt x="1146" y="684"/>
                    <a:pt x="1125" y="675"/>
                    <a:pt x="1113" y="672"/>
                  </a:cubicBezTo>
                  <a:cubicBezTo>
                    <a:pt x="1113" y="671"/>
                    <a:pt x="1113" y="671"/>
                    <a:pt x="1113" y="671"/>
                  </a:cubicBezTo>
                  <a:cubicBezTo>
                    <a:pt x="1113" y="671"/>
                    <a:pt x="1113" y="670"/>
                    <a:pt x="1113" y="670"/>
                  </a:cubicBezTo>
                  <a:cubicBezTo>
                    <a:pt x="1113" y="670"/>
                    <a:pt x="1113" y="669"/>
                    <a:pt x="1113" y="668"/>
                  </a:cubicBezTo>
                  <a:cubicBezTo>
                    <a:pt x="1113" y="668"/>
                    <a:pt x="1113" y="667"/>
                    <a:pt x="1113" y="667"/>
                  </a:cubicBezTo>
                  <a:cubicBezTo>
                    <a:pt x="1113" y="666"/>
                    <a:pt x="1113" y="665"/>
                    <a:pt x="1113" y="665"/>
                  </a:cubicBezTo>
                  <a:cubicBezTo>
                    <a:pt x="1113" y="664"/>
                    <a:pt x="1113" y="663"/>
                    <a:pt x="1113" y="663"/>
                  </a:cubicBezTo>
                  <a:cubicBezTo>
                    <a:pt x="1113" y="661"/>
                    <a:pt x="1113" y="660"/>
                    <a:pt x="1113" y="658"/>
                  </a:cubicBezTo>
                  <a:cubicBezTo>
                    <a:pt x="1113" y="657"/>
                    <a:pt x="1114" y="655"/>
                    <a:pt x="1114" y="654"/>
                  </a:cubicBezTo>
                  <a:cubicBezTo>
                    <a:pt x="1114" y="653"/>
                    <a:pt x="1115" y="651"/>
                    <a:pt x="1115" y="650"/>
                  </a:cubicBezTo>
                  <a:cubicBezTo>
                    <a:pt x="1115" y="648"/>
                    <a:pt x="1116" y="647"/>
                    <a:pt x="1116" y="646"/>
                  </a:cubicBezTo>
                  <a:cubicBezTo>
                    <a:pt x="1116" y="646"/>
                    <a:pt x="1117" y="646"/>
                    <a:pt x="1117" y="646"/>
                  </a:cubicBezTo>
                  <a:cubicBezTo>
                    <a:pt x="1138" y="642"/>
                    <a:pt x="1134" y="627"/>
                    <a:pt x="1124" y="611"/>
                  </a:cubicBezTo>
                  <a:cubicBezTo>
                    <a:pt x="1121" y="627"/>
                    <a:pt x="1107" y="628"/>
                    <a:pt x="1114" y="646"/>
                  </a:cubicBezTo>
                  <a:cubicBezTo>
                    <a:pt x="1113" y="647"/>
                    <a:pt x="1113" y="648"/>
                    <a:pt x="1113" y="649"/>
                  </a:cubicBezTo>
                  <a:cubicBezTo>
                    <a:pt x="1112" y="650"/>
                    <a:pt x="1112" y="652"/>
                    <a:pt x="1111" y="653"/>
                  </a:cubicBezTo>
                  <a:cubicBezTo>
                    <a:pt x="1111" y="655"/>
                    <a:pt x="1111" y="656"/>
                    <a:pt x="1111" y="658"/>
                  </a:cubicBezTo>
                  <a:cubicBezTo>
                    <a:pt x="1110" y="659"/>
                    <a:pt x="1110" y="661"/>
                    <a:pt x="1110" y="662"/>
                  </a:cubicBezTo>
                  <a:cubicBezTo>
                    <a:pt x="1110" y="663"/>
                    <a:pt x="1110" y="664"/>
                    <a:pt x="1110" y="665"/>
                  </a:cubicBezTo>
                  <a:cubicBezTo>
                    <a:pt x="1110" y="665"/>
                    <a:pt x="1110" y="666"/>
                    <a:pt x="1110" y="667"/>
                  </a:cubicBezTo>
                  <a:cubicBezTo>
                    <a:pt x="1110" y="667"/>
                    <a:pt x="1110" y="668"/>
                    <a:pt x="1110" y="669"/>
                  </a:cubicBezTo>
                  <a:cubicBezTo>
                    <a:pt x="1110" y="669"/>
                    <a:pt x="1110" y="670"/>
                    <a:pt x="1110" y="670"/>
                  </a:cubicBezTo>
                  <a:cubicBezTo>
                    <a:pt x="1110" y="671"/>
                    <a:pt x="1110" y="671"/>
                    <a:pt x="1110" y="671"/>
                  </a:cubicBezTo>
                  <a:cubicBezTo>
                    <a:pt x="1109" y="670"/>
                    <a:pt x="1108" y="670"/>
                    <a:pt x="1108" y="670"/>
                  </a:cubicBezTo>
                  <a:cubicBezTo>
                    <a:pt x="1107" y="670"/>
                    <a:pt x="1107" y="670"/>
                    <a:pt x="1107" y="670"/>
                  </a:cubicBezTo>
                  <a:cubicBezTo>
                    <a:pt x="1107" y="669"/>
                    <a:pt x="1106" y="668"/>
                    <a:pt x="1106" y="668"/>
                  </a:cubicBezTo>
                  <a:cubicBezTo>
                    <a:pt x="1106" y="667"/>
                    <a:pt x="1105" y="666"/>
                    <a:pt x="1105" y="666"/>
                  </a:cubicBezTo>
                  <a:cubicBezTo>
                    <a:pt x="1104" y="664"/>
                    <a:pt x="1104" y="663"/>
                    <a:pt x="1103" y="662"/>
                  </a:cubicBezTo>
                  <a:cubicBezTo>
                    <a:pt x="1103" y="661"/>
                    <a:pt x="1102" y="661"/>
                    <a:pt x="1102" y="660"/>
                  </a:cubicBezTo>
                  <a:cubicBezTo>
                    <a:pt x="1102" y="659"/>
                    <a:pt x="1101" y="659"/>
                    <a:pt x="1101" y="658"/>
                  </a:cubicBezTo>
                  <a:cubicBezTo>
                    <a:pt x="1101" y="657"/>
                    <a:pt x="1100" y="656"/>
                    <a:pt x="1100" y="654"/>
                  </a:cubicBezTo>
                  <a:cubicBezTo>
                    <a:pt x="1100" y="653"/>
                    <a:pt x="1099" y="652"/>
                    <a:pt x="1099" y="651"/>
                  </a:cubicBezTo>
                  <a:cubicBezTo>
                    <a:pt x="1099" y="650"/>
                    <a:pt x="1098" y="649"/>
                    <a:pt x="1098" y="648"/>
                  </a:cubicBezTo>
                  <a:cubicBezTo>
                    <a:pt x="1097" y="646"/>
                    <a:pt x="1097" y="644"/>
                    <a:pt x="1097" y="643"/>
                  </a:cubicBezTo>
                  <a:cubicBezTo>
                    <a:pt x="1096" y="641"/>
                    <a:pt x="1096" y="640"/>
                    <a:pt x="1096" y="639"/>
                  </a:cubicBezTo>
                  <a:cubicBezTo>
                    <a:pt x="1096" y="638"/>
                    <a:pt x="1096" y="638"/>
                    <a:pt x="1096" y="638"/>
                  </a:cubicBezTo>
                  <a:cubicBezTo>
                    <a:pt x="1096" y="638"/>
                    <a:pt x="1096" y="638"/>
                    <a:pt x="1096" y="639"/>
                  </a:cubicBezTo>
                  <a:cubicBezTo>
                    <a:pt x="1096" y="640"/>
                    <a:pt x="1096" y="640"/>
                    <a:pt x="1096" y="641"/>
                  </a:cubicBezTo>
                  <a:cubicBezTo>
                    <a:pt x="1096" y="641"/>
                    <a:pt x="1095" y="642"/>
                    <a:pt x="1096" y="643"/>
                  </a:cubicBezTo>
                  <a:cubicBezTo>
                    <a:pt x="1096" y="644"/>
                    <a:pt x="1095" y="646"/>
                    <a:pt x="1096" y="648"/>
                  </a:cubicBezTo>
                  <a:cubicBezTo>
                    <a:pt x="1096" y="649"/>
                    <a:pt x="1096" y="650"/>
                    <a:pt x="1096" y="652"/>
                  </a:cubicBezTo>
                  <a:cubicBezTo>
                    <a:pt x="1096" y="652"/>
                    <a:pt x="1096" y="653"/>
                    <a:pt x="1096" y="653"/>
                  </a:cubicBezTo>
                  <a:cubicBezTo>
                    <a:pt x="1097" y="654"/>
                    <a:pt x="1097" y="655"/>
                    <a:pt x="1097" y="655"/>
                  </a:cubicBezTo>
                  <a:cubicBezTo>
                    <a:pt x="1097" y="657"/>
                    <a:pt x="1098" y="658"/>
                    <a:pt x="1098" y="659"/>
                  </a:cubicBezTo>
                  <a:cubicBezTo>
                    <a:pt x="1099" y="660"/>
                    <a:pt x="1099" y="660"/>
                    <a:pt x="1099" y="661"/>
                  </a:cubicBezTo>
                  <a:cubicBezTo>
                    <a:pt x="1099" y="661"/>
                    <a:pt x="1099" y="661"/>
                    <a:pt x="1099" y="662"/>
                  </a:cubicBezTo>
                  <a:cubicBezTo>
                    <a:pt x="1097" y="659"/>
                    <a:pt x="1095" y="655"/>
                    <a:pt x="1091" y="652"/>
                  </a:cubicBezTo>
                  <a:cubicBezTo>
                    <a:pt x="1091" y="652"/>
                    <a:pt x="1091" y="652"/>
                    <a:pt x="1091" y="652"/>
                  </a:cubicBezTo>
                  <a:cubicBezTo>
                    <a:pt x="1091" y="652"/>
                    <a:pt x="1091" y="652"/>
                    <a:pt x="1091" y="652"/>
                  </a:cubicBezTo>
                  <a:cubicBezTo>
                    <a:pt x="1082" y="642"/>
                    <a:pt x="1069" y="630"/>
                    <a:pt x="1051" y="622"/>
                  </a:cubicBezTo>
                  <a:cubicBezTo>
                    <a:pt x="1067" y="633"/>
                    <a:pt x="1076" y="647"/>
                    <a:pt x="1080" y="656"/>
                  </a:cubicBezTo>
                  <a:cubicBezTo>
                    <a:pt x="1073" y="659"/>
                    <a:pt x="1066" y="662"/>
                    <a:pt x="1066" y="668"/>
                  </a:cubicBezTo>
                  <a:cubicBezTo>
                    <a:pt x="1061" y="669"/>
                    <a:pt x="1056" y="669"/>
                    <a:pt x="1050" y="669"/>
                  </a:cubicBezTo>
                  <a:cubicBezTo>
                    <a:pt x="1048" y="659"/>
                    <a:pt x="1047" y="649"/>
                    <a:pt x="1045" y="639"/>
                  </a:cubicBezTo>
                  <a:close/>
                  <a:moveTo>
                    <a:pt x="1166" y="573"/>
                  </a:moveTo>
                  <a:cubicBezTo>
                    <a:pt x="1160" y="569"/>
                    <a:pt x="1154" y="566"/>
                    <a:pt x="1148" y="563"/>
                  </a:cubicBezTo>
                  <a:cubicBezTo>
                    <a:pt x="1156" y="565"/>
                    <a:pt x="1160" y="567"/>
                    <a:pt x="1166" y="573"/>
                  </a:cubicBezTo>
                  <a:close/>
                  <a:moveTo>
                    <a:pt x="986" y="706"/>
                  </a:moveTo>
                  <a:cubicBezTo>
                    <a:pt x="993" y="706"/>
                    <a:pt x="1002" y="705"/>
                    <a:pt x="1011" y="704"/>
                  </a:cubicBezTo>
                  <a:cubicBezTo>
                    <a:pt x="1012" y="704"/>
                    <a:pt x="1012" y="704"/>
                    <a:pt x="1012" y="704"/>
                  </a:cubicBezTo>
                  <a:cubicBezTo>
                    <a:pt x="1014" y="705"/>
                    <a:pt x="1015" y="707"/>
                    <a:pt x="1017" y="708"/>
                  </a:cubicBezTo>
                  <a:cubicBezTo>
                    <a:pt x="1019" y="709"/>
                    <a:pt x="1021" y="711"/>
                    <a:pt x="1023" y="712"/>
                  </a:cubicBezTo>
                  <a:cubicBezTo>
                    <a:pt x="1028" y="715"/>
                    <a:pt x="1032" y="718"/>
                    <a:pt x="1037" y="720"/>
                  </a:cubicBezTo>
                  <a:cubicBezTo>
                    <a:pt x="1038" y="721"/>
                    <a:pt x="1040" y="722"/>
                    <a:pt x="1041" y="723"/>
                  </a:cubicBezTo>
                  <a:cubicBezTo>
                    <a:pt x="1041" y="723"/>
                    <a:pt x="1041" y="723"/>
                    <a:pt x="1040" y="723"/>
                  </a:cubicBezTo>
                  <a:cubicBezTo>
                    <a:pt x="1040" y="723"/>
                    <a:pt x="1040" y="723"/>
                    <a:pt x="1039" y="723"/>
                  </a:cubicBezTo>
                  <a:cubicBezTo>
                    <a:pt x="1039" y="723"/>
                    <a:pt x="1039" y="723"/>
                    <a:pt x="1038" y="723"/>
                  </a:cubicBezTo>
                  <a:cubicBezTo>
                    <a:pt x="1038" y="723"/>
                    <a:pt x="1038" y="724"/>
                    <a:pt x="1037" y="724"/>
                  </a:cubicBezTo>
                  <a:cubicBezTo>
                    <a:pt x="1035" y="725"/>
                    <a:pt x="1032" y="727"/>
                    <a:pt x="1029" y="729"/>
                  </a:cubicBezTo>
                  <a:cubicBezTo>
                    <a:pt x="1026" y="730"/>
                    <a:pt x="1023" y="732"/>
                    <a:pt x="1020" y="734"/>
                  </a:cubicBezTo>
                  <a:cubicBezTo>
                    <a:pt x="1021" y="733"/>
                    <a:pt x="1021" y="733"/>
                    <a:pt x="1021" y="733"/>
                  </a:cubicBezTo>
                  <a:cubicBezTo>
                    <a:pt x="1018" y="731"/>
                    <a:pt x="1018" y="731"/>
                    <a:pt x="1018" y="731"/>
                  </a:cubicBezTo>
                  <a:cubicBezTo>
                    <a:pt x="1006" y="722"/>
                    <a:pt x="989" y="727"/>
                    <a:pt x="984" y="742"/>
                  </a:cubicBezTo>
                  <a:cubicBezTo>
                    <a:pt x="996" y="743"/>
                    <a:pt x="1015" y="753"/>
                    <a:pt x="1020" y="737"/>
                  </a:cubicBezTo>
                  <a:cubicBezTo>
                    <a:pt x="1020" y="737"/>
                    <a:pt x="1020" y="737"/>
                    <a:pt x="1020" y="737"/>
                  </a:cubicBezTo>
                  <a:cubicBezTo>
                    <a:pt x="1024" y="735"/>
                    <a:pt x="1027" y="733"/>
                    <a:pt x="1030" y="731"/>
                  </a:cubicBezTo>
                  <a:cubicBezTo>
                    <a:pt x="1033" y="729"/>
                    <a:pt x="1036" y="727"/>
                    <a:pt x="1038" y="726"/>
                  </a:cubicBezTo>
                  <a:cubicBezTo>
                    <a:pt x="1039" y="726"/>
                    <a:pt x="1039" y="726"/>
                    <a:pt x="1039" y="726"/>
                  </a:cubicBezTo>
                  <a:cubicBezTo>
                    <a:pt x="1040" y="726"/>
                    <a:pt x="1040" y="725"/>
                    <a:pt x="1040" y="725"/>
                  </a:cubicBezTo>
                  <a:cubicBezTo>
                    <a:pt x="1040" y="725"/>
                    <a:pt x="1041" y="725"/>
                    <a:pt x="1041" y="725"/>
                  </a:cubicBezTo>
                  <a:cubicBezTo>
                    <a:pt x="1041" y="725"/>
                    <a:pt x="1041" y="725"/>
                    <a:pt x="1042" y="725"/>
                  </a:cubicBezTo>
                  <a:cubicBezTo>
                    <a:pt x="1042" y="725"/>
                    <a:pt x="1043" y="724"/>
                    <a:pt x="1043" y="724"/>
                  </a:cubicBezTo>
                  <a:cubicBezTo>
                    <a:pt x="1046" y="726"/>
                    <a:pt x="1048" y="727"/>
                    <a:pt x="1050" y="729"/>
                  </a:cubicBezTo>
                  <a:cubicBezTo>
                    <a:pt x="1053" y="730"/>
                    <a:pt x="1055" y="731"/>
                    <a:pt x="1057" y="733"/>
                  </a:cubicBezTo>
                  <a:cubicBezTo>
                    <a:pt x="1058" y="734"/>
                    <a:pt x="1060" y="735"/>
                    <a:pt x="1062" y="736"/>
                  </a:cubicBezTo>
                  <a:cubicBezTo>
                    <a:pt x="1063" y="737"/>
                    <a:pt x="1063" y="737"/>
                    <a:pt x="1064" y="738"/>
                  </a:cubicBezTo>
                  <a:cubicBezTo>
                    <a:pt x="1065" y="738"/>
                    <a:pt x="1066" y="739"/>
                    <a:pt x="1066" y="739"/>
                  </a:cubicBezTo>
                  <a:cubicBezTo>
                    <a:pt x="1068" y="740"/>
                    <a:pt x="1069" y="741"/>
                    <a:pt x="1070" y="741"/>
                  </a:cubicBezTo>
                  <a:cubicBezTo>
                    <a:pt x="1071" y="742"/>
                    <a:pt x="1071" y="742"/>
                    <a:pt x="1072" y="742"/>
                  </a:cubicBezTo>
                  <a:cubicBezTo>
                    <a:pt x="1072" y="744"/>
                    <a:pt x="1073" y="746"/>
                    <a:pt x="1074" y="747"/>
                  </a:cubicBezTo>
                  <a:cubicBezTo>
                    <a:pt x="1074" y="748"/>
                    <a:pt x="1074" y="748"/>
                    <a:pt x="1074" y="748"/>
                  </a:cubicBezTo>
                  <a:cubicBezTo>
                    <a:pt x="1065" y="744"/>
                    <a:pt x="1051" y="745"/>
                    <a:pt x="1043" y="749"/>
                  </a:cubicBezTo>
                  <a:cubicBezTo>
                    <a:pt x="1051" y="751"/>
                    <a:pt x="1055" y="751"/>
                    <a:pt x="1060" y="756"/>
                  </a:cubicBezTo>
                  <a:cubicBezTo>
                    <a:pt x="1064" y="760"/>
                    <a:pt x="1071" y="770"/>
                    <a:pt x="1077" y="762"/>
                  </a:cubicBezTo>
                  <a:cubicBezTo>
                    <a:pt x="1077" y="763"/>
                    <a:pt x="1077" y="763"/>
                    <a:pt x="1077" y="763"/>
                  </a:cubicBezTo>
                  <a:cubicBezTo>
                    <a:pt x="1078" y="763"/>
                    <a:pt x="1079" y="763"/>
                    <a:pt x="1080" y="763"/>
                  </a:cubicBezTo>
                  <a:cubicBezTo>
                    <a:pt x="1084" y="776"/>
                    <a:pt x="1087" y="789"/>
                    <a:pt x="1089" y="801"/>
                  </a:cubicBezTo>
                  <a:cubicBezTo>
                    <a:pt x="1089" y="801"/>
                    <a:pt x="1088" y="800"/>
                    <a:pt x="1088" y="800"/>
                  </a:cubicBezTo>
                  <a:cubicBezTo>
                    <a:pt x="1088" y="800"/>
                    <a:pt x="1087" y="800"/>
                    <a:pt x="1086" y="799"/>
                  </a:cubicBezTo>
                  <a:cubicBezTo>
                    <a:pt x="1085" y="799"/>
                    <a:pt x="1084" y="799"/>
                    <a:pt x="1083" y="798"/>
                  </a:cubicBezTo>
                  <a:cubicBezTo>
                    <a:pt x="1083" y="798"/>
                    <a:pt x="1082" y="798"/>
                    <a:pt x="1081" y="798"/>
                  </a:cubicBezTo>
                  <a:cubicBezTo>
                    <a:pt x="1081" y="798"/>
                    <a:pt x="1081" y="797"/>
                    <a:pt x="1080" y="797"/>
                  </a:cubicBezTo>
                  <a:cubicBezTo>
                    <a:pt x="1081" y="797"/>
                    <a:pt x="1081" y="797"/>
                    <a:pt x="1081" y="797"/>
                  </a:cubicBezTo>
                  <a:cubicBezTo>
                    <a:pt x="1079" y="795"/>
                    <a:pt x="1078" y="794"/>
                    <a:pt x="1076" y="793"/>
                  </a:cubicBezTo>
                  <a:cubicBezTo>
                    <a:pt x="1066" y="783"/>
                    <a:pt x="1057" y="775"/>
                    <a:pt x="1051" y="771"/>
                  </a:cubicBezTo>
                  <a:cubicBezTo>
                    <a:pt x="1026" y="757"/>
                    <a:pt x="988" y="754"/>
                    <a:pt x="959" y="757"/>
                  </a:cubicBezTo>
                  <a:cubicBezTo>
                    <a:pt x="957" y="751"/>
                    <a:pt x="949" y="747"/>
                    <a:pt x="943" y="743"/>
                  </a:cubicBezTo>
                  <a:cubicBezTo>
                    <a:pt x="934" y="760"/>
                    <a:pt x="937" y="771"/>
                    <a:pt x="956" y="770"/>
                  </a:cubicBezTo>
                  <a:cubicBezTo>
                    <a:pt x="956" y="770"/>
                    <a:pt x="956" y="770"/>
                    <a:pt x="957" y="770"/>
                  </a:cubicBezTo>
                  <a:cubicBezTo>
                    <a:pt x="957" y="771"/>
                    <a:pt x="958" y="772"/>
                    <a:pt x="958" y="773"/>
                  </a:cubicBezTo>
                  <a:cubicBezTo>
                    <a:pt x="959" y="774"/>
                    <a:pt x="959" y="775"/>
                    <a:pt x="960" y="775"/>
                  </a:cubicBezTo>
                  <a:cubicBezTo>
                    <a:pt x="960" y="776"/>
                    <a:pt x="961" y="777"/>
                    <a:pt x="961" y="778"/>
                  </a:cubicBezTo>
                  <a:cubicBezTo>
                    <a:pt x="961" y="779"/>
                    <a:pt x="962" y="780"/>
                    <a:pt x="962" y="781"/>
                  </a:cubicBezTo>
                  <a:cubicBezTo>
                    <a:pt x="962" y="781"/>
                    <a:pt x="963" y="782"/>
                    <a:pt x="963" y="783"/>
                  </a:cubicBezTo>
                  <a:cubicBezTo>
                    <a:pt x="963" y="783"/>
                    <a:pt x="963" y="783"/>
                    <a:pt x="963" y="783"/>
                  </a:cubicBezTo>
                  <a:cubicBezTo>
                    <a:pt x="963" y="784"/>
                    <a:pt x="963" y="784"/>
                    <a:pt x="963" y="784"/>
                  </a:cubicBezTo>
                  <a:cubicBezTo>
                    <a:pt x="963" y="784"/>
                    <a:pt x="964" y="784"/>
                    <a:pt x="964" y="785"/>
                  </a:cubicBezTo>
                  <a:cubicBezTo>
                    <a:pt x="964" y="785"/>
                    <a:pt x="964" y="785"/>
                    <a:pt x="964" y="785"/>
                  </a:cubicBezTo>
                  <a:cubicBezTo>
                    <a:pt x="964" y="786"/>
                    <a:pt x="964" y="787"/>
                    <a:pt x="963" y="788"/>
                  </a:cubicBezTo>
                  <a:cubicBezTo>
                    <a:pt x="963" y="790"/>
                    <a:pt x="963" y="792"/>
                    <a:pt x="962" y="793"/>
                  </a:cubicBezTo>
                  <a:cubicBezTo>
                    <a:pt x="962" y="795"/>
                    <a:pt x="961" y="797"/>
                    <a:pt x="961" y="799"/>
                  </a:cubicBezTo>
                  <a:cubicBezTo>
                    <a:pt x="960" y="801"/>
                    <a:pt x="960" y="802"/>
                    <a:pt x="959" y="804"/>
                  </a:cubicBezTo>
                  <a:cubicBezTo>
                    <a:pt x="959" y="806"/>
                    <a:pt x="959" y="808"/>
                    <a:pt x="958" y="810"/>
                  </a:cubicBezTo>
                  <a:cubicBezTo>
                    <a:pt x="958" y="812"/>
                    <a:pt x="958" y="814"/>
                    <a:pt x="958" y="816"/>
                  </a:cubicBezTo>
                  <a:cubicBezTo>
                    <a:pt x="958" y="817"/>
                    <a:pt x="958" y="819"/>
                    <a:pt x="958" y="821"/>
                  </a:cubicBezTo>
                  <a:cubicBezTo>
                    <a:pt x="958" y="823"/>
                    <a:pt x="958" y="824"/>
                    <a:pt x="958" y="826"/>
                  </a:cubicBezTo>
                  <a:cubicBezTo>
                    <a:pt x="958" y="826"/>
                    <a:pt x="958" y="826"/>
                    <a:pt x="958" y="827"/>
                  </a:cubicBezTo>
                  <a:cubicBezTo>
                    <a:pt x="958" y="827"/>
                    <a:pt x="959" y="827"/>
                    <a:pt x="959" y="828"/>
                  </a:cubicBezTo>
                  <a:cubicBezTo>
                    <a:pt x="959" y="828"/>
                    <a:pt x="959" y="829"/>
                    <a:pt x="959" y="830"/>
                  </a:cubicBezTo>
                  <a:cubicBezTo>
                    <a:pt x="960" y="830"/>
                    <a:pt x="960" y="831"/>
                    <a:pt x="960" y="831"/>
                  </a:cubicBezTo>
                  <a:cubicBezTo>
                    <a:pt x="960" y="832"/>
                    <a:pt x="961" y="832"/>
                    <a:pt x="961" y="832"/>
                  </a:cubicBezTo>
                  <a:cubicBezTo>
                    <a:pt x="961" y="833"/>
                    <a:pt x="962" y="834"/>
                    <a:pt x="962" y="834"/>
                  </a:cubicBezTo>
                  <a:cubicBezTo>
                    <a:pt x="962" y="834"/>
                    <a:pt x="963" y="835"/>
                    <a:pt x="963" y="835"/>
                  </a:cubicBezTo>
                  <a:cubicBezTo>
                    <a:pt x="963" y="835"/>
                    <a:pt x="962" y="834"/>
                    <a:pt x="962" y="834"/>
                  </a:cubicBezTo>
                  <a:cubicBezTo>
                    <a:pt x="962" y="833"/>
                    <a:pt x="962" y="833"/>
                    <a:pt x="962" y="832"/>
                  </a:cubicBezTo>
                  <a:cubicBezTo>
                    <a:pt x="962" y="831"/>
                    <a:pt x="961" y="830"/>
                    <a:pt x="961" y="829"/>
                  </a:cubicBezTo>
                  <a:cubicBezTo>
                    <a:pt x="961" y="828"/>
                    <a:pt x="961" y="828"/>
                    <a:pt x="961" y="827"/>
                  </a:cubicBezTo>
                  <a:cubicBezTo>
                    <a:pt x="961" y="827"/>
                    <a:pt x="961" y="826"/>
                    <a:pt x="961" y="825"/>
                  </a:cubicBezTo>
                  <a:cubicBezTo>
                    <a:pt x="960" y="824"/>
                    <a:pt x="960" y="822"/>
                    <a:pt x="960" y="821"/>
                  </a:cubicBezTo>
                  <a:cubicBezTo>
                    <a:pt x="960" y="819"/>
                    <a:pt x="960" y="818"/>
                    <a:pt x="960" y="816"/>
                  </a:cubicBezTo>
                  <a:cubicBezTo>
                    <a:pt x="960" y="812"/>
                    <a:pt x="961" y="809"/>
                    <a:pt x="962" y="805"/>
                  </a:cubicBezTo>
                  <a:cubicBezTo>
                    <a:pt x="962" y="803"/>
                    <a:pt x="963" y="801"/>
                    <a:pt x="963" y="799"/>
                  </a:cubicBezTo>
                  <a:cubicBezTo>
                    <a:pt x="964" y="797"/>
                    <a:pt x="964" y="796"/>
                    <a:pt x="965" y="794"/>
                  </a:cubicBezTo>
                  <a:cubicBezTo>
                    <a:pt x="965" y="792"/>
                    <a:pt x="965" y="790"/>
                    <a:pt x="966" y="789"/>
                  </a:cubicBezTo>
                  <a:cubicBezTo>
                    <a:pt x="966" y="787"/>
                    <a:pt x="966" y="786"/>
                    <a:pt x="967" y="784"/>
                  </a:cubicBezTo>
                  <a:cubicBezTo>
                    <a:pt x="967" y="784"/>
                    <a:pt x="967" y="783"/>
                    <a:pt x="967" y="783"/>
                  </a:cubicBezTo>
                  <a:cubicBezTo>
                    <a:pt x="967" y="783"/>
                    <a:pt x="967" y="782"/>
                    <a:pt x="967" y="782"/>
                  </a:cubicBezTo>
                  <a:cubicBezTo>
                    <a:pt x="967" y="781"/>
                    <a:pt x="967" y="781"/>
                    <a:pt x="967" y="780"/>
                  </a:cubicBezTo>
                  <a:cubicBezTo>
                    <a:pt x="967" y="779"/>
                    <a:pt x="967" y="778"/>
                    <a:pt x="966" y="777"/>
                  </a:cubicBezTo>
                  <a:cubicBezTo>
                    <a:pt x="966" y="776"/>
                    <a:pt x="966" y="776"/>
                    <a:pt x="966" y="775"/>
                  </a:cubicBezTo>
                  <a:cubicBezTo>
                    <a:pt x="966" y="775"/>
                    <a:pt x="966" y="774"/>
                    <a:pt x="966" y="774"/>
                  </a:cubicBezTo>
                  <a:cubicBezTo>
                    <a:pt x="966" y="774"/>
                    <a:pt x="966" y="775"/>
                    <a:pt x="966" y="775"/>
                  </a:cubicBezTo>
                  <a:cubicBezTo>
                    <a:pt x="966" y="776"/>
                    <a:pt x="966" y="776"/>
                    <a:pt x="966" y="777"/>
                  </a:cubicBezTo>
                  <a:cubicBezTo>
                    <a:pt x="965" y="778"/>
                    <a:pt x="965" y="779"/>
                    <a:pt x="965" y="780"/>
                  </a:cubicBezTo>
                  <a:cubicBezTo>
                    <a:pt x="965" y="780"/>
                    <a:pt x="965" y="780"/>
                    <a:pt x="965" y="781"/>
                  </a:cubicBezTo>
                  <a:cubicBezTo>
                    <a:pt x="965" y="780"/>
                    <a:pt x="965" y="780"/>
                    <a:pt x="964" y="780"/>
                  </a:cubicBezTo>
                  <a:cubicBezTo>
                    <a:pt x="964" y="779"/>
                    <a:pt x="964" y="778"/>
                    <a:pt x="963" y="777"/>
                  </a:cubicBezTo>
                  <a:cubicBezTo>
                    <a:pt x="963" y="776"/>
                    <a:pt x="962" y="775"/>
                    <a:pt x="962" y="774"/>
                  </a:cubicBezTo>
                  <a:cubicBezTo>
                    <a:pt x="962" y="773"/>
                    <a:pt x="961" y="772"/>
                    <a:pt x="960" y="772"/>
                  </a:cubicBezTo>
                  <a:cubicBezTo>
                    <a:pt x="960" y="771"/>
                    <a:pt x="960" y="770"/>
                    <a:pt x="959" y="770"/>
                  </a:cubicBezTo>
                  <a:cubicBezTo>
                    <a:pt x="959" y="770"/>
                    <a:pt x="959" y="770"/>
                    <a:pt x="959" y="770"/>
                  </a:cubicBezTo>
                  <a:cubicBezTo>
                    <a:pt x="958" y="769"/>
                    <a:pt x="958" y="769"/>
                    <a:pt x="958" y="769"/>
                  </a:cubicBezTo>
                  <a:cubicBezTo>
                    <a:pt x="961" y="764"/>
                    <a:pt x="961" y="760"/>
                    <a:pt x="960" y="757"/>
                  </a:cubicBezTo>
                  <a:cubicBezTo>
                    <a:pt x="1030" y="770"/>
                    <a:pt x="1042" y="783"/>
                    <a:pt x="1042" y="783"/>
                  </a:cubicBezTo>
                  <a:cubicBezTo>
                    <a:pt x="1042" y="783"/>
                    <a:pt x="995" y="795"/>
                    <a:pt x="987" y="824"/>
                  </a:cubicBezTo>
                  <a:cubicBezTo>
                    <a:pt x="998" y="803"/>
                    <a:pt x="1041" y="796"/>
                    <a:pt x="1051" y="795"/>
                  </a:cubicBezTo>
                  <a:cubicBezTo>
                    <a:pt x="1050" y="796"/>
                    <a:pt x="1048" y="796"/>
                    <a:pt x="1046" y="797"/>
                  </a:cubicBezTo>
                  <a:cubicBezTo>
                    <a:pt x="1050" y="805"/>
                    <a:pt x="1056" y="807"/>
                    <a:pt x="1063" y="806"/>
                  </a:cubicBezTo>
                  <a:cubicBezTo>
                    <a:pt x="1067" y="810"/>
                    <a:pt x="1071" y="816"/>
                    <a:pt x="1075" y="823"/>
                  </a:cubicBezTo>
                  <a:cubicBezTo>
                    <a:pt x="1068" y="832"/>
                    <a:pt x="1062" y="845"/>
                    <a:pt x="1060" y="853"/>
                  </a:cubicBezTo>
                  <a:cubicBezTo>
                    <a:pt x="1066" y="849"/>
                    <a:pt x="1074" y="848"/>
                    <a:pt x="1083" y="847"/>
                  </a:cubicBezTo>
                  <a:cubicBezTo>
                    <a:pt x="1083" y="848"/>
                    <a:pt x="1083" y="850"/>
                    <a:pt x="1083" y="851"/>
                  </a:cubicBezTo>
                  <a:cubicBezTo>
                    <a:pt x="1082" y="850"/>
                    <a:pt x="1082" y="849"/>
                    <a:pt x="1081" y="848"/>
                  </a:cubicBezTo>
                  <a:cubicBezTo>
                    <a:pt x="1077" y="855"/>
                    <a:pt x="1077" y="862"/>
                    <a:pt x="1080" y="868"/>
                  </a:cubicBezTo>
                  <a:cubicBezTo>
                    <a:pt x="1074" y="886"/>
                    <a:pt x="1064" y="911"/>
                    <a:pt x="1063" y="919"/>
                  </a:cubicBezTo>
                  <a:cubicBezTo>
                    <a:pt x="1061" y="918"/>
                    <a:pt x="1060" y="917"/>
                    <a:pt x="1058" y="916"/>
                  </a:cubicBezTo>
                  <a:cubicBezTo>
                    <a:pt x="1056" y="914"/>
                    <a:pt x="1054" y="912"/>
                    <a:pt x="1052" y="911"/>
                  </a:cubicBezTo>
                  <a:cubicBezTo>
                    <a:pt x="1048" y="908"/>
                    <a:pt x="1043" y="905"/>
                    <a:pt x="1039" y="902"/>
                  </a:cubicBezTo>
                  <a:cubicBezTo>
                    <a:pt x="1032" y="897"/>
                    <a:pt x="1024" y="893"/>
                    <a:pt x="1017" y="888"/>
                  </a:cubicBezTo>
                  <a:cubicBezTo>
                    <a:pt x="1017" y="887"/>
                    <a:pt x="1017" y="887"/>
                    <a:pt x="1017" y="886"/>
                  </a:cubicBezTo>
                  <a:cubicBezTo>
                    <a:pt x="1017" y="886"/>
                    <a:pt x="1016" y="885"/>
                    <a:pt x="1016" y="885"/>
                  </a:cubicBezTo>
                  <a:cubicBezTo>
                    <a:pt x="1016" y="884"/>
                    <a:pt x="1016" y="884"/>
                    <a:pt x="1016" y="884"/>
                  </a:cubicBezTo>
                  <a:cubicBezTo>
                    <a:pt x="1016" y="883"/>
                    <a:pt x="1016" y="883"/>
                    <a:pt x="1015" y="882"/>
                  </a:cubicBezTo>
                  <a:cubicBezTo>
                    <a:pt x="1015" y="882"/>
                    <a:pt x="1015" y="882"/>
                    <a:pt x="1015" y="882"/>
                  </a:cubicBezTo>
                  <a:cubicBezTo>
                    <a:pt x="1015" y="881"/>
                    <a:pt x="1015" y="881"/>
                    <a:pt x="1015" y="881"/>
                  </a:cubicBezTo>
                  <a:cubicBezTo>
                    <a:pt x="1014" y="880"/>
                    <a:pt x="1014" y="880"/>
                    <a:pt x="1014" y="879"/>
                  </a:cubicBezTo>
                  <a:cubicBezTo>
                    <a:pt x="1014" y="879"/>
                    <a:pt x="1014" y="878"/>
                    <a:pt x="1013" y="878"/>
                  </a:cubicBezTo>
                  <a:cubicBezTo>
                    <a:pt x="1013" y="877"/>
                    <a:pt x="1013" y="877"/>
                    <a:pt x="1013" y="877"/>
                  </a:cubicBezTo>
                  <a:cubicBezTo>
                    <a:pt x="1013" y="876"/>
                    <a:pt x="1013" y="876"/>
                    <a:pt x="1013" y="876"/>
                  </a:cubicBezTo>
                  <a:cubicBezTo>
                    <a:pt x="1012" y="875"/>
                    <a:pt x="1012" y="875"/>
                    <a:pt x="1012" y="874"/>
                  </a:cubicBezTo>
                  <a:cubicBezTo>
                    <a:pt x="1012" y="873"/>
                    <a:pt x="1011" y="871"/>
                    <a:pt x="1011" y="870"/>
                  </a:cubicBezTo>
                  <a:cubicBezTo>
                    <a:pt x="1011" y="868"/>
                    <a:pt x="1010" y="867"/>
                    <a:pt x="1010" y="866"/>
                  </a:cubicBezTo>
                  <a:cubicBezTo>
                    <a:pt x="1010" y="864"/>
                    <a:pt x="1010" y="863"/>
                    <a:pt x="1010" y="861"/>
                  </a:cubicBezTo>
                  <a:cubicBezTo>
                    <a:pt x="1010" y="860"/>
                    <a:pt x="1010" y="859"/>
                    <a:pt x="1010" y="858"/>
                  </a:cubicBezTo>
                  <a:cubicBezTo>
                    <a:pt x="1016" y="855"/>
                    <a:pt x="1023" y="850"/>
                    <a:pt x="1024" y="844"/>
                  </a:cubicBezTo>
                  <a:cubicBezTo>
                    <a:pt x="1025" y="836"/>
                    <a:pt x="1017" y="831"/>
                    <a:pt x="1012" y="824"/>
                  </a:cubicBezTo>
                  <a:cubicBezTo>
                    <a:pt x="1006" y="836"/>
                    <a:pt x="988" y="850"/>
                    <a:pt x="1007" y="859"/>
                  </a:cubicBezTo>
                  <a:cubicBezTo>
                    <a:pt x="1007" y="859"/>
                    <a:pt x="1007" y="859"/>
                    <a:pt x="1007" y="859"/>
                  </a:cubicBezTo>
                  <a:cubicBezTo>
                    <a:pt x="1007" y="859"/>
                    <a:pt x="1006" y="859"/>
                    <a:pt x="1006" y="859"/>
                  </a:cubicBezTo>
                  <a:cubicBezTo>
                    <a:pt x="1007" y="859"/>
                    <a:pt x="1007" y="859"/>
                    <a:pt x="1007" y="859"/>
                  </a:cubicBezTo>
                  <a:cubicBezTo>
                    <a:pt x="1007" y="860"/>
                    <a:pt x="1007" y="861"/>
                    <a:pt x="1007" y="861"/>
                  </a:cubicBezTo>
                  <a:cubicBezTo>
                    <a:pt x="1007" y="863"/>
                    <a:pt x="1008" y="864"/>
                    <a:pt x="1008" y="866"/>
                  </a:cubicBezTo>
                  <a:cubicBezTo>
                    <a:pt x="1008" y="867"/>
                    <a:pt x="1008" y="869"/>
                    <a:pt x="1009" y="870"/>
                  </a:cubicBezTo>
                  <a:cubicBezTo>
                    <a:pt x="1009" y="872"/>
                    <a:pt x="1009" y="873"/>
                    <a:pt x="1010" y="875"/>
                  </a:cubicBezTo>
                  <a:cubicBezTo>
                    <a:pt x="1010" y="875"/>
                    <a:pt x="1010" y="876"/>
                    <a:pt x="1010" y="877"/>
                  </a:cubicBezTo>
                  <a:cubicBezTo>
                    <a:pt x="1010" y="877"/>
                    <a:pt x="1011" y="877"/>
                    <a:pt x="1011" y="878"/>
                  </a:cubicBezTo>
                  <a:cubicBezTo>
                    <a:pt x="1011" y="878"/>
                    <a:pt x="1011" y="878"/>
                    <a:pt x="1011" y="879"/>
                  </a:cubicBezTo>
                  <a:cubicBezTo>
                    <a:pt x="1011" y="879"/>
                    <a:pt x="1012" y="880"/>
                    <a:pt x="1012" y="880"/>
                  </a:cubicBezTo>
                  <a:cubicBezTo>
                    <a:pt x="1012" y="881"/>
                    <a:pt x="1012" y="881"/>
                    <a:pt x="1013" y="882"/>
                  </a:cubicBezTo>
                  <a:cubicBezTo>
                    <a:pt x="1013" y="882"/>
                    <a:pt x="1013" y="882"/>
                    <a:pt x="1013" y="883"/>
                  </a:cubicBezTo>
                  <a:cubicBezTo>
                    <a:pt x="1013" y="883"/>
                    <a:pt x="1013" y="883"/>
                    <a:pt x="1013" y="883"/>
                  </a:cubicBezTo>
                  <a:cubicBezTo>
                    <a:pt x="1014" y="884"/>
                    <a:pt x="1014" y="884"/>
                    <a:pt x="1014" y="885"/>
                  </a:cubicBezTo>
                  <a:cubicBezTo>
                    <a:pt x="1015" y="885"/>
                    <a:pt x="1015" y="885"/>
                    <a:pt x="1015" y="886"/>
                  </a:cubicBezTo>
                  <a:cubicBezTo>
                    <a:pt x="1015" y="886"/>
                    <a:pt x="1016" y="886"/>
                    <a:pt x="1016" y="886"/>
                  </a:cubicBezTo>
                  <a:cubicBezTo>
                    <a:pt x="1016" y="887"/>
                    <a:pt x="1017" y="887"/>
                    <a:pt x="1017" y="887"/>
                  </a:cubicBezTo>
                  <a:cubicBezTo>
                    <a:pt x="1015" y="886"/>
                    <a:pt x="1014" y="885"/>
                    <a:pt x="1012" y="884"/>
                  </a:cubicBezTo>
                  <a:cubicBezTo>
                    <a:pt x="1011" y="883"/>
                    <a:pt x="1010" y="882"/>
                    <a:pt x="1009" y="881"/>
                  </a:cubicBezTo>
                  <a:cubicBezTo>
                    <a:pt x="1008" y="880"/>
                    <a:pt x="1007" y="879"/>
                    <a:pt x="1006" y="879"/>
                  </a:cubicBezTo>
                  <a:cubicBezTo>
                    <a:pt x="1005" y="878"/>
                    <a:pt x="1004" y="877"/>
                    <a:pt x="1003" y="876"/>
                  </a:cubicBezTo>
                  <a:cubicBezTo>
                    <a:pt x="1000" y="873"/>
                    <a:pt x="1000" y="873"/>
                    <a:pt x="1000" y="873"/>
                  </a:cubicBezTo>
                  <a:cubicBezTo>
                    <a:pt x="995" y="870"/>
                    <a:pt x="992" y="866"/>
                    <a:pt x="988" y="862"/>
                  </a:cubicBezTo>
                  <a:cubicBezTo>
                    <a:pt x="980" y="855"/>
                    <a:pt x="973" y="847"/>
                    <a:pt x="966" y="839"/>
                  </a:cubicBezTo>
                  <a:cubicBezTo>
                    <a:pt x="959" y="832"/>
                    <a:pt x="952" y="825"/>
                    <a:pt x="946" y="818"/>
                  </a:cubicBezTo>
                  <a:cubicBezTo>
                    <a:pt x="939" y="811"/>
                    <a:pt x="933" y="805"/>
                    <a:pt x="926" y="800"/>
                  </a:cubicBezTo>
                  <a:cubicBezTo>
                    <a:pt x="923" y="797"/>
                    <a:pt x="920" y="794"/>
                    <a:pt x="917" y="792"/>
                  </a:cubicBezTo>
                  <a:cubicBezTo>
                    <a:pt x="916" y="791"/>
                    <a:pt x="914" y="790"/>
                    <a:pt x="913" y="789"/>
                  </a:cubicBezTo>
                  <a:cubicBezTo>
                    <a:pt x="911" y="788"/>
                    <a:pt x="910" y="787"/>
                    <a:pt x="908" y="786"/>
                  </a:cubicBezTo>
                  <a:cubicBezTo>
                    <a:pt x="902" y="783"/>
                    <a:pt x="897" y="780"/>
                    <a:pt x="893" y="778"/>
                  </a:cubicBezTo>
                  <a:cubicBezTo>
                    <a:pt x="891" y="778"/>
                    <a:pt x="889" y="777"/>
                    <a:pt x="887" y="776"/>
                  </a:cubicBezTo>
                  <a:cubicBezTo>
                    <a:pt x="885" y="775"/>
                    <a:pt x="884" y="775"/>
                    <a:pt x="882" y="775"/>
                  </a:cubicBezTo>
                  <a:cubicBezTo>
                    <a:pt x="880" y="774"/>
                    <a:pt x="879" y="773"/>
                    <a:pt x="879" y="773"/>
                  </a:cubicBezTo>
                  <a:cubicBezTo>
                    <a:pt x="879" y="773"/>
                    <a:pt x="880" y="774"/>
                    <a:pt x="882" y="775"/>
                  </a:cubicBezTo>
                  <a:cubicBezTo>
                    <a:pt x="883" y="775"/>
                    <a:pt x="885" y="776"/>
                    <a:pt x="886" y="777"/>
                  </a:cubicBezTo>
                  <a:cubicBezTo>
                    <a:pt x="888" y="778"/>
                    <a:pt x="890" y="779"/>
                    <a:pt x="892" y="780"/>
                  </a:cubicBezTo>
                  <a:cubicBezTo>
                    <a:pt x="896" y="782"/>
                    <a:pt x="901" y="785"/>
                    <a:pt x="907" y="789"/>
                  </a:cubicBezTo>
                  <a:cubicBezTo>
                    <a:pt x="908" y="790"/>
                    <a:pt x="909" y="791"/>
                    <a:pt x="911" y="792"/>
                  </a:cubicBezTo>
                  <a:cubicBezTo>
                    <a:pt x="912" y="793"/>
                    <a:pt x="913" y="794"/>
                    <a:pt x="915" y="795"/>
                  </a:cubicBezTo>
                  <a:cubicBezTo>
                    <a:pt x="916" y="796"/>
                    <a:pt x="916" y="797"/>
                    <a:pt x="917" y="797"/>
                  </a:cubicBezTo>
                  <a:cubicBezTo>
                    <a:pt x="918" y="798"/>
                    <a:pt x="919" y="798"/>
                    <a:pt x="919" y="799"/>
                  </a:cubicBezTo>
                  <a:cubicBezTo>
                    <a:pt x="921" y="800"/>
                    <a:pt x="922" y="801"/>
                    <a:pt x="924" y="803"/>
                  </a:cubicBezTo>
                  <a:cubicBezTo>
                    <a:pt x="924" y="803"/>
                    <a:pt x="924" y="803"/>
                    <a:pt x="924" y="803"/>
                  </a:cubicBezTo>
                  <a:cubicBezTo>
                    <a:pt x="924" y="803"/>
                    <a:pt x="924" y="803"/>
                    <a:pt x="924" y="803"/>
                  </a:cubicBezTo>
                  <a:cubicBezTo>
                    <a:pt x="923" y="802"/>
                    <a:pt x="921" y="802"/>
                    <a:pt x="920" y="802"/>
                  </a:cubicBezTo>
                  <a:cubicBezTo>
                    <a:pt x="919" y="802"/>
                    <a:pt x="918" y="801"/>
                    <a:pt x="917" y="801"/>
                  </a:cubicBezTo>
                  <a:cubicBezTo>
                    <a:pt x="915" y="801"/>
                    <a:pt x="914" y="801"/>
                    <a:pt x="913" y="801"/>
                  </a:cubicBezTo>
                  <a:cubicBezTo>
                    <a:pt x="913" y="801"/>
                    <a:pt x="912" y="801"/>
                    <a:pt x="912" y="801"/>
                  </a:cubicBezTo>
                  <a:cubicBezTo>
                    <a:pt x="912" y="800"/>
                    <a:pt x="912" y="800"/>
                    <a:pt x="912" y="800"/>
                  </a:cubicBezTo>
                  <a:cubicBezTo>
                    <a:pt x="897" y="791"/>
                    <a:pt x="884" y="796"/>
                    <a:pt x="868" y="803"/>
                  </a:cubicBezTo>
                  <a:cubicBezTo>
                    <a:pt x="866" y="800"/>
                    <a:pt x="863" y="797"/>
                    <a:pt x="860" y="794"/>
                  </a:cubicBezTo>
                  <a:cubicBezTo>
                    <a:pt x="855" y="804"/>
                    <a:pt x="839" y="817"/>
                    <a:pt x="855" y="822"/>
                  </a:cubicBezTo>
                  <a:cubicBezTo>
                    <a:pt x="855" y="822"/>
                    <a:pt x="855" y="822"/>
                    <a:pt x="855" y="823"/>
                  </a:cubicBezTo>
                  <a:cubicBezTo>
                    <a:pt x="854" y="823"/>
                    <a:pt x="854" y="823"/>
                    <a:pt x="853" y="823"/>
                  </a:cubicBezTo>
                  <a:cubicBezTo>
                    <a:pt x="855" y="823"/>
                    <a:pt x="855" y="823"/>
                    <a:pt x="855" y="823"/>
                  </a:cubicBezTo>
                  <a:cubicBezTo>
                    <a:pt x="855" y="823"/>
                    <a:pt x="855" y="824"/>
                    <a:pt x="855" y="825"/>
                  </a:cubicBezTo>
                  <a:cubicBezTo>
                    <a:pt x="855" y="826"/>
                    <a:pt x="855" y="827"/>
                    <a:pt x="855" y="828"/>
                  </a:cubicBezTo>
                  <a:cubicBezTo>
                    <a:pt x="855" y="829"/>
                    <a:pt x="855" y="831"/>
                    <a:pt x="855" y="832"/>
                  </a:cubicBezTo>
                  <a:cubicBezTo>
                    <a:pt x="856" y="833"/>
                    <a:pt x="856" y="834"/>
                    <a:pt x="856" y="835"/>
                  </a:cubicBezTo>
                  <a:cubicBezTo>
                    <a:pt x="856" y="836"/>
                    <a:pt x="857" y="836"/>
                    <a:pt x="857" y="837"/>
                  </a:cubicBezTo>
                  <a:cubicBezTo>
                    <a:pt x="857" y="837"/>
                    <a:pt x="857" y="837"/>
                    <a:pt x="857" y="838"/>
                  </a:cubicBezTo>
                  <a:cubicBezTo>
                    <a:pt x="857" y="838"/>
                    <a:pt x="857" y="838"/>
                    <a:pt x="857" y="838"/>
                  </a:cubicBezTo>
                  <a:cubicBezTo>
                    <a:pt x="857" y="839"/>
                    <a:pt x="858" y="839"/>
                    <a:pt x="858" y="840"/>
                  </a:cubicBezTo>
                  <a:cubicBezTo>
                    <a:pt x="858" y="840"/>
                    <a:pt x="858" y="841"/>
                    <a:pt x="858" y="841"/>
                  </a:cubicBezTo>
                  <a:cubicBezTo>
                    <a:pt x="858" y="841"/>
                    <a:pt x="859" y="841"/>
                    <a:pt x="859" y="841"/>
                  </a:cubicBezTo>
                  <a:cubicBezTo>
                    <a:pt x="859" y="842"/>
                    <a:pt x="859" y="842"/>
                    <a:pt x="859" y="842"/>
                  </a:cubicBezTo>
                  <a:cubicBezTo>
                    <a:pt x="859" y="842"/>
                    <a:pt x="859" y="842"/>
                    <a:pt x="859" y="843"/>
                  </a:cubicBezTo>
                  <a:cubicBezTo>
                    <a:pt x="858" y="842"/>
                    <a:pt x="857" y="842"/>
                    <a:pt x="856" y="841"/>
                  </a:cubicBezTo>
                  <a:cubicBezTo>
                    <a:pt x="856" y="841"/>
                    <a:pt x="856" y="841"/>
                    <a:pt x="855" y="840"/>
                  </a:cubicBezTo>
                  <a:cubicBezTo>
                    <a:pt x="854" y="840"/>
                    <a:pt x="853" y="839"/>
                    <a:pt x="853" y="839"/>
                  </a:cubicBezTo>
                  <a:cubicBezTo>
                    <a:pt x="852" y="838"/>
                    <a:pt x="851" y="837"/>
                    <a:pt x="850" y="837"/>
                  </a:cubicBezTo>
                  <a:cubicBezTo>
                    <a:pt x="848" y="835"/>
                    <a:pt x="848" y="835"/>
                    <a:pt x="848" y="835"/>
                  </a:cubicBezTo>
                  <a:cubicBezTo>
                    <a:pt x="844" y="832"/>
                    <a:pt x="841" y="829"/>
                    <a:pt x="838" y="827"/>
                  </a:cubicBezTo>
                  <a:cubicBezTo>
                    <a:pt x="832" y="821"/>
                    <a:pt x="826" y="815"/>
                    <a:pt x="820" y="810"/>
                  </a:cubicBezTo>
                  <a:cubicBezTo>
                    <a:pt x="815" y="804"/>
                    <a:pt x="809" y="799"/>
                    <a:pt x="804" y="794"/>
                  </a:cubicBezTo>
                  <a:cubicBezTo>
                    <a:pt x="803" y="793"/>
                    <a:pt x="803" y="792"/>
                    <a:pt x="802" y="792"/>
                  </a:cubicBezTo>
                  <a:cubicBezTo>
                    <a:pt x="807" y="789"/>
                    <a:pt x="812" y="786"/>
                    <a:pt x="817" y="781"/>
                  </a:cubicBezTo>
                  <a:cubicBezTo>
                    <a:pt x="816" y="781"/>
                    <a:pt x="816" y="781"/>
                    <a:pt x="816" y="782"/>
                  </a:cubicBezTo>
                  <a:cubicBezTo>
                    <a:pt x="816" y="783"/>
                    <a:pt x="816" y="785"/>
                    <a:pt x="815" y="786"/>
                  </a:cubicBezTo>
                  <a:cubicBezTo>
                    <a:pt x="815" y="788"/>
                    <a:pt x="815" y="789"/>
                    <a:pt x="814" y="791"/>
                  </a:cubicBezTo>
                  <a:cubicBezTo>
                    <a:pt x="814" y="792"/>
                    <a:pt x="814" y="794"/>
                    <a:pt x="814" y="795"/>
                  </a:cubicBezTo>
                  <a:cubicBezTo>
                    <a:pt x="814" y="797"/>
                    <a:pt x="814" y="798"/>
                    <a:pt x="814" y="799"/>
                  </a:cubicBezTo>
                  <a:cubicBezTo>
                    <a:pt x="814" y="799"/>
                    <a:pt x="814" y="800"/>
                    <a:pt x="814" y="800"/>
                  </a:cubicBezTo>
                  <a:cubicBezTo>
                    <a:pt x="814" y="800"/>
                    <a:pt x="814" y="800"/>
                    <a:pt x="815" y="801"/>
                  </a:cubicBezTo>
                  <a:cubicBezTo>
                    <a:pt x="815" y="801"/>
                    <a:pt x="815" y="802"/>
                    <a:pt x="815" y="802"/>
                  </a:cubicBezTo>
                  <a:cubicBezTo>
                    <a:pt x="815" y="803"/>
                    <a:pt x="816" y="803"/>
                    <a:pt x="816" y="803"/>
                  </a:cubicBezTo>
                  <a:cubicBezTo>
                    <a:pt x="816" y="804"/>
                    <a:pt x="816" y="804"/>
                    <a:pt x="816" y="804"/>
                  </a:cubicBezTo>
                  <a:cubicBezTo>
                    <a:pt x="817" y="805"/>
                    <a:pt x="817" y="805"/>
                    <a:pt x="817" y="805"/>
                  </a:cubicBezTo>
                  <a:cubicBezTo>
                    <a:pt x="817" y="806"/>
                    <a:pt x="818" y="806"/>
                    <a:pt x="818" y="806"/>
                  </a:cubicBezTo>
                  <a:cubicBezTo>
                    <a:pt x="818" y="806"/>
                    <a:pt x="818" y="806"/>
                    <a:pt x="817" y="805"/>
                  </a:cubicBezTo>
                  <a:cubicBezTo>
                    <a:pt x="817" y="805"/>
                    <a:pt x="817" y="804"/>
                    <a:pt x="817" y="804"/>
                  </a:cubicBezTo>
                  <a:cubicBezTo>
                    <a:pt x="817" y="803"/>
                    <a:pt x="817" y="802"/>
                    <a:pt x="817" y="802"/>
                  </a:cubicBezTo>
                  <a:cubicBezTo>
                    <a:pt x="817" y="801"/>
                    <a:pt x="817" y="801"/>
                    <a:pt x="817" y="800"/>
                  </a:cubicBezTo>
                  <a:cubicBezTo>
                    <a:pt x="817" y="800"/>
                    <a:pt x="816" y="799"/>
                    <a:pt x="816" y="799"/>
                  </a:cubicBezTo>
                  <a:cubicBezTo>
                    <a:pt x="816" y="797"/>
                    <a:pt x="816" y="796"/>
                    <a:pt x="816" y="795"/>
                  </a:cubicBezTo>
                  <a:cubicBezTo>
                    <a:pt x="816" y="794"/>
                    <a:pt x="816" y="792"/>
                    <a:pt x="816" y="791"/>
                  </a:cubicBezTo>
                  <a:cubicBezTo>
                    <a:pt x="817" y="788"/>
                    <a:pt x="817" y="785"/>
                    <a:pt x="818" y="782"/>
                  </a:cubicBezTo>
                  <a:cubicBezTo>
                    <a:pt x="819" y="780"/>
                    <a:pt x="819" y="779"/>
                    <a:pt x="820" y="778"/>
                  </a:cubicBezTo>
                  <a:cubicBezTo>
                    <a:pt x="832" y="764"/>
                    <a:pt x="842" y="744"/>
                    <a:pt x="861" y="733"/>
                  </a:cubicBezTo>
                  <a:cubicBezTo>
                    <a:pt x="879" y="722"/>
                    <a:pt x="947" y="708"/>
                    <a:pt x="986" y="706"/>
                  </a:cubicBezTo>
                  <a:close/>
                  <a:moveTo>
                    <a:pt x="1008" y="912"/>
                  </a:moveTo>
                  <a:cubicBezTo>
                    <a:pt x="1008" y="912"/>
                    <a:pt x="1008" y="912"/>
                    <a:pt x="1008" y="913"/>
                  </a:cubicBezTo>
                  <a:cubicBezTo>
                    <a:pt x="1007" y="913"/>
                    <a:pt x="1007" y="913"/>
                    <a:pt x="1007" y="913"/>
                  </a:cubicBezTo>
                  <a:cubicBezTo>
                    <a:pt x="1005" y="913"/>
                    <a:pt x="1003" y="912"/>
                    <a:pt x="1002" y="912"/>
                  </a:cubicBezTo>
                  <a:cubicBezTo>
                    <a:pt x="1003" y="912"/>
                    <a:pt x="1003" y="912"/>
                    <a:pt x="1004" y="912"/>
                  </a:cubicBezTo>
                  <a:cubicBezTo>
                    <a:pt x="1006" y="912"/>
                    <a:pt x="1007" y="912"/>
                    <a:pt x="1009" y="912"/>
                  </a:cubicBezTo>
                  <a:cubicBezTo>
                    <a:pt x="1009" y="912"/>
                    <a:pt x="1009" y="912"/>
                    <a:pt x="1008" y="912"/>
                  </a:cubicBezTo>
                  <a:close/>
                  <a:moveTo>
                    <a:pt x="1004" y="909"/>
                  </a:moveTo>
                  <a:cubicBezTo>
                    <a:pt x="1001" y="909"/>
                    <a:pt x="998" y="910"/>
                    <a:pt x="995" y="910"/>
                  </a:cubicBezTo>
                  <a:cubicBezTo>
                    <a:pt x="993" y="909"/>
                    <a:pt x="990" y="908"/>
                    <a:pt x="987" y="907"/>
                  </a:cubicBezTo>
                  <a:cubicBezTo>
                    <a:pt x="987" y="906"/>
                    <a:pt x="987" y="906"/>
                    <a:pt x="987" y="905"/>
                  </a:cubicBezTo>
                  <a:cubicBezTo>
                    <a:pt x="986" y="905"/>
                    <a:pt x="986" y="905"/>
                    <a:pt x="986" y="905"/>
                  </a:cubicBezTo>
                  <a:cubicBezTo>
                    <a:pt x="986" y="905"/>
                    <a:pt x="986" y="904"/>
                    <a:pt x="986" y="904"/>
                  </a:cubicBezTo>
                  <a:cubicBezTo>
                    <a:pt x="985" y="903"/>
                    <a:pt x="984" y="902"/>
                    <a:pt x="983" y="902"/>
                  </a:cubicBezTo>
                  <a:cubicBezTo>
                    <a:pt x="982" y="901"/>
                    <a:pt x="981" y="900"/>
                    <a:pt x="981" y="899"/>
                  </a:cubicBezTo>
                  <a:cubicBezTo>
                    <a:pt x="979" y="897"/>
                    <a:pt x="977" y="894"/>
                    <a:pt x="975" y="892"/>
                  </a:cubicBezTo>
                  <a:cubicBezTo>
                    <a:pt x="974" y="892"/>
                    <a:pt x="974" y="892"/>
                    <a:pt x="974" y="892"/>
                  </a:cubicBezTo>
                  <a:cubicBezTo>
                    <a:pt x="974" y="891"/>
                    <a:pt x="974" y="891"/>
                    <a:pt x="974" y="891"/>
                  </a:cubicBezTo>
                  <a:cubicBezTo>
                    <a:pt x="979" y="874"/>
                    <a:pt x="958" y="867"/>
                    <a:pt x="945" y="871"/>
                  </a:cubicBezTo>
                  <a:cubicBezTo>
                    <a:pt x="952" y="879"/>
                    <a:pt x="958" y="897"/>
                    <a:pt x="972" y="893"/>
                  </a:cubicBezTo>
                  <a:cubicBezTo>
                    <a:pt x="972" y="893"/>
                    <a:pt x="973" y="893"/>
                    <a:pt x="973" y="894"/>
                  </a:cubicBezTo>
                  <a:cubicBezTo>
                    <a:pt x="975" y="896"/>
                    <a:pt x="977" y="898"/>
                    <a:pt x="979" y="900"/>
                  </a:cubicBezTo>
                  <a:cubicBezTo>
                    <a:pt x="980" y="901"/>
                    <a:pt x="981" y="902"/>
                    <a:pt x="982" y="903"/>
                  </a:cubicBezTo>
                  <a:cubicBezTo>
                    <a:pt x="982" y="904"/>
                    <a:pt x="983" y="904"/>
                    <a:pt x="983" y="905"/>
                  </a:cubicBezTo>
                  <a:cubicBezTo>
                    <a:pt x="966" y="898"/>
                    <a:pt x="948" y="889"/>
                    <a:pt x="929" y="880"/>
                  </a:cubicBezTo>
                  <a:cubicBezTo>
                    <a:pt x="927" y="879"/>
                    <a:pt x="924" y="878"/>
                    <a:pt x="922" y="877"/>
                  </a:cubicBezTo>
                  <a:cubicBezTo>
                    <a:pt x="922" y="876"/>
                    <a:pt x="922" y="876"/>
                    <a:pt x="922" y="876"/>
                  </a:cubicBezTo>
                  <a:cubicBezTo>
                    <a:pt x="922" y="875"/>
                    <a:pt x="922" y="873"/>
                    <a:pt x="922" y="872"/>
                  </a:cubicBezTo>
                  <a:cubicBezTo>
                    <a:pt x="921" y="869"/>
                    <a:pt x="921" y="866"/>
                    <a:pt x="921" y="863"/>
                  </a:cubicBezTo>
                  <a:cubicBezTo>
                    <a:pt x="921" y="860"/>
                    <a:pt x="921" y="856"/>
                    <a:pt x="921" y="854"/>
                  </a:cubicBezTo>
                  <a:cubicBezTo>
                    <a:pt x="921" y="852"/>
                    <a:pt x="921" y="851"/>
                    <a:pt x="921" y="849"/>
                  </a:cubicBezTo>
                  <a:cubicBezTo>
                    <a:pt x="921" y="848"/>
                    <a:pt x="921" y="847"/>
                    <a:pt x="921" y="845"/>
                  </a:cubicBezTo>
                  <a:cubicBezTo>
                    <a:pt x="921" y="845"/>
                    <a:pt x="921" y="845"/>
                    <a:pt x="921" y="845"/>
                  </a:cubicBezTo>
                  <a:cubicBezTo>
                    <a:pt x="921" y="844"/>
                    <a:pt x="921" y="844"/>
                    <a:pt x="921" y="844"/>
                  </a:cubicBezTo>
                  <a:cubicBezTo>
                    <a:pt x="921" y="844"/>
                    <a:pt x="922" y="844"/>
                    <a:pt x="922" y="843"/>
                  </a:cubicBezTo>
                  <a:cubicBezTo>
                    <a:pt x="922" y="843"/>
                    <a:pt x="922" y="843"/>
                    <a:pt x="922" y="843"/>
                  </a:cubicBezTo>
                  <a:cubicBezTo>
                    <a:pt x="922" y="842"/>
                    <a:pt x="922" y="842"/>
                    <a:pt x="922" y="842"/>
                  </a:cubicBezTo>
                  <a:cubicBezTo>
                    <a:pt x="922" y="842"/>
                    <a:pt x="922" y="842"/>
                    <a:pt x="922" y="842"/>
                  </a:cubicBezTo>
                  <a:cubicBezTo>
                    <a:pt x="922" y="841"/>
                    <a:pt x="923" y="841"/>
                    <a:pt x="923" y="840"/>
                  </a:cubicBezTo>
                  <a:cubicBezTo>
                    <a:pt x="923" y="839"/>
                    <a:pt x="923" y="839"/>
                    <a:pt x="923" y="838"/>
                  </a:cubicBezTo>
                  <a:cubicBezTo>
                    <a:pt x="923" y="837"/>
                    <a:pt x="923" y="837"/>
                    <a:pt x="923" y="836"/>
                  </a:cubicBezTo>
                  <a:cubicBezTo>
                    <a:pt x="923" y="835"/>
                    <a:pt x="923" y="834"/>
                    <a:pt x="923" y="834"/>
                  </a:cubicBezTo>
                  <a:cubicBezTo>
                    <a:pt x="923" y="834"/>
                    <a:pt x="923" y="834"/>
                    <a:pt x="923" y="833"/>
                  </a:cubicBezTo>
                  <a:cubicBezTo>
                    <a:pt x="924" y="833"/>
                    <a:pt x="924" y="833"/>
                    <a:pt x="924" y="833"/>
                  </a:cubicBezTo>
                  <a:cubicBezTo>
                    <a:pt x="928" y="823"/>
                    <a:pt x="924" y="816"/>
                    <a:pt x="919" y="809"/>
                  </a:cubicBezTo>
                  <a:cubicBezTo>
                    <a:pt x="913" y="817"/>
                    <a:pt x="916" y="826"/>
                    <a:pt x="921" y="832"/>
                  </a:cubicBezTo>
                  <a:cubicBezTo>
                    <a:pt x="921" y="833"/>
                    <a:pt x="921" y="833"/>
                    <a:pt x="921" y="834"/>
                  </a:cubicBezTo>
                  <a:cubicBezTo>
                    <a:pt x="921" y="835"/>
                    <a:pt x="921" y="835"/>
                    <a:pt x="921" y="836"/>
                  </a:cubicBezTo>
                  <a:cubicBezTo>
                    <a:pt x="921" y="837"/>
                    <a:pt x="921" y="837"/>
                    <a:pt x="921" y="838"/>
                  </a:cubicBezTo>
                  <a:cubicBezTo>
                    <a:pt x="921" y="839"/>
                    <a:pt x="921" y="839"/>
                    <a:pt x="921" y="840"/>
                  </a:cubicBezTo>
                  <a:cubicBezTo>
                    <a:pt x="921" y="840"/>
                    <a:pt x="921" y="840"/>
                    <a:pt x="921" y="841"/>
                  </a:cubicBezTo>
                  <a:cubicBezTo>
                    <a:pt x="921" y="840"/>
                    <a:pt x="921" y="840"/>
                    <a:pt x="921" y="840"/>
                  </a:cubicBezTo>
                  <a:cubicBezTo>
                    <a:pt x="920" y="838"/>
                    <a:pt x="920" y="838"/>
                    <a:pt x="920" y="838"/>
                  </a:cubicBezTo>
                  <a:cubicBezTo>
                    <a:pt x="920" y="838"/>
                    <a:pt x="920" y="838"/>
                    <a:pt x="920" y="840"/>
                  </a:cubicBezTo>
                  <a:cubicBezTo>
                    <a:pt x="920" y="840"/>
                    <a:pt x="919" y="841"/>
                    <a:pt x="919" y="842"/>
                  </a:cubicBezTo>
                  <a:cubicBezTo>
                    <a:pt x="919" y="843"/>
                    <a:pt x="919" y="843"/>
                    <a:pt x="919" y="844"/>
                  </a:cubicBezTo>
                  <a:cubicBezTo>
                    <a:pt x="919" y="844"/>
                    <a:pt x="919" y="844"/>
                    <a:pt x="919" y="845"/>
                  </a:cubicBezTo>
                  <a:cubicBezTo>
                    <a:pt x="919" y="845"/>
                    <a:pt x="919" y="845"/>
                    <a:pt x="919" y="846"/>
                  </a:cubicBezTo>
                  <a:cubicBezTo>
                    <a:pt x="919" y="847"/>
                    <a:pt x="919" y="848"/>
                    <a:pt x="919" y="849"/>
                  </a:cubicBezTo>
                  <a:cubicBezTo>
                    <a:pt x="919" y="851"/>
                    <a:pt x="919" y="852"/>
                    <a:pt x="919" y="854"/>
                  </a:cubicBezTo>
                  <a:cubicBezTo>
                    <a:pt x="919" y="857"/>
                    <a:pt x="919" y="860"/>
                    <a:pt x="919" y="863"/>
                  </a:cubicBezTo>
                  <a:cubicBezTo>
                    <a:pt x="919" y="866"/>
                    <a:pt x="919" y="869"/>
                    <a:pt x="920" y="872"/>
                  </a:cubicBezTo>
                  <a:cubicBezTo>
                    <a:pt x="920" y="873"/>
                    <a:pt x="920" y="874"/>
                    <a:pt x="920" y="875"/>
                  </a:cubicBezTo>
                  <a:cubicBezTo>
                    <a:pt x="900" y="865"/>
                    <a:pt x="882" y="853"/>
                    <a:pt x="862" y="844"/>
                  </a:cubicBezTo>
                  <a:cubicBezTo>
                    <a:pt x="862" y="843"/>
                    <a:pt x="861" y="843"/>
                    <a:pt x="861" y="843"/>
                  </a:cubicBezTo>
                  <a:cubicBezTo>
                    <a:pt x="861" y="843"/>
                    <a:pt x="861" y="842"/>
                    <a:pt x="861" y="842"/>
                  </a:cubicBezTo>
                  <a:cubicBezTo>
                    <a:pt x="861" y="842"/>
                    <a:pt x="861" y="841"/>
                    <a:pt x="861" y="841"/>
                  </a:cubicBezTo>
                  <a:cubicBezTo>
                    <a:pt x="861" y="841"/>
                    <a:pt x="861" y="841"/>
                    <a:pt x="861" y="840"/>
                  </a:cubicBezTo>
                  <a:cubicBezTo>
                    <a:pt x="860" y="840"/>
                    <a:pt x="860" y="840"/>
                    <a:pt x="860" y="840"/>
                  </a:cubicBezTo>
                  <a:cubicBezTo>
                    <a:pt x="860" y="840"/>
                    <a:pt x="860" y="839"/>
                    <a:pt x="860" y="839"/>
                  </a:cubicBezTo>
                  <a:cubicBezTo>
                    <a:pt x="860" y="838"/>
                    <a:pt x="859" y="838"/>
                    <a:pt x="859" y="837"/>
                  </a:cubicBezTo>
                  <a:cubicBezTo>
                    <a:pt x="859" y="837"/>
                    <a:pt x="859" y="837"/>
                    <a:pt x="859" y="837"/>
                  </a:cubicBezTo>
                  <a:cubicBezTo>
                    <a:pt x="859" y="836"/>
                    <a:pt x="859" y="836"/>
                    <a:pt x="859" y="836"/>
                  </a:cubicBezTo>
                  <a:cubicBezTo>
                    <a:pt x="859" y="835"/>
                    <a:pt x="858" y="835"/>
                    <a:pt x="858" y="834"/>
                  </a:cubicBezTo>
                  <a:cubicBezTo>
                    <a:pt x="858" y="833"/>
                    <a:pt x="858" y="832"/>
                    <a:pt x="857" y="831"/>
                  </a:cubicBezTo>
                  <a:cubicBezTo>
                    <a:pt x="857" y="830"/>
                    <a:pt x="857" y="829"/>
                    <a:pt x="857" y="828"/>
                  </a:cubicBezTo>
                  <a:cubicBezTo>
                    <a:pt x="857" y="827"/>
                    <a:pt x="857" y="826"/>
                    <a:pt x="857" y="824"/>
                  </a:cubicBezTo>
                  <a:cubicBezTo>
                    <a:pt x="857" y="823"/>
                    <a:pt x="857" y="823"/>
                    <a:pt x="857" y="822"/>
                  </a:cubicBezTo>
                  <a:cubicBezTo>
                    <a:pt x="862" y="819"/>
                    <a:pt x="868" y="814"/>
                    <a:pt x="870" y="809"/>
                  </a:cubicBezTo>
                  <a:cubicBezTo>
                    <a:pt x="870" y="808"/>
                    <a:pt x="870" y="807"/>
                    <a:pt x="870" y="806"/>
                  </a:cubicBezTo>
                  <a:cubicBezTo>
                    <a:pt x="882" y="814"/>
                    <a:pt x="896" y="811"/>
                    <a:pt x="909" y="804"/>
                  </a:cubicBezTo>
                  <a:cubicBezTo>
                    <a:pt x="910" y="804"/>
                    <a:pt x="911" y="804"/>
                    <a:pt x="912" y="804"/>
                  </a:cubicBezTo>
                  <a:cubicBezTo>
                    <a:pt x="914" y="804"/>
                    <a:pt x="915" y="804"/>
                    <a:pt x="916" y="804"/>
                  </a:cubicBezTo>
                  <a:cubicBezTo>
                    <a:pt x="917" y="805"/>
                    <a:pt x="918" y="805"/>
                    <a:pt x="920" y="805"/>
                  </a:cubicBezTo>
                  <a:cubicBezTo>
                    <a:pt x="921" y="805"/>
                    <a:pt x="922" y="806"/>
                    <a:pt x="923" y="806"/>
                  </a:cubicBezTo>
                  <a:cubicBezTo>
                    <a:pt x="924" y="806"/>
                    <a:pt x="925" y="806"/>
                    <a:pt x="926" y="807"/>
                  </a:cubicBezTo>
                  <a:cubicBezTo>
                    <a:pt x="926" y="807"/>
                    <a:pt x="926" y="807"/>
                    <a:pt x="926" y="807"/>
                  </a:cubicBezTo>
                  <a:cubicBezTo>
                    <a:pt x="926" y="807"/>
                    <a:pt x="927" y="807"/>
                    <a:pt x="927" y="807"/>
                  </a:cubicBezTo>
                  <a:cubicBezTo>
                    <a:pt x="927" y="807"/>
                    <a:pt x="928" y="807"/>
                    <a:pt x="928" y="807"/>
                  </a:cubicBezTo>
                  <a:cubicBezTo>
                    <a:pt x="928" y="807"/>
                    <a:pt x="929" y="807"/>
                    <a:pt x="929" y="807"/>
                  </a:cubicBezTo>
                  <a:cubicBezTo>
                    <a:pt x="933" y="811"/>
                    <a:pt x="938" y="816"/>
                    <a:pt x="943" y="821"/>
                  </a:cubicBezTo>
                  <a:cubicBezTo>
                    <a:pt x="949" y="827"/>
                    <a:pt x="956" y="835"/>
                    <a:pt x="963" y="842"/>
                  </a:cubicBezTo>
                  <a:cubicBezTo>
                    <a:pt x="970" y="850"/>
                    <a:pt x="977" y="857"/>
                    <a:pt x="985" y="865"/>
                  </a:cubicBezTo>
                  <a:cubicBezTo>
                    <a:pt x="989" y="869"/>
                    <a:pt x="993" y="873"/>
                    <a:pt x="997" y="876"/>
                  </a:cubicBezTo>
                  <a:cubicBezTo>
                    <a:pt x="1000" y="879"/>
                    <a:pt x="1000" y="879"/>
                    <a:pt x="1000" y="879"/>
                  </a:cubicBezTo>
                  <a:cubicBezTo>
                    <a:pt x="1001" y="880"/>
                    <a:pt x="1002" y="881"/>
                    <a:pt x="1003" y="882"/>
                  </a:cubicBezTo>
                  <a:cubicBezTo>
                    <a:pt x="1004" y="882"/>
                    <a:pt x="1005" y="883"/>
                    <a:pt x="1006" y="884"/>
                  </a:cubicBezTo>
                  <a:cubicBezTo>
                    <a:pt x="1007" y="885"/>
                    <a:pt x="1008" y="886"/>
                    <a:pt x="1010" y="887"/>
                  </a:cubicBezTo>
                  <a:cubicBezTo>
                    <a:pt x="1018" y="893"/>
                    <a:pt x="1028" y="899"/>
                    <a:pt x="1037" y="905"/>
                  </a:cubicBezTo>
                  <a:cubicBezTo>
                    <a:pt x="1039" y="907"/>
                    <a:pt x="1042" y="909"/>
                    <a:pt x="1044" y="910"/>
                  </a:cubicBezTo>
                  <a:cubicBezTo>
                    <a:pt x="1044" y="910"/>
                    <a:pt x="1044" y="910"/>
                    <a:pt x="1043" y="910"/>
                  </a:cubicBezTo>
                  <a:cubicBezTo>
                    <a:pt x="1043" y="910"/>
                    <a:pt x="1042" y="910"/>
                    <a:pt x="1042" y="910"/>
                  </a:cubicBezTo>
                  <a:cubicBezTo>
                    <a:pt x="1041" y="910"/>
                    <a:pt x="1040" y="910"/>
                    <a:pt x="1039" y="909"/>
                  </a:cubicBezTo>
                  <a:cubicBezTo>
                    <a:pt x="1038" y="909"/>
                    <a:pt x="1038" y="909"/>
                    <a:pt x="1037" y="909"/>
                  </a:cubicBezTo>
                  <a:cubicBezTo>
                    <a:pt x="1036" y="909"/>
                    <a:pt x="1036" y="909"/>
                    <a:pt x="1035" y="909"/>
                  </a:cubicBezTo>
                  <a:cubicBezTo>
                    <a:pt x="1035" y="909"/>
                    <a:pt x="1034" y="909"/>
                    <a:pt x="1034" y="909"/>
                  </a:cubicBezTo>
                  <a:cubicBezTo>
                    <a:pt x="1032" y="909"/>
                    <a:pt x="1029" y="909"/>
                    <a:pt x="1027" y="909"/>
                  </a:cubicBezTo>
                  <a:cubicBezTo>
                    <a:pt x="1025" y="909"/>
                    <a:pt x="1022" y="909"/>
                    <a:pt x="1020" y="909"/>
                  </a:cubicBezTo>
                  <a:cubicBezTo>
                    <a:pt x="1015" y="909"/>
                    <a:pt x="1009" y="909"/>
                    <a:pt x="1004" y="909"/>
                  </a:cubicBezTo>
                  <a:close/>
                  <a:moveTo>
                    <a:pt x="820" y="757"/>
                  </a:moveTo>
                  <a:cubicBezTo>
                    <a:pt x="820" y="756"/>
                    <a:pt x="819" y="756"/>
                    <a:pt x="819" y="755"/>
                  </a:cubicBezTo>
                  <a:cubicBezTo>
                    <a:pt x="818" y="754"/>
                    <a:pt x="818" y="754"/>
                    <a:pt x="818" y="753"/>
                  </a:cubicBezTo>
                  <a:cubicBezTo>
                    <a:pt x="818" y="753"/>
                    <a:pt x="818" y="753"/>
                    <a:pt x="818" y="753"/>
                  </a:cubicBezTo>
                  <a:cubicBezTo>
                    <a:pt x="817" y="753"/>
                    <a:pt x="817" y="753"/>
                    <a:pt x="817" y="753"/>
                  </a:cubicBezTo>
                  <a:cubicBezTo>
                    <a:pt x="823" y="742"/>
                    <a:pt x="815" y="739"/>
                    <a:pt x="808" y="735"/>
                  </a:cubicBezTo>
                  <a:cubicBezTo>
                    <a:pt x="813" y="734"/>
                    <a:pt x="819" y="733"/>
                    <a:pt x="826" y="732"/>
                  </a:cubicBezTo>
                  <a:cubicBezTo>
                    <a:pt x="826" y="740"/>
                    <a:pt x="824" y="749"/>
                    <a:pt x="821" y="758"/>
                  </a:cubicBezTo>
                  <a:cubicBezTo>
                    <a:pt x="820" y="758"/>
                    <a:pt x="820" y="757"/>
                    <a:pt x="820" y="757"/>
                  </a:cubicBezTo>
                  <a:close/>
                  <a:moveTo>
                    <a:pt x="700" y="747"/>
                  </a:moveTo>
                  <a:cubicBezTo>
                    <a:pt x="701" y="747"/>
                    <a:pt x="701" y="746"/>
                    <a:pt x="702" y="745"/>
                  </a:cubicBezTo>
                  <a:cubicBezTo>
                    <a:pt x="702" y="744"/>
                    <a:pt x="703" y="743"/>
                    <a:pt x="703" y="742"/>
                  </a:cubicBezTo>
                  <a:cubicBezTo>
                    <a:pt x="704" y="741"/>
                    <a:pt x="704" y="741"/>
                    <a:pt x="705" y="740"/>
                  </a:cubicBezTo>
                  <a:cubicBezTo>
                    <a:pt x="705" y="739"/>
                    <a:pt x="705" y="738"/>
                    <a:pt x="706" y="737"/>
                  </a:cubicBezTo>
                  <a:cubicBezTo>
                    <a:pt x="708" y="733"/>
                    <a:pt x="709" y="729"/>
                    <a:pt x="710" y="725"/>
                  </a:cubicBezTo>
                  <a:cubicBezTo>
                    <a:pt x="710" y="725"/>
                    <a:pt x="710" y="724"/>
                    <a:pt x="710" y="724"/>
                  </a:cubicBezTo>
                  <a:cubicBezTo>
                    <a:pt x="710" y="722"/>
                    <a:pt x="710" y="722"/>
                    <a:pt x="710" y="722"/>
                  </a:cubicBezTo>
                  <a:cubicBezTo>
                    <a:pt x="711" y="721"/>
                    <a:pt x="711" y="720"/>
                    <a:pt x="711" y="719"/>
                  </a:cubicBezTo>
                  <a:cubicBezTo>
                    <a:pt x="711" y="718"/>
                    <a:pt x="711" y="717"/>
                    <a:pt x="711" y="716"/>
                  </a:cubicBezTo>
                  <a:cubicBezTo>
                    <a:pt x="712" y="716"/>
                    <a:pt x="712" y="715"/>
                    <a:pt x="712" y="714"/>
                  </a:cubicBezTo>
                  <a:cubicBezTo>
                    <a:pt x="712" y="710"/>
                    <a:pt x="712" y="706"/>
                    <a:pt x="712" y="702"/>
                  </a:cubicBezTo>
                  <a:cubicBezTo>
                    <a:pt x="712" y="701"/>
                    <a:pt x="712" y="699"/>
                    <a:pt x="711" y="697"/>
                  </a:cubicBezTo>
                  <a:cubicBezTo>
                    <a:pt x="711" y="696"/>
                    <a:pt x="711" y="695"/>
                    <a:pt x="711" y="695"/>
                  </a:cubicBezTo>
                  <a:cubicBezTo>
                    <a:pt x="711" y="694"/>
                    <a:pt x="711" y="694"/>
                    <a:pt x="711" y="694"/>
                  </a:cubicBezTo>
                  <a:cubicBezTo>
                    <a:pt x="711" y="694"/>
                    <a:pt x="711" y="694"/>
                    <a:pt x="711" y="694"/>
                  </a:cubicBezTo>
                  <a:cubicBezTo>
                    <a:pt x="711" y="693"/>
                    <a:pt x="712" y="692"/>
                    <a:pt x="712" y="692"/>
                  </a:cubicBezTo>
                  <a:cubicBezTo>
                    <a:pt x="712" y="691"/>
                    <a:pt x="713" y="690"/>
                    <a:pt x="713" y="689"/>
                  </a:cubicBezTo>
                  <a:cubicBezTo>
                    <a:pt x="714" y="688"/>
                    <a:pt x="714" y="687"/>
                    <a:pt x="715" y="686"/>
                  </a:cubicBezTo>
                  <a:cubicBezTo>
                    <a:pt x="715" y="685"/>
                    <a:pt x="716" y="684"/>
                    <a:pt x="717" y="683"/>
                  </a:cubicBezTo>
                  <a:cubicBezTo>
                    <a:pt x="717" y="682"/>
                    <a:pt x="718" y="681"/>
                    <a:pt x="718" y="680"/>
                  </a:cubicBezTo>
                  <a:cubicBezTo>
                    <a:pt x="719" y="680"/>
                    <a:pt x="719" y="680"/>
                    <a:pt x="719" y="680"/>
                  </a:cubicBezTo>
                  <a:cubicBezTo>
                    <a:pt x="724" y="679"/>
                    <a:pt x="728" y="679"/>
                    <a:pt x="731" y="677"/>
                  </a:cubicBezTo>
                  <a:cubicBezTo>
                    <a:pt x="735" y="678"/>
                    <a:pt x="740" y="676"/>
                    <a:pt x="742" y="673"/>
                  </a:cubicBezTo>
                  <a:cubicBezTo>
                    <a:pt x="742" y="673"/>
                    <a:pt x="742" y="673"/>
                    <a:pt x="742" y="673"/>
                  </a:cubicBezTo>
                  <a:cubicBezTo>
                    <a:pt x="742" y="673"/>
                    <a:pt x="742" y="673"/>
                    <a:pt x="742" y="673"/>
                  </a:cubicBezTo>
                  <a:cubicBezTo>
                    <a:pt x="742" y="673"/>
                    <a:pt x="742" y="673"/>
                    <a:pt x="742" y="673"/>
                  </a:cubicBezTo>
                  <a:cubicBezTo>
                    <a:pt x="742" y="673"/>
                    <a:pt x="743" y="673"/>
                    <a:pt x="743" y="673"/>
                  </a:cubicBezTo>
                  <a:cubicBezTo>
                    <a:pt x="744" y="673"/>
                    <a:pt x="745" y="673"/>
                    <a:pt x="746" y="673"/>
                  </a:cubicBezTo>
                  <a:cubicBezTo>
                    <a:pt x="747" y="673"/>
                    <a:pt x="747" y="673"/>
                    <a:pt x="748" y="673"/>
                  </a:cubicBezTo>
                  <a:cubicBezTo>
                    <a:pt x="749" y="673"/>
                    <a:pt x="750" y="673"/>
                    <a:pt x="750" y="673"/>
                  </a:cubicBezTo>
                  <a:cubicBezTo>
                    <a:pt x="750" y="673"/>
                    <a:pt x="751" y="673"/>
                    <a:pt x="751" y="673"/>
                  </a:cubicBezTo>
                  <a:cubicBezTo>
                    <a:pt x="751" y="673"/>
                    <a:pt x="751" y="673"/>
                    <a:pt x="751" y="673"/>
                  </a:cubicBezTo>
                  <a:cubicBezTo>
                    <a:pt x="751" y="673"/>
                    <a:pt x="751" y="673"/>
                    <a:pt x="751" y="673"/>
                  </a:cubicBezTo>
                  <a:cubicBezTo>
                    <a:pt x="751" y="673"/>
                    <a:pt x="750" y="673"/>
                    <a:pt x="750" y="674"/>
                  </a:cubicBezTo>
                  <a:cubicBezTo>
                    <a:pt x="750" y="674"/>
                    <a:pt x="750" y="674"/>
                    <a:pt x="749" y="674"/>
                  </a:cubicBezTo>
                  <a:cubicBezTo>
                    <a:pt x="749" y="674"/>
                    <a:pt x="749" y="674"/>
                    <a:pt x="749" y="674"/>
                  </a:cubicBezTo>
                  <a:cubicBezTo>
                    <a:pt x="748" y="675"/>
                    <a:pt x="748" y="675"/>
                    <a:pt x="748" y="675"/>
                  </a:cubicBezTo>
                  <a:cubicBezTo>
                    <a:pt x="747" y="676"/>
                    <a:pt x="746" y="676"/>
                    <a:pt x="746" y="677"/>
                  </a:cubicBezTo>
                  <a:cubicBezTo>
                    <a:pt x="745" y="677"/>
                    <a:pt x="744" y="678"/>
                    <a:pt x="744" y="678"/>
                  </a:cubicBezTo>
                  <a:cubicBezTo>
                    <a:pt x="744" y="678"/>
                    <a:pt x="744" y="678"/>
                    <a:pt x="744" y="678"/>
                  </a:cubicBezTo>
                  <a:cubicBezTo>
                    <a:pt x="745" y="678"/>
                    <a:pt x="745" y="678"/>
                    <a:pt x="746" y="678"/>
                  </a:cubicBezTo>
                  <a:cubicBezTo>
                    <a:pt x="747" y="677"/>
                    <a:pt x="747" y="677"/>
                    <a:pt x="748" y="677"/>
                  </a:cubicBezTo>
                  <a:cubicBezTo>
                    <a:pt x="749" y="677"/>
                    <a:pt x="749" y="677"/>
                    <a:pt x="750" y="676"/>
                  </a:cubicBezTo>
                  <a:cubicBezTo>
                    <a:pt x="750" y="676"/>
                    <a:pt x="750" y="676"/>
                    <a:pt x="750" y="676"/>
                  </a:cubicBezTo>
                  <a:cubicBezTo>
                    <a:pt x="751" y="676"/>
                    <a:pt x="751" y="676"/>
                    <a:pt x="751" y="676"/>
                  </a:cubicBezTo>
                  <a:cubicBezTo>
                    <a:pt x="753" y="675"/>
                    <a:pt x="755" y="673"/>
                    <a:pt x="758" y="671"/>
                  </a:cubicBezTo>
                  <a:cubicBezTo>
                    <a:pt x="758" y="671"/>
                    <a:pt x="759" y="670"/>
                    <a:pt x="760" y="669"/>
                  </a:cubicBezTo>
                  <a:cubicBezTo>
                    <a:pt x="760" y="669"/>
                    <a:pt x="760" y="670"/>
                    <a:pt x="760" y="670"/>
                  </a:cubicBezTo>
                  <a:cubicBezTo>
                    <a:pt x="760" y="670"/>
                    <a:pt x="759" y="671"/>
                    <a:pt x="759" y="671"/>
                  </a:cubicBezTo>
                  <a:cubicBezTo>
                    <a:pt x="759" y="672"/>
                    <a:pt x="759" y="672"/>
                    <a:pt x="759" y="673"/>
                  </a:cubicBezTo>
                  <a:cubicBezTo>
                    <a:pt x="759" y="674"/>
                    <a:pt x="759" y="674"/>
                    <a:pt x="758" y="675"/>
                  </a:cubicBezTo>
                  <a:cubicBezTo>
                    <a:pt x="758" y="675"/>
                    <a:pt x="758" y="675"/>
                    <a:pt x="758" y="675"/>
                  </a:cubicBezTo>
                  <a:cubicBezTo>
                    <a:pt x="750" y="683"/>
                    <a:pt x="749" y="692"/>
                    <a:pt x="759" y="700"/>
                  </a:cubicBezTo>
                  <a:cubicBezTo>
                    <a:pt x="760" y="690"/>
                    <a:pt x="767" y="685"/>
                    <a:pt x="759" y="676"/>
                  </a:cubicBezTo>
                  <a:cubicBezTo>
                    <a:pt x="759" y="676"/>
                    <a:pt x="759" y="676"/>
                    <a:pt x="759" y="676"/>
                  </a:cubicBezTo>
                  <a:cubicBezTo>
                    <a:pt x="760" y="675"/>
                    <a:pt x="760" y="674"/>
                    <a:pt x="760" y="673"/>
                  </a:cubicBezTo>
                  <a:cubicBezTo>
                    <a:pt x="760" y="672"/>
                    <a:pt x="760" y="672"/>
                    <a:pt x="760" y="672"/>
                  </a:cubicBezTo>
                  <a:cubicBezTo>
                    <a:pt x="760" y="671"/>
                    <a:pt x="761" y="671"/>
                    <a:pt x="761" y="670"/>
                  </a:cubicBezTo>
                  <a:cubicBezTo>
                    <a:pt x="761" y="669"/>
                    <a:pt x="761" y="668"/>
                    <a:pt x="762" y="668"/>
                  </a:cubicBezTo>
                  <a:cubicBezTo>
                    <a:pt x="762" y="667"/>
                    <a:pt x="763" y="666"/>
                    <a:pt x="764" y="665"/>
                  </a:cubicBezTo>
                  <a:cubicBezTo>
                    <a:pt x="766" y="663"/>
                    <a:pt x="768" y="660"/>
                    <a:pt x="769" y="658"/>
                  </a:cubicBezTo>
                  <a:cubicBezTo>
                    <a:pt x="770" y="657"/>
                    <a:pt x="771" y="656"/>
                    <a:pt x="772" y="655"/>
                  </a:cubicBezTo>
                  <a:cubicBezTo>
                    <a:pt x="773" y="654"/>
                    <a:pt x="773" y="653"/>
                    <a:pt x="774" y="652"/>
                  </a:cubicBezTo>
                  <a:cubicBezTo>
                    <a:pt x="774" y="652"/>
                    <a:pt x="775" y="652"/>
                    <a:pt x="775" y="652"/>
                  </a:cubicBezTo>
                  <a:cubicBezTo>
                    <a:pt x="775" y="652"/>
                    <a:pt x="775" y="651"/>
                    <a:pt x="775" y="651"/>
                  </a:cubicBezTo>
                  <a:cubicBezTo>
                    <a:pt x="776" y="651"/>
                    <a:pt x="776" y="650"/>
                    <a:pt x="776" y="650"/>
                  </a:cubicBezTo>
                  <a:cubicBezTo>
                    <a:pt x="776" y="650"/>
                    <a:pt x="777" y="649"/>
                    <a:pt x="777" y="649"/>
                  </a:cubicBezTo>
                  <a:cubicBezTo>
                    <a:pt x="777" y="649"/>
                    <a:pt x="777" y="649"/>
                    <a:pt x="777" y="648"/>
                  </a:cubicBezTo>
                  <a:cubicBezTo>
                    <a:pt x="780" y="649"/>
                    <a:pt x="782" y="649"/>
                    <a:pt x="784" y="650"/>
                  </a:cubicBezTo>
                  <a:cubicBezTo>
                    <a:pt x="787" y="651"/>
                    <a:pt x="790" y="651"/>
                    <a:pt x="793" y="652"/>
                  </a:cubicBezTo>
                  <a:cubicBezTo>
                    <a:pt x="793" y="652"/>
                    <a:pt x="794" y="652"/>
                    <a:pt x="795" y="652"/>
                  </a:cubicBezTo>
                  <a:cubicBezTo>
                    <a:pt x="795" y="653"/>
                    <a:pt x="796" y="653"/>
                    <a:pt x="797" y="653"/>
                  </a:cubicBezTo>
                  <a:cubicBezTo>
                    <a:pt x="798" y="654"/>
                    <a:pt x="799" y="654"/>
                    <a:pt x="801" y="655"/>
                  </a:cubicBezTo>
                  <a:cubicBezTo>
                    <a:pt x="806" y="658"/>
                    <a:pt x="810" y="662"/>
                    <a:pt x="815" y="665"/>
                  </a:cubicBezTo>
                  <a:cubicBezTo>
                    <a:pt x="818" y="667"/>
                    <a:pt x="820" y="669"/>
                    <a:pt x="822" y="671"/>
                  </a:cubicBezTo>
                  <a:cubicBezTo>
                    <a:pt x="822" y="671"/>
                    <a:pt x="822" y="671"/>
                    <a:pt x="822" y="671"/>
                  </a:cubicBezTo>
                  <a:cubicBezTo>
                    <a:pt x="821" y="671"/>
                    <a:pt x="821" y="671"/>
                    <a:pt x="821" y="671"/>
                  </a:cubicBezTo>
                  <a:cubicBezTo>
                    <a:pt x="820" y="671"/>
                    <a:pt x="820" y="671"/>
                    <a:pt x="820" y="671"/>
                  </a:cubicBezTo>
                  <a:cubicBezTo>
                    <a:pt x="820" y="671"/>
                    <a:pt x="820" y="671"/>
                    <a:pt x="820" y="671"/>
                  </a:cubicBezTo>
                  <a:cubicBezTo>
                    <a:pt x="819" y="671"/>
                    <a:pt x="818" y="671"/>
                    <a:pt x="817" y="672"/>
                  </a:cubicBezTo>
                  <a:cubicBezTo>
                    <a:pt x="817" y="672"/>
                    <a:pt x="816" y="672"/>
                    <a:pt x="815" y="673"/>
                  </a:cubicBezTo>
                  <a:cubicBezTo>
                    <a:pt x="814" y="673"/>
                    <a:pt x="814" y="674"/>
                    <a:pt x="813" y="674"/>
                  </a:cubicBezTo>
                  <a:cubicBezTo>
                    <a:pt x="812" y="674"/>
                    <a:pt x="811" y="675"/>
                    <a:pt x="811" y="675"/>
                  </a:cubicBezTo>
                  <a:cubicBezTo>
                    <a:pt x="810" y="676"/>
                    <a:pt x="809" y="676"/>
                    <a:pt x="808" y="677"/>
                  </a:cubicBezTo>
                  <a:cubicBezTo>
                    <a:pt x="796" y="670"/>
                    <a:pt x="792" y="685"/>
                    <a:pt x="782" y="676"/>
                  </a:cubicBezTo>
                  <a:cubicBezTo>
                    <a:pt x="784" y="683"/>
                    <a:pt x="788" y="688"/>
                    <a:pt x="795" y="689"/>
                  </a:cubicBezTo>
                  <a:cubicBezTo>
                    <a:pt x="800" y="689"/>
                    <a:pt x="810" y="685"/>
                    <a:pt x="809" y="678"/>
                  </a:cubicBezTo>
                  <a:cubicBezTo>
                    <a:pt x="810" y="678"/>
                    <a:pt x="810" y="677"/>
                    <a:pt x="811" y="677"/>
                  </a:cubicBezTo>
                  <a:cubicBezTo>
                    <a:pt x="812" y="676"/>
                    <a:pt x="813" y="676"/>
                    <a:pt x="814" y="675"/>
                  </a:cubicBezTo>
                  <a:cubicBezTo>
                    <a:pt x="814" y="675"/>
                    <a:pt x="815" y="674"/>
                    <a:pt x="816" y="674"/>
                  </a:cubicBezTo>
                  <a:cubicBezTo>
                    <a:pt x="817" y="674"/>
                    <a:pt x="817" y="673"/>
                    <a:pt x="818" y="673"/>
                  </a:cubicBezTo>
                  <a:cubicBezTo>
                    <a:pt x="819" y="673"/>
                    <a:pt x="819" y="673"/>
                    <a:pt x="820" y="673"/>
                  </a:cubicBezTo>
                  <a:cubicBezTo>
                    <a:pt x="820" y="672"/>
                    <a:pt x="820" y="672"/>
                    <a:pt x="820" y="672"/>
                  </a:cubicBezTo>
                  <a:cubicBezTo>
                    <a:pt x="820" y="672"/>
                    <a:pt x="821" y="672"/>
                    <a:pt x="821" y="672"/>
                  </a:cubicBezTo>
                  <a:cubicBezTo>
                    <a:pt x="821" y="672"/>
                    <a:pt x="821" y="672"/>
                    <a:pt x="822" y="672"/>
                  </a:cubicBezTo>
                  <a:cubicBezTo>
                    <a:pt x="822" y="672"/>
                    <a:pt x="822" y="672"/>
                    <a:pt x="823" y="672"/>
                  </a:cubicBezTo>
                  <a:cubicBezTo>
                    <a:pt x="823" y="672"/>
                    <a:pt x="823" y="672"/>
                    <a:pt x="823" y="672"/>
                  </a:cubicBezTo>
                  <a:cubicBezTo>
                    <a:pt x="825" y="673"/>
                    <a:pt x="827" y="675"/>
                    <a:pt x="829" y="676"/>
                  </a:cubicBezTo>
                  <a:cubicBezTo>
                    <a:pt x="837" y="683"/>
                    <a:pt x="846" y="690"/>
                    <a:pt x="853" y="696"/>
                  </a:cubicBezTo>
                  <a:cubicBezTo>
                    <a:pt x="854" y="697"/>
                    <a:pt x="854" y="697"/>
                    <a:pt x="855" y="698"/>
                  </a:cubicBezTo>
                  <a:cubicBezTo>
                    <a:pt x="856" y="699"/>
                    <a:pt x="857" y="699"/>
                    <a:pt x="858" y="700"/>
                  </a:cubicBezTo>
                  <a:cubicBezTo>
                    <a:pt x="858" y="700"/>
                    <a:pt x="859" y="701"/>
                    <a:pt x="859" y="701"/>
                  </a:cubicBezTo>
                  <a:cubicBezTo>
                    <a:pt x="832" y="695"/>
                    <a:pt x="783" y="688"/>
                    <a:pt x="758" y="702"/>
                  </a:cubicBezTo>
                  <a:cubicBezTo>
                    <a:pt x="786" y="696"/>
                    <a:pt x="801" y="699"/>
                    <a:pt x="834" y="704"/>
                  </a:cubicBezTo>
                  <a:cubicBezTo>
                    <a:pt x="843" y="706"/>
                    <a:pt x="851" y="708"/>
                    <a:pt x="853" y="712"/>
                  </a:cubicBezTo>
                  <a:cubicBezTo>
                    <a:pt x="811" y="714"/>
                    <a:pt x="766" y="727"/>
                    <a:pt x="729" y="743"/>
                  </a:cubicBezTo>
                  <a:cubicBezTo>
                    <a:pt x="719" y="748"/>
                    <a:pt x="709" y="749"/>
                    <a:pt x="699" y="750"/>
                  </a:cubicBezTo>
                  <a:cubicBezTo>
                    <a:pt x="699" y="749"/>
                    <a:pt x="700" y="748"/>
                    <a:pt x="700" y="747"/>
                  </a:cubicBezTo>
                  <a:close/>
                  <a:moveTo>
                    <a:pt x="700" y="771"/>
                  </a:moveTo>
                  <a:cubicBezTo>
                    <a:pt x="700" y="771"/>
                    <a:pt x="700" y="770"/>
                    <a:pt x="699" y="770"/>
                  </a:cubicBezTo>
                  <a:cubicBezTo>
                    <a:pt x="699" y="769"/>
                    <a:pt x="699" y="769"/>
                    <a:pt x="699" y="768"/>
                  </a:cubicBezTo>
                  <a:cubicBezTo>
                    <a:pt x="698" y="767"/>
                    <a:pt x="698" y="766"/>
                    <a:pt x="697" y="765"/>
                  </a:cubicBezTo>
                  <a:cubicBezTo>
                    <a:pt x="697" y="763"/>
                    <a:pt x="696" y="761"/>
                    <a:pt x="696" y="758"/>
                  </a:cubicBezTo>
                  <a:cubicBezTo>
                    <a:pt x="707" y="759"/>
                    <a:pt x="718" y="759"/>
                    <a:pt x="727" y="755"/>
                  </a:cubicBezTo>
                  <a:cubicBezTo>
                    <a:pt x="757" y="746"/>
                    <a:pt x="776" y="741"/>
                    <a:pt x="804" y="735"/>
                  </a:cubicBezTo>
                  <a:cubicBezTo>
                    <a:pt x="797" y="748"/>
                    <a:pt x="800" y="756"/>
                    <a:pt x="815" y="754"/>
                  </a:cubicBezTo>
                  <a:cubicBezTo>
                    <a:pt x="815" y="754"/>
                    <a:pt x="815" y="754"/>
                    <a:pt x="816" y="754"/>
                  </a:cubicBezTo>
                  <a:cubicBezTo>
                    <a:pt x="816" y="755"/>
                    <a:pt x="816" y="756"/>
                    <a:pt x="817" y="756"/>
                  </a:cubicBezTo>
                  <a:cubicBezTo>
                    <a:pt x="817" y="757"/>
                    <a:pt x="818" y="757"/>
                    <a:pt x="818" y="758"/>
                  </a:cubicBezTo>
                  <a:cubicBezTo>
                    <a:pt x="818" y="759"/>
                    <a:pt x="819" y="760"/>
                    <a:pt x="819" y="760"/>
                  </a:cubicBezTo>
                  <a:cubicBezTo>
                    <a:pt x="819" y="761"/>
                    <a:pt x="819" y="761"/>
                    <a:pt x="819" y="761"/>
                  </a:cubicBezTo>
                  <a:cubicBezTo>
                    <a:pt x="815" y="773"/>
                    <a:pt x="808" y="783"/>
                    <a:pt x="800" y="790"/>
                  </a:cubicBezTo>
                  <a:cubicBezTo>
                    <a:pt x="796" y="786"/>
                    <a:pt x="792" y="783"/>
                    <a:pt x="788" y="780"/>
                  </a:cubicBezTo>
                  <a:cubicBezTo>
                    <a:pt x="786" y="778"/>
                    <a:pt x="783" y="776"/>
                    <a:pt x="781" y="775"/>
                  </a:cubicBezTo>
                  <a:cubicBezTo>
                    <a:pt x="779" y="774"/>
                    <a:pt x="778" y="773"/>
                    <a:pt x="777" y="773"/>
                  </a:cubicBezTo>
                  <a:cubicBezTo>
                    <a:pt x="776" y="772"/>
                    <a:pt x="774" y="771"/>
                    <a:pt x="773" y="771"/>
                  </a:cubicBezTo>
                  <a:cubicBezTo>
                    <a:pt x="768" y="768"/>
                    <a:pt x="764" y="766"/>
                    <a:pt x="760" y="765"/>
                  </a:cubicBezTo>
                  <a:cubicBezTo>
                    <a:pt x="758" y="765"/>
                    <a:pt x="757" y="764"/>
                    <a:pt x="755" y="764"/>
                  </a:cubicBezTo>
                  <a:cubicBezTo>
                    <a:pt x="754" y="763"/>
                    <a:pt x="753" y="763"/>
                    <a:pt x="751" y="763"/>
                  </a:cubicBezTo>
                  <a:cubicBezTo>
                    <a:pt x="749" y="762"/>
                    <a:pt x="748" y="762"/>
                    <a:pt x="748" y="762"/>
                  </a:cubicBezTo>
                  <a:cubicBezTo>
                    <a:pt x="748" y="762"/>
                    <a:pt x="749" y="762"/>
                    <a:pt x="751" y="763"/>
                  </a:cubicBezTo>
                  <a:cubicBezTo>
                    <a:pt x="752" y="763"/>
                    <a:pt x="754" y="764"/>
                    <a:pt x="755" y="764"/>
                  </a:cubicBezTo>
                  <a:cubicBezTo>
                    <a:pt x="756" y="765"/>
                    <a:pt x="758" y="766"/>
                    <a:pt x="760" y="766"/>
                  </a:cubicBezTo>
                  <a:cubicBezTo>
                    <a:pt x="763" y="768"/>
                    <a:pt x="767" y="770"/>
                    <a:pt x="772" y="773"/>
                  </a:cubicBezTo>
                  <a:cubicBezTo>
                    <a:pt x="773" y="773"/>
                    <a:pt x="774" y="774"/>
                    <a:pt x="775" y="775"/>
                  </a:cubicBezTo>
                  <a:cubicBezTo>
                    <a:pt x="776" y="776"/>
                    <a:pt x="777" y="777"/>
                    <a:pt x="778" y="777"/>
                  </a:cubicBezTo>
                  <a:cubicBezTo>
                    <a:pt x="779" y="778"/>
                    <a:pt x="780" y="778"/>
                    <a:pt x="780" y="779"/>
                  </a:cubicBezTo>
                  <a:cubicBezTo>
                    <a:pt x="781" y="779"/>
                    <a:pt x="781" y="779"/>
                    <a:pt x="782" y="780"/>
                  </a:cubicBezTo>
                  <a:cubicBezTo>
                    <a:pt x="783" y="781"/>
                    <a:pt x="785" y="782"/>
                    <a:pt x="786" y="783"/>
                  </a:cubicBezTo>
                  <a:cubicBezTo>
                    <a:pt x="786" y="783"/>
                    <a:pt x="786" y="783"/>
                    <a:pt x="786" y="783"/>
                  </a:cubicBezTo>
                  <a:cubicBezTo>
                    <a:pt x="786" y="783"/>
                    <a:pt x="786" y="783"/>
                    <a:pt x="786" y="783"/>
                  </a:cubicBezTo>
                  <a:cubicBezTo>
                    <a:pt x="785" y="783"/>
                    <a:pt x="784" y="782"/>
                    <a:pt x="783" y="782"/>
                  </a:cubicBezTo>
                  <a:cubicBezTo>
                    <a:pt x="782" y="782"/>
                    <a:pt x="781" y="782"/>
                    <a:pt x="780" y="782"/>
                  </a:cubicBezTo>
                  <a:cubicBezTo>
                    <a:pt x="779" y="782"/>
                    <a:pt x="778" y="782"/>
                    <a:pt x="776" y="782"/>
                  </a:cubicBezTo>
                  <a:cubicBezTo>
                    <a:pt x="776" y="782"/>
                    <a:pt x="776" y="782"/>
                    <a:pt x="776" y="782"/>
                  </a:cubicBezTo>
                  <a:cubicBezTo>
                    <a:pt x="776" y="781"/>
                    <a:pt x="776" y="781"/>
                    <a:pt x="776" y="781"/>
                  </a:cubicBezTo>
                  <a:cubicBezTo>
                    <a:pt x="763" y="775"/>
                    <a:pt x="751" y="781"/>
                    <a:pt x="737" y="787"/>
                  </a:cubicBezTo>
                  <a:cubicBezTo>
                    <a:pt x="748" y="796"/>
                    <a:pt x="761" y="792"/>
                    <a:pt x="773" y="784"/>
                  </a:cubicBezTo>
                  <a:cubicBezTo>
                    <a:pt x="774" y="784"/>
                    <a:pt x="775" y="784"/>
                    <a:pt x="776" y="784"/>
                  </a:cubicBezTo>
                  <a:cubicBezTo>
                    <a:pt x="777" y="784"/>
                    <a:pt x="778" y="785"/>
                    <a:pt x="779" y="785"/>
                  </a:cubicBezTo>
                  <a:cubicBezTo>
                    <a:pt x="780" y="785"/>
                    <a:pt x="781" y="785"/>
                    <a:pt x="782" y="785"/>
                  </a:cubicBezTo>
                  <a:cubicBezTo>
                    <a:pt x="783" y="785"/>
                    <a:pt x="784" y="785"/>
                    <a:pt x="785" y="785"/>
                  </a:cubicBezTo>
                  <a:cubicBezTo>
                    <a:pt x="786" y="785"/>
                    <a:pt x="786" y="786"/>
                    <a:pt x="787" y="786"/>
                  </a:cubicBezTo>
                  <a:cubicBezTo>
                    <a:pt x="787" y="786"/>
                    <a:pt x="788" y="786"/>
                    <a:pt x="788" y="786"/>
                  </a:cubicBezTo>
                  <a:cubicBezTo>
                    <a:pt x="788" y="786"/>
                    <a:pt x="788" y="786"/>
                    <a:pt x="788" y="786"/>
                  </a:cubicBezTo>
                  <a:cubicBezTo>
                    <a:pt x="789" y="786"/>
                    <a:pt x="789" y="786"/>
                    <a:pt x="789" y="786"/>
                  </a:cubicBezTo>
                  <a:cubicBezTo>
                    <a:pt x="790" y="786"/>
                    <a:pt x="790" y="786"/>
                    <a:pt x="790" y="786"/>
                  </a:cubicBezTo>
                  <a:cubicBezTo>
                    <a:pt x="792" y="788"/>
                    <a:pt x="794" y="790"/>
                    <a:pt x="797" y="792"/>
                  </a:cubicBezTo>
                  <a:cubicBezTo>
                    <a:pt x="795" y="793"/>
                    <a:pt x="794" y="793"/>
                    <a:pt x="792" y="794"/>
                  </a:cubicBezTo>
                  <a:cubicBezTo>
                    <a:pt x="794" y="794"/>
                    <a:pt x="796" y="793"/>
                    <a:pt x="798" y="793"/>
                  </a:cubicBezTo>
                  <a:cubicBezTo>
                    <a:pt x="799" y="794"/>
                    <a:pt x="800" y="795"/>
                    <a:pt x="801" y="796"/>
                  </a:cubicBezTo>
                  <a:cubicBezTo>
                    <a:pt x="807" y="801"/>
                    <a:pt x="812" y="806"/>
                    <a:pt x="818" y="812"/>
                  </a:cubicBezTo>
                  <a:cubicBezTo>
                    <a:pt x="823" y="818"/>
                    <a:pt x="829" y="823"/>
                    <a:pt x="835" y="829"/>
                  </a:cubicBezTo>
                  <a:cubicBezTo>
                    <a:pt x="839" y="832"/>
                    <a:pt x="842" y="835"/>
                    <a:pt x="845" y="837"/>
                  </a:cubicBezTo>
                  <a:cubicBezTo>
                    <a:pt x="845" y="837"/>
                    <a:pt x="845" y="837"/>
                    <a:pt x="845" y="837"/>
                  </a:cubicBezTo>
                  <a:cubicBezTo>
                    <a:pt x="816" y="828"/>
                    <a:pt x="792" y="825"/>
                    <a:pt x="770" y="826"/>
                  </a:cubicBezTo>
                  <a:cubicBezTo>
                    <a:pt x="768" y="825"/>
                    <a:pt x="766" y="823"/>
                    <a:pt x="764" y="822"/>
                  </a:cubicBezTo>
                  <a:cubicBezTo>
                    <a:pt x="763" y="821"/>
                    <a:pt x="762" y="820"/>
                    <a:pt x="761" y="819"/>
                  </a:cubicBezTo>
                  <a:cubicBezTo>
                    <a:pt x="760" y="818"/>
                    <a:pt x="758" y="817"/>
                    <a:pt x="757" y="817"/>
                  </a:cubicBezTo>
                  <a:cubicBezTo>
                    <a:pt x="747" y="809"/>
                    <a:pt x="735" y="801"/>
                    <a:pt x="723" y="792"/>
                  </a:cubicBezTo>
                  <a:cubicBezTo>
                    <a:pt x="717" y="787"/>
                    <a:pt x="710" y="783"/>
                    <a:pt x="704" y="779"/>
                  </a:cubicBezTo>
                  <a:cubicBezTo>
                    <a:pt x="704" y="778"/>
                    <a:pt x="703" y="777"/>
                    <a:pt x="703" y="776"/>
                  </a:cubicBezTo>
                  <a:cubicBezTo>
                    <a:pt x="702" y="775"/>
                    <a:pt x="701" y="773"/>
                    <a:pt x="700" y="771"/>
                  </a:cubicBezTo>
                  <a:close/>
                  <a:moveTo>
                    <a:pt x="548" y="765"/>
                  </a:moveTo>
                  <a:cubicBezTo>
                    <a:pt x="548" y="765"/>
                    <a:pt x="548" y="765"/>
                    <a:pt x="548" y="765"/>
                  </a:cubicBezTo>
                  <a:cubicBezTo>
                    <a:pt x="549" y="764"/>
                    <a:pt x="551" y="763"/>
                    <a:pt x="552" y="762"/>
                  </a:cubicBezTo>
                  <a:cubicBezTo>
                    <a:pt x="553" y="761"/>
                    <a:pt x="555" y="760"/>
                    <a:pt x="556" y="759"/>
                  </a:cubicBezTo>
                  <a:cubicBezTo>
                    <a:pt x="558" y="758"/>
                    <a:pt x="559" y="757"/>
                    <a:pt x="561" y="757"/>
                  </a:cubicBezTo>
                  <a:cubicBezTo>
                    <a:pt x="562" y="756"/>
                    <a:pt x="564" y="755"/>
                    <a:pt x="565" y="754"/>
                  </a:cubicBezTo>
                  <a:cubicBezTo>
                    <a:pt x="566" y="754"/>
                    <a:pt x="566" y="754"/>
                    <a:pt x="567" y="753"/>
                  </a:cubicBezTo>
                  <a:cubicBezTo>
                    <a:pt x="568" y="753"/>
                    <a:pt x="569" y="753"/>
                    <a:pt x="569" y="753"/>
                  </a:cubicBezTo>
                  <a:cubicBezTo>
                    <a:pt x="570" y="752"/>
                    <a:pt x="570" y="752"/>
                    <a:pt x="571" y="752"/>
                  </a:cubicBezTo>
                  <a:cubicBezTo>
                    <a:pt x="571" y="752"/>
                    <a:pt x="571" y="752"/>
                    <a:pt x="571" y="752"/>
                  </a:cubicBezTo>
                  <a:cubicBezTo>
                    <a:pt x="574" y="752"/>
                    <a:pt x="577" y="751"/>
                    <a:pt x="580" y="751"/>
                  </a:cubicBezTo>
                  <a:cubicBezTo>
                    <a:pt x="581" y="751"/>
                    <a:pt x="583" y="750"/>
                    <a:pt x="585" y="750"/>
                  </a:cubicBezTo>
                  <a:cubicBezTo>
                    <a:pt x="586" y="750"/>
                    <a:pt x="588" y="749"/>
                    <a:pt x="589" y="749"/>
                  </a:cubicBezTo>
                  <a:cubicBezTo>
                    <a:pt x="590" y="749"/>
                    <a:pt x="591" y="749"/>
                    <a:pt x="592" y="749"/>
                  </a:cubicBezTo>
                  <a:cubicBezTo>
                    <a:pt x="592" y="749"/>
                    <a:pt x="592" y="749"/>
                    <a:pt x="593" y="749"/>
                  </a:cubicBezTo>
                  <a:cubicBezTo>
                    <a:pt x="593" y="749"/>
                    <a:pt x="593" y="749"/>
                    <a:pt x="594" y="749"/>
                  </a:cubicBezTo>
                  <a:cubicBezTo>
                    <a:pt x="594" y="749"/>
                    <a:pt x="595" y="749"/>
                    <a:pt x="595" y="749"/>
                  </a:cubicBezTo>
                  <a:cubicBezTo>
                    <a:pt x="595" y="749"/>
                    <a:pt x="595" y="749"/>
                    <a:pt x="595" y="749"/>
                  </a:cubicBezTo>
                  <a:cubicBezTo>
                    <a:pt x="595" y="749"/>
                    <a:pt x="595" y="749"/>
                    <a:pt x="595" y="749"/>
                  </a:cubicBezTo>
                  <a:cubicBezTo>
                    <a:pt x="596" y="749"/>
                    <a:pt x="596" y="749"/>
                    <a:pt x="596" y="749"/>
                  </a:cubicBezTo>
                  <a:cubicBezTo>
                    <a:pt x="596" y="749"/>
                    <a:pt x="596" y="749"/>
                    <a:pt x="596" y="749"/>
                  </a:cubicBezTo>
                  <a:cubicBezTo>
                    <a:pt x="596" y="749"/>
                    <a:pt x="596" y="749"/>
                    <a:pt x="596" y="749"/>
                  </a:cubicBezTo>
                  <a:cubicBezTo>
                    <a:pt x="597" y="749"/>
                    <a:pt x="598" y="749"/>
                    <a:pt x="599" y="749"/>
                  </a:cubicBezTo>
                  <a:cubicBezTo>
                    <a:pt x="602" y="750"/>
                    <a:pt x="605" y="751"/>
                    <a:pt x="609" y="752"/>
                  </a:cubicBezTo>
                  <a:cubicBezTo>
                    <a:pt x="612" y="753"/>
                    <a:pt x="615" y="755"/>
                    <a:pt x="619" y="756"/>
                  </a:cubicBezTo>
                  <a:cubicBezTo>
                    <a:pt x="623" y="757"/>
                    <a:pt x="626" y="759"/>
                    <a:pt x="630" y="760"/>
                  </a:cubicBezTo>
                  <a:cubicBezTo>
                    <a:pt x="634" y="761"/>
                    <a:pt x="639" y="762"/>
                    <a:pt x="643" y="763"/>
                  </a:cubicBezTo>
                  <a:cubicBezTo>
                    <a:pt x="643" y="763"/>
                    <a:pt x="643" y="763"/>
                    <a:pt x="643" y="763"/>
                  </a:cubicBezTo>
                  <a:cubicBezTo>
                    <a:pt x="643" y="763"/>
                    <a:pt x="642" y="764"/>
                    <a:pt x="642" y="764"/>
                  </a:cubicBezTo>
                  <a:cubicBezTo>
                    <a:pt x="641" y="765"/>
                    <a:pt x="640" y="765"/>
                    <a:pt x="640" y="766"/>
                  </a:cubicBezTo>
                  <a:cubicBezTo>
                    <a:pt x="639" y="766"/>
                    <a:pt x="639" y="766"/>
                    <a:pt x="639" y="767"/>
                  </a:cubicBezTo>
                  <a:cubicBezTo>
                    <a:pt x="638" y="767"/>
                    <a:pt x="638" y="767"/>
                    <a:pt x="638" y="768"/>
                  </a:cubicBezTo>
                  <a:cubicBezTo>
                    <a:pt x="637" y="769"/>
                    <a:pt x="635" y="770"/>
                    <a:pt x="634" y="772"/>
                  </a:cubicBezTo>
                  <a:cubicBezTo>
                    <a:pt x="633" y="774"/>
                    <a:pt x="632" y="775"/>
                    <a:pt x="630" y="777"/>
                  </a:cubicBezTo>
                  <a:cubicBezTo>
                    <a:pt x="628" y="781"/>
                    <a:pt x="625" y="785"/>
                    <a:pt x="622" y="788"/>
                  </a:cubicBezTo>
                  <a:cubicBezTo>
                    <a:pt x="621" y="790"/>
                    <a:pt x="619" y="792"/>
                    <a:pt x="618" y="793"/>
                  </a:cubicBezTo>
                  <a:cubicBezTo>
                    <a:pt x="616" y="795"/>
                    <a:pt x="614" y="797"/>
                    <a:pt x="613" y="798"/>
                  </a:cubicBezTo>
                  <a:cubicBezTo>
                    <a:pt x="611" y="799"/>
                    <a:pt x="610" y="801"/>
                    <a:pt x="608" y="802"/>
                  </a:cubicBezTo>
                  <a:cubicBezTo>
                    <a:pt x="608" y="802"/>
                    <a:pt x="608" y="802"/>
                    <a:pt x="608" y="802"/>
                  </a:cubicBezTo>
                  <a:cubicBezTo>
                    <a:pt x="608" y="802"/>
                    <a:pt x="607" y="802"/>
                    <a:pt x="606" y="802"/>
                  </a:cubicBezTo>
                  <a:cubicBezTo>
                    <a:pt x="606" y="802"/>
                    <a:pt x="606" y="802"/>
                    <a:pt x="605" y="802"/>
                  </a:cubicBezTo>
                  <a:cubicBezTo>
                    <a:pt x="605" y="802"/>
                    <a:pt x="605" y="802"/>
                    <a:pt x="604" y="802"/>
                  </a:cubicBezTo>
                  <a:cubicBezTo>
                    <a:pt x="604" y="802"/>
                    <a:pt x="604" y="802"/>
                    <a:pt x="604" y="802"/>
                  </a:cubicBezTo>
                  <a:cubicBezTo>
                    <a:pt x="603" y="802"/>
                    <a:pt x="602" y="803"/>
                    <a:pt x="601" y="803"/>
                  </a:cubicBezTo>
                  <a:cubicBezTo>
                    <a:pt x="600" y="803"/>
                    <a:pt x="599" y="803"/>
                    <a:pt x="598" y="803"/>
                  </a:cubicBezTo>
                  <a:cubicBezTo>
                    <a:pt x="596" y="803"/>
                    <a:pt x="595" y="804"/>
                    <a:pt x="594" y="804"/>
                  </a:cubicBezTo>
                  <a:cubicBezTo>
                    <a:pt x="593" y="804"/>
                    <a:pt x="592" y="804"/>
                    <a:pt x="591" y="804"/>
                  </a:cubicBezTo>
                  <a:cubicBezTo>
                    <a:pt x="585" y="795"/>
                    <a:pt x="579" y="797"/>
                    <a:pt x="571" y="799"/>
                  </a:cubicBezTo>
                  <a:cubicBezTo>
                    <a:pt x="567" y="797"/>
                    <a:pt x="563" y="795"/>
                    <a:pt x="559" y="793"/>
                  </a:cubicBezTo>
                  <a:cubicBezTo>
                    <a:pt x="554" y="791"/>
                    <a:pt x="548" y="788"/>
                    <a:pt x="542" y="785"/>
                  </a:cubicBezTo>
                  <a:cubicBezTo>
                    <a:pt x="547" y="782"/>
                    <a:pt x="549" y="775"/>
                    <a:pt x="548" y="765"/>
                  </a:cubicBezTo>
                  <a:close/>
                  <a:moveTo>
                    <a:pt x="616" y="806"/>
                  </a:moveTo>
                  <a:cubicBezTo>
                    <a:pt x="616" y="806"/>
                    <a:pt x="616" y="806"/>
                    <a:pt x="616" y="806"/>
                  </a:cubicBezTo>
                  <a:cubicBezTo>
                    <a:pt x="613" y="810"/>
                    <a:pt x="610" y="813"/>
                    <a:pt x="608" y="817"/>
                  </a:cubicBezTo>
                  <a:cubicBezTo>
                    <a:pt x="608" y="816"/>
                    <a:pt x="607" y="816"/>
                    <a:pt x="606" y="816"/>
                  </a:cubicBezTo>
                  <a:cubicBezTo>
                    <a:pt x="603" y="814"/>
                    <a:pt x="601" y="813"/>
                    <a:pt x="598" y="812"/>
                  </a:cubicBezTo>
                  <a:cubicBezTo>
                    <a:pt x="599" y="811"/>
                    <a:pt x="600" y="811"/>
                    <a:pt x="601" y="810"/>
                  </a:cubicBezTo>
                  <a:cubicBezTo>
                    <a:pt x="602" y="810"/>
                    <a:pt x="602" y="810"/>
                    <a:pt x="603" y="809"/>
                  </a:cubicBezTo>
                  <a:cubicBezTo>
                    <a:pt x="604" y="809"/>
                    <a:pt x="604" y="809"/>
                    <a:pt x="604" y="809"/>
                  </a:cubicBezTo>
                  <a:cubicBezTo>
                    <a:pt x="605" y="809"/>
                    <a:pt x="605" y="808"/>
                    <a:pt x="605" y="808"/>
                  </a:cubicBezTo>
                  <a:cubicBezTo>
                    <a:pt x="608" y="806"/>
                    <a:pt x="612" y="803"/>
                    <a:pt x="615" y="800"/>
                  </a:cubicBezTo>
                  <a:cubicBezTo>
                    <a:pt x="616" y="799"/>
                    <a:pt x="617" y="798"/>
                    <a:pt x="619" y="797"/>
                  </a:cubicBezTo>
                  <a:cubicBezTo>
                    <a:pt x="618" y="797"/>
                    <a:pt x="618" y="798"/>
                    <a:pt x="618" y="798"/>
                  </a:cubicBezTo>
                  <a:cubicBezTo>
                    <a:pt x="618" y="799"/>
                    <a:pt x="618" y="800"/>
                    <a:pt x="618" y="800"/>
                  </a:cubicBezTo>
                  <a:cubicBezTo>
                    <a:pt x="617" y="801"/>
                    <a:pt x="617" y="802"/>
                    <a:pt x="617" y="802"/>
                  </a:cubicBezTo>
                  <a:cubicBezTo>
                    <a:pt x="617" y="804"/>
                    <a:pt x="616" y="805"/>
                    <a:pt x="616" y="806"/>
                  </a:cubicBezTo>
                  <a:close/>
                  <a:moveTo>
                    <a:pt x="596" y="811"/>
                  </a:moveTo>
                  <a:cubicBezTo>
                    <a:pt x="594" y="810"/>
                    <a:pt x="592" y="809"/>
                    <a:pt x="590" y="808"/>
                  </a:cubicBezTo>
                  <a:cubicBezTo>
                    <a:pt x="591" y="807"/>
                    <a:pt x="591" y="807"/>
                    <a:pt x="591" y="806"/>
                  </a:cubicBezTo>
                  <a:cubicBezTo>
                    <a:pt x="592" y="806"/>
                    <a:pt x="592" y="806"/>
                    <a:pt x="592" y="806"/>
                  </a:cubicBezTo>
                  <a:cubicBezTo>
                    <a:pt x="592" y="806"/>
                    <a:pt x="592" y="806"/>
                    <a:pt x="592" y="806"/>
                  </a:cubicBezTo>
                  <a:cubicBezTo>
                    <a:pt x="592" y="806"/>
                    <a:pt x="592" y="806"/>
                    <a:pt x="592" y="806"/>
                  </a:cubicBezTo>
                  <a:cubicBezTo>
                    <a:pt x="593" y="806"/>
                    <a:pt x="593" y="806"/>
                    <a:pt x="594" y="806"/>
                  </a:cubicBezTo>
                  <a:cubicBezTo>
                    <a:pt x="595" y="806"/>
                    <a:pt x="596" y="806"/>
                    <a:pt x="598" y="805"/>
                  </a:cubicBezTo>
                  <a:cubicBezTo>
                    <a:pt x="599" y="805"/>
                    <a:pt x="600" y="805"/>
                    <a:pt x="601" y="805"/>
                  </a:cubicBezTo>
                  <a:cubicBezTo>
                    <a:pt x="602" y="805"/>
                    <a:pt x="603" y="805"/>
                    <a:pt x="604" y="804"/>
                  </a:cubicBezTo>
                  <a:cubicBezTo>
                    <a:pt x="604" y="804"/>
                    <a:pt x="604" y="804"/>
                    <a:pt x="605" y="804"/>
                  </a:cubicBezTo>
                  <a:cubicBezTo>
                    <a:pt x="605" y="804"/>
                    <a:pt x="605" y="804"/>
                    <a:pt x="605" y="804"/>
                  </a:cubicBezTo>
                  <a:cubicBezTo>
                    <a:pt x="605" y="804"/>
                    <a:pt x="605" y="804"/>
                    <a:pt x="605" y="804"/>
                  </a:cubicBezTo>
                  <a:cubicBezTo>
                    <a:pt x="605" y="804"/>
                    <a:pt x="604" y="805"/>
                    <a:pt x="604" y="805"/>
                  </a:cubicBezTo>
                  <a:cubicBezTo>
                    <a:pt x="603" y="806"/>
                    <a:pt x="603" y="806"/>
                    <a:pt x="603" y="806"/>
                  </a:cubicBezTo>
                  <a:cubicBezTo>
                    <a:pt x="602" y="806"/>
                    <a:pt x="602" y="806"/>
                    <a:pt x="602" y="807"/>
                  </a:cubicBezTo>
                  <a:cubicBezTo>
                    <a:pt x="601" y="807"/>
                    <a:pt x="600" y="808"/>
                    <a:pt x="600" y="808"/>
                  </a:cubicBezTo>
                  <a:cubicBezTo>
                    <a:pt x="599" y="809"/>
                    <a:pt x="598" y="810"/>
                    <a:pt x="597" y="811"/>
                  </a:cubicBezTo>
                  <a:cubicBezTo>
                    <a:pt x="597" y="811"/>
                    <a:pt x="597" y="811"/>
                    <a:pt x="596" y="811"/>
                  </a:cubicBezTo>
                  <a:close/>
                  <a:moveTo>
                    <a:pt x="530" y="789"/>
                  </a:moveTo>
                  <a:cubicBezTo>
                    <a:pt x="532" y="789"/>
                    <a:pt x="534" y="788"/>
                    <a:pt x="536" y="788"/>
                  </a:cubicBezTo>
                  <a:cubicBezTo>
                    <a:pt x="539" y="789"/>
                    <a:pt x="542" y="791"/>
                    <a:pt x="545" y="793"/>
                  </a:cubicBezTo>
                  <a:cubicBezTo>
                    <a:pt x="545" y="793"/>
                    <a:pt x="544" y="792"/>
                    <a:pt x="544" y="793"/>
                  </a:cubicBezTo>
                  <a:cubicBezTo>
                    <a:pt x="543" y="793"/>
                    <a:pt x="543" y="793"/>
                    <a:pt x="542" y="793"/>
                  </a:cubicBezTo>
                  <a:cubicBezTo>
                    <a:pt x="542" y="793"/>
                    <a:pt x="542" y="793"/>
                    <a:pt x="541" y="793"/>
                  </a:cubicBezTo>
                  <a:cubicBezTo>
                    <a:pt x="541" y="793"/>
                    <a:pt x="541" y="793"/>
                    <a:pt x="541" y="793"/>
                  </a:cubicBezTo>
                  <a:cubicBezTo>
                    <a:pt x="540" y="794"/>
                    <a:pt x="539" y="794"/>
                    <a:pt x="538" y="795"/>
                  </a:cubicBezTo>
                  <a:cubicBezTo>
                    <a:pt x="537" y="795"/>
                    <a:pt x="536" y="796"/>
                    <a:pt x="536" y="797"/>
                  </a:cubicBezTo>
                  <a:cubicBezTo>
                    <a:pt x="534" y="794"/>
                    <a:pt x="532" y="791"/>
                    <a:pt x="530" y="789"/>
                  </a:cubicBezTo>
                  <a:close/>
                  <a:moveTo>
                    <a:pt x="526" y="817"/>
                  </a:moveTo>
                  <a:cubicBezTo>
                    <a:pt x="527" y="815"/>
                    <a:pt x="528" y="811"/>
                    <a:pt x="527" y="808"/>
                  </a:cubicBezTo>
                  <a:cubicBezTo>
                    <a:pt x="528" y="807"/>
                    <a:pt x="529" y="806"/>
                    <a:pt x="530" y="805"/>
                  </a:cubicBezTo>
                  <a:cubicBezTo>
                    <a:pt x="531" y="804"/>
                    <a:pt x="532" y="803"/>
                    <a:pt x="533" y="802"/>
                  </a:cubicBezTo>
                  <a:cubicBezTo>
                    <a:pt x="534" y="801"/>
                    <a:pt x="535" y="800"/>
                    <a:pt x="536" y="799"/>
                  </a:cubicBezTo>
                  <a:cubicBezTo>
                    <a:pt x="538" y="805"/>
                    <a:pt x="539" y="811"/>
                    <a:pt x="539" y="817"/>
                  </a:cubicBezTo>
                  <a:cubicBezTo>
                    <a:pt x="535" y="817"/>
                    <a:pt x="530" y="817"/>
                    <a:pt x="526" y="817"/>
                  </a:cubicBezTo>
                  <a:close/>
                  <a:moveTo>
                    <a:pt x="553" y="818"/>
                  </a:moveTo>
                  <a:cubicBezTo>
                    <a:pt x="545" y="813"/>
                    <a:pt x="541" y="806"/>
                    <a:pt x="537" y="799"/>
                  </a:cubicBezTo>
                  <a:cubicBezTo>
                    <a:pt x="538" y="798"/>
                    <a:pt x="538" y="797"/>
                    <a:pt x="539" y="797"/>
                  </a:cubicBezTo>
                  <a:cubicBezTo>
                    <a:pt x="540" y="796"/>
                    <a:pt x="541" y="796"/>
                    <a:pt x="542" y="795"/>
                  </a:cubicBezTo>
                  <a:cubicBezTo>
                    <a:pt x="542" y="795"/>
                    <a:pt x="542" y="795"/>
                    <a:pt x="542" y="795"/>
                  </a:cubicBezTo>
                  <a:cubicBezTo>
                    <a:pt x="543" y="795"/>
                    <a:pt x="543" y="795"/>
                    <a:pt x="543" y="795"/>
                  </a:cubicBezTo>
                  <a:cubicBezTo>
                    <a:pt x="543" y="795"/>
                    <a:pt x="544" y="794"/>
                    <a:pt x="544" y="794"/>
                  </a:cubicBezTo>
                  <a:cubicBezTo>
                    <a:pt x="545" y="794"/>
                    <a:pt x="546" y="794"/>
                    <a:pt x="546" y="794"/>
                  </a:cubicBezTo>
                  <a:cubicBezTo>
                    <a:pt x="547" y="794"/>
                    <a:pt x="547" y="793"/>
                    <a:pt x="547" y="793"/>
                  </a:cubicBezTo>
                  <a:cubicBezTo>
                    <a:pt x="551" y="795"/>
                    <a:pt x="554" y="797"/>
                    <a:pt x="557" y="798"/>
                  </a:cubicBezTo>
                  <a:cubicBezTo>
                    <a:pt x="559" y="799"/>
                    <a:pt x="560" y="800"/>
                    <a:pt x="561" y="800"/>
                  </a:cubicBezTo>
                  <a:cubicBezTo>
                    <a:pt x="560" y="800"/>
                    <a:pt x="558" y="800"/>
                    <a:pt x="556" y="800"/>
                  </a:cubicBezTo>
                  <a:cubicBezTo>
                    <a:pt x="562" y="805"/>
                    <a:pt x="567" y="813"/>
                    <a:pt x="574" y="814"/>
                  </a:cubicBezTo>
                  <a:cubicBezTo>
                    <a:pt x="577" y="814"/>
                    <a:pt x="581" y="813"/>
                    <a:pt x="585" y="811"/>
                  </a:cubicBezTo>
                  <a:cubicBezTo>
                    <a:pt x="592" y="815"/>
                    <a:pt x="598" y="818"/>
                    <a:pt x="604" y="820"/>
                  </a:cubicBezTo>
                  <a:cubicBezTo>
                    <a:pt x="605" y="821"/>
                    <a:pt x="606" y="821"/>
                    <a:pt x="606" y="821"/>
                  </a:cubicBezTo>
                  <a:cubicBezTo>
                    <a:pt x="606" y="823"/>
                    <a:pt x="606" y="825"/>
                    <a:pt x="606" y="827"/>
                  </a:cubicBezTo>
                  <a:cubicBezTo>
                    <a:pt x="587" y="828"/>
                    <a:pt x="564" y="826"/>
                    <a:pt x="553" y="818"/>
                  </a:cubicBezTo>
                  <a:close/>
                  <a:moveTo>
                    <a:pt x="682" y="830"/>
                  </a:moveTo>
                  <a:cubicBezTo>
                    <a:pt x="661" y="829"/>
                    <a:pt x="646" y="822"/>
                    <a:pt x="625" y="825"/>
                  </a:cubicBezTo>
                  <a:cubicBezTo>
                    <a:pt x="625" y="825"/>
                    <a:pt x="625" y="825"/>
                    <a:pt x="625" y="825"/>
                  </a:cubicBezTo>
                  <a:cubicBezTo>
                    <a:pt x="624" y="824"/>
                    <a:pt x="622" y="824"/>
                    <a:pt x="621" y="823"/>
                  </a:cubicBezTo>
                  <a:cubicBezTo>
                    <a:pt x="622" y="818"/>
                    <a:pt x="622" y="813"/>
                    <a:pt x="617" y="808"/>
                  </a:cubicBezTo>
                  <a:cubicBezTo>
                    <a:pt x="617" y="807"/>
                    <a:pt x="617" y="807"/>
                    <a:pt x="617" y="807"/>
                  </a:cubicBezTo>
                  <a:cubicBezTo>
                    <a:pt x="618" y="805"/>
                    <a:pt x="618" y="804"/>
                    <a:pt x="618" y="802"/>
                  </a:cubicBezTo>
                  <a:cubicBezTo>
                    <a:pt x="619" y="802"/>
                    <a:pt x="619" y="801"/>
                    <a:pt x="619" y="800"/>
                  </a:cubicBezTo>
                  <a:cubicBezTo>
                    <a:pt x="619" y="800"/>
                    <a:pt x="619" y="799"/>
                    <a:pt x="620" y="799"/>
                  </a:cubicBezTo>
                  <a:cubicBezTo>
                    <a:pt x="620" y="797"/>
                    <a:pt x="621" y="796"/>
                    <a:pt x="621" y="794"/>
                  </a:cubicBezTo>
                  <a:cubicBezTo>
                    <a:pt x="622" y="793"/>
                    <a:pt x="624" y="792"/>
                    <a:pt x="625" y="790"/>
                  </a:cubicBezTo>
                  <a:cubicBezTo>
                    <a:pt x="628" y="786"/>
                    <a:pt x="630" y="783"/>
                    <a:pt x="633" y="779"/>
                  </a:cubicBezTo>
                  <a:cubicBezTo>
                    <a:pt x="634" y="777"/>
                    <a:pt x="636" y="776"/>
                    <a:pt x="637" y="774"/>
                  </a:cubicBezTo>
                  <a:cubicBezTo>
                    <a:pt x="638" y="772"/>
                    <a:pt x="639" y="771"/>
                    <a:pt x="640" y="770"/>
                  </a:cubicBezTo>
                  <a:cubicBezTo>
                    <a:pt x="641" y="769"/>
                    <a:pt x="641" y="769"/>
                    <a:pt x="641" y="769"/>
                  </a:cubicBezTo>
                  <a:cubicBezTo>
                    <a:pt x="641" y="768"/>
                    <a:pt x="642" y="768"/>
                    <a:pt x="642" y="768"/>
                  </a:cubicBezTo>
                  <a:cubicBezTo>
                    <a:pt x="642" y="767"/>
                    <a:pt x="643" y="767"/>
                    <a:pt x="643" y="766"/>
                  </a:cubicBezTo>
                  <a:cubicBezTo>
                    <a:pt x="644" y="765"/>
                    <a:pt x="644" y="765"/>
                    <a:pt x="644" y="764"/>
                  </a:cubicBezTo>
                  <a:cubicBezTo>
                    <a:pt x="645" y="764"/>
                    <a:pt x="645" y="764"/>
                    <a:pt x="645" y="763"/>
                  </a:cubicBezTo>
                  <a:cubicBezTo>
                    <a:pt x="648" y="764"/>
                    <a:pt x="652" y="764"/>
                    <a:pt x="655" y="765"/>
                  </a:cubicBezTo>
                  <a:cubicBezTo>
                    <a:pt x="659" y="765"/>
                    <a:pt x="664" y="765"/>
                    <a:pt x="668" y="766"/>
                  </a:cubicBezTo>
                  <a:cubicBezTo>
                    <a:pt x="669" y="766"/>
                    <a:pt x="670" y="766"/>
                    <a:pt x="671" y="766"/>
                  </a:cubicBezTo>
                  <a:cubicBezTo>
                    <a:pt x="672" y="767"/>
                    <a:pt x="673" y="767"/>
                    <a:pt x="674" y="767"/>
                  </a:cubicBezTo>
                  <a:cubicBezTo>
                    <a:pt x="676" y="768"/>
                    <a:pt x="678" y="768"/>
                    <a:pt x="679" y="769"/>
                  </a:cubicBezTo>
                  <a:cubicBezTo>
                    <a:pt x="687" y="772"/>
                    <a:pt x="693" y="777"/>
                    <a:pt x="700" y="782"/>
                  </a:cubicBezTo>
                  <a:cubicBezTo>
                    <a:pt x="704" y="785"/>
                    <a:pt x="707" y="787"/>
                    <a:pt x="711" y="790"/>
                  </a:cubicBezTo>
                  <a:cubicBezTo>
                    <a:pt x="710" y="790"/>
                    <a:pt x="710" y="789"/>
                    <a:pt x="709" y="789"/>
                  </a:cubicBezTo>
                  <a:cubicBezTo>
                    <a:pt x="709" y="789"/>
                    <a:pt x="708" y="789"/>
                    <a:pt x="708" y="789"/>
                  </a:cubicBezTo>
                  <a:cubicBezTo>
                    <a:pt x="708" y="789"/>
                    <a:pt x="707" y="789"/>
                    <a:pt x="707" y="790"/>
                  </a:cubicBezTo>
                  <a:cubicBezTo>
                    <a:pt x="707" y="790"/>
                    <a:pt x="707" y="790"/>
                    <a:pt x="706" y="790"/>
                  </a:cubicBezTo>
                  <a:cubicBezTo>
                    <a:pt x="705" y="790"/>
                    <a:pt x="704" y="791"/>
                    <a:pt x="703" y="791"/>
                  </a:cubicBezTo>
                  <a:cubicBezTo>
                    <a:pt x="702" y="792"/>
                    <a:pt x="701" y="792"/>
                    <a:pt x="700" y="793"/>
                  </a:cubicBezTo>
                  <a:cubicBezTo>
                    <a:pt x="699" y="794"/>
                    <a:pt x="698" y="794"/>
                    <a:pt x="696" y="795"/>
                  </a:cubicBezTo>
                  <a:cubicBezTo>
                    <a:pt x="695" y="796"/>
                    <a:pt x="694" y="797"/>
                    <a:pt x="693" y="798"/>
                  </a:cubicBezTo>
                  <a:cubicBezTo>
                    <a:pt x="692" y="799"/>
                    <a:pt x="690" y="800"/>
                    <a:pt x="689" y="801"/>
                  </a:cubicBezTo>
                  <a:cubicBezTo>
                    <a:pt x="672" y="792"/>
                    <a:pt x="665" y="815"/>
                    <a:pt x="650" y="803"/>
                  </a:cubicBezTo>
                  <a:cubicBezTo>
                    <a:pt x="653" y="813"/>
                    <a:pt x="659" y="820"/>
                    <a:pt x="670" y="820"/>
                  </a:cubicBezTo>
                  <a:cubicBezTo>
                    <a:pt x="677" y="819"/>
                    <a:pt x="691" y="811"/>
                    <a:pt x="690" y="802"/>
                  </a:cubicBezTo>
                  <a:cubicBezTo>
                    <a:pt x="691" y="801"/>
                    <a:pt x="693" y="800"/>
                    <a:pt x="694" y="799"/>
                  </a:cubicBezTo>
                  <a:cubicBezTo>
                    <a:pt x="695" y="798"/>
                    <a:pt x="696" y="798"/>
                    <a:pt x="697" y="797"/>
                  </a:cubicBezTo>
                  <a:cubicBezTo>
                    <a:pt x="699" y="796"/>
                    <a:pt x="700" y="795"/>
                    <a:pt x="701" y="795"/>
                  </a:cubicBezTo>
                  <a:cubicBezTo>
                    <a:pt x="702" y="794"/>
                    <a:pt x="703" y="793"/>
                    <a:pt x="704" y="793"/>
                  </a:cubicBezTo>
                  <a:cubicBezTo>
                    <a:pt x="705" y="792"/>
                    <a:pt x="706" y="792"/>
                    <a:pt x="707" y="792"/>
                  </a:cubicBezTo>
                  <a:cubicBezTo>
                    <a:pt x="707" y="792"/>
                    <a:pt x="707" y="792"/>
                    <a:pt x="707" y="792"/>
                  </a:cubicBezTo>
                  <a:cubicBezTo>
                    <a:pt x="708" y="792"/>
                    <a:pt x="708" y="792"/>
                    <a:pt x="708" y="791"/>
                  </a:cubicBezTo>
                  <a:cubicBezTo>
                    <a:pt x="709" y="791"/>
                    <a:pt x="709" y="791"/>
                    <a:pt x="709" y="791"/>
                  </a:cubicBezTo>
                  <a:cubicBezTo>
                    <a:pt x="710" y="791"/>
                    <a:pt x="711" y="791"/>
                    <a:pt x="711" y="791"/>
                  </a:cubicBezTo>
                  <a:cubicBezTo>
                    <a:pt x="712" y="791"/>
                    <a:pt x="712" y="791"/>
                    <a:pt x="712" y="791"/>
                  </a:cubicBezTo>
                  <a:cubicBezTo>
                    <a:pt x="715" y="792"/>
                    <a:pt x="717" y="794"/>
                    <a:pt x="719" y="796"/>
                  </a:cubicBezTo>
                  <a:cubicBezTo>
                    <a:pt x="732" y="805"/>
                    <a:pt x="744" y="813"/>
                    <a:pt x="754" y="821"/>
                  </a:cubicBezTo>
                  <a:cubicBezTo>
                    <a:pt x="755" y="822"/>
                    <a:pt x="756" y="822"/>
                    <a:pt x="758" y="823"/>
                  </a:cubicBezTo>
                  <a:cubicBezTo>
                    <a:pt x="759" y="824"/>
                    <a:pt x="760" y="825"/>
                    <a:pt x="761" y="826"/>
                  </a:cubicBezTo>
                  <a:cubicBezTo>
                    <a:pt x="762" y="826"/>
                    <a:pt x="762" y="826"/>
                    <a:pt x="763" y="827"/>
                  </a:cubicBezTo>
                  <a:cubicBezTo>
                    <a:pt x="759" y="827"/>
                    <a:pt x="755" y="828"/>
                    <a:pt x="751" y="828"/>
                  </a:cubicBezTo>
                  <a:cubicBezTo>
                    <a:pt x="725" y="833"/>
                    <a:pt x="712" y="831"/>
                    <a:pt x="682" y="830"/>
                  </a:cubicBezTo>
                  <a:close/>
                  <a:moveTo>
                    <a:pt x="1010" y="914"/>
                  </a:moveTo>
                  <a:cubicBezTo>
                    <a:pt x="1010" y="914"/>
                    <a:pt x="1010" y="914"/>
                    <a:pt x="1010" y="913"/>
                  </a:cubicBezTo>
                  <a:cubicBezTo>
                    <a:pt x="1010" y="913"/>
                    <a:pt x="1010" y="913"/>
                    <a:pt x="1010" y="913"/>
                  </a:cubicBezTo>
                  <a:cubicBezTo>
                    <a:pt x="1011" y="912"/>
                    <a:pt x="1011" y="912"/>
                    <a:pt x="1012" y="911"/>
                  </a:cubicBezTo>
                  <a:cubicBezTo>
                    <a:pt x="1014" y="911"/>
                    <a:pt x="1017" y="911"/>
                    <a:pt x="1020" y="911"/>
                  </a:cubicBezTo>
                  <a:cubicBezTo>
                    <a:pt x="1022" y="911"/>
                    <a:pt x="1025" y="911"/>
                    <a:pt x="1027" y="911"/>
                  </a:cubicBezTo>
                  <a:cubicBezTo>
                    <a:pt x="1029" y="911"/>
                    <a:pt x="1032" y="911"/>
                    <a:pt x="1034" y="911"/>
                  </a:cubicBezTo>
                  <a:cubicBezTo>
                    <a:pt x="1035" y="911"/>
                    <a:pt x="1036" y="911"/>
                    <a:pt x="1037" y="911"/>
                  </a:cubicBezTo>
                  <a:cubicBezTo>
                    <a:pt x="1037" y="911"/>
                    <a:pt x="1038" y="911"/>
                    <a:pt x="1039" y="911"/>
                  </a:cubicBezTo>
                  <a:cubicBezTo>
                    <a:pt x="1041" y="911"/>
                    <a:pt x="1042" y="911"/>
                    <a:pt x="1043" y="911"/>
                  </a:cubicBezTo>
                  <a:cubicBezTo>
                    <a:pt x="1044" y="911"/>
                    <a:pt x="1045" y="911"/>
                    <a:pt x="1045" y="911"/>
                  </a:cubicBezTo>
                  <a:cubicBezTo>
                    <a:pt x="1047" y="912"/>
                    <a:pt x="1048" y="913"/>
                    <a:pt x="1050" y="914"/>
                  </a:cubicBezTo>
                  <a:cubicBezTo>
                    <a:pt x="1052" y="916"/>
                    <a:pt x="1054" y="917"/>
                    <a:pt x="1056" y="919"/>
                  </a:cubicBezTo>
                  <a:cubicBezTo>
                    <a:pt x="1056" y="919"/>
                    <a:pt x="1057" y="919"/>
                    <a:pt x="1057" y="919"/>
                  </a:cubicBezTo>
                  <a:cubicBezTo>
                    <a:pt x="1040" y="920"/>
                    <a:pt x="1024" y="918"/>
                    <a:pt x="1010" y="914"/>
                  </a:cubicBezTo>
                  <a:close/>
                  <a:moveTo>
                    <a:pt x="1096" y="922"/>
                  </a:moveTo>
                  <a:cubicBezTo>
                    <a:pt x="1085" y="894"/>
                    <a:pt x="1115" y="868"/>
                    <a:pt x="1109" y="840"/>
                  </a:cubicBezTo>
                  <a:cubicBezTo>
                    <a:pt x="1108" y="836"/>
                    <a:pt x="1105" y="831"/>
                    <a:pt x="1102" y="825"/>
                  </a:cubicBezTo>
                  <a:cubicBezTo>
                    <a:pt x="1102" y="824"/>
                    <a:pt x="1101" y="823"/>
                    <a:pt x="1101" y="821"/>
                  </a:cubicBezTo>
                  <a:cubicBezTo>
                    <a:pt x="1099" y="821"/>
                    <a:pt x="1099" y="821"/>
                    <a:pt x="1099" y="821"/>
                  </a:cubicBezTo>
                  <a:cubicBezTo>
                    <a:pt x="1099" y="821"/>
                    <a:pt x="1099" y="821"/>
                    <a:pt x="1099" y="821"/>
                  </a:cubicBezTo>
                  <a:cubicBezTo>
                    <a:pt x="1100" y="821"/>
                    <a:pt x="1101" y="820"/>
                    <a:pt x="1102" y="819"/>
                  </a:cubicBezTo>
                  <a:cubicBezTo>
                    <a:pt x="1101" y="819"/>
                    <a:pt x="1101" y="819"/>
                    <a:pt x="1101" y="818"/>
                  </a:cubicBezTo>
                  <a:cubicBezTo>
                    <a:pt x="1101" y="818"/>
                    <a:pt x="1101" y="818"/>
                    <a:pt x="1101" y="818"/>
                  </a:cubicBezTo>
                  <a:cubicBezTo>
                    <a:pt x="1103" y="817"/>
                    <a:pt x="1104" y="817"/>
                    <a:pt x="1106" y="816"/>
                  </a:cubicBezTo>
                  <a:cubicBezTo>
                    <a:pt x="1108" y="815"/>
                    <a:pt x="1110" y="815"/>
                    <a:pt x="1111" y="814"/>
                  </a:cubicBezTo>
                  <a:cubicBezTo>
                    <a:pt x="1112" y="814"/>
                    <a:pt x="1113" y="814"/>
                    <a:pt x="1114" y="814"/>
                  </a:cubicBezTo>
                  <a:cubicBezTo>
                    <a:pt x="1114" y="814"/>
                    <a:pt x="1115" y="814"/>
                    <a:pt x="1115" y="814"/>
                  </a:cubicBezTo>
                  <a:cubicBezTo>
                    <a:pt x="1116" y="814"/>
                    <a:pt x="1116" y="813"/>
                    <a:pt x="1116" y="813"/>
                  </a:cubicBezTo>
                  <a:cubicBezTo>
                    <a:pt x="1117" y="813"/>
                    <a:pt x="1118" y="813"/>
                    <a:pt x="1119" y="813"/>
                  </a:cubicBezTo>
                  <a:cubicBezTo>
                    <a:pt x="1119" y="813"/>
                    <a:pt x="1120" y="813"/>
                    <a:pt x="1121" y="813"/>
                  </a:cubicBezTo>
                  <a:cubicBezTo>
                    <a:pt x="1121" y="813"/>
                    <a:pt x="1122" y="813"/>
                    <a:pt x="1122" y="813"/>
                  </a:cubicBezTo>
                  <a:cubicBezTo>
                    <a:pt x="1122" y="813"/>
                    <a:pt x="1123" y="813"/>
                    <a:pt x="1123" y="813"/>
                  </a:cubicBezTo>
                  <a:cubicBezTo>
                    <a:pt x="1123" y="813"/>
                    <a:pt x="1124" y="813"/>
                    <a:pt x="1125" y="813"/>
                  </a:cubicBezTo>
                  <a:cubicBezTo>
                    <a:pt x="1125" y="813"/>
                    <a:pt x="1126" y="812"/>
                    <a:pt x="1126" y="812"/>
                  </a:cubicBezTo>
                  <a:cubicBezTo>
                    <a:pt x="1127" y="813"/>
                    <a:pt x="1127" y="813"/>
                    <a:pt x="1127" y="813"/>
                  </a:cubicBezTo>
                  <a:cubicBezTo>
                    <a:pt x="1128" y="813"/>
                    <a:pt x="1128" y="813"/>
                    <a:pt x="1128" y="813"/>
                  </a:cubicBezTo>
                  <a:cubicBezTo>
                    <a:pt x="1128" y="813"/>
                    <a:pt x="1128" y="813"/>
                    <a:pt x="1128" y="813"/>
                  </a:cubicBezTo>
                  <a:cubicBezTo>
                    <a:pt x="1128" y="814"/>
                    <a:pt x="1128" y="814"/>
                    <a:pt x="1128" y="814"/>
                  </a:cubicBezTo>
                  <a:cubicBezTo>
                    <a:pt x="1128" y="814"/>
                    <a:pt x="1128" y="814"/>
                    <a:pt x="1128" y="814"/>
                  </a:cubicBezTo>
                  <a:cubicBezTo>
                    <a:pt x="1129" y="814"/>
                    <a:pt x="1129" y="814"/>
                    <a:pt x="1129" y="814"/>
                  </a:cubicBezTo>
                  <a:cubicBezTo>
                    <a:pt x="1131" y="815"/>
                    <a:pt x="1131" y="815"/>
                    <a:pt x="1131" y="815"/>
                  </a:cubicBezTo>
                  <a:cubicBezTo>
                    <a:pt x="1132" y="815"/>
                    <a:pt x="1132" y="815"/>
                    <a:pt x="1132" y="815"/>
                  </a:cubicBezTo>
                  <a:cubicBezTo>
                    <a:pt x="1153" y="842"/>
                    <a:pt x="1195" y="839"/>
                    <a:pt x="1209" y="869"/>
                  </a:cubicBezTo>
                  <a:cubicBezTo>
                    <a:pt x="1209" y="874"/>
                    <a:pt x="1210" y="878"/>
                    <a:pt x="1210" y="883"/>
                  </a:cubicBezTo>
                  <a:cubicBezTo>
                    <a:pt x="1209" y="881"/>
                    <a:pt x="1207" y="879"/>
                    <a:pt x="1206" y="876"/>
                  </a:cubicBezTo>
                  <a:cubicBezTo>
                    <a:pt x="1200" y="890"/>
                    <a:pt x="1198" y="903"/>
                    <a:pt x="1211" y="908"/>
                  </a:cubicBezTo>
                  <a:cubicBezTo>
                    <a:pt x="1206" y="937"/>
                    <a:pt x="1191" y="970"/>
                    <a:pt x="1175" y="974"/>
                  </a:cubicBezTo>
                  <a:cubicBezTo>
                    <a:pt x="1157" y="980"/>
                    <a:pt x="1103" y="940"/>
                    <a:pt x="1096" y="922"/>
                  </a:cubicBezTo>
                  <a:close/>
                  <a:moveTo>
                    <a:pt x="1256" y="1251"/>
                  </a:moveTo>
                  <a:cubicBezTo>
                    <a:pt x="1241" y="1259"/>
                    <a:pt x="1234" y="1270"/>
                    <a:pt x="1222" y="1280"/>
                  </a:cubicBezTo>
                  <a:cubicBezTo>
                    <a:pt x="1196" y="1302"/>
                    <a:pt x="1186" y="1279"/>
                    <a:pt x="1162" y="1290"/>
                  </a:cubicBezTo>
                  <a:cubicBezTo>
                    <a:pt x="1163" y="1290"/>
                    <a:pt x="1163" y="1291"/>
                    <a:pt x="1163" y="1292"/>
                  </a:cubicBezTo>
                  <a:cubicBezTo>
                    <a:pt x="1166" y="1296"/>
                    <a:pt x="1162" y="1295"/>
                    <a:pt x="1158" y="1292"/>
                  </a:cubicBezTo>
                  <a:cubicBezTo>
                    <a:pt x="1160" y="1291"/>
                    <a:pt x="1161" y="1290"/>
                    <a:pt x="1162" y="1290"/>
                  </a:cubicBezTo>
                  <a:cubicBezTo>
                    <a:pt x="1151" y="1260"/>
                    <a:pt x="1192" y="1230"/>
                    <a:pt x="1200" y="1203"/>
                  </a:cubicBezTo>
                  <a:cubicBezTo>
                    <a:pt x="1208" y="1179"/>
                    <a:pt x="1200" y="1186"/>
                    <a:pt x="1220" y="1172"/>
                  </a:cubicBezTo>
                  <a:cubicBezTo>
                    <a:pt x="1234" y="1162"/>
                    <a:pt x="1248" y="1157"/>
                    <a:pt x="1257" y="1144"/>
                  </a:cubicBezTo>
                  <a:cubicBezTo>
                    <a:pt x="1255" y="1142"/>
                    <a:pt x="1253" y="1141"/>
                    <a:pt x="1251" y="1140"/>
                  </a:cubicBezTo>
                  <a:cubicBezTo>
                    <a:pt x="1251" y="1140"/>
                    <a:pt x="1252" y="1140"/>
                    <a:pt x="1252" y="1139"/>
                  </a:cubicBezTo>
                  <a:cubicBezTo>
                    <a:pt x="1258" y="1136"/>
                    <a:pt x="1265" y="1133"/>
                    <a:pt x="1272" y="1130"/>
                  </a:cubicBezTo>
                  <a:cubicBezTo>
                    <a:pt x="1273" y="1130"/>
                    <a:pt x="1274" y="1129"/>
                    <a:pt x="1274" y="1129"/>
                  </a:cubicBezTo>
                  <a:cubicBezTo>
                    <a:pt x="1275" y="1129"/>
                    <a:pt x="1276" y="1128"/>
                    <a:pt x="1277" y="1128"/>
                  </a:cubicBezTo>
                  <a:cubicBezTo>
                    <a:pt x="1279" y="1128"/>
                    <a:pt x="1279" y="1128"/>
                    <a:pt x="1279" y="1128"/>
                  </a:cubicBezTo>
                  <a:cubicBezTo>
                    <a:pt x="1279" y="1127"/>
                    <a:pt x="1279" y="1127"/>
                    <a:pt x="1279" y="1127"/>
                  </a:cubicBezTo>
                  <a:cubicBezTo>
                    <a:pt x="1279" y="1127"/>
                    <a:pt x="1279" y="1127"/>
                    <a:pt x="1279" y="1127"/>
                  </a:cubicBezTo>
                  <a:cubicBezTo>
                    <a:pt x="1280" y="1127"/>
                    <a:pt x="1280" y="1127"/>
                    <a:pt x="1280" y="1127"/>
                  </a:cubicBezTo>
                  <a:cubicBezTo>
                    <a:pt x="1280" y="1127"/>
                    <a:pt x="1281" y="1127"/>
                    <a:pt x="1281" y="1127"/>
                  </a:cubicBezTo>
                  <a:cubicBezTo>
                    <a:pt x="1283" y="1126"/>
                    <a:pt x="1283" y="1126"/>
                    <a:pt x="1283" y="1126"/>
                  </a:cubicBezTo>
                  <a:cubicBezTo>
                    <a:pt x="1286" y="1126"/>
                    <a:pt x="1290" y="1126"/>
                    <a:pt x="1294" y="1126"/>
                  </a:cubicBezTo>
                  <a:cubicBezTo>
                    <a:pt x="1298" y="1126"/>
                    <a:pt x="1302" y="1127"/>
                    <a:pt x="1306" y="1127"/>
                  </a:cubicBezTo>
                  <a:cubicBezTo>
                    <a:pt x="1308" y="1127"/>
                    <a:pt x="1310" y="1128"/>
                    <a:pt x="1313" y="1128"/>
                  </a:cubicBezTo>
                  <a:cubicBezTo>
                    <a:pt x="1313" y="1128"/>
                    <a:pt x="1313" y="1128"/>
                    <a:pt x="1313" y="1128"/>
                  </a:cubicBezTo>
                  <a:cubicBezTo>
                    <a:pt x="1313" y="1129"/>
                    <a:pt x="1314" y="1129"/>
                    <a:pt x="1314" y="1129"/>
                  </a:cubicBezTo>
                  <a:cubicBezTo>
                    <a:pt x="1314" y="1130"/>
                    <a:pt x="1314" y="1130"/>
                    <a:pt x="1314" y="1130"/>
                  </a:cubicBezTo>
                  <a:cubicBezTo>
                    <a:pt x="1314" y="1130"/>
                    <a:pt x="1314" y="1130"/>
                    <a:pt x="1314" y="1130"/>
                  </a:cubicBezTo>
                  <a:cubicBezTo>
                    <a:pt x="1315" y="1131"/>
                    <a:pt x="1315" y="1131"/>
                    <a:pt x="1315" y="1131"/>
                  </a:cubicBezTo>
                  <a:cubicBezTo>
                    <a:pt x="1315" y="1131"/>
                    <a:pt x="1316" y="1132"/>
                    <a:pt x="1316" y="1132"/>
                  </a:cubicBezTo>
                  <a:cubicBezTo>
                    <a:pt x="1317" y="1133"/>
                    <a:pt x="1317" y="1133"/>
                    <a:pt x="1318" y="1134"/>
                  </a:cubicBezTo>
                  <a:cubicBezTo>
                    <a:pt x="1318" y="1134"/>
                    <a:pt x="1318" y="1135"/>
                    <a:pt x="1319" y="1136"/>
                  </a:cubicBezTo>
                  <a:cubicBezTo>
                    <a:pt x="1319" y="1136"/>
                    <a:pt x="1320" y="1137"/>
                    <a:pt x="1320" y="1138"/>
                  </a:cubicBezTo>
                  <a:cubicBezTo>
                    <a:pt x="1321" y="1138"/>
                    <a:pt x="1321" y="1139"/>
                    <a:pt x="1321" y="1140"/>
                  </a:cubicBezTo>
                  <a:cubicBezTo>
                    <a:pt x="1321" y="1140"/>
                    <a:pt x="1322" y="1140"/>
                    <a:pt x="1322" y="1140"/>
                  </a:cubicBezTo>
                  <a:cubicBezTo>
                    <a:pt x="1313" y="1154"/>
                    <a:pt x="1320" y="1159"/>
                    <a:pt x="1336" y="1159"/>
                  </a:cubicBezTo>
                  <a:cubicBezTo>
                    <a:pt x="1335" y="1150"/>
                    <a:pt x="1337" y="1138"/>
                    <a:pt x="1324" y="1139"/>
                  </a:cubicBezTo>
                  <a:cubicBezTo>
                    <a:pt x="1323" y="1138"/>
                    <a:pt x="1323" y="1138"/>
                    <a:pt x="1323" y="1138"/>
                  </a:cubicBezTo>
                  <a:cubicBezTo>
                    <a:pt x="1323" y="1138"/>
                    <a:pt x="1323" y="1138"/>
                    <a:pt x="1323" y="1138"/>
                  </a:cubicBezTo>
                  <a:cubicBezTo>
                    <a:pt x="1323" y="1137"/>
                    <a:pt x="1322" y="1137"/>
                    <a:pt x="1322" y="1136"/>
                  </a:cubicBezTo>
                  <a:cubicBezTo>
                    <a:pt x="1322" y="1136"/>
                    <a:pt x="1321" y="1135"/>
                    <a:pt x="1321" y="1134"/>
                  </a:cubicBezTo>
                  <a:cubicBezTo>
                    <a:pt x="1320" y="1134"/>
                    <a:pt x="1320" y="1133"/>
                    <a:pt x="1319" y="1132"/>
                  </a:cubicBezTo>
                  <a:cubicBezTo>
                    <a:pt x="1319" y="1132"/>
                    <a:pt x="1318" y="1131"/>
                    <a:pt x="1318" y="1131"/>
                  </a:cubicBezTo>
                  <a:cubicBezTo>
                    <a:pt x="1317" y="1130"/>
                    <a:pt x="1317" y="1130"/>
                    <a:pt x="1316" y="1129"/>
                  </a:cubicBezTo>
                  <a:cubicBezTo>
                    <a:pt x="1316" y="1129"/>
                    <a:pt x="1316" y="1129"/>
                    <a:pt x="1316" y="1129"/>
                  </a:cubicBezTo>
                  <a:cubicBezTo>
                    <a:pt x="1316" y="1129"/>
                    <a:pt x="1316" y="1129"/>
                    <a:pt x="1316" y="1129"/>
                  </a:cubicBezTo>
                  <a:cubicBezTo>
                    <a:pt x="1316" y="1129"/>
                    <a:pt x="1315" y="1128"/>
                    <a:pt x="1315" y="1128"/>
                  </a:cubicBezTo>
                  <a:cubicBezTo>
                    <a:pt x="1315" y="1128"/>
                    <a:pt x="1314" y="1128"/>
                    <a:pt x="1314" y="1128"/>
                  </a:cubicBezTo>
                  <a:cubicBezTo>
                    <a:pt x="1314" y="1128"/>
                    <a:pt x="1313" y="1128"/>
                    <a:pt x="1313" y="1128"/>
                  </a:cubicBezTo>
                  <a:cubicBezTo>
                    <a:pt x="1315" y="1128"/>
                    <a:pt x="1317" y="1127"/>
                    <a:pt x="1319" y="1127"/>
                  </a:cubicBezTo>
                  <a:cubicBezTo>
                    <a:pt x="1320" y="1127"/>
                    <a:pt x="1321" y="1127"/>
                    <a:pt x="1322" y="1126"/>
                  </a:cubicBezTo>
                  <a:cubicBezTo>
                    <a:pt x="1322" y="1126"/>
                    <a:pt x="1322" y="1126"/>
                    <a:pt x="1322" y="1126"/>
                  </a:cubicBezTo>
                  <a:cubicBezTo>
                    <a:pt x="1323" y="1126"/>
                    <a:pt x="1323" y="1126"/>
                    <a:pt x="1323" y="1126"/>
                  </a:cubicBezTo>
                  <a:cubicBezTo>
                    <a:pt x="1323" y="1126"/>
                    <a:pt x="1323" y="1126"/>
                    <a:pt x="1323" y="1126"/>
                  </a:cubicBezTo>
                  <a:cubicBezTo>
                    <a:pt x="1324" y="1126"/>
                    <a:pt x="1324" y="1126"/>
                    <a:pt x="1325" y="1126"/>
                  </a:cubicBezTo>
                  <a:cubicBezTo>
                    <a:pt x="1327" y="1125"/>
                    <a:pt x="1329" y="1124"/>
                    <a:pt x="1331" y="1123"/>
                  </a:cubicBezTo>
                  <a:cubicBezTo>
                    <a:pt x="1332" y="1122"/>
                    <a:pt x="1333" y="1122"/>
                    <a:pt x="1334" y="1121"/>
                  </a:cubicBezTo>
                  <a:cubicBezTo>
                    <a:pt x="1334" y="1121"/>
                    <a:pt x="1334" y="1122"/>
                    <a:pt x="1335" y="1122"/>
                  </a:cubicBezTo>
                  <a:cubicBezTo>
                    <a:pt x="1335" y="1122"/>
                    <a:pt x="1335" y="1122"/>
                    <a:pt x="1336" y="1122"/>
                  </a:cubicBezTo>
                  <a:cubicBezTo>
                    <a:pt x="1336" y="1122"/>
                    <a:pt x="1336" y="1123"/>
                    <a:pt x="1337" y="1123"/>
                  </a:cubicBezTo>
                  <a:cubicBezTo>
                    <a:pt x="1337" y="1123"/>
                    <a:pt x="1337" y="1123"/>
                    <a:pt x="1337" y="1123"/>
                  </a:cubicBezTo>
                  <a:cubicBezTo>
                    <a:pt x="1338" y="1123"/>
                    <a:pt x="1338" y="1123"/>
                    <a:pt x="1339" y="1123"/>
                  </a:cubicBezTo>
                  <a:cubicBezTo>
                    <a:pt x="1339" y="1124"/>
                    <a:pt x="1340" y="1124"/>
                    <a:pt x="1341" y="1124"/>
                  </a:cubicBezTo>
                  <a:cubicBezTo>
                    <a:pt x="1341" y="1124"/>
                    <a:pt x="1341" y="1124"/>
                    <a:pt x="1341" y="1124"/>
                  </a:cubicBezTo>
                  <a:cubicBezTo>
                    <a:pt x="1342" y="1124"/>
                    <a:pt x="1342" y="1125"/>
                    <a:pt x="1342" y="1125"/>
                  </a:cubicBezTo>
                  <a:cubicBezTo>
                    <a:pt x="1343" y="1125"/>
                    <a:pt x="1344" y="1125"/>
                    <a:pt x="1344" y="1125"/>
                  </a:cubicBezTo>
                  <a:cubicBezTo>
                    <a:pt x="1345" y="1126"/>
                    <a:pt x="1347" y="1127"/>
                    <a:pt x="1348" y="1127"/>
                  </a:cubicBezTo>
                  <a:cubicBezTo>
                    <a:pt x="1349" y="1128"/>
                    <a:pt x="1350" y="1129"/>
                    <a:pt x="1351" y="1130"/>
                  </a:cubicBezTo>
                  <a:cubicBezTo>
                    <a:pt x="1352" y="1131"/>
                    <a:pt x="1354" y="1132"/>
                    <a:pt x="1355" y="1133"/>
                  </a:cubicBezTo>
                  <a:cubicBezTo>
                    <a:pt x="1355" y="1133"/>
                    <a:pt x="1356" y="1134"/>
                    <a:pt x="1357" y="1135"/>
                  </a:cubicBezTo>
                  <a:cubicBezTo>
                    <a:pt x="1355" y="1141"/>
                    <a:pt x="1354" y="1149"/>
                    <a:pt x="1358" y="1154"/>
                  </a:cubicBezTo>
                  <a:cubicBezTo>
                    <a:pt x="1362" y="1160"/>
                    <a:pt x="1371" y="1158"/>
                    <a:pt x="1379" y="1159"/>
                  </a:cubicBezTo>
                  <a:cubicBezTo>
                    <a:pt x="1374" y="1168"/>
                    <a:pt x="1368" y="1176"/>
                    <a:pt x="1360" y="1184"/>
                  </a:cubicBezTo>
                  <a:cubicBezTo>
                    <a:pt x="1344" y="1199"/>
                    <a:pt x="1342" y="1211"/>
                    <a:pt x="1324" y="1223"/>
                  </a:cubicBezTo>
                  <a:cubicBezTo>
                    <a:pt x="1302" y="1237"/>
                    <a:pt x="1278" y="1239"/>
                    <a:pt x="1256" y="1251"/>
                  </a:cubicBezTo>
                  <a:close/>
                  <a:moveTo>
                    <a:pt x="1464" y="1195"/>
                  </a:moveTo>
                  <a:cubicBezTo>
                    <a:pt x="1461" y="1198"/>
                    <a:pt x="1459" y="1200"/>
                    <a:pt x="1458" y="1203"/>
                  </a:cubicBezTo>
                  <a:cubicBezTo>
                    <a:pt x="1456" y="1205"/>
                    <a:pt x="1454" y="1208"/>
                    <a:pt x="1452" y="1210"/>
                  </a:cubicBezTo>
                  <a:cubicBezTo>
                    <a:pt x="1451" y="1212"/>
                    <a:pt x="1450" y="1213"/>
                    <a:pt x="1449" y="1214"/>
                  </a:cubicBezTo>
                  <a:cubicBezTo>
                    <a:pt x="1449" y="1215"/>
                    <a:pt x="1448" y="1215"/>
                    <a:pt x="1448" y="1216"/>
                  </a:cubicBezTo>
                  <a:cubicBezTo>
                    <a:pt x="1447" y="1216"/>
                    <a:pt x="1447" y="1217"/>
                    <a:pt x="1446" y="1218"/>
                  </a:cubicBezTo>
                  <a:cubicBezTo>
                    <a:pt x="1444" y="1220"/>
                    <a:pt x="1442" y="1222"/>
                    <a:pt x="1440" y="1224"/>
                  </a:cubicBezTo>
                  <a:cubicBezTo>
                    <a:pt x="1433" y="1224"/>
                    <a:pt x="1425" y="1224"/>
                    <a:pt x="1418" y="1223"/>
                  </a:cubicBezTo>
                  <a:cubicBezTo>
                    <a:pt x="1431" y="1209"/>
                    <a:pt x="1443" y="1182"/>
                    <a:pt x="1458" y="1160"/>
                  </a:cubicBezTo>
                  <a:cubicBezTo>
                    <a:pt x="1459" y="1161"/>
                    <a:pt x="1460" y="1162"/>
                    <a:pt x="1462" y="1164"/>
                  </a:cubicBezTo>
                  <a:cubicBezTo>
                    <a:pt x="1462" y="1164"/>
                    <a:pt x="1462" y="1164"/>
                    <a:pt x="1462" y="1164"/>
                  </a:cubicBezTo>
                  <a:cubicBezTo>
                    <a:pt x="1463" y="1168"/>
                    <a:pt x="1465" y="1172"/>
                    <a:pt x="1466" y="1176"/>
                  </a:cubicBezTo>
                  <a:cubicBezTo>
                    <a:pt x="1467" y="1179"/>
                    <a:pt x="1468" y="1182"/>
                    <a:pt x="1468" y="1185"/>
                  </a:cubicBezTo>
                  <a:cubicBezTo>
                    <a:pt x="1468" y="1186"/>
                    <a:pt x="1468" y="1186"/>
                    <a:pt x="1468" y="1186"/>
                  </a:cubicBezTo>
                  <a:cubicBezTo>
                    <a:pt x="1468" y="1187"/>
                    <a:pt x="1468" y="1187"/>
                    <a:pt x="1468" y="1187"/>
                  </a:cubicBezTo>
                  <a:cubicBezTo>
                    <a:pt x="1468" y="1188"/>
                    <a:pt x="1469" y="1188"/>
                    <a:pt x="1469" y="1188"/>
                  </a:cubicBezTo>
                  <a:cubicBezTo>
                    <a:pt x="1469" y="1188"/>
                    <a:pt x="1469" y="1189"/>
                    <a:pt x="1469" y="1189"/>
                  </a:cubicBezTo>
                  <a:cubicBezTo>
                    <a:pt x="1469" y="1189"/>
                    <a:pt x="1469" y="1190"/>
                    <a:pt x="1469" y="1190"/>
                  </a:cubicBezTo>
                  <a:cubicBezTo>
                    <a:pt x="1467" y="1192"/>
                    <a:pt x="1465" y="1193"/>
                    <a:pt x="1464" y="1195"/>
                  </a:cubicBezTo>
                  <a:close/>
                  <a:moveTo>
                    <a:pt x="1514" y="1153"/>
                  </a:moveTo>
                  <a:cubicBezTo>
                    <a:pt x="1512" y="1154"/>
                    <a:pt x="1512" y="1154"/>
                    <a:pt x="1512" y="1154"/>
                  </a:cubicBezTo>
                  <a:cubicBezTo>
                    <a:pt x="1512" y="1156"/>
                    <a:pt x="1512" y="1158"/>
                    <a:pt x="1511" y="1160"/>
                  </a:cubicBezTo>
                  <a:cubicBezTo>
                    <a:pt x="1511" y="1160"/>
                    <a:pt x="1511" y="1160"/>
                    <a:pt x="1511" y="1160"/>
                  </a:cubicBezTo>
                  <a:cubicBezTo>
                    <a:pt x="1511" y="1161"/>
                    <a:pt x="1510" y="1161"/>
                    <a:pt x="1510" y="1162"/>
                  </a:cubicBezTo>
                  <a:cubicBezTo>
                    <a:pt x="1509" y="1163"/>
                    <a:pt x="1508" y="1164"/>
                    <a:pt x="1507" y="1165"/>
                  </a:cubicBezTo>
                  <a:cubicBezTo>
                    <a:pt x="1506" y="1166"/>
                    <a:pt x="1505" y="1167"/>
                    <a:pt x="1504" y="1168"/>
                  </a:cubicBezTo>
                  <a:cubicBezTo>
                    <a:pt x="1503" y="1169"/>
                    <a:pt x="1502" y="1170"/>
                    <a:pt x="1501" y="1171"/>
                  </a:cubicBezTo>
                  <a:cubicBezTo>
                    <a:pt x="1500" y="1172"/>
                    <a:pt x="1499" y="1172"/>
                    <a:pt x="1498" y="1173"/>
                  </a:cubicBezTo>
                  <a:cubicBezTo>
                    <a:pt x="1498" y="1173"/>
                    <a:pt x="1497" y="1173"/>
                    <a:pt x="1497" y="1174"/>
                  </a:cubicBezTo>
                  <a:cubicBezTo>
                    <a:pt x="1497" y="1174"/>
                    <a:pt x="1497" y="1174"/>
                    <a:pt x="1496" y="1174"/>
                  </a:cubicBezTo>
                  <a:cubicBezTo>
                    <a:pt x="1496" y="1174"/>
                    <a:pt x="1496" y="1175"/>
                    <a:pt x="1496" y="1175"/>
                  </a:cubicBezTo>
                  <a:cubicBezTo>
                    <a:pt x="1495" y="1175"/>
                    <a:pt x="1495" y="1175"/>
                    <a:pt x="1495" y="1175"/>
                  </a:cubicBezTo>
                  <a:cubicBezTo>
                    <a:pt x="1493" y="1176"/>
                    <a:pt x="1492" y="1176"/>
                    <a:pt x="1490" y="1177"/>
                  </a:cubicBezTo>
                  <a:cubicBezTo>
                    <a:pt x="1489" y="1177"/>
                    <a:pt x="1488" y="1178"/>
                    <a:pt x="1487" y="1178"/>
                  </a:cubicBezTo>
                  <a:cubicBezTo>
                    <a:pt x="1487" y="1178"/>
                    <a:pt x="1486" y="1178"/>
                    <a:pt x="1486" y="1179"/>
                  </a:cubicBezTo>
                  <a:cubicBezTo>
                    <a:pt x="1485" y="1179"/>
                    <a:pt x="1485" y="1179"/>
                    <a:pt x="1484" y="1180"/>
                  </a:cubicBezTo>
                  <a:cubicBezTo>
                    <a:pt x="1480" y="1182"/>
                    <a:pt x="1475" y="1185"/>
                    <a:pt x="1471" y="1188"/>
                  </a:cubicBezTo>
                  <a:cubicBezTo>
                    <a:pt x="1471" y="1188"/>
                    <a:pt x="1471" y="1188"/>
                    <a:pt x="1471" y="1188"/>
                  </a:cubicBezTo>
                  <a:cubicBezTo>
                    <a:pt x="1471" y="1188"/>
                    <a:pt x="1471" y="1188"/>
                    <a:pt x="1471" y="1187"/>
                  </a:cubicBezTo>
                  <a:cubicBezTo>
                    <a:pt x="1471" y="1187"/>
                    <a:pt x="1471" y="1186"/>
                    <a:pt x="1471" y="1186"/>
                  </a:cubicBezTo>
                  <a:cubicBezTo>
                    <a:pt x="1471" y="1186"/>
                    <a:pt x="1471" y="1185"/>
                    <a:pt x="1471" y="1185"/>
                  </a:cubicBezTo>
                  <a:cubicBezTo>
                    <a:pt x="1470" y="1182"/>
                    <a:pt x="1469" y="1178"/>
                    <a:pt x="1468" y="1175"/>
                  </a:cubicBezTo>
                  <a:cubicBezTo>
                    <a:pt x="1467" y="1172"/>
                    <a:pt x="1466" y="1168"/>
                    <a:pt x="1465" y="1165"/>
                  </a:cubicBezTo>
                  <a:cubicBezTo>
                    <a:pt x="1466" y="1165"/>
                    <a:pt x="1466" y="1165"/>
                    <a:pt x="1466" y="1166"/>
                  </a:cubicBezTo>
                  <a:cubicBezTo>
                    <a:pt x="1468" y="1163"/>
                    <a:pt x="1468" y="1163"/>
                    <a:pt x="1468" y="1163"/>
                  </a:cubicBezTo>
                  <a:cubicBezTo>
                    <a:pt x="1477" y="1157"/>
                    <a:pt x="1479" y="1146"/>
                    <a:pt x="1476" y="1137"/>
                  </a:cubicBezTo>
                  <a:cubicBezTo>
                    <a:pt x="1483" y="1130"/>
                    <a:pt x="1490" y="1125"/>
                    <a:pt x="1499" y="1123"/>
                  </a:cubicBezTo>
                  <a:cubicBezTo>
                    <a:pt x="1507" y="1121"/>
                    <a:pt x="1515" y="1125"/>
                    <a:pt x="1523" y="1128"/>
                  </a:cubicBezTo>
                  <a:cubicBezTo>
                    <a:pt x="1523" y="1129"/>
                    <a:pt x="1522" y="1130"/>
                    <a:pt x="1521" y="1131"/>
                  </a:cubicBezTo>
                  <a:cubicBezTo>
                    <a:pt x="1516" y="1137"/>
                    <a:pt x="1503" y="1146"/>
                    <a:pt x="1514" y="1153"/>
                  </a:cubicBezTo>
                  <a:close/>
                  <a:moveTo>
                    <a:pt x="1558" y="1054"/>
                  </a:moveTo>
                  <a:cubicBezTo>
                    <a:pt x="1542" y="1055"/>
                    <a:pt x="1521" y="1061"/>
                    <a:pt x="1501" y="1066"/>
                  </a:cubicBezTo>
                  <a:cubicBezTo>
                    <a:pt x="1502" y="1064"/>
                    <a:pt x="1504" y="1061"/>
                    <a:pt x="1506" y="1058"/>
                  </a:cubicBezTo>
                  <a:cubicBezTo>
                    <a:pt x="1508" y="1055"/>
                    <a:pt x="1510" y="1052"/>
                    <a:pt x="1513" y="1049"/>
                  </a:cubicBezTo>
                  <a:cubicBezTo>
                    <a:pt x="1517" y="1047"/>
                    <a:pt x="1520" y="1045"/>
                    <a:pt x="1524" y="1044"/>
                  </a:cubicBezTo>
                  <a:cubicBezTo>
                    <a:pt x="1527" y="1043"/>
                    <a:pt x="1531" y="1042"/>
                    <a:pt x="1535" y="1041"/>
                  </a:cubicBezTo>
                  <a:cubicBezTo>
                    <a:pt x="1542" y="1040"/>
                    <a:pt x="1549" y="1039"/>
                    <a:pt x="1555" y="1039"/>
                  </a:cubicBezTo>
                  <a:cubicBezTo>
                    <a:pt x="1557" y="1039"/>
                    <a:pt x="1559" y="1039"/>
                    <a:pt x="1560" y="1039"/>
                  </a:cubicBezTo>
                  <a:cubicBezTo>
                    <a:pt x="1562" y="1039"/>
                    <a:pt x="1563" y="1039"/>
                    <a:pt x="1565" y="1039"/>
                  </a:cubicBezTo>
                  <a:cubicBezTo>
                    <a:pt x="1568" y="1039"/>
                    <a:pt x="1571" y="1039"/>
                    <a:pt x="1573" y="1039"/>
                  </a:cubicBezTo>
                  <a:cubicBezTo>
                    <a:pt x="1578" y="1040"/>
                    <a:pt x="1583" y="1041"/>
                    <a:pt x="1587" y="1042"/>
                  </a:cubicBezTo>
                  <a:cubicBezTo>
                    <a:pt x="1587" y="1042"/>
                    <a:pt x="1587" y="1042"/>
                    <a:pt x="1587" y="1042"/>
                  </a:cubicBezTo>
                  <a:cubicBezTo>
                    <a:pt x="1587" y="1042"/>
                    <a:pt x="1587" y="1042"/>
                    <a:pt x="1587" y="1042"/>
                  </a:cubicBezTo>
                  <a:cubicBezTo>
                    <a:pt x="1587" y="1043"/>
                    <a:pt x="1587" y="1043"/>
                    <a:pt x="1587" y="1043"/>
                  </a:cubicBezTo>
                  <a:cubicBezTo>
                    <a:pt x="1587" y="1043"/>
                    <a:pt x="1587" y="1043"/>
                    <a:pt x="1587" y="1043"/>
                  </a:cubicBezTo>
                  <a:cubicBezTo>
                    <a:pt x="1588" y="1043"/>
                    <a:pt x="1588" y="1044"/>
                    <a:pt x="1589" y="1044"/>
                  </a:cubicBezTo>
                  <a:cubicBezTo>
                    <a:pt x="1589" y="1045"/>
                    <a:pt x="1590" y="1045"/>
                    <a:pt x="1590" y="1046"/>
                  </a:cubicBezTo>
                  <a:cubicBezTo>
                    <a:pt x="1591" y="1046"/>
                    <a:pt x="1591" y="1047"/>
                    <a:pt x="1592" y="1047"/>
                  </a:cubicBezTo>
                  <a:cubicBezTo>
                    <a:pt x="1592" y="1048"/>
                    <a:pt x="1592" y="1049"/>
                    <a:pt x="1593" y="1049"/>
                  </a:cubicBezTo>
                  <a:cubicBezTo>
                    <a:pt x="1593" y="1050"/>
                    <a:pt x="1594" y="1050"/>
                    <a:pt x="1594" y="1051"/>
                  </a:cubicBezTo>
                  <a:cubicBezTo>
                    <a:pt x="1594" y="1053"/>
                    <a:pt x="1594" y="1056"/>
                    <a:pt x="1594" y="1058"/>
                  </a:cubicBezTo>
                  <a:cubicBezTo>
                    <a:pt x="1582" y="1056"/>
                    <a:pt x="1569" y="1052"/>
                    <a:pt x="1558" y="1054"/>
                  </a:cubicBezTo>
                  <a:close/>
                  <a:moveTo>
                    <a:pt x="1702" y="974"/>
                  </a:moveTo>
                  <a:cubicBezTo>
                    <a:pt x="1698" y="980"/>
                    <a:pt x="1691" y="990"/>
                    <a:pt x="1688" y="994"/>
                  </a:cubicBezTo>
                  <a:cubicBezTo>
                    <a:pt x="1678" y="1006"/>
                    <a:pt x="1671" y="1005"/>
                    <a:pt x="1660" y="1014"/>
                  </a:cubicBezTo>
                  <a:cubicBezTo>
                    <a:pt x="1643" y="1030"/>
                    <a:pt x="1644" y="1051"/>
                    <a:pt x="1616" y="1058"/>
                  </a:cubicBezTo>
                  <a:cubicBezTo>
                    <a:pt x="1613" y="1059"/>
                    <a:pt x="1609" y="1059"/>
                    <a:pt x="1604" y="1059"/>
                  </a:cubicBezTo>
                  <a:cubicBezTo>
                    <a:pt x="1603" y="1054"/>
                    <a:pt x="1600" y="1050"/>
                    <a:pt x="1595" y="1048"/>
                  </a:cubicBezTo>
                  <a:cubicBezTo>
                    <a:pt x="1595" y="1048"/>
                    <a:pt x="1595" y="1048"/>
                    <a:pt x="1595" y="1048"/>
                  </a:cubicBezTo>
                  <a:cubicBezTo>
                    <a:pt x="1595" y="1048"/>
                    <a:pt x="1595" y="1048"/>
                    <a:pt x="1595" y="1048"/>
                  </a:cubicBezTo>
                  <a:cubicBezTo>
                    <a:pt x="1594" y="1047"/>
                    <a:pt x="1594" y="1047"/>
                    <a:pt x="1593" y="1046"/>
                  </a:cubicBezTo>
                  <a:cubicBezTo>
                    <a:pt x="1593" y="1046"/>
                    <a:pt x="1593" y="1045"/>
                    <a:pt x="1593" y="1045"/>
                  </a:cubicBezTo>
                  <a:cubicBezTo>
                    <a:pt x="1593" y="1045"/>
                    <a:pt x="1594" y="1046"/>
                    <a:pt x="1594" y="1046"/>
                  </a:cubicBezTo>
                  <a:cubicBezTo>
                    <a:pt x="1595" y="1047"/>
                    <a:pt x="1596" y="1047"/>
                    <a:pt x="1596" y="1048"/>
                  </a:cubicBezTo>
                  <a:cubicBezTo>
                    <a:pt x="1597" y="1048"/>
                    <a:pt x="1597" y="1048"/>
                    <a:pt x="1597" y="1048"/>
                  </a:cubicBezTo>
                  <a:cubicBezTo>
                    <a:pt x="1597" y="1048"/>
                    <a:pt x="1597" y="1048"/>
                    <a:pt x="1596" y="1048"/>
                  </a:cubicBezTo>
                  <a:cubicBezTo>
                    <a:pt x="1596" y="1047"/>
                    <a:pt x="1595" y="1047"/>
                    <a:pt x="1595" y="1046"/>
                  </a:cubicBezTo>
                  <a:cubicBezTo>
                    <a:pt x="1594" y="1045"/>
                    <a:pt x="1592" y="1044"/>
                    <a:pt x="1591" y="1043"/>
                  </a:cubicBezTo>
                  <a:cubicBezTo>
                    <a:pt x="1591" y="1043"/>
                    <a:pt x="1590" y="1043"/>
                    <a:pt x="1590" y="1043"/>
                  </a:cubicBezTo>
                  <a:cubicBezTo>
                    <a:pt x="1590" y="1042"/>
                    <a:pt x="1589" y="1042"/>
                    <a:pt x="1589" y="1041"/>
                  </a:cubicBezTo>
                  <a:cubicBezTo>
                    <a:pt x="1589" y="1041"/>
                    <a:pt x="1589" y="1041"/>
                    <a:pt x="1589" y="1041"/>
                  </a:cubicBezTo>
                  <a:cubicBezTo>
                    <a:pt x="1589" y="1041"/>
                    <a:pt x="1588" y="1041"/>
                    <a:pt x="1588" y="1041"/>
                  </a:cubicBezTo>
                  <a:cubicBezTo>
                    <a:pt x="1588" y="1041"/>
                    <a:pt x="1588" y="1041"/>
                    <a:pt x="1588" y="1040"/>
                  </a:cubicBezTo>
                  <a:cubicBezTo>
                    <a:pt x="1587" y="1040"/>
                    <a:pt x="1587" y="1040"/>
                    <a:pt x="1586" y="1040"/>
                  </a:cubicBezTo>
                  <a:cubicBezTo>
                    <a:pt x="1586" y="1040"/>
                    <a:pt x="1585" y="1040"/>
                    <a:pt x="1585" y="1040"/>
                  </a:cubicBezTo>
                  <a:cubicBezTo>
                    <a:pt x="1585" y="1040"/>
                    <a:pt x="1585" y="1040"/>
                    <a:pt x="1585" y="1040"/>
                  </a:cubicBezTo>
                  <a:cubicBezTo>
                    <a:pt x="1583" y="1039"/>
                    <a:pt x="1579" y="1038"/>
                    <a:pt x="1576" y="1037"/>
                  </a:cubicBezTo>
                  <a:cubicBezTo>
                    <a:pt x="1576" y="1037"/>
                    <a:pt x="1577" y="1037"/>
                    <a:pt x="1577" y="1036"/>
                  </a:cubicBezTo>
                  <a:cubicBezTo>
                    <a:pt x="1578" y="1036"/>
                    <a:pt x="1578" y="1035"/>
                    <a:pt x="1579" y="1035"/>
                  </a:cubicBezTo>
                  <a:cubicBezTo>
                    <a:pt x="1580" y="1035"/>
                    <a:pt x="1580" y="1034"/>
                    <a:pt x="1580" y="1034"/>
                  </a:cubicBezTo>
                  <a:cubicBezTo>
                    <a:pt x="1581" y="1034"/>
                    <a:pt x="1581" y="1034"/>
                    <a:pt x="1581" y="1034"/>
                  </a:cubicBezTo>
                  <a:cubicBezTo>
                    <a:pt x="1581" y="1033"/>
                    <a:pt x="1582" y="1033"/>
                    <a:pt x="1582" y="1033"/>
                  </a:cubicBezTo>
                  <a:cubicBezTo>
                    <a:pt x="1582" y="1033"/>
                    <a:pt x="1583" y="1032"/>
                    <a:pt x="1583" y="1032"/>
                  </a:cubicBezTo>
                  <a:cubicBezTo>
                    <a:pt x="1584" y="1032"/>
                    <a:pt x="1584" y="1031"/>
                    <a:pt x="1585" y="1031"/>
                  </a:cubicBezTo>
                  <a:cubicBezTo>
                    <a:pt x="1585" y="1030"/>
                    <a:pt x="1586" y="1030"/>
                    <a:pt x="1586" y="1030"/>
                  </a:cubicBezTo>
                  <a:cubicBezTo>
                    <a:pt x="1587" y="1029"/>
                    <a:pt x="1587" y="1029"/>
                    <a:pt x="1588" y="1029"/>
                  </a:cubicBezTo>
                  <a:cubicBezTo>
                    <a:pt x="1589" y="1028"/>
                    <a:pt x="1590" y="1027"/>
                    <a:pt x="1592" y="1027"/>
                  </a:cubicBezTo>
                  <a:cubicBezTo>
                    <a:pt x="1593" y="1026"/>
                    <a:pt x="1594" y="1025"/>
                    <a:pt x="1596" y="1025"/>
                  </a:cubicBezTo>
                  <a:cubicBezTo>
                    <a:pt x="1597" y="1024"/>
                    <a:pt x="1599" y="1024"/>
                    <a:pt x="1600" y="1023"/>
                  </a:cubicBezTo>
                  <a:cubicBezTo>
                    <a:pt x="1601" y="1023"/>
                    <a:pt x="1603" y="1023"/>
                    <a:pt x="1604" y="1022"/>
                  </a:cubicBezTo>
                  <a:cubicBezTo>
                    <a:pt x="1604" y="1022"/>
                    <a:pt x="1604" y="1022"/>
                    <a:pt x="1604" y="1022"/>
                  </a:cubicBezTo>
                  <a:cubicBezTo>
                    <a:pt x="1619" y="1038"/>
                    <a:pt x="1630" y="1026"/>
                    <a:pt x="1637" y="1009"/>
                  </a:cubicBezTo>
                  <a:cubicBezTo>
                    <a:pt x="1623" y="1015"/>
                    <a:pt x="1613" y="1004"/>
                    <a:pt x="1602" y="1020"/>
                  </a:cubicBezTo>
                  <a:cubicBezTo>
                    <a:pt x="1601" y="1020"/>
                    <a:pt x="1600" y="1021"/>
                    <a:pt x="1599" y="1021"/>
                  </a:cubicBezTo>
                  <a:cubicBezTo>
                    <a:pt x="1598" y="1021"/>
                    <a:pt x="1596" y="1022"/>
                    <a:pt x="1595" y="1022"/>
                  </a:cubicBezTo>
                  <a:cubicBezTo>
                    <a:pt x="1593" y="1023"/>
                    <a:pt x="1592" y="1024"/>
                    <a:pt x="1591" y="1024"/>
                  </a:cubicBezTo>
                  <a:cubicBezTo>
                    <a:pt x="1589" y="1025"/>
                    <a:pt x="1588" y="1026"/>
                    <a:pt x="1587" y="1026"/>
                  </a:cubicBezTo>
                  <a:cubicBezTo>
                    <a:pt x="1586" y="1027"/>
                    <a:pt x="1585" y="1027"/>
                    <a:pt x="1585" y="1028"/>
                  </a:cubicBezTo>
                  <a:cubicBezTo>
                    <a:pt x="1584" y="1028"/>
                    <a:pt x="1584" y="1028"/>
                    <a:pt x="1583" y="1029"/>
                  </a:cubicBezTo>
                  <a:cubicBezTo>
                    <a:pt x="1583" y="1029"/>
                    <a:pt x="1582" y="1030"/>
                    <a:pt x="1582" y="1030"/>
                  </a:cubicBezTo>
                  <a:cubicBezTo>
                    <a:pt x="1581" y="1030"/>
                    <a:pt x="1581" y="1031"/>
                    <a:pt x="1580" y="1031"/>
                  </a:cubicBezTo>
                  <a:cubicBezTo>
                    <a:pt x="1580" y="1031"/>
                    <a:pt x="1580" y="1031"/>
                    <a:pt x="1579" y="1032"/>
                  </a:cubicBezTo>
                  <a:cubicBezTo>
                    <a:pt x="1579" y="1032"/>
                    <a:pt x="1579" y="1032"/>
                    <a:pt x="1579" y="1032"/>
                  </a:cubicBezTo>
                  <a:cubicBezTo>
                    <a:pt x="1579" y="1033"/>
                    <a:pt x="1578" y="1033"/>
                    <a:pt x="1578" y="1033"/>
                  </a:cubicBezTo>
                  <a:cubicBezTo>
                    <a:pt x="1578" y="1034"/>
                    <a:pt x="1577" y="1034"/>
                    <a:pt x="1577" y="1034"/>
                  </a:cubicBezTo>
                  <a:cubicBezTo>
                    <a:pt x="1577" y="1035"/>
                    <a:pt x="1577" y="1035"/>
                    <a:pt x="1577" y="1035"/>
                  </a:cubicBezTo>
                  <a:cubicBezTo>
                    <a:pt x="1576" y="1036"/>
                    <a:pt x="1576" y="1037"/>
                    <a:pt x="1576" y="1037"/>
                  </a:cubicBezTo>
                  <a:cubicBezTo>
                    <a:pt x="1575" y="1037"/>
                    <a:pt x="1574" y="1037"/>
                    <a:pt x="1574" y="1037"/>
                  </a:cubicBezTo>
                  <a:cubicBezTo>
                    <a:pt x="1571" y="1036"/>
                    <a:pt x="1568" y="1036"/>
                    <a:pt x="1565" y="1035"/>
                  </a:cubicBezTo>
                  <a:cubicBezTo>
                    <a:pt x="1563" y="1035"/>
                    <a:pt x="1562" y="1035"/>
                    <a:pt x="1560" y="1035"/>
                  </a:cubicBezTo>
                  <a:cubicBezTo>
                    <a:pt x="1559" y="1035"/>
                    <a:pt x="1557" y="1035"/>
                    <a:pt x="1555" y="1035"/>
                  </a:cubicBezTo>
                  <a:cubicBezTo>
                    <a:pt x="1553" y="1035"/>
                    <a:pt x="1550" y="1035"/>
                    <a:pt x="1547" y="1035"/>
                  </a:cubicBezTo>
                  <a:cubicBezTo>
                    <a:pt x="1547" y="1035"/>
                    <a:pt x="1548" y="1035"/>
                    <a:pt x="1548" y="1035"/>
                  </a:cubicBezTo>
                  <a:cubicBezTo>
                    <a:pt x="1549" y="1034"/>
                    <a:pt x="1550" y="1033"/>
                    <a:pt x="1552" y="1032"/>
                  </a:cubicBezTo>
                  <a:cubicBezTo>
                    <a:pt x="1552" y="1032"/>
                    <a:pt x="1553" y="1031"/>
                    <a:pt x="1554" y="1030"/>
                  </a:cubicBezTo>
                  <a:cubicBezTo>
                    <a:pt x="1554" y="1030"/>
                    <a:pt x="1554" y="1029"/>
                    <a:pt x="1555" y="1029"/>
                  </a:cubicBezTo>
                  <a:cubicBezTo>
                    <a:pt x="1555" y="1028"/>
                    <a:pt x="1555" y="1028"/>
                    <a:pt x="1555" y="1027"/>
                  </a:cubicBezTo>
                  <a:cubicBezTo>
                    <a:pt x="1557" y="1026"/>
                    <a:pt x="1558" y="1024"/>
                    <a:pt x="1559" y="1021"/>
                  </a:cubicBezTo>
                  <a:cubicBezTo>
                    <a:pt x="1560" y="1019"/>
                    <a:pt x="1561" y="1017"/>
                    <a:pt x="1562" y="1014"/>
                  </a:cubicBezTo>
                  <a:cubicBezTo>
                    <a:pt x="1565" y="1009"/>
                    <a:pt x="1567" y="1004"/>
                    <a:pt x="1569" y="999"/>
                  </a:cubicBezTo>
                  <a:cubicBezTo>
                    <a:pt x="1571" y="996"/>
                    <a:pt x="1572" y="993"/>
                    <a:pt x="1573" y="991"/>
                  </a:cubicBezTo>
                  <a:cubicBezTo>
                    <a:pt x="1574" y="988"/>
                    <a:pt x="1575" y="986"/>
                    <a:pt x="1576" y="983"/>
                  </a:cubicBezTo>
                  <a:cubicBezTo>
                    <a:pt x="1577" y="982"/>
                    <a:pt x="1578" y="981"/>
                    <a:pt x="1578" y="980"/>
                  </a:cubicBezTo>
                  <a:cubicBezTo>
                    <a:pt x="1579" y="979"/>
                    <a:pt x="1580" y="978"/>
                    <a:pt x="1580" y="977"/>
                  </a:cubicBezTo>
                  <a:cubicBezTo>
                    <a:pt x="1581" y="977"/>
                    <a:pt x="1581" y="977"/>
                    <a:pt x="1581" y="977"/>
                  </a:cubicBezTo>
                  <a:cubicBezTo>
                    <a:pt x="1581" y="976"/>
                    <a:pt x="1582" y="976"/>
                    <a:pt x="1582" y="976"/>
                  </a:cubicBezTo>
                  <a:cubicBezTo>
                    <a:pt x="1582" y="976"/>
                    <a:pt x="1583" y="975"/>
                    <a:pt x="1583" y="975"/>
                  </a:cubicBezTo>
                  <a:cubicBezTo>
                    <a:pt x="1584" y="975"/>
                    <a:pt x="1585" y="974"/>
                    <a:pt x="1586" y="974"/>
                  </a:cubicBezTo>
                  <a:cubicBezTo>
                    <a:pt x="1587" y="973"/>
                    <a:pt x="1588" y="973"/>
                    <a:pt x="1589" y="973"/>
                  </a:cubicBezTo>
                  <a:cubicBezTo>
                    <a:pt x="1590" y="973"/>
                    <a:pt x="1590" y="972"/>
                    <a:pt x="1591" y="972"/>
                  </a:cubicBezTo>
                  <a:cubicBezTo>
                    <a:pt x="1591" y="972"/>
                    <a:pt x="1591" y="972"/>
                    <a:pt x="1591" y="972"/>
                  </a:cubicBezTo>
                  <a:cubicBezTo>
                    <a:pt x="1591" y="972"/>
                    <a:pt x="1592" y="972"/>
                    <a:pt x="1592" y="972"/>
                  </a:cubicBezTo>
                  <a:cubicBezTo>
                    <a:pt x="1592" y="972"/>
                    <a:pt x="1592" y="972"/>
                    <a:pt x="1592" y="972"/>
                  </a:cubicBezTo>
                  <a:cubicBezTo>
                    <a:pt x="1592" y="972"/>
                    <a:pt x="1593" y="972"/>
                    <a:pt x="1593" y="972"/>
                  </a:cubicBezTo>
                  <a:cubicBezTo>
                    <a:pt x="1593" y="972"/>
                    <a:pt x="1593" y="972"/>
                    <a:pt x="1594" y="972"/>
                  </a:cubicBezTo>
                  <a:cubicBezTo>
                    <a:pt x="1594" y="971"/>
                    <a:pt x="1595" y="971"/>
                    <a:pt x="1596" y="971"/>
                  </a:cubicBezTo>
                  <a:cubicBezTo>
                    <a:pt x="1598" y="971"/>
                    <a:pt x="1600" y="970"/>
                    <a:pt x="1600" y="970"/>
                  </a:cubicBezTo>
                  <a:cubicBezTo>
                    <a:pt x="1600" y="970"/>
                    <a:pt x="1599" y="970"/>
                    <a:pt x="1599" y="970"/>
                  </a:cubicBezTo>
                  <a:cubicBezTo>
                    <a:pt x="1598" y="970"/>
                    <a:pt x="1597" y="970"/>
                    <a:pt x="1597" y="970"/>
                  </a:cubicBezTo>
                  <a:cubicBezTo>
                    <a:pt x="1597" y="970"/>
                    <a:pt x="1597" y="970"/>
                    <a:pt x="1597" y="970"/>
                  </a:cubicBezTo>
                  <a:cubicBezTo>
                    <a:pt x="1598" y="970"/>
                    <a:pt x="1598" y="969"/>
                    <a:pt x="1599" y="969"/>
                  </a:cubicBezTo>
                  <a:cubicBezTo>
                    <a:pt x="1600" y="969"/>
                    <a:pt x="1600" y="968"/>
                    <a:pt x="1601" y="968"/>
                  </a:cubicBezTo>
                  <a:cubicBezTo>
                    <a:pt x="1602" y="967"/>
                    <a:pt x="1602" y="967"/>
                    <a:pt x="1603" y="967"/>
                  </a:cubicBezTo>
                  <a:cubicBezTo>
                    <a:pt x="1603" y="967"/>
                    <a:pt x="1603" y="967"/>
                    <a:pt x="1603" y="967"/>
                  </a:cubicBezTo>
                  <a:cubicBezTo>
                    <a:pt x="1604" y="966"/>
                    <a:pt x="1604" y="966"/>
                    <a:pt x="1604" y="966"/>
                  </a:cubicBezTo>
                  <a:cubicBezTo>
                    <a:pt x="1615" y="972"/>
                    <a:pt x="1619" y="960"/>
                    <a:pt x="1624" y="953"/>
                  </a:cubicBezTo>
                  <a:cubicBezTo>
                    <a:pt x="1610" y="946"/>
                    <a:pt x="1601" y="948"/>
                    <a:pt x="1603" y="964"/>
                  </a:cubicBezTo>
                  <a:cubicBezTo>
                    <a:pt x="1602" y="964"/>
                    <a:pt x="1602" y="964"/>
                    <a:pt x="1602" y="965"/>
                  </a:cubicBezTo>
                  <a:cubicBezTo>
                    <a:pt x="1601" y="965"/>
                    <a:pt x="1601" y="965"/>
                    <a:pt x="1600" y="966"/>
                  </a:cubicBezTo>
                  <a:cubicBezTo>
                    <a:pt x="1599" y="966"/>
                    <a:pt x="1599" y="967"/>
                    <a:pt x="1598" y="967"/>
                  </a:cubicBezTo>
                  <a:cubicBezTo>
                    <a:pt x="1597" y="968"/>
                    <a:pt x="1597" y="968"/>
                    <a:pt x="1596" y="968"/>
                  </a:cubicBezTo>
                  <a:cubicBezTo>
                    <a:pt x="1595" y="969"/>
                    <a:pt x="1595" y="969"/>
                    <a:pt x="1594" y="969"/>
                  </a:cubicBezTo>
                  <a:cubicBezTo>
                    <a:pt x="1593" y="969"/>
                    <a:pt x="1593" y="970"/>
                    <a:pt x="1592" y="970"/>
                  </a:cubicBezTo>
                  <a:cubicBezTo>
                    <a:pt x="1592" y="970"/>
                    <a:pt x="1592" y="970"/>
                    <a:pt x="1592" y="970"/>
                  </a:cubicBezTo>
                  <a:cubicBezTo>
                    <a:pt x="1591" y="970"/>
                    <a:pt x="1591" y="970"/>
                    <a:pt x="1591" y="970"/>
                  </a:cubicBezTo>
                  <a:cubicBezTo>
                    <a:pt x="1591" y="970"/>
                    <a:pt x="1591" y="970"/>
                    <a:pt x="1591" y="970"/>
                  </a:cubicBezTo>
                  <a:cubicBezTo>
                    <a:pt x="1590" y="970"/>
                    <a:pt x="1589" y="971"/>
                    <a:pt x="1588" y="971"/>
                  </a:cubicBezTo>
                  <a:cubicBezTo>
                    <a:pt x="1588" y="971"/>
                    <a:pt x="1587" y="971"/>
                    <a:pt x="1587" y="971"/>
                  </a:cubicBezTo>
                  <a:cubicBezTo>
                    <a:pt x="1586" y="971"/>
                    <a:pt x="1586" y="971"/>
                    <a:pt x="1585" y="972"/>
                  </a:cubicBezTo>
                  <a:cubicBezTo>
                    <a:pt x="1584" y="972"/>
                    <a:pt x="1583" y="972"/>
                    <a:pt x="1583" y="973"/>
                  </a:cubicBezTo>
                  <a:cubicBezTo>
                    <a:pt x="1582" y="973"/>
                    <a:pt x="1582" y="972"/>
                    <a:pt x="1582" y="972"/>
                  </a:cubicBezTo>
                  <a:cubicBezTo>
                    <a:pt x="1582" y="971"/>
                    <a:pt x="1582" y="971"/>
                    <a:pt x="1581" y="971"/>
                  </a:cubicBezTo>
                  <a:cubicBezTo>
                    <a:pt x="1581" y="970"/>
                    <a:pt x="1581" y="970"/>
                    <a:pt x="1581" y="969"/>
                  </a:cubicBezTo>
                  <a:cubicBezTo>
                    <a:pt x="1581" y="969"/>
                    <a:pt x="1580" y="968"/>
                    <a:pt x="1580" y="968"/>
                  </a:cubicBezTo>
                  <a:cubicBezTo>
                    <a:pt x="1580" y="967"/>
                    <a:pt x="1580" y="967"/>
                    <a:pt x="1580" y="967"/>
                  </a:cubicBezTo>
                  <a:cubicBezTo>
                    <a:pt x="1579" y="966"/>
                    <a:pt x="1579" y="966"/>
                    <a:pt x="1579" y="966"/>
                  </a:cubicBezTo>
                  <a:cubicBezTo>
                    <a:pt x="1579" y="965"/>
                    <a:pt x="1578" y="965"/>
                    <a:pt x="1578" y="964"/>
                  </a:cubicBezTo>
                  <a:cubicBezTo>
                    <a:pt x="1578" y="963"/>
                    <a:pt x="1578" y="963"/>
                    <a:pt x="1577" y="962"/>
                  </a:cubicBezTo>
                  <a:cubicBezTo>
                    <a:pt x="1577" y="962"/>
                    <a:pt x="1577" y="961"/>
                    <a:pt x="1577" y="961"/>
                  </a:cubicBezTo>
                  <a:cubicBezTo>
                    <a:pt x="1577" y="961"/>
                    <a:pt x="1577" y="960"/>
                    <a:pt x="1576" y="960"/>
                  </a:cubicBezTo>
                  <a:cubicBezTo>
                    <a:pt x="1576" y="959"/>
                    <a:pt x="1576" y="958"/>
                    <a:pt x="1576" y="957"/>
                  </a:cubicBezTo>
                  <a:cubicBezTo>
                    <a:pt x="1575" y="956"/>
                    <a:pt x="1575" y="954"/>
                    <a:pt x="1574" y="952"/>
                  </a:cubicBezTo>
                  <a:cubicBezTo>
                    <a:pt x="1575" y="953"/>
                    <a:pt x="1576" y="953"/>
                    <a:pt x="1577" y="953"/>
                  </a:cubicBezTo>
                  <a:cubicBezTo>
                    <a:pt x="1574" y="952"/>
                    <a:pt x="1574" y="952"/>
                    <a:pt x="1574" y="952"/>
                  </a:cubicBezTo>
                  <a:cubicBezTo>
                    <a:pt x="1574" y="952"/>
                    <a:pt x="1574" y="951"/>
                    <a:pt x="1574" y="951"/>
                  </a:cubicBezTo>
                  <a:cubicBezTo>
                    <a:pt x="1578" y="946"/>
                    <a:pt x="1583" y="940"/>
                    <a:pt x="1586" y="935"/>
                  </a:cubicBezTo>
                  <a:cubicBezTo>
                    <a:pt x="1589" y="927"/>
                    <a:pt x="1586" y="918"/>
                    <a:pt x="1588" y="910"/>
                  </a:cubicBezTo>
                  <a:cubicBezTo>
                    <a:pt x="1622" y="901"/>
                    <a:pt x="1649" y="885"/>
                    <a:pt x="1685" y="898"/>
                  </a:cubicBezTo>
                  <a:cubicBezTo>
                    <a:pt x="1713" y="907"/>
                    <a:pt x="1729" y="929"/>
                    <a:pt x="1729" y="929"/>
                  </a:cubicBezTo>
                  <a:cubicBezTo>
                    <a:pt x="1729" y="929"/>
                    <a:pt x="1716" y="950"/>
                    <a:pt x="1702" y="974"/>
                  </a:cubicBezTo>
                  <a:close/>
                  <a:moveTo>
                    <a:pt x="1754" y="982"/>
                  </a:moveTo>
                  <a:cubicBezTo>
                    <a:pt x="1735" y="994"/>
                    <a:pt x="1735" y="994"/>
                    <a:pt x="1735" y="994"/>
                  </a:cubicBezTo>
                  <a:cubicBezTo>
                    <a:pt x="1740" y="990"/>
                    <a:pt x="1756" y="972"/>
                    <a:pt x="1763" y="959"/>
                  </a:cubicBezTo>
                  <a:cubicBezTo>
                    <a:pt x="1778" y="961"/>
                    <a:pt x="1789" y="967"/>
                    <a:pt x="1803" y="974"/>
                  </a:cubicBezTo>
                  <a:cubicBezTo>
                    <a:pt x="1784" y="972"/>
                    <a:pt x="1768" y="971"/>
                    <a:pt x="1754" y="982"/>
                  </a:cubicBezTo>
                  <a:close/>
                  <a:moveTo>
                    <a:pt x="1889" y="979"/>
                  </a:moveTo>
                  <a:cubicBezTo>
                    <a:pt x="1893" y="978"/>
                    <a:pt x="1897" y="978"/>
                    <a:pt x="1902" y="977"/>
                  </a:cubicBezTo>
                  <a:cubicBezTo>
                    <a:pt x="1909" y="976"/>
                    <a:pt x="1917" y="975"/>
                    <a:pt x="1925" y="974"/>
                  </a:cubicBezTo>
                  <a:cubicBezTo>
                    <a:pt x="1929" y="973"/>
                    <a:pt x="1933" y="972"/>
                    <a:pt x="1937" y="970"/>
                  </a:cubicBezTo>
                  <a:cubicBezTo>
                    <a:pt x="1938" y="970"/>
                    <a:pt x="1939" y="969"/>
                    <a:pt x="1940" y="969"/>
                  </a:cubicBezTo>
                  <a:cubicBezTo>
                    <a:pt x="1941" y="968"/>
                    <a:pt x="1941" y="968"/>
                    <a:pt x="1941" y="968"/>
                  </a:cubicBezTo>
                  <a:cubicBezTo>
                    <a:pt x="1943" y="968"/>
                    <a:pt x="1943" y="968"/>
                    <a:pt x="1943" y="968"/>
                  </a:cubicBezTo>
                  <a:cubicBezTo>
                    <a:pt x="1944" y="967"/>
                    <a:pt x="1944" y="967"/>
                    <a:pt x="1944" y="967"/>
                  </a:cubicBezTo>
                  <a:cubicBezTo>
                    <a:pt x="1944" y="967"/>
                    <a:pt x="1944" y="967"/>
                    <a:pt x="1944" y="967"/>
                  </a:cubicBezTo>
                  <a:cubicBezTo>
                    <a:pt x="1944" y="967"/>
                    <a:pt x="1944" y="968"/>
                    <a:pt x="1945" y="968"/>
                  </a:cubicBezTo>
                  <a:cubicBezTo>
                    <a:pt x="1945" y="968"/>
                    <a:pt x="1945" y="968"/>
                    <a:pt x="1946" y="968"/>
                  </a:cubicBezTo>
                  <a:cubicBezTo>
                    <a:pt x="1946" y="968"/>
                    <a:pt x="1947" y="968"/>
                    <a:pt x="1947" y="968"/>
                  </a:cubicBezTo>
                  <a:cubicBezTo>
                    <a:pt x="1947" y="968"/>
                    <a:pt x="1948" y="969"/>
                    <a:pt x="1948" y="969"/>
                  </a:cubicBezTo>
                  <a:cubicBezTo>
                    <a:pt x="1949" y="969"/>
                    <a:pt x="1950" y="969"/>
                    <a:pt x="1950" y="969"/>
                  </a:cubicBezTo>
                  <a:cubicBezTo>
                    <a:pt x="1950" y="970"/>
                    <a:pt x="1951" y="970"/>
                    <a:pt x="1951" y="970"/>
                  </a:cubicBezTo>
                  <a:cubicBezTo>
                    <a:pt x="1951" y="970"/>
                    <a:pt x="1952" y="970"/>
                    <a:pt x="1952" y="970"/>
                  </a:cubicBezTo>
                  <a:cubicBezTo>
                    <a:pt x="1954" y="971"/>
                    <a:pt x="1957" y="973"/>
                    <a:pt x="1960" y="975"/>
                  </a:cubicBezTo>
                  <a:cubicBezTo>
                    <a:pt x="1961" y="976"/>
                    <a:pt x="1963" y="977"/>
                    <a:pt x="1964" y="978"/>
                  </a:cubicBezTo>
                  <a:cubicBezTo>
                    <a:pt x="1966" y="979"/>
                    <a:pt x="1967" y="980"/>
                    <a:pt x="1969" y="981"/>
                  </a:cubicBezTo>
                  <a:cubicBezTo>
                    <a:pt x="1969" y="982"/>
                    <a:pt x="1969" y="982"/>
                    <a:pt x="1970" y="982"/>
                  </a:cubicBezTo>
                  <a:cubicBezTo>
                    <a:pt x="1970" y="982"/>
                    <a:pt x="1970" y="982"/>
                    <a:pt x="1970" y="982"/>
                  </a:cubicBezTo>
                  <a:cubicBezTo>
                    <a:pt x="1970" y="982"/>
                    <a:pt x="1969" y="983"/>
                    <a:pt x="1969" y="983"/>
                  </a:cubicBezTo>
                  <a:cubicBezTo>
                    <a:pt x="1969" y="984"/>
                    <a:pt x="1969" y="984"/>
                    <a:pt x="1969" y="984"/>
                  </a:cubicBezTo>
                  <a:cubicBezTo>
                    <a:pt x="1969" y="984"/>
                    <a:pt x="1969" y="984"/>
                    <a:pt x="1969" y="985"/>
                  </a:cubicBezTo>
                  <a:cubicBezTo>
                    <a:pt x="1969" y="985"/>
                    <a:pt x="1969" y="985"/>
                    <a:pt x="1969" y="985"/>
                  </a:cubicBezTo>
                  <a:cubicBezTo>
                    <a:pt x="1969" y="986"/>
                    <a:pt x="1969" y="986"/>
                    <a:pt x="1970" y="987"/>
                  </a:cubicBezTo>
                  <a:cubicBezTo>
                    <a:pt x="1970" y="988"/>
                    <a:pt x="1970" y="989"/>
                    <a:pt x="1970" y="989"/>
                  </a:cubicBezTo>
                  <a:cubicBezTo>
                    <a:pt x="1970" y="990"/>
                    <a:pt x="1970" y="991"/>
                    <a:pt x="1970" y="992"/>
                  </a:cubicBezTo>
                  <a:cubicBezTo>
                    <a:pt x="1970" y="992"/>
                    <a:pt x="1969" y="993"/>
                    <a:pt x="1969" y="994"/>
                  </a:cubicBezTo>
                  <a:cubicBezTo>
                    <a:pt x="1969" y="995"/>
                    <a:pt x="1969" y="996"/>
                    <a:pt x="1969" y="997"/>
                  </a:cubicBezTo>
                  <a:cubicBezTo>
                    <a:pt x="1969" y="997"/>
                    <a:pt x="1969" y="997"/>
                    <a:pt x="1969" y="997"/>
                  </a:cubicBezTo>
                  <a:cubicBezTo>
                    <a:pt x="1967" y="998"/>
                    <a:pt x="1966" y="999"/>
                    <a:pt x="1965" y="999"/>
                  </a:cubicBezTo>
                  <a:cubicBezTo>
                    <a:pt x="1939" y="996"/>
                    <a:pt x="1914" y="988"/>
                    <a:pt x="1889" y="979"/>
                  </a:cubicBezTo>
                  <a:close/>
                  <a:moveTo>
                    <a:pt x="1974" y="1001"/>
                  </a:moveTo>
                  <a:cubicBezTo>
                    <a:pt x="1974" y="999"/>
                    <a:pt x="1973" y="998"/>
                    <a:pt x="1971" y="997"/>
                  </a:cubicBezTo>
                  <a:cubicBezTo>
                    <a:pt x="1971" y="996"/>
                    <a:pt x="1971" y="996"/>
                    <a:pt x="1971" y="996"/>
                  </a:cubicBezTo>
                  <a:cubicBezTo>
                    <a:pt x="1971" y="996"/>
                    <a:pt x="1971" y="996"/>
                    <a:pt x="1971" y="996"/>
                  </a:cubicBezTo>
                  <a:cubicBezTo>
                    <a:pt x="1971" y="996"/>
                    <a:pt x="1971" y="995"/>
                    <a:pt x="1971" y="994"/>
                  </a:cubicBezTo>
                  <a:cubicBezTo>
                    <a:pt x="1972" y="993"/>
                    <a:pt x="1972" y="993"/>
                    <a:pt x="1972" y="992"/>
                  </a:cubicBezTo>
                  <a:cubicBezTo>
                    <a:pt x="1972" y="991"/>
                    <a:pt x="1972" y="990"/>
                    <a:pt x="1972" y="989"/>
                  </a:cubicBezTo>
                  <a:cubicBezTo>
                    <a:pt x="1972" y="988"/>
                    <a:pt x="1972" y="988"/>
                    <a:pt x="1972" y="987"/>
                  </a:cubicBezTo>
                  <a:cubicBezTo>
                    <a:pt x="1972" y="986"/>
                    <a:pt x="1972" y="985"/>
                    <a:pt x="1971" y="985"/>
                  </a:cubicBezTo>
                  <a:cubicBezTo>
                    <a:pt x="1971" y="985"/>
                    <a:pt x="1971" y="985"/>
                    <a:pt x="1971" y="984"/>
                  </a:cubicBezTo>
                  <a:cubicBezTo>
                    <a:pt x="1971" y="984"/>
                    <a:pt x="1971" y="984"/>
                    <a:pt x="1971" y="984"/>
                  </a:cubicBezTo>
                  <a:cubicBezTo>
                    <a:pt x="1971" y="984"/>
                    <a:pt x="1971" y="983"/>
                    <a:pt x="1971" y="983"/>
                  </a:cubicBezTo>
                  <a:cubicBezTo>
                    <a:pt x="1971" y="983"/>
                    <a:pt x="1971" y="983"/>
                    <a:pt x="1971" y="983"/>
                  </a:cubicBezTo>
                  <a:cubicBezTo>
                    <a:pt x="1976" y="987"/>
                    <a:pt x="1982" y="991"/>
                    <a:pt x="1986" y="994"/>
                  </a:cubicBezTo>
                  <a:cubicBezTo>
                    <a:pt x="1986" y="994"/>
                    <a:pt x="1986" y="994"/>
                    <a:pt x="1987" y="994"/>
                  </a:cubicBezTo>
                  <a:cubicBezTo>
                    <a:pt x="1987" y="995"/>
                    <a:pt x="1987" y="995"/>
                    <a:pt x="1987" y="995"/>
                  </a:cubicBezTo>
                  <a:cubicBezTo>
                    <a:pt x="1988" y="995"/>
                    <a:pt x="1988" y="996"/>
                    <a:pt x="1989" y="996"/>
                  </a:cubicBezTo>
                  <a:cubicBezTo>
                    <a:pt x="1990" y="996"/>
                    <a:pt x="1991" y="997"/>
                    <a:pt x="1992" y="997"/>
                  </a:cubicBezTo>
                  <a:cubicBezTo>
                    <a:pt x="1993" y="998"/>
                    <a:pt x="1994" y="998"/>
                    <a:pt x="1994" y="998"/>
                  </a:cubicBezTo>
                  <a:cubicBezTo>
                    <a:pt x="1994" y="998"/>
                    <a:pt x="1993" y="998"/>
                    <a:pt x="1992" y="996"/>
                  </a:cubicBezTo>
                  <a:cubicBezTo>
                    <a:pt x="1992" y="996"/>
                    <a:pt x="1991" y="995"/>
                    <a:pt x="1990" y="994"/>
                  </a:cubicBezTo>
                  <a:cubicBezTo>
                    <a:pt x="1990" y="994"/>
                    <a:pt x="1989" y="993"/>
                    <a:pt x="1989" y="993"/>
                  </a:cubicBezTo>
                  <a:cubicBezTo>
                    <a:pt x="1989" y="993"/>
                    <a:pt x="1988" y="993"/>
                    <a:pt x="1988" y="992"/>
                  </a:cubicBezTo>
                  <a:cubicBezTo>
                    <a:pt x="1988" y="992"/>
                    <a:pt x="1987" y="992"/>
                    <a:pt x="1987" y="992"/>
                  </a:cubicBezTo>
                  <a:cubicBezTo>
                    <a:pt x="1986" y="991"/>
                    <a:pt x="1984" y="990"/>
                    <a:pt x="1982" y="988"/>
                  </a:cubicBezTo>
                  <a:cubicBezTo>
                    <a:pt x="1983" y="988"/>
                    <a:pt x="1983" y="988"/>
                    <a:pt x="1983" y="988"/>
                  </a:cubicBezTo>
                  <a:cubicBezTo>
                    <a:pt x="1984" y="989"/>
                    <a:pt x="1984" y="989"/>
                    <a:pt x="1984" y="989"/>
                  </a:cubicBezTo>
                  <a:cubicBezTo>
                    <a:pt x="1984" y="989"/>
                    <a:pt x="1984" y="989"/>
                    <a:pt x="1985" y="989"/>
                  </a:cubicBezTo>
                  <a:cubicBezTo>
                    <a:pt x="1985" y="989"/>
                    <a:pt x="1985" y="989"/>
                    <a:pt x="1986" y="989"/>
                  </a:cubicBezTo>
                  <a:cubicBezTo>
                    <a:pt x="1987" y="989"/>
                    <a:pt x="1988" y="989"/>
                    <a:pt x="1988" y="990"/>
                  </a:cubicBezTo>
                  <a:cubicBezTo>
                    <a:pt x="1989" y="990"/>
                    <a:pt x="1990" y="990"/>
                    <a:pt x="1991" y="991"/>
                  </a:cubicBezTo>
                  <a:cubicBezTo>
                    <a:pt x="1992" y="991"/>
                    <a:pt x="1993" y="992"/>
                    <a:pt x="1993" y="992"/>
                  </a:cubicBezTo>
                  <a:cubicBezTo>
                    <a:pt x="1994" y="992"/>
                    <a:pt x="1995" y="993"/>
                    <a:pt x="1995" y="993"/>
                  </a:cubicBezTo>
                  <a:cubicBezTo>
                    <a:pt x="1995" y="996"/>
                    <a:pt x="1995" y="999"/>
                    <a:pt x="1996" y="1002"/>
                  </a:cubicBezTo>
                  <a:cubicBezTo>
                    <a:pt x="1989" y="1002"/>
                    <a:pt x="1982" y="1001"/>
                    <a:pt x="1974" y="1001"/>
                  </a:cubicBezTo>
                  <a:close/>
                  <a:moveTo>
                    <a:pt x="2238" y="1022"/>
                  </a:moveTo>
                  <a:cubicBezTo>
                    <a:pt x="2239" y="1025"/>
                    <a:pt x="2240" y="1027"/>
                    <a:pt x="2242" y="1030"/>
                  </a:cubicBezTo>
                  <a:cubicBezTo>
                    <a:pt x="2242" y="1030"/>
                    <a:pt x="2242" y="1030"/>
                    <a:pt x="2242" y="1030"/>
                  </a:cubicBezTo>
                  <a:cubicBezTo>
                    <a:pt x="2242" y="1031"/>
                    <a:pt x="2241" y="1032"/>
                    <a:pt x="2241" y="1033"/>
                  </a:cubicBezTo>
                  <a:cubicBezTo>
                    <a:pt x="2240" y="1034"/>
                    <a:pt x="2239" y="1036"/>
                    <a:pt x="2238" y="1037"/>
                  </a:cubicBezTo>
                  <a:cubicBezTo>
                    <a:pt x="2237" y="1038"/>
                    <a:pt x="2237" y="1039"/>
                    <a:pt x="2236" y="1040"/>
                  </a:cubicBezTo>
                  <a:cubicBezTo>
                    <a:pt x="2235" y="1041"/>
                    <a:pt x="2234" y="1042"/>
                    <a:pt x="2233" y="1043"/>
                  </a:cubicBezTo>
                  <a:cubicBezTo>
                    <a:pt x="2233" y="1044"/>
                    <a:pt x="2232" y="1044"/>
                    <a:pt x="2232" y="1044"/>
                  </a:cubicBezTo>
                  <a:cubicBezTo>
                    <a:pt x="2231" y="1045"/>
                    <a:pt x="2231" y="1045"/>
                    <a:pt x="2230" y="1046"/>
                  </a:cubicBezTo>
                  <a:cubicBezTo>
                    <a:pt x="2230" y="1046"/>
                    <a:pt x="2229" y="1047"/>
                    <a:pt x="2229" y="1047"/>
                  </a:cubicBezTo>
                  <a:cubicBezTo>
                    <a:pt x="2229" y="1047"/>
                    <a:pt x="2228" y="1048"/>
                    <a:pt x="2228" y="1048"/>
                  </a:cubicBezTo>
                  <a:cubicBezTo>
                    <a:pt x="2228" y="1048"/>
                    <a:pt x="2228" y="1048"/>
                    <a:pt x="2228" y="1048"/>
                  </a:cubicBezTo>
                  <a:cubicBezTo>
                    <a:pt x="2227" y="1049"/>
                    <a:pt x="2226" y="1049"/>
                    <a:pt x="2226" y="1049"/>
                  </a:cubicBezTo>
                  <a:cubicBezTo>
                    <a:pt x="2228" y="1043"/>
                    <a:pt x="2232" y="1033"/>
                    <a:pt x="2238" y="1022"/>
                  </a:cubicBezTo>
                  <a:close/>
                  <a:moveTo>
                    <a:pt x="2225" y="1118"/>
                  </a:moveTo>
                  <a:cubicBezTo>
                    <a:pt x="2227" y="1119"/>
                    <a:pt x="2228" y="1120"/>
                    <a:pt x="2230" y="1121"/>
                  </a:cubicBezTo>
                  <a:cubicBezTo>
                    <a:pt x="2230" y="1122"/>
                    <a:pt x="2231" y="1123"/>
                    <a:pt x="2232" y="1123"/>
                  </a:cubicBezTo>
                  <a:cubicBezTo>
                    <a:pt x="2232" y="1124"/>
                    <a:pt x="2233" y="1125"/>
                    <a:pt x="2233" y="1126"/>
                  </a:cubicBezTo>
                  <a:cubicBezTo>
                    <a:pt x="2236" y="1129"/>
                    <a:pt x="2238" y="1132"/>
                    <a:pt x="2240" y="1135"/>
                  </a:cubicBezTo>
                  <a:cubicBezTo>
                    <a:pt x="2242" y="1138"/>
                    <a:pt x="2244" y="1140"/>
                    <a:pt x="2246" y="1143"/>
                  </a:cubicBezTo>
                  <a:cubicBezTo>
                    <a:pt x="2246" y="1143"/>
                    <a:pt x="2246" y="1143"/>
                    <a:pt x="2245" y="1144"/>
                  </a:cubicBezTo>
                  <a:cubicBezTo>
                    <a:pt x="2245" y="1144"/>
                    <a:pt x="2245" y="1145"/>
                    <a:pt x="2245" y="1145"/>
                  </a:cubicBezTo>
                  <a:cubicBezTo>
                    <a:pt x="2244" y="1146"/>
                    <a:pt x="2244" y="1147"/>
                    <a:pt x="2244" y="1147"/>
                  </a:cubicBezTo>
                  <a:cubicBezTo>
                    <a:pt x="2243" y="1148"/>
                    <a:pt x="2243" y="1148"/>
                    <a:pt x="2243" y="1148"/>
                  </a:cubicBezTo>
                  <a:cubicBezTo>
                    <a:pt x="2243" y="1149"/>
                    <a:pt x="2243" y="1149"/>
                    <a:pt x="2243" y="1149"/>
                  </a:cubicBezTo>
                  <a:cubicBezTo>
                    <a:pt x="2242" y="1151"/>
                    <a:pt x="2242" y="1152"/>
                    <a:pt x="2241" y="1154"/>
                  </a:cubicBezTo>
                  <a:cubicBezTo>
                    <a:pt x="2240" y="1156"/>
                    <a:pt x="2239" y="1157"/>
                    <a:pt x="2238" y="1159"/>
                  </a:cubicBezTo>
                  <a:cubicBezTo>
                    <a:pt x="2238" y="1161"/>
                    <a:pt x="2237" y="1162"/>
                    <a:pt x="2236" y="1164"/>
                  </a:cubicBezTo>
                  <a:cubicBezTo>
                    <a:pt x="2237" y="1147"/>
                    <a:pt x="2230" y="1131"/>
                    <a:pt x="2223" y="1116"/>
                  </a:cubicBezTo>
                  <a:cubicBezTo>
                    <a:pt x="2224" y="1117"/>
                    <a:pt x="2225" y="1117"/>
                    <a:pt x="2225" y="1118"/>
                  </a:cubicBezTo>
                  <a:close/>
                  <a:moveTo>
                    <a:pt x="2257" y="1069"/>
                  </a:moveTo>
                  <a:cubicBezTo>
                    <a:pt x="2256" y="1069"/>
                    <a:pt x="2255" y="1070"/>
                    <a:pt x="2255" y="1070"/>
                  </a:cubicBezTo>
                  <a:cubicBezTo>
                    <a:pt x="2254" y="1071"/>
                    <a:pt x="2253" y="1071"/>
                    <a:pt x="2252" y="1072"/>
                  </a:cubicBezTo>
                  <a:cubicBezTo>
                    <a:pt x="2252" y="1072"/>
                    <a:pt x="2251" y="1073"/>
                    <a:pt x="2250" y="1073"/>
                  </a:cubicBezTo>
                  <a:cubicBezTo>
                    <a:pt x="2249" y="1074"/>
                    <a:pt x="2249" y="1074"/>
                    <a:pt x="2249" y="1074"/>
                  </a:cubicBezTo>
                  <a:cubicBezTo>
                    <a:pt x="2249" y="1074"/>
                    <a:pt x="2248" y="1075"/>
                    <a:pt x="2248" y="1075"/>
                  </a:cubicBezTo>
                  <a:cubicBezTo>
                    <a:pt x="2245" y="1077"/>
                    <a:pt x="2242" y="1080"/>
                    <a:pt x="2240" y="1083"/>
                  </a:cubicBezTo>
                  <a:cubicBezTo>
                    <a:pt x="2240" y="1084"/>
                    <a:pt x="2239" y="1084"/>
                    <a:pt x="2238" y="1085"/>
                  </a:cubicBezTo>
                  <a:cubicBezTo>
                    <a:pt x="2238" y="1086"/>
                    <a:pt x="2237" y="1087"/>
                    <a:pt x="2237" y="1087"/>
                  </a:cubicBezTo>
                  <a:cubicBezTo>
                    <a:pt x="2236" y="1088"/>
                    <a:pt x="2236" y="1089"/>
                    <a:pt x="2235" y="1090"/>
                  </a:cubicBezTo>
                  <a:cubicBezTo>
                    <a:pt x="2235" y="1090"/>
                    <a:pt x="2234" y="1091"/>
                    <a:pt x="2234" y="1092"/>
                  </a:cubicBezTo>
                  <a:cubicBezTo>
                    <a:pt x="2233" y="1093"/>
                    <a:pt x="2232" y="1095"/>
                    <a:pt x="2231" y="1096"/>
                  </a:cubicBezTo>
                  <a:cubicBezTo>
                    <a:pt x="2231" y="1096"/>
                    <a:pt x="2231" y="1096"/>
                    <a:pt x="2230" y="1097"/>
                  </a:cubicBezTo>
                  <a:cubicBezTo>
                    <a:pt x="2230" y="1097"/>
                    <a:pt x="2230" y="1097"/>
                    <a:pt x="2230" y="1097"/>
                  </a:cubicBezTo>
                  <a:cubicBezTo>
                    <a:pt x="2230" y="1097"/>
                    <a:pt x="2230" y="1097"/>
                    <a:pt x="2230" y="1097"/>
                  </a:cubicBezTo>
                  <a:cubicBezTo>
                    <a:pt x="2229" y="1098"/>
                    <a:pt x="2229" y="1098"/>
                    <a:pt x="2229" y="1098"/>
                  </a:cubicBezTo>
                  <a:cubicBezTo>
                    <a:pt x="2229" y="1098"/>
                    <a:pt x="2228" y="1098"/>
                    <a:pt x="2228" y="1099"/>
                  </a:cubicBezTo>
                  <a:cubicBezTo>
                    <a:pt x="2226" y="1100"/>
                    <a:pt x="2223" y="1101"/>
                    <a:pt x="2221" y="1101"/>
                  </a:cubicBezTo>
                  <a:cubicBezTo>
                    <a:pt x="2220" y="1101"/>
                    <a:pt x="2219" y="1101"/>
                    <a:pt x="2218" y="1101"/>
                  </a:cubicBezTo>
                  <a:cubicBezTo>
                    <a:pt x="2214" y="1091"/>
                    <a:pt x="2212" y="1082"/>
                    <a:pt x="2217" y="1074"/>
                  </a:cubicBezTo>
                  <a:cubicBezTo>
                    <a:pt x="2232" y="1067"/>
                    <a:pt x="2247" y="1065"/>
                    <a:pt x="2264" y="1065"/>
                  </a:cubicBezTo>
                  <a:cubicBezTo>
                    <a:pt x="2261" y="1066"/>
                    <a:pt x="2259" y="1067"/>
                    <a:pt x="2257" y="1069"/>
                  </a:cubicBezTo>
                  <a:close/>
                  <a:moveTo>
                    <a:pt x="2268" y="1034"/>
                  </a:moveTo>
                  <a:cubicBezTo>
                    <a:pt x="2268" y="1034"/>
                    <a:pt x="2269" y="1034"/>
                    <a:pt x="2270" y="1035"/>
                  </a:cubicBezTo>
                  <a:cubicBezTo>
                    <a:pt x="2270" y="1035"/>
                    <a:pt x="2270" y="1035"/>
                    <a:pt x="2271" y="1035"/>
                  </a:cubicBezTo>
                  <a:cubicBezTo>
                    <a:pt x="2271" y="1035"/>
                    <a:pt x="2272" y="1035"/>
                    <a:pt x="2272" y="1035"/>
                  </a:cubicBezTo>
                  <a:cubicBezTo>
                    <a:pt x="2274" y="1036"/>
                    <a:pt x="2276" y="1037"/>
                    <a:pt x="2278" y="1038"/>
                  </a:cubicBezTo>
                  <a:cubicBezTo>
                    <a:pt x="2278" y="1038"/>
                    <a:pt x="2278" y="1038"/>
                    <a:pt x="2278" y="1038"/>
                  </a:cubicBezTo>
                  <a:cubicBezTo>
                    <a:pt x="2279" y="1041"/>
                    <a:pt x="2280" y="1045"/>
                    <a:pt x="2282" y="1049"/>
                  </a:cubicBezTo>
                  <a:cubicBezTo>
                    <a:pt x="2282" y="1049"/>
                    <a:pt x="2282" y="1049"/>
                    <a:pt x="2282" y="1050"/>
                  </a:cubicBezTo>
                  <a:cubicBezTo>
                    <a:pt x="2281" y="1051"/>
                    <a:pt x="2281" y="1051"/>
                    <a:pt x="2280" y="1052"/>
                  </a:cubicBezTo>
                  <a:cubicBezTo>
                    <a:pt x="2280" y="1053"/>
                    <a:pt x="2279" y="1054"/>
                    <a:pt x="2279" y="1055"/>
                  </a:cubicBezTo>
                  <a:cubicBezTo>
                    <a:pt x="2278" y="1056"/>
                    <a:pt x="2277" y="1057"/>
                    <a:pt x="2277" y="1057"/>
                  </a:cubicBezTo>
                  <a:cubicBezTo>
                    <a:pt x="2277" y="1058"/>
                    <a:pt x="2276" y="1058"/>
                    <a:pt x="2276" y="1058"/>
                  </a:cubicBezTo>
                  <a:cubicBezTo>
                    <a:pt x="2249" y="1053"/>
                    <a:pt x="2224" y="1054"/>
                    <a:pt x="2224" y="1054"/>
                  </a:cubicBezTo>
                  <a:cubicBezTo>
                    <a:pt x="2224" y="1054"/>
                    <a:pt x="2224" y="1054"/>
                    <a:pt x="2224" y="1053"/>
                  </a:cubicBezTo>
                  <a:cubicBezTo>
                    <a:pt x="2231" y="1051"/>
                    <a:pt x="2238" y="1048"/>
                    <a:pt x="2245" y="1044"/>
                  </a:cubicBezTo>
                  <a:cubicBezTo>
                    <a:pt x="2252" y="1041"/>
                    <a:pt x="2259" y="1037"/>
                    <a:pt x="2267" y="1034"/>
                  </a:cubicBezTo>
                  <a:cubicBezTo>
                    <a:pt x="2267" y="1034"/>
                    <a:pt x="2267" y="1034"/>
                    <a:pt x="2268" y="1034"/>
                  </a:cubicBezTo>
                  <a:close/>
                </a:path>
              </a:pathLst>
            </a:custGeom>
            <a:solidFill>
              <a:schemeClr val="accent2"/>
            </a:solidFill>
            <a:ln w="9525">
              <a:noFill/>
              <a:round/>
            </a:ln>
          </p:spPr>
          <p:txBody>
            <a:bodyPr vert="horz" wrap="square" lIns="91440" tIns="45720" rIns="91440" bIns="45720" numCol="1" anchor="t" anchorCtr="0" compatLnSpc="1"/>
            <a:lstStyle/>
            <a:p>
              <a:endParaRPr lang="en-US"/>
            </a:p>
          </p:txBody>
        </p:sp>
      </p:grpSp>
      <p:grpSp>
        <p:nvGrpSpPr>
          <p:cNvPr id="11" name="Group 81"/>
          <p:cNvGrpSpPr/>
          <p:nvPr/>
        </p:nvGrpSpPr>
        <p:grpSpPr>
          <a:xfrm>
            <a:off x="4376039" y="1494057"/>
            <a:ext cx="1218407" cy="1352709"/>
            <a:chOff x="5834714" y="1992076"/>
            <a:chExt cx="1624543" cy="1803611"/>
          </a:xfrm>
        </p:grpSpPr>
        <p:sp>
          <p:nvSpPr>
            <p:cNvPr id="83" name="AutoShape 3"/>
            <p:cNvSpPr>
              <a:spLocks noChangeAspect="1" noChangeArrowheads="1" noTextEdit="1"/>
            </p:cNvSpPr>
            <p:nvPr/>
          </p:nvSpPr>
          <p:spPr bwMode="auto">
            <a:xfrm>
              <a:off x="5835549" y="1992493"/>
              <a:ext cx="1623708" cy="1803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84" name="Freeform 17"/>
            <p:cNvSpPr>
              <a:spLocks noEditPoints="1"/>
            </p:cNvSpPr>
            <p:nvPr/>
          </p:nvSpPr>
          <p:spPr bwMode="auto">
            <a:xfrm>
              <a:off x="5834714" y="1992076"/>
              <a:ext cx="1624543" cy="1803611"/>
            </a:xfrm>
            <a:custGeom>
              <a:avLst/>
              <a:gdLst>
                <a:gd name="T0" fmla="*/ 2258 w 2497"/>
                <a:gd name="T1" fmla="*/ 799 h 2773"/>
                <a:gd name="T2" fmla="*/ 1940 w 2497"/>
                <a:gd name="T3" fmla="*/ 965 h 2773"/>
                <a:gd name="T4" fmla="*/ 2164 w 2497"/>
                <a:gd name="T5" fmla="*/ 679 h 2773"/>
                <a:gd name="T6" fmla="*/ 2235 w 2497"/>
                <a:gd name="T7" fmla="*/ 517 h 2773"/>
                <a:gd name="T8" fmla="*/ 1949 w 2497"/>
                <a:gd name="T9" fmla="*/ 315 h 2773"/>
                <a:gd name="T10" fmla="*/ 1873 w 2497"/>
                <a:gd name="T11" fmla="*/ 546 h 2773"/>
                <a:gd name="T12" fmla="*/ 1846 w 2497"/>
                <a:gd name="T13" fmla="*/ 777 h 2773"/>
                <a:gd name="T14" fmla="*/ 1493 w 2497"/>
                <a:gd name="T15" fmla="*/ 726 h 2773"/>
                <a:gd name="T16" fmla="*/ 1518 w 2497"/>
                <a:gd name="T17" fmla="*/ 299 h 2773"/>
                <a:gd name="T18" fmla="*/ 1436 w 2497"/>
                <a:gd name="T19" fmla="*/ 182 h 2773"/>
                <a:gd name="T20" fmla="*/ 1301 w 2497"/>
                <a:gd name="T21" fmla="*/ 143 h 2773"/>
                <a:gd name="T22" fmla="*/ 1061 w 2497"/>
                <a:gd name="T23" fmla="*/ 117 h 2773"/>
                <a:gd name="T24" fmla="*/ 839 w 2497"/>
                <a:gd name="T25" fmla="*/ 107 h 2773"/>
                <a:gd name="T26" fmla="*/ 930 w 2497"/>
                <a:gd name="T27" fmla="*/ 465 h 2773"/>
                <a:gd name="T28" fmla="*/ 810 w 2497"/>
                <a:gd name="T29" fmla="*/ 645 h 2773"/>
                <a:gd name="T30" fmla="*/ 603 w 2497"/>
                <a:gd name="T31" fmla="*/ 684 h 2773"/>
                <a:gd name="T32" fmla="*/ 401 w 2497"/>
                <a:gd name="T33" fmla="*/ 722 h 2773"/>
                <a:gd name="T34" fmla="*/ 1050 w 2497"/>
                <a:gd name="T35" fmla="*/ 1018 h 2773"/>
                <a:gd name="T36" fmla="*/ 788 w 2497"/>
                <a:gd name="T37" fmla="*/ 973 h 2773"/>
                <a:gd name="T38" fmla="*/ 317 w 2497"/>
                <a:gd name="T39" fmla="*/ 941 h 2773"/>
                <a:gd name="T40" fmla="*/ 161 w 2497"/>
                <a:gd name="T41" fmla="*/ 918 h 2773"/>
                <a:gd name="T42" fmla="*/ 267 w 2497"/>
                <a:gd name="T43" fmla="*/ 1172 h 2773"/>
                <a:gd name="T44" fmla="*/ 529 w 2497"/>
                <a:gd name="T45" fmla="*/ 1136 h 2773"/>
                <a:gd name="T46" fmla="*/ 774 w 2497"/>
                <a:gd name="T47" fmla="*/ 1274 h 2773"/>
                <a:gd name="T48" fmla="*/ 660 w 2497"/>
                <a:gd name="T49" fmla="*/ 2011 h 2773"/>
                <a:gd name="T50" fmla="*/ 448 w 2497"/>
                <a:gd name="T51" fmla="*/ 2284 h 2773"/>
                <a:gd name="T52" fmla="*/ 772 w 2497"/>
                <a:gd name="T53" fmla="*/ 2047 h 2773"/>
                <a:gd name="T54" fmla="*/ 681 w 2497"/>
                <a:gd name="T55" fmla="*/ 2287 h 2773"/>
                <a:gd name="T56" fmla="*/ 664 w 2497"/>
                <a:gd name="T57" fmla="*/ 2549 h 2773"/>
                <a:gd name="T58" fmla="*/ 803 w 2497"/>
                <a:gd name="T59" fmla="*/ 2243 h 2773"/>
                <a:gd name="T60" fmla="*/ 852 w 2497"/>
                <a:gd name="T61" fmla="*/ 2197 h 2773"/>
                <a:gd name="T62" fmla="*/ 1033 w 2497"/>
                <a:gd name="T63" fmla="*/ 2333 h 2773"/>
                <a:gd name="T64" fmla="*/ 1020 w 2497"/>
                <a:gd name="T65" fmla="*/ 2056 h 2773"/>
                <a:gd name="T66" fmla="*/ 1155 w 2497"/>
                <a:gd name="T67" fmla="*/ 2160 h 2773"/>
                <a:gd name="T68" fmla="*/ 1122 w 2497"/>
                <a:gd name="T69" fmla="*/ 2692 h 2773"/>
                <a:gd name="T70" fmla="*/ 1246 w 2497"/>
                <a:gd name="T71" fmla="*/ 2364 h 2773"/>
                <a:gd name="T72" fmla="*/ 1356 w 2497"/>
                <a:gd name="T73" fmla="*/ 2340 h 2773"/>
                <a:gd name="T74" fmla="*/ 1371 w 2497"/>
                <a:gd name="T75" fmla="*/ 2620 h 2773"/>
                <a:gd name="T76" fmla="*/ 1513 w 2497"/>
                <a:gd name="T77" fmla="*/ 2568 h 2773"/>
                <a:gd name="T78" fmla="*/ 1546 w 2497"/>
                <a:gd name="T79" fmla="*/ 2316 h 2773"/>
                <a:gd name="T80" fmla="*/ 1327 w 2497"/>
                <a:gd name="T81" fmla="*/ 2065 h 2773"/>
                <a:gd name="T82" fmla="*/ 1517 w 2497"/>
                <a:gd name="T83" fmla="*/ 2179 h 2773"/>
                <a:gd name="T84" fmla="*/ 1629 w 2497"/>
                <a:gd name="T85" fmla="*/ 2366 h 2773"/>
                <a:gd name="T86" fmla="*/ 1766 w 2497"/>
                <a:gd name="T87" fmla="*/ 2269 h 2773"/>
                <a:gd name="T88" fmla="*/ 1894 w 2497"/>
                <a:gd name="T89" fmla="*/ 2303 h 2773"/>
                <a:gd name="T90" fmla="*/ 1655 w 2497"/>
                <a:gd name="T91" fmla="*/ 2085 h 2773"/>
                <a:gd name="T92" fmla="*/ 1459 w 2497"/>
                <a:gd name="T93" fmla="*/ 1915 h 2773"/>
                <a:gd name="T94" fmla="*/ 2073 w 2497"/>
                <a:gd name="T95" fmla="*/ 2218 h 2773"/>
                <a:gd name="T96" fmla="*/ 2192 w 2497"/>
                <a:gd name="T97" fmla="*/ 2072 h 2773"/>
                <a:gd name="T98" fmla="*/ 2155 w 2497"/>
                <a:gd name="T99" fmla="*/ 1925 h 2773"/>
                <a:gd name="T100" fmla="*/ 1686 w 2497"/>
                <a:gd name="T101" fmla="*/ 1885 h 2773"/>
                <a:gd name="T102" fmla="*/ 1668 w 2497"/>
                <a:gd name="T103" fmla="*/ 1194 h 2773"/>
                <a:gd name="T104" fmla="*/ 1863 w 2497"/>
                <a:gd name="T105" fmla="*/ 1146 h 2773"/>
                <a:gd name="T106" fmla="*/ 2250 w 2497"/>
                <a:gd name="T107" fmla="*/ 1078 h 2773"/>
                <a:gd name="T108" fmla="*/ 824 w 2497"/>
                <a:gd name="T109" fmla="*/ 992 h 2773"/>
                <a:gd name="T110" fmla="*/ 1368 w 2497"/>
                <a:gd name="T111" fmla="*/ 1101 h 2773"/>
                <a:gd name="T112" fmla="*/ 1199 w 2497"/>
                <a:gd name="T113" fmla="*/ 775 h 2773"/>
                <a:gd name="T114" fmla="*/ 1166 w 2497"/>
                <a:gd name="T115" fmla="*/ 722 h 2773"/>
                <a:gd name="T116" fmla="*/ 1366 w 2497"/>
                <a:gd name="T117" fmla="*/ 826 h 2773"/>
                <a:gd name="T118" fmla="*/ 1047 w 2497"/>
                <a:gd name="T119" fmla="*/ 628 h 2773"/>
                <a:gd name="T120" fmla="*/ 814 w 2497"/>
                <a:gd name="T121" fmla="*/ 799 h 2773"/>
                <a:gd name="T122" fmla="*/ 594 w 2497"/>
                <a:gd name="T123" fmla="*/ 749 h 2773"/>
                <a:gd name="T124" fmla="*/ 1466 w 2497"/>
                <a:gd name="T125" fmla="*/ 1166 h 2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97" h="2773">
                  <a:moveTo>
                    <a:pt x="2446" y="1021"/>
                  </a:moveTo>
                  <a:cubicBezTo>
                    <a:pt x="2446" y="1021"/>
                    <a:pt x="2446" y="1020"/>
                    <a:pt x="2447" y="1020"/>
                  </a:cubicBezTo>
                  <a:cubicBezTo>
                    <a:pt x="2447" y="1020"/>
                    <a:pt x="2448" y="1020"/>
                    <a:pt x="2448" y="1020"/>
                  </a:cubicBezTo>
                  <a:cubicBezTo>
                    <a:pt x="2449" y="1020"/>
                    <a:pt x="2449" y="1020"/>
                    <a:pt x="2449" y="1020"/>
                  </a:cubicBezTo>
                  <a:cubicBezTo>
                    <a:pt x="2449" y="1020"/>
                    <a:pt x="2450" y="1019"/>
                    <a:pt x="2450" y="1019"/>
                  </a:cubicBezTo>
                  <a:cubicBezTo>
                    <a:pt x="2450" y="1019"/>
                    <a:pt x="2451" y="1019"/>
                    <a:pt x="2452" y="1019"/>
                  </a:cubicBezTo>
                  <a:cubicBezTo>
                    <a:pt x="2452" y="1018"/>
                    <a:pt x="2453" y="1018"/>
                    <a:pt x="2453" y="1018"/>
                  </a:cubicBezTo>
                  <a:cubicBezTo>
                    <a:pt x="2454" y="1017"/>
                    <a:pt x="2455" y="1017"/>
                    <a:pt x="2455" y="1017"/>
                  </a:cubicBezTo>
                  <a:cubicBezTo>
                    <a:pt x="2456" y="1016"/>
                    <a:pt x="2456" y="1016"/>
                    <a:pt x="2457" y="1016"/>
                  </a:cubicBezTo>
                  <a:cubicBezTo>
                    <a:pt x="2458" y="1015"/>
                    <a:pt x="2460" y="1014"/>
                    <a:pt x="2461" y="1013"/>
                  </a:cubicBezTo>
                  <a:cubicBezTo>
                    <a:pt x="2462" y="1013"/>
                    <a:pt x="2463" y="1012"/>
                    <a:pt x="2465" y="1011"/>
                  </a:cubicBezTo>
                  <a:cubicBezTo>
                    <a:pt x="2466" y="1010"/>
                    <a:pt x="2467" y="1009"/>
                    <a:pt x="2468" y="1008"/>
                  </a:cubicBezTo>
                  <a:cubicBezTo>
                    <a:pt x="2469" y="1007"/>
                    <a:pt x="2470" y="1006"/>
                    <a:pt x="2471" y="1006"/>
                  </a:cubicBezTo>
                  <a:cubicBezTo>
                    <a:pt x="2489" y="1002"/>
                    <a:pt x="2485" y="992"/>
                    <a:pt x="2497" y="983"/>
                  </a:cubicBezTo>
                  <a:cubicBezTo>
                    <a:pt x="2481" y="984"/>
                    <a:pt x="2466" y="988"/>
                    <a:pt x="2470" y="1004"/>
                  </a:cubicBezTo>
                  <a:cubicBezTo>
                    <a:pt x="2470" y="1004"/>
                    <a:pt x="2470" y="1004"/>
                    <a:pt x="2470" y="1004"/>
                  </a:cubicBezTo>
                  <a:cubicBezTo>
                    <a:pt x="2469" y="1005"/>
                    <a:pt x="2468" y="1006"/>
                    <a:pt x="2467" y="1007"/>
                  </a:cubicBezTo>
                  <a:cubicBezTo>
                    <a:pt x="2466" y="1008"/>
                    <a:pt x="2464" y="1008"/>
                    <a:pt x="2463" y="1009"/>
                  </a:cubicBezTo>
                  <a:cubicBezTo>
                    <a:pt x="2462" y="1010"/>
                    <a:pt x="2461" y="1011"/>
                    <a:pt x="2460" y="1012"/>
                  </a:cubicBezTo>
                  <a:cubicBezTo>
                    <a:pt x="2458" y="1013"/>
                    <a:pt x="2457" y="1013"/>
                    <a:pt x="2456" y="1014"/>
                  </a:cubicBezTo>
                  <a:cubicBezTo>
                    <a:pt x="2455" y="1014"/>
                    <a:pt x="2455" y="1015"/>
                    <a:pt x="2454" y="1015"/>
                  </a:cubicBezTo>
                  <a:cubicBezTo>
                    <a:pt x="2454" y="1015"/>
                    <a:pt x="2453" y="1016"/>
                    <a:pt x="2453" y="1016"/>
                  </a:cubicBezTo>
                  <a:cubicBezTo>
                    <a:pt x="2452" y="1016"/>
                    <a:pt x="2451" y="1017"/>
                    <a:pt x="2451" y="1017"/>
                  </a:cubicBezTo>
                  <a:cubicBezTo>
                    <a:pt x="2450" y="1017"/>
                    <a:pt x="2450" y="1017"/>
                    <a:pt x="2449" y="1018"/>
                  </a:cubicBezTo>
                  <a:cubicBezTo>
                    <a:pt x="2449" y="1018"/>
                    <a:pt x="2449" y="1018"/>
                    <a:pt x="2449" y="1018"/>
                  </a:cubicBezTo>
                  <a:cubicBezTo>
                    <a:pt x="2448" y="1018"/>
                    <a:pt x="2448" y="1018"/>
                    <a:pt x="2448" y="1018"/>
                  </a:cubicBezTo>
                  <a:cubicBezTo>
                    <a:pt x="2447" y="1018"/>
                    <a:pt x="2447" y="1019"/>
                    <a:pt x="2447" y="1019"/>
                  </a:cubicBezTo>
                  <a:cubicBezTo>
                    <a:pt x="2446" y="1019"/>
                    <a:pt x="2445" y="1020"/>
                    <a:pt x="2444" y="1020"/>
                  </a:cubicBezTo>
                  <a:cubicBezTo>
                    <a:pt x="2444" y="1020"/>
                    <a:pt x="2444" y="1021"/>
                    <a:pt x="2443" y="1021"/>
                  </a:cubicBezTo>
                  <a:cubicBezTo>
                    <a:pt x="2443" y="1021"/>
                    <a:pt x="2443" y="1021"/>
                    <a:pt x="2443" y="1021"/>
                  </a:cubicBezTo>
                  <a:cubicBezTo>
                    <a:pt x="2442" y="1021"/>
                    <a:pt x="2441" y="1020"/>
                    <a:pt x="2441" y="1020"/>
                  </a:cubicBezTo>
                  <a:cubicBezTo>
                    <a:pt x="2440" y="1020"/>
                    <a:pt x="2439" y="1020"/>
                    <a:pt x="2439" y="1020"/>
                  </a:cubicBezTo>
                  <a:cubicBezTo>
                    <a:pt x="2437" y="1020"/>
                    <a:pt x="2436" y="1019"/>
                    <a:pt x="2434" y="1019"/>
                  </a:cubicBezTo>
                  <a:cubicBezTo>
                    <a:pt x="2434" y="1019"/>
                    <a:pt x="2433" y="1019"/>
                    <a:pt x="2432" y="1018"/>
                  </a:cubicBezTo>
                  <a:cubicBezTo>
                    <a:pt x="2431" y="1018"/>
                    <a:pt x="2431" y="1018"/>
                    <a:pt x="2431" y="1018"/>
                  </a:cubicBezTo>
                  <a:cubicBezTo>
                    <a:pt x="2430" y="1017"/>
                    <a:pt x="2430" y="1017"/>
                    <a:pt x="2430" y="1017"/>
                  </a:cubicBezTo>
                  <a:cubicBezTo>
                    <a:pt x="2429" y="1017"/>
                    <a:pt x="2429" y="1017"/>
                    <a:pt x="2429" y="1017"/>
                  </a:cubicBezTo>
                  <a:cubicBezTo>
                    <a:pt x="2428" y="1016"/>
                    <a:pt x="2427" y="1016"/>
                    <a:pt x="2427" y="1016"/>
                  </a:cubicBezTo>
                  <a:cubicBezTo>
                    <a:pt x="2426" y="1015"/>
                    <a:pt x="2425" y="1015"/>
                    <a:pt x="2424" y="1014"/>
                  </a:cubicBezTo>
                  <a:cubicBezTo>
                    <a:pt x="2422" y="1013"/>
                    <a:pt x="2421" y="1013"/>
                    <a:pt x="2420" y="1012"/>
                  </a:cubicBezTo>
                  <a:cubicBezTo>
                    <a:pt x="2416" y="1009"/>
                    <a:pt x="2413" y="1006"/>
                    <a:pt x="2409" y="1004"/>
                  </a:cubicBezTo>
                  <a:cubicBezTo>
                    <a:pt x="2408" y="1004"/>
                    <a:pt x="2408" y="1004"/>
                    <a:pt x="2407" y="1003"/>
                  </a:cubicBezTo>
                  <a:cubicBezTo>
                    <a:pt x="2407" y="1003"/>
                    <a:pt x="2407" y="1003"/>
                    <a:pt x="2406" y="1003"/>
                  </a:cubicBezTo>
                  <a:cubicBezTo>
                    <a:pt x="2405" y="1003"/>
                    <a:pt x="2404" y="1002"/>
                    <a:pt x="2403" y="1002"/>
                  </a:cubicBezTo>
                  <a:cubicBezTo>
                    <a:pt x="2402" y="1002"/>
                    <a:pt x="2401" y="1002"/>
                    <a:pt x="2400" y="1002"/>
                  </a:cubicBezTo>
                  <a:cubicBezTo>
                    <a:pt x="2403" y="1000"/>
                    <a:pt x="2407" y="999"/>
                    <a:pt x="2410" y="997"/>
                  </a:cubicBezTo>
                  <a:cubicBezTo>
                    <a:pt x="2418" y="993"/>
                    <a:pt x="2425" y="988"/>
                    <a:pt x="2431" y="984"/>
                  </a:cubicBezTo>
                  <a:cubicBezTo>
                    <a:pt x="2432" y="983"/>
                    <a:pt x="2433" y="982"/>
                    <a:pt x="2434" y="982"/>
                  </a:cubicBezTo>
                  <a:cubicBezTo>
                    <a:pt x="2434" y="982"/>
                    <a:pt x="2434" y="981"/>
                    <a:pt x="2435" y="981"/>
                  </a:cubicBezTo>
                  <a:cubicBezTo>
                    <a:pt x="2435" y="981"/>
                    <a:pt x="2436" y="981"/>
                    <a:pt x="2436" y="980"/>
                  </a:cubicBezTo>
                  <a:cubicBezTo>
                    <a:pt x="2437" y="979"/>
                    <a:pt x="2439" y="978"/>
                    <a:pt x="2440" y="977"/>
                  </a:cubicBezTo>
                  <a:cubicBezTo>
                    <a:pt x="2443" y="975"/>
                    <a:pt x="2445" y="973"/>
                    <a:pt x="2448" y="970"/>
                  </a:cubicBezTo>
                  <a:cubicBezTo>
                    <a:pt x="2452" y="966"/>
                    <a:pt x="2456" y="963"/>
                    <a:pt x="2459" y="960"/>
                  </a:cubicBezTo>
                  <a:cubicBezTo>
                    <a:pt x="2462" y="956"/>
                    <a:pt x="2465" y="954"/>
                    <a:pt x="2467" y="952"/>
                  </a:cubicBezTo>
                  <a:cubicBezTo>
                    <a:pt x="2468" y="951"/>
                    <a:pt x="2469" y="950"/>
                    <a:pt x="2469" y="950"/>
                  </a:cubicBezTo>
                  <a:cubicBezTo>
                    <a:pt x="2469" y="950"/>
                    <a:pt x="2465" y="953"/>
                    <a:pt x="2458" y="959"/>
                  </a:cubicBezTo>
                  <a:cubicBezTo>
                    <a:pt x="2455" y="961"/>
                    <a:pt x="2451" y="965"/>
                    <a:pt x="2446" y="969"/>
                  </a:cubicBezTo>
                  <a:cubicBezTo>
                    <a:pt x="2443" y="970"/>
                    <a:pt x="2441" y="972"/>
                    <a:pt x="2438" y="974"/>
                  </a:cubicBezTo>
                  <a:cubicBezTo>
                    <a:pt x="2436" y="975"/>
                    <a:pt x="2435" y="976"/>
                    <a:pt x="2433" y="978"/>
                  </a:cubicBezTo>
                  <a:cubicBezTo>
                    <a:pt x="2432" y="979"/>
                    <a:pt x="2431" y="980"/>
                    <a:pt x="2429" y="981"/>
                  </a:cubicBezTo>
                  <a:cubicBezTo>
                    <a:pt x="2423" y="985"/>
                    <a:pt x="2416" y="990"/>
                    <a:pt x="2408" y="994"/>
                  </a:cubicBezTo>
                  <a:cubicBezTo>
                    <a:pt x="2401" y="998"/>
                    <a:pt x="2392" y="1001"/>
                    <a:pt x="2383" y="1003"/>
                  </a:cubicBezTo>
                  <a:cubicBezTo>
                    <a:pt x="2381" y="1004"/>
                    <a:pt x="2381" y="1004"/>
                    <a:pt x="2381" y="1004"/>
                  </a:cubicBezTo>
                  <a:cubicBezTo>
                    <a:pt x="2381" y="1004"/>
                    <a:pt x="2381" y="1004"/>
                    <a:pt x="2381" y="1004"/>
                  </a:cubicBezTo>
                  <a:cubicBezTo>
                    <a:pt x="2381" y="1004"/>
                    <a:pt x="2381" y="1004"/>
                    <a:pt x="2381" y="1004"/>
                  </a:cubicBezTo>
                  <a:cubicBezTo>
                    <a:pt x="2381" y="1004"/>
                    <a:pt x="2381" y="1004"/>
                    <a:pt x="2381" y="1004"/>
                  </a:cubicBezTo>
                  <a:cubicBezTo>
                    <a:pt x="2381" y="1004"/>
                    <a:pt x="2381" y="1004"/>
                    <a:pt x="2381" y="1004"/>
                  </a:cubicBezTo>
                  <a:cubicBezTo>
                    <a:pt x="2380" y="1004"/>
                    <a:pt x="2380" y="1004"/>
                    <a:pt x="2380" y="1004"/>
                  </a:cubicBezTo>
                  <a:cubicBezTo>
                    <a:pt x="2379" y="1004"/>
                    <a:pt x="2377" y="1005"/>
                    <a:pt x="2376" y="1005"/>
                  </a:cubicBezTo>
                  <a:cubicBezTo>
                    <a:pt x="2376" y="1005"/>
                    <a:pt x="2375" y="1005"/>
                    <a:pt x="2375" y="1005"/>
                  </a:cubicBezTo>
                  <a:cubicBezTo>
                    <a:pt x="2376" y="1005"/>
                    <a:pt x="2377" y="1004"/>
                    <a:pt x="2378" y="1004"/>
                  </a:cubicBezTo>
                  <a:cubicBezTo>
                    <a:pt x="2378" y="1004"/>
                    <a:pt x="2379" y="1003"/>
                    <a:pt x="2379" y="1003"/>
                  </a:cubicBezTo>
                  <a:cubicBezTo>
                    <a:pt x="2380" y="1003"/>
                    <a:pt x="2380" y="1003"/>
                    <a:pt x="2380" y="1002"/>
                  </a:cubicBezTo>
                  <a:cubicBezTo>
                    <a:pt x="2380" y="1002"/>
                    <a:pt x="2381" y="1002"/>
                    <a:pt x="2381" y="1002"/>
                  </a:cubicBezTo>
                  <a:cubicBezTo>
                    <a:pt x="2383" y="1000"/>
                    <a:pt x="2385" y="997"/>
                    <a:pt x="2387" y="994"/>
                  </a:cubicBezTo>
                  <a:cubicBezTo>
                    <a:pt x="2388" y="994"/>
                    <a:pt x="2388" y="993"/>
                    <a:pt x="2389" y="992"/>
                  </a:cubicBezTo>
                  <a:cubicBezTo>
                    <a:pt x="2389" y="992"/>
                    <a:pt x="2390" y="991"/>
                    <a:pt x="2390" y="990"/>
                  </a:cubicBezTo>
                  <a:cubicBezTo>
                    <a:pt x="2391" y="989"/>
                    <a:pt x="2392" y="987"/>
                    <a:pt x="2393" y="986"/>
                  </a:cubicBezTo>
                  <a:cubicBezTo>
                    <a:pt x="2393" y="986"/>
                    <a:pt x="2393" y="986"/>
                    <a:pt x="2394" y="986"/>
                  </a:cubicBezTo>
                  <a:cubicBezTo>
                    <a:pt x="2413" y="974"/>
                    <a:pt x="2422" y="961"/>
                    <a:pt x="2410" y="946"/>
                  </a:cubicBezTo>
                  <a:cubicBezTo>
                    <a:pt x="2402" y="961"/>
                    <a:pt x="2385" y="968"/>
                    <a:pt x="2392" y="984"/>
                  </a:cubicBezTo>
                  <a:cubicBezTo>
                    <a:pt x="2392" y="985"/>
                    <a:pt x="2392" y="985"/>
                    <a:pt x="2392" y="985"/>
                  </a:cubicBezTo>
                  <a:cubicBezTo>
                    <a:pt x="2391" y="987"/>
                    <a:pt x="2390" y="988"/>
                    <a:pt x="2389" y="990"/>
                  </a:cubicBezTo>
                  <a:cubicBezTo>
                    <a:pt x="2388" y="990"/>
                    <a:pt x="2388" y="991"/>
                    <a:pt x="2387" y="992"/>
                  </a:cubicBezTo>
                  <a:cubicBezTo>
                    <a:pt x="2387" y="992"/>
                    <a:pt x="2386" y="993"/>
                    <a:pt x="2386" y="994"/>
                  </a:cubicBezTo>
                  <a:cubicBezTo>
                    <a:pt x="2384" y="996"/>
                    <a:pt x="2382" y="999"/>
                    <a:pt x="2380" y="1001"/>
                  </a:cubicBezTo>
                  <a:cubicBezTo>
                    <a:pt x="2379" y="1001"/>
                    <a:pt x="2379" y="1001"/>
                    <a:pt x="2379" y="1001"/>
                  </a:cubicBezTo>
                  <a:cubicBezTo>
                    <a:pt x="2379" y="1001"/>
                    <a:pt x="2378" y="1002"/>
                    <a:pt x="2378" y="1002"/>
                  </a:cubicBezTo>
                  <a:cubicBezTo>
                    <a:pt x="2378" y="1002"/>
                    <a:pt x="2377" y="1003"/>
                    <a:pt x="2377" y="1003"/>
                  </a:cubicBezTo>
                  <a:cubicBezTo>
                    <a:pt x="2376" y="1004"/>
                    <a:pt x="2375" y="1004"/>
                    <a:pt x="2374" y="1005"/>
                  </a:cubicBezTo>
                  <a:cubicBezTo>
                    <a:pt x="2374" y="1005"/>
                    <a:pt x="2374" y="1005"/>
                    <a:pt x="2373" y="1005"/>
                  </a:cubicBezTo>
                  <a:cubicBezTo>
                    <a:pt x="2373" y="1005"/>
                    <a:pt x="2373" y="1005"/>
                    <a:pt x="2373" y="1005"/>
                  </a:cubicBezTo>
                  <a:cubicBezTo>
                    <a:pt x="2372" y="1006"/>
                    <a:pt x="2371" y="1006"/>
                    <a:pt x="2370" y="1006"/>
                  </a:cubicBezTo>
                  <a:cubicBezTo>
                    <a:pt x="2365" y="1006"/>
                    <a:pt x="2360" y="1007"/>
                    <a:pt x="2356" y="1007"/>
                  </a:cubicBezTo>
                  <a:cubicBezTo>
                    <a:pt x="2346" y="1008"/>
                    <a:pt x="2336" y="1008"/>
                    <a:pt x="2326" y="1009"/>
                  </a:cubicBezTo>
                  <a:cubicBezTo>
                    <a:pt x="2325" y="1009"/>
                    <a:pt x="2324" y="1010"/>
                    <a:pt x="2323" y="1010"/>
                  </a:cubicBezTo>
                  <a:cubicBezTo>
                    <a:pt x="2322" y="1010"/>
                    <a:pt x="2322" y="1010"/>
                    <a:pt x="2322" y="1010"/>
                  </a:cubicBezTo>
                  <a:cubicBezTo>
                    <a:pt x="2322" y="1010"/>
                    <a:pt x="2322" y="1010"/>
                    <a:pt x="2322" y="1010"/>
                  </a:cubicBezTo>
                  <a:cubicBezTo>
                    <a:pt x="2322" y="1010"/>
                    <a:pt x="2322" y="1010"/>
                    <a:pt x="2322" y="1010"/>
                  </a:cubicBezTo>
                  <a:cubicBezTo>
                    <a:pt x="2321" y="1010"/>
                    <a:pt x="2321" y="1010"/>
                    <a:pt x="2321" y="1010"/>
                  </a:cubicBezTo>
                  <a:cubicBezTo>
                    <a:pt x="2322" y="1010"/>
                    <a:pt x="2322" y="1010"/>
                    <a:pt x="2323" y="1010"/>
                  </a:cubicBezTo>
                  <a:cubicBezTo>
                    <a:pt x="2323" y="1009"/>
                    <a:pt x="2324" y="1009"/>
                    <a:pt x="2324" y="1009"/>
                  </a:cubicBezTo>
                  <a:cubicBezTo>
                    <a:pt x="2325" y="1008"/>
                    <a:pt x="2326" y="1008"/>
                    <a:pt x="2326" y="1008"/>
                  </a:cubicBezTo>
                  <a:cubicBezTo>
                    <a:pt x="2327" y="1007"/>
                    <a:pt x="2327" y="1007"/>
                    <a:pt x="2328" y="1006"/>
                  </a:cubicBezTo>
                  <a:cubicBezTo>
                    <a:pt x="2328" y="1006"/>
                    <a:pt x="2329" y="1006"/>
                    <a:pt x="2329" y="1005"/>
                  </a:cubicBezTo>
                  <a:cubicBezTo>
                    <a:pt x="2329" y="1005"/>
                    <a:pt x="2330" y="1005"/>
                    <a:pt x="2330" y="1004"/>
                  </a:cubicBezTo>
                  <a:cubicBezTo>
                    <a:pt x="2332" y="1002"/>
                    <a:pt x="2335" y="998"/>
                    <a:pt x="2337" y="995"/>
                  </a:cubicBezTo>
                  <a:cubicBezTo>
                    <a:pt x="2338" y="993"/>
                    <a:pt x="2339" y="991"/>
                    <a:pt x="2340" y="989"/>
                  </a:cubicBezTo>
                  <a:cubicBezTo>
                    <a:pt x="2341" y="988"/>
                    <a:pt x="2342" y="986"/>
                    <a:pt x="2344" y="984"/>
                  </a:cubicBezTo>
                  <a:cubicBezTo>
                    <a:pt x="2346" y="980"/>
                    <a:pt x="2348" y="976"/>
                    <a:pt x="2351" y="972"/>
                  </a:cubicBezTo>
                  <a:cubicBezTo>
                    <a:pt x="2351" y="972"/>
                    <a:pt x="2351" y="972"/>
                    <a:pt x="2351" y="972"/>
                  </a:cubicBezTo>
                  <a:cubicBezTo>
                    <a:pt x="2351" y="972"/>
                    <a:pt x="2351" y="972"/>
                    <a:pt x="2351" y="972"/>
                  </a:cubicBezTo>
                  <a:cubicBezTo>
                    <a:pt x="2352" y="971"/>
                    <a:pt x="2352" y="971"/>
                    <a:pt x="2352" y="971"/>
                  </a:cubicBezTo>
                  <a:cubicBezTo>
                    <a:pt x="2352" y="971"/>
                    <a:pt x="2353" y="971"/>
                    <a:pt x="2353" y="970"/>
                  </a:cubicBezTo>
                  <a:cubicBezTo>
                    <a:pt x="2354" y="970"/>
                    <a:pt x="2354" y="970"/>
                    <a:pt x="2354" y="969"/>
                  </a:cubicBezTo>
                  <a:cubicBezTo>
                    <a:pt x="2355" y="969"/>
                    <a:pt x="2355" y="969"/>
                    <a:pt x="2355" y="969"/>
                  </a:cubicBezTo>
                  <a:cubicBezTo>
                    <a:pt x="2355" y="969"/>
                    <a:pt x="2355" y="969"/>
                    <a:pt x="2356" y="968"/>
                  </a:cubicBezTo>
                  <a:cubicBezTo>
                    <a:pt x="2356" y="968"/>
                    <a:pt x="2357" y="968"/>
                    <a:pt x="2357" y="967"/>
                  </a:cubicBezTo>
                  <a:cubicBezTo>
                    <a:pt x="2358" y="967"/>
                    <a:pt x="2359" y="966"/>
                    <a:pt x="2359" y="965"/>
                  </a:cubicBezTo>
                  <a:cubicBezTo>
                    <a:pt x="2360" y="964"/>
                    <a:pt x="2361" y="963"/>
                    <a:pt x="2362" y="962"/>
                  </a:cubicBezTo>
                  <a:cubicBezTo>
                    <a:pt x="2363" y="962"/>
                    <a:pt x="2363" y="961"/>
                    <a:pt x="2364" y="960"/>
                  </a:cubicBezTo>
                  <a:cubicBezTo>
                    <a:pt x="2364" y="959"/>
                    <a:pt x="2365" y="959"/>
                    <a:pt x="2365" y="958"/>
                  </a:cubicBezTo>
                  <a:cubicBezTo>
                    <a:pt x="2365" y="958"/>
                    <a:pt x="2365" y="958"/>
                    <a:pt x="2365" y="958"/>
                  </a:cubicBezTo>
                  <a:cubicBezTo>
                    <a:pt x="2381" y="957"/>
                    <a:pt x="2376" y="944"/>
                    <a:pt x="2377" y="936"/>
                  </a:cubicBezTo>
                  <a:cubicBezTo>
                    <a:pt x="2371" y="939"/>
                    <a:pt x="2364" y="940"/>
                    <a:pt x="2361" y="946"/>
                  </a:cubicBezTo>
                  <a:cubicBezTo>
                    <a:pt x="2359" y="949"/>
                    <a:pt x="2361" y="954"/>
                    <a:pt x="2364" y="957"/>
                  </a:cubicBezTo>
                  <a:cubicBezTo>
                    <a:pt x="2364" y="958"/>
                    <a:pt x="2363" y="959"/>
                    <a:pt x="2363" y="959"/>
                  </a:cubicBezTo>
                  <a:cubicBezTo>
                    <a:pt x="2362" y="960"/>
                    <a:pt x="2361" y="961"/>
                    <a:pt x="2360" y="962"/>
                  </a:cubicBezTo>
                  <a:cubicBezTo>
                    <a:pt x="2360" y="963"/>
                    <a:pt x="2359" y="963"/>
                    <a:pt x="2358" y="964"/>
                  </a:cubicBezTo>
                  <a:cubicBezTo>
                    <a:pt x="2357" y="965"/>
                    <a:pt x="2357" y="966"/>
                    <a:pt x="2356" y="966"/>
                  </a:cubicBezTo>
                  <a:cubicBezTo>
                    <a:pt x="2355" y="967"/>
                    <a:pt x="2355" y="967"/>
                    <a:pt x="2355" y="967"/>
                  </a:cubicBezTo>
                  <a:cubicBezTo>
                    <a:pt x="2354" y="968"/>
                    <a:pt x="2354" y="968"/>
                    <a:pt x="2354" y="968"/>
                  </a:cubicBezTo>
                  <a:cubicBezTo>
                    <a:pt x="2354" y="968"/>
                    <a:pt x="2354" y="968"/>
                    <a:pt x="2353" y="968"/>
                  </a:cubicBezTo>
                  <a:cubicBezTo>
                    <a:pt x="2353" y="969"/>
                    <a:pt x="2353" y="969"/>
                    <a:pt x="2352" y="969"/>
                  </a:cubicBezTo>
                  <a:cubicBezTo>
                    <a:pt x="2354" y="967"/>
                    <a:pt x="2355" y="965"/>
                    <a:pt x="2356" y="963"/>
                  </a:cubicBezTo>
                  <a:cubicBezTo>
                    <a:pt x="2356" y="963"/>
                    <a:pt x="2356" y="963"/>
                    <a:pt x="2356" y="962"/>
                  </a:cubicBezTo>
                  <a:cubicBezTo>
                    <a:pt x="2357" y="962"/>
                    <a:pt x="2357" y="962"/>
                    <a:pt x="2357" y="961"/>
                  </a:cubicBezTo>
                  <a:cubicBezTo>
                    <a:pt x="2357" y="961"/>
                    <a:pt x="2358" y="960"/>
                    <a:pt x="2358" y="959"/>
                  </a:cubicBezTo>
                  <a:cubicBezTo>
                    <a:pt x="2358" y="958"/>
                    <a:pt x="2359" y="957"/>
                    <a:pt x="2359" y="956"/>
                  </a:cubicBezTo>
                  <a:cubicBezTo>
                    <a:pt x="2360" y="955"/>
                    <a:pt x="2360" y="954"/>
                    <a:pt x="2360" y="954"/>
                  </a:cubicBezTo>
                  <a:cubicBezTo>
                    <a:pt x="2360" y="954"/>
                    <a:pt x="2359" y="955"/>
                    <a:pt x="2358" y="956"/>
                  </a:cubicBezTo>
                  <a:cubicBezTo>
                    <a:pt x="2357" y="957"/>
                    <a:pt x="2357" y="958"/>
                    <a:pt x="2356" y="959"/>
                  </a:cubicBezTo>
                  <a:cubicBezTo>
                    <a:pt x="2355" y="960"/>
                    <a:pt x="2355" y="960"/>
                    <a:pt x="2354" y="961"/>
                  </a:cubicBezTo>
                  <a:cubicBezTo>
                    <a:pt x="2354" y="961"/>
                    <a:pt x="2354" y="961"/>
                    <a:pt x="2354" y="962"/>
                  </a:cubicBezTo>
                  <a:cubicBezTo>
                    <a:pt x="2354" y="962"/>
                    <a:pt x="2353" y="962"/>
                    <a:pt x="2353" y="963"/>
                  </a:cubicBezTo>
                  <a:cubicBezTo>
                    <a:pt x="2350" y="968"/>
                    <a:pt x="2346" y="974"/>
                    <a:pt x="2342" y="981"/>
                  </a:cubicBezTo>
                  <a:cubicBezTo>
                    <a:pt x="2342" y="981"/>
                    <a:pt x="2342" y="981"/>
                    <a:pt x="2342" y="981"/>
                  </a:cubicBezTo>
                  <a:cubicBezTo>
                    <a:pt x="2342" y="980"/>
                    <a:pt x="2342" y="980"/>
                    <a:pt x="2342" y="980"/>
                  </a:cubicBezTo>
                  <a:cubicBezTo>
                    <a:pt x="2342" y="980"/>
                    <a:pt x="2342" y="979"/>
                    <a:pt x="2342" y="979"/>
                  </a:cubicBezTo>
                  <a:cubicBezTo>
                    <a:pt x="2342" y="979"/>
                    <a:pt x="2342" y="979"/>
                    <a:pt x="2342" y="979"/>
                  </a:cubicBezTo>
                  <a:cubicBezTo>
                    <a:pt x="2342" y="978"/>
                    <a:pt x="2341" y="978"/>
                    <a:pt x="2341" y="977"/>
                  </a:cubicBezTo>
                  <a:cubicBezTo>
                    <a:pt x="2341" y="976"/>
                    <a:pt x="2341" y="976"/>
                    <a:pt x="2340" y="975"/>
                  </a:cubicBezTo>
                  <a:cubicBezTo>
                    <a:pt x="2340" y="975"/>
                    <a:pt x="2339" y="974"/>
                    <a:pt x="2339" y="973"/>
                  </a:cubicBezTo>
                  <a:cubicBezTo>
                    <a:pt x="2338" y="972"/>
                    <a:pt x="2338" y="972"/>
                    <a:pt x="2337" y="971"/>
                  </a:cubicBezTo>
                  <a:cubicBezTo>
                    <a:pt x="2337" y="971"/>
                    <a:pt x="2337" y="970"/>
                    <a:pt x="2336" y="970"/>
                  </a:cubicBezTo>
                  <a:cubicBezTo>
                    <a:pt x="2336" y="970"/>
                    <a:pt x="2336" y="970"/>
                    <a:pt x="2336" y="970"/>
                  </a:cubicBezTo>
                  <a:cubicBezTo>
                    <a:pt x="2335" y="969"/>
                    <a:pt x="2335" y="969"/>
                    <a:pt x="2335" y="969"/>
                  </a:cubicBezTo>
                  <a:cubicBezTo>
                    <a:pt x="2343" y="957"/>
                    <a:pt x="2329" y="955"/>
                    <a:pt x="2321" y="951"/>
                  </a:cubicBezTo>
                  <a:cubicBezTo>
                    <a:pt x="2312" y="966"/>
                    <a:pt x="2314" y="975"/>
                    <a:pt x="2333" y="971"/>
                  </a:cubicBezTo>
                  <a:cubicBezTo>
                    <a:pt x="2333" y="971"/>
                    <a:pt x="2334" y="971"/>
                    <a:pt x="2334" y="971"/>
                  </a:cubicBezTo>
                  <a:cubicBezTo>
                    <a:pt x="2334" y="971"/>
                    <a:pt x="2335" y="972"/>
                    <a:pt x="2335" y="973"/>
                  </a:cubicBezTo>
                  <a:cubicBezTo>
                    <a:pt x="2336" y="973"/>
                    <a:pt x="2336" y="974"/>
                    <a:pt x="2337" y="975"/>
                  </a:cubicBezTo>
                  <a:cubicBezTo>
                    <a:pt x="2337" y="975"/>
                    <a:pt x="2337" y="976"/>
                    <a:pt x="2338" y="976"/>
                  </a:cubicBezTo>
                  <a:cubicBezTo>
                    <a:pt x="2338" y="977"/>
                    <a:pt x="2339" y="978"/>
                    <a:pt x="2339" y="978"/>
                  </a:cubicBezTo>
                  <a:cubicBezTo>
                    <a:pt x="2339" y="979"/>
                    <a:pt x="2339" y="979"/>
                    <a:pt x="2340" y="980"/>
                  </a:cubicBezTo>
                  <a:cubicBezTo>
                    <a:pt x="2340" y="980"/>
                    <a:pt x="2340" y="980"/>
                    <a:pt x="2340" y="980"/>
                  </a:cubicBezTo>
                  <a:cubicBezTo>
                    <a:pt x="2340" y="981"/>
                    <a:pt x="2340" y="981"/>
                    <a:pt x="2340" y="981"/>
                  </a:cubicBezTo>
                  <a:cubicBezTo>
                    <a:pt x="2340" y="981"/>
                    <a:pt x="2340" y="981"/>
                    <a:pt x="2340" y="981"/>
                  </a:cubicBezTo>
                  <a:cubicBezTo>
                    <a:pt x="2341" y="982"/>
                    <a:pt x="2341" y="982"/>
                    <a:pt x="2341" y="982"/>
                  </a:cubicBezTo>
                  <a:cubicBezTo>
                    <a:pt x="2341" y="982"/>
                    <a:pt x="2341" y="982"/>
                    <a:pt x="2341" y="982"/>
                  </a:cubicBezTo>
                  <a:cubicBezTo>
                    <a:pt x="2341" y="983"/>
                    <a:pt x="2341" y="983"/>
                    <a:pt x="2341" y="983"/>
                  </a:cubicBezTo>
                  <a:cubicBezTo>
                    <a:pt x="2340" y="985"/>
                    <a:pt x="2339" y="987"/>
                    <a:pt x="2338" y="989"/>
                  </a:cubicBezTo>
                  <a:cubicBezTo>
                    <a:pt x="2336" y="991"/>
                    <a:pt x="2335" y="992"/>
                    <a:pt x="2334" y="994"/>
                  </a:cubicBezTo>
                  <a:cubicBezTo>
                    <a:pt x="2332" y="998"/>
                    <a:pt x="2330" y="1001"/>
                    <a:pt x="2328" y="1003"/>
                  </a:cubicBezTo>
                  <a:cubicBezTo>
                    <a:pt x="2327" y="1003"/>
                    <a:pt x="2327" y="1004"/>
                    <a:pt x="2327" y="1004"/>
                  </a:cubicBezTo>
                  <a:cubicBezTo>
                    <a:pt x="2327" y="1004"/>
                    <a:pt x="2326" y="1004"/>
                    <a:pt x="2326" y="1005"/>
                  </a:cubicBezTo>
                  <a:cubicBezTo>
                    <a:pt x="2326" y="1005"/>
                    <a:pt x="2325" y="1006"/>
                    <a:pt x="2325" y="1006"/>
                  </a:cubicBezTo>
                  <a:cubicBezTo>
                    <a:pt x="2324" y="1007"/>
                    <a:pt x="2324" y="1007"/>
                    <a:pt x="2323" y="1008"/>
                  </a:cubicBezTo>
                  <a:cubicBezTo>
                    <a:pt x="2323" y="1008"/>
                    <a:pt x="2323" y="1008"/>
                    <a:pt x="2322" y="1009"/>
                  </a:cubicBezTo>
                  <a:cubicBezTo>
                    <a:pt x="2322" y="1009"/>
                    <a:pt x="2321" y="1009"/>
                    <a:pt x="2321" y="1010"/>
                  </a:cubicBezTo>
                  <a:cubicBezTo>
                    <a:pt x="2321" y="1010"/>
                    <a:pt x="2320" y="1010"/>
                    <a:pt x="2320" y="1010"/>
                  </a:cubicBezTo>
                  <a:cubicBezTo>
                    <a:pt x="2320" y="1010"/>
                    <a:pt x="2320" y="1010"/>
                    <a:pt x="2320" y="1010"/>
                  </a:cubicBezTo>
                  <a:cubicBezTo>
                    <a:pt x="2319" y="1011"/>
                    <a:pt x="2319" y="1011"/>
                    <a:pt x="2319" y="1011"/>
                  </a:cubicBezTo>
                  <a:cubicBezTo>
                    <a:pt x="2317" y="1011"/>
                    <a:pt x="2317" y="1011"/>
                    <a:pt x="2317" y="1011"/>
                  </a:cubicBezTo>
                  <a:cubicBezTo>
                    <a:pt x="2315" y="1011"/>
                    <a:pt x="2315" y="1011"/>
                    <a:pt x="2315" y="1011"/>
                  </a:cubicBezTo>
                  <a:cubicBezTo>
                    <a:pt x="2314" y="1012"/>
                    <a:pt x="2313" y="1012"/>
                    <a:pt x="2311" y="1012"/>
                  </a:cubicBezTo>
                  <a:cubicBezTo>
                    <a:pt x="2306" y="1014"/>
                    <a:pt x="2302" y="1015"/>
                    <a:pt x="2297" y="1017"/>
                  </a:cubicBezTo>
                  <a:cubicBezTo>
                    <a:pt x="2287" y="1021"/>
                    <a:pt x="2278" y="1025"/>
                    <a:pt x="2269" y="1029"/>
                  </a:cubicBezTo>
                  <a:cubicBezTo>
                    <a:pt x="2260" y="1033"/>
                    <a:pt x="2252" y="1037"/>
                    <a:pt x="2244" y="1041"/>
                  </a:cubicBezTo>
                  <a:cubicBezTo>
                    <a:pt x="2240" y="1043"/>
                    <a:pt x="2237" y="1044"/>
                    <a:pt x="2233" y="1046"/>
                  </a:cubicBezTo>
                  <a:cubicBezTo>
                    <a:pt x="2233" y="1046"/>
                    <a:pt x="2233" y="1046"/>
                    <a:pt x="2233" y="1046"/>
                  </a:cubicBezTo>
                  <a:cubicBezTo>
                    <a:pt x="2234" y="1045"/>
                    <a:pt x="2234" y="1045"/>
                    <a:pt x="2235" y="1044"/>
                  </a:cubicBezTo>
                  <a:cubicBezTo>
                    <a:pt x="2236" y="1043"/>
                    <a:pt x="2237" y="1042"/>
                    <a:pt x="2238" y="1041"/>
                  </a:cubicBezTo>
                  <a:cubicBezTo>
                    <a:pt x="2239" y="1040"/>
                    <a:pt x="2239" y="1039"/>
                    <a:pt x="2240" y="1037"/>
                  </a:cubicBezTo>
                  <a:cubicBezTo>
                    <a:pt x="2241" y="1036"/>
                    <a:pt x="2242" y="1035"/>
                    <a:pt x="2243" y="1034"/>
                  </a:cubicBezTo>
                  <a:cubicBezTo>
                    <a:pt x="2243" y="1033"/>
                    <a:pt x="2244" y="1032"/>
                    <a:pt x="2244" y="1031"/>
                  </a:cubicBezTo>
                  <a:cubicBezTo>
                    <a:pt x="2261" y="1022"/>
                    <a:pt x="2253" y="1015"/>
                    <a:pt x="2261" y="1003"/>
                  </a:cubicBezTo>
                  <a:cubicBezTo>
                    <a:pt x="2255" y="1006"/>
                    <a:pt x="2249" y="1009"/>
                    <a:pt x="2245" y="1012"/>
                  </a:cubicBezTo>
                  <a:cubicBezTo>
                    <a:pt x="2251" y="1001"/>
                    <a:pt x="2260" y="990"/>
                    <a:pt x="2270" y="980"/>
                  </a:cubicBezTo>
                  <a:cubicBezTo>
                    <a:pt x="2258" y="985"/>
                    <a:pt x="2247" y="995"/>
                    <a:pt x="2237" y="1003"/>
                  </a:cubicBezTo>
                  <a:cubicBezTo>
                    <a:pt x="2226" y="1013"/>
                    <a:pt x="2219" y="1025"/>
                    <a:pt x="2213" y="1035"/>
                  </a:cubicBezTo>
                  <a:cubicBezTo>
                    <a:pt x="2192" y="1051"/>
                    <a:pt x="2164" y="1053"/>
                    <a:pt x="2139" y="1047"/>
                  </a:cubicBezTo>
                  <a:cubicBezTo>
                    <a:pt x="2129" y="1041"/>
                    <a:pt x="2114" y="1035"/>
                    <a:pt x="2105" y="1033"/>
                  </a:cubicBezTo>
                  <a:cubicBezTo>
                    <a:pt x="2089" y="1029"/>
                    <a:pt x="2082" y="1020"/>
                    <a:pt x="2066" y="1015"/>
                  </a:cubicBezTo>
                  <a:cubicBezTo>
                    <a:pt x="2062" y="1014"/>
                    <a:pt x="2058" y="1012"/>
                    <a:pt x="2054" y="1011"/>
                  </a:cubicBezTo>
                  <a:cubicBezTo>
                    <a:pt x="2055" y="1011"/>
                    <a:pt x="2056" y="1010"/>
                    <a:pt x="2057" y="1010"/>
                  </a:cubicBezTo>
                  <a:cubicBezTo>
                    <a:pt x="2063" y="1007"/>
                    <a:pt x="2069" y="1003"/>
                    <a:pt x="2076" y="999"/>
                  </a:cubicBezTo>
                  <a:cubicBezTo>
                    <a:pt x="2076" y="999"/>
                    <a:pt x="2076" y="999"/>
                    <a:pt x="2076" y="999"/>
                  </a:cubicBezTo>
                  <a:cubicBezTo>
                    <a:pt x="2077" y="1000"/>
                    <a:pt x="2078" y="1000"/>
                    <a:pt x="2079" y="1000"/>
                  </a:cubicBezTo>
                  <a:cubicBezTo>
                    <a:pt x="2080" y="1000"/>
                    <a:pt x="2080" y="1001"/>
                    <a:pt x="2081" y="1001"/>
                  </a:cubicBezTo>
                  <a:cubicBezTo>
                    <a:pt x="2082" y="1001"/>
                    <a:pt x="2082" y="1001"/>
                    <a:pt x="2083" y="1001"/>
                  </a:cubicBezTo>
                  <a:cubicBezTo>
                    <a:pt x="2084" y="1001"/>
                    <a:pt x="2086" y="1002"/>
                    <a:pt x="2088" y="1002"/>
                  </a:cubicBezTo>
                  <a:cubicBezTo>
                    <a:pt x="2089" y="1002"/>
                    <a:pt x="2091" y="1003"/>
                    <a:pt x="2093" y="1003"/>
                  </a:cubicBezTo>
                  <a:cubicBezTo>
                    <a:pt x="2097" y="1004"/>
                    <a:pt x="2101" y="1004"/>
                    <a:pt x="2105" y="1005"/>
                  </a:cubicBezTo>
                  <a:cubicBezTo>
                    <a:pt x="2109" y="1006"/>
                    <a:pt x="2113" y="1007"/>
                    <a:pt x="2116" y="1008"/>
                  </a:cubicBezTo>
                  <a:cubicBezTo>
                    <a:pt x="2118" y="1009"/>
                    <a:pt x="2120" y="1009"/>
                    <a:pt x="2122" y="1010"/>
                  </a:cubicBezTo>
                  <a:cubicBezTo>
                    <a:pt x="2123" y="1010"/>
                    <a:pt x="2125" y="1011"/>
                    <a:pt x="2126" y="1011"/>
                  </a:cubicBezTo>
                  <a:cubicBezTo>
                    <a:pt x="2127" y="1012"/>
                    <a:pt x="2127" y="1012"/>
                    <a:pt x="2127" y="1012"/>
                  </a:cubicBezTo>
                  <a:cubicBezTo>
                    <a:pt x="2127" y="1012"/>
                    <a:pt x="2128" y="1012"/>
                    <a:pt x="2128" y="1012"/>
                  </a:cubicBezTo>
                  <a:cubicBezTo>
                    <a:pt x="2128" y="1012"/>
                    <a:pt x="2128" y="1013"/>
                    <a:pt x="2129" y="1013"/>
                  </a:cubicBezTo>
                  <a:cubicBezTo>
                    <a:pt x="2129" y="1014"/>
                    <a:pt x="2129" y="1014"/>
                    <a:pt x="2129" y="1014"/>
                  </a:cubicBezTo>
                  <a:cubicBezTo>
                    <a:pt x="2130" y="1014"/>
                    <a:pt x="2130" y="1014"/>
                    <a:pt x="2130" y="1014"/>
                  </a:cubicBezTo>
                  <a:cubicBezTo>
                    <a:pt x="2130" y="1014"/>
                    <a:pt x="2130" y="1014"/>
                    <a:pt x="2130" y="1015"/>
                  </a:cubicBezTo>
                  <a:cubicBezTo>
                    <a:pt x="2131" y="1015"/>
                    <a:pt x="2132" y="1015"/>
                    <a:pt x="2132" y="1016"/>
                  </a:cubicBezTo>
                  <a:cubicBezTo>
                    <a:pt x="2133" y="1016"/>
                    <a:pt x="2134" y="1016"/>
                    <a:pt x="2135" y="1017"/>
                  </a:cubicBezTo>
                  <a:cubicBezTo>
                    <a:pt x="2136" y="1017"/>
                    <a:pt x="2137" y="1017"/>
                    <a:pt x="2137" y="1018"/>
                  </a:cubicBezTo>
                  <a:cubicBezTo>
                    <a:pt x="2138" y="1018"/>
                    <a:pt x="2139" y="1018"/>
                    <a:pt x="2140" y="1018"/>
                  </a:cubicBezTo>
                  <a:cubicBezTo>
                    <a:pt x="2140" y="1018"/>
                    <a:pt x="2140" y="1019"/>
                    <a:pt x="2140" y="1019"/>
                  </a:cubicBezTo>
                  <a:cubicBezTo>
                    <a:pt x="2140" y="1019"/>
                    <a:pt x="2140" y="1019"/>
                    <a:pt x="2140" y="1019"/>
                  </a:cubicBezTo>
                  <a:cubicBezTo>
                    <a:pt x="2151" y="1028"/>
                    <a:pt x="2161" y="1025"/>
                    <a:pt x="2173" y="1022"/>
                  </a:cubicBezTo>
                  <a:cubicBezTo>
                    <a:pt x="2164" y="1011"/>
                    <a:pt x="2153" y="1012"/>
                    <a:pt x="2143" y="1017"/>
                  </a:cubicBezTo>
                  <a:cubicBezTo>
                    <a:pt x="2142" y="1016"/>
                    <a:pt x="2141" y="1016"/>
                    <a:pt x="2140" y="1016"/>
                  </a:cubicBezTo>
                  <a:cubicBezTo>
                    <a:pt x="2140" y="1016"/>
                    <a:pt x="2139" y="1015"/>
                    <a:pt x="2138" y="1015"/>
                  </a:cubicBezTo>
                  <a:cubicBezTo>
                    <a:pt x="2137" y="1015"/>
                    <a:pt x="2136" y="1015"/>
                    <a:pt x="2135" y="1014"/>
                  </a:cubicBezTo>
                  <a:cubicBezTo>
                    <a:pt x="2135" y="1014"/>
                    <a:pt x="2134" y="1014"/>
                    <a:pt x="2133" y="1013"/>
                  </a:cubicBezTo>
                  <a:cubicBezTo>
                    <a:pt x="2133" y="1013"/>
                    <a:pt x="2133" y="1013"/>
                    <a:pt x="2132" y="1013"/>
                  </a:cubicBezTo>
                  <a:cubicBezTo>
                    <a:pt x="2133" y="1013"/>
                    <a:pt x="2133" y="1013"/>
                    <a:pt x="2134" y="1013"/>
                  </a:cubicBezTo>
                  <a:cubicBezTo>
                    <a:pt x="2135" y="1013"/>
                    <a:pt x="2136" y="1013"/>
                    <a:pt x="2136" y="1013"/>
                  </a:cubicBezTo>
                  <a:cubicBezTo>
                    <a:pt x="2136" y="1013"/>
                    <a:pt x="2135" y="1013"/>
                    <a:pt x="2134" y="1012"/>
                  </a:cubicBezTo>
                  <a:cubicBezTo>
                    <a:pt x="2133" y="1012"/>
                    <a:pt x="2132" y="1011"/>
                    <a:pt x="2131" y="1010"/>
                  </a:cubicBezTo>
                  <a:cubicBezTo>
                    <a:pt x="2130" y="1010"/>
                    <a:pt x="2130" y="1010"/>
                    <a:pt x="2129" y="1010"/>
                  </a:cubicBezTo>
                  <a:cubicBezTo>
                    <a:pt x="2129" y="1009"/>
                    <a:pt x="2128" y="1009"/>
                    <a:pt x="2128" y="1009"/>
                  </a:cubicBezTo>
                  <a:cubicBezTo>
                    <a:pt x="2127" y="1009"/>
                    <a:pt x="2127" y="1009"/>
                    <a:pt x="2127" y="1009"/>
                  </a:cubicBezTo>
                  <a:cubicBezTo>
                    <a:pt x="2125" y="1008"/>
                    <a:pt x="2124" y="1008"/>
                    <a:pt x="2122" y="1007"/>
                  </a:cubicBezTo>
                  <a:cubicBezTo>
                    <a:pt x="2120" y="1007"/>
                    <a:pt x="2118" y="1006"/>
                    <a:pt x="2117" y="1006"/>
                  </a:cubicBezTo>
                  <a:cubicBezTo>
                    <a:pt x="2113" y="1005"/>
                    <a:pt x="2109" y="1004"/>
                    <a:pt x="2105" y="1003"/>
                  </a:cubicBezTo>
                  <a:cubicBezTo>
                    <a:pt x="2101" y="1002"/>
                    <a:pt x="2097" y="1001"/>
                    <a:pt x="2093" y="1000"/>
                  </a:cubicBezTo>
                  <a:cubicBezTo>
                    <a:pt x="2091" y="1000"/>
                    <a:pt x="2090" y="999"/>
                    <a:pt x="2088" y="999"/>
                  </a:cubicBezTo>
                  <a:cubicBezTo>
                    <a:pt x="2086" y="999"/>
                    <a:pt x="2085" y="999"/>
                    <a:pt x="2083" y="998"/>
                  </a:cubicBezTo>
                  <a:cubicBezTo>
                    <a:pt x="2082" y="998"/>
                    <a:pt x="2082" y="998"/>
                    <a:pt x="2081" y="998"/>
                  </a:cubicBezTo>
                  <a:cubicBezTo>
                    <a:pt x="2080" y="998"/>
                    <a:pt x="2080" y="998"/>
                    <a:pt x="2079" y="998"/>
                  </a:cubicBezTo>
                  <a:cubicBezTo>
                    <a:pt x="2078" y="998"/>
                    <a:pt x="2078" y="998"/>
                    <a:pt x="2077" y="998"/>
                  </a:cubicBezTo>
                  <a:cubicBezTo>
                    <a:pt x="2086" y="993"/>
                    <a:pt x="2095" y="986"/>
                    <a:pt x="2104" y="978"/>
                  </a:cubicBezTo>
                  <a:cubicBezTo>
                    <a:pt x="2106" y="977"/>
                    <a:pt x="2108" y="975"/>
                    <a:pt x="2110" y="973"/>
                  </a:cubicBezTo>
                  <a:cubicBezTo>
                    <a:pt x="2112" y="971"/>
                    <a:pt x="2114" y="970"/>
                    <a:pt x="2116" y="968"/>
                  </a:cubicBezTo>
                  <a:cubicBezTo>
                    <a:pt x="2120" y="964"/>
                    <a:pt x="2124" y="960"/>
                    <a:pt x="2127" y="956"/>
                  </a:cubicBezTo>
                  <a:cubicBezTo>
                    <a:pt x="2133" y="950"/>
                    <a:pt x="2139" y="943"/>
                    <a:pt x="2146" y="937"/>
                  </a:cubicBezTo>
                  <a:cubicBezTo>
                    <a:pt x="2146" y="937"/>
                    <a:pt x="2147" y="937"/>
                    <a:pt x="2148" y="937"/>
                  </a:cubicBezTo>
                  <a:cubicBezTo>
                    <a:pt x="2148" y="937"/>
                    <a:pt x="2148" y="937"/>
                    <a:pt x="2149" y="937"/>
                  </a:cubicBezTo>
                  <a:cubicBezTo>
                    <a:pt x="2149" y="937"/>
                    <a:pt x="2149" y="937"/>
                    <a:pt x="2150" y="937"/>
                  </a:cubicBezTo>
                  <a:cubicBezTo>
                    <a:pt x="2150" y="937"/>
                    <a:pt x="2151" y="937"/>
                    <a:pt x="2151" y="937"/>
                  </a:cubicBezTo>
                  <a:cubicBezTo>
                    <a:pt x="2152" y="937"/>
                    <a:pt x="2152" y="937"/>
                    <a:pt x="2152" y="937"/>
                  </a:cubicBezTo>
                  <a:cubicBezTo>
                    <a:pt x="2152" y="937"/>
                    <a:pt x="2153" y="937"/>
                    <a:pt x="2153" y="937"/>
                  </a:cubicBezTo>
                  <a:cubicBezTo>
                    <a:pt x="2153" y="937"/>
                    <a:pt x="2154" y="936"/>
                    <a:pt x="2155" y="936"/>
                  </a:cubicBezTo>
                  <a:cubicBezTo>
                    <a:pt x="2155" y="936"/>
                    <a:pt x="2156" y="936"/>
                    <a:pt x="2156" y="936"/>
                  </a:cubicBezTo>
                  <a:cubicBezTo>
                    <a:pt x="2157" y="936"/>
                    <a:pt x="2157" y="936"/>
                    <a:pt x="2157" y="936"/>
                  </a:cubicBezTo>
                  <a:cubicBezTo>
                    <a:pt x="2158" y="936"/>
                    <a:pt x="2158" y="936"/>
                    <a:pt x="2158" y="936"/>
                  </a:cubicBezTo>
                  <a:cubicBezTo>
                    <a:pt x="2159" y="936"/>
                    <a:pt x="2160" y="936"/>
                    <a:pt x="2160" y="936"/>
                  </a:cubicBezTo>
                  <a:cubicBezTo>
                    <a:pt x="2162" y="936"/>
                    <a:pt x="2163" y="936"/>
                    <a:pt x="2165" y="936"/>
                  </a:cubicBezTo>
                  <a:cubicBezTo>
                    <a:pt x="2166" y="936"/>
                    <a:pt x="2167" y="937"/>
                    <a:pt x="2169" y="937"/>
                  </a:cubicBezTo>
                  <a:cubicBezTo>
                    <a:pt x="2170" y="937"/>
                    <a:pt x="2172" y="937"/>
                    <a:pt x="2173" y="938"/>
                  </a:cubicBezTo>
                  <a:cubicBezTo>
                    <a:pt x="2174" y="938"/>
                    <a:pt x="2176" y="939"/>
                    <a:pt x="2177" y="939"/>
                  </a:cubicBezTo>
                  <a:cubicBezTo>
                    <a:pt x="2178" y="947"/>
                    <a:pt x="2182" y="956"/>
                    <a:pt x="2188" y="959"/>
                  </a:cubicBezTo>
                  <a:cubicBezTo>
                    <a:pt x="2195" y="964"/>
                    <a:pt x="2202" y="956"/>
                    <a:pt x="2209" y="953"/>
                  </a:cubicBezTo>
                  <a:cubicBezTo>
                    <a:pt x="2199" y="943"/>
                    <a:pt x="2189" y="918"/>
                    <a:pt x="2177" y="936"/>
                  </a:cubicBezTo>
                  <a:cubicBezTo>
                    <a:pt x="2176" y="936"/>
                    <a:pt x="2176" y="936"/>
                    <a:pt x="2176" y="936"/>
                  </a:cubicBezTo>
                  <a:cubicBezTo>
                    <a:pt x="2176" y="935"/>
                    <a:pt x="2176" y="935"/>
                    <a:pt x="2176" y="934"/>
                  </a:cubicBezTo>
                  <a:cubicBezTo>
                    <a:pt x="2176" y="936"/>
                    <a:pt x="2176" y="936"/>
                    <a:pt x="2176" y="936"/>
                  </a:cubicBezTo>
                  <a:cubicBezTo>
                    <a:pt x="2175" y="936"/>
                    <a:pt x="2174" y="935"/>
                    <a:pt x="2174" y="935"/>
                  </a:cubicBezTo>
                  <a:cubicBezTo>
                    <a:pt x="2172" y="935"/>
                    <a:pt x="2171" y="934"/>
                    <a:pt x="2169" y="934"/>
                  </a:cubicBezTo>
                  <a:cubicBezTo>
                    <a:pt x="2168" y="934"/>
                    <a:pt x="2166" y="934"/>
                    <a:pt x="2164" y="933"/>
                  </a:cubicBezTo>
                  <a:cubicBezTo>
                    <a:pt x="2163" y="933"/>
                    <a:pt x="2161" y="933"/>
                    <a:pt x="2160" y="933"/>
                  </a:cubicBezTo>
                  <a:cubicBezTo>
                    <a:pt x="2159" y="933"/>
                    <a:pt x="2159" y="933"/>
                    <a:pt x="2158" y="933"/>
                  </a:cubicBezTo>
                  <a:cubicBezTo>
                    <a:pt x="2158" y="933"/>
                    <a:pt x="2157" y="933"/>
                    <a:pt x="2157" y="933"/>
                  </a:cubicBezTo>
                  <a:cubicBezTo>
                    <a:pt x="2157" y="933"/>
                    <a:pt x="2156" y="933"/>
                    <a:pt x="2156" y="933"/>
                  </a:cubicBezTo>
                  <a:cubicBezTo>
                    <a:pt x="2155" y="934"/>
                    <a:pt x="2155" y="934"/>
                    <a:pt x="2154" y="934"/>
                  </a:cubicBezTo>
                  <a:cubicBezTo>
                    <a:pt x="2153" y="934"/>
                    <a:pt x="2153" y="934"/>
                    <a:pt x="2152" y="934"/>
                  </a:cubicBezTo>
                  <a:cubicBezTo>
                    <a:pt x="2152" y="934"/>
                    <a:pt x="2152" y="934"/>
                    <a:pt x="2151" y="934"/>
                  </a:cubicBezTo>
                  <a:cubicBezTo>
                    <a:pt x="2151" y="934"/>
                    <a:pt x="2151" y="934"/>
                    <a:pt x="2151" y="934"/>
                  </a:cubicBezTo>
                  <a:cubicBezTo>
                    <a:pt x="2150" y="935"/>
                    <a:pt x="2150" y="935"/>
                    <a:pt x="2149" y="935"/>
                  </a:cubicBezTo>
                  <a:cubicBezTo>
                    <a:pt x="2149" y="935"/>
                    <a:pt x="2149" y="935"/>
                    <a:pt x="2148" y="936"/>
                  </a:cubicBezTo>
                  <a:cubicBezTo>
                    <a:pt x="2148" y="936"/>
                    <a:pt x="2148" y="936"/>
                    <a:pt x="2147" y="936"/>
                  </a:cubicBezTo>
                  <a:cubicBezTo>
                    <a:pt x="2147" y="936"/>
                    <a:pt x="2146" y="937"/>
                    <a:pt x="2146" y="937"/>
                  </a:cubicBezTo>
                  <a:cubicBezTo>
                    <a:pt x="2148" y="935"/>
                    <a:pt x="2149" y="934"/>
                    <a:pt x="2151" y="933"/>
                  </a:cubicBezTo>
                  <a:cubicBezTo>
                    <a:pt x="2152" y="932"/>
                    <a:pt x="2153" y="931"/>
                    <a:pt x="2154" y="930"/>
                  </a:cubicBezTo>
                  <a:cubicBezTo>
                    <a:pt x="2155" y="929"/>
                    <a:pt x="2156" y="928"/>
                    <a:pt x="2157" y="927"/>
                  </a:cubicBezTo>
                  <a:cubicBezTo>
                    <a:pt x="2158" y="927"/>
                    <a:pt x="2159" y="926"/>
                    <a:pt x="2160" y="925"/>
                  </a:cubicBezTo>
                  <a:cubicBezTo>
                    <a:pt x="2163" y="922"/>
                    <a:pt x="2163" y="922"/>
                    <a:pt x="2163" y="922"/>
                  </a:cubicBezTo>
                  <a:cubicBezTo>
                    <a:pt x="2168" y="919"/>
                    <a:pt x="2172" y="916"/>
                    <a:pt x="2177" y="913"/>
                  </a:cubicBezTo>
                  <a:cubicBezTo>
                    <a:pt x="2186" y="907"/>
                    <a:pt x="2195" y="902"/>
                    <a:pt x="2203" y="897"/>
                  </a:cubicBezTo>
                  <a:cubicBezTo>
                    <a:pt x="2212" y="892"/>
                    <a:pt x="2221" y="887"/>
                    <a:pt x="2229" y="882"/>
                  </a:cubicBezTo>
                  <a:cubicBezTo>
                    <a:pt x="2237" y="877"/>
                    <a:pt x="2244" y="872"/>
                    <a:pt x="2251" y="867"/>
                  </a:cubicBezTo>
                  <a:cubicBezTo>
                    <a:pt x="2254" y="864"/>
                    <a:pt x="2257" y="862"/>
                    <a:pt x="2260" y="859"/>
                  </a:cubicBezTo>
                  <a:cubicBezTo>
                    <a:pt x="2261" y="858"/>
                    <a:pt x="2262" y="856"/>
                    <a:pt x="2264" y="855"/>
                  </a:cubicBezTo>
                  <a:cubicBezTo>
                    <a:pt x="2265" y="854"/>
                    <a:pt x="2266" y="852"/>
                    <a:pt x="2267" y="851"/>
                  </a:cubicBezTo>
                  <a:cubicBezTo>
                    <a:pt x="2272" y="846"/>
                    <a:pt x="2275" y="841"/>
                    <a:pt x="2278" y="837"/>
                  </a:cubicBezTo>
                  <a:cubicBezTo>
                    <a:pt x="2280" y="835"/>
                    <a:pt x="2281" y="833"/>
                    <a:pt x="2282" y="831"/>
                  </a:cubicBezTo>
                  <a:cubicBezTo>
                    <a:pt x="2283" y="829"/>
                    <a:pt x="2284" y="828"/>
                    <a:pt x="2284" y="827"/>
                  </a:cubicBezTo>
                  <a:cubicBezTo>
                    <a:pt x="2285" y="824"/>
                    <a:pt x="2286" y="823"/>
                    <a:pt x="2286" y="823"/>
                  </a:cubicBezTo>
                  <a:cubicBezTo>
                    <a:pt x="2286" y="823"/>
                    <a:pt x="2285" y="824"/>
                    <a:pt x="2284" y="826"/>
                  </a:cubicBezTo>
                  <a:cubicBezTo>
                    <a:pt x="2283" y="827"/>
                    <a:pt x="2282" y="829"/>
                    <a:pt x="2281" y="830"/>
                  </a:cubicBezTo>
                  <a:cubicBezTo>
                    <a:pt x="2280" y="832"/>
                    <a:pt x="2278" y="834"/>
                    <a:pt x="2277" y="836"/>
                  </a:cubicBezTo>
                  <a:cubicBezTo>
                    <a:pt x="2274" y="839"/>
                    <a:pt x="2270" y="844"/>
                    <a:pt x="2265" y="848"/>
                  </a:cubicBezTo>
                  <a:cubicBezTo>
                    <a:pt x="2264" y="850"/>
                    <a:pt x="2263" y="851"/>
                    <a:pt x="2261" y="852"/>
                  </a:cubicBezTo>
                  <a:cubicBezTo>
                    <a:pt x="2260" y="853"/>
                    <a:pt x="2259" y="854"/>
                    <a:pt x="2257" y="855"/>
                  </a:cubicBezTo>
                  <a:cubicBezTo>
                    <a:pt x="2256" y="856"/>
                    <a:pt x="2256" y="857"/>
                    <a:pt x="2255" y="857"/>
                  </a:cubicBezTo>
                  <a:cubicBezTo>
                    <a:pt x="2254" y="858"/>
                    <a:pt x="2254" y="859"/>
                    <a:pt x="2253" y="859"/>
                  </a:cubicBezTo>
                  <a:cubicBezTo>
                    <a:pt x="2251" y="860"/>
                    <a:pt x="2250" y="862"/>
                    <a:pt x="2248" y="863"/>
                  </a:cubicBezTo>
                  <a:cubicBezTo>
                    <a:pt x="2248" y="863"/>
                    <a:pt x="2248" y="863"/>
                    <a:pt x="2248" y="863"/>
                  </a:cubicBezTo>
                  <a:cubicBezTo>
                    <a:pt x="2248" y="863"/>
                    <a:pt x="2248" y="863"/>
                    <a:pt x="2248" y="863"/>
                  </a:cubicBezTo>
                  <a:cubicBezTo>
                    <a:pt x="2249" y="862"/>
                    <a:pt x="2249" y="860"/>
                    <a:pt x="2250" y="859"/>
                  </a:cubicBezTo>
                  <a:cubicBezTo>
                    <a:pt x="2250" y="858"/>
                    <a:pt x="2251" y="857"/>
                    <a:pt x="2251" y="855"/>
                  </a:cubicBezTo>
                  <a:cubicBezTo>
                    <a:pt x="2251" y="854"/>
                    <a:pt x="2252" y="853"/>
                    <a:pt x="2252" y="851"/>
                  </a:cubicBezTo>
                  <a:cubicBezTo>
                    <a:pt x="2252" y="851"/>
                    <a:pt x="2252" y="851"/>
                    <a:pt x="2252" y="851"/>
                  </a:cubicBezTo>
                  <a:cubicBezTo>
                    <a:pt x="2253" y="851"/>
                    <a:pt x="2253" y="851"/>
                    <a:pt x="2253" y="851"/>
                  </a:cubicBezTo>
                  <a:cubicBezTo>
                    <a:pt x="2265" y="836"/>
                    <a:pt x="2262" y="819"/>
                    <a:pt x="2258" y="799"/>
                  </a:cubicBezTo>
                  <a:cubicBezTo>
                    <a:pt x="2244" y="810"/>
                    <a:pt x="2245" y="828"/>
                    <a:pt x="2250" y="846"/>
                  </a:cubicBezTo>
                  <a:cubicBezTo>
                    <a:pt x="2250" y="847"/>
                    <a:pt x="2249" y="849"/>
                    <a:pt x="2249" y="850"/>
                  </a:cubicBezTo>
                  <a:cubicBezTo>
                    <a:pt x="2249" y="851"/>
                    <a:pt x="2248" y="853"/>
                    <a:pt x="2248" y="854"/>
                  </a:cubicBezTo>
                  <a:cubicBezTo>
                    <a:pt x="2248" y="855"/>
                    <a:pt x="2247" y="856"/>
                    <a:pt x="2247" y="857"/>
                  </a:cubicBezTo>
                  <a:cubicBezTo>
                    <a:pt x="2246" y="859"/>
                    <a:pt x="2246" y="860"/>
                    <a:pt x="2245" y="861"/>
                  </a:cubicBezTo>
                  <a:cubicBezTo>
                    <a:pt x="2245" y="862"/>
                    <a:pt x="2244" y="863"/>
                    <a:pt x="2244" y="864"/>
                  </a:cubicBezTo>
                  <a:cubicBezTo>
                    <a:pt x="2244" y="864"/>
                    <a:pt x="2244" y="864"/>
                    <a:pt x="2244" y="864"/>
                  </a:cubicBezTo>
                  <a:cubicBezTo>
                    <a:pt x="2243" y="864"/>
                    <a:pt x="2243" y="865"/>
                    <a:pt x="2243" y="865"/>
                  </a:cubicBezTo>
                  <a:cubicBezTo>
                    <a:pt x="2243" y="865"/>
                    <a:pt x="2243" y="866"/>
                    <a:pt x="2243" y="866"/>
                  </a:cubicBezTo>
                  <a:cubicBezTo>
                    <a:pt x="2243" y="866"/>
                    <a:pt x="2243" y="867"/>
                    <a:pt x="2243" y="867"/>
                  </a:cubicBezTo>
                  <a:cubicBezTo>
                    <a:pt x="2238" y="871"/>
                    <a:pt x="2232" y="874"/>
                    <a:pt x="2227" y="878"/>
                  </a:cubicBezTo>
                  <a:cubicBezTo>
                    <a:pt x="2219" y="883"/>
                    <a:pt x="2210" y="888"/>
                    <a:pt x="2201" y="893"/>
                  </a:cubicBezTo>
                  <a:cubicBezTo>
                    <a:pt x="2193" y="898"/>
                    <a:pt x="2183" y="903"/>
                    <a:pt x="2174" y="909"/>
                  </a:cubicBezTo>
                  <a:cubicBezTo>
                    <a:pt x="2170" y="912"/>
                    <a:pt x="2165" y="915"/>
                    <a:pt x="2161" y="919"/>
                  </a:cubicBezTo>
                  <a:cubicBezTo>
                    <a:pt x="2158" y="921"/>
                    <a:pt x="2158" y="921"/>
                    <a:pt x="2158" y="921"/>
                  </a:cubicBezTo>
                  <a:cubicBezTo>
                    <a:pt x="2157" y="922"/>
                    <a:pt x="2156" y="923"/>
                    <a:pt x="2154" y="924"/>
                  </a:cubicBezTo>
                  <a:cubicBezTo>
                    <a:pt x="2153" y="924"/>
                    <a:pt x="2152" y="925"/>
                    <a:pt x="2151" y="926"/>
                  </a:cubicBezTo>
                  <a:cubicBezTo>
                    <a:pt x="2150" y="927"/>
                    <a:pt x="2149" y="928"/>
                    <a:pt x="2148" y="929"/>
                  </a:cubicBezTo>
                  <a:cubicBezTo>
                    <a:pt x="2140" y="936"/>
                    <a:pt x="2132" y="945"/>
                    <a:pt x="2124" y="952"/>
                  </a:cubicBezTo>
                  <a:cubicBezTo>
                    <a:pt x="2122" y="955"/>
                    <a:pt x="2120" y="957"/>
                    <a:pt x="2118" y="959"/>
                  </a:cubicBezTo>
                  <a:cubicBezTo>
                    <a:pt x="2118" y="959"/>
                    <a:pt x="2118" y="959"/>
                    <a:pt x="2118" y="958"/>
                  </a:cubicBezTo>
                  <a:cubicBezTo>
                    <a:pt x="2118" y="958"/>
                    <a:pt x="2119" y="957"/>
                    <a:pt x="2119" y="956"/>
                  </a:cubicBezTo>
                  <a:cubicBezTo>
                    <a:pt x="2119" y="956"/>
                    <a:pt x="2120" y="955"/>
                    <a:pt x="2120" y="954"/>
                  </a:cubicBezTo>
                  <a:cubicBezTo>
                    <a:pt x="2120" y="953"/>
                    <a:pt x="2120" y="952"/>
                    <a:pt x="2121" y="951"/>
                  </a:cubicBezTo>
                  <a:cubicBezTo>
                    <a:pt x="2121" y="951"/>
                    <a:pt x="2121" y="950"/>
                    <a:pt x="2121" y="950"/>
                  </a:cubicBezTo>
                  <a:cubicBezTo>
                    <a:pt x="2121" y="949"/>
                    <a:pt x="2121" y="949"/>
                    <a:pt x="2121" y="948"/>
                  </a:cubicBezTo>
                  <a:cubicBezTo>
                    <a:pt x="2122" y="946"/>
                    <a:pt x="2122" y="943"/>
                    <a:pt x="2123" y="941"/>
                  </a:cubicBezTo>
                  <a:cubicBezTo>
                    <a:pt x="2123" y="938"/>
                    <a:pt x="2124" y="935"/>
                    <a:pt x="2124" y="933"/>
                  </a:cubicBezTo>
                  <a:cubicBezTo>
                    <a:pt x="2125" y="927"/>
                    <a:pt x="2126" y="921"/>
                    <a:pt x="2127" y="915"/>
                  </a:cubicBezTo>
                  <a:cubicBezTo>
                    <a:pt x="2128" y="909"/>
                    <a:pt x="2128" y="904"/>
                    <a:pt x="2129" y="898"/>
                  </a:cubicBezTo>
                  <a:cubicBezTo>
                    <a:pt x="2130" y="898"/>
                    <a:pt x="2130" y="898"/>
                    <a:pt x="2130" y="898"/>
                  </a:cubicBezTo>
                  <a:cubicBezTo>
                    <a:pt x="2131" y="898"/>
                    <a:pt x="2132" y="898"/>
                    <a:pt x="2133" y="897"/>
                  </a:cubicBezTo>
                  <a:cubicBezTo>
                    <a:pt x="2133" y="897"/>
                    <a:pt x="2134" y="897"/>
                    <a:pt x="2134" y="897"/>
                  </a:cubicBezTo>
                  <a:cubicBezTo>
                    <a:pt x="2134" y="897"/>
                    <a:pt x="2135" y="897"/>
                    <a:pt x="2135" y="897"/>
                  </a:cubicBezTo>
                  <a:cubicBezTo>
                    <a:pt x="2135" y="896"/>
                    <a:pt x="2135" y="896"/>
                    <a:pt x="2135" y="896"/>
                  </a:cubicBezTo>
                  <a:cubicBezTo>
                    <a:pt x="2136" y="896"/>
                    <a:pt x="2137" y="895"/>
                    <a:pt x="2139" y="895"/>
                  </a:cubicBezTo>
                  <a:cubicBezTo>
                    <a:pt x="2140" y="894"/>
                    <a:pt x="2141" y="893"/>
                    <a:pt x="2142" y="893"/>
                  </a:cubicBezTo>
                  <a:cubicBezTo>
                    <a:pt x="2144" y="891"/>
                    <a:pt x="2147" y="890"/>
                    <a:pt x="2149" y="888"/>
                  </a:cubicBezTo>
                  <a:cubicBezTo>
                    <a:pt x="2150" y="888"/>
                    <a:pt x="2150" y="888"/>
                    <a:pt x="2150" y="888"/>
                  </a:cubicBezTo>
                  <a:cubicBezTo>
                    <a:pt x="2150" y="888"/>
                    <a:pt x="2150" y="888"/>
                    <a:pt x="2150" y="888"/>
                  </a:cubicBezTo>
                  <a:cubicBezTo>
                    <a:pt x="2167" y="900"/>
                    <a:pt x="2178" y="878"/>
                    <a:pt x="2176" y="863"/>
                  </a:cubicBezTo>
                  <a:cubicBezTo>
                    <a:pt x="2167" y="868"/>
                    <a:pt x="2148" y="869"/>
                    <a:pt x="2149" y="885"/>
                  </a:cubicBezTo>
                  <a:cubicBezTo>
                    <a:pt x="2149" y="886"/>
                    <a:pt x="2149" y="886"/>
                    <a:pt x="2148" y="886"/>
                  </a:cubicBezTo>
                  <a:cubicBezTo>
                    <a:pt x="2146" y="888"/>
                    <a:pt x="2143" y="889"/>
                    <a:pt x="2141" y="890"/>
                  </a:cubicBezTo>
                  <a:cubicBezTo>
                    <a:pt x="2140" y="891"/>
                    <a:pt x="2139" y="892"/>
                    <a:pt x="2137" y="892"/>
                  </a:cubicBezTo>
                  <a:cubicBezTo>
                    <a:pt x="2136" y="893"/>
                    <a:pt x="2135" y="893"/>
                    <a:pt x="2134" y="894"/>
                  </a:cubicBezTo>
                  <a:cubicBezTo>
                    <a:pt x="2134" y="894"/>
                    <a:pt x="2134" y="894"/>
                    <a:pt x="2134" y="894"/>
                  </a:cubicBezTo>
                  <a:cubicBezTo>
                    <a:pt x="2133" y="894"/>
                    <a:pt x="2133" y="895"/>
                    <a:pt x="2133" y="895"/>
                  </a:cubicBezTo>
                  <a:cubicBezTo>
                    <a:pt x="2133" y="895"/>
                    <a:pt x="2132" y="895"/>
                    <a:pt x="2132" y="896"/>
                  </a:cubicBezTo>
                  <a:cubicBezTo>
                    <a:pt x="2131" y="896"/>
                    <a:pt x="2131" y="897"/>
                    <a:pt x="2130" y="897"/>
                  </a:cubicBezTo>
                  <a:cubicBezTo>
                    <a:pt x="2130" y="897"/>
                    <a:pt x="2130" y="897"/>
                    <a:pt x="2129" y="898"/>
                  </a:cubicBezTo>
                  <a:cubicBezTo>
                    <a:pt x="2129" y="897"/>
                    <a:pt x="2129" y="897"/>
                    <a:pt x="2129" y="897"/>
                  </a:cubicBezTo>
                  <a:cubicBezTo>
                    <a:pt x="2130" y="894"/>
                    <a:pt x="2130" y="892"/>
                    <a:pt x="2131" y="889"/>
                  </a:cubicBezTo>
                  <a:cubicBezTo>
                    <a:pt x="2131" y="887"/>
                    <a:pt x="2132" y="884"/>
                    <a:pt x="2132" y="882"/>
                  </a:cubicBezTo>
                  <a:cubicBezTo>
                    <a:pt x="2132" y="881"/>
                    <a:pt x="2132" y="881"/>
                    <a:pt x="2133" y="880"/>
                  </a:cubicBezTo>
                  <a:cubicBezTo>
                    <a:pt x="2133" y="880"/>
                    <a:pt x="2133" y="879"/>
                    <a:pt x="2133" y="879"/>
                  </a:cubicBezTo>
                  <a:cubicBezTo>
                    <a:pt x="2133" y="878"/>
                    <a:pt x="2133" y="877"/>
                    <a:pt x="2133" y="876"/>
                  </a:cubicBezTo>
                  <a:cubicBezTo>
                    <a:pt x="2133" y="874"/>
                    <a:pt x="2134" y="872"/>
                    <a:pt x="2134" y="871"/>
                  </a:cubicBezTo>
                  <a:cubicBezTo>
                    <a:pt x="2134" y="869"/>
                    <a:pt x="2135" y="867"/>
                    <a:pt x="2135" y="867"/>
                  </a:cubicBezTo>
                  <a:cubicBezTo>
                    <a:pt x="2135" y="867"/>
                    <a:pt x="2134" y="868"/>
                    <a:pt x="2133" y="871"/>
                  </a:cubicBezTo>
                  <a:cubicBezTo>
                    <a:pt x="2133" y="871"/>
                    <a:pt x="2133" y="872"/>
                    <a:pt x="2132" y="873"/>
                  </a:cubicBezTo>
                  <a:cubicBezTo>
                    <a:pt x="2132" y="874"/>
                    <a:pt x="2132" y="874"/>
                    <a:pt x="2131" y="875"/>
                  </a:cubicBezTo>
                  <a:cubicBezTo>
                    <a:pt x="2131" y="876"/>
                    <a:pt x="2131" y="877"/>
                    <a:pt x="2131" y="878"/>
                  </a:cubicBezTo>
                  <a:cubicBezTo>
                    <a:pt x="2130" y="878"/>
                    <a:pt x="2130" y="879"/>
                    <a:pt x="2130" y="879"/>
                  </a:cubicBezTo>
                  <a:cubicBezTo>
                    <a:pt x="2130" y="880"/>
                    <a:pt x="2130" y="881"/>
                    <a:pt x="2130" y="881"/>
                  </a:cubicBezTo>
                  <a:cubicBezTo>
                    <a:pt x="2129" y="883"/>
                    <a:pt x="2129" y="886"/>
                    <a:pt x="2128" y="888"/>
                  </a:cubicBezTo>
                  <a:cubicBezTo>
                    <a:pt x="2128" y="891"/>
                    <a:pt x="2128" y="894"/>
                    <a:pt x="2127" y="896"/>
                  </a:cubicBezTo>
                  <a:cubicBezTo>
                    <a:pt x="2126" y="902"/>
                    <a:pt x="2125" y="908"/>
                    <a:pt x="2124" y="914"/>
                  </a:cubicBezTo>
                  <a:cubicBezTo>
                    <a:pt x="2124" y="916"/>
                    <a:pt x="2124" y="918"/>
                    <a:pt x="2124" y="920"/>
                  </a:cubicBezTo>
                  <a:cubicBezTo>
                    <a:pt x="2124" y="919"/>
                    <a:pt x="2123" y="919"/>
                    <a:pt x="2123" y="919"/>
                  </a:cubicBezTo>
                  <a:cubicBezTo>
                    <a:pt x="2123" y="919"/>
                    <a:pt x="2123" y="918"/>
                    <a:pt x="2123" y="918"/>
                  </a:cubicBezTo>
                  <a:cubicBezTo>
                    <a:pt x="2123" y="917"/>
                    <a:pt x="2122" y="917"/>
                    <a:pt x="2122" y="917"/>
                  </a:cubicBezTo>
                  <a:cubicBezTo>
                    <a:pt x="2122" y="916"/>
                    <a:pt x="2122" y="916"/>
                    <a:pt x="2121" y="916"/>
                  </a:cubicBezTo>
                  <a:cubicBezTo>
                    <a:pt x="2119" y="913"/>
                    <a:pt x="2117" y="910"/>
                    <a:pt x="2113" y="907"/>
                  </a:cubicBezTo>
                  <a:cubicBezTo>
                    <a:pt x="2111" y="905"/>
                    <a:pt x="2108" y="903"/>
                    <a:pt x="2106" y="900"/>
                  </a:cubicBezTo>
                  <a:cubicBezTo>
                    <a:pt x="2106" y="900"/>
                    <a:pt x="2106" y="900"/>
                    <a:pt x="2107" y="900"/>
                  </a:cubicBezTo>
                  <a:cubicBezTo>
                    <a:pt x="2107" y="896"/>
                    <a:pt x="2107" y="896"/>
                    <a:pt x="2107" y="896"/>
                  </a:cubicBezTo>
                  <a:cubicBezTo>
                    <a:pt x="2111" y="880"/>
                    <a:pt x="2100" y="863"/>
                    <a:pt x="2084" y="862"/>
                  </a:cubicBezTo>
                  <a:cubicBezTo>
                    <a:pt x="2087" y="876"/>
                    <a:pt x="2085" y="901"/>
                    <a:pt x="2102" y="900"/>
                  </a:cubicBezTo>
                  <a:cubicBezTo>
                    <a:pt x="2103" y="901"/>
                    <a:pt x="2103" y="901"/>
                    <a:pt x="2103" y="901"/>
                  </a:cubicBezTo>
                  <a:cubicBezTo>
                    <a:pt x="2106" y="904"/>
                    <a:pt x="2109" y="907"/>
                    <a:pt x="2112" y="910"/>
                  </a:cubicBezTo>
                  <a:cubicBezTo>
                    <a:pt x="2115" y="912"/>
                    <a:pt x="2118" y="915"/>
                    <a:pt x="2120" y="917"/>
                  </a:cubicBezTo>
                  <a:cubicBezTo>
                    <a:pt x="2120" y="918"/>
                    <a:pt x="2120" y="918"/>
                    <a:pt x="2120" y="918"/>
                  </a:cubicBezTo>
                  <a:cubicBezTo>
                    <a:pt x="2120" y="919"/>
                    <a:pt x="2121" y="919"/>
                    <a:pt x="2121" y="919"/>
                  </a:cubicBezTo>
                  <a:cubicBezTo>
                    <a:pt x="2121" y="920"/>
                    <a:pt x="2121" y="920"/>
                    <a:pt x="2122" y="920"/>
                  </a:cubicBezTo>
                  <a:cubicBezTo>
                    <a:pt x="2122" y="920"/>
                    <a:pt x="2122" y="921"/>
                    <a:pt x="2122" y="921"/>
                  </a:cubicBezTo>
                  <a:cubicBezTo>
                    <a:pt x="2123" y="922"/>
                    <a:pt x="2123" y="922"/>
                    <a:pt x="2123" y="923"/>
                  </a:cubicBezTo>
                  <a:cubicBezTo>
                    <a:pt x="2123" y="926"/>
                    <a:pt x="2122" y="929"/>
                    <a:pt x="2122" y="932"/>
                  </a:cubicBezTo>
                  <a:cubicBezTo>
                    <a:pt x="2121" y="935"/>
                    <a:pt x="2121" y="937"/>
                    <a:pt x="2120" y="940"/>
                  </a:cubicBezTo>
                  <a:cubicBezTo>
                    <a:pt x="2120" y="943"/>
                    <a:pt x="2120" y="945"/>
                    <a:pt x="2119" y="947"/>
                  </a:cubicBezTo>
                  <a:cubicBezTo>
                    <a:pt x="2119" y="948"/>
                    <a:pt x="2119" y="949"/>
                    <a:pt x="2118" y="950"/>
                  </a:cubicBezTo>
                  <a:cubicBezTo>
                    <a:pt x="2118" y="951"/>
                    <a:pt x="2118" y="952"/>
                    <a:pt x="2118" y="953"/>
                  </a:cubicBezTo>
                  <a:cubicBezTo>
                    <a:pt x="2118" y="955"/>
                    <a:pt x="2118" y="957"/>
                    <a:pt x="2117" y="958"/>
                  </a:cubicBezTo>
                  <a:cubicBezTo>
                    <a:pt x="2117" y="959"/>
                    <a:pt x="2117" y="959"/>
                    <a:pt x="2117" y="960"/>
                  </a:cubicBezTo>
                  <a:cubicBezTo>
                    <a:pt x="2116" y="961"/>
                    <a:pt x="2114" y="963"/>
                    <a:pt x="2113" y="964"/>
                  </a:cubicBezTo>
                  <a:cubicBezTo>
                    <a:pt x="2111" y="966"/>
                    <a:pt x="2109" y="968"/>
                    <a:pt x="2107" y="969"/>
                  </a:cubicBezTo>
                  <a:cubicBezTo>
                    <a:pt x="2105" y="971"/>
                    <a:pt x="2103" y="973"/>
                    <a:pt x="2102" y="975"/>
                  </a:cubicBezTo>
                  <a:cubicBezTo>
                    <a:pt x="2091" y="984"/>
                    <a:pt x="2080" y="992"/>
                    <a:pt x="2069" y="998"/>
                  </a:cubicBezTo>
                  <a:cubicBezTo>
                    <a:pt x="2069" y="998"/>
                    <a:pt x="2069" y="997"/>
                    <a:pt x="2069" y="997"/>
                  </a:cubicBezTo>
                  <a:cubicBezTo>
                    <a:pt x="2069" y="996"/>
                    <a:pt x="2069" y="995"/>
                    <a:pt x="2069" y="994"/>
                  </a:cubicBezTo>
                  <a:cubicBezTo>
                    <a:pt x="2069" y="993"/>
                    <a:pt x="2069" y="992"/>
                    <a:pt x="2069" y="991"/>
                  </a:cubicBezTo>
                  <a:cubicBezTo>
                    <a:pt x="2069" y="990"/>
                    <a:pt x="2069" y="989"/>
                    <a:pt x="2069" y="988"/>
                  </a:cubicBezTo>
                  <a:cubicBezTo>
                    <a:pt x="2069" y="988"/>
                    <a:pt x="2069" y="988"/>
                    <a:pt x="2069" y="987"/>
                  </a:cubicBezTo>
                  <a:cubicBezTo>
                    <a:pt x="2069" y="988"/>
                    <a:pt x="2069" y="988"/>
                    <a:pt x="2069" y="988"/>
                  </a:cubicBezTo>
                  <a:cubicBezTo>
                    <a:pt x="2075" y="974"/>
                    <a:pt x="2067" y="962"/>
                    <a:pt x="2056" y="949"/>
                  </a:cubicBezTo>
                  <a:cubicBezTo>
                    <a:pt x="2047" y="960"/>
                    <a:pt x="2054" y="973"/>
                    <a:pt x="2065" y="985"/>
                  </a:cubicBezTo>
                  <a:cubicBezTo>
                    <a:pt x="2065" y="986"/>
                    <a:pt x="2065" y="987"/>
                    <a:pt x="2066" y="988"/>
                  </a:cubicBezTo>
                  <a:cubicBezTo>
                    <a:pt x="2066" y="989"/>
                    <a:pt x="2066" y="990"/>
                    <a:pt x="2066" y="991"/>
                  </a:cubicBezTo>
                  <a:cubicBezTo>
                    <a:pt x="2066" y="992"/>
                    <a:pt x="2066" y="993"/>
                    <a:pt x="2066" y="994"/>
                  </a:cubicBezTo>
                  <a:cubicBezTo>
                    <a:pt x="2066" y="995"/>
                    <a:pt x="2066" y="996"/>
                    <a:pt x="2066" y="997"/>
                  </a:cubicBezTo>
                  <a:cubicBezTo>
                    <a:pt x="2066" y="997"/>
                    <a:pt x="2066" y="998"/>
                    <a:pt x="2066" y="999"/>
                  </a:cubicBezTo>
                  <a:cubicBezTo>
                    <a:pt x="2065" y="999"/>
                    <a:pt x="2065" y="999"/>
                    <a:pt x="2065" y="1000"/>
                  </a:cubicBezTo>
                  <a:cubicBezTo>
                    <a:pt x="2065" y="1000"/>
                    <a:pt x="2065" y="1000"/>
                    <a:pt x="2065" y="1000"/>
                  </a:cubicBezTo>
                  <a:cubicBezTo>
                    <a:pt x="2062" y="1002"/>
                    <a:pt x="2059" y="1004"/>
                    <a:pt x="2056" y="1005"/>
                  </a:cubicBezTo>
                  <a:cubicBezTo>
                    <a:pt x="2054" y="1006"/>
                    <a:pt x="2052" y="1007"/>
                    <a:pt x="2050" y="1008"/>
                  </a:cubicBezTo>
                  <a:cubicBezTo>
                    <a:pt x="2049" y="1008"/>
                    <a:pt x="2049" y="1009"/>
                    <a:pt x="2048" y="1009"/>
                  </a:cubicBezTo>
                  <a:cubicBezTo>
                    <a:pt x="2036" y="1005"/>
                    <a:pt x="2025" y="1002"/>
                    <a:pt x="2011" y="1002"/>
                  </a:cubicBezTo>
                  <a:cubicBezTo>
                    <a:pt x="2008" y="995"/>
                    <a:pt x="2005" y="986"/>
                    <a:pt x="1996" y="992"/>
                  </a:cubicBezTo>
                  <a:cubicBezTo>
                    <a:pt x="1996" y="992"/>
                    <a:pt x="1995" y="992"/>
                    <a:pt x="1995" y="992"/>
                  </a:cubicBezTo>
                  <a:cubicBezTo>
                    <a:pt x="1995" y="991"/>
                    <a:pt x="1995" y="991"/>
                    <a:pt x="1994" y="991"/>
                  </a:cubicBezTo>
                  <a:cubicBezTo>
                    <a:pt x="1993" y="990"/>
                    <a:pt x="1992" y="990"/>
                    <a:pt x="1992" y="989"/>
                  </a:cubicBezTo>
                  <a:cubicBezTo>
                    <a:pt x="1991" y="989"/>
                    <a:pt x="1990" y="989"/>
                    <a:pt x="1989" y="988"/>
                  </a:cubicBezTo>
                  <a:cubicBezTo>
                    <a:pt x="1988" y="988"/>
                    <a:pt x="1987" y="988"/>
                    <a:pt x="1986" y="988"/>
                  </a:cubicBezTo>
                  <a:cubicBezTo>
                    <a:pt x="1986" y="987"/>
                    <a:pt x="1985" y="987"/>
                    <a:pt x="1985" y="987"/>
                  </a:cubicBezTo>
                  <a:cubicBezTo>
                    <a:pt x="1985" y="987"/>
                    <a:pt x="1985" y="987"/>
                    <a:pt x="1984" y="987"/>
                  </a:cubicBezTo>
                  <a:cubicBezTo>
                    <a:pt x="1984" y="987"/>
                    <a:pt x="1984" y="987"/>
                    <a:pt x="1984" y="987"/>
                  </a:cubicBezTo>
                  <a:cubicBezTo>
                    <a:pt x="1983" y="987"/>
                    <a:pt x="1983" y="987"/>
                    <a:pt x="1982" y="987"/>
                  </a:cubicBezTo>
                  <a:cubicBezTo>
                    <a:pt x="1982" y="987"/>
                    <a:pt x="1982" y="987"/>
                    <a:pt x="1981" y="987"/>
                  </a:cubicBezTo>
                  <a:cubicBezTo>
                    <a:pt x="1981" y="987"/>
                    <a:pt x="1981" y="987"/>
                    <a:pt x="1981" y="987"/>
                  </a:cubicBezTo>
                  <a:cubicBezTo>
                    <a:pt x="1981" y="987"/>
                    <a:pt x="1980" y="987"/>
                    <a:pt x="1980" y="987"/>
                  </a:cubicBezTo>
                  <a:cubicBezTo>
                    <a:pt x="1980" y="987"/>
                    <a:pt x="1980" y="987"/>
                    <a:pt x="1980" y="987"/>
                  </a:cubicBezTo>
                  <a:cubicBezTo>
                    <a:pt x="1977" y="984"/>
                    <a:pt x="1974" y="982"/>
                    <a:pt x="1970" y="979"/>
                  </a:cubicBezTo>
                  <a:cubicBezTo>
                    <a:pt x="1969" y="978"/>
                    <a:pt x="1967" y="977"/>
                    <a:pt x="1966" y="976"/>
                  </a:cubicBezTo>
                  <a:cubicBezTo>
                    <a:pt x="1964" y="975"/>
                    <a:pt x="1963" y="974"/>
                    <a:pt x="1961" y="973"/>
                  </a:cubicBezTo>
                  <a:cubicBezTo>
                    <a:pt x="1958" y="971"/>
                    <a:pt x="1956" y="969"/>
                    <a:pt x="1953" y="968"/>
                  </a:cubicBezTo>
                  <a:cubicBezTo>
                    <a:pt x="1953" y="968"/>
                    <a:pt x="1952" y="968"/>
                    <a:pt x="1952" y="967"/>
                  </a:cubicBezTo>
                  <a:cubicBezTo>
                    <a:pt x="1952" y="967"/>
                    <a:pt x="1951" y="967"/>
                    <a:pt x="1951" y="967"/>
                  </a:cubicBezTo>
                  <a:cubicBezTo>
                    <a:pt x="1950" y="967"/>
                    <a:pt x="1950" y="967"/>
                    <a:pt x="1949" y="967"/>
                  </a:cubicBezTo>
                  <a:cubicBezTo>
                    <a:pt x="1948" y="967"/>
                    <a:pt x="1948" y="967"/>
                    <a:pt x="1947" y="967"/>
                  </a:cubicBezTo>
                  <a:cubicBezTo>
                    <a:pt x="1947" y="967"/>
                    <a:pt x="1946" y="967"/>
                    <a:pt x="1946" y="967"/>
                  </a:cubicBezTo>
                  <a:cubicBezTo>
                    <a:pt x="1945" y="967"/>
                    <a:pt x="1945" y="967"/>
                    <a:pt x="1945" y="967"/>
                  </a:cubicBezTo>
                  <a:cubicBezTo>
                    <a:pt x="1945" y="967"/>
                    <a:pt x="1945" y="967"/>
                    <a:pt x="1945" y="967"/>
                  </a:cubicBezTo>
                  <a:cubicBezTo>
                    <a:pt x="1945" y="967"/>
                    <a:pt x="1945" y="967"/>
                    <a:pt x="1945" y="967"/>
                  </a:cubicBezTo>
                  <a:cubicBezTo>
                    <a:pt x="1945" y="967"/>
                    <a:pt x="1945" y="967"/>
                    <a:pt x="1945" y="967"/>
                  </a:cubicBezTo>
                  <a:cubicBezTo>
                    <a:pt x="1946" y="967"/>
                    <a:pt x="1946" y="967"/>
                    <a:pt x="1946" y="967"/>
                  </a:cubicBezTo>
                  <a:cubicBezTo>
                    <a:pt x="1947" y="966"/>
                    <a:pt x="1947" y="966"/>
                    <a:pt x="1948" y="965"/>
                  </a:cubicBezTo>
                  <a:cubicBezTo>
                    <a:pt x="1956" y="961"/>
                    <a:pt x="1962" y="956"/>
                    <a:pt x="1969" y="952"/>
                  </a:cubicBezTo>
                  <a:cubicBezTo>
                    <a:pt x="1972" y="950"/>
                    <a:pt x="1976" y="947"/>
                    <a:pt x="1979" y="946"/>
                  </a:cubicBezTo>
                  <a:cubicBezTo>
                    <a:pt x="1980" y="945"/>
                    <a:pt x="1981" y="944"/>
                    <a:pt x="1982" y="944"/>
                  </a:cubicBezTo>
                  <a:cubicBezTo>
                    <a:pt x="1982" y="944"/>
                    <a:pt x="1982" y="944"/>
                    <a:pt x="1982" y="944"/>
                  </a:cubicBezTo>
                  <a:cubicBezTo>
                    <a:pt x="1982" y="944"/>
                    <a:pt x="1982" y="944"/>
                    <a:pt x="1983" y="944"/>
                  </a:cubicBezTo>
                  <a:cubicBezTo>
                    <a:pt x="1983" y="944"/>
                    <a:pt x="1984" y="944"/>
                    <a:pt x="1985" y="944"/>
                  </a:cubicBezTo>
                  <a:cubicBezTo>
                    <a:pt x="1985" y="944"/>
                    <a:pt x="1986" y="945"/>
                    <a:pt x="1986" y="945"/>
                  </a:cubicBezTo>
                  <a:cubicBezTo>
                    <a:pt x="1987" y="945"/>
                    <a:pt x="1987" y="945"/>
                    <a:pt x="1987" y="945"/>
                  </a:cubicBezTo>
                  <a:cubicBezTo>
                    <a:pt x="1987" y="945"/>
                    <a:pt x="1988" y="945"/>
                    <a:pt x="1988" y="945"/>
                  </a:cubicBezTo>
                  <a:cubicBezTo>
                    <a:pt x="1990" y="946"/>
                    <a:pt x="1992" y="947"/>
                    <a:pt x="1995" y="948"/>
                  </a:cubicBezTo>
                  <a:cubicBezTo>
                    <a:pt x="1996" y="948"/>
                    <a:pt x="1996" y="949"/>
                    <a:pt x="1997" y="949"/>
                  </a:cubicBezTo>
                  <a:cubicBezTo>
                    <a:pt x="1997" y="950"/>
                    <a:pt x="1998" y="950"/>
                    <a:pt x="1999" y="950"/>
                  </a:cubicBezTo>
                  <a:cubicBezTo>
                    <a:pt x="2000" y="951"/>
                    <a:pt x="2001" y="952"/>
                    <a:pt x="2002" y="953"/>
                  </a:cubicBezTo>
                  <a:cubicBezTo>
                    <a:pt x="2003" y="953"/>
                    <a:pt x="2003" y="953"/>
                    <a:pt x="2003" y="953"/>
                  </a:cubicBezTo>
                  <a:cubicBezTo>
                    <a:pt x="2005" y="972"/>
                    <a:pt x="2019" y="970"/>
                    <a:pt x="2031" y="980"/>
                  </a:cubicBezTo>
                  <a:cubicBezTo>
                    <a:pt x="2033" y="959"/>
                    <a:pt x="2021" y="951"/>
                    <a:pt x="2003" y="951"/>
                  </a:cubicBezTo>
                  <a:cubicBezTo>
                    <a:pt x="2003" y="951"/>
                    <a:pt x="2003" y="951"/>
                    <a:pt x="2003" y="951"/>
                  </a:cubicBezTo>
                  <a:cubicBezTo>
                    <a:pt x="2002" y="951"/>
                    <a:pt x="2001" y="950"/>
                    <a:pt x="1999" y="949"/>
                  </a:cubicBezTo>
                  <a:cubicBezTo>
                    <a:pt x="1999" y="949"/>
                    <a:pt x="1998" y="948"/>
                    <a:pt x="1998" y="948"/>
                  </a:cubicBezTo>
                  <a:cubicBezTo>
                    <a:pt x="1997" y="947"/>
                    <a:pt x="1996" y="947"/>
                    <a:pt x="1996" y="947"/>
                  </a:cubicBezTo>
                  <a:cubicBezTo>
                    <a:pt x="1993" y="945"/>
                    <a:pt x="1991" y="944"/>
                    <a:pt x="1988" y="944"/>
                  </a:cubicBezTo>
                  <a:cubicBezTo>
                    <a:pt x="1988" y="943"/>
                    <a:pt x="1988" y="943"/>
                    <a:pt x="1987" y="943"/>
                  </a:cubicBezTo>
                  <a:cubicBezTo>
                    <a:pt x="1987" y="943"/>
                    <a:pt x="1987" y="943"/>
                    <a:pt x="1987" y="943"/>
                  </a:cubicBezTo>
                  <a:cubicBezTo>
                    <a:pt x="1986" y="943"/>
                    <a:pt x="1986" y="943"/>
                    <a:pt x="1985" y="943"/>
                  </a:cubicBezTo>
                  <a:cubicBezTo>
                    <a:pt x="1984" y="943"/>
                    <a:pt x="1984" y="943"/>
                    <a:pt x="1983" y="943"/>
                  </a:cubicBezTo>
                  <a:cubicBezTo>
                    <a:pt x="1983" y="943"/>
                    <a:pt x="1984" y="943"/>
                    <a:pt x="1984" y="943"/>
                  </a:cubicBezTo>
                  <a:cubicBezTo>
                    <a:pt x="1985" y="942"/>
                    <a:pt x="1986" y="942"/>
                    <a:pt x="1987" y="942"/>
                  </a:cubicBezTo>
                  <a:cubicBezTo>
                    <a:pt x="1987" y="941"/>
                    <a:pt x="1987" y="941"/>
                    <a:pt x="1987" y="941"/>
                  </a:cubicBezTo>
                  <a:cubicBezTo>
                    <a:pt x="1988" y="941"/>
                    <a:pt x="1988" y="941"/>
                    <a:pt x="1988" y="941"/>
                  </a:cubicBezTo>
                  <a:cubicBezTo>
                    <a:pt x="1988" y="941"/>
                    <a:pt x="1988" y="941"/>
                    <a:pt x="1988" y="941"/>
                  </a:cubicBezTo>
                  <a:cubicBezTo>
                    <a:pt x="1988" y="941"/>
                    <a:pt x="1988" y="941"/>
                    <a:pt x="1988" y="941"/>
                  </a:cubicBezTo>
                  <a:cubicBezTo>
                    <a:pt x="1988" y="941"/>
                    <a:pt x="1988" y="941"/>
                    <a:pt x="1988" y="941"/>
                  </a:cubicBezTo>
                  <a:cubicBezTo>
                    <a:pt x="1989" y="941"/>
                    <a:pt x="1989" y="941"/>
                    <a:pt x="1989" y="941"/>
                  </a:cubicBezTo>
                  <a:cubicBezTo>
                    <a:pt x="1996" y="938"/>
                    <a:pt x="2003" y="937"/>
                    <a:pt x="2010" y="936"/>
                  </a:cubicBezTo>
                  <a:cubicBezTo>
                    <a:pt x="2017" y="936"/>
                    <a:pt x="2023" y="936"/>
                    <a:pt x="2029" y="937"/>
                  </a:cubicBezTo>
                  <a:cubicBezTo>
                    <a:pt x="2031" y="937"/>
                    <a:pt x="2032" y="938"/>
                    <a:pt x="2034" y="938"/>
                  </a:cubicBezTo>
                  <a:cubicBezTo>
                    <a:pt x="2035" y="938"/>
                    <a:pt x="2037" y="938"/>
                    <a:pt x="2038" y="939"/>
                  </a:cubicBezTo>
                  <a:cubicBezTo>
                    <a:pt x="2041" y="939"/>
                    <a:pt x="2043" y="939"/>
                    <a:pt x="2046" y="940"/>
                  </a:cubicBezTo>
                  <a:cubicBezTo>
                    <a:pt x="2051" y="941"/>
                    <a:pt x="2055" y="942"/>
                    <a:pt x="2058" y="942"/>
                  </a:cubicBezTo>
                  <a:cubicBezTo>
                    <a:pt x="2065" y="944"/>
                    <a:pt x="2069" y="945"/>
                    <a:pt x="2069" y="945"/>
                  </a:cubicBezTo>
                  <a:cubicBezTo>
                    <a:pt x="2069" y="945"/>
                    <a:pt x="2068" y="944"/>
                    <a:pt x="2066" y="944"/>
                  </a:cubicBezTo>
                  <a:cubicBezTo>
                    <a:pt x="2065" y="943"/>
                    <a:pt x="2062" y="942"/>
                    <a:pt x="2059" y="941"/>
                  </a:cubicBezTo>
                  <a:cubicBezTo>
                    <a:pt x="2055" y="940"/>
                    <a:pt x="2051" y="938"/>
                    <a:pt x="2046" y="937"/>
                  </a:cubicBezTo>
                  <a:cubicBezTo>
                    <a:pt x="2044" y="936"/>
                    <a:pt x="2041" y="936"/>
                    <a:pt x="2039" y="935"/>
                  </a:cubicBezTo>
                  <a:cubicBezTo>
                    <a:pt x="2037" y="935"/>
                    <a:pt x="2036" y="934"/>
                    <a:pt x="2034" y="934"/>
                  </a:cubicBezTo>
                  <a:cubicBezTo>
                    <a:pt x="2034" y="934"/>
                    <a:pt x="2034" y="934"/>
                    <a:pt x="2033" y="934"/>
                  </a:cubicBezTo>
                  <a:cubicBezTo>
                    <a:pt x="2033" y="934"/>
                    <a:pt x="2032" y="934"/>
                    <a:pt x="2032" y="934"/>
                  </a:cubicBezTo>
                  <a:cubicBezTo>
                    <a:pt x="2031" y="934"/>
                    <a:pt x="2031" y="934"/>
                    <a:pt x="2030" y="934"/>
                  </a:cubicBezTo>
                  <a:cubicBezTo>
                    <a:pt x="2024" y="933"/>
                    <a:pt x="2017" y="932"/>
                    <a:pt x="2010" y="933"/>
                  </a:cubicBezTo>
                  <a:cubicBezTo>
                    <a:pt x="2007" y="933"/>
                    <a:pt x="2004" y="933"/>
                    <a:pt x="2001" y="934"/>
                  </a:cubicBezTo>
                  <a:cubicBezTo>
                    <a:pt x="2002" y="933"/>
                    <a:pt x="2003" y="932"/>
                    <a:pt x="2003" y="931"/>
                  </a:cubicBezTo>
                  <a:cubicBezTo>
                    <a:pt x="2004" y="931"/>
                    <a:pt x="2004" y="930"/>
                    <a:pt x="2005" y="929"/>
                  </a:cubicBezTo>
                  <a:cubicBezTo>
                    <a:pt x="2005" y="929"/>
                    <a:pt x="2005" y="928"/>
                    <a:pt x="2006" y="928"/>
                  </a:cubicBezTo>
                  <a:cubicBezTo>
                    <a:pt x="2006" y="927"/>
                    <a:pt x="2006" y="927"/>
                    <a:pt x="2006" y="926"/>
                  </a:cubicBezTo>
                  <a:cubicBezTo>
                    <a:pt x="2008" y="923"/>
                    <a:pt x="2009" y="918"/>
                    <a:pt x="2011" y="913"/>
                  </a:cubicBezTo>
                  <a:cubicBezTo>
                    <a:pt x="2011" y="912"/>
                    <a:pt x="2012" y="911"/>
                    <a:pt x="2012" y="910"/>
                  </a:cubicBezTo>
                  <a:cubicBezTo>
                    <a:pt x="2012" y="909"/>
                    <a:pt x="2013" y="907"/>
                    <a:pt x="2013" y="906"/>
                  </a:cubicBezTo>
                  <a:cubicBezTo>
                    <a:pt x="2014" y="906"/>
                    <a:pt x="2014" y="905"/>
                    <a:pt x="2014" y="904"/>
                  </a:cubicBezTo>
                  <a:cubicBezTo>
                    <a:pt x="2015" y="904"/>
                    <a:pt x="2015" y="904"/>
                    <a:pt x="2015" y="904"/>
                  </a:cubicBezTo>
                  <a:cubicBezTo>
                    <a:pt x="2015" y="903"/>
                    <a:pt x="2015" y="903"/>
                    <a:pt x="2015" y="903"/>
                  </a:cubicBezTo>
                  <a:cubicBezTo>
                    <a:pt x="2016" y="901"/>
                    <a:pt x="2016" y="901"/>
                    <a:pt x="2016" y="901"/>
                  </a:cubicBezTo>
                  <a:cubicBezTo>
                    <a:pt x="2017" y="900"/>
                    <a:pt x="2017" y="900"/>
                    <a:pt x="2017" y="899"/>
                  </a:cubicBezTo>
                  <a:cubicBezTo>
                    <a:pt x="2018" y="898"/>
                    <a:pt x="2019" y="897"/>
                    <a:pt x="2020" y="896"/>
                  </a:cubicBezTo>
                  <a:cubicBezTo>
                    <a:pt x="2020" y="896"/>
                    <a:pt x="2021" y="895"/>
                    <a:pt x="2021" y="895"/>
                  </a:cubicBezTo>
                  <a:cubicBezTo>
                    <a:pt x="2021" y="894"/>
                    <a:pt x="2022" y="894"/>
                    <a:pt x="2022" y="893"/>
                  </a:cubicBezTo>
                  <a:cubicBezTo>
                    <a:pt x="2022" y="893"/>
                    <a:pt x="2023" y="893"/>
                    <a:pt x="2023" y="893"/>
                  </a:cubicBezTo>
                  <a:cubicBezTo>
                    <a:pt x="2023" y="893"/>
                    <a:pt x="2023" y="893"/>
                    <a:pt x="2024" y="893"/>
                  </a:cubicBezTo>
                  <a:cubicBezTo>
                    <a:pt x="2024" y="893"/>
                    <a:pt x="2025" y="893"/>
                    <a:pt x="2026" y="893"/>
                  </a:cubicBezTo>
                  <a:cubicBezTo>
                    <a:pt x="2026" y="893"/>
                    <a:pt x="2026" y="893"/>
                    <a:pt x="2027" y="893"/>
                  </a:cubicBezTo>
                  <a:cubicBezTo>
                    <a:pt x="2027" y="893"/>
                    <a:pt x="2027" y="893"/>
                    <a:pt x="2027" y="893"/>
                  </a:cubicBezTo>
                  <a:cubicBezTo>
                    <a:pt x="2027" y="893"/>
                    <a:pt x="2028" y="893"/>
                    <a:pt x="2028" y="893"/>
                  </a:cubicBezTo>
                  <a:cubicBezTo>
                    <a:pt x="2028" y="893"/>
                    <a:pt x="2029" y="893"/>
                    <a:pt x="2029" y="893"/>
                  </a:cubicBezTo>
                  <a:cubicBezTo>
                    <a:pt x="2030" y="893"/>
                    <a:pt x="2030" y="893"/>
                    <a:pt x="2031" y="893"/>
                  </a:cubicBezTo>
                  <a:cubicBezTo>
                    <a:pt x="2031" y="893"/>
                    <a:pt x="2032" y="893"/>
                    <a:pt x="2032" y="893"/>
                  </a:cubicBezTo>
                  <a:cubicBezTo>
                    <a:pt x="2033" y="893"/>
                    <a:pt x="2033" y="892"/>
                    <a:pt x="2034" y="892"/>
                  </a:cubicBezTo>
                  <a:cubicBezTo>
                    <a:pt x="2035" y="893"/>
                    <a:pt x="2036" y="893"/>
                    <a:pt x="2037" y="893"/>
                  </a:cubicBezTo>
                  <a:cubicBezTo>
                    <a:pt x="2038" y="893"/>
                    <a:pt x="2040" y="893"/>
                    <a:pt x="2041" y="893"/>
                  </a:cubicBezTo>
                  <a:cubicBezTo>
                    <a:pt x="2042" y="893"/>
                    <a:pt x="2043" y="894"/>
                    <a:pt x="2044" y="894"/>
                  </a:cubicBezTo>
                  <a:cubicBezTo>
                    <a:pt x="2045" y="894"/>
                    <a:pt x="2046" y="894"/>
                    <a:pt x="2047" y="895"/>
                  </a:cubicBezTo>
                  <a:cubicBezTo>
                    <a:pt x="2047" y="895"/>
                    <a:pt x="2047" y="895"/>
                    <a:pt x="2047" y="895"/>
                  </a:cubicBezTo>
                  <a:cubicBezTo>
                    <a:pt x="2051" y="912"/>
                    <a:pt x="2063" y="908"/>
                    <a:pt x="2075" y="900"/>
                  </a:cubicBezTo>
                  <a:cubicBezTo>
                    <a:pt x="2063" y="898"/>
                    <a:pt x="2061" y="886"/>
                    <a:pt x="2047" y="893"/>
                  </a:cubicBezTo>
                  <a:cubicBezTo>
                    <a:pt x="2046" y="892"/>
                    <a:pt x="2046" y="892"/>
                    <a:pt x="2045" y="892"/>
                  </a:cubicBezTo>
                  <a:cubicBezTo>
                    <a:pt x="2044" y="892"/>
                    <a:pt x="2042" y="891"/>
                    <a:pt x="2041" y="891"/>
                  </a:cubicBezTo>
                  <a:cubicBezTo>
                    <a:pt x="2040" y="891"/>
                    <a:pt x="2039" y="891"/>
                    <a:pt x="2037" y="891"/>
                  </a:cubicBezTo>
                  <a:cubicBezTo>
                    <a:pt x="2036" y="891"/>
                    <a:pt x="2035" y="891"/>
                    <a:pt x="2034" y="890"/>
                  </a:cubicBezTo>
                  <a:cubicBezTo>
                    <a:pt x="2033" y="890"/>
                    <a:pt x="2033" y="891"/>
                    <a:pt x="2032" y="891"/>
                  </a:cubicBezTo>
                  <a:cubicBezTo>
                    <a:pt x="2032" y="891"/>
                    <a:pt x="2031" y="891"/>
                    <a:pt x="2031" y="891"/>
                  </a:cubicBezTo>
                  <a:cubicBezTo>
                    <a:pt x="2030" y="891"/>
                    <a:pt x="2030" y="891"/>
                    <a:pt x="2029" y="891"/>
                  </a:cubicBezTo>
                  <a:cubicBezTo>
                    <a:pt x="2029" y="891"/>
                    <a:pt x="2028" y="891"/>
                    <a:pt x="2028" y="891"/>
                  </a:cubicBezTo>
                  <a:cubicBezTo>
                    <a:pt x="2027" y="891"/>
                    <a:pt x="2027" y="891"/>
                    <a:pt x="2027" y="891"/>
                  </a:cubicBezTo>
                  <a:cubicBezTo>
                    <a:pt x="2027" y="891"/>
                    <a:pt x="2027" y="891"/>
                    <a:pt x="2026" y="891"/>
                  </a:cubicBezTo>
                  <a:cubicBezTo>
                    <a:pt x="2026" y="891"/>
                    <a:pt x="2026" y="891"/>
                    <a:pt x="2025" y="892"/>
                  </a:cubicBezTo>
                  <a:cubicBezTo>
                    <a:pt x="2025" y="892"/>
                    <a:pt x="2025" y="892"/>
                    <a:pt x="2024" y="892"/>
                  </a:cubicBezTo>
                  <a:cubicBezTo>
                    <a:pt x="2024" y="892"/>
                    <a:pt x="2024" y="892"/>
                    <a:pt x="2023" y="892"/>
                  </a:cubicBezTo>
                  <a:cubicBezTo>
                    <a:pt x="2023" y="892"/>
                    <a:pt x="2023" y="892"/>
                    <a:pt x="2023" y="892"/>
                  </a:cubicBezTo>
                  <a:cubicBezTo>
                    <a:pt x="2023" y="892"/>
                    <a:pt x="2024" y="892"/>
                    <a:pt x="2024" y="892"/>
                  </a:cubicBezTo>
                  <a:cubicBezTo>
                    <a:pt x="2024" y="891"/>
                    <a:pt x="2024" y="891"/>
                    <a:pt x="2024" y="891"/>
                  </a:cubicBezTo>
                  <a:cubicBezTo>
                    <a:pt x="2025" y="891"/>
                    <a:pt x="2025" y="891"/>
                    <a:pt x="2025" y="891"/>
                  </a:cubicBezTo>
                  <a:cubicBezTo>
                    <a:pt x="2026" y="890"/>
                    <a:pt x="2026" y="890"/>
                    <a:pt x="2027" y="890"/>
                  </a:cubicBezTo>
                  <a:cubicBezTo>
                    <a:pt x="2027" y="889"/>
                    <a:pt x="2028" y="889"/>
                    <a:pt x="2028" y="888"/>
                  </a:cubicBezTo>
                  <a:cubicBezTo>
                    <a:pt x="2029" y="888"/>
                    <a:pt x="2029" y="888"/>
                    <a:pt x="2030" y="887"/>
                  </a:cubicBezTo>
                  <a:cubicBezTo>
                    <a:pt x="2030" y="887"/>
                    <a:pt x="2031" y="887"/>
                    <a:pt x="2031" y="886"/>
                  </a:cubicBezTo>
                  <a:cubicBezTo>
                    <a:pt x="2032" y="886"/>
                    <a:pt x="2033" y="885"/>
                    <a:pt x="2034" y="885"/>
                  </a:cubicBezTo>
                  <a:cubicBezTo>
                    <a:pt x="2035" y="884"/>
                    <a:pt x="2035" y="884"/>
                    <a:pt x="2036" y="884"/>
                  </a:cubicBezTo>
                  <a:cubicBezTo>
                    <a:pt x="2036" y="884"/>
                    <a:pt x="2037" y="883"/>
                    <a:pt x="2037" y="883"/>
                  </a:cubicBezTo>
                  <a:cubicBezTo>
                    <a:pt x="2038" y="883"/>
                    <a:pt x="2039" y="882"/>
                    <a:pt x="2040" y="882"/>
                  </a:cubicBezTo>
                  <a:cubicBezTo>
                    <a:pt x="2041" y="882"/>
                    <a:pt x="2042" y="882"/>
                    <a:pt x="2043" y="881"/>
                  </a:cubicBezTo>
                  <a:cubicBezTo>
                    <a:pt x="2043" y="881"/>
                    <a:pt x="2044" y="881"/>
                    <a:pt x="2045" y="880"/>
                  </a:cubicBezTo>
                  <a:cubicBezTo>
                    <a:pt x="2047" y="880"/>
                    <a:pt x="2048" y="879"/>
                    <a:pt x="2049" y="879"/>
                  </a:cubicBezTo>
                  <a:cubicBezTo>
                    <a:pt x="2050" y="879"/>
                    <a:pt x="2051" y="879"/>
                    <a:pt x="2052" y="878"/>
                  </a:cubicBezTo>
                  <a:cubicBezTo>
                    <a:pt x="2052" y="878"/>
                    <a:pt x="2053" y="878"/>
                    <a:pt x="2053" y="878"/>
                  </a:cubicBezTo>
                  <a:cubicBezTo>
                    <a:pt x="2053" y="878"/>
                    <a:pt x="2052" y="878"/>
                    <a:pt x="2052" y="878"/>
                  </a:cubicBezTo>
                  <a:cubicBezTo>
                    <a:pt x="2051" y="878"/>
                    <a:pt x="2051" y="878"/>
                    <a:pt x="2051" y="878"/>
                  </a:cubicBezTo>
                  <a:cubicBezTo>
                    <a:pt x="2050" y="878"/>
                    <a:pt x="2050" y="878"/>
                    <a:pt x="2049" y="878"/>
                  </a:cubicBezTo>
                  <a:cubicBezTo>
                    <a:pt x="2048" y="878"/>
                    <a:pt x="2046" y="878"/>
                    <a:pt x="2045" y="878"/>
                  </a:cubicBezTo>
                  <a:cubicBezTo>
                    <a:pt x="2044" y="879"/>
                    <a:pt x="2043" y="879"/>
                    <a:pt x="2042" y="879"/>
                  </a:cubicBezTo>
                  <a:cubicBezTo>
                    <a:pt x="2041" y="879"/>
                    <a:pt x="2041" y="879"/>
                    <a:pt x="2041" y="879"/>
                  </a:cubicBezTo>
                  <a:cubicBezTo>
                    <a:pt x="2040" y="879"/>
                    <a:pt x="2040" y="880"/>
                    <a:pt x="2039" y="880"/>
                  </a:cubicBezTo>
                  <a:cubicBezTo>
                    <a:pt x="2038" y="880"/>
                    <a:pt x="2037" y="880"/>
                    <a:pt x="2036" y="881"/>
                  </a:cubicBezTo>
                  <a:cubicBezTo>
                    <a:pt x="2036" y="881"/>
                    <a:pt x="2035" y="881"/>
                    <a:pt x="2035" y="882"/>
                  </a:cubicBezTo>
                  <a:cubicBezTo>
                    <a:pt x="2034" y="882"/>
                    <a:pt x="2033" y="882"/>
                    <a:pt x="2033" y="882"/>
                  </a:cubicBezTo>
                  <a:cubicBezTo>
                    <a:pt x="2032" y="883"/>
                    <a:pt x="2031" y="884"/>
                    <a:pt x="2030" y="884"/>
                  </a:cubicBezTo>
                  <a:cubicBezTo>
                    <a:pt x="2029" y="885"/>
                    <a:pt x="2029" y="885"/>
                    <a:pt x="2028" y="885"/>
                  </a:cubicBezTo>
                  <a:cubicBezTo>
                    <a:pt x="2028" y="886"/>
                    <a:pt x="2027" y="886"/>
                    <a:pt x="2027" y="886"/>
                  </a:cubicBezTo>
                  <a:cubicBezTo>
                    <a:pt x="2026" y="887"/>
                    <a:pt x="2026" y="887"/>
                    <a:pt x="2025" y="888"/>
                  </a:cubicBezTo>
                  <a:cubicBezTo>
                    <a:pt x="2025" y="888"/>
                    <a:pt x="2024" y="888"/>
                    <a:pt x="2024" y="889"/>
                  </a:cubicBezTo>
                  <a:cubicBezTo>
                    <a:pt x="2023" y="890"/>
                    <a:pt x="2023" y="890"/>
                    <a:pt x="2023" y="890"/>
                  </a:cubicBezTo>
                  <a:cubicBezTo>
                    <a:pt x="2022" y="890"/>
                    <a:pt x="2022" y="890"/>
                    <a:pt x="2022" y="890"/>
                  </a:cubicBezTo>
                  <a:cubicBezTo>
                    <a:pt x="2022" y="891"/>
                    <a:pt x="2021" y="891"/>
                    <a:pt x="2021" y="892"/>
                  </a:cubicBezTo>
                  <a:cubicBezTo>
                    <a:pt x="2020" y="892"/>
                    <a:pt x="2020" y="893"/>
                    <a:pt x="2019" y="893"/>
                  </a:cubicBezTo>
                  <a:cubicBezTo>
                    <a:pt x="2019" y="894"/>
                    <a:pt x="2018" y="894"/>
                    <a:pt x="2018" y="895"/>
                  </a:cubicBezTo>
                  <a:cubicBezTo>
                    <a:pt x="2017" y="896"/>
                    <a:pt x="2016" y="897"/>
                    <a:pt x="2015" y="898"/>
                  </a:cubicBezTo>
                  <a:cubicBezTo>
                    <a:pt x="2015" y="899"/>
                    <a:pt x="2015" y="899"/>
                    <a:pt x="2014" y="900"/>
                  </a:cubicBezTo>
                  <a:cubicBezTo>
                    <a:pt x="2013" y="902"/>
                    <a:pt x="2013" y="902"/>
                    <a:pt x="2013" y="902"/>
                  </a:cubicBezTo>
                  <a:cubicBezTo>
                    <a:pt x="2013" y="902"/>
                    <a:pt x="2013" y="902"/>
                    <a:pt x="2013" y="902"/>
                  </a:cubicBezTo>
                  <a:cubicBezTo>
                    <a:pt x="2012" y="903"/>
                    <a:pt x="2012" y="903"/>
                    <a:pt x="2012" y="903"/>
                  </a:cubicBezTo>
                  <a:cubicBezTo>
                    <a:pt x="2012" y="904"/>
                    <a:pt x="2012" y="905"/>
                    <a:pt x="2011" y="905"/>
                  </a:cubicBezTo>
                  <a:cubicBezTo>
                    <a:pt x="2010" y="908"/>
                    <a:pt x="2009" y="910"/>
                    <a:pt x="2008" y="913"/>
                  </a:cubicBezTo>
                  <a:cubicBezTo>
                    <a:pt x="2008" y="915"/>
                    <a:pt x="2007" y="917"/>
                    <a:pt x="2006" y="919"/>
                  </a:cubicBezTo>
                  <a:cubicBezTo>
                    <a:pt x="2005" y="922"/>
                    <a:pt x="2005" y="924"/>
                    <a:pt x="2004" y="925"/>
                  </a:cubicBezTo>
                  <a:cubicBezTo>
                    <a:pt x="2004" y="926"/>
                    <a:pt x="2003" y="927"/>
                    <a:pt x="2003" y="928"/>
                  </a:cubicBezTo>
                  <a:cubicBezTo>
                    <a:pt x="2002" y="929"/>
                    <a:pt x="2002" y="930"/>
                    <a:pt x="2002" y="930"/>
                  </a:cubicBezTo>
                  <a:cubicBezTo>
                    <a:pt x="2001" y="931"/>
                    <a:pt x="2001" y="932"/>
                    <a:pt x="2000" y="932"/>
                  </a:cubicBezTo>
                  <a:cubicBezTo>
                    <a:pt x="2000" y="933"/>
                    <a:pt x="2000" y="933"/>
                    <a:pt x="1999" y="934"/>
                  </a:cubicBezTo>
                  <a:cubicBezTo>
                    <a:pt x="1999" y="934"/>
                    <a:pt x="1999" y="934"/>
                    <a:pt x="1999" y="934"/>
                  </a:cubicBezTo>
                  <a:cubicBezTo>
                    <a:pt x="1996" y="935"/>
                    <a:pt x="1992" y="936"/>
                    <a:pt x="1988" y="937"/>
                  </a:cubicBezTo>
                  <a:cubicBezTo>
                    <a:pt x="1986" y="938"/>
                    <a:pt x="1986" y="938"/>
                    <a:pt x="1986" y="938"/>
                  </a:cubicBezTo>
                  <a:cubicBezTo>
                    <a:pt x="1986" y="938"/>
                    <a:pt x="1986" y="938"/>
                    <a:pt x="1986" y="938"/>
                  </a:cubicBezTo>
                  <a:cubicBezTo>
                    <a:pt x="1986" y="938"/>
                    <a:pt x="1986" y="938"/>
                    <a:pt x="1986" y="938"/>
                  </a:cubicBezTo>
                  <a:cubicBezTo>
                    <a:pt x="1986" y="938"/>
                    <a:pt x="1986" y="938"/>
                    <a:pt x="1986" y="938"/>
                  </a:cubicBezTo>
                  <a:cubicBezTo>
                    <a:pt x="1986" y="938"/>
                    <a:pt x="1986" y="938"/>
                    <a:pt x="1986" y="938"/>
                  </a:cubicBezTo>
                  <a:cubicBezTo>
                    <a:pt x="1985" y="938"/>
                    <a:pt x="1985" y="938"/>
                    <a:pt x="1985" y="938"/>
                  </a:cubicBezTo>
                  <a:cubicBezTo>
                    <a:pt x="1984" y="939"/>
                    <a:pt x="1983" y="939"/>
                    <a:pt x="1982" y="939"/>
                  </a:cubicBezTo>
                  <a:cubicBezTo>
                    <a:pt x="1981" y="940"/>
                    <a:pt x="1979" y="941"/>
                    <a:pt x="1977" y="942"/>
                  </a:cubicBezTo>
                  <a:cubicBezTo>
                    <a:pt x="1974" y="944"/>
                    <a:pt x="1970" y="946"/>
                    <a:pt x="1967" y="949"/>
                  </a:cubicBezTo>
                  <a:cubicBezTo>
                    <a:pt x="1966" y="949"/>
                    <a:pt x="1966" y="949"/>
                    <a:pt x="1965" y="950"/>
                  </a:cubicBezTo>
                  <a:cubicBezTo>
                    <a:pt x="1966" y="949"/>
                    <a:pt x="1967" y="947"/>
                    <a:pt x="1967" y="946"/>
                  </a:cubicBezTo>
                  <a:cubicBezTo>
                    <a:pt x="1967" y="946"/>
                    <a:pt x="1968" y="945"/>
                    <a:pt x="1968" y="944"/>
                  </a:cubicBezTo>
                  <a:cubicBezTo>
                    <a:pt x="1968" y="943"/>
                    <a:pt x="1969" y="942"/>
                    <a:pt x="1969" y="942"/>
                  </a:cubicBezTo>
                  <a:cubicBezTo>
                    <a:pt x="1970" y="940"/>
                    <a:pt x="1970" y="938"/>
                    <a:pt x="1971" y="937"/>
                  </a:cubicBezTo>
                  <a:cubicBezTo>
                    <a:pt x="1971" y="937"/>
                    <a:pt x="1971" y="937"/>
                    <a:pt x="1971" y="937"/>
                  </a:cubicBezTo>
                  <a:cubicBezTo>
                    <a:pt x="1989" y="925"/>
                    <a:pt x="1994" y="910"/>
                    <a:pt x="1976" y="892"/>
                  </a:cubicBezTo>
                  <a:cubicBezTo>
                    <a:pt x="1972" y="909"/>
                    <a:pt x="1956" y="916"/>
                    <a:pt x="1969" y="935"/>
                  </a:cubicBezTo>
                  <a:cubicBezTo>
                    <a:pt x="1969" y="935"/>
                    <a:pt x="1969" y="936"/>
                    <a:pt x="1969" y="936"/>
                  </a:cubicBezTo>
                  <a:cubicBezTo>
                    <a:pt x="1968" y="938"/>
                    <a:pt x="1968" y="939"/>
                    <a:pt x="1967" y="941"/>
                  </a:cubicBezTo>
                  <a:cubicBezTo>
                    <a:pt x="1967" y="942"/>
                    <a:pt x="1967" y="942"/>
                    <a:pt x="1966" y="943"/>
                  </a:cubicBezTo>
                  <a:cubicBezTo>
                    <a:pt x="1966" y="944"/>
                    <a:pt x="1966" y="945"/>
                    <a:pt x="1965" y="945"/>
                  </a:cubicBezTo>
                  <a:cubicBezTo>
                    <a:pt x="1964" y="948"/>
                    <a:pt x="1962" y="951"/>
                    <a:pt x="1961" y="953"/>
                  </a:cubicBezTo>
                  <a:cubicBezTo>
                    <a:pt x="1961" y="953"/>
                    <a:pt x="1961" y="953"/>
                    <a:pt x="1960" y="953"/>
                  </a:cubicBezTo>
                  <a:cubicBezTo>
                    <a:pt x="1956" y="956"/>
                    <a:pt x="1951" y="959"/>
                    <a:pt x="1947" y="962"/>
                  </a:cubicBezTo>
                  <a:cubicBezTo>
                    <a:pt x="1946" y="962"/>
                    <a:pt x="1945" y="963"/>
                    <a:pt x="1944" y="963"/>
                  </a:cubicBezTo>
                  <a:cubicBezTo>
                    <a:pt x="1944" y="963"/>
                    <a:pt x="1944" y="963"/>
                    <a:pt x="1944" y="963"/>
                  </a:cubicBezTo>
                  <a:cubicBezTo>
                    <a:pt x="1944" y="963"/>
                    <a:pt x="1944" y="963"/>
                    <a:pt x="1944" y="963"/>
                  </a:cubicBezTo>
                  <a:cubicBezTo>
                    <a:pt x="1944" y="963"/>
                    <a:pt x="1944" y="963"/>
                    <a:pt x="1944" y="963"/>
                  </a:cubicBezTo>
                  <a:cubicBezTo>
                    <a:pt x="1944" y="963"/>
                    <a:pt x="1943" y="963"/>
                    <a:pt x="1943" y="963"/>
                  </a:cubicBezTo>
                  <a:cubicBezTo>
                    <a:pt x="1943" y="964"/>
                    <a:pt x="1943" y="964"/>
                    <a:pt x="1943" y="964"/>
                  </a:cubicBezTo>
                  <a:cubicBezTo>
                    <a:pt x="1943" y="964"/>
                    <a:pt x="1943" y="964"/>
                    <a:pt x="1943" y="964"/>
                  </a:cubicBezTo>
                  <a:cubicBezTo>
                    <a:pt x="1941" y="964"/>
                    <a:pt x="1941" y="964"/>
                    <a:pt x="1941" y="964"/>
                  </a:cubicBezTo>
                  <a:cubicBezTo>
                    <a:pt x="1940" y="965"/>
                    <a:pt x="1940" y="965"/>
                    <a:pt x="1940" y="965"/>
                  </a:cubicBezTo>
                  <a:cubicBezTo>
                    <a:pt x="1938" y="966"/>
                    <a:pt x="1938" y="966"/>
                    <a:pt x="1938" y="966"/>
                  </a:cubicBezTo>
                  <a:cubicBezTo>
                    <a:pt x="1938" y="966"/>
                    <a:pt x="1937" y="966"/>
                    <a:pt x="1936" y="967"/>
                  </a:cubicBezTo>
                  <a:cubicBezTo>
                    <a:pt x="1932" y="968"/>
                    <a:pt x="1928" y="969"/>
                    <a:pt x="1924" y="970"/>
                  </a:cubicBezTo>
                  <a:cubicBezTo>
                    <a:pt x="1917" y="972"/>
                    <a:pt x="1909" y="973"/>
                    <a:pt x="1901" y="974"/>
                  </a:cubicBezTo>
                  <a:cubicBezTo>
                    <a:pt x="1900" y="974"/>
                    <a:pt x="1899" y="974"/>
                    <a:pt x="1898" y="974"/>
                  </a:cubicBezTo>
                  <a:cubicBezTo>
                    <a:pt x="1898" y="974"/>
                    <a:pt x="1899" y="974"/>
                    <a:pt x="1899" y="973"/>
                  </a:cubicBezTo>
                  <a:cubicBezTo>
                    <a:pt x="1899" y="973"/>
                    <a:pt x="1900" y="973"/>
                    <a:pt x="1900" y="972"/>
                  </a:cubicBezTo>
                  <a:cubicBezTo>
                    <a:pt x="1900" y="972"/>
                    <a:pt x="1901" y="972"/>
                    <a:pt x="1901" y="971"/>
                  </a:cubicBezTo>
                  <a:cubicBezTo>
                    <a:pt x="1901" y="971"/>
                    <a:pt x="1901" y="971"/>
                    <a:pt x="1902" y="970"/>
                  </a:cubicBezTo>
                  <a:cubicBezTo>
                    <a:pt x="1902" y="970"/>
                    <a:pt x="1903" y="969"/>
                    <a:pt x="1904" y="968"/>
                  </a:cubicBezTo>
                  <a:cubicBezTo>
                    <a:pt x="1904" y="967"/>
                    <a:pt x="1905" y="966"/>
                    <a:pt x="1906" y="965"/>
                  </a:cubicBezTo>
                  <a:cubicBezTo>
                    <a:pt x="1906" y="965"/>
                    <a:pt x="1906" y="964"/>
                    <a:pt x="1906" y="964"/>
                  </a:cubicBezTo>
                  <a:cubicBezTo>
                    <a:pt x="1907" y="963"/>
                    <a:pt x="1907" y="962"/>
                    <a:pt x="1907" y="962"/>
                  </a:cubicBezTo>
                  <a:cubicBezTo>
                    <a:pt x="1908" y="961"/>
                    <a:pt x="1908" y="960"/>
                    <a:pt x="1908" y="960"/>
                  </a:cubicBezTo>
                  <a:cubicBezTo>
                    <a:pt x="1908" y="959"/>
                    <a:pt x="1909" y="958"/>
                    <a:pt x="1909" y="958"/>
                  </a:cubicBezTo>
                  <a:cubicBezTo>
                    <a:pt x="1910" y="955"/>
                    <a:pt x="1911" y="952"/>
                    <a:pt x="1911" y="948"/>
                  </a:cubicBezTo>
                  <a:cubicBezTo>
                    <a:pt x="1912" y="945"/>
                    <a:pt x="1912" y="941"/>
                    <a:pt x="1913" y="937"/>
                  </a:cubicBezTo>
                  <a:cubicBezTo>
                    <a:pt x="1913" y="934"/>
                    <a:pt x="1914" y="930"/>
                    <a:pt x="1914" y="926"/>
                  </a:cubicBezTo>
                  <a:cubicBezTo>
                    <a:pt x="1915" y="922"/>
                    <a:pt x="1915" y="918"/>
                    <a:pt x="1917" y="915"/>
                  </a:cubicBezTo>
                  <a:cubicBezTo>
                    <a:pt x="1917" y="913"/>
                    <a:pt x="1917" y="913"/>
                    <a:pt x="1917" y="913"/>
                  </a:cubicBezTo>
                  <a:cubicBezTo>
                    <a:pt x="1917" y="912"/>
                    <a:pt x="1917" y="912"/>
                    <a:pt x="1917" y="912"/>
                  </a:cubicBezTo>
                  <a:cubicBezTo>
                    <a:pt x="1918" y="911"/>
                    <a:pt x="1918" y="911"/>
                    <a:pt x="1918" y="911"/>
                  </a:cubicBezTo>
                  <a:cubicBezTo>
                    <a:pt x="1918" y="911"/>
                    <a:pt x="1918" y="911"/>
                    <a:pt x="1918" y="911"/>
                  </a:cubicBezTo>
                  <a:cubicBezTo>
                    <a:pt x="1918" y="911"/>
                    <a:pt x="1918" y="911"/>
                    <a:pt x="1918" y="911"/>
                  </a:cubicBezTo>
                  <a:cubicBezTo>
                    <a:pt x="1918" y="911"/>
                    <a:pt x="1918" y="911"/>
                    <a:pt x="1918" y="911"/>
                  </a:cubicBezTo>
                  <a:cubicBezTo>
                    <a:pt x="1918" y="911"/>
                    <a:pt x="1918" y="911"/>
                    <a:pt x="1918" y="911"/>
                  </a:cubicBezTo>
                  <a:cubicBezTo>
                    <a:pt x="1918" y="910"/>
                    <a:pt x="1918" y="910"/>
                    <a:pt x="1918" y="910"/>
                  </a:cubicBezTo>
                  <a:cubicBezTo>
                    <a:pt x="1919" y="909"/>
                    <a:pt x="1919" y="909"/>
                    <a:pt x="1919" y="909"/>
                  </a:cubicBezTo>
                  <a:cubicBezTo>
                    <a:pt x="1919" y="909"/>
                    <a:pt x="1919" y="908"/>
                    <a:pt x="1919" y="908"/>
                  </a:cubicBezTo>
                  <a:cubicBezTo>
                    <a:pt x="1920" y="906"/>
                    <a:pt x="1920" y="906"/>
                    <a:pt x="1920" y="906"/>
                  </a:cubicBezTo>
                  <a:cubicBezTo>
                    <a:pt x="1920" y="906"/>
                    <a:pt x="1921" y="905"/>
                    <a:pt x="1921" y="904"/>
                  </a:cubicBezTo>
                  <a:cubicBezTo>
                    <a:pt x="1922" y="903"/>
                    <a:pt x="1922" y="902"/>
                    <a:pt x="1923" y="902"/>
                  </a:cubicBezTo>
                  <a:cubicBezTo>
                    <a:pt x="1923" y="901"/>
                    <a:pt x="1924" y="900"/>
                    <a:pt x="1924" y="899"/>
                  </a:cubicBezTo>
                  <a:cubicBezTo>
                    <a:pt x="1925" y="898"/>
                    <a:pt x="1925" y="898"/>
                    <a:pt x="1926" y="897"/>
                  </a:cubicBezTo>
                  <a:cubicBezTo>
                    <a:pt x="1927" y="896"/>
                    <a:pt x="1927" y="896"/>
                    <a:pt x="1928" y="895"/>
                  </a:cubicBezTo>
                  <a:cubicBezTo>
                    <a:pt x="1928" y="894"/>
                    <a:pt x="1929" y="894"/>
                    <a:pt x="1930" y="893"/>
                  </a:cubicBezTo>
                  <a:cubicBezTo>
                    <a:pt x="1930" y="892"/>
                    <a:pt x="1931" y="892"/>
                    <a:pt x="1932" y="891"/>
                  </a:cubicBezTo>
                  <a:cubicBezTo>
                    <a:pt x="1932" y="891"/>
                    <a:pt x="1933" y="890"/>
                    <a:pt x="1934" y="890"/>
                  </a:cubicBezTo>
                  <a:cubicBezTo>
                    <a:pt x="1934" y="889"/>
                    <a:pt x="1935" y="889"/>
                    <a:pt x="1936" y="888"/>
                  </a:cubicBezTo>
                  <a:cubicBezTo>
                    <a:pt x="1937" y="887"/>
                    <a:pt x="1938" y="886"/>
                    <a:pt x="1940" y="885"/>
                  </a:cubicBezTo>
                  <a:cubicBezTo>
                    <a:pt x="1941" y="885"/>
                    <a:pt x="1941" y="885"/>
                    <a:pt x="1942" y="884"/>
                  </a:cubicBezTo>
                  <a:cubicBezTo>
                    <a:pt x="1943" y="884"/>
                    <a:pt x="1943" y="884"/>
                    <a:pt x="1944" y="883"/>
                  </a:cubicBezTo>
                  <a:cubicBezTo>
                    <a:pt x="1945" y="883"/>
                    <a:pt x="1947" y="882"/>
                    <a:pt x="1948" y="882"/>
                  </a:cubicBezTo>
                  <a:cubicBezTo>
                    <a:pt x="1948" y="881"/>
                    <a:pt x="1949" y="881"/>
                    <a:pt x="1949" y="881"/>
                  </a:cubicBezTo>
                  <a:cubicBezTo>
                    <a:pt x="1950" y="881"/>
                    <a:pt x="1951" y="880"/>
                    <a:pt x="1951" y="880"/>
                  </a:cubicBezTo>
                  <a:cubicBezTo>
                    <a:pt x="1953" y="879"/>
                    <a:pt x="1955" y="879"/>
                    <a:pt x="1957" y="878"/>
                  </a:cubicBezTo>
                  <a:cubicBezTo>
                    <a:pt x="1959" y="878"/>
                    <a:pt x="1960" y="878"/>
                    <a:pt x="1961" y="878"/>
                  </a:cubicBezTo>
                  <a:cubicBezTo>
                    <a:pt x="1962" y="878"/>
                    <a:pt x="1962" y="877"/>
                    <a:pt x="1962" y="877"/>
                  </a:cubicBezTo>
                  <a:cubicBezTo>
                    <a:pt x="1962" y="877"/>
                    <a:pt x="1962" y="877"/>
                    <a:pt x="1961" y="877"/>
                  </a:cubicBezTo>
                  <a:cubicBezTo>
                    <a:pt x="1960" y="877"/>
                    <a:pt x="1959" y="877"/>
                    <a:pt x="1957" y="878"/>
                  </a:cubicBezTo>
                  <a:cubicBezTo>
                    <a:pt x="1955" y="878"/>
                    <a:pt x="1953" y="878"/>
                    <a:pt x="1951" y="878"/>
                  </a:cubicBezTo>
                  <a:cubicBezTo>
                    <a:pt x="1950" y="879"/>
                    <a:pt x="1949" y="879"/>
                    <a:pt x="1949" y="879"/>
                  </a:cubicBezTo>
                  <a:cubicBezTo>
                    <a:pt x="1949" y="879"/>
                    <a:pt x="1948" y="879"/>
                    <a:pt x="1948" y="879"/>
                  </a:cubicBezTo>
                  <a:cubicBezTo>
                    <a:pt x="1949" y="879"/>
                    <a:pt x="1949" y="878"/>
                    <a:pt x="1950" y="878"/>
                  </a:cubicBezTo>
                  <a:cubicBezTo>
                    <a:pt x="1950" y="877"/>
                    <a:pt x="1951" y="876"/>
                    <a:pt x="1952" y="876"/>
                  </a:cubicBezTo>
                  <a:cubicBezTo>
                    <a:pt x="1952" y="875"/>
                    <a:pt x="1953" y="874"/>
                    <a:pt x="1953" y="874"/>
                  </a:cubicBezTo>
                  <a:cubicBezTo>
                    <a:pt x="1954" y="873"/>
                    <a:pt x="1954" y="873"/>
                    <a:pt x="1955" y="872"/>
                  </a:cubicBezTo>
                  <a:cubicBezTo>
                    <a:pt x="1970" y="872"/>
                    <a:pt x="1968" y="850"/>
                    <a:pt x="1963" y="841"/>
                  </a:cubicBezTo>
                  <a:cubicBezTo>
                    <a:pt x="1962" y="847"/>
                    <a:pt x="1962" y="850"/>
                    <a:pt x="1958" y="855"/>
                  </a:cubicBezTo>
                  <a:cubicBezTo>
                    <a:pt x="1955" y="858"/>
                    <a:pt x="1948" y="864"/>
                    <a:pt x="1954" y="868"/>
                  </a:cubicBezTo>
                  <a:cubicBezTo>
                    <a:pt x="1954" y="868"/>
                    <a:pt x="1954" y="868"/>
                    <a:pt x="1954" y="868"/>
                  </a:cubicBezTo>
                  <a:cubicBezTo>
                    <a:pt x="1953" y="869"/>
                    <a:pt x="1953" y="871"/>
                    <a:pt x="1953" y="872"/>
                  </a:cubicBezTo>
                  <a:cubicBezTo>
                    <a:pt x="1953" y="872"/>
                    <a:pt x="1953" y="872"/>
                    <a:pt x="1953" y="872"/>
                  </a:cubicBezTo>
                  <a:cubicBezTo>
                    <a:pt x="1953" y="872"/>
                    <a:pt x="1952" y="872"/>
                    <a:pt x="1952" y="873"/>
                  </a:cubicBezTo>
                  <a:cubicBezTo>
                    <a:pt x="1952" y="873"/>
                    <a:pt x="1951" y="874"/>
                    <a:pt x="1950" y="875"/>
                  </a:cubicBezTo>
                  <a:cubicBezTo>
                    <a:pt x="1950" y="875"/>
                    <a:pt x="1949" y="876"/>
                    <a:pt x="1949" y="876"/>
                  </a:cubicBezTo>
                  <a:cubicBezTo>
                    <a:pt x="1948" y="877"/>
                    <a:pt x="1947" y="878"/>
                    <a:pt x="1947" y="878"/>
                  </a:cubicBezTo>
                  <a:cubicBezTo>
                    <a:pt x="1946" y="879"/>
                    <a:pt x="1946" y="879"/>
                    <a:pt x="1945" y="880"/>
                  </a:cubicBezTo>
                  <a:cubicBezTo>
                    <a:pt x="1945" y="880"/>
                    <a:pt x="1945" y="880"/>
                    <a:pt x="1945" y="880"/>
                  </a:cubicBezTo>
                  <a:cubicBezTo>
                    <a:pt x="1945" y="880"/>
                    <a:pt x="1945" y="880"/>
                    <a:pt x="1944" y="880"/>
                  </a:cubicBezTo>
                  <a:cubicBezTo>
                    <a:pt x="1944" y="880"/>
                    <a:pt x="1944" y="880"/>
                    <a:pt x="1944" y="881"/>
                  </a:cubicBezTo>
                  <a:cubicBezTo>
                    <a:pt x="1944" y="881"/>
                    <a:pt x="1944" y="881"/>
                    <a:pt x="1944" y="881"/>
                  </a:cubicBezTo>
                  <a:cubicBezTo>
                    <a:pt x="1943" y="881"/>
                    <a:pt x="1943" y="881"/>
                    <a:pt x="1943" y="881"/>
                  </a:cubicBezTo>
                  <a:cubicBezTo>
                    <a:pt x="1942" y="881"/>
                    <a:pt x="1941" y="882"/>
                    <a:pt x="1941" y="882"/>
                  </a:cubicBezTo>
                  <a:cubicBezTo>
                    <a:pt x="1940" y="882"/>
                    <a:pt x="1939" y="883"/>
                    <a:pt x="1939" y="883"/>
                  </a:cubicBezTo>
                  <a:cubicBezTo>
                    <a:pt x="1937" y="884"/>
                    <a:pt x="1936" y="885"/>
                    <a:pt x="1934" y="886"/>
                  </a:cubicBezTo>
                  <a:cubicBezTo>
                    <a:pt x="1934" y="887"/>
                    <a:pt x="1933" y="887"/>
                    <a:pt x="1932" y="888"/>
                  </a:cubicBezTo>
                  <a:cubicBezTo>
                    <a:pt x="1931" y="888"/>
                    <a:pt x="1931" y="889"/>
                    <a:pt x="1930" y="889"/>
                  </a:cubicBezTo>
                  <a:cubicBezTo>
                    <a:pt x="1929" y="890"/>
                    <a:pt x="1929" y="891"/>
                    <a:pt x="1928" y="891"/>
                  </a:cubicBezTo>
                  <a:cubicBezTo>
                    <a:pt x="1927" y="892"/>
                    <a:pt x="1927" y="893"/>
                    <a:pt x="1926" y="893"/>
                  </a:cubicBezTo>
                  <a:cubicBezTo>
                    <a:pt x="1925" y="894"/>
                    <a:pt x="1925" y="895"/>
                    <a:pt x="1924" y="895"/>
                  </a:cubicBezTo>
                  <a:cubicBezTo>
                    <a:pt x="1924" y="896"/>
                    <a:pt x="1923" y="897"/>
                    <a:pt x="1922" y="898"/>
                  </a:cubicBezTo>
                  <a:cubicBezTo>
                    <a:pt x="1922" y="899"/>
                    <a:pt x="1921" y="899"/>
                    <a:pt x="1921" y="900"/>
                  </a:cubicBezTo>
                  <a:cubicBezTo>
                    <a:pt x="1920" y="901"/>
                    <a:pt x="1920" y="902"/>
                    <a:pt x="1919" y="903"/>
                  </a:cubicBezTo>
                  <a:cubicBezTo>
                    <a:pt x="1919" y="903"/>
                    <a:pt x="1918" y="904"/>
                    <a:pt x="1918" y="905"/>
                  </a:cubicBezTo>
                  <a:cubicBezTo>
                    <a:pt x="1918" y="905"/>
                    <a:pt x="1918" y="905"/>
                    <a:pt x="1918" y="904"/>
                  </a:cubicBezTo>
                  <a:cubicBezTo>
                    <a:pt x="1918" y="904"/>
                    <a:pt x="1918" y="903"/>
                    <a:pt x="1917" y="903"/>
                  </a:cubicBezTo>
                  <a:cubicBezTo>
                    <a:pt x="1917" y="902"/>
                    <a:pt x="1917" y="901"/>
                    <a:pt x="1917" y="901"/>
                  </a:cubicBezTo>
                  <a:cubicBezTo>
                    <a:pt x="1917" y="900"/>
                    <a:pt x="1917" y="900"/>
                    <a:pt x="1917" y="900"/>
                  </a:cubicBezTo>
                  <a:cubicBezTo>
                    <a:pt x="1917" y="899"/>
                    <a:pt x="1917" y="899"/>
                    <a:pt x="1917" y="899"/>
                  </a:cubicBezTo>
                  <a:cubicBezTo>
                    <a:pt x="1916" y="898"/>
                    <a:pt x="1916" y="897"/>
                    <a:pt x="1916" y="896"/>
                  </a:cubicBezTo>
                  <a:cubicBezTo>
                    <a:pt x="1916" y="895"/>
                    <a:pt x="1915" y="894"/>
                    <a:pt x="1914" y="892"/>
                  </a:cubicBezTo>
                  <a:cubicBezTo>
                    <a:pt x="1914" y="891"/>
                    <a:pt x="1913" y="889"/>
                    <a:pt x="1912" y="888"/>
                  </a:cubicBezTo>
                  <a:cubicBezTo>
                    <a:pt x="1912" y="888"/>
                    <a:pt x="1912" y="887"/>
                    <a:pt x="1912" y="887"/>
                  </a:cubicBezTo>
                  <a:cubicBezTo>
                    <a:pt x="1920" y="871"/>
                    <a:pt x="1893" y="861"/>
                    <a:pt x="1882" y="858"/>
                  </a:cubicBezTo>
                  <a:cubicBezTo>
                    <a:pt x="1889" y="869"/>
                    <a:pt x="1885" y="897"/>
                    <a:pt x="1908" y="889"/>
                  </a:cubicBezTo>
                  <a:cubicBezTo>
                    <a:pt x="1908" y="887"/>
                    <a:pt x="1908" y="887"/>
                    <a:pt x="1908" y="887"/>
                  </a:cubicBezTo>
                  <a:cubicBezTo>
                    <a:pt x="1908" y="888"/>
                    <a:pt x="1909" y="889"/>
                    <a:pt x="1910" y="890"/>
                  </a:cubicBezTo>
                  <a:cubicBezTo>
                    <a:pt x="1910" y="889"/>
                    <a:pt x="1910" y="889"/>
                    <a:pt x="1910" y="889"/>
                  </a:cubicBezTo>
                  <a:cubicBezTo>
                    <a:pt x="1910" y="889"/>
                    <a:pt x="1911" y="889"/>
                    <a:pt x="1911" y="889"/>
                  </a:cubicBezTo>
                  <a:cubicBezTo>
                    <a:pt x="1911" y="890"/>
                    <a:pt x="1912" y="892"/>
                    <a:pt x="1913" y="893"/>
                  </a:cubicBezTo>
                  <a:cubicBezTo>
                    <a:pt x="1913" y="894"/>
                    <a:pt x="1914" y="896"/>
                    <a:pt x="1914" y="897"/>
                  </a:cubicBezTo>
                  <a:cubicBezTo>
                    <a:pt x="1914" y="898"/>
                    <a:pt x="1914" y="898"/>
                    <a:pt x="1915" y="899"/>
                  </a:cubicBezTo>
                  <a:cubicBezTo>
                    <a:pt x="1915" y="899"/>
                    <a:pt x="1915" y="900"/>
                    <a:pt x="1915" y="900"/>
                  </a:cubicBezTo>
                  <a:cubicBezTo>
                    <a:pt x="1915" y="900"/>
                    <a:pt x="1915" y="901"/>
                    <a:pt x="1915" y="901"/>
                  </a:cubicBezTo>
                  <a:cubicBezTo>
                    <a:pt x="1915" y="902"/>
                    <a:pt x="1915" y="902"/>
                    <a:pt x="1915" y="903"/>
                  </a:cubicBezTo>
                  <a:cubicBezTo>
                    <a:pt x="1915" y="903"/>
                    <a:pt x="1915" y="904"/>
                    <a:pt x="1915" y="905"/>
                  </a:cubicBezTo>
                  <a:cubicBezTo>
                    <a:pt x="1916" y="905"/>
                    <a:pt x="1916" y="905"/>
                    <a:pt x="1916" y="905"/>
                  </a:cubicBezTo>
                  <a:cubicBezTo>
                    <a:pt x="1916" y="906"/>
                    <a:pt x="1916" y="906"/>
                    <a:pt x="1916" y="906"/>
                  </a:cubicBezTo>
                  <a:cubicBezTo>
                    <a:pt x="1916" y="907"/>
                    <a:pt x="1916" y="907"/>
                    <a:pt x="1916" y="908"/>
                  </a:cubicBezTo>
                  <a:cubicBezTo>
                    <a:pt x="1916" y="908"/>
                    <a:pt x="1916" y="908"/>
                    <a:pt x="1916" y="909"/>
                  </a:cubicBezTo>
                  <a:cubicBezTo>
                    <a:pt x="1916" y="910"/>
                    <a:pt x="1916" y="910"/>
                    <a:pt x="1916" y="910"/>
                  </a:cubicBezTo>
                  <a:cubicBezTo>
                    <a:pt x="1915" y="910"/>
                    <a:pt x="1915" y="910"/>
                    <a:pt x="1915" y="910"/>
                  </a:cubicBezTo>
                  <a:cubicBezTo>
                    <a:pt x="1915" y="910"/>
                    <a:pt x="1915" y="910"/>
                    <a:pt x="1915" y="910"/>
                  </a:cubicBezTo>
                  <a:cubicBezTo>
                    <a:pt x="1915" y="911"/>
                    <a:pt x="1915" y="911"/>
                    <a:pt x="1915" y="911"/>
                  </a:cubicBezTo>
                  <a:cubicBezTo>
                    <a:pt x="1915" y="911"/>
                    <a:pt x="1915" y="911"/>
                    <a:pt x="1915" y="911"/>
                  </a:cubicBezTo>
                  <a:cubicBezTo>
                    <a:pt x="1915" y="911"/>
                    <a:pt x="1915" y="911"/>
                    <a:pt x="1915" y="911"/>
                  </a:cubicBezTo>
                  <a:cubicBezTo>
                    <a:pt x="1915" y="912"/>
                    <a:pt x="1915" y="912"/>
                    <a:pt x="1915" y="912"/>
                  </a:cubicBezTo>
                  <a:cubicBezTo>
                    <a:pt x="1914" y="914"/>
                    <a:pt x="1914" y="914"/>
                    <a:pt x="1914" y="914"/>
                  </a:cubicBezTo>
                  <a:cubicBezTo>
                    <a:pt x="1913" y="918"/>
                    <a:pt x="1912" y="922"/>
                    <a:pt x="1912" y="926"/>
                  </a:cubicBezTo>
                  <a:cubicBezTo>
                    <a:pt x="1911" y="930"/>
                    <a:pt x="1911" y="933"/>
                    <a:pt x="1910" y="937"/>
                  </a:cubicBezTo>
                  <a:cubicBezTo>
                    <a:pt x="1910" y="941"/>
                    <a:pt x="1909" y="944"/>
                    <a:pt x="1909" y="948"/>
                  </a:cubicBezTo>
                  <a:cubicBezTo>
                    <a:pt x="1908" y="951"/>
                    <a:pt x="1907" y="954"/>
                    <a:pt x="1907" y="957"/>
                  </a:cubicBezTo>
                  <a:cubicBezTo>
                    <a:pt x="1906" y="958"/>
                    <a:pt x="1906" y="960"/>
                    <a:pt x="1905" y="961"/>
                  </a:cubicBezTo>
                  <a:cubicBezTo>
                    <a:pt x="1905" y="961"/>
                    <a:pt x="1905" y="962"/>
                    <a:pt x="1904" y="963"/>
                  </a:cubicBezTo>
                  <a:cubicBezTo>
                    <a:pt x="1904" y="963"/>
                    <a:pt x="1904" y="964"/>
                    <a:pt x="1904" y="964"/>
                  </a:cubicBezTo>
                  <a:cubicBezTo>
                    <a:pt x="1903" y="967"/>
                    <a:pt x="1902" y="968"/>
                    <a:pt x="1901" y="970"/>
                  </a:cubicBezTo>
                  <a:cubicBezTo>
                    <a:pt x="1901" y="970"/>
                    <a:pt x="1901" y="971"/>
                    <a:pt x="1900" y="971"/>
                  </a:cubicBezTo>
                  <a:cubicBezTo>
                    <a:pt x="1900" y="971"/>
                    <a:pt x="1900" y="971"/>
                    <a:pt x="1900" y="972"/>
                  </a:cubicBezTo>
                  <a:cubicBezTo>
                    <a:pt x="1899" y="972"/>
                    <a:pt x="1899" y="973"/>
                    <a:pt x="1899" y="973"/>
                  </a:cubicBezTo>
                  <a:cubicBezTo>
                    <a:pt x="1898" y="973"/>
                    <a:pt x="1898" y="974"/>
                    <a:pt x="1898" y="974"/>
                  </a:cubicBezTo>
                  <a:cubicBezTo>
                    <a:pt x="1892" y="974"/>
                    <a:pt x="1886" y="975"/>
                    <a:pt x="1881" y="976"/>
                  </a:cubicBezTo>
                  <a:cubicBezTo>
                    <a:pt x="1845" y="961"/>
                    <a:pt x="1810" y="944"/>
                    <a:pt x="1780" y="927"/>
                  </a:cubicBezTo>
                  <a:cubicBezTo>
                    <a:pt x="1804" y="896"/>
                    <a:pt x="1825" y="869"/>
                    <a:pt x="1850" y="847"/>
                  </a:cubicBezTo>
                  <a:cubicBezTo>
                    <a:pt x="1882" y="819"/>
                    <a:pt x="1914" y="792"/>
                    <a:pt x="1945" y="764"/>
                  </a:cubicBezTo>
                  <a:cubicBezTo>
                    <a:pt x="1957" y="761"/>
                    <a:pt x="1970" y="757"/>
                    <a:pt x="1985" y="753"/>
                  </a:cubicBezTo>
                  <a:cubicBezTo>
                    <a:pt x="1988" y="752"/>
                    <a:pt x="1991" y="751"/>
                    <a:pt x="1994" y="750"/>
                  </a:cubicBezTo>
                  <a:cubicBezTo>
                    <a:pt x="1994" y="750"/>
                    <a:pt x="1994" y="750"/>
                    <a:pt x="1995" y="750"/>
                  </a:cubicBezTo>
                  <a:cubicBezTo>
                    <a:pt x="1995" y="750"/>
                    <a:pt x="1996" y="751"/>
                    <a:pt x="1996" y="751"/>
                  </a:cubicBezTo>
                  <a:cubicBezTo>
                    <a:pt x="1996" y="751"/>
                    <a:pt x="1997" y="751"/>
                    <a:pt x="1997" y="752"/>
                  </a:cubicBezTo>
                  <a:cubicBezTo>
                    <a:pt x="1997" y="752"/>
                    <a:pt x="1997" y="752"/>
                    <a:pt x="1998" y="752"/>
                  </a:cubicBezTo>
                  <a:cubicBezTo>
                    <a:pt x="1998" y="752"/>
                    <a:pt x="1998" y="752"/>
                    <a:pt x="1998" y="752"/>
                  </a:cubicBezTo>
                  <a:cubicBezTo>
                    <a:pt x="1999" y="753"/>
                    <a:pt x="1999" y="753"/>
                    <a:pt x="2000" y="754"/>
                  </a:cubicBezTo>
                  <a:cubicBezTo>
                    <a:pt x="2001" y="755"/>
                    <a:pt x="2002" y="756"/>
                    <a:pt x="2002" y="756"/>
                  </a:cubicBezTo>
                  <a:cubicBezTo>
                    <a:pt x="2003" y="757"/>
                    <a:pt x="2004" y="758"/>
                    <a:pt x="2004" y="759"/>
                  </a:cubicBezTo>
                  <a:cubicBezTo>
                    <a:pt x="2005" y="760"/>
                    <a:pt x="2006" y="761"/>
                    <a:pt x="2007" y="762"/>
                  </a:cubicBezTo>
                  <a:cubicBezTo>
                    <a:pt x="2007" y="763"/>
                    <a:pt x="2008" y="764"/>
                    <a:pt x="2009" y="765"/>
                  </a:cubicBezTo>
                  <a:cubicBezTo>
                    <a:pt x="2004" y="773"/>
                    <a:pt x="2013" y="783"/>
                    <a:pt x="2020" y="785"/>
                  </a:cubicBezTo>
                  <a:cubicBezTo>
                    <a:pt x="2030" y="788"/>
                    <a:pt x="2038" y="784"/>
                    <a:pt x="2044" y="777"/>
                  </a:cubicBezTo>
                  <a:cubicBezTo>
                    <a:pt x="2026" y="783"/>
                    <a:pt x="2029" y="761"/>
                    <a:pt x="2011" y="764"/>
                  </a:cubicBezTo>
                  <a:cubicBezTo>
                    <a:pt x="2010" y="763"/>
                    <a:pt x="2009" y="762"/>
                    <a:pt x="2008" y="761"/>
                  </a:cubicBezTo>
                  <a:cubicBezTo>
                    <a:pt x="2007" y="760"/>
                    <a:pt x="2007" y="759"/>
                    <a:pt x="2006" y="758"/>
                  </a:cubicBezTo>
                  <a:cubicBezTo>
                    <a:pt x="2005" y="757"/>
                    <a:pt x="2005" y="756"/>
                    <a:pt x="2004" y="755"/>
                  </a:cubicBezTo>
                  <a:cubicBezTo>
                    <a:pt x="2003" y="754"/>
                    <a:pt x="2002" y="753"/>
                    <a:pt x="2002" y="753"/>
                  </a:cubicBezTo>
                  <a:cubicBezTo>
                    <a:pt x="2001" y="752"/>
                    <a:pt x="2000" y="751"/>
                    <a:pt x="1999" y="751"/>
                  </a:cubicBezTo>
                  <a:cubicBezTo>
                    <a:pt x="1999" y="751"/>
                    <a:pt x="1999" y="750"/>
                    <a:pt x="1999" y="750"/>
                  </a:cubicBezTo>
                  <a:cubicBezTo>
                    <a:pt x="1998" y="750"/>
                    <a:pt x="1998" y="750"/>
                    <a:pt x="1998" y="750"/>
                  </a:cubicBezTo>
                  <a:cubicBezTo>
                    <a:pt x="1998" y="750"/>
                    <a:pt x="1997" y="750"/>
                    <a:pt x="1997" y="750"/>
                  </a:cubicBezTo>
                  <a:cubicBezTo>
                    <a:pt x="1996" y="750"/>
                    <a:pt x="1996" y="750"/>
                    <a:pt x="1995" y="750"/>
                  </a:cubicBezTo>
                  <a:cubicBezTo>
                    <a:pt x="2000" y="748"/>
                    <a:pt x="2004" y="747"/>
                    <a:pt x="2008" y="746"/>
                  </a:cubicBezTo>
                  <a:cubicBezTo>
                    <a:pt x="2016" y="744"/>
                    <a:pt x="2024" y="741"/>
                    <a:pt x="2032" y="740"/>
                  </a:cubicBezTo>
                  <a:cubicBezTo>
                    <a:pt x="2034" y="740"/>
                    <a:pt x="2036" y="740"/>
                    <a:pt x="2037" y="740"/>
                  </a:cubicBezTo>
                  <a:cubicBezTo>
                    <a:pt x="2039" y="740"/>
                    <a:pt x="2039" y="740"/>
                    <a:pt x="2040" y="740"/>
                  </a:cubicBezTo>
                  <a:cubicBezTo>
                    <a:pt x="2041" y="741"/>
                    <a:pt x="2042" y="741"/>
                    <a:pt x="2043" y="741"/>
                  </a:cubicBezTo>
                  <a:cubicBezTo>
                    <a:pt x="2047" y="741"/>
                    <a:pt x="2051" y="742"/>
                    <a:pt x="2055" y="743"/>
                  </a:cubicBezTo>
                  <a:cubicBezTo>
                    <a:pt x="2058" y="744"/>
                    <a:pt x="2061" y="744"/>
                    <a:pt x="2064" y="744"/>
                  </a:cubicBezTo>
                  <a:cubicBezTo>
                    <a:pt x="2064" y="745"/>
                    <a:pt x="2065" y="745"/>
                    <a:pt x="2065" y="746"/>
                  </a:cubicBezTo>
                  <a:cubicBezTo>
                    <a:pt x="2065" y="746"/>
                    <a:pt x="2065" y="747"/>
                    <a:pt x="2065" y="747"/>
                  </a:cubicBezTo>
                  <a:cubicBezTo>
                    <a:pt x="2065" y="748"/>
                    <a:pt x="2065" y="748"/>
                    <a:pt x="2065" y="749"/>
                  </a:cubicBezTo>
                  <a:cubicBezTo>
                    <a:pt x="2066" y="749"/>
                    <a:pt x="2066" y="750"/>
                    <a:pt x="2066" y="750"/>
                  </a:cubicBezTo>
                  <a:cubicBezTo>
                    <a:pt x="2066" y="750"/>
                    <a:pt x="2066" y="751"/>
                    <a:pt x="2066" y="751"/>
                  </a:cubicBezTo>
                  <a:cubicBezTo>
                    <a:pt x="2067" y="752"/>
                    <a:pt x="2067" y="754"/>
                    <a:pt x="2068" y="756"/>
                  </a:cubicBezTo>
                  <a:cubicBezTo>
                    <a:pt x="2068" y="757"/>
                    <a:pt x="2069" y="759"/>
                    <a:pt x="2069" y="761"/>
                  </a:cubicBezTo>
                  <a:cubicBezTo>
                    <a:pt x="2070" y="764"/>
                    <a:pt x="2071" y="768"/>
                    <a:pt x="2072" y="772"/>
                  </a:cubicBezTo>
                  <a:cubicBezTo>
                    <a:pt x="2073" y="774"/>
                    <a:pt x="2073" y="775"/>
                    <a:pt x="2074" y="777"/>
                  </a:cubicBezTo>
                  <a:cubicBezTo>
                    <a:pt x="2074" y="778"/>
                    <a:pt x="2074" y="779"/>
                    <a:pt x="2073" y="781"/>
                  </a:cubicBezTo>
                  <a:cubicBezTo>
                    <a:pt x="2073" y="781"/>
                    <a:pt x="2073" y="782"/>
                    <a:pt x="2073" y="782"/>
                  </a:cubicBezTo>
                  <a:cubicBezTo>
                    <a:pt x="2073" y="783"/>
                    <a:pt x="2073" y="784"/>
                    <a:pt x="2073" y="784"/>
                  </a:cubicBezTo>
                  <a:cubicBezTo>
                    <a:pt x="2073" y="785"/>
                    <a:pt x="2072" y="787"/>
                    <a:pt x="2072" y="788"/>
                  </a:cubicBezTo>
                  <a:cubicBezTo>
                    <a:pt x="2072" y="788"/>
                    <a:pt x="2072" y="788"/>
                    <a:pt x="2072" y="789"/>
                  </a:cubicBezTo>
                  <a:cubicBezTo>
                    <a:pt x="2058" y="796"/>
                    <a:pt x="2064" y="806"/>
                    <a:pt x="2060" y="818"/>
                  </a:cubicBezTo>
                  <a:cubicBezTo>
                    <a:pt x="2077" y="813"/>
                    <a:pt x="2079" y="802"/>
                    <a:pt x="2074" y="788"/>
                  </a:cubicBezTo>
                  <a:cubicBezTo>
                    <a:pt x="2074" y="788"/>
                    <a:pt x="2074" y="788"/>
                    <a:pt x="2074" y="788"/>
                  </a:cubicBezTo>
                  <a:cubicBezTo>
                    <a:pt x="2074" y="787"/>
                    <a:pt x="2074" y="786"/>
                    <a:pt x="2074" y="784"/>
                  </a:cubicBezTo>
                  <a:cubicBezTo>
                    <a:pt x="2074" y="784"/>
                    <a:pt x="2074" y="783"/>
                    <a:pt x="2075" y="783"/>
                  </a:cubicBezTo>
                  <a:cubicBezTo>
                    <a:pt x="2075" y="782"/>
                    <a:pt x="2075" y="781"/>
                    <a:pt x="2075" y="781"/>
                  </a:cubicBezTo>
                  <a:cubicBezTo>
                    <a:pt x="2075" y="780"/>
                    <a:pt x="2075" y="780"/>
                    <a:pt x="2075" y="780"/>
                  </a:cubicBezTo>
                  <a:cubicBezTo>
                    <a:pt x="2076" y="781"/>
                    <a:pt x="2076" y="782"/>
                    <a:pt x="2077" y="783"/>
                  </a:cubicBezTo>
                  <a:cubicBezTo>
                    <a:pt x="2079" y="787"/>
                    <a:pt x="2081" y="790"/>
                    <a:pt x="2082" y="792"/>
                  </a:cubicBezTo>
                  <a:cubicBezTo>
                    <a:pt x="2083" y="793"/>
                    <a:pt x="2083" y="793"/>
                    <a:pt x="2083" y="793"/>
                  </a:cubicBezTo>
                  <a:cubicBezTo>
                    <a:pt x="2083" y="793"/>
                    <a:pt x="2084" y="794"/>
                    <a:pt x="2084" y="794"/>
                  </a:cubicBezTo>
                  <a:cubicBezTo>
                    <a:pt x="2084" y="794"/>
                    <a:pt x="2085" y="795"/>
                    <a:pt x="2085" y="795"/>
                  </a:cubicBezTo>
                  <a:cubicBezTo>
                    <a:pt x="2086" y="796"/>
                    <a:pt x="2087" y="797"/>
                    <a:pt x="2088" y="797"/>
                  </a:cubicBezTo>
                  <a:cubicBezTo>
                    <a:pt x="2089" y="798"/>
                    <a:pt x="2089" y="798"/>
                    <a:pt x="2090" y="798"/>
                  </a:cubicBezTo>
                  <a:cubicBezTo>
                    <a:pt x="2090" y="799"/>
                    <a:pt x="2090" y="799"/>
                    <a:pt x="2090" y="799"/>
                  </a:cubicBezTo>
                  <a:cubicBezTo>
                    <a:pt x="2090" y="799"/>
                    <a:pt x="2090" y="798"/>
                    <a:pt x="2089" y="796"/>
                  </a:cubicBezTo>
                  <a:cubicBezTo>
                    <a:pt x="2088" y="796"/>
                    <a:pt x="2088" y="795"/>
                    <a:pt x="2087" y="794"/>
                  </a:cubicBezTo>
                  <a:cubicBezTo>
                    <a:pt x="2087" y="793"/>
                    <a:pt x="2087" y="793"/>
                    <a:pt x="2086" y="792"/>
                  </a:cubicBezTo>
                  <a:cubicBezTo>
                    <a:pt x="2086" y="792"/>
                    <a:pt x="2086" y="791"/>
                    <a:pt x="2086" y="791"/>
                  </a:cubicBezTo>
                  <a:cubicBezTo>
                    <a:pt x="2085" y="791"/>
                    <a:pt x="2085" y="791"/>
                    <a:pt x="2085" y="790"/>
                  </a:cubicBezTo>
                  <a:cubicBezTo>
                    <a:pt x="2085" y="790"/>
                    <a:pt x="2084" y="789"/>
                    <a:pt x="2084" y="789"/>
                  </a:cubicBezTo>
                  <a:cubicBezTo>
                    <a:pt x="2084" y="789"/>
                    <a:pt x="2084" y="789"/>
                    <a:pt x="2084" y="789"/>
                  </a:cubicBezTo>
                  <a:cubicBezTo>
                    <a:pt x="2084" y="789"/>
                    <a:pt x="2084" y="789"/>
                    <a:pt x="2085" y="789"/>
                  </a:cubicBezTo>
                  <a:cubicBezTo>
                    <a:pt x="2085" y="789"/>
                    <a:pt x="2085" y="789"/>
                    <a:pt x="2085" y="789"/>
                  </a:cubicBezTo>
                  <a:cubicBezTo>
                    <a:pt x="2086" y="790"/>
                    <a:pt x="2087" y="790"/>
                    <a:pt x="2088" y="791"/>
                  </a:cubicBezTo>
                  <a:cubicBezTo>
                    <a:pt x="2088" y="791"/>
                    <a:pt x="2089" y="792"/>
                    <a:pt x="2090" y="792"/>
                  </a:cubicBezTo>
                  <a:cubicBezTo>
                    <a:pt x="2091" y="792"/>
                    <a:pt x="2092" y="793"/>
                    <a:pt x="2093" y="793"/>
                  </a:cubicBezTo>
                  <a:cubicBezTo>
                    <a:pt x="2094" y="793"/>
                    <a:pt x="2095" y="794"/>
                    <a:pt x="2095" y="794"/>
                  </a:cubicBezTo>
                  <a:cubicBezTo>
                    <a:pt x="2095" y="794"/>
                    <a:pt x="2095" y="794"/>
                    <a:pt x="2095" y="794"/>
                  </a:cubicBezTo>
                  <a:cubicBezTo>
                    <a:pt x="2095" y="794"/>
                    <a:pt x="2095" y="794"/>
                    <a:pt x="2095" y="794"/>
                  </a:cubicBezTo>
                  <a:cubicBezTo>
                    <a:pt x="2095" y="794"/>
                    <a:pt x="2096" y="794"/>
                    <a:pt x="2096" y="794"/>
                  </a:cubicBezTo>
                  <a:cubicBezTo>
                    <a:pt x="2096" y="798"/>
                    <a:pt x="2103" y="804"/>
                    <a:pt x="2108" y="805"/>
                  </a:cubicBezTo>
                  <a:cubicBezTo>
                    <a:pt x="2115" y="806"/>
                    <a:pt x="2123" y="801"/>
                    <a:pt x="2129" y="798"/>
                  </a:cubicBezTo>
                  <a:cubicBezTo>
                    <a:pt x="2116" y="796"/>
                    <a:pt x="2110" y="784"/>
                    <a:pt x="2097" y="793"/>
                  </a:cubicBezTo>
                  <a:cubicBezTo>
                    <a:pt x="2096" y="792"/>
                    <a:pt x="2095" y="792"/>
                    <a:pt x="2094" y="791"/>
                  </a:cubicBezTo>
                  <a:cubicBezTo>
                    <a:pt x="2093" y="791"/>
                    <a:pt x="2092" y="791"/>
                    <a:pt x="2091" y="790"/>
                  </a:cubicBezTo>
                  <a:cubicBezTo>
                    <a:pt x="2090" y="790"/>
                    <a:pt x="2089" y="789"/>
                    <a:pt x="2088" y="789"/>
                  </a:cubicBezTo>
                  <a:cubicBezTo>
                    <a:pt x="2088" y="788"/>
                    <a:pt x="2087" y="788"/>
                    <a:pt x="2086" y="788"/>
                  </a:cubicBezTo>
                  <a:cubicBezTo>
                    <a:pt x="2086" y="788"/>
                    <a:pt x="2086" y="787"/>
                    <a:pt x="2086" y="787"/>
                  </a:cubicBezTo>
                  <a:cubicBezTo>
                    <a:pt x="2085" y="787"/>
                    <a:pt x="2085" y="787"/>
                    <a:pt x="2085" y="787"/>
                  </a:cubicBezTo>
                  <a:cubicBezTo>
                    <a:pt x="2085" y="787"/>
                    <a:pt x="2084" y="787"/>
                    <a:pt x="2084" y="787"/>
                  </a:cubicBezTo>
                  <a:cubicBezTo>
                    <a:pt x="2083" y="787"/>
                    <a:pt x="2083" y="786"/>
                    <a:pt x="2082" y="786"/>
                  </a:cubicBezTo>
                  <a:cubicBezTo>
                    <a:pt x="2082" y="786"/>
                    <a:pt x="2082" y="786"/>
                    <a:pt x="2082" y="786"/>
                  </a:cubicBezTo>
                  <a:cubicBezTo>
                    <a:pt x="2081" y="785"/>
                    <a:pt x="2080" y="783"/>
                    <a:pt x="2080" y="782"/>
                  </a:cubicBezTo>
                  <a:cubicBezTo>
                    <a:pt x="2079" y="780"/>
                    <a:pt x="2078" y="779"/>
                    <a:pt x="2077" y="777"/>
                  </a:cubicBezTo>
                  <a:cubicBezTo>
                    <a:pt x="2077" y="775"/>
                    <a:pt x="2076" y="773"/>
                    <a:pt x="2075" y="771"/>
                  </a:cubicBezTo>
                  <a:cubicBezTo>
                    <a:pt x="2074" y="767"/>
                    <a:pt x="2073" y="764"/>
                    <a:pt x="2072" y="760"/>
                  </a:cubicBezTo>
                  <a:cubicBezTo>
                    <a:pt x="2072" y="758"/>
                    <a:pt x="2071" y="756"/>
                    <a:pt x="2071" y="755"/>
                  </a:cubicBezTo>
                  <a:cubicBezTo>
                    <a:pt x="2070" y="753"/>
                    <a:pt x="2070" y="751"/>
                    <a:pt x="2069" y="750"/>
                  </a:cubicBezTo>
                  <a:cubicBezTo>
                    <a:pt x="2069" y="750"/>
                    <a:pt x="2069" y="749"/>
                    <a:pt x="2069" y="749"/>
                  </a:cubicBezTo>
                  <a:cubicBezTo>
                    <a:pt x="2069" y="748"/>
                    <a:pt x="2069" y="748"/>
                    <a:pt x="2068" y="748"/>
                  </a:cubicBezTo>
                  <a:cubicBezTo>
                    <a:pt x="2068" y="747"/>
                    <a:pt x="2068" y="747"/>
                    <a:pt x="2067" y="746"/>
                  </a:cubicBezTo>
                  <a:cubicBezTo>
                    <a:pt x="2067" y="746"/>
                    <a:pt x="2067" y="745"/>
                    <a:pt x="2066" y="745"/>
                  </a:cubicBezTo>
                  <a:cubicBezTo>
                    <a:pt x="2066" y="745"/>
                    <a:pt x="2066" y="745"/>
                    <a:pt x="2066" y="745"/>
                  </a:cubicBezTo>
                  <a:cubicBezTo>
                    <a:pt x="2071" y="745"/>
                    <a:pt x="2075" y="745"/>
                    <a:pt x="2079" y="745"/>
                  </a:cubicBezTo>
                  <a:cubicBezTo>
                    <a:pt x="2083" y="745"/>
                    <a:pt x="2087" y="745"/>
                    <a:pt x="2091" y="745"/>
                  </a:cubicBezTo>
                  <a:cubicBezTo>
                    <a:pt x="2094" y="745"/>
                    <a:pt x="2098" y="745"/>
                    <a:pt x="2102" y="744"/>
                  </a:cubicBezTo>
                  <a:cubicBezTo>
                    <a:pt x="2105" y="744"/>
                    <a:pt x="2108" y="744"/>
                    <a:pt x="2112" y="745"/>
                  </a:cubicBezTo>
                  <a:cubicBezTo>
                    <a:pt x="2112" y="745"/>
                    <a:pt x="2113" y="745"/>
                    <a:pt x="2114" y="745"/>
                  </a:cubicBezTo>
                  <a:cubicBezTo>
                    <a:pt x="2114" y="745"/>
                    <a:pt x="2114" y="745"/>
                    <a:pt x="2114" y="745"/>
                  </a:cubicBezTo>
                  <a:cubicBezTo>
                    <a:pt x="2115" y="745"/>
                    <a:pt x="2115" y="745"/>
                    <a:pt x="2115" y="745"/>
                  </a:cubicBezTo>
                  <a:cubicBezTo>
                    <a:pt x="2115" y="745"/>
                    <a:pt x="2115" y="745"/>
                    <a:pt x="2115" y="745"/>
                  </a:cubicBezTo>
                  <a:cubicBezTo>
                    <a:pt x="2115" y="745"/>
                    <a:pt x="2115" y="745"/>
                    <a:pt x="2115" y="745"/>
                  </a:cubicBezTo>
                  <a:cubicBezTo>
                    <a:pt x="2115" y="745"/>
                    <a:pt x="2115" y="745"/>
                    <a:pt x="2115" y="745"/>
                  </a:cubicBezTo>
                  <a:cubicBezTo>
                    <a:pt x="2115" y="745"/>
                    <a:pt x="2116" y="745"/>
                    <a:pt x="2116" y="745"/>
                  </a:cubicBezTo>
                  <a:cubicBezTo>
                    <a:pt x="2116" y="746"/>
                    <a:pt x="2117" y="746"/>
                    <a:pt x="2117" y="746"/>
                  </a:cubicBezTo>
                  <a:cubicBezTo>
                    <a:pt x="2117" y="746"/>
                    <a:pt x="2118" y="746"/>
                    <a:pt x="2118" y="746"/>
                  </a:cubicBezTo>
                  <a:cubicBezTo>
                    <a:pt x="2119" y="746"/>
                    <a:pt x="2119" y="747"/>
                    <a:pt x="2120" y="747"/>
                  </a:cubicBezTo>
                  <a:cubicBezTo>
                    <a:pt x="2121" y="748"/>
                    <a:pt x="2123" y="748"/>
                    <a:pt x="2124" y="749"/>
                  </a:cubicBezTo>
                  <a:cubicBezTo>
                    <a:pt x="2125" y="750"/>
                    <a:pt x="2127" y="750"/>
                    <a:pt x="2128" y="751"/>
                  </a:cubicBezTo>
                  <a:cubicBezTo>
                    <a:pt x="2130" y="752"/>
                    <a:pt x="2133" y="753"/>
                    <a:pt x="2135" y="754"/>
                  </a:cubicBezTo>
                  <a:cubicBezTo>
                    <a:pt x="2135" y="754"/>
                    <a:pt x="2135" y="754"/>
                    <a:pt x="2136" y="754"/>
                  </a:cubicBezTo>
                  <a:cubicBezTo>
                    <a:pt x="2136" y="754"/>
                    <a:pt x="2136" y="755"/>
                    <a:pt x="2137" y="755"/>
                  </a:cubicBezTo>
                  <a:cubicBezTo>
                    <a:pt x="2137" y="755"/>
                    <a:pt x="2138" y="756"/>
                    <a:pt x="2138" y="756"/>
                  </a:cubicBezTo>
                  <a:cubicBezTo>
                    <a:pt x="2139" y="757"/>
                    <a:pt x="2139" y="757"/>
                    <a:pt x="2140" y="758"/>
                  </a:cubicBezTo>
                  <a:cubicBezTo>
                    <a:pt x="2141" y="759"/>
                    <a:pt x="2142" y="760"/>
                    <a:pt x="2143" y="761"/>
                  </a:cubicBezTo>
                  <a:cubicBezTo>
                    <a:pt x="2144" y="762"/>
                    <a:pt x="2145" y="763"/>
                    <a:pt x="2146" y="764"/>
                  </a:cubicBezTo>
                  <a:cubicBezTo>
                    <a:pt x="2146" y="765"/>
                    <a:pt x="2147" y="766"/>
                    <a:pt x="2148" y="768"/>
                  </a:cubicBezTo>
                  <a:cubicBezTo>
                    <a:pt x="2149" y="769"/>
                    <a:pt x="2150" y="770"/>
                    <a:pt x="2150" y="771"/>
                  </a:cubicBezTo>
                  <a:cubicBezTo>
                    <a:pt x="2150" y="771"/>
                    <a:pt x="2150" y="771"/>
                    <a:pt x="2150" y="771"/>
                  </a:cubicBezTo>
                  <a:cubicBezTo>
                    <a:pt x="2139" y="790"/>
                    <a:pt x="2154" y="797"/>
                    <a:pt x="2172" y="799"/>
                  </a:cubicBezTo>
                  <a:cubicBezTo>
                    <a:pt x="2162" y="787"/>
                    <a:pt x="2171" y="775"/>
                    <a:pt x="2152" y="769"/>
                  </a:cubicBezTo>
                  <a:cubicBezTo>
                    <a:pt x="2151" y="768"/>
                    <a:pt x="2151" y="767"/>
                    <a:pt x="2150" y="766"/>
                  </a:cubicBezTo>
                  <a:cubicBezTo>
                    <a:pt x="2150" y="765"/>
                    <a:pt x="2149" y="764"/>
                    <a:pt x="2148" y="762"/>
                  </a:cubicBezTo>
                  <a:cubicBezTo>
                    <a:pt x="2147" y="761"/>
                    <a:pt x="2146" y="760"/>
                    <a:pt x="2145" y="759"/>
                  </a:cubicBezTo>
                  <a:cubicBezTo>
                    <a:pt x="2144" y="758"/>
                    <a:pt x="2143" y="758"/>
                    <a:pt x="2143" y="757"/>
                  </a:cubicBezTo>
                  <a:cubicBezTo>
                    <a:pt x="2144" y="758"/>
                    <a:pt x="2146" y="758"/>
                    <a:pt x="2147" y="759"/>
                  </a:cubicBezTo>
                  <a:cubicBezTo>
                    <a:pt x="2149" y="759"/>
                    <a:pt x="2151" y="759"/>
                    <a:pt x="2152" y="760"/>
                  </a:cubicBezTo>
                  <a:cubicBezTo>
                    <a:pt x="2153" y="760"/>
                    <a:pt x="2155" y="760"/>
                    <a:pt x="2156" y="760"/>
                  </a:cubicBezTo>
                  <a:cubicBezTo>
                    <a:pt x="2158" y="760"/>
                    <a:pt x="2159" y="760"/>
                    <a:pt x="2159" y="760"/>
                  </a:cubicBezTo>
                  <a:cubicBezTo>
                    <a:pt x="2159" y="760"/>
                    <a:pt x="2158" y="760"/>
                    <a:pt x="2156" y="760"/>
                  </a:cubicBezTo>
                  <a:cubicBezTo>
                    <a:pt x="2155" y="759"/>
                    <a:pt x="2154" y="759"/>
                    <a:pt x="2152" y="759"/>
                  </a:cubicBezTo>
                  <a:cubicBezTo>
                    <a:pt x="2151" y="758"/>
                    <a:pt x="2150" y="758"/>
                    <a:pt x="2148" y="757"/>
                  </a:cubicBezTo>
                  <a:cubicBezTo>
                    <a:pt x="2145" y="756"/>
                    <a:pt x="2141" y="753"/>
                    <a:pt x="2137" y="751"/>
                  </a:cubicBezTo>
                  <a:cubicBezTo>
                    <a:pt x="2135" y="750"/>
                    <a:pt x="2132" y="748"/>
                    <a:pt x="2130" y="747"/>
                  </a:cubicBezTo>
                  <a:cubicBezTo>
                    <a:pt x="2129" y="746"/>
                    <a:pt x="2127" y="745"/>
                    <a:pt x="2126" y="745"/>
                  </a:cubicBezTo>
                  <a:cubicBezTo>
                    <a:pt x="2125" y="744"/>
                    <a:pt x="2123" y="744"/>
                    <a:pt x="2122" y="743"/>
                  </a:cubicBezTo>
                  <a:cubicBezTo>
                    <a:pt x="2121" y="743"/>
                    <a:pt x="2121" y="742"/>
                    <a:pt x="2120" y="742"/>
                  </a:cubicBezTo>
                  <a:cubicBezTo>
                    <a:pt x="2119" y="742"/>
                    <a:pt x="2119" y="742"/>
                    <a:pt x="2118" y="742"/>
                  </a:cubicBezTo>
                  <a:cubicBezTo>
                    <a:pt x="2118" y="741"/>
                    <a:pt x="2118" y="741"/>
                    <a:pt x="2117" y="741"/>
                  </a:cubicBezTo>
                  <a:cubicBezTo>
                    <a:pt x="2117" y="741"/>
                    <a:pt x="2116" y="741"/>
                    <a:pt x="2116" y="741"/>
                  </a:cubicBezTo>
                  <a:cubicBezTo>
                    <a:pt x="2116" y="741"/>
                    <a:pt x="2116" y="741"/>
                    <a:pt x="2116" y="741"/>
                  </a:cubicBezTo>
                  <a:cubicBezTo>
                    <a:pt x="2115" y="741"/>
                    <a:pt x="2116" y="741"/>
                    <a:pt x="2116" y="741"/>
                  </a:cubicBezTo>
                  <a:cubicBezTo>
                    <a:pt x="2115" y="741"/>
                    <a:pt x="2115" y="741"/>
                    <a:pt x="2115" y="741"/>
                  </a:cubicBezTo>
                  <a:cubicBezTo>
                    <a:pt x="2115" y="741"/>
                    <a:pt x="2115" y="741"/>
                    <a:pt x="2115" y="741"/>
                  </a:cubicBezTo>
                  <a:cubicBezTo>
                    <a:pt x="2115" y="741"/>
                    <a:pt x="2115" y="741"/>
                    <a:pt x="2115" y="741"/>
                  </a:cubicBezTo>
                  <a:cubicBezTo>
                    <a:pt x="2114" y="740"/>
                    <a:pt x="2113" y="740"/>
                    <a:pt x="2112" y="740"/>
                  </a:cubicBezTo>
                  <a:cubicBezTo>
                    <a:pt x="2111" y="740"/>
                    <a:pt x="2110" y="740"/>
                    <a:pt x="2109" y="740"/>
                  </a:cubicBezTo>
                  <a:cubicBezTo>
                    <a:pt x="2109" y="740"/>
                    <a:pt x="2109" y="740"/>
                    <a:pt x="2110" y="740"/>
                  </a:cubicBezTo>
                  <a:cubicBezTo>
                    <a:pt x="2111" y="739"/>
                    <a:pt x="2112" y="738"/>
                    <a:pt x="2114" y="737"/>
                  </a:cubicBezTo>
                  <a:cubicBezTo>
                    <a:pt x="2114" y="737"/>
                    <a:pt x="2115" y="736"/>
                    <a:pt x="2115" y="736"/>
                  </a:cubicBezTo>
                  <a:cubicBezTo>
                    <a:pt x="2115" y="735"/>
                    <a:pt x="2116" y="735"/>
                    <a:pt x="2116" y="735"/>
                  </a:cubicBezTo>
                  <a:cubicBezTo>
                    <a:pt x="2117" y="734"/>
                    <a:pt x="2117" y="734"/>
                    <a:pt x="2117" y="733"/>
                  </a:cubicBezTo>
                  <a:cubicBezTo>
                    <a:pt x="2118" y="733"/>
                    <a:pt x="2118" y="732"/>
                    <a:pt x="2118" y="732"/>
                  </a:cubicBezTo>
                  <a:cubicBezTo>
                    <a:pt x="2119" y="731"/>
                    <a:pt x="2119" y="729"/>
                    <a:pt x="2120" y="728"/>
                  </a:cubicBezTo>
                  <a:cubicBezTo>
                    <a:pt x="2120" y="728"/>
                    <a:pt x="2120" y="727"/>
                    <a:pt x="2120" y="727"/>
                  </a:cubicBezTo>
                  <a:cubicBezTo>
                    <a:pt x="2120" y="727"/>
                    <a:pt x="2120" y="727"/>
                    <a:pt x="2120" y="726"/>
                  </a:cubicBezTo>
                  <a:cubicBezTo>
                    <a:pt x="2121" y="726"/>
                    <a:pt x="2121" y="725"/>
                    <a:pt x="2121" y="725"/>
                  </a:cubicBezTo>
                  <a:cubicBezTo>
                    <a:pt x="2121" y="725"/>
                    <a:pt x="2121" y="724"/>
                    <a:pt x="2121" y="724"/>
                  </a:cubicBezTo>
                  <a:cubicBezTo>
                    <a:pt x="2121" y="721"/>
                    <a:pt x="2121" y="718"/>
                    <a:pt x="2121" y="715"/>
                  </a:cubicBezTo>
                  <a:cubicBezTo>
                    <a:pt x="2121" y="714"/>
                    <a:pt x="2121" y="713"/>
                    <a:pt x="2121" y="711"/>
                  </a:cubicBezTo>
                  <a:cubicBezTo>
                    <a:pt x="2121" y="711"/>
                    <a:pt x="2121" y="710"/>
                    <a:pt x="2122" y="710"/>
                  </a:cubicBezTo>
                  <a:cubicBezTo>
                    <a:pt x="2122" y="709"/>
                    <a:pt x="2122" y="709"/>
                    <a:pt x="2122" y="709"/>
                  </a:cubicBezTo>
                  <a:cubicBezTo>
                    <a:pt x="2122" y="709"/>
                    <a:pt x="2122" y="709"/>
                    <a:pt x="2122" y="709"/>
                  </a:cubicBezTo>
                  <a:cubicBezTo>
                    <a:pt x="2122" y="708"/>
                    <a:pt x="2122" y="708"/>
                    <a:pt x="2122" y="708"/>
                  </a:cubicBezTo>
                  <a:cubicBezTo>
                    <a:pt x="2123" y="708"/>
                    <a:pt x="2123" y="708"/>
                    <a:pt x="2123" y="708"/>
                  </a:cubicBezTo>
                  <a:cubicBezTo>
                    <a:pt x="2124" y="705"/>
                    <a:pt x="2126" y="703"/>
                    <a:pt x="2129" y="701"/>
                  </a:cubicBezTo>
                  <a:cubicBezTo>
                    <a:pt x="2131" y="700"/>
                    <a:pt x="2134" y="698"/>
                    <a:pt x="2136" y="696"/>
                  </a:cubicBezTo>
                  <a:cubicBezTo>
                    <a:pt x="2139" y="694"/>
                    <a:pt x="2141" y="692"/>
                    <a:pt x="2143" y="690"/>
                  </a:cubicBezTo>
                  <a:cubicBezTo>
                    <a:pt x="2145" y="688"/>
                    <a:pt x="2146" y="687"/>
                    <a:pt x="2148" y="686"/>
                  </a:cubicBezTo>
                  <a:cubicBezTo>
                    <a:pt x="2148" y="686"/>
                    <a:pt x="2148" y="685"/>
                    <a:pt x="2149" y="685"/>
                  </a:cubicBezTo>
                  <a:cubicBezTo>
                    <a:pt x="2149" y="685"/>
                    <a:pt x="2149" y="685"/>
                    <a:pt x="2150" y="685"/>
                  </a:cubicBezTo>
                  <a:cubicBezTo>
                    <a:pt x="2150" y="685"/>
                    <a:pt x="2150" y="685"/>
                    <a:pt x="2150" y="685"/>
                  </a:cubicBezTo>
                  <a:cubicBezTo>
                    <a:pt x="2150" y="685"/>
                    <a:pt x="2151" y="685"/>
                    <a:pt x="2151" y="685"/>
                  </a:cubicBezTo>
                  <a:cubicBezTo>
                    <a:pt x="2151" y="684"/>
                    <a:pt x="2152" y="684"/>
                    <a:pt x="2152" y="684"/>
                  </a:cubicBezTo>
                  <a:cubicBezTo>
                    <a:pt x="2153" y="684"/>
                    <a:pt x="2153" y="684"/>
                    <a:pt x="2154" y="683"/>
                  </a:cubicBezTo>
                  <a:cubicBezTo>
                    <a:pt x="2154" y="683"/>
                    <a:pt x="2155" y="683"/>
                    <a:pt x="2155" y="683"/>
                  </a:cubicBezTo>
                  <a:cubicBezTo>
                    <a:pt x="2156" y="683"/>
                    <a:pt x="2156" y="683"/>
                    <a:pt x="2157" y="682"/>
                  </a:cubicBezTo>
                  <a:cubicBezTo>
                    <a:pt x="2158" y="682"/>
                    <a:pt x="2159" y="682"/>
                    <a:pt x="2160" y="682"/>
                  </a:cubicBezTo>
                  <a:cubicBezTo>
                    <a:pt x="2162" y="681"/>
                    <a:pt x="2163" y="681"/>
                    <a:pt x="2164" y="681"/>
                  </a:cubicBezTo>
                  <a:cubicBezTo>
                    <a:pt x="2165" y="681"/>
                    <a:pt x="2166" y="681"/>
                    <a:pt x="2168" y="681"/>
                  </a:cubicBezTo>
                  <a:cubicBezTo>
                    <a:pt x="2168" y="681"/>
                    <a:pt x="2168" y="681"/>
                    <a:pt x="2168" y="681"/>
                  </a:cubicBezTo>
                  <a:cubicBezTo>
                    <a:pt x="2167" y="681"/>
                    <a:pt x="2166" y="681"/>
                    <a:pt x="2165" y="681"/>
                  </a:cubicBezTo>
                  <a:cubicBezTo>
                    <a:pt x="2170" y="700"/>
                    <a:pt x="2194" y="689"/>
                    <a:pt x="2204" y="680"/>
                  </a:cubicBezTo>
                  <a:cubicBezTo>
                    <a:pt x="2196" y="680"/>
                    <a:pt x="2168" y="662"/>
                    <a:pt x="2165" y="679"/>
                  </a:cubicBezTo>
                  <a:cubicBezTo>
                    <a:pt x="2165" y="679"/>
                    <a:pt x="2164" y="679"/>
                    <a:pt x="2164" y="679"/>
                  </a:cubicBezTo>
                  <a:cubicBezTo>
                    <a:pt x="2163" y="679"/>
                    <a:pt x="2161" y="679"/>
                    <a:pt x="2160" y="680"/>
                  </a:cubicBezTo>
                  <a:cubicBezTo>
                    <a:pt x="2159" y="680"/>
                    <a:pt x="2158" y="680"/>
                    <a:pt x="2156" y="680"/>
                  </a:cubicBezTo>
                  <a:cubicBezTo>
                    <a:pt x="2156" y="681"/>
                    <a:pt x="2155" y="681"/>
                    <a:pt x="2155" y="681"/>
                  </a:cubicBezTo>
                  <a:cubicBezTo>
                    <a:pt x="2154" y="681"/>
                    <a:pt x="2154" y="681"/>
                    <a:pt x="2153" y="681"/>
                  </a:cubicBezTo>
                  <a:cubicBezTo>
                    <a:pt x="2153" y="682"/>
                    <a:pt x="2152" y="682"/>
                    <a:pt x="2152" y="682"/>
                  </a:cubicBezTo>
                  <a:cubicBezTo>
                    <a:pt x="2151" y="682"/>
                    <a:pt x="2151" y="682"/>
                    <a:pt x="2151" y="682"/>
                  </a:cubicBezTo>
                  <a:cubicBezTo>
                    <a:pt x="2152" y="681"/>
                    <a:pt x="2153" y="680"/>
                    <a:pt x="2155" y="678"/>
                  </a:cubicBezTo>
                  <a:cubicBezTo>
                    <a:pt x="2155" y="678"/>
                    <a:pt x="2155" y="678"/>
                    <a:pt x="2156" y="677"/>
                  </a:cubicBezTo>
                  <a:cubicBezTo>
                    <a:pt x="2156" y="677"/>
                    <a:pt x="2157" y="676"/>
                    <a:pt x="2157" y="676"/>
                  </a:cubicBezTo>
                  <a:cubicBezTo>
                    <a:pt x="2158" y="675"/>
                    <a:pt x="2158" y="674"/>
                    <a:pt x="2159" y="674"/>
                  </a:cubicBezTo>
                  <a:cubicBezTo>
                    <a:pt x="2160" y="672"/>
                    <a:pt x="2161" y="671"/>
                    <a:pt x="2162" y="670"/>
                  </a:cubicBezTo>
                  <a:cubicBezTo>
                    <a:pt x="2162" y="669"/>
                    <a:pt x="2163" y="669"/>
                    <a:pt x="2163" y="668"/>
                  </a:cubicBezTo>
                  <a:cubicBezTo>
                    <a:pt x="2163" y="668"/>
                    <a:pt x="2163" y="667"/>
                    <a:pt x="2163" y="667"/>
                  </a:cubicBezTo>
                  <a:cubicBezTo>
                    <a:pt x="2163" y="667"/>
                    <a:pt x="2163" y="667"/>
                    <a:pt x="2163" y="667"/>
                  </a:cubicBezTo>
                  <a:cubicBezTo>
                    <a:pt x="2163" y="667"/>
                    <a:pt x="2163" y="667"/>
                    <a:pt x="2163" y="667"/>
                  </a:cubicBezTo>
                  <a:cubicBezTo>
                    <a:pt x="2163" y="667"/>
                    <a:pt x="2163" y="667"/>
                    <a:pt x="2163" y="667"/>
                  </a:cubicBezTo>
                  <a:cubicBezTo>
                    <a:pt x="2163" y="667"/>
                    <a:pt x="2163" y="667"/>
                    <a:pt x="2162" y="667"/>
                  </a:cubicBezTo>
                  <a:cubicBezTo>
                    <a:pt x="2162" y="667"/>
                    <a:pt x="2162" y="667"/>
                    <a:pt x="2162" y="667"/>
                  </a:cubicBezTo>
                  <a:cubicBezTo>
                    <a:pt x="2162" y="667"/>
                    <a:pt x="2161" y="667"/>
                    <a:pt x="2161" y="667"/>
                  </a:cubicBezTo>
                  <a:cubicBezTo>
                    <a:pt x="2161" y="668"/>
                    <a:pt x="2162" y="668"/>
                    <a:pt x="2162" y="668"/>
                  </a:cubicBezTo>
                  <a:cubicBezTo>
                    <a:pt x="2162" y="668"/>
                    <a:pt x="2161"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8"/>
                    <a:pt x="2162" y="668"/>
                  </a:cubicBezTo>
                  <a:cubicBezTo>
                    <a:pt x="2162" y="668"/>
                    <a:pt x="2162" y="668"/>
                    <a:pt x="2161" y="669"/>
                  </a:cubicBezTo>
                  <a:cubicBezTo>
                    <a:pt x="2160" y="670"/>
                    <a:pt x="2159" y="671"/>
                    <a:pt x="2157" y="672"/>
                  </a:cubicBezTo>
                  <a:cubicBezTo>
                    <a:pt x="2156" y="673"/>
                    <a:pt x="2156" y="673"/>
                    <a:pt x="2155" y="674"/>
                  </a:cubicBezTo>
                  <a:cubicBezTo>
                    <a:pt x="2154" y="674"/>
                    <a:pt x="2154" y="675"/>
                    <a:pt x="2154" y="675"/>
                  </a:cubicBezTo>
                  <a:cubicBezTo>
                    <a:pt x="2153" y="675"/>
                    <a:pt x="2153" y="676"/>
                    <a:pt x="2152" y="676"/>
                  </a:cubicBezTo>
                  <a:cubicBezTo>
                    <a:pt x="2149" y="680"/>
                    <a:pt x="2145" y="684"/>
                    <a:pt x="2141" y="688"/>
                  </a:cubicBezTo>
                  <a:cubicBezTo>
                    <a:pt x="2139" y="690"/>
                    <a:pt x="2137" y="691"/>
                    <a:pt x="2134" y="693"/>
                  </a:cubicBezTo>
                  <a:cubicBezTo>
                    <a:pt x="2133" y="694"/>
                    <a:pt x="2133" y="695"/>
                    <a:pt x="2132" y="695"/>
                  </a:cubicBezTo>
                  <a:cubicBezTo>
                    <a:pt x="2132" y="695"/>
                    <a:pt x="2132" y="695"/>
                    <a:pt x="2132" y="694"/>
                  </a:cubicBezTo>
                  <a:cubicBezTo>
                    <a:pt x="2132" y="694"/>
                    <a:pt x="2133" y="693"/>
                    <a:pt x="2133" y="692"/>
                  </a:cubicBezTo>
                  <a:cubicBezTo>
                    <a:pt x="2133" y="691"/>
                    <a:pt x="2133" y="690"/>
                    <a:pt x="2134" y="689"/>
                  </a:cubicBezTo>
                  <a:cubicBezTo>
                    <a:pt x="2134" y="688"/>
                    <a:pt x="2134" y="687"/>
                    <a:pt x="2134" y="686"/>
                  </a:cubicBezTo>
                  <a:cubicBezTo>
                    <a:pt x="2134" y="686"/>
                    <a:pt x="2134" y="686"/>
                    <a:pt x="2134" y="685"/>
                  </a:cubicBezTo>
                  <a:cubicBezTo>
                    <a:pt x="2135" y="686"/>
                    <a:pt x="2135" y="686"/>
                    <a:pt x="2135" y="686"/>
                  </a:cubicBezTo>
                  <a:cubicBezTo>
                    <a:pt x="2143" y="673"/>
                    <a:pt x="2139" y="662"/>
                    <a:pt x="2135" y="649"/>
                  </a:cubicBezTo>
                  <a:cubicBezTo>
                    <a:pt x="2125" y="659"/>
                    <a:pt x="2127" y="671"/>
                    <a:pt x="2132" y="683"/>
                  </a:cubicBezTo>
                  <a:cubicBezTo>
                    <a:pt x="2132" y="684"/>
                    <a:pt x="2132" y="685"/>
                    <a:pt x="2132" y="685"/>
                  </a:cubicBezTo>
                  <a:cubicBezTo>
                    <a:pt x="2132" y="686"/>
                    <a:pt x="2131" y="687"/>
                    <a:pt x="2131" y="688"/>
                  </a:cubicBezTo>
                  <a:cubicBezTo>
                    <a:pt x="2131" y="689"/>
                    <a:pt x="2131" y="690"/>
                    <a:pt x="2130" y="691"/>
                  </a:cubicBezTo>
                  <a:cubicBezTo>
                    <a:pt x="2130" y="692"/>
                    <a:pt x="2130" y="693"/>
                    <a:pt x="2130" y="694"/>
                  </a:cubicBezTo>
                  <a:cubicBezTo>
                    <a:pt x="2129" y="694"/>
                    <a:pt x="2129" y="695"/>
                    <a:pt x="2129" y="696"/>
                  </a:cubicBezTo>
                  <a:cubicBezTo>
                    <a:pt x="2129" y="696"/>
                    <a:pt x="2129" y="696"/>
                    <a:pt x="2128" y="696"/>
                  </a:cubicBezTo>
                  <a:cubicBezTo>
                    <a:pt x="2128" y="697"/>
                    <a:pt x="2128" y="697"/>
                    <a:pt x="2128" y="697"/>
                  </a:cubicBezTo>
                  <a:cubicBezTo>
                    <a:pt x="2128" y="697"/>
                    <a:pt x="2128" y="697"/>
                    <a:pt x="2128" y="698"/>
                  </a:cubicBezTo>
                  <a:cubicBezTo>
                    <a:pt x="2128" y="698"/>
                    <a:pt x="2127" y="699"/>
                    <a:pt x="2127" y="699"/>
                  </a:cubicBezTo>
                  <a:cubicBezTo>
                    <a:pt x="2124" y="701"/>
                    <a:pt x="2122" y="703"/>
                    <a:pt x="2120" y="706"/>
                  </a:cubicBezTo>
                  <a:cubicBezTo>
                    <a:pt x="2120" y="706"/>
                    <a:pt x="2120" y="706"/>
                    <a:pt x="2119" y="707"/>
                  </a:cubicBezTo>
                  <a:cubicBezTo>
                    <a:pt x="2119" y="707"/>
                    <a:pt x="2119" y="707"/>
                    <a:pt x="2119" y="707"/>
                  </a:cubicBezTo>
                  <a:cubicBezTo>
                    <a:pt x="2119" y="707"/>
                    <a:pt x="2119" y="708"/>
                    <a:pt x="2119" y="708"/>
                  </a:cubicBezTo>
                  <a:cubicBezTo>
                    <a:pt x="2119" y="708"/>
                    <a:pt x="2119" y="708"/>
                    <a:pt x="2119" y="708"/>
                  </a:cubicBezTo>
                  <a:cubicBezTo>
                    <a:pt x="2118" y="709"/>
                    <a:pt x="2118" y="710"/>
                    <a:pt x="2118" y="711"/>
                  </a:cubicBezTo>
                  <a:cubicBezTo>
                    <a:pt x="2118" y="712"/>
                    <a:pt x="2118" y="714"/>
                    <a:pt x="2118" y="716"/>
                  </a:cubicBezTo>
                  <a:cubicBezTo>
                    <a:pt x="2118" y="719"/>
                    <a:pt x="2118" y="721"/>
                    <a:pt x="2118" y="724"/>
                  </a:cubicBezTo>
                  <a:cubicBezTo>
                    <a:pt x="2118" y="724"/>
                    <a:pt x="2118" y="724"/>
                    <a:pt x="2118" y="725"/>
                  </a:cubicBezTo>
                  <a:cubicBezTo>
                    <a:pt x="2117" y="725"/>
                    <a:pt x="2117" y="725"/>
                    <a:pt x="2117" y="726"/>
                  </a:cubicBezTo>
                  <a:cubicBezTo>
                    <a:pt x="2117" y="726"/>
                    <a:pt x="2117" y="726"/>
                    <a:pt x="2117" y="726"/>
                  </a:cubicBezTo>
                  <a:cubicBezTo>
                    <a:pt x="2117" y="727"/>
                    <a:pt x="2117" y="727"/>
                    <a:pt x="2117" y="727"/>
                  </a:cubicBezTo>
                  <a:cubicBezTo>
                    <a:pt x="2117" y="728"/>
                    <a:pt x="2116" y="729"/>
                    <a:pt x="2115" y="730"/>
                  </a:cubicBezTo>
                  <a:cubicBezTo>
                    <a:pt x="2115" y="731"/>
                    <a:pt x="2114" y="732"/>
                    <a:pt x="2114" y="733"/>
                  </a:cubicBezTo>
                  <a:cubicBezTo>
                    <a:pt x="2113" y="733"/>
                    <a:pt x="2113" y="734"/>
                    <a:pt x="2113" y="734"/>
                  </a:cubicBezTo>
                  <a:cubicBezTo>
                    <a:pt x="2113" y="734"/>
                    <a:pt x="2112" y="735"/>
                    <a:pt x="2112" y="735"/>
                  </a:cubicBezTo>
                  <a:cubicBezTo>
                    <a:pt x="2111" y="737"/>
                    <a:pt x="2110" y="738"/>
                    <a:pt x="2109" y="739"/>
                  </a:cubicBezTo>
                  <a:cubicBezTo>
                    <a:pt x="2108" y="739"/>
                    <a:pt x="2108" y="740"/>
                    <a:pt x="2108" y="740"/>
                  </a:cubicBezTo>
                  <a:cubicBezTo>
                    <a:pt x="2106" y="740"/>
                    <a:pt x="2104" y="740"/>
                    <a:pt x="2101" y="740"/>
                  </a:cubicBezTo>
                  <a:cubicBezTo>
                    <a:pt x="2098" y="740"/>
                    <a:pt x="2094" y="740"/>
                    <a:pt x="2091" y="741"/>
                  </a:cubicBezTo>
                  <a:cubicBezTo>
                    <a:pt x="2087" y="741"/>
                    <a:pt x="2083" y="741"/>
                    <a:pt x="2079" y="741"/>
                  </a:cubicBezTo>
                  <a:cubicBezTo>
                    <a:pt x="2072" y="741"/>
                    <a:pt x="2064" y="740"/>
                    <a:pt x="2056" y="739"/>
                  </a:cubicBezTo>
                  <a:cubicBezTo>
                    <a:pt x="2052" y="738"/>
                    <a:pt x="2048" y="737"/>
                    <a:pt x="2044" y="736"/>
                  </a:cubicBezTo>
                  <a:cubicBezTo>
                    <a:pt x="2043" y="736"/>
                    <a:pt x="2042" y="736"/>
                    <a:pt x="2041" y="736"/>
                  </a:cubicBezTo>
                  <a:cubicBezTo>
                    <a:pt x="2040" y="736"/>
                    <a:pt x="2039" y="736"/>
                    <a:pt x="2038" y="736"/>
                  </a:cubicBezTo>
                  <a:cubicBezTo>
                    <a:pt x="2035" y="736"/>
                    <a:pt x="2033" y="736"/>
                    <a:pt x="2031" y="736"/>
                  </a:cubicBezTo>
                  <a:cubicBezTo>
                    <a:pt x="2027" y="736"/>
                    <a:pt x="2023" y="737"/>
                    <a:pt x="2019" y="738"/>
                  </a:cubicBezTo>
                  <a:cubicBezTo>
                    <a:pt x="2016" y="739"/>
                    <a:pt x="2013" y="740"/>
                    <a:pt x="2010" y="741"/>
                  </a:cubicBezTo>
                  <a:cubicBezTo>
                    <a:pt x="2011" y="740"/>
                    <a:pt x="2012" y="740"/>
                    <a:pt x="2014" y="739"/>
                  </a:cubicBezTo>
                  <a:cubicBezTo>
                    <a:pt x="2014" y="739"/>
                    <a:pt x="2015" y="738"/>
                    <a:pt x="2015" y="738"/>
                  </a:cubicBezTo>
                  <a:cubicBezTo>
                    <a:pt x="2016" y="738"/>
                    <a:pt x="2016" y="737"/>
                    <a:pt x="2017" y="737"/>
                  </a:cubicBezTo>
                  <a:cubicBezTo>
                    <a:pt x="2017" y="737"/>
                    <a:pt x="2018" y="736"/>
                    <a:pt x="2018" y="736"/>
                  </a:cubicBezTo>
                  <a:cubicBezTo>
                    <a:pt x="2019" y="735"/>
                    <a:pt x="2019" y="735"/>
                    <a:pt x="2020" y="734"/>
                  </a:cubicBezTo>
                  <a:cubicBezTo>
                    <a:pt x="2022" y="732"/>
                    <a:pt x="2023" y="730"/>
                    <a:pt x="2024" y="726"/>
                  </a:cubicBezTo>
                  <a:cubicBezTo>
                    <a:pt x="2024" y="726"/>
                    <a:pt x="2025" y="726"/>
                    <a:pt x="2025" y="725"/>
                  </a:cubicBezTo>
                  <a:cubicBezTo>
                    <a:pt x="2025" y="725"/>
                    <a:pt x="2025" y="724"/>
                    <a:pt x="2025" y="724"/>
                  </a:cubicBezTo>
                  <a:cubicBezTo>
                    <a:pt x="2025" y="723"/>
                    <a:pt x="2025" y="723"/>
                    <a:pt x="2025" y="723"/>
                  </a:cubicBezTo>
                  <a:cubicBezTo>
                    <a:pt x="2025" y="723"/>
                    <a:pt x="2025" y="723"/>
                    <a:pt x="2025" y="723"/>
                  </a:cubicBezTo>
                  <a:cubicBezTo>
                    <a:pt x="2025" y="722"/>
                    <a:pt x="2025" y="722"/>
                    <a:pt x="2025" y="721"/>
                  </a:cubicBezTo>
                  <a:cubicBezTo>
                    <a:pt x="2025" y="720"/>
                    <a:pt x="2025" y="718"/>
                    <a:pt x="2025" y="716"/>
                  </a:cubicBezTo>
                  <a:cubicBezTo>
                    <a:pt x="2025" y="716"/>
                    <a:pt x="2024" y="715"/>
                    <a:pt x="2024" y="714"/>
                  </a:cubicBezTo>
                  <a:cubicBezTo>
                    <a:pt x="2024" y="713"/>
                    <a:pt x="2024" y="712"/>
                    <a:pt x="2024" y="711"/>
                  </a:cubicBezTo>
                  <a:cubicBezTo>
                    <a:pt x="2024" y="711"/>
                    <a:pt x="2024" y="710"/>
                    <a:pt x="2024" y="709"/>
                  </a:cubicBezTo>
                  <a:cubicBezTo>
                    <a:pt x="2024" y="708"/>
                    <a:pt x="2024" y="707"/>
                    <a:pt x="2024" y="706"/>
                  </a:cubicBezTo>
                  <a:cubicBezTo>
                    <a:pt x="2024" y="706"/>
                    <a:pt x="2024" y="705"/>
                    <a:pt x="2024" y="705"/>
                  </a:cubicBezTo>
                  <a:cubicBezTo>
                    <a:pt x="2024" y="705"/>
                    <a:pt x="2024" y="705"/>
                    <a:pt x="2024" y="705"/>
                  </a:cubicBezTo>
                  <a:cubicBezTo>
                    <a:pt x="2024" y="704"/>
                    <a:pt x="2025" y="704"/>
                    <a:pt x="2025" y="704"/>
                  </a:cubicBezTo>
                  <a:cubicBezTo>
                    <a:pt x="2025" y="704"/>
                    <a:pt x="2025" y="704"/>
                    <a:pt x="2026" y="704"/>
                  </a:cubicBezTo>
                  <a:cubicBezTo>
                    <a:pt x="2026" y="703"/>
                    <a:pt x="2026" y="703"/>
                    <a:pt x="2026" y="703"/>
                  </a:cubicBezTo>
                  <a:cubicBezTo>
                    <a:pt x="2026" y="703"/>
                    <a:pt x="2027" y="703"/>
                    <a:pt x="2027" y="702"/>
                  </a:cubicBezTo>
                  <a:cubicBezTo>
                    <a:pt x="2027" y="702"/>
                    <a:pt x="2028" y="702"/>
                    <a:pt x="2028" y="701"/>
                  </a:cubicBezTo>
                  <a:cubicBezTo>
                    <a:pt x="2028" y="701"/>
                    <a:pt x="2028" y="701"/>
                    <a:pt x="2029" y="701"/>
                  </a:cubicBezTo>
                  <a:cubicBezTo>
                    <a:pt x="2029" y="701"/>
                    <a:pt x="2029" y="701"/>
                    <a:pt x="2029" y="701"/>
                  </a:cubicBezTo>
                  <a:cubicBezTo>
                    <a:pt x="2030" y="700"/>
                    <a:pt x="2030" y="700"/>
                    <a:pt x="2031" y="700"/>
                  </a:cubicBezTo>
                  <a:cubicBezTo>
                    <a:pt x="2032" y="699"/>
                    <a:pt x="2032" y="699"/>
                    <a:pt x="2033" y="698"/>
                  </a:cubicBezTo>
                  <a:cubicBezTo>
                    <a:pt x="2034" y="698"/>
                    <a:pt x="2036" y="697"/>
                    <a:pt x="2037" y="697"/>
                  </a:cubicBezTo>
                  <a:cubicBezTo>
                    <a:pt x="2037" y="697"/>
                    <a:pt x="2037" y="697"/>
                    <a:pt x="2037" y="697"/>
                  </a:cubicBezTo>
                  <a:cubicBezTo>
                    <a:pt x="2037" y="697"/>
                    <a:pt x="2037" y="697"/>
                    <a:pt x="2037" y="698"/>
                  </a:cubicBezTo>
                  <a:cubicBezTo>
                    <a:pt x="2038" y="698"/>
                    <a:pt x="2038" y="697"/>
                    <a:pt x="2039" y="697"/>
                  </a:cubicBezTo>
                  <a:cubicBezTo>
                    <a:pt x="2038" y="698"/>
                    <a:pt x="2038" y="698"/>
                    <a:pt x="2038" y="698"/>
                  </a:cubicBezTo>
                  <a:cubicBezTo>
                    <a:pt x="2047" y="714"/>
                    <a:pt x="2059" y="696"/>
                    <a:pt x="2068" y="694"/>
                  </a:cubicBezTo>
                  <a:cubicBezTo>
                    <a:pt x="2061" y="690"/>
                    <a:pt x="2040" y="682"/>
                    <a:pt x="2037" y="695"/>
                  </a:cubicBezTo>
                  <a:cubicBezTo>
                    <a:pt x="2037" y="695"/>
                    <a:pt x="2036" y="695"/>
                    <a:pt x="2036" y="695"/>
                  </a:cubicBezTo>
                  <a:cubicBezTo>
                    <a:pt x="2035" y="696"/>
                    <a:pt x="2034" y="696"/>
                    <a:pt x="2033" y="697"/>
                  </a:cubicBezTo>
                  <a:cubicBezTo>
                    <a:pt x="2032" y="697"/>
                    <a:pt x="2031" y="698"/>
                    <a:pt x="2030" y="698"/>
                  </a:cubicBezTo>
                  <a:cubicBezTo>
                    <a:pt x="2029" y="699"/>
                    <a:pt x="2029" y="699"/>
                    <a:pt x="2028" y="699"/>
                  </a:cubicBezTo>
                  <a:cubicBezTo>
                    <a:pt x="2028" y="699"/>
                    <a:pt x="2028" y="700"/>
                    <a:pt x="2028" y="700"/>
                  </a:cubicBezTo>
                  <a:cubicBezTo>
                    <a:pt x="2028" y="700"/>
                    <a:pt x="2027" y="700"/>
                    <a:pt x="2027" y="700"/>
                  </a:cubicBezTo>
                  <a:cubicBezTo>
                    <a:pt x="2027" y="701"/>
                    <a:pt x="2026" y="701"/>
                    <a:pt x="2026" y="701"/>
                  </a:cubicBezTo>
                  <a:cubicBezTo>
                    <a:pt x="2026" y="701"/>
                    <a:pt x="2025" y="702"/>
                    <a:pt x="2025" y="702"/>
                  </a:cubicBezTo>
                  <a:cubicBezTo>
                    <a:pt x="2025" y="702"/>
                    <a:pt x="2025" y="702"/>
                    <a:pt x="2024" y="702"/>
                  </a:cubicBezTo>
                  <a:cubicBezTo>
                    <a:pt x="2024" y="703"/>
                    <a:pt x="2024" y="703"/>
                    <a:pt x="2024" y="703"/>
                  </a:cubicBezTo>
                  <a:cubicBezTo>
                    <a:pt x="2024" y="701"/>
                    <a:pt x="2024" y="699"/>
                    <a:pt x="2025" y="696"/>
                  </a:cubicBezTo>
                  <a:cubicBezTo>
                    <a:pt x="2025" y="696"/>
                    <a:pt x="2025" y="696"/>
                    <a:pt x="2025" y="695"/>
                  </a:cubicBezTo>
                  <a:cubicBezTo>
                    <a:pt x="2025" y="694"/>
                    <a:pt x="2025" y="694"/>
                    <a:pt x="2025" y="694"/>
                  </a:cubicBezTo>
                  <a:cubicBezTo>
                    <a:pt x="2026" y="693"/>
                    <a:pt x="2026" y="692"/>
                    <a:pt x="2026" y="691"/>
                  </a:cubicBezTo>
                  <a:cubicBezTo>
                    <a:pt x="2026" y="691"/>
                    <a:pt x="2026" y="690"/>
                    <a:pt x="2027" y="689"/>
                  </a:cubicBezTo>
                  <a:cubicBezTo>
                    <a:pt x="2027" y="688"/>
                    <a:pt x="2027" y="687"/>
                    <a:pt x="2028" y="687"/>
                  </a:cubicBezTo>
                  <a:cubicBezTo>
                    <a:pt x="2029" y="683"/>
                    <a:pt x="2030" y="680"/>
                    <a:pt x="2032" y="678"/>
                  </a:cubicBezTo>
                  <a:cubicBezTo>
                    <a:pt x="2032" y="676"/>
                    <a:pt x="2033" y="675"/>
                    <a:pt x="2034" y="674"/>
                  </a:cubicBezTo>
                  <a:cubicBezTo>
                    <a:pt x="2034" y="674"/>
                    <a:pt x="2034" y="674"/>
                    <a:pt x="2034" y="674"/>
                  </a:cubicBezTo>
                  <a:cubicBezTo>
                    <a:pt x="2034" y="674"/>
                    <a:pt x="2034" y="674"/>
                    <a:pt x="2034" y="673"/>
                  </a:cubicBezTo>
                  <a:cubicBezTo>
                    <a:pt x="2035" y="673"/>
                    <a:pt x="2035" y="672"/>
                    <a:pt x="2036" y="672"/>
                  </a:cubicBezTo>
                  <a:cubicBezTo>
                    <a:pt x="2036" y="671"/>
                    <a:pt x="2036" y="671"/>
                    <a:pt x="2036" y="671"/>
                  </a:cubicBezTo>
                  <a:cubicBezTo>
                    <a:pt x="2036" y="670"/>
                    <a:pt x="2037" y="670"/>
                    <a:pt x="2037" y="670"/>
                  </a:cubicBezTo>
                  <a:cubicBezTo>
                    <a:pt x="2038" y="669"/>
                    <a:pt x="2039" y="668"/>
                    <a:pt x="2040" y="667"/>
                  </a:cubicBezTo>
                  <a:cubicBezTo>
                    <a:pt x="2040" y="666"/>
                    <a:pt x="2041" y="666"/>
                    <a:pt x="2041" y="665"/>
                  </a:cubicBezTo>
                  <a:cubicBezTo>
                    <a:pt x="2041" y="665"/>
                    <a:pt x="2042" y="665"/>
                    <a:pt x="2042" y="664"/>
                  </a:cubicBezTo>
                  <a:cubicBezTo>
                    <a:pt x="2042" y="664"/>
                    <a:pt x="2042" y="664"/>
                    <a:pt x="2042" y="664"/>
                  </a:cubicBezTo>
                  <a:cubicBezTo>
                    <a:pt x="2044" y="662"/>
                    <a:pt x="2046" y="660"/>
                    <a:pt x="2048" y="659"/>
                  </a:cubicBezTo>
                  <a:cubicBezTo>
                    <a:pt x="2048" y="658"/>
                    <a:pt x="2049" y="657"/>
                    <a:pt x="2050" y="657"/>
                  </a:cubicBezTo>
                  <a:cubicBezTo>
                    <a:pt x="2051" y="656"/>
                    <a:pt x="2051" y="656"/>
                    <a:pt x="2052" y="655"/>
                  </a:cubicBezTo>
                  <a:cubicBezTo>
                    <a:pt x="2054" y="653"/>
                    <a:pt x="2056" y="652"/>
                    <a:pt x="2056" y="652"/>
                  </a:cubicBezTo>
                  <a:cubicBezTo>
                    <a:pt x="2056" y="652"/>
                    <a:pt x="2055" y="652"/>
                    <a:pt x="2054" y="653"/>
                  </a:cubicBezTo>
                  <a:cubicBezTo>
                    <a:pt x="2054" y="653"/>
                    <a:pt x="2053" y="653"/>
                    <a:pt x="2051" y="654"/>
                  </a:cubicBezTo>
                  <a:cubicBezTo>
                    <a:pt x="2050" y="654"/>
                    <a:pt x="2050" y="655"/>
                    <a:pt x="2049" y="655"/>
                  </a:cubicBezTo>
                  <a:cubicBezTo>
                    <a:pt x="2048" y="656"/>
                    <a:pt x="2047" y="656"/>
                    <a:pt x="2046" y="657"/>
                  </a:cubicBezTo>
                  <a:cubicBezTo>
                    <a:pt x="2045" y="657"/>
                    <a:pt x="2044" y="658"/>
                    <a:pt x="2043" y="659"/>
                  </a:cubicBezTo>
                  <a:cubicBezTo>
                    <a:pt x="2043" y="659"/>
                    <a:pt x="2042" y="660"/>
                    <a:pt x="2042" y="660"/>
                  </a:cubicBezTo>
                  <a:cubicBezTo>
                    <a:pt x="2041" y="660"/>
                    <a:pt x="2041" y="661"/>
                    <a:pt x="2040" y="661"/>
                  </a:cubicBezTo>
                  <a:cubicBezTo>
                    <a:pt x="2040" y="662"/>
                    <a:pt x="2040" y="662"/>
                    <a:pt x="2039" y="662"/>
                  </a:cubicBezTo>
                  <a:cubicBezTo>
                    <a:pt x="2039" y="662"/>
                    <a:pt x="2039" y="663"/>
                    <a:pt x="2039" y="663"/>
                  </a:cubicBezTo>
                  <a:cubicBezTo>
                    <a:pt x="2038" y="663"/>
                    <a:pt x="2038" y="664"/>
                    <a:pt x="2037" y="664"/>
                  </a:cubicBezTo>
                  <a:cubicBezTo>
                    <a:pt x="2037" y="665"/>
                    <a:pt x="2036" y="666"/>
                    <a:pt x="2036" y="666"/>
                  </a:cubicBezTo>
                  <a:cubicBezTo>
                    <a:pt x="2036" y="666"/>
                    <a:pt x="2036" y="665"/>
                    <a:pt x="2036" y="664"/>
                  </a:cubicBezTo>
                  <a:cubicBezTo>
                    <a:pt x="2036" y="664"/>
                    <a:pt x="2036" y="663"/>
                    <a:pt x="2036" y="663"/>
                  </a:cubicBezTo>
                  <a:cubicBezTo>
                    <a:pt x="2054" y="646"/>
                    <a:pt x="2078" y="630"/>
                    <a:pt x="2095" y="610"/>
                  </a:cubicBezTo>
                  <a:cubicBezTo>
                    <a:pt x="2095" y="610"/>
                    <a:pt x="2095" y="610"/>
                    <a:pt x="2095" y="610"/>
                  </a:cubicBezTo>
                  <a:cubicBezTo>
                    <a:pt x="2101" y="605"/>
                    <a:pt x="2107" y="600"/>
                    <a:pt x="2113" y="595"/>
                  </a:cubicBezTo>
                  <a:cubicBezTo>
                    <a:pt x="2113" y="595"/>
                    <a:pt x="2114" y="595"/>
                    <a:pt x="2115" y="594"/>
                  </a:cubicBezTo>
                  <a:cubicBezTo>
                    <a:pt x="2117" y="594"/>
                    <a:pt x="2118" y="594"/>
                    <a:pt x="2121" y="593"/>
                  </a:cubicBezTo>
                  <a:cubicBezTo>
                    <a:pt x="2121" y="593"/>
                    <a:pt x="2122" y="593"/>
                    <a:pt x="2122" y="593"/>
                  </a:cubicBezTo>
                  <a:cubicBezTo>
                    <a:pt x="2123" y="593"/>
                    <a:pt x="2123" y="593"/>
                    <a:pt x="2124" y="593"/>
                  </a:cubicBezTo>
                  <a:cubicBezTo>
                    <a:pt x="2125" y="593"/>
                    <a:pt x="2126" y="592"/>
                    <a:pt x="2128" y="592"/>
                  </a:cubicBezTo>
                  <a:cubicBezTo>
                    <a:pt x="2130" y="592"/>
                    <a:pt x="2133" y="592"/>
                    <a:pt x="2136" y="594"/>
                  </a:cubicBezTo>
                  <a:cubicBezTo>
                    <a:pt x="2136" y="594"/>
                    <a:pt x="2136" y="594"/>
                    <a:pt x="2137" y="594"/>
                  </a:cubicBezTo>
                  <a:cubicBezTo>
                    <a:pt x="2137" y="594"/>
                    <a:pt x="2137" y="594"/>
                    <a:pt x="2138" y="595"/>
                  </a:cubicBezTo>
                  <a:cubicBezTo>
                    <a:pt x="2138" y="595"/>
                    <a:pt x="2138" y="595"/>
                    <a:pt x="2138" y="595"/>
                  </a:cubicBezTo>
                  <a:cubicBezTo>
                    <a:pt x="2139" y="595"/>
                    <a:pt x="2139" y="595"/>
                    <a:pt x="2139" y="595"/>
                  </a:cubicBezTo>
                  <a:cubicBezTo>
                    <a:pt x="2139" y="595"/>
                    <a:pt x="2139" y="596"/>
                    <a:pt x="2140" y="596"/>
                  </a:cubicBezTo>
                  <a:cubicBezTo>
                    <a:pt x="2141" y="597"/>
                    <a:pt x="2142" y="598"/>
                    <a:pt x="2144" y="600"/>
                  </a:cubicBezTo>
                  <a:cubicBezTo>
                    <a:pt x="2144" y="600"/>
                    <a:pt x="2145" y="601"/>
                    <a:pt x="2146" y="602"/>
                  </a:cubicBezTo>
                  <a:cubicBezTo>
                    <a:pt x="2146" y="602"/>
                    <a:pt x="2147" y="603"/>
                    <a:pt x="2148" y="604"/>
                  </a:cubicBezTo>
                  <a:cubicBezTo>
                    <a:pt x="2149" y="604"/>
                    <a:pt x="2149" y="605"/>
                    <a:pt x="2150" y="606"/>
                  </a:cubicBezTo>
                  <a:cubicBezTo>
                    <a:pt x="2151" y="606"/>
                    <a:pt x="2152" y="607"/>
                    <a:pt x="2152" y="608"/>
                  </a:cubicBezTo>
                  <a:cubicBezTo>
                    <a:pt x="2156" y="610"/>
                    <a:pt x="2159" y="613"/>
                    <a:pt x="2162" y="615"/>
                  </a:cubicBezTo>
                  <a:cubicBezTo>
                    <a:pt x="2163" y="615"/>
                    <a:pt x="2163" y="615"/>
                    <a:pt x="2164" y="615"/>
                  </a:cubicBezTo>
                  <a:cubicBezTo>
                    <a:pt x="2165" y="616"/>
                    <a:pt x="2165" y="616"/>
                    <a:pt x="2165" y="616"/>
                  </a:cubicBezTo>
                  <a:cubicBezTo>
                    <a:pt x="2166" y="616"/>
                    <a:pt x="2167" y="617"/>
                    <a:pt x="2168" y="617"/>
                  </a:cubicBezTo>
                  <a:cubicBezTo>
                    <a:pt x="2169" y="618"/>
                    <a:pt x="2170" y="618"/>
                    <a:pt x="2171" y="618"/>
                  </a:cubicBezTo>
                  <a:cubicBezTo>
                    <a:pt x="2171" y="619"/>
                    <a:pt x="2172" y="619"/>
                    <a:pt x="2173" y="619"/>
                  </a:cubicBezTo>
                  <a:cubicBezTo>
                    <a:pt x="2177" y="621"/>
                    <a:pt x="2181" y="622"/>
                    <a:pt x="2184" y="622"/>
                  </a:cubicBezTo>
                  <a:cubicBezTo>
                    <a:pt x="2186" y="623"/>
                    <a:pt x="2188" y="623"/>
                    <a:pt x="2189" y="623"/>
                  </a:cubicBezTo>
                  <a:cubicBezTo>
                    <a:pt x="2190" y="623"/>
                    <a:pt x="2191" y="623"/>
                    <a:pt x="2192" y="623"/>
                  </a:cubicBezTo>
                  <a:cubicBezTo>
                    <a:pt x="2192" y="623"/>
                    <a:pt x="2192" y="623"/>
                    <a:pt x="2192" y="624"/>
                  </a:cubicBezTo>
                  <a:cubicBezTo>
                    <a:pt x="2192" y="624"/>
                    <a:pt x="2192" y="624"/>
                    <a:pt x="2192" y="624"/>
                  </a:cubicBezTo>
                  <a:cubicBezTo>
                    <a:pt x="2193" y="624"/>
                    <a:pt x="2194" y="625"/>
                    <a:pt x="2195" y="625"/>
                  </a:cubicBezTo>
                  <a:cubicBezTo>
                    <a:pt x="2195" y="626"/>
                    <a:pt x="2196" y="627"/>
                    <a:pt x="2197" y="627"/>
                  </a:cubicBezTo>
                  <a:cubicBezTo>
                    <a:pt x="2198" y="628"/>
                    <a:pt x="2198" y="629"/>
                    <a:pt x="2199" y="630"/>
                  </a:cubicBezTo>
                  <a:cubicBezTo>
                    <a:pt x="2200" y="630"/>
                    <a:pt x="2201" y="631"/>
                    <a:pt x="2202" y="632"/>
                  </a:cubicBezTo>
                  <a:cubicBezTo>
                    <a:pt x="2202" y="633"/>
                    <a:pt x="2203" y="634"/>
                    <a:pt x="2204" y="635"/>
                  </a:cubicBezTo>
                  <a:cubicBezTo>
                    <a:pt x="2204" y="635"/>
                    <a:pt x="2204" y="635"/>
                    <a:pt x="2204" y="635"/>
                  </a:cubicBezTo>
                  <a:cubicBezTo>
                    <a:pt x="2199" y="655"/>
                    <a:pt x="2210" y="662"/>
                    <a:pt x="2229" y="658"/>
                  </a:cubicBezTo>
                  <a:cubicBezTo>
                    <a:pt x="2224" y="646"/>
                    <a:pt x="2222" y="630"/>
                    <a:pt x="2206" y="633"/>
                  </a:cubicBezTo>
                  <a:cubicBezTo>
                    <a:pt x="2205" y="632"/>
                    <a:pt x="2205" y="632"/>
                    <a:pt x="2205" y="632"/>
                  </a:cubicBezTo>
                  <a:cubicBezTo>
                    <a:pt x="2205" y="632"/>
                    <a:pt x="2205" y="632"/>
                    <a:pt x="2205" y="632"/>
                  </a:cubicBezTo>
                  <a:cubicBezTo>
                    <a:pt x="2205" y="631"/>
                    <a:pt x="2204" y="631"/>
                    <a:pt x="2203" y="630"/>
                  </a:cubicBezTo>
                  <a:cubicBezTo>
                    <a:pt x="2203" y="629"/>
                    <a:pt x="2202" y="628"/>
                    <a:pt x="2201" y="628"/>
                  </a:cubicBezTo>
                  <a:cubicBezTo>
                    <a:pt x="2200" y="627"/>
                    <a:pt x="2199" y="626"/>
                    <a:pt x="2198" y="625"/>
                  </a:cubicBezTo>
                  <a:cubicBezTo>
                    <a:pt x="2198" y="625"/>
                    <a:pt x="2197" y="624"/>
                    <a:pt x="2197" y="624"/>
                  </a:cubicBezTo>
                  <a:cubicBezTo>
                    <a:pt x="2197" y="624"/>
                    <a:pt x="2198" y="624"/>
                    <a:pt x="2199" y="624"/>
                  </a:cubicBezTo>
                  <a:cubicBezTo>
                    <a:pt x="2200" y="624"/>
                    <a:pt x="2201" y="623"/>
                    <a:pt x="2201" y="623"/>
                  </a:cubicBezTo>
                  <a:cubicBezTo>
                    <a:pt x="2202" y="623"/>
                    <a:pt x="2202" y="623"/>
                    <a:pt x="2202" y="623"/>
                  </a:cubicBezTo>
                  <a:cubicBezTo>
                    <a:pt x="2203" y="623"/>
                    <a:pt x="2203" y="623"/>
                    <a:pt x="2203" y="623"/>
                  </a:cubicBezTo>
                  <a:cubicBezTo>
                    <a:pt x="2204" y="623"/>
                    <a:pt x="2205" y="623"/>
                    <a:pt x="2206" y="623"/>
                  </a:cubicBezTo>
                  <a:cubicBezTo>
                    <a:pt x="2206" y="623"/>
                    <a:pt x="2207" y="623"/>
                    <a:pt x="2207" y="623"/>
                  </a:cubicBezTo>
                  <a:cubicBezTo>
                    <a:pt x="2209" y="622"/>
                    <a:pt x="2210" y="622"/>
                    <a:pt x="2211" y="621"/>
                  </a:cubicBezTo>
                  <a:cubicBezTo>
                    <a:pt x="2212" y="621"/>
                    <a:pt x="2213" y="621"/>
                    <a:pt x="2214" y="620"/>
                  </a:cubicBezTo>
                  <a:cubicBezTo>
                    <a:pt x="2215" y="620"/>
                    <a:pt x="2215" y="619"/>
                    <a:pt x="2216" y="619"/>
                  </a:cubicBezTo>
                  <a:cubicBezTo>
                    <a:pt x="2217" y="618"/>
                    <a:pt x="2218" y="618"/>
                    <a:pt x="2219" y="617"/>
                  </a:cubicBezTo>
                  <a:cubicBezTo>
                    <a:pt x="2220" y="617"/>
                    <a:pt x="2220" y="616"/>
                    <a:pt x="2220" y="616"/>
                  </a:cubicBezTo>
                  <a:cubicBezTo>
                    <a:pt x="2220" y="616"/>
                    <a:pt x="2219" y="617"/>
                    <a:pt x="2215" y="618"/>
                  </a:cubicBezTo>
                  <a:cubicBezTo>
                    <a:pt x="2215" y="618"/>
                    <a:pt x="2214" y="618"/>
                    <a:pt x="2213" y="618"/>
                  </a:cubicBezTo>
                  <a:cubicBezTo>
                    <a:pt x="2212" y="618"/>
                    <a:pt x="2211" y="619"/>
                    <a:pt x="2210" y="619"/>
                  </a:cubicBezTo>
                  <a:cubicBezTo>
                    <a:pt x="2208" y="619"/>
                    <a:pt x="2205" y="619"/>
                    <a:pt x="2203" y="620"/>
                  </a:cubicBezTo>
                  <a:cubicBezTo>
                    <a:pt x="2202" y="620"/>
                    <a:pt x="2202" y="620"/>
                    <a:pt x="2202" y="620"/>
                  </a:cubicBezTo>
                  <a:cubicBezTo>
                    <a:pt x="2201" y="620"/>
                    <a:pt x="2201" y="620"/>
                    <a:pt x="2201" y="620"/>
                  </a:cubicBezTo>
                  <a:cubicBezTo>
                    <a:pt x="2200" y="620"/>
                    <a:pt x="2199" y="620"/>
                    <a:pt x="2199" y="620"/>
                  </a:cubicBezTo>
                  <a:cubicBezTo>
                    <a:pt x="2197" y="620"/>
                    <a:pt x="2196" y="620"/>
                    <a:pt x="2194" y="620"/>
                  </a:cubicBezTo>
                  <a:cubicBezTo>
                    <a:pt x="2194" y="620"/>
                    <a:pt x="2193" y="620"/>
                    <a:pt x="2193" y="620"/>
                  </a:cubicBezTo>
                  <a:cubicBezTo>
                    <a:pt x="2193" y="620"/>
                    <a:pt x="2192" y="620"/>
                    <a:pt x="2192" y="620"/>
                  </a:cubicBezTo>
                  <a:cubicBezTo>
                    <a:pt x="2191" y="620"/>
                    <a:pt x="2190" y="620"/>
                    <a:pt x="2190" y="620"/>
                  </a:cubicBezTo>
                  <a:cubicBezTo>
                    <a:pt x="2189" y="619"/>
                    <a:pt x="2188" y="619"/>
                    <a:pt x="2188" y="619"/>
                  </a:cubicBezTo>
                  <a:cubicBezTo>
                    <a:pt x="2188" y="619"/>
                    <a:pt x="2188" y="619"/>
                    <a:pt x="2188" y="620"/>
                  </a:cubicBezTo>
                  <a:cubicBezTo>
                    <a:pt x="2187" y="619"/>
                    <a:pt x="2186" y="619"/>
                    <a:pt x="2184" y="619"/>
                  </a:cubicBezTo>
                  <a:cubicBezTo>
                    <a:pt x="2181" y="618"/>
                    <a:pt x="2177" y="617"/>
                    <a:pt x="2174" y="616"/>
                  </a:cubicBezTo>
                  <a:cubicBezTo>
                    <a:pt x="2173" y="616"/>
                    <a:pt x="2172" y="615"/>
                    <a:pt x="2171" y="615"/>
                  </a:cubicBezTo>
                  <a:cubicBezTo>
                    <a:pt x="2171" y="615"/>
                    <a:pt x="2170" y="614"/>
                    <a:pt x="2169" y="614"/>
                  </a:cubicBezTo>
                  <a:cubicBezTo>
                    <a:pt x="2168" y="614"/>
                    <a:pt x="2167" y="613"/>
                    <a:pt x="2166" y="613"/>
                  </a:cubicBezTo>
                  <a:cubicBezTo>
                    <a:pt x="2165" y="612"/>
                    <a:pt x="2165" y="612"/>
                    <a:pt x="2165" y="612"/>
                  </a:cubicBezTo>
                  <a:cubicBezTo>
                    <a:pt x="2165" y="612"/>
                    <a:pt x="2164" y="612"/>
                    <a:pt x="2164" y="611"/>
                  </a:cubicBezTo>
                  <a:cubicBezTo>
                    <a:pt x="2162" y="610"/>
                    <a:pt x="2160" y="609"/>
                    <a:pt x="2157" y="607"/>
                  </a:cubicBezTo>
                  <a:cubicBezTo>
                    <a:pt x="2158" y="607"/>
                    <a:pt x="2158" y="607"/>
                    <a:pt x="2158" y="607"/>
                  </a:cubicBezTo>
                  <a:cubicBezTo>
                    <a:pt x="2158" y="607"/>
                    <a:pt x="2159" y="607"/>
                    <a:pt x="2159" y="607"/>
                  </a:cubicBezTo>
                  <a:cubicBezTo>
                    <a:pt x="2159" y="607"/>
                    <a:pt x="2160" y="607"/>
                    <a:pt x="2160" y="607"/>
                  </a:cubicBezTo>
                  <a:cubicBezTo>
                    <a:pt x="2161" y="607"/>
                    <a:pt x="2161" y="607"/>
                    <a:pt x="2162" y="607"/>
                  </a:cubicBezTo>
                  <a:cubicBezTo>
                    <a:pt x="2162" y="607"/>
                    <a:pt x="2162" y="607"/>
                    <a:pt x="2162" y="606"/>
                  </a:cubicBezTo>
                  <a:cubicBezTo>
                    <a:pt x="2163" y="606"/>
                    <a:pt x="2163" y="606"/>
                    <a:pt x="2163" y="606"/>
                  </a:cubicBezTo>
                  <a:cubicBezTo>
                    <a:pt x="2164" y="606"/>
                    <a:pt x="2164" y="606"/>
                    <a:pt x="2165" y="606"/>
                  </a:cubicBezTo>
                  <a:cubicBezTo>
                    <a:pt x="2166" y="605"/>
                    <a:pt x="2167" y="605"/>
                    <a:pt x="2168" y="604"/>
                  </a:cubicBezTo>
                  <a:cubicBezTo>
                    <a:pt x="2169" y="604"/>
                    <a:pt x="2170" y="603"/>
                    <a:pt x="2171" y="602"/>
                  </a:cubicBezTo>
                  <a:cubicBezTo>
                    <a:pt x="2171" y="602"/>
                    <a:pt x="2171" y="602"/>
                    <a:pt x="2172" y="602"/>
                  </a:cubicBezTo>
                  <a:cubicBezTo>
                    <a:pt x="2185" y="608"/>
                    <a:pt x="2189" y="585"/>
                    <a:pt x="2190" y="575"/>
                  </a:cubicBezTo>
                  <a:cubicBezTo>
                    <a:pt x="2183" y="582"/>
                    <a:pt x="2160" y="579"/>
                    <a:pt x="2169" y="599"/>
                  </a:cubicBezTo>
                  <a:cubicBezTo>
                    <a:pt x="2171" y="599"/>
                    <a:pt x="2171" y="599"/>
                    <a:pt x="2171" y="599"/>
                  </a:cubicBezTo>
                  <a:cubicBezTo>
                    <a:pt x="2170" y="599"/>
                    <a:pt x="2170" y="599"/>
                    <a:pt x="2169" y="600"/>
                  </a:cubicBezTo>
                  <a:cubicBezTo>
                    <a:pt x="2169" y="600"/>
                    <a:pt x="2170" y="600"/>
                    <a:pt x="2170" y="601"/>
                  </a:cubicBezTo>
                  <a:cubicBezTo>
                    <a:pt x="2170" y="601"/>
                    <a:pt x="2170" y="601"/>
                    <a:pt x="2170" y="601"/>
                  </a:cubicBezTo>
                  <a:cubicBezTo>
                    <a:pt x="2169" y="601"/>
                    <a:pt x="2168" y="602"/>
                    <a:pt x="2167" y="603"/>
                  </a:cubicBezTo>
                  <a:cubicBezTo>
                    <a:pt x="2166" y="603"/>
                    <a:pt x="2165" y="604"/>
                    <a:pt x="2164" y="604"/>
                  </a:cubicBezTo>
                  <a:cubicBezTo>
                    <a:pt x="2163" y="604"/>
                    <a:pt x="2163" y="604"/>
                    <a:pt x="2162" y="604"/>
                  </a:cubicBezTo>
                  <a:cubicBezTo>
                    <a:pt x="2162" y="605"/>
                    <a:pt x="2162" y="605"/>
                    <a:pt x="2162" y="605"/>
                  </a:cubicBezTo>
                  <a:cubicBezTo>
                    <a:pt x="2161" y="605"/>
                    <a:pt x="2161" y="605"/>
                    <a:pt x="2161" y="605"/>
                  </a:cubicBezTo>
                  <a:cubicBezTo>
                    <a:pt x="2161" y="605"/>
                    <a:pt x="2160" y="605"/>
                    <a:pt x="2160" y="605"/>
                  </a:cubicBezTo>
                  <a:cubicBezTo>
                    <a:pt x="2159" y="605"/>
                    <a:pt x="2159" y="605"/>
                    <a:pt x="2158" y="606"/>
                  </a:cubicBezTo>
                  <a:cubicBezTo>
                    <a:pt x="2158" y="606"/>
                    <a:pt x="2158" y="606"/>
                    <a:pt x="2158" y="606"/>
                  </a:cubicBezTo>
                  <a:cubicBezTo>
                    <a:pt x="2157" y="606"/>
                    <a:pt x="2157" y="606"/>
                    <a:pt x="2157" y="606"/>
                  </a:cubicBezTo>
                  <a:cubicBezTo>
                    <a:pt x="2157" y="606"/>
                    <a:pt x="2156" y="606"/>
                    <a:pt x="2156" y="606"/>
                  </a:cubicBezTo>
                  <a:cubicBezTo>
                    <a:pt x="2156" y="606"/>
                    <a:pt x="2156" y="606"/>
                    <a:pt x="2156" y="606"/>
                  </a:cubicBezTo>
                  <a:cubicBezTo>
                    <a:pt x="2155" y="606"/>
                    <a:pt x="2155" y="605"/>
                    <a:pt x="2154" y="605"/>
                  </a:cubicBezTo>
                  <a:cubicBezTo>
                    <a:pt x="2153" y="604"/>
                    <a:pt x="2153" y="604"/>
                    <a:pt x="2152" y="603"/>
                  </a:cubicBezTo>
                  <a:cubicBezTo>
                    <a:pt x="2151" y="603"/>
                    <a:pt x="2151" y="602"/>
                    <a:pt x="2150" y="601"/>
                  </a:cubicBezTo>
                  <a:cubicBezTo>
                    <a:pt x="2149" y="601"/>
                    <a:pt x="2148" y="600"/>
                    <a:pt x="2148" y="599"/>
                  </a:cubicBezTo>
                  <a:cubicBezTo>
                    <a:pt x="2147" y="599"/>
                    <a:pt x="2146" y="598"/>
                    <a:pt x="2146" y="597"/>
                  </a:cubicBezTo>
                  <a:cubicBezTo>
                    <a:pt x="2144" y="596"/>
                    <a:pt x="2143" y="594"/>
                    <a:pt x="2142" y="593"/>
                  </a:cubicBezTo>
                  <a:cubicBezTo>
                    <a:pt x="2141" y="593"/>
                    <a:pt x="2141" y="593"/>
                    <a:pt x="2140" y="592"/>
                  </a:cubicBezTo>
                  <a:cubicBezTo>
                    <a:pt x="2140" y="592"/>
                    <a:pt x="2140" y="592"/>
                    <a:pt x="2140" y="592"/>
                  </a:cubicBezTo>
                  <a:cubicBezTo>
                    <a:pt x="2139" y="592"/>
                    <a:pt x="2139" y="592"/>
                    <a:pt x="2139" y="592"/>
                  </a:cubicBezTo>
                  <a:cubicBezTo>
                    <a:pt x="2139" y="591"/>
                    <a:pt x="2138" y="591"/>
                    <a:pt x="2138" y="591"/>
                  </a:cubicBezTo>
                  <a:cubicBezTo>
                    <a:pt x="2138" y="591"/>
                    <a:pt x="2137" y="590"/>
                    <a:pt x="2137" y="590"/>
                  </a:cubicBezTo>
                  <a:cubicBezTo>
                    <a:pt x="2133" y="589"/>
                    <a:pt x="2130" y="588"/>
                    <a:pt x="2127" y="589"/>
                  </a:cubicBezTo>
                  <a:cubicBezTo>
                    <a:pt x="2126" y="589"/>
                    <a:pt x="2126" y="589"/>
                    <a:pt x="2125" y="589"/>
                  </a:cubicBezTo>
                  <a:cubicBezTo>
                    <a:pt x="2124" y="589"/>
                    <a:pt x="2124" y="589"/>
                    <a:pt x="2123" y="589"/>
                  </a:cubicBezTo>
                  <a:cubicBezTo>
                    <a:pt x="2122" y="589"/>
                    <a:pt x="2122" y="590"/>
                    <a:pt x="2121" y="590"/>
                  </a:cubicBezTo>
                  <a:cubicBezTo>
                    <a:pt x="2121" y="590"/>
                    <a:pt x="2120" y="590"/>
                    <a:pt x="2120" y="591"/>
                  </a:cubicBezTo>
                  <a:cubicBezTo>
                    <a:pt x="2118" y="591"/>
                    <a:pt x="2117" y="592"/>
                    <a:pt x="2116" y="592"/>
                  </a:cubicBezTo>
                  <a:cubicBezTo>
                    <a:pt x="2118" y="590"/>
                    <a:pt x="2121" y="588"/>
                    <a:pt x="2123" y="587"/>
                  </a:cubicBezTo>
                  <a:cubicBezTo>
                    <a:pt x="2126" y="584"/>
                    <a:pt x="2129" y="581"/>
                    <a:pt x="2132" y="577"/>
                  </a:cubicBezTo>
                  <a:cubicBezTo>
                    <a:pt x="2133" y="576"/>
                    <a:pt x="2134" y="574"/>
                    <a:pt x="2136" y="572"/>
                  </a:cubicBezTo>
                  <a:cubicBezTo>
                    <a:pt x="2136" y="571"/>
                    <a:pt x="2137" y="570"/>
                    <a:pt x="2137" y="569"/>
                  </a:cubicBezTo>
                  <a:cubicBezTo>
                    <a:pt x="2138" y="568"/>
                    <a:pt x="2138" y="567"/>
                    <a:pt x="2139" y="566"/>
                  </a:cubicBezTo>
                  <a:cubicBezTo>
                    <a:pt x="2140" y="562"/>
                    <a:pt x="2142" y="558"/>
                    <a:pt x="2143" y="554"/>
                  </a:cubicBezTo>
                  <a:cubicBezTo>
                    <a:pt x="2146" y="546"/>
                    <a:pt x="2150" y="538"/>
                    <a:pt x="2154" y="532"/>
                  </a:cubicBezTo>
                  <a:cubicBezTo>
                    <a:pt x="2156" y="528"/>
                    <a:pt x="2158" y="525"/>
                    <a:pt x="2160" y="522"/>
                  </a:cubicBezTo>
                  <a:cubicBezTo>
                    <a:pt x="2162" y="519"/>
                    <a:pt x="2165" y="516"/>
                    <a:pt x="2167" y="513"/>
                  </a:cubicBezTo>
                  <a:cubicBezTo>
                    <a:pt x="2168" y="511"/>
                    <a:pt x="2169" y="510"/>
                    <a:pt x="2170" y="508"/>
                  </a:cubicBezTo>
                  <a:cubicBezTo>
                    <a:pt x="2171" y="508"/>
                    <a:pt x="2171" y="508"/>
                    <a:pt x="2172" y="508"/>
                  </a:cubicBezTo>
                  <a:cubicBezTo>
                    <a:pt x="2173" y="508"/>
                    <a:pt x="2175" y="507"/>
                    <a:pt x="2177" y="508"/>
                  </a:cubicBezTo>
                  <a:cubicBezTo>
                    <a:pt x="2177" y="508"/>
                    <a:pt x="2178" y="508"/>
                    <a:pt x="2178" y="508"/>
                  </a:cubicBezTo>
                  <a:cubicBezTo>
                    <a:pt x="2179" y="508"/>
                    <a:pt x="2179" y="508"/>
                    <a:pt x="2180" y="508"/>
                  </a:cubicBezTo>
                  <a:cubicBezTo>
                    <a:pt x="2181" y="508"/>
                    <a:pt x="2182" y="508"/>
                    <a:pt x="2183" y="508"/>
                  </a:cubicBezTo>
                  <a:cubicBezTo>
                    <a:pt x="2184" y="508"/>
                    <a:pt x="2186" y="509"/>
                    <a:pt x="2187" y="509"/>
                  </a:cubicBezTo>
                  <a:cubicBezTo>
                    <a:pt x="2187" y="509"/>
                    <a:pt x="2187" y="509"/>
                    <a:pt x="2188" y="509"/>
                  </a:cubicBezTo>
                  <a:cubicBezTo>
                    <a:pt x="2188" y="509"/>
                    <a:pt x="2188" y="510"/>
                    <a:pt x="2188" y="510"/>
                  </a:cubicBezTo>
                  <a:cubicBezTo>
                    <a:pt x="2189" y="510"/>
                    <a:pt x="2189" y="510"/>
                    <a:pt x="2189" y="510"/>
                  </a:cubicBezTo>
                  <a:cubicBezTo>
                    <a:pt x="2190" y="510"/>
                    <a:pt x="2190" y="511"/>
                    <a:pt x="2190" y="511"/>
                  </a:cubicBezTo>
                  <a:cubicBezTo>
                    <a:pt x="2192" y="512"/>
                    <a:pt x="2195" y="515"/>
                    <a:pt x="2197" y="517"/>
                  </a:cubicBezTo>
                  <a:cubicBezTo>
                    <a:pt x="2199" y="518"/>
                    <a:pt x="2200" y="519"/>
                    <a:pt x="2202" y="520"/>
                  </a:cubicBezTo>
                  <a:cubicBezTo>
                    <a:pt x="2203" y="520"/>
                    <a:pt x="2204" y="521"/>
                    <a:pt x="2204" y="521"/>
                  </a:cubicBezTo>
                  <a:cubicBezTo>
                    <a:pt x="2205" y="521"/>
                    <a:pt x="2205" y="521"/>
                    <a:pt x="2205" y="521"/>
                  </a:cubicBezTo>
                  <a:cubicBezTo>
                    <a:pt x="2205" y="521"/>
                    <a:pt x="2205" y="521"/>
                    <a:pt x="2206" y="521"/>
                  </a:cubicBezTo>
                  <a:cubicBezTo>
                    <a:pt x="2206" y="522"/>
                    <a:pt x="2206" y="522"/>
                    <a:pt x="2206" y="522"/>
                  </a:cubicBezTo>
                  <a:cubicBezTo>
                    <a:pt x="2207" y="522"/>
                    <a:pt x="2207" y="522"/>
                    <a:pt x="2207" y="522"/>
                  </a:cubicBezTo>
                  <a:cubicBezTo>
                    <a:pt x="2211" y="522"/>
                    <a:pt x="2214" y="522"/>
                    <a:pt x="2217" y="521"/>
                  </a:cubicBezTo>
                  <a:cubicBezTo>
                    <a:pt x="2218" y="521"/>
                    <a:pt x="2219" y="520"/>
                    <a:pt x="2219" y="520"/>
                  </a:cubicBezTo>
                  <a:cubicBezTo>
                    <a:pt x="2219" y="520"/>
                    <a:pt x="2220" y="521"/>
                    <a:pt x="2220" y="521"/>
                  </a:cubicBezTo>
                  <a:cubicBezTo>
                    <a:pt x="2220" y="521"/>
                    <a:pt x="2220" y="521"/>
                    <a:pt x="2221" y="521"/>
                  </a:cubicBezTo>
                  <a:cubicBezTo>
                    <a:pt x="2221" y="521"/>
                    <a:pt x="2221" y="521"/>
                    <a:pt x="2221" y="521"/>
                  </a:cubicBezTo>
                  <a:cubicBezTo>
                    <a:pt x="2222" y="521"/>
                    <a:pt x="2223" y="522"/>
                    <a:pt x="2224" y="522"/>
                  </a:cubicBezTo>
                  <a:cubicBezTo>
                    <a:pt x="2224" y="522"/>
                    <a:pt x="2225" y="523"/>
                    <a:pt x="2226" y="523"/>
                  </a:cubicBezTo>
                  <a:cubicBezTo>
                    <a:pt x="2227" y="524"/>
                    <a:pt x="2228" y="524"/>
                    <a:pt x="2229" y="525"/>
                  </a:cubicBezTo>
                  <a:cubicBezTo>
                    <a:pt x="2230" y="525"/>
                    <a:pt x="2231" y="526"/>
                    <a:pt x="2232" y="526"/>
                  </a:cubicBezTo>
                  <a:cubicBezTo>
                    <a:pt x="2233" y="527"/>
                    <a:pt x="2234" y="527"/>
                    <a:pt x="2235" y="528"/>
                  </a:cubicBezTo>
                  <a:cubicBezTo>
                    <a:pt x="2242" y="541"/>
                    <a:pt x="2252" y="551"/>
                    <a:pt x="2266" y="550"/>
                  </a:cubicBezTo>
                  <a:cubicBezTo>
                    <a:pt x="2257" y="536"/>
                    <a:pt x="2249" y="525"/>
                    <a:pt x="2234" y="523"/>
                  </a:cubicBezTo>
                  <a:cubicBezTo>
                    <a:pt x="2234" y="524"/>
                    <a:pt x="2234" y="524"/>
                    <a:pt x="2234" y="524"/>
                  </a:cubicBezTo>
                  <a:cubicBezTo>
                    <a:pt x="2233" y="524"/>
                    <a:pt x="2233" y="524"/>
                    <a:pt x="2233" y="524"/>
                  </a:cubicBezTo>
                  <a:cubicBezTo>
                    <a:pt x="2232" y="523"/>
                    <a:pt x="2231" y="522"/>
                    <a:pt x="2230" y="522"/>
                  </a:cubicBezTo>
                  <a:cubicBezTo>
                    <a:pt x="2229" y="521"/>
                    <a:pt x="2228" y="521"/>
                    <a:pt x="2227" y="521"/>
                  </a:cubicBezTo>
                  <a:cubicBezTo>
                    <a:pt x="2226" y="520"/>
                    <a:pt x="2225" y="520"/>
                    <a:pt x="2224" y="519"/>
                  </a:cubicBezTo>
                  <a:cubicBezTo>
                    <a:pt x="2224" y="519"/>
                    <a:pt x="2224" y="519"/>
                    <a:pt x="2223" y="519"/>
                  </a:cubicBezTo>
                  <a:cubicBezTo>
                    <a:pt x="2224" y="519"/>
                    <a:pt x="2225" y="519"/>
                    <a:pt x="2226" y="518"/>
                  </a:cubicBezTo>
                  <a:cubicBezTo>
                    <a:pt x="2229" y="518"/>
                    <a:pt x="2232" y="517"/>
                    <a:pt x="2235" y="517"/>
                  </a:cubicBezTo>
                  <a:cubicBezTo>
                    <a:pt x="2241" y="516"/>
                    <a:pt x="2247" y="515"/>
                    <a:pt x="2252" y="515"/>
                  </a:cubicBezTo>
                  <a:cubicBezTo>
                    <a:pt x="2252" y="515"/>
                    <a:pt x="2253" y="515"/>
                    <a:pt x="2253" y="515"/>
                  </a:cubicBezTo>
                  <a:cubicBezTo>
                    <a:pt x="2254" y="515"/>
                    <a:pt x="2255" y="515"/>
                    <a:pt x="2255" y="514"/>
                  </a:cubicBezTo>
                  <a:cubicBezTo>
                    <a:pt x="2256" y="514"/>
                    <a:pt x="2257" y="514"/>
                    <a:pt x="2258" y="514"/>
                  </a:cubicBezTo>
                  <a:cubicBezTo>
                    <a:pt x="2260" y="513"/>
                    <a:pt x="2262" y="513"/>
                    <a:pt x="2263" y="513"/>
                  </a:cubicBezTo>
                  <a:cubicBezTo>
                    <a:pt x="2264" y="512"/>
                    <a:pt x="2264" y="512"/>
                    <a:pt x="2265" y="512"/>
                  </a:cubicBezTo>
                  <a:cubicBezTo>
                    <a:pt x="2265" y="512"/>
                    <a:pt x="2265" y="512"/>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4" y="513"/>
                    <a:pt x="2265" y="513"/>
                  </a:cubicBezTo>
                  <a:cubicBezTo>
                    <a:pt x="2265" y="513"/>
                    <a:pt x="2265" y="513"/>
                    <a:pt x="2266" y="513"/>
                  </a:cubicBezTo>
                  <a:cubicBezTo>
                    <a:pt x="2266" y="513"/>
                    <a:pt x="2266" y="513"/>
                    <a:pt x="2266" y="513"/>
                  </a:cubicBezTo>
                  <a:cubicBezTo>
                    <a:pt x="2266" y="513"/>
                    <a:pt x="2266" y="513"/>
                    <a:pt x="2266" y="513"/>
                  </a:cubicBezTo>
                  <a:cubicBezTo>
                    <a:pt x="2266" y="512"/>
                    <a:pt x="2266" y="512"/>
                    <a:pt x="2266" y="512"/>
                  </a:cubicBezTo>
                  <a:cubicBezTo>
                    <a:pt x="2266" y="512"/>
                    <a:pt x="2266" y="512"/>
                    <a:pt x="2266" y="512"/>
                  </a:cubicBezTo>
                  <a:cubicBezTo>
                    <a:pt x="2266" y="512"/>
                    <a:pt x="2266" y="512"/>
                    <a:pt x="2266" y="512"/>
                  </a:cubicBezTo>
                  <a:cubicBezTo>
                    <a:pt x="2265" y="512"/>
                    <a:pt x="2265" y="512"/>
                    <a:pt x="2265" y="512"/>
                  </a:cubicBezTo>
                  <a:cubicBezTo>
                    <a:pt x="2264" y="511"/>
                    <a:pt x="2263" y="511"/>
                    <a:pt x="2263" y="511"/>
                  </a:cubicBezTo>
                  <a:cubicBezTo>
                    <a:pt x="2261" y="511"/>
                    <a:pt x="2260" y="511"/>
                    <a:pt x="2258" y="511"/>
                  </a:cubicBezTo>
                  <a:cubicBezTo>
                    <a:pt x="2257" y="511"/>
                    <a:pt x="2255" y="511"/>
                    <a:pt x="2254" y="511"/>
                  </a:cubicBezTo>
                  <a:cubicBezTo>
                    <a:pt x="2254" y="511"/>
                    <a:pt x="2253" y="511"/>
                    <a:pt x="2253" y="511"/>
                  </a:cubicBezTo>
                  <a:cubicBezTo>
                    <a:pt x="2252" y="511"/>
                    <a:pt x="2251" y="511"/>
                    <a:pt x="2251" y="511"/>
                  </a:cubicBezTo>
                  <a:cubicBezTo>
                    <a:pt x="2249" y="511"/>
                    <a:pt x="2247" y="511"/>
                    <a:pt x="2246" y="512"/>
                  </a:cubicBezTo>
                  <a:cubicBezTo>
                    <a:pt x="2246" y="512"/>
                    <a:pt x="2246" y="511"/>
                    <a:pt x="2246" y="511"/>
                  </a:cubicBezTo>
                  <a:cubicBezTo>
                    <a:pt x="2246" y="511"/>
                    <a:pt x="2247" y="511"/>
                    <a:pt x="2247" y="510"/>
                  </a:cubicBezTo>
                  <a:cubicBezTo>
                    <a:pt x="2248" y="510"/>
                    <a:pt x="2248" y="510"/>
                    <a:pt x="2249" y="509"/>
                  </a:cubicBezTo>
                  <a:cubicBezTo>
                    <a:pt x="2249" y="509"/>
                    <a:pt x="2250" y="509"/>
                    <a:pt x="2250" y="508"/>
                  </a:cubicBezTo>
                  <a:cubicBezTo>
                    <a:pt x="2251" y="507"/>
                    <a:pt x="2252" y="507"/>
                    <a:pt x="2253" y="506"/>
                  </a:cubicBezTo>
                  <a:cubicBezTo>
                    <a:pt x="2254" y="505"/>
                    <a:pt x="2255" y="504"/>
                    <a:pt x="2256" y="503"/>
                  </a:cubicBezTo>
                  <a:cubicBezTo>
                    <a:pt x="2256" y="503"/>
                    <a:pt x="2256" y="502"/>
                    <a:pt x="2256" y="502"/>
                  </a:cubicBezTo>
                  <a:cubicBezTo>
                    <a:pt x="2273" y="511"/>
                    <a:pt x="2272" y="474"/>
                    <a:pt x="2276" y="467"/>
                  </a:cubicBezTo>
                  <a:cubicBezTo>
                    <a:pt x="2263" y="470"/>
                    <a:pt x="2240" y="482"/>
                    <a:pt x="2254" y="500"/>
                  </a:cubicBezTo>
                  <a:cubicBezTo>
                    <a:pt x="2255" y="499"/>
                    <a:pt x="2256" y="499"/>
                    <a:pt x="2256" y="498"/>
                  </a:cubicBezTo>
                  <a:cubicBezTo>
                    <a:pt x="2256" y="498"/>
                    <a:pt x="2256" y="498"/>
                    <a:pt x="2256" y="498"/>
                  </a:cubicBezTo>
                  <a:cubicBezTo>
                    <a:pt x="2255" y="499"/>
                    <a:pt x="2255" y="500"/>
                    <a:pt x="2254" y="501"/>
                  </a:cubicBezTo>
                  <a:cubicBezTo>
                    <a:pt x="2253" y="502"/>
                    <a:pt x="2252" y="503"/>
                    <a:pt x="2251" y="504"/>
                  </a:cubicBezTo>
                  <a:cubicBezTo>
                    <a:pt x="2250" y="505"/>
                    <a:pt x="2249" y="506"/>
                    <a:pt x="2249" y="506"/>
                  </a:cubicBezTo>
                  <a:cubicBezTo>
                    <a:pt x="2248" y="507"/>
                    <a:pt x="2248" y="507"/>
                    <a:pt x="2247" y="507"/>
                  </a:cubicBezTo>
                  <a:cubicBezTo>
                    <a:pt x="2247" y="508"/>
                    <a:pt x="2246" y="508"/>
                    <a:pt x="2246" y="508"/>
                  </a:cubicBezTo>
                  <a:cubicBezTo>
                    <a:pt x="2246" y="509"/>
                    <a:pt x="2245" y="509"/>
                    <a:pt x="2245" y="509"/>
                  </a:cubicBezTo>
                  <a:cubicBezTo>
                    <a:pt x="2244" y="510"/>
                    <a:pt x="2244" y="510"/>
                    <a:pt x="2243" y="510"/>
                  </a:cubicBezTo>
                  <a:cubicBezTo>
                    <a:pt x="2243" y="510"/>
                    <a:pt x="2243" y="510"/>
                    <a:pt x="2243" y="510"/>
                  </a:cubicBezTo>
                  <a:cubicBezTo>
                    <a:pt x="2243" y="510"/>
                    <a:pt x="2242" y="511"/>
                    <a:pt x="2242" y="511"/>
                  </a:cubicBezTo>
                  <a:cubicBezTo>
                    <a:pt x="2242" y="511"/>
                    <a:pt x="2242" y="511"/>
                    <a:pt x="2241" y="512"/>
                  </a:cubicBezTo>
                  <a:cubicBezTo>
                    <a:pt x="2241" y="512"/>
                    <a:pt x="2241" y="512"/>
                    <a:pt x="2241" y="512"/>
                  </a:cubicBezTo>
                  <a:cubicBezTo>
                    <a:pt x="2239" y="512"/>
                    <a:pt x="2237" y="513"/>
                    <a:pt x="2234" y="513"/>
                  </a:cubicBezTo>
                  <a:cubicBezTo>
                    <a:pt x="2231" y="514"/>
                    <a:pt x="2228" y="514"/>
                    <a:pt x="2225" y="515"/>
                  </a:cubicBezTo>
                  <a:cubicBezTo>
                    <a:pt x="2222" y="516"/>
                    <a:pt x="2219" y="517"/>
                    <a:pt x="2216" y="517"/>
                  </a:cubicBezTo>
                  <a:cubicBezTo>
                    <a:pt x="2213" y="518"/>
                    <a:pt x="2210" y="519"/>
                    <a:pt x="2207" y="518"/>
                  </a:cubicBezTo>
                  <a:cubicBezTo>
                    <a:pt x="2207" y="518"/>
                    <a:pt x="2207" y="518"/>
                    <a:pt x="2207" y="518"/>
                  </a:cubicBezTo>
                  <a:cubicBezTo>
                    <a:pt x="2206" y="518"/>
                    <a:pt x="2206" y="518"/>
                    <a:pt x="2206" y="518"/>
                  </a:cubicBezTo>
                  <a:cubicBezTo>
                    <a:pt x="2206" y="518"/>
                    <a:pt x="2206" y="518"/>
                    <a:pt x="2206" y="518"/>
                  </a:cubicBezTo>
                  <a:cubicBezTo>
                    <a:pt x="2205" y="518"/>
                    <a:pt x="2205" y="518"/>
                    <a:pt x="2205" y="518"/>
                  </a:cubicBezTo>
                  <a:cubicBezTo>
                    <a:pt x="2204" y="517"/>
                    <a:pt x="2204" y="517"/>
                    <a:pt x="2203" y="517"/>
                  </a:cubicBezTo>
                  <a:cubicBezTo>
                    <a:pt x="2202" y="516"/>
                    <a:pt x="2200" y="515"/>
                    <a:pt x="2199" y="514"/>
                  </a:cubicBezTo>
                  <a:cubicBezTo>
                    <a:pt x="2197" y="512"/>
                    <a:pt x="2194" y="510"/>
                    <a:pt x="2192" y="508"/>
                  </a:cubicBezTo>
                  <a:cubicBezTo>
                    <a:pt x="2191" y="508"/>
                    <a:pt x="2191" y="507"/>
                    <a:pt x="2191" y="507"/>
                  </a:cubicBezTo>
                  <a:cubicBezTo>
                    <a:pt x="2190" y="507"/>
                    <a:pt x="2190" y="507"/>
                    <a:pt x="2190" y="507"/>
                  </a:cubicBezTo>
                  <a:cubicBezTo>
                    <a:pt x="2189" y="506"/>
                    <a:pt x="2189" y="506"/>
                    <a:pt x="2189" y="506"/>
                  </a:cubicBezTo>
                  <a:cubicBezTo>
                    <a:pt x="2188" y="506"/>
                    <a:pt x="2188" y="506"/>
                    <a:pt x="2187" y="506"/>
                  </a:cubicBezTo>
                  <a:cubicBezTo>
                    <a:pt x="2186" y="505"/>
                    <a:pt x="2185" y="505"/>
                    <a:pt x="2183" y="505"/>
                  </a:cubicBezTo>
                  <a:cubicBezTo>
                    <a:pt x="2183" y="504"/>
                    <a:pt x="2182" y="504"/>
                    <a:pt x="2181" y="504"/>
                  </a:cubicBezTo>
                  <a:cubicBezTo>
                    <a:pt x="2181" y="504"/>
                    <a:pt x="2180" y="504"/>
                    <a:pt x="2180" y="504"/>
                  </a:cubicBezTo>
                  <a:cubicBezTo>
                    <a:pt x="2179" y="504"/>
                    <a:pt x="2178" y="504"/>
                    <a:pt x="2178" y="504"/>
                  </a:cubicBezTo>
                  <a:cubicBezTo>
                    <a:pt x="2177" y="505"/>
                    <a:pt x="2177" y="505"/>
                    <a:pt x="2176" y="505"/>
                  </a:cubicBezTo>
                  <a:cubicBezTo>
                    <a:pt x="2174" y="505"/>
                    <a:pt x="2173" y="506"/>
                    <a:pt x="2171" y="506"/>
                  </a:cubicBezTo>
                  <a:cubicBezTo>
                    <a:pt x="2171" y="506"/>
                    <a:pt x="2171" y="506"/>
                    <a:pt x="2171" y="506"/>
                  </a:cubicBezTo>
                  <a:cubicBezTo>
                    <a:pt x="2171" y="506"/>
                    <a:pt x="2172" y="505"/>
                    <a:pt x="2172" y="504"/>
                  </a:cubicBezTo>
                  <a:cubicBezTo>
                    <a:pt x="2173" y="503"/>
                    <a:pt x="2173" y="502"/>
                    <a:pt x="2173" y="501"/>
                  </a:cubicBezTo>
                  <a:cubicBezTo>
                    <a:pt x="2174" y="501"/>
                    <a:pt x="2174" y="501"/>
                    <a:pt x="2174" y="501"/>
                  </a:cubicBezTo>
                  <a:cubicBezTo>
                    <a:pt x="2174" y="500"/>
                    <a:pt x="2174" y="500"/>
                    <a:pt x="2174" y="500"/>
                  </a:cubicBezTo>
                  <a:cubicBezTo>
                    <a:pt x="2174" y="500"/>
                    <a:pt x="2174" y="500"/>
                    <a:pt x="2174" y="500"/>
                  </a:cubicBezTo>
                  <a:cubicBezTo>
                    <a:pt x="2174" y="500"/>
                    <a:pt x="2174" y="500"/>
                    <a:pt x="2174" y="500"/>
                  </a:cubicBezTo>
                  <a:cubicBezTo>
                    <a:pt x="2174" y="500"/>
                    <a:pt x="2174" y="500"/>
                    <a:pt x="2174" y="500"/>
                  </a:cubicBezTo>
                  <a:cubicBezTo>
                    <a:pt x="2174" y="499"/>
                    <a:pt x="2174" y="499"/>
                    <a:pt x="2174" y="499"/>
                  </a:cubicBezTo>
                  <a:cubicBezTo>
                    <a:pt x="2174" y="498"/>
                    <a:pt x="2175" y="498"/>
                    <a:pt x="2175" y="497"/>
                  </a:cubicBezTo>
                  <a:cubicBezTo>
                    <a:pt x="2175" y="497"/>
                    <a:pt x="2175" y="496"/>
                    <a:pt x="2175" y="496"/>
                  </a:cubicBezTo>
                  <a:cubicBezTo>
                    <a:pt x="2175" y="495"/>
                    <a:pt x="2175" y="494"/>
                    <a:pt x="2175" y="493"/>
                  </a:cubicBezTo>
                  <a:cubicBezTo>
                    <a:pt x="2176" y="492"/>
                    <a:pt x="2176" y="490"/>
                    <a:pt x="2176" y="488"/>
                  </a:cubicBezTo>
                  <a:cubicBezTo>
                    <a:pt x="2176" y="487"/>
                    <a:pt x="2176" y="485"/>
                    <a:pt x="2176" y="483"/>
                  </a:cubicBezTo>
                  <a:cubicBezTo>
                    <a:pt x="2176" y="480"/>
                    <a:pt x="2176" y="477"/>
                    <a:pt x="2176" y="475"/>
                  </a:cubicBezTo>
                  <a:cubicBezTo>
                    <a:pt x="2176" y="469"/>
                    <a:pt x="2177" y="464"/>
                    <a:pt x="2177" y="460"/>
                  </a:cubicBezTo>
                  <a:cubicBezTo>
                    <a:pt x="2177" y="459"/>
                    <a:pt x="2178" y="457"/>
                    <a:pt x="2178" y="455"/>
                  </a:cubicBezTo>
                  <a:cubicBezTo>
                    <a:pt x="2178" y="454"/>
                    <a:pt x="2179" y="453"/>
                    <a:pt x="2179" y="452"/>
                  </a:cubicBezTo>
                  <a:cubicBezTo>
                    <a:pt x="2180" y="450"/>
                    <a:pt x="2180" y="449"/>
                    <a:pt x="2180" y="449"/>
                  </a:cubicBezTo>
                  <a:cubicBezTo>
                    <a:pt x="2180" y="449"/>
                    <a:pt x="2179" y="450"/>
                    <a:pt x="2178" y="451"/>
                  </a:cubicBezTo>
                  <a:cubicBezTo>
                    <a:pt x="2178" y="452"/>
                    <a:pt x="2177" y="454"/>
                    <a:pt x="2177" y="455"/>
                  </a:cubicBezTo>
                  <a:cubicBezTo>
                    <a:pt x="2176" y="456"/>
                    <a:pt x="2176" y="458"/>
                    <a:pt x="2175" y="460"/>
                  </a:cubicBezTo>
                  <a:cubicBezTo>
                    <a:pt x="2175" y="461"/>
                    <a:pt x="2175" y="463"/>
                    <a:pt x="2174" y="465"/>
                  </a:cubicBezTo>
                  <a:cubicBezTo>
                    <a:pt x="2174" y="464"/>
                    <a:pt x="2174" y="463"/>
                    <a:pt x="2173" y="462"/>
                  </a:cubicBezTo>
                  <a:cubicBezTo>
                    <a:pt x="2173" y="460"/>
                    <a:pt x="2173" y="459"/>
                    <a:pt x="2172" y="457"/>
                  </a:cubicBezTo>
                  <a:cubicBezTo>
                    <a:pt x="2171" y="455"/>
                    <a:pt x="2171" y="453"/>
                    <a:pt x="2170" y="452"/>
                  </a:cubicBezTo>
                  <a:cubicBezTo>
                    <a:pt x="2170" y="451"/>
                    <a:pt x="2169" y="449"/>
                    <a:pt x="2168" y="448"/>
                  </a:cubicBezTo>
                  <a:cubicBezTo>
                    <a:pt x="2173" y="428"/>
                    <a:pt x="2158" y="427"/>
                    <a:pt x="2153" y="409"/>
                  </a:cubicBezTo>
                  <a:cubicBezTo>
                    <a:pt x="2145" y="427"/>
                    <a:pt x="2142" y="444"/>
                    <a:pt x="2166" y="448"/>
                  </a:cubicBezTo>
                  <a:cubicBezTo>
                    <a:pt x="2166" y="448"/>
                    <a:pt x="2166" y="448"/>
                    <a:pt x="2166" y="448"/>
                  </a:cubicBezTo>
                  <a:cubicBezTo>
                    <a:pt x="2166" y="450"/>
                    <a:pt x="2167" y="451"/>
                    <a:pt x="2168" y="453"/>
                  </a:cubicBezTo>
                  <a:cubicBezTo>
                    <a:pt x="2168" y="454"/>
                    <a:pt x="2169" y="456"/>
                    <a:pt x="2169" y="457"/>
                  </a:cubicBezTo>
                  <a:cubicBezTo>
                    <a:pt x="2170" y="459"/>
                    <a:pt x="2171" y="461"/>
                    <a:pt x="2171" y="462"/>
                  </a:cubicBezTo>
                  <a:cubicBezTo>
                    <a:pt x="2171" y="464"/>
                    <a:pt x="2172" y="466"/>
                    <a:pt x="2172" y="467"/>
                  </a:cubicBezTo>
                  <a:cubicBezTo>
                    <a:pt x="2172" y="468"/>
                    <a:pt x="2172" y="469"/>
                    <a:pt x="2172" y="470"/>
                  </a:cubicBezTo>
                  <a:cubicBezTo>
                    <a:pt x="2172" y="470"/>
                    <a:pt x="2173" y="471"/>
                    <a:pt x="2173" y="472"/>
                  </a:cubicBezTo>
                  <a:cubicBezTo>
                    <a:pt x="2173" y="472"/>
                    <a:pt x="2173" y="473"/>
                    <a:pt x="2173" y="473"/>
                  </a:cubicBezTo>
                  <a:cubicBezTo>
                    <a:pt x="2173" y="473"/>
                    <a:pt x="2173" y="474"/>
                    <a:pt x="2173" y="474"/>
                  </a:cubicBezTo>
                  <a:cubicBezTo>
                    <a:pt x="2172" y="477"/>
                    <a:pt x="2172" y="479"/>
                    <a:pt x="2172" y="482"/>
                  </a:cubicBezTo>
                  <a:cubicBezTo>
                    <a:pt x="2171" y="484"/>
                    <a:pt x="2171" y="486"/>
                    <a:pt x="2171" y="487"/>
                  </a:cubicBezTo>
                  <a:cubicBezTo>
                    <a:pt x="2171" y="489"/>
                    <a:pt x="2171" y="490"/>
                    <a:pt x="2171" y="492"/>
                  </a:cubicBezTo>
                  <a:cubicBezTo>
                    <a:pt x="2171" y="493"/>
                    <a:pt x="2171" y="494"/>
                    <a:pt x="2170" y="494"/>
                  </a:cubicBezTo>
                  <a:cubicBezTo>
                    <a:pt x="2170" y="495"/>
                    <a:pt x="2170" y="495"/>
                    <a:pt x="2170" y="495"/>
                  </a:cubicBezTo>
                  <a:cubicBezTo>
                    <a:pt x="2170" y="496"/>
                    <a:pt x="2170" y="496"/>
                    <a:pt x="2170" y="497"/>
                  </a:cubicBezTo>
                  <a:cubicBezTo>
                    <a:pt x="2170" y="497"/>
                    <a:pt x="2170" y="497"/>
                    <a:pt x="2169" y="498"/>
                  </a:cubicBezTo>
                  <a:cubicBezTo>
                    <a:pt x="2169" y="498"/>
                    <a:pt x="2169" y="498"/>
                    <a:pt x="2169" y="498"/>
                  </a:cubicBezTo>
                  <a:cubicBezTo>
                    <a:pt x="2169" y="498"/>
                    <a:pt x="2169" y="498"/>
                    <a:pt x="2169" y="498"/>
                  </a:cubicBezTo>
                  <a:cubicBezTo>
                    <a:pt x="2169" y="498"/>
                    <a:pt x="2169" y="498"/>
                    <a:pt x="2169" y="498"/>
                  </a:cubicBezTo>
                  <a:cubicBezTo>
                    <a:pt x="2169" y="498"/>
                    <a:pt x="2169" y="498"/>
                    <a:pt x="2169" y="498"/>
                  </a:cubicBezTo>
                  <a:cubicBezTo>
                    <a:pt x="2169" y="499"/>
                    <a:pt x="2169" y="499"/>
                    <a:pt x="2169" y="499"/>
                  </a:cubicBezTo>
                  <a:cubicBezTo>
                    <a:pt x="2169" y="500"/>
                    <a:pt x="2168" y="500"/>
                    <a:pt x="2168" y="501"/>
                  </a:cubicBezTo>
                  <a:cubicBezTo>
                    <a:pt x="2167" y="504"/>
                    <a:pt x="2165" y="507"/>
                    <a:pt x="2163" y="510"/>
                  </a:cubicBezTo>
                  <a:cubicBezTo>
                    <a:pt x="2161" y="513"/>
                    <a:pt x="2159" y="516"/>
                    <a:pt x="2156" y="519"/>
                  </a:cubicBezTo>
                  <a:cubicBezTo>
                    <a:pt x="2154" y="522"/>
                    <a:pt x="2152" y="525"/>
                    <a:pt x="2150" y="529"/>
                  </a:cubicBezTo>
                  <a:cubicBezTo>
                    <a:pt x="2147" y="532"/>
                    <a:pt x="2145" y="536"/>
                    <a:pt x="2143" y="541"/>
                  </a:cubicBezTo>
                  <a:cubicBezTo>
                    <a:pt x="2143" y="540"/>
                    <a:pt x="2143" y="540"/>
                    <a:pt x="2143" y="540"/>
                  </a:cubicBezTo>
                  <a:cubicBezTo>
                    <a:pt x="2143" y="540"/>
                    <a:pt x="2143" y="539"/>
                    <a:pt x="2143" y="538"/>
                  </a:cubicBezTo>
                  <a:cubicBezTo>
                    <a:pt x="2142" y="538"/>
                    <a:pt x="2142" y="537"/>
                    <a:pt x="2142" y="536"/>
                  </a:cubicBezTo>
                  <a:cubicBezTo>
                    <a:pt x="2142" y="536"/>
                    <a:pt x="2141" y="536"/>
                    <a:pt x="2141" y="535"/>
                  </a:cubicBezTo>
                  <a:cubicBezTo>
                    <a:pt x="2141" y="535"/>
                    <a:pt x="2140" y="534"/>
                    <a:pt x="2140" y="534"/>
                  </a:cubicBezTo>
                  <a:cubicBezTo>
                    <a:pt x="2139" y="533"/>
                    <a:pt x="2138" y="531"/>
                    <a:pt x="2137" y="529"/>
                  </a:cubicBezTo>
                  <a:cubicBezTo>
                    <a:pt x="2136" y="528"/>
                    <a:pt x="2134" y="526"/>
                    <a:pt x="2133" y="524"/>
                  </a:cubicBezTo>
                  <a:cubicBezTo>
                    <a:pt x="2130" y="521"/>
                    <a:pt x="2127" y="517"/>
                    <a:pt x="2124" y="514"/>
                  </a:cubicBezTo>
                  <a:cubicBezTo>
                    <a:pt x="2123" y="512"/>
                    <a:pt x="2122" y="510"/>
                    <a:pt x="2121" y="508"/>
                  </a:cubicBezTo>
                  <a:cubicBezTo>
                    <a:pt x="2119" y="506"/>
                    <a:pt x="2118" y="504"/>
                    <a:pt x="2117" y="502"/>
                  </a:cubicBezTo>
                  <a:cubicBezTo>
                    <a:pt x="2116" y="500"/>
                    <a:pt x="2116" y="498"/>
                    <a:pt x="2115" y="497"/>
                  </a:cubicBezTo>
                  <a:cubicBezTo>
                    <a:pt x="2115" y="497"/>
                    <a:pt x="2115" y="497"/>
                    <a:pt x="2115" y="497"/>
                  </a:cubicBezTo>
                  <a:cubicBezTo>
                    <a:pt x="2115" y="496"/>
                    <a:pt x="2115" y="495"/>
                    <a:pt x="2115" y="495"/>
                  </a:cubicBezTo>
                  <a:cubicBezTo>
                    <a:pt x="2115" y="494"/>
                    <a:pt x="2115" y="494"/>
                    <a:pt x="2116" y="494"/>
                  </a:cubicBezTo>
                  <a:cubicBezTo>
                    <a:pt x="2116" y="493"/>
                    <a:pt x="2116" y="493"/>
                    <a:pt x="2116" y="493"/>
                  </a:cubicBezTo>
                  <a:cubicBezTo>
                    <a:pt x="2116" y="493"/>
                    <a:pt x="2116" y="492"/>
                    <a:pt x="2116" y="492"/>
                  </a:cubicBezTo>
                  <a:cubicBezTo>
                    <a:pt x="2116" y="491"/>
                    <a:pt x="2116" y="490"/>
                    <a:pt x="2116" y="489"/>
                  </a:cubicBezTo>
                  <a:cubicBezTo>
                    <a:pt x="2116" y="488"/>
                    <a:pt x="2116" y="487"/>
                    <a:pt x="2116" y="486"/>
                  </a:cubicBezTo>
                  <a:cubicBezTo>
                    <a:pt x="2116" y="485"/>
                    <a:pt x="2117" y="484"/>
                    <a:pt x="2117" y="483"/>
                  </a:cubicBezTo>
                  <a:cubicBezTo>
                    <a:pt x="2117" y="481"/>
                    <a:pt x="2117" y="480"/>
                    <a:pt x="2117" y="479"/>
                  </a:cubicBezTo>
                  <a:cubicBezTo>
                    <a:pt x="2132" y="475"/>
                    <a:pt x="2124" y="460"/>
                    <a:pt x="2130" y="447"/>
                  </a:cubicBezTo>
                  <a:cubicBezTo>
                    <a:pt x="2124" y="451"/>
                    <a:pt x="2115" y="454"/>
                    <a:pt x="2112" y="460"/>
                  </a:cubicBezTo>
                  <a:cubicBezTo>
                    <a:pt x="2110" y="466"/>
                    <a:pt x="2112" y="476"/>
                    <a:pt x="2115" y="479"/>
                  </a:cubicBezTo>
                  <a:cubicBezTo>
                    <a:pt x="2115" y="479"/>
                    <a:pt x="2115" y="480"/>
                    <a:pt x="2115" y="480"/>
                  </a:cubicBezTo>
                  <a:cubicBezTo>
                    <a:pt x="2115" y="480"/>
                    <a:pt x="2115" y="480"/>
                    <a:pt x="2115" y="480"/>
                  </a:cubicBezTo>
                  <a:cubicBezTo>
                    <a:pt x="2115" y="480"/>
                    <a:pt x="2115" y="480"/>
                    <a:pt x="2115" y="480"/>
                  </a:cubicBezTo>
                  <a:cubicBezTo>
                    <a:pt x="2115" y="480"/>
                    <a:pt x="2115" y="481"/>
                    <a:pt x="2115" y="482"/>
                  </a:cubicBezTo>
                  <a:cubicBezTo>
                    <a:pt x="2114" y="483"/>
                    <a:pt x="2114" y="484"/>
                    <a:pt x="2114" y="485"/>
                  </a:cubicBezTo>
                  <a:cubicBezTo>
                    <a:pt x="2114" y="487"/>
                    <a:pt x="2114" y="488"/>
                    <a:pt x="2114" y="489"/>
                  </a:cubicBezTo>
                  <a:cubicBezTo>
                    <a:pt x="2114" y="490"/>
                    <a:pt x="2114" y="491"/>
                    <a:pt x="2114" y="492"/>
                  </a:cubicBezTo>
                  <a:cubicBezTo>
                    <a:pt x="2114" y="492"/>
                    <a:pt x="2114" y="492"/>
                    <a:pt x="2113" y="493"/>
                  </a:cubicBezTo>
                  <a:cubicBezTo>
                    <a:pt x="2113" y="493"/>
                    <a:pt x="2113" y="493"/>
                    <a:pt x="2113" y="493"/>
                  </a:cubicBezTo>
                  <a:cubicBezTo>
                    <a:pt x="2113" y="493"/>
                    <a:pt x="2114" y="493"/>
                    <a:pt x="2114" y="493"/>
                  </a:cubicBezTo>
                  <a:cubicBezTo>
                    <a:pt x="2113" y="493"/>
                    <a:pt x="2113" y="492"/>
                    <a:pt x="2113" y="491"/>
                  </a:cubicBezTo>
                  <a:cubicBezTo>
                    <a:pt x="2113" y="491"/>
                    <a:pt x="2112" y="490"/>
                    <a:pt x="2112" y="490"/>
                  </a:cubicBezTo>
                  <a:cubicBezTo>
                    <a:pt x="2112" y="490"/>
                    <a:pt x="2112" y="489"/>
                    <a:pt x="2112" y="489"/>
                  </a:cubicBezTo>
                  <a:cubicBezTo>
                    <a:pt x="2112" y="488"/>
                    <a:pt x="2111" y="488"/>
                    <a:pt x="2111" y="487"/>
                  </a:cubicBezTo>
                  <a:cubicBezTo>
                    <a:pt x="2110" y="486"/>
                    <a:pt x="2110" y="484"/>
                    <a:pt x="2109" y="483"/>
                  </a:cubicBezTo>
                  <a:cubicBezTo>
                    <a:pt x="2109" y="482"/>
                    <a:pt x="2108" y="480"/>
                    <a:pt x="2108" y="480"/>
                  </a:cubicBezTo>
                  <a:cubicBezTo>
                    <a:pt x="2108" y="480"/>
                    <a:pt x="2108" y="481"/>
                    <a:pt x="2108" y="481"/>
                  </a:cubicBezTo>
                  <a:cubicBezTo>
                    <a:pt x="2108" y="482"/>
                    <a:pt x="2108" y="483"/>
                    <a:pt x="2108" y="484"/>
                  </a:cubicBezTo>
                  <a:cubicBezTo>
                    <a:pt x="2108" y="485"/>
                    <a:pt x="2108" y="486"/>
                    <a:pt x="2108" y="487"/>
                  </a:cubicBezTo>
                  <a:cubicBezTo>
                    <a:pt x="2109" y="488"/>
                    <a:pt x="2109" y="489"/>
                    <a:pt x="2109" y="490"/>
                  </a:cubicBezTo>
                  <a:cubicBezTo>
                    <a:pt x="2109" y="490"/>
                    <a:pt x="2109" y="490"/>
                    <a:pt x="2109" y="491"/>
                  </a:cubicBezTo>
                  <a:cubicBezTo>
                    <a:pt x="2109" y="491"/>
                    <a:pt x="2109" y="492"/>
                    <a:pt x="2110" y="492"/>
                  </a:cubicBezTo>
                  <a:cubicBezTo>
                    <a:pt x="2111" y="496"/>
                    <a:pt x="2112" y="499"/>
                    <a:pt x="2114" y="503"/>
                  </a:cubicBezTo>
                  <a:cubicBezTo>
                    <a:pt x="2115" y="505"/>
                    <a:pt x="2116" y="506"/>
                    <a:pt x="2117" y="508"/>
                  </a:cubicBezTo>
                  <a:cubicBezTo>
                    <a:pt x="2116" y="508"/>
                    <a:pt x="2116" y="507"/>
                    <a:pt x="2116" y="507"/>
                  </a:cubicBezTo>
                  <a:cubicBezTo>
                    <a:pt x="2115" y="507"/>
                    <a:pt x="2115" y="506"/>
                    <a:pt x="2114" y="506"/>
                  </a:cubicBezTo>
                  <a:cubicBezTo>
                    <a:pt x="2113" y="506"/>
                    <a:pt x="2113" y="505"/>
                    <a:pt x="2112" y="505"/>
                  </a:cubicBezTo>
                  <a:cubicBezTo>
                    <a:pt x="2111" y="504"/>
                    <a:pt x="2110" y="504"/>
                    <a:pt x="2108" y="503"/>
                  </a:cubicBezTo>
                  <a:cubicBezTo>
                    <a:pt x="2109" y="503"/>
                    <a:pt x="2109" y="503"/>
                    <a:pt x="2109" y="503"/>
                  </a:cubicBezTo>
                  <a:cubicBezTo>
                    <a:pt x="2099" y="488"/>
                    <a:pt x="2088" y="482"/>
                    <a:pt x="2074" y="493"/>
                  </a:cubicBezTo>
                  <a:cubicBezTo>
                    <a:pt x="2087" y="498"/>
                    <a:pt x="2093" y="511"/>
                    <a:pt x="2107" y="504"/>
                  </a:cubicBezTo>
                  <a:cubicBezTo>
                    <a:pt x="2107" y="504"/>
                    <a:pt x="2108" y="504"/>
                    <a:pt x="2108" y="504"/>
                  </a:cubicBezTo>
                  <a:cubicBezTo>
                    <a:pt x="2109" y="505"/>
                    <a:pt x="2110" y="506"/>
                    <a:pt x="2112" y="506"/>
                  </a:cubicBezTo>
                  <a:cubicBezTo>
                    <a:pt x="2112" y="507"/>
                    <a:pt x="2113" y="507"/>
                    <a:pt x="2113" y="507"/>
                  </a:cubicBezTo>
                  <a:cubicBezTo>
                    <a:pt x="2114" y="508"/>
                    <a:pt x="2115" y="508"/>
                    <a:pt x="2115" y="508"/>
                  </a:cubicBezTo>
                  <a:cubicBezTo>
                    <a:pt x="2116" y="509"/>
                    <a:pt x="2118" y="510"/>
                    <a:pt x="2119" y="511"/>
                  </a:cubicBezTo>
                  <a:cubicBezTo>
                    <a:pt x="2120" y="513"/>
                    <a:pt x="2121" y="514"/>
                    <a:pt x="2122" y="516"/>
                  </a:cubicBezTo>
                  <a:cubicBezTo>
                    <a:pt x="2125" y="519"/>
                    <a:pt x="2128" y="523"/>
                    <a:pt x="2130" y="526"/>
                  </a:cubicBezTo>
                  <a:cubicBezTo>
                    <a:pt x="2132" y="528"/>
                    <a:pt x="2133" y="530"/>
                    <a:pt x="2134" y="531"/>
                  </a:cubicBezTo>
                  <a:cubicBezTo>
                    <a:pt x="2136" y="533"/>
                    <a:pt x="2137" y="535"/>
                    <a:pt x="2138" y="536"/>
                  </a:cubicBezTo>
                  <a:cubicBezTo>
                    <a:pt x="2138" y="536"/>
                    <a:pt x="2138" y="537"/>
                    <a:pt x="2138" y="537"/>
                  </a:cubicBezTo>
                  <a:cubicBezTo>
                    <a:pt x="2138" y="537"/>
                    <a:pt x="2139" y="538"/>
                    <a:pt x="2139" y="538"/>
                  </a:cubicBezTo>
                  <a:cubicBezTo>
                    <a:pt x="2139" y="539"/>
                    <a:pt x="2140" y="539"/>
                    <a:pt x="2140" y="540"/>
                  </a:cubicBezTo>
                  <a:cubicBezTo>
                    <a:pt x="2141" y="540"/>
                    <a:pt x="2141" y="541"/>
                    <a:pt x="2142" y="541"/>
                  </a:cubicBezTo>
                  <a:cubicBezTo>
                    <a:pt x="2142" y="542"/>
                    <a:pt x="2142" y="542"/>
                    <a:pt x="2142" y="542"/>
                  </a:cubicBezTo>
                  <a:cubicBezTo>
                    <a:pt x="2141" y="545"/>
                    <a:pt x="2140" y="548"/>
                    <a:pt x="2139" y="551"/>
                  </a:cubicBezTo>
                  <a:cubicBezTo>
                    <a:pt x="2137" y="555"/>
                    <a:pt x="2136" y="559"/>
                    <a:pt x="2134" y="563"/>
                  </a:cubicBezTo>
                  <a:cubicBezTo>
                    <a:pt x="2134" y="564"/>
                    <a:pt x="2133" y="565"/>
                    <a:pt x="2133" y="566"/>
                  </a:cubicBezTo>
                  <a:cubicBezTo>
                    <a:pt x="2132" y="567"/>
                    <a:pt x="2132" y="568"/>
                    <a:pt x="2131" y="569"/>
                  </a:cubicBezTo>
                  <a:cubicBezTo>
                    <a:pt x="2130" y="571"/>
                    <a:pt x="2129" y="572"/>
                    <a:pt x="2128" y="574"/>
                  </a:cubicBezTo>
                  <a:cubicBezTo>
                    <a:pt x="2123" y="580"/>
                    <a:pt x="2117" y="585"/>
                    <a:pt x="2110" y="590"/>
                  </a:cubicBezTo>
                  <a:cubicBezTo>
                    <a:pt x="2109" y="592"/>
                    <a:pt x="2107" y="593"/>
                    <a:pt x="2105" y="595"/>
                  </a:cubicBezTo>
                  <a:cubicBezTo>
                    <a:pt x="2107" y="591"/>
                    <a:pt x="2109" y="587"/>
                    <a:pt x="2110" y="584"/>
                  </a:cubicBezTo>
                  <a:cubicBezTo>
                    <a:pt x="2107" y="587"/>
                    <a:pt x="2104" y="590"/>
                    <a:pt x="2101" y="592"/>
                  </a:cubicBezTo>
                  <a:cubicBezTo>
                    <a:pt x="2101" y="592"/>
                    <a:pt x="2101" y="592"/>
                    <a:pt x="2101" y="591"/>
                  </a:cubicBezTo>
                  <a:cubicBezTo>
                    <a:pt x="2100" y="590"/>
                    <a:pt x="2100" y="589"/>
                    <a:pt x="2100" y="587"/>
                  </a:cubicBezTo>
                  <a:cubicBezTo>
                    <a:pt x="2099" y="586"/>
                    <a:pt x="2099" y="585"/>
                    <a:pt x="2098" y="584"/>
                  </a:cubicBezTo>
                  <a:cubicBezTo>
                    <a:pt x="2098" y="582"/>
                    <a:pt x="2097" y="581"/>
                    <a:pt x="2097" y="580"/>
                  </a:cubicBezTo>
                  <a:cubicBezTo>
                    <a:pt x="2096" y="578"/>
                    <a:pt x="2096" y="576"/>
                    <a:pt x="2095" y="575"/>
                  </a:cubicBezTo>
                  <a:cubicBezTo>
                    <a:pt x="2108" y="561"/>
                    <a:pt x="2087" y="548"/>
                    <a:pt x="2103" y="537"/>
                  </a:cubicBezTo>
                  <a:cubicBezTo>
                    <a:pt x="2093" y="537"/>
                    <a:pt x="2084" y="541"/>
                    <a:pt x="2082" y="551"/>
                  </a:cubicBezTo>
                  <a:cubicBezTo>
                    <a:pt x="2080" y="559"/>
                    <a:pt x="2084" y="574"/>
                    <a:pt x="2094" y="576"/>
                  </a:cubicBezTo>
                  <a:cubicBezTo>
                    <a:pt x="2094" y="577"/>
                    <a:pt x="2095" y="579"/>
                    <a:pt x="2095" y="580"/>
                  </a:cubicBezTo>
                  <a:cubicBezTo>
                    <a:pt x="2096" y="581"/>
                    <a:pt x="2096" y="583"/>
                    <a:pt x="2096" y="584"/>
                  </a:cubicBezTo>
                  <a:cubicBezTo>
                    <a:pt x="2097" y="585"/>
                    <a:pt x="2097" y="587"/>
                    <a:pt x="2098" y="588"/>
                  </a:cubicBezTo>
                  <a:cubicBezTo>
                    <a:pt x="2098" y="589"/>
                    <a:pt x="2098" y="590"/>
                    <a:pt x="2099" y="591"/>
                  </a:cubicBezTo>
                  <a:cubicBezTo>
                    <a:pt x="2099" y="592"/>
                    <a:pt x="2099" y="593"/>
                    <a:pt x="2099" y="594"/>
                  </a:cubicBezTo>
                  <a:cubicBezTo>
                    <a:pt x="2081" y="611"/>
                    <a:pt x="2063" y="629"/>
                    <a:pt x="2038" y="640"/>
                  </a:cubicBezTo>
                  <a:cubicBezTo>
                    <a:pt x="2036" y="635"/>
                    <a:pt x="2032" y="631"/>
                    <a:pt x="2029" y="626"/>
                  </a:cubicBezTo>
                  <a:cubicBezTo>
                    <a:pt x="2029" y="627"/>
                    <a:pt x="2028" y="627"/>
                    <a:pt x="2027" y="628"/>
                  </a:cubicBezTo>
                  <a:cubicBezTo>
                    <a:pt x="2021" y="595"/>
                    <a:pt x="2025" y="544"/>
                    <a:pt x="2021" y="516"/>
                  </a:cubicBezTo>
                  <a:cubicBezTo>
                    <a:pt x="2018" y="515"/>
                    <a:pt x="2016" y="518"/>
                    <a:pt x="2015" y="524"/>
                  </a:cubicBezTo>
                  <a:cubicBezTo>
                    <a:pt x="2015" y="523"/>
                    <a:pt x="2014" y="522"/>
                    <a:pt x="2014" y="521"/>
                  </a:cubicBezTo>
                  <a:cubicBezTo>
                    <a:pt x="2014" y="521"/>
                    <a:pt x="2014" y="521"/>
                    <a:pt x="2014" y="521"/>
                  </a:cubicBezTo>
                  <a:cubicBezTo>
                    <a:pt x="2015" y="520"/>
                    <a:pt x="2015" y="520"/>
                    <a:pt x="2016" y="519"/>
                  </a:cubicBezTo>
                  <a:cubicBezTo>
                    <a:pt x="2016" y="518"/>
                    <a:pt x="2016" y="518"/>
                    <a:pt x="2016" y="517"/>
                  </a:cubicBezTo>
                  <a:cubicBezTo>
                    <a:pt x="2017" y="517"/>
                    <a:pt x="2017" y="516"/>
                    <a:pt x="2017" y="516"/>
                  </a:cubicBezTo>
                  <a:cubicBezTo>
                    <a:pt x="2018" y="515"/>
                    <a:pt x="2018" y="513"/>
                    <a:pt x="2019" y="512"/>
                  </a:cubicBezTo>
                  <a:cubicBezTo>
                    <a:pt x="2019" y="511"/>
                    <a:pt x="2020" y="510"/>
                    <a:pt x="2021" y="508"/>
                  </a:cubicBezTo>
                  <a:cubicBezTo>
                    <a:pt x="2022" y="506"/>
                    <a:pt x="2023" y="503"/>
                    <a:pt x="2025" y="500"/>
                  </a:cubicBezTo>
                  <a:cubicBezTo>
                    <a:pt x="2026" y="497"/>
                    <a:pt x="2028" y="494"/>
                    <a:pt x="2029" y="492"/>
                  </a:cubicBezTo>
                  <a:cubicBezTo>
                    <a:pt x="2030" y="490"/>
                    <a:pt x="2031" y="489"/>
                    <a:pt x="2032" y="488"/>
                  </a:cubicBezTo>
                  <a:cubicBezTo>
                    <a:pt x="2032" y="487"/>
                    <a:pt x="2033" y="486"/>
                    <a:pt x="2034" y="484"/>
                  </a:cubicBezTo>
                  <a:cubicBezTo>
                    <a:pt x="2034" y="484"/>
                    <a:pt x="2034" y="484"/>
                    <a:pt x="2034" y="484"/>
                  </a:cubicBezTo>
                  <a:cubicBezTo>
                    <a:pt x="2034" y="484"/>
                    <a:pt x="2034" y="484"/>
                    <a:pt x="2034" y="484"/>
                  </a:cubicBezTo>
                  <a:cubicBezTo>
                    <a:pt x="2035" y="484"/>
                    <a:pt x="2035" y="483"/>
                    <a:pt x="2035" y="483"/>
                  </a:cubicBezTo>
                  <a:cubicBezTo>
                    <a:pt x="2036" y="483"/>
                    <a:pt x="2036" y="483"/>
                    <a:pt x="2036" y="483"/>
                  </a:cubicBezTo>
                  <a:cubicBezTo>
                    <a:pt x="2036" y="483"/>
                    <a:pt x="2036" y="483"/>
                    <a:pt x="2036" y="482"/>
                  </a:cubicBezTo>
                  <a:cubicBezTo>
                    <a:pt x="2036" y="482"/>
                    <a:pt x="2036" y="482"/>
                    <a:pt x="2037" y="482"/>
                  </a:cubicBezTo>
                  <a:cubicBezTo>
                    <a:pt x="2037" y="482"/>
                    <a:pt x="2037" y="481"/>
                    <a:pt x="2038" y="481"/>
                  </a:cubicBezTo>
                  <a:cubicBezTo>
                    <a:pt x="2038" y="480"/>
                    <a:pt x="2038" y="480"/>
                    <a:pt x="2039" y="479"/>
                  </a:cubicBezTo>
                  <a:cubicBezTo>
                    <a:pt x="2039" y="479"/>
                    <a:pt x="2040" y="478"/>
                    <a:pt x="2040" y="477"/>
                  </a:cubicBezTo>
                  <a:cubicBezTo>
                    <a:pt x="2041" y="477"/>
                    <a:pt x="2041" y="476"/>
                    <a:pt x="2041" y="476"/>
                  </a:cubicBezTo>
                  <a:cubicBezTo>
                    <a:pt x="2041" y="476"/>
                    <a:pt x="2041" y="475"/>
                    <a:pt x="2041" y="475"/>
                  </a:cubicBezTo>
                  <a:cubicBezTo>
                    <a:pt x="2042" y="476"/>
                    <a:pt x="2042" y="476"/>
                    <a:pt x="2042" y="476"/>
                  </a:cubicBezTo>
                  <a:cubicBezTo>
                    <a:pt x="2050" y="469"/>
                    <a:pt x="2051" y="461"/>
                    <a:pt x="2051" y="451"/>
                  </a:cubicBezTo>
                  <a:cubicBezTo>
                    <a:pt x="2042" y="455"/>
                    <a:pt x="2040" y="464"/>
                    <a:pt x="2041" y="473"/>
                  </a:cubicBezTo>
                  <a:cubicBezTo>
                    <a:pt x="2040" y="474"/>
                    <a:pt x="2040" y="474"/>
                    <a:pt x="2040" y="475"/>
                  </a:cubicBezTo>
                  <a:cubicBezTo>
                    <a:pt x="2039" y="475"/>
                    <a:pt x="2039" y="476"/>
                    <a:pt x="2039" y="476"/>
                  </a:cubicBezTo>
                  <a:cubicBezTo>
                    <a:pt x="2038" y="477"/>
                    <a:pt x="2038" y="478"/>
                    <a:pt x="2037" y="478"/>
                  </a:cubicBezTo>
                  <a:cubicBezTo>
                    <a:pt x="2037" y="479"/>
                    <a:pt x="2037" y="479"/>
                    <a:pt x="2036" y="480"/>
                  </a:cubicBezTo>
                  <a:cubicBezTo>
                    <a:pt x="2036" y="480"/>
                    <a:pt x="2036" y="480"/>
                    <a:pt x="2036" y="480"/>
                  </a:cubicBezTo>
                  <a:cubicBezTo>
                    <a:pt x="2036" y="480"/>
                    <a:pt x="2036" y="480"/>
                    <a:pt x="2036" y="479"/>
                  </a:cubicBezTo>
                  <a:cubicBezTo>
                    <a:pt x="2037" y="478"/>
                    <a:pt x="2037" y="477"/>
                    <a:pt x="2037" y="477"/>
                  </a:cubicBezTo>
                  <a:cubicBezTo>
                    <a:pt x="2037" y="477"/>
                    <a:pt x="2037" y="478"/>
                    <a:pt x="2036" y="479"/>
                  </a:cubicBezTo>
                  <a:cubicBezTo>
                    <a:pt x="2035" y="479"/>
                    <a:pt x="2035" y="480"/>
                    <a:pt x="2034" y="481"/>
                  </a:cubicBezTo>
                  <a:cubicBezTo>
                    <a:pt x="2034" y="481"/>
                    <a:pt x="2033" y="482"/>
                    <a:pt x="2033" y="482"/>
                  </a:cubicBezTo>
                  <a:cubicBezTo>
                    <a:pt x="2033" y="482"/>
                    <a:pt x="2033" y="482"/>
                    <a:pt x="2032" y="483"/>
                  </a:cubicBezTo>
                  <a:cubicBezTo>
                    <a:pt x="2032" y="483"/>
                    <a:pt x="2032" y="483"/>
                    <a:pt x="2032" y="483"/>
                  </a:cubicBezTo>
                  <a:cubicBezTo>
                    <a:pt x="2031" y="484"/>
                    <a:pt x="2031" y="486"/>
                    <a:pt x="2030" y="487"/>
                  </a:cubicBezTo>
                  <a:cubicBezTo>
                    <a:pt x="2029" y="488"/>
                    <a:pt x="2028" y="489"/>
                    <a:pt x="2028" y="491"/>
                  </a:cubicBezTo>
                  <a:cubicBezTo>
                    <a:pt x="2026" y="493"/>
                    <a:pt x="2025" y="496"/>
                    <a:pt x="2023" y="499"/>
                  </a:cubicBezTo>
                  <a:cubicBezTo>
                    <a:pt x="2022" y="502"/>
                    <a:pt x="2020" y="505"/>
                    <a:pt x="2019" y="507"/>
                  </a:cubicBezTo>
                  <a:cubicBezTo>
                    <a:pt x="2018" y="509"/>
                    <a:pt x="2017" y="510"/>
                    <a:pt x="2017" y="511"/>
                  </a:cubicBezTo>
                  <a:cubicBezTo>
                    <a:pt x="2016" y="513"/>
                    <a:pt x="2016" y="514"/>
                    <a:pt x="2015" y="515"/>
                  </a:cubicBezTo>
                  <a:cubicBezTo>
                    <a:pt x="2015" y="516"/>
                    <a:pt x="2015" y="516"/>
                    <a:pt x="2015" y="517"/>
                  </a:cubicBezTo>
                  <a:cubicBezTo>
                    <a:pt x="2014" y="517"/>
                    <a:pt x="2014" y="518"/>
                    <a:pt x="2014" y="518"/>
                  </a:cubicBezTo>
                  <a:cubicBezTo>
                    <a:pt x="2014" y="519"/>
                    <a:pt x="2014" y="519"/>
                    <a:pt x="2014" y="519"/>
                  </a:cubicBezTo>
                  <a:cubicBezTo>
                    <a:pt x="2012" y="511"/>
                    <a:pt x="2010" y="502"/>
                    <a:pt x="2007" y="493"/>
                  </a:cubicBezTo>
                  <a:cubicBezTo>
                    <a:pt x="2006" y="491"/>
                    <a:pt x="2006" y="489"/>
                    <a:pt x="2005" y="487"/>
                  </a:cubicBezTo>
                  <a:cubicBezTo>
                    <a:pt x="2004" y="485"/>
                    <a:pt x="2003" y="483"/>
                    <a:pt x="2002" y="481"/>
                  </a:cubicBezTo>
                  <a:cubicBezTo>
                    <a:pt x="2001" y="477"/>
                    <a:pt x="1999" y="473"/>
                    <a:pt x="1997" y="469"/>
                  </a:cubicBezTo>
                  <a:cubicBezTo>
                    <a:pt x="1995" y="462"/>
                    <a:pt x="1992" y="456"/>
                    <a:pt x="1989" y="449"/>
                  </a:cubicBezTo>
                  <a:cubicBezTo>
                    <a:pt x="1989" y="449"/>
                    <a:pt x="1989" y="449"/>
                    <a:pt x="1990" y="448"/>
                  </a:cubicBezTo>
                  <a:cubicBezTo>
                    <a:pt x="1990" y="448"/>
                    <a:pt x="1990" y="447"/>
                    <a:pt x="1990" y="447"/>
                  </a:cubicBezTo>
                  <a:cubicBezTo>
                    <a:pt x="1990" y="447"/>
                    <a:pt x="1990" y="446"/>
                    <a:pt x="1990" y="446"/>
                  </a:cubicBezTo>
                  <a:cubicBezTo>
                    <a:pt x="1990" y="446"/>
                    <a:pt x="1990" y="445"/>
                    <a:pt x="1990" y="445"/>
                  </a:cubicBezTo>
                  <a:cubicBezTo>
                    <a:pt x="1990" y="445"/>
                    <a:pt x="1990" y="444"/>
                    <a:pt x="1990" y="444"/>
                  </a:cubicBezTo>
                  <a:cubicBezTo>
                    <a:pt x="1990" y="444"/>
                    <a:pt x="1990" y="444"/>
                    <a:pt x="1990" y="444"/>
                  </a:cubicBezTo>
                  <a:cubicBezTo>
                    <a:pt x="1991" y="443"/>
                    <a:pt x="1991" y="443"/>
                    <a:pt x="1991" y="442"/>
                  </a:cubicBezTo>
                  <a:cubicBezTo>
                    <a:pt x="1991" y="442"/>
                    <a:pt x="1991" y="441"/>
                    <a:pt x="1991" y="441"/>
                  </a:cubicBezTo>
                  <a:cubicBezTo>
                    <a:pt x="1991" y="441"/>
                    <a:pt x="1991" y="440"/>
                    <a:pt x="1991" y="440"/>
                  </a:cubicBezTo>
                  <a:cubicBezTo>
                    <a:pt x="1991" y="440"/>
                    <a:pt x="1991" y="439"/>
                    <a:pt x="1991" y="439"/>
                  </a:cubicBezTo>
                  <a:cubicBezTo>
                    <a:pt x="1991" y="439"/>
                    <a:pt x="1992" y="438"/>
                    <a:pt x="1992" y="438"/>
                  </a:cubicBezTo>
                  <a:cubicBezTo>
                    <a:pt x="1992" y="437"/>
                    <a:pt x="1992" y="435"/>
                    <a:pt x="1993" y="434"/>
                  </a:cubicBezTo>
                  <a:cubicBezTo>
                    <a:pt x="1993" y="433"/>
                    <a:pt x="1994" y="432"/>
                    <a:pt x="1994" y="431"/>
                  </a:cubicBezTo>
                  <a:cubicBezTo>
                    <a:pt x="1995" y="430"/>
                    <a:pt x="1995" y="429"/>
                    <a:pt x="1996" y="428"/>
                  </a:cubicBezTo>
                  <a:cubicBezTo>
                    <a:pt x="1996" y="427"/>
                    <a:pt x="1997" y="426"/>
                    <a:pt x="1997" y="426"/>
                  </a:cubicBezTo>
                  <a:cubicBezTo>
                    <a:pt x="2003" y="427"/>
                    <a:pt x="2010" y="426"/>
                    <a:pt x="2013" y="422"/>
                  </a:cubicBezTo>
                  <a:cubicBezTo>
                    <a:pt x="2018" y="417"/>
                    <a:pt x="2014" y="410"/>
                    <a:pt x="2014" y="404"/>
                  </a:cubicBezTo>
                  <a:cubicBezTo>
                    <a:pt x="2005" y="409"/>
                    <a:pt x="1986" y="411"/>
                    <a:pt x="1995" y="425"/>
                  </a:cubicBezTo>
                  <a:cubicBezTo>
                    <a:pt x="1995" y="425"/>
                    <a:pt x="1995" y="425"/>
                    <a:pt x="1995" y="425"/>
                  </a:cubicBezTo>
                  <a:cubicBezTo>
                    <a:pt x="1995" y="425"/>
                    <a:pt x="1994" y="425"/>
                    <a:pt x="1994" y="425"/>
                  </a:cubicBezTo>
                  <a:cubicBezTo>
                    <a:pt x="1995" y="425"/>
                    <a:pt x="1995" y="425"/>
                    <a:pt x="1995" y="425"/>
                  </a:cubicBezTo>
                  <a:cubicBezTo>
                    <a:pt x="1995" y="426"/>
                    <a:pt x="1994" y="426"/>
                    <a:pt x="1994" y="427"/>
                  </a:cubicBezTo>
                  <a:cubicBezTo>
                    <a:pt x="1994" y="428"/>
                    <a:pt x="1993" y="429"/>
                    <a:pt x="1992" y="430"/>
                  </a:cubicBezTo>
                  <a:cubicBezTo>
                    <a:pt x="1992" y="431"/>
                    <a:pt x="1991" y="432"/>
                    <a:pt x="1991" y="434"/>
                  </a:cubicBezTo>
                  <a:cubicBezTo>
                    <a:pt x="1990" y="435"/>
                    <a:pt x="1990" y="436"/>
                    <a:pt x="1990" y="437"/>
                  </a:cubicBezTo>
                  <a:cubicBezTo>
                    <a:pt x="1990" y="438"/>
                    <a:pt x="1989" y="438"/>
                    <a:pt x="1989" y="439"/>
                  </a:cubicBezTo>
                  <a:cubicBezTo>
                    <a:pt x="1989" y="439"/>
                    <a:pt x="1989" y="439"/>
                    <a:pt x="1989" y="440"/>
                  </a:cubicBezTo>
                  <a:cubicBezTo>
                    <a:pt x="1989" y="440"/>
                    <a:pt x="1989" y="440"/>
                    <a:pt x="1989" y="440"/>
                  </a:cubicBezTo>
                  <a:cubicBezTo>
                    <a:pt x="1989" y="441"/>
                    <a:pt x="1989" y="441"/>
                    <a:pt x="1989" y="442"/>
                  </a:cubicBezTo>
                  <a:cubicBezTo>
                    <a:pt x="1989" y="442"/>
                    <a:pt x="1989" y="443"/>
                    <a:pt x="1988" y="443"/>
                  </a:cubicBezTo>
                  <a:cubicBezTo>
                    <a:pt x="1988" y="444"/>
                    <a:pt x="1988" y="444"/>
                    <a:pt x="1988" y="444"/>
                  </a:cubicBezTo>
                  <a:cubicBezTo>
                    <a:pt x="1988" y="444"/>
                    <a:pt x="1988" y="444"/>
                    <a:pt x="1988" y="445"/>
                  </a:cubicBezTo>
                  <a:cubicBezTo>
                    <a:pt x="1988" y="445"/>
                    <a:pt x="1988" y="446"/>
                    <a:pt x="1989" y="446"/>
                  </a:cubicBezTo>
                  <a:cubicBezTo>
                    <a:pt x="1989" y="446"/>
                    <a:pt x="1989" y="447"/>
                    <a:pt x="1989" y="447"/>
                  </a:cubicBezTo>
                  <a:cubicBezTo>
                    <a:pt x="1989" y="447"/>
                    <a:pt x="1989" y="448"/>
                    <a:pt x="1989" y="448"/>
                  </a:cubicBezTo>
                  <a:cubicBezTo>
                    <a:pt x="1989" y="448"/>
                    <a:pt x="1989" y="449"/>
                    <a:pt x="1989" y="449"/>
                  </a:cubicBezTo>
                  <a:cubicBezTo>
                    <a:pt x="1988" y="447"/>
                    <a:pt x="1988" y="446"/>
                    <a:pt x="1987" y="444"/>
                  </a:cubicBezTo>
                  <a:cubicBezTo>
                    <a:pt x="1987" y="443"/>
                    <a:pt x="1987" y="442"/>
                    <a:pt x="1986" y="441"/>
                  </a:cubicBezTo>
                  <a:cubicBezTo>
                    <a:pt x="1986" y="440"/>
                    <a:pt x="1986" y="439"/>
                    <a:pt x="1985" y="438"/>
                  </a:cubicBezTo>
                  <a:cubicBezTo>
                    <a:pt x="1985" y="437"/>
                    <a:pt x="1985" y="436"/>
                    <a:pt x="1984" y="435"/>
                  </a:cubicBezTo>
                  <a:cubicBezTo>
                    <a:pt x="1983" y="432"/>
                    <a:pt x="1983" y="432"/>
                    <a:pt x="1983" y="432"/>
                  </a:cubicBezTo>
                  <a:cubicBezTo>
                    <a:pt x="1982" y="427"/>
                    <a:pt x="1981" y="423"/>
                    <a:pt x="1980" y="419"/>
                  </a:cubicBezTo>
                  <a:cubicBezTo>
                    <a:pt x="1979" y="410"/>
                    <a:pt x="1977" y="402"/>
                    <a:pt x="1976" y="393"/>
                  </a:cubicBezTo>
                  <a:cubicBezTo>
                    <a:pt x="1974" y="385"/>
                    <a:pt x="1973" y="377"/>
                    <a:pt x="1972" y="369"/>
                  </a:cubicBezTo>
                  <a:cubicBezTo>
                    <a:pt x="1970" y="362"/>
                    <a:pt x="1968" y="355"/>
                    <a:pt x="1966" y="348"/>
                  </a:cubicBezTo>
                  <a:cubicBezTo>
                    <a:pt x="1965" y="345"/>
                    <a:pt x="1965" y="342"/>
                    <a:pt x="1963" y="339"/>
                  </a:cubicBezTo>
                  <a:cubicBezTo>
                    <a:pt x="1963" y="338"/>
                    <a:pt x="1962" y="336"/>
                    <a:pt x="1962" y="335"/>
                  </a:cubicBezTo>
                  <a:cubicBezTo>
                    <a:pt x="1961" y="333"/>
                    <a:pt x="1961" y="332"/>
                    <a:pt x="1960" y="331"/>
                  </a:cubicBezTo>
                  <a:cubicBezTo>
                    <a:pt x="1958" y="326"/>
                    <a:pt x="1955" y="322"/>
                    <a:pt x="1953" y="318"/>
                  </a:cubicBezTo>
                  <a:cubicBezTo>
                    <a:pt x="1952" y="317"/>
                    <a:pt x="1951" y="315"/>
                    <a:pt x="1950" y="314"/>
                  </a:cubicBezTo>
                  <a:cubicBezTo>
                    <a:pt x="1949" y="313"/>
                    <a:pt x="1948" y="312"/>
                    <a:pt x="1948" y="311"/>
                  </a:cubicBezTo>
                  <a:cubicBezTo>
                    <a:pt x="1946" y="309"/>
                    <a:pt x="1946" y="309"/>
                    <a:pt x="1946" y="309"/>
                  </a:cubicBezTo>
                  <a:cubicBezTo>
                    <a:pt x="1946" y="309"/>
                    <a:pt x="1946" y="310"/>
                    <a:pt x="1947" y="311"/>
                  </a:cubicBezTo>
                  <a:cubicBezTo>
                    <a:pt x="1948" y="312"/>
                    <a:pt x="1949" y="313"/>
                    <a:pt x="1949" y="315"/>
                  </a:cubicBezTo>
                  <a:cubicBezTo>
                    <a:pt x="1950" y="316"/>
                    <a:pt x="1951" y="317"/>
                    <a:pt x="1952" y="319"/>
                  </a:cubicBezTo>
                  <a:cubicBezTo>
                    <a:pt x="1954" y="323"/>
                    <a:pt x="1956" y="327"/>
                    <a:pt x="1958" y="332"/>
                  </a:cubicBezTo>
                  <a:cubicBezTo>
                    <a:pt x="1958" y="333"/>
                    <a:pt x="1959" y="334"/>
                    <a:pt x="1959" y="336"/>
                  </a:cubicBezTo>
                  <a:cubicBezTo>
                    <a:pt x="1960" y="337"/>
                    <a:pt x="1960" y="339"/>
                    <a:pt x="1960" y="340"/>
                  </a:cubicBezTo>
                  <a:cubicBezTo>
                    <a:pt x="1961" y="341"/>
                    <a:pt x="1961" y="341"/>
                    <a:pt x="1961" y="342"/>
                  </a:cubicBezTo>
                  <a:cubicBezTo>
                    <a:pt x="1961" y="343"/>
                    <a:pt x="1962" y="344"/>
                    <a:pt x="1962" y="344"/>
                  </a:cubicBezTo>
                  <a:cubicBezTo>
                    <a:pt x="1962" y="346"/>
                    <a:pt x="1963" y="347"/>
                    <a:pt x="1963" y="349"/>
                  </a:cubicBezTo>
                  <a:cubicBezTo>
                    <a:pt x="1963" y="349"/>
                    <a:pt x="1963" y="349"/>
                    <a:pt x="1963" y="349"/>
                  </a:cubicBezTo>
                  <a:cubicBezTo>
                    <a:pt x="1963" y="349"/>
                    <a:pt x="1963" y="349"/>
                    <a:pt x="1963" y="349"/>
                  </a:cubicBezTo>
                  <a:cubicBezTo>
                    <a:pt x="1963" y="348"/>
                    <a:pt x="1962" y="348"/>
                    <a:pt x="1961" y="347"/>
                  </a:cubicBezTo>
                  <a:cubicBezTo>
                    <a:pt x="1961" y="346"/>
                    <a:pt x="1960" y="346"/>
                    <a:pt x="1959" y="345"/>
                  </a:cubicBezTo>
                  <a:cubicBezTo>
                    <a:pt x="1958" y="344"/>
                    <a:pt x="1957" y="343"/>
                    <a:pt x="1957" y="343"/>
                  </a:cubicBezTo>
                  <a:cubicBezTo>
                    <a:pt x="1957" y="343"/>
                    <a:pt x="1956" y="343"/>
                    <a:pt x="1956" y="343"/>
                  </a:cubicBezTo>
                  <a:cubicBezTo>
                    <a:pt x="1957" y="342"/>
                    <a:pt x="1957" y="342"/>
                    <a:pt x="1957" y="342"/>
                  </a:cubicBezTo>
                  <a:cubicBezTo>
                    <a:pt x="1950" y="329"/>
                    <a:pt x="1938" y="326"/>
                    <a:pt x="1924" y="324"/>
                  </a:cubicBezTo>
                  <a:cubicBezTo>
                    <a:pt x="1928" y="338"/>
                    <a:pt x="1940" y="342"/>
                    <a:pt x="1953" y="343"/>
                  </a:cubicBezTo>
                  <a:cubicBezTo>
                    <a:pt x="1953" y="344"/>
                    <a:pt x="1954" y="344"/>
                    <a:pt x="1955" y="345"/>
                  </a:cubicBezTo>
                  <a:cubicBezTo>
                    <a:pt x="1956" y="345"/>
                    <a:pt x="1957" y="346"/>
                    <a:pt x="1957" y="347"/>
                  </a:cubicBezTo>
                  <a:cubicBezTo>
                    <a:pt x="1958" y="347"/>
                    <a:pt x="1959" y="348"/>
                    <a:pt x="1959" y="349"/>
                  </a:cubicBezTo>
                  <a:cubicBezTo>
                    <a:pt x="1960" y="349"/>
                    <a:pt x="1961" y="350"/>
                    <a:pt x="1961" y="351"/>
                  </a:cubicBezTo>
                  <a:cubicBezTo>
                    <a:pt x="1962" y="351"/>
                    <a:pt x="1962" y="352"/>
                    <a:pt x="1963" y="353"/>
                  </a:cubicBezTo>
                  <a:cubicBezTo>
                    <a:pt x="1963" y="353"/>
                    <a:pt x="1963" y="353"/>
                    <a:pt x="1963" y="353"/>
                  </a:cubicBezTo>
                  <a:cubicBezTo>
                    <a:pt x="1963" y="353"/>
                    <a:pt x="1963" y="353"/>
                    <a:pt x="1964" y="353"/>
                  </a:cubicBezTo>
                  <a:cubicBezTo>
                    <a:pt x="1964" y="354"/>
                    <a:pt x="1964" y="354"/>
                    <a:pt x="1964" y="354"/>
                  </a:cubicBezTo>
                  <a:cubicBezTo>
                    <a:pt x="1965" y="354"/>
                    <a:pt x="1965" y="354"/>
                    <a:pt x="1965" y="354"/>
                  </a:cubicBezTo>
                  <a:cubicBezTo>
                    <a:pt x="1966" y="359"/>
                    <a:pt x="1967" y="365"/>
                    <a:pt x="1968" y="370"/>
                  </a:cubicBezTo>
                  <a:cubicBezTo>
                    <a:pt x="1970" y="378"/>
                    <a:pt x="1971" y="386"/>
                    <a:pt x="1973" y="394"/>
                  </a:cubicBezTo>
                  <a:cubicBezTo>
                    <a:pt x="1974" y="402"/>
                    <a:pt x="1975" y="411"/>
                    <a:pt x="1977" y="419"/>
                  </a:cubicBezTo>
                  <a:cubicBezTo>
                    <a:pt x="1978" y="424"/>
                    <a:pt x="1979" y="428"/>
                    <a:pt x="1980" y="432"/>
                  </a:cubicBezTo>
                  <a:cubicBezTo>
                    <a:pt x="1981" y="436"/>
                    <a:pt x="1981" y="436"/>
                    <a:pt x="1981" y="436"/>
                  </a:cubicBezTo>
                  <a:cubicBezTo>
                    <a:pt x="1982" y="437"/>
                    <a:pt x="1982" y="438"/>
                    <a:pt x="1982" y="439"/>
                  </a:cubicBezTo>
                  <a:cubicBezTo>
                    <a:pt x="1982" y="440"/>
                    <a:pt x="1983" y="441"/>
                    <a:pt x="1983" y="442"/>
                  </a:cubicBezTo>
                  <a:cubicBezTo>
                    <a:pt x="1984" y="443"/>
                    <a:pt x="1984" y="444"/>
                    <a:pt x="1984" y="445"/>
                  </a:cubicBezTo>
                  <a:cubicBezTo>
                    <a:pt x="1987" y="454"/>
                    <a:pt x="1991" y="462"/>
                    <a:pt x="1994" y="470"/>
                  </a:cubicBezTo>
                  <a:cubicBezTo>
                    <a:pt x="1995" y="472"/>
                    <a:pt x="1996" y="475"/>
                    <a:pt x="1997" y="477"/>
                  </a:cubicBezTo>
                  <a:cubicBezTo>
                    <a:pt x="1997" y="477"/>
                    <a:pt x="1997" y="477"/>
                    <a:pt x="1997" y="477"/>
                  </a:cubicBezTo>
                  <a:cubicBezTo>
                    <a:pt x="1997" y="476"/>
                    <a:pt x="1996" y="476"/>
                    <a:pt x="1996" y="476"/>
                  </a:cubicBezTo>
                  <a:cubicBezTo>
                    <a:pt x="1995" y="475"/>
                    <a:pt x="1995" y="475"/>
                    <a:pt x="1994" y="474"/>
                  </a:cubicBezTo>
                  <a:cubicBezTo>
                    <a:pt x="1994" y="474"/>
                    <a:pt x="1993" y="473"/>
                    <a:pt x="1993" y="473"/>
                  </a:cubicBezTo>
                  <a:cubicBezTo>
                    <a:pt x="1992" y="473"/>
                    <a:pt x="1992" y="472"/>
                    <a:pt x="1992" y="472"/>
                  </a:cubicBezTo>
                  <a:cubicBezTo>
                    <a:pt x="1991" y="472"/>
                    <a:pt x="1991" y="472"/>
                    <a:pt x="1991" y="471"/>
                  </a:cubicBezTo>
                  <a:cubicBezTo>
                    <a:pt x="1989" y="470"/>
                    <a:pt x="1988" y="469"/>
                    <a:pt x="1986" y="468"/>
                  </a:cubicBezTo>
                  <a:cubicBezTo>
                    <a:pt x="1985" y="467"/>
                    <a:pt x="1983" y="466"/>
                    <a:pt x="1981" y="465"/>
                  </a:cubicBezTo>
                  <a:cubicBezTo>
                    <a:pt x="1978" y="463"/>
                    <a:pt x="1974" y="461"/>
                    <a:pt x="1970" y="458"/>
                  </a:cubicBezTo>
                  <a:cubicBezTo>
                    <a:pt x="1967" y="456"/>
                    <a:pt x="1963" y="454"/>
                    <a:pt x="1960" y="452"/>
                  </a:cubicBezTo>
                  <a:cubicBezTo>
                    <a:pt x="1960" y="452"/>
                    <a:pt x="1960" y="451"/>
                    <a:pt x="1960" y="451"/>
                  </a:cubicBezTo>
                  <a:cubicBezTo>
                    <a:pt x="1960" y="450"/>
                    <a:pt x="1960" y="450"/>
                    <a:pt x="1960" y="449"/>
                  </a:cubicBezTo>
                  <a:cubicBezTo>
                    <a:pt x="1960" y="449"/>
                    <a:pt x="1960" y="448"/>
                    <a:pt x="1960" y="448"/>
                  </a:cubicBezTo>
                  <a:cubicBezTo>
                    <a:pt x="1960" y="448"/>
                    <a:pt x="1960" y="447"/>
                    <a:pt x="1960" y="447"/>
                  </a:cubicBezTo>
                  <a:cubicBezTo>
                    <a:pt x="1960" y="447"/>
                    <a:pt x="1960" y="447"/>
                    <a:pt x="1960" y="446"/>
                  </a:cubicBezTo>
                  <a:cubicBezTo>
                    <a:pt x="1960" y="446"/>
                    <a:pt x="1960" y="445"/>
                    <a:pt x="1960" y="444"/>
                  </a:cubicBezTo>
                  <a:cubicBezTo>
                    <a:pt x="1959" y="443"/>
                    <a:pt x="1959" y="441"/>
                    <a:pt x="1959" y="440"/>
                  </a:cubicBezTo>
                  <a:cubicBezTo>
                    <a:pt x="1959" y="438"/>
                    <a:pt x="1958" y="436"/>
                    <a:pt x="1958" y="433"/>
                  </a:cubicBezTo>
                  <a:cubicBezTo>
                    <a:pt x="1958" y="433"/>
                    <a:pt x="1958" y="433"/>
                    <a:pt x="1958" y="433"/>
                  </a:cubicBezTo>
                  <a:cubicBezTo>
                    <a:pt x="1958" y="433"/>
                    <a:pt x="1958" y="433"/>
                    <a:pt x="1958" y="433"/>
                  </a:cubicBezTo>
                  <a:cubicBezTo>
                    <a:pt x="1969" y="423"/>
                    <a:pt x="1958" y="409"/>
                    <a:pt x="1947" y="406"/>
                  </a:cubicBezTo>
                  <a:cubicBezTo>
                    <a:pt x="1949" y="414"/>
                    <a:pt x="1945" y="429"/>
                    <a:pt x="1956" y="432"/>
                  </a:cubicBezTo>
                  <a:cubicBezTo>
                    <a:pt x="1956" y="433"/>
                    <a:pt x="1956" y="433"/>
                    <a:pt x="1956" y="434"/>
                  </a:cubicBezTo>
                  <a:cubicBezTo>
                    <a:pt x="1957" y="436"/>
                    <a:pt x="1957" y="438"/>
                    <a:pt x="1957" y="441"/>
                  </a:cubicBezTo>
                  <a:cubicBezTo>
                    <a:pt x="1957" y="442"/>
                    <a:pt x="1958" y="443"/>
                    <a:pt x="1958" y="444"/>
                  </a:cubicBezTo>
                  <a:cubicBezTo>
                    <a:pt x="1958" y="445"/>
                    <a:pt x="1958" y="446"/>
                    <a:pt x="1958" y="447"/>
                  </a:cubicBezTo>
                  <a:cubicBezTo>
                    <a:pt x="1958" y="447"/>
                    <a:pt x="1958" y="447"/>
                    <a:pt x="1958" y="447"/>
                  </a:cubicBezTo>
                  <a:cubicBezTo>
                    <a:pt x="1958" y="448"/>
                    <a:pt x="1958" y="448"/>
                    <a:pt x="1958" y="448"/>
                  </a:cubicBezTo>
                  <a:cubicBezTo>
                    <a:pt x="1958" y="448"/>
                    <a:pt x="1959" y="449"/>
                    <a:pt x="1959" y="449"/>
                  </a:cubicBezTo>
                  <a:cubicBezTo>
                    <a:pt x="1959" y="450"/>
                    <a:pt x="1959" y="450"/>
                    <a:pt x="1959" y="451"/>
                  </a:cubicBezTo>
                  <a:cubicBezTo>
                    <a:pt x="1959" y="451"/>
                    <a:pt x="1959" y="451"/>
                    <a:pt x="1959" y="452"/>
                  </a:cubicBezTo>
                  <a:cubicBezTo>
                    <a:pt x="1959" y="452"/>
                    <a:pt x="1959" y="452"/>
                    <a:pt x="1959" y="451"/>
                  </a:cubicBezTo>
                  <a:cubicBezTo>
                    <a:pt x="1958" y="450"/>
                    <a:pt x="1956" y="449"/>
                    <a:pt x="1954" y="448"/>
                  </a:cubicBezTo>
                  <a:cubicBezTo>
                    <a:pt x="1953" y="447"/>
                    <a:pt x="1951" y="446"/>
                    <a:pt x="1950" y="445"/>
                  </a:cubicBezTo>
                  <a:cubicBezTo>
                    <a:pt x="1950" y="445"/>
                    <a:pt x="1949" y="445"/>
                    <a:pt x="1949" y="445"/>
                  </a:cubicBezTo>
                  <a:cubicBezTo>
                    <a:pt x="1949" y="444"/>
                    <a:pt x="1948" y="444"/>
                    <a:pt x="1948" y="444"/>
                  </a:cubicBezTo>
                  <a:cubicBezTo>
                    <a:pt x="1947" y="443"/>
                    <a:pt x="1947" y="443"/>
                    <a:pt x="1946" y="443"/>
                  </a:cubicBezTo>
                  <a:cubicBezTo>
                    <a:pt x="1945" y="442"/>
                    <a:pt x="1944" y="441"/>
                    <a:pt x="1943" y="441"/>
                  </a:cubicBezTo>
                  <a:cubicBezTo>
                    <a:pt x="1941" y="440"/>
                    <a:pt x="1941" y="439"/>
                    <a:pt x="1941" y="439"/>
                  </a:cubicBezTo>
                  <a:cubicBezTo>
                    <a:pt x="1941" y="439"/>
                    <a:pt x="1941" y="440"/>
                    <a:pt x="1943" y="442"/>
                  </a:cubicBezTo>
                  <a:cubicBezTo>
                    <a:pt x="1943" y="442"/>
                    <a:pt x="1943" y="442"/>
                    <a:pt x="1944" y="443"/>
                  </a:cubicBezTo>
                  <a:cubicBezTo>
                    <a:pt x="1944" y="443"/>
                    <a:pt x="1945" y="443"/>
                    <a:pt x="1945" y="444"/>
                  </a:cubicBezTo>
                  <a:cubicBezTo>
                    <a:pt x="1946" y="444"/>
                    <a:pt x="1946" y="445"/>
                    <a:pt x="1947" y="445"/>
                  </a:cubicBezTo>
                  <a:cubicBezTo>
                    <a:pt x="1947" y="446"/>
                    <a:pt x="1947" y="446"/>
                    <a:pt x="1948" y="446"/>
                  </a:cubicBezTo>
                  <a:cubicBezTo>
                    <a:pt x="1948" y="446"/>
                    <a:pt x="1948" y="447"/>
                    <a:pt x="1949" y="447"/>
                  </a:cubicBezTo>
                  <a:cubicBezTo>
                    <a:pt x="1950" y="448"/>
                    <a:pt x="1952" y="449"/>
                    <a:pt x="1953" y="450"/>
                  </a:cubicBezTo>
                  <a:cubicBezTo>
                    <a:pt x="1955" y="451"/>
                    <a:pt x="1956" y="452"/>
                    <a:pt x="1958" y="453"/>
                  </a:cubicBezTo>
                  <a:cubicBezTo>
                    <a:pt x="1962" y="455"/>
                    <a:pt x="1965" y="458"/>
                    <a:pt x="1969" y="460"/>
                  </a:cubicBezTo>
                  <a:cubicBezTo>
                    <a:pt x="1970" y="461"/>
                    <a:pt x="1972" y="461"/>
                    <a:pt x="1973" y="462"/>
                  </a:cubicBezTo>
                  <a:cubicBezTo>
                    <a:pt x="1973" y="462"/>
                    <a:pt x="1972" y="462"/>
                    <a:pt x="1972" y="462"/>
                  </a:cubicBezTo>
                  <a:cubicBezTo>
                    <a:pt x="1972" y="462"/>
                    <a:pt x="1972" y="462"/>
                    <a:pt x="1971" y="462"/>
                  </a:cubicBezTo>
                  <a:cubicBezTo>
                    <a:pt x="1971" y="462"/>
                    <a:pt x="1971" y="462"/>
                    <a:pt x="1970" y="462"/>
                  </a:cubicBezTo>
                  <a:cubicBezTo>
                    <a:pt x="1970" y="463"/>
                    <a:pt x="1970" y="463"/>
                    <a:pt x="1970" y="463"/>
                  </a:cubicBezTo>
                  <a:cubicBezTo>
                    <a:pt x="1967" y="464"/>
                    <a:pt x="1965" y="465"/>
                    <a:pt x="1962" y="467"/>
                  </a:cubicBezTo>
                  <a:cubicBezTo>
                    <a:pt x="1960" y="468"/>
                    <a:pt x="1958" y="470"/>
                    <a:pt x="1956" y="471"/>
                  </a:cubicBezTo>
                  <a:cubicBezTo>
                    <a:pt x="1956" y="471"/>
                    <a:pt x="1956" y="470"/>
                    <a:pt x="1956" y="470"/>
                  </a:cubicBezTo>
                  <a:cubicBezTo>
                    <a:pt x="1953" y="469"/>
                    <a:pt x="1953" y="469"/>
                    <a:pt x="1953" y="469"/>
                  </a:cubicBezTo>
                  <a:cubicBezTo>
                    <a:pt x="1944" y="462"/>
                    <a:pt x="1930" y="466"/>
                    <a:pt x="1926" y="478"/>
                  </a:cubicBezTo>
                  <a:cubicBezTo>
                    <a:pt x="1936" y="479"/>
                    <a:pt x="1952" y="487"/>
                    <a:pt x="1955" y="474"/>
                  </a:cubicBezTo>
                  <a:cubicBezTo>
                    <a:pt x="1955" y="473"/>
                    <a:pt x="1955" y="473"/>
                    <a:pt x="1956" y="473"/>
                  </a:cubicBezTo>
                  <a:cubicBezTo>
                    <a:pt x="1958" y="472"/>
                    <a:pt x="1961" y="470"/>
                    <a:pt x="1963" y="468"/>
                  </a:cubicBezTo>
                  <a:cubicBezTo>
                    <a:pt x="1966" y="467"/>
                    <a:pt x="1968" y="465"/>
                    <a:pt x="1970" y="465"/>
                  </a:cubicBezTo>
                  <a:cubicBezTo>
                    <a:pt x="1971" y="464"/>
                    <a:pt x="1971" y="464"/>
                    <a:pt x="1971" y="464"/>
                  </a:cubicBezTo>
                  <a:cubicBezTo>
                    <a:pt x="1971" y="464"/>
                    <a:pt x="1972" y="464"/>
                    <a:pt x="1972" y="464"/>
                  </a:cubicBezTo>
                  <a:cubicBezTo>
                    <a:pt x="1972" y="464"/>
                    <a:pt x="1972" y="464"/>
                    <a:pt x="1973" y="464"/>
                  </a:cubicBezTo>
                  <a:cubicBezTo>
                    <a:pt x="1973" y="464"/>
                    <a:pt x="1973" y="464"/>
                    <a:pt x="1973" y="464"/>
                  </a:cubicBezTo>
                  <a:cubicBezTo>
                    <a:pt x="1974" y="463"/>
                    <a:pt x="1974" y="463"/>
                    <a:pt x="1975" y="463"/>
                  </a:cubicBezTo>
                  <a:cubicBezTo>
                    <a:pt x="1977" y="464"/>
                    <a:pt x="1978" y="466"/>
                    <a:pt x="1980" y="467"/>
                  </a:cubicBezTo>
                  <a:cubicBezTo>
                    <a:pt x="1982" y="468"/>
                    <a:pt x="1984" y="469"/>
                    <a:pt x="1985" y="470"/>
                  </a:cubicBezTo>
                  <a:cubicBezTo>
                    <a:pt x="1987" y="471"/>
                    <a:pt x="1988" y="472"/>
                    <a:pt x="1990" y="473"/>
                  </a:cubicBezTo>
                  <a:cubicBezTo>
                    <a:pt x="1990" y="473"/>
                    <a:pt x="1991" y="474"/>
                    <a:pt x="1992" y="474"/>
                  </a:cubicBezTo>
                  <a:cubicBezTo>
                    <a:pt x="1992" y="475"/>
                    <a:pt x="1993" y="475"/>
                    <a:pt x="1993" y="475"/>
                  </a:cubicBezTo>
                  <a:cubicBezTo>
                    <a:pt x="1995" y="476"/>
                    <a:pt x="1996" y="477"/>
                    <a:pt x="1996" y="477"/>
                  </a:cubicBezTo>
                  <a:cubicBezTo>
                    <a:pt x="1997" y="478"/>
                    <a:pt x="1997" y="478"/>
                    <a:pt x="1998" y="478"/>
                  </a:cubicBezTo>
                  <a:cubicBezTo>
                    <a:pt x="1998" y="479"/>
                    <a:pt x="1999" y="481"/>
                    <a:pt x="1999" y="482"/>
                  </a:cubicBezTo>
                  <a:cubicBezTo>
                    <a:pt x="2000" y="484"/>
                    <a:pt x="2001" y="486"/>
                    <a:pt x="2002" y="488"/>
                  </a:cubicBezTo>
                  <a:cubicBezTo>
                    <a:pt x="2002" y="490"/>
                    <a:pt x="2003" y="492"/>
                    <a:pt x="2004" y="494"/>
                  </a:cubicBezTo>
                  <a:cubicBezTo>
                    <a:pt x="2007" y="505"/>
                    <a:pt x="2010" y="516"/>
                    <a:pt x="2012" y="526"/>
                  </a:cubicBezTo>
                  <a:cubicBezTo>
                    <a:pt x="2012" y="526"/>
                    <a:pt x="2012" y="526"/>
                    <a:pt x="2011" y="526"/>
                  </a:cubicBezTo>
                  <a:cubicBezTo>
                    <a:pt x="2011" y="525"/>
                    <a:pt x="2010" y="525"/>
                    <a:pt x="2009" y="525"/>
                  </a:cubicBezTo>
                  <a:cubicBezTo>
                    <a:pt x="2009" y="524"/>
                    <a:pt x="2008" y="524"/>
                    <a:pt x="2007" y="524"/>
                  </a:cubicBezTo>
                  <a:cubicBezTo>
                    <a:pt x="2007" y="524"/>
                    <a:pt x="2006" y="524"/>
                    <a:pt x="2005" y="523"/>
                  </a:cubicBezTo>
                  <a:cubicBezTo>
                    <a:pt x="2005" y="523"/>
                    <a:pt x="2005" y="523"/>
                    <a:pt x="2005" y="523"/>
                  </a:cubicBezTo>
                  <a:cubicBezTo>
                    <a:pt x="2005" y="523"/>
                    <a:pt x="2005" y="523"/>
                    <a:pt x="2005" y="523"/>
                  </a:cubicBezTo>
                  <a:cubicBezTo>
                    <a:pt x="1997" y="514"/>
                    <a:pt x="1988" y="518"/>
                    <a:pt x="1977" y="523"/>
                  </a:cubicBezTo>
                  <a:cubicBezTo>
                    <a:pt x="1982" y="533"/>
                    <a:pt x="1992" y="531"/>
                    <a:pt x="2002" y="525"/>
                  </a:cubicBezTo>
                  <a:cubicBezTo>
                    <a:pt x="2003" y="526"/>
                    <a:pt x="2004" y="526"/>
                    <a:pt x="2004" y="526"/>
                  </a:cubicBezTo>
                  <a:cubicBezTo>
                    <a:pt x="2005" y="526"/>
                    <a:pt x="2006" y="526"/>
                    <a:pt x="2006" y="526"/>
                  </a:cubicBezTo>
                  <a:cubicBezTo>
                    <a:pt x="2007" y="527"/>
                    <a:pt x="2008" y="527"/>
                    <a:pt x="2008" y="527"/>
                  </a:cubicBezTo>
                  <a:cubicBezTo>
                    <a:pt x="2009" y="528"/>
                    <a:pt x="2010" y="528"/>
                    <a:pt x="2010" y="528"/>
                  </a:cubicBezTo>
                  <a:cubicBezTo>
                    <a:pt x="2011" y="528"/>
                    <a:pt x="2011" y="529"/>
                    <a:pt x="2012" y="529"/>
                  </a:cubicBezTo>
                  <a:cubicBezTo>
                    <a:pt x="2012" y="529"/>
                    <a:pt x="2012" y="529"/>
                    <a:pt x="2012" y="529"/>
                  </a:cubicBezTo>
                  <a:cubicBezTo>
                    <a:pt x="2012" y="529"/>
                    <a:pt x="2012" y="529"/>
                    <a:pt x="2012" y="529"/>
                  </a:cubicBezTo>
                  <a:cubicBezTo>
                    <a:pt x="2013" y="530"/>
                    <a:pt x="2013" y="532"/>
                    <a:pt x="2013" y="533"/>
                  </a:cubicBezTo>
                  <a:cubicBezTo>
                    <a:pt x="2009" y="566"/>
                    <a:pt x="2014" y="636"/>
                    <a:pt x="2012" y="648"/>
                  </a:cubicBezTo>
                  <a:cubicBezTo>
                    <a:pt x="2005" y="688"/>
                    <a:pt x="1981" y="712"/>
                    <a:pt x="1949" y="735"/>
                  </a:cubicBezTo>
                  <a:cubicBezTo>
                    <a:pt x="1925" y="753"/>
                    <a:pt x="1920" y="753"/>
                    <a:pt x="1907" y="740"/>
                  </a:cubicBezTo>
                  <a:cubicBezTo>
                    <a:pt x="1907" y="739"/>
                    <a:pt x="1907" y="738"/>
                    <a:pt x="1907" y="737"/>
                  </a:cubicBezTo>
                  <a:cubicBezTo>
                    <a:pt x="1907" y="736"/>
                    <a:pt x="1907" y="735"/>
                    <a:pt x="1907" y="734"/>
                  </a:cubicBezTo>
                  <a:cubicBezTo>
                    <a:pt x="1907" y="733"/>
                    <a:pt x="1907" y="731"/>
                    <a:pt x="1907" y="730"/>
                  </a:cubicBezTo>
                  <a:cubicBezTo>
                    <a:pt x="1906" y="720"/>
                    <a:pt x="1905" y="709"/>
                    <a:pt x="1904" y="697"/>
                  </a:cubicBezTo>
                  <a:cubicBezTo>
                    <a:pt x="1904" y="694"/>
                    <a:pt x="1903" y="692"/>
                    <a:pt x="1903" y="689"/>
                  </a:cubicBezTo>
                  <a:cubicBezTo>
                    <a:pt x="1903" y="689"/>
                    <a:pt x="1903" y="689"/>
                    <a:pt x="1903" y="689"/>
                  </a:cubicBezTo>
                  <a:cubicBezTo>
                    <a:pt x="1904" y="689"/>
                    <a:pt x="1904" y="688"/>
                    <a:pt x="1904" y="688"/>
                  </a:cubicBezTo>
                  <a:cubicBezTo>
                    <a:pt x="1905" y="688"/>
                    <a:pt x="1905" y="687"/>
                    <a:pt x="1905" y="687"/>
                  </a:cubicBezTo>
                  <a:cubicBezTo>
                    <a:pt x="1905" y="687"/>
                    <a:pt x="1905" y="687"/>
                    <a:pt x="1905" y="687"/>
                  </a:cubicBezTo>
                  <a:cubicBezTo>
                    <a:pt x="1905" y="687"/>
                    <a:pt x="1906" y="687"/>
                    <a:pt x="1906" y="687"/>
                  </a:cubicBezTo>
                  <a:cubicBezTo>
                    <a:pt x="1906" y="686"/>
                    <a:pt x="1907" y="686"/>
                    <a:pt x="1907" y="685"/>
                  </a:cubicBezTo>
                  <a:cubicBezTo>
                    <a:pt x="1908" y="685"/>
                    <a:pt x="1909" y="684"/>
                    <a:pt x="1910" y="684"/>
                  </a:cubicBezTo>
                  <a:cubicBezTo>
                    <a:pt x="1910" y="683"/>
                    <a:pt x="1911" y="683"/>
                    <a:pt x="1912" y="683"/>
                  </a:cubicBezTo>
                  <a:cubicBezTo>
                    <a:pt x="1913" y="682"/>
                    <a:pt x="1914" y="682"/>
                    <a:pt x="1915" y="681"/>
                  </a:cubicBezTo>
                  <a:cubicBezTo>
                    <a:pt x="1916" y="681"/>
                    <a:pt x="1917" y="680"/>
                    <a:pt x="1918" y="680"/>
                  </a:cubicBezTo>
                  <a:cubicBezTo>
                    <a:pt x="1923" y="685"/>
                    <a:pt x="1932" y="679"/>
                    <a:pt x="1935" y="674"/>
                  </a:cubicBezTo>
                  <a:cubicBezTo>
                    <a:pt x="1939" y="667"/>
                    <a:pt x="1937" y="660"/>
                    <a:pt x="1932" y="654"/>
                  </a:cubicBezTo>
                  <a:cubicBezTo>
                    <a:pt x="1934" y="669"/>
                    <a:pt x="1918" y="663"/>
                    <a:pt x="1917" y="678"/>
                  </a:cubicBezTo>
                  <a:cubicBezTo>
                    <a:pt x="1916" y="679"/>
                    <a:pt x="1915" y="679"/>
                    <a:pt x="1914" y="680"/>
                  </a:cubicBezTo>
                  <a:cubicBezTo>
                    <a:pt x="1913" y="680"/>
                    <a:pt x="1912" y="681"/>
                    <a:pt x="1911" y="681"/>
                  </a:cubicBezTo>
                  <a:cubicBezTo>
                    <a:pt x="1910" y="682"/>
                    <a:pt x="1910" y="682"/>
                    <a:pt x="1909" y="682"/>
                  </a:cubicBezTo>
                  <a:cubicBezTo>
                    <a:pt x="1908" y="683"/>
                    <a:pt x="1907" y="683"/>
                    <a:pt x="1906" y="684"/>
                  </a:cubicBezTo>
                  <a:cubicBezTo>
                    <a:pt x="1906" y="684"/>
                    <a:pt x="1905" y="685"/>
                    <a:pt x="1905" y="685"/>
                  </a:cubicBezTo>
                  <a:cubicBezTo>
                    <a:pt x="1904" y="686"/>
                    <a:pt x="1904" y="686"/>
                    <a:pt x="1904" y="686"/>
                  </a:cubicBezTo>
                  <a:cubicBezTo>
                    <a:pt x="1904" y="686"/>
                    <a:pt x="1904" y="686"/>
                    <a:pt x="1904" y="686"/>
                  </a:cubicBezTo>
                  <a:cubicBezTo>
                    <a:pt x="1904" y="687"/>
                    <a:pt x="1903" y="687"/>
                    <a:pt x="1903" y="687"/>
                  </a:cubicBezTo>
                  <a:cubicBezTo>
                    <a:pt x="1903" y="688"/>
                    <a:pt x="1903" y="688"/>
                    <a:pt x="1903" y="688"/>
                  </a:cubicBezTo>
                  <a:cubicBezTo>
                    <a:pt x="1903" y="685"/>
                    <a:pt x="1902" y="681"/>
                    <a:pt x="1902" y="678"/>
                  </a:cubicBezTo>
                  <a:cubicBezTo>
                    <a:pt x="1901" y="671"/>
                    <a:pt x="1901" y="665"/>
                    <a:pt x="1901" y="659"/>
                  </a:cubicBezTo>
                  <a:cubicBezTo>
                    <a:pt x="1902" y="657"/>
                    <a:pt x="1902" y="655"/>
                    <a:pt x="1902" y="654"/>
                  </a:cubicBezTo>
                  <a:cubicBezTo>
                    <a:pt x="1902" y="653"/>
                    <a:pt x="1903" y="652"/>
                    <a:pt x="1903" y="652"/>
                  </a:cubicBezTo>
                  <a:cubicBezTo>
                    <a:pt x="1903" y="651"/>
                    <a:pt x="1903" y="650"/>
                    <a:pt x="1904" y="649"/>
                  </a:cubicBezTo>
                  <a:cubicBezTo>
                    <a:pt x="1905" y="646"/>
                    <a:pt x="1906" y="644"/>
                    <a:pt x="1907" y="640"/>
                  </a:cubicBezTo>
                  <a:cubicBezTo>
                    <a:pt x="1908" y="638"/>
                    <a:pt x="1909" y="636"/>
                    <a:pt x="1910" y="634"/>
                  </a:cubicBezTo>
                  <a:cubicBezTo>
                    <a:pt x="1910" y="634"/>
                    <a:pt x="1910" y="634"/>
                    <a:pt x="1911" y="633"/>
                  </a:cubicBezTo>
                  <a:cubicBezTo>
                    <a:pt x="1911" y="633"/>
                    <a:pt x="1912" y="633"/>
                    <a:pt x="1912" y="633"/>
                  </a:cubicBezTo>
                  <a:cubicBezTo>
                    <a:pt x="1913" y="633"/>
                    <a:pt x="1913" y="633"/>
                    <a:pt x="1914" y="633"/>
                  </a:cubicBezTo>
                  <a:cubicBezTo>
                    <a:pt x="1914" y="633"/>
                    <a:pt x="1914" y="633"/>
                    <a:pt x="1914" y="633"/>
                  </a:cubicBezTo>
                  <a:cubicBezTo>
                    <a:pt x="1915" y="633"/>
                    <a:pt x="1915" y="633"/>
                    <a:pt x="1915" y="633"/>
                  </a:cubicBezTo>
                  <a:cubicBezTo>
                    <a:pt x="1916" y="633"/>
                    <a:pt x="1918" y="633"/>
                    <a:pt x="1919" y="633"/>
                  </a:cubicBezTo>
                  <a:cubicBezTo>
                    <a:pt x="1921" y="632"/>
                    <a:pt x="1922" y="632"/>
                    <a:pt x="1924" y="632"/>
                  </a:cubicBezTo>
                  <a:cubicBezTo>
                    <a:pt x="1927" y="632"/>
                    <a:pt x="1930" y="632"/>
                    <a:pt x="1933" y="632"/>
                  </a:cubicBezTo>
                  <a:cubicBezTo>
                    <a:pt x="1934" y="631"/>
                    <a:pt x="1936" y="631"/>
                    <a:pt x="1937" y="631"/>
                  </a:cubicBezTo>
                  <a:cubicBezTo>
                    <a:pt x="1938" y="631"/>
                    <a:pt x="1939" y="631"/>
                    <a:pt x="1940" y="632"/>
                  </a:cubicBezTo>
                  <a:cubicBezTo>
                    <a:pt x="1940" y="632"/>
                    <a:pt x="1941" y="632"/>
                    <a:pt x="1941" y="632"/>
                  </a:cubicBezTo>
                  <a:cubicBezTo>
                    <a:pt x="1942" y="632"/>
                    <a:pt x="1942" y="633"/>
                    <a:pt x="1943" y="633"/>
                  </a:cubicBezTo>
                  <a:cubicBezTo>
                    <a:pt x="1944" y="633"/>
                    <a:pt x="1945" y="633"/>
                    <a:pt x="1946" y="634"/>
                  </a:cubicBezTo>
                  <a:cubicBezTo>
                    <a:pt x="1946" y="634"/>
                    <a:pt x="1946" y="634"/>
                    <a:pt x="1946" y="634"/>
                  </a:cubicBezTo>
                  <a:cubicBezTo>
                    <a:pt x="1950" y="646"/>
                    <a:pt x="1959" y="643"/>
                    <a:pt x="1968" y="648"/>
                  </a:cubicBezTo>
                  <a:cubicBezTo>
                    <a:pt x="1967" y="634"/>
                    <a:pt x="1958" y="630"/>
                    <a:pt x="1946" y="633"/>
                  </a:cubicBezTo>
                  <a:cubicBezTo>
                    <a:pt x="1946" y="633"/>
                    <a:pt x="1946" y="633"/>
                    <a:pt x="1946" y="633"/>
                  </a:cubicBezTo>
                  <a:cubicBezTo>
                    <a:pt x="1945" y="632"/>
                    <a:pt x="1944" y="632"/>
                    <a:pt x="1943" y="632"/>
                  </a:cubicBezTo>
                  <a:cubicBezTo>
                    <a:pt x="1943" y="632"/>
                    <a:pt x="1942" y="631"/>
                    <a:pt x="1942" y="631"/>
                  </a:cubicBezTo>
                  <a:cubicBezTo>
                    <a:pt x="1941" y="631"/>
                    <a:pt x="1941" y="631"/>
                    <a:pt x="1940" y="631"/>
                  </a:cubicBezTo>
                  <a:cubicBezTo>
                    <a:pt x="1940" y="631"/>
                    <a:pt x="1940" y="631"/>
                    <a:pt x="1939" y="630"/>
                  </a:cubicBezTo>
                  <a:cubicBezTo>
                    <a:pt x="1941" y="630"/>
                    <a:pt x="1942" y="630"/>
                    <a:pt x="1943" y="630"/>
                  </a:cubicBezTo>
                  <a:cubicBezTo>
                    <a:pt x="1946" y="629"/>
                    <a:pt x="1948" y="628"/>
                    <a:pt x="1951" y="626"/>
                  </a:cubicBezTo>
                  <a:cubicBezTo>
                    <a:pt x="1951" y="626"/>
                    <a:pt x="1951" y="626"/>
                    <a:pt x="1951" y="626"/>
                  </a:cubicBezTo>
                  <a:cubicBezTo>
                    <a:pt x="1952" y="626"/>
                    <a:pt x="1952" y="626"/>
                    <a:pt x="1952" y="626"/>
                  </a:cubicBezTo>
                  <a:cubicBezTo>
                    <a:pt x="1953" y="625"/>
                    <a:pt x="1953" y="625"/>
                    <a:pt x="1954" y="625"/>
                  </a:cubicBezTo>
                  <a:cubicBezTo>
                    <a:pt x="1954" y="624"/>
                    <a:pt x="1955" y="623"/>
                    <a:pt x="1956" y="623"/>
                  </a:cubicBezTo>
                  <a:cubicBezTo>
                    <a:pt x="1956" y="622"/>
                    <a:pt x="1956" y="622"/>
                    <a:pt x="1957" y="622"/>
                  </a:cubicBezTo>
                  <a:cubicBezTo>
                    <a:pt x="1957" y="621"/>
                    <a:pt x="1957" y="621"/>
                    <a:pt x="1957" y="621"/>
                  </a:cubicBezTo>
                  <a:cubicBezTo>
                    <a:pt x="1957" y="621"/>
                    <a:pt x="1956" y="622"/>
                    <a:pt x="1955" y="622"/>
                  </a:cubicBezTo>
                  <a:cubicBezTo>
                    <a:pt x="1954" y="622"/>
                    <a:pt x="1954" y="623"/>
                    <a:pt x="1953" y="623"/>
                  </a:cubicBezTo>
                  <a:cubicBezTo>
                    <a:pt x="1952" y="623"/>
                    <a:pt x="1952" y="623"/>
                    <a:pt x="1951" y="623"/>
                  </a:cubicBezTo>
                  <a:cubicBezTo>
                    <a:pt x="1951" y="624"/>
                    <a:pt x="1951" y="624"/>
                    <a:pt x="1950" y="624"/>
                  </a:cubicBezTo>
                  <a:cubicBezTo>
                    <a:pt x="1950" y="624"/>
                    <a:pt x="1950" y="624"/>
                    <a:pt x="1950" y="624"/>
                  </a:cubicBezTo>
                  <a:cubicBezTo>
                    <a:pt x="1949" y="624"/>
                    <a:pt x="1949" y="625"/>
                    <a:pt x="1948" y="625"/>
                  </a:cubicBezTo>
                  <a:cubicBezTo>
                    <a:pt x="1948" y="625"/>
                    <a:pt x="1948" y="625"/>
                    <a:pt x="1948" y="625"/>
                  </a:cubicBezTo>
                  <a:cubicBezTo>
                    <a:pt x="1948" y="625"/>
                    <a:pt x="1948" y="625"/>
                    <a:pt x="1949" y="624"/>
                  </a:cubicBezTo>
                  <a:cubicBezTo>
                    <a:pt x="1949" y="624"/>
                    <a:pt x="1949" y="624"/>
                    <a:pt x="1949" y="624"/>
                  </a:cubicBezTo>
                  <a:cubicBezTo>
                    <a:pt x="1949" y="623"/>
                    <a:pt x="1950" y="623"/>
                    <a:pt x="1950" y="622"/>
                  </a:cubicBezTo>
                  <a:cubicBezTo>
                    <a:pt x="1951" y="622"/>
                    <a:pt x="1951" y="621"/>
                    <a:pt x="1952" y="620"/>
                  </a:cubicBezTo>
                  <a:cubicBezTo>
                    <a:pt x="1952" y="620"/>
                    <a:pt x="1953" y="619"/>
                    <a:pt x="1953" y="618"/>
                  </a:cubicBezTo>
                  <a:cubicBezTo>
                    <a:pt x="1953" y="618"/>
                    <a:pt x="1954" y="617"/>
                    <a:pt x="1954" y="617"/>
                  </a:cubicBezTo>
                  <a:cubicBezTo>
                    <a:pt x="1954" y="617"/>
                    <a:pt x="1954" y="617"/>
                    <a:pt x="1954" y="617"/>
                  </a:cubicBezTo>
                  <a:cubicBezTo>
                    <a:pt x="1954" y="617"/>
                    <a:pt x="1954" y="617"/>
                    <a:pt x="1954" y="617"/>
                  </a:cubicBezTo>
                  <a:cubicBezTo>
                    <a:pt x="1954" y="617"/>
                    <a:pt x="1954" y="617"/>
                    <a:pt x="1954" y="616"/>
                  </a:cubicBezTo>
                  <a:cubicBezTo>
                    <a:pt x="1958" y="617"/>
                    <a:pt x="1963" y="612"/>
                    <a:pt x="1965" y="608"/>
                  </a:cubicBezTo>
                  <a:cubicBezTo>
                    <a:pt x="1967" y="603"/>
                    <a:pt x="1964" y="596"/>
                    <a:pt x="1963" y="591"/>
                  </a:cubicBezTo>
                  <a:cubicBezTo>
                    <a:pt x="1959" y="601"/>
                    <a:pt x="1948" y="604"/>
                    <a:pt x="1953" y="615"/>
                  </a:cubicBezTo>
                  <a:cubicBezTo>
                    <a:pt x="1953" y="616"/>
                    <a:pt x="1952" y="616"/>
                    <a:pt x="1952" y="617"/>
                  </a:cubicBezTo>
                  <a:cubicBezTo>
                    <a:pt x="1951" y="618"/>
                    <a:pt x="1951" y="619"/>
                    <a:pt x="1950" y="619"/>
                  </a:cubicBezTo>
                  <a:cubicBezTo>
                    <a:pt x="1950" y="620"/>
                    <a:pt x="1949" y="621"/>
                    <a:pt x="1949" y="621"/>
                  </a:cubicBezTo>
                  <a:cubicBezTo>
                    <a:pt x="1948" y="622"/>
                    <a:pt x="1948" y="622"/>
                    <a:pt x="1948" y="623"/>
                  </a:cubicBezTo>
                  <a:cubicBezTo>
                    <a:pt x="1947" y="623"/>
                    <a:pt x="1947" y="623"/>
                    <a:pt x="1947" y="623"/>
                  </a:cubicBezTo>
                  <a:cubicBezTo>
                    <a:pt x="1947" y="623"/>
                    <a:pt x="1947" y="624"/>
                    <a:pt x="1947" y="624"/>
                  </a:cubicBezTo>
                  <a:cubicBezTo>
                    <a:pt x="1947" y="624"/>
                    <a:pt x="1947" y="624"/>
                    <a:pt x="1947" y="625"/>
                  </a:cubicBezTo>
                  <a:cubicBezTo>
                    <a:pt x="1946" y="625"/>
                    <a:pt x="1946" y="625"/>
                    <a:pt x="1946" y="626"/>
                  </a:cubicBezTo>
                  <a:cubicBezTo>
                    <a:pt x="1946" y="626"/>
                    <a:pt x="1946" y="626"/>
                    <a:pt x="1946" y="626"/>
                  </a:cubicBezTo>
                  <a:cubicBezTo>
                    <a:pt x="1945" y="626"/>
                    <a:pt x="1943" y="627"/>
                    <a:pt x="1942" y="627"/>
                  </a:cubicBezTo>
                  <a:cubicBezTo>
                    <a:pt x="1941" y="628"/>
                    <a:pt x="1939" y="628"/>
                    <a:pt x="1938" y="628"/>
                  </a:cubicBezTo>
                  <a:cubicBezTo>
                    <a:pt x="1936" y="629"/>
                    <a:pt x="1934" y="629"/>
                    <a:pt x="1933" y="629"/>
                  </a:cubicBezTo>
                  <a:cubicBezTo>
                    <a:pt x="1930" y="629"/>
                    <a:pt x="1926" y="630"/>
                    <a:pt x="1923" y="630"/>
                  </a:cubicBezTo>
                  <a:cubicBezTo>
                    <a:pt x="1922" y="630"/>
                    <a:pt x="1920" y="630"/>
                    <a:pt x="1919" y="630"/>
                  </a:cubicBezTo>
                  <a:cubicBezTo>
                    <a:pt x="1918" y="630"/>
                    <a:pt x="1916" y="630"/>
                    <a:pt x="1915" y="631"/>
                  </a:cubicBezTo>
                  <a:cubicBezTo>
                    <a:pt x="1915" y="631"/>
                    <a:pt x="1914" y="631"/>
                    <a:pt x="1914" y="631"/>
                  </a:cubicBezTo>
                  <a:cubicBezTo>
                    <a:pt x="1914" y="631"/>
                    <a:pt x="1913" y="631"/>
                    <a:pt x="1913" y="631"/>
                  </a:cubicBezTo>
                  <a:cubicBezTo>
                    <a:pt x="1913" y="631"/>
                    <a:pt x="1912" y="631"/>
                    <a:pt x="1912" y="631"/>
                  </a:cubicBezTo>
                  <a:cubicBezTo>
                    <a:pt x="1911" y="632"/>
                    <a:pt x="1911" y="632"/>
                    <a:pt x="1910" y="632"/>
                  </a:cubicBezTo>
                  <a:cubicBezTo>
                    <a:pt x="1910" y="632"/>
                    <a:pt x="1910" y="632"/>
                    <a:pt x="1910" y="632"/>
                  </a:cubicBezTo>
                  <a:cubicBezTo>
                    <a:pt x="1911" y="629"/>
                    <a:pt x="1912" y="625"/>
                    <a:pt x="1913" y="622"/>
                  </a:cubicBezTo>
                  <a:cubicBezTo>
                    <a:pt x="1914" y="619"/>
                    <a:pt x="1914" y="616"/>
                    <a:pt x="1914" y="613"/>
                  </a:cubicBezTo>
                  <a:cubicBezTo>
                    <a:pt x="1915" y="610"/>
                    <a:pt x="1915" y="607"/>
                    <a:pt x="1916" y="605"/>
                  </a:cubicBezTo>
                  <a:cubicBezTo>
                    <a:pt x="1916" y="602"/>
                    <a:pt x="1917" y="599"/>
                    <a:pt x="1917" y="597"/>
                  </a:cubicBezTo>
                  <a:cubicBezTo>
                    <a:pt x="1918" y="596"/>
                    <a:pt x="1918" y="596"/>
                    <a:pt x="1918" y="595"/>
                  </a:cubicBezTo>
                  <a:cubicBezTo>
                    <a:pt x="1918" y="595"/>
                    <a:pt x="1918" y="595"/>
                    <a:pt x="1918" y="595"/>
                  </a:cubicBezTo>
                  <a:cubicBezTo>
                    <a:pt x="1918" y="594"/>
                    <a:pt x="1918" y="594"/>
                    <a:pt x="1918" y="594"/>
                  </a:cubicBezTo>
                  <a:cubicBezTo>
                    <a:pt x="1918" y="594"/>
                    <a:pt x="1918" y="594"/>
                    <a:pt x="1918" y="594"/>
                  </a:cubicBezTo>
                  <a:cubicBezTo>
                    <a:pt x="1918" y="594"/>
                    <a:pt x="1918" y="594"/>
                    <a:pt x="1918" y="594"/>
                  </a:cubicBezTo>
                  <a:cubicBezTo>
                    <a:pt x="1918" y="594"/>
                    <a:pt x="1918" y="594"/>
                    <a:pt x="1918" y="594"/>
                  </a:cubicBezTo>
                  <a:cubicBezTo>
                    <a:pt x="1918" y="594"/>
                    <a:pt x="1919" y="594"/>
                    <a:pt x="1919" y="593"/>
                  </a:cubicBezTo>
                  <a:cubicBezTo>
                    <a:pt x="1919" y="593"/>
                    <a:pt x="1919" y="593"/>
                    <a:pt x="1919" y="593"/>
                  </a:cubicBezTo>
                  <a:cubicBezTo>
                    <a:pt x="1919" y="592"/>
                    <a:pt x="1919" y="592"/>
                    <a:pt x="1920" y="592"/>
                  </a:cubicBezTo>
                  <a:cubicBezTo>
                    <a:pt x="1920" y="591"/>
                    <a:pt x="1920" y="591"/>
                    <a:pt x="1921" y="590"/>
                  </a:cubicBezTo>
                  <a:cubicBezTo>
                    <a:pt x="1921" y="589"/>
                    <a:pt x="1922" y="589"/>
                    <a:pt x="1923" y="588"/>
                  </a:cubicBezTo>
                  <a:cubicBezTo>
                    <a:pt x="1923" y="587"/>
                    <a:pt x="1924" y="586"/>
                    <a:pt x="1925" y="585"/>
                  </a:cubicBezTo>
                  <a:cubicBezTo>
                    <a:pt x="1926" y="583"/>
                    <a:pt x="1927" y="581"/>
                    <a:pt x="1929" y="580"/>
                  </a:cubicBezTo>
                  <a:cubicBezTo>
                    <a:pt x="1929" y="580"/>
                    <a:pt x="1929" y="579"/>
                    <a:pt x="1929" y="579"/>
                  </a:cubicBezTo>
                  <a:cubicBezTo>
                    <a:pt x="1929" y="579"/>
                    <a:pt x="1929" y="579"/>
                    <a:pt x="1930" y="579"/>
                  </a:cubicBezTo>
                  <a:cubicBezTo>
                    <a:pt x="1930" y="578"/>
                    <a:pt x="1930" y="578"/>
                    <a:pt x="1931" y="578"/>
                  </a:cubicBezTo>
                  <a:cubicBezTo>
                    <a:pt x="1931" y="577"/>
                    <a:pt x="1932" y="577"/>
                    <a:pt x="1932" y="577"/>
                  </a:cubicBezTo>
                  <a:cubicBezTo>
                    <a:pt x="1933" y="576"/>
                    <a:pt x="1934" y="575"/>
                    <a:pt x="1935" y="575"/>
                  </a:cubicBezTo>
                  <a:cubicBezTo>
                    <a:pt x="1936" y="574"/>
                    <a:pt x="1937" y="574"/>
                    <a:pt x="1938" y="573"/>
                  </a:cubicBezTo>
                  <a:cubicBezTo>
                    <a:pt x="1939" y="573"/>
                    <a:pt x="1940" y="572"/>
                    <a:pt x="1941" y="572"/>
                  </a:cubicBezTo>
                  <a:cubicBezTo>
                    <a:pt x="1943" y="571"/>
                    <a:pt x="1944" y="571"/>
                    <a:pt x="1945" y="570"/>
                  </a:cubicBezTo>
                  <a:cubicBezTo>
                    <a:pt x="1945" y="570"/>
                    <a:pt x="1945" y="570"/>
                    <a:pt x="1945" y="570"/>
                  </a:cubicBezTo>
                  <a:cubicBezTo>
                    <a:pt x="1958" y="582"/>
                    <a:pt x="1965" y="571"/>
                    <a:pt x="1970" y="558"/>
                  </a:cubicBezTo>
                  <a:cubicBezTo>
                    <a:pt x="1959" y="564"/>
                    <a:pt x="1951" y="555"/>
                    <a:pt x="1943" y="569"/>
                  </a:cubicBezTo>
                  <a:cubicBezTo>
                    <a:pt x="1942" y="569"/>
                    <a:pt x="1942" y="569"/>
                    <a:pt x="1941" y="570"/>
                  </a:cubicBezTo>
                  <a:cubicBezTo>
                    <a:pt x="1940" y="570"/>
                    <a:pt x="1938" y="571"/>
                    <a:pt x="1937" y="571"/>
                  </a:cubicBezTo>
                  <a:cubicBezTo>
                    <a:pt x="1936" y="572"/>
                    <a:pt x="1935" y="572"/>
                    <a:pt x="1934" y="573"/>
                  </a:cubicBezTo>
                  <a:cubicBezTo>
                    <a:pt x="1933" y="573"/>
                    <a:pt x="1933" y="574"/>
                    <a:pt x="1932" y="574"/>
                  </a:cubicBezTo>
                  <a:cubicBezTo>
                    <a:pt x="1933" y="573"/>
                    <a:pt x="1934" y="572"/>
                    <a:pt x="1934" y="571"/>
                  </a:cubicBezTo>
                  <a:cubicBezTo>
                    <a:pt x="1935" y="570"/>
                    <a:pt x="1935" y="568"/>
                    <a:pt x="1936" y="567"/>
                  </a:cubicBezTo>
                  <a:cubicBezTo>
                    <a:pt x="1936" y="566"/>
                    <a:pt x="1936" y="565"/>
                    <a:pt x="1937" y="565"/>
                  </a:cubicBezTo>
                  <a:cubicBezTo>
                    <a:pt x="1937" y="563"/>
                    <a:pt x="1937" y="562"/>
                    <a:pt x="1937" y="562"/>
                  </a:cubicBezTo>
                  <a:cubicBezTo>
                    <a:pt x="1937" y="562"/>
                    <a:pt x="1937" y="563"/>
                    <a:pt x="1936" y="564"/>
                  </a:cubicBezTo>
                  <a:cubicBezTo>
                    <a:pt x="1936" y="565"/>
                    <a:pt x="1936" y="566"/>
                    <a:pt x="1935" y="567"/>
                  </a:cubicBezTo>
                  <a:cubicBezTo>
                    <a:pt x="1934" y="568"/>
                    <a:pt x="1934" y="569"/>
                    <a:pt x="1933" y="570"/>
                  </a:cubicBezTo>
                  <a:cubicBezTo>
                    <a:pt x="1931" y="572"/>
                    <a:pt x="1929" y="575"/>
                    <a:pt x="1926" y="578"/>
                  </a:cubicBezTo>
                  <a:cubicBezTo>
                    <a:pt x="1925" y="580"/>
                    <a:pt x="1924" y="581"/>
                    <a:pt x="1922" y="583"/>
                  </a:cubicBezTo>
                  <a:cubicBezTo>
                    <a:pt x="1921" y="584"/>
                    <a:pt x="1921" y="584"/>
                    <a:pt x="1920" y="585"/>
                  </a:cubicBezTo>
                  <a:cubicBezTo>
                    <a:pt x="1919" y="586"/>
                    <a:pt x="1918" y="587"/>
                    <a:pt x="1918" y="588"/>
                  </a:cubicBezTo>
                  <a:cubicBezTo>
                    <a:pt x="1917" y="589"/>
                    <a:pt x="1917" y="589"/>
                    <a:pt x="1917" y="590"/>
                  </a:cubicBezTo>
                  <a:cubicBezTo>
                    <a:pt x="1916" y="590"/>
                    <a:pt x="1916" y="591"/>
                    <a:pt x="1916" y="591"/>
                  </a:cubicBezTo>
                  <a:cubicBezTo>
                    <a:pt x="1916" y="591"/>
                    <a:pt x="1916" y="592"/>
                    <a:pt x="1916" y="592"/>
                  </a:cubicBezTo>
                  <a:cubicBezTo>
                    <a:pt x="1915" y="592"/>
                    <a:pt x="1915" y="592"/>
                    <a:pt x="1915" y="593"/>
                  </a:cubicBezTo>
                  <a:cubicBezTo>
                    <a:pt x="1915" y="593"/>
                    <a:pt x="1915" y="593"/>
                    <a:pt x="1915" y="593"/>
                  </a:cubicBezTo>
                  <a:cubicBezTo>
                    <a:pt x="1915" y="593"/>
                    <a:pt x="1915" y="593"/>
                    <a:pt x="1915" y="593"/>
                  </a:cubicBezTo>
                  <a:cubicBezTo>
                    <a:pt x="1915" y="593"/>
                    <a:pt x="1915" y="593"/>
                    <a:pt x="1915" y="593"/>
                  </a:cubicBezTo>
                  <a:cubicBezTo>
                    <a:pt x="1915" y="593"/>
                    <a:pt x="1915" y="593"/>
                    <a:pt x="1915" y="593"/>
                  </a:cubicBezTo>
                  <a:cubicBezTo>
                    <a:pt x="1915" y="594"/>
                    <a:pt x="1915" y="594"/>
                    <a:pt x="1915" y="594"/>
                  </a:cubicBezTo>
                  <a:cubicBezTo>
                    <a:pt x="1914" y="594"/>
                    <a:pt x="1914" y="595"/>
                    <a:pt x="1914" y="596"/>
                  </a:cubicBezTo>
                  <a:cubicBezTo>
                    <a:pt x="1914" y="596"/>
                    <a:pt x="1914" y="597"/>
                    <a:pt x="1913" y="598"/>
                  </a:cubicBezTo>
                  <a:cubicBezTo>
                    <a:pt x="1913" y="598"/>
                    <a:pt x="1913" y="598"/>
                    <a:pt x="1913" y="598"/>
                  </a:cubicBezTo>
                  <a:cubicBezTo>
                    <a:pt x="1913" y="596"/>
                    <a:pt x="1912" y="595"/>
                    <a:pt x="1912" y="594"/>
                  </a:cubicBezTo>
                  <a:cubicBezTo>
                    <a:pt x="1911" y="594"/>
                    <a:pt x="1911" y="593"/>
                    <a:pt x="1911" y="593"/>
                  </a:cubicBezTo>
                  <a:cubicBezTo>
                    <a:pt x="1911" y="592"/>
                    <a:pt x="1910" y="592"/>
                    <a:pt x="1910" y="592"/>
                  </a:cubicBezTo>
                  <a:cubicBezTo>
                    <a:pt x="1910" y="591"/>
                    <a:pt x="1910" y="591"/>
                    <a:pt x="1909" y="591"/>
                  </a:cubicBezTo>
                  <a:cubicBezTo>
                    <a:pt x="1909" y="590"/>
                    <a:pt x="1909" y="590"/>
                    <a:pt x="1908" y="590"/>
                  </a:cubicBezTo>
                  <a:cubicBezTo>
                    <a:pt x="1907" y="589"/>
                    <a:pt x="1907" y="588"/>
                    <a:pt x="1906" y="588"/>
                  </a:cubicBezTo>
                  <a:cubicBezTo>
                    <a:pt x="1905" y="588"/>
                    <a:pt x="1905" y="587"/>
                    <a:pt x="1905" y="587"/>
                  </a:cubicBezTo>
                  <a:cubicBezTo>
                    <a:pt x="1905" y="587"/>
                    <a:pt x="1904" y="587"/>
                    <a:pt x="1904" y="587"/>
                  </a:cubicBezTo>
                  <a:cubicBezTo>
                    <a:pt x="1904" y="587"/>
                    <a:pt x="1904" y="587"/>
                    <a:pt x="1903" y="587"/>
                  </a:cubicBezTo>
                  <a:cubicBezTo>
                    <a:pt x="1903" y="587"/>
                    <a:pt x="1903" y="587"/>
                    <a:pt x="1902" y="586"/>
                  </a:cubicBezTo>
                  <a:cubicBezTo>
                    <a:pt x="1900" y="586"/>
                    <a:pt x="1898" y="586"/>
                    <a:pt x="1896" y="585"/>
                  </a:cubicBezTo>
                  <a:cubicBezTo>
                    <a:pt x="1895" y="585"/>
                    <a:pt x="1893" y="585"/>
                    <a:pt x="1892" y="584"/>
                  </a:cubicBezTo>
                  <a:cubicBezTo>
                    <a:pt x="1892" y="584"/>
                    <a:pt x="1891" y="584"/>
                    <a:pt x="1891" y="584"/>
                  </a:cubicBezTo>
                  <a:cubicBezTo>
                    <a:pt x="1891" y="583"/>
                    <a:pt x="1891" y="583"/>
                    <a:pt x="1891" y="583"/>
                  </a:cubicBezTo>
                  <a:cubicBezTo>
                    <a:pt x="1891" y="583"/>
                    <a:pt x="1890" y="583"/>
                    <a:pt x="1890" y="583"/>
                  </a:cubicBezTo>
                  <a:cubicBezTo>
                    <a:pt x="1890" y="583"/>
                    <a:pt x="1890" y="583"/>
                    <a:pt x="1890" y="583"/>
                  </a:cubicBezTo>
                  <a:cubicBezTo>
                    <a:pt x="1890" y="583"/>
                    <a:pt x="1890" y="583"/>
                    <a:pt x="1890" y="583"/>
                  </a:cubicBezTo>
                  <a:cubicBezTo>
                    <a:pt x="1888" y="581"/>
                    <a:pt x="1887" y="579"/>
                    <a:pt x="1886" y="577"/>
                  </a:cubicBezTo>
                  <a:cubicBezTo>
                    <a:pt x="1885" y="575"/>
                    <a:pt x="1884" y="573"/>
                    <a:pt x="1882" y="570"/>
                  </a:cubicBezTo>
                  <a:cubicBezTo>
                    <a:pt x="1881" y="568"/>
                    <a:pt x="1880" y="566"/>
                    <a:pt x="1879" y="564"/>
                  </a:cubicBezTo>
                  <a:cubicBezTo>
                    <a:pt x="1878" y="563"/>
                    <a:pt x="1877" y="561"/>
                    <a:pt x="1876" y="560"/>
                  </a:cubicBezTo>
                  <a:cubicBezTo>
                    <a:pt x="1876" y="560"/>
                    <a:pt x="1876" y="559"/>
                    <a:pt x="1876" y="559"/>
                  </a:cubicBezTo>
                  <a:cubicBezTo>
                    <a:pt x="1876" y="559"/>
                    <a:pt x="1876" y="559"/>
                    <a:pt x="1876" y="558"/>
                  </a:cubicBezTo>
                  <a:cubicBezTo>
                    <a:pt x="1876" y="558"/>
                    <a:pt x="1876" y="558"/>
                    <a:pt x="1876" y="558"/>
                  </a:cubicBezTo>
                  <a:cubicBezTo>
                    <a:pt x="1876" y="557"/>
                    <a:pt x="1876" y="557"/>
                    <a:pt x="1876" y="557"/>
                  </a:cubicBezTo>
                  <a:cubicBezTo>
                    <a:pt x="1876" y="557"/>
                    <a:pt x="1876" y="556"/>
                    <a:pt x="1876" y="556"/>
                  </a:cubicBezTo>
                  <a:cubicBezTo>
                    <a:pt x="1876" y="556"/>
                    <a:pt x="1875" y="555"/>
                    <a:pt x="1875" y="555"/>
                  </a:cubicBezTo>
                  <a:cubicBezTo>
                    <a:pt x="1875" y="554"/>
                    <a:pt x="1875" y="554"/>
                    <a:pt x="1875" y="553"/>
                  </a:cubicBezTo>
                  <a:cubicBezTo>
                    <a:pt x="1875" y="553"/>
                    <a:pt x="1875" y="553"/>
                    <a:pt x="1875" y="552"/>
                  </a:cubicBezTo>
                  <a:cubicBezTo>
                    <a:pt x="1875" y="551"/>
                    <a:pt x="1875" y="550"/>
                    <a:pt x="1875" y="549"/>
                  </a:cubicBezTo>
                  <a:cubicBezTo>
                    <a:pt x="1875" y="548"/>
                    <a:pt x="1875" y="547"/>
                    <a:pt x="1875" y="546"/>
                  </a:cubicBezTo>
                  <a:cubicBezTo>
                    <a:pt x="1875" y="545"/>
                    <a:pt x="1875" y="544"/>
                    <a:pt x="1875" y="544"/>
                  </a:cubicBezTo>
                  <a:cubicBezTo>
                    <a:pt x="1876" y="543"/>
                    <a:pt x="1876" y="543"/>
                    <a:pt x="1876" y="543"/>
                  </a:cubicBezTo>
                  <a:cubicBezTo>
                    <a:pt x="1875" y="544"/>
                    <a:pt x="1875" y="545"/>
                    <a:pt x="1876" y="546"/>
                  </a:cubicBezTo>
                  <a:cubicBezTo>
                    <a:pt x="1891" y="544"/>
                    <a:pt x="1886" y="525"/>
                    <a:pt x="1881" y="515"/>
                  </a:cubicBezTo>
                  <a:cubicBezTo>
                    <a:pt x="1879" y="521"/>
                    <a:pt x="1860" y="540"/>
                    <a:pt x="1873" y="545"/>
                  </a:cubicBezTo>
                  <a:cubicBezTo>
                    <a:pt x="1873" y="546"/>
                    <a:pt x="1873" y="546"/>
                    <a:pt x="1873" y="546"/>
                  </a:cubicBezTo>
                  <a:cubicBezTo>
                    <a:pt x="1873" y="547"/>
                    <a:pt x="1873" y="548"/>
                    <a:pt x="1873" y="549"/>
                  </a:cubicBezTo>
                  <a:cubicBezTo>
                    <a:pt x="1873" y="550"/>
                    <a:pt x="1873" y="551"/>
                    <a:pt x="1873" y="552"/>
                  </a:cubicBezTo>
                  <a:cubicBezTo>
                    <a:pt x="1873" y="553"/>
                    <a:pt x="1873" y="553"/>
                    <a:pt x="1874" y="554"/>
                  </a:cubicBezTo>
                  <a:cubicBezTo>
                    <a:pt x="1874" y="554"/>
                    <a:pt x="1874" y="555"/>
                    <a:pt x="1874" y="555"/>
                  </a:cubicBezTo>
                  <a:cubicBezTo>
                    <a:pt x="1874" y="555"/>
                    <a:pt x="1874" y="556"/>
                    <a:pt x="1874" y="556"/>
                  </a:cubicBezTo>
                  <a:cubicBezTo>
                    <a:pt x="1874" y="556"/>
                    <a:pt x="1874" y="557"/>
                    <a:pt x="1874" y="557"/>
                  </a:cubicBezTo>
                  <a:cubicBezTo>
                    <a:pt x="1873" y="556"/>
                    <a:pt x="1872" y="554"/>
                    <a:pt x="1872" y="553"/>
                  </a:cubicBezTo>
                  <a:cubicBezTo>
                    <a:pt x="1871" y="553"/>
                    <a:pt x="1871" y="553"/>
                    <a:pt x="1871" y="552"/>
                  </a:cubicBezTo>
                  <a:cubicBezTo>
                    <a:pt x="1871" y="552"/>
                    <a:pt x="1870" y="551"/>
                    <a:pt x="1870" y="551"/>
                  </a:cubicBezTo>
                  <a:cubicBezTo>
                    <a:pt x="1869" y="551"/>
                    <a:pt x="1869" y="550"/>
                    <a:pt x="1868" y="549"/>
                  </a:cubicBezTo>
                  <a:cubicBezTo>
                    <a:pt x="1867" y="548"/>
                    <a:pt x="1866" y="547"/>
                    <a:pt x="1866" y="546"/>
                  </a:cubicBezTo>
                  <a:cubicBezTo>
                    <a:pt x="1865" y="546"/>
                    <a:pt x="1865" y="546"/>
                    <a:pt x="1865" y="545"/>
                  </a:cubicBezTo>
                  <a:cubicBezTo>
                    <a:pt x="1864" y="545"/>
                    <a:pt x="1864" y="545"/>
                    <a:pt x="1864" y="545"/>
                  </a:cubicBezTo>
                  <a:cubicBezTo>
                    <a:pt x="1864" y="545"/>
                    <a:pt x="1864" y="545"/>
                    <a:pt x="1864" y="545"/>
                  </a:cubicBezTo>
                  <a:cubicBezTo>
                    <a:pt x="1864" y="545"/>
                    <a:pt x="1864" y="545"/>
                    <a:pt x="1864" y="545"/>
                  </a:cubicBezTo>
                  <a:cubicBezTo>
                    <a:pt x="1864" y="545"/>
                    <a:pt x="1864" y="545"/>
                    <a:pt x="1864" y="545"/>
                  </a:cubicBezTo>
                  <a:cubicBezTo>
                    <a:pt x="1864" y="545"/>
                    <a:pt x="1863" y="545"/>
                    <a:pt x="1863" y="545"/>
                  </a:cubicBezTo>
                  <a:cubicBezTo>
                    <a:pt x="1863" y="546"/>
                    <a:pt x="1863" y="546"/>
                    <a:pt x="1863" y="546"/>
                  </a:cubicBezTo>
                  <a:cubicBezTo>
                    <a:pt x="1863"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5" y="546"/>
                    <a:pt x="1865" y="547"/>
                  </a:cubicBezTo>
                  <a:cubicBezTo>
                    <a:pt x="1865" y="548"/>
                    <a:pt x="1866" y="549"/>
                    <a:pt x="1867" y="550"/>
                  </a:cubicBezTo>
                  <a:cubicBezTo>
                    <a:pt x="1867" y="551"/>
                    <a:pt x="1868" y="552"/>
                    <a:pt x="1868" y="553"/>
                  </a:cubicBezTo>
                  <a:cubicBezTo>
                    <a:pt x="1868" y="553"/>
                    <a:pt x="1868" y="553"/>
                    <a:pt x="1869" y="554"/>
                  </a:cubicBezTo>
                  <a:cubicBezTo>
                    <a:pt x="1869" y="554"/>
                    <a:pt x="1869" y="554"/>
                    <a:pt x="1869" y="555"/>
                  </a:cubicBezTo>
                  <a:cubicBezTo>
                    <a:pt x="1872" y="558"/>
                    <a:pt x="1874" y="561"/>
                    <a:pt x="1877" y="565"/>
                  </a:cubicBezTo>
                  <a:cubicBezTo>
                    <a:pt x="1878" y="567"/>
                    <a:pt x="1879" y="569"/>
                    <a:pt x="1880" y="572"/>
                  </a:cubicBezTo>
                  <a:cubicBezTo>
                    <a:pt x="1881" y="572"/>
                    <a:pt x="1881" y="573"/>
                    <a:pt x="1881" y="574"/>
                  </a:cubicBezTo>
                  <a:cubicBezTo>
                    <a:pt x="1881" y="574"/>
                    <a:pt x="1881" y="573"/>
                    <a:pt x="1881" y="573"/>
                  </a:cubicBezTo>
                  <a:cubicBezTo>
                    <a:pt x="1880" y="573"/>
                    <a:pt x="1879" y="573"/>
                    <a:pt x="1879" y="572"/>
                  </a:cubicBezTo>
                  <a:cubicBezTo>
                    <a:pt x="1878" y="572"/>
                    <a:pt x="1877" y="572"/>
                    <a:pt x="1877" y="571"/>
                  </a:cubicBezTo>
                  <a:cubicBezTo>
                    <a:pt x="1876" y="571"/>
                    <a:pt x="1875" y="571"/>
                    <a:pt x="1874" y="570"/>
                  </a:cubicBezTo>
                  <a:cubicBezTo>
                    <a:pt x="1874" y="570"/>
                    <a:pt x="1874" y="570"/>
                    <a:pt x="1874" y="570"/>
                  </a:cubicBezTo>
                  <a:cubicBezTo>
                    <a:pt x="1874" y="570"/>
                    <a:pt x="1874" y="570"/>
                    <a:pt x="1874" y="570"/>
                  </a:cubicBezTo>
                  <a:cubicBezTo>
                    <a:pt x="1866" y="562"/>
                    <a:pt x="1856" y="563"/>
                    <a:pt x="1845" y="565"/>
                  </a:cubicBezTo>
                  <a:cubicBezTo>
                    <a:pt x="1851" y="574"/>
                    <a:pt x="1862" y="574"/>
                    <a:pt x="1871" y="572"/>
                  </a:cubicBezTo>
                  <a:cubicBezTo>
                    <a:pt x="1872" y="572"/>
                    <a:pt x="1873" y="572"/>
                    <a:pt x="1874" y="572"/>
                  </a:cubicBezTo>
                  <a:cubicBezTo>
                    <a:pt x="1874" y="573"/>
                    <a:pt x="1875" y="573"/>
                    <a:pt x="1876" y="573"/>
                  </a:cubicBezTo>
                  <a:cubicBezTo>
                    <a:pt x="1876" y="573"/>
                    <a:pt x="1877" y="574"/>
                    <a:pt x="1878" y="574"/>
                  </a:cubicBezTo>
                  <a:cubicBezTo>
                    <a:pt x="1878" y="574"/>
                    <a:pt x="1879" y="575"/>
                    <a:pt x="1880" y="575"/>
                  </a:cubicBezTo>
                  <a:cubicBezTo>
                    <a:pt x="1880" y="576"/>
                    <a:pt x="1881" y="576"/>
                    <a:pt x="1881" y="576"/>
                  </a:cubicBezTo>
                  <a:cubicBezTo>
                    <a:pt x="1881" y="576"/>
                    <a:pt x="1882" y="576"/>
                    <a:pt x="1882" y="576"/>
                  </a:cubicBezTo>
                  <a:cubicBezTo>
                    <a:pt x="1882" y="576"/>
                    <a:pt x="1882" y="577"/>
                    <a:pt x="1882" y="577"/>
                  </a:cubicBezTo>
                  <a:cubicBezTo>
                    <a:pt x="1882" y="577"/>
                    <a:pt x="1883" y="577"/>
                    <a:pt x="1883" y="577"/>
                  </a:cubicBezTo>
                  <a:cubicBezTo>
                    <a:pt x="1883" y="577"/>
                    <a:pt x="1883" y="578"/>
                    <a:pt x="1883" y="578"/>
                  </a:cubicBezTo>
                  <a:cubicBezTo>
                    <a:pt x="1885" y="581"/>
                    <a:pt x="1886" y="583"/>
                    <a:pt x="1888" y="585"/>
                  </a:cubicBezTo>
                  <a:cubicBezTo>
                    <a:pt x="1888" y="585"/>
                    <a:pt x="1888" y="585"/>
                    <a:pt x="1888" y="585"/>
                  </a:cubicBezTo>
                  <a:cubicBezTo>
                    <a:pt x="1889" y="585"/>
                    <a:pt x="1889" y="585"/>
                    <a:pt x="1889" y="585"/>
                  </a:cubicBezTo>
                  <a:cubicBezTo>
                    <a:pt x="1889" y="585"/>
                    <a:pt x="1889" y="586"/>
                    <a:pt x="1889" y="586"/>
                  </a:cubicBezTo>
                  <a:cubicBezTo>
                    <a:pt x="1890" y="586"/>
                    <a:pt x="1890" y="586"/>
                    <a:pt x="1890" y="586"/>
                  </a:cubicBezTo>
                  <a:cubicBezTo>
                    <a:pt x="1890" y="586"/>
                    <a:pt x="1891" y="587"/>
                    <a:pt x="1892" y="587"/>
                  </a:cubicBezTo>
                  <a:cubicBezTo>
                    <a:pt x="1893" y="587"/>
                    <a:pt x="1894" y="588"/>
                    <a:pt x="1895" y="588"/>
                  </a:cubicBezTo>
                  <a:cubicBezTo>
                    <a:pt x="1898" y="588"/>
                    <a:pt x="1900" y="588"/>
                    <a:pt x="1902" y="589"/>
                  </a:cubicBezTo>
                  <a:cubicBezTo>
                    <a:pt x="1902" y="589"/>
                    <a:pt x="1902" y="589"/>
                    <a:pt x="1902" y="589"/>
                  </a:cubicBezTo>
                  <a:cubicBezTo>
                    <a:pt x="1903" y="589"/>
                    <a:pt x="1903" y="589"/>
                    <a:pt x="1903" y="589"/>
                  </a:cubicBezTo>
                  <a:cubicBezTo>
                    <a:pt x="1903" y="589"/>
                    <a:pt x="1904" y="590"/>
                    <a:pt x="1904" y="590"/>
                  </a:cubicBezTo>
                  <a:cubicBezTo>
                    <a:pt x="1904" y="590"/>
                    <a:pt x="1904" y="590"/>
                    <a:pt x="1904" y="590"/>
                  </a:cubicBezTo>
                  <a:cubicBezTo>
                    <a:pt x="1905" y="590"/>
                    <a:pt x="1906" y="591"/>
                    <a:pt x="1907" y="592"/>
                  </a:cubicBezTo>
                  <a:cubicBezTo>
                    <a:pt x="1907" y="592"/>
                    <a:pt x="1908" y="593"/>
                    <a:pt x="1908" y="593"/>
                  </a:cubicBezTo>
                  <a:cubicBezTo>
                    <a:pt x="1909" y="594"/>
                    <a:pt x="1909" y="594"/>
                    <a:pt x="1909" y="594"/>
                  </a:cubicBezTo>
                  <a:cubicBezTo>
                    <a:pt x="1909" y="594"/>
                    <a:pt x="1910" y="595"/>
                    <a:pt x="1910" y="595"/>
                  </a:cubicBezTo>
                  <a:cubicBezTo>
                    <a:pt x="1911" y="596"/>
                    <a:pt x="1912" y="597"/>
                    <a:pt x="1912" y="598"/>
                  </a:cubicBezTo>
                  <a:cubicBezTo>
                    <a:pt x="1913" y="598"/>
                    <a:pt x="1913" y="599"/>
                    <a:pt x="1913" y="599"/>
                  </a:cubicBezTo>
                  <a:cubicBezTo>
                    <a:pt x="1913" y="601"/>
                    <a:pt x="1912" y="602"/>
                    <a:pt x="1912" y="604"/>
                  </a:cubicBezTo>
                  <a:cubicBezTo>
                    <a:pt x="1912" y="607"/>
                    <a:pt x="1911" y="610"/>
                    <a:pt x="1911" y="613"/>
                  </a:cubicBezTo>
                  <a:cubicBezTo>
                    <a:pt x="1911" y="615"/>
                    <a:pt x="1910" y="618"/>
                    <a:pt x="1909" y="621"/>
                  </a:cubicBezTo>
                  <a:cubicBezTo>
                    <a:pt x="1908" y="627"/>
                    <a:pt x="1906" y="633"/>
                    <a:pt x="1904" y="639"/>
                  </a:cubicBezTo>
                  <a:cubicBezTo>
                    <a:pt x="1903" y="642"/>
                    <a:pt x="1901" y="645"/>
                    <a:pt x="1900" y="648"/>
                  </a:cubicBezTo>
                  <a:cubicBezTo>
                    <a:pt x="1900" y="649"/>
                    <a:pt x="1900" y="650"/>
                    <a:pt x="1899" y="651"/>
                  </a:cubicBezTo>
                  <a:cubicBezTo>
                    <a:pt x="1899" y="651"/>
                    <a:pt x="1899" y="652"/>
                    <a:pt x="1899" y="653"/>
                  </a:cubicBezTo>
                  <a:cubicBezTo>
                    <a:pt x="1898" y="655"/>
                    <a:pt x="1898" y="657"/>
                    <a:pt x="1898" y="658"/>
                  </a:cubicBezTo>
                  <a:cubicBezTo>
                    <a:pt x="1898" y="662"/>
                    <a:pt x="1898" y="665"/>
                    <a:pt x="1898" y="668"/>
                  </a:cubicBezTo>
                  <a:cubicBezTo>
                    <a:pt x="1898" y="671"/>
                    <a:pt x="1898" y="673"/>
                    <a:pt x="1898" y="675"/>
                  </a:cubicBezTo>
                  <a:cubicBezTo>
                    <a:pt x="1898" y="674"/>
                    <a:pt x="1898" y="673"/>
                    <a:pt x="1897" y="672"/>
                  </a:cubicBezTo>
                  <a:cubicBezTo>
                    <a:pt x="1897" y="672"/>
                    <a:pt x="1897" y="672"/>
                    <a:pt x="1897" y="671"/>
                  </a:cubicBezTo>
                  <a:cubicBezTo>
                    <a:pt x="1897" y="671"/>
                    <a:pt x="1897" y="670"/>
                    <a:pt x="1896" y="670"/>
                  </a:cubicBezTo>
                  <a:cubicBezTo>
                    <a:pt x="1896" y="669"/>
                    <a:pt x="1896" y="669"/>
                    <a:pt x="1896" y="668"/>
                  </a:cubicBezTo>
                  <a:cubicBezTo>
                    <a:pt x="1895" y="668"/>
                    <a:pt x="1895" y="667"/>
                    <a:pt x="1895" y="667"/>
                  </a:cubicBezTo>
                  <a:cubicBezTo>
                    <a:pt x="1893" y="665"/>
                    <a:pt x="1892" y="663"/>
                    <a:pt x="1889" y="662"/>
                  </a:cubicBezTo>
                  <a:cubicBezTo>
                    <a:pt x="1889" y="662"/>
                    <a:pt x="1889" y="662"/>
                    <a:pt x="1888" y="662"/>
                  </a:cubicBezTo>
                  <a:cubicBezTo>
                    <a:pt x="1888" y="662"/>
                    <a:pt x="1888" y="661"/>
                    <a:pt x="1887" y="661"/>
                  </a:cubicBezTo>
                  <a:cubicBezTo>
                    <a:pt x="1887" y="661"/>
                    <a:pt x="1887" y="661"/>
                    <a:pt x="1887" y="661"/>
                  </a:cubicBezTo>
                  <a:cubicBezTo>
                    <a:pt x="1886" y="661"/>
                    <a:pt x="1886" y="661"/>
                    <a:pt x="1886" y="661"/>
                  </a:cubicBezTo>
                  <a:cubicBezTo>
                    <a:pt x="1886" y="661"/>
                    <a:pt x="1886" y="661"/>
                    <a:pt x="1885" y="661"/>
                  </a:cubicBezTo>
                  <a:cubicBezTo>
                    <a:pt x="1884" y="661"/>
                    <a:pt x="1883" y="660"/>
                    <a:pt x="1881" y="660"/>
                  </a:cubicBezTo>
                  <a:cubicBezTo>
                    <a:pt x="1881" y="660"/>
                    <a:pt x="1880" y="660"/>
                    <a:pt x="1879" y="660"/>
                  </a:cubicBezTo>
                  <a:cubicBezTo>
                    <a:pt x="1879" y="660"/>
                    <a:pt x="1878" y="660"/>
                    <a:pt x="1877" y="660"/>
                  </a:cubicBezTo>
                  <a:cubicBezTo>
                    <a:pt x="1877" y="660"/>
                    <a:pt x="1876" y="660"/>
                    <a:pt x="1875" y="660"/>
                  </a:cubicBezTo>
                  <a:cubicBezTo>
                    <a:pt x="1875" y="660"/>
                    <a:pt x="1874" y="660"/>
                    <a:pt x="1873" y="660"/>
                  </a:cubicBezTo>
                  <a:cubicBezTo>
                    <a:pt x="1873" y="660"/>
                    <a:pt x="1872" y="659"/>
                    <a:pt x="1872" y="659"/>
                  </a:cubicBezTo>
                  <a:cubicBezTo>
                    <a:pt x="1872" y="659"/>
                    <a:pt x="1872" y="659"/>
                    <a:pt x="1872" y="659"/>
                  </a:cubicBezTo>
                  <a:cubicBezTo>
                    <a:pt x="1872" y="659"/>
                    <a:pt x="1872" y="659"/>
                    <a:pt x="1871" y="658"/>
                  </a:cubicBezTo>
                  <a:cubicBezTo>
                    <a:pt x="1871" y="658"/>
                    <a:pt x="1871" y="658"/>
                    <a:pt x="1871" y="658"/>
                  </a:cubicBezTo>
                  <a:cubicBezTo>
                    <a:pt x="1871" y="658"/>
                    <a:pt x="1871" y="658"/>
                    <a:pt x="1871" y="657"/>
                  </a:cubicBezTo>
                  <a:cubicBezTo>
                    <a:pt x="1871" y="657"/>
                    <a:pt x="1871" y="657"/>
                    <a:pt x="1870" y="657"/>
                  </a:cubicBezTo>
                  <a:cubicBezTo>
                    <a:pt x="1870" y="656"/>
                    <a:pt x="1870" y="656"/>
                    <a:pt x="1870" y="656"/>
                  </a:cubicBezTo>
                  <a:cubicBezTo>
                    <a:pt x="1870" y="655"/>
                    <a:pt x="1870" y="655"/>
                    <a:pt x="1870" y="655"/>
                  </a:cubicBezTo>
                  <a:cubicBezTo>
                    <a:pt x="1870" y="655"/>
                    <a:pt x="1869" y="655"/>
                    <a:pt x="1869" y="655"/>
                  </a:cubicBezTo>
                  <a:cubicBezTo>
                    <a:pt x="1869" y="654"/>
                    <a:pt x="1869" y="654"/>
                    <a:pt x="1869" y="653"/>
                  </a:cubicBezTo>
                  <a:cubicBezTo>
                    <a:pt x="1869" y="653"/>
                    <a:pt x="1868" y="652"/>
                    <a:pt x="1868" y="651"/>
                  </a:cubicBezTo>
                  <a:cubicBezTo>
                    <a:pt x="1868" y="650"/>
                    <a:pt x="1868" y="649"/>
                    <a:pt x="1868" y="648"/>
                  </a:cubicBezTo>
                  <a:cubicBezTo>
                    <a:pt x="1868" y="648"/>
                    <a:pt x="1868" y="648"/>
                    <a:pt x="1868" y="648"/>
                  </a:cubicBezTo>
                  <a:cubicBezTo>
                    <a:pt x="1868" y="648"/>
                    <a:pt x="1868" y="648"/>
                    <a:pt x="1868" y="648"/>
                  </a:cubicBezTo>
                  <a:cubicBezTo>
                    <a:pt x="1868" y="648"/>
                    <a:pt x="1868" y="647"/>
                    <a:pt x="1868" y="646"/>
                  </a:cubicBezTo>
                  <a:cubicBezTo>
                    <a:pt x="1869" y="647"/>
                    <a:pt x="1869" y="647"/>
                    <a:pt x="1869" y="647"/>
                  </a:cubicBezTo>
                  <a:cubicBezTo>
                    <a:pt x="1883" y="643"/>
                    <a:pt x="1871" y="631"/>
                    <a:pt x="1870" y="623"/>
                  </a:cubicBezTo>
                  <a:cubicBezTo>
                    <a:pt x="1866" y="628"/>
                    <a:pt x="1857" y="643"/>
                    <a:pt x="1866" y="647"/>
                  </a:cubicBezTo>
                  <a:cubicBezTo>
                    <a:pt x="1866" y="648"/>
                    <a:pt x="1866" y="648"/>
                    <a:pt x="1866" y="648"/>
                  </a:cubicBezTo>
                  <a:cubicBezTo>
                    <a:pt x="1867" y="649"/>
                    <a:pt x="1867" y="650"/>
                    <a:pt x="1867" y="651"/>
                  </a:cubicBezTo>
                  <a:cubicBezTo>
                    <a:pt x="1867" y="652"/>
                    <a:pt x="1867" y="653"/>
                    <a:pt x="1868" y="654"/>
                  </a:cubicBezTo>
                  <a:cubicBezTo>
                    <a:pt x="1868" y="654"/>
                    <a:pt x="1868" y="655"/>
                    <a:pt x="1868" y="655"/>
                  </a:cubicBezTo>
                  <a:cubicBezTo>
                    <a:pt x="1868" y="655"/>
                    <a:pt x="1868" y="655"/>
                    <a:pt x="1868" y="656"/>
                  </a:cubicBezTo>
                  <a:cubicBezTo>
                    <a:pt x="1869" y="656"/>
                    <a:pt x="1869" y="656"/>
                    <a:pt x="1869" y="656"/>
                  </a:cubicBezTo>
                  <a:cubicBezTo>
                    <a:pt x="1869" y="657"/>
                    <a:pt x="1869" y="657"/>
                    <a:pt x="1869" y="657"/>
                  </a:cubicBezTo>
                  <a:cubicBezTo>
                    <a:pt x="1869" y="658"/>
                    <a:pt x="1870" y="658"/>
                    <a:pt x="1870" y="658"/>
                  </a:cubicBezTo>
                  <a:cubicBezTo>
                    <a:pt x="1870" y="658"/>
                    <a:pt x="1870" y="658"/>
                    <a:pt x="1870" y="659"/>
                  </a:cubicBezTo>
                  <a:cubicBezTo>
                    <a:pt x="1870" y="659"/>
                    <a:pt x="1870" y="659"/>
                    <a:pt x="1870" y="659"/>
                  </a:cubicBezTo>
                  <a:cubicBezTo>
                    <a:pt x="1869" y="659"/>
                    <a:pt x="1867" y="658"/>
                    <a:pt x="1865" y="657"/>
                  </a:cubicBezTo>
                  <a:cubicBezTo>
                    <a:pt x="1865" y="657"/>
                    <a:pt x="1865" y="657"/>
                    <a:pt x="1864" y="657"/>
                  </a:cubicBezTo>
                  <a:cubicBezTo>
                    <a:pt x="1863" y="657"/>
                    <a:pt x="1863" y="657"/>
                    <a:pt x="1863" y="657"/>
                  </a:cubicBezTo>
                  <a:cubicBezTo>
                    <a:pt x="1863" y="656"/>
                    <a:pt x="1862" y="656"/>
                    <a:pt x="1862" y="656"/>
                  </a:cubicBezTo>
                  <a:cubicBezTo>
                    <a:pt x="1861" y="655"/>
                    <a:pt x="1860" y="655"/>
                    <a:pt x="1860" y="655"/>
                  </a:cubicBezTo>
                  <a:cubicBezTo>
                    <a:pt x="1859" y="654"/>
                    <a:pt x="1859" y="654"/>
                    <a:pt x="1858" y="654"/>
                  </a:cubicBezTo>
                  <a:cubicBezTo>
                    <a:pt x="1856" y="652"/>
                    <a:pt x="1853" y="651"/>
                    <a:pt x="1851" y="649"/>
                  </a:cubicBezTo>
                  <a:cubicBezTo>
                    <a:pt x="1851" y="649"/>
                    <a:pt x="1850" y="648"/>
                    <a:pt x="1849" y="647"/>
                  </a:cubicBezTo>
                  <a:cubicBezTo>
                    <a:pt x="1849" y="647"/>
                    <a:pt x="1849" y="647"/>
                    <a:pt x="1849" y="647"/>
                  </a:cubicBezTo>
                  <a:cubicBezTo>
                    <a:pt x="1849" y="647"/>
                    <a:pt x="1849" y="647"/>
                    <a:pt x="1848" y="646"/>
                  </a:cubicBezTo>
                  <a:cubicBezTo>
                    <a:pt x="1848" y="646"/>
                    <a:pt x="1848" y="646"/>
                    <a:pt x="1847" y="645"/>
                  </a:cubicBezTo>
                  <a:cubicBezTo>
                    <a:pt x="1847" y="645"/>
                    <a:pt x="1847" y="645"/>
                    <a:pt x="1847" y="645"/>
                  </a:cubicBezTo>
                  <a:cubicBezTo>
                    <a:pt x="1847" y="644"/>
                    <a:pt x="1846" y="644"/>
                    <a:pt x="1846" y="644"/>
                  </a:cubicBezTo>
                  <a:cubicBezTo>
                    <a:pt x="1845" y="643"/>
                    <a:pt x="1845" y="642"/>
                    <a:pt x="1844" y="641"/>
                  </a:cubicBezTo>
                  <a:cubicBezTo>
                    <a:pt x="1844" y="641"/>
                    <a:pt x="1843" y="640"/>
                    <a:pt x="1843" y="640"/>
                  </a:cubicBezTo>
                  <a:cubicBezTo>
                    <a:pt x="1843" y="640"/>
                    <a:pt x="1843" y="640"/>
                    <a:pt x="1842" y="639"/>
                  </a:cubicBezTo>
                  <a:cubicBezTo>
                    <a:pt x="1842" y="639"/>
                    <a:pt x="1842" y="639"/>
                    <a:pt x="1842" y="639"/>
                  </a:cubicBezTo>
                  <a:cubicBezTo>
                    <a:pt x="1841" y="637"/>
                    <a:pt x="1840" y="635"/>
                    <a:pt x="1839" y="634"/>
                  </a:cubicBezTo>
                  <a:cubicBezTo>
                    <a:pt x="1838" y="633"/>
                    <a:pt x="1838" y="633"/>
                    <a:pt x="1838" y="632"/>
                  </a:cubicBezTo>
                  <a:cubicBezTo>
                    <a:pt x="1837" y="631"/>
                    <a:pt x="1837" y="631"/>
                    <a:pt x="1837" y="630"/>
                  </a:cubicBezTo>
                  <a:cubicBezTo>
                    <a:pt x="1836" y="628"/>
                    <a:pt x="1835" y="627"/>
                    <a:pt x="1835" y="627"/>
                  </a:cubicBezTo>
                  <a:cubicBezTo>
                    <a:pt x="1835" y="627"/>
                    <a:pt x="1835" y="627"/>
                    <a:pt x="1835" y="628"/>
                  </a:cubicBezTo>
                  <a:cubicBezTo>
                    <a:pt x="1835" y="628"/>
                    <a:pt x="1836" y="629"/>
                    <a:pt x="1836" y="631"/>
                  </a:cubicBezTo>
                  <a:cubicBezTo>
                    <a:pt x="1836" y="631"/>
                    <a:pt x="1836" y="632"/>
                    <a:pt x="1836" y="633"/>
                  </a:cubicBezTo>
                  <a:cubicBezTo>
                    <a:pt x="1837" y="633"/>
                    <a:pt x="1837" y="634"/>
                    <a:pt x="1837" y="635"/>
                  </a:cubicBezTo>
                  <a:cubicBezTo>
                    <a:pt x="1838" y="636"/>
                    <a:pt x="1838" y="637"/>
                    <a:pt x="1838" y="638"/>
                  </a:cubicBezTo>
                  <a:cubicBezTo>
                    <a:pt x="1838" y="638"/>
                    <a:pt x="1839" y="638"/>
                    <a:pt x="1839" y="639"/>
                  </a:cubicBezTo>
                  <a:cubicBezTo>
                    <a:pt x="1839" y="639"/>
                    <a:pt x="1840" y="640"/>
                    <a:pt x="1840" y="640"/>
                  </a:cubicBezTo>
                  <a:cubicBezTo>
                    <a:pt x="1840" y="640"/>
                    <a:pt x="1840" y="641"/>
                    <a:pt x="1840" y="641"/>
                  </a:cubicBezTo>
                  <a:cubicBezTo>
                    <a:pt x="1841" y="641"/>
                    <a:pt x="1841" y="641"/>
                    <a:pt x="1841" y="642"/>
                  </a:cubicBezTo>
                  <a:cubicBezTo>
                    <a:pt x="1841" y="642"/>
                    <a:pt x="1842" y="642"/>
                    <a:pt x="1842" y="643"/>
                  </a:cubicBezTo>
                  <a:cubicBezTo>
                    <a:pt x="1842" y="643"/>
                    <a:pt x="1843" y="644"/>
                    <a:pt x="1843" y="644"/>
                  </a:cubicBezTo>
                  <a:cubicBezTo>
                    <a:pt x="1843" y="644"/>
                    <a:pt x="1842" y="644"/>
                    <a:pt x="1841" y="644"/>
                  </a:cubicBezTo>
                  <a:cubicBezTo>
                    <a:pt x="1841" y="644"/>
                    <a:pt x="1840" y="644"/>
                    <a:pt x="1839" y="644"/>
                  </a:cubicBezTo>
                  <a:cubicBezTo>
                    <a:pt x="1838" y="644"/>
                    <a:pt x="1837" y="644"/>
                    <a:pt x="1837" y="644"/>
                  </a:cubicBezTo>
                  <a:cubicBezTo>
                    <a:pt x="1836" y="644"/>
                    <a:pt x="1835" y="644"/>
                    <a:pt x="1835" y="644"/>
                  </a:cubicBezTo>
                  <a:cubicBezTo>
                    <a:pt x="1835" y="644"/>
                    <a:pt x="1835" y="644"/>
                    <a:pt x="1835" y="644"/>
                  </a:cubicBezTo>
                  <a:cubicBezTo>
                    <a:pt x="1834" y="644"/>
                    <a:pt x="1834" y="644"/>
                    <a:pt x="1834" y="644"/>
                  </a:cubicBezTo>
                  <a:cubicBezTo>
                    <a:pt x="1827" y="633"/>
                    <a:pt x="1818" y="640"/>
                    <a:pt x="1810" y="644"/>
                  </a:cubicBezTo>
                  <a:cubicBezTo>
                    <a:pt x="1818" y="657"/>
                    <a:pt x="1826" y="659"/>
                    <a:pt x="1834" y="646"/>
                  </a:cubicBezTo>
                  <a:cubicBezTo>
                    <a:pt x="1834" y="646"/>
                    <a:pt x="1834" y="646"/>
                    <a:pt x="1834" y="646"/>
                  </a:cubicBezTo>
                  <a:cubicBezTo>
                    <a:pt x="1835" y="646"/>
                    <a:pt x="1836" y="646"/>
                    <a:pt x="1837" y="646"/>
                  </a:cubicBezTo>
                  <a:cubicBezTo>
                    <a:pt x="1837" y="646"/>
                    <a:pt x="1838" y="646"/>
                    <a:pt x="1839" y="646"/>
                  </a:cubicBezTo>
                  <a:cubicBezTo>
                    <a:pt x="1840" y="646"/>
                    <a:pt x="1840" y="646"/>
                    <a:pt x="1841" y="646"/>
                  </a:cubicBezTo>
                  <a:cubicBezTo>
                    <a:pt x="1842" y="646"/>
                    <a:pt x="1843" y="646"/>
                    <a:pt x="1843" y="647"/>
                  </a:cubicBezTo>
                  <a:cubicBezTo>
                    <a:pt x="1844" y="647"/>
                    <a:pt x="1845" y="647"/>
                    <a:pt x="1845" y="647"/>
                  </a:cubicBezTo>
                  <a:cubicBezTo>
                    <a:pt x="1845" y="647"/>
                    <a:pt x="1845" y="647"/>
                    <a:pt x="1845" y="647"/>
                  </a:cubicBezTo>
                  <a:cubicBezTo>
                    <a:pt x="1845" y="647"/>
                    <a:pt x="1845" y="647"/>
                    <a:pt x="1845" y="647"/>
                  </a:cubicBezTo>
                  <a:cubicBezTo>
                    <a:pt x="1846" y="648"/>
                    <a:pt x="1846" y="648"/>
                    <a:pt x="1847" y="648"/>
                  </a:cubicBezTo>
                  <a:cubicBezTo>
                    <a:pt x="1848" y="649"/>
                    <a:pt x="1849" y="650"/>
                    <a:pt x="1850" y="651"/>
                  </a:cubicBezTo>
                  <a:cubicBezTo>
                    <a:pt x="1852" y="653"/>
                    <a:pt x="1854" y="655"/>
                    <a:pt x="1857" y="656"/>
                  </a:cubicBezTo>
                  <a:cubicBezTo>
                    <a:pt x="1857" y="656"/>
                    <a:pt x="1858" y="657"/>
                    <a:pt x="1859" y="657"/>
                  </a:cubicBezTo>
                  <a:cubicBezTo>
                    <a:pt x="1859" y="657"/>
                    <a:pt x="1860" y="658"/>
                    <a:pt x="1860" y="658"/>
                  </a:cubicBezTo>
                  <a:cubicBezTo>
                    <a:pt x="1861" y="658"/>
                    <a:pt x="1862" y="659"/>
                    <a:pt x="1862" y="659"/>
                  </a:cubicBezTo>
                  <a:cubicBezTo>
                    <a:pt x="1863" y="659"/>
                    <a:pt x="1863" y="659"/>
                    <a:pt x="1863" y="659"/>
                  </a:cubicBezTo>
                  <a:cubicBezTo>
                    <a:pt x="1864" y="660"/>
                    <a:pt x="1864" y="660"/>
                    <a:pt x="1864" y="660"/>
                  </a:cubicBezTo>
                  <a:cubicBezTo>
                    <a:pt x="1867" y="661"/>
                    <a:pt x="1870" y="662"/>
                    <a:pt x="1873" y="662"/>
                  </a:cubicBezTo>
                  <a:cubicBezTo>
                    <a:pt x="1874" y="662"/>
                    <a:pt x="1874" y="662"/>
                    <a:pt x="1875" y="663"/>
                  </a:cubicBezTo>
                  <a:cubicBezTo>
                    <a:pt x="1876" y="663"/>
                    <a:pt x="1876" y="663"/>
                    <a:pt x="1877" y="663"/>
                  </a:cubicBezTo>
                  <a:cubicBezTo>
                    <a:pt x="1878" y="663"/>
                    <a:pt x="1878" y="663"/>
                    <a:pt x="1879" y="663"/>
                  </a:cubicBezTo>
                  <a:cubicBezTo>
                    <a:pt x="1880" y="663"/>
                    <a:pt x="1880" y="663"/>
                    <a:pt x="1881" y="663"/>
                  </a:cubicBezTo>
                  <a:cubicBezTo>
                    <a:pt x="1882" y="663"/>
                    <a:pt x="1884" y="663"/>
                    <a:pt x="1885" y="663"/>
                  </a:cubicBezTo>
                  <a:cubicBezTo>
                    <a:pt x="1885" y="663"/>
                    <a:pt x="1885" y="663"/>
                    <a:pt x="1886" y="664"/>
                  </a:cubicBezTo>
                  <a:cubicBezTo>
                    <a:pt x="1886" y="664"/>
                    <a:pt x="1886" y="664"/>
                    <a:pt x="1886" y="664"/>
                  </a:cubicBezTo>
                  <a:cubicBezTo>
                    <a:pt x="1886" y="664"/>
                    <a:pt x="1886" y="664"/>
                    <a:pt x="1886" y="664"/>
                  </a:cubicBezTo>
                  <a:cubicBezTo>
                    <a:pt x="1887" y="664"/>
                    <a:pt x="1887" y="664"/>
                    <a:pt x="1887" y="664"/>
                  </a:cubicBezTo>
                  <a:cubicBezTo>
                    <a:pt x="1887" y="664"/>
                    <a:pt x="1888" y="664"/>
                    <a:pt x="1888" y="664"/>
                  </a:cubicBezTo>
                  <a:cubicBezTo>
                    <a:pt x="1890" y="665"/>
                    <a:pt x="1891" y="667"/>
                    <a:pt x="1893" y="669"/>
                  </a:cubicBezTo>
                  <a:cubicBezTo>
                    <a:pt x="1893" y="669"/>
                    <a:pt x="1894" y="670"/>
                    <a:pt x="1894" y="671"/>
                  </a:cubicBezTo>
                  <a:cubicBezTo>
                    <a:pt x="1894" y="671"/>
                    <a:pt x="1895" y="672"/>
                    <a:pt x="1895" y="672"/>
                  </a:cubicBezTo>
                  <a:cubicBezTo>
                    <a:pt x="1895" y="672"/>
                    <a:pt x="1895" y="673"/>
                    <a:pt x="1896" y="673"/>
                  </a:cubicBezTo>
                  <a:cubicBezTo>
                    <a:pt x="1896" y="675"/>
                    <a:pt x="1897" y="676"/>
                    <a:pt x="1898" y="677"/>
                  </a:cubicBezTo>
                  <a:cubicBezTo>
                    <a:pt x="1898" y="678"/>
                    <a:pt x="1898" y="678"/>
                    <a:pt x="1899" y="679"/>
                  </a:cubicBezTo>
                  <a:cubicBezTo>
                    <a:pt x="1899" y="685"/>
                    <a:pt x="1900" y="691"/>
                    <a:pt x="1900" y="697"/>
                  </a:cubicBezTo>
                  <a:cubicBezTo>
                    <a:pt x="1901" y="709"/>
                    <a:pt x="1902" y="721"/>
                    <a:pt x="1903" y="730"/>
                  </a:cubicBezTo>
                  <a:cubicBezTo>
                    <a:pt x="1903" y="732"/>
                    <a:pt x="1903" y="733"/>
                    <a:pt x="1903" y="734"/>
                  </a:cubicBezTo>
                  <a:cubicBezTo>
                    <a:pt x="1903" y="735"/>
                    <a:pt x="1904" y="736"/>
                    <a:pt x="1904" y="737"/>
                  </a:cubicBezTo>
                  <a:cubicBezTo>
                    <a:pt x="1900" y="733"/>
                    <a:pt x="1895" y="727"/>
                    <a:pt x="1889" y="722"/>
                  </a:cubicBezTo>
                  <a:cubicBezTo>
                    <a:pt x="1859" y="693"/>
                    <a:pt x="1848" y="698"/>
                    <a:pt x="1834" y="661"/>
                  </a:cubicBezTo>
                  <a:cubicBezTo>
                    <a:pt x="1836" y="704"/>
                    <a:pt x="1908" y="730"/>
                    <a:pt x="1901" y="768"/>
                  </a:cubicBezTo>
                  <a:cubicBezTo>
                    <a:pt x="1895" y="798"/>
                    <a:pt x="1823" y="830"/>
                    <a:pt x="1802" y="850"/>
                  </a:cubicBezTo>
                  <a:cubicBezTo>
                    <a:pt x="1776" y="875"/>
                    <a:pt x="1752" y="891"/>
                    <a:pt x="1752" y="891"/>
                  </a:cubicBezTo>
                  <a:cubicBezTo>
                    <a:pt x="1752" y="891"/>
                    <a:pt x="1745" y="887"/>
                    <a:pt x="1736" y="883"/>
                  </a:cubicBezTo>
                  <a:cubicBezTo>
                    <a:pt x="1736" y="883"/>
                    <a:pt x="1737" y="883"/>
                    <a:pt x="1737" y="883"/>
                  </a:cubicBezTo>
                  <a:cubicBezTo>
                    <a:pt x="1738" y="883"/>
                    <a:pt x="1739" y="883"/>
                    <a:pt x="1740" y="883"/>
                  </a:cubicBezTo>
                  <a:cubicBezTo>
                    <a:pt x="1740" y="883"/>
                    <a:pt x="1740" y="883"/>
                    <a:pt x="1741" y="883"/>
                  </a:cubicBezTo>
                  <a:cubicBezTo>
                    <a:pt x="1741" y="883"/>
                    <a:pt x="1742" y="883"/>
                    <a:pt x="1742" y="883"/>
                  </a:cubicBezTo>
                  <a:cubicBezTo>
                    <a:pt x="1743" y="883"/>
                    <a:pt x="1744" y="883"/>
                    <a:pt x="1745" y="883"/>
                  </a:cubicBezTo>
                  <a:cubicBezTo>
                    <a:pt x="1745" y="883"/>
                    <a:pt x="1746" y="883"/>
                    <a:pt x="1747" y="882"/>
                  </a:cubicBezTo>
                  <a:cubicBezTo>
                    <a:pt x="1748" y="882"/>
                    <a:pt x="1750" y="882"/>
                    <a:pt x="1751" y="882"/>
                  </a:cubicBezTo>
                  <a:cubicBezTo>
                    <a:pt x="1753" y="881"/>
                    <a:pt x="1754" y="881"/>
                    <a:pt x="1755" y="881"/>
                  </a:cubicBezTo>
                  <a:cubicBezTo>
                    <a:pt x="1756" y="880"/>
                    <a:pt x="1757" y="880"/>
                    <a:pt x="1758" y="880"/>
                  </a:cubicBezTo>
                  <a:cubicBezTo>
                    <a:pt x="1760" y="879"/>
                    <a:pt x="1761" y="878"/>
                    <a:pt x="1762" y="878"/>
                  </a:cubicBezTo>
                  <a:cubicBezTo>
                    <a:pt x="1763" y="878"/>
                    <a:pt x="1764" y="878"/>
                    <a:pt x="1764" y="878"/>
                  </a:cubicBezTo>
                  <a:cubicBezTo>
                    <a:pt x="1764" y="878"/>
                    <a:pt x="1761" y="878"/>
                    <a:pt x="1758" y="878"/>
                  </a:cubicBezTo>
                  <a:cubicBezTo>
                    <a:pt x="1757" y="878"/>
                    <a:pt x="1756" y="879"/>
                    <a:pt x="1755" y="879"/>
                  </a:cubicBezTo>
                  <a:cubicBezTo>
                    <a:pt x="1753" y="879"/>
                    <a:pt x="1752" y="879"/>
                    <a:pt x="1751" y="879"/>
                  </a:cubicBezTo>
                  <a:cubicBezTo>
                    <a:pt x="1748" y="879"/>
                    <a:pt x="1745" y="879"/>
                    <a:pt x="1742" y="879"/>
                  </a:cubicBezTo>
                  <a:cubicBezTo>
                    <a:pt x="1742" y="879"/>
                    <a:pt x="1742" y="879"/>
                    <a:pt x="1741" y="879"/>
                  </a:cubicBezTo>
                  <a:cubicBezTo>
                    <a:pt x="1741" y="879"/>
                    <a:pt x="1740" y="879"/>
                    <a:pt x="1740" y="879"/>
                  </a:cubicBezTo>
                  <a:cubicBezTo>
                    <a:pt x="1739" y="879"/>
                    <a:pt x="1738" y="879"/>
                    <a:pt x="1737" y="879"/>
                  </a:cubicBezTo>
                  <a:cubicBezTo>
                    <a:pt x="1736" y="879"/>
                    <a:pt x="1734" y="879"/>
                    <a:pt x="1732" y="878"/>
                  </a:cubicBezTo>
                  <a:cubicBezTo>
                    <a:pt x="1732" y="878"/>
                    <a:pt x="1731" y="878"/>
                    <a:pt x="1731" y="878"/>
                  </a:cubicBezTo>
                  <a:cubicBezTo>
                    <a:pt x="1730" y="878"/>
                    <a:pt x="1730" y="878"/>
                    <a:pt x="1730" y="878"/>
                  </a:cubicBezTo>
                  <a:cubicBezTo>
                    <a:pt x="1729" y="878"/>
                    <a:pt x="1728" y="878"/>
                    <a:pt x="1727" y="878"/>
                  </a:cubicBezTo>
                  <a:cubicBezTo>
                    <a:pt x="1726" y="877"/>
                    <a:pt x="1726" y="877"/>
                    <a:pt x="1726" y="877"/>
                  </a:cubicBezTo>
                  <a:cubicBezTo>
                    <a:pt x="1726" y="877"/>
                    <a:pt x="1726" y="877"/>
                    <a:pt x="1726" y="877"/>
                  </a:cubicBezTo>
                  <a:cubicBezTo>
                    <a:pt x="1726" y="877"/>
                    <a:pt x="1725" y="877"/>
                    <a:pt x="1725" y="877"/>
                  </a:cubicBezTo>
                  <a:cubicBezTo>
                    <a:pt x="1714" y="872"/>
                    <a:pt x="1701" y="865"/>
                    <a:pt x="1695" y="862"/>
                  </a:cubicBezTo>
                  <a:cubicBezTo>
                    <a:pt x="1695" y="862"/>
                    <a:pt x="1695" y="862"/>
                    <a:pt x="1695" y="862"/>
                  </a:cubicBezTo>
                  <a:cubicBezTo>
                    <a:pt x="1695" y="862"/>
                    <a:pt x="1696" y="862"/>
                    <a:pt x="1697" y="862"/>
                  </a:cubicBezTo>
                  <a:cubicBezTo>
                    <a:pt x="1697" y="862"/>
                    <a:pt x="1698" y="862"/>
                    <a:pt x="1698" y="862"/>
                  </a:cubicBezTo>
                  <a:cubicBezTo>
                    <a:pt x="1699" y="862"/>
                    <a:pt x="1699" y="862"/>
                    <a:pt x="1699" y="862"/>
                  </a:cubicBezTo>
                  <a:cubicBezTo>
                    <a:pt x="1700" y="862"/>
                    <a:pt x="1700" y="861"/>
                    <a:pt x="1700" y="861"/>
                  </a:cubicBezTo>
                  <a:cubicBezTo>
                    <a:pt x="1701" y="861"/>
                    <a:pt x="1702" y="861"/>
                    <a:pt x="1702" y="861"/>
                  </a:cubicBezTo>
                  <a:cubicBezTo>
                    <a:pt x="1704" y="861"/>
                    <a:pt x="1705" y="860"/>
                    <a:pt x="1706" y="860"/>
                  </a:cubicBezTo>
                  <a:cubicBezTo>
                    <a:pt x="1708" y="859"/>
                    <a:pt x="1709" y="859"/>
                    <a:pt x="1710" y="858"/>
                  </a:cubicBezTo>
                  <a:cubicBezTo>
                    <a:pt x="1711" y="858"/>
                    <a:pt x="1711" y="858"/>
                    <a:pt x="1712" y="858"/>
                  </a:cubicBezTo>
                  <a:cubicBezTo>
                    <a:pt x="1725" y="865"/>
                    <a:pt x="1737" y="842"/>
                    <a:pt x="1740" y="833"/>
                  </a:cubicBezTo>
                  <a:cubicBezTo>
                    <a:pt x="1730" y="839"/>
                    <a:pt x="1705" y="834"/>
                    <a:pt x="1710" y="854"/>
                  </a:cubicBezTo>
                  <a:cubicBezTo>
                    <a:pt x="1712" y="854"/>
                    <a:pt x="1712" y="854"/>
                    <a:pt x="1712" y="854"/>
                  </a:cubicBezTo>
                  <a:cubicBezTo>
                    <a:pt x="1711" y="855"/>
                    <a:pt x="1710" y="855"/>
                    <a:pt x="1709" y="856"/>
                  </a:cubicBezTo>
                  <a:cubicBezTo>
                    <a:pt x="1709" y="856"/>
                    <a:pt x="1710" y="856"/>
                    <a:pt x="1710" y="856"/>
                  </a:cubicBezTo>
                  <a:cubicBezTo>
                    <a:pt x="1710" y="856"/>
                    <a:pt x="1710" y="857"/>
                    <a:pt x="1709" y="857"/>
                  </a:cubicBezTo>
                  <a:cubicBezTo>
                    <a:pt x="1708" y="857"/>
                    <a:pt x="1707" y="858"/>
                    <a:pt x="1706" y="858"/>
                  </a:cubicBezTo>
                  <a:cubicBezTo>
                    <a:pt x="1704" y="859"/>
                    <a:pt x="1703" y="859"/>
                    <a:pt x="1702" y="859"/>
                  </a:cubicBezTo>
                  <a:cubicBezTo>
                    <a:pt x="1701" y="859"/>
                    <a:pt x="1701" y="859"/>
                    <a:pt x="1700" y="860"/>
                  </a:cubicBezTo>
                  <a:cubicBezTo>
                    <a:pt x="1700" y="860"/>
                    <a:pt x="1699" y="860"/>
                    <a:pt x="1699" y="860"/>
                  </a:cubicBezTo>
                  <a:cubicBezTo>
                    <a:pt x="1699" y="860"/>
                    <a:pt x="1698" y="860"/>
                    <a:pt x="1698" y="860"/>
                  </a:cubicBezTo>
                  <a:cubicBezTo>
                    <a:pt x="1698" y="860"/>
                    <a:pt x="1697" y="860"/>
                    <a:pt x="1697" y="860"/>
                  </a:cubicBezTo>
                  <a:cubicBezTo>
                    <a:pt x="1696" y="860"/>
                    <a:pt x="1695" y="860"/>
                    <a:pt x="1695" y="860"/>
                  </a:cubicBezTo>
                  <a:cubicBezTo>
                    <a:pt x="1695" y="860"/>
                    <a:pt x="1694" y="860"/>
                    <a:pt x="1694" y="860"/>
                  </a:cubicBezTo>
                  <a:cubicBezTo>
                    <a:pt x="1694" y="860"/>
                    <a:pt x="1694" y="860"/>
                    <a:pt x="1693" y="860"/>
                  </a:cubicBezTo>
                  <a:cubicBezTo>
                    <a:pt x="1693" y="860"/>
                    <a:pt x="1693" y="860"/>
                    <a:pt x="1692" y="860"/>
                  </a:cubicBezTo>
                  <a:cubicBezTo>
                    <a:pt x="1692" y="860"/>
                    <a:pt x="1692" y="861"/>
                    <a:pt x="1692" y="861"/>
                  </a:cubicBezTo>
                  <a:cubicBezTo>
                    <a:pt x="1691" y="860"/>
                    <a:pt x="1691" y="860"/>
                    <a:pt x="1690" y="859"/>
                  </a:cubicBezTo>
                  <a:cubicBezTo>
                    <a:pt x="1690" y="859"/>
                    <a:pt x="1689" y="858"/>
                    <a:pt x="1688" y="857"/>
                  </a:cubicBezTo>
                  <a:cubicBezTo>
                    <a:pt x="1688" y="857"/>
                    <a:pt x="1687" y="856"/>
                    <a:pt x="1686" y="855"/>
                  </a:cubicBezTo>
                  <a:cubicBezTo>
                    <a:pt x="1686" y="854"/>
                    <a:pt x="1685" y="854"/>
                    <a:pt x="1685" y="853"/>
                  </a:cubicBezTo>
                  <a:cubicBezTo>
                    <a:pt x="1684" y="852"/>
                    <a:pt x="1683" y="851"/>
                    <a:pt x="1683" y="851"/>
                  </a:cubicBezTo>
                  <a:cubicBezTo>
                    <a:pt x="1682" y="849"/>
                    <a:pt x="1681" y="847"/>
                    <a:pt x="1679" y="846"/>
                  </a:cubicBezTo>
                  <a:cubicBezTo>
                    <a:pt x="1679" y="846"/>
                    <a:pt x="1678" y="845"/>
                    <a:pt x="1678" y="845"/>
                  </a:cubicBezTo>
                  <a:cubicBezTo>
                    <a:pt x="1677" y="845"/>
                    <a:pt x="1677" y="845"/>
                    <a:pt x="1677" y="845"/>
                  </a:cubicBezTo>
                  <a:cubicBezTo>
                    <a:pt x="1677" y="844"/>
                    <a:pt x="1677" y="844"/>
                    <a:pt x="1677" y="844"/>
                  </a:cubicBezTo>
                  <a:cubicBezTo>
                    <a:pt x="1676" y="844"/>
                    <a:pt x="1676" y="844"/>
                    <a:pt x="1676" y="843"/>
                  </a:cubicBezTo>
                  <a:cubicBezTo>
                    <a:pt x="1675" y="843"/>
                    <a:pt x="1675" y="843"/>
                    <a:pt x="1674" y="843"/>
                  </a:cubicBezTo>
                  <a:cubicBezTo>
                    <a:pt x="1673" y="842"/>
                    <a:pt x="1671" y="841"/>
                    <a:pt x="1670" y="841"/>
                  </a:cubicBezTo>
                  <a:cubicBezTo>
                    <a:pt x="1692" y="823"/>
                    <a:pt x="1720" y="807"/>
                    <a:pt x="1735" y="786"/>
                  </a:cubicBezTo>
                  <a:cubicBezTo>
                    <a:pt x="1718" y="801"/>
                    <a:pt x="1701" y="810"/>
                    <a:pt x="1681" y="822"/>
                  </a:cubicBezTo>
                  <a:cubicBezTo>
                    <a:pt x="1681" y="821"/>
                    <a:pt x="1681" y="821"/>
                    <a:pt x="1681" y="821"/>
                  </a:cubicBezTo>
                  <a:cubicBezTo>
                    <a:pt x="1682" y="820"/>
                    <a:pt x="1683" y="819"/>
                    <a:pt x="1684" y="818"/>
                  </a:cubicBezTo>
                  <a:cubicBezTo>
                    <a:pt x="1687" y="814"/>
                    <a:pt x="1690" y="810"/>
                    <a:pt x="1693" y="806"/>
                  </a:cubicBezTo>
                  <a:cubicBezTo>
                    <a:pt x="1698" y="799"/>
                    <a:pt x="1705" y="792"/>
                    <a:pt x="1711" y="785"/>
                  </a:cubicBezTo>
                  <a:cubicBezTo>
                    <a:pt x="1715" y="782"/>
                    <a:pt x="1718" y="779"/>
                    <a:pt x="1722" y="776"/>
                  </a:cubicBezTo>
                  <a:cubicBezTo>
                    <a:pt x="1725" y="774"/>
                    <a:pt x="1729" y="771"/>
                    <a:pt x="1732" y="768"/>
                  </a:cubicBezTo>
                  <a:cubicBezTo>
                    <a:pt x="1734" y="766"/>
                    <a:pt x="1736" y="765"/>
                    <a:pt x="1737" y="763"/>
                  </a:cubicBezTo>
                  <a:cubicBezTo>
                    <a:pt x="1738" y="763"/>
                    <a:pt x="1739" y="763"/>
                    <a:pt x="1739" y="763"/>
                  </a:cubicBezTo>
                  <a:cubicBezTo>
                    <a:pt x="1741" y="763"/>
                    <a:pt x="1743" y="763"/>
                    <a:pt x="1745" y="763"/>
                  </a:cubicBezTo>
                  <a:cubicBezTo>
                    <a:pt x="1746" y="763"/>
                    <a:pt x="1746" y="763"/>
                    <a:pt x="1747" y="763"/>
                  </a:cubicBezTo>
                  <a:cubicBezTo>
                    <a:pt x="1748" y="764"/>
                    <a:pt x="1748" y="764"/>
                    <a:pt x="1749" y="764"/>
                  </a:cubicBezTo>
                  <a:cubicBezTo>
                    <a:pt x="1750" y="764"/>
                    <a:pt x="1751" y="764"/>
                    <a:pt x="1753" y="764"/>
                  </a:cubicBezTo>
                  <a:cubicBezTo>
                    <a:pt x="1754" y="765"/>
                    <a:pt x="1755" y="765"/>
                    <a:pt x="1756" y="766"/>
                  </a:cubicBezTo>
                  <a:cubicBezTo>
                    <a:pt x="1757" y="766"/>
                    <a:pt x="1757" y="766"/>
                    <a:pt x="1757" y="766"/>
                  </a:cubicBezTo>
                  <a:cubicBezTo>
                    <a:pt x="1757" y="766"/>
                    <a:pt x="1758" y="767"/>
                    <a:pt x="1758" y="767"/>
                  </a:cubicBezTo>
                  <a:cubicBezTo>
                    <a:pt x="1758" y="767"/>
                    <a:pt x="1759" y="767"/>
                    <a:pt x="1759" y="767"/>
                  </a:cubicBezTo>
                  <a:cubicBezTo>
                    <a:pt x="1759" y="768"/>
                    <a:pt x="1759" y="768"/>
                    <a:pt x="1760" y="768"/>
                  </a:cubicBezTo>
                  <a:cubicBezTo>
                    <a:pt x="1762" y="770"/>
                    <a:pt x="1764" y="772"/>
                    <a:pt x="1766" y="775"/>
                  </a:cubicBezTo>
                  <a:cubicBezTo>
                    <a:pt x="1768" y="776"/>
                    <a:pt x="1769" y="777"/>
                    <a:pt x="1771" y="778"/>
                  </a:cubicBezTo>
                  <a:cubicBezTo>
                    <a:pt x="1772" y="779"/>
                    <a:pt x="1772" y="779"/>
                    <a:pt x="1773" y="780"/>
                  </a:cubicBezTo>
                  <a:cubicBezTo>
                    <a:pt x="1774" y="780"/>
                    <a:pt x="1774" y="780"/>
                    <a:pt x="1774" y="780"/>
                  </a:cubicBezTo>
                  <a:cubicBezTo>
                    <a:pt x="1774" y="780"/>
                    <a:pt x="1774" y="780"/>
                    <a:pt x="1775" y="780"/>
                  </a:cubicBezTo>
                  <a:cubicBezTo>
                    <a:pt x="1775" y="780"/>
                    <a:pt x="1775" y="780"/>
                    <a:pt x="1775" y="780"/>
                  </a:cubicBezTo>
                  <a:cubicBezTo>
                    <a:pt x="1776" y="780"/>
                    <a:pt x="1776" y="781"/>
                    <a:pt x="1776" y="781"/>
                  </a:cubicBezTo>
                  <a:cubicBezTo>
                    <a:pt x="1780" y="782"/>
                    <a:pt x="1784" y="781"/>
                    <a:pt x="1788" y="781"/>
                  </a:cubicBezTo>
                  <a:cubicBezTo>
                    <a:pt x="1789" y="781"/>
                    <a:pt x="1790" y="781"/>
                    <a:pt x="1791" y="780"/>
                  </a:cubicBezTo>
                  <a:cubicBezTo>
                    <a:pt x="1791" y="781"/>
                    <a:pt x="1791" y="781"/>
                    <a:pt x="1792" y="781"/>
                  </a:cubicBezTo>
                  <a:cubicBezTo>
                    <a:pt x="1792" y="781"/>
                    <a:pt x="1792" y="781"/>
                    <a:pt x="1792" y="781"/>
                  </a:cubicBezTo>
                  <a:cubicBezTo>
                    <a:pt x="1792" y="781"/>
                    <a:pt x="1792" y="782"/>
                    <a:pt x="1793" y="782"/>
                  </a:cubicBezTo>
                  <a:cubicBezTo>
                    <a:pt x="1793" y="782"/>
                    <a:pt x="1794" y="782"/>
                    <a:pt x="1795" y="783"/>
                  </a:cubicBezTo>
                  <a:cubicBezTo>
                    <a:pt x="1796" y="783"/>
                    <a:pt x="1797" y="784"/>
                    <a:pt x="1798" y="784"/>
                  </a:cubicBezTo>
                  <a:cubicBezTo>
                    <a:pt x="1799" y="785"/>
                    <a:pt x="1800" y="785"/>
                    <a:pt x="1801" y="786"/>
                  </a:cubicBezTo>
                  <a:cubicBezTo>
                    <a:pt x="1802" y="786"/>
                    <a:pt x="1803" y="787"/>
                    <a:pt x="1804" y="788"/>
                  </a:cubicBezTo>
                  <a:cubicBezTo>
                    <a:pt x="1805" y="788"/>
                    <a:pt x="1806" y="789"/>
                    <a:pt x="1807" y="790"/>
                  </a:cubicBezTo>
                  <a:cubicBezTo>
                    <a:pt x="1811" y="803"/>
                    <a:pt x="1820" y="815"/>
                    <a:pt x="1837" y="815"/>
                  </a:cubicBezTo>
                  <a:cubicBezTo>
                    <a:pt x="1830" y="801"/>
                    <a:pt x="1824" y="788"/>
                    <a:pt x="1807" y="785"/>
                  </a:cubicBezTo>
                  <a:cubicBezTo>
                    <a:pt x="1806" y="785"/>
                    <a:pt x="1806" y="785"/>
                    <a:pt x="1806" y="785"/>
                  </a:cubicBezTo>
                  <a:cubicBezTo>
                    <a:pt x="1806" y="785"/>
                    <a:pt x="1806" y="785"/>
                    <a:pt x="1806" y="785"/>
                  </a:cubicBezTo>
                  <a:cubicBezTo>
                    <a:pt x="1805" y="785"/>
                    <a:pt x="1804" y="784"/>
                    <a:pt x="1803" y="783"/>
                  </a:cubicBezTo>
                  <a:cubicBezTo>
                    <a:pt x="1802" y="783"/>
                    <a:pt x="1801" y="782"/>
                    <a:pt x="1800" y="782"/>
                  </a:cubicBezTo>
                  <a:cubicBezTo>
                    <a:pt x="1799" y="781"/>
                    <a:pt x="1798" y="781"/>
                    <a:pt x="1797" y="780"/>
                  </a:cubicBezTo>
                  <a:cubicBezTo>
                    <a:pt x="1796" y="780"/>
                    <a:pt x="1796" y="780"/>
                    <a:pt x="1796" y="780"/>
                  </a:cubicBezTo>
                  <a:cubicBezTo>
                    <a:pt x="1797" y="780"/>
                    <a:pt x="1798" y="779"/>
                    <a:pt x="1800" y="779"/>
                  </a:cubicBezTo>
                  <a:cubicBezTo>
                    <a:pt x="1803" y="779"/>
                    <a:pt x="1807" y="779"/>
                    <a:pt x="1810" y="778"/>
                  </a:cubicBezTo>
                  <a:cubicBezTo>
                    <a:pt x="1818" y="778"/>
                    <a:pt x="1824" y="778"/>
                    <a:pt x="1830" y="778"/>
                  </a:cubicBezTo>
                  <a:cubicBezTo>
                    <a:pt x="1831" y="778"/>
                    <a:pt x="1831" y="778"/>
                    <a:pt x="1832" y="778"/>
                  </a:cubicBezTo>
                  <a:cubicBezTo>
                    <a:pt x="1833" y="778"/>
                    <a:pt x="1833" y="778"/>
                    <a:pt x="1834" y="778"/>
                  </a:cubicBezTo>
                  <a:cubicBezTo>
                    <a:pt x="1835" y="778"/>
                    <a:pt x="1837" y="778"/>
                    <a:pt x="1838" y="778"/>
                  </a:cubicBezTo>
                  <a:cubicBezTo>
                    <a:pt x="1840" y="778"/>
                    <a:pt x="1842" y="777"/>
                    <a:pt x="1844" y="777"/>
                  </a:cubicBezTo>
                  <a:cubicBezTo>
                    <a:pt x="1845" y="777"/>
                    <a:pt x="1845" y="777"/>
                    <a:pt x="1846" y="777"/>
                  </a:cubicBezTo>
                  <a:cubicBezTo>
                    <a:pt x="1846" y="777"/>
                    <a:pt x="1846" y="777"/>
                    <a:pt x="1846" y="777"/>
                  </a:cubicBezTo>
                  <a:cubicBezTo>
                    <a:pt x="1846" y="777"/>
                    <a:pt x="1846" y="777"/>
                    <a:pt x="1846" y="777"/>
                  </a:cubicBezTo>
                  <a:cubicBezTo>
                    <a:pt x="1846" y="777"/>
                    <a:pt x="1846" y="777"/>
                    <a:pt x="1846" y="777"/>
                  </a:cubicBezTo>
                  <a:cubicBezTo>
                    <a:pt x="1846" y="777"/>
                    <a:pt x="1846" y="777"/>
                    <a:pt x="1846" y="777"/>
                  </a:cubicBezTo>
                  <a:cubicBezTo>
                    <a:pt x="1846" y="777"/>
                    <a:pt x="1846" y="777"/>
                    <a:pt x="1846" y="778"/>
                  </a:cubicBezTo>
                  <a:cubicBezTo>
                    <a:pt x="1846" y="778"/>
                    <a:pt x="1846" y="778"/>
                    <a:pt x="1846" y="778"/>
                  </a:cubicBezTo>
                  <a:cubicBezTo>
                    <a:pt x="1846" y="778"/>
                    <a:pt x="1846" y="778"/>
                    <a:pt x="1846" y="778"/>
                  </a:cubicBezTo>
                  <a:cubicBezTo>
                    <a:pt x="1845" y="778"/>
                    <a:pt x="1845" y="778"/>
                    <a:pt x="1845" y="778"/>
                  </a:cubicBezTo>
                  <a:cubicBezTo>
                    <a:pt x="1845" y="778"/>
                    <a:pt x="1845" y="778"/>
                    <a:pt x="1846" y="778"/>
                  </a:cubicBezTo>
                  <a:cubicBezTo>
                    <a:pt x="1846" y="778"/>
                    <a:pt x="1846" y="778"/>
                    <a:pt x="1847" y="778"/>
                  </a:cubicBezTo>
                  <a:cubicBezTo>
                    <a:pt x="1847" y="778"/>
                    <a:pt x="1847" y="778"/>
                    <a:pt x="1847" y="778"/>
                  </a:cubicBezTo>
                  <a:cubicBezTo>
                    <a:pt x="1847" y="778"/>
                    <a:pt x="1847" y="777"/>
                    <a:pt x="1847" y="777"/>
                  </a:cubicBezTo>
                  <a:cubicBezTo>
                    <a:pt x="1847" y="777"/>
                    <a:pt x="1847" y="777"/>
                    <a:pt x="1847" y="777"/>
                  </a:cubicBezTo>
                  <a:cubicBezTo>
                    <a:pt x="1847" y="777"/>
                    <a:pt x="1847" y="777"/>
                    <a:pt x="1847" y="777"/>
                  </a:cubicBezTo>
                  <a:cubicBezTo>
                    <a:pt x="1847" y="777"/>
                    <a:pt x="1847" y="777"/>
                    <a:pt x="1847" y="777"/>
                  </a:cubicBezTo>
                  <a:cubicBezTo>
                    <a:pt x="1847" y="777"/>
                    <a:pt x="1847" y="776"/>
                    <a:pt x="1846" y="776"/>
                  </a:cubicBezTo>
                  <a:cubicBezTo>
                    <a:pt x="1846" y="776"/>
                    <a:pt x="1845" y="776"/>
                    <a:pt x="1844" y="776"/>
                  </a:cubicBezTo>
                  <a:cubicBezTo>
                    <a:pt x="1842" y="776"/>
                    <a:pt x="1840" y="775"/>
                    <a:pt x="1838" y="775"/>
                  </a:cubicBezTo>
                  <a:cubicBezTo>
                    <a:pt x="1837" y="775"/>
                    <a:pt x="1836" y="775"/>
                    <a:pt x="1834" y="775"/>
                  </a:cubicBezTo>
                  <a:cubicBezTo>
                    <a:pt x="1834" y="774"/>
                    <a:pt x="1833" y="774"/>
                    <a:pt x="1832" y="774"/>
                  </a:cubicBezTo>
                  <a:cubicBezTo>
                    <a:pt x="1832" y="775"/>
                    <a:pt x="1831" y="774"/>
                    <a:pt x="1830" y="774"/>
                  </a:cubicBezTo>
                  <a:cubicBezTo>
                    <a:pt x="1828" y="774"/>
                    <a:pt x="1826" y="774"/>
                    <a:pt x="1824" y="774"/>
                  </a:cubicBezTo>
                  <a:cubicBezTo>
                    <a:pt x="1824" y="774"/>
                    <a:pt x="1824" y="774"/>
                    <a:pt x="1824" y="774"/>
                  </a:cubicBezTo>
                  <a:cubicBezTo>
                    <a:pt x="1825" y="774"/>
                    <a:pt x="1826" y="774"/>
                    <a:pt x="1826" y="773"/>
                  </a:cubicBezTo>
                  <a:cubicBezTo>
                    <a:pt x="1827" y="773"/>
                    <a:pt x="1828" y="773"/>
                    <a:pt x="1828" y="773"/>
                  </a:cubicBezTo>
                  <a:cubicBezTo>
                    <a:pt x="1829" y="772"/>
                    <a:pt x="1830" y="772"/>
                    <a:pt x="1830" y="772"/>
                  </a:cubicBezTo>
                  <a:cubicBezTo>
                    <a:pt x="1831" y="771"/>
                    <a:pt x="1833" y="770"/>
                    <a:pt x="1834" y="769"/>
                  </a:cubicBezTo>
                  <a:cubicBezTo>
                    <a:pt x="1835" y="768"/>
                    <a:pt x="1837" y="767"/>
                    <a:pt x="1838" y="767"/>
                  </a:cubicBezTo>
                  <a:cubicBezTo>
                    <a:pt x="1838" y="766"/>
                    <a:pt x="1839" y="766"/>
                    <a:pt x="1839" y="766"/>
                  </a:cubicBezTo>
                  <a:cubicBezTo>
                    <a:pt x="1856" y="777"/>
                    <a:pt x="1866" y="740"/>
                    <a:pt x="1873" y="732"/>
                  </a:cubicBezTo>
                  <a:cubicBezTo>
                    <a:pt x="1856" y="734"/>
                    <a:pt x="1826" y="744"/>
                    <a:pt x="1837" y="763"/>
                  </a:cubicBezTo>
                  <a:cubicBezTo>
                    <a:pt x="1838" y="763"/>
                    <a:pt x="1839" y="762"/>
                    <a:pt x="1840" y="762"/>
                  </a:cubicBezTo>
                  <a:cubicBezTo>
                    <a:pt x="1840" y="762"/>
                    <a:pt x="1840" y="762"/>
                    <a:pt x="1840" y="762"/>
                  </a:cubicBezTo>
                  <a:cubicBezTo>
                    <a:pt x="1839" y="763"/>
                    <a:pt x="1838" y="764"/>
                    <a:pt x="1836" y="765"/>
                  </a:cubicBezTo>
                  <a:cubicBezTo>
                    <a:pt x="1835" y="766"/>
                    <a:pt x="1834" y="766"/>
                    <a:pt x="1833" y="767"/>
                  </a:cubicBezTo>
                  <a:cubicBezTo>
                    <a:pt x="1831" y="768"/>
                    <a:pt x="1830" y="769"/>
                    <a:pt x="1829" y="769"/>
                  </a:cubicBezTo>
                  <a:cubicBezTo>
                    <a:pt x="1828" y="770"/>
                    <a:pt x="1828" y="770"/>
                    <a:pt x="1827" y="770"/>
                  </a:cubicBezTo>
                  <a:cubicBezTo>
                    <a:pt x="1826" y="771"/>
                    <a:pt x="1826" y="771"/>
                    <a:pt x="1825" y="771"/>
                  </a:cubicBezTo>
                  <a:cubicBezTo>
                    <a:pt x="1825" y="771"/>
                    <a:pt x="1824" y="772"/>
                    <a:pt x="1824" y="772"/>
                  </a:cubicBezTo>
                  <a:cubicBezTo>
                    <a:pt x="1823" y="772"/>
                    <a:pt x="1822" y="772"/>
                    <a:pt x="1822" y="773"/>
                  </a:cubicBezTo>
                  <a:cubicBezTo>
                    <a:pt x="1822" y="773"/>
                    <a:pt x="1821" y="773"/>
                    <a:pt x="1821" y="773"/>
                  </a:cubicBezTo>
                  <a:cubicBezTo>
                    <a:pt x="1821" y="773"/>
                    <a:pt x="1821" y="773"/>
                    <a:pt x="1820" y="773"/>
                  </a:cubicBezTo>
                  <a:cubicBezTo>
                    <a:pt x="1820" y="773"/>
                    <a:pt x="1819" y="774"/>
                    <a:pt x="1819" y="774"/>
                  </a:cubicBezTo>
                  <a:cubicBezTo>
                    <a:pt x="1819" y="774"/>
                    <a:pt x="1818" y="774"/>
                    <a:pt x="1818" y="774"/>
                  </a:cubicBezTo>
                  <a:cubicBezTo>
                    <a:pt x="1816" y="775"/>
                    <a:pt x="1813" y="775"/>
                    <a:pt x="1811" y="775"/>
                  </a:cubicBezTo>
                  <a:cubicBezTo>
                    <a:pt x="1807" y="775"/>
                    <a:pt x="1803" y="775"/>
                    <a:pt x="1799" y="776"/>
                  </a:cubicBezTo>
                  <a:cubicBezTo>
                    <a:pt x="1795" y="776"/>
                    <a:pt x="1792" y="777"/>
                    <a:pt x="1788" y="777"/>
                  </a:cubicBezTo>
                  <a:cubicBezTo>
                    <a:pt x="1784" y="778"/>
                    <a:pt x="1781" y="778"/>
                    <a:pt x="1777" y="777"/>
                  </a:cubicBezTo>
                  <a:cubicBezTo>
                    <a:pt x="1777" y="777"/>
                    <a:pt x="1777" y="777"/>
                    <a:pt x="1777" y="777"/>
                  </a:cubicBezTo>
                  <a:cubicBezTo>
                    <a:pt x="1776" y="777"/>
                    <a:pt x="1776" y="777"/>
                    <a:pt x="1776" y="777"/>
                  </a:cubicBezTo>
                  <a:cubicBezTo>
                    <a:pt x="1776" y="777"/>
                    <a:pt x="1776" y="777"/>
                    <a:pt x="1776" y="777"/>
                  </a:cubicBezTo>
                  <a:cubicBezTo>
                    <a:pt x="1775" y="776"/>
                    <a:pt x="1775" y="776"/>
                    <a:pt x="1775" y="776"/>
                  </a:cubicBezTo>
                  <a:cubicBezTo>
                    <a:pt x="1774" y="776"/>
                    <a:pt x="1774" y="776"/>
                    <a:pt x="1773" y="775"/>
                  </a:cubicBezTo>
                  <a:cubicBezTo>
                    <a:pt x="1772" y="774"/>
                    <a:pt x="1770" y="773"/>
                    <a:pt x="1769" y="772"/>
                  </a:cubicBezTo>
                  <a:cubicBezTo>
                    <a:pt x="1767" y="770"/>
                    <a:pt x="1765" y="767"/>
                    <a:pt x="1762" y="765"/>
                  </a:cubicBezTo>
                  <a:cubicBezTo>
                    <a:pt x="1762" y="765"/>
                    <a:pt x="1762" y="765"/>
                    <a:pt x="1761" y="764"/>
                  </a:cubicBezTo>
                  <a:cubicBezTo>
                    <a:pt x="1761" y="764"/>
                    <a:pt x="1761" y="764"/>
                    <a:pt x="1760" y="764"/>
                  </a:cubicBezTo>
                  <a:cubicBezTo>
                    <a:pt x="1760" y="763"/>
                    <a:pt x="1760" y="763"/>
                    <a:pt x="1759" y="763"/>
                  </a:cubicBezTo>
                  <a:cubicBezTo>
                    <a:pt x="1759" y="763"/>
                    <a:pt x="1759" y="763"/>
                    <a:pt x="1758" y="762"/>
                  </a:cubicBezTo>
                  <a:cubicBezTo>
                    <a:pt x="1757" y="762"/>
                    <a:pt x="1755" y="761"/>
                    <a:pt x="1754" y="761"/>
                  </a:cubicBezTo>
                  <a:cubicBezTo>
                    <a:pt x="1753" y="761"/>
                    <a:pt x="1752" y="761"/>
                    <a:pt x="1751" y="760"/>
                  </a:cubicBezTo>
                  <a:cubicBezTo>
                    <a:pt x="1751" y="760"/>
                    <a:pt x="1750" y="760"/>
                    <a:pt x="1749" y="760"/>
                  </a:cubicBezTo>
                  <a:cubicBezTo>
                    <a:pt x="1749" y="760"/>
                    <a:pt x="1748" y="760"/>
                    <a:pt x="1747" y="760"/>
                  </a:cubicBezTo>
                  <a:cubicBezTo>
                    <a:pt x="1747" y="760"/>
                    <a:pt x="1746" y="760"/>
                    <a:pt x="1745" y="760"/>
                  </a:cubicBezTo>
                  <a:cubicBezTo>
                    <a:pt x="1743" y="761"/>
                    <a:pt x="1741" y="761"/>
                    <a:pt x="1739" y="761"/>
                  </a:cubicBezTo>
                  <a:cubicBezTo>
                    <a:pt x="1739" y="761"/>
                    <a:pt x="1739" y="762"/>
                    <a:pt x="1739" y="762"/>
                  </a:cubicBezTo>
                  <a:cubicBezTo>
                    <a:pt x="1740" y="761"/>
                    <a:pt x="1740" y="760"/>
                    <a:pt x="1741" y="759"/>
                  </a:cubicBezTo>
                  <a:cubicBezTo>
                    <a:pt x="1742" y="758"/>
                    <a:pt x="1743" y="757"/>
                    <a:pt x="1743" y="757"/>
                  </a:cubicBezTo>
                  <a:cubicBezTo>
                    <a:pt x="1744" y="756"/>
                    <a:pt x="1744" y="756"/>
                    <a:pt x="1744" y="756"/>
                  </a:cubicBezTo>
                  <a:cubicBezTo>
                    <a:pt x="1744" y="756"/>
                    <a:pt x="1744" y="756"/>
                    <a:pt x="1744" y="756"/>
                  </a:cubicBezTo>
                  <a:cubicBezTo>
                    <a:pt x="1744" y="756"/>
                    <a:pt x="1744" y="756"/>
                    <a:pt x="1744" y="756"/>
                  </a:cubicBezTo>
                  <a:cubicBezTo>
                    <a:pt x="1744" y="756"/>
                    <a:pt x="1744" y="756"/>
                    <a:pt x="1744" y="756"/>
                  </a:cubicBezTo>
                  <a:cubicBezTo>
                    <a:pt x="1744" y="755"/>
                    <a:pt x="1744" y="755"/>
                    <a:pt x="1744" y="755"/>
                  </a:cubicBezTo>
                  <a:cubicBezTo>
                    <a:pt x="1744" y="755"/>
                    <a:pt x="1745" y="754"/>
                    <a:pt x="1745" y="754"/>
                  </a:cubicBezTo>
                  <a:cubicBezTo>
                    <a:pt x="1745" y="754"/>
                    <a:pt x="1745" y="753"/>
                    <a:pt x="1746" y="753"/>
                  </a:cubicBezTo>
                  <a:cubicBezTo>
                    <a:pt x="1746" y="752"/>
                    <a:pt x="1746" y="752"/>
                    <a:pt x="1747" y="751"/>
                  </a:cubicBezTo>
                  <a:cubicBezTo>
                    <a:pt x="1747" y="750"/>
                    <a:pt x="1747" y="750"/>
                    <a:pt x="1748" y="749"/>
                  </a:cubicBezTo>
                  <a:cubicBezTo>
                    <a:pt x="1749" y="747"/>
                    <a:pt x="1749" y="745"/>
                    <a:pt x="1750" y="744"/>
                  </a:cubicBezTo>
                  <a:cubicBezTo>
                    <a:pt x="1751" y="742"/>
                    <a:pt x="1751" y="740"/>
                    <a:pt x="1752" y="739"/>
                  </a:cubicBezTo>
                  <a:cubicBezTo>
                    <a:pt x="1753" y="736"/>
                    <a:pt x="1753" y="733"/>
                    <a:pt x="1754" y="730"/>
                  </a:cubicBezTo>
                  <a:cubicBezTo>
                    <a:pt x="1756" y="724"/>
                    <a:pt x="1758" y="720"/>
                    <a:pt x="1759" y="716"/>
                  </a:cubicBezTo>
                  <a:cubicBezTo>
                    <a:pt x="1760" y="714"/>
                    <a:pt x="1761" y="712"/>
                    <a:pt x="1762" y="711"/>
                  </a:cubicBezTo>
                  <a:cubicBezTo>
                    <a:pt x="1763" y="709"/>
                    <a:pt x="1763" y="708"/>
                    <a:pt x="1764" y="707"/>
                  </a:cubicBezTo>
                  <a:cubicBezTo>
                    <a:pt x="1765" y="705"/>
                    <a:pt x="1766" y="704"/>
                    <a:pt x="1766" y="704"/>
                  </a:cubicBezTo>
                  <a:cubicBezTo>
                    <a:pt x="1766" y="704"/>
                    <a:pt x="1765" y="705"/>
                    <a:pt x="1764" y="707"/>
                  </a:cubicBezTo>
                  <a:cubicBezTo>
                    <a:pt x="1763" y="708"/>
                    <a:pt x="1762" y="709"/>
                    <a:pt x="1761" y="710"/>
                  </a:cubicBezTo>
                  <a:cubicBezTo>
                    <a:pt x="1760" y="712"/>
                    <a:pt x="1759" y="713"/>
                    <a:pt x="1758" y="715"/>
                  </a:cubicBezTo>
                  <a:cubicBezTo>
                    <a:pt x="1757" y="716"/>
                    <a:pt x="1756" y="718"/>
                    <a:pt x="1755" y="720"/>
                  </a:cubicBezTo>
                  <a:cubicBezTo>
                    <a:pt x="1755" y="719"/>
                    <a:pt x="1755" y="718"/>
                    <a:pt x="1755" y="717"/>
                  </a:cubicBezTo>
                  <a:cubicBezTo>
                    <a:pt x="1755" y="715"/>
                    <a:pt x="1755" y="713"/>
                    <a:pt x="1755" y="712"/>
                  </a:cubicBezTo>
                  <a:cubicBezTo>
                    <a:pt x="1754" y="710"/>
                    <a:pt x="1754" y="708"/>
                    <a:pt x="1754" y="706"/>
                  </a:cubicBezTo>
                  <a:cubicBezTo>
                    <a:pt x="1754" y="705"/>
                    <a:pt x="1753" y="704"/>
                    <a:pt x="1753" y="703"/>
                  </a:cubicBezTo>
                  <a:cubicBezTo>
                    <a:pt x="1765" y="682"/>
                    <a:pt x="1747" y="680"/>
                    <a:pt x="1746" y="662"/>
                  </a:cubicBezTo>
                  <a:cubicBezTo>
                    <a:pt x="1732" y="679"/>
                    <a:pt x="1724" y="696"/>
                    <a:pt x="1750" y="702"/>
                  </a:cubicBezTo>
                  <a:cubicBezTo>
                    <a:pt x="1750" y="702"/>
                    <a:pt x="1750" y="702"/>
                    <a:pt x="1750" y="702"/>
                  </a:cubicBezTo>
                  <a:cubicBezTo>
                    <a:pt x="1750" y="704"/>
                    <a:pt x="1750" y="705"/>
                    <a:pt x="1751" y="707"/>
                  </a:cubicBezTo>
                  <a:cubicBezTo>
                    <a:pt x="1751" y="709"/>
                    <a:pt x="1751" y="710"/>
                    <a:pt x="1751" y="712"/>
                  </a:cubicBezTo>
                  <a:cubicBezTo>
                    <a:pt x="1752" y="714"/>
                    <a:pt x="1752" y="715"/>
                    <a:pt x="1752" y="717"/>
                  </a:cubicBezTo>
                  <a:cubicBezTo>
                    <a:pt x="1752" y="719"/>
                    <a:pt x="1752" y="720"/>
                    <a:pt x="1751" y="722"/>
                  </a:cubicBezTo>
                  <a:cubicBezTo>
                    <a:pt x="1751" y="723"/>
                    <a:pt x="1751" y="724"/>
                    <a:pt x="1751" y="724"/>
                  </a:cubicBezTo>
                  <a:cubicBezTo>
                    <a:pt x="1751" y="725"/>
                    <a:pt x="1751" y="726"/>
                    <a:pt x="1751" y="727"/>
                  </a:cubicBezTo>
                  <a:cubicBezTo>
                    <a:pt x="1751" y="727"/>
                    <a:pt x="1751" y="728"/>
                    <a:pt x="1751" y="728"/>
                  </a:cubicBezTo>
                  <a:cubicBezTo>
                    <a:pt x="1750" y="728"/>
                    <a:pt x="1750" y="729"/>
                    <a:pt x="1750" y="729"/>
                  </a:cubicBezTo>
                  <a:cubicBezTo>
                    <a:pt x="1749" y="732"/>
                    <a:pt x="1748" y="734"/>
                    <a:pt x="1746" y="737"/>
                  </a:cubicBezTo>
                  <a:cubicBezTo>
                    <a:pt x="1746" y="739"/>
                    <a:pt x="1745" y="741"/>
                    <a:pt x="1745" y="742"/>
                  </a:cubicBezTo>
                  <a:cubicBezTo>
                    <a:pt x="1744" y="744"/>
                    <a:pt x="1743" y="745"/>
                    <a:pt x="1743" y="747"/>
                  </a:cubicBezTo>
                  <a:cubicBezTo>
                    <a:pt x="1742" y="748"/>
                    <a:pt x="1742" y="749"/>
                    <a:pt x="1742" y="749"/>
                  </a:cubicBezTo>
                  <a:cubicBezTo>
                    <a:pt x="1741" y="750"/>
                    <a:pt x="1741" y="750"/>
                    <a:pt x="1741" y="750"/>
                  </a:cubicBezTo>
                  <a:cubicBezTo>
                    <a:pt x="1741" y="751"/>
                    <a:pt x="1741" y="751"/>
                    <a:pt x="1740" y="751"/>
                  </a:cubicBezTo>
                  <a:cubicBezTo>
                    <a:pt x="1740" y="752"/>
                    <a:pt x="1740" y="752"/>
                    <a:pt x="1740" y="753"/>
                  </a:cubicBezTo>
                  <a:cubicBezTo>
                    <a:pt x="1739" y="753"/>
                    <a:pt x="1739" y="753"/>
                    <a:pt x="1739" y="753"/>
                  </a:cubicBezTo>
                  <a:cubicBezTo>
                    <a:pt x="1739" y="753"/>
                    <a:pt x="1739" y="753"/>
                    <a:pt x="1739" y="753"/>
                  </a:cubicBezTo>
                  <a:cubicBezTo>
                    <a:pt x="1739" y="753"/>
                    <a:pt x="1739" y="753"/>
                    <a:pt x="1739" y="753"/>
                  </a:cubicBezTo>
                  <a:cubicBezTo>
                    <a:pt x="1739" y="753"/>
                    <a:pt x="1739" y="753"/>
                    <a:pt x="1739" y="753"/>
                  </a:cubicBezTo>
                  <a:cubicBezTo>
                    <a:pt x="1739" y="754"/>
                    <a:pt x="1739" y="754"/>
                    <a:pt x="1739" y="754"/>
                  </a:cubicBezTo>
                  <a:cubicBezTo>
                    <a:pt x="1738" y="754"/>
                    <a:pt x="1738" y="755"/>
                    <a:pt x="1737" y="756"/>
                  </a:cubicBezTo>
                  <a:cubicBezTo>
                    <a:pt x="1734" y="759"/>
                    <a:pt x="1732" y="761"/>
                    <a:pt x="1728" y="764"/>
                  </a:cubicBezTo>
                  <a:cubicBezTo>
                    <a:pt x="1725" y="767"/>
                    <a:pt x="1722" y="770"/>
                    <a:pt x="1718" y="773"/>
                  </a:cubicBezTo>
                  <a:cubicBezTo>
                    <a:pt x="1715" y="775"/>
                    <a:pt x="1711" y="779"/>
                    <a:pt x="1708" y="782"/>
                  </a:cubicBezTo>
                  <a:cubicBezTo>
                    <a:pt x="1704" y="785"/>
                    <a:pt x="1700" y="789"/>
                    <a:pt x="1697" y="793"/>
                  </a:cubicBezTo>
                  <a:cubicBezTo>
                    <a:pt x="1697" y="793"/>
                    <a:pt x="1697" y="793"/>
                    <a:pt x="1697" y="793"/>
                  </a:cubicBezTo>
                  <a:cubicBezTo>
                    <a:pt x="1697" y="792"/>
                    <a:pt x="1696" y="792"/>
                    <a:pt x="1696" y="791"/>
                  </a:cubicBezTo>
                  <a:cubicBezTo>
                    <a:pt x="1696" y="790"/>
                    <a:pt x="1696" y="789"/>
                    <a:pt x="1696" y="789"/>
                  </a:cubicBezTo>
                  <a:cubicBezTo>
                    <a:pt x="1696" y="788"/>
                    <a:pt x="1696" y="788"/>
                    <a:pt x="1695" y="788"/>
                  </a:cubicBezTo>
                  <a:cubicBezTo>
                    <a:pt x="1695" y="787"/>
                    <a:pt x="1695" y="787"/>
                    <a:pt x="1695" y="786"/>
                  </a:cubicBezTo>
                  <a:cubicBezTo>
                    <a:pt x="1694" y="785"/>
                    <a:pt x="1693" y="783"/>
                    <a:pt x="1692" y="781"/>
                  </a:cubicBezTo>
                  <a:cubicBezTo>
                    <a:pt x="1691" y="779"/>
                    <a:pt x="1690" y="778"/>
                    <a:pt x="1689" y="776"/>
                  </a:cubicBezTo>
                  <a:cubicBezTo>
                    <a:pt x="1687" y="772"/>
                    <a:pt x="1685" y="768"/>
                    <a:pt x="1683" y="764"/>
                  </a:cubicBezTo>
                  <a:cubicBezTo>
                    <a:pt x="1682" y="762"/>
                    <a:pt x="1681" y="760"/>
                    <a:pt x="1680" y="758"/>
                  </a:cubicBezTo>
                  <a:cubicBezTo>
                    <a:pt x="1679" y="756"/>
                    <a:pt x="1678" y="754"/>
                    <a:pt x="1678" y="752"/>
                  </a:cubicBezTo>
                  <a:cubicBezTo>
                    <a:pt x="1677" y="750"/>
                    <a:pt x="1677" y="748"/>
                    <a:pt x="1676" y="746"/>
                  </a:cubicBezTo>
                  <a:cubicBezTo>
                    <a:pt x="1676" y="746"/>
                    <a:pt x="1676" y="746"/>
                    <a:pt x="1676" y="746"/>
                  </a:cubicBezTo>
                  <a:cubicBezTo>
                    <a:pt x="1677" y="745"/>
                    <a:pt x="1677" y="745"/>
                    <a:pt x="1678" y="744"/>
                  </a:cubicBezTo>
                  <a:cubicBezTo>
                    <a:pt x="1678" y="744"/>
                    <a:pt x="1678" y="743"/>
                    <a:pt x="1678" y="743"/>
                  </a:cubicBezTo>
                  <a:cubicBezTo>
                    <a:pt x="1678" y="743"/>
                    <a:pt x="1678" y="743"/>
                    <a:pt x="1678" y="742"/>
                  </a:cubicBezTo>
                  <a:cubicBezTo>
                    <a:pt x="1679" y="742"/>
                    <a:pt x="1679" y="742"/>
                    <a:pt x="1679" y="742"/>
                  </a:cubicBezTo>
                  <a:cubicBezTo>
                    <a:pt x="1679" y="741"/>
                    <a:pt x="1679" y="740"/>
                    <a:pt x="1680" y="739"/>
                  </a:cubicBezTo>
                  <a:cubicBezTo>
                    <a:pt x="1680" y="738"/>
                    <a:pt x="1681" y="736"/>
                    <a:pt x="1681" y="735"/>
                  </a:cubicBezTo>
                  <a:cubicBezTo>
                    <a:pt x="1682" y="734"/>
                    <a:pt x="1682" y="733"/>
                    <a:pt x="1683" y="732"/>
                  </a:cubicBezTo>
                  <a:cubicBezTo>
                    <a:pt x="1683" y="731"/>
                    <a:pt x="1684" y="730"/>
                    <a:pt x="1685" y="728"/>
                  </a:cubicBezTo>
                  <a:cubicBezTo>
                    <a:pt x="1703" y="725"/>
                    <a:pt x="1698" y="710"/>
                    <a:pt x="1709" y="697"/>
                  </a:cubicBezTo>
                  <a:cubicBezTo>
                    <a:pt x="1700" y="701"/>
                    <a:pt x="1689" y="703"/>
                    <a:pt x="1684" y="709"/>
                  </a:cubicBezTo>
                  <a:cubicBezTo>
                    <a:pt x="1680" y="714"/>
                    <a:pt x="1679" y="725"/>
                    <a:pt x="1682" y="729"/>
                  </a:cubicBezTo>
                  <a:cubicBezTo>
                    <a:pt x="1682" y="729"/>
                    <a:pt x="1682" y="729"/>
                    <a:pt x="1682" y="729"/>
                  </a:cubicBezTo>
                  <a:cubicBezTo>
                    <a:pt x="1682" y="729"/>
                    <a:pt x="1682" y="729"/>
                    <a:pt x="1682" y="729"/>
                  </a:cubicBezTo>
                  <a:cubicBezTo>
                    <a:pt x="1682" y="729"/>
                    <a:pt x="1682" y="729"/>
                    <a:pt x="1682" y="729"/>
                  </a:cubicBezTo>
                  <a:cubicBezTo>
                    <a:pt x="1681" y="730"/>
                    <a:pt x="1681" y="730"/>
                    <a:pt x="1681" y="731"/>
                  </a:cubicBezTo>
                  <a:cubicBezTo>
                    <a:pt x="1680" y="732"/>
                    <a:pt x="1680" y="733"/>
                    <a:pt x="1679" y="735"/>
                  </a:cubicBezTo>
                  <a:cubicBezTo>
                    <a:pt x="1678" y="736"/>
                    <a:pt x="1678" y="737"/>
                    <a:pt x="1678" y="738"/>
                  </a:cubicBezTo>
                  <a:cubicBezTo>
                    <a:pt x="1677" y="739"/>
                    <a:pt x="1677" y="740"/>
                    <a:pt x="1676" y="741"/>
                  </a:cubicBezTo>
                  <a:cubicBezTo>
                    <a:pt x="1676" y="741"/>
                    <a:pt x="1676" y="741"/>
                    <a:pt x="1676" y="742"/>
                  </a:cubicBezTo>
                  <a:cubicBezTo>
                    <a:pt x="1676" y="742"/>
                    <a:pt x="1676" y="742"/>
                    <a:pt x="1676" y="742"/>
                  </a:cubicBezTo>
                  <a:cubicBezTo>
                    <a:pt x="1676" y="742"/>
                    <a:pt x="1676" y="742"/>
                    <a:pt x="1676" y="742"/>
                  </a:cubicBezTo>
                  <a:cubicBezTo>
                    <a:pt x="1676" y="742"/>
                    <a:pt x="1676" y="741"/>
                    <a:pt x="1676" y="740"/>
                  </a:cubicBezTo>
                  <a:cubicBezTo>
                    <a:pt x="1676" y="740"/>
                    <a:pt x="1675" y="739"/>
                    <a:pt x="1675" y="739"/>
                  </a:cubicBezTo>
                  <a:cubicBezTo>
                    <a:pt x="1676" y="739"/>
                    <a:pt x="1675" y="738"/>
                    <a:pt x="1675" y="738"/>
                  </a:cubicBezTo>
                  <a:cubicBezTo>
                    <a:pt x="1675" y="737"/>
                    <a:pt x="1675" y="736"/>
                    <a:pt x="1675" y="736"/>
                  </a:cubicBezTo>
                  <a:cubicBezTo>
                    <a:pt x="1674" y="734"/>
                    <a:pt x="1674" y="733"/>
                    <a:pt x="1674" y="732"/>
                  </a:cubicBezTo>
                  <a:cubicBezTo>
                    <a:pt x="1674" y="730"/>
                    <a:pt x="1673" y="729"/>
                    <a:pt x="1673" y="729"/>
                  </a:cubicBezTo>
                  <a:cubicBezTo>
                    <a:pt x="1673" y="729"/>
                    <a:pt x="1673" y="729"/>
                    <a:pt x="1673" y="730"/>
                  </a:cubicBezTo>
                  <a:cubicBezTo>
                    <a:pt x="1673" y="730"/>
                    <a:pt x="1673" y="731"/>
                    <a:pt x="1672" y="732"/>
                  </a:cubicBezTo>
                  <a:cubicBezTo>
                    <a:pt x="1672" y="733"/>
                    <a:pt x="1672" y="735"/>
                    <a:pt x="1672" y="736"/>
                  </a:cubicBezTo>
                  <a:cubicBezTo>
                    <a:pt x="1672" y="737"/>
                    <a:pt x="1672" y="737"/>
                    <a:pt x="1672" y="738"/>
                  </a:cubicBezTo>
                  <a:cubicBezTo>
                    <a:pt x="1671" y="739"/>
                    <a:pt x="1671" y="739"/>
                    <a:pt x="1672" y="740"/>
                  </a:cubicBezTo>
                  <a:cubicBezTo>
                    <a:pt x="1672" y="740"/>
                    <a:pt x="1672" y="740"/>
                    <a:pt x="1672" y="741"/>
                  </a:cubicBezTo>
                  <a:cubicBezTo>
                    <a:pt x="1672" y="744"/>
                    <a:pt x="1673" y="749"/>
                    <a:pt x="1674" y="753"/>
                  </a:cubicBezTo>
                  <a:cubicBezTo>
                    <a:pt x="1674" y="754"/>
                    <a:pt x="1675" y="756"/>
                    <a:pt x="1675" y="757"/>
                  </a:cubicBezTo>
                  <a:cubicBezTo>
                    <a:pt x="1675" y="757"/>
                    <a:pt x="1675" y="757"/>
                    <a:pt x="1674" y="757"/>
                  </a:cubicBezTo>
                  <a:cubicBezTo>
                    <a:pt x="1674" y="756"/>
                    <a:pt x="1673" y="756"/>
                    <a:pt x="1673" y="755"/>
                  </a:cubicBezTo>
                  <a:cubicBezTo>
                    <a:pt x="1672" y="755"/>
                    <a:pt x="1671" y="754"/>
                    <a:pt x="1671" y="754"/>
                  </a:cubicBezTo>
                  <a:cubicBezTo>
                    <a:pt x="1670" y="753"/>
                    <a:pt x="1668" y="752"/>
                    <a:pt x="1667" y="752"/>
                  </a:cubicBezTo>
                  <a:cubicBezTo>
                    <a:pt x="1667" y="752"/>
                    <a:pt x="1667" y="752"/>
                    <a:pt x="1667" y="752"/>
                  </a:cubicBezTo>
                  <a:cubicBezTo>
                    <a:pt x="1661" y="735"/>
                    <a:pt x="1649" y="728"/>
                    <a:pt x="1630" y="738"/>
                  </a:cubicBezTo>
                  <a:cubicBezTo>
                    <a:pt x="1644" y="745"/>
                    <a:pt x="1647" y="758"/>
                    <a:pt x="1665" y="752"/>
                  </a:cubicBezTo>
                  <a:cubicBezTo>
                    <a:pt x="1665" y="753"/>
                    <a:pt x="1666" y="753"/>
                    <a:pt x="1666" y="753"/>
                  </a:cubicBezTo>
                  <a:cubicBezTo>
                    <a:pt x="1667" y="754"/>
                    <a:pt x="1669" y="755"/>
                    <a:pt x="1670" y="755"/>
                  </a:cubicBezTo>
                  <a:cubicBezTo>
                    <a:pt x="1670" y="756"/>
                    <a:pt x="1671" y="756"/>
                    <a:pt x="1672" y="757"/>
                  </a:cubicBezTo>
                  <a:cubicBezTo>
                    <a:pt x="1672" y="757"/>
                    <a:pt x="1673" y="757"/>
                    <a:pt x="1673" y="758"/>
                  </a:cubicBezTo>
                  <a:cubicBezTo>
                    <a:pt x="1675" y="759"/>
                    <a:pt x="1676" y="760"/>
                    <a:pt x="1677" y="761"/>
                  </a:cubicBezTo>
                  <a:cubicBezTo>
                    <a:pt x="1678" y="763"/>
                    <a:pt x="1678" y="764"/>
                    <a:pt x="1679" y="766"/>
                  </a:cubicBezTo>
                  <a:cubicBezTo>
                    <a:pt x="1681" y="770"/>
                    <a:pt x="1684" y="774"/>
                    <a:pt x="1686" y="778"/>
                  </a:cubicBezTo>
                  <a:cubicBezTo>
                    <a:pt x="1687" y="779"/>
                    <a:pt x="1688" y="781"/>
                    <a:pt x="1689" y="783"/>
                  </a:cubicBezTo>
                  <a:cubicBezTo>
                    <a:pt x="1690" y="785"/>
                    <a:pt x="1691" y="786"/>
                    <a:pt x="1691" y="788"/>
                  </a:cubicBezTo>
                  <a:cubicBezTo>
                    <a:pt x="1691" y="788"/>
                    <a:pt x="1692" y="789"/>
                    <a:pt x="1692" y="789"/>
                  </a:cubicBezTo>
                  <a:cubicBezTo>
                    <a:pt x="1692" y="789"/>
                    <a:pt x="1692" y="790"/>
                    <a:pt x="1692" y="790"/>
                  </a:cubicBezTo>
                  <a:cubicBezTo>
                    <a:pt x="1693" y="791"/>
                    <a:pt x="1693" y="791"/>
                    <a:pt x="1693" y="792"/>
                  </a:cubicBezTo>
                  <a:cubicBezTo>
                    <a:pt x="1694" y="793"/>
                    <a:pt x="1694" y="793"/>
                    <a:pt x="1694" y="794"/>
                  </a:cubicBezTo>
                  <a:cubicBezTo>
                    <a:pt x="1695" y="794"/>
                    <a:pt x="1695" y="795"/>
                    <a:pt x="1695" y="795"/>
                  </a:cubicBezTo>
                  <a:cubicBezTo>
                    <a:pt x="1693" y="798"/>
                    <a:pt x="1690" y="801"/>
                    <a:pt x="1688" y="804"/>
                  </a:cubicBezTo>
                  <a:cubicBezTo>
                    <a:pt x="1685" y="808"/>
                    <a:pt x="1682" y="811"/>
                    <a:pt x="1679" y="815"/>
                  </a:cubicBezTo>
                  <a:cubicBezTo>
                    <a:pt x="1679" y="816"/>
                    <a:pt x="1678" y="817"/>
                    <a:pt x="1677" y="818"/>
                  </a:cubicBezTo>
                  <a:cubicBezTo>
                    <a:pt x="1676" y="819"/>
                    <a:pt x="1675" y="820"/>
                    <a:pt x="1674" y="820"/>
                  </a:cubicBezTo>
                  <a:cubicBezTo>
                    <a:pt x="1673" y="822"/>
                    <a:pt x="1671" y="824"/>
                    <a:pt x="1669" y="825"/>
                  </a:cubicBezTo>
                  <a:cubicBezTo>
                    <a:pt x="1661" y="831"/>
                    <a:pt x="1652" y="835"/>
                    <a:pt x="1644" y="840"/>
                  </a:cubicBezTo>
                  <a:cubicBezTo>
                    <a:pt x="1639" y="843"/>
                    <a:pt x="1634" y="845"/>
                    <a:pt x="1629" y="847"/>
                  </a:cubicBezTo>
                  <a:cubicBezTo>
                    <a:pt x="1630" y="847"/>
                    <a:pt x="1630" y="847"/>
                    <a:pt x="1630" y="846"/>
                  </a:cubicBezTo>
                  <a:cubicBezTo>
                    <a:pt x="1631" y="846"/>
                    <a:pt x="1631" y="845"/>
                    <a:pt x="1631" y="845"/>
                  </a:cubicBezTo>
                  <a:cubicBezTo>
                    <a:pt x="1631" y="845"/>
                    <a:pt x="1631" y="844"/>
                    <a:pt x="1631" y="844"/>
                  </a:cubicBezTo>
                  <a:cubicBezTo>
                    <a:pt x="1632" y="844"/>
                    <a:pt x="1632" y="844"/>
                    <a:pt x="1632" y="843"/>
                  </a:cubicBezTo>
                  <a:cubicBezTo>
                    <a:pt x="1632" y="842"/>
                    <a:pt x="1632" y="841"/>
                    <a:pt x="1632" y="840"/>
                  </a:cubicBezTo>
                  <a:cubicBezTo>
                    <a:pt x="1632" y="839"/>
                    <a:pt x="1632" y="837"/>
                    <a:pt x="1632" y="836"/>
                  </a:cubicBezTo>
                  <a:cubicBezTo>
                    <a:pt x="1632" y="835"/>
                    <a:pt x="1632" y="833"/>
                    <a:pt x="1632" y="832"/>
                  </a:cubicBezTo>
                  <a:cubicBezTo>
                    <a:pt x="1632" y="831"/>
                    <a:pt x="1632" y="829"/>
                    <a:pt x="1631" y="828"/>
                  </a:cubicBezTo>
                  <a:cubicBezTo>
                    <a:pt x="1631" y="826"/>
                    <a:pt x="1631" y="824"/>
                    <a:pt x="1631" y="823"/>
                  </a:cubicBezTo>
                  <a:cubicBezTo>
                    <a:pt x="1650" y="810"/>
                    <a:pt x="1629" y="795"/>
                    <a:pt x="1650" y="785"/>
                  </a:cubicBezTo>
                  <a:cubicBezTo>
                    <a:pt x="1639" y="784"/>
                    <a:pt x="1628" y="787"/>
                    <a:pt x="1622" y="798"/>
                  </a:cubicBezTo>
                  <a:cubicBezTo>
                    <a:pt x="1618" y="805"/>
                    <a:pt x="1618" y="821"/>
                    <a:pt x="1628" y="824"/>
                  </a:cubicBezTo>
                  <a:cubicBezTo>
                    <a:pt x="1629" y="825"/>
                    <a:pt x="1629" y="827"/>
                    <a:pt x="1629" y="828"/>
                  </a:cubicBezTo>
                  <a:cubicBezTo>
                    <a:pt x="1629" y="830"/>
                    <a:pt x="1629" y="831"/>
                    <a:pt x="1629" y="832"/>
                  </a:cubicBezTo>
                  <a:cubicBezTo>
                    <a:pt x="1630" y="834"/>
                    <a:pt x="1630" y="835"/>
                    <a:pt x="1630" y="836"/>
                  </a:cubicBezTo>
                  <a:cubicBezTo>
                    <a:pt x="1630" y="837"/>
                    <a:pt x="1630" y="839"/>
                    <a:pt x="1630" y="840"/>
                  </a:cubicBezTo>
                  <a:cubicBezTo>
                    <a:pt x="1630" y="841"/>
                    <a:pt x="1630" y="842"/>
                    <a:pt x="1629" y="843"/>
                  </a:cubicBezTo>
                  <a:cubicBezTo>
                    <a:pt x="1629" y="843"/>
                    <a:pt x="1629" y="843"/>
                    <a:pt x="1629" y="844"/>
                  </a:cubicBezTo>
                  <a:cubicBezTo>
                    <a:pt x="1629" y="844"/>
                    <a:pt x="1629" y="844"/>
                    <a:pt x="1629" y="844"/>
                  </a:cubicBezTo>
                  <a:cubicBezTo>
                    <a:pt x="1629" y="845"/>
                    <a:pt x="1629" y="845"/>
                    <a:pt x="1629" y="846"/>
                  </a:cubicBezTo>
                  <a:cubicBezTo>
                    <a:pt x="1628" y="846"/>
                    <a:pt x="1628" y="847"/>
                    <a:pt x="1628" y="848"/>
                  </a:cubicBezTo>
                  <a:cubicBezTo>
                    <a:pt x="1628" y="848"/>
                    <a:pt x="1628" y="848"/>
                    <a:pt x="1628" y="848"/>
                  </a:cubicBezTo>
                  <a:cubicBezTo>
                    <a:pt x="1624" y="850"/>
                    <a:pt x="1621" y="852"/>
                    <a:pt x="1618" y="853"/>
                  </a:cubicBezTo>
                  <a:cubicBezTo>
                    <a:pt x="1606" y="860"/>
                    <a:pt x="1595" y="865"/>
                    <a:pt x="1585" y="871"/>
                  </a:cubicBezTo>
                  <a:cubicBezTo>
                    <a:pt x="1550" y="877"/>
                    <a:pt x="1511" y="882"/>
                    <a:pt x="1483" y="891"/>
                  </a:cubicBezTo>
                  <a:cubicBezTo>
                    <a:pt x="1462" y="897"/>
                    <a:pt x="1438" y="900"/>
                    <a:pt x="1403" y="917"/>
                  </a:cubicBezTo>
                  <a:cubicBezTo>
                    <a:pt x="1399" y="918"/>
                    <a:pt x="1396" y="920"/>
                    <a:pt x="1393" y="922"/>
                  </a:cubicBezTo>
                  <a:cubicBezTo>
                    <a:pt x="1388" y="908"/>
                    <a:pt x="1380" y="897"/>
                    <a:pt x="1366" y="901"/>
                  </a:cubicBezTo>
                  <a:cubicBezTo>
                    <a:pt x="1366" y="900"/>
                    <a:pt x="1365" y="900"/>
                    <a:pt x="1365" y="899"/>
                  </a:cubicBezTo>
                  <a:cubicBezTo>
                    <a:pt x="1363" y="898"/>
                    <a:pt x="1361" y="897"/>
                    <a:pt x="1359" y="896"/>
                  </a:cubicBezTo>
                  <a:cubicBezTo>
                    <a:pt x="1358" y="895"/>
                    <a:pt x="1356" y="894"/>
                    <a:pt x="1354" y="893"/>
                  </a:cubicBezTo>
                  <a:cubicBezTo>
                    <a:pt x="1353" y="892"/>
                    <a:pt x="1352" y="892"/>
                    <a:pt x="1351" y="891"/>
                  </a:cubicBezTo>
                  <a:cubicBezTo>
                    <a:pt x="1351" y="891"/>
                    <a:pt x="1351" y="891"/>
                    <a:pt x="1350" y="891"/>
                  </a:cubicBezTo>
                  <a:cubicBezTo>
                    <a:pt x="1350" y="891"/>
                    <a:pt x="1349" y="891"/>
                    <a:pt x="1349" y="890"/>
                  </a:cubicBezTo>
                  <a:cubicBezTo>
                    <a:pt x="1348" y="890"/>
                    <a:pt x="1347" y="890"/>
                    <a:pt x="1346" y="889"/>
                  </a:cubicBezTo>
                  <a:cubicBezTo>
                    <a:pt x="1346" y="889"/>
                    <a:pt x="1345" y="889"/>
                    <a:pt x="1344" y="889"/>
                  </a:cubicBezTo>
                  <a:cubicBezTo>
                    <a:pt x="1344" y="889"/>
                    <a:pt x="1343" y="889"/>
                    <a:pt x="1343" y="888"/>
                  </a:cubicBezTo>
                  <a:cubicBezTo>
                    <a:pt x="1344" y="888"/>
                    <a:pt x="1345" y="888"/>
                    <a:pt x="1346" y="887"/>
                  </a:cubicBezTo>
                  <a:cubicBezTo>
                    <a:pt x="1348" y="887"/>
                    <a:pt x="1349" y="887"/>
                    <a:pt x="1350" y="886"/>
                  </a:cubicBezTo>
                  <a:cubicBezTo>
                    <a:pt x="1351" y="886"/>
                    <a:pt x="1353" y="885"/>
                    <a:pt x="1354" y="885"/>
                  </a:cubicBezTo>
                  <a:cubicBezTo>
                    <a:pt x="1355" y="884"/>
                    <a:pt x="1356" y="883"/>
                    <a:pt x="1357" y="883"/>
                  </a:cubicBezTo>
                  <a:cubicBezTo>
                    <a:pt x="1359" y="882"/>
                    <a:pt x="1360" y="882"/>
                    <a:pt x="1361" y="881"/>
                  </a:cubicBezTo>
                  <a:cubicBezTo>
                    <a:pt x="1362" y="880"/>
                    <a:pt x="1363" y="880"/>
                    <a:pt x="1364" y="879"/>
                  </a:cubicBezTo>
                  <a:cubicBezTo>
                    <a:pt x="1365" y="878"/>
                    <a:pt x="1366" y="878"/>
                    <a:pt x="1367" y="877"/>
                  </a:cubicBezTo>
                  <a:cubicBezTo>
                    <a:pt x="1368" y="876"/>
                    <a:pt x="1369" y="876"/>
                    <a:pt x="1370" y="875"/>
                  </a:cubicBezTo>
                  <a:cubicBezTo>
                    <a:pt x="1371" y="874"/>
                    <a:pt x="1372" y="873"/>
                    <a:pt x="1372" y="873"/>
                  </a:cubicBezTo>
                  <a:cubicBezTo>
                    <a:pt x="1374" y="871"/>
                    <a:pt x="1376" y="870"/>
                    <a:pt x="1377" y="868"/>
                  </a:cubicBezTo>
                  <a:cubicBezTo>
                    <a:pt x="1378" y="867"/>
                    <a:pt x="1378" y="867"/>
                    <a:pt x="1379" y="866"/>
                  </a:cubicBezTo>
                  <a:cubicBezTo>
                    <a:pt x="1380" y="865"/>
                    <a:pt x="1380" y="864"/>
                    <a:pt x="1381" y="863"/>
                  </a:cubicBezTo>
                  <a:cubicBezTo>
                    <a:pt x="1381" y="863"/>
                    <a:pt x="1382" y="863"/>
                    <a:pt x="1382" y="862"/>
                  </a:cubicBezTo>
                  <a:cubicBezTo>
                    <a:pt x="1382" y="862"/>
                    <a:pt x="1382" y="862"/>
                    <a:pt x="1382" y="862"/>
                  </a:cubicBezTo>
                  <a:cubicBezTo>
                    <a:pt x="1382" y="862"/>
                    <a:pt x="1382" y="862"/>
                    <a:pt x="1383" y="862"/>
                  </a:cubicBezTo>
                  <a:cubicBezTo>
                    <a:pt x="1383" y="862"/>
                    <a:pt x="1383" y="861"/>
                    <a:pt x="1383" y="861"/>
                  </a:cubicBezTo>
                  <a:cubicBezTo>
                    <a:pt x="1383" y="861"/>
                    <a:pt x="1383" y="861"/>
                    <a:pt x="1384" y="861"/>
                  </a:cubicBezTo>
                  <a:cubicBezTo>
                    <a:pt x="1384" y="860"/>
                    <a:pt x="1385" y="860"/>
                    <a:pt x="1386" y="859"/>
                  </a:cubicBezTo>
                  <a:cubicBezTo>
                    <a:pt x="1387" y="859"/>
                    <a:pt x="1388" y="858"/>
                    <a:pt x="1389" y="857"/>
                  </a:cubicBezTo>
                  <a:cubicBezTo>
                    <a:pt x="1389" y="857"/>
                    <a:pt x="1390" y="856"/>
                    <a:pt x="1391" y="856"/>
                  </a:cubicBezTo>
                  <a:cubicBezTo>
                    <a:pt x="1392" y="855"/>
                    <a:pt x="1394" y="854"/>
                    <a:pt x="1395" y="854"/>
                  </a:cubicBezTo>
                  <a:cubicBezTo>
                    <a:pt x="1395" y="854"/>
                    <a:pt x="1395" y="854"/>
                    <a:pt x="1396" y="853"/>
                  </a:cubicBezTo>
                  <a:cubicBezTo>
                    <a:pt x="1396" y="853"/>
                    <a:pt x="1396" y="854"/>
                    <a:pt x="1396" y="854"/>
                  </a:cubicBezTo>
                  <a:cubicBezTo>
                    <a:pt x="1397" y="853"/>
                    <a:pt x="1399" y="854"/>
                    <a:pt x="1401" y="853"/>
                  </a:cubicBezTo>
                  <a:cubicBezTo>
                    <a:pt x="1401" y="853"/>
                    <a:pt x="1401" y="853"/>
                    <a:pt x="1401" y="853"/>
                  </a:cubicBezTo>
                  <a:cubicBezTo>
                    <a:pt x="1406" y="862"/>
                    <a:pt x="1415" y="854"/>
                    <a:pt x="1420" y="851"/>
                  </a:cubicBezTo>
                  <a:cubicBezTo>
                    <a:pt x="1427" y="848"/>
                    <a:pt x="1431" y="848"/>
                    <a:pt x="1440" y="848"/>
                  </a:cubicBezTo>
                  <a:cubicBezTo>
                    <a:pt x="1429" y="840"/>
                    <a:pt x="1399" y="832"/>
                    <a:pt x="1396" y="851"/>
                  </a:cubicBezTo>
                  <a:cubicBezTo>
                    <a:pt x="1395" y="851"/>
                    <a:pt x="1394" y="852"/>
                    <a:pt x="1394" y="852"/>
                  </a:cubicBezTo>
                  <a:cubicBezTo>
                    <a:pt x="1392" y="853"/>
                    <a:pt x="1391" y="853"/>
                    <a:pt x="1390" y="854"/>
                  </a:cubicBezTo>
                  <a:cubicBezTo>
                    <a:pt x="1389" y="855"/>
                    <a:pt x="1388" y="855"/>
                    <a:pt x="1387" y="856"/>
                  </a:cubicBezTo>
                  <a:cubicBezTo>
                    <a:pt x="1386" y="856"/>
                    <a:pt x="1386" y="857"/>
                    <a:pt x="1385" y="857"/>
                  </a:cubicBezTo>
                  <a:cubicBezTo>
                    <a:pt x="1385" y="857"/>
                    <a:pt x="1385" y="857"/>
                    <a:pt x="1385" y="856"/>
                  </a:cubicBezTo>
                  <a:cubicBezTo>
                    <a:pt x="1386" y="856"/>
                    <a:pt x="1386" y="855"/>
                    <a:pt x="1386" y="854"/>
                  </a:cubicBezTo>
                  <a:cubicBezTo>
                    <a:pt x="1388" y="851"/>
                    <a:pt x="1389" y="849"/>
                    <a:pt x="1389" y="847"/>
                  </a:cubicBezTo>
                  <a:cubicBezTo>
                    <a:pt x="1390" y="845"/>
                    <a:pt x="1390" y="843"/>
                    <a:pt x="1390" y="842"/>
                  </a:cubicBezTo>
                  <a:cubicBezTo>
                    <a:pt x="1390" y="840"/>
                    <a:pt x="1390" y="840"/>
                    <a:pt x="1390" y="840"/>
                  </a:cubicBezTo>
                  <a:cubicBezTo>
                    <a:pt x="1390" y="840"/>
                    <a:pt x="1390" y="840"/>
                    <a:pt x="1390" y="842"/>
                  </a:cubicBezTo>
                  <a:cubicBezTo>
                    <a:pt x="1389" y="843"/>
                    <a:pt x="1389" y="844"/>
                    <a:pt x="1388" y="846"/>
                  </a:cubicBezTo>
                  <a:cubicBezTo>
                    <a:pt x="1387" y="848"/>
                    <a:pt x="1386" y="851"/>
                    <a:pt x="1384" y="853"/>
                  </a:cubicBezTo>
                  <a:cubicBezTo>
                    <a:pt x="1384" y="854"/>
                    <a:pt x="1383" y="854"/>
                    <a:pt x="1383" y="855"/>
                  </a:cubicBezTo>
                  <a:cubicBezTo>
                    <a:pt x="1382" y="856"/>
                    <a:pt x="1382" y="856"/>
                    <a:pt x="1381" y="857"/>
                  </a:cubicBezTo>
                  <a:cubicBezTo>
                    <a:pt x="1380" y="858"/>
                    <a:pt x="1379" y="860"/>
                    <a:pt x="1378" y="861"/>
                  </a:cubicBezTo>
                  <a:cubicBezTo>
                    <a:pt x="1378" y="862"/>
                    <a:pt x="1377" y="863"/>
                    <a:pt x="1376" y="864"/>
                  </a:cubicBezTo>
                  <a:cubicBezTo>
                    <a:pt x="1376" y="864"/>
                    <a:pt x="1375" y="865"/>
                    <a:pt x="1374" y="866"/>
                  </a:cubicBezTo>
                  <a:cubicBezTo>
                    <a:pt x="1373" y="867"/>
                    <a:pt x="1371" y="869"/>
                    <a:pt x="1370" y="870"/>
                  </a:cubicBezTo>
                  <a:cubicBezTo>
                    <a:pt x="1369" y="871"/>
                    <a:pt x="1368" y="872"/>
                    <a:pt x="1367" y="872"/>
                  </a:cubicBezTo>
                  <a:cubicBezTo>
                    <a:pt x="1367" y="873"/>
                    <a:pt x="1366" y="874"/>
                    <a:pt x="1365" y="875"/>
                  </a:cubicBezTo>
                  <a:cubicBezTo>
                    <a:pt x="1364" y="875"/>
                    <a:pt x="1363" y="876"/>
                    <a:pt x="1362" y="877"/>
                  </a:cubicBezTo>
                  <a:cubicBezTo>
                    <a:pt x="1361" y="877"/>
                    <a:pt x="1360" y="878"/>
                    <a:pt x="1359" y="878"/>
                  </a:cubicBezTo>
                  <a:cubicBezTo>
                    <a:pt x="1358" y="879"/>
                    <a:pt x="1357" y="880"/>
                    <a:pt x="1356" y="880"/>
                  </a:cubicBezTo>
                  <a:cubicBezTo>
                    <a:pt x="1355" y="881"/>
                    <a:pt x="1353" y="881"/>
                    <a:pt x="1352" y="882"/>
                  </a:cubicBezTo>
                  <a:cubicBezTo>
                    <a:pt x="1351" y="882"/>
                    <a:pt x="1350" y="883"/>
                    <a:pt x="1349" y="883"/>
                  </a:cubicBezTo>
                  <a:cubicBezTo>
                    <a:pt x="1348" y="884"/>
                    <a:pt x="1346" y="884"/>
                    <a:pt x="1345" y="884"/>
                  </a:cubicBezTo>
                  <a:cubicBezTo>
                    <a:pt x="1344" y="885"/>
                    <a:pt x="1343" y="885"/>
                    <a:pt x="1342" y="885"/>
                  </a:cubicBezTo>
                  <a:cubicBezTo>
                    <a:pt x="1340" y="886"/>
                    <a:pt x="1340" y="886"/>
                    <a:pt x="1340" y="886"/>
                  </a:cubicBezTo>
                  <a:cubicBezTo>
                    <a:pt x="1339" y="886"/>
                    <a:pt x="1338" y="886"/>
                    <a:pt x="1338" y="886"/>
                  </a:cubicBezTo>
                  <a:cubicBezTo>
                    <a:pt x="1336" y="887"/>
                    <a:pt x="1336" y="887"/>
                    <a:pt x="1336" y="887"/>
                  </a:cubicBezTo>
                  <a:cubicBezTo>
                    <a:pt x="1335" y="887"/>
                    <a:pt x="1335" y="887"/>
                    <a:pt x="1335" y="887"/>
                  </a:cubicBezTo>
                  <a:cubicBezTo>
                    <a:pt x="1335" y="887"/>
                    <a:pt x="1335" y="887"/>
                    <a:pt x="1335" y="887"/>
                  </a:cubicBezTo>
                  <a:cubicBezTo>
                    <a:pt x="1335" y="887"/>
                    <a:pt x="1335" y="887"/>
                    <a:pt x="1335" y="887"/>
                  </a:cubicBezTo>
                  <a:cubicBezTo>
                    <a:pt x="1334" y="887"/>
                    <a:pt x="1334" y="887"/>
                    <a:pt x="1334" y="887"/>
                  </a:cubicBezTo>
                  <a:cubicBezTo>
                    <a:pt x="1334" y="887"/>
                    <a:pt x="1334" y="887"/>
                    <a:pt x="1334" y="887"/>
                  </a:cubicBezTo>
                  <a:cubicBezTo>
                    <a:pt x="1334" y="887"/>
                    <a:pt x="1334" y="887"/>
                    <a:pt x="1334" y="887"/>
                  </a:cubicBezTo>
                  <a:cubicBezTo>
                    <a:pt x="1332" y="887"/>
                    <a:pt x="1332" y="887"/>
                    <a:pt x="1332" y="887"/>
                  </a:cubicBezTo>
                  <a:cubicBezTo>
                    <a:pt x="1330" y="887"/>
                    <a:pt x="1330" y="887"/>
                    <a:pt x="1330" y="887"/>
                  </a:cubicBezTo>
                  <a:cubicBezTo>
                    <a:pt x="1325" y="888"/>
                    <a:pt x="1319" y="888"/>
                    <a:pt x="1314" y="887"/>
                  </a:cubicBezTo>
                  <a:cubicBezTo>
                    <a:pt x="1309" y="887"/>
                    <a:pt x="1303" y="887"/>
                    <a:pt x="1298" y="886"/>
                  </a:cubicBezTo>
                  <a:cubicBezTo>
                    <a:pt x="1296" y="886"/>
                    <a:pt x="1293" y="886"/>
                    <a:pt x="1290" y="886"/>
                  </a:cubicBezTo>
                  <a:cubicBezTo>
                    <a:pt x="1316" y="866"/>
                    <a:pt x="1351" y="856"/>
                    <a:pt x="1378" y="840"/>
                  </a:cubicBezTo>
                  <a:cubicBezTo>
                    <a:pt x="1414" y="818"/>
                    <a:pt x="1418" y="818"/>
                    <a:pt x="1458" y="823"/>
                  </a:cubicBezTo>
                  <a:cubicBezTo>
                    <a:pt x="1489" y="828"/>
                    <a:pt x="1542" y="852"/>
                    <a:pt x="1580" y="834"/>
                  </a:cubicBezTo>
                  <a:cubicBezTo>
                    <a:pt x="1551" y="835"/>
                    <a:pt x="1534" y="829"/>
                    <a:pt x="1514" y="822"/>
                  </a:cubicBezTo>
                  <a:cubicBezTo>
                    <a:pt x="1557" y="804"/>
                    <a:pt x="1576" y="789"/>
                    <a:pt x="1611" y="786"/>
                  </a:cubicBezTo>
                  <a:cubicBezTo>
                    <a:pt x="1571" y="778"/>
                    <a:pt x="1516" y="814"/>
                    <a:pt x="1503" y="813"/>
                  </a:cubicBezTo>
                  <a:cubicBezTo>
                    <a:pt x="1488" y="812"/>
                    <a:pt x="1457" y="807"/>
                    <a:pt x="1444" y="802"/>
                  </a:cubicBezTo>
                  <a:cubicBezTo>
                    <a:pt x="1406" y="786"/>
                    <a:pt x="1451" y="752"/>
                    <a:pt x="1470" y="729"/>
                  </a:cubicBezTo>
                  <a:cubicBezTo>
                    <a:pt x="1472" y="729"/>
                    <a:pt x="1473" y="728"/>
                    <a:pt x="1475" y="727"/>
                  </a:cubicBezTo>
                  <a:cubicBezTo>
                    <a:pt x="1477" y="726"/>
                    <a:pt x="1479" y="725"/>
                    <a:pt x="1481" y="724"/>
                  </a:cubicBezTo>
                  <a:cubicBezTo>
                    <a:pt x="1481" y="724"/>
                    <a:pt x="1482" y="724"/>
                    <a:pt x="1482" y="724"/>
                  </a:cubicBezTo>
                  <a:cubicBezTo>
                    <a:pt x="1482" y="725"/>
                    <a:pt x="1483" y="725"/>
                    <a:pt x="1483" y="725"/>
                  </a:cubicBezTo>
                  <a:cubicBezTo>
                    <a:pt x="1484" y="725"/>
                    <a:pt x="1484" y="725"/>
                    <a:pt x="1484" y="726"/>
                  </a:cubicBezTo>
                  <a:cubicBezTo>
                    <a:pt x="1484" y="726"/>
                    <a:pt x="1484" y="726"/>
                    <a:pt x="1485" y="726"/>
                  </a:cubicBezTo>
                  <a:cubicBezTo>
                    <a:pt x="1485" y="726"/>
                    <a:pt x="1485" y="726"/>
                    <a:pt x="1485" y="726"/>
                  </a:cubicBezTo>
                  <a:cubicBezTo>
                    <a:pt x="1486" y="726"/>
                    <a:pt x="1486" y="726"/>
                    <a:pt x="1487" y="726"/>
                  </a:cubicBezTo>
                  <a:cubicBezTo>
                    <a:pt x="1488" y="727"/>
                    <a:pt x="1488" y="727"/>
                    <a:pt x="1489" y="727"/>
                  </a:cubicBezTo>
                  <a:cubicBezTo>
                    <a:pt x="1490" y="727"/>
                    <a:pt x="1491" y="728"/>
                    <a:pt x="1491" y="728"/>
                  </a:cubicBezTo>
                  <a:cubicBezTo>
                    <a:pt x="1492" y="729"/>
                    <a:pt x="1493" y="729"/>
                    <a:pt x="1494" y="729"/>
                  </a:cubicBezTo>
                  <a:cubicBezTo>
                    <a:pt x="1494" y="730"/>
                    <a:pt x="1495" y="730"/>
                    <a:pt x="1496" y="731"/>
                  </a:cubicBezTo>
                  <a:cubicBezTo>
                    <a:pt x="1496" y="731"/>
                    <a:pt x="1496" y="731"/>
                    <a:pt x="1496" y="731"/>
                  </a:cubicBezTo>
                  <a:cubicBezTo>
                    <a:pt x="1495" y="749"/>
                    <a:pt x="1505" y="750"/>
                    <a:pt x="1519" y="741"/>
                  </a:cubicBezTo>
                  <a:cubicBezTo>
                    <a:pt x="1514" y="733"/>
                    <a:pt x="1510" y="721"/>
                    <a:pt x="1498" y="729"/>
                  </a:cubicBezTo>
                  <a:cubicBezTo>
                    <a:pt x="1497" y="728"/>
                    <a:pt x="1497" y="728"/>
                    <a:pt x="1497" y="728"/>
                  </a:cubicBezTo>
                  <a:cubicBezTo>
                    <a:pt x="1497" y="728"/>
                    <a:pt x="1497" y="728"/>
                    <a:pt x="1497" y="728"/>
                  </a:cubicBezTo>
                  <a:cubicBezTo>
                    <a:pt x="1496" y="728"/>
                    <a:pt x="1495" y="728"/>
                    <a:pt x="1495" y="727"/>
                  </a:cubicBezTo>
                  <a:cubicBezTo>
                    <a:pt x="1494" y="727"/>
                    <a:pt x="1493" y="726"/>
                    <a:pt x="1493" y="726"/>
                  </a:cubicBezTo>
                  <a:cubicBezTo>
                    <a:pt x="1492" y="726"/>
                    <a:pt x="1491" y="725"/>
                    <a:pt x="1490" y="725"/>
                  </a:cubicBezTo>
                  <a:cubicBezTo>
                    <a:pt x="1489" y="725"/>
                    <a:pt x="1489" y="724"/>
                    <a:pt x="1488" y="724"/>
                  </a:cubicBezTo>
                  <a:cubicBezTo>
                    <a:pt x="1487" y="724"/>
                    <a:pt x="1486" y="724"/>
                    <a:pt x="1486" y="723"/>
                  </a:cubicBezTo>
                  <a:cubicBezTo>
                    <a:pt x="1486" y="723"/>
                    <a:pt x="1485" y="723"/>
                    <a:pt x="1485" y="723"/>
                  </a:cubicBezTo>
                  <a:cubicBezTo>
                    <a:pt x="1485" y="723"/>
                    <a:pt x="1485" y="723"/>
                    <a:pt x="1485" y="723"/>
                  </a:cubicBezTo>
                  <a:cubicBezTo>
                    <a:pt x="1484" y="723"/>
                    <a:pt x="1484" y="723"/>
                    <a:pt x="1484" y="723"/>
                  </a:cubicBezTo>
                  <a:cubicBezTo>
                    <a:pt x="1483" y="723"/>
                    <a:pt x="1483" y="723"/>
                    <a:pt x="1482" y="723"/>
                  </a:cubicBezTo>
                  <a:cubicBezTo>
                    <a:pt x="1482" y="724"/>
                    <a:pt x="1482" y="724"/>
                    <a:pt x="1482" y="724"/>
                  </a:cubicBezTo>
                  <a:cubicBezTo>
                    <a:pt x="1483" y="723"/>
                    <a:pt x="1485" y="722"/>
                    <a:pt x="1487" y="720"/>
                  </a:cubicBezTo>
                  <a:cubicBezTo>
                    <a:pt x="1488" y="720"/>
                    <a:pt x="1489" y="719"/>
                    <a:pt x="1489" y="718"/>
                  </a:cubicBezTo>
                  <a:cubicBezTo>
                    <a:pt x="1490" y="718"/>
                    <a:pt x="1490" y="718"/>
                    <a:pt x="1490" y="718"/>
                  </a:cubicBezTo>
                  <a:cubicBezTo>
                    <a:pt x="1490" y="717"/>
                    <a:pt x="1490" y="717"/>
                    <a:pt x="1490" y="717"/>
                  </a:cubicBezTo>
                  <a:cubicBezTo>
                    <a:pt x="1491" y="717"/>
                    <a:pt x="1491" y="717"/>
                    <a:pt x="1491" y="717"/>
                  </a:cubicBezTo>
                  <a:cubicBezTo>
                    <a:pt x="1491" y="716"/>
                    <a:pt x="1491" y="716"/>
                    <a:pt x="1492" y="715"/>
                  </a:cubicBezTo>
                  <a:cubicBezTo>
                    <a:pt x="1493" y="714"/>
                    <a:pt x="1495" y="712"/>
                    <a:pt x="1496" y="710"/>
                  </a:cubicBezTo>
                  <a:cubicBezTo>
                    <a:pt x="1497" y="709"/>
                    <a:pt x="1497" y="708"/>
                    <a:pt x="1498" y="707"/>
                  </a:cubicBezTo>
                  <a:cubicBezTo>
                    <a:pt x="1498" y="707"/>
                    <a:pt x="1499" y="707"/>
                    <a:pt x="1499" y="707"/>
                  </a:cubicBezTo>
                  <a:cubicBezTo>
                    <a:pt x="1499" y="707"/>
                    <a:pt x="1500" y="707"/>
                    <a:pt x="1500" y="707"/>
                  </a:cubicBezTo>
                  <a:cubicBezTo>
                    <a:pt x="1501" y="707"/>
                    <a:pt x="1501" y="707"/>
                    <a:pt x="1501" y="706"/>
                  </a:cubicBezTo>
                  <a:cubicBezTo>
                    <a:pt x="1502" y="706"/>
                    <a:pt x="1502" y="706"/>
                    <a:pt x="1502" y="706"/>
                  </a:cubicBezTo>
                  <a:cubicBezTo>
                    <a:pt x="1503" y="706"/>
                    <a:pt x="1503" y="706"/>
                    <a:pt x="1504" y="706"/>
                  </a:cubicBezTo>
                  <a:cubicBezTo>
                    <a:pt x="1504" y="706"/>
                    <a:pt x="1505" y="706"/>
                    <a:pt x="1506" y="706"/>
                  </a:cubicBezTo>
                  <a:cubicBezTo>
                    <a:pt x="1506" y="706"/>
                    <a:pt x="1506" y="705"/>
                    <a:pt x="1507" y="705"/>
                  </a:cubicBezTo>
                  <a:cubicBezTo>
                    <a:pt x="1507" y="705"/>
                    <a:pt x="1507" y="705"/>
                    <a:pt x="1508" y="705"/>
                  </a:cubicBezTo>
                  <a:cubicBezTo>
                    <a:pt x="1508" y="705"/>
                    <a:pt x="1509" y="705"/>
                    <a:pt x="1510" y="705"/>
                  </a:cubicBezTo>
                  <a:cubicBezTo>
                    <a:pt x="1511" y="705"/>
                    <a:pt x="1513" y="705"/>
                    <a:pt x="1514" y="705"/>
                  </a:cubicBezTo>
                  <a:cubicBezTo>
                    <a:pt x="1516" y="705"/>
                    <a:pt x="1517" y="705"/>
                    <a:pt x="1519" y="705"/>
                  </a:cubicBezTo>
                  <a:cubicBezTo>
                    <a:pt x="1521" y="706"/>
                    <a:pt x="1522" y="706"/>
                    <a:pt x="1524" y="706"/>
                  </a:cubicBezTo>
                  <a:cubicBezTo>
                    <a:pt x="1525" y="706"/>
                    <a:pt x="1526" y="707"/>
                    <a:pt x="1527" y="707"/>
                  </a:cubicBezTo>
                  <a:cubicBezTo>
                    <a:pt x="1528" y="714"/>
                    <a:pt x="1532" y="722"/>
                    <a:pt x="1538" y="725"/>
                  </a:cubicBezTo>
                  <a:cubicBezTo>
                    <a:pt x="1546" y="729"/>
                    <a:pt x="1553" y="721"/>
                    <a:pt x="1561" y="718"/>
                  </a:cubicBezTo>
                  <a:cubicBezTo>
                    <a:pt x="1551" y="709"/>
                    <a:pt x="1541" y="687"/>
                    <a:pt x="1527" y="704"/>
                  </a:cubicBezTo>
                  <a:cubicBezTo>
                    <a:pt x="1527" y="704"/>
                    <a:pt x="1527" y="704"/>
                    <a:pt x="1527" y="704"/>
                  </a:cubicBezTo>
                  <a:cubicBezTo>
                    <a:pt x="1527" y="704"/>
                    <a:pt x="1527" y="703"/>
                    <a:pt x="1527" y="703"/>
                  </a:cubicBezTo>
                  <a:cubicBezTo>
                    <a:pt x="1526" y="704"/>
                    <a:pt x="1526" y="704"/>
                    <a:pt x="1526" y="704"/>
                  </a:cubicBezTo>
                  <a:cubicBezTo>
                    <a:pt x="1526" y="704"/>
                    <a:pt x="1525" y="704"/>
                    <a:pt x="1524" y="704"/>
                  </a:cubicBezTo>
                  <a:cubicBezTo>
                    <a:pt x="1523" y="703"/>
                    <a:pt x="1521" y="703"/>
                    <a:pt x="1519" y="703"/>
                  </a:cubicBezTo>
                  <a:cubicBezTo>
                    <a:pt x="1518" y="703"/>
                    <a:pt x="1516" y="703"/>
                    <a:pt x="1514" y="703"/>
                  </a:cubicBezTo>
                  <a:cubicBezTo>
                    <a:pt x="1513" y="703"/>
                    <a:pt x="1511" y="703"/>
                    <a:pt x="1510" y="703"/>
                  </a:cubicBezTo>
                  <a:cubicBezTo>
                    <a:pt x="1509" y="703"/>
                    <a:pt x="1508" y="703"/>
                    <a:pt x="1508" y="703"/>
                  </a:cubicBezTo>
                  <a:cubicBezTo>
                    <a:pt x="1507" y="703"/>
                    <a:pt x="1507" y="703"/>
                    <a:pt x="1506" y="703"/>
                  </a:cubicBezTo>
                  <a:cubicBezTo>
                    <a:pt x="1506" y="703"/>
                    <a:pt x="1506" y="703"/>
                    <a:pt x="1505" y="703"/>
                  </a:cubicBezTo>
                  <a:cubicBezTo>
                    <a:pt x="1505" y="703"/>
                    <a:pt x="1504" y="703"/>
                    <a:pt x="1503" y="703"/>
                  </a:cubicBezTo>
                  <a:cubicBezTo>
                    <a:pt x="1503" y="703"/>
                    <a:pt x="1502" y="704"/>
                    <a:pt x="1502" y="704"/>
                  </a:cubicBezTo>
                  <a:cubicBezTo>
                    <a:pt x="1501" y="704"/>
                    <a:pt x="1501" y="704"/>
                    <a:pt x="1501" y="704"/>
                  </a:cubicBezTo>
                  <a:cubicBezTo>
                    <a:pt x="1500" y="704"/>
                    <a:pt x="1500" y="704"/>
                    <a:pt x="1500" y="704"/>
                  </a:cubicBezTo>
                  <a:cubicBezTo>
                    <a:pt x="1500" y="704"/>
                    <a:pt x="1499" y="704"/>
                    <a:pt x="1499" y="705"/>
                  </a:cubicBezTo>
                  <a:cubicBezTo>
                    <a:pt x="1500" y="702"/>
                    <a:pt x="1501" y="700"/>
                    <a:pt x="1502" y="698"/>
                  </a:cubicBezTo>
                  <a:cubicBezTo>
                    <a:pt x="1504" y="694"/>
                    <a:pt x="1506" y="690"/>
                    <a:pt x="1508" y="687"/>
                  </a:cubicBezTo>
                  <a:cubicBezTo>
                    <a:pt x="1510" y="683"/>
                    <a:pt x="1513" y="680"/>
                    <a:pt x="1516" y="677"/>
                  </a:cubicBezTo>
                  <a:cubicBezTo>
                    <a:pt x="1519" y="675"/>
                    <a:pt x="1522" y="673"/>
                    <a:pt x="1526" y="672"/>
                  </a:cubicBezTo>
                  <a:cubicBezTo>
                    <a:pt x="1529" y="670"/>
                    <a:pt x="1533" y="669"/>
                    <a:pt x="1537" y="668"/>
                  </a:cubicBezTo>
                  <a:cubicBezTo>
                    <a:pt x="1544" y="666"/>
                    <a:pt x="1551" y="666"/>
                    <a:pt x="1558" y="665"/>
                  </a:cubicBezTo>
                  <a:cubicBezTo>
                    <a:pt x="1559" y="665"/>
                    <a:pt x="1561" y="665"/>
                    <a:pt x="1562" y="665"/>
                  </a:cubicBezTo>
                  <a:cubicBezTo>
                    <a:pt x="1564" y="665"/>
                    <a:pt x="1566" y="665"/>
                    <a:pt x="1567" y="665"/>
                  </a:cubicBezTo>
                  <a:cubicBezTo>
                    <a:pt x="1569" y="665"/>
                    <a:pt x="1571" y="665"/>
                    <a:pt x="1573" y="665"/>
                  </a:cubicBezTo>
                  <a:cubicBezTo>
                    <a:pt x="1576" y="668"/>
                    <a:pt x="1580" y="670"/>
                    <a:pt x="1583" y="673"/>
                  </a:cubicBezTo>
                  <a:cubicBezTo>
                    <a:pt x="1580" y="670"/>
                    <a:pt x="1578" y="668"/>
                    <a:pt x="1576" y="665"/>
                  </a:cubicBezTo>
                  <a:cubicBezTo>
                    <a:pt x="1581" y="666"/>
                    <a:pt x="1585" y="667"/>
                    <a:pt x="1589" y="668"/>
                  </a:cubicBezTo>
                  <a:cubicBezTo>
                    <a:pt x="1589" y="668"/>
                    <a:pt x="1589" y="668"/>
                    <a:pt x="1589" y="668"/>
                  </a:cubicBezTo>
                  <a:cubicBezTo>
                    <a:pt x="1589" y="668"/>
                    <a:pt x="1589" y="668"/>
                    <a:pt x="1589" y="668"/>
                  </a:cubicBezTo>
                  <a:cubicBezTo>
                    <a:pt x="1589" y="668"/>
                    <a:pt x="1590" y="668"/>
                    <a:pt x="1590" y="668"/>
                  </a:cubicBezTo>
                  <a:cubicBezTo>
                    <a:pt x="1590" y="668"/>
                    <a:pt x="1590" y="668"/>
                    <a:pt x="1590" y="668"/>
                  </a:cubicBezTo>
                  <a:cubicBezTo>
                    <a:pt x="1590" y="669"/>
                    <a:pt x="1591" y="669"/>
                    <a:pt x="1591" y="670"/>
                  </a:cubicBezTo>
                  <a:cubicBezTo>
                    <a:pt x="1592" y="670"/>
                    <a:pt x="1592" y="671"/>
                    <a:pt x="1593" y="671"/>
                  </a:cubicBezTo>
                  <a:cubicBezTo>
                    <a:pt x="1593" y="672"/>
                    <a:pt x="1594" y="672"/>
                    <a:pt x="1594" y="673"/>
                  </a:cubicBezTo>
                  <a:cubicBezTo>
                    <a:pt x="1595" y="673"/>
                    <a:pt x="1595" y="674"/>
                    <a:pt x="1596" y="675"/>
                  </a:cubicBezTo>
                  <a:cubicBezTo>
                    <a:pt x="1596" y="675"/>
                    <a:pt x="1597" y="676"/>
                    <a:pt x="1597" y="676"/>
                  </a:cubicBezTo>
                  <a:cubicBezTo>
                    <a:pt x="1596" y="687"/>
                    <a:pt x="1599" y="697"/>
                    <a:pt x="1610" y="699"/>
                  </a:cubicBezTo>
                  <a:cubicBezTo>
                    <a:pt x="1609" y="688"/>
                    <a:pt x="1609" y="678"/>
                    <a:pt x="1598" y="673"/>
                  </a:cubicBezTo>
                  <a:cubicBezTo>
                    <a:pt x="1598" y="673"/>
                    <a:pt x="1598" y="673"/>
                    <a:pt x="1598" y="673"/>
                  </a:cubicBezTo>
                  <a:cubicBezTo>
                    <a:pt x="1598" y="673"/>
                    <a:pt x="1598" y="673"/>
                    <a:pt x="1598" y="673"/>
                  </a:cubicBezTo>
                  <a:cubicBezTo>
                    <a:pt x="1597" y="672"/>
                    <a:pt x="1597" y="672"/>
                    <a:pt x="1596" y="671"/>
                  </a:cubicBezTo>
                  <a:cubicBezTo>
                    <a:pt x="1596" y="671"/>
                    <a:pt x="1596" y="671"/>
                    <a:pt x="1595" y="670"/>
                  </a:cubicBezTo>
                  <a:cubicBezTo>
                    <a:pt x="1596" y="671"/>
                    <a:pt x="1597" y="671"/>
                    <a:pt x="1597" y="671"/>
                  </a:cubicBezTo>
                  <a:cubicBezTo>
                    <a:pt x="1598" y="672"/>
                    <a:pt x="1599" y="672"/>
                    <a:pt x="1599" y="673"/>
                  </a:cubicBezTo>
                  <a:cubicBezTo>
                    <a:pt x="1599" y="673"/>
                    <a:pt x="1600" y="673"/>
                    <a:pt x="1600" y="673"/>
                  </a:cubicBezTo>
                  <a:cubicBezTo>
                    <a:pt x="1600" y="673"/>
                    <a:pt x="1600" y="673"/>
                    <a:pt x="1599" y="673"/>
                  </a:cubicBezTo>
                  <a:cubicBezTo>
                    <a:pt x="1599" y="672"/>
                    <a:pt x="1598" y="672"/>
                    <a:pt x="1597" y="671"/>
                  </a:cubicBezTo>
                  <a:cubicBezTo>
                    <a:pt x="1596" y="670"/>
                    <a:pt x="1595" y="669"/>
                    <a:pt x="1593" y="668"/>
                  </a:cubicBezTo>
                  <a:cubicBezTo>
                    <a:pt x="1593" y="668"/>
                    <a:pt x="1593" y="668"/>
                    <a:pt x="1593" y="668"/>
                  </a:cubicBezTo>
                  <a:cubicBezTo>
                    <a:pt x="1592" y="667"/>
                    <a:pt x="1592" y="667"/>
                    <a:pt x="1592" y="667"/>
                  </a:cubicBezTo>
                  <a:cubicBezTo>
                    <a:pt x="1591" y="667"/>
                    <a:pt x="1591" y="666"/>
                    <a:pt x="1591" y="666"/>
                  </a:cubicBezTo>
                  <a:cubicBezTo>
                    <a:pt x="1591" y="666"/>
                    <a:pt x="1591" y="666"/>
                    <a:pt x="1591" y="666"/>
                  </a:cubicBezTo>
                  <a:cubicBezTo>
                    <a:pt x="1591" y="666"/>
                    <a:pt x="1590" y="666"/>
                    <a:pt x="1590" y="666"/>
                  </a:cubicBezTo>
                  <a:cubicBezTo>
                    <a:pt x="1590" y="666"/>
                    <a:pt x="1589" y="666"/>
                    <a:pt x="1589" y="665"/>
                  </a:cubicBezTo>
                  <a:cubicBezTo>
                    <a:pt x="1588" y="665"/>
                    <a:pt x="1588" y="665"/>
                    <a:pt x="1588" y="665"/>
                  </a:cubicBezTo>
                  <a:cubicBezTo>
                    <a:pt x="1588" y="665"/>
                    <a:pt x="1588" y="665"/>
                    <a:pt x="1588" y="666"/>
                  </a:cubicBezTo>
                  <a:cubicBezTo>
                    <a:pt x="1585" y="665"/>
                    <a:pt x="1582" y="664"/>
                    <a:pt x="1578" y="663"/>
                  </a:cubicBezTo>
                  <a:cubicBezTo>
                    <a:pt x="1578" y="663"/>
                    <a:pt x="1579" y="662"/>
                    <a:pt x="1579" y="662"/>
                  </a:cubicBezTo>
                  <a:cubicBezTo>
                    <a:pt x="1580" y="661"/>
                    <a:pt x="1581" y="661"/>
                    <a:pt x="1581" y="660"/>
                  </a:cubicBezTo>
                  <a:cubicBezTo>
                    <a:pt x="1582" y="660"/>
                    <a:pt x="1582" y="660"/>
                    <a:pt x="1583" y="660"/>
                  </a:cubicBezTo>
                  <a:cubicBezTo>
                    <a:pt x="1583" y="660"/>
                    <a:pt x="1583" y="659"/>
                    <a:pt x="1583" y="659"/>
                  </a:cubicBezTo>
                  <a:cubicBezTo>
                    <a:pt x="1584" y="659"/>
                    <a:pt x="1584" y="659"/>
                    <a:pt x="1584" y="659"/>
                  </a:cubicBezTo>
                  <a:cubicBezTo>
                    <a:pt x="1584" y="658"/>
                    <a:pt x="1585" y="658"/>
                    <a:pt x="1585" y="657"/>
                  </a:cubicBezTo>
                  <a:cubicBezTo>
                    <a:pt x="1586" y="657"/>
                    <a:pt x="1586" y="657"/>
                    <a:pt x="1587" y="656"/>
                  </a:cubicBezTo>
                  <a:cubicBezTo>
                    <a:pt x="1587" y="656"/>
                    <a:pt x="1588" y="656"/>
                    <a:pt x="1588" y="655"/>
                  </a:cubicBezTo>
                  <a:cubicBezTo>
                    <a:pt x="1589" y="655"/>
                    <a:pt x="1589" y="654"/>
                    <a:pt x="1590" y="654"/>
                  </a:cubicBezTo>
                  <a:cubicBezTo>
                    <a:pt x="1591" y="653"/>
                    <a:pt x="1592" y="652"/>
                    <a:pt x="1594" y="652"/>
                  </a:cubicBezTo>
                  <a:cubicBezTo>
                    <a:pt x="1595" y="651"/>
                    <a:pt x="1596" y="650"/>
                    <a:pt x="1598" y="650"/>
                  </a:cubicBezTo>
                  <a:cubicBezTo>
                    <a:pt x="1599" y="649"/>
                    <a:pt x="1601" y="649"/>
                    <a:pt x="1602" y="648"/>
                  </a:cubicBezTo>
                  <a:cubicBezTo>
                    <a:pt x="1603" y="648"/>
                    <a:pt x="1605" y="647"/>
                    <a:pt x="1606" y="647"/>
                  </a:cubicBezTo>
                  <a:cubicBezTo>
                    <a:pt x="1606" y="647"/>
                    <a:pt x="1606" y="647"/>
                    <a:pt x="1606" y="647"/>
                  </a:cubicBezTo>
                  <a:cubicBezTo>
                    <a:pt x="1622" y="662"/>
                    <a:pt x="1632" y="650"/>
                    <a:pt x="1639" y="633"/>
                  </a:cubicBezTo>
                  <a:cubicBezTo>
                    <a:pt x="1625" y="640"/>
                    <a:pt x="1615" y="628"/>
                    <a:pt x="1604" y="645"/>
                  </a:cubicBezTo>
                  <a:cubicBezTo>
                    <a:pt x="1603" y="645"/>
                    <a:pt x="1602" y="645"/>
                    <a:pt x="1601" y="646"/>
                  </a:cubicBezTo>
                  <a:cubicBezTo>
                    <a:pt x="1600" y="646"/>
                    <a:pt x="1598" y="647"/>
                    <a:pt x="1597" y="647"/>
                  </a:cubicBezTo>
                  <a:cubicBezTo>
                    <a:pt x="1595" y="648"/>
                    <a:pt x="1594" y="649"/>
                    <a:pt x="1593" y="650"/>
                  </a:cubicBezTo>
                  <a:cubicBezTo>
                    <a:pt x="1591" y="650"/>
                    <a:pt x="1590" y="651"/>
                    <a:pt x="1589" y="652"/>
                  </a:cubicBezTo>
                  <a:cubicBezTo>
                    <a:pt x="1588" y="652"/>
                    <a:pt x="1587" y="653"/>
                    <a:pt x="1587" y="653"/>
                  </a:cubicBezTo>
                  <a:cubicBezTo>
                    <a:pt x="1586" y="653"/>
                    <a:pt x="1586" y="654"/>
                    <a:pt x="1585" y="654"/>
                  </a:cubicBezTo>
                  <a:cubicBezTo>
                    <a:pt x="1585" y="655"/>
                    <a:pt x="1584" y="655"/>
                    <a:pt x="1584" y="655"/>
                  </a:cubicBezTo>
                  <a:cubicBezTo>
                    <a:pt x="1583" y="656"/>
                    <a:pt x="1583" y="656"/>
                    <a:pt x="1582" y="657"/>
                  </a:cubicBezTo>
                  <a:cubicBezTo>
                    <a:pt x="1582" y="657"/>
                    <a:pt x="1582" y="657"/>
                    <a:pt x="1582" y="657"/>
                  </a:cubicBezTo>
                  <a:cubicBezTo>
                    <a:pt x="1581" y="657"/>
                    <a:pt x="1581" y="658"/>
                    <a:pt x="1581" y="658"/>
                  </a:cubicBezTo>
                  <a:cubicBezTo>
                    <a:pt x="1581" y="658"/>
                    <a:pt x="1580" y="659"/>
                    <a:pt x="1580" y="659"/>
                  </a:cubicBezTo>
                  <a:cubicBezTo>
                    <a:pt x="1580" y="659"/>
                    <a:pt x="1580" y="660"/>
                    <a:pt x="1579" y="660"/>
                  </a:cubicBezTo>
                  <a:cubicBezTo>
                    <a:pt x="1579" y="661"/>
                    <a:pt x="1579" y="661"/>
                    <a:pt x="1579" y="661"/>
                  </a:cubicBezTo>
                  <a:cubicBezTo>
                    <a:pt x="1578" y="662"/>
                    <a:pt x="1578" y="663"/>
                    <a:pt x="1578" y="663"/>
                  </a:cubicBezTo>
                  <a:cubicBezTo>
                    <a:pt x="1577" y="663"/>
                    <a:pt x="1577" y="663"/>
                    <a:pt x="1576" y="662"/>
                  </a:cubicBezTo>
                  <a:cubicBezTo>
                    <a:pt x="1575" y="662"/>
                    <a:pt x="1574" y="662"/>
                    <a:pt x="1573" y="662"/>
                  </a:cubicBezTo>
                  <a:cubicBezTo>
                    <a:pt x="1568" y="656"/>
                    <a:pt x="1564" y="652"/>
                    <a:pt x="1561" y="647"/>
                  </a:cubicBezTo>
                  <a:cubicBezTo>
                    <a:pt x="1562" y="645"/>
                    <a:pt x="1563" y="643"/>
                    <a:pt x="1564" y="640"/>
                  </a:cubicBezTo>
                  <a:cubicBezTo>
                    <a:pt x="1566" y="635"/>
                    <a:pt x="1568" y="630"/>
                    <a:pt x="1570" y="624"/>
                  </a:cubicBezTo>
                  <a:cubicBezTo>
                    <a:pt x="1571" y="622"/>
                    <a:pt x="1573" y="619"/>
                    <a:pt x="1574" y="616"/>
                  </a:cubicBezTo>
                  <a:cubicBezTo>
                    <a:pt x="1575" y="614"/>
                    <a:pt x="1576" y="611"/>
                    <a:pt x="1577" y="609"/>
                  </a:cubicBezTo>
                  <a:cubicBezTo>
                    <a:pt x="1577" y="607"/>
                    <a:pt x="1578" y="606"/>
                    <a:pt x="1579" y="605"/>
                  </a:cubicBezTo>
                  <a:cubicBezTo>
                    <a:pt x="1579" y="604"/>
                    <a:pt x="1580" y="603"/>
                    <a:pt x="1581" y="602"/>
                  </a:cubicBezTo>
                  <a:cubicBezTo>
                    <a:pt x="1581" y="602"/>
                    <a:pt x="1581" y="602"/>
                    <a:pt x="1581" y="602"/>
                  </a:cubicBezTo>
                  <a:cubicBezTo>
                    <a:pt x="1582" y="601"/>
                    <a:pt x="1582" y="601"/>
                    <a:pt x="1582" y="601"/>
                  </a:cubicBezTo>
                  <a:cubicBezTo>
                    <a:pt x="1582" y="601"/>
                    <a:pt x="1583" y="600"/>
                    <a:pt x="1583" y="600"/>
                  </a:cubicBezTo>
                  <a:cubicBezTo>
                    <a:pt x="1584" y="599"/>
                    <a:pt x="1585" y="599"/>
                    <a:pt x="1586" y="599"/>
                  </a:cubicBezTo>
                  <a:cubicBezTo>
                    <a:pt x="1587" y="598"/>
                    <a:pt x="1588" y="598"/>
                    <a:pt x="1589" y="598"/>
                  </a:cubicBezTo>
                  <a:cubicBezTo>
                    <a:pt x="1590" y="597"/>
                    <a:pt x="1590" y="597"/>
                    <a:pt x="1591" y="597"/>
                  </a:cubicBezTo>
                  <a:cubicBezTo>
                    <a:pt x="1591" y="597"/>
                    <a:pt x="1591" y="597"/>
                    <a:pt x="1591" y="597"/>
                  </a:cubicBezTo>
                  <a:cubicBezTo>
                    <a:pt x="1591" y="597"/>
                    <a:pt x="1592" y="597"/>
                    <a:pt x="1592" y="597"/>
                  </a:cubicBezTo>
                  <a:cubicBezTo>
                    <a:pt x="1592" y="597"/>
                    <a:pt x="1592" y="597"/>
                    <a:pt x="1593" y="597"/>
                  </a:cubicBezTo>
                  <a:cubicBezTo>
                    <a:pt x="1593" y="597"/>
                    <a:pt x="1593" y="597"/>
                    <a:pt x="1593" y="597"/>
                  </a:cubicBezTo>
                  <a:cubicBezTo>
                    <a:pt x="1593" y="596"/>
                    <a:pt x="1594" y="596"/>
                    <a:pt x="1594" y="596"/>
                  </a:cubicBezTo>
                  <a:cubicBezTo>
                    <a:pt x="1595" y="596"/>
                    <a:pt x="1595" y="596"/>
                    <a:pt x="1596" y="596"/>
                  </a:cubicBezTo>
                  <a:cubicBezTo>
                    <a:pt x="1599" y="595"/>
                    <a:pt x="1600" y="595"/>
                    <a:pt x="1600" y="595"/>
                  </a:cubicBezTo>
                  <a:cubicBezTo>
                    <a:pt x="1600" y="595"/>
                    <a:pt x="1600" y="595"/>
                    <a:pt x="1599" y="595"/>
                  </a:cubicBezTo>
                  <a:cubicBezTo>
                    <a:pt x="1598" y="595"/>
                    <a:pt x="1598" y="595"/>
                    <a:pt x="1597" y="595"/>
                  </a:cubicBezTo>
                  <a:cubicBezTo>
                    <a:pt x="1597" y="595"/>
                    <a:pt x="1597" y="595"/>
                    <a:pt x="1597" y="595"/>
                  </a:cubicBezTo>
                  <a:cubicBezTo>
                    <a:pt x="1598" y="594"/>
                    <a:pt x="1598" y="594"/>
                    <a:pt x="1599" y="593"/>
                  </a:cubicBezTo>
                  <a:cubicBezTo>
                    <a:pt x="1600" y="593"/>
                    <a:pt x="1601" y="593"/>
                    <a:pt x="1601" y="592"/>
                  </a:cubicBezTo>
                  <a:cubicBezTo>
                    <a:pt x="1602" y="592"/>
                    <a:pt x="1602" y="591"/>
                    <a:pt x="1603" y="591"/>
                  </a:cubicBezTo>
                  <a:cubicBezTo>
                    <a:pt x="1603" y="591"/>
                    <a:pt x="1603" y="591"/>
                    <a:pt x="1603" y="591"/>
                  </a:cubicBezTo>
                  <a:cubicBezTo>
                    <a:pt x="1604" y="590"/>
                    <a:pt x="1604" y="590"/>
                    <a:pt x="1604" y="590"/>
                  </a:cubicBezTo>
                  <a:cubicBezTo>
                    <a:pt x="1616" y="596"/>
                    <a:pt x="1619" y="584"/>
                    <a:pt x="1624" y="576"/>
                  </a:cubicBezTo>
                  <a:cubicBezTo>
                    <a:pt x="1610" y="570"/>
                    <a:pt x="1601" y="573"/>
                    <a:pt x="1603" y="588"/>
                  </a:cubicBezTo>
                  <a:cubicBezTo>
                    <a:pt x="1602" y="589"/>
                    <a:pt x="1602" y="589"/>
                    <a:pt x="1602" y="589"/>
                  </a:cubicBezTo>
                  <a:cubicBezTo>
                    <a:pt x="1602" y="589"/>
                    <a:pt x="1601" y="590"/>
                    <a:pt x="1600" y="590"/>
                  </a:cubicBezTo>
                  <a:cubicBezTo>
                    <a:pt x="1600" y="591"/>
                    <a:pt x="1599" y="591"/>
                    <a:pt x="1598" y="592"/>
                  </a:cubicBezTo>
                  <a:cubicBezTo>
                    <a:pt x="1597" y="592"/>
                    <a:pt x="1597" y="592"/>
                    <a:pt x="1596" y="593"/>
                  </a:cubicBezTo>
                  <a:cubicBezTo>
                    <a:pt x="1595" y="593"/>
                    <a:pt x="1595" y="593"/>
                    <a:pt x="1594" y="594"/>
                  </a:cubicBezTo>
                  <a:cubicBezTo>
                    <a:pt x="1593" y="594"/>
                    <a:pt x="1593" y="594"/>
                    <a:pt x="1592" y="595"/>
                  </a:cubicBezTo>
                  <a:cubicBezTo>
                    <a:pt x="1592" y="595"/>
                    <a:pt x="1592" y="595"/>
                    <a:pt x="1592" y="595"/>
                  </a:cubicBezTo>
                  <a:cubicBezTo>
                    <a:pt x="1592" y="595"/>
                    <a:pt x="1591" y="595"/>
                    <a:pt x="1591" y="595"/>
                  </a:cubicBezTo>
                  <a:cubicBezTo>
                    <a:pt x="1591" y="595"/>
                    <a:pt x="1591" y="595"/>
                    <a:pt x="1591" y="595"/>
                  </a:cubicBezTo>
                  <a:cubicBezTo>
                    <a:pt x="1590" y="595"/>
                    <a:pt x="1589" y="595"/>
                    <a:pt x="1588" y="595"/>
                  </a:cubicBezTo>
                  <a:cubicBezTo>
                    <a:pt x="1588" y="596"/>
                    <a:pt x="1587" y="596"/>
                    <a:pt x="1587" y="596"/>
                  </a:cubicBezTo>
                  <a:cubicBezTo>
                    <a:pt x="1586" y="596"/>
                    <a:pt x="1586" y="596"/>
                    <a:pt x="1585" y="597"/>
                  </a:cubicBezTo>
                  <a:cubicBezTo>
                    <a:pt x="1584" y="597"/>
                    <a:pt x="1584" y="597"/>
                    <a:pt x="1583" y="598"/>
                  </a:cubicBezTo>
                  <a:cubicBezTo>
                    <a:pt x="1583" y="598"/>
                    <a:pt x="1582" y="597"/>
                    <a:pt x="1582" y="597"/>
                  </a:cubicBezTo>
                  <a:cubicBezTo>
                    <a:pt x="1582" y="596"/>
                    <a:pt x="1582" y="596"/>
                    <a:pt x="1581" y="596"/>
                  </a:cubicBezTo>
                  <a:cubicBezTo>
                    <a:pt x="1581" y="595"/>
                    <a:pt x="1581" y="595"/>
                    <a:pt x="1581" y="594"/>
                  </a:cubicBezTo>
                  <a:cubicBezTo>
                    <a:pt x="1581" y="594"/>
                    <a:pt x="1580" y="593"/>
                    <a:pt x="1580" y="593"/>
                  </a:cubicBezTo>
                  <a:cubicBezTo>
                    <a:pt x="1580" y="592"/>
                    <a:pt x="1580" y="592"/>
                    <a:pt x="1580" y="592"/>
                  </a:cubicBezTo>
                  <a:cubicBezTo>
                    <a:pt x="1579" y="591"/>
                    <a:pt x="1579" y="591"/>
                    <a:pt x="1579" y="591"/>
                  </a:cubicBezTo>
                  <a:cubicBezTo>
                    <a:pt x="1579" y="590"/>
                    <a:pt x="1578" y="590"/>
                    <a:pt x="1578" y="589"/>
                  </a:cubicBezTo>
                  <a:cubicBezTo>
                    <a:pt x="1578" y="588"/>
                    <a:pt x="1577" y="588"/>
                    <a:pt x="1577" y="587"/>
                  </a:cubicBezTo>
                  <a:cubicBezTo>
                    <a:pt x="1577" y="587"/>
                    <a:pt x="1577" y="586"/>
                    <a:pt x="1577" y="586"/>
                  </a:cubicBezTo>
                  <a:cubicBezTo>
                    <a:pt x="1576" y="586"/>
                    <a:pt x="1576" y="585"/>
                    <a:pt x="1576" y="585"/>
                  </a:cubicBezTo>
                  <a:cubicBezTo>
                    <a:pt x="1576" y="584"/>
                    <a:pt x="1575" y="583"/>
                    <a:pt x="1575" y="583"/>
                  </a:cubicBezTo>
                  <a:cubicBezTo>
                    <a:pt x="1575" y="581"/>
                    <a:pt x="1574" y="579"/>
                    <a:pt x="1574" y="578"/>
                  </a:cubicBezTo>
                  <a:cubicBezTo>
                    <a:pt x="1574" y="578"/>
                    <a:pt x="1575" y="578"/>
                    <a:pt x="1576" y="578"/>
                  </a:cubicBezTo>
                  <a:cubicBezTo>
                    <a:pt x="1574" y="577"/>
                    <a:pt x="1574" y="577"/>
                    <a:pt x="1574" y="577"/>
                  </a:cubicBezTo>
                  <a:cubicBezTo>
                    <a:pt x="1574" y="577"/>
                    <a:pt x="1574" y="576"/>
                    <a:pt x="1573" y="576"/>
                  </a:cubicBezTo>
                  <a:cubicBezTo>
                    <a:pt x="1577" y="571"/>
                    <a:pt x="1582" y="565"/>
                    <a:pt x="1585" y="559"/>
                  </a:cubicBezTo>
                  <a:cubicBezTo>
                    <a:pt x="1585" y="559"/>
                    <a:pt x="1585" y="559"/>
                    <a:pt x="1585" y="559"/>
                  </a:cubicBezTo>
                  <a:cubicBezTo>
                    <a:pt x="1589" y="560"/>
                    <a:pt x="1592" y="561"/>
                    <a:pt x="1596" y="562"/>
                  </a:cubicBezTo>
                  <a:cubicBezTo>
                    <a:pt x="1592" y="560"/>
                    <a:pt x="1589" y="558"/>
                    <a:pt x="1585" y="556"/>
                  </a:cubicBezTo>
                  <a:cubicBezTo>
                    <a:pt x="1587" y="548"/>
                    <a:pt x="1584" y="538"/>
                    <a:pt x="1587" y="530"/>
                  </a:cubicBezTo>
                  <a:cubicBezTo>
                    <a:pt x="1579" y="531"/>
                    <a:pt x="1571" y="539"/>
                    <a:pt x="1566" y="547"/>
                  </a:cubicBezTo>
                  <a:cubicBezTo>
                    <a:pt x="1557" y="544"/>
                    <a:pt x="1547" y="542"/>
                    <a:pt x="1535" y="542"/>
                  </a:cubicBezTo>
                  <a:cubicBezTo>
                    <a:pt x="1556" y="522"/>
                    <a:pt x="1584" y="517"/>
                    <a:pt x="1617" y="509"/>
                  </a:cubicBezTo>
                  <a:cubicBezTo>
                    <a:pt x="1534" y="513"/>
                    <a:pt x="1462" y="565"/>
                    <a:pt x="1387" y="612"/>
                  </a:cubicBezTo>
                  <a:cubicBezTo>
                    <a:pt x="1401" y="584"/>
                    <a:pt x="1419" y="547"/>
                    <a:pt x="1440" y="523"/>
                  </a:cubicBezTo>
                  <a:cubicBezTo>
                    <a:pt x="1480" y="480"/>
                    <a:pt x="1503" y="476"/>
                    <a:pt x="1549" y="462"/>
                  </a:cubicBezTo>
                  <a:cubicBezTo>
                    <a:pt x="1534" y="464"/>
                    <a:pt x="1518" y="462"/>
                    <a:pt x="1504" y="465"/>
                  </a:cubicBezTo>
                  <a:cubicBezTo>
                    <a:pt x="1481" y="470"/>
                    <a:pt x="1467" y="477"/>
                    <a:pt x="1447" y="492"/>
                  </a:cubicBezTo>
                  <a:cubicBezTo>
                    <a:pt x="1475" y="440"/>
                    <a:pt x="1500" y="430"/>
                    <a:pt x="1525" y="401"/>
                  </a:cubicBezTo>
                  <a:cubicBezTo>
                    <a:pt x="1494" y="419"/>
                    <a:pt x="1476" y="428"/>
                    <a:pt x="1457" y="451"/>
                  </a:cubicBezTo>
                  <a:cubicBezTo>
                    <a:pt x="1457" y="450"/>
                    <a:pt x="1457" y="450"/>
                    <a:pt x="1457" y="449"/>
                  </a:cubicBezTo>
                  <a:cubicBezTo>
                    <a:pt x="1457" y="448"/>
                    <a:pt x="1457" y="447"/>
                    <a:pt x="1458" y="446"/>
                  </a:cubicBezTo>
                  <a:cubicBezTo>
                    <a:pt x="1459" y="436"/>
                    <a:pt x="1460" y="425"/>
                    <a:pt x="1462" y="412"/>
                  </a:cubicBezTo>
                  <a:cubicBezTo>
                    <a:pt x="1462" y="410"/>
                    <a:pt x="1463" y="408"/>
                    <a:pt x="1463" y="405"/>
                  </a:cubicBezTo>
                  <a:cubicBezTo>
                    <a:pt x="1463" y="405"/>
                    <a:pt x="1463" y="405"/>
                    <a:pt x="1463" y="405"/>
                  </a:cubicBezTo>
                  <a:cubicBezTo>
                    <a:pt x="1464" y="405"/>
                    <a:pt x="1464" y="404"/>
                    <a:pt x="1464" y="404"/>
                  </a:cubicBezTo>
                  <a:cubicBezTo>
                    <a:pt x="1465" y="404"/>
                    <a:pt x="1465" y="404"/>
                    <a:pt x="1465" y="404"/>
                  </a:cubicBezTo>
                  <a:cubicBezTo>
                    <a:pt x="1465" y="403"/>
                    <a:pt x="1465" y="403"/>
                    <a:pt x="1466" y="403"/>
                  </a:cubicBezTo>
                  <a:cubicBezTo>
                    <a:pt x="1466" y="403"/>
                    <a:pt x="1466" y="403"/>
                    <a:pt x="1466" y="403"/>
                  </a:cubicBezTo>
                  <a:cubicBezTo>
                    <a:pt x="1466" y="403"/>
                    <a:pt x="1467" y="402"/>
                    <a:pt x="1468" y="402"/>
                  </a:cubicBezTo>
                  <a:cubicBezTo>
                    <a:pt x="1469" y="402"/>
                    <a:pt x="1469" y="401"/>
                    <a:pt x="1470" y="401"/>
                  </a:cubicBezTo>
                  <a:cubicBezTo>
                    <a:pt x="1471" y="401"/>
                    <a:pt x="1472" y="401"/>
                    <a:pt x="1473" y="400"/>
                  </a:cubicBezTo>
                  <a:cubicBezTo>
                    <a:pt x="1474" y="400"/>
                    <a:pt x="1475" y="400"/>
                    <a:pt x="1476" y="400"/>
                  </a:cubicBezTo>
                  <a:cubicBezTo>
                    <a:pt x="1477" y="400"/>
                    <a:pt x="1478" y="399"/>
                    <a:pt x="1479" y="399"/>
                  </a:cubicBezTo>
                  <a:cubicBezTo>
                    <a:pt x="1483" y="405"/>
                    <a:pt x="1494" y="401"/>
                    <a:pt x="1498" y="397"/>
                  </a:cubicBezTo>
                  <a:cubicBezTo>
                    <a:pt x="1503" y="391"/>
                    <a:pt x="1502" y="384"/>
                    <a:pt x="1499" y="377"/>
                  </a:cubicBezTo>
                  <a:cubicBezTo>
                    <a:pt x="1498" y="392"/>
                    <a:pt x="1483" y="383"/>
                    <a:pt x="1479" y="397"/>
                  </a:cubicBezTo>
                  <a:cubicBezTo>
                    <a:pt x="1478" y="398"/>
                    <a:pt x="1477" y="398"/>
                    <a:pt x="1475" y="398"/>
                  </a:cubicBezTo>
                  <a:cubicBezTo>
                    <a:pt x="1474" y="399"/>
                    <a:pt x="1473" y="399"/>
                    <a:pt x="1473" y="399"/>
                  </a:cubicBezTo>
                  <a:cubicBezTo>
                    <a:pt x="1472" y="399"/>
                    <a:pt x="1471" y="399"/>
                    <a:pt x="1470" y="400"/>
                  </a:cubicBezTo>
                  <a:cubicBezTo>
                    <a:pt x="1469" y="400"/>
                    <a:pt x="1468" y="400"/>
                    <a:pt x="1467" y="401"/>
                  </a:cubicBezTo>
                  <a:cubicBezTo>
                    <a:pt x="1466" y="401"/>
                    <a:pt x="1466" y="401"/>
                    <a:pt x="1465" y="402"/>
                  </a:cubicBezTo>
                  <a:cubicBezTo>
                    <a:pt x="1465" y="402"/>
                    <a:pt x="1465" y="402"/>
                    <a:pt x="1465" y="402"/>
                  </a:cubicBezTo>
                  <a:cubicBezTo>
                    <a:pt x="1464" y="402"/>
                    <a:pt x="1464" y="402"/>
                    <a:pt x="1464" y="402"/>
                  </a:cubicBezTo>
                  <a:cubicBezTo>
                    <a:pt x="1464" y="403"/>
                    <a:pt x="1464" y="403"/>
                    <a:pt x="1464" y="403"/>
                  </a:cubicBezTo>
                  <a:cubicBezTo>
                    <a:pt x="1463" y="403"/>
                    <a:pt x="1463" y="404"/>
                    <a:pt x="1463" y="404"/>
                  </a:cubicBezTo>
                  <a:cubicBezTo>
                    <a:pt x="1463" y="401"/>
                    <a:pt x="1464" y="397"/>
                    <a:pt x="1464" y="394"/>
                  </a:cubicBezTo>
                  <a:cubicBezTo>
                    <a:pt x="1465" y="387"/>
                    <a:pt x="1466" y="381"/>
                    <a:pt x="1468" y="375"/>
                  </a:cubicBezTo>
                  <a:cubicBezTo>
                    <a:pt x="1468" y="373"/>
                    <a:pt x="1469" y="372"/>
                    <a:pt x="1470" y="371"/>
                  </a:cubicBezTo>
                  <a:cubicBezTo>
                    <a:pt x="1470" y="370"/>
                    <a:pt x="1470" y="369"/>
                    <a:pt x="1471" y="369"/>
                  </a:cubicBezTo>
                  <a:cubicBezTo>
                    <a:pt x="1471" y="368"/>
                    <a:pt x="1471" y="367"/>
                    <a:pt x="1472" y="366"/>
                  </a:cubicBezTo>
                  <a:cubicBezTo>
                    <a:pt x="1474" y="364"/>
                    <a:pt x="1475" y="361"/>
                    <a:pt x="1477" y="359"/>
                  </a:cubicBezTo>
                  <a:cubicBezTo>
                    <a:pt x="1479" y="357"/>
                    <a:pt x="1480" y="354"/>
                    <a:pt x="1481" y="352"/>
                  </a:cubicBezTo>
                  <a:cubicBezTo>
                    <a:pt x="1482" y="352"/>
                    <a:pt x="1482" y="352"/>
                    <a:pt x="1482" y="353"/>
                  </a:cubicBezTo>
                  <a:cubicBezTo>
                    <a:pt x="1483" y="353"/>
                    <a:pt x="1483" y="353"/>
                    <a:pt x="1484" y="353"/>
                  </a:cubicBezTo>
                  <a:cubicBezTo>
                    <a:pt x="1484" y="353"/>
                    <a:pt x="1485" y="353"/>
                    <a:pt x="1485" y="353"/>
                  </a:cubicBezTo>
                  <a:cubicBezTo>
                    <a:pt x="1485" y="353"/>
                    <a:pt x="1486" y="353"/>
                    <a:pt x="1486" y="353"/>
                  </a:cubicBezTo>
                  <a:cubicBezTo>
                    <a:pt x="1486" y="353"/>
                    <a:pt x="1486" y="353"/>
                    <a:pt x="1487" y="353"/>
                  </a:cubicBezTo>
                  <a:cubicBezTo>
                    <a:pt x="1488" y="353"/>
                    <a:pt x="1489" y="353"/>
                    <a:pt x="1491" y="353"/>
                  </a:cubicBezTo>
                  <a:cubicBezTo>
                    <a:pt x="1492" y="354"/>
                    <a:pt x="1493" y="354"/>
                    <a:pt x="1495" y="354"/>
                  </a:cubicBezTo>
                  <a:cubicBezTo>
                    <a:pt x="1498" y="355"/>
                    <a:pt x="1501" y="355"/>
                    <a:pt x="1504" y="355"/>
                  </a:cubicBezTo>
                  <a:cubicBezTo>
                    <a:pt x="1506" y="356"/>
                    <a:pt x="1507" y="356"/>
                    <a:pt x="1508" y="356"/>
                  </a:cubicBezTo>
                  <a:cubicBezTo>
                    <a:pt x="1509" y="356"/>
                    <a:pt x="1510" y="357"/>
                    <a:pt x="1511" y="357"/>
                  </a:cubicBezTo>
                  <a:cubicBezTo>
                    <a:pt x="1511" y="357"/>
                    <a:pt x="1512" y="358"/>
                    <a:pt x="1512" y="358"/>
                  </a:cubicBezTo>
                  <a:cubicBezTo>
                    <a:pt x="1513" y="358"/>
                    <a:pt x="1513" y="358"/>
                    <a:pt x="1513" y="359"/>
                  </a:cubicBezTo>
                  <a:cubicBezTo>
                    <a:pt x="1514" y="359"/>
                    <a:pt x="1515" y="360"/>
                    <a:pt x="1516" y="360"/>
                  </a:cubicBezTo>
                  <a:cubicBezTo>
                    <a:pt x="1516" y="361"/>
                    <a:pt x="1516" y="361"/>
                    <a:pt x="1517" y="361"/>
                  </a:cubicBezTo>
                  <a:cubicBezTo>
                    <a:pt x="1517" y="373"/>
                    <a:pt x="1527" y="372"/>
                    <a:pt x="1535" y="379"/>
                  </a:cubicBezTo>
                  <a:cubicBezTo>
                    <a:pt x="1536" y="365"/>
                    <a:pt x="1529" y="360"/>
                    <a:pt x="1517" y="359"/>
                  </a:cubicBezTo>
                  <a:cubicBezTo>
                    <a:pt x="1517" y="359"/>
                    <a:pt x="1517" y="359"/>
                    <a:pt x="1517" y="359"/>
                  </a:cubicBezTo>
                  <a:cubicBezTo>
                    <a:pt x="1516" y="359"/>
                    <a:pt x="1515" y="358"/>
                    <a:pt x="1514" y="358"/>
                  </a:cubicBezTo>
                  <a:cubicBezTo>
                    <a:pt x="1514" y="357"/>
                    <a:pt x="1513" y="357"/>
                    <a:pt x="1513" y="357"/>
                  </a:cubicBezTo>
                  <a:cubicBezTo>
                    <a:pt x="1512" y="357"/>
                    <a:pt x="1512" y="356"/>
                    <a:pt x="1512" y="356"/>
                  </a:cubicBezTo>
                  <a:cubicBezTo>
                    <a:pt x="1511" y="356"/>
                    <a:pt x="1511" y="356"/>
                    <a:pt x="1511" y="356"/>
                  </a:cubicBezTo>
                  <a:cubicBezTo>
                    <a:pt x="1512" y="356"/>
                    <a:pt x="1513" y="356"/>
                    <a:pt x="1514" y="356"/>
                  </a:cubicBezTo>
                  <a:cubicBezTo>
                    <a:pt x="1517" y="355"/>
                    <a:pt x="1520" y="355"/>
                    <a:pt x="1522" y="354"/>
                  </a:cubicBezTo>
                  <a:cubicBezTo>
                    <a:pt x="1523" y="354"/>
                    <a:pt x="1523" y="354"/>
                    <a:pt x="1523" y="354"/>
                  </a:cubicBezTo>
                  <a:cubicBezTo>
                    <a:pt x="1524" y="354"/>
                    <a:pt x="1524" y="354"/>
                    <a:pt x="1524" y="354"/>
                  </a:cubicBezTo>
                  <a:cubicBezTo>
                    <a:pt x="1525" y="354"/>
                    <a:pt x="1525" y="353"/>
                    <a:pt x="1526" y="353"/>
                  </a:cubicBezTo>
                  <a:cubicBezTo>
                    <a:pt x="1527" y="353"/>
                    <a:pt x="1527" y="352"/>
                    <a:pt x="1528" y="352"/>
                  </a:cubicBezTo>
                  <a:cubicBezTo>
                    <a:pt x="1529" y="351"/>
                    <a:pt x="1529" y="351"/>
                    <a:pt x="1529" y="351"/>
                  </a:cubicBezTo>
                  <a:cubicBezTo>
                    <a:pt x="1530" y="351"/>
                    <a:pt x="1530" y="351"/>
                    <a:pt x="1530" y="351"/>
                  </a:cubicBezTo>
                  <a:cubicBezTo>
                    <a:pt x="1530" y="351"/>
                    <a:pt x="1529" y="351"/>
                    <a:pt x="1528" y="351"/>
                  </a:cubicBezTo>
                  <a:cubicBezTo>
                    <a:pt x="1527" y="351"/>
                    <a:pt x="1526" y="351"/>
                    <a:pt x="1525" y="351"/>
                  </a:cubicBezTo>
                  <a:cubicBezTo>
                    <a:pt x="1525" y="351"/>
                    <a:pt x="1524" y="351"/>
                    <a:pt x="1524" y="351"/>
                  </a:cubicBezTo>
                  <a:cubicBezTo>
                    <a:pt x="1523" y="351"/>
                    <a:pt x="1523" y="351"/>
                    <a:pt x="1523" y="352"/>
                  </a:cubicBezTo>
                  <a:cubicBezTo>
                    <a:pt x="1522" y="352"/>
                    <a:pt x="1522" y="352"/>
                    <a:pt x="1522" y="352"/>
                  </a:cubicBezTo>
                  <a:cubicBezTo>
                    <a:pt x="1521" y="352"/>
                    <a:pt x="1521" y="352"/>
                    <a:pt x="1520" y="352"/>
                  </a:cubicBezTo>
                  <a:cubicBezTo>
                    <a:pt x="1520" y="352"/>
                    <a:pt x="1520" y="352"/>
                    <a:pt x="1520" y="352"/>
                  </a:cubicBezTo>
                  <a:cubicBezTo>
                    <a:pt x="1521" y="352"/>
                    <a:pt x="1521" y="352"/>
                    <a:pt x="1521" y="352"/>
                  </a:cubicBezTo>
                  <a:cubicBezTo>
                    <a:pt x="1521" y="352"/>
                    <a:pt x="1521" y="352"/>
                    <a:pt x="1521" y="351"/>
                  </a:cubicBezTo>
                  <a:cubicBezTo>
                    <a:pt x="1522" y="351"/>
                    <a:pt x="1522" y="351"/>
                    <a:pt x="1523" y="350"/>
                  </a:cubicBezTo>
                  <a:cubicBezTo>
                    <a:pt x="1524" y="350"/>
                    <a:pt x="1524" y="349"/>
                    <a:pt x="1525" y="348"/>
                  </a:cubicBezTo>
                  <a:cubicBezTo>
                    <a:pt x="1525" y="348"/>
                    <a:pt x="1526" y="347"/>
                    <a:pt x="1527" y="347"/>
                  </a:cubicBezTo>
                  <a:cubicBezTo>
                    <a:pt x="1527" y="346"/>
                    <a:pt x="1528" y="346"/>
                    <a:pt x="1528" y="345"/>
                  </a:cubicBezTo>
                  <a:cubicBezTo>
                    <a:pt x="1528" y="346"/>
                    <a:pt x="1528" y="346"/>
                    <a:pt x="1528" y="346"/>
                  </a:cubicBezTo>
                  <a:cubicBezTo>
                    <a:pt x="1528" y="346"/>
                    <a:pt x="1528" y="345"/>
                    <a:pt x="1528" y="345"/>
                  </a:cubicBezTo>
                  <a:cubicBezTo>
                    <a:pt x="1528" y="345"/>
                    <a:pt x="1528" y="345"/>
                    <a:pt x="1528" y="345"/>
                  </a:cubicBezTo>
                  <a:cubicBezTo>
                    <a:pt x="1531" y="346"/>
                    <a:pt x="1538" y="343"/>
                    <a:pt x="1540" y="340"/>
                  </a:cubicBezTo>
                  <a:cubicBezTo>
                    <a:pt x="1543" y="335"/>
                    <a:pt x="1542" y="328"/>
                    <a:pt x="1542" y="322"/>
                  </a:cubicBezTo>
                  <a:cubicBezTo>
                    <a:pt x="1536" y="331"/>
                    <a:pt x="1525" y="332"/>
                    <a:pt x="1527" y="344"/>
                  </a:cubicBezTo>
                  <a:cubicBezTo>
                    <a:pt x="1527" y="344"/>
                    <a:pt x="1526" y="345"/>
                    <a:pt x="1526" y="345"/>
                  </a:cubicBezTo>
                  <a:cubicBezTo>
                    <a:pt x="1525" y="346"/>
                    <a:pt x="1524" y="347"/>
                    <a:pt x="1524" y="347"/>
                  </a:cubicBezTo>
                  <a:cubicBezTo>
                    <a:pt x="1523" y="348"/>
                    <a:pt x="1523" y="348"/>
                    <a:pt x="1522" y="349"/>
                  </a:cubicBezTo>
                  <a:cubicBezTo>
                    <a:pt x="1521" y="349"/>
                    <a:pt x="1521" y="350"/>
                    <a:pt x="1520" y="350"/>
                  </a:cubicBezTo>
                  <a:cubicBezTo>
                    <a:pt x="1520" y="350"/>
                    <a:pt x="1520" y="350"/>
                    <a:pt x="1520" y="351"/>
                  </a:cubicBezTo>
                  <a:cubicBezTo>
                    <a:pt x="1520" y="351"/>
                    <a:pt x="1520" y="351"/>
                    <a:pt x="1520" y="351"/>
                  </a:cubicBezTo>
                  <a:cubicBezTo>
                    <a:pt x="1519" y="351"/>
                    <a:pt x="1519" y="351"/>
                    <a:pt x="1519" y="351"/>
                  </a:cubicBezTo>
                  <a:cubicBezTo>
                    <a:pt x="1519" y="352"/>
                    <a:pt x="1518" y="352"/>
                    <a:pt x="1518" y="353"/>
                  </a:cubicBezTo>
                  <a:cubicBezTo>
                    <a:pt x="1518" y="353"/>
                    <a:pt x="1518" y="353"/>
                    <a:pt x="1518" y="353"/>
                  </a:cubicBezTo>
                  <a:cubicBezTo>
                    <a:pt x="1517" y="353"/>
                    <a:pt x="1515" y="353"/>
                    <a:pt x="1514" y="353"/>
                  </a:cubicBezTo>
                  <a:cubicBezTo>
                    <a:pt x="1512" y="353"/>
                    <a:pt x="1511" y="353"/>
                    <a:pt x="1509" y="353"/>
                  </a:cubicBezTo>
                  <a:cubicBezTo>
                    <a:pt x="1508" y="353"/>
                    <a:pt x="1506" y="353"/>
                    <a:pt x="1505" y="353"/>
                  </a:cubicBezTo>
                  <a:cubicBezTo>
                    <a:pt x="1501" y="353"/>
                    <a:pt x="1498" y="352"/>
                    <a:pt x="1495" y="352"/>
                  </a:cubicBezTo>
                  <a:cubicBezTo>
                    <a:pt x="1494" y="351"/>
                    <a:pt x="1492" y="351"/>
                    <a:pt x="1491" y="351"/>
                  </a:cubicBezTo>
                  <a:cubicBezTo>
                    <a:pt x="1490" y="351"/>
                    <a:pt x="1488" y="351"/>
                    <a:pt x="1487" y="351"/>
                  </a:cubicBezTo>
                  <a:cubicBezTo>
                    <a:pt x="1487" y="351"/>
                    <a:pt x="1486" y="351"/>
                    <a:pt x="1486" y="350"/>
                  </a:cubicBezTo>
                  <a:cubicBezTo>
                    <a:pt x="1486" y="350"/>
                    <a:pt x="1485" y="350"/>
                    <a:pt x="1485" y="350"/>
                  </a:cubicBezTo>
                  <a:cubicBezTo>
                    <a:pt x="1485" y="351"/>
                    <a:pt x="1484" y="351"/>
                    <a:pt x="1484" y="351"/>
                  </a:cubicBezTo>
                  <a:cubicBezTo>
                    <a:pt x="1483" y="351"/>
                    <a:pt x="1483" y="351"/>
                    <a:pt x="1482" y="351"/>
                  </a:cubicBezTo>
                  <a:cubicBezTo>
                    <a:pt x="1482" y="351"/>
                    <a:pt x="1482" y="351"/>
                    <a:pt x="1482" y="351"/>
                  </a:cubicBezTo>
                  <a:cubicBezTo>
                    <a:pt x="1484" y="348"/>
                    <a:pt x="1485" y="345"/>
                    <a:pt x="1487" y="342"/>
                  </a:cubicBezTo>
                  <a:cubicBezTo>
                    <a:pt x="1488" y="339"/>
                    <a:pt x="1489" y="336"/>
                    <a:pt x="1490" y="333"/>
                  </a:cubicBezTo>
                  <a:cubicBezTo>
                    <a:pt x="1491" y="331"/>
                    <a:pt x="1492" y="328"/>
                    <a:pt x="1493" y="325"/>
                  </a:cubicBezTo>
                  <a:cubicBezTo>
                    <a:pt x="1494" y="323"/>
                    <a:pt x="1495" y="320"/>
                    <a:pt x="1497" y="318"/>
                  </a:cubicBezTo>
                  <a:cubicBezTo>
                    <a:pt x="1497" y="318"/>
                    <a:pt x="1497" y="317"/>
                    <a:pt x="1498" y="317"/>
                  </a:cubicBezTo>
                  <a:cubicBezTo>
                    <a:pt x="1498" y="316"/>
                    <a:pt x="1498" y="316"/>
                    <a:pt x="1498" y="316"/>
                  </a:cubicBezTo>
                  <a:cubicBezTo>
                    <a:pt x="1498" y="316"/>
                    <a:pt x="1498" y="316"/>
                    <a:pt x="1498" y="316"/>
                  </a:cubicBezTo>
                  <a:cubicBezTo>
                    <a:pt x="1498" y="316"/>
                    <a:pt x="1498" y="316"/>
                    <a:pt x="1498" y="316"/>
                  </a:cubicBezTo>
                  <a:cubicBezTo>
                    <a:pt x="1498" y="316"/>
                    <a:pt x="1498" y="316"/>
                    <a:pt x="1498" y="316"/>
                  </a:cubicBezTo>
                  <a:cubicBezTo>
                    <a:pt x="1498" y="316"/>
                    <a:pt x="1498" y="316"/>
                    <a:pt x="1498" y="316"/>
                  </a:cubicBezTo>
                  <a:cubicBezTo>
                    <a:pt x="1498" y="316"/>
                    <a:pt x="1498" y="315"/>
                    <a:pt x="1499" y="315"/>
                  </a:cubicBezTo>
                  <a:cubicBezTo>
                    <a:pt x="1499" y="315"/>
                    <a:pt x="1499" y="315"/>
                    <a:pt x="1499" y="315"/>
                  </a:cubicBezTo>
                  <a:cubicBezTo>
                    <a:pt x="1499" y="314"/>
                    <a:pt x="1500" y="314"/>
                    <a:pt x="1500" y="314"/>
                  </a:cubicBezTo>
                  <a:cubicBezTo>
                    <a:pt x="1500" y="314"/>
                    <a:pt x="1501" y="313"/>
                    <a:pt x="1501" y="313"/>
                  </a:cubicBezTo>
                  <a:cubicBezTo>
                    <a:pt x="1502" y="312"/>
                    <a:pt x="1503" y="311"/>
                    <a:pt x="1504" y="311"/>
                  </a:cubicBezTo>
                  <a:cubicBezTo>
                    <a:pt x="1505" y="310"/>
                    <a:pt x="1505" y="309"/>
                    <a:pt x="1506" y="308"/>
                  </a:cubicBezTo>
                  <a:cubicBezTo>
                    <a:pt x="1508" y="307"/>
                    <a:pt x="1510" y="305"/>
                    <a:pt x="1511" y="304"/>
                  </a:cubicBezTo>
                  <a:cubicBezTo>
                    <a:pt x="1511" y="304"/>
                    <a:pt x="1511" y="304"/>
                    <a:pt x="1511" y="304"/>
                  </a:cubicBezTo>
                  <a:cubicBezTo>
                    <a:pt x="1512" y="304"/>
                    <a:pt x="1512" y="303"/>
                    <a:pt x="1512" y="303"/>
                  </a:cubicBezTo>
                  <a:cubicBezTo>
                    <a:pt x="1513" y="303"/>
                    <a:pt x="1513" y="303"/>
                    <a:pt x="1514" y="303"/>
                  </a:cubicBezTo>
                  <a:cubicBezTo>
                    <a:pt x="1514" y="302"/>
                    <a:pt x="1515" y="302"/>
                    <a:pt x="1515" y="302"/>
                  </a:cubicBezTo>
                  <a:cubicBezTo>
                    <a:pt x="1516" y="301"/>
                    <a:pt x="1517" y="301"/>
                    <a:pt x="1518" y="301"/>
                  </a:cubicBezTo>
                  <a:cubicBezTo>
                    <a:pt x="1519" y="300"/>
                    <a:pt x="1521" y="300"/>
                    <a:pt x="1522" y="300"/>
                  </a:cubicBezTo>
                  <a:cubicBezTo>
                    <a:pt x="1523" y="299"/>
                    <a:pt x="1524" y="299"/>
                    <a:pt x="1525" y="299"/>
                  </a:cubicBezTo>
                  <a:cubicBezTo>
                    <a:pt x="1526" y="299"/>
                    <a:pt x="1528" y="299"/>
                    <a:pt x="1529" y="298"/>
                  </a:cubicBezTo>
                  <a:cubicBezTo>
                    <a:pt x="1529" y="298"/>
                    <a:pt x="1529" y="298"/>
                    <a:pt x="1529" y="298"/>
                  </a:cubicBezTo>
                  <a:cubicBezTo>
                    <a:pt x="1539" y="313"/>
                    <a:pt x="1549" y="304"/>
                    <a:pt x="1556" y="292"/>
                  </a:cubicBezTo>
                  <a:cubicBezTo>
                    <a:pt x="1544" y="295"/>
                    <a:pt x="1538" y="285"/>
                    <a:pt x="1528" y="297"/>
                  </a:cubicBezTo>
                  <a:cubicBezTo>
                    <a:pt x="1527" y="297"/>
                    <a:pt x="1526" y="297"/>
                    <a:pt x="1525" y="297"/>
                  </a:cubicBezTo>
                  <a:cubicBezTo>
                    <a:pt x="1524" y="297"/>
                    <a:pt x="1523" y="297"/>
                    <a:pt x="1521" y="298"/>
                  </a:cubicBezTo>
                  <a:cubicBezTo>
                    <a:pt x="1520" y="298"/>
                    <a:pt x="1519" y="298"/>
                    <a:pt x="1518" y="299"/>
                  </a:cubicBezTo>
                  <a:cubicBezTo>
                    <a:pt x="1517" y="299"/>
                    <a:pt x="1516" y="299"/>
                    <a:pt x="1516" y="299"/>
                  </a:cubicBezTo>
                  <a:cubicBezTo>
                    <a:pt x="1517" y="298"/>
                    <a:pt x="1518" y="298"/>
                    <a:pt x="1518" y="297"/>
                  </a:cubicBezTo>
                  <a:cubicBezTo>
                    <a:pt x="1519" y="296"/>
                    <a:pt x="1520" y="294"/>
                    <a:pt x="1521" y="294"/>
                  </a:cubicBezTo>
                  <a:cubicBezTo>
                    <a:pt x="1521" y="293"/>
                    <a:pt x="1522" y="292"/>
                    <a:pt x="1522" y="291"/>
                  </a:cubicBezTo>
                  <a:cubicBezTo>
                    <a:pt x="1523" y="290"/>
                    <a:pt x="1523" y="289"/>
                    <a:pt x="1523" y="289"/>
                  </a:cubicBezTo>
                  <a:cubicBezTo>
                    <a:pt x="1523" y="289"/>
                    <a:pt x="1523" y="290"/>
                    <a:pt x="1522" y="291"/>
                  </a:cubicBezTo>
                  <a:cubicBezTo>
                    <a:pt x="1521" y="292"/>
                    <a:pt x="1521" y="292"/>
                    <a:pt x="1520" y="293"/>
                  </a:cubicBezTo>
                  <a:cubicBezTo>
                    <a:pt x="1519" y="294"/>
                    <a:pt x="1518" y="295"/>
                    <a:pt x="1517" y="296"/>
                  </a:cubicBezTo>
                  <a:cubicBezTo>
                    <a:pt x="1515" y="298"/>
                    <a:pt x="1513" y="300"/>
                    <a:pt x="1509" y="302"/>
                  </a:cubicBezTo>
                  <a:cubicBezTo>
                    <a:pt x="1508" y="303"/>
                    <a:pt x="1506" y="304"/>
                    <a:pt x="1504" y="306"/>
                  </a:cubicBezTo>
                  <a:cubicBezTo>
                    <a:pt x="1503" y="306"/>
                    <a:pt x="1502" y="307"/>
                    <a:pt x="1501" y="308"/>
                  </a:cubicBezTo>
                  <a:cubicBezTo>
                    <a:pt x="1500" y="309"/>
                    <a:pt x="1500" y="309"/>
                    <a:pt x="1499" y="310"/>
                  </a:cubicBezTo>
                  <a:cubicBezTo>
                    <a:pt x="1498" y="311"/>
                    <a:pt x="1498" y="311"/>
                    <a:pt x="1497" y="312"/>
                  </a:cubicBezTo>
                  <a:cubicBezTo>
                    <a:pt x="1497" y="312"/>
                    <a:pt x="1497" y="312"/>
                    <a:pt x="1496" y="312"/>
                  </a:cubicBezTo>
                  <a:cubicBezTo>
                    <a:pt x="1496" y="313"/>
                    <a:pt x="1496" y="313"/>
                    <a:pt x="1496" y="313"/>
                  </a:cubicBezTo>
                  <a:cubicBezTo>
                    <a:pt x="1496" y="313"/>
                    <a:pt x="1495" y="314"/>
                    <a:pt x="1495" y="314"/>
                  </a:cubicBezTo>
                  <a:cubicBezTo>
                    <a:pt x="1495" y="314"/>
                    <a:pt x="1495" y="314"/>
                    <a:pt x="1495" y="314"/>
                  </a:cubicBezTo>
                  <a:cubicBezTo>
                    <a:pt x="1495" y="314"/>
                    <a:pt x="1495" y="314"/>
                    <a:pt x="1495" y="314"/>
                  </a:cubicBezTo>
                  <a:cubicBezTo>
                    <a:pt x="1495" y="314"/>
                    <a:pt x="1495" y="314"/>
                    <a:pt x="1495" y="314"/>
                  </a:cubicBezTo>
                  <a:cubicBezTo>
                    <a:pt x="1495" y="314"/>
                    <a:pt x="1495" y="314"/>
                    <a:pt x="1495" y="314"/>
                  </a:cubicBezTo>
                  <a:cubicBezTo>
                    <a:pt x="1495" y="315"/>
                    <a:pt x="1495" y="315"/>
                    <a:pt x="1495" y="315"/>
                  </a:cubicBezTo>
                  <a:cubicBezTo>
                    <a:pt x="1494" y="315"/>
                    <a:pt x="1494" y="316"/>
                    <a:pt x="1493" y="316"/>
                  </a:cubicBezTo>
                  <a:cubicBezTo>
                    <a:pt x="1493" y="317"/>
                    <a:pt x="1493" y="318"/>
                    <a:pt x="1492" y="319"/>
                  </a:cubicBezTo>
                  <a:cubicBezTo>
                    <a:pt x="1492" y="318"/>
                    <a:pt x="1492" y="318"/>
                    <a:pt x="1492" y="318"/>
                  </a:cubicBezTo>
                  <a:cubicBezTo>
                    <a:pt x="1492" y="317"/>
                    <a:pt x="1492" y="316"/>
                    <a:pt x="1491" y="314"/>
                  </a:cubicBezTo>
                  <a:cubicBezTo>
                    <a:pt x="1491" y="314"/>
                    <a:pt x="1491" y="313"/>
                    <a:pt x="1491" y="313"/>
                  </a:cubicBezTo>
                  <a:cubicBezTo>
                    <a:pt x="1491" y="313"/>
                    <a:pt x="1491" y="312"/>
                    <a:pt x="1491" y="312"/>
                  </a:cubicBezTo>
                  <a:cubicBezTo>
                    <a:pt x="1490" y="311"/>
                    <a:pt x="1490" y="311"/>
                    <a:pt x="1490" y="311"/>
                  </a:cubicBezTo>
                  <a:cubicBezTo>
                    <a:pt x="1490" y="310"/>
                    <a:pt x="1489" y="310"/>
                    <a:pt x="1489" y="309"/>
                  </a:cubicBezTo>
                  <a:cubicBezTo>
                    <a:pt x="1489" y="309"/>
                    <a:pt x="1488" y="308"/>
                    <a:pt x="1487" y="307"/>
                  </a:cubicBezTo>
                  <a:cubicBezTo>
                    <a:pt x="1487" y="307"/>
                    <a:pt x="1487" y="307"/>
                    <a:pt x="1486" y="306"/>
                  </a:cubicBezTo>
                  <a:cubicBezTo>
                    <a:pt x="1486" y="306"/>
                    <a:pt x="1486" y="306"/>
                    <a:pt x="1486" y="306"/>
                  </a:cubicBezTo>
                  <a:cubicBezTo>
                    <a:pt x="1485" y="306"/>
                    <a:pt x="1485" y="306"/>
                    <a:pt x="1485" y="306"/>
                  </a:cubicBezTo>
                  <a:cubicBezTo>
                    <a:pt x="1485" y="305"/>
                    <a:pt x="1484" y="305"/>
                    <a:pt x="1484" y="305"/>
                  </a:cubicBezTo>
                  <a:cubicBezTo>
                    <a:pt x="1482" y="304"/>
                    <a:pt x="1480" y="303"/>
                    <a:pt x="1478" y="302"/>
                  </a:cubicBezTo>
                  <a:cubicBezTo>
                    <a:pt x="1477" y="302"/>
                    <a:pt x="1476" y="302"/>
                    <a:pt x="1475" y="301"/>
                  </a:cubicBezTo>
                  <a:cubicBezTo>
                    <a:pt x="1475" y="301"/>
                    <a:pt x="1474" y="300"/>
                    <a:pt x="1474" y="300"/>
                  </a:cubicBezTo>
                  <a:cubicBezTo>
                    <a:pt x="1473" y="300"/>
                    <a:pt x="1473" y="300"/>
                    <a:pt x="1473" y="300"/>
                  </a:cubicBezTo>
                  <a:cubicBezTo>
                    <a:pt x="1473" y="300"/>
                    <a:pt x="1473" y="299"/>
                    <a:pt x="1473" y="299"/>
                  </a:cubicBezTo>
                  <a:cubicBezTo>
                    <a:pt x="1473" y="299"/>
                    <a:pt x="1473" y="299"/>
                    <a:pt x="1473" y="299"/>
                  </a:cubicBezTo>
                  <a:cubicBezTo>
                    <a:pt x="1473" y="299"/>
                    <a:pt x="1473" y="299"/>
                    <a:pt x="1473" y="299"/>
                  </a:cubicBezTo>
                  <a:cubicBezTo>
                    <a:pt x="1471" y="297"/>
                    <a:pt x="1471" y="295"/>
                    <a:pt x="1470" y="292"/>
                  </a:cubicBezTo>
                  <a:cubicBezTo>
                    <a:pt x="1469" y="290"/>
                    <a:pt x="1469" y="288"/>
                    <a:pt x="1468" y="285"/>
                  </a:cubicBezTo>
                  <a:cubicBezTo>
                    <a:pt x="1468" y="283"/>
                    <a:pt x="1467" y="280"/>
                    <a:pt x="1466" y="278"/>
                  </a:cubicBezTo>
                  <a:cubicBezTo>
                    <a:pt x="1465" y="277"/>
                    <a:pt x="1465" y="275"/>
                    <a:pt x="1464" y="274"/>
                  </a:cubicBezTo>
                  <a:cubicBezTo>
                    <a:pt x="1464" y="273"/>
                    <a:pt x="1464" y="273"/>
                    <a:pt x="1464" y="273"/>
                  </a:cubicBezTo>
                  <a:cubicBezTo>
                    <a:pt x="1464" y="273"/>
                    <a:pt x="1465" y="272"/>
                    <a:pt x="1465" y="272"/>
                  </a:cubicBezTo>
                  <a:cubicBezTo>
                    <a:pt x="1465" y="272"/>
                    <a:pt x="1465" y="272"/>
                    <a:pt x="1465" y="271"/>
                  </a:cubicBezTo>
                  <a:cubicBezTo>
                    <a:pt x="1465" y="271"/>
                    <a:pt x="1465" y="271"/>
                    <a:pt x="1465" y="271"/>
                  </a:cubicBezTo>
                  <a:cubicBezTo>
                    <a:pt x="1465" y="271"/>
                    <a:pt x="1465" y="270"/>
                    <a:pt x="1465" y="270"/>
                  </a:cubicBezTo>
                  <a:cubicBezTo>
                    <a:pt x="1465" y="269"/>
                    <a:pt x="1465" y="269"/>
                    <a:pt x="1465" y="269"/>
                  </a:cubicBezTo>
                  <a:cubicBezTo>
                    <a:pt x="1465" y="268"/>
                    <a:pt x="1465" y="268"/>
                    <a:pt x="1465" y="267"/>
                  </a:cubicBezTo>
                  <a:cubicBezTo>
                    <a:pt x="1465" y="267"/>
                    <a:pt x="1465" y="266"/>
                    <a:pt x="1465" y="266"/>
                  </a:cubicBezTo>
                  <a:cubicBezTo>
                    <a:pt x="1465" y="265"/>
                    <a:pt x="1465" y="264"/>
                    <a:pt x="1465" y="263"/>
                  </a:cubicBezTo>
                  <a:cubicBezTo>
                    <a:pt x="1466" y="262"/>
                    <a:pt x="1466" y="261"/>
                    <a:pt x="1466" y="260"/>
                  </a:cubicBezTo>
                  <a:cubicBezTo>
                    <a:pt x="1467" y="259"/>
                    <a:pt x="1467" y="258"/>
                    <a:pt x="1467" y="258"/>
                  </a:cubicBezTo>
                  <a:cubicBezTo>
                    <a:pt x="1467" y="257"/>
                    <a:pt x="1467" y="257"/>
                    <a:pt x="1467" y="257"/>
                  </a:cubicBezTo>
                  <a:cubicBezTo>
                    <a:pt x="1467" y="258"/>
                    <a:pt x="1467" y="259"/>
                    <a:pt x="1467" y="260"/>
                  </a:cubicBezTo>
                  <a:cubicBezTo>
                    <a:pt x="1482" y="262"/>
                    <a:pt x="1482" y="241"/>
                    <a:pt x="1479" y="231"/>
                  </a:cubicBezTo>
                  <a:cubicBezTo>
                    <a:pt x="1475" y="237"/>
                    <a:pt x="1453" y="251"/>
                    <a:pt x="1465" y="259"/>
                  </a:cubicBezTo>
                  <a:cubicBezTo>
                    <a:pt x="1465" y="259"/>
                    <a:pt x="1465" y="260"/>
                    <a:pt x="1465" y="260"/>
                  </a:cubicBezTo>
                  <a:cubicBezTo>
                    <a:pt x="1464" y="261"/>
                    <a:pt x="1464" y="262"/>
                    <a:pt x="1464" y="263"/>
                  </a:cubicBezTo>
                  <a:cubicBezTo>
                    <a:pt x="1464" y="264"/>
                    <a:pt x="1463" y="265"/>
                    <a:pt x="1463" y="266"/>
                  </a:cubicBezTo>
                  <a:cubicBezTo>
                    <a:pt x="1463" y="266"/>
                    <a:pt x="1463" y="267"/>
                    <a:pt x="1463" y="267"/>
                  </a:cubicBezTo>
                  <a:cubicBezTo>
                    <a:pt x="1463" y="268"/>
                    <a:pt x="1463" y="268"/>
                    <a:pt x="1463" y="268"/>
                  </a:cubicBezTo>
                  <a:cubicBezTo>
                    <a:pt x="1463" y="269"/>
                    <a:pt x="1463" y="269"/>
                    <a:pt x="1463" y="270"/>
                  </a:cubicBezTo>
                  <a:cubicBezTo>
                    <a:pt x="1463" y="270"/>
                    <a:pt x="1463" y="270"/>
                    <a:pt x="1463" y="270"/>
                  </a:cubicBezTo>
                  <a:cubicBezTo>
                    <a:pt x="1462" y="269"/>
                    <a:pt x="1462" y="268"/>
                    <a:pt x="1461" y="266"/>
                  </a:cubicBezTo>
                  <a:cubicBezTo>
                    <a:pt x="1461" y="266"/>
                    <a:pt x="1461" y="265"/>
                    <a:pt x="1461" y="265"/>
                  </a:cubicBezTo>
                  <a:cubicBezTo>
                    <a:pt x="1461" y="265"/>
                    <a:pt x="1460" y="264"/>
                    <a:pt x="1460" y="264"/>
                  </a:cubicBezTo>
                  <a:cubicBezTo>
                    <a:pt x="1460" y="263"/>
                    <a:pt x="1459" y="262"/>
                    <a:pt x="1459" y="262"/>
                  </a:cubicBezTo>
                  <a:cubicBezTo>
                    <a:pt x="1458" y="260"/>
                    <a:pt x="1458" y="259"/>
                    <a:pt x="1457" y="258"/>
                  </a:cubicBezTo>
                  <a:cubicBezTo>
                    <a:pt x="1457" y="258"/>
                    <a:pt x="1457" y="257"/>
                    <a:pt x="1456" y="257"/>
                  </a:cubicBezTo>
                  <a:cubicBezTo>
                    <a:pt x="1456" y="257"/>
                    <a:pt x="1456"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5" y="258"/>
                    <a:pt x="1455" y="258"/>
                    <a:pt x="1455" y="258"/>
                  </a:cubicBezTo>
                  <a:cubicBezTo>
                    <a:pt x="1455" y="258"/>
                    <a:pt x="1455" y="258"/>
                    <a:pt x="1455" y="258"/>
                  </a:cubicBezTo>
                  <a:cubicBezTo>
                    <a:pt x="1455" y="258"/>
                    <a:pt x="1455" y="258"/>
                    <a:pt x="1455" y="258"/>
                  </a:cubicBezTo>
                  <a:cubicBezTo>
                    <a:pt x="1455" y="258"/>
                    <a:pt x="1455"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6" y="257"/>
                    <a:pt x="1456" y="257"/>
                    <a:pt x="1456" y="257"/>
                  </a:cubicBezTo>
                  <a:cubicBezTo>
                    <a:pt x="1456" y="258"/>
                    <a:pt x="1456" y="258"/>
                    <a:pt x="1456" y="259"/>
                  </a:cubicBezTo>
                  <a:cubicBezTo>
                    <a:pt x="1457" y="260"/>
                    <a:pt x="1457" y="261"/>
                    <a:pt x="1457" y="262"/>
                  </a:cubicBezTo>
                  <a:cubicBezTo>
                    <a:pt x="1457" y="263"/>
                    <a:pt x="1458" y="264"/>
                    <a:pt x="1458" y="265"/>
                  </a:cubicBezTo>
                  <a:cubicBezTo>
                    <a:pt x="1458" y="265"/>
                    <a:pt x="1458" y="266"/>
                    <a:pt x="1458" y="266"/>
                  </a:cubicBezTo>
                  <a:cubicBezTo>
                    <a:pt x="1459" y="266"/>
                    <a:pt x="1459" y="267"/>
                    <a:pt x="1459" y="267"/>
                  </a:cubicBezTo>
                  <a:cubicBezTo>
                    <a:pt x="1460" y="271"/>
                    <a:pt x="1462" y="275"/>
                    <a:pt x="1464" y="279"/>
                  </a:cubicBezTo>
                  <a:cubicBezTo>
                    <a:pt x="1464" y="281"/>
                    <a:pt x="1465" y="284"/>
                    <a:pt x="1466" y="286"/>
                  </a:cubicBezTo>
                  <a:cubicBezTo>
                    <a:pt x="1466" y="287"/>
                    <a:pt x="1466" y="287"/>
                    <a:pt x="1466" y="288"/>
                  </a:cubicBezTo>
                  <a:cubicBezTo>
                    <a:pt x="1466" y="288"/>
                    <a:pt x="1466" y="288"/>
                    <a:pt x="1466" y="288"/>
                  </a:cubicBezTo>
                  <a:cubicBezTo>
                    <a:pt x="1465" y="287"/>
                    <a:pt x="1465" y="287"/>
                    <a:pt x="1464" y="286"/>
                  </a:cubicBezTo>
                  <a:cubicBezTo>
                    <a:pt x="1464" y="286"/>
                    <a:pt x="1463" y="285"/>
                    <a:pt x="1462" y="285"/>
                  </a:cubicBezTo>
                  <a:cubicBezTo>
                    <a:pt x="1462" y="284"/>
                    <a:pt x="1461" y="284"/>
                    <a:pt x="1460" y="283"/>
                  </a:cubicBezTo>
                  <a:cubicBezTo>
                    <a:pt x="1460" y="283"/>
                    <a:pt x="1460" y="283"/>
                    <a:pt x="1460" y="283"/>
                  </a:cubicBezTo>
                  <a:cubicBezTo>
                    <a:pt x="1460" y="283"/>
                    <a:pt x="1460" y="283"/>
                    <a:pt x="1460" y="283"/>
                  </a:cubicBezTo>
                  <a:cubicBezTo>
                    <a:pt x="1454" y="273"/>
                    <a:pt x="1444" y="272"/>
                    <a:pt x="1433" y="272"/>
                  </a:cubicBezTo>
                  <a:cubicBezTo>
                    <a:pt x="1437" y="282"/>
                    <a:pt x="1447" y="284"/>
                    <a:pt x="1457" y="284"/>
                  </a:cubicBezTo>
                  <a:cubicBezTo>
                    <a:pt x="1458" y="284"/>
                    <a:pt x="1459" y="285"/>
                    <a:pt x="1459" y="285"/>
                  </a:cubicBezTo>
                  <a:cubicBezTo>
                    <a:pt x="1460" y="286"/>
                    <a:pt x="1460" y="286"/>
                    <a:pt x="1461" y="286"/>
                  </a:cubicBezTo>
                  <a:cubicBezTo>
                    <a:pt x="1462" y="287"/>
                    <a:pt x="1462" y="287"/>
                    <a:pt x="1463" y="288"/>
                  </a:cubicBezTo>
                  <a:cubicBezTo>
                    <a:pt x="1463" y="288"/>
                    <a:pt x="1464" y="289"/>
                    <a:pt x="1465" y="289"/>
                  </a:cubicBezTo>
                  <a:cubicBezTo>
                    <a:pt x="1465" y="290"/>
                    <a:pt x="1465" y="290"/>
                    <a:pt x="1466" y="291"/>
                  </a:cubicBezTo>
                  <a:cubicBezTo>
                    <a:pt x="1466" y="291"/>
                    <a:pt x="1466" y="291"/>
                    <a:pt x="1466" y="291"/>
                  </a:cubicBezTo>
                  <a:cubicBezTo>
                    <a:pt x="1466" y="291"/>
                    <a:pt x="1466" y="291"/>
                    <a:pt x="1467" y="291"/>
                  </a:cubicBezTo>
                  <a:cubicBezTo>
                    <a:pt x="1467" y="291"/>
                    <a:pt x="1467" y="291"/>
                    <a:pt x="1467" y="291"/>
                  </a:cubicBezTo>
                  <a:cubicBezTo>
                    <a:pt x="1467" y="292"/>
                    <a:pt x="1467" y="293"/>
                    <a:pt x="1468" y="293"/>
                  </a:cubicBezTo>
                  <a:cubicBezTo>
                    <a:pt x="1468" y="295"/>
                    <a:pt x="1469" y="298"/>
                    <a:pt x="1471" y="300"/>
                  </a:cubicBezTo>
                  <a:cubicBezTo>
                    <a:pt x="1471" y="300"/>
                    <a:pt x="1471" y="301"/>
                    <a:pt x="1471" y="301"/>
                  </a:cubicBezTo>
                  <a:cubicBezTo>
                    <a:pt x="1471" y="301"/>
                    <a:pt x="1471" y="301"/>
                    <a:pt x="1471" y="301"/>
                  </a:cubicBezTo>
                  <a:cubicBezTo>
                    <a:pt x="1471" y="301"/>
                    <a:pt x="1472" y="301"/>
                    <a:pt x="1472" y="301"/>
                  </a:cubicBezTo>
                  <a:cubicBezTo>
                    <a:pt x="1472" y="302"/>
                    <a:pt x="1472" y="302"/>
                    <a:pt x="1472" y="302"/>
                  </a:cubicBezTo>
                  <a:cubicBezTo>
                    <a:pt x="1472" y="302"/>
                    <a:pt x="1473" y="303"/>
                    <a:pt x="1474" y="303"/>
                  </a:cubicBezTo>
                  <a:cubicBezTo>
                    <a:pt x="1475" y="304"/>
                    <a:pt x="1476" y="304"/>
                    <a:pt x="1477" y="305"/>
                  </a:cubicBezTo>
                  <a:cubicBezTo>
                    <a:pt x="1479" y="306"/>
                    <a:pt x="1481" y="306"/>
                    <a:pt x="1483" y="307"/>
                  </a:cubicBezTo>
                  <a:cubicBezTo>
                    <a:pt x="1483" y="307"/>
                    <a:pt x="1483" y="308"/>
                    <a:pt x="1484" y="308"/>
                  </a:cubicBezTo>
                  <a:cubicBezTo>
                    <a:pt x="1484" y="308"/>
                    <a:pt x="1484" y="308"/>
                    <a:pt x="1484" y="308"/>
                  </a:cubicBezTo>
                  <a:cubicBezTo>
                    <a:pt x="1484" y="308"/>
                    <a:pt x="1485" y="308"/>
                    <a:pt x="1485" y="308"/>
                  </a:cubicBezTo>
                  <a:cubicBezTo>
                    <a:pt x="1485" y="309"/>
                    <a:pt x="1485" y="309"/>
                    <a:pt x="1485" y="309"/>
                  </a:cubicBezTo>
                  <a:cubicBezTo>
                    <a:pt x="1486" y="310"/>
                    <a:pt x="1487" y="310"/>
                    <a:pt x="1487" y="311"/>
                  </a:cubicBezTo>
                  <a:cubicBezTo>
                    <a:pt x="1488" y="312"/>
                    <a:pt x="1488" y="312"/>
                    <a:pt x="1488" y="313"/>
                  </a:cubicBezTo>
                  <a:cubicBezTo>
                    <a:pt x="1489" y="313"/>
                    <a:pt x="1489" y="314"/>
                    <a:pt x="1489" y="314"/>
                  </a:cubicBezTo>
                  <a:cubicBezTo>
                    <a:pt x="1489" y="314"/>
                    <a:pt x="1489" y="315"/>
                    <a:pt x="1490" y="315"/>
                  </a:cubicBezTo>
                  <a:cubicBezTo>
                    <a:pt x="1490" y="316"/>
                    <a:pt x="1491" y="317"/>
                    <a:pt x="1491" y="318"/>
                  </a:cubicBezTo>
                  <a:cubicBezTo>
                    <a:pt x="1492" y="319"/>
                    <a:pt x="1492" y="319"/>
                    <a:pt x="1492" y="320"/>
                  </a:cubicBezTo>
                  <a:cubicBezTo>
                    <a:pt x="1491" y="321"/>
                    <a:pt x="1490" y="323"/>
                    <a:pt x="1490" y="324"/>
                  </a:cubicBezTo>
                  <a:cubicBezTo>
                    <a:pt x="1489" y="327"/>
                    <a:pt x="1488" y="330"/>
                    <a:pt x="1487" y="332"/>
                  </a:cubicBezTo>
                  <a:cubicBezTo>
                    <a:pt x="1486" y="335"/>
                    <a:pt x="1485" y="338"/>
                    <a:pt x="1484" y="340"/>
                  </a:cubicBezTo>
                  <a:cubicBezTo>
                    <a:pt x="1481" y="346"/>
                    <a:pt x="1478" y="351"/>
                    <a:pt x="1474" y="357"/>
                  </a:cubicBezTo>
                  <a:cubicBezTo>
                    <a:pt x="1473" y="359"/>
                    <a:pt x="1471" y="362"/>
                    <a:pt x="1469" y="365"/>
                  </a:cubicBezTo>
                  <a:cubicBezTo>
                    <a:pt x="1468" y="365"/>
                    <a:pt x="1468" y="366"/>
                    <a:pt x="1468" y="367"/>
                  </a:cubicBezTo>
                  <a:cubicBezTo>
                    <a:pt x="1467" y="368"/>
                    <a:pt x="1467" y="368"/>
                    <a:pt x="1466" y="369"/>
                  </a:cubicBezTo>
                  <a:cubicBezTo>
                    <a:pt x="1466" y="371"/>
                    <a:pt x="1465" y="372"/>
                    <a:pt x="1464" y="374"/>
                  </a:cubicBezTo>
                  <a:cubicBezTo>
                    <a:pt x="1463" y="377"/>
                    <a:pt x="1463" y="380"/>
                    <a:pt x="1462" y="384"/>
                  </a:cubicBezTo>
                  <a:cubicBezTo>
                    <a:pt x="1462" y="386"/>
                    <a:pt x="1461" y="388"/>
                    <a:pt x="1461" y="390"/>
                  </a:cubicBezTo>
                  <a:cubicBezTo>
                    <a:pt x="1461" y="389"/>
                    <a:pt x="1461" y="389"/>
                    <a:pt x="1461" y="387"/>
                  </a:cubicBezTo>
                  <a:cubicBezTo>
                    <a:pt x="1461" y="387"/>
                    <a:pt x="1461" y="387"/>
                    <a:pt x="1461" y="386"/>
                  </a:cubicBezTo>
                  <a:cubicBezTo>
                    <a:pt x="1461" y="386"/>
                    <a:pt x="1461" y="385"/>
                    <a:pt x="1461" y="385"/>
                  </a:cubicBezTo>
                  <a:cubicBezTo>
                    <a:pt x="1460" y="384"/>
                    <a:pt x="1460" y="384"/>
                    <a:pt x="1460" y="383"/>
                  </a:cubicBezTo>
                  <a:cubicBezTo>
                    <a:pt x="1460" y="383"/>
                    <a:pt x="1460" y="382"/>
                    <a:pt x="1459" y="382"/>
                  </a:cubicBezTo>
                  <a:cubicBezTo>
                    <a:pt x="1458" y="380"/>
                    <a:pt x="1457" y="377"/>
                    <a:pt x="1455" y="376"/>
                  </a:cubicBezTo>
                  <a:cubicBezTo>
                    <a:pt x="1455" y="376"/>
                    <a:pt x="1455" y="375"/>
                    <a:pt x="1454" y="375"/>
                  </a:cubicBezTo>
                  <a:cubicBezTo>
                    <a:pt x="1454" y="375"/>
                    <a:pt x="1454" y="375"/>
                    <a:pt x="1453" y="375"/>
                  </a:cubicBezTo>
                  <a:cubicBezTo>
                    <a:pt x="1453" y="374"/>
                    <a:pt x="1453" y="374"/>
                    <a:pt x="1453" y="374"/>
                  </a:cubicBezTo>
                  <a:cubicBezTo>
                    <a:pt x="1453" y="374"/>
                    <a:pt x="1453" y="374"/>
                    <a:pt x="1453" y="374"/>
                  </a:cubicBezTo>
                  <a:cubicBezTo>
                    <a:pt x="1452" y="374"/>
                    <a:pt x="1452" y="374"/>
                    <a:pt x="1452" y="374"/>
                  </a:cubicBezTo>
                  <a:cubicBezTo>
                    <a:pt x="1450" y="373"/>
                    <a:pt x="1449" y="373"/>
                    <a:pt x="1448" y="372"/>
                  </a:cubicBezTo>
                  <a:cubicBezTo>
                    <a:pt x="1447" y="372"/>
                    <a:pt x="1446" y="372"/>
                    <a:pt x="1446" y="372"/>
                  </a:cubicBezTo>
                  <a:cubicBezTo>
                    <a:pt x="1445" y="372"/>
                    <a:pt x="1445" y="372"/>
                    <a:pt x="1444" y="371"/>
                  </a:cubicBezTo>
                  <a:cubicBezTo>
                    <a:pt x="1443" y="371"/>
                    <a:pt x="1443" y="371"/>
                    <a:pt x="1442" y="371"/>
                  </a:cubicBezTo>
                  <a:cubicBezTo>
                    <a:pt x="1441" y="370"/>
                    <a:pt x="1441" y="370"/>
                    <a:pt x="1440" y="370"/>
                  </a:cubicBezTo>
                  <a:cubicBezTo>
                    <a:pt x="1440" y="370"/>
                    <a:pt x="1439" y="370"/>
                    <a:pt x="1439" y="369"/>
                  </a:cubicBezTo>
                  <a:cubicBezTo>
                    <a:pt x="1439" y="369"/>
                    <a:pt x="1439" y="369"/>
                    <a:pt x="1439" y="369"/>
                  </a:cubicBezTo>
                  <a:cubicBezTo>
                    <a:pt x="1439" y="369"/>
                    <a:pt x="1439" y="369"/>
                    <a:pt x="1439" y="368"/>
                  </a:cubicBezTo>
                  <a:cubicBezTo>
                    <a:pt x="1439" y="368"/>
                    <a:pt x="1439" y="368"/>
                    <a:pt x="1439" y="368"/>
                  </a:cubicBezTo>
                  <a:cubicBezTo>
                    <a:pt x="1439" y="368"/>
                    <a:pt x="1438" y="367"/>
                    <a:pt x="1438" y="367"/>
                  </a:cubicBezTo>
                  <a:cubicBezTo>
                    <a:pt x="1438" y="367"/>
                    <a:pt x="1438" y="367"/>
                    <a:pt x="1438" y="366"/>
                  </a:cubicBezTo>
                  <a:cubicBezTo>
                    <a:pt x="1438" y="366"/>
                    <a:pt x="1438" y="366"/>
                    <a:pt x="1438" y="365"/>
                  </a:cubicBezTo>
                  <a:cubicBezTo>
                    <a:pt x="1438" y="365"/>
                    <a:pt x="1438" y="365"/>
                    <a:pt x="1438" y="365"/>
                  </a:cubicBezTo>
                  <a:cubicBezTo>
                    <a:pt x="1438" y="365"/>
                    <a:pt x="1438" y="364"/>
                    <a:pt x="1438" y="364"/>
                  </a:cubicBezTo>
                  <a:cubicBezTo>
                    <a:pt x="1438" y="364"/>
                    <a:pt x="1437" y="363"/>
                    <a:pt x="1437" y="363"/>
                  </a:cubicBezTo>
                  <a:cubicBezTo>
                    <a:pt x="1437" y="362"/>
                    <a:pt x="1437" y="361"/>
                    <a:pt x="1437" y="360"/>
                  </a:cubicBezTo>
                  <a:cubicBezTo>
                    <a:pt x="1437" y="359"/>
                    <a:pt x="1437" y="359"/>
                    <a:pt x="1437" y="358"/>
                  </a:cubicBezTo>
                  <a:cubicBezTo>
                    <a:pt x="1437" y="358"/>
                    <a:pt x="1437" y="358"/>
                    <a:pt x="1437" y="357"/>
                  </a:cubicBezTo>
                  <a:cubicBezTo>
                    <a:pt x="1437" y="358"/>
                    <a:pt x="1438" y="358"/>
                    <a:pt x="1438" y="358"/>
                  </a:cubicBezTo>
                  <a:cubicBezTo>
                    <a:pt x="1438" y="357"/>
                    <a:pt x="1438" y="357"/>
                    <a:pt x="1438" y="356"/>
                  </a:cubicBezTo>
                  <a:cubicBezTo>
                    <a:pt x="1439" y="357"/>
                    <a:pt x="1439" y="357"/>
                    <a:pt x="1439" y="357"/>
                  </a:cubicBezTo>
                  <a:cubicBezTo>
                    <a:pt x="1453" y="355"/>
                    <a:pt x="1444" y="341"/>
                    <a:pt x="1445" y="334"/>
                  </a:cubicBezTo>
                  <a:cubicBezTo>
                    <a:pt x="1440" y="338"/>
                    <a:pt x="1428" y="350"/>
                    <a:pt x="1436" y="357"/>
                  </a:cubicBezTo>
                  <a:cubicBezTo>
                    <a:pt x="1436" y="357"/>
                    <a:pt x="1436" y="357"/>
                    <a:pt x="1436" y="358"/>
                  </a:cubicBezTo>
                  <a:cubicBezTo>
                    <a:pt x="1436" y="359"/>
                    <a:pt x="1436" y="359"/>
                    <a:pt x="1436" y="360"/>
                  </a:cubicBezTo>
                  <a:cubicBezTo>
                    <a:pt x="1436" y="361"/>
                    <a:pt x="1436" y="362"/>
                    <a:pt x="1436" y="363"/>
                  </a:cubicBezTo>
                  <a:cubicBezTo>
                    <a:pt x="1436" y="364"/>
                    <a:pt x="1436" y="364"/>
                    <a:pt x="1436" y="364"/>
                  </a:cubicBezTo>
                  <a:cubicBezTo>
                    <a:pt x="1436" y="365"/>
                    <a:pt x="1436" y="365"/>
                    <a:pt x="1436" y="365"/>
                  </a:cubicBezTo>
                  <a:cubicBezTo>
                    <a:pt x="1436" y="365"/>
                    <a:pt x="1437" y="365"/>
                    <a:pt x="1437" y="366"/>
                  </a:cubicBezTo>
                  <a:cubicBezTo>
                    <a:pt x="1437" y="366"/>
                    <a:pt x="1437" y="366"/>
                    <a:pt x="1437" y="367"/>
                  </a:cubicBezTo>
                  <a:cubicBezTo>
                    <a:pt x="1437" y="367"/>
                    <a:pt x="1437" y="367"/>
                    <a:pt x="1437" y="368"/>
                  </a:cubicBezTo>
                  <a:cubicBezTo>
                    <a:pt x="1437" y="368"/>
                    <a:pt x="1437" y="368"/>
                    <a:pt x="1437" y="368"/>
                  </a:cubicBezTo>
                  <a:cubicBezTo>
                    <a:pt x="1437" y="368"/>
                    <a:pt x="1437" y="369"/>
                    <a:pt x="1438" y="369"/>
                  </a:cubicBezTo>
                  <a:cubicBezTo>
                    <a:pt x="1436" y="368"/>
                    <a:pt x="1434" y="367"/>
                    <a:pt x="1433" y="366"/>
                  </a:cubicBezTo>
                  <a:cubicBezTo>
                    <a:pt x="1433" y="366"/>
                    <a:pt x="1432" y="366"/>
                    <a:pt x="1432" y="365"/>
                  </a:cubicBezTo>
                  <a:cubicBezTo>
                    <a:pt x="1431" y="365"/>
                    <a:pt x="1431" y="365"/>
                    <a:pt x="1431" y="365"/>
                  </a:cubicBezTo>
                  <a:cubicBezTo>
                    <a:pt x="1431" y="364"/>
                    <a:pt x="1430" y="364"/>
                    <a:pt x="1430" y="364"/>
                  </a:cubicBezTo>
                  <a:cubicBezTo>
                    <a:pt x="1429" y="363"/>
                    <a:pt x="1429" y="363"/>
                    <a:pt x="1428" y="362"/>
                  </a:cubicBezTo>
                  <a:cubicBezTo>
                    <a:pt x="1428" y="362"/>
                    <a:pt x="1427" y="361"/>
                    <a:pt x="1427" y="361"/>
                  </a:cubicBezTo>
                  <a:cubicBezTo>
                    <a:pt x="1425" y="359"/>
                    <a:pt x="1423" y="357"/>
                    <a:pt x="1421" y="355"/>
                  </a:cubicBezTo>
                  <a:cubicBezTo>
                    <a:pt x="1421" y="354"/>
                    <a:pt x="1420" y="353"/>
                    <a:pt x="1419" y="353"/>
                  </a:cubicBezTo>
                  <a:cubicBezTo>
                    <a:pt x="1420" y="353"/>
                    <a:pt x="1420" y="353"/>
                    <a:pt x="1420" y="353"/>
                  </a:cubicBezTo>
                  <a:cubicBezTo>
                    <a:pt x="1420" y="353"/>
                    <a:pt x="1419" y="352"/>
                    <a:pt x="1419" y="352"/>
                  </a:cubicBezTo>
                  <a:cubicBezTo>
                    <a:pt x="1419" y="351"/>
                    <a:pt x="1418" y="351"/>
                    <a:pt x="1418" y="351"/>
                  </a:cubicBezTo>
                  <a:cubicBezTo>
                    <a:pt x="1418" y="350"/>
                    <a:pt x="1418" y="350"/>
                    <a:pt x="1418" y="350"/>
                  </a:cubicBezTo>
                  <a:cubicBezTo>
                    <a:pt x="1418" y="349"/>
                    <a:pt x="1417" y="349"/>
                    <a:pt x="1417" y="349"/>
                  </a:cubicBezTo>
                  <a:cubicBezTo>
                    <a:pt x="1417" y="348"/>
                    <a:pt x="1416" y="347"/>
                    <a:pt x="1416" y="346"/>
                  </a:cubicBezTo>
                  <a:cubicBezTo>
                    <a:pt x="1415" y="345"/>
                    <a:pt x="1415" y="345"/>
                    <a:pt x="1415" y="344"/>
                  </a:cubicBezTo>
                  <a:cubicBezTo>
                    <a:pt x="1415" y="344"/>
                    <a:pt x="1415" y="344"/>
                    <a:pt x="1415" y="344"/>
                  </a:cubicBezTo>
                  <a:cubicBezTo>
                    <a:pt x="1415" y="343"/>
                    <a:pt x="1414" y="343"/>
                    <a:pt x="1414" y="343"/>
                  </a:cubicBezTo>
                  <a:cubicBezTo>
                    <a:pt x="1414" y="341"/>
                    <a:pt x="1413" y="339"/>
                    <a:pt x="1412" y="338"/>
                  </a:cubicBezTo>
                  <a:cubicBezTo>
                    <a:pt x="1412" y="337"/>
                    <a:pt x="1412" y="336"/>
                    <a:pt x="1412" y="335"/>
                  </a:cubicBezTo>
                  <a:cubicBezTo>
                    <a:pt x="1411" y="335"/>
                    <a:pt x="1411" y="334"/>
                    <a:pt x="1411" y="334"/>
                  </a:cubicBezTo>
                  <a:cubicBezTo>
                    <a:pt x="1410" y="331"/>
                    <a:pt x="1410" y="330"/>
                    <a:pt x="1410" y="330"/>
                  </a:cubicBezTo>
                  <a:cubicBezTo>
                    <a:pt x="1410" y="330"/>
                    <a:pt x="1410" y="330"/>
                    <a:pt x="1410" y="331"/>
                  </a:cubicBezTo>
                  <a:cubicBezTo>
                    <a:pt x="1410" y="331"/>
                    <a:pt x="1410" y="332"/>
                    <a:pt x="1410" y="334"/>
                  </a:cubicBezTo>
                  <a:cubicBezTo>
                    <a:pt x="1410" y="334"/>
                    <a:pt x="1410" y="335"/>
                    <a:pt x="1410" y="336"/>
                  </a:cubicBezTo>
                  <a:cubicBezTo>
                    <a:pt x="1410" y="337"/>
                    <a:pt x="1410" y="337"/>
                    <a:pt x="1410" y="338"/>
                  </a:cubicBezTo>
                  <a:cubicBezTo>
                    <a:pt x="1411" y="339"/>
                    <a:pt x="1411" y="340"/>
                    <a:pt x="1411" y="341"/>
                  </a:cubicBezTo>
                  <a:cubicBezTo>
                    <a:pt x="1411" y="341"/>
                    <a:pt x="1411" y="342"/>
                    <a:pt x="1411" y="342"/>
                  </a:cubicBezTo>
                  <a:cubicBezTo>
                    <a:pt x="1412" y="343"/>
                    <a:pt x="1412" y="343"/>
                    <a:pt x="1412" y="344"/>
                  </a:cubicBezTo>
                  <a:cubicBezTo>
                    <a:pt x="1412" y="344"/>
                    <a:pt x="1412" y="344"/>
                    <a:pt x="1412" y="345"/>
                  </a:cubicBezTo>
                  <a:cubicBezTo>
                    <a:pt x="1412" y="345"/>
                    <a:pt x="1413" y="345"/>
                    <a:pt x="1413" y="345"/>
                  </a:cubicBezTo>
                  <a:cubicBezTo>
                    <a:pt x="1413" y="346"/>
                    <a:pt x="1413" y="346"/>
                    <a:pt x="1413" y="347"/>
                  </a:cubicBezTo>
                  <a:cubicBezTo>
                    <a:pt x="1414" y="348"/>
                    <a:pt x="1414" y="348"/>
                    <a:pt x="1414" y="349"/>
                  </a:cubicBezTo>
                  <a:cubicBezTo>
                    <a:pt x="1414" y="349"/>
                    <a:pt x="1413" y="348"/>
                    <a:pt x="1413" y="348"/>
                  </a:cubicBezTo>
                  <a:cubicBezTo>
                    <a:pt x="1412" y="348"/>
                    <a:pt x="1411" y="348"/>
                    <a:pt x="1410" y="347"/>
                  </a:cubicBezTo>
                  <a:cubicBezTo>
                    <a:pt x="1410" y="347"/>
                    <a:pt x="1409" y="347"/>
                    <a:pt x="1408" y="347"/>
                  </a:cubicBezTo>
                  <a:cubicBezTo>
                    <a:pt x="1407" y="347"/>
                    <a:pt x="1407" y="346"/>
                    <a:pt x="1406" y="346"/>
                  </a:cubicBezTo>
                  <a:cubicBezTo>
                    <a:pt x="1406" y="346"/>
                    <a:pt x="1406" y="346"/>
                    <a:pt x="1406" y="346"/>
                  </a:cubicBezTo>
                  <a:cubicBezTo>
                    <a:pt x="1405" y="346"/>
                    <a:pt x="1405" y="346"/>
                    <a:pt x="1405" y="346"/>
                  </a:cubicBezTo>
                  <a:cubicBezTo>
                    <a:pt x="1401" y="334"/>
                    <a:pt x="1391" y="339"/>
                    <a:pt x="1382" y="341"/>
                  </a:cubicBezTo>
                  <a:cubicBezTo>
                    <a:pt x="1387" y="355"/>
                    <a:pt x="1395" y="360"/>
                    <a:pt x="1405" y="348"/>
                  </a:cubicBezTo>
                  <a:cubicBezTo>
                    <a:pt x="1405" y="348"/>
                    <a:pt x="1405" y="348"/>
                    <a:pt x="1405" y="348"/>
                  </a:cubicBezTo>
                  <a:cubicBezTo>
                    <a:pt x="1406" y="348"/>
                    <a:pt x="1407" y="349"/>
                    <a:pt x="1407" y="349"/>
                  </a:cubicBezTo>
                  <a:cubicBezTo>
                    <a:pt x="1408" y="349"/>
                    <a:pt x="1409" y="349"/>
                    <a:pt x="1410" y="349"/>
                  </a:cubicBezTo>
                  <a:cubicBezTo>
                    <a:pt x="1411" y="350"/>
                    <a:pt x="1411" y="350"/>
                    <a:pt x="1412" y="350"/>
                  </a:cubicBezTo>
                  <a:cubicBezTo>
                    <a:pt x="1413" y="350"/>
                    <a:pt x="1413" y="351"/>
                    <a:pt x="1414" y="351"/>
                  </a:cubicBezTo>
                  <a:cubicBezTo>
                    <a:pt x="1415" y="351"/>
                    <a:pt x="1415" y="351"/>
                    <a:pt x="1416" y="352"/>
                  </a:cubicBezTo>
                  <a:cubicBezTo>
                    <a:pt x="1416" y="352"/>
                    <a:pt x="1416" y="352"/>
                    <a:pt x="1416" y="352"/>
                  </a:cubicBezTo>
                  <a:cubicBezTo>
                    <a:pt x="1416" y="352"/>
                    <a:pt x="1416" y="352"/>
                    <a:pt x="1416" y="352"/>
                  </a:cubicBezTo>
                  <a:cubicBezTo>
                    <a:pt x="1416" y="352"/>
                    <a:pt x="1417" y="353"/>
                    <a:pt x="1417" y="353"/>
                  </a:cubicBezTo>
                  <a:cubicBezTo>
                    <a:pt x="1418" y="355"/>
                    <a:pt x="1418" y="356"/>
                    <a:pt x="1419" y="357"/>
                  </a:cubicBezTo>
                  <a:cubicBezTo>
                    <a:pt x="1421" y="359"/>
                    <a:pt x="1423" y="361"/>
                    <a:pt x="1425" y="363"/>
                  </a:cubicBezTo>
                  <a:cubicBezTo>
                    <a:pt x="1425" y="363"/>
                    <a:pt x="1426" y="364"/>
                    <a:pt x="1426" y="364"/>
                  </a:cubicBezTo>
                  <a:cubicBezTo>
                    <a:pt x="1427" y="365"/>
                    <a:pt x="1428" y="365"/>
                    <a:pt x="1428" y="366"/>
                  </a:cubicBezTo>
                  <a:cubicBezTo>
                    <a:pt x="1429" y="366"/>
                    <a:pt x="1429" y="367"/>
                    <a:pt x="1430" y="367"/>
                  </a:cubicBezTo>
                  <a:cubicBezTo>
                    <a:pt x="1431" y="368"/>
                    <a:pt x="1431" y="368"/>
                    <a:pt x="1431" y="368"/>
                  </a:cubicBezTo>
                  <a:cubicBezTo>
                    <a:pt x="1431" y="368"/>
                    <a:pt x="1431" y="368"/>
                    <a:pt x="1432" y="368"/>
                  </a:cubicBezTo>
                  <a:cubicBezTo>
                    <a:pt x="1434" y="370"/>
                    <a:pt x="1437" y="371"/>
                    <a:pt x="1439" y="372"/>
                  </a:cubicBezTo>
                  <a:cubicBezTo>
                    <a:pt x="1440" y="373"/>
                    <a:pt x="1441" y="373"/>
                    <a:pt x="1441" y="373"/>
                  </a:cubicBezTo>
                  <a:cubicBezTo>
                    <a:pt x="1442" y="373"/>
                    <a:pt x="1443" y="374"/>
                    <a:pt x="1443" y="374"/>
                  </a:cubicBezTo>
                  <a:cubicBezTo>
                    <a:pt x="1444" y="374"/>
                    <a:pt x="1445" y="374"/>
                    <a:pt x="1445" y="374"/>
                  </a:cubicBezTo>
                  <a:cubicBezTo>
                    <a:pt x="1446" y="375"/>
                    <a:pt x="1446" y="375"/>
                    <a:pt x="1447" y="375"/>
                  </a:cubicBezTo>
                  <a:cubicBezTo>
                    <a:pt x="1448" y="375"/>
                    <a:pt x="1450" y="376"/>
                    <a:pt x="1451" y="376"/>
                  </a:cubicBezTo>
                  <a:cubicBezTo>
                    <a:pt x="1451" y="376"/>
                    <a:pt x="1451" y="376"/>
                    <a:pt x="1451" y="376"/>
                  </a:cubicBezTo>
                  <a:cubicBezTo>
                    <a:pt x="1452" y="377"/>
                    <a:pt x="1452" y="377"/>
                    <a:pt x="1452" y="377"/>
                  </a:cubicBezTo>
                  <a:cubicBezTo>
                    <a:pt x="1452" y="377"/>
                    <a:pt x="1452" y="377"/>
                    <a:pt x="1452" y="377"/>
                  </a:cubicBezTo>
                  <a:cubicBezTo>
                    <a:pt x="1452" y="377"/>
                    <a:pt x="1453" y="377"/>
                    <a:pt x="1453" y="377"/>
                  </a:cubicBezTo>
                  <a:cubicBezTo>
                    <a:pt x="1453" y="377"/>
                    <a:pt x="1453" y="378"/>
                    <a:pt x="1453" y="378"/>
                  </a:cubicBezTo>
                  <a:cubicBezTo>
                    <a:pt x="1455" y="379"/>
                    <a:pt x="1456" y="381"/>
                    <a:pt x="1457" y="383"/>
                  </a:cubicBezTo>
                  <a:cubicBezTo>
                    <a:pt x="1458" y="384"/>
                    <a:pt x="1458" y="385"/>
                    <a:pt x="1458" y="385"/>
                  </a:cubicBezTo>
                  <a:cubicBezTo>
                    <a:pt x="1458" y="386"/>
                    <a:pt x="1458" y="386"/>
                    <a:pt x="1459" y="387"/>
                  </a:cubicBezTo>
                  <a:cubicBezTo>
                    <a:pt x="1459" y="387"/>
                    <a:pt x="1459" y="387"/>
                    <a:pt x="1459" y="388"/>
                  </a:cubicBezTo>
                  <a:cubicBezTo>
                    <a:pt x="1460" y="389"/>
                    <a:pt x="1460" y="391"/>
                    <a:pt x="1460" y="392"/>
                  </a:cubicBezTo>
                  <a:cubicBezTo>
                    <a:pt x="1460" y="393"/>
                    <a:pt x="1461" y="394"/>
                    <a:pt x="1461" y="394"/>
                  </a:cubicBezTo>
                  <a:cubicBezTo>
                    <a:pt x="1460" y="400"/>
                    <a:pt x="1459" y="406"/>
                    <a:pt x="1458" y="412"/>
                  </a:cubicBezTo>
                  <a:cubicBezTo>
                    <a:pt x="1457" y="424"/>
                    <a:pt x="1455" y="435"/>
                    <a:pt x="1454" y="445"/>
                  </a:cubicBezTo>
                  <a:cubicBezTo>
                    <a:pt x="1454" y="446"/>
                    <a:pt x="1454" y="448"/>
                    <a:pt x="1454" y="449"/>
                  </a:cubicBezTo>
                  <a:cubicBezTo>
                    <a:pt x="1453" y="450"/>
                    <a:pt x="1453" y="451"/>
                    <a:pt x="1453" y="452"/>
                  </a:cubicBezTo>
                  <a:cubicBezTo>
                    <a:pt x="1453" y="453"/>
                    <a:pt x="1453" y="455"/>
                    <a:pt x="1453" y="456"/>
                  </a:cubicBezTo>
                  <a:cubicBezTo>
                    <a:pt x="1449" y="461"/>
                    <a:pt x="1445" y="466"/>
                    <a:pt x="1441" y="472"/>
                  </a:cubicBezTo>
                  <a:cubicBezTo>
                    <a:pt x="1412" y="514"/>
                    <a:pt x="1384" y="570"/>
                    <a:pt x="1351" y="614"/>
                  </a:cubicBezTo>
                  <a:cubicBezTo>
                    <a:pt x="1359" y="581"/>
                    <a:pt x="1350" y="542"/>
                    <a:pt x="1354" y="508"/>
                  </a:cubicBezTo>
                  <a:cubicBezTo>
                    <a:pt x="1360" y="511"/>
                    <a:pt x="1366" y="511"/>
                    <a:pt x="1373" y="507"/>
                  </a:cubicBezTo>
                  <a:cubicBezTo>
                    <a:pt x="1368" y="502"/>
                    <a:pt x="1363" y="498"/>
                    <a:pt x="1357" y="495"/>
                  </a:cubicBezTo>
                  <a:cubicBezTo>
                    <a:pt x="1357" y="494"/>
                    <a:pt x="1357" y="494"/>
                    <a:pt x="1357" y="494"/>
                  </a:cubicBezTo>
                  <a:cubicBezTo>
                    <a:pt x="1368" y="458"/>
                    <a:pt x="1391" y="445"/>
                    <a:pt x="1418" y="428"/>
                  </a:cubicBezTo>
                  <a:cubicBezTo>
                    <a:pt x="1397" y="434"/>
                    <a:pt x="1369" y="447"/>
                    <a:pt x="1351" y="476"/>
                  </a:cubicBezTo>
                  <a:cubicBezTo>
                    <a:pt x="1350" y="468"/>
                    <a:pt x="1349" y="460"/>
                    <a:pt x="1347" y="452"/>
                  </a:cubicBezTo>
                  <a:cubicBezTo>
                    <a:pt x="1349" y="444"/>
                    <a:pt x="1346" y="434"/>
                    <a:pt x="1342" y="423"/>
                  </a:cubicBezTo>
                  <a:cubicBezTo>
                    <a:pt x="1341" y="425"/>
                    <a:pt x="1341" y="427"/>
                    <a:pt x="1340" y="428"/>
                  </a:cubicBezTo>
                  <a:cubicBezTo>
                    <a:pt x="1333" y="410"/>
                    <a:pt x="1326" y="391"/>
                    <a:pt x="1323" y="374"/>
                  </a:cubicBezTo>
                  <a:cubicBezTo>
                    <a:pt x="1314" y="319"/>
                    <a:pt x="1330" y="296"/>
                    <a:pt x="1338" y="270"/>
                  </a:cubicBezTo>
                  <a:cubicBezTo>
                    <a:pt x="1338" y="270"/>
                    <a:pt x="1338" y="270"/>
                    <a:pt x="1338" y="270"/>
                  </a:cubicBezTo>
                  <a:cubicBezTo>
                    <a:pt x="1338" y="270"/>
                    <a:pt x="1338" y="270"/>
                    <a:pt x="1338" y="270"/>
                  </a:cubicBezTo>
                  <a:cubicBezTo>
                    <a:pt x="1338" y="269"/>
                    <a:pt x="1339" y="269"/>
                    <a:pt x="1339" y="269"/>
                  </a:cubicBezTo>
                  <a:cubicBezTo>
                    <a:pt x="1340" y="268"/>
                    <a:pt x="1340" y="268"/>
                    <a:pt x="1341" y="268"/>
                  </a:cubicBezTo>
                  <a:cubicBezTo>
                    <a:pt x="1341" y="267"/>
                    <a:pt x="1342" y="267"/>
                    <a:pt x="1342" y="267"/>
                  </a:cubicBezTo>
                  <a:cubicBezTo>
                    <a:pt x="1343" y="266"/>
                    <a:pt x="1344" y="266"/>
                    <a:pt x="1344" y="266"/>
                  </a:cubicBezTo>
                  <a:cubicBezTo>
                    <a:pt x="1345" y="265"/>
                    <a:pt x="1347" y="264"/>
                    <a:pt x="1348" y="264"/>
                  </a:cubicBezTo>
                  <a:cubicBezTo>
                    <a:pt x="1349" y="263"/>
                    <a:pt x="1351" y="263"/>
                    <a:pt x="1352" y="262"/>
                  </a:cubicBezTo>
                  <a:cubicBezTo>
                    <a:pt x="1354" y="262"/>
                    <a:pt x="1355" y="261"/>
                    <a:pt x="1356" y="261"/>
                  </a:cubicBezTo>
                  <a:cubicBezTo>
                    <a:pt x="1358" y="261"/>
                    <a:pt x="1359" y="260"/>
                    <a:pt x="1361" y="260"/>
                  </a:cubicBezTo>
                  <a:cubicBezTo>
                    <a:pt x="1361" y="260"/>
                    <a:pt x="1361" y="260"/>
                    <a:pt x="1361" y="260"/>
                  </a:cubicBezTo>
                  <a:cubicBezTo>
                    <a:pt x="1375" y="276"/>
                    <a:pt x="1386" y="265"/>
                    <a:pt x="1394" y="249"/>
                  </a:cubicBezTo>
                  <a:cubicBezTo>
                    <a:pt x="1379" y="254"/>
                    <a:pt x="1371" y="242"/>
                    <a:pt x="1359" y="258"/>
                  </a:cubicBezTo>
                  <a:cubicBezTo>
                    <a:pt x="1358" y="258"/>
                    <a:pt x="1357" y="258"/>
                    <a:pt x="1356" y="258"/>
                  </a:cubicBezTo>
                  <a:cubicBezTo>
                    <a:pt x="1354" y="259"/>
                    <a:pt x="1353" y="259"/>
                    <a:pt x="1351" y="260"/>
                  </a:cubicBezTo>
                  <a:cubicBezTo>
                    <a:pt x="1350" y="260"/>
                    <a:pt x="1348" y="261"/>
                    <a:pt x="1347" y="261"/>
                  </a:cubicBezTo>
                  <a:cubicBezTo>
                    <a:pt x="1346" y="262"/>
                    <a:pt x="1344" y="263"/>
                    <a:pt x="1343" y="263"/>
                  </a:cubicBezTo>
                  <a:cubicBezTo>
                    <a:pt x="1342" y="264"/>
                    <a:pt x="1342" y="264"/>
                    <a:pt x="1341" y="265"/>
                  </a:cubicBezTo>
                  <a:cubicBezTo>
                    <a:pt x="1341" y="265"/>
                    <a:pt x="1341" y="265"/>
                    <a:pt x="1341" y="265"/>
                  </a:cubicBezTo>
                  <a:cubicBezTo>
                    <a:pt x="1343" y="261"/>
                    <a:pt x="1345" y="258"/>
                    <a:pt x="1347" y="255"/>
                  </a:cubicBezTo>
                  <a:cubicBezTo>
                    <a:pt x="1352" y="247"/>
                    <a:pt x="1358" y="240"/>
                    <a:pt x="1363" y="232"/>
                  </a:cubicBezTo>
                  <a:cubicBezTo>
                    <a:pt x="1368" y="223"/>
                    <a:pt x="1374" y="215"/>
                    <a:pt x="1378" y="206"/>
                  </a:cubicBezTo>
                  <a:cubicBezTo>
                    <a:pt x="1381" y="201"/>
                    <a:pt x="1383" y="196"/>
                    <a:pt x="1385" y="191"/>
                  </a:cubicBezTo>
                  <a:cubicBezTo>
                    <a:pt x="1385" y="190"/>
                    <a:pt x="1385" y="189"/>
                    <a:pt x="1386" y="188"/>
                  </a:cubicBezTo>
                  <a:cubicBezTo>
                    <a:pt x="1386" y="186"/>
                    <a:pt x="1386" y="186"/>
                    <a:pt x="1386" y="186"/>
                  </a:cubicBezTo>
                  <a:cubicBezTo>
                    <a:pt x="1387" y="184"/>
                    <a:pt x="1387" y="184"/>
                    <a:pt x="1387" y="184"/>
                  </a:cubicBezTo>
                  <a:cubicBezTo>
                    <a:pt x="1387" y="183"/>
                    <a:pt x="1387" y="183"/>
                    <a:pt x="1387" y="183"/>
                  </a:cubicBezTo>
                  <a:cubicBezTo>
                    <a:pt x="1387" y="183"/>
                    <a:pt x="1387" y="183"/>
                    <a:pt x="1387" y="183"/>
                  </a:cubicBezTo>
                  <a:cubicBezTo>
                    <a:pt x="1388" y="182"/>
                    <a:pt x="1388" y="182"/>
                    <a:pt x="1388" y="182"/>
                  </a:cubicBezTo>
                  <a:cubicBezTo>
                    <a:pt x="1389" y="182"/>
                    <a:pt x="1389" y="181"/>
                    <a:pt x="1389" y="181"/>
                  </a:cubicBezTo>
                  <a:cubicBezTo>
                    <a:pt x="1390" y="181"/>
                    <a:pt x="1390" y="180"/>
                    <a:pt x="1391" y="180"/>
                  </a:cubicBezTo>
                  <a:cubicBezTo>
                    <a:pt x="1391" y="180"/>
                    <a:pt x="1392" y="179"/>
                    <a:pt x="1392" y="179"/>
                  </a:cubicBezTo>
                  <a:cubicBezTo>
                    <a:pt x="1393" y="179"/>
                    <a:pt x="1394" y="178"/>
                    <a:pt x="1394" y="178"/>
                  </a:cubicBezTo>
                  <a:cubicBezTo>
                    <a:pt x="1395" y="178"/>
                    <a:pt x="1395" y="178"/>
                    <a:pt x="1395" y="178"/>
                  </a:cubicBezTo>
                  <a:cubicBezTo>
                    <a:pt x="1396" y="177"/>
                    <a:pt x="1396" y="177"/>
                    <a:pt x="1397" y="177"/>
                  </a:cubicBezTo>
                  <a:cubicBezTo>
                    <a:pt x="1400" y="175"/>
                    <a:pt x="1403" y="174"/>
                    <a:pt x="1408" y="173"/>
                  </a:cubicBezTo>
                  <a:cubicBezTo>
                    <a:pt x="1410" y="172"/>
                    <a:pt x="1412" y="172"/>
                    <a:pt x="1414" y="171"/>
                  </a:cubicBezTo>
                  <a:cubicBezTo>
                    <a:pt x="1417" y="171"/>
                    <a:pt x="1419" y="170"/>
                    <a:pt x="1421" y="169"/>
                  </a:cubicBezTo>
                  <a:cubicBezTo>
                    <a:pt x="1422" y="169"/>
                    <a:pt x="1422" y="169"/>
                    <a:pt x="1422" y="169"/>
                  </a:cubicBezTo>
                  <a:cubicBezTo>
                    <a:pt x="1422" y="169"/>
                    <a:pt x="1422" y="169"/>
                    <a:pt x="1422" y="169"/>
                  </a:cubicBezTo>
                  <a:cubicBezTo>
                    <a:pt x="1423" y="170"/>
                    <a:pt x="1423" y="170"/>
                    <a:pt x="1424" y="171"/>
                  </a:cubicBezTo>
                  <a:cubicBezTo>
                    <a:pt x="1424" y="171"/>
                    <a:pt x="1424" y="171"/>
                    <a:pt x="1424" y="171"/>
                  </a:cubicBezTo>
                  <a:cubicBezTo>
                    <a:pt x="1424" y="171"/>
                    <a:pt x="1425" y="172"/>
                    <a:pt x="1425" y="172"/>
                  </a:cubicBezTo>
                  <a:cubicBezTo>
                    <a:pt x="1425" y="172"/>
                    <a:pt x="1425" y="172"/>
                    <a:pt x="1425" y="172"/>
                  </a:cubicBezTo>
                  <a:cubicBezTo>
                    <a:pt x="1426" y="172"/>
                    <a:pt x="1427" y="173"/>
                    <a:pt x="1427" y="173"/>
                  </a:cubicBezTo>
                  <a:cubicBezTo>
                    <a:pt x="1428" y="174"/>
                    <a:pt x="1429" y="174"/>
                    <a:pt x="1430" y="175"/>
                  </a:cubicBezTo>
                  <a:cubicBezTo>
                    <a:pt x="1430" y="176"/>
                    <a:pt x="1431" y="176"/>
                    <a:pt x="1432" y="177"/>
                  </a:cubicBezTo>
                  <a:cubicBezTo>
                    <a:pt x="1433" y="178"/>
                    <a:pt x="1433" y="178"/>
                    <a:pt x="1434" y="179"/>
                  </a:cubicBezTo>
                  <a:cubicBezTo>
                    <a:pt x="1435" y="180"/>
                    <a:pt x="1435" y="181"/>
                    <a:pt x="1436" y="182"/>
                  </a:cubicBezTo>
                  <a:cubicBezTo>
                    <a:pt x="1436" y="182"/>
                    <a:pt x="1436" y="182"/>
                    <a:pt x="1437" y="182"/>
                  </a:cubicBezTo>
                  <a:cubicBezTo>
                    <a:pt x="1431" y="201"/>
                    <a:pt x="1441" y="207"/>
                    <a:pt x="1460" y="202"/>
                  </a:cubicBezTo>
                  <a:cubicBezTo>
                    <a:pt x="1456" y="192"/>
                    <a:pt x="1454" y="176"/>
                    <a:pt x="1438" y="180"/>
                  </a:cubicBezTo>
                  <a:cubicBezTo>
                    <a:pt x="1438" y="179"/>
                    <a:pt x="1438" y="179"/>
                    <a:pt x="1438" y="179"/>
                  </a:cubicBezTo>
                  <a:cubicBezTo>
                    <a:pt x="1438" y="179"/>
                    <a:pt x="1438" y="179"/>
                    <a:pt x="1438" y="179"/>
                  </a:cubicBezTo>
                  <a:cubicBezTo>
                    <a:pt x="1437" y="179"/>
                    <a:pt x="1436" y="178"/>
                    <a:pt x="1436" y="177"/>
                  </a:cubicBezTo>
                  <a:cubicBezTo>
                    <a:pt x="1435" y="177"/>
                    <a:pt x="1434" y="176"/>
                    <a:pt x="1434" y="175"/>
                  </a:cubicBezTo>
                  <a:cubicBezTo>
                    <a:pt x="1433" y="174"/>
                    <a:pt x="1432" y="174"/>
                    <a:pt x="1431" y="173"/>
                  </a:cubicBezTo>
                  <a:cubicBezTo>
                    <a:pt x="1430" y="172"/>
                    <a:pt x="1430" y="172"/>
                    <a:pt x="1429" y="171"/>
                  </a:cubicBezTo>
                  <a:cubicBezTo>
                    <a:pt x="1428" y="171"/>
                    <a:pt x="1427" y="170"/>
                    <a:pt x="1427" y="170"/>
                  </a:cubicBezTo>
                  <a:cubicBezTo>
                    <a:pt x="1426" y="170"/>
                    <a:pt x="1426" y="170"/>
                    <a:pt x="1426" y="169"/>
                  </a:cubicBezTo>
                  <a:cubicBezTo>
                    <a:pt x="1426" y="169"/>
                    <a:pt x="1426" y="169"/>
                    <a:pt x="1426" y="169"/>
                  </a:cubicBezTo>
                  <a:cubicBezTo>
                    <a:pt x="1425" y="169"/>
                    <a:pt x="1425" y="169"/>
                    <a:pt x="1425" y="169"/>
                  </a:cubicBezTo>
                  <a:cubicBezTo>
                    <a:pt x="1425" y="169"/>
                    <a:pt x="1424" y="169"/>
                    <a:pt x="1424" y="169"/>
                  </a:cubicBezTo>
                  <a:cubicBezTo>
                    <a:pt x="1433" y="167"/>
                    <a:pt x="1441" y="165"/>
                    <a:pt x="1447" y="163"/>
                  </a:cubicBezTo>
                  <a:cubicBezTo>
                    <a:pt x="1447" y="163"/>
                    <a:pt x="1448" y="163"/>
                    <a:pt x="1448" y="163"/>
                  </a:cubicBezTo>
                  <a:cubicBezTo>
                    <a:pt x="1449" y="163"/>
                    <a:pt x="1449" y="163"/>
                    <a:pt x="1449" y="162"/>
                  </a:cubicBezTo>
                  <a:cubicBezTo>
                    <a:pt x="1450" y="162"/>
                    <a:pt x="1451" y="162"/>
                    <a:pt x="1452" y="162"/>
                  </a:cubicBezTo>
                  <a:cubicBezTo>
                    <a:pt x="1453" y="161"/>
                    <a:pt x="1454" y="160"/>
                    <a:pt x="1455" y="160"/>
                  </a:cubicBezTo>
                  <a:cubicBezTo>
                    <a:pt x="1457" y="159"/>
                    <a:pt x="1458" y="159"/>
                    <a:pt x="1458" y="159"/>
                  </a:cubicBezTo>
                  <a:cubicBezTo>
                    <a:pt x="1458" y="159"/>
                    <a:pt x="1457" y="159"/>
                    <a:pt x="1455" y="159"/>
                  </a:cubicBezTo>
                  <a:cubicBezTo>
                    <a:pt x="1454" y="159"/>
                    <a:pt x="1452" y="159"/>
                    <a:pt x="1451" y="159"/>
                  </a:cubicBezTo>
                  <a:cubicBezTo>
                    <a:pt x="1450" y="159"/>
                    <a:pt x="1450" y="159"/>
                    <a:pt x="1449" y="159"/>
                  </a:cubicBezTo>
                  <a:cubicBezTo>
                    <a:pt x="1448" y="159"/>
                    <a:pt x="1448" y="160"/>
                    <a:pt x="1447" y="160"/>
                  </a:cubicBezTo>
                  <a:cubicBezTo>
                    <a:pt x="1447" y="160"/>
                    <a:pt x="1447" y="160"/>
                    <a:pt x="1446" y="160"/>
                  </a:cubicBezTo>
                  <a:cubicBezTo>
                    <a:pt x="1444" y="161"/>
                    <a:pt x="1442" y="161"/>
                    <a:pt x="1439" y="162"/>
                  </a:cubicBezTo>
                  <a:cubicBezTo>
                    <a:pt x="1439" y="162"/>
                    <a:pt x="1440" y="161"/>
                    <a:pt x="1440" y="161"/>
                  </a:cubicBezTo>
                  <a:cubicBezTo>
                    <a:pt x="1440" y="161"/>
                    <a:pt x="1440" y="161"/>
                    <a:pt x="1441" y="161"/>
                  </a:cubicBezTo>
                  <a:cubicBezTo>
                    <a:pt x="1441" y="160"/>
                    <a:pt x="1441" y="160"/>
                    <a:pt x="1441" y="160"/>
                  </a:cubicBezTo>
                  <a:cubicBezTo>
                    <a:pt x="1442" y="160"/>
                    <a:pt x="1442" y="159"/>
                    <a:pt x="1442" y="159"/>
                  </a:cubicBezTo>
                  <a:cubicBezTo>
                    <a:pt x="1443" y="158"/>
                    <a:pt x="1444" y="158"/>
                    <a:pt x="1445" y="157"/>
                  </a:cubicBezTo>
                  <a:cubicBezTo>
                    <a:pt x="1446" y="157"/>
                    <a:pt x="1447" y="156"/>
                    <a:pt x="1448" y="156"/>
                  </a:cubicBezTo>
                  <a:cubicBezTo>
                    <a:pt x="1449" y="155"/>
                    <a:pt x="1450" y="155"/>
                    <a:pt x="1452" y="154"/>
                  </a:cubicBezTo>
                  <a:cubicBezTo>
                    <a:pt x="1452" y="154"/>
                    <a:pt x="1453" y="154"/>
                    <a:pt x="1454" y="153"/>
                  </a:cubicBezTo>
                  <a:cubicBezTo>
                    <a:pt x="1458" y="157"/>
                    <a:pt x="1463" y="161"/>
                    <a:pt x="1468" y="160"/>
                  </a:cubicBezTo>
                  <a:cubicBezTo>
                    <a:pt x="1475" y="160"/>
                    <a:pt x="1477" y="152"/>
                    <a:pt x="1480" y="147"/>
                  </a:cubicBezTo>
                  <a:cubicBezTo>
                    <a:pt x="1470" y="145"/>
                    <a:pt x="1455" y="135"/>
                    <a:pt x="1453" y="152"/>
                  </a:cubicBezTo>
                  <a:cubicBezTo>
                    <a:pt x="1453" y="152"/>
                    <a:pt x="1453" y="152"/>
                    <a:pt x="1453" y="152"/>
                  </a:cubicBezTo>
                  <a:cubicBezTo>
                    <a:pt x="1452" y="152"/>
                    <a:pt x="1451" y="152"/>
                    <a:pt x="1451" y="152"/>
                  </a:cubicBezTo>
                  <a:cubicBezTo>
                    <a:pt x="1450" y="153"/>
                    <a:pt x="1449" y="153"/>
                    <a:pt x="1447" y="154"/>
                  </a:cubicBezTo>
                  <a:cubicBezTo>
                    <a:pt x="1446" y="154"/>
                    <a:pt x="1445" y="155"/>
                    <a:pt x="1444" y="156"/>
                  </a:cubicBezTo>
                  <a:cubicBezTo>
                    <a:pt x="1443" y="156"/>
                    <a:pt x="1442" y="157"/>
                    <a:pt x="1441" y="157"/>
                  </a:cubicBezTo>
                  <a:cubicBezTo>
                    <a:pt x="1441" y="158"/>
                    <a:pt x="1440" y="158"/>
                    <a:pt x="1440" y="159"/>
                  </a:cubicBezTo>
                  <a:cubicBezTo>
                    <a:pt x="1440" y="159"/>
                    <a:pt x="1440" y="159"/>
                    <a:pt x="1439" y="159"/>
                  </a:cubicBezTo>
                  <a:cubicBezTo>
                    <a:pt x="1439" y="159"/>
                    <a:pt x="1439" y="159"/>
                    <a:pt x="1439" y="160"/>
                  </a:cubicBezTo>
                  <a:cubicBezTo>
                    <a:pt x="1438" y="160"/>
                    <a:pt x="1438" y="160"/>
                    <a:pt x="1438" y="161"/>
                  </a:cubicBezTo>
                  <a:cubicBezTo>
                    <a:pt x="1437" y="161"/>
                    <a:pt x="1437" y="161"/>
                    <a:pt x="1436" y="162"/>
                  </a:cubicBezTo>
                  <a:cubicBezTo>
                    <a:pt x="1436" y="162"/>
                    <a:pt x="1436" y="162"/>
                    <a:pt x="1436" y="162"/>
                  </a:cubicBezTo>
                  <a:cubicBezTo>
                    <a:pt x="1436" y="162"/>
                    <a:pt x="1436" y="162"/>
                    <a:pt x="1436" y="162"/>
                  </a:cubicBezTo>
                  <a:cubicBezTo>
                    <a:pt x="1436" y="163"/>
                    <a:pt x="1435" y="163"/>
                    <a:pt x="1435" y="163"/>
                  </a:cubicBezTo>
                  <a:cubicBezTo>
                    <a:pt x="1431" y="164"/>
                    <a:pt x="1426" y="165"/>
                    <a:pt x="1421" y="166"/>
                  </a:cubicBezTo>
                  <a:cubicBezTo>
                    <a:pt x="1418" y="167"/>
                    <a:pt x="1416" y="168"/>
                    <a:pt x="1414" y="168"/>
                  </a:cubicBezTo>
                  <a:cubicBezTo>
                    <a:pt x="1411" y="169"/>
                    <a:pt x="1409" y="169"/>
                    <a:pt x="1407" y="170"/>
                  </a:cubicBezTo>
                  <a:cubicBezTo>
                    <a:pt x="1403" y="171"/>
                    <a:pt x="1398" y="172"/>
                    <a:pt x="1395" y="174"/>
                  </a:cubicBezTo>
                  <a:cubicBezTo>
                    <a:pt x="1395" y="174"/>
                    <a:pt x="1394" y="175"/>
                    <a:pt x="1394" y="175"/>
                  </a:cubicBezTo>
                  <a:cubicBezTo>
                    <a:pt x="1393" y="175"/>
                    <a:pt x="1393" y="175"/>
                    <a:pt x="1393" y="175"/>
                  </a:cubicBezTo>
                  <a:cubicBezTo>
                    <a:pt x="1392" y="176"/>
                    <a:pt x="1392" y="177"/>
                    <a:pt x="1391" y="177"/>
                  </a:cubicBezTo>
                  <a:cubicBezTo>
                    <a:pt x="1390" y="178"/>
                    <a:pt x="1390" y="178"/>
                    <a:pt x="1389" y="179"/>
                  </a:cubicBezTo>
                  <a:cubicBezTo>
                    <a:pt x="1389" y="179"/>
                    <a:pt x="1389" y="180"/>
                    <a:pt x="1388" y="180"/>
                  </a:cubicBezTo>
                  <a:cubicBezTo>
                    <a:pt x="1388" y="181"/>
                    <a:pt x="1388" y="181"/>
                    <a:pt x="1388" y="181"/>
                  </a:cubicBezTo>
                  <a:cubicBezTo>
                    <a:pt x="1388" y="181"/>
                    <a:pt x="1388" y="181"/>
                    <a:pt x="1388" y="181"/>
                  </a:cubicBezTo>
                  <a:cubicBezTo>
                    <a:pt x="1388" y="181"/>
                    <a:pt x="1388" y="181"/>
                    <a:pt x="1388" y="181"/>
                  </a:cubicBezTo>
                  <a:cubicBezTo>
                    <a:pt x="1388" y="181"/>
                    <a:pt x="1388" y="181"/>
                    <a:pt x="1388" y="181"/>
                  </a:cubicBezTo>
                  <a:cubicBezTo>
                    <a:pt x="1388" y="180"/>
                    <a:pt x="1388" y="180"/>
                    <a:pt x="1388" y="180"/>
                  </a:cubicBezTo>
                  <a:cubicBezTo>
                    <a:pt x="1388" y="179"/>
                    <a:pt x="1389" y="178"/>
                    <a:pt x="1389" y="176"/>
                  </a:cubicBezTo>
                  <a:cubicBezTo>
                    <a:pt x="1391" y="166"/>
                    <a:pt x="1392" y="155"/>
                    <a:pt x="1393" y="145"/>
                  </a:cubicBezTo>
                  <a:cubicBezTo>
                    <a:pt x="1393" y="140"/>
                    <a:pt x="1394" y="136"/>
                    <a:pt x="1394" y="131"/>
                  </a:cubicBezTo>
                  <a:cubicBezTo>
                    <a:pt x="1395" y="129"/>
                    <a:pt x="1395" y="128"/>
                    <a:pt x="1395" y="127"/>
                  </a:cubicBezTo>
                  <a:cubicBezTo>
                    <a:pt x="1395" y="127"/>
                    <a:pt x="1395" y="127"/>
                    <a:pt x="1395" y="127"/>
                  </a:cubicBezTo>
                  <a:cubicBezTo>
                    <a:pt x="1396" y="126"/>
                    <a:pt x="1396" y="126"/>
                    <a:pt x="1396" y="126"/>
                  </a:cubicBezTo>
                  <a:cubicBezTo>
                    <a:pt x="1397" y="125"/>
                    <a:pt x="1397" y="125"/>
                    <a:pt x="1398" y="124"/>
                  </a:cubicBezTo>
                  <a:cubicBezTo>
                    <a:pt x="1399" y="123"/>
                    <a:pt x="1399" y="123"/>
                    <a:pt x="1400" y="123"/>
                  </a:cubicBezTo>
                  <a:cubicBezTo>
                    <a:pt x="1400" y="123"/>
                    <a:pt x="1400" y="122"/>
                    <a:pt x="1401" y="122"/>
                  </a:cubicBezTo>
                  <a:cubicBezTo>
                    <a:pt x="1401" y="122"/>
                    <a:pt x="1401" y="122"/>
                    <a:pt x="1401" y="122"/>
                  </a:cubicBezTo>
                  <a:cubicBezTo>
                    <a:pt x="1404" y="120"/>
                    <a:pt x="1407" y="118"/>
                    <a:pt x="1410" y="117"/>
                  </a:cubicBezTo>
                  <a:cubicBezTo>
                    <a:pt x="1411" y="117"/>
                    <a:pt x="1412" y="117"/>
                    <a:pt x="1412" y="116"/>
                  </a:cubicBezTo>
                  <a:cubicBezTo>
                    <a:pt x="1413" y="116"/>
                    <a:pt x="1414" y="116"/>
                    <a:pt x="1415" y="115"/>
                  </a:cubicBezTo>
                  <a:cubicBezTo>
                    <a:pt x="1417" y="115"/>
                    <a:pt x="1419" y="114"/>
                    <a:pt x="1421" y="114"/>
                  </a:cubicBezTo>
                  <a:cubicBezTo>
                    <a:pt x="1421" y="114"/>
                    <a:pt x="1421" y="113"/>
                    <a:pt x="1422" y="113"/>
                  </a:cubicBezTo>
                  <a:cubicBezTo>
                    <a:pt x="1441" y="127"/>
                    <a:pt x="1450" y="111"/>
                    <a:pt x="1469" y="108"/>
                  </a:cubicBezTo>
                  <a:cubicBezTo>
                    <a:pt x="1451" y="89"/>
                    <a:pt x="1435" y="94"/>
                    <a:pt x="1420" y="112"/>
                  </a:cubicBezTo>
                  <a:cubicBezTo>
                    <a:pt x="1420" y="112"/>
                    <a:pt x="1420" y="112"/>
                    <a:pt x="1420" y="112"/>
                  </a:cubicBezTo>
                  <a:cubicBezTo>
                    <a:pt x="1418" y="112"/>
                    <a:pt x="1416" y="113"/>
                    <a:pt x="1414" y="113"/>
                  </a:cubicBezTo>
                  <a:cubicBezTo>
                    <a:pt x="1414" y="114"/>
                    <a:pt x="1413" y="114"/>
                    <a:pt x="1412" y="114"/>
                  </a:cubicBezTo>
                  <a:cubicBezTo>
                    <a:pt x="1411" y="115"/>
                    <a:pt x="1410" y="115"/>
                    <a:pt x="1409" y="115"/>
                  </a:cubicBezTo>
                  <a:cubicBezTo>
                    <a:pt x="1406" y="117"/>
                    <a:pt x="1403" y="118"/>
                    <a:pt x="1400" y="120"/>
                  </a:cubicBezTo>
                  <a:cubicBezTo>
                    <a:pt x="1400" y="120"/>
                    <a:pt x="1400" y="120"/>
                    <a:pt x="1399" y="121"/>
                  </a:cubicBezTo>
                  <a:cubicBezTo>
                    <a:pt x="1399" y="121"/>
                    <a:pt x="1399" y="121"/>
                    <a:pt x="1398" y="121"/>
                  </a:cubicBezTo>
                  <a:cubicBezTo>
                    <a:pt x="1398" y="122"/>
                    <a:pt x="1398" y="122"/>
                    <a:pt x="1397" y="123"/>
                  </a:cubicBezTo>
                  <a:cubicBezTo>
                    <a:pt x="1397" y="124"/>
                    <a:pt x="1396" y="124"/>
                    <a:pt x="1396" y="125"/>
                  </a:cubicBezTo>
                  <a:cubicBezTo>
                    <a:pt x="1396" y="125"/>
                    <a:pt x="1396" y="124"/>
                    <a:pt x="1396" y="124"/>
                  </a:cubicBezTo>
                  <a:cubicBezTo>
                    <a:pt x="1396" y="123"/>
                    <a:pt x="1397" y="121"/>
                    <a:pt x="1397" y="120"/>
                  </a:cubicBezTo>
                  <a:cubicBezTo>
                    <a:pt x="1397" y="119"/>
                    <a:pt x="1397" y="119"/>
                    <a:pt x="1397" y="119"/>
                  </a:cubicBezTo>
                  <a:cubicBezTo>
                    <a:pt x="1397" y="119"/>
                    <a:pt x="1397" y="119"/>
                    <a:pt x="1397" y="119"/>
                  </a:cubicBezTo>
                  <a:cubicBezTo>
                    <a:pt x="1397" y="119"/>
                    <a:pt x="1397" y="119"/>
                    <a:pt x="1397" y="119"/>
                  </a:cubicBezTo>
                  <a:cubicBezTo>
                    <a:pt x="1397" y="119"/>
                    <a:pt x="1397" y="119"/>
                    <a:pt x="1397" y="119"/>
                  </a:cubicBezTo>
                  <a:cubicBezTo>
                    <a:pt x="1397" y="118"/>
                    <a:pt x="1397" y="118"/>
                    <a:pt x="1397" y="118"/>
                  </a:cubicBezTo>
                  <a:cubicBezTo>
                    <a:pt x="1398" y="117"/>
                    <a:pt x="1398" y="117"/>
                    <a:pt x="1398" y="117"/>
                  </a:cubicBezTo>
                  <a:cubicBezTo>
                    <a:pt x="1401" y="108"/>
                    <a:pt x="1406" y="100"/>
                    <a:pt x="1411" y="93"/>
                  </a:cubicBezTo>
                  <a:cubicBezTo>
                    <a:pt x="1416" y="86"/>
                    <a:pt x="1422" y="80"/>
                    <a:pt x="1427" y="75"/>
                  </a:cubicBezTo>
                  <a:cubicBezTo>
                    <a:pt x="1429" y="74"/>
                    <a:pt x="1430" y="72"/>
                    <a:pt x="1431" y="71"/>
                  </a:cubicBezTo>
                  <a:cubicBezTo>
                    <a:pt x="1433" y="70"/>
                    <a:pt x="1434" y="69"/>
                    <a:pt x="1435" y="68"/>
                  </a:cubicBezTo>
                  <a:cubicBezTo>
                    <a:pt x="1438" y="65"/>
                    <a:pt x="1441" y="63"/>
                    <a:pt x="1443" y="61"/>
                  </a:cubicBezTo>
                  <a:cubicBezTo>
                    <a:pt x="1448" y="57"/>
                    <a:pt x="1452" y="54"/>
                    <a:pt x="1456" y="51"/>
                  </a:cubicBezTo>
                  <a:cubicBezTo>
                    <a:pt x="1463" y="45"/>
                    <a:pt x="1467" y="42"/>
                    <a:pt x="1467" y="42"/>
                  </a:cubicBezTo>
                  <a:cubicBezTo>
                    <a:pt x="1467" y="42"/>
                    <a:pt x="1466" y="43"/>
                    <a:pt x="1463" y="44"/>
                  </a:cubicBezTo>
                  <a:cubicBezTo>
                    <a:pt x="1461" y="45"/>
                    <a:pt x="1458" y="47"/>
                    <a:pt x="1454" y="49"/>
                  </a:cubicBezTo>
                  <a:cubicBezTo>
                    <a:pt x="1451" y="52"/>
                    <a:pt x="1446" y="55"/>
                    <a:pt x="1441" y="58"/>
                  </a:cubicBezTo>
                  <a:cubicBezTo>
                    <a:pt x="1438" y="60"/>
                    <a:pt x="1435" y="62"/>
                    <a:pt x="1432" y="64"/>
                  </a:cubicBezTo>
                  <a:cubicBezTo>
                    <a:pt x="1431" y="65"/>
                    <a:pt x="1430" y="66"/>
                    <a:pt x="1428" y="68"/>
                  </a:cubicBezTo>
                  <a:cubicBezTo>
                    <a:pt x="1428" y="68"/>
                    <a:pt x="1428" y="68"/>
                    <a:pt x="1427" y="68"/>
                  </a:cubicBezTo>
                  <a:cubicBezTo>
                    <a:pt x="1427" y="69"/>
                    <a:pt x="1426" y="69"/>
                    <a:pt x="1426" y="69"/>
                  </a:cubicBezTo>
                  <a:cubicBezTo>
                    <a:pt x="1425" y="70"/>
                    <a:pt x="1425" y="71"/>
                    <a:pt x="1424" y="71"/>
                  </a:cubicBezTo>
                  <a:cubicBezTo>
                    <a:pt x="1418" y="77"/>
                    <a:pt x="1412" y="83"/>
                    <a:pt x="1407" y="90"/>
                  </a:cubicBezTo>
                  <a:cubicBezTo>
                    <a:pt x="1405" y="93"/>
                    <a:pt x="1403" y="96"/>
                    <a:pt x="1401" y="99"/>
                  </a:cubicBezTo>
                  <a:cubicBezTo>
                    <a:pt x="1401" y="98"/>
                    <a:pt x="1401" y="97"/>
                    <a:pt x="1400" y="96"/>
                  </a:cubicBezTo>
                  <a:cubicBezTo>
                    <a:pt x="1400" y="94"/>
                    <a:pt x="1400" y="93"/>
                    <a:pt x="1400" y="92"/>
                  </a:cubicBezTo>
                  <a:cubicBezTo>
                    <a:pt x="1399" y="92"/>
                    <a:pt x="1399" y="91"/>
                    <a:pt x="1399" y="90"/>
                  </a:cubicBezTo>
                  <a:cubicBezTo>
                    <a:pt x="1399" y="90"/>
                    <a:pt x="1398" y="89"/>
                    <a:pt x="1398" y="89"/>
                  </a:cubicBezTo>
                  <a:cubicBezTo>
                    <a:pt x="1396" y="84"/>
                    <a:pt x="1392" y="79"/>
                    <a:pt x="1389" y="74"/>
                  </a:cubicBezTo>
                  <a:cubicBezTo>
                    <a:pt x="1388" y="72"/>
                    <a:pt x="1387" y="71"/>
                    <a:pt x="1386" y="69"/>
                  </a:cubicBezTo>
                  <a:cubicBezTo>
                    <a:pt x="1386" y="68"/>
                    <a:pt x="1385" y="67"/>
                    <a:pt x="1384" y="65"/>
                  </a:cubicBezTo>
                  <a:cubicBezTo>
                    <a:pt x="1384" y="64"/>
                    <a:pt x="1384" y="64"/>
                    <a:pt x="1383" y="63"/>
                  </a:cubicBezTo>
                  <a:cubicBezTo>
                    <a:pt x="1383" y="63"/>
                    <a:pt x="1383" y="62"/>
                    <a:pt x="1383" y="62"/>
                  </a:cubicBezTo>
                  <a:cubicBezTo>
                    <a:pt x="1382" y="61"/>
                    <a:pt x="1382" y="61"/>
                    <a:pt x="1382" y="61"/>
                  </a:cubicBezTo>
                  <a:cubicBezTo>
                    <a:pt x="1381" y="58"/>
                    <a:pt x="1381" y="58"/>
                    <a:pt x="1381" y="58"/>
                  </a:cubicBezTo>
                  <a:cubicBezTo>
                    <a:pt x="1381" y="58"/>
                    <a:pt x="1381" y="57"/>
                    <a:pt x="1381" y="56"/>
                  </a:cubicBezTo>
                  <a:cubicBezTo>
                    <a:pt x="1380" y="54"/>
                    <a:pt x="1380" y="53"/>
                    <a:pt x="1380" y="51"/>
                  </a:cubicBezTo>
                  <a:cubicBezTo>
                    <a:pt x="1379" y="50"/>
                    <a:pt x="1379" y="49"/>
                    <a:pt x="1379" y="49"/>
                  </a:cubicBezTo>
                  <a:cubicBezTo>
                    <a:pt x="1379" y="48"/>
                    <a:pt x="1379" y="47"/>
                    <a:pt x="1379" y="46"/>
                  </a:cubicBezTo>
                  <a:cubicBezTo>
                    <a:pt x="1379" y="46"/>
                    <a:pt x="1379" y="46"/>
                    <a:pt x="1379" y="46"/>
                  </a:cubicBezTo>
                  <a:cubicBezTo>
                    <a:pt x="1379" y="46"/>
                    <a:pt x="1379" y="45"/>
                    <a:pt x="1380" y="45"/>
                  </a:cubicBezTo>
                  <a:cubicBezTo>
                    <a:pt x="1380" y="44"/>
                    <a:pt x="1381" y="44"/>
                    <a:pt x="1381" y="43"/>
                  </a:cubicBezTo>
                  <a:cubicBezTo>
                    <a:pt x="1381" y="43"/>
                    <a:pt x="1382" y="42"/>
                    <a:pt x="1382" y="42"/>
                  </a:cubicBezTo>
                  <a:cubicBezTo>
                    <a:pt x="1382" y="42"/>
                    <a:pt x="1382" y="41"/>
                    <a:pt x="1382" y="41"/>
                  </a:cubicBezTo>
                  <a:cubicBezTo>
                    <a:pt x="1383" y="41"/>
                    <a:pt x="1383" y="41"/>
                    <a:pt x="1383" y="40"/>
                  </a:cubicBezTo>
                  <a:cubicBezTo>
                    <a:pt x="1383" y="40"/>
                    <a:pt x="1383" y="39"/>
                    <a:pt x="1384" y="39"/>
                  </a:cubicBezTo>
                  <a:cubicBezTo>
                    <a:pt x="1384" y="38"/>
                    <a:pt x="1385" y="38"/>
                    <a:pt x="1385" y="37"/>
                  </a:cubicBezTo>
                  <a:cubicBezTo>
                    <a:pt x="1385" y="37"/>
                    <a:pt x="1386" y="36"/>
                    <a:pt x="1386" y="36"/>
                  </a:cubicBezTo>
                  <a:cubicBezTo>
                    <a:pt x="1386" y="35"/>
                    <a:pt x="1387" y="35"/>
                    <a:pt x="1387" y="34"/>
                  </a:cubicBezTo>
                  <a:cubicBezTo>
                    <a:pt x="1388" y="33"/>
                    <a:pt x="1389" y="32"/>
                    <a:pt x="1390" y="31"/>
                  </a:cubicBezTo>
                  <a:cubicBezTo>
                    <a:pt x="1391" y="30"/>
                    <a:pt x="1392" y="29"/>
                    <a:pt x="1393" y="28"/>
                  </a:cubicBezTo>
                  <a:cubicBezTo>
                    <a:pt x="1395" y="27"/>
                    <a:pt x="1396" y="26"/>
                    <a:pt x="1397" y="25"/>
                  </a:cubicBezTo>
                  <a:cubicBezTo>
                    <a:pt x="1398" y="24"/>
                    <a:pt x="1399" y="24"/>
                    <a:pt x="1401" y="23"/>
                  </a:cubicBezTo>
                  <a:cubicBezTo>
                    <a:pt x="1401" y="23"/>
                    <a:pt x="1401" y="23"/>
                    <a:pt x="1401" y="23"/>
                  </a:cubicBezTo>
                  <a:cubicBezTo>
                    <a:pt x="1420" y="33"/>
                    <a:pt x="1426" y="18"/>
                    <a:pt x="1427" y="0"/>
                  </a:cubicBezTo>
                  <a:cubicBezTo>
                    <a:pt x="1416" y="11"/>
                    <a:pt x="1403" y="3"/>
                    <a:pt x="1398" y="21"/>
                  </a:cubicBezTo>
                  <a:cubicBezTo>
                    <a:pt x="1397" y="22"/>
                    <a:pt x="1396" y="23"/>
                    <a:pt x="1395" y="23"/>
                  </a:cubicBezTo>
                  <a:cubicBezTo>
                    <a:pt x="1394" y="24"/>
                    <a:pt x="1393" y="25"/>
                    <a:pt x="1392" y="26"/>
                  </a:cubicBezTo>
                  <a:cubicBezTo>
                    <a:pt x="1391" y="27"/>
                    <a:pt x="1389" y="28"/>
                    <a:pt x="1388" y="29"/>
                  </a:cubicBezTo>
                  <a:cubicBezTo>
                    <a:pt x="1387" y="30"/>
                    <a:pt x="1386" y="32"/>
                    <a:pt x="1385" y="33"/>
                  </a:cubicBezTo>
                  <a:cubicBezTo>
                    <a:pt x="1385" y="33"/>
                    <a:pt x="1385" y="34"/>
                    <a:pt x="1384" y="34"/>
                  </a:cubicBezTo>
                  <a:cubicBezTo>
                    <a:pt x="1384" y="35"/>
                    <a:pt x="1383" y="35"/>
                    <a:pt x="1383" y="36"/>
                  </a:cubicBezTo>
                  <a:cubicBezTo>
                    <a:pt x="1382" y="36"/>
                    <a:pt x="1382" y="37"/>
                    <a:pt x="1382" y="38"/>
                  </a:cubicBezTo>
                  <a:cubicBezTo>
                    <a:pt x="1381" y="38"/>
                    <a:pt x="1381" y="39"/>
                    <a:pt x="1381" y="39"/>
                  </a:cubicBezTo>
                  <a:cubicBezTo>
                    <a:pt x="1381" y="39"/>
                    <a:pt x="1380" y="40"/>
                    <a:pt x="1380" y="40"/>
                  </a:cubicBezTo>
                  <a:cubicBezTo>
                    <a:pt x="1380" y="40"/>
                    <a:pt x="1380" y="40"/>
                    <a:pt x="1380" y="41"/>
                  </a:cubicBezTo>
                  <a:cubicBezTo>
                    <a:pt x="1380" y="41"/>
                    <a:pt x="1380" y="42"/>
                    <a:pt x="1379" y="42"/>
                  </a:cubicBezTo>
                  <a:cubicBezTo>
                    <a:pt x="1379" y="42"/>
                    <a:pt x="1379" y="43"/>
                    <a:pt x="1379" y="43"/>
                  </a:cubicBezTo>
                  <a:cubicBezTo>
                    <a:pt x="1379" y="44"/>
                    <a:pt x="1379" y="44"/>
                    <a:pt x="1379" y="44"/>
                  </a:cubicBezTo>
                  <a:cubicBezTo>
                    <a:pt x="1379" y="44"/>
                    <a:pt x="1379" y="44"/>
                    <a:pt x="1379" y="44"/>
                  </a:cubicBezTo>
                  <a:cubicBezTo>
                    <a:pt x="1379" y="44"/>
                    <a:pt x="1379" y="44"/>
                    <a:pt x="1379" y="44"/>
                  </a:cubicBezTo>
                  <a:cubicBezTo>
                    <a:pt x="1379" y="43"/>
                    <a:pt x="1379" y="43"/>
                    <a:pt x="1379" y="43"/>
                  </a:cubicBezTo>
                  <a:cubicBezTo>
                    <a:pt x="1379" y="41"/>
                    <a:pt x="1379" y="41"/>
                    <a:pt x="1379" y="41"/>
                  </a:cubicBezTo>
                  <a:cubicBezTo>
                    <a:pt x="1379" y="41"/>
                    <a:pt x="1379" y="40"/>
                    <a:pt x="1379" y="39"/>
                  </a:cubicBezTo>
                  <a:cubicBezTo>
                    <a:pt x="1379" y="38"/>
                    <a:pt x="1379" y="37"/>
                    <a:pt x="1379" y="37"/>
                  </a:cubicBezTo>
                  <a:cubicBezTo>
                    <a:pt x="1379" y="36"/>
                    <a:pt x="1379" y="35"/>
                    <a:pt x="1379" y="34"/>
                  </a:cubicBezTo>
                  <a:cubicBezTo>
                    <a:pt x="1379" y="34"/>
                    <a:pt x="1379" y="33"/>
                    <a:pt x="1379" y="32"/>
                  </a:cubicBezTo>
                  <a:cubicBezTo>
                    <a:pt x="1379" y="31"/>
                    <a:pt x="1380" y="29"/>
                    <a:pt x="1380" y="28"/>
                  </a:cubicBezTo>
                  <a:cubicBezTo>
                    <a:pt x="1380" y="27"/>
                    <a:pt x="1380" y="26"/>
                    <a:pt x="1380" y="26"/>
                  </a:cubicBezTo>
                  <a:cubicBezTo>
                    <a:pt x="1381" y="25"/>
                    <a:pt x="1381" y="24"/>
                    <a:pt x="1381" y="24"/>
                  </a:cubicBezTo>
                  <a:cubicBezTo>
                    <a:pt x="1381" y="22"/>
                    <a:pt x="1382" y="21"/>
                    <a:pt x="1382" y="20"/>
                  </a:cubicBezTo>
                  <a:cubicBezTo>
                    <a:pt x="1382" y="19"/>
                    <a:pt x="1383" y="18"/>
                    <a:pt x="1383" y="17"/>
                  </a:cubicBezTo>
                  <a:cubicBezTo>
                    <a:pt x="1384" y="16"/>
                    <a:pt x="1384" y="15"/>
                    <a:pt x="1384" y="14"/>
                  </a:cubicBezTo>
                  <a:cubicBezTo>
                    <a:pt x="1385" y="12"/>
                    <a:pt x="1386" y="10"/>
                    <a:pt x="1387" y="9"/>
                  </a:cubicBezTo>
                  <a:cubicBezTo>
                    <a:pt x="1387" y="7"/>
                    <a:pt x="1388" y="6"/>
                    <a:pt x="1388" y="6"/>
                  </a:cubicBezTo>
                  <a:cubicBezTo>
                    <a:pt x="1388" y="5"/>
                    <a:pt x="1389" y="5"/>
                    <a:pt x="1389" y="5"/>
                  </a:cubicBezTo>
                  <a:cubicBezTo>
                    <a:pt x="1389" y="5"/>
                    <a:pt x="1388" y="5"/>
                    <a:pt x="1388" y="5"/>
                  </a:cubicBezTo>
                  <a:cubicBezTo>
                    <a:pt x="1388" y="6"/>
                    <a:pt x="1387" y="6"/>
                    <a:pt x="1387" y="7"/>
                  </a:cubicBezTo>
                  <a:cubicBezTo>
                    <a:pt x="1386" y="7"/>
                    <a:pt x="1386" y="7"/>
                    <a:pt x="1386" y="8"/>
                  </a:cubicBezTo>
                  <a:cubicBezTo>
                    <a:pt x="1385" y="9"/>
                    <a:pt x="1383" y="11"/>
                    <a:pt x="1382" y="13"/>
                  </a:cubicBezTo>
                  <a:cubicBezTo>
                    <a:pt x="1382" y="13"/>
                    <a:pt x="1381" y="14"/>
                    <a:pt x="1381" y="15"/>
                  </a:cubicBezTo>
                  <a:cubicBezTo>
                    <a:pt x="1380" y="16"/>
                    <a:pt x="1380" y="17"/>
                    <a:pt x="1380" y="17"/>
                  </a:cubicBezTo>
                  <a:cubicBezTo>
                    <a:pt x="1380" y="18"/>
                    <a:pt x="1379" y="18"/>
                    <a:pt x="1379" y="19"/>
                  </a:cubicBezTo>
                  <a:cubicBezTo>
                    <a:pt x="1379" y="20"/>
                    <a:pt x="1378" y="21"/>
                    <a:pt x="1378" y="23"/>
                  </a:cubicBezTo>
                  <a:cubicBezTo>
                    <a:pt x="1378" y="24"/>
                    <a:pt x="1378" y="24"/>
                    <a:pt x="1377" y="25"/>
                  </a:cubicBezTo>
                  <a:cubicBezTo>
                    <a:pt x="1377" y="26"/>
                    <a:pt x="1377" y="26"/>
                    <a:pt x="1377" y="27"/>
                  </a:cubicBezTo>
                  <a:cubicBezTo>
                    <a:pt x="1377" y="29"/>
                    <a:pt x="1376" y="30"/>
                    <a:pt x="1376" y="32"/>
                  </a:cubicBezTo>
                  <a:cubicBezTo>
                    <a:pt x="1376" y="32"/>
                    <a:pt x="1376" y="33"/>
                    <a:pt x="1376" y="34"/>
                  </a:cubicBezTo>
                  <a:cubicBezTo>
                    <a:pt x="1376" y="35"/>
                    <a:pt x="1376" y="36"/>
                    <a:pt x="1376" y="36"/>
                  </a:cubicBezTo>
                  <a:cubicBezTo>
                    <a:pt x="1376" y="37"/>
                    <a:pt x="1375" y="38"/>
                    <a:pt x="1375" y="39"/>
                  </a:cubicBezTo>
                  <a:cubicBezTo>
                    <a:pt x="1375" y="40"/>
                    <a:pt x="1375" y="41"/>
                    <a:pt x="1375" y="41"/>
                  </a:cubicBezTo>
                  <a:cubicBezTo>
                    <a:pt x="1375" y="43"/>
                    <a:pt x="1375" y="43"/>
                    <a:pt x="1375" y="43"/>
                  </a:cubicBezTo>
                  <a:cubicBezTo>
                    <a:pt x="1376" y="44"/>
                    <a:pt x="1376" y="44"/>
                    <a:pt x="1376" y="44"/>
                  </a:cubicBezTo>
                  <a:cubicBezTo>
                    <a:pt x="1376" y="45"/>
                    <a:pt x="1376" y="46"/>
                    <a:pt x="1376" y="47"/>
                  </a:cubicBezTo>
                  <a:cubicBezTo>
                    <a:pt x="1376" y="47"/>
                    <a:pt x="1376" y="48"/>
                    <a:pt x="1376" y="49"/>
                  </a:cubicBezTo>
                  <a:cubicBezTo>
                    <a:pt x="1376" y="50"/>
                    <a:pt x="1376" y="51"/>
                    <a:pt x="1376" y="52"/>
                  </a:cubicBezTo>
                  <a:cubicBezTo>
                    <a:pt x="1377" y="53"/>
                    <a:pt x="1377" y="55"/>
                    <a:pt x="1378" y="57"/>
                  </a:cubicBezTo>
                  <a:cubicBezTo>
                    <a:pt x="1378" y="58"/>
                    <a:pt x="1378" y="58"/>
                    <a:pt x="1378" y="59"/>
                  </a:cubicBezTo>
                  <a:cubicBezTo>
                    <a:pt x="1379" y="62"/>
                    <a:pt x="1379" y="62"/>
                    <a:pt x="1379" y="62"/>
                  </a:cubicBezTo>
                  <a:cubicBezTo>
                    <a:pt x="1380" y="63"/>
                    <a:pt x="1380" y="63"/>
                    <a:pt x="1380" y="63"/>
                  </a:cubicBezTo>
                  <a:cubicBezTo>
                    <a:pt x="1380" y="63"/>
                    <a:pt x="1380" y="64"/>
                    <a:pt x="1380" y="64"/>
                  </a:cubicBezTo>
                  <a:cubicBezTo>
                    <a:pt x="1381" y="65"/>
                    <a:pt x="1381" y="66"/>
                    <a:pt x="1381" y="67"/>
                  </a:cubicBezTo>
                  <a:cubicBezTo>
                    <a:pt x="1383" y="70"/>
                    <a:pt x="1385" y="73"/>
                    <a:pt x="1386" y="75"/>
                  </a:cubicBezTo>
                  <a:cubicBezTo>
                    <a:pt x="1388" y="78"/>
                    <a:pt x="1390" y="81"/>
                    <a:pt x="1391" y="83"/>
                  </a:cubicBezTo>
                  <a:cubicBezTo>
                    <a:pt x="1393" y="86"/>
                    <a:pt x="1394" y="88"/>
                    <a:pt x="1395" y="90"/>
                  </a:cubicBezTo>
                  <a:cubicBezTo>
                    <a:pt x="1396" y="91"/>
                    <a:pt x="1396" y="92"/>
                    <a:pt x="1397" y="93"/>
                  </a:cubicBezTo>
                  <a:cubicBezTo>
                    <a:pt x="1397" y="94"/>
                    <a:pt x="1398" y="95"/>
                    <a:pt x="1398" y="96"/>
                  </a:cubicBezTo>
                  <a:cubicBezTo>
                    <a:pt x="1398" y="97"/>
                    <a:pt x="1399" y="98"/>
                    <a:pt x="1399" y="99"/>
                  </a:cubicBezTo>
                  <a:cubicBezTo>
                    <a:pt x="1399" y="100"/>
                    <a:pt x="1400" y="101"/>
                    <a:pt x="1400" y="101"/>
                  </a:cubicBezTo>
                  <a:cubicBezTo>
                    <a:pt x="1400" y="101"/>
                    <a:pt x="1400" y="101"/>
                    <a:pt x="1400" y="101"/>
                  </a:cubicBezTo>
                  <a:cubicBezTo>
                    <a:pt x="1397" y="106"/>
                    <a:pt x="1395" y="110"/>
                    <a:pt x="1394" y="115"/>
                  </a:cubicBezTo>
                  <a:cubicBezTo>
                    <a:pt x="1393" y="117"/>
                    <a:pt x="1393" y="117"/>
                    <a:pt x="1393" y="117"/>
                  </a:cubicBezTo>
                  <a:cubicBezTo>
                    <a:pt x="1393" y="117"/>
                    <a:pt x="1393" y="117"/>
                    <a:pt x="1393" y="117"/>
                  </a:cubicBezTo>
                  <a:cubicBezTo>
                    <a:pt x="1393" y="117"/>
                    <a:pt x="1393" y="117"/>
                    <a:pt x="1393" y="117"/>
                  </a:cubicBezTo>
                  <a:cubicBezTo>
                    <a:pt x="1393" y="118"/>
                    <a:pt x="1393" y="118"/>
                    <a:pt x="1393" y="118"/>
                  </a:cubicBezTo>
                  <a:cubicBezTo>
                    <a:pt x="1393" y="118"/>
                    <a:pt x="1393" y="118"/>
                    <a:pt x="1393" y="118"/>
                  </a:cubicBezTo>
                  <a:cubicBezTo>
                    <a:pt x="1392" y="119"/>
                    <a:pt x="1392" y="119"/>
                    <a:pt x="1392" y="119"/>
                  </a:cubicBezTo>
                  <a:cubicBezTo>
                    <a:pt x="1392" y="120"/>
                    <a:pt x="1392" y="121"/>
                    <a:pt x="1391" y="122"/>
                  </a:cubicBezTo>
                  <a:cubicBezTo>
                    <a:pt x="1391" y="125"/>
                    <a:pt x="1390" y="127"/>
                    <a:pt x="1390" y="130"/>
                  </a:cubicBezTo>
                  <a:cubicBezTo>
                    <a:pt x="1389" y="135"/>
                    <a:pt x="1388" y="140"/>
                    <a:pt x="1388" y="145"/>
                  </a:cubicBezTo>
                  <a:cubicBezTo>
                    <a:pt x="1388" y="146"/>
                    <a:pt x="1388" y="146"/>
                    <a:pt x="1388" y="147"/>
                  </a:cubicBezTo>
                  <a:cubicBezTo>
                    <a:pt x="1387" y="146"/>
                    <a:pt x="1386" y="144"/>
                    <a:pt x="1386" y="143"/>
                  </a:cubicBezTo>
                  <a:cubicBezTo>
                    <a:pt x="1385" y="142"/>
                    <a:pt x="1385" y="141"/>
                    <a:pt x="1384" y="140"/>
                  </a:cubicBezTo>
                  <a:cubicBezTo>
                    <a:pt x="1384" y="139"/>
                    <a:pt x="1383" y="138"/>
                    <a:pt x="1383" y="137"/>
                  </a:cubicBezTo>
                  <a:cubicBezTo>
                    <a:pt x="1382" y="135"/>
                    <a:pt x="1381" y="133"/>
                    <a:pt x="1379" y="131"/>
                  </a:cubicBezTo>
                  <a:cubicBezTo>
                    <a:pt x="1380" y="131"/>
                    <a:pt x="1380" y="131"/>
                    <a:pt x="1380" y="131"/>
                  </a:cubicBezTo>
                  <a:cubicBezTo>
                    <a:pt x="1382" y="105"/>
                    <a:pt x="1372" y="87"/>
                    <a:pt x="1339" y="90"/>
                  </a:cubicBezTo>
                  <a:cubicBezTo>
                    <a:pt x="1353" y="108"/>
                    <a:pt x="1347" y="129"/>
                    <a:pt x="1376" y="131"/>
                  </a:cubicBezTo>
                  <a:cubicBezTo>
                    <a:pt x="1377" y="132"/>
                    <a:pt x="1377" y="132"/>
                    <a:pt x="1377" y="133"/>
                  </a:cubicBezTo>
                  <a:cubicBezTo>
                    <a:pt x="1378" y="134"/>
                    <a:pt x="1379" y="136"/>
                    <a:pt x="1380" y="138"/>
                  </a:cubicBezTo>
                  <a:cubicBezTo>
                    <a:pt x="1381" y="139"/>
                    <a:pt x="1381" y="140"/>
                    <a:pt x="1382" y="141"/>
                  </a:cubicBezTo>
                  <a:cubicBezTo>
                    <a:pt x="1382" y="142"/>
                    <a:pt x="1383" y="143"/>
                    <a:pt x="1383" y="144"/>
                  </a:cubicBezTo>
                  <a:cubicBezTo>
                    <a:pt x="1385" y="147"/>
                    <a:pt x="1386" y="151"/>
                    <a:pt x="1387" y="154"/>
                  </a:cubicBezTo>
                  <a:cubicBezTo>
                    <a:pt x="1387" y="154"/>
                    <a:pt x="1387" y="155"/>
                    <a:pt x="1387" y="155"/>
                  </a:cubicBezTo>
                  <a:cubicBezTo>
                    <a:pt x="1386" y="162"/>
                    <a:pt x="1386" y="169"/>
                    <a:pt x="1384" y="175"/>
                  </a:cubicBezTo>
                  <a:cubicBezTo>
                    <a:pt x="1384" y="177"/>
                    <a:pt x="1384" y="178"/>
                    <a:pt x="1383" y="179"/>
                  </a:cubicBezTo>
                  <a:cubicBezTo>
                    <a:pt x="1383" y="179"/>
                    <a:pt x="1383" y="179"/>
                    <a:pt x="1383" y="179"/>
                  </a:cubicBezTo>
                  <a:cubicBezTo>
                    <a:pt x="1383" y="180"/>
                    <a:pt x="1383" y="180"/>
                    <a:pt x="1383" y="180"/>
                  </a:cubicBezTo>
                  <a:cubicBezTo>
                    <a:pt x="1383" y="180"/>
                    <a:pt x="1383" y="180"/>
                    <a:pt x="1383" y="180"/>
                  </a:cubicBezTo>
                  <a:cubicBezTo>
                    <a:pt x="1383" y="180"/>
                    <a:pt x="1383" y="180"/>
                    <a:pt x="1383" y="180"/>
                  </a:cubicBezTo>
                  <a:cubicBezTo>
                    <a:pt x="1383" y="180"/>
                    <a:pt x="1383" y="180"/>
                    <a:pt x="1383" y="180"/>
                  </a:cubicBezTo>
                  <a:cubicBezTo>
                    <a:pt x="1383" y="181"/>
                    <a:pt x="1383" y="181"/>
                    <a:pt x="1383" y="181"/>
                  </a:cubicBezTo>
                  <a:cubicBezTo>
                    <a:pt x="1382" y="183"/>
                    <a:pt x="1382" y="183"/>
                    <a:pt x="1382" y="183"/>
                  </a:cubicBezTo>
                  <a:cubicBezTo>
                    <a:pt x="1382" y="184"/>
                    <a:pt x="1382" y="184"/>
                    <a:pt x="1382" y="184"/>
                  </a:cubicBezTo>
                  <a:cubicBezTo>
                    <a:pt x="1381" y="186"/>
                    <a:pt x="1381" y="186"/>
                    <a:pt x="1381" y="186"/>
                  </a:cubicBezTo>
                  <a:cubicBezTo>
                    <a:pt x="1381" y="187"/>
                    <a:pt x="1381" y="189"/>
                    <a:pt x="1380" y="190"/>
                  </a:cubicBezTo>
                  <a:cubicBezTo>
                    <a:pt x="1378" y="195"/>
                    <a:pt x="1376" y="199"/>
                    <a:pt x="1374" y="204"/>
                  </a:cubicBezTo>
                  <a:cubicBezTo>
                    <a:pt x="1370" y="212"/>
                    <a:pt x="1364" y="221"/>
                    <a:pt x="1359" y="229"/>
                  </a:cubicBezTo>
                  <a:cubicBezTo>
                    <a:pt x="1358" y="230"/>
                    <a:pt x="1357" y="231"/>
                    <a:pt x="1357" y="232"/>
                  </a:cubicBezTo>
                  <a:cubicBezTo>
                    <a:pt x="1357" y="232"/>
                    <a:pt x="1357" y="231"/>
                    <a:pt x="1357" y="231"/>
                  </a:cubicBezTo>
                  <a:cubicBezTo>
                    <a:pt x="1357" y="230"/>
                    <a:pt x="1357" y="230"/>
                    <a:pt x="1357" y="229"/>
                  </a:cubicBezTo>
                  <a:cubicBezTo>
                    <a:pt x="1357" y="228"/>
                    <a:pt x="1357" y="228"/>
                    <a:pt x="1357" y="227"/>
                  </a:cubicBezTo>
                  <a:cubicBezTo>
                    <a:pt x="1356" y="227"/>
                    <a:pt x="1356" y="226"/>
                    <a:pt x="1356" y="226"/>
                  </a:cubicBezTo>
                  <a:cubicBezTo>
                    <a:pt x="1356" y="225"/>
                    <a:pt x="1356" y="223"/>
                    <a:pt x="1356" y="222"/>
                  </a:cubicBezTo>
                  <a:cubicBezTo>
                    <a:pt x="1355" y="221"/>
                    <a:pt x="1355" y="219"/>
                    <a:pt x="1354" y="218"/>
                  </a:cubicBezTo>
                  <a:cubicBezTo>
                    <a:pt x="1354" y="217"/>
                    <a:pt x="1354" y="216"/>
                    <a:pt x="1353" y="216"/>
                  </a:cubicBezTo>
                  <a:cubicBezTo>
                    <a:pt x="1353" y="215"/>
                    <a:pt x="1353" y="214"/>
                    <a:pt x="1352" y="213"/>
                  </a:cubicBezTo>
                  <a:cubicBezTo>
                    <a:pt x="1352" y="212"/>
                    <a:pt x="1352" y="212"/>
                    <a:pt x="1351" y="211"/>
                  </a:cubicBezTo>
                  <a:cubicBezTo>
                    <a:pt x="1351" y="210"/>
                    <a:pt x="1350" y="209"/>
                    <a:pt x="1350" y="209"/>
                  </a:cubicBezTo>
                  <a:cubicBezTo>
                    <a:pt x="1348" y="205"/>
                    <a:pt x="1345" y="202"/>
                    <a:pt x="1342" y="199"/>
                  </a:cubicBezTo>
                  <a:cubicBezTo>
                    <a:pt x="1339" y="195"/>
                    <a:pt x="1336" y="192"/>
                    <a:pt x="1333" y="188"/>
                  </a:cubicBezTo>
                  <a:cubicBezTo>
                    <a:pt x="1330" y="185"/>
                    <a:pt x="1326" y="182"/>
                    <a:pt x="1323" y="178"/>
                  </a:cubicBezTo>
                  <a:cubicBezTo>
                    <a:pt x="1320" y="174"/>
                    <a:pt x="1317" y="170"/>
                    <a:pt x="1314" y="166"/>
                  </a:cubicBezTo>
                  <a:cubicBezTo>
                    <a:pt x="1313" y="165"/>
                    <a:pt x="1313" y="165"/>
                    <a:pt x="1313" y="165"/>
                  </a:cubicBezTo>
                  <a:cubicBezTo>
                    <a:pt x="1312" y="163"/>
                    <a:pt x="1312" y="163"/>
                    <a:pt x="1312" y="163"/>
                  </a:cubicBezTo>
                  <a:cubicBezTo>
                    <a:pt x="1312" y="163"/>
                    <a:pt x="1312" y="163"/>
                    <a:pt x="1312" y="163"/>
                  </a:cubicBezTo>
                  <a:cubicBezTo>
                    <a:pt x="1312" y="163"/>
                    <a:pt x="1312" y="163"/>
                    <a:pt x="1312" y="163"/>
                  </a:cubicBezTo>
                  <a:cubicBezTo>
                    <a:pt x="1312" y="163"/>
                    <a:pt x="1312" y="163"/>
                    <a:pt x="1312" y="163"/>
                  </a:cubicBezTo>
                  <a:cubicBezTo>
                    <a:pt x="1312" y="163"/>
                    <a:pt x="1312" y="163"/>
                    <a:pt x="1312" y="163"/>
                  </a:cubicBezTo>
                  <a:cubicBezTo>
                    <a:pt x="1312" y="162"/>
                    <a:pt x="1312" y="162"/>
                    <a:pt x="1312" y="162"/>
                  </a:cubicBezTo>
                  <a:cubicBezTo>
                    <a:pt x="1311" y="162"/>
                    <a:pt x="1311" y="162"/>
                    <a:pt x="1311" y="162"/>
                  </a:cubicBezTo>
                  <a:cubicBezTo>
                    <a:pt x="1310" y="160"/>
                    <a:pt x="1310" y="160"/>
                    <a:pt x="1310" y="160"/>
                  </a:cubicBezTo>
                  <a:cubicBezTo>
                    <a:pt x="1310" y="159"/>
                    <a:pt x="1310" y="159"/>
                    <a:pt x="1309" y="158"/>
                  </a:cubicBezTo>
                  <a:cubicBezTo>
                    <a:pt x="1309" y="157"/>
                    <a:pt x="1309" y="157"/>
                    <a:pt x="1309" y="157"/>
                  </a:cubicBezTo>
                  <a:cubicBezTo>
                    <a:pt x="1308" y="155"/>
                    <a:pt x="1308" y="154"/>
                    <a:pt x="1307" y="153"/>
                  </a:cubicBezTo>
                  <a:cubicBezTo>
                    <a:pt x="1307" y="152"/>
                    <a:pt x="1307" y="151"/>
                    <a:pt x="1306" y="150"/>
                  </a:cubicBezTo>
                  <a:cubicBezTo>
                    <a:pt x="1306" y="149"/>
                    <a:pt x="1306" y="148"/>
                    <a:pt x="1305" y="146"/>
                  </a:cubicBezTo>
                  <a:cubicBezTo>
                    <a:pt x="1305" y="145"/>
                    <a:pt x="1305" y="144"/>
                    <a:pt x="1305" y="143"/>
                  </a:cubicBezTo>
                  <a:cubicBezTo>
                    <a:pt x="1304" y="142"/>
                    <a:pt x="1304" y="141"/>
                    <a:pt x="1304" y="139"/>
                  </a:cubicBezTo>
                  <a:cubicBezTo>
                    <a:pt x="1304" y="138"/>
                    <a:pt x="1304" y="137"/>
                    <a:pt x="1304" y="136"/>
                  </a:cubicBezTo>
                  <a:cubicBezTo>
                    <a:pt x="1304" y="135"/>
                    <a:pt x="1304" y="134"/>
                    <a:pt x="1304" y="133"/>
                  </a:cubicBezTo>
                  <a:cubicBezTo>
                    <a:pt x="1303" y="132"/>
                    <a:pt x="1304" y="131"/>
                    <a:pt x="1304" y="129"/>
                  </a:cubicBezTo>
                  <a:cubicBezTo>
                    <a:pt x="1304" y="128"/>
                    <a:pt x="1304" y="127"/>
                    <a:pt x="1304" y="126"/>
                  </a:cubicBezTo>
                  <a:cubicBezTo>
                    <a:pt x="1304" y="124"/>
                    <a:pt x="1304" y="122"/>
                    <a:pt x="1304" y="120"/>
                  </a:cubicBezTo>
                  <a:cubicBezTo>
                    <a:pt x="1305" y="119"/>
                    <a:pt x="1305" y="118"/>
                    <a:pt x="1305" y="117"/>
                  </a:cubicBezTo>
                  <a:cubicBezTo>
                    <a:pt x="1305" y="116"/>
                    <a:pt x="1305" y="115"/>
                    <a:pt x="1306" y="114"/>
                  </a:cubicBezTo>
                  <a:cubicBezTo>
                    <a:pt x="1306" y="113"/>
                    <a:pt x="1307" y="111"/>
                    <a:pt x="1307" y="109"/>
                  </a:cubicBezTo>
                  <a:cubicBezTo>
                    <a:pt x="1307" y="109"/>
                    <a:pt x="1308" y="108"/>
                    <a:pt x="1308" y="107"/>
                  </a:cubicBezTo>
                  <a:cubicBezTo>
                    <a:pt x="1308" y="106"/>
                    <a:pt x="1308" y="106"/>
                    <a:pt x="1309" y="105"/>
                  </a:cubicBezTo>
                  <a:cubicBezTo>
                    <a:pt x="1310" y="102"/>
                    <a:pt x="1311" y="100"/>
                    <a:pt x="1312" y="98"/>
                  </a:cubicBezTo>
                  <a:cubicBezTo>
                    <a:pt x="1313" y="96"/>
                    <a:pt x="1313" y="94"/>
                    <a:pt x="1314" y="93"/>
                  </a:cubicBezTo>
                  <a:cubicBezTo>
                    <a:pt x="1315" y="92"/>
                    <a:pt x="1315" y="92"/>
                    <a:pt x="1315" y="92"/>
                  </a:cubicBezTo>
                  <a:cubicBezTo>
                    <a:pt x="1315" y="92"/>
                    <a:pt x="1315" y="92"/>
                    <a:pt x="1314" y="93"/>
                  </a:cubicBezTo>
                  <a:cubicBezTo>
                    <a:pt x="1313" y="94"/>
                    <a:pt x="1312" y="95"/>
                    <a:pt x="1311" y="97"/>
                  </a:cubicBezTo>
                  <a:cubicBezTo>
                    <a:pt x="1309" y="99"/>
                    <a:pt x="1308" y="101"/>
                    <a:pt x="1306" y="104"/>
                  </a:cubicBezTo>
                  <a:cubicBezTo>
                    <a:pt x="1306" y="105"/>
                    <a:pt x="1306" y="105"/>
                    <a:pt x="1305" y="106"/>
                  </a:cubicBezTo>
                  <a:cubicBezTo>
                    <a:pt x="1305" y="106"/>
                    <a:pt x="1305" y="107"/>
                    <a:pt x="1305" y="107"/>
                  </a:cubicBezTo>
                  <a:cubicBezTo>
                    <a:pt x="1305" y="106"/>
                    <a:pt x="1305" y="105"/>
                    <a:pt x="1305" y="104"/>
                  </a:cubicBezTo>
                  <a:cubicBezTo>
                    <a:pt x="1305" y="103"/>
                    <a:pt x="1304" y="102"/>
                    <a:pt x="1304" y="101"/>
                  </a:cubicBezTo>
                  <a:cubicBezTo>
                    <a:pt x="1304" y="100"/>
                    <a:pt x="1304" y="99"/>
                    <a:pt x="1304" y="97"/>
                  </a:cubicBezTo>
                  <a:cubicBezTo>
                    <a:pt x="1304" y="97"/>
                    <a:pt x="1303" y="96"/>
                    <a:pt x="1303" y="95"/>
                  </a:cubicBezTo>
                  <a:cubicBezTo>
                    <a:pt x="1316" y="80"/>
                    <a:pt x="1293" y="64"/>
                    <a:pt x="1280" y="61"/>
                  </a:cubicBezTo>
                  <a:cubicBezTo>
                    <a:pt x="1285" y="68"/>
                    <a:pt x="1288" y="70"/>
                    <a:pt x="1289" y="77"/>
                  </a:cubicBezTo>
                  <a:cubicBezTo>
                    <a:pt x="1290" y="83"/>
                    <a:pt x="1290" y="95"/>
                    <a:pt x="1299" y="92"/>
                  </a:cubicBezTo>
                  <a:cubicBezTo>
                    <a:pt x="1299" y="93"/>
                    <a:pt x="1299" y="93"/>
                    <a:pt x="1299" y="93"/>
                  </a:cubicBezTo>
                  <a:cubicBezTo>
                    <a:pt x="1299" y="94"/>
                    <a:pt x="1301" y="95"/>
                    <a:pt x="1302" y="97"/>
                  </a:cubicBezTo>
                  <a:cubicBezTo>
                    <a:pt x="1302" y="97"/>
                    <a:pt x="1302" y="97"/>
                    <a:pt x="1302" y="97"/>
                  </a:cubicBezTo>
                  <a:cubicBezTo>
                    <a:pt x="1302" y="97"/>
                    <a:pt x="1302" y="97"/>
                    <a:pt x="1302" y="98"/>
                  </a:cubicBezTo>
                  <a:cubicBezTo>
                    <a:pt x="1302" y="99"/>
                    <a:pt x="1302" y="100"/>
                    <a:pt x="1302" y="101"/>
                  </a:cubicBezTo>
                  <a:cubicBezTo>
                    <a:pt x="1303" y="102"/>
                    <a:pt x="1303" y="103"/>
                    <a:pt x="1303" y="104"/>
                  </a:cubicBezTo>
                  <a:cubicBezTo>
                    <a:pt x="1303" y="105"/>
                    <a:pt x="1303" y="106"/>
                    <a:pt x="1303" y="107"/>
                  </a:cubicBezTo>
                  <a:cubicBezTo>
                    <a:pt x="1303" y="108"/>
                    <a:pt x="1303" y="109"/>
                    <a:pt x="1303" y="110"/>
                  </a:cubicBezTo>
                  <a:cubicBezTo>
                    <a:pt x="1303" y="110"/>
                    <a:pt x="1303" y="111"/>
                    <a:pt x="1303" y="111"/>
                  </a:cubicBezTo>
                  <a:cubicBezTo>
                    <a:pt x="1303" y="111"/>
                    <a:pt x="1303" y="111"/>
                    <a:pt x="1303" y="111"/>
                  </a:cubicBezTo>
                  <a:cubicBezTo>
                    <a:pt x="1303" y="112"/>
                    <a:pt x="1303" y="112"/>
                    <a:pt x="1303" y="112"/>
                  </a:cubicBezTo>
                  <a:cubicBezTo>
                    <a:pt x="1303" y="112"/>
                    <a:pt x="1303" y="112"/>
                    <a:pt x="1303" y="112"/>
                  </a:cubicBezTo>
                  <a:cubicBezTo>
                    <a:pt x="1303" y="113"/>
                    <a:pt x="1303" y="113"/>
                    <a:pt x="1303" y="114"/>
                  </a:cubicBezTo>
                  <a:cubicBezTo>
                    <a:pt x="1302" y="115"/>
                    <a:pt x="1302" y="116"/>
                    <a:pt x="1302" y="117"/>
                  </a:cubicBezTo>
                  <a:cubicBezTo>
                    <a:pt x="1302" y="118"/>
                    <a:pt x="1302" y="119"/>
                    <a:pt x="1301" y="120"/>
                  </a:cubicBezTo>
                  <a:cubicBezTo>
                    <a:pt x="1301" y="122"/>
                    <a:pt x="1301" y="124"/>
                    <a:pt x="1301" y="126"/>
                  </a:cubicBezTo>
                  <a:cubicBezTo>
                    <a:pt x="1300" y="127"/>
                    <a:pt x="1300" y="128"/>
                    <a:pt x="1300" y="129"/>
                  </a:cubicBezTo>
                  <a:cubicBezTo>
                    <a:pt x="1300" y="130"/>
                    <a:pt x="1300" y="132"/>
                    <a:pt x="1300" y="133"/>
                  </a:cubicBezTo>
                  <a:cubicBezTo>
                    <a:pt x="1300" y="134"/>
                    <a:pt x="1300" y="135"/>
                    <a:pt x="1301" y="136"/>
                  </a:cubicBezTo>
                  <a:cubicBezTo>
                    <a:pt x="1301" y="137"/>
                    <a:pt x="1301" y="139"/>
                    <a:pt x="1301" y="140"/>
                  </a:cubicBezTo>
                  <a:cubicBezTo>
                    <a:pt x="1301" y="141"/>
                    <a:pt x="1301" y="142"/>
                    <a:pt x="1301" y="143"/>
                  </a:cubicBezTo>
                  <a:cubicBezTo>
                    <a:pt x="1302" y="145"/>
                    <a:pt x="1302" y="146"/>
                    <a:pt x="1302" y="147"/>
                  </a:cubicBezTo>
                  <a:cubicBezTo>
                    <a:pt x="1303" y="148"/>
                    <a:pt x="1303" y="150"/>
                    <a:pt x="1303" y="151"/>
                  </a:cubicBezTo>
                  <a:cubicBezTo>
                    <a:pt x="1304" y="152"/>
                    <a:pt x="1304" y="153"/>
                    <a:pt x="1304" y="154"/>
                  </a:cubicBezTo>
                  <a:cubicBezTo>
                    <a:pt x="1305" y="155"/>
                    <a:pt x="1305" y="156"/>
                    <a:pt x="1306" y="158"/>
                  </a:cubicBezTo>
                  <a:cubicBezTo>
                    <a:pt x="1305" y="157"/>
                    <a:pt x="1305" y="157"/>
                    <a:pt x="1305" y="157"/>
                  </a:cubicBezTo>
                  <a:cubicBezTo>
                    <a:pt x="1304" y="157"/>
                    <a:pt x="1304" y="156"/>
                    <a:pt x="1303" y="156"/>
                  </a:cubicBezTo>
                  <a:cubicBezTo>
                    <a:pt x="1302" y="155"/>
                    <a:pt x="1301" y="155"/>
                    <a:pt x="1301" y="154"/>
                  </a:cubicBezTo>
                  <a:cubicBezTo>
                    <a:pt x="1300" y="154"/>
                    <a:pt x="1300" y="154"/>
                    <a:pt x="1300" y="154"/>
                  </a:cubicBezTo>
                  <a:cubicBezTo>
                    <a:pt x="1299" y="154"/>
                    <a:pt x="1299" y="153"/>
                    <a:pt x="1298" y="153"/>
                  </a:cubicBezTo>
                  <a:cubicBezTo>
                    <a:pt x="1298" y="153"/>
                    <a:pt x="1297" y="153"/>
                    <a:pt x="1296" y="152"/>
                  </a:cubicBezTo>
                  <a:cubicBezTo>
                    <a:pt x="1294" y="151"/>
                    <a:pt x="1292" y="151"/>
                    <a:pt x="1291" y="150"/>
                  </a:cubicBezTo>
                  <a:cubicBezTo>
                    <a:pt x="1289" y="150"/>
                    <a:pt x="1287" y="149"/>
                    <a:pt x="1285" y="149"/>
                  </a:cubicBezTo>
                  <a:cubicBezTo>
                    <a:pt x="1284" y="149"/>
                    <a:pt x="1283" y="149"/>
                    <a:pt x="1283" y="148"/>
                  </a:cubicBezTo>
                  <a:cubicBezTo>
                    <a:pt x="1274" y="128"/>
                    <a:pt x="1243" y="146"/>
                    <a:pt x="1231" y="154"/>
                  </a:cubicBezTo>
                  <a:cubicBezTo>
                    <a:pt x="1247" y="156"/>
                    <a:pt x="1271" y="183"/>
                    <a:pt x="1282" y="154"/>
                  </a:cubicBezTo>
                  <a:cubicBezTo>
                    <a:pt x="1280" y="152"/>
                    <a:pt x="1280" y="152"/>
                    <a:pt x="1280" y="152"/>
                  </a:cubicBezTo>
                  <a:cubicBezTo>
                    <a:pt x="1281" y="153"/>
                    <a:pt x="1283" y="153"/>
                    <a:pt x="1284" y="153"/>
                  </a:cubicBezTo>
                  <a:cubicBezTo>
                    <a:pt x="1284" y="152"/>
                    <a:pt x="1284" y="152"/>
                    <a:pt x="1284" y="151"/>
                  </a:cubicBezTo>
                  <a:cubicBezTo>
                    <a:pt x="1284" y="151"/>
                    <a:pt x="1284" y="151"/>
                    <a:pt x="1284" y="151"/>
                  </a:cubicBezTo>
                  <a:cubicBezTo>
                    <a:pt x="1286" y="152"/>
                    <a:pt x="1288" y="152"/>
                    <a:pt x="1290" y="153"/>
                  </a:cubicBezTo>
                  <a:cubicBezTo>
                    <a:pt x="1292" y="153"/>
                    <a:pt x="1293" y="154"/>
                    <a:pt x="1295" y="155"/>
                  </a:cubicBezTo>
                  <a:cubicBezTo>
                    <a:pt x="1296" y="155"/>
                    <a:pt x="1296" y="155"/>
                    <a:pt x="1297" y="156"/>
                  </a:cubicBezTo>
                  <a:cubicBezTo>
                    <a:pt x="1298" y="156"/>
                    <a:pt x="1298" y="156"/>
                    <a:pt x="1298" y="156"/>
                  </a:cubicBezTo>
                  <a:cubicBezTo>
                    <a:pt x="1299" y="156"/>
                    <a:pt x="1299" y="157"/>
                    <a:pt x="1299" y="157"/>
                  </a:cubicBezTo>
                  <a:cubicBezTo>
                    <a:pt x="1300" y="157"/>
                    <a:pt x="1301" y="158"/>
                    <a:pt x="1301" y="158"/>
                  </a:cubicBezTo>
                  <a:cubicBezTo>
                    <a:pt x="1302" y="158"/>
                    <a:pt x="1303" y="159"/>
                    <a:pt x="1303" y="159"/>
                  </a:cubicBezTo>
                  <a:cubicBezTo>
                    <a:pt x="1304" y="159"/>
                    <a:pt x="1304" y="160"/>
                    <a:pt x="1304" y="160"/>
                  </a:cubicBezTo>
                  <a:cubicBezTo>
                    <a:pt x="1304" y="160"/>
                    <a:pt x="1305" y="160"/>
                    <a:pt x="1305" y="160"/>
                  </a:cubicBezTo>
                  <a:cubicBezTo>
                    <a:pt x="1306" y="161"/>
                    <a:pt x="1306" y="161"/>
                    <a:pt x="1307" y="161"/>
                  </a:cubicBezTo>
                  <a:cubicBezTo>
                    <a:pt x="1307" y="161"/>
                    <a:pt x="1307" y="162"/>
                    <a:pt x="1308" y="162"/>
                  </a:cubicBezTo>
                  <a:cubicBezTo>
                    <a:pt x="1308" y="163"/>
                    <a:pt x="1308" y="163"/>
                    <a:pt x="1308" y="163"/>
                  </a:cubicBezTo>
                  <a:cubicBezTo>
                    <a:pt x="1309" y="164"/>
                    <a:pt x="1309" y="164"/>
                    <a:pt x="1309" y="164"/>
                  </a:cubicBezTo>
                  <a:cubicBezTo>
                    <a:pt x="1309" y="164"/>
                    <a:pt x="1309" y="164"/>
                    <a:pt x="1309" y="164"/>
                  </a:cubicBezTo>
                  <a:cubicBezTo>
                    <a:pt x="1309" y="164"/>
                    <a:pt x="1309" y="164"/>
                    <a:pt x="1309" y="164"/>
                  </a:cubicBezTo>
                  <a:cubicBezTo>
                    <a:pt x="1309" y="164"/>
                    <a:pt x="1309" y="164"/>
                    <a:pt x="1309" y="164"/>
                  </a:cubicBezTo>
                  <a:cubicBezTo>
                    <a:pt x="1309" y="165"/>
                    <a:pt x="1309" y="165"/>
                    <a:pt x="1309" y="165"/>
                  </a:cubicBezTo>
                  <a:cubicBezTo>
                    <a:pt x="1310" y="166"/>
                    <a:pt x="1310" y="166"/>
                    <a:pt x="1310" y="166"/>
                  </a:cubicBezTo>
                  <a:cubicBezTo>
                    <a:pt x="1311" y="168"/>
                    <a:pt x="1311" y="168"/>
                    <a:pt x="1311" y="168"/>
                  </a:cubicBezTo>
                  <a:cubicBezTo>
                    <a:pt x="1314" y="172"/>
                    <a:pt x="1317" y="176"/>
                    <a:pt x="1321" y="180"/>
                  </a:cubicBezTo>
                  <a:cubicBezTo>
                    <a:pt x="1324" y="184"/>
                    <a:pt x="1327" y="187"/>
                    <a:pt x="1331" y="191"/>
                  </a:cubicBezTo>
                  <a:cubicBezTo>
                    <a:pt x="1334" y="194"/>
                    <a:pt x="1337" y="197"/>
                    <a:pt x="1340" y="201"/>
                  </a:cubicBezTo>
                  <a:cubicBezTo>
                    <a:pt x="1343" y="204"/>
                    <a:pt x="1345" y="207"/>
                    <a:pt x="1347" y="210"/>
                  </a:cubicBezTo>
                  <a:cubicBezTo>
                    <a:pt x="1348" y="212"/>
                    <a:pt x="1349" y="213"/>
                    <a:pt x="1350" y="215"/>
                  </a:cubicBezTo>
                  <a:cubicBezTo>
                    <a:pt x="1350" y="215"/>
                    <a:pt x="1351" y="216"/>
                    <a:pt x="1351" y="217"/>
                  </a:cubicBezTo>
                  <a:cubicBezTo>
                    <a:pt x="1351" y="218"/>
                    <a:pt x="1352" y="218"/>
                    <a:pt x="1352" y="219"/>
                  </a:cubicBezTo>
                  <a:cubicBezTo>
                    <a:pt x="1353" y="222"/>
                    <a:pt x="1354" y="224"/>
                    <a:pt x="1355" y="226"/>
                  </a:cubicBezTo>
                  <a:cubicBezTo>
                    <a:pt x="1355" y="227"/>
                    <a:pt x="1355" y="227"/>
                    <a:pt x="1356" y="228"/>
                  </a:cubicBezTo>
                  <a:cubicBezTo>
                    <a:pt x="1356" y="228"/>
                    <a:pt x="1356" y="228"/>
                    <a:pt x="1356" y="229"/>
                  </a:cubicBezTo>
                  <a:cubicBezTo>
                    <a:pt x="1356" y="230"/>
                    <a:pt x="1356" y="230"/>
                    <a:pt x="1356" y="231"/>
                  </a:cubicBezTo>
                  <a:cubicBezTo>
                    <a:pt x="1357" y="232"/>
                    <a:pt x="1357" y="232"/>
                    <a:pt x="1357" y="232"/>
                  </a:cubicBezTo>
                  <a:cubicBezTo>
                    <a:pt x="1352" y="239"/>
                    <a:pt x="1348" y="246"/>
                    <a:pt x="1343" y="252"/>
                  </a:cubicBezTo>
                  <a:cubicBezTo>
                    <a:pt x="1342" y="253"/>
                    <a:pt x="1342" y="255"/>
                    <a:pt x="1341" y="256"/>
                  </a:cubicBezTo>
                  <a:cubicBezTo>
                    <a:pt x="1342" y="250"/>
                    <a:pt x="1342" y="245"/>
                    <a:pt x="1342" y="238"/>
                  </a:cubicBezTo>
                  <a:cubicBezTo>
                    <a:pt x="1332" y="278"/>
                    <a:pt x="1314" y="294"/>
                    <a:pt x="1301" y="305"/>
                  </a:cubicBezTo>
                  <a:cubicBezTo>
                    <a:pt x="1284" y="256"/>
                    <a:pt x="1246" y="223"/>
                    <a:pt x="1259" y="169"/>
                  </a:cubicBezTo>
                  <a:cubicBezTo>
                    <a:pt x="1221" y="217"/>
                    <a:pt x="1280" y="279"/>
                    <a:pt x="1279" y="304"/>
                  </a:cubicBezTo>
                  <a:cubicBezTo>
                    <a:pt x="1236" y="294"/>
                    <a:pt x="1231" y="272"/>
                    <a:pt x="1197" y="249"/>
                  </a:cubicBezTo>
                  <a:cubicBezTo>
                    <a:pt x="1230" y="281"/>
                    <a:pt x="1214" y="287"/>
                    <a:pt x="1270" y="320"/>
                  </a:cubicBezTo>
                  <a:cubicBezTo>
                    <a:pt x="1289" y="332"/>
                    <a:pt x="1287" y="344"/>
                    <a:pt x="1295" y="383"/>
                  </a:cubicBezTo>
                  <a:cubicBezTo>
                    <a:pt x="1263" y="371"/>
                    <a:pt x="1233" y="344"/>
                    <a:pt x="1200" y="337"/>
                  </a:cubicBezTo>
                  <a:cubicBezTo>
                    <a:pt x="1220" y="361"/>
                    <a:pt x="1244" y="374"/>
                    <a:pt x="1268" y="391"/>
                  </a:cubicBezTo>
                  <a:cubicBezTo>
                    <a:pt x="1261" y="397"/>
                    <a:pt x="1261" y="405"/>
                    <a:pt x="1272" y="414"/>
                  </a:cubicBezTo>
                  <a:cubicBezTo>
                    <a:pt x="1272" y="414"/>
                    <a:pt x="1272" y="414"/>
                    <a:pt x="1272" y="415"/>
                  </a:cubicBezTo>
                  <a:cubicBezTo>
                    <a:pt x="1272" y="416"/>
                    <a:pt x="1272" y="417"/>
                    <a:pt x="1271" y="418"/>
                  </a:cubicBezTo>
                  <a:cubicBezTo>
                    <a:pt x="1271" y="419"/>
                    <a:pt x="1271" y="420"/>
                    <a:pt x="1271" y="421"/>
                  </a:cubicBezTo>
                  <a:cubicBezTo>
                    <a:pt x="1270" y="422"/>
                    <a:pt x="1270" y="423"/>
                    <a:pt x="1270" y="424"/>
                  </a:cubicBezTo>
                  <a:cubicBezTo>
                    <a:pt x="1269" y="424"/>
                    <a:pt x="1269" y="425"/>
                    <a:pt x="1269" y="426"/>
                  </a:cubicBezTo>
                  <a:cubicBezTo>
                    <a:pt x="1268" y="427"/>
                    <a:pt x="1268" y="428"/>
                    <a:pt x="1268" y="428"/>
                  </a:cubicBezTo>
                  <a:cubicBezTo>
                    <a:pt x="1268" y="429"/>
                    <a:pt x="1268" y="429"/>
                    <a:pt x="1268" y="429"/>
                  </a:cubicBezTo>
                  <a:cubicBezTo>
                    <a:pt x="1267" y="429"/>
                    <a:pt x="1267" y="429"/>
                    <a:pt x="1267" y="429"/>
                  </a:cubicBezTo>
                  <a:cubicBezTo>
                    <a:pt x="1267" y="430"/>
                    <a:pt x="1267" y="430"/>
                    <a:pt x="1267" y="430"/>
                  </a:cubicBezTo>
                  <a:cubicBezTo>
                    <a:pt x="1267" y="431"/>
                    <a:pt x="1266" y="431"/>
                    <a:pt x="1265" y="432"/>
                  </a:cubicBezTo>
                  <a:cubicBezTo>
                    <a:pt x="1265" y="433"/>
                    <a:pt x="1265" y="433"/>
                    <a:pt x="1264" y="434"/>
                  </a:cubicBezTo>
                  <a:cubicBezTo>
                    <a:pt x="1264" y="435"/>
                    <a:pt x="1264" y="435"/>
                    <a:pt x="1263" y="436"/>
                  </a:cubicBezTo>
                  <a:cubicBezTo>
                    <a:pt x="1263" y="437"/>
                    <a:pt x="1263" y="438"/>
                    <a:pt x="1262" y="439"/>
                  </a:cubicBezTo>
                  <a:cubicBezTo>
                    <a:pt x="1262" y="439"/>
                    <a:pt x="1261" y="439"/>
                    <a:pt x="1261" y="439"/>
                  </a:cubicBezTo>
                  <a:cubicBezTo>
                    <a:pt x="1260" y="439"/>
                    <a:pt x="1260" y="439"/>
                    <a:pt x="1259" y="438"/>
                  </a:cubicBezTo>
                  <a:cubicBezTo>
                    <a:pt x="1259" y="438"/>
                    <a:pt x="1258" y="438"/>
                    <a:pt x="1257" y="438"/>
                  </a:cubicBezTo>
                  <a:cubicBezTo>
                    <a:pt x="1257" y="437"/>
                    <a:pt x="1256" y="437"/>
                    <a:pt x="1255" y="437"/>
                  </a:cubicBezTo>
                  <a:cubicBezTo>
                    <a:pt x="1255" y="437"/>
                    <a:pt x="1255" y="437"/>
                    <a:pt x="1254" y="437"/>
                  </a:cubicBezTo>
                  <a:cubicBezTo>
                    <a:pt x="1254" y="436"/>
                    <a:pt x="1253" y="436"/>
                    <a:pt x="1253" y="436"/>
                  </a:cubicBezTo>
                  <a:cubicBezTo>
                    <a:pt x="1252" y="436"/>
                    <a:pt x="1251" y="436"/>
                    <a:pt x="1250" y="435"/>
                  </a:cubicBezTo>
                  <a:cubicBezTo>
                    <a:pt x="1250" y="435"/>
                    <a:pt x="1249" y="435"/>
                    <a:pt x="1248" y="435"/>
                  </a:cubicBezTo>
                  <a:cubicBezTo>
                    <a:pt x="1247" y="434"/>
                    <a:pt x="1247" y="434"/>
                    <a:pt x="1247" y="434"/>
                  </a:cubicBezTo>
                  <a:cubicBezTo>
                    <a:pt x="1246" y="434"/>
                    <a:pt x="1246" y="434"/>
                    <a:pt x="1245" y="433"/>
                  </a:cubicBezTo>
                  <a:cubicBezTo>
                    <a:pt x="1244" y="433"/>
                    <a:pt x="1243" y="432"/>
                    <a:pt x="1242" y="432"/>
                  </a:cubicBezTo>
                  <a:cubicBezTo>
                    <a:pt x="1241" y="431"/>
                    <a:pt x="1239" y="430"/>
                    <a:pt x="1237" y="429"/>
                  </a:cubicBezTo>
                  <a:cubicBezTo>
                    <a:pt x="1238" y="428"/>
                    <a:pt x="1238" y="428"/>
                    <a:pt x="1239" y="427"/>
                  </a:cubicBezTo>
                  <a:cubicBezTo>
                    <a:pt x="1237" y="429"/>
                    <a:pt x="1237" y="429"/>
                    <a:pt x="1237" y="429"/>
                  </a:cubicBezTo>
                  <a:cubicBezTo>
                    <a:pt x="1236" y="428"/>
                    <a:pt x="1236" y="428"/>
                    <a:pt x="1235" y="427"/>
                  </a:cubicBezTo>
                  <a:cubicBezTo>
                    <a:pt x="1234" y="420"/>
                    <a:pt x="1234" y="410"/>
                    <a:pt x="1231" y="403"/>
                  </a:cubicBezTo>
                  <a:cubicBezTo>
                    <a:pt x="1226" y="392"/>
                    <a:pt x="1213" y="387"/>
                    <a:pt x="1209" y="375"/>
                  </a:cubicBezTo>
                  <a:cubicBezTo>
                    <a:pt x="1196" y="392"/>
                    <a:pt x="1204" y="433"/>
                    <a:pt x="1232" y="431"/>
                  </a:cubicBezTo>
                  <a:cubicBezTo>
                    <a:pt x="1234" y="430"/>
                    <a:pt x="1234" y="430"/>
                    <a:pt x="1234" y="430"/>
                  </a:cubicBezTo>
                  <a:cubicBezTo>
                    <a:pt x="1234" y="431"/>
                    <a:pt x="1235" y="431"/>
                    <a:pt x="1235" y="431"/>
                  </a:cubicBezTo>
                  <a:cubicBezTo>
                    <a:pt x="1237" y="433"/>
                    <a:pt x="1239" y="434"/>
                    <a:pt x="1241" y="435"/>
                  </a:cubicBezTo>
                  <a:cubicBezTo>
                    <a:pt x="1242" y="435"/>
                    <a:pt x="1243" y="436"/>
                    <a:pt x="1244" y="436"/>
                  </a:cubicBezTo>
                  <a:cubicBezTo>
                    <a:pt x="1244" y="436"/>
                    <a:pt x="1245" y="437"/>
                    <a:pt x="1245" y="437"/>
                  </a:cubicBezTo>
                  <a:cubicBezTo>
                    <a:pt x="1246" y="437"/>
                    <a:pt x="1246" y="437"/>
                    <a:pt x="1247" y="437"/>
                  </a:cubicBezTo>
                  <a:cubicBezTo>
                    <a:pt x="1248" y="438"/>
                    <a:pt x="1249" y="438"/>
                    <a:pt x="1249" y="438"/>
                  </a:cubicBezTo>
                  <a:cubicBezTo>
                    <a:pt x="1250" y="439"/>
                    <a:pt x="1251" y="439"/>
                    <a:pt x="1252" y="439"/>
                  </a:cubicBezTo>
                  <a:cubicBezTo>
                    <a:pt x="1253" y="439"/>
                    <a:pt x="1253" y="440"/>
                    <a:pt x="1253" y="440"/>
                  </a:cubicBezTo>
                  <a:cubicBezTo>
                    <a:pt x="1254" y="440"/>
                    <a:pt x="1254" y="440"/>
                    <a:pt x="1255" y="440"/>
                  </a:cubicBezTo>
                  <a:cubicBezTo>
                    <a:pt x="1255" y="440"/>
                    <a:pt x="1256" y="440"/>
                    <a:pt x="1257" y="440"/>
                  </a:cubicBezTo>
                  <a:cubicBezTo>
                    <a:pt x="1258" y="440"/>
                    <a:pt x="1258" y="440"/>
                    <a:pt x="1259" y="440"/>
                  </a:cubicBezTo>
                  <a:cubicBezTo>
                    <a:pt x="1259" y="440"/>
                    <a:pt x="1260" y="440"/>
                    <a:pt x="1261" y="440"/>
                  </a:cubicBezTo>
                  <a:cubicBezTo>
                    <a:pt x="1261" y="440"/>
                    <a:pt x="1262" y="440"/>
                    <a:pt x="1262" y="440"/>
                  </a:cubicBezTo>
                  <a:cubicBezTo>
                    <a:pt x="1262" y="440"/>
                    <a:pt x="1262" y="440"/>
                    <a:pt x="1262" y="440"/>
                  </a:cubicBezTo>
                  <a:cubicBezTo>
                    <a:pt x="1262" y="441"/>
                    <a:pt x="1262" y="442"/>
                    <a:pt x="1262" y="442"/>
                  </a:cubicBezTo>
                  <a:cubicBezTo>
                    <a:pt x="1262" y="443"/>
                    <a:pt x="1261" y="443"/>
                    <a:pt x="1261" y="444"/>
                  </a:cubicBezTo>
                  <a:cubicBezTo>
                    <a:pt x="1261" y="444"/>
                    <a:pt x="1261" y="444"/>
                    <a:pt x="1261" y="445"/>
                  </a:cubicBezTo>
                  <a:cubicBezTo>
                    <a:pt x="1261" y="448"/>
                    <a:pt x="1262" y="452"/>
                    <a:pt x="1263" y="455"/>
                  </a:cubicBezTo>
                  <a:cubicBezTo>
                    <a:pt x="1265" y="458"/>
                    <a:pt x="1266" y="461"/>
                    <a:pt x="1267" y="465"/>
                  </a:cubicBezTo>
                  <a:cubicBezTo>
                    <a:pt x="1268" y="468"/>
                    <a:pt x="1270" y="471"/>
                    <a:pt x="1271" y="475"/>
                  </a:cubicBezTo>
                  <a:cubicBezTo>
                    <a:pt x="1273" y="481"/>
                    <a:pt x="1276" y="488"/>
                    <a:pt x="1278" y="494"/>
                  </a:cubicBezTo>
                  <a:cubicBezTo>
                    <a:pt x="1272" y="494"/>
                    <a:pt x="1266" y="497"/>
                    <a:pt x="1261" y="500"/>
                  </a:cubicBezTo>
                  <a:cubicBezTo>
                    <a:pt x="1257" y="492"/>
                    <a:pt x="1250" y="485"/>
                    <a:pt x="1244" y="480"/>
                  </a:cubicBezTo>
                  <a:cubicBezTo>
                    <a:pt x="1244" y="486"/>
                    <a:pt x="1241" y="498"/>
                    <a:pt x="1240" y="509"/>
                  </a:cubicBezTo>
                  <a:cubicBezTo>
                    <a:pt x="1233" y="488"/>
                    <a:pt x="1216" y="472"/>
                    <a:pt x="1209" y="451"/>
                  </a:cubicBezTo>
                  <a:cubicBezTo>
                    <a:pt x="1201" y="427"/>
                    <a:pt x="1205" y="409"/>
                    <a:pt x="1188" y="388"/>
                  </a:cubicBezTo>
                  <a:cubicBezTo>
                    <a:pt x="1186" y="386"/>
                    <a:pt x="1184" y="384"/>
                    <a:pt x="1182" y="382"/>
                  </a:cubicBezTo>
                  <a:cubicBezTo>
                    <a:pt x="1178" y="368"/>
                    <a:pt x="1173" y="351"/>
                    <a:pt x="1168" y="334"/>
                  </a:cubicBezTo>
                  <a:cubicBezTo>
                    <a:pt x="1167" y="331"/>
                    <a:pt x="1166" y="327"/>
                    <a:pt x="1165" y="323"/>
                  </a:cubicBezTo>
                  <a:cubicBezTo>
                    <a:pt x="1165" y="323"/>
                    <a:pt x="1165" y="323"/>
                    <a:pt x="1165" y="323"/>
                  </a:cubicBezTo>
                  <a:cubicBezTo>
                    <a:pt x="1166" y="322"/>
                    <a:pt x="1166" y="321"/>
                    <a:pt x="1166" y="321"/>
                  </a:cubicBezTo>
                  <a:cubicBezTo>
                    <a:pt x="1167" y="320"/>
                    <a:pt x="1167" y="320"/>
                    <a:pt x="1167" y="319"/>
                  </a:cubicBezTo>
                  <a:cubicBezTo>
                    <a:pt x="1167" y="319"/>
                    <a:pt x="1168" y="319"/>
                    <a:pt x="1168" y="319"/>
                  </a:cubicBezTo>
                  <a:cubicBezTo>
                    <a:pt x="1168" y="319"/>
                    <a:pt x="1168" y="318"/>
                    <a:pt x="1168" y="318"/>
                  </a:cubicBezTo>
                  <a:cubicBezTo>
                    <a:pt x="1169" y="317"/>
                    <a:pt x="1169" y="316"/>
                    <a:pt x="1170" y="316"/>
                  </a:cubicBezTo>
                  <a:cubicBezTo>
                    <a:pt x="1171" y="315"/>
                    <a:pt x="1172" y="314"/>
                    <a:pt x="1173" y="313"/>
                  </a:cubicBezTo>
                  <a:cubicBezTo>
                    <a:pt x="1174" y="312"/>
                    <a:pt x="1175" y="311"/>
                    <a:pt x="1176" y="310"/>
                  </a:cubicBezTo>
                  <a:cubicBezTo>
                    <a:pt x="1178" y="309"/>
                    <a:pt x="1179" y="308"/>
                    <a:pt x="1180" y="308"/>
                  </a:cubicBezTo>
                  <a:cubicBezTo>
                    <a:pt x="1181" y="306"/>
                    <a:pt x="1183" y="305"/>
                    <a:pt x="1184" y="304"/>
                  </a:cubicBezTo>
                  <a:cubicBezTo>
                    <a:pt x="1194" y="310"/>
                    <a:pt x="1206" y="299"/>
                    <a:pt x="1209" y="290"/>
                  </a:cubicBezTo>
                  <a:cubicBezTo>
                    <a:pt x="1213" y="278"/>
                    <a:pt x="1208" y="268"/>
                    <a:pt x="1198" y="261"/>
                  </a:cubicBezTo>
                  <a:cubicBezTo>
                    <a:pt x="1206" y="283"/>
                    <a:pt x="1179" y="280"/>
                    <a:pt x="1183" y="302"/>
                  </a:cubicBezTo>
                  <a:cubicBezTo>
                    <a:pt x="1182" y="303"/>
                    <a:pt x="1180" y="304"/>
                    <a:pt x="1179" y="306"/>
                  </a:cubicBezTo>
                  <a:cubicBezTo>
                    <a:pt x="1177" y="307"/>
                    <a:pt x="1176" y="307"/>
                    <a:pt x="1175" y="308"/>
                  </a:cubicBezTo>
                  <a:cubicBezTo>
                    <a:pt x="1174" y="309"/>
                    <a:pt x="1173" y="310"/>
                    <a:pt x="1172" y="311"/>
                  </a:cubicBezTo>
                  <a:cubicBezTo>
                    <a:pt x="1170" y="312"/>
                    <a:pt x="1169" y="313"/>
                    <a:pt x="1168" y="314"/>
                  </a:cubicBezTo>
                  <a:cubicBezTo>
                    <a:pt x="1168" y="315"/>
                    <a:pt x="1167" y="316"/>
                    <a:pt x="1166" y="317"/>
                  </a:cubicBezTo>
                  <a:cubicBezTo>
                    <a:pt x="1166" y="317"/>
                    <a:pt x="1166" y="317"/>
                    <a:pt x="1166" y="318"/>
                  </a:cubicBezTo>
                  <a:cubicBezTo>
                    <a:pt x="1165" y="318"/>
                    <a:pt x="1165" y="318"/>
                    <a:pt x="1165" y="318"/>
                  </a:cubicBezTo>
                  <a:cubicBezTo>
                    <a:pt x="1165" y="319"/>
                    <a:pt x="1165" y="319"/>
                    <a:pt x="1165" y="320"/>
                  </a:cubicBezTo>
                  <a:cubicBezTo>
                    <a:pt x="1165" y="320"/>
                    <a:pt x="1165" y="321"/>
                    <a:pt x="1165" y="321"/>
                  </a:cubicBezTo>
                  <a:cubicBezTo>
                    <a:pt x="1163" y="316"/>
                    <a:pt x="1161" y="311"/>
                    <a:pt x="1160" y="306"/>
                  </a:cubicBezTo>
                  <a:cubicBezTo>
                    <a:pt x="1157" y="296"/>
                    <a:pt x="1154" y="287"/>
                    <a:pt x="1153" y="277"/>
                  </a:cubicBezTo>
                  <a:cubicBezTo>
                    <a:pt x="1153" y="275"/>
                    <a:pt x="1153" y="272"/>
                    <a:pt x="1153" y="270"/>
                  </a:cubicBezTo>
                  <a:cubicBezTo>
                    <a:pt x="1153" y="269"/>
                    <a:pt x="1153" y="268"/>
                    <a:pt x="1153" y="266"/>
                  </a:cubicBezTo>
                  <a:cubicBezTo>
                    <a:pt x="1153" y="265"/>
                    <a:pt x="1153" y="264"/>
                    <a:pt x="1154" y="263"/>
                  </a:cubicBezTo>
                  <a:cubicBezTo>
                    <a:pt x="1154" y="258"/>
                    <a:pt x="1155" y="253"/>
                    <a:pt x="1156" y="248"/>
                  </a:cubicBezTo>
                  <a:cubicBezTo>
                    <a:pt x="1157" y="244"/>
                    <a:pt x="1158" y="241"/>
                    <a:pt x="1158" y="237"/>
                  </a:cubicBezTo>
                  <a:cubicBezTo>
                    <a:pt x="1159" y="237"/>
                    <a:pt x="1159" y="236"/>
                    <a:pt x="1159" y="236"/>
                  </a:cubicBezTo>
                  <a:cubicBezTo>
                    <a:pt x="1160" y="236"/>
                    <a:pt x="1161" y="236"/>
                    <a:pt x="1162" y="236"/>
                  </a:cubicBezTo>
                  <a:cubicBezTo>
                    <a:pt x="1162" y="236"/>
                    <a:pt x="1163" y="235"/>
                    <a:pt x="1164" y="235"/>
                  </a:cubicBezTo>
                  <a:cubicBezTo>
                    <a:pt x="1164" y="235"/>
                    <a:pt x="1165" y="235"/>
                    <a:pt x="1165" y="235"/>
                  </a:cubicBezTo>
                  <a:cubicBezTo>
                    <a:pt x="1165" y="235"/>
                    <a:pt x="1166" y="234"/>
                    <a:pt x="1166" y="234"/>
                  </a:cubicBezTo>
                  <a:cubicBezTo>
                    <a:pt x="1168" y="234"/>
                    <a:pt x="1170" y="233"/>
                    <a:pt x="1172" y="232"/>
                  </a:cubicBezTo>
                  <a:cubicBezTo>
                    <a:pt x="1174" y="232"/>
                    <a:pt x="1176" y="231"/>
                    <a:pt x="1178" y="231"/>
                  </a:cubicBezTo>
                  <a:cubicBezTo>
                    <a:pt x="1183" y="229"/>
                    <a:pt x="1188" y="228"/>
                    <a:pt x="1193" y="227"/>
                  </a:cubicBezTo>
                  <a:cubicBezTo>
                    <a:pt x="1195" y="226"/>
                    <a:pt x="1196" y="225"/>
                    <a:pt x="1198" y="225"/>
                  </a:cubicBezTo>
                  <a:cubicBezTo>
                    <a:pt x="1200" y="225"/>
                    <a:pt x="1201" y="225"/>
                    <a:pt x="1203" y="225"/>
                  </a:cubicBezTo>
                  <a:cubicBezTo>
                    <a:pt x="1204" y="225"/>
                    <a:pt x="1205" y="225"/>
                    <a:pt x="1205" y="225"/>
                  </a:cubicBezTo>
                  <a:cubicBezTo>
                    <a:pt x="1206" y="225"/>
                    <a:pt x="1207" y="225"/>
                    <a:pt x="1208" y="225"/>
                  </a:cubicBezTo>
                  <a:cubicBezTo>
                    <a:pt x="1209" y="226"/>
                    <a:pt x="1211" y="226"/>
                    <a:pt x="1212" y="226"/>
                  </a:cubicBezTo>
                  <a:cubicBezTo>
                    <a:pt x="1213" y="226"/>
                    <a:pt x="1213" y="226"/>
                    <a:pt x="1213" y="226"/>
                  </a:cubicBezTo>
                  <a:cubicBezTo>
                    <a:pt x="1222" y="244"/>
                    <a:pt x="1235" y="236"/>
                    <a:pt x="1250" y="240"/>
                  </a:cubicBezTo>
                  <a:cubicBezTo>
                    <a:pt x="1244" y="220"/>
                    <a:pt x="1230" y="217"/>
                    <a:pt x="1212" y="224"/>
                  </a:cubicBezTo>
                  <a:cubicBezTo>
                    <a:pt x="1212" y="224"/>
                    <a:pt x="1213" y="225"/>
                    <a:pt x="1213" y="225"/>
                  </a:cubicBezTo>
                  <a:cubicBezTo>
                    <a:pt x="1211" y="224"/>
                    <a:pt x="1210" y="224"/>
                    <a:pt x="1208" y="224"/>
                  </a:cubicBezTo>
                  <a:cubicBezTo>
                    <a:pt x="1207" y="224"/>
                    <a:pt x="1206" y="224"/>
                    <a:pt x="1206" y="223"/>
                  </a:cubicBezTo>
                  <a:cubicBezTo>
                    <a:pt x="1205" y="223"/>
                    <a:pt x="1204" y="223"/>
                    <a:pt x="1203" y="223"/>
                  </a:cubicBezTo>
                  <a:cubicBezTo>
                    <a:pt x="1203" y="223"/>
                    <a:pt x="1202" y="223"/>
                    <a:pt x="1202" y="223"/>
                  </a:cubicBezTo>
                  <a:cubicBezTo>
                    <a:pt x="1204" y="222"/>
                    <a:pt x="1205" y="221"/>
                    <a:pt x="1207" y="221"/>
                  </a:cubicBezTo>
                  <a:cubicBezTo>
                    <a:pt x="1211" y="218"/>
                    <a:pt x="1215" y="216"/>
                    <a:pt x="1218" y="214"/>
                  </a:cubicBezTo>
                  <a:cubicBezTo>
                    <a:pt x="1218" y="213"/>
                    <a:pt x="1219" y="213"/>
                    <a:pt x="1219" y="213"/>
                  </a:cubicBezTo>
                  <a:cubicBezTo>
                    <a:pt x="1219" y="212"/>
                    <a:pt x="1220" y="212"/>
                    <a:pt x="1220" y="212"/>
                  </a:cubicBezTo>
                  <a:cubicBezTo>
                    <a:pt x="1221" y="211"/>
                    <a:pt x="1221" y="210"/>
                    <a:pt x="1222" y="210"/>
                  </a:cubicBezTo>
                  <a:cubicBezTo>
                    <a:pt x="1223" y="209"/>
                    <a:pt x="1223" y="208"/>
                    <a:pt x="1224" y="207"/>
                  </a:cubicBezTo>
                  <a:cubicBezTo>
                    <a:pt x="1225" y="206"/>
                    <a:pt x="1225" y="205"/>
                    <a:pt x="1226" y="204"/>
                  </a:cubicBezTo>
                  <a:cubicBezTo>
                    <a:pt x="1226" y="204"/>
                    <a:pt x="1226" y="204"/>
                    <a:pt x="1226" y="204"/>
                  </a:cubicBezTo>
                  <a:cubicBezTo>
                    <a:pt x="1226" y="204"/>
                    <a:pt x="1225" y="204"/>
                    <a:pt x="1223" y="206"/>
                  </a:cubicBezTo>
                  <a:cubicBezTo>
                    <a:pt x="1222" y="206"/>
                    <a:pt x="1221" y="207"/>
                    <a:pt x="1220" y="208"/>
                  </a:cubicBezTo>
                  <a:cubicBezTo>
                    <a:pt x="1219" y="208"/>
                    <a:pt x="1218" y="208"/>
                    <a:pt x="1217" y="209"/>
                  </a:cubicBezTo>
                  <a:cubicBezTo>
                    <a:pt x="1217" y="209"/>
                    <a:pt x="1217" y="209"/>
                    <a:pt x="1216" y="210"/>
                  </a:cubicBezTo>
                  <a:cubicBezTo>
                    <a:pt x="1216" y="210"/>
                    <a:pt x="1216" y="210"/>
                    <a:pt x="1215" y="210"/>
                  </a:cubicBezTo>
                  <a:cubicBezTo>
                    <a:pt x="1215" y="211"/>
                    <a:pt x="1214" y="211"/>
                    <a:pt x="1213" y="212"/>
                  </a:cubicBezTo>
                  <a:cubicBezTo>
                    <a:pt x="1213" y="212"/>
                    <a:pt x="1214" y="212"/>
                    <a:pt x="1214" y="212"/>
                  </a:cubicBezTo>
                  <a:cubicBezTo>
                    <a:pt x="1214" y="211"/>
                    <a:pt x="1214" y="211"/>
                    <a:pt x="1214" y="211"/>
                  </a:cubicBezTo>
                  <a:cubicBezTo>
                    <a:pt x="1214" y="211"/>
                    <a:pt x="1214" y="211"/>
                    <a:pt x="1214" y="210"/>
                  </a:cubicBezTo>
                  <a:cubicBezTo>
                    <a:pt x="1215" y="209"/>
                    <a:pt x="1215" y="208"/>
                    <a:pt x="1216" y="207"/>
                  </a:cubicBezTo>
                  <a:cubicBezTo>
                    <a:pt x="1216" y="206"/>
                    <a:pt x="1217" y="205"/>
                    <a:pt x="1217" y="204"/>
                  </a:cubicBezTo>
                  <a:cubicBezTo>
                    <a:pt x="1218" y="203"/>
                    <a:pt x="1219" y="201"/>
                    <a:pt x="1219" y="200"/>
                  </a:cubicBezTo>
                  <a:cubicBezTo>
                    <a:pt x="1219" y="199"/>
                    <a:pt x="1220" y="198"/>
                    <a:pt x="1220" y="198"/>
                  </a:cubicBezTo>
                  <a:cubicBezTo>
                    <a:pt x="1220" y="198"/>
                    <a:pt x="1220" y="198"/>
                    <a:pt x="1220" y="198"/>
                  </a:cubicBezTo>
                  <a:cubicBezTo>
                    <a:pt x="1220" y="198"/>
                    <a:pt x="1220" y="198"/>
                    <a:pt x="1220" y="198"/>
                  </a:cubicBezTo>
                  <a:cubicBezTo>
                    <a:pt x="1220" y="197"/>
                    <a:pt x="1220" y="197"/>
                    <a:pt x="1220" y="197"/>
                  </a:cubicBezTo>
                  <a:cubicBezTo>
                    <a:pt x="1225" y="197"/>
                    <a:pt x="1233" y="188"/>
                    <a:pt x="1234" y="181"/>
                  </a:cubicBezTo>
                  <a:cubicBezTo>
                    <a:pt x="1235" y="173"/>
                    <a:pt x="1229" y="164"/>
                    <a:pt x="1225" y="156"/>
                  </a:cubicBezTo>
                  <a:cubicBezTo>
                    <a:pt x="1223" y="172"/>
                    <a:pt x="1207" y="180"/>
                    <a:pt x="1218" y="195"/>
                  </a:cubicBezTo>
                  <a:cubicBezTo>
                    <a:pt x="1218" y="197"/>
                    <a:pt x="1217" y="198"/>
                    <a:pt x="1217" y="199"/>
                  </a:cubicBezTo>
                  <a:cubicBezTo>
                    <a:pt x="1216" y="200"/>
                    <a:pt x="1216" y="202"/>
                    <a:pt x="1215" y="203"/>
                  </a:cubicBezTo>
                  <a:cubicBezTo>
                    <a:pt x="1215" y="204"/>
                    <a:pt x="1214" y="205"/>
                    <a:pt x="1214" y="206"/>
                  </a:cubicBezTo>
                  <a:cubicBezTo>
                    <a:pt x="1213" y="207"/>
                    <a:pt x="1213" y="208"/>
                    <a:pt x="1212" y="209"/>
                  </a:cubicBezTo>
                  <a:cubicBezTo>
                    <a:pt x="1212" y="209"/>
                    <a:pt x="1212" y="210"/>
                    <a:pt x="1212" y="210"/>
                  </a:cubicBezTo>
                  <a:cubicBezTo>
                    <a:pt x="1212" y="210"/>
                    <a:pt x="1211" y="210"/>
                    <a:pt x="1211" y="210"/>
                  </a:cubicBezTo>
                  <a:cubicBezTo>
                    <a:pt x="1211" y="211"/>
                    <a:pt x="1211" y="211"/>
                    <a:pt x="1211" y="212"/>
                  </a:cubicBezTo>
                  <a:cubicBezTo>
                    <a:pt x="1211" y="213"/>
                    <a:pt x="1210" y="213"/>
                    <a:pt x="1210" y="214"/>
                  </a:cubicBezTo>
                  <a:cubicBezTo>
                    <a:pt x="1210" y="214"/>
                    <a:pt x="1210" y="214"/>
                    <a:pt x="1210" y="214"/>
                  </a:cubicBezTo>
                  <a:cubicBezTo>
                    <a:pt x="1209" y="215"/>
                    <a:pt x="1207" y="216"/>
                    <a:pt x="1205" y="217"/>
                  </a:cubicBezTo>
                  <a:cubicBezTo>
                    <a:pt x="1203" y="218"/>
                    <a:pt x="1201" y="219"/>
                    <a:pt x="1198" y="220"/>
                  </a:cubicBezTo>
                  <a:cubicBezTo>
                    <a:pt x="1196" y="221"/>
                    <a:pt x="1194" y="222"/>
                    <a:pt x="1192" y="223"/>
                  </a:cubicBezTo>
                  <a:cubicBezTo>
                    <a:pt x="1187" y="224"/>
                    <a:pt x="1182" y="226"/>
                    <a:pt x="1177" y="227"/>
                  </a:cubicBezTo>
                  <a:cubicBezTo>
                    <a:pt x="1175" y="227"/>
                    <a:pt x="1173" y="228"/>
                    <a:pt x="1171" y="229"/>
                  </a:cubicBezTo>
                  <a:cubicBezTo>
                    <a:pt x="1169" y="229"/>
                    <a:pt x="1167" y="230"/>
                    <a:pt x="1165" y="231"/>
                  </a:cubicBezTo>
                  <a:cubicBezTo>
                    <a:pt x="1164" y="231"/>
                    <a:pt x="1164" y="231"/>
                    <a:pt x="1164" y="231"/>
                  </a:cubicBezTo>
                  <a:cubicBezTo>
                    <a:pt x="1163" y="231"/>
                    <a:pt x="1163" y="231"/>
                    <a:pt x="1162" y="232"/>
                  </a:cubicBezTo>
                  <a:cubicBezTo>
                    <a:pt x="1162" y="232"/>
                    <a:pt x="1161" y="233"/>
                    <a:pt x="1160" y="233"/>
                  </a:cubicBezTo>
                  <a:cubicBezTo>
                    <a:pt x="1160" y="233"/>
                    <a:pt x="1159" y="234"/>
                    <a:pt x="1158" y="234"/>
                  </a:cubicBezTo>
                  <a:cubicBezTo>
                    <a:pt x="1158" y="234"/>
                    <a:pt x="1158" y="234"/>
                    <a:pt x="1158" y="234"/>
                  </a:cubicBezTo>
                  <a:cubicBezTo>
                    <a:pt x="1159" y="229"/>
                    <a:pt x="1159" y="224"/>
                    <a:pt x="1159" y="218"/>
                  </a:cubicBezTo>
                  <a:cubicBezTo>
                    <a:pt x="1159" y="214"/>
                    <a:pt x="1159" y="209"/>
                    <a:pt x="1159" y="204"/>
                  </a:cubicBezTo>
                  <a:cubicBezTo>
                    <a:pt x="1159" y="200"/>
                    <a:pt x="1158" y="195"/>
                    <a:pt x="1158" y="191"/>
                  </a:cubicBezTo>
                  <a:cubicBezTo>
                    <a:pt x="1158" y="187"/>
                    <a:pt x="1158" y="183"/>
                    <a:pt x="1158" y="179"/>
                  </a:cubicBezTo>
                  <a:cubicBezTo>
                    <a:pt x="1158" y="178"/>
                    <a:pt x="1159" y="177"/>
                    <a:pt x="1159" y="176"/>
                  </a:cubicBezTo>
                  <a:cubicBezTo>
                    <a:pt x="1159" y="175"/>
                    <a:pt x="1159" y="175"/>
                    <a:pt x="1159" y="175"/>
                  </a:cubicBezTo>
                  <a:cubicBezTo>
                    <a:pt x="1159" y="175"/>
                    <a:pt x="1159" y="175"/>
                    <a:pt x="1159" y="175"/>
                  </a:cubicBezTo>
                  <a:cubicBezTo>
                    <a:pt x="1159" y="175"/>
                    <a:pt x="1159" y="175"/>
                    <a:pt x="1159" y="175"/>
                  </a:cubicBezTo>
                  <a:cubicBezTo>
                    <a:pt x="1159" y="175"/>
                    <a:pt x="1159" y="175"/>
                    <a:pt x="1159" y="175"/>
                  </a:cubicBezTo>
                  <a:cubicBezTo>
                    <a:pt x="1159" y="175"/>
                    <a:pt x="1159" y="175"/>
                    <a:pt x="1159" y="175"/>
                  </a:cubicBezTo>
                  <a:cubicBezTo>
                    <a:pt x="1159" y="174"/>
                    <a:pt x="1159" y="174"/>
                    <a:pt x="1159" y="173"/>
                  </a:cubicBezTo>
                  <a:cubicBezTo>
                    <a:pt x="1159" y="173"/>
                    <a:pt x="1160" y="172"/>
                    <a:pt x="1160" y="172"/>
                  </a:cubicBezTo>
                  <a:cubicBezTo>
                    <a:pt x="1160" y="171"/>
                    <a:pt x="1160" y="171"/>
                    <a:pt x="1160" y="171"/>
                  </a:cubicBezTo>
                  <a:cubicBezTo>
                    <a:pt x="1160" y="170"/>
                    <a:pt x="1161" y="169"/>
                    <a:pt x="1161" y="168"/>
                  </a:cubicBezTo>
                  <a:cubicBezTo>
                    <a:pt x="1162" y="167"/>
                    <a:pt x="1163" y="165"/>
                    <a:pt x="1164" y="163"/>
                  </a:cubicBezTo>
                  <a:cubicBezTo>
                    <a:pt x="1164" y="162"/>
                    <a:pt x="1165" y="160"/>
                    <a:pt x="1166" y="159"/>
                  </a:cubicBezTo>
                  <a:cubicBezTo>
                    <a:pt x="1167" y="155"/>
                    <a:pt x="1169" y="152"/>
                    <a:pt x="1170" y="150"/>
                  </a:cubicBezTo>
                  <a:cubicBezTo>
                    <a:pt x="1170" y="149"/>
                    <a:pt x="1170" y="149"/>
                    <a:pt x="1170" y="149"/>
                  </a:cubicBezTo>
                  <a:cubicBezTo>
                    <a:pt x="1171" y="148"/>
                    <a:pt x="1171" y="148"/>
                    <a:pt x="1171" y="148"/>
                  </a:cubicBezTo>
                  <a:cubicBezTo>
                    <a:pt x="1172" y="147"/>
                    <a:pt x="1172" y="146"/>
                    <a:pt x="1173" y="146"/>
                  </a:cubicBezTo>
                  <a:cubicBezTo>
                    <a:pt x="1173" y="145"/>
                    <a:pt x="1174" y="144"/>
                    <a:pt x="1174" y="144"/>
                  </a:cubicBezTo>
                  <a:cubicBezTo>
                    <a:pt x="1176" y="143"/>
                    <a:pt x="1177" y="141"/>
                    <a:pt x="1178" y="140"/>
                  </a:cubicBezTo>
                  <a:cubicBezTo>
                    <a:pt x="1180" y="139"/>
                    <a:pt x="1181" y="138"/>
                    <a:pt x="1182" y="136"/>
                  </a:cubicBezTo>
                  <a:cubicBezTo>
                    <a:pt x="1184" y="135"/>
                    <a:pt x="1185" y="134"/>
                    <a:pt x="1187" y="133"/>
                  </a:cubicBezTo>
                  <a:cubicBezTo>
                    <a:pt x="1188" y="132"/>
                    <a:pt x="1190" y="131"/>
                    <a:pt x="1192" y="130"/>
                  </a:cubicBezTo>
                  <a:cubicBezTo>
                    <a:pt x="1192" y="130"/>
                    <a:pt x="1192" y="130"/>
                    <a:pt x="1192" y="130"/>
                  </a:cubicBezTo>
                  <a:cubicBezTo>
                    <a:pt x="1215" y="144"/>
                    <a:pt x="1223" y="126"/>
                    <a:pt x="1226" y="103"/>
                  </a:cubicBezTo>
                  <a:cubicBezTo>
                    <a:pt x="1211" y="116"/>
                    <a:pt x="1196" y="105"/>
                    <a:pt x="1189" y="128"/>
                  </a:cubicBezTo>
                  <a:cubicBezTo>
                    <a:pt x="1188" y="129"/>
                    <a:pt x="1186" y="130"/>
                    <a:pt x="1185" y="131"/>
                  </a:cubicBezTo>
                  <a:cubicBezTo>
                    <a:pt x="1184" y="132"/>
                    <a:pt x="1182" y="133"/>
                    <a:pt x="1181" y="134"/>
                  </a:cubicBezTo>
                  <a:cubicBezTo>
                    <a:pt x="1179" y="135"/>
                    <a:pt x="1177" y="136"/>
                    <a:pt x="1176" y="138"/>
                  </a:cubicBezTo>
                  <a:cubicBezTo>
                    <a:pt x="1175" y="138"/>
                    <a:pt x="1175" y="139"/>
                    <a:pt x="1174" y="140"/>
                  </a:cubicBezTo>
                  <a:cubicBezTo>
                    <a:pt x="1175" y="138"/>
                    <a:pt x="1175" y="136"/>
                    <a:pt x="1176" y="134"/>
                  </a:cubicBezTo>
                  <a:cubicBezTo>
                    <a:pt x="1176" y="132"/>
                    <a:pt x="1177" y="130"/>
                    <a:pt x="1177" y="129"/>
                  </a:cubicBezTo>
                  <a:cubicBezTo>
                    <a:pt x="1177" y="127"/>
                    <a:pt x="1178" y="125"/>
                    <a:pt x="1178" y="124"/>
                  </a:cubicBezTo>
                  <a:cubicBezTo>
                    <a:pt x="1178" y="122"/>
                    <a:pt x="1178" y="120"/>
                    <a:pt x="1178" y="120"/>
                  </a:cubicBezTo>
                  <a:cubicBezTo>
                    <a:pt x="1178" y="120"/>
                    <a:pt x="1178" y="122"/>
                    <a:pt x="1177" y="124"/>
                  </a:cubicBezTo>
                  <a:cubicBezTo>
                    <a:pt x="1177" y="125"/>
                    <a:pt x="1176" y="127"/>
                    <a:pt x="1176" y="128"/>
                  </a:cubicBezTo>
                  <a:cubicBezTo>
                    <a:pt x="1175" y="130"/>
                    <a:pt x="1175" y="132"/>
                    <a:pt x="1174" y="134"/>
                  </a:cubicBezTo>
                  <a:cubicBezTo>
                    <a:pt x="1172" y="138"/>
                    <a:pt x="1169" y="142"/>
                    <a:pt x="1166" y="148"/>
                  </a:cubicBezTo>
                  <a:cubicBezTo>
                    <a:pt x="1165" y="150"/>
                    <a:pt x="1163" y="153"/>
                    <a:pt x="1161" y="156"/>
                  </a:cubicBezTo>
                  <a:cubicBezTo>
                    <a:pt x="1160" y="158"/>
                    <a:pt x="1159" y="159"/>
                    <a:pt x="1159" y="161"/>
                  </a:cubicBezTo>
                  <a:cubicBezTo>
                    <a:pt x="1158" y="162"/>
                    <a:pt x="1157" y="164"/>
                    <a:pt x="1156" y="166"/>
                  </a:cubicBezTo>
                  <a:cubicBezTo>
                    <a:pt x="1156" y="167"/>
                    <a:pt x="1155" y="168"/>
                    <a:pt x="1155" y="169"/>
                  </a:cubicBezTo>
                  <a:cubicBezTo>
                    <a:pt x="1155" y="169"/>
                    <a:pt x="1155" y="170"/>
                    <a:pt x="1154" y="170"/>
                  </a:cubicBezTo>
                  <a:cubicBezTo>
                    <a:pt x="1154" y="171"/>
                    <a:pt x="1154" y="171"/>
                    <a:pt x="1154" y="172"/>
                  </a:cubicBezTo>
                  <a:cubicBezTo>
                    <a:pt x="1154" y="172"/>
                    <a:pt x="1154" y="173"/>
                    <a:pt x="1154" y="173"/>
                  </a:cubicBezTo>
                  <a:cubicBezTo>
                    <a:pt x="1154" y="174"/>
                    <a:pt x="1154" y="174"/>
                    <a:pt x="1154" y="174"/>
                  </a:cubicBezTo>
                  <a:cubicBezTo>
                    <a:pt x="1153" y="174"/>
                    <a:pt x="1153" y="174"/>
                    <a:pt x="1153" y="174"/>
                  </a:cubicBezTo>
                  <a:cubicBezTo>
                    <a:pt x="1153" y="174"/>
                    <a:pt x="1153" y="174"/>
                    <a:pt x="1153" y="174"/>
                  </a:cubicBezTo>
                  <a:cubicBezTo>
                    <a:pt x="1153" y="174"/>
                    <a:pt x="1153" y="174"/>
                    <a:pt x="1153" y="174"/>
                  </a:cubicBezTo>
                  <a:cubicBezTo>
                    <a:pt x="1153" y="175"/>
                    <a:pt x="1153" y="175"/>
                    <a:pt x="1153" y="175"/>
                  </a:cubicBezTo>
                  <a:cubicBezTo>
                    <a:pt x="1153" y="176"/>
                    <a:pt x="1153" y="177"/>
                    <a:pt x="1153" y="178"/>
                  </a:cubicBezTo>
                  <a:cubicBezTo>
                    <a:pt x="1153" y="179"/>
                    <a:pt x="1153" y="181"/>
                    <a:pt x="1153" y="182"/>
                  </a:cubicBezTo>
                  <a:cubicBezTo>
                    <a:pt x="1152" y="182"/>
                    <a:pt x="1152" y="181"/>
                    <a:pt x="1152" y="181"/>
                  </a:cubicBezTo>
                  <a:cubicBezTo>
                    <a:pt x="1151" y="180"/>
                    <a:pt x="1150" y="178"/>
                    <a:pt x="1149" y="176"/>
                  </a:cubicBezTo>
                  <a:cubicBezTo>
                    <a:pt x="1148" y="176"/>
                    <a:pt x="1148" y="175"/>
                    <a:pt x="1147" y="175"/>
                  </a:cubicBezTo>
                  <a:cubicBezTo>
                    <a:pt x="1147" y="174"/>
                    <a:pt x="1146" y="174"/>
                    <a:pt x="1146" y="173"/>
                  </a:cubicBezTo>
                  <a:cubicBezTo>
                    <a:pt x="1145" y="173"/>
                    <a:pt x="1145" y="172"/>
                    <a:pt x="1144" y="172"/>
                  </a:cubicBezTo>
                  <a:cubicBezTo>
                    <a:pt x="1144" y="172"/>
                    <a:pt x="1143" y="171"/>
                    <a:pt x="1142" y="171"/>
                  </a:cubicBezTo>
                  <a:cubicBezTo>
                    <a:pt x="1141" y="170"/>
                    <a:pt x="1139" y="169"/>
                    <a:pt x="1138" y="169"/>
                  </a:cubicBezTo>
                  <a:cubicBezTo>
                    <a:pt x="1137" y="169"/>
                    <a:pt x="1137" y="168"/>
                    <a:pt x="1136" y="168"/>
                  </a:cubicBezTo>
                  <a:cubicBezTo>
                    <a:pt x="1136" y="168"/>
                    <a:pt x="1136" y="168"/>
                    <a:pt x="1135" y="168"/>
                  </a:cubicBezTo>
                  <a:cubicBezTo>
                    <a:pt x="1135" y="168"/>
                    <a:pt x="1134" y="168"/>
                    <a:pt x="1134" y="168"/>
                  </a:cubicBezTo>
                  <a:cubicBezTo>
                    <a:pt x="1133" y="168"/>
                    <a:pt x="1133" y="168"/>
                    <a:pt x="1133" y="168"/>
                  </a:cubicBezTo>
                  <a:cubicBezTo>
                    <a:pt x="1129" y="167"/>
                    <a:pt x="1125" y="168"/>
                    <a:pt x="1122" y="168"/>
                  </a:cubicBezTo>
                  <a:cubicBezTo>
                    <a:pt x="1120" y="168"/>
                    <a:pt x="1118" y="168"/>
                    <a:pt x="1117" y="168"/>
                  </a:cubicBezTo>
                  <a:cubicBezTo>
                    <a:pt x="1116" y="167"/>
                    <a:pt x="1115" y="167"/>
                    <a:pt x="1114" y="167"/>
                  </a:cubicBezTo>
                  <a:cubicBezTo>
                    <a:pt x="1114" y="167"/>
                    <a:pt x="1114" y="167"/>
                    <a:pt x="1114" y="167"/>
                  </a:cubicBezTo>
                  <a:cubicBezTo>
                    <a:pt x="1114" y="167"/>
                    <a:pt x="1113" y="167"/>
                    <a:pt x="1113" y="167"/>
                  </a:cubicBezTo>
                  <a:cubicBezTo>
                    <a:pt x="1113" y="166"/>
                    <a:pt x="1113" y="166"/>
                    <a:pt x="1113" y="166"/>
                  </a:cubicBezTo>
                  <a:cubicBezTo>
                    <a:pt x="1112" y="166"/>
                    <a:pt x="1112" y="166"/>
                    <a:pt x="1112" y="166"/>
                  </a:cubicBezTo>
                  <a:cubicBezTo>
                    <a:pt x="1109" y="164"/>
                    <a:pt x="1107" y="162"/>
                    <a:pt x="1104" y="159"/>
                  </a:cubicBezTo>
                  <a:cubicBezTo>
                    <a:pt x="1102" y="156"/>
                    <a:pt x="1100" y="152"/>
                    <a:pt x="1097" y="149"/>
                  </a:cubicBezTo>
                  <a:cubicBezTo>
                    <a:pt x="1095" y="146"/>
                    <a:pt x="1092" y="144"/>
                    <a:pt x="1090" y="141"/>
                  </a:cubicBezTo>
                  <a:cubicBezTo>
                    <a:pt x="1088" y="139"/>
                    <a:pt x="1086" y="137"/>
                    <a:pt x="1085" y="136"/>
                  </a:cubicBezTo>
                  <a:cubicBezTo>
                    <a:pt x="1084" y="135"/>
                    <a:pt x="1084" y="135"/>
                    <a:pt x="1084" y="134"/>
                  </a:cubicBezTo>
                  <a:cubicBezTo>
                    <a:pt x="1084" y="134"/>
                    <a:pt x="1084" y="134"/>
                    <a:pt x="1084" y="133"/>
                  </a:cubicBezTo>
                  <a:cubicBezTo>
                    <a:pt x="1084" y="133"/>
                    <a:pt x="1084" y="133"/>
                    <a:pt x="1084" y="132"/>
                  </a:cubicBezTo>
                  <a:cubicBezTo>
                    <a:pt x="1083" y="132"/>
                    <a:pt x="1083" y="132"/>
                    <a:pt x="1083" y="132"/>
                  </a:cubicBezTo>
                  <a:cubicBezTo>
                    <a:pt x="1083" y="131"/>
                    <a:pt x="1083" y="130"/>
                    <a:pt x="1083" y="130"/>
                  </a:cubicBezTo>
                  <a:cubicBezTo>
                    <a:pt x="1082" y="129"/>
                    <a:pt x="1082" y="129"/>
                    <a:pt x="1082" y="128"/>
                  </a:cubicBezTo>
                  <a:cubicBezTo>
                    <a:pt x="1082" y="127"/>
                    <a:pt x="1081" y="127"/>
                    <a:pt x="1081" y="126"/>
                  </a:cubicBezTo>
                  <a:cubicBezTo>
                    <a:pt x="1081" y="126"/>
                    <a:pt x="1081" y="125"/>
                    <a:pt x="1081" y="124"/>
                  </a:cubicBezTo>
                  <a:cubicBezTo>
                    <a:pt x="1080" y="123"/>
                    <a:pt x="1080" y="121"/>
                    <a:pt x="1080" y="120"/>
                  </a:cubicBezTo>
                  <a:cubicBezTo>
                    <a:pt x="1079" y="118"/>
                    <a:pt x="1079" y="117"/>
                    <a:pt x="1079" y="115"/>
                  </a:cubicBezTo>
                  <a:cubicBezTo>
                    <a:pt x="1079" y="114"/>
                    <a:pt x="1079" y="113"/>
                    <a:pt x="1078" y="111"/>
                  </a:cubicBezTo>
                  <a:cubicBezTo>
                    <a:pt x="1079" y="111"/>
                    <a:pt x="1079" y="111"/>
                    <a:pt x="1079" y="111"/>
                  </a:cubicBezTo>
                  <a:cubicBezTo>
                    <a:pt x="1079" y="112"/>
                    <a:pt x="1079" y="113"/>
                    <a:pt x="1079" y="114"/>
                  </a:cubicBezTo>
                  <a:cubicBezTo>
                    <a:pt x="1103" y="108"/>
                    <a:pt x="1089" y="79"/>
                    <a:pt x="1078" y="66"/>
                  </a:cubicBezTo>
                  <a:cubicBezTo>
                    <a:pt x="1077" y="76"/>
                    <a:pt x="1055" y="111"/>
                    <a:pt x="1076" y="114"/>
                  </a:cubicBezTo>
                  <a:cubicBezTo>
                    <a:pt x="1076" y="115"/>
                    <a:pt x="1076" y="115"/>
                    <a:pt x="1076" y="116"/>
                  </a:cubicBezTo>
                  <a:cubicBezTo>
                    <a:pt x="1076" y="117"/>
                    <a:pt x="1077" y="119"/>
                    <a:pt x="1077" y="120"/>
                  </a:cubicBezTo>
                  <a:cubicBezTo>
                    <a:pt x="1077" y="122"/>
                    <a:pt x="1078" y="123"/>
                    <a:pt x="1078" y="125"/>
                  </a:cubicBezTo>
                  <a:cubicBezTo>
                    <a:pt x="1078" y="126"/>
                    <a:pt x="1079" y="126"/>
                    <a:pt x="1079" y="127"/>
                  </a:cubicBezTo>
                  <a:cubicBezTo>
                    <a:pt x="1079" y="128"/>
                    <a:pt x="1079" y="128"/>
                    <a:pt x="1079" y="129"/>
                  </a:cubicBezTo>
                  <a:cubicBezTo>
                    <a:pt x="1080" y="130"/>
                    <a:pt x="1080" y="130"/>
                    <a:pt x="1080" y="131"/>
                  </a:cubicBezTo>
                  <a:cubicBezTo>
                    <a:pt x="1080" y="131"/>
                    <a:pt x="1080" y="131"/>
                    <a:pt x="1080" y="131"/>
                  </a:cubicBezTo>
                  <a:cubicBezTo>
                    <a:pt x="1079" y="130"/>
                    <a:pt x="1077" y="128"/>
                    <a:pt x="1076" y="127"/>
                  </a:cubicBezTo>
                  <a:cubicBezTo>
                    <a:pt x="1075" y="127"/>
                    <a:pt x="1075" y="126"/>
                    <a:pt x="1074" y="126"/>
                  </a:cubicBezTo>
                  <a:cubicBezTo>
                    <a:pt x="1074" y="125"/>
                    <a:pt x="1073" y="125"/>
                    <a:pt x="1073" y="124"/>
                  </a:cubicBezTo>
                  <a:cubicBezTo>
                    <a:pt x="1072" y="123"/>
                    <a:pt x="1071" y="123"/>
                    <a:pt x="1070" y="122"/>
                  </a:cubicBezTo>
                  <a:cubicBezTo>
                    <a:pt x="1068" y="121"/>
                    <a:pt x="1066" y="119"/>
                    <a:pt x="1065" y="118"/>
                  </a:cubicBezTo>
                  <a:cubicBezTo>
                    <a:pt x="1064" y="118"/>
                    <a:pt x="1063" y="117"/>
                    <a:pt x="1063" y="117"/>
                  </a:cubicBezTo>
                  <a:cubicBezTo>
                    <a:pt x="1062" y="117"/>
                    <a:pt x="1062" y="117"/>
                    <a:pt x="1061" y="117"/>
                  </a:cubicBezTo>
                  <a:cubicBezTo>
                    <a:pt x="1061" y="117"/>
                    <a:pt x="1061" y="117"/>
                    <a:pt x="1061" y="117"/>
                  </a:cubicBezTo>
                  <a:cubicBezTo>
                    <a:pt x="1061" y="117"/>
                    <a:pt x="1061" y="117"/>
                    <a:pt x="1061" y="117"/>
                  </a:cubicBezTo>
                  <a:cubicBezTo>
                    <a:pt x="1061" y="117"/>
                    <a:pt x="1061" y="117"/>
                    <a:pt x="1061" y="117"/>
                  </a:cubicBezTo>
                  <a:cubicBezTo>
                    <a:pt x="1061" y="117"/>
                    <a:pt x="1061" y="118"/>
                    <a:pt x="1061" y="118"/>
                  </a:cubicBezTo>
                  <a:cubicBezTo>
                    <a:pt x="1061" y="118"/>
                    <a:pt x="1061" y="118"/>
                    <a:pt x="1061" y="118"/>
                  </a:cubicBezTo>
                  <a:cubicBezTo>
                    <a:pt x="1061" y="119"/>
                    <a:pt x="1061" y="119"/>
                    <a:pt x="1062" y="119"/>
                  </a:cubicBezTo>
                  <a:cubicBezTo>
                    <a:pt x="1062" y="119"/>
                    <a:pt x="1062" y="119"/>
                    <a:pt x="1062" y="119"/>
                  </a:cubicBezTo>
                  <a:cubicBezTo>
                    <a:pt x="1062" y="119"/>
                    <a:pt x="1062" y="119"/>
                    <a:pt x="1062" y="119"/>
                  </a:cubicBezTo>
                  <a:cubicBezTo>
                    <a:pt x="1062" y="119"/>
                    <a:pt x="1061" y="118"/>
                    <a:pt x="1061" y="118"/>
                  </a:cubicBezTo>
                  <a:cubicBezTo>
                    <a:pt x="1061" y="118"/>
                    <a:pt x="1061" y="118"/>
                    <a:pt x="1061" y="118"/>
                  </a:cubicBezTo>
                  <a:cubicBezTo>
                    <a:pt x="1061" y="118"/>
                    <a:pt x="1062" y="118"/>
                    <a:pt x="1062" y="118"/>
                  </a:cubicBezTo>
                  <a:cubicBezTo>
                    <a:pt x="1062" y="118"/>
                    <a:pt x="1062" y="118"/>
                    <a:pt x="1062" y="118"/>
                  </a:cubicBezTo>
                  <a:cubicBezTo>
                    <a:pt x="1062" y="118"/>
                    <a:pt x="1062" y="118"/>
                    <a:pt x="1062" y="118"/>
                  </a:cubicBezTo>
                  <a:cubicBezTo>
                    <a:pt x="1062" y="118"/>
                    <a:pt x="1062" y="118"/>
                    <a:pt x="1062" y="118"/>
                  </a:cubicBezTo>
                  <a:cubicBezTo>
                    <a:pt x="1062" y="118"/>
                    <a:pt x="1062" y="118"/>
                    <a:pt x="1062" y="118"/>
                  </a:cubicBezTo>
                  <a:cubicBezTo>
                    <a:pt x="1063" y="118"/>
                    <a:pt x="1063" y="119"/>
                    <a:pt x="1064" y="119"/>
                  </a:cubicBezTo>
                  <a:cubicBezTo>
                    <a:pt x="1065" y="121"/>
                    <a:pt x="1066" y="122"/>
                    <a:pt x="1068" y="124"/>
                  </a:cubicBezTo>
                  <a:cubicBezTo>
                    <a:pt x="1068" y="125"/>
                    <a:pt x="1069" y="126"/>
                    <a:pt x="1070" y="127"/>
                  </a:cubicBezTo>
                  <a:cubicBezTo>
                    <a:pt x="1070" y="128"/>
                    <a:pt x="1071" y="128"/>
                    <a:pt x="1071" y="128"/>
                  </a:cubicBezTo>
                  <a:cubicBezTo>
                    <a:pt x="1072" y="129"/>
                    <a:pt x="1072" y="129"/>
                    <a:pt x="1073" y="130"/>
                  </a:cubicBezTo>
                  <a:cubicBezTo>
                    <a:pt x="1077" y="134"/>
                    <a:pt x="1082" y="139"/>
                    <a:pt x="1087" y="144"/>
                  </a:cubicBezTo>
                  <a:cubicBezTo>
                    <a:pt x="1089" y="146"/>
                    <a:pt x="1092" y="149"/>
                    <a:pt x="1094" y="152"/>
                  </a:cubicBezTo>
                  <a:cubicBezTo>
                    <a:pt x="1095" y="153"/>
                    <a:pt x="1096" y="154"/>
                    <a:pt x="1097" y="155"/>
                  </a:cubicBezTo>
                  <a:cubicBezTo>
                    <a:pt x="1096" y="155"/>
                    <a:pt x="1096" y="155"/>
                    <a:pt x="1096" y="155"/>
                  </a:cubicBezTo>
                  <a:cubicBezTo>
                    <a:pt x="1095" y="154"/>
                    <a:pt x="1093" y="154"/>
                    <a:pt x="1092" y="154"/>
                  </a:cubicBezTo>
                  <a:cubicBezTo>
                    <a:pt x="1091" y="153"/>
                    <a:pt x="1090" y="153"/>
                    <a:pt x="1089" y="153"/>
                  </a:cubicBezTo>
                  <a:cubicBezTo>
                    <a:pt x="1087" y="152"/>
                    <a:pt x="1086" y="152"/>
                    <a:pt x="1085" y="152"/>
                  </a:cubicBezTo>
                  <a:cubicBezTo>
                    <a:pt x="1085" y="152"/>
                    <a:pt x="1085" y="152"/>
                    <a:pt x="1084" y="152"/>
                  </a:cubicBezTo>
                  <a:cubicBezTo>
                    <a:pt x="1085" y="151"/>
                    <a:pt x="1085" y="151"/>
                    <a:pt x="1085" y="151"/>
                  </a:cubicBezTo>
                  <a:cubicBezTo>
                    <a:pt x="1069" y="141"/>
                    <a:pt x="1055" y="146"/>
                    <a:pt x="1039" y="152"/>
                  </a:cubicBezTo>
                  <a:cubicBezTo>
                    <a:pt x="1051" y="164"/>
                    <a:pt x="1067" y="162"/>
                    <a:pt x="1081" y="155"/>
                  </a:cubicBezTo>
                  <a:cubicBezTo>
                    <a:pt x="1082" y="155"/>
                    <a:pt x="1083" y="155"/>
                    <a:pt x="1084" y="155"/>
                  </a:cubicBezTo>
                  <a:cubicBezTo>
                    <a:pt x="1086" y="155"/>
                    <a:pt x="1087" y="156"/>
                    <a:pt x="1088" y="156"/>
                  </a:cubicBezTo>
                  <a:cubicBezTo>
                    <a:pt x="1089" y="156"/>
                    <a:pt x="1090" y="156"/>
                    <a:pt x="1091" y="157"/>
                  </a:cubicBezTo>
                  <a:cubicBezTo>
                    <a:pt x="1093" y="157"/>
                    <a:pt x="1094" y="157"/>
                    <a:pt x="1095" y="158"/>
                  </a:cubicBezTo>
                  <a:cubicBezTo>
                    <a:pt x="1096" y="158"/>
                    <a:pt x="1097" y="158"/>
                    <a:pt x="1097" y="159"/>
                  </a:cubicBezTo>
                  <a:cubicBezTo>
                    <a:pt x="1098" y="159"/>
                    <a:pt x="1098" y="159"/>
                    <a:pt x="1098" y="159"/>
                  </a:cubicBezTo>
                  <a:cubicBezTo>
                    <a:pt x="1098" y="159"/>
                    <a:pt x="1098" y="159"/>
                    <a:pt x="1099" y="159"/>
                  </a:cubicBezTo>
                  <a:cubicBezTo>
                    <a:pt x="1099" y="159"/>
                    <a:pt x="1099" y="159"/>
                    <a:pt x="1100" y="159"/>
                  </a:cubicBezTo>
                  <a:cubicBezTo>
                    <a:pt x="1100" y="160"/>
                    <a:pt x="1101" y="160"/>
                    <a:pt x="1101" y="161"/>
                  </a:cubicBezTo>
                  <a:cubicBezTo>
                    <a:pt x="1104" y="164"/>
                    <a:pt x="1107" y="167"/>
                    <a:pt x="1110" y="169"/>
                  </a:cubicBezTo>
                  <a:cubicBezTo>
                    <a:pt x="1110" y="170"/>
                    <a:pt x="1111" y="170"/>
                    <a:pt x="1111" y="170"/>
                  </a:cubicBezTo>
                  <a:cubicBezTo>
                    <a:pt x="1112" y="170"/>
                    <a:pt x="1112" y="170"/>
                    <a:pt x="1112" y="170"/>
                  </a:cubicBezTo>
                  <a:cubicBezTo>
                    <a:pt x="1112" y="170"/>
                    <a:pt x="1112" y="170"/>
                    <a:pt x="1112" y="170"/>
                  </a:cubicBezTo>
                  <a:cubicBezTo>
                    <a:pt x="1113" y="171"/>
                    <a:pt x="1113" y="171"/>
                    <a:pt x="1113" y="171"/>
                  </a:cubicBezTo>
                  <a:cubicBezTo>
                    <a:pt x="1114" y="171"/>
                    <a:pt x="1115" y="171"/>
                    <a:pt x="1116" y="172"/>
                  </a:cubicBezTo>
                  <a:cubicBezTo>
                    <a:pt x="1118" y="172"/>
                    <a:pt x="1120" y="172"/>
                    <a:pt x="1122" y="172"/>
                  </a:cubicBezTo>
                  <a:cubicBezTo>
                    <a:pt x="1126" y="172"/>
                    <a:pt x="1129" y="171"/>
                    <a:pt x="1132" y="172"/>
                  </a:cubicBezTo>
                  <a:cubicBezTo>
                    <a:pt x="1133" y="172"/>
                    <a:pt x="1133" y="172"/>
                    <a:pt x="1133" y="172"/>
                  </a:cubicBezTo>
                  <a:cubicBezTo>
                    <a:pt x="1134" y="172"/>
                    <a:pt x="1134" y="172"/>
                    <a:pt x="1135" y="172"/>
                  </a:cubicBezTo>
                  <a:cubicBezTo>
                    <a:pt x="1135" y="172"/>
                    <a:pt x="1135" y="172"/>
                    <a:pt x="1136" y="172"/>
                  </a:cubicBezTo>
                  <a:cubicBezTo>
                    <a:pt x="1136" y="172"/>
                    <a:pt x="1136" y="172"/>
                    <a:pt x="1137" y="173"/>
                  </a:cubicBezTo>
                  <a:cubicBezTo>
                    <a:pt x="1138" y="173"/>
                    <a:pt x="1139" y="174"/>
                    <a:pt x="1140" y="174"/>
                  </a:cubicBezTo>
                  <a:cubicBezTo>
                    <a:pt x="1141" y="175"/>
                    <a:pt x="1142" y="176"/>
                    <a:pt x="1143" y="176"/>
                  </a:cubicBezTo>
                  <a:cubicBezTo>
                    <a:pt x="1144" y="177"/>
                    <a:pt x="1145" y="177"/>
                    <a:pt x="1145" y="177"/>
                  </a:cubicBezTo>
                  <a:cubicBezTo>
                    <a:pt x="1146" y="178"/>
                    <a:pt x="1146" y="178"/>
                    <a:pt x="1146" y="178"/>
                  </a:cubicBezTo>
                  <a:cubicBezTo>
                    <a:pt x="1148" y="180"/>
                    <a:pt x="1150" y="181"/>
                    <a:pt x="1151" y="182"/>
                  </a:cubicBezTo>
                  <a:cubicBezTo>
                    <a:pt x="1152" y="183"/>
                    <a:pt x="1152" y="183"/>
                    <a:pt x="1153" y="183"/>
                  </a:cubicBezTo>
                  <a:cubicBezTo>
                    <a:pt x="1152" y="186"/>
                    <a:pt x="1152" y="189"/>
                    <a:pt x="1153" y="191"/>
                  </a:cubicBezTo>
                  <a:cubicBezTo>
                    <a:pt x="1153" y="196"/>
                    <a:pt x="1153" y="200"/>
                    <a:pt x="1153" y="205"/>
                  </a:cubicBezTo>
                  <a:cubicBezTo>
                    <a:pt x="1154" y="209"/>
                    <a:pt x="1154" y="214"/>
                    <a:pt x="1154" y="218"/>
                  </a:cubicBezTo>
                  <a:cubicBezTo>
                    <a:pt x="1154" y="228"/>
                    <a:pt x="1153" y="237"/>
                    <a:pt x="1151" y="247"/>
                  </a:cubicBezTo>
                  <a:cubicBezTo>
                    <a:pt x="1150" y="252"/>
                    <a:pt x="1149" y="257"/>
                    <a:pt x="1148" y="262"/>
                  </a:cubicBezTo>
                  <a:cubicBezTo>
                    <a:pt x="1148" y="263"/>
                    <a:pt x="1148" y="264"/>
                    <a:pt x="1148" y="266"/>
                  </a:cubicBezTo>
                  <a:cubicBezTo>
                    <a:pt x="1147" y="267"/>
                    <a:pt x="1147" y="269"/>
                    <a:pt x="1147" y="270"/>
                  </a:cubicBezTo>
                  <a:cubicBezTo>
                    <a:pt x="1147" y="272"/>
                    <a:pt x="1147" y="275"/>
                    <a:pt x="1148" y="278"/>
                  </a:cubicBezTo>
                  <a:cubicBezTo>
                    <a:pt x="1148" y="283"/>
                    <a:pt x="1149" y="288"/>
                    <a:pt x="1150" y="293"/>
                  </a:cubicBezTo>
                  <a:cubicBezTo>
                    <a:pt x="1151" y="296"/>
                    <a:pt x="1152" y="300"/>
                    <a:pt x="1153" y="303"/>
                  </a:cubicBezTo>
                  <a:cubicBezTo>
                    <a:pt x="1153" y="302"/>
                    <a:pt x="1152" y="301"/>
                    <a:pt x="1151" y="299"/>
                  </a:cubicBezTo>
                  <a:cubicBezTo>
                    <a:pt x="1151" y="299"/>
                    <a:pt x="1151" y="298"/>
                    <a:pt x="1150" y="297"/>
                  </a:cubicBezTo>
                  <a:cubicBezTo>
                    <a:pt x="1150" y="297"/>
                    <a:pt x="1149" y="296"/>
                    <a:pt x="1149" y="296"/>
                  </a:cubicBezTo>
                  <a:cubicBezTo>
                    <a:pt x="1148" y="295"/>
                    <a:pt x="1148" y="294"/>
                    <a:pt x="1147" y="294"/>
                  </a:cubicBezTo>
                  <a:cubicBezTo>
                    <a:pt x="1147" y="294"/>
                    <a:pt x="1147" y="293"/>
                    <a:pt x="1147" y="293"/>
                  </a:cubicBezTo>
                  <a:cubicBezTo>
                    <a:pt x="1147" y="292"/>
                    <a:pt x="1148" y="291"/>
                    <a:pt x="1148" y="290"/>
                  </a:cubicBezTo>
                  <a:cubicBezTo>
                    <a:pt x="1147" y="291"/>
                    <a:pt x="1147" y="292"/>
                    <a:pt x="1146" y="292"/>
                  </a:cubicBezTo>
                  <a:cubicBezTo>
                    <a:pt x="1146" y="292"/>
                    <a:pt x="1146" y="292"/>
                    <a:pt x="1145" y="292"/>
                  </a:cubicBezTo>
                  <a:cubicBezTo>
                    <a:pt x="1143" y="290"/>
                    <a:pt x="1140" y="287"/>
                    <a:pt x="1136" y="286"/>
                  </a:cubicBezTo>
                  <a:cubicBezTo>
                    <a:pt x="1135" y="286"/>
                    <a:pt x="1135" y="286"/>
                    <a:pt x="1134" y="286"/>
                  </a:cubicBezTo>
                  <a:cubicBezTo>
                    <a:pt x="1134" y="286"/>
                    <a:pt x="1133" y="286"/>
                    <a:pt x="1133" y="286"/>
                  </a:cubicBezTo>
                  <a:cubicBezTo>
                    <a:pt x="1132" y="286"/>
                    <a:pt x="1132" y="286"/>
                    <a:pt x="1132" y="286"/>
                  </a:cubicBezTo>
                  <a:cubicBezTo>
                    <a:pt x="1131" y="286"/>
                    <a:pt x="1131" y="286"/>
                    <a:pt x="1131" y="286"/>
                  </a:cubicBezTo>
                  <a:cubicBezTo>
                    <a:pt x="1130" y="286"/>
                    <a:pt x="1130" y="286"/>
                    <a:pt x="1129" y="286"/>
                  </a:cubicBezTo>
                  <a:cubicBezTo>
                    <a:pt x="1127" y="286"/>
                    <a:pt x="1125" y="286"/>
                    <a:pt x="1123" y="286"/>
                  </a:cubicBezTo>
                  <a:cubicBezTo>
                    <a:pt x="1122" y="286"/>
                    <a:pt x="1121" y="287"/>
                    <a:pt x="1120" y="287"/>
                  </a:cubicBezTo>
                  <a:cubicBezTo>
                    <a:pt x="1119" y="287"/>
                    <a:pt x="1118" y="287"/>
                    <a:pt x="1117" y="287"/>
                  </a:cubicBezTo>
                  <a:cubicBezTo>
                    <a:pt x="1116" y="287"/>
                    <a:pt x="1115" y="287"/>
                    <a:pt x="1114" y="287"/>
                  </a:cubicBezTo>
                  <a:cubicBezTo>
                    <a:pt x="1113" y="287"/>
                    <a:pt x="1112" y="287"/>
                    <a:pt x="1111" y="287"/>
                  </a:cubicBezTo>
                  <a:cubicBezTo>
                    <a:pt x="1110" y="287"/>
                    <a:pt x="1109" y="287"/>
                    <a:pt x="1109" y="287"/>
                  </a:cubicBezTo>
                  <a:cubicBezTo>
                    <a:pt x="1109" y="287"/>
                    <a:pt x="1109" y="287"/>
                    <a:pt x="1108" y="287"/>
                  </a:cubicBezTo>
                  <a:cubicBezTo>
                    <a:pt x="1108" y="287"/>
                    <a:pt x="1108" y="286"/>
                    <a:pt x="1108" y="286"/>
                  </a:cubicBezTo>
                  <a:cubicBezTo>
                    <a:pt x="1107" y="286"/>
                    <a:pt x="1107" y="286"/>
                    <a:pt x="1107" y="285"/>
                  </a:cubicBezTo>
                  <a:cubicBezTo>
                    <a:pt x="1107" y="285"/>
                    <a:pt x="1107" y="285"/>
                    <a:pt x="1107" y="285"/>
                  </a:cubicBezTo>
                  <a:cubicBezTo>
                    <a:pt x="1106" y="284"/>
                    <a:pt x="1106" y="284"/>
                    <a:pt x="1106" y="284"/>
                  </a:cubicBezTo>
                  <a:cubicBezTo>
                    <a:pt x="1105" y="283"/>
                    <a:pt x="1105" y="283"/>
                    <a:pt x="1104" y="282"/>
                  </a:cubicBezTo>
                  <a:cubicBezTo>
                    <a:pt x="1104" y="282"/>
                    <a:pt x="1104" y="282"/>
                    <a:pt x="1104" y="282"/>
                  </a:cubicBezTo>
                  <a:cubicBezTo>
                    <a:pt x="1104" y="281"/>
                    <a:pt x="1104" y="281"/>
                    <a:pt x="1103" y="281"/>
                  </a:cubicBezTo>
                  <a:cubicBezTo>
                    <a:pt x="1103" y="280"/>
                    <a:pt x="1103" y="280"/>
                    <a:pt x="1102" y="279"/>
                  </a:cubicBezTo>
                  <a:cubicBezTo>
                    <a:pt x="1102" y="278"/>
                    <a:pt x="1101" y="277"/>
                    <a:pt x="1100" y="276"/>
                  </a:cubicBezTo>
                  <a:cubicBezTo>
                    <a:pt x="1100" y="275"/>
                    <a:pt x="1099" y="273"/>
                    <a:pt x="1099" y="272"/>
                  </a:cubicBezTo>
                  <a:cubicBezTo>
                    <a:pt x="1099" y="272"/>
                    <a:pt x="1099" y="272"/>
                    <a:pt x="1099" y="272"/>
                  </a:cubicBezTo>
                  <a:cubicBezTo>
                    <a:pt x="1099" y="272"/>
                    <a:pt x="1100" y="272"/>
                    <a:pt x="1100" y="272"/>
                  </a:cubicBezTo>
                  <a:cubicBezTo>
                    <a:pt x="1100" y="271"/>
                    <a:pt x="1099" y="270"/>
                    <a:pt x="1099" y="269"/>
                  </a:cubicBezTo>
                  <a:cubicBezTo>
                    <a:pt x="1101" y="270"/>
                    <a:pt x="1101" y="270"/>
                    <a:pt x="1101" y="270"/>
                  </a:cubicBezTo>
                  <a:cubicBezTo>
                    <a:pt x="1120" y="258"/>
                    <a:pt x="1098" y="244"/>
                    <a:pt x="1095" y="233"/>
                  </a:cubicBezTo>
                  <a:cubicBezTo>
                    <a:pt x="1090" y="242"/>
                    <a:pt x="1081" y="267"/>
                    <a:pt x="1097" y="271"/>
                  </a:cubicBezTo>
                  <a:cubicBezTo>
                    <a:pt x="1097" y="272"/>
                    <a:pt x="1097" y="272"/>
                    <a:pt x="1097" y="273"/>
                  </a:cubicBezTo>
                  <a:cubicBezTo>
                    <a:pt x="1098" y="274"/>
                    <a:pt x="1098" y="275"/>
                    <a:pt x="1099" y="277"/>
                  </a:cubicBezTo>
                  <a:cubicBezTo>
                    <a:pt x="1099" y="278"/>
                    <a:pt x="1100" y="279"/>
                    <a:pt x="1101" y="280"/>
                  </a:cubicBezTo>
                  <a:cubicBezTo>
                    <a:pt x="1101" y="281"/>
                    <a:pt x="1101" y="281"/>
                    <a:pt x="1102" y="282"/>
                  </a:cubicBezTo>
                  <a:cubicBezTo>
                    <a:pt x="1102" y="282"/>
                    <a:pt x="1102" y="282"/>
                    <a:pt x="1102" y="283"/>
                  </a:cubicBezTo>
                  <a:cubicBezTo>
                    <a:pt x="1103" y="283"/>
                    <a:pt x="1103" y="283"/>
                    <a:pt x="1103" y="283"/>
                  </a:cubicBezTo>
                  <a:cubicBezTo>
                    <a:pt x="1103" y="284"/>
                    <a:pt x="1104" y="284"/>
                    <a:pt x="1104" y="285"/>
                  </a:cubicBezTo>
                  <a:cubicBezTo>
                    <a:pt x="1104" y="285"/>
                    <a:pt x="1105" y="286"/>
                    <a:pt x="1105" y="286"/>
                  </a:cubicBezTo>
                  <a:cubicBezTo>
                    <a:pt x="1105" y="286"/>
                    <a:pt x="1106" y="287"/>
                    <a:pt x="1106" y="287"/>
                  </a:cubicBezTo>
                  <a:cubicBezTo>
                    <a:pt x="1106" y="287"/>
                    <a:pt x="1106" y="287"/>
                    <a:pt x="1106" y="287"/>
                  </a:cubicBezTo>
                  <a:cubicBezTo>
                    <a:pt x="1104" y="287"/>
                    <a:pt x="1101" y="287"/>
                    <a:pt x="1098" y="286"/>
                  </a:cubicBezTo>
                  <a:cubicBezTo>
                    <a:pt x="1098" y="286"/>
                    <a:pt x="1097" y="286"/>
                    <a:pt x="1097" y="286"/>
                  </a:cubicBezTo>
                  <a:cubicBezTo>
                    <a:pt x="1095" y="286"/>
                    <a:pt x="1095" y="286"/>
                    <a:pt x="1095" y="286"/>
                  </a:cubicBezTo>
                  <a:cubicBezTo>
                    <a:pt x="1094" y="286"/>
                    <a:pt x="1093" y="285"/>
                    <a:pt x="1092" y="285"/>
                  </a:cubicBezTo>
                  <a:cubicBezTo>
                    <a:pt x="1091" y="285"/>
                    <a:pt x="1090" y="285"/>
                    <a:pt x="1089" y="284"/>
                  </a:cubicBezTo>
                  <a:cubicBezTo>
                    <a:pt x="1088" y="284"/>
                    <a:pt x="1087" y="284"/>
                    <a:pt x="1086" y="283"/>
                  </a:cubicBezTo>
                  <a:cubicBezTo>
                    <a:pt x="1082" y="282"/>
                    <a:pt x="1078" y="280"/>
                    <a:pt x="1075" y="278"/>
                  </a:cubicBezTo>
                  <a:cubicBezTo>
                    <a:pt x="1073" y="277"/>
                    <a:pt x="1072" y="277"/>
                    <a:pt x="1071" y="276"/>
                  </a:cubicBezTo>
                  <a:cubicBezTo>
                    <a:pt x="1071" y="276"/>
                    <a:pt x="1071" y="276"/>
                    <a:pt x="1071" y="276"/>
                  </a:cubicBezTo>
                  <a:cubicBezTo>
                    <a:pt x="1071" y="276"/>
                    <a:pt x="1070" y="276"/>
                    <a:pt x="1069" y="275"/>
                  </a:cubicBezTo>
                  <a:cubicBezTo>
                    <a:pt x="1069" y="275"/>
                    <a:pt x="1068" y="274"/>
                    <a:pt x="1067" y="274"/>
                  </a:cubicBezTo>
                  <a:cubicBezTo>
                    <a:pt x="1067" y="273"/>
                    <a:pt x="1066" y="273"/>
                    <a:pt x="1066" y="273"/>
                  </a:cubicBezTo>
                  <a:cubicBezTo>
                    <a:pt x="1066" y="273"/>
                    <a:pt x="1065" y="272"/>
                    <a:pt x="1065" y="272"/>
                  </a:cubicBezTo>
                  <a:cubicBezTo>
                    <a:pt x="1064" y="271"/>
                    <a:pt x="1062" y="270"/>
                    <a:pt x="1061" y="269"/>
                  </a:cubicBezTo>
                  <a:cubicBezTo>
                    <a:pt x="1060" y="268"/>
                    <a:pt x="1060" y="268"/>
                    <a:pt x="1059" y="267"/>
                  </a:cubicBezTo>
                  <a:cubicBezTo>
                    <a:pt x="1059" y="267"/>
                    <a:pt x="1058" y="267"/>
                    <a:pt x="1058" y="266"/>
                  </a:cubicBezTo>
                  <a:cubicBezTo>
                    <a:pt x="1058" y="266"/>
                    <a:pt x="1058" y="266"/>
                    <a:pt x="1057" y="265"/>
                  </a:cubicBezTo>
                  <a:cubicBezTo>
                    <a:pt x="1055" y="263"/>
                    <a:pt x="1053" y="261"/>
                    <a:pt x="1051" y="259"/>
                  </a:cubicBezTo>
                  <a:cubicBezTo>
                    <a:pt x="1050" y="258"/>
                    <a:pt x="1049" y="257"/>
                    <a:pt x="1049" y="256"/>
                  </a:cubicBezTo>
                  <a:cubicBezTo>
                    <a:pt x="1048" y="256"/>
                    <a:pt x="1047" y="255"/>
                    <a:pt x="1047" y="254"/>
                  </a:cubicBezTo>
                  <a:cubicBezTo>
                    <a:pt x="1044" y="251"/>
                    <a:pt x="1043" y="249"/>
                    <a:pt x="1043" y="249"/>
                  </a:cubicBezTo>
                  <a:cubicBezTo>
                    <a:pt x="1043" y="249"/>
                    <a:pt x="1043" y="250"/>
                    <a:pt x="1043" y="251"/>
                  </a:cubicBezTo>
                  <a:cubicBezTo>
                    <a:pt x="1044" y="252"/>
                    <a:pt x="1044" y="253"/>
                    <a:pt x="1045" y="255"/>
                  </a:cubicBezTo>
                  <a:cubicBezTo>
                    <a:pt x="1046" y="256"/>
                    <a:pt x="1046" y="257"/>
                    <a:pt x="1047" y="258"/>
                  </a:cubicBezTo>
                  <a:cubicBezTo>
                    <a:pt x="1047" y="259"/>
                    <a:pt x="1048" y="260"/>
                    <a:pt x="1049" y="261"/>
                  </a:cubicBezTo>
                  <a:cubicBezTo>
                    <a:pt x="1049" y="262"/>
                    <a:pt x="1050" y="263"/>
                    <a:pt x="1051" y="265"/>
                  </a:cubicBezTo>
                  <a:cubicBezTo>
                    <a:pt x="1052" y="265"/>
                    <a:pt x="1052" y="266"/>
                    <a:pt x="1053" y="266"/>
                  </a:cubicBezTo>
                  <a:cubicBezTo>
                    <a:pt x="1053" y="267"/>
                    <a:pt x="1054" y="268"/>
                    <a:pt x="1054" y="268"/>
                  </a:cubicBezTo>
                  <a:cubicBezTo>
                    <a:pt x="1055" y="268"/>
                    <a:pt x="1055" y="269"/>
                    <a:pt x="1055" y="269"/>
                  </a:cubicBezTo>
                  <a:cubicBezTo>
                    <a:pt x="1056" y="269"/>
                    <a:pt x="1056" y="270"/>
                    <a:pt x="1056" y="270"/>
                  </a:cubicBezTo>
                  <a:cubicBezTo>
                    <a:pt x="1057" y="271"/>
                    <a:pt x="1058" y="271"/>
                    <a:pt x="1058" y="272"/>
                  </a:cubicBezTo>
                  <a:cubicBezTo>
                    <a:pt x="1059" y="272"/>
                    <a:pt x="1060" y="273"/>
                    <a:pt x="1061" y="274"/>
                  </a:cubicBezTo>
                  <a:cubicBezTo>
                    <a:pt x="1060" y="274"/>
                    <a:pt x="1059" y="274"/>
                    <a:pt x="1058" y="274"/>
                  </a:cubicBezTo>
                  <a:cubicBezTo>
                    <a:pt x="1057" y="274"/>
                    <a:pt x="1056" y="274"/>
                    <a:pt x="1054" y="274"/>
                  </a:cubicBezTo>
                  <a:cubicBezTo>
                    <a:pt x="1053" y="274"/>
                    <a:pt x="1052" y="275"/>
                    <a:pt x="1050" y="275"/>
                  </a:cubicBezTo>
                  <a:cubicBezTo>
                    <a:pt x="1050" y="275"/>
                    <a:pt x="1049" y="275"/>
                    <a:pt x="1048" y="275"/>
                  </a:cubicBezTo>
                  <a:cubicBezTo>
                    <a:pt x="1048" y="275"/>
                    <a:pt x="1048" y="275"/>
                    <a:pt x="1048" y="275"/>
                  </a:cubicBezTo>
                  <a:cubicBezTo>
                    <a:pt x="1046" y="276"/>
                    <a:pt x="1046" y="276"/>
                    <a:pt x="1046" y="276"/>
                  </a:cubicBezTo>
                  <a:cubicBezTo>
                    <a:pt x="1033" y="261"/>
                    <a:pt x="1022" y="275"/>
                    <a:pt x="1010" y="282"/>
                  </a:cubicBezTo>
                  <a:cubicBezTo>
                    <a:pt x="1026" y="300"/>
                    <a:pt x="1040" y="301"/>
                    <a:pt x="1047" y="279"/>
                  </a:cubicBezTo>
                  <a:cubicBezTo>
                    <a:pt x="1047" y="279"/>
                    <a:pt x="1047" y="279"/>
                    <a:pt x="1047" y="279"/>
                  </a:cubicBezTo>
                  <a:cubicBezTo>
                    <a:pt x="1049" y="278"/>
                    <a:pt x="1050" y="278"/>
                    <a:pt x="1051" y="278"/>
                  </a:cubicBezTo>
                  <a:cubicBezTo>
                    <a:pt x="1052" y="278"/>
                    <a:pt x="1053" y="277"/>
                    <a:pt x="1055" y="277"/>
                  </a:cubicBezTo>
                  <a:cubicBezTo>
                    <a:pt x="1056" y="277"/>
                    <a:pt x="1057" y="277"/>
                    <a:pt x="1058" y="277"/>
                  </a:cubicBezTo>
                  <a:cubicBezTo>
                    <a:pt x="1059" y="277"/>
                    <a:pt x="1060" y="277"/>
                    <a:pt x="1062" y="277"/>
                  </a:cubicBezTo>
                  <a:cubicBezTo>
                    <a:pt x="1063" y="277"/>
                    <a:pt x="1064" y="277"/>
                    <a:pt x="1064" y="277"/>
                  </a:cubicBezTo>
                  <a:cubicBezTo>
                    <a:pt x="1065" y="277"/>
                    <a:pt x="1065" y="277"/>
                    <a:pt x="1065" y="277"/>
                  </a:cubicBezTo>
                  <a:cubicBezTo>
                    <a:pt x="1065" y="277"/>
                    <a:pt x="1065" y="277"/>
                    <a:pt x="1065" y="277"/>
                  </a:cubicBezTo>
                  <a:cubicBezTo>
                    <a:pt x="1066" y="278"/>
                    <a:pt x="1067" y="278"/>
                    <a:pt x="1067" y="279"/>
                  </a:cubicBezTo>
                  <a:cubicBezTo>
                    <a:pt x="1069" y="280"/>
                    <a:pt x="1071" y="281"/>
                    <a:pt x="1073" y="282"/>
                  </a:cubicBezTo>
                  <a:cubicBezTo>
                    <a:pt x="1076" y="284"/>
                    <a:pt x="1080" y="285"/>
                    <a:pt x="1085" y="287"/>
                  </a:cubicBezTo>
                  <a:cubicBezTo>
                    <a:pt x="1086" y="287"/>
                    <a:pt x="1087" y="288"/>
                    <a:pt x="1088" y="288"/>
                  </a:cubicBezTo>
                  <a:cubicBezTo>
                    <a:pt x="1089" y="288"/>
                    <a:pt x="1090" y="289"/>
                    <a:pt x="1091" y="289"/>
                  </a:cubicBezTo>
                  <a:cubicBezTo>
                    <a:pt x="1092" y="289"/>
                    <a:pt x="1093" y="289"/>
                    <a:pt x="1094" y="290"/>
                  </a:cubicBezTo>
                  <a:cubicBezTo>
                    <a:pt x="1096" y="290"/>
                    <a:pt x="1096" y="290"/>
                    <a:pt x="1096" y="290"/>
                  </a:cubicBezTo>
                  <a:cubicBezTo>
                    <a:pt x="1096" y="290"/>
                    <a:pt x="1097" y="290"/>
                    <a:pt x="1098" y="290"/>
                  </a:cubicBezTo>
                  <a:cubicBezTo>
                    <a:pt x="1099" y="291"/>
                    <a:pt x="1101" y="291"/>
                    <a:pt x="1103" y="291"/>
                  </a:cubicBezTo>
                  <a:cubicBezTo>
                    <a:pt x="1113" y="300"/>
                    <a:pt x="1123" y="307"/>
                    <a:pt x="1124" y="319"/>
                  </a:cubicBezTo>
                  <a:cubicBezTo>
                    <a:pt x="1125" y="324"/>
                    <a:pt x="1124" y="335"/>
                    <a:pt x="1133" y="348"/>
                  </a:cubicBezTo>
                  <a:cubicBezTo>
                    <a:pt x="1151" y="376"/>
                    <a:pt x="1186" y="404"/>
                    <a:pt x="1188" y="447"/>
                  </a:cubicBezTo>
                  <a:cubicBezTo>
                    <a:pt x="1147" y="447"/>
                    <a:pt x="1136" y="426"/>
                    <a:pt x="1118" y="392"/>
                  </a:cubicBezTo>
                  <a:cubicBezTo>
                    <a:pt x="1095" y="351"/>
                    <a:pt x="1071" y="353"/>
                    <a:pt x="1032" y="328"/>
                  </a:cubicBezTo>
                  <a:cubicBezTo>
                    <a:pt x="1008" y="312"/>
                    <a:pt x="988" y="297"/>
                    <a:pt x="963" y="283"/>
                  </a:cubicBezTo>
                  <a:cubicBezTo>
                    <a:pt x="946" y="274"/>
                    <a:pt x="936" y="259"/>
                    <a:pt x="924" y="246"/>
                  </a:cubicBezTo>
                  <a:cubicBezTo>
                    <a:pt x="918" y="238"/>
                    <a:pt x="912" y="229"/>
                    <a:pt x="906" y="220"/>
                  </a:cubicBezTo>
                  <a:cubicBezTo>
                    <a:pt x="903" y="214"/>
                    <a:pt x="899" y="209"/>
                    <a:pt x="895" y="203"/>
                  </a:cubicBezTo>
                  <a:cubicBezTo>
                    <a:pt x="895" y="203"/>
                    <a:pt x="895" y="202"/>
                    <a:pt x="895" y="201"/>
                  </a:cubicBezTo>
                  <a:cubicBezTo>
                    <a:pt x="894" y="200"/>
                    <a:pt x="894" y="198"/>
                    <a:pt x="894" y="197"/>
                  </a:cubicBezTo>
                  <a:cubicBezTo>
                    <a:pt x="893" y="196"/>
                    <a:pt x="893" y="196"/>
                    <a:pt x="893" y="195"/>
                  </a:cubicBezTo>
                  <a:cubicBezTo>
                    <a:pt x="893" y="195"/>
                    <a:pt x="893" y="194"/>
                    <a:pt x="893" y="194"/>
                  </a:cubicBezTo>
                  <a:cubicBezTo>
                    <a:pt x="893" y="193"/>
                    <a:pt x="893" y="192"/>
                    <a:pt x="892" y="191"/>
                  </a:cubicBezTo>
                  <a:cubicBezTo>
                    <a:pt x="892" y="189"/>
                    <a:pt x="892" y="186"/>
                    <a:pt x="893" y="184"/>
                  </a:cubicBezTo>
                  <a:cubicBezTo>
                    <a:pt x="893" y="184"/>
                    <a:pt x="893" y="184"/>
                    <a:pt x="893" y="184"/>
                  </a:cubicBezTo>
                  <a:cubicBezTo>
                    <a:pt x="893" y="183"/>
                    <a:pt x="893" y="183"/>
                    <a:pt x="894" y="183"/>
                  </a:cubicBezTo>
                  <a:cubicBezTo>
                    <a:pt x="894" y="183"/>
                    <a:pt x="894" y="183"/>
                    <a:pt x="894" y="183"/>
                  </a:cubicBezTo>
                  <a:cubicBezTo>
                    <a:pt x="894" y="182"/>
                    <a:pt x="894" y="182"/>
                    <a:pt x="894" y="182"/>
                  </a:cubicBezTo>
                  <a:cubicBezTo>
                    <a:pt x="894" y="182"/>
                    <a:pt x="894" y="182"/>
                    <a:pt x="894" y="182"/>
                  </a:cubicBezTo>
                  <a:cubicBezTo>
                    <a:pt x="895" y="181"/>
                    <a:pt x="896" y="180"/>
                    <a:pt x="897" y="179"/>
                  </a:cubicBezTo>
                  <a:cubicBezTo>
                    <a:pt x="897" y="179"/>
                    <a:pt x="897" y="178"/>
                    <a:pt x="898" y="178"/>
                  </a:cubicBezTo>
                  <a:cubicBezTo>
                    <a:pt x="898" y="177"/>
                    <a:pt x="899" y="177"/>
                    <a:pt x="899" y="176"/>
                  </a:cubicBezTo>
                  <a:cubicBezTo>
                    <a:pt x="900" y="176"/>
                    <a:pt x="900" y="175"/>
                    <a:pt x="900" y="175"/>
                  </a:cubicBezTo>
                  <a:cubicBezTo>
                    <a:pt x="901" y="174"/>
                    <a:pt x="901" y="174"/>
                    <a:pt x="902" y="173"/>
                  </a:cubicBezTo>
                  <a:cubicBezTo>
                    <a:pt x="903" y="171"/>
                    <a:pt x="905" y="169"/>
                    <a:pt x="906" y="166"/>
                  </a:cubicBezTo>
                  <a:cubicBezTo>
                    <a:pt x="906" y="166"/>
                    <a:pt x="906" y="165"/>
                    <a:pt x="906" y="165"/>
                  </a:cubicBezTo>
                  <a:cubicBezTo>
                    <a:pt x="907" y="164"/>
                    <a:pt x="907" y="164"/>
                    <a:pt x="907" y="164"/>
                  </a:cubicBezTo>
                  <a:cubicBezTo>
                    <a:pt x="907" y="163"/>
                    <a:pt x="907" y="163"/>
                    <a:pt x="907" y="162"/>
                  </a:cubicBezTo>
                  <a:cubicBezTo>
                    <a:pt x="908" y="161"/>
                    <a:pt x="908" y="161"/>
                    <a:pt x="908" y="160"/>
                  </a:cubicBezTo>
                  <a:cubicBezTo>
                    <a:pt x="908" y="159"/>
                    <a:pt x="908" y="159"/>
                    <a:pt x="909" y="158"/>
                  </a:cubicBezTo>
                  <a:cubicBezTo>
                    <a:pt x="909" y="155"/>
                    <a:pt x="910" y="153"/>
                    <a:pt x="910" y="150"/>
                  </a:cubicBezTo>
                  <a:cubicBezTo>
                    <a:pt x="910" y="148"/>
                    <a:pt x="910" y="147"/>
                    <a:pt x="910" y="146"/>
                  </a:cubicBezTo>
                  <a:cubicBezTo>
                    <a:pt x="910" y="145"/>
                    <a:pt x="910" y="144"/>
                    <a:pt x="910" y="144"/>
                  </a:cubicBezTo>
                  <a:cubicBezTo>
                    <a:pt x="910" y="144"/>
                    <a:pt x="910" y="144"/>
                    <a:pt x="910" y="144"/>
                  </a:cubicBezTo>
                  <a:cubicBezTo>
                    <a:pt x="910" y="144"/>
                    <a:pt x="910" y="143"/>
                    <a:pt x="910" y="143"/>
                  </a:cubicBezTo>
                  <a:cubicBezTo>
                    <a:pt x="911" y="143"/>
                    <a:pt x="911" y="142"/>
                    <a:pt x="911" y="142"/>
                  </a:cubicBezTo>
                  <a:cubicBezTo>
                    <a:pt x="912" y="141"/>
                    <a:pt x="912" y="141"/>
                    <a:pt x="913" y="140"/>
                  </a:cubicBezTo>
                  <a:cubicBezTo>
                    <a:pt x="913" y="140"/>
                    <a:pt x="913" y="139"/>
                    <a:pt x="914" y="139"/>
                  </a:cubicBezTo>
                  <a:cubicBezTo>
                    <a:pt x="914" y="138"/>
                    <a:pt x="915" y="138"/>
                    <a:pt x="915" y="137"/>
                  </a:cubicBezTo>
                  <a:cubicBezTo>
                    <a:pt x="916" y="137"/>
                    <a:pt x="917" y="136"/>
                    <a:pt x="917" y="136"/>
                  </a:cubicBezTo>
                  <a:cubicBezTo>
                    <a:pt x="917" y="136"/>
                    <a:pt x="917" y="136"/>
                    <a:pt x="917" y="135"/>
                  </a:cubicBezTo>
                  <a:cubicBezTo>
                    <a:pt x="931" y="142"/>
                    <a:pt x="935" y="135"/>
                    <a:pt x="932" y="119"/>
                  </a:cubicBezTo>
                  <a:cubicBezTo>
                    <a:pt x="924" y="121"/>
                    <a:pt x="913" y="121"/>
                    <a:pt x="916" y="134"/>
                  </a:cubicBezTo>
                  <a:cubicBezTo>
                    <a:pt x="915" y="134"/>
                    <a:pt x="915" y="134"/>
                    <a:pt x="915" y="134"/>
                  </a:cubicBezTo>
                  <a:cubicBezTo>
                    <a:pt x="915" y="134"/>
                    <a:pt x="915" y="134"/>
                    <a:pt x="915" y="134"/>
                  </a:cubicBezTo>
                  <a:cubicBezTo>
                    <a:pt x="915" y="135"/>
                    <a:pt x="915" y="135"/>
                    <a:pt x="914" y="135"/>
                  </a:cubicBezTo>
                  <a:cubicBezTo>
                    <a:pt x="914" y="136"/>
                    <a:pt x="913" y="137"/>
                    <a:pt x="912" y="137"/>
                  </a:cubicBezTo>
                  <a:cubicBezTo>
                    <a:pt x="912" y="138"/>
                    <a:pt x="911" y="138"/>
                    <a:pt x="911" y="139"/>
                  </a:cubicBezTo>
                  <a:cubicBezTo>
                    <a:pt x="911" y="139"/>
                    <a:pt x="910" y="140"/>
                    <a:pt x="910" y="140"/>
                  </a:cubicBezTo>
                  <a:cubicBezTo>
                    <a:pt x="910" y="139"/>
                    <a:pt x="910" y="139"/>
                    <a:pt x="910" y="138"/>
                  </a:cubicBezTo>
                  <a:cubicBezTo>
                    <a:pt x="910" y="137"/>
                    <a:pt x="910" y="137"/>
                    <a:pt x="910" y="136"/>
                  </a:cubicBezTo>
                  <a:cubicBezTo>
                    <a:pt x="910" y="136"/>
                    <a:pt x="910" y="136"/>
                    <a:pt x="910" y="135"/>
                  </a:cubicBezTo>
                  <a:cubicBezTo>
                    <a:pt x="910" y="135"/>
                    <a:pt x="909" y="135"/>
                    <a:pt x="909" y="134"/>
                  </a:cubicBezTo>
                  <a:cubicBezTo>
                    <a:pt x="909" y="134"/>
                    <a:pt x="909" y="133"/>
                    <a:pt x="909" y="133"/>
                  </a:cubicBezTo>
                  <a:cubicBezTo>
                    <a:pt x="909" y="132"/>
                    <a:pt x="909" y="132"/>
                    <a:pt x="909" y="131"/>
                  </a:cubicBezTo>
                  <a:cubicBezTo>
                    <a:pt x="908" y="130"/>
                    <a:pt x="908" y="129"/>
                    <a:pt x="908" y="128"/>
                  </a:cubicBezTo>
                  <a:cubicBezTo>
                    <a:pt x="907" y="127"/>
                    <a:pt x="907" y="127"/>
                    <a:pt x="907" y="126"/>
                  </a:cubicBezTo>
                  <a:cubicBezTo>
                    <a:pt x="906" y="125"/>
                    <a:pt x="906" y="124"/>
                    <a:pt x="906" y="124"/>
                  </a:cubicBezTo>
                  <a:cubicBezTo>
                    <a:pt x="905" y="122"/>
                    <a:pt x="905" y="122"/>
                    <a:pt x="904" y="121"/>
                  </a:cubicBezTo>
                  <a:cubicBezTo>
                    <a:pt x="904" y="120"/>
                    <a:pt x="904" y="120"/>
                    <a:pt x="904" y="120"/>
                  </a:cubicBezTo>
                  <a:cubicBezTo>
                    <a:pt x="904" y="120"/>
                    <a:pt x="904" y="121"/>
                    <a:pt x="905" y="124"/>
                  </a:cubicBezTo>
                  <a:cubicBezTo>
                    <a:pt x="905" y="125"/>
                    <a:pt x="905" y="125"/>
                    <a:pt x="906" y="126"/>
                  </a:cubicBezTo>
                  <a:cubicBezTo>
                    <a:pt x="906" y="127"/>
                    <a:pt x="906" y="128"/>
                    <a:pt x="906" y="129"/>
                  </a:cubicBezTo>
                  <a:cubicBezTo>
                    <a:pt x="906" y="130"/>
                    <a:pt x="907" y="132"/>
                    <a:pt x="907" y="134"/>
                  </a:cubicBezTo>
                  <a:cubicBezTo>
                    <a:pt x="907" y="135"/>
                    <a:pt x="907" y="135"/>
                    <a:pt x="907" y="135"/>
                  </a:cubicBezTo>
                  <a:cubicBezTo>
                    <a:pt x="907" y="136"/>
                    <a:pt x="907" y="136"/>
                    <a:pt x="907" y="136"/>
                  </a:cubicBezTo>
                  <a:cubicBezTo>
                    <a:pt x="907" y="137"/>
                    <a:pt x="907" y="137"/>
                    <a:pt x="907" y="138"/>
                  </a:cubicBezTo>
                  <a:cubicBezTo>
                    <a:pt x="908" y="139"/>
                    <a:pt x="908" y="140"/>
                    <a:pt x="908" y="141"/>
                  </a:cubicBezTo>
                  <a:cubicBezTo>
                    <a:pt x="908" y="142"/>
                    <a:pt x="908" y="142"/>
                    <a:pt x="908" y="142"/>
                  </a:cubicBezTo>
                  <a:cubicBezTo>
                    <a:pt x="908" y="143"/>
                    <a:pt x="908" y="143"/>
                    <a:pt x="908" y="143"/>
                  </a:cubicBezTo>
                  <a:cubicBezTo>
                    <a:pt x="908" y="144"/>
                    <a:pt x="908" y="144"/>
                    <a:pt x="908" y="145"/>
                  </a:cubicBezTo>
                  <a:cubicBezTo>
                    <a:pt x="908" y="146"/>
                    <a:pt x="908" y="146"/>
                    <a:pt x="908" y="146"/>
                  </a:cubicBezTo>
                  <a:cubicBezTo>
                    <a:pt x="908" y="146"/>
                    <a:pt x="908" y="146"/>
                    <a:pt x="908" y="146"/>
                  </a:cubicBezTo>
                  <a:cubicBezTo>
                    <a:pt x="908" y="147"/>
                    <a:pt x="908" y="148"/>
                    <a:pt x="908" y="149"/>
                  </a:cubicBezTo>
                  <a:cubicBezTo>
                    <a:pt x="907" y="152"/>
                    <a:pt x="907" y="154"/>
                    <a:pt x="906" y="157"/>
                  </a:cubicBezTo>
                  <a:cubicBezTo>
                    <a:pt x="906" y="158"/>
                    <a:pt x="906" y="158"/>
                    <a:pt x="906" y="159"/>
                  </a:cubicBezTo>
                  <a:cubicBezTo>
                    <a:pt x="905" y="160"/>
                    <a:pt x="905" y="160"/>
                    <a:pt x="905" y="161"/>
                  </a:cubicBezTo>
                  <a:cubicBezTo>
                    <a:pt x="905" y="162"/>
                    <a:pt x="905" y="162"/>
                    <a:pt x="904" y="163"/>
                  </a:cubicBezTo>
                  <a:cubicBezTo>
                    <a:pt x="904" y="164"/>
                    <a:pt x="904" y="164"/>
                    <a:pt x="904" y="164"/>
                  </a:cubicBezTo>
                  <a:cubicBezTo>
                    <a:pt x="904" y="164"/>
                    <a:pt x="904" y="164"/>
                    <a:pt x="904" y="165"/>
                  </a:cubicBezTo>
                  <a:cubicBezTo>
                    <a:pt x="903" y="166"/>
                    <a:pt x="902" y="168"/>
                    <a:pt x="901" y="169"/>
                  </a:cubicBezTo>
                  <a:cubicBezTo>
                    <a:pt x="901" y="169"/>
                    <a:pt x="901" y="169"/>
                    <a:pt x="901" y="169"/>
                  </a:cubicBezTo>
                  <a:cubicBezTo>
                    <a:pt x="901" y="168"/>
                    <a:pt x="901" y="168"/>
                    <a:pt x="901" y="168"/>
                  </a:cubicBezTo>
                  <a:cubicBezTo>
                    <a:pt x="901" y="168"/>
                    <a:pt x="901" y="167"/>
                    <a:pt x="901" y="167"/>
                  </a:cubicBezTo>
                  <a:cubicBezTo>
                    <a:pt x="901" y="166"/>
                    <a:pt x="901" y="166"/>
                    <a:pt x="900" y="166"/>
                  </a:cubicBezTo>
                  <a:cubicBezTo>
                    <a:pt x="900" y="165"/>
                    <a:pt x="900" y="165"/>
                    <a:pt x="900" y="165"/>
                  </a:cubicBezTo>
                  <a:cubicBezTo>
                    <a:pt x="900" y="165"/>
                    <a:pt x="900" y="165"/>
                    <a:pt x="900" y="164"/>
                  </a:cubicBezTo>
                  <a:cubicBezTo>
                    <a:pt x="900" y="164"/>
                    <a:pt x="900" y="163"/>
                    <a:pt x="900" y="163"/>
                  </a:cubicBezTo>
                  <a:cubicBezTo>
                    <a:pt x="899" y="162"/>
                    <a:pt x="899" y="161"/>
                    <a:pt x="898" y="160"/>
                  </a:cubicBezTo>
                  <a:cubicBezTo>
                    <a:pt x="898" y="159"/>
                    <a:pt x="897" y="159"/>
                    <a:pt x="897" y="158"/>
                  </a:cubicBezTo>
                  <a:cubicBezTo>
                    <a:pt x="897" y="157"/>
                    <a:pt x="897" y="157"/>
                    <a:pt x="896" y="157"/>
                  </a:cubicBezTo>
                  <a:cubicBezTo>
                    <a:pt x="900" y="147"/>
                    <a:pt x="884" y="140"/>
                    <a:pt x="878" y="138"/>
                  </a:cubicBezTo>
                  <a:cubicBezTo>
                    <a:pt x="882" y="145"/>
                    <a:pt x="882" y="163"/>
                    <a:pt x="895" y="158"/>
                  </a:cubicBezTo>
                  <a:cubicBezTo>
                    <a:pt x="894" y="157"/>
                    <a:pt x="894" y="157"/>
                    <a:pt x="894" y="157"/>
                  </a:cubicBezTo>
                  <a:cubicBezTo>
                    <a:pt x="895" y="158"/>
                    <a:pt x="895" y="158"/>
                    <a:pt x="895" y="159"/>
                  </a:cubicBezTo>
                  <a:cubicBezTo>
                    <a:pt x="896" y="158"/>
                    <a:pt x="896" y="158"/>
                    <a:pt x="896" y="158"/>
                  </a:cubicBezTo>
                  <a:cubicBezTo>
                    <a:pt x="896" y="158"/>
                    <a:pt x="896" y="158"/>
                    <a:pt x="896" y="158"/>
                  </a:cubicBezTo>
                  <a:cubicBezTo>
                    <a:pt x="896" y="159"/>
                    <a:pt x="897" y="160"/>
                    <a:pt x="897" y="161"/>
                  </a:cubicBezTo>
                  <a:cubicBezTo>
                    <a:pt x="898" y="162"/>
                    <a:pt x="898" y="163"/>
                    <a:pt x="898" y="163"/>
                  </a:cubicBezTo>
                  <a:cubicBezTo>
                    <a:pt x="899" y="164"/>
                    <a:pt x="899" y="164"/>
                    <a:pt x="899" y="165"/>
                  </a:cubicBezTo>
                  <a:cubicBezTo>
                    <a:pt x="899" y="165"/>
                    <a:pt x="899" y="165"/>
                    <a:pt x="899" y="165"/>
                  </a:cubicBezTo>
                  <a:cubicBezTo>
                    <a:pt x="899" y="165"/>
                    <a:pt x="899" y="166"/>
                    <a:pt x="899" y="166"/>
                  </a:cubicBezTo>
                  <a:cubicBezTo>
                    <a:pt x="899" y="166"/>
                    <a:pt x="899" y="167"/>
                    <a:pt x="900" y="167"/>
                  </a:cubicBezTo>
                  <a:cubicBezTo>
                    <a:pt x="900" y="167"/>
                    <a:pt x="900" y="168"/>
                    <a:pt x="900" y="168"/>
                  </a:cubicBezTo>
                  <a:cubicBezTo>
                    <a:pt x="900" y="168"/>
                    <a:pt x="900" y="168"/>
                    <a:pt x="900" y="169"/>
                  </a:cubicBezTo>
                  <a:cubicBezTo>
                    <a:pt x="900" y="169"/>
                    <a:pt x="900" y="169"/>
                    <a:pt x="900" y="169"/>
                  </a:cubicBezTo>
                  <a:cubicBezTo>
                    <a:pt x="900" y="169"/>
                    <a:pt x="900" y="170"/>
                    <a:pt x="900" y="170"/>
                  </a:cubicBezTo>
                  <a:cubicBezTo>
                    <a:pt x="900" y="170"/>
                    <a:pt x="900" y="170"/>
                    <a:pt x="900" y="170"/>
                  </a:cubicBezTo>
                  <a:cubicBezTo>
                    <a:pt x="900" y="171"/>
                    <a:pt x="900" y="171"/>
                    <a:pt x="900" y="171"/>
                  </a:cubicBezTo>
                  <a:cubicBezTo>
                    <a:pt x="899" y="172"/>
                    <a:pt x="899" y="172"/>
                    <a:pt x="899" y="173"/>
                  </a:cubicBezTo>
                  <a:cubicBezTo>
                    <a:pt x="898" y="173"/>
                    <a:pt x="898" y="174"/>
                    <a:pt x="897" y="174"/>
                  </a:cubicBezTo>
                  <a:cubicBezTo>
                    <a:pt x="897" y="175"/>
                    <a:pt x="897" y="175"/>
                    <a:pt x="896" y="176"/>
                  </a:cubicBezTo>
                  <a:cubicBezTo>
                    <a:pt x="896" y="176"/>
                    <a:pt x="895" y="176"/>
                    <a:pt x="895" y="177"/>
                  </a:cubicBezTo>
                  <a:cubicBezTo>
                    <a:pt x="894" y="178"/>
                    <a:pt x="893" y="179"/>
                    <a:pt x="892" y="180"/>
                  </a:cubicBezTo>
                  <a:cubicBezTo>
                    <a:pt x="892" y="180"/>
                    <a:pt x="892" y="180"/>
                    <a:pt x="892" y="181"/>
                  </a:cubicBezTo>
                  <a:cubicBezTo>
                    <a:pt x="892" y="181"/>
                    <a:pt x="892" y="181"/>
                    <a:pt x="892" y="181"/>
                  </a:cubicBezTo>
                  <a:cubicBezTo>
                    <a:pt x="891" y="181"/>
                    <a:pt x="891" y="181"/>
                    <a:pt x="891" y="181"/>
                  </a:cubicBezTo>
                  <a:cubicBezTo>
                    <a:pt x="891" y="182"/>
                    <a:pt x="891" y="182"/>
                    <a:pt x="891" y="182"/>
                  </a:cubicBezTo>
                  <a:cubicBezTo>
                    <a:pt x="891" y="183"/>
                    <a:pt x="891" y="183"/>
                    <a:pt x="891" y="183"/>
                  </a:cubicBezTo>
                  <a:cubicBezTo>
                    <a:pt x="890" y="186"/>
                    <a:pt x="890" y="188"/>
                    <a:pt x="890" y="191"/>
                  </a:cubicBezTo>
                  <a:cubicBezTo>
                    <a:pt x="890" y="191"/>
                    <a:pt x="890" y="192"/>
                    <a:pt x="890" y="192"/>
                  </a:cubicBezTo>
                  <a:cubicBezTo>
                    <a:pt x="890" y="193"/>
                    <a:pt x="891" y="194"/>
                    <a:pt x="891" y="194"/>
                  </a:cubicBezTo>
                  <a:cubicBezTo>
                    <a:pt x="891" y="195"/>
                    <a:pt x="891" y="195"/>
                    <a:pt x="891" y="196"/>
                  </a:cubicBezTo>
                  <a:cubicBezTo>
                    <a:pt x="891" y="196"/>
                    <a:pt x="892" y="197"/>
                    <a:pt x="892" y="197"/>
                  </a:cubicBezTo>
                  <a:cubicBezTo>
                    <a:pt x="892" y="198"/>
                    <a:pt x="893" y="199"/>
                    <a:pt x="893" y="200"/>
                  </a:cubicBezTo>
                  <a:cubicBezTo>
                    <a:pt x="892" y="198"/>
                    <a:pt x="890" y="196"/>
                    <a:pt x="889" y="194"/>
                  </a:cubicBezTo>
                  <a:cubicBezTo>
                    <a:pt x="887" y="191"/>
                    <a:pt x="885" y="188"/>
                    <a:pt x="882" y="185"/>
                  </a:cubicBezTo>
                  <a:cubicBezTo>
                    <a:pt x="881" y="184"/>
                    <a:pt x="880" y="183"/>
                    <a:pt x="878" y="181"/>
                  </a:cubicBezTo>
                  <a:cubicBezTo>
                    <a:pt x="878" y="181"/>
                    <a:pt x="877" y="180"/>
                    <a:pt x="876" y="180"/>
                  </a:cubicBezTo>
                  <a:cubicBezTo>
                    <a:pt x="875" y="179"/>
                    <a:pt x="875" y="179"/>
                    <a:pt x="874" y="178"/>
                  </a:cubicBezTo>
                  <a:cubicBezTo>
                    <a:pt x="871" y="176"/>
                    <a:pt x="868" y="174"/>
                    <a:pt x="865" y="173"/>
                  </a:cubicBezTo>
                  <a:cubicBezTo>
                    <a:pt x="860" y="169"/>
                    <a:pt x="855" y="165"/>
                    <a:pt x="850" y="161"/>
                  </a:cubicBezTo>
                  <a:cubicBezTo>
                    <a:pt x="848" y="159"/>
                    <a:pt x="845" y="157"/>
                    <a:pt x="843" y="154"/>
                  </a:cubicBezTo>
                  <a:cubicBezTo>
                    <a:pt x="841" y="152"/>
                    <a:pt x="839" y="150"/>
                    <a:pt x="837" y="148"/>
                  </a:cubicBezTo>
                  <a:cubicBezTo>
                    <a:pt x="835" y="147"/>
                    <a:pt x="834" y="145"/>
                    <a:pt x="833" y="144"/>
                  </a:cubicBezTo>
                  <a:cubicBezTo>
                    <a:pt x="833" y="144"/>
                    <a:pt x="833" y="143"/>
                    <a:pt x="833" y="143"/>
                  </a:cubicBezTo>
                  <a:cubicBezTo>
                    <a:pt x="832" y="142"/>
                    <a:pt x="832" y="140"/>
                    <a:pt x="832" y="139"/>
                  </a:cubicBezTo>
                  <a:cubicBezTo>
                    <a:pt x="832" y="138"/>
                    <a:pt x="832" y="138"/>
                    <a:pt x="832" y="138"/>
                  </a:cubicBezTo>
                  <a:cubicBezTo>
                    <a:pt x="832" y="137"/>
                    <a:pt x="832" y="137"/>
                    <a:pt x="832" y="136"/>
                  </a:cubicBezTo>
                  <a:cubicBezTo>
                    <a:pt x="832" y="136"/>
                    <a:pt x="832" y="135"/>
                    <a:pt x="832" y="134"/>
                  </a:cubicBezTo>
                  <a:cubicBezTo>
                    <a:pt x="832" y="133"/>
                    <a:pt x="832" y="132"/>
                    <a:pt x="833" y="131"/>
                  </a:cubicBezTo>
                  <a:cubicBezTo>
                    <a:pt x="833" y="131"/>
                    <a:pt x="833" y="131"/>
                    <a:pt x="833" y="131"/>
                  </a:cubicBezTo>
                  <a:cubicBezTo>
                    <a:pt x="833" y="130"/>
                    <a:pt x="833" y="130"/>
                    <a:pt x="833" y="130"/>
                  </a:cubicBezTo>
                  <a:cubicBezTo>
                    <a:pt x="833" y="130"/>
                    <a:pt x="833" y="129"/>
                    <a:pt x="833" y="129"/>
                  </a:cubicBezTo>
                  <a:cubicBezTo>
                    <a:pt x="834" y="129"/>
                    <a:pt x="834" y="129"/>
                    <a:pt x="834" y="129"/>
                  </a:cubicBezTo>
                  <a:cubicBezTo>
                    <a:pt x="835" y="127"/>
                    <a:pt x="836" y="125"/>
                    <a:pt x="837" y="124"/>
                  </a:cubicBezTo>
                  <a:cubicBezTo>
                    <a:pt x="838" y="123"/>
                    <a:pt x="839" y="122"/>
                    <a:pt x="839" y="121"/>
                  </a:cubicBezTo>
                  <a:cubicBezTo>
                    <a:pt x="840" y="120"/>
                    <a:pt x="840" y="119"/>
                    <a:pt x="840" y="119"/>
                  </a:cubicBezTo>
                  <a:cubicBezTo>
                    <a:pt x="840" y="118"/>
                    <a:pt x="840" y="118"/>
                    <a:pt x="840" y="118"/>
                  </a:cubicBezTo>
                  <a:cubicBezTo>
                    <a:pt x="840" y="118"/>
                    <a:pt x="840" y="118"/>
                    <a:pt x="840" y="118"/>
                  </a:cubicBezTo>
                  <a:cubicBezTo>
                    <a:pt x="840" y="117"/>
                    <a:pt x="840" y="117"/>
                    <a:pt x="840" y="117"/>
                  </a:cubicBezTo>
                  <a:cubicBezTo>
                    <a:pt x="840" y="117"/>
                    <a:pt x="840" y="117"/>
                    <a:pt x="840" y="117"/>
                  </a:cubicBezTo>
                  <a:cubicBezTo>
                    <a:pt x="840" y="114"/>
                    <a:pt x="840" y="111"/>
                    <a:pt x="839" y="108"/>
                  </a:cubicBezTo>
                  <a:cubicBezTo>
                    <a:pt x="839" y="108"/>
                    <a:pt x="839" y="107"/>
                    <a:pt x="839" y="107"/>
                  </a:cubicBezTo>
                  <a:cubicBezTo>
                    <a:pt x="839" y="106"/>
                    <a:pt x="839" y="106"/>
                    <a:pt x="839" y="106"/>
                  </a:cubicBezTo>
                  <a:cubicBezTo>
                    <a:pt x="839" y="106"/>
                    <a:pt x="839" y="106"/>
                    <a:pt x="839" y="106"/>
                  </a:cubicBezTo>
                  <a:cubicBezTo>
                    <a:pt x="839" y="106"/>
                    <a:pt x="839" y="105"/>
                    <a:pt x="839" y="105"/>
                  </a:cubicBezTo>
                  <a:cubicBezTo>
                    <a:pt x="839" y="105"/>
                    <a:pt x="839" y="104"/>
                    <a:pt x="840" y="103"/>
                  </a:cubicBezTo>
                  <a:cubicBezTo>
                    <a:pt x="840" y="103"/>
                    <a:pt x="840" y="102"/>
                    <a:pt x="840" y="101"/>
                  </a:cubicBezTo>
                  <a:cubicBezTo>
                    <a:pt x="841" y="101"/>
                    <a:pt x="841" y="100"/>
                    <a:pt x="841" y="99"/>
                  </a:cubicBezTo>
                  <a:cubicBezTo>
                    <a:pt x="841" y="99"/>
                    <a:pt x="842" y="98"/>
                    <a:pt x="842" y="97"/>
                  </a:cubicBezTo>
                  <a:cubicBezTo>
                    <a:pt x="842" y="97"/>
                    <a:pt x="843" y="96"/>
                    <a:pt x="843" y="95"/>
                  </a:cubicBezTo>
                  <a:cubicBezTo>
                    <a:pt x="851" y="91"/>
                    <a:pt x="858" y="85"/>
                    <a:pt x="856" y="73"/>
                  </a:cubicBezTo>
                  <a:cubicBezTo>
                    <a:pt x="848" y="78"/>
                    <a:pt x="840" y="83"/>
                    <a:pt x="840" y="96"/>
                  </a:cubicBezTo>
                  <a:cubicBezTo>
                    <a:pt x="840" y="96"/>
                    <a:pt x="840" y="96"/>
                    <a:pt x="840" y="96"/>
                  </a:cubicBezTo>
                  <a:cubicBezTo>
                    <a:pt x="840" y="96"/>
                    <a:pt x="840" y="96"/>
                    <a:pt x="840" y="96"/>
                  </a:cubicBezTo>
                  <a:cubicBezTo>
                    <a:pt x="840" y="97"/>
                    <a:pt x="840" y="97"/>
                    <a:pt x="839" y="98"/>
                  </a:cubicBezTo>
                  <a:cubicBezTo>
                    <a:pt x="839" y="99"/>
                    <a:pt x="839" y="100"/>
                    <a:pt x="838" y="100"/>
                  </a:cubicBezTo>
                  <a:cubicBezTo>
                    <a:pt x="838" y="101"/>
                    <a:pt x="838" y="102"/>
                    <a:pt x="838" y="103"/>
                  </a:cubicBezTo>
                  <a:cubicBezTo>
                    <a:pt x="838" y="103"/>
                    <a:pt x="838" y="103"/>
                    <a:pt x="838" y="103"/>
                  </a:cubicBezTo>
                  <a:cubicBezTo>
                    <a:pt x="837" y="102"/>
                    <a:pt x="837" y="101"/>
                    <a:pt x="837" y="101"/>
                  </a:cubicBezTo>
                  <a:cubicBezTo>
                    <a:pt x="836" y="98"/>
                    <a:pt x="836" y="96"/>
                    <a:pt x="835" y="93"/>
                  </a:cubicBezTo>
                  <a:cubicBezTo>
                    <a:pt x="834" y="88"/>
                    <a:pt x="834" y="84"/>
                    <a:pt x="833" y="80"/>
                  </a:cubicBezTo>
                  <a:cubicBezTo>
                    <a:pt x="833" y="79"/>
                    <a:pt x="833" y="79"/>
                    <a:pt x="833" y="78"/>
                  </a:cubicBezTo>
                  <a:cubicBezTo>
                    <a:pt x="833" y="78"/>
                    <a:pt x="833" y="77"/>
                    <a:pt x="833" y="77"/>
                  </a:cubicBezTo>
                  <a:cubicBezTo>
                    <a:pt x="832" y="76"/>
                    <a:pt x="832" y="75"/>
                    <a:pt x="832" y="74"/>
                  </a:cubicBezTo>
                  <a:cubicBezTo>
                    <a:pt x="832" y="73"/>
                    <a:pt x="831" y="71"/>
                    <a:pt x="831" y="70"/>
                  </a:cubicBezTo>
                  <a:cubicBezTo>
                    <a:pt x="831" y="70"/>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2" y="69"/>
                    <a:pt x="832" y="69"/>
                    <a:pt x="831" y="68"/>
                  </a:cubicBezTo>
                  <a:cubicBezTo>
                    <a:pt x="831" y="68"/>
                    <a:pt x="831" y="68"/>
                    <a:pt x="831" y="68"/>
                  </a:cubicBezTo>
                  <a:cubicBezTo>
                    <a:pt x="831" y="68"/>
                    <a:pt x="831" y="68"/>
                    <a:pt x="831" y="68"/>
                  </a:cubicBezTo>
                  <a:cubicBezTo>
                    <a:pt x="831" y="68"/>
                    <a:pt x="831" y="68"/>
                    <a:pt x="831" y="68"/>
                  </a:cubicBezTo>
                  <a:cubicBezTo>
                    <a:pt x="831" y="68"/>
                    <a:pt x="831" y="68"/>
                    <a:pt x="831" y="68"/>
                  </a:cubicBezTo>
                  <a:cubicBezTo>
                    <a:pt x="831" y="68"/>
                    <a:pt x="831" y="68"/>
                    <a:pt x="831" y="68"/>
                  </a:cubicBezTo>
                  <a:cubicBezTo>
                    <a:pt x="831" y="68"/>
                    <a:pt x="830" y="68"/>
                    <a:pt x="830" y="69"/>
                  </a:cubicBezTo>
                  <a:cubicBezTo>
                    <a:pt x="830" y="69"/>
                    <a:pt x="830" y="70"/>
                    <a:pt x="830" y="70"/>
                  </a:cubicBezTo>
                  <a:cubicBezTo>
                    <a:pt x="830" y="72"/>
                    <a:pt x="830" y="73"/>
                    <a:pt x="830" y="75"/>
                  </a:cubicBezTo>
                  <a:cubicBezTo>
                    <a:pt x="830" y="75"/>
                    <a:pt x="830" y="76"/>
                    <a:pt x="830" y="77"/>
                  </a:cubicBezTo>
                  <a:cubicBezTo>
                    <a:pt x="830" y="77"/>
                    <a:pt x="830" y="78"/>
                    <a:pt x="831" y="78"/>
                  </a:cubicBezTo>
                  <a:cubicBezTo>
                    <a:pt x="831" y="79"/>
                    <a:pt x="831" y="79"/>
                    <a:pt x="831" y="80"/>
                  </a:cubicBezTo>
                  <a:cubicBezTo>
                    <a:pt x="831" y="81"/>
                    <a:pt x="831" y="83"/>
                    <a:pt x="831" y="84"/>
                  </a:cubicBezTo>
                  <a:cubicBezTo>
                    <a:pt x="831" y="84"/>
                    <a:pt x="831" y="84"/>
                    <a:pt x="831" y="84"/>
                  </a:cubicBezTo>
                  <a:cubicBezTo>
                    <a:pt x="831" y="83"/>
                    <a:pt x="831" y="83"/>
                    <a:pt x="830" y="83"/>
                  </a:cubicBezTo>
                  <a:cubicBezTo>
                    <a:pt x="830" y="82"/>
                    <a:pt x="830" y="82"/>
                    <a:pt x="830" y="81"/>
                  </a:cubicBezTo>
                  <a:cubicBezTo>
                    <a:pt x="829" y="81"/>
                    <a:pt x="829" y="80"/>
                    <a:pt x="829" y="80"/>
                  </a:cubicBezTo>
                  <a:cubicBezTo>
                    <a:pt x="828" y="79"/>
                    <a:pt x="828" y="78"/>
                    <a:pt x="827" y="77"/>
                  </a:cubicBezTo>
                  <a:cubicBezTo>
                    <a:pt x="826" y="77"/>
                    <a:pt x="826" y="76"/>
                    <a:pt x="825" y="75"/>
                  </a:cubicBezTo>
                  <a:cubicBezTo>
                    <a:pt x="825" y="75"/>
                    <a:pt x="824" y="74"/>
                    <a:pt x="824" y="74"/>
                  </a:cubicBezTo>
                  <a:cubicBezTo>
                    <a:pt x="830" y="62"/>
                    <a:pt x="805" y="57"/>
                    <a:pt x="799" y="53"/>
                  </a:cubicBezTo>
                  <a:cubicBezTo>
                    <a:pt x="802" y="64"/>
                    <a:pt x="812" y="84"/>
                    <a:pt x="823" y="76"/>
                  </a:cubicBezTo>
                  <a:cubicBezTo>
                    <a:pt x="822" y="75"/>
                    <a:pt x="822" y="74"/>
                    <a:pt x="821" y="74"/>
                  </a:cubicBezTo>
                  <a:cubicBezTo>
                    <a:pt x="822" y="74"/>
                    <a:pt x="822" y="74"/>
                    <a:pt x="822" y="74"/>
                  </a:cubicBezTo>
                  <a:cubicBezTo>
                    <a:pt x="822" y="75"/>
                    <a:pt x="823" y="75"/>
                    <a:pt x="824" y="76"/>
                  </a:cubicBezTo>
                  <a:cubicBezTo>
                    <a:pt x="824" y="77"/>
                    <a:pt x="825" y="78"/>
                    <a:pt x="826" y="79"/>
                  </a:cubicBezTo>
                  <a:cubicBezTo>
                    <a:pt x="826" y="79"/>
                    <a:pt x="827" y="80"/>
                    <a:pt x="828" y="81"/>
                  </a:cubicBezTo>
                  <a:cubicBezTo>
                    <a:pt x="828" y="81"/>
                    <a:pt x="828" y="82"/>
                    <a:pt x="828" y="82"/>
                  </a:cubicBezTo>
                  <a:cubicBezTo>
                    <a:pt x="829" y="83"/>
                    <a:pt x="829" y="83"/>
                    <a:pt x="829" y="83"/>
                  </a:cubicBezTo>
                  <a:cubicBezTo>
                    <a:pt x="829" y="84"/>
                    <a:pt x="830" y="84"/>
                    <a:pt x="830" y="85"/>
                  </a:cubicBezTo>
                  <a:cubicBezTo>
                    <a:pt x="830" y="85"/>
                    <a:pt x="830" y="85"/>
                    <a:pt x="830" y="86"/>
                  </a:cubicBezTo>
                  <a:cubicBezTo>
                    <a:pt x="830" y="86"/>
                    <a:pt x="831" y="86"/>
                    <a:pt x="831" y="86"/>
                  </a:cubicBezTo>
                  <a:cubicBezTo>
                    <a:pt x="831" y="86"/>
                    <a:pt x="831" y="87"/>
                    <a:pt x="831" y="87"/>
                  </a:cubicBezTo>
                  <a:cubicBezTo>
                    <a:pt x="831" y="87"/>
                    <a:pt x="831" y="87"/>
                    <a:pt x="832" y="88"/>
                  </a:cubicBezTo>
                  <a:cubicBezTo>
                    <a:pt x="832" y="88"/>
                    <a:pt x="832" y="88"/>
                    <a:pt x="832" y="88"/>
                  </a:cubicBezTo>
                  <a:cubicBezTo>
                    <a:pt x="832" y="90"/>
                    <a:pt x="833" y="92"/>
                    <a:pt x="833" y="93"/>
                  </a:cubicBezTo>
                  <a:cubicBezTo>
                    <a:pt x="833" y="96"/>
                    <a:pt x="834" y="98"/>
                    <a:pt x="835" y="101"/>
                  </a:cubicBezTo>
                  <a:cubicBezTo>
                    <a:pt x="835" y="104"/>
                    <a:pt x="836" y="106"/>
                    <a:pt x="837" y="109"/>
                  </a:cubicBezTo>
                  <a:cubicBezTo>
                    <a:pt x="838" y="111"/>
                    <a:pt x="838" y="114"/>
                    <a:pt x="838" y="116"/>
                  </a:cubicBezTo>
                  <a:cubicBezTo>
                    <a:pt x="838" y="116"/>
                    <a:pt x="838" y="116"/>
                    <a:pt x="838" y="116"/>
                  </a:cubicBezTo>
                  <a:cubicBezTo>
                    <a:pt x="838" y="117"/>
                    <a:pt x="838" y="117"/>
                    <a:pt x="838" y="117"/>
                  </a:cubicBezTo>
                  <a:cubicBezTo>
                    <a:pt x="838" y="117"/>
                    <a:pt x="838" y="117"/>
                    <a:pt x="838" y="117"/>
                  </a:cubicBezTo>
                  <a:cubicBezTo>
                    <a:pt x="838" y="118"/>
                    <a:pt x="838" y="118"/>
                    <a:pt x="838" y="118"/>
                  </a:cubicBezTo>
                  <a:cubicBezTo>
                    <a:pt x="837" y="118"/>
                    <a:pt x="837" y="119"/>
                    <a:pt x="837" y="119"/>
                  </a:cubicBezTo>
                  <a:cubicBezTo>
                    <a:pt x="837" y="120"/>
                    <a:pt x="836" y="121"/>
                    <a:pt x="835" y="122"/>
                  </a:cubicBezTo>
                  <a:cubicBezTo>
                    <a:pt x="834" y="123"/>
                    <a:pt x="833" y="125"/>
                    <a:pt x="832" y="127"/>
                  </a:cubicBezTo>
                  <a:cubicBezTo>
                    <a:pt x="832" y="127"/>
                    <a:pt x="831" y="127"/>
                    <a:pt x="831" y="128"/>
                  </a:cubicBezTo>
                  <a:cubicBezTo>
                    <a:pt x="831" y="128"/>
                    <a:pt x="831" y="128"/>
                    <a:pt x="831" y="128"/>
                  </a:cubicBezTo>
                  <a:cubicBezTo>
                    <a:pt x="831" y="129"/>
                    <a:pt x="831" y="129"/>
                    <a:pt x="831" y="129"/>
                  </a:cubicBezTo>
                  <a:cubicBezTo>
                    <a:pt x="831" y="129"/>
                    <a:pt x="830" y="130"/>
                    <a:pt x="830" y="130"/>
                  </a:cubicBezTo>
                  <a:cubicBezTo>
                    <a:pt x="830" y="131"/>
                    <a:pt x="830" y="132"/>
                    <a:pt x="830" y="133"/>
                  </a:cubicBezTo>
                  <a:cubicBezTo>
                    <a:pt x="830" y="134"/>
                    <a:pt x="830" y="134"/>
                    <a:pt x="830" y="135"/>
                  </a:cubicBezTo>
                  <a:cubicBezTo>
                    <a:pt x="830" y="135"/>
                    <a:pt x="830" y="136"/>
                    <a:pt x="830" y="136"/>
                  </a:cubicBezTo>
                  <a:cubicBezTo>
                    <a:pt x="830" y="137"/>
                    <a:pt x="830" y="137"/>
                    <a:pt x="830" y="138"/>
                  </a:cubicBezTo>
                  <a:cubicBezTo>
                    <a:pt x="830" y="138"/>
                    <a:pt x="830" y="138"/>
                    <a:pt x="830" y="139"/>
                  </a:cubicBezTo>
                  <a:cubicBezTo>
                    <a:pt x="831" y="140"/>
                    <a:pt x="831" y="142"/>
                    <a:pt x="832" y="143"/>
                  </a:cubicBezTo>
                  <a:cubicBezTo>
                    <a:pt x="832" y="143"/>
                    <a:pt x="832" y="143"/>
                    <a:pt x="832" y="143"/>
                  </a:cubicBezTo>
                  <a:cubicBezTo>
                    <a:pt x="831" y="143"/>
                    <a:pt x="831" y="142"/>
                    <a:pt x="830" y="142"/>
                  </a:cubicBezTo>
                  <a:cubicBezTo>
                    <a:pt x="829" y="141"/>
                    <a:pt x="829" y="141"/>
                    <a:pt x="828" y="141"/>
                  </a:cubicBezTo>
                  <a:cubicBezTo>
                    <a:pt x="828" y="140"/>
                    <a:pt x="828" y="140"/>
                    <a:pt x="828" y="140"/>
                  </a:cubicBezTo>
                  <a:cubicBezTo>
                    <a:pt x="828" y="140"/>
                    <a:pt x="828" y="140"/>
                    <a:pt x="828" y="140"/>
                  </a:cubicBezTo>
                  <a:cubicBezTo>
                    <a:pt x="828" y="140"/>
                    <a:pt x="828" y="140"/>
                    <a:pt x="828" y="140"/>
                  </a:cubicBezTo>
                  <a:cubicBezTo>
                    <a:pt x="828" y="140"/>
                    <a:pt x="828" y="140"/>
                    <a:pt x="827" y="140"/>
                  </a:cubicBezTo>
                  <a:cubicBezTo>
                    <a:pt x="827" y="140"/>
                    <a:pt x="827" y="140"/>
                    <a:pt x="827" y="140"/>
                  </a:cubicBezTo>
                  <a:cubicBezTo>
                    <a:pt x="827" y="140"/>
                    <a:pt x="827" y="140"/>
                    <a:pt x="826" y="140"/>
                  </a:cubicBezTo>
                  <a:cubicBezTo>
                    <a:pt x="826" y="139"/>
                    <a:pt x="826" y="139"/>
                    <a:pt x="825" y="139"/>
                  </a:cubicBezTo>
                  <a:cubicBezTo>
                    <a:pt x="825" y="139"/>
                    <a:pt x="825" y="139"/>
                    <a:pt x="824" y="139"/>
                  </a:cubicBezTo>
                  <a:cubicBezTo>
                    <a:pt x="824" y="138"/>
                    <a:pt x="823" y="138"/>
                    <a:pt x="823" y="138"/>
                  </a:cubicBezTo>
                  <a:cubicBezTo>
                    <a:pt x="821" y="137"/>
                    <a:pt x="820" y="137"/>
                    <a:pt x="819" y="137"/>
                  </a:cubicBezTo>
                  <a:cubicBezTo>
                    <a:pt x="818" y="136"/>
                    <a:pt x="817" y="136"/>
                    <a:pt x="816" y="136"/>
                  </a:cubicBezTo>
                  <a:cubicBezTo>
                    <a:pt x="814" y="135"/>
                    <a:pt x="812" y="135"/>
                    <a:pt x="810" y="134"/>
                  </a:cubicBezTo>
                  <a:cubicBezTo>
                    <a:pt x="806" y="134"/>
                    <a:pt x="803" y="133"/>
                    <a:pt x="800" y="132"/>
                  </a:cubicBezTo>
                  <a:cubicBezTo>
                    <a:pt x="799" y="131"/>
                    <a:pt x="798" y="131"/>
                    <a:pt x="797" y="130"/>
                  </a:cubicBezTo>
                  <a:cubicBezTo>
                    <a:pt x="796" y="130"/>
                    <a:pt x="795" y="129"/>
                    <a:pt x="794" y="129"/>
                  </a:cubicBezTo>
                  <a:cubicBezTo>
                    <a:pt x="793" y="128"/>
                    <a:pt x="792" y="128"/>
                    <a:pt x="792" y="128"/>
                  </a:cubicBezTo>
                  <a:cubicBezTo>
                    <a:pt x="792" y="128"/>
                    <a:pt x="793" y="128"/>
                    <a:pt x="794" y="129"/>
                  </a:cubicBezTo>
                  <a:cubicBezTo>
                    <a:pt x="795" y="130"/>
                    <a:pt x="796" y="130"/>
                    <a:pt x="797" y="131"/>
                  </a:cubicBezTo>
                  <a:cubicBezTo>
                    <a:pt x="798" y="132"/>
                    <a:pt x="799" y="132"/>
                    <a:pt x="800" y="133"/>
                  </a:cubicBezTo>
                  <a:cubicBezTo>
                    <a:pt x="801" y="134"/>
                    <a:pt x="802" y="134"/>
                    <a:pt x="803" y="135"/>
                  </a:cubicBezTo>
                  <a:cubicBezTo>
                    <a:pt x="803" y="135"/>
                    <a:pt x="802" y="135"/>
                    <a:pt x="802" y="135"/>
                  </a:cubicBezTo>
                  <a:cubicBezTo>
                    <a:pt x="800" y="135"/>
                    <a:pt x="799" y="135"/>
                    <a:pt x="798" y="135"/>
                  </a:cubicBezTo>
                  <a:cubicBezTo>
                    <a:pt x="797" y="136"/>
                    <a:pt x="796" y="136"/>
                    <a:pt x="795" y="136"/>
                  </a:cubicBezTo>
                  <a:cubicBezTo>
                    <a:pt x="794" y="136"/>
                    <a:pt x="793" y="137"/>
                    <a:pt x="792" y="137"/>
                  </a:cubicBezTo>
                  <a:cubicBezTo>
                    <a:pt x="778" y="130"/>
                    <a:pt x="778" y="142"/>
                    <a:pt x="767" y="144"/>
                  </a:cubicBezTo>
                  <a:cubicBezTo>
                    <a:pt x="779" y="153"/>
                    <a:pt x="791" y="157"/>
                    <a:pt x="792" y="139"/>
                  </a:cubicBezTo>
                  <a:cubicBezTo>
                    <a:pt x="792" y="139"/>
                    <a:pt x="793" y="139"/>
                    <a:pt x="793" y="139"/>
                  </a:cubicBezTo>
                  <a:cubicBezTo>
                    <a:pt x="793" y="139"/>
                    <a:pt x="794" y="138"/>
                    <a:pt x="796" y="138"/>
                  </a:cubicBezTo>
                  <a:cubicBezTo>
                    <a:pt x="797" y="138"/>
                    <a:pt x="798" y="138"/>
                    <a:pt x="799" y="137"/>
                  </a:cubicBezTo>
                  <a:cubicBezTo>
                    <a:pt x="800" y="137"/>
                    <a:pt x="801" y="137"/>
                    <a:pt x="802" y="137"/>
                  </a:cubicBezTo>
                  <a:cubicBezTo>
                    <a:pt x="803" y="137"/>
                    <a:pt x="804" y="137"/>
                    <a:pt x="805" y="137"/>
                  </a:cubicBezTo>
                  <a:cubicBezTo>
                    <a:pt x="806" y="137"/>
                    <a:pt x="806" y="137"/>
                    <a:pt x="807" y="137"/>
                  </a:cubicBezTo>
                  <a:cubicBezTo>
                    <a:pt x="807" y="137"/>
                    <a:pt x="808" y="137"/>
                    <a:pt x="808" y="137"/>
                  </a:cubicBezTo>
                  <a:cubicBezTo>
                    <a:pt x="809" y="137"/>
                    <a:pt x="809" y="137"/>
                    <a:pt x="809" y="137"/>
                  </a:cubicBezTo>
                  <a:cubicBezTo>
                    <a:pt x="809" y="137"/>
                    <a:pt x="809" y="137"/>
                    <a:pt x="810" y="137"/>
                  </a:cubicBezTo>
                  <a:cubicBezTo>
                    <a:pt x="811" y="138"/>
                    <a:pt x="813" y="139"/>
                    <a:pt x="816" y="139"/>
                  </a:cubicBezTo>
                  <a:cubicBezTo>
                    <a:pt x="817" y="140"/>
                    <a:pt x="818" y="140"/>
                    <a:pt x="819" y="140"/>
                  </a:cubicBezTo>
                  <a:cubicBezTo>
                    <a:pt x="820" y="141"/>
                    <a:pt x="821" y="141"/>
                    <a:pt x="822" y="141"/>
                  </a:cubicBezTo>
                  <a:cubicBezTo>
                    <a:pt x="823" y="142"/>
                    <a:pt x="823" y="142"/>
                    <a:pt x="824" y="142"/>
                  </a:cubicBezTo>
                  <a:cubicBezTo>
                    <a:pt x="824" y="142"/>
                    <a:pt x="824" y="142"/>
                    <a:pt x="824" y="142"/>
                  </a:cubicBezTo>
                  <a:cubicBezTo>
                    <a:pt x="825" y="143"/>
                    <a:pt x="825" y="143"/>
                    <a:pt x="825" y="143"/>
                  </a:cubicBezTo>
                  <a:cubicBezTo>
                    <a:pt x="825" y="143"/>
                    <a:pt x="826" y="143"/>
                    <a:pt x="826" y="143"/>
                  </a:cubicBezTo>
                  <a:cubicBezTo>
                    <a:pt x="826" y="143"/>
                    <a:pt x="826" y="143"/>
                    <a:pt x="826" y="143"/>
                  </a:cubicBezTo>
                  <a:cubicBezTo>
                    <a:pt x="826" y="143"/>
                    <a:pt x="826" y="143"/>
                    <a:pt x="826" y="143"/>
                  </a:cubicBezTo>
                  <a:cubicBezTo>
                    <a:pt x="826" y="143"/>
                    <a:pt x="826" y="143"/>
                    <a:pt x="826" y="143"/>
                  </a:cubicBezTo>
                  <a:cubicBezTo>
                    <a:pt x="826" y="143"/>
                    <a:pt x="826" y="143"/>
                    <a:pt x="826" y="143"/>
                  </a:cubicBezTo>
                  <a:cubicBezTo>
                    <a:pt x="827" y="144"/>
                    <a:pt x="827" y="144"/>
                    <a:pt x="827" y="144"/>
                  </a:cubicBezTo>
                  <a:cubicBezTo>
                    <a:pt x="827" y="144"/>
                    <a:pt x="828" y="145"/>
                    <a:pt x="828" y="145"/>
                  </a:cubicBezTo>
                  <a:cubicBezTo>
                    <a:pt x="830" y="146"/>
                    <a:pt x="833" y="148"/>
                    <a:pt x="835" y="150"/>
                  </a:cubicBezTo>
                  <a:cubicBezTo>
                    <a:pt x="837" y="152"/>
                    <a:pt x="839" y="155"/>
                    <a:pt x="841" y="157"/>
                  </a:cubicBezTo>
                  <a:cubicBezTo>
                    <a:pt x="843" y="159"/>
                    <a:pt x="846" y="162"/>
                    <a:pt x="848" y="164"/>
                  </a:cubicBezTo>
                  <a:cubicBezTo>
                    <a:pt x="851" y="166"/>
                    <a:pt x="854" y="168"/>
                    <a:pt x="856" y="171"/>
                  </a:cubicBezTo>
                  <a:cubicBezTo>
                    <a:pt x="856" y="171"/>
                    <a:pt x="856" y="171"/>
                    <a:pt x="856" y="171"/>
                  </a:cubicBezTo>
                  <a:cubicBezTo>
                    <a:pt x="856" y="171"/>
                    <a:pt x="856" y="171"/>
                    <a:pt x="855" y="171"/>
                  </a:cubicBezTo>
                  <a:cubicBezTo>
                    <a:pt x="855" y="171"/>
                    <a:pt x="854" y="171"/>
                    <a:pt x="854" y="171"/>
                  </a:cubicBezTo>
                  <a:cubicBezTo>
                    <a:pt x="853" y="171"/>
                    <a:pt x="853" y="172"/>
                    <a:pt x="853" y="172"/>
                  </a:cubicBezTo>
                  <a:cubicBezTo>
                    <a:pt x="853" y="172"/>
                    <a:pt x="853" y="172"/>
                    <a:pt x="852" y="172"/>
                  </a:cubicBezTo>
                  <a:cubicBezTo>
                    <a:pt x="851" y="173"/>
                    <a:pt x="850" y="173"/>
                    <a:pt x="849" y="174"/>
                  </a:cubicBezTo>
                  <a:cubicBezTo>
                    <a:pt x="848" y="175"/>
                    <a:pt x="847" y="176"/>
                    <a:pt x="846" y="177"/>
                  </a:cubicBezTo>
                  <a:cubicBezTo>
                    <a:pt x="844" y="178"/>
                    <a:pt x="842" y="180"/>
                    <a:pt x="839" y="182"/>
                  </a:cubicBezTo>
                  <a:cubicBezTo>
                    <a:pt x="838" y="183"/>
                    <a:pt x="837" y="183"/>
                    <a:pt x="836" y="184"/>
                  </a:cubicBezTo>
                  <a:cubicBezTo>
                    <a:pt x="834" y="185"/>
                    <a:pt x="833" y="185"/>
                    <a:pt x="832" y="186"/>
                  </a:cubicBezTo>
                  <a:cubicBezTo>
                    <a:pt x="831" y="186"/>
                    <a:pt x="829" y="187"/>
                    <a:pt x="828" y="187"/>
                  </a:cubicBezTo>
                  <a:cubicBezTo>
                    <a:pt x="828" y="187"/>
                    <a:pt x="828" y="187"/>
                    <a:pt x="828" y="187"/>
                  </a:cubicBezTo>
                  <a:cubicBezTo>
                    <a:pt x="828" y="187"/>
                    <a:pt x="827" y="187"/>
                    <a:pt x="827" y="186"/>
                  </a:cubicBezTo>
                  <a:cubicBezTo>
                    <a:pt x="827" y="186"/>
                    <a:pt x="826" y="186"/>
                    <a:pt x="826" y="186"/>
                  </a:cubicBezTo>
                  <a:cubicBezTo>
                    <a:pt x="826" y="186"/>
                    <a:pt x="826" y="186"/>
                    <a:pt x="826" y="186"/>
                  </a:cubicBezTo>
                  <a:cubicBezTo>
                    <a:pt x="826" y="186"/>
                    <a:pt x="825" y="186"/>
                    <a:pt x="825" y="186"/>
                  </a:cubicBezTo>
                  <a:cubicBezTo>
                    <a:pt x="825" y="186"/>
                    <a:pt x="824" y="185"/>
                    <a:pt x="823" y="185"/>
                  </a:cubicBezTo>
                  <a:cubicBezTo>
                    <a:pt x="822" y="185"/>
                    <a:pt x="822" y="185"/>
                    <a:pt x="821" y="184"/>
                  </a:cubicBezTo>
                  <a:cubicBezTo>
                    <a:pt x="820" y="184"/>
                    <a:pt x="819" y="184"/>
                    <a:pt x="819" y="183"/>
                  </a:cubicBezTo>
                  <a:cubicBezTo>
                    <a:pt x="818" y="183"/>
                    <a:pt x="817" y="183"/>
                    <a:pt x="816" y="182"/>
                  </a:cubicBezTo>
                  <a:cubicBezTo>
                    <a:pt x="812" y="170"/>
                    <a:pt x="803" y="174"/>
                    <a:pt x="794" y="167"/>
                  </a:cubicBezTo>
                  <a:cubicBezTo>
                    <a:pt x="797" y="173"/>
                    <a:pt x="799" y="181"/>
                    <a:pt x="804" y="184"/>
                  </a:cubicBezTo>
                  <a:cubicBezTo>
                    <a:pt x="807" y="186"/>
                    <a:pt x="814" y="187"/>
                    <a:pt x="816" y="184"/>
                  </a:cubicBezTo>
                  <a:cubicBezTo>
                    <a:pt x="817" y="184"/>
                    <a:pt x="817" y="184"/>
                    <a:pt x="817" y="184"/>
                  </a:cubicBezTo>
                  <a:cubicBezTo>
                    <a:pt x="817" y="184"/>
                    <a:pt x="817" y="184"/>
                    <a:pt x="817" y="184"/>
                  </a:cubicBezTo>
                  <a:cubicBezTo>
                    <a:pt x="817" y="184"/>
                    <a:pt x="817" y="184"/>
                    <a:pt x="817" y="184"/>
                  </a:cubicBezTo>
                  <a:cubicBezTo>
                    <a:pt x="817" y="185"/>
                    <a:pt x="818" y="185"/>
                    <a:pt x="818" y="185"/>
                  </a:cubicBezTo>
                  <a:cubicBezTo>
                    <a:pt x="819" y="185"/>
                    <a:pt x="820" y="186"/>
                    <a:pt x="821" y="186"/>
                  </a:cubicBezTo>
                  <a:cubicBezTo>
                    <a:pt x="821" y="186"/>
                    <a:pt x="822" y="186"/>
                    <a:pt x="823" y="187"/>
                  </a:cubicBezTo>
                  <a:cubicBezTo>
                    <a:pt x="824" y="187"/>
                    <a:pt x="824" y="187"/>
                    <a:pt x="825" y="187"/>
                  </a:cubicBezTo>
                  <a:cubicBezTo>
                    <a:pt x="825" y="187"/>
                    <a:pt x="825" y="187"/>
                    <a:pt x="826" y="187"/>
                  </a:cubicBezTo>
                  <a:cubicBezTo>
                    <a:pt x="826" y="188"/>
                    <a:pt x="826" y="188"/>
                    <a:pt x="826" y="188"/>
                  </a:cubicBezTo>
                  <a:cubicBezTo>
                    <a:pt x="826" y="188"/>
                    <a:pt x="826" y="188"/>
                    <a:pt x="826" y="188"/>
                  </a:cubicBezTo>
                  <a:cubicBezTo>
                    <a:pt x="826" y="188"/>
                    <a:pt x="825" y="188"/>
                    <a:pt x="825" y="188"/>
                  </a:cubicBezTo>
                  <a:cubicBezTo>
                    <a:pt x="824" y="188"/>
                    <a:pt x="824" y="188"/>
                    <a:pt x="824" y="188"/>
                  </a:cubicBezTo>
                  <a:cubicBezTo>
                    <a:pt x="824" y="188"/>
                    <a:pt x="823" y="188"/>
                    <a:pt x="823" y="188"/>
                  </a:cubicBezTo>
                  <a:cubicBezTo>
                    <a:pt x="823" y="188"/>
                    <a:pt x="822" y="189"/>
                    <a:pt x="822" y="189"/>
                  </a:cubicBezTo>
                  <a:cubicBezTo>
                    <a:pt x="821" y="189"/>
                    <a:pt x="820" y="189"/>
                    <a:pt x="820" y="189"/>
                  </a:cubicBezTo>
                  <a:cubicBezTo>
                    <a:pt x="818" y="190"/>
                    <a:pt x="818" y="190"/>
                    <a:pt x="818" y="190"/>
                  </a:cubicBezTo>
                  <a:cubicBezTo>
                    <a:pt x="818" y="190"/>
                    <a:pt x="818" y="190"/>
                    <a:pt x="818" y="190"/>
                  </a:cubicBezTo>
                  <a:cubicBezTo>
                    <a:pt x="819" y="190"/>
                    <a:pt x="819" y="190"/>
                    <a:pt x="820" y="190"/>
                  </a:cubicBezTo>
                  <a:cubicBezTo>
                    <a:pt x="821" y="191"/>
                    <a:pt x="821" y="191"/>
                    <a:pt x="822" y="191"/>
                  </a:cubicBezTo>
                  <a:cubicBezTo>
                    <a:pt x="823" y="191"/>
                    <a:pt x="823" y="191"/>
                    <a:pt x="824" y="191"/>
                  </a:cubicBezTo>
                  <a:cubicBezTo>
                    <a:pt x="824" y="191"/>
                    <a:pt x="824" y="191"/>
                    <a:pt x="825" y="191"/>
                  </a:cubicBezTo>
                  <a:cubicBezTo>
                    <a:pt x="825" y="191"/>
                    <a:pt x="825" y="191"/>
                    <a:pt x="825" y="191"/>
                  </a:cubicBezTo>
                  <a:cubicBezTo>
                    <a:pt x="828" y="190"/>
                    <a:pt x="830" y="189"/>
                    <a:pt x="833" y="188"/>
                  </a:cubicBezTo>
                  <a:cubicBezTo>
                    <a:pt x="834" y="188"/>
                    <a:pt x="835" y="188"/>
                    <a:pt x="836" y="187"/>
                  </a:cubicBezTo>
                  <a:cubicBezTo>
                    <a:pt x="836" y="187"/>
                    <a:pt x="835" y="188"/>
                    <a:pt x="835" y="188"/>
                  </a:cubicBezTo>
                  <a:cubicBezTo>
                    <a:pt x="835" y="188"/>
                    <a:pt x="835" y="189"/>
                    <a:pt x="835" y="189"/>
                  </a:cubicBezTo>
                  <a:cubicBezTo>
                    <a:pt x="834" y="190"/>
                    <a:pt x="834" y="190"/>
                    <a:pt x="834" y="190"/>
                  </a:cubicBezTo>
                  <a:cubicBezTo>
                    <a:pt x="834" y="191"/>
                    <a:pt x="833" y="192"/>
                    <a:pt x="833" y="193"/>
                  </a:cubicBezTo>
                  <a:cubicBezTo>
                    <a:pt x="833" y="193"/>
                    <a:pt x="833" y="193"/>
                    <a:pt x="833" y="193"/>
                  </a:cubicBezTo>
                  <a:cubicBezTo>
                    <a:pt x="823" y="198"/>
                    <a:pt x="820" y="207"/>
                    <a:pt x="828" y="219"/>
                  </a:cubicBezTo>
                  <a:cubicBezTo>
                    <a:pt x="831" y="209"/>
                    <a:pt x="839" y="207"/>
                    <a:pt x="834" y="194"/>
                  </a:cubicBezTo>
                  <a:cubicBezTo>
                    <a:pt x="834" y="194"/>
                    <a:pt x="834" y="194"/>
                    <a:pt x="834" y="194"/>
                  </a:cubicBezTo>
                  <a:cubicBezTo>
                    <a:pt x="834" y="193"/>
                    <a:pt x="835" y="192"/>
                    <a:pt x="835" y="191"/>
                  </a:cubicBezTo>
                  <a:cubicBezTo>
                    <a:pt x="835" y="191"/>
                    <a:pt x="835" y="190"/>
                    <a:pt x="836" y="190"/>
                  </a:cubicBezTo>
                  <a:cubicBezTo>
                    <a:pt x="836" y="189"/>
                    <a:pt x="836" y="189"/>
                    <a:pt x="836" y="189"/>
                  </a:cubicBezTo>
                  <a:cubicBezTo>
                    <a:pt x="837" y="188"/>
                    <a:pt x="837" y="187"/>
                    <a:pt x="838" y="186"/>
                  </a:cubicBezTo>
                  <a:cubicBezTo>
                    <a:pt x="839" y="185"/>
                    <a:pt x="840" y="185"/>
                    <a:pt x="841" y="184"/>
                  </a:cubicBezTo>
                  <a:cubicBezTo>
                    <a:pt x="843" y="182"/>
                    <a:pt x="845" y="181"/>
                    <a:pt x="848" y="179"/>
                  </a:cubicBezTo>
                  <a:cubicBezTo>
                    <a:pt x="849" y="178"/>
                    <a:pt x="850" y="177"/>
                    <a:pt x="851" y="176"/>
                  </a:cubicBezTo>
                  <a:cubicBezTo>
                    <a:pt x="852" y="176"/>
                    <a:pt x="853" y="175"/>
                    <a:pt x="854" y="175"/>
                  </a:cubicBezTo>
                  <a:cubicBezTo>
                    <a:pt x="854" y="174"/>
                    <a:pt x="854" y="174"/>
                    <a:pt x="854" y="174"/>
                  </a:cubicBezTo>
                  <a:cubicBezTo>
                    <a:pt x="855" y="174"/>
                    <a:pt x="855" y="174"/>
                    <a:pt x="855" y="174"/>
                  </a:cubicBezTo>
                  <a:cubicBezTo>
                    <a:pt x="855" y="173"/>
                    <a:pt x="856" y="173"/>
                    <a:pt x="856" y="173"/>
                  </a:cubicBezTo>
                  <a:cubicBezTo>
                    <a:pt x="856" y="173"/>
                    <a:pt x="857" y="172"/>
                    <a:pt x="857" y="172"/>
                  </a:cubicBezTo>
                  <a:cubicBezTo>
                    <a:pt x="857" y="172"/>
                    <a:pt x="858" y="172"/>
                    <a:pt x="858" y="172"/>
                  </a:cubicBezTo>
                  <a:cubicBezTo>
                    <a:pt x="860" y="173"/>
                    <a:pt x="862" y="174"/>
                    <a:pt x="864" y="176"/>
                  </a:cubicBezTo>
                  <a:cubicBezTo>
                    <a:pt x="867" y="178"/>
                    <a:pt x="870" y="179"/>
                    <a:pt x="872" y="181"/>
                  </a:cubicBezTo>
                  <a:cubicBezTo>
                    <a:pt x="873" y="182"/>
                    <a:pt x="874" y="182"/>
                    <a:pt x="874" y="183"/>
                  </a:cubicBezTo>
                  <a:cubicBezTo>
                    <a:pt x="875" y="183"/>
                    <a:pt x="876" y="184"/>
                    <a:pt x="876" y="184"/>
                  </a:cubicBezTo>
                  <a:cubicBezTo>
                    <a:pt x="878" y="185"/>
                    <a:pt x="879" y="187"/>
                    <a:pt x="880" y="188"/>
                  </a:cubicBezTo>
                  <a:cubicBezTo>
                    <a:pt x="885" y="193"/>
                    <a:pt x="888" y="199"/>
                    <a:pt x="892" y="204"/>
                  </a:cubicBezTo>
                  <a:cubicBezTo>
                    <a:pt x="894" y="208"/>
                    <a:pt x="896" y="211"/>
                    <a:pt x="898" y="214"/>
                  </a:cubicBezTo>
                  <a:cubicBezTo>
                    <a:pt x="898" y="214"/>
                    <a:pt x="898" y="213"/>
                    <a:pt x="897" y="213"/>
                  </a:cubicBezTo>
                  <a:cubicBezTo>
                    <a:pt x="897" y="213"/>
                    <a:pt x="897" y="213"/>
                    <a:pt x="897" y="213"/>
                  </a:cubicBezTo>
                  <a:cubicBezTo>
                    <a:pt x="896" y="213"/>
                    <a:pt x="896" y="213"/>
                    <a:pt x="896" y="213"/>
                  </a:cubicBezTo>
                  <a:cubicBezTo>
                    <a:pt x="896" y="213"/>
                    <a:pt x="896" y="212"/>
                    <a:pt x="896" y="212"/>
                  </a:cubicBezTo>
                  <a:cubicBezTo>
                    <a:pt x="895" y="212"/>
                    <a:pt x="894" y="212"/>
                    <a:pt x="893" y="212"/>
                  </a:cubicBezTo>
                  <a:cubicBezTo>
                    <a:pt x="892" y="212"/>
                    <a:pt x="892" y="212"/>
                    <a:pt x="891" y="213"/>
                  </a:cubicBezTo>
                  <a:cubicBezTo>
                    <a:pt x="890" y="213"/>
                    <a:pt x="889" y="213"/>
                    <a:pt x="888" y="213"/>
                  </a:cubicBezTo>
                  <a:cubicBezTo>
                    <a:pt x="887" y="213"/>
                    <a:pt x="886" y="213"/>
                    <a:pt x="886" y="214"/>
                  </a:cubicBezTo>
                  <a:cubicBezTo>
                    <a:pt x="884" y="214"/>
                    <a:pt x="883" y="214"/>
                    <a:pt x="882" y="214"/>
                  </a:cubicBezTo>
                  <a:cubicBezTo>
                    <a:pt x="872" y="202"/>
                    <a:pt x="865" y="217"/>
                    <a:pt x="856" y="203"/>
                  </a:cubicBezTo>
                  <a:cubicBezTo>
                    <a:pt x="857" y="211"/>
                    <a:pt x="860" y="218"/>
                    <a:pt x="867" y="222"/>
                  </a:cubicBezTo>
                  <a:cubicBezTo>
                    <a:pt x="872" y="224"/>
                    <a:pt x="883" y="223"/>
                    <a:pt x="883" y="216"/>
                  </a:cubicBezTo>
                  <a:cubicBezTo>
                    <a:pt x="884" y="216"/>
                    <a:pt x="885" y="215"/>
                    <a:pt x="886" y="215"/>
                  </a:cubicBezTo>
                  <a:cubicBezTo>
                    <a:pt x="887" y="215"/>
                    <a:pt x="888" y="215"/>
                    <a:pt x="889" y="215"/>
                  </a:cubicBezTo>
                  <a:cubicBezTo>
                    <a:pt x="889" y="214"/>
                    <a:pt x="890" y="214"/>
                    <a:pt x="891" y="214"/>
                  </a:cubicBezTo>
                  <a:cubicBezTo>
                    <a:pt x="892" y="214"/>
                    <a:pt x="893" y="214"/>
                    <a:pt x="893" y="214"/>
                  </a:cubicBezTo>
                  <a:cubicBezTo>
                    <a:pt x="894" y="214"/>
                    <a:pt x="895" y="214"/>
                    <a:pt x="896" y="214"/>
                  </a:cubicBezTo>
                  <a:cubicBezTo>
                    <a:pt x="896" y="214"/>
                    <a:pt x="896" y="214"/>
                    <a:pt x="896" y="214"/>
                  </a:cubicBezTo>
                  <a:cubicBezTo>
                    <a:pt x="896" y="214"/>
                    <a:pt x="896" y="214"/>
                    <a:pt x="896" y="214"/>
                  </a:cubicBezTo>
                  <a:cubicBezTo>
                    <a:pt x="897" y="214"/>
                    <a:pt x="897" y="214"/>
                    <a:pt x="897" y="214"/>
                  </a:cubicBezTo>
                  <a:cubicBezTo>
                    <a:pt x="898" y="214"/>
                    <a:pt x="898" y="215"/>
                    <a:pt x="899" y="215"/>
                  </a:cubicBezTo>
                  <a:cubicBezTo>
                    <a:pt x="899" y="215"/>
                    <a:pt x="899" y="215"/>
                    <a:pt x="899" y="215"/>
                  </a:cubicBezTo>
                  <a:cubicBezTo>
                    <a:pt x="901" y="217"/>
                    <a:pt x="902" y="219"/>
                    <a:pt x="903" y="222"/>
                  </a:cubicBezTo>
                  <a:cubicBezTo>
                    <a:pt x="907" y="226"/>
                    <a:pt x="910" y="231"/>
                    <a:pt x="913" y="235"/>
                  </a:cubicBezTo>
                  <a:cubicBezTo>
                    <a:pt x="908" y="232"/>
                    <a:pt x="904" y="229"/>
                    <a:pt x="898" y="226"/>
                  </a:cubicBezTo>
                  <a:cubicBezTo>
                    <a:pt x="908" y="233"/>
                    <a:pt x="917" y="242"/>
                    <a:pt x="914" y="253"/>
                  </a:cubicBezTo>
                  <a:cubicBezTo>
                    <a:pt x="876" y="241"/>
                    <a:pt x="873" y="248"/>
                    <a:pt x="837" y="263"/>
                  </a:cubicBezTo>
                  <a:cubicBezTo>
                    <a:pt x="875" y="253"/>
                    <a:pt x="884" y="251"/>
                    <a:pt x="916" y="269"/>
                  </a:cubicBezTo>
                  <a:cubicBezTo>
                    <a:pt x="928" y="276"/>
                    <a:pt x="934" y="281"/>
                    <a:pt x="943" y="288"/>
                  </a:cubicBezTo>
                  <a:cubicBezTo>
                    <a:pt x="946" y="290"/>
                    <a:pt x="944" y="297"/>
                    <a:pt x="949" y="301"/>
                  </a:cubicBezTo>
                  <a:cubicBezTo>
                    <a:pt x="955" y="306"/>
                    <a:pt x="966" y="303"/>
                    <a:pt x="973" y="307"/>
                  </a:cubicBezTo>
                  <a:cubicBezTo>
                    <a:pt x="986" y="316"/>
                    <a:pt x="991" y="325"/>
                    <a:pt x="1004" y="335"/>
                  </a:cubicBezTo>
                  <a:cubicBezTo>
                    <a:pt x="1019" y="347"/>
                    <a:pt x="1044" y="350"/>
                    <a:pt x="1059" y="362"/>
                  </a:cubicBezTo>
                  <a:cubicBezTo>
                    <a:pt x="1089" y="388"/>
                    <a:pt x="1121" y="442"/>
                    <a:pt x="1121" y="442"/>
                  </a:cubicBezTo>
                  <a:cubicBezTo>
                    <a:pt x="1121" y="442"/>
                    <a:pt x="1113" y="446"/>
                    <a:pt x="1108" y="444"/>
                  </a:cubicBezTo>
                  <a:cubicBezTo>
                    <a:pt x="1091" y="437"/>
                    <a:pt x="1075" y="429"/>
                    <a:pt x="1065" y="419"/>
                  </a:cubicBezTo>
                  <a:cubicBezTo>
                    <a:pt x="1045" y="399"/>
                    <a:pt x="1039" y="382"/>
                    <a:pt x="1015" y="369"/>
                  </a:cubicBezTo>
                  <a:cubicBezTo>
                    <a:pt x="995" y="357"/>
                    <a:pt x="965" y="353"/>
                    <a:pt x="945" y="354"/>
                  </a:cubicBezTo>
                  <a:cubicBezTo>
                    <a:pt x="917" y="355"/>
                    <a:pt x="925" y="332"/>
                    <a:pt x="905" y="325"/>
                  </a:cubicBezTo>
                  <a:cubicBezTo>
                    <a:pt x="915" y="338"/>
                    <a:pt x="918" y="354"/>
                    <a:pt x="918" y="354"/>
                  </a:cubicBezTo>
                  <a:cubicBezTo>
                    <a:pt x="910" y="365"/>
                    <a:pt x="867" y="375"/>
                    <a:pt x="855" y="376"/>
                  </a:cubicBezTo>
                  <a:cubicBezTo>
                    <a:pt x="879" y="382"/>
                    <a:pt x="900" y="376"/>
                    <a:pt x="924" y="372"/>
                  </a:cubicBezTo>
                  <a:cubicBezTo>
                    <a:pt x="951" y="368"/>
                    <a:pt x="968" y="369"/>
                    <a:pt x="991" y="379"/>
                  </a:cubicBezTo>
                  <a:cubicBezTo>
                    <a:pt x="1005" y="385"/>
                    <a:pt x="1018" y="394"/>
                    <a:pt x="1028" y="404"/>
                  </a:cubicBezTo>
                  <a:cubicBezTo>
                    <a:pt x="1037" y="414"/>
                    <a:pt x="1034" y="422"/>
                    <a:pt x="1041" y="432"/>
                  </a:cubicBezTo>
                  <a:cubicBezTo>
                    <a:pt x="1044" y="437"/>
                    <a:pt x="1048" y="441"/>
                    <a:pt x="1050" y="444"/>
                  </a:cubicBezTo>
                  <a:cubicBezTo>
                    <a:pt x="1050" y="444"/>
                    <a:pt x="1049" y="444"/>
                    <a:pt x="1048" y="444"/>
                  </a:cubicBezTo>
                  <a:cubicBezTo>
                    <a:pt x="1046" y="444"/>
                    <a:pt x="1044" y="444"/>
                    <a:pt x="1042" y="444"/>
                  </a:cubicBezTo>
                  <a:cubicBezTo>
                    <a:pt x="1036" y="445"/>
                    <a:pt x="1029" y="445"/>
                    <a:pt x="1023" y="446"/>
                  </a:cubicBezTo>
                  <a:cubicBezTo>
                    <a:pt x="1023" y="446"/>
                    <a:pt x="1023" y="446"/>
                    <a:pt x="1023" y="446"/>
                  </a:cubicBezTo>
                  <a:cubicBezTo>
                    <a:pt x="1022" y="445"/>
                    <a:pt x="1021" y="445"/>
                    <a:pt x="1020" y="444"/>
                  </a:cubicBezTo>
                  <a:cubicBezTo>
                    <a:pt x="1020" y="444"/>
                    <a:pt x="1019" y="443"/>
                    <a:pt x="1019" y="443"/>
                  </a:cubicBezTo>
                  <a:cubicBezTo>
                    <a:pt x="1018" y="442"/>
                    <a:pt x="1018" y="442"/>
                    <a:pt x="1017" y="442"/>
                  </a:cubicBezTo>
                  <a:cubicBezTo>
                    <a:pt x="1016" y="441"/>
                    <a:pt x="1015" y="440"/>
                    <a:pt x="1013" y="439"/>
                  </a:cubicBezTo>
                  <a:cubicBezTo>
                    <a:pt x="1012" y="439"/>
                    <a:pt x="1011" y="438"/>
                    <a:pt x="1009" y="437"/>
                  </a:cubicBezTo>
                  <a:cubicBezTo>
                    <a:pt x="1006" y="435"/>
                    <a:pt x="1003" y="433"/>
                    <a:pt x="1000" y="431"/>
                  </a:cubicBezTo>
                  <a:cubicBezTo>
                    <a:pt x="997" y="429"/>
                    <a:pt x="994" y="426"/>
                    <a:pt x="991" y="424"/>
                  </a:cubicBezTo>
                  <a:cubicBezTo>
                    <a:pt x="990" y="423"/>
                    <a:pt x="989" y="422"/>
                    <a:pt x="987" y="421"/>
                  </a:cubicBezTo>
                  <a:cubicBezTo>
                    <a:pt x="986" y="420"/>
                    <a:pt x="985" y="419"/>
                    <a:pt x="984" y="418"/>
                  </a:cubicBezTo>
                  <a:cubicBezTo>
                    <a:pt x="984" y="418"/>
                    <a:pt x="983" y="418"/>
                    <a:pt x="983" y="418"/>
                  </a:cubicBezTo>
                  <a:cubicBezTo>
                    <a:pt x="983" y="418"/>
                    <a:pt x="983" y="418"/>
                    <a:pt x="983" y="417"/>
                  </a:cubicBezTo>
                  <a:cubicBezTo>
                    <a:pt x="983" y="417"/>
                    <a:pt x="983" y="417"/>
                    <a:pt x="983" y="416"/>
                  </a:cubicBezTo>
                  <a:cubicBezTo>
                    <a:pt x="982" y="416"/>
                    <a:pt x="982" y="416"/>
                    <a:pt x="982" y="415"/>
                  </a:cubicBezTo>
                  <a:cubicBezTo>
                    <a:pt x="982" y="415"/>
                    <a:pt x="982" y="415"/>
                    <a:pt x="982" y="415"/>
                  </a:cubicBezTo>
                  <a:cubicBezTo>
                    <a:pt x="982" y="415"/>
                    <a:pt x="982" y="415"/>
                    <a:pt x="982" y="415"/>
                  </a:cubicBezTo>
                  <a:cubicBezTo>
                    <a:pt x="981" y="414"/>
                    <a:pt x="981" y="414"/>
                    <a:pt x="980" y="413"/>
                  </a:cubicBezTo>
                  <a:cubicBezTo>
                    <a:pt x="980" y="412"/>
                    <a:pt x="979" y="412"/>
                    <a:pt x="979" y="411"/>
                  </a:cubicBezTo>
                  <a:cubicBezTo>
                    <a:pt x="978" y="411"/>
                    <a:pt x="977" y="410"/>
                    <a:pt x="977" y="410"/>
                  </a:cubicBezTo>
                  <a:cubicBezTo>
                    <a:pt x="976" y="409"/>
                    <a:pt x="975" y="409"/>
                    <a:pt x="975" y="408"/>
                  </a:cubicBezTo>
                  <a:cubicBezTo>
                    <a:pt x="975" y="408"/>
                    <a:pt x="975" y="408"/>
                    <a:pt x="975" y="408"/>
                  </a:cubicBezTo>
                  <a:cubicBezTo>
                    <a:pt x="975" y="408"/>
                    <a:pt x="975" y="408"/>
                    <a:pt x="975" y="408"/>
                  </a:cubicBezTo>
                  <a:cubicBezTo>
                    <a:pt x="969" y="397"/>
                    <a:pt x="959" y="395"/>
                    <a:pt x="948" y="394"/>
                  </a:cubicBezTo>
                  <a:cubicBezTo>
                    <a:pt x="952" y="405"/>
                    <a:pt x="962" y="409"/>
                    <a:pt x="972" y="409"/>
                  </a:cubicBezTo>
                  <a:cubicBezTo>
                    <a:pt x="972" y="409"/>
                    <a:pt x="973" y="409"/>
                    <a:pt x="974" y="410"/>
                  </a:cubicBezTo>
                  <a:cubicBezTo>
                    <a:pt x="974" y="410"/>
                    <a:pt x="975" y="411"/>
                    <a:pt x="975" y="411"/>
                  </a:cubicBezTo>
                  <a:cubicBezTo>
                    <a:pt x="976" y="412"/>
                    <a:pt x="977" y="412"/>
                    <a:pt x="977" y="413"/>
                  </a:cubicBezTo>
                  <a:cubicBezTo>
                    <a:pt x="978" y="414"/>
                    <a:pt x="978" y="414"/>
                    <a:pt x="979" y="415"/>
                  </a:cubicBezTo>
                  <a:cubicBezTo>
                    <a:pt x="979" y="415"/>
                    <a:pt x="979" y="415"/>
                    <a:pt x="979" y="415"/>
                  </a:cubicBezTo>
                  <a:cubicBezTo>
                    <a:pt x="979" y="415"/>
                    <a:pt x="979" y="415"/>
                    <a:pt x="978" y="415"/>
                  </a:cubicBezTo>
                  <a:cubicBezTo>
                    <a:pt x="977" y="414"/>
                    <a:pt x="976" y="413"/>
                    <a:pt x="976" y="413"/>
                  </a:cubicBezTo>
                  <a:cubicBezTo>
                    <a:pt x="976" y="413"/>
                    <a:pt x="977" y="414"/>
                    <a:pt x="978" y="415"/>
                  </a:cubicBezTo>
                  <a:cubicBezTo>
                    <a:pt x="978" y="416"/>
                    <a:pt x="979" y="417"/>
                    <a:pt x="980" y="418"/>
                  </a:cubicBezTo>
                  <a:cubicBezTo>
                    <a:pt x="980" y="418"/>
                    <a:pt x="981" y="418"/>
                    <a:pt x="981" y="419"/>
                  </a:cubicBezTo>
                  <a:cubicBezTo>
                    <a:pt x="981" y="419"/>
                    <a:pt x="981" y="419"/>
                    <a:pt x="982" y="420"/>
                  </a:cubicBezTo>
                  <a:cubicBezTo>
                    <a:pt x="982" y="420"/>
                    <a:pt x="982" y="420"/>
                    <a:pt x="983" y="420"/>
                  </a:cubicBezTo>
                  <a:cubicBezTo>
                    <a:pt x="984" y="421"/>
                    <a:pt x="985" y="422"/>
                    <a:pt x="986" y="423"/>
                  </a:cubicBezTo>
                  <a:cubicBezTo>
                    <a:pt x="987" y="424"/>
                    <a:pt x="989" y="425"/>
                    <a:pt x="990" y="426"/>
                  </a:cubicBezTo>
                  <a:cubicBezTo>
                    <a:pt x="993" y="428"/>
                    <a:pt x="996" y="431"/>
                    <a:pt x="999" y="433"/>
                  </a:cubicBezTo>
                  <a:cubicBezTo>
                    <a:pt x="1002" y="435"/>
                    <a:pt x="1005" y="437"/>
                    <a:pt x="1008" y="439"/>
                  </a:cubicBezTo>
                  <a:cubicBezTo>
                    <a:pt x="1009" y="440"/>
                    <a:pt x="1011" y="441"/>
                    <a:pt x="1012" y="442"/>
                  </a:cubicBezTo>
                  <a:cubicBezTo>
                    <a:pt x="1014" y="442"/>
                    <a:pt x="1015" y="443"/>
                    <a:pt x="1016" y="444"/>
                  </a:cubicBezTo>
                  <a:cubicBezTo>
                    <a:pt x="1017" y="444"/>
                    <a:pt x="1017" y="445"/>
                    <a:pt x="1018" y="445"/>
                  </a:cubicBezTo>
                  <a:cubicBezTo>
                    <a:pt x="1018" y="445"/>
                    <a:pt x="1019" y="445"/>
                    <a:pt x="1019" y="446"/>
                  </a:cubicBezTo>
                  <a:cubicBezTo>
                    <a:pt x="1020" y="446"/>
                    <a:pt x="1020" y="446"/>
                    <a:pt x="1021" y="446"/>
                  </a:cubicBezTo>
                  <a:cubicBezTo>
                    <a:pt x="1011" y="447"/>
                    <a:pt x="1001" y="449"/>
                    <a:pt x="990" y="452"/>
                  </a:cubicBezTo>
                  <a:cubicBezTo>
                    <a:pt x="988" y="452"/>
                    <a:pt x="986" y="453"/>
                    <a:pt x="983" y="454"/>
                  </a:cubicBezTo>
                  <a:cubicBezTo>
                    <a:pt x="981" y="454"/>
                    <a:pt x="979" y="455"/>
                    <a:pt x="976" y="456"/>
                  </a:cubicBezTo>
                  <a:cubicBezTo>
                    <a:pt x="972" y="457"/>
                    <a:pt x="967" y="459"/>
                    <a:pt x="962" y="461"/>
                  </a:cubicBezTo>
                  <a:cubicBezTo>
                    <a:pt x="955" y="463"/>
                    <a:pt x="947" y="466"/>
                    <a:pt x="939" y="468"/>
                  </a:cubicBezTo>
                  <a:cubicBezTo>
                    <a:pt x="939" y="468"/>
                    <a:pt x="939" y="468"/>
                    <a:pt x="938" y="468"/>
                  </a:cubicBezTo>
                  <a:cubicBezTo>
                    <a:pt x="937" y="468"/>
                    <a:pt x="937" y="468"/>
                    <a:pt x="937" y="468"/>
                  </a:cubicBezTo>
                  <a:cubicBezTo>
                    <a:pt x="936" y="467"/>
                    <a:pt x="936" y="467"/>
                    <a:pt x="936" y="467"/>
                  </a:cubicBezTo>
                  <a:cubicBezTo>
                    <a:pt x="935" y="467"/>
                    <a:pt x="935" y="467"/>
                    <a:pt x="934" y="467"/>
                  </a:cubicBezTo>
                  <a:cubicBezTo>
                    <a:pt x="934" y="467"/>
                    <a:pt x="934" y="466"/>
                    <a:pt x="934" y="466"/>
                  </a:cubicBezTo>
                  <a:cubicBezTo>
                    <a:pt x="933" y="466"/>
                    <a:pt x="933" y="466"/>
                    <a:pt x="933" y="466"/>
                  </a:cubicBezTo>
                  <a:cubicBezTo>
                    <a:pt x="932" y="466"/>
                    <a:pt x="932" y="466"/>
                    <a:pt x="931" y="466"/>
                  </a:cubicBezTo>
                  <a:cubicBezTo>
                    <a:pt x="931" y="466"/>
                    <a:pt x="930" y="466"/>
                    <a:pt x="930" y="465"/>
                  </a:cubicBezTo>
                  <a:cubicBezTo>
                    <a:pt x="930" y="465"/>
                    <a:pt x="929" y="465"/>
                    <a:pt x="929" y="465"/>
                  </a:cubicBezTo>
                  <a:cubicBezTo>
                    <a:pt x="929" y="465"/>
                    <a:pt x="928" y="465"/>
                    <a:pt x="928" y="465"/>
                  </a:cubicBezTo>
                  <a:cubicBezTo>
                    <a:pt x="928" y="465"/>
                    <a:pt x="927" y="464"/>
                    <a:pt x="926" y="464"/>
                  </a:cubicBezTo>
                  <a:cubicBezTo>
                    <a:pt x="925" y="464"/>
                    <a:pt x="924" y="463"/>
                    <a:pt x="923" y="462"/>
                  </a:cubicBezTo>
                  <a:cubicBezTo>
                    <a:pt x="922" y="462"/>
                    <a:pt x="920" y="461"/>
                    <a:pt x="919" y="460"/>
                  </a:cubicBezTo>
                  <a:cubicBezTo>
                    <a:pt x="918" y="460"/>
                    <a:pt x="917" y="459"/>
                    <a:pt x="916" y="458"/>
                  </a:cubicBezTo>
                  <a:cubicBezTo>
                    <a:pt x="915" y="457"/>
                    <a:pt x="914" y="457"/>
                    <a:pt x="914" y="456"/>
                  </a:cubicBezTo>
                  <a:cubicBezTo>
                    <a:pt x="915" y="450"/>
                    <a:pt x="915" y="441"/>
                    <a:pt x="912" y="436"/>
                  </a:cubicBezTo>
                  <a:cubicBezTo>
                    <a:pt x="907" y="430"/>
                    <a:pt x="898" y="434"/>
                    <a:pt x="891" y="434"/>
                  </a:cubicBezTo>
                  <a:cubicBezTo>
                    <a:pt x="895" y="445"/>
                    <a:pt x="895" y="468"/>
                    <a:pt x="913" y="458"/>
                  </a:cubicBezTo>
                  <a:cubicBezTo>
                    <a:pt x="913" y="458"/>
                    <a:pt x="913" y="458"/>
                    <a:pt x="913" y="458"/>
                  </a:cubicBezTo>
                  <a:cubicBezTo>
                    <a:pt x="913" y="459"/>
                    <a:pt x="912" y="460"/>
                    <a:pt x="912" y="460"/>
                  </a:cubicBezTo>
                  <a:cubicBezTo>
                    <a:pt x="913" y="459"/>
                    <a:pt x="913" y="459"/>
                    <a:pt x="913" y="459"/>
                  </a:cubicBezTo>
                  <a:cubicBezTo>
                    <a:pt x="914" y="459"/>
                    <a:pt x="914" y="460"/>
                    <a:pt x="915" y="460"/>
                  </a:cubicBezTo>
                  <a:cubicBezTo>
                    <a:pt x="916" y="461"/>
                    <a:pt x="917" y="462"/>
                    <a:pt x="918" y="463"/>
                  </a:cubicBezTo>
                  <a:cubicBezTo>
                    <a:pt x="919" y="463"/>
                    <a:pt x="921" y="464"/>
                    <a:pt x="922" y="465"/>
                  </a:cubicBezTo>
                  <a:cubicBezTo>
                    <a:pt x="923" y="465"/>
                    <a:pt x="924" y="466"/>
                    <a:pt x="926" y="466"/>
                  </a:cubicBezTo>
                  <a:cubicBezTo>
                    <a:pt x="926" y="467"/>
                    <a:pt x="927" y="467"/>
                    <a:pt x="927" y="467"/>
                  </a:cubicBezTo>
                  <a:cubicBezTo>
                    <a:pt x="928" y="467"/>
                    <a:pt x="928" y="467"/>
                    <a:pt x="928" y="467"/>
                  </a:cubicBezTo>
                  <a:cubicBezTo>
                    <a:pt x="929" y="468"/>
                    <a:pt x="929" y="468"/>
                    <a:pt x="929" y="468"/>
                  </a:cubicBezTo>
                  <a:cubicBezTo>
                    <a:pt x="930" y="468"/>
                    <a:pt x="930" y="468"/>
                    <a:pt x="931" y="468"/>
                  </a:cubicBezTo>
                  <a:cubicBezTo>
                    <a:pt x="931" y="468"/>
                    <a:pt x="932" y="469"/>
                    <a:pt x="932" y="469"/>
                  </a:cubicBezTo>
                  <a:cubicBezTo>
                    <a:pt x="933" y="469"/>
                    <a:pt x="933" y="469"/>
                    <a:pt x="933" y="469"/>
                  </a:cubicBezTo>
                  <a:cubicBezTo>
                    <a:pt x="933" y="469"/>
                    <a:pt x="934" y="469"/>
                    <a:pt x="934" y="469"/>
                  </a:cubicBezTo>
                  <a:cubicBezTo>
                    <a:pt x="934" y="469"/>
                    <a:pt x="935" y="469"/>
                    <a:pt x="935" y="469"/>
                  </a:cubicBezTo>
                  <a:cubicBezTo>
                    <a:pt x="936" y="469"/>
                    <a:pt x="936" y="469"/>
                    <a:pt x="937" y="469"/>
                  </a:cubicBezTo>
                  <a:cubicBezTo>
                    <a:pt x="937" y="469"/>
                    <a:pt x="937" y="469"/>
                    <a:pt x="938" y="469"/>
                  </a:cubicBezTo>
                  <a:cubicBezTo>
                    <a:pt x="938" y="469"/>
                    <a:pt x="938" y="469"/>
                    <a:pt x="939" y="469"/>
                  </a:cubicBezTo>
                  <a:cubicBezTo>
                    <a:pt x="937" y="469"/>
                    <a:pt x="935" y="470"/>
                    <a:pt x="933" y="470"/>
                  </a:cubicBezTo>
                  <a:cubicBezTo>
                    <a:pt x="932" y="470"/>
                    <a:pt x="931" y="471"/>
                    <a:pt x="930" y="471"/>
                  </a:cubicBezTo>
                  <a:cubicBezTo>
                    <a:pt x="928" y="471"/>
                    <a:pt x="927" y="472"/>
                    <a:pt x="926" y="472"/>
                  </a:cubicBezTo>
                  <a:cubicBezTo>
                    <a:pt x="925" y="472"/>
                    <a:pt x="924" y="473"/>
                    <a:pt x="922" y="473"/>
                  </a:cubicBezTo>
                  <a:cubicBezTo>
                    <a:pt x="919" y="473"/>
                    <a:pt x="919" y="473"/>
                    <a:pt x="919" y="473"/>
                  </a:cubicBezTo>
                  <a:cubicBezTo>
                    <a:pt x="914" y="474"/>
                    <a:pt x="909" y="475"/>
                    <a:pt x="904" y="476"/>
                  </a:cubicBezTo>
                  <a:cubicBezTo>
                    <a:pt x="894" y="477"/>
                    <a:pt x="884" y="478"/>
                    <a:pt x="875" y="479"/>
                  </a:cubicBezTo>
                  <a:cubicBezTo>
                    <a:pt x="865" y="479"/>
                    <a:pt x="856" y="480"/>
                    <a:pt x="847" y="481"/>
                  </a:cubicBezTo>
                  <a:cubicBezTo>
                    <a:pt x="839" y="482"/>
                    <a:pt x="831" y="483"/>
                    <a:pt x="823" y="485"/>
                  </a:cubicBezTo>
                  <a:cubicBezTo>
                    <a:pt x="819" y="486"/>
                    <a:pt x="816" y="487"/>
                    <a:pt x="812" y="488"/>
                  </a:cubicBezTo>
                  <a:cubicBezTo>
                    <a:pt x="811" y="488"/>
                    <a:pt x="809" y="489"/>
                    <a:pt x="807" y="489"/>
                  </a:cubicBezTo>
                  <a:cubicBezTo>
                    <a:pt x="806" y="490"/>
                    <a:pt x="804" y="491"/>
                    <a:pt x="803" y="491"/>
                  </a:cubicBezTo>
                  <a:cubicBezTo>
                    <a:pt x="797" y="493"/>
                    <a:pt x="792" y="496"/>
                    <a:pt x="788" y="498"/>
                  </a:cubicBezTo>
                  <a:cubicBezTo>
                    <a:pt x="786" y="499"/>
                    <a:pt x="784" y="500"/>
                    <a:pt x="783" y="501"/>
                  </a:cubicBezTo>
                  <a:cubicBezTo>
                    <a:pt x="781" y="502"/>
                    <a:pt x="780" y="503"/>
                    <a:pt x="779" y="504"/>
                  </a:cubicBezTo>
                  <a:cubicBezTo>
                    <a:pt x="777" y="505"/>
                    <a:pt x="776" y="506"/>
                    <a:pt x="776" y="506"/>
                  </a:cubicBezTo>
                  <a:cubicBezTo>
                    <a:pt x="776" y="506"/>
                    <a:pt x="777" y="506"/>
                    <a:pt x="779" y="504"/>
                  </a:cubicBezTo>
                  <a:cubicBezTo>
                    <a:pt x="780" y="504"/>
                    <a:pt x="782" y="503"/>
                    <a:pt x="783" y="502"/>
                  </a:cubicBezTo>
                  <a:cubicBezTo>
                    <a:pt x="785" y="501"/>
                    <a:pt x="787" y="501"/>
                    <a:pt x="789" y="500"/>
                  </a:cubicBezTo>
                  <a:cubicBezTo>
                    <a:pt x="793" y="498"/>
                    <a:pt x="798" y="496"/>
                    <a:pt x="804" y="494"/>
                  </a:cubicBezTo>
                  <a:cubicBezTo>
                    <a:pt x="805" y="494"/>
                    <a:pt x="807" y="493"/>
                    <a:pt x="808" y="493"/>
                  </a:cubicBezTo>
                  <a:cubicBezTo>
                    <a:pt x="810" y="492"/>
                    <a:pt x="812" y="492"/>
                    <a:pt x="813" y="491"/>
                  </a:cubicBezTo>
                  <a:cubicBezTo>
                    <a:pt x="814" y="491"/>
                    <a:pt x="815" y="491"/>
                    <a:pt x="816" y="491"/>
                  </a:cubicBezTo>
                  <a:cubicBezTo>
                    <a:pt x="817" y="491"/>
                    <a:pt x="817" y="490"/>
                    <a:pt x="818" y="490"/>
                  </a:cubicBezTo>
                  <a:cubicBezTo>
                    <a:pt x="820" y="490"/>
                    <a:pt x="822" y="489"/>
                    <a:pt x="824" y="489"/>
                  </a:cubicBezTo>
                  <a:cubicBezTo>
                    <a:pt x="824" y="489"/>
                    <a:pt x="824" y="489"/>
                    <a:pt x="824" y="489"/>
                  </a:cubicBezTo>
                  <a:cubicBezTo>
                    <a:pt x="824" y="489"/>
                    <a:pt x="824" y="489"/>
                    <a:pt x="824" y="489"/>
                  </a:cubicBezTo>
                  <a:cubicBezTo>
                    <a:pt x="823" y="490"/>
                    <a:pt x="822" y="491"/>
                    <a:pt x="821" y="491"/>
                  </a:cubicBezTo>
                  <a:cubicBezTo>
                    <a:pt x="820" y="492"/>
                    <a:pt x="819" y="493"/>
                    <a:pt x="818" y="494"/>
                  </a:cubicBezTo>
                  <a:cubicBezTo>
                    <a:pt x="818" y="495"/>
                    <a:pt x="817" y="495"/>
                    <a:pt x="816" y="496"/>
                  </a:cubicBezTo>
                  <a:cubicBezTo>
                    <a:pt x="816" y="496"/>
                    <a:pt x="816" y="497"/>
                    <a:pt x="816" y="497"/>
                  </a:cubicBezTo>
                  <a:cubicBezTo>
                    <a:pt x="815" y="496"/>
                    <a:pt x="815" y="496"/>
                    <a:pt x="815" y="496"/>
                  </a:cubicBezTo>
                  <a:cubicBezTo>
                    <a:pt x="799" y="503"/>
                    <a:pt x="795" y="518"/>
                    <a:pt x="791" y="534"/>
                  </a:cubicBezTo>
                  <a:cubicBezTo>
                    <a:pt x="807" y="531"/>
                    <a:pt x="813" y="517"/>
                    <a:pt x="816" y="501"/>
                  </a:cubicBezTo>
                  <a:cubicBezTo>
                    <a:pt x="816" y="500"/>
                    <a:pt x="817" y="499"/>
                    <a:pt x="818" y="499"/>
                  </a:cubicBezTo>
                  <a:cubicBezTo>
                    <a:pt x="819" y="498"/>
                    <a:pt x="820" y="497"/>
                    <a:pt x="820" y="496"/>
                  </a:cubicBezTo>
                  <a:cubicBezTo>
                    <a:pt x="821" y="495"/>
                    <a:pt x="822" y="494"/>
                    <a:pt x="823" y="494"/>
                  </a:cubicBezTo>
                  <a:cubicBezTo>
                    <a:pt x="824" y="493"/>
                    <a:pt x="825" y="492"/>
                    <a:pt x="825" y="492"/>
                  </a:cubicBezTo>
                  <a:cubicBezTo>
                    <a:pt x="826" y="491"/>
                    <a:pt x="827" y="490"/>
                    <a:pt x="828" y="490"/>
                  </a:cubicBezTo>
                  <a:cubicBezTo>
                    <a:pt x="828" y="490"/>
                    <a:pt x="828" y="490"/>
                    <a:pt x="828" y="490"/>
                  </a:cubicBezTo>
                  <a:cubicBezTo>
                    <a:pt x="828" y="489"/>
                    <a:pt x="828" y="489"/>
                    <a:pt x="829" y="489"/>
                  </a:cubicBezTo>
                  <a:cubicBezTo>
                    <a:pt x="829" y="489"/>
                    <a:pt x="829" y="489"/>
                    <a:pt x="829" y="488"/>
                  </a:cubicBezTo>
                  <a:cubicBezTo>
                    <a:pt x="830" y="488"/>
                    <a:pt x="830" y="488"/>
                    <a:pt x="830" y="488"/>
                  </a:cubicBezTo>
                  <a:cubicBezTo>
                    <a:pt x="835" y="487"/>
                    <a:pt x="841" y="486"/>
                    <a:pt x="848" y="485"/>
                  </a:cubicBezTo>
                  <a:cubicBezTo>
                    <a:pt x="856" y="484"/>
                    <a:pt x="866" y="483"/>
                    <a:pt x="875" y="483"/>
                  </a:cubicBezTo>
                  <a:cubicBezTo>
                    <a:pt x="884" y="482"/>
                    <a:pt x="894" y="481"/>
                    <a:pt x="904" y="480"/>
                  </a:cubicBezTo>
                  <a:cubicBezTo>
                    <a:pt x="909" y="479"/>
                    <a:pt x="914" y="478"/>
                    <a:pt x="919" y="477"/>
                  </a:cubicBezTo>
                  <a:cubicBezTo>
                    <a:pt x="923" y="477"/>
                    <a:pt x="923" y="477"/>
                    <a:pt x="923" y="477"/>
                  </a:cubicBezTo>
                  <a:cubicBezTo>
                    <a:pt x="924" y="476"/>
                    <a:pt x="925" y="476"/>
                    <a:pt x="927" y="476"/>
                  </a:cubicBezTo>
                  <a:cubicBezTo>
                    <a:pt x="928" y="476"/>
                    <a:pt x="929" y="475"/>
                    <a:pt x="930" y="475"/>
                  </a:cubicBezTo>
                  <a:cubicBezTo>
                    <a:pt x="932" y="475"/>
                    <a:pt x="933" y="474"/>
                    <a:pt x="934" y="474"/>
                  </a:cubicBezTo>
                  <a:cubicBezTo>
                    <a:pt x="944" y="471"/>
                    <a:pt x="954" y="468"/>
                    <a:pt x="963" y="464"/>
                  </a:cubicBezTo>
                  <a:cubicBezTo>
                    <a:pt x="966" y="463"/>
                    <a:pt x="969" y="462"/>
                    <a:pt x="971" y="462"/>
                  </a:cubicBezTo>
                  <a:cubicBezTo>
                    <a:pt x="971" y="462"/>
                    <a:pt x="971" y="462"/>
                    <a:pt x="971" y="462"/>
                  </a:cubicBezTo>
                  <a:cubicBezTo>
                    <a:pt x="970" y="462"/>
                    <a:pt x="970" y="463"/>
                    <a:pt x="969" y="463"/>
                  </a:cubicBezTo>
                  <a:cubicBezTo>
                    <a:pt x="969" y="464"/>
                    <a:pt x="968" y="464"/>
                    <a:pt x="968" y="465"/>
                  </a:cubicBezTo>
                  <a:cubicBezTo>
                    <a:pt x="967" y="465"/>
                    <a:pt x="967" y="466"/>
                    <a:pt x="966" y="467"/>
                  </a:cubicBezTo>
                  <a:cubicBezTo>
                    <a:pt x="966" y="467"/>
                    <a:pt x="965" y="467"/>
                    <a:pt x="965" y="468"/>
                  </a:cubicBezTo>
                  <a:cubicBezTo>
                    <a:pt x="965" y="468"/>
                    <a:pt x="964" y="468"/>
                    <a:pt x="964" y="469"/>
                  </a:cubicBezTo>
                  <a:cubicBezTo>
                    <a:pt x="963" y="470"/>
                    <a:pt x="962" y="472"/>
                    <a:pt x="960" y="474"/>
                  </a:cubicBezTo>
                  <a:cubicBezTo>
                    <a:pt x="959" y="476"/>
                    <a:pt x="957" y="478"/>
                    <a:pt x="956" y="480"/>
                  </a:cubicBezTo>
                  <a:cubicBezTo>
                    <a:pt x="953" y="484"/>
                    <a:pt x="950" y="488"/>
                    <a:pt x="947" y="492"/>
                  </a:cubicBezTo>
                  <a:cubicBezTo>
                    <a:pt x="944" y="496"/>
                    <a:pt x="941" y="501"/>
                    <a:pt x="939" y="504"/>
                  </a:cubicBezTo>
                  <a:cubicBezTo>
                    <a:pt x="938" y="504"/>
                    <a:pt x="938" y="504"/>
                    <a:pt x="938" y="504"/>
                  </a:cubicBezTo>
                  <a:cubicBezTo>
                    <a:pt x="937" y="504"/>
                    <a:pt x="936" y="504"/>
                    <a:pt x="935" y="504"/>
                  </a:cubicBezTo>
                  <a:cubicBezTo>
                    <a:pt x="935" y="504"/>
                    <a:pt x="935" y="504"/>
                    <a:pt x="934" y="504"/>
                  </a:cubicBezTo>
                  <a:cubicBezTo>
                    <a:pt x="934" y="504"/>
                    <a:pt x="934" y="504"/>
                    <a:pt x="933" y="504"/>
                  </a:cubicBezTo>
                  <a:cubicBezTo>
                    <a:pt x="933" y="504"/>
                    <a:pt x="933" y="504"/>
                    <a:pt x="933" y="504"/>
                  </a:cubicBezTo>
                  <a:cubicBezTo>
                    <a:pt x="932" y="504"/>
                    <a:pt x="930" y="504"/>
                    <a:pt x="929" y="504"/>
                  </a:cubicBezTo>
                  <a:cubicBezTo>
                    <a:pt x="928" y="504"/>
                    <a:pt x="927" y="504"/>
                    <a:pt x="926" y="504"/>
                  </a:cubicBezTo>
                  <a:cubicBezTo>
                    <a:pt x="923" y="504"/>
                    <a:pt x="920" y="504"/>
                    <a:pt x="918" y="505"/>
                  </a:cubicBezTo>
                  <a:cubicBezTo>
                    <a:pt x="917" y="505"/>
                    <a:pt x="917" y="505"/>
                    <a:pt x="917" y="505"/>
                  </a:cubicBezTo>
                  <a:cubicBezTo>
                    <a:pt x="917" y="504"/>
                    <a:pt x="917" y="504"/>
                    <a:pt x="917" y="504"/>
                  </a:cubicBezTo>
                  <a:cubicBezTo>
                    <a:pt x="907" y="490"/>
                    <a:pt x="890" y="502"/>
                    <a:pt x="885" y="515"/>
                  </a:cubicBezTo>
                  <a:cubicBezTo>
                    <a:pt x="895" y="514"/>
                    <a:pt x="911" y="520"/>
                    <a:pt x="916" y="507"/>
                  </a:cubicBezTo>
                  <a:cubicBezTo>
                    <a:pt x="917" y="507"/>
                    <a:pt x="917" y="507"/>
                    <a:pt x="918" y="507"/>
                  </a:cubicBezTo>
                  <a:cubicBezTo>
                    <a:pt x="921" y="507"/>
                    <a:pt x="923" y="506"/>
                    <a:pt x="926" y="506"/>
                  </a:cubicBezTo>
                  <a:cubicBezTo>
                    <a:pt x="927" y="506"/>
                    <a:pt x="928" y="506"/>
                    <a:pt x="929" y="506"/>
                  </a:cubicBezTo>
                  <a:cubicBezTo>
                    <a:pt x="931" y="506"/>
                    <a:pt x="932" y="506"/>
                    <a:pt x="933" y="506"/>
                  </a:cubicBezTo>
                  <a:cubicBezTo>
                    <a:pt x="933" y="506"/>
                    <a:pt x="933" y="506"/>
                    <a:pt x="933" y="506"/>
                  </a:cubicBezTo>
                  <a:cubicBezTo>
                    <a:pt x="934" y="506"/>
                    <a:pt x="934" y="506"/>
                    <a:pt x="934" y="506"/>
                  </a:cubicBezTo>
                  <a:cubicBezTo>
                    <a:pt x="935" y="506"/>
                    <a:pt x="935" y="506"/>
                    <a:pt x="935" y="505"/>
                  </a:cubicBezTo>
                  <a:cubicBezTo>
                    <a:pt x="936" y="505"/>
                    <a:pt x="937" y="505"/>
                    <a:pt x="938" y="505"/>
                  </a:cubicBezTo>
                  <a:cubicBezTo>
                    <a:pt x="938" y="505"/>
                    <a:pt x="938" y="505"/>
                    <a:pt x="938" y="505"/>
                  </a:cubicBezTo>
                  <a:cubicBezTo>
                    <a:pt x="938" y="505"/>
                    <a:pt x="938" y="505"/>
                    <a:pt x="938" y="505"/>
                  </a:cubicBezTo>
                  <a:cubicBezTo>
                    <a:pt x="937" y="507"/>
                    <a:pt x="935" y="509"/>
                    <a:pt x="934" y="511"/>
                  </a:cubicBezTo>
                  <a:cubicBezTo>
                    <a:pt x="933" y="513"/>
                    <a:pt x="931" y="514"/>
                    <a:pt x="930" y="516"/>
                  </a:cubicBezTo>
                  <a:cubicBezTo>
                    <a:pt x="930" y="516"/>
                    <a:pt x="929" y="516"/>
                    <a:pt x="929" y="517"/>
                  </a:cubicBezTo>
                  <a:cubicBezTo>
                    <a:pt x="929" y="517"/>
                    <a:pt x="929" y="518"/>
                    <a:pt x="928" y="518"/>
                  </a:cubicBezTo>
                  <a:cubicBezTo>
                    <a:pt x="928" y="519"/>
                    <a:pt x="927" y="519"/>
                    <a:pt x="927" y="520"/>
                  </a:cubicBezTo>
                  <a:cubicBezTo>
                    <a:pt x="926" y="521"/>
                    <a:pt x="925" y="523"/>
                    <a:pt x="924" y="523"/>
                  </a:cubicBezTo>
                  <a:cubicBezTo>
                    <a:pt x="923" y="525"/>
                    <a:pt x="922" y="526"/>
                    <a:pt x="922" y="526"/>
                  </a:cubicBezTo>
                  <a:cubicBezTo>
                    <a:pt x="922" y="526"/>
                    <a:pt x="923" y="526"/>
                    <a:pt x="925" y="524"/>
                  </a:cubicBezTo>
                  <a:cubicBezTo>
                    <a:pt x="925" y="524"/>
                    <a:pt x="926" y="523"/>
                    <a:pt x="926" y="523"/>
                  </a:cubicBezTo>
                  <a:cubicBezTo>
                    <a:pt x="927" y="522"/>
                    <a:pt x="927" y="522"/>
                    <a:pt x="928" y="521"/>
                  </a:cubicBezTo>
                  <a:cubicBezTo>
                    <a:pt x="929" y="521"/>
                    <a:pt x="929" y="520"/>
                    <a:pt x="930" y="519"/>
                  </a:cubicBezTo>
                  <a:cubicBezTo>
                    <a:pt x="930" y="519"/>
                    <a:pt x="930" y="519"/>
                    <a:pt x="931" y="518"/>
                  </a:cubicBezTo>
                  <a:cubicBezTo>
                    <a:pt x="931" y="518"/>
                    <a:pt x="931" y="518"/>
                    <a:pt x="932" y="517"/>
                  </a:cubicBezTo>
                  <a:cubicBezTo>
                    <a:pt x="933" y="516"/>
                    <a:pt x="934" y="514"/>
                    <a:pt x="936" y="512"/>
                  </a:cubicBezTo>
                  <a:cubicBezTo>
                    <a:pt x="937" y="510"/>
                    <a:pt x="938" y="508"/>
                    <a:pt x="940" y="506"/>
                  </a:cubicBezTo>
                  <a:cubicBezTo>
                    <a:pt x="943" y="502"/>
                    <a:pt x="946" y="498"/>
                    <a:pt x="949" y="494"/>
                  </a:cubicBezTo>
                  <a:cubicBezTo>
                    <a:pt x="950" y="492"/>
                    <a:pt x="951" y="491"/>
                    <a:pt x="952" y="490"/>
                  </a:cubicBezTo>
                  <a:cubicBezTo>
                    <a:pt x="952" y="490"/>
                    <a:pt x="952" y="490"/>
                    <a:pt x="952" y="491"/>
                  </a:cubicBezTo>
                  <a:cubicBezTo>
                    <a:pt x="952" y="491"/>
                    <a:pt x="952" y="491"/>
                    <a:pt x="952" y="492"/>
                  </a:cubicBezTo>
                  <a:cubicBezTo>
                    <a:pt x="952" y="492"/>
                    <a:pt x="952" y="492"/>
                    <a:pt x="952" y="493"/>
                  </a:cubicBezTo>
                  <a:cubicBezTo>
                    <a:pt x="952" y="493"/>
                    <a:pt x="952" y="493"/>
                    <a:pt x="952" y="494"/>
                  </a:cubicBezTo>
                  <a:cubicBezTo>
                    <a:pt x="953" y="497"/>
                    <a:pt x="954" y="500"/>
                    <a:pt x="956" y="503"/>
                  </a:cubicBezTo>
                  <a:cubicBezTo>
                    <a:pt x="957" y="506"/>
                    <a:pt x="958" y="508"/>
                    <a:pt x="960" y="511"/>
                  </a:cubicBezTo>
                  <a:cubicBezTo>
                    <a:pt x="959" y="511"/>
                    <a:pt x="959" y="511"/>
                    <a:pt x="958" y="511"/>
                  </a:cubicBezTo>
                  <a:cubicBezTo>
                    <a:pt x="957" y="514"/>
                    <a:pt x="957" y="514"/>
                    <a:pt x="957" y="514"/>
                  </a:cubicBezTo>
                  <a:cubicBezTo>
                    <a:pt x="948" y="525"/>
                    <a:pt x="950" y="542"/>
                    <a:pt x="964" y="548"/>
                  </a:cubicBezTo>
                  <a:cubicBezTo>
                    <a:pt x="966" y="536"/>
                    <a:pt x="977" y="518"/>
                    <a:pt x="962" y="512"/>
                  </a:cubicBezTo>
                  <a:cubicBezTo>
                    <a:pt x="962" y="512"/>
                    <a:pt x="962" y="512"/>
                    <a:pt x="962" y="512"/>
                  </a:cubicBezTo>
                  <a:cubicBezTo>
                    <a:pt x="961" y="508"/>
                    <a:pt x="959" y="505"/>
                    <a:pt x="958" y="502"/>
                  </a:cubicBezTo>
                  <a:cubicBezTo>
                    <a:pt x="956" y="499"/>
                    <a:pt x="955" y="496"/>
                    <a:pt x="954" y="493"/>
                  </a:cubicBezTo>
                  <a:cubicBezTo>
                    <a:pt x="954" y="493"/>
                    <a:pt x="954" y="492"/>
                    <a:pt x="954" y="492"/>
                  </a:cubicBezTo>
                  <a:cubicBezTo>
                    <a:pt x="954" y="492"/>
                    <a:pt x="954" y="491"/>
                    <a:pt x="954" y="491"/>
                  </a:cubicBezTo>
                  <a:cubicBezTo>
                    <a:pt x="954" y="491"/>
                    <a:pt x="954" y="491"/>
                    <a:pt x="953" y="490"/>
                  </a:cubicBezTo>
                  <a:cubicBezTo>
                    <a:pt x="953" y="490"/>
                    <a:pt x="953" y="490"/>
                    <a:pt x="953" y="489"/>
                  </a:cubicBezTo>
                  <a:cubicBezTo>
                    <a:pt x="953" y="489"/>
                    <a:pt x="953" y="488"/>
                    <a:pt x="953" y="488"/>
                  </a:cubicBezTo>
                  <a:cubicBezTo>
                    <a:pt x="955" y="485"/>
                    <a:pt x="956" y="483"/>
                    <a:pt x="958" y="481"/>
                  </a:cubicBezTo>
                  <a:cubicBezTo>
                    <a:pt x="959" y="479"/>
                    <a:pt x="961" y="477"/>
                    <a:pt x="962" y="475"/>
                  </a:cubicBezTo>
                  <a:cubicBezTo>
                    <a:pt x="963" y="474"/>
                    <a:pt x="965" y="472"/>
                    <a:pt x="966" y="470"/>
                  </a:cubicBezTo>
                  <a:cubicBezTo>
                    <a:pt x="966" y="470"/>
                    <a:pt x="967" y="469"/>
                    <a:pt x="968" y="468"/>
                  </a:cubicBezTo>
                  <a:cubicBezTo>
                    <a:pt x="968" y="467"/>
                    <a:pt x="969" y="467"/>
                    <a:pt x="969" y="466"/>
                  </a:cubicBezTo>
                  <a:cubicBezTo>
                    <a:pt x="970" y="465"/>
                    <a:pt x="971" y="464"/>
                    <a:pt x="971" y="463"/>
                  </a:cubicBezTo>
                  <a:cubicBezTo>
                    <a:pt x="972" y="462"/>
                    <a:pt x="972" y="462"/>
                    <a:pt x="972" y="461"/>
                  </a:cubicBezTo>
                  <a:cubicBezTo>
                    <a:pt x="974" y="461"/>
                    <a:pt x="976" y="460"/>
                    <a:pt x="977" y="460"/>
                  </a:cubicBezTo>
                  <a:cubicBezTo>
                    <a:pt x="980" y="459"/>
                    <a:pt x="982" y="458"/>
                    <a:pt x="984" y="457"/>
                  </a:cubicBezTo>
                  <a:cubicBezTo>
                    <a:pt x="987" y="457"/>
                    <a:pt x="989" y="456"/>
                    <a:pt x="991" y="456"/>
                  </a:cubicBezTo>
                  <a:cubicBezTo>
                    <a:pt x="1004" y="452"/>
                    <a:pt x="1016" y="450"/>
                    <a:pt x="1028" y="449"/>
                  </a:cubicBezTo>
                  <a:cubicBezTo>
                    <a:pt x="1028" y="449"/>
                    <a:pt x="1028" y="450"/>
                    <a:pt x="1027" y="450"/>
                  </a:cubicBezTo>
                  <a:cubicBezTo>
                    <a:pt x="1027" y="451"/>
                    <a:pt x="1027" y="451"/>
                    <a:pt x="1026" y="452"/>
                  </a:cubicBezTo>
                  <a:cubicBezTo>
                    <a:pt x="1026" y="453"/>
                    <a:pt x="1025" y="454"/>
                    <a:pt x="1025" y="454"/>
                  </a:cubicBezTo>
                  <a:cubicBezTo>
                    <a:pt x="1025" y="455"/>
                    <a:pt x="1024" y="456"/>
                    <a:pt x="1024" y="457"/>
                  </a:cubicBezTo>
                  <a:cubicBezTo>
                    <a:pt x="1024" y="457"/>
                    <a:pt x="1024" y="457"/>
                    <a:pt x="1024" y="457"/>
                  </a:cubicBezTo>
                  <a:cubicBezTo>
                    <a:pt x="1024" y="457"/>
                    <a:pt x="1024" y="457"/>
                    <a:pt x="1024" y="457"/>
                  </a:cubicBezTo>
                  <a:cubicBezTo>
                    <a:pt x="1013" y="466"/>
                    <a:pt x="1016" y="478"/>
                    <a:pt x="1020" y="492"/>
                  </a:cubicBezTo>
                  <a:cubicBezTo>
                    <a:pt x="1032" y="486"/>
                    <a:pt x="1031" y="474"/>
                    <a:pt x="1026" y="461"/>
                  </a:cubicBezTo>
                  <a:cubicBezTo>
                    <a:pt x="1026" y="460"/>
                    <a:pt x="1027" y="459"/>
                    <a:pt x="1027" y="458"/>
                  </a:cubicBezTo>
                  <a:cubicBezTo>
                    <a:pt x="1027" y="458"/>
                    <a:pt x="1027" y="457"/>
                    <a:pt x="1028" y="456"/>
                  </a:cubicBezTo>
                  <a:cubicBezTo>
                    <a:pt x="1028" y="455"/>
                    <a:pt x="1029" y="454"/>
                    <a:pt x="1029" y="454"/>
                  </a:cubicBezTo>
                  <a:cubicBezTo>
                    <a:pt x="1029" y="453"/>
                    <a:pt x="1030" y="452"/>
                    <a:pt x="1030" y="452"/>
                  </a:cubicBezTo>
                  <a:cubicBezTo>
                    <a:pt x="1030" y="451"/>
                    <a:pt x="1031" y="450"/>
                    <a:pt x="1031" y="450"/>
                  </a:cubicBezTo>
                  <a:cubicBezTo>
                    <a:pt x="1031" y="450"/>
                    <a:pt x="1031" y="449"/>
                    <a:pt x="1031" y="449"/>
                  </a:cubicBezTo>
                  <a:cubicBezTo>
                    <a:pt x="1032" y="449"/>
                    <a:pt x="1032" y="449"/>
                    <a:pt x="1032" y="449"/>
                  </a:cubicBezTo>
                  <a:cubicBezTo>
                    <a:pt x="1035" y="449"/>
                    <a:pt x="1039" y="448"/>
                    <a:pt x="1042" y="448"/>
                  </a:cubicBezTo>
                  <a:cubicBezTo>
                    <a:pt x="1044" y="448"/>
                    <a:pt x="1046" y="448"/>
                    <a:pt x="1048" y="448"/>
                  </a:cubicBezTo>
                  <a:cubicBezTo>
                    <a:pt x="1049" y="448"/>
                    <a:pt x="1051" y="448"/>
                    <a:pt x="1053" y="448"/>
                  </a:cubicBezTo>
                  <a:cubicBezTo>
                    <a:pt x="1053" y="448"/>
                    <a:pt x="1054" y="448"/>
                    <a:pt x="1054" y="448"/>
                  </a:cubicBezTo>
                  <a:cubicBezTo>
                    <a:pt x="1071" y="467"/>
                    <a:pt x="1081" y="460"/>
                    <a:pt x="1112" y="472"/>
                  </a:cubicBezTo>
                  <a:cubicBezTo>
                    <a:pt x="1119" y="475"/>
                    <a:pt x="1128" y="479"/>
                    <a:pt x="1135" y="476"/>
                  </a:cubicBezTo>
                  <a:cubicBezTo>
                    <a:pt x="1145" y="472"/>
                    <a:pt x="1148" y="477"/>
                    <a:pt x="1162" y="482"/>
                  </a:cubicBezTo>
                  <a:cubicBezTo>
                    <a:pt x="1179" y="488"/>
                    <a:pt x="1191" y="499"/>
                    <a:pt x="1195" y="514"/>
                  </a:cubicBezTo>
                  <a:cubicBezTo>
                    <a:pt x="1187" y="516"/>
                    <a:pt x="1177" y="508"/>
                    <a:pt x="1164" y="505"/>
                  </a:cubicBezTo>
                  <a:cubicBezTo>
                    <a:pt x="1147" y="501"/>
                    <a:pt x="1138" y="500"/>
                    <a:pt x="1120" y="502"/>
                  </a:cubicBezTo>
                  <a:cubicBezTo>
                    <a:pt x="1110" y="503"/>
                    <a:pt x="1095" y="505"/>
                    <a:pt x="1086" y="502"/>
                  </a:cubicBezTo>
                  <a:cubicBezTo>
                    <a:pt x="1067" y="497"/>
                    <a:pt x="1063" y="477"/>
                    <a:pt x="1042" y="480"/>
                  </a:cubicBezTo>
                  <a:cubicBezTo>
                    <a:pt x="1054" y="485"/>
                    <a:pt x="1064" y="495"/>
                    <a:pt x="1069" y="508"/>
                  </a:cubicBezTo>
                  <a:cubicBezTo>
                    <a:pt x="1052" y="511"/>
                    <a:pt x="1041" y="516"/>
                    <a:pt x="1027" y="523"/>
                  </a:cubicBezTo>
                  <a:cubicBezTo>
                    <a:pt x="1013" y="529"/>
                    <a:pt x="1000" y="543"/>
                    <a:pt x="985" y="555"/>
                  </a:cubicBezTo>
                  <a:cubicBezTo>
                    <a:pt x="984" y="555"/>
                    <a:pt x="983" y="555"/>
                    <a:pt x="981" y="555"/>
                  </a:cubicBezTo>
                  <a:cubicBezTo>
                    <a:pt x="982" y="556"/>
                    <a:pt x="982" y="556"/>
                    <a:pt x="982" y="557"/>
                  </a:cubicBezTo>
                  <a:cubicBezTo>
                    <a:pt x="980" y="559"/>
                    <a:pt x="977" y="561"/>
                    <a:pt x="974" y="563"/>
                  </a:cubicBezTo>
                  <a:cubicBezTo>
                    <a:pt x="977" y="561"/>
                    <a:pt x="980" y="560"/>
                    <a:pt x="982" y="558"/>
                  </a:cubicBezTo>
                  <a:cubicBezTo>
                    <a:pt x="988" y="572"/>
                    <a:pt x="1002" y="577"/>
                    <a:pt x="1017" y="578"/>
                  </a:cubicBezTo>
                  <a:cubicBezTo>
                    <a:pt x="1018" y="578"/>
                    <a:pt x="1019" y="579"/>
                    <a:pt x="1020" y="580"/>
                  </a:cubicBezTo>
                  <a:cubicBezTo>
                    <a:pt x="1021" y="581"/>
                    <a:pt x="1021" y="581"/>
                    <a:pt x="1022" y="582"/>
                  </a:cubicBezTo>
                  <a:cubicBezTo>
                    <a:pt x="1023" y="583"/>
                    <a:pt x="1024" y="584"/>
                    <a:pt x="1025" y="585"/>
                  </a:cubicBezTo>
                  <a:cubicBezTo>
                    <a:pt x="1026" y="586"/>
                    <a:pt x="1027" y="586"/>
                    <a:pt x="1027" y="587"/>
                  </a:cubicBezTo>
                  <a:cubicBezTo>
                    <a:pt x="1028" y="588"/>
                    <a:pt x="1029" y="589"/>
                    <a:pt x="1029" y="589"/>
                  </a:cubicBezTo>
                  <a:cubicBezTo>
                    <a:pt x="1029" y="590"/>
                    <a:pt x="1029" y="590"/>
                    <a:pt x="1030" y="590"/>
                  </a:cubicBezTo>
                  <a:cubicBezTo>
                    <a:pt x="1030" y="590"/>
                    <a:pt x="1030" y="590"/>
                    <a:pt x="1030" y="590"/>
                  </a:cubicBezTo>
                  <a:cubicBezTo>
                    <a:pt x="1030" y="591"/>
                    <a:pt x="1031" y="591"/>
                    <a:pt x="1031" y="591"/>
                  </a:cubicBezTo>
                  <a:cubicBezTo>
                    <a:pt x="1031" y="591"/>
                    <a:pt x="1031" y="591"/>
                    <a:pt x="1032" y="592"/>
                  </a:cubicBezTo>
                  <a:cubicBezTo>
                    <a:pt x="1033" y="598"/>
                    <a:pt x="1035" y="604"/>
                    <a:pt x="1036" y="611"/>
                  </a:cubicBezTo>
                  <a:cubicBezTo>
                    <a:pt x="1038" y="620"/>
                    <a:pt x="1039" y="630"/>
                    <a:pt x="1041" y="640"/>
                  </a:cubicBezTo>
                  <a:cubicBezTo>
                    <a:pt x="1043" y="649"/>
                    <a:pt x="1044" y="659"/>
                    <a:pt x="1046" y="669"/>
                  </a:cubicBezTo>
                  <a:cubicBezTo>
                    <a:pt x="1041" y="670"/>
                    <a:pt x="1034" y="670"/>
                    <a:pt x="1028" y="671"/>
                  </a:cubicBezTo>
                  <a:cubicBezTo>
                    <a:pt x="1025" y="663"/>
                    <a:pt x="1017" y="656"/>
                    <a:pt x="1010" y="654"/>
                  </a:cubicBezTo>
                  <a:cubicBezTo>
                    <a:pt x="1011" y="659"/>
                    <a:pt x="1010" y="666"/>
                    <a:pt x="1011" y="672"/>
                  </a:cubicBezTo>
                  <a:cubicBezTo>
                    <a:pt x="992" y="674"/>
                    <a:pt x="974" y="677"/>
                    <a:pt x="960" y="681"/>
                  </a:cubicBezTo>
                  <a:cubicBezTo>
                    <a:pt x="916" y="692"/>
                    <a:pt x="878" y="705"/>
                    <a:pt x="878" y="705"/>
                  </a:cubicBezTo>
                  <a:cubicBezTo>
                    <a:pt x="878" y="705"/>
                    <a:pt x="873" y="704"/>
                    <a:pt x="865" y="702"/>
                  </a:cubicBezTo>
                  <a:cubicBezTo>
                    <a:pt x="865" y="702"/>
                    <a:pt x="864" y="702"/>
                    <a:pt x="864" y="701"/>
                  </a:cubicBezTo>
                  <a:cubicBezTo>
                    <a:pt x="863" y="700"/>
                    <a:pt x="861" y="699"/>
                    <a:pt x="860" y="697"/>
                  </a:cubicBezTo>
                  <a:cubicBezTo>
                    <a:pt x="859" y="697"/>
                    <a:pt x="858" y="696"/>
                    <a:pt x="857" y="695"/>
                  </a:cubicBezTo>
                  <a:cubicBezTo>
                    <a:pt x="856" y="695"/>
                    <a:pt x="856" y="694"/>
                    <a:pt x="855" y="693"/>
                  </a:cubicBezTo>
                  <a:cubicBezTo>
                    <a:pt x="848" y="688"/>
                    <a:pt x="839" y="681"/>
                    <a:pt x="831" y="674"/>
                  </a:cubicBezTo>
                  <a:cubicBezTo>
                    <a:pt x="826" y="670"/>
                    <a:pt x="822" y="667"/>
                    <a:pt x="818" y="663"/>
                  </a:cubicBezTo>
                  <a:cubicBezTo>
                    <a:pt x="817" y="663"/>
                    <a:pt x="817" y="662"/>
                    <a:pt x="817" y="662"/>
                  </a:cubicBezTo>
                  <a:cubicBezTo>
                    <a:pt x="816" y="661"/>
                    <a:pt x="815" y="659"/>
                    <a:pt x="815" y="658"/>
                  </a:cubicBezTo>
                  <a:cubicBezTo>
                    <a:pt x="815" y="658"/>
                    <a:pt x="814" y="657"/>
                    <a:pt x="814" y="657"/>
                  </a:cubicBezTo>
                  <a:cubicBezTo>
                    <a:pt x="814" y="657"/>
                    <a:pt x="814" y="656"/>
                    <a:pt x="814" y="656"/>
                  </a:cubicBezTo>
                  <a:cubicBezTo>
                    <a:pt x="814" y="655"/>
                    <a:pt x="813" y="654"/>
                    <a:pt x="813" y="653"/>
                  </a:cubicBezTo>
                  <a:cubicBezTo>
                    <a:pt x="812" y="652"/>
                    <a:pt x="812" y="650"/>
                    <a:pt x="812" y="648"/>
                  </a:cubicBezTo>
                  <a:cubicBezTo>
                    <a:pt x="812" y="647"/>
                    <a:pt x="812" y="647"/>
                    <a:pt x="812" y="647"/>
                  </a:cubicBezTo>
                  <a:cubicBezTo>
                    <a:pt x="812" y="647"/>
                    <a:pt x="812" y="646"/>
                    <a:pt x="812" y="646"/>
                  </a:cubicBezTo>
                  <a:cubicBezTo>
                    <a:pt x="812" y="646"/>
                    <a:pt x="812" y="646"/>
                    <a:pt x="812" y="646"/>
                  </a:cubicBezTo>
                  <a:cubicBezTo>
                    <a:pt x="812" y="645"/>
                    <a:pt x="812" y="645"/>
                    <a:pt x="812" y="645"/>
                  </a:cubicBezTo>
                  <a:cubicBezTo>
                    <a:pt x="813" y="645"/>
                    <a:pt x="813" y="645"/>
                    <a:pt x="813" y="645"/>
                  </a:cubicBezTo>
                  <a:cubicBezTo>
                    <a:pt x="813" y="644"/>
                    <a:pt x="814" y="643"/>
                    <a:pt x="814" y="642"/>
                  </a:cubicBezTo>
                  <a:cubicBezTo>
                    <a:pt x="815" y="641"/>
                    <a:pt x="815" y="641"/>
                    <a:pt x="815" y="640"/>
                  </a:cubicBezTo>
                  <a:cubicBezTo>
                    <a:pt x="816" y="640"/>
                    <a:pt x="816" y="639"/>
                    <a:pt x="816" y="639"/>
                  </a:cubicBezTo>
                  <a:cubicBezTo>
                    <a:pt x="817" y="638"/>
                    <a:pt x="817" y="637"/>
                    <a:pt x="817" y="637"/>
                  </a:cubicBezTo>
                  <a:cubicBezTo>
                    <a:pt x="817" y="636"/>
                    <a:pt x="818" y="636"/>
                    <a:pt x="818" y="635"/>
                  </a:cubicBezTo>
                  <a:cubicBezTo>
                    <a:pt x="819" y="633"/>
                    <a:pt x="820" y="630"/>
                    <a:pt x="820" y="627"/>
                  </a:cubicBezTo>
                  <a:cubicBezTo>
                    <a:pt x="820" y="627"/>
                    <a:pt x="821" y="627"/>
                    <a:pt x="821" y="627"/>
                  </a:cubicBezTo>
                  <a:cubicBezTo>
                    <a:pt x="821" y="626"/>
                    <a:pt x="821" y="626"/>
                    <a:pt x="821" y="626"/>
                  </a:cubicBezTo>
                  <a:cubicBezTo>
                    <a:pt x="821" y="625"/>
                    <a:pt x="821" y="624"/>
                    <a:pt x="821" y="624"/>
                  </a:cubicBezTo>
                  <a:cubicBezTo>
                    <a:pt x="821" y="623"/>
                    <a:pt x="821" y="622"/>
                    <a:pt x="821" y="622"/>
                  </a:cubicBezTo>
                  <a:cubicBezTo>
                    <a:pt x="821" y="621"/>
                    <a:pt x="821" y="620"/>
                    <a:pt x="821" y="620"/>
                  </a:cubicBezTo>
                  <a:cubicBezTo>
                    <a:pt x="822" y="617"/>
                    <a:pt x="822" y="614"/>
                    <a:pt x="821" y="612"/>
                  </a:cubicBezTo>
                  <a:cubicBezTo>
                    <a:pt x="821" y="611"/>
                    <a:pt x="821" y="610"/>
                    <a:pt x="821" y="608"/>
                  </a:cubicBezTo>
                  <a:cubicBezTo>
                    <a:pt x="821" y="608"/>
                    <a:pt x="820" y="607"/>
                    <a:pt x="820" y="607"/>
                  </a:cubicBezTo>
                  <a:cubicBezTo>
                    <a:pt x="820" y="607"/>
                    <a:pt x="820" y="607"/>
                    <a:pt x="820" y="606"/>
                  </a:cubicBezTo>
                  <a:cubicBezTo>
                    <a:pt x="820" y="606"/>
                    <a:pt x="820" y="606"/>
                    <a:pt x="820" y="606"/>
                  </a:cubicBezTo>
                  <a:cubicBezTo>
                    <a:pt x="821" y="606"/>
                    <a:pt x="821" y="605"/>
                    <a:pt x="821" y="605"/>
                  </a:cubicBezTo>
                  <a:cubicBezTo>
                    <a:pt x="821" y="604"/>
                    <a:pt x="822" y="603"/>
                    <a:pt x="822" y="603"/>
                  </a:cubicBezTo>
                  <a:cubicBezTo>
                    <a:pt x="822" y="602"/>
                    <a:pt x="822" y="602"/>
                    <a:pt x="823" y="601"/>
                  </a:cubicBezTo>
                  <a:cubicBezTo>
                    <a:pt x="823" y="600"/>
                    <a:pt x="824" y="600"/>
                    <a:pt x="824" y="599"/>
                  </a:cubicBezTo>
                  <a:cubicBezTo>
                    <a:pt x="824" y="599"/>
                    <a:pt x="825" y="598"/>
                    <a:pt x="825" y="597"/>
                  </a:cubicBezTo>
                  <a:cubicBezTo>
                    <a:pt x="825" y="597"/>
                    <a:pt x="825" y="597"/>
                    <a:pt x="825" y="597"/>
                  </a:cubicBezTo>
                  <a:cubicBezTo>
                    <a:pt x="839" y="598"/>
                    <a:pt x="842" y="590"/>
                    <a:pt x="836" y="578"/>
                  </a:cubicBezTo>
                  <a:cubicBezTo>
                    <a:pt x="829" y="582"/>
                    <a:pt x="819" y="586"/>
                    <a:pt x="824" y="596"/>
                  </a:cubicBezTo>
                  <a:cubicBezTo>
                    <a:pt x="823" y="597"/>
                    <a:pt x="823" y="597"/>
                    <a:pt x="823" y="597"/>
                  </a:cubicBezTo>
                  <a:cubicBezTo>
                    <a:pt x="823" y="597"/>
                    <a:pt x="823" y="597"/>
                    <a:pt x="823" y="597"/>
                  </a:cubicBezTo>
                  <a:cubicBezTo>
                    <a:pt x="823" y="597"/>
                    <a:pt x="823" y="598"/>
                    <a:pt x="822" y="598"/>
                  </a:cubicBezTo>
                  <a:cubicBezTo>
                    <a:pt x="822" y="599"/>
                    <a:pt x="822" y="599"/>
                    <a:pt x="821" y="600"/>
                  </a:cubicBezTo>
                  <a:cubicBezTo>
                    <a:pt x="821" y="601"/>
                    <a:pt x="820" y="601"/>
                    <a:pt x="820" y="602"/>
                  </a:cubicBezTo>
                  <a:cubicBezTo>
                    <a:pt x="820" y="602"/>
                    <a:pt x="820" y="603"/>
                    <a:pt x="820" y="603"/>
                  </a:cubicBezTo>
                  <a:cubicBezTo>
                    <a:pt x="819" y="603"/>
                    <a:pt x="819" y="602"/>
                    <a:pt x="819" y="602"/>
                  </a:cubicBezTo>
                  <a:cubicBezTo>
                    <a:pt x="819" y="601"/>
                    <a:pt x="819" y="601"/>
                    <a:pt x="818" y="600"/>
                  </a:cubicBezTo>
                  <a:cubicBezTo>
                    <a:pt x="818" y="600"/>
                    <a:pt x="818" y="600"/>
                    <a:pt x="818" y="599"/>
                  </a:cubicBezTo>
                  <a:cubicBezTo>
                    <a:pt x="818" y="599"/>
                    <a:pt x="818" y="599"/>
                    <a:pt x="818" y="599"/>
                  </a:cubicBezTo>
                  <a:cubicBezTo>
                    <a:pt x="818" y="598"/>
                    <a:pt x="817" y="598"/>
                    <a:pt x="817" y="597"/>
                  </a:cubicBezTo>
                  <a:cubicBezTo>
                    <a:pt x="817" y="597"/>
                    <a:pt x="817" y="597"/>
                    <a:pt x="817" y="596"/>
                  </a:cubicBezTo>
                  <a:cubicBezTo>
                    <a:pt x="816" y="595"/>
                    <a:pt x="816" y="595"/>
                    <a:pt x="815" y="594"/>
                  </a:cubicBezTo>
                  <a:cubicBezTo>
                    <a:pt x="815" y="593"/>
                    <a:pt x="814" y="593"/>
                    <a:pt x="814" y="592"/>
                  </a:cubicBezTo>
                  <a:cubicBezTo>
                    <a:pt x="813" y="592"/>
                    <a:pt x="813" y="591"/>
                    <a:pt x="813" y="591"/>
                  </a:cubicBezTo>
                  <a:cubicBezTo>
                    <a:pt x="812" y="590"/>
                    <a:pt x="811" y="589"/>
                    <a:pt x="811" y="589"/>
                  </a:cubicBezTo>
                  <a:cubicBezTo>
                    <a:pt x="810" y="588"/>
                    <a:pt x="810" y="588"/>
                    <a:pt x="810" y="588"/>
                  </a:cubicBezTo>
                  <a:cubicBezTo>
                    <a:pt x="810" y="588"/>
                    <a:pt x="811" y="589"/>
                    <a:pt x="812" y="591"/>
                  </a:cubicBezTo>
                  <a:cubicBezTo>
                    <a:pt x="812" y="592"/>
                    <a:pt x="812" y="592"/>
                    <a:pt x="813" y="593"/>
                  </a:cubicBezTo>
                  <a:cubicBezTo>
                    <a:pt x="813" y="593"/>
                    <a:pt x="813" y="594"/>
                    <a:pt x="814" y="595"/>
                  </a:cubicBezTo>
                  <a:cubicBezTo>
                    <a:pt x="814" y="596"/>
                    <a:pt x="815" y="598"/>
                    <a:pt x="816" y="600"/>
                  </a:cubicBezTo>
                  <a:cubicBezTo>
                    <a:pt x="816" y="600"/>
                    <a:pt x="816" y="600"/>
                    <a:pt x="816" y="600"/>
                  </a:cubicBezTo>
                  <a:cubicBezTo>
                    <a:pt x="816" y="601"/>
                    <a:pt x="816" y="601"/>
                    <a:pt x="816" y="601"/>
                  </a:cubicBezTo>
                  <a:cubicBezTo>
                    <a:pt x="816" y="601"/>
                    <a:pt x="817" y="602"/>
                    <a:pt x="817" y="602"/>
                  </a:cubicBezTo>
                  <a:cubicBezTo>
                    <a:pt x="817" y="603"/>
                    <a:pt x="817" y="604"/>
                    <a:pt x="818" y="605"/>
                  </a:cubicBezTo>
                  <a:cubicBezTo>
                    <a:pt x="818" y="606"/>
                    <a:pt x="818" y="606"/>
                    <a:pt x="818" y="606"/>
                  </a:cubicBezTo>
                  <a:cubicBezTo>
                    <a:pt x="818" y="607"/>
                    <a:pt x="818" y="607"/>
                    <a:pt x="818" y="607"/>
                  </a:cubicBezTo>
                  <a:cubicBezTo>
                    <a:pt x="818" y="608"/>
                    <a:pt x="818" y="608"/>
                    <a:pt x="818" y="609"/>
                  </a:cubicBezTo>
                  <a:cubicBezTo>
                    <a:pt x="818" y="609"/>
                    <a:pt x="818" y="610"/>
                    <a:pt x="818" y="610"/>
                  </a:cubicBezTo>
                  <a:cubicBezTo>
                    <a:pt x="818" y="610"/>
                    <a:pt x="818" y="609"/>
                    <a:pt x="818" y="609"/>
                  </a:cubicBezTo>
                  <a:cubicBezTo>
                    <a:pt x="819" y="610"/>
                    <a:pt x="819" y="611"/>
                    <a:pt x="819" y="612"/>
                  </a:cubicBezTo>
                  <a:cubicBezTo>
                    <a:pt x="819" y="615"/>
                    <a:pt x="819" y="617"/>
                    <a:pt x="819" y="619"/>
                  </a:cubicBezTo>
                  <a:cubicBezTo>
                    <a:pt x="819" y="620"/>
                    <a:pt x="819" y="621"/>
                    <a:pt x="819" y="621"/>
                  </a:cubicBezTo>
                  <a:cubicBezTo>
                    <a:pt x="819" y="622"/>
                    <a:pt x="819" y="623"/>
                    <a:pt x="819" y="623"/>
                  </a:cubicBezTo>
                  <a:cubicBezTo>
                    <a:pt x="819" y="624"/>
                    <a:pt x="819" y="624"/>
                    <a:pt x="818" y="625"/>
                  </a:cubicBezTo>
                  <a:cubicBezTo>
                    <a:pt x="818" y="626"/>
                    <a:pt x="818" y="626"/>
                    <a:pt x="818" y="626"/>
                  </a:cubicBezTo>
                  <a:cubicBezTo>
                    <a:pt x="818" y="626"/>
                    <a:pt x="818" y="627"/>
                    <a:pt x="818" y="627"/>
                  </a:cubicBezTo>
                  <a:cubicBezTo>
                    <a:pt x="818" y="628"/>
                    <a:pt x="817" y="630"/>
                    <a:pt x="817" y="632"/>
                  </a:cubicBezTo>
                  <a:cubicBezTo>
                    <a:pt x="817" y="631"/>
                    <a:pt x="817" y="631"/>
                    <a:pt x="817" y="631"/>
                  </a:cubicBezTo>
                  <a:cubicBezTo>
                    <a:pt x="817" y="631"/>
                    <a:pt x="816" y="631"/>
                    <a:pt x="816" y="631"/>
                  </a:cubicBezTo>
                  <a:cubicBezTo>
                    <a:pt x="816" y="630"/>
                    <a:pt x="816" y="630"/>
                    <a:pt x="816" y="630"/>
                  </a:cubicBezTo>
                  <a:cubicBezTo>
                    <a:pt x="816" y="629"/>
                    <a:pt x="816" y="629"/>
                    <a:pt x="815" y="629"/>
                  </a:cubicBezTo>
                  <a:cubicBezTo>
                    <a:pt x="815" y="629"/>
                    <a:pt x="815" y="629"/>
                    <a:pt x="815" y="628"/>
                  </a:cubicBezTo>
                  <a:cubicBezTo>
                    <a:pt x="815" y="628"/>
                    <a:pt x="815" y="628"/>
                    <a:pt x="815" y="628"/>
                  </a:cubicBezTo>
                  <a:cubicBezTo>
                    <a:pt x="815" y="628"/>
                    <a:pt x="814" y="627"/>
                    <a:pt x="814" y="627"/>
                  </a:cubicBezTo>
                  <a:cubicBezTo>
                    <a:pt x="814" y="626"/>
                    <a:pt x="813" y="626"/>
                    <a:pt x="813" y="625"/>
                  </a:cubicBezTo>
                  <a:cubicBezTo>
                    <a:pt x="812" y="624"/>
                    <a:pt x="811" y="624"/>
                    <a:pt x="811" y="623"/>
                  </a:cubicBezTo>
                  <a:cubicBezTo>
                    <a:pt x="811" y="623"/>
                    <a:pt x="810" y="623"/>
                    <a:pt x="810" y="623"/>
                  </a:cubicBezTo>
                  <a:cubicBezTo>
                    <a:pt x="812" y="613"/>
                    <a:pt x="796" y="612"/>
                    <a:pt x="789" y="613"/>
                  </a:cubicBezTo>
                  <a:cubicBezTo>
                    <a:pt x="795" y="617"/>
                    <a:pt x="798" y="633"/>
                    <a:pt x="809" y="625"/>
                  </a:cubicBezTo>
                  <a:cubicBezTo>
                    <a:pt x="808" y="623"/>
                    <a:pt x="808" y="623"/>
                    <a:pt x="808" y="623"/>
                  </a:cubicBezTo>
                  <a:cubicBezTo>
                    <a:pt x="809" y="624"/>
                    <a:pt x="809" y="624"/>
                    <a:pt x="810" y="624"/>
                  </a:cubicBezTo>
                  <a:cubicBezTo>
                    <a:pt x="810" y="624"/>
                    <a:pt x="810" y="624"/>
                    <a:pt x="810" y="624"/>
                  </a:cubicBezTo>
                  <a:cubicBezTo>
                    <a:pt x="810" y="624"/>
                    <a:pt x="810" y="624"/>
                    <a:pt x="810" y="624"/>
                  </a:cubicBezTo>
                  <a:cubicBezTo>
                    <a:pt x="811" y="625"/>
                    <a:pt x="811" y="625"/>
                    <a:pt x="812" y="626"/>
                  </a:cubicBezTo>
                  <a:cubicBezTo>
                    <a:pt x="812" y="626"/>
                    <a:pt x="813" y="627"/>
                    <a:pt x="813" y="628"/>
                  </a:cubicBezTo>
                  <a:cubicBezTo>
                    <a:pt x="813" y="628"/>
                    <a:pt x="814" y="628"/>
                    <a:pt x="814" y="629"/>
                  </a:cubicBezTo>
                  <a:cubicBezTo>
                    <a:pt x="814" y="629"/>
                    <a:pt x="814" y="629"/>
                    <a:pt x="814" y="629"/>
                  </a:cubicBezTo>
                  <a:cubicBezTo>
                    <a:pt x="814" y="629"/>
                    <a:pt x="814" y="629"/>
                    <a:pt x="814" y="629"/>
                  </a:cubicBezTo>
                  <a:cubicBezTo>
                    <a:pt x="815" y="630"/>
                    <a:pt x="815" y="630"/>
                    <a:pt x="815" y="630"/>
                  </a:cubicBezTo>
                  <a:cubicBezTo>
                    <a:pt x="815" y="631"/>
                    <a:pt x="815" y="631"/>
                    <a:pt x="815" y="631"/>
                  </a:cubicBezTo>
                  <a:cubicBezTo>
                    <a:pt x="815" y="631"/>
                    <a:pt x="815" y="631"/>
                    <a:pt x="816" y="632"/>
                  </a:cubicBezTo>
                  <a:cubicBezTo>
                    <a:pt x="816" y="632"/>
                    <a:pt x="816" y="632"/>
                    <a:pt x="816" y="632"/>
                  </a:cubicBezTo>
                  <a:cubicBezTo>
                    <a:pt x="816" y="632"/>
                    <a:pt x="816" y="632"/>
                    <a:pt x="816" y="633"/>
                  </a:cubicBezTo>
                  <a:cubicBezTo>
                    <a:pt x="816" y="633"/>
                    <a:pt x="816" y="633"/>
                    <a:pt x="816" y="633"/>
                  </a:cubicBezTo>
                  <a:cubicBezTo>
                    <a:pt x="816" y="633"/>
                    <a:pt x="816" y="634"/>
                    <a:pt x="816" y="634"/>
                  </a:cubicBezTo>
                  <a:cubicBezTo>
                    <a:pt x="816" y="635"/>
                    <a:pt x="815" y="635"/>
                    <a:pt x="815" y="636"/>
                  </a:cubicBezTo>
                  <a:cubicBezTo>
                    <a:pt x="815" y="636"/>
                    <a:pt x="814" y="637"/>
                    <a:pt x="814" y="637"/>
                  </a:cubicBezTo>
                  <a:cubicBezTo>
                    <a:pt x="814" y="638"/>
                    <a:pt x="814" y="638"/>
                    <a:pt x="813" y="639"/>
                  </a:cubicBezTo>
                  <a:cubicBezTo>
                    <a:pt x="813" y="639"/>
                    <a:pt x="813" y="640"/>
                    <a:pt x="812" y="641"/>
                  </a:cubicBezTo>
                  <a:cubicBezTo>
                    <a:pt x="812" y="642"/>
                    <a:pt x="811" y="643"/>
                    <a:pt x="811" y="644"/>
                  </a:cubicBezTo>
                  <a:cubicBezTo>
                    <a:pt x="810" y="644"/>
                    <a:pt x="810" y="644"/>
                    <a:pt x="810" y="645"/>
                  </a:cubicBezTo>
                  <a:cubicBezTo>
                    <a:pt x="810" y="645"/>
                    <a:pt x="810" y="645"/>
                    <a:pt x="810" y="645"/>
                  </a:cubicBezTo>
                  <a:cubicBezTo>
                    <a:pt x="810" y="646"/>
                    <a:pt x="810" y="646"/>
                    <a:pt x="810" y="646"/>
                  </a:cubicBezTo>
                  <a:cubicBezTo>
                    <a:pt x="810" y="646"/>
                    <a:pt x="810" y="646"/>
                    <a:pt x="810" y="646"/>
                  </a:cubicBezTo>
                  <a:cubicBezTo>
                    <a:pt x="810" y="647"/>
                    <a:pt x="810" y="647"/>
                    <a:pt x="810" y="647"/>
                  </a:cubicBezTo>
                  <a:cubicBezTo>
                    <a:pt x="809" y="650"/>
                    <a:pt x="810" y="652"/>
                    <a:pt x="811" y="654"/>
                  </a:cubicBezTo>
                  <a:cubicBezTo>
                    <a:pt x="811" y="655"/>
                    <a:pt x="811" y="655"/>
                    <a:pt x="811" y="656"/>
                  </a:cubicBezTo>
                  <a:cubicBezTo>
                    <a:pt x="811" y="656"/>
                    <a:pt x="811" y="656"/>
                    <a:pt x="812" y="657"/>
                  </a:cubicBezTo>
                  <a:cubicBezTo>
                    <a:pt x="812" y="657"/>
                    <a:pt x="812" y="658"/>
                    <a:pt x="813" y="658"/>
                  </a:cubicBezTo>
                  <a:cubicBezTo>
                    <a:pt x="813" y="658"/>
                    <a:pt x="813" y="659"/>
                    <a:pt x="813" y="659"/>
                  </a:cubicBezTo>
                  <a:cubicBezTo>
                    <a:pt x="814" y="660"/>
                    <a:pt x="814" y="660"/>
                    <a:pt x="815" y="661"/>
                  </a:cubicBezTo>
                  <a:cubicBezTo>
                    <a:pt x="813" y="660"/>
                    <a:pt x="812" y="658"/>
                    <a:pt x="810" y="657"/>
                  </a:cubicBezTo>
                  <a:cubicBezTo>
                    <a:pt x="808" y="655"/>
                    <a:pt x="805" y="654"/>
                    <a:pt x="802" y="652"/>
                  </a:cubicBezTo>
                  <a:cubicBezTo>
                    <a:pt x="801" y="651"/>
                    <a:pt x="799" y="651"/>
                    <a:pt x="798" y="650"/>
                  </a:cubicBezTo>
                  <a:cubicBezTo>
                    <a:pt x="797" y="650"/>
                    <a:pt x="796" y="649"/>
                    <a:pt x="796" y="649"/>
                  </a:cubicBezTo>
                  <a:cubicBezTo>
                    <a:pt x="795" y="649"/>
                    <a:pt x="794" y="649"/>
                    <a:pt x="793" y="649"/>
                  </a:cubicBezTo>
                  <a:cubicBezTo>
                    <a:pt x="790" y="648"/>
                    <a:pt x="787" y="647"/>
                    <a:pt x="785" y="647"/>
                  </a:cubicBezTo>
                  <a:cubicBezTo>
                    <a:pt x="779" y="646"/>
                    <a:pt x="773" y="644"/>
                    <a:pt x="768" y="642"/>
                  </a:cubicBezTo>
                  <a:cubicBezTo>
                    <a:pt x="766" y="641"/>
                    <a:pt x="763" y="640"/>
                    <a:pt x="761" y="638"/>
                  </a:cubicBezTo>
                  <a:cubicBezTo>
                    <a:pt x="758" y="637"/>
                    <a:pt x="756" y="636"/>
                    <a:pt x="754" y="635"/>
                  </a:cubicBezTo>
                  <a:cubicBezTo>
                    <a:pt x="752" y="634"/>
                    <a:pt x="751" y="634"/>
                    <a:pt x="749" y="633"/>
                  </a:cubicBezTo>
                  <a:cubicBezTo>
                    <a:pt x="749" y="633"/>
                    <a:pt x="749" y="632"/>
                    <a:pt x="749" y="632"/>
                  </a:cubicBezTo>
                  <a:cubicBezTo>
                    <a:pt x="749" y="631"/>
                    <a:pt x="748" y="630"/>
                    <a:pt x="748" y="628"/>
                  </a:cubicBezTo>
                  <a:cubicBezTo>
                    <a:pt x="748" y="628"/>
                    <a:pt x="748" y="628"/>
                    <a:pt x="748" y="627"/>
                  </a:cubicBezTo>
                  <a:cubicBezTo>
                    <a:pt x="748" y="627"/>
                    <a:pt x="747" y="627"/>
                    <a:pt x="747" y="626"/>
                  </a:cubicBezTo>
                  <a:cubicBezTo>
                    <a:pt x="747" y="626"/>
                    <a:pt x="747" y="625"/>
                    <a:pt x="747" y="624"/>
                  </a:cubicBezTo>
                  <a:cubicBezTo>
                    <a:pt x="747" y="623"/>
                    <a:pt x="747" y="623"/>
                    <a:pt x="747" y="622"/>
                  </a:cubicBezTo>
                  <a:cubicBezTo>
                    <a:pt x="747" y="622"/>
                    <a:pt x="747" y="621"/>
                    <a:pt x="747" y="621"/>
                  </a:cubicBezTo>
                  <a:cubicBezTo>
                    <a:pt x="747" y="621"/>
                    <a:pt x="747" y="621"/>
                    <a:pt x="747" y="620"/>
                  </a:cubicBezTo>
                  <a:cubicBezTo>
                    <a:pt x="747" y="620"/>
                    <a:pt x="747" y="620"/>
                    <a:pt x="747" y="620"/>
                  </a:cubicBezTo>
                  <a:cubicBezTo>
                    <a:pt x="747" y="620"/>
                    <a:pt x="747" y="619"/>
                    <a:pt x="747" y="619"/>
                  </a:cubicBezTo>
                  <a:cubicBezTo>
                    <a:pt x="748" y="617"/>
                    <a:pt x="749" y="616"/>
                    <a:pt x="750" y="614"/>
                  </a:cubicBezTo>
                  <a:cubicBezTo>
                    <a:pt x="750" y="613"/>
                    <a:pt x="751" y="612"/>
                    <a:pt x="751" y="610"/>
                  </a:cubicBezTo>
                  <a:cubicBezTo>
                    <a:pt x="751" y="610"/>
                    <a:pt x="751" y="609"/>
                    <a:pt x="751" y="608"/>
                  </a:cubicBezTo>
                  <a:cubicBezTo>
                    <a:pt x="751" y="608"/>
                    <a:pt x="751" y="608"/>
                    <a:pt x="751" y="608"/>
                  </a:cubicBezTo>
                  <a:cubicBezTo>
                    <a:pt x="751" y="608"/>
                    <a:pt x="751" y="608"/>
                    <a:pt x="751" y="608"/>
                  </a:cubicBezTo>
                  <a:cubicBezTo>
                    <a:pt x="751" y="607"/>
                    <a:pt x="751" y="607"/>
                    <a:pt x="751" y="607"/>
                  </a:cubicBezTo>
                  <a:cubicBezTo>
                    <a:pt x="751" y="607"/>
                    <a:pt x="751" y="607"/>
                    <a:pt x="751" y="607"/>
                  </a:cubicBezTo>
                  <a:cubicBezTo>
                    <a:pt x="751" y="604"/>
                    <a:pt x="750" y="602"/>
                    <a:pt x="748" y="600"/>
                  </a:cubicBezTo>
                  <a:cubicBezTo>
                    <a:pt x="748" y="599"/>
                    <a:pt x="748" y="599"/>
                    <a:pt x="748" y="599"/>
                  </a:cubicBezTo>
                  <a:cubicBezTo>
                    <a:pt x="748" y="598"/>
                    <a:pt x="748" y="598"/>
                    <a:pt x="748" y="598"/>
                  </a:cubicBezTo>
                  <a:cubicBezTo>
                    <a:pt x="748" y="598"/>
                    <a:pt x="748" y="598"/>
                    <a:pt x="748" y="598"/>
                  </a:cubicBezTo>
                  <a:cubicBezTo>
                    <a:pt x="748" y="597"/>
                    <a:pt x="748" y="597"/>
                    <a:pt x="748" y="597"/>
                  </a:cubicBezTo>
                  <a:cubicBezTo>
                    <a:pt x="748" y="597"/>
                    <a:pt x="748" y="596"/>
                    <a:pt x="748" y="595"/>
                  </a:cubicBezTo>
                  <a:cubicBezTo>
                    <a:pt x="748" y="595"/>
                    <a:pt x="748" y="594"/>
                    <a:pt x="748" y="593"/>
                  </a:cubicBezTo>
                  <a:cubicBezTo>
                    <a:pt x="748" y="593"/>
                    <a:pt x="748" y="592"/>
                    <a:pt x="749" y="591"/>
                  </a:cubicBezTo>
                  <a:cubicBezTo>
                    <a:pt x="749" y="591"/>
                    <a:pt x="749" y="590"/>
                    <a:pt x="749" y="589"/>
                  </a:cubicBezTo>
                  <a:cubicBezTo>
                    <a:pt x="749" y="589"/>
                    <a:pt x="749" y="588"/>
                    <a:pt x="749" y="587"/>
                  </a:cubicBezTo>
                  <a:cubicBezTo>
                    <a:pt x="757" y="581"/>
                    <a:pt x="761" y="573"/>
                    <a:pt x="758" y="564"/>
                  </a:cubicBezTo>
                  <a:cubicBezTo>
                    <a:pt x="751" y="571"/>
                    <a:pt x="745" y="578"/>
                    <a:pt x="747" y="588"/>
                  </a:cubicBezTo>
                  <a:cubicBezTo>
                    <a:pt x="747" y="588"/>
                    <a:pt x="747" y="588"/>
                    <a:pt x="747" y="588"/>
                  </a:cubicBezTo>
                  <a:cubicBezTo>
                    <a:pt x="747" y="589"/>
                    <a:pt x="747" y="589"/>
                    <a:pt x="747" y="589"/>
                  </a:cubicBezTo>
                  <a:cubicBezTo>
                    <a:pt x="747" y="589"/>
                    <a:pt x="747" y="590"/>
                    <a:pt x="747" y="591"/>
                  </a:cubicBezTo>
                  <a:cubicBezTo>
                    <a:pt x="747" y="592"/>
                    <a:pt x="746" y="592"/>
                    <a:pt x="746" y="593"/>
                  </a:cubicBezTo>
                  <a:cubicBezTo>
                    <a:pt x="746" y="594"/>
                    <a:pt x="746" y="595"/>
                    <a:pt x="746" y="595"/>
                  </a:cubicBezTo>
                  <a:cubicBezTo>
                    <a:pt x="746" y="595"/>
                    <a:pt x="746" y="596"/>
                    <a:pt x="746" y="596"/>
                  </a:cubicBezTo>
                  <a:cubicBezTo>
                    <a:pt x="746" y="595"/>
                    <a:pt x="745" y="595"/>
                    <a:pt x="745" y="594"/>
                  </a:cubicBezTo>
                  <a:cubicBezTo>
                    <a:pt x="744" y="592"/>
                    <a:pt x="743" y="590"/>
                    <a:pt x="742" y="588"/>
                  </a:cubicBezTo>
                  <a:cubicBezTo>
                    <a:pt x="740" y="584"/>
                    <a:pt x="739" y="580"/>
                    <a:pt x="738" y="577"/>
                  </a:cubicBezTo>
                  <a:cubicBezTo>
                    <a:pt x="738" y="577"/>
                    <a:pt x="737" y="576"/>
                    <a:pt x="737" y="576"/>
                  </a:cubicBezTo>
                  <a:cubicBezTo>
                    <a:pt x="737" y="576"/>
                    <a:pt x="737" y="575"/>
                    <a:pt x="737" y="575"/>
                  </a:cubicBezTo>
                  <a:cubicBezTo>
                    <a:pt x="736" y="574"/>
                    <a:pt x="736" y="573"/>
                    <a:pt x="736" y="573"/>
                  </a:cubicBezTo>
                  <a:cubicBezTo>
                    <a:pt x="735" y="572"/>
                    <a:pt x="734" y="570"/>
                    <a:pt x="734" y="570"/>
                  </a:cubicBezTo>
                  <a:cubicBezTo>
                    <a:pt x="734" y="569"/>
                    <a:pt x="734" y="569"/>
                    <a:pt x="733" y="568"/>
                  </a:cubicBezTo>
                  <a:cubicBezTo>
                    <a:pt x="733" y="568"/>
                    <a:pt x="733" y="568"/>
                    <a:pt x="734" y="568"/>
                  </a:cubicBezTo>
                  <a:cubicBezTo>
                    <a:pt x="734" y="568"/>
                    <a:pt x="734" y="568"/>
                    <a:pt x="734" y="568"/>
                  </a:cubicBezTo>
                  <a:cubicBezTo>
                    <a:pt x="734" y="568"/>
                    <a:pt x="734" y="568"/>
                    <a:pt x="734" y="568"/>
                  </a:cubicBezTo>
                  <a:cubicBezTo>
                    <a:pt x="734" y="568"/>
                    <a:pt x="734" y="568"/>
                    <a:pt x="734" y="568"/>
                  </a:cubicBezTo>
                  <a:cubicBezTo>
                    <a:pt x="734" y="568"/>
                    <a:pt x="734" y="568"/>
                    <a:pt x="734" y="568"/>
                  </a:cubicBezTo>
                  <a:cubicBezTo>
                    <a:pt x="734" y="568"/>
                    <a:pt x="734" y="568"/>
                    <a:pt x="734" y="568"/>
                  </a:cubicBezTo>
                  <a:cubicBezTo>
                    <a:pt x="734" y="568"/>
                    <a:pt x="734" y="568"/>
                    <a:pt x="734" y="568"/>
                  </a:cubicBezTo>
                  <a:cubicBezTo>
                    <a:pt x="734" y="569"/>
                    <a:pt x="734" y="569"/>
                    <a:pt x="734" y="569"/>
                  </a:cubicBezTo>
                  <a:cubicBezTo>
                    <a:pt x="734" y="569"/>
                    <a:pt x="734" y="569"/>
                    <a:pt x="734" y="568"/>
                  </a:cubicBezTo>
                  <a:cubicBezTo>
                    <a:pt x="734" y="568"/>
                    <a:pt x="734" y="568"/>
                    <a:pt x="734" y="568"/>
                  </a:cubicBezTo>
                  <a:cubicBezTo>
                    <a:pt x="734" y="568"/>
                    <a:pt x="734" y="568"/>
                    <a:pt x="734" y="568"/>
                  </a:cubicBezTo>
                  <a:cubicBezTo>
                    <a:pt x="734" y="568"/>
                    <a:pt x="733" y="568"/>
                    <a:pt x="733" y="568"/>
                  </a:cubicBezTo>
                  <a:cubicBezTo>
                    <a:pt x="733" y="568"/>
                    <a:pt x="733" y="568"/>
                    <a:pt x="733" y="568"/>
                  </a:cubicBezTo>
                  <a:cubicBezTo>
                    <a:pt x="733" y="568"/>
                    <a:pt x="733" y="568"/>
                    <a:pt x="733" y="568"/>
                  </a:cubicBezTo>
                  <a:cubicBezTo>
                    <a:pt x="733" y="568"/>
                    <a:pt x="733" y="568"/>
                    <a:pt x="733" y="568"/>
                  </a:cubicBezTo>
                  <a:cubicBezTo>
                    <a:pt x="733" y="568"/>
                    <a:pt x="733" y="568"/>
                    <a:pt x="733" y="568"/>
                  </a:cubicBezTo>
                  <a:cubicBezTo>
                    <a:pt x="733" y="569"/>
                    <a:pt x="733" y="569"/>
                    <a:pt x="733" y="570"/>
                  </a:cubicBezTo>
                  <a:cubicBezTo>
                    <a:pt x="733" y="571"/>
                    <a:pt x="734" y="572"/>
                    <a:pt x="734" y="573"/>
                  </a:cubicBezTo>
                  <a:cubicBezTo>
                    <a:pt x="734" y="574"/>
                    <a:pt x="734" y="575"/>
                    <a:pt x="735" y="576"/>
                  </a:cubicBezTo>
                  <a:cubicBezTo>
                    <a:pt x="735" y="576"/>
                    <a:pt x="735" y="576"/>
                    <a:pt x="735" y="577"/>
                  </a:cubicBezTo>
                  <a:cubicBezTo>
                    <a:pt x="735" y="577"/>
                    <a:pt x="735" y="578"/>
                    <a:pt x="735" y="578"/>
                  </a:cubicBezTo>
                  <a:cubicBezTo>
                    <a:pt x="736" y="579"/>
                    <a:pt x="736" y="580"/>
                    <a:pt x="737" y="582"/>
                  </a:cubicBezTo>
                  <a:cubicBezTo>
                    <a:pt x="737" y="581"/>
                    <a:pt x="737" y="581"/>
                    <a:pt x="737" y="581"/>
                  </a:cubicBezTo>
                  <a:cubicBezTo>
                    <a:pt x="736" y="581"/>
                    <a:pt x="736" y="581"/>
                    <a:pt x="736" y="580"/>
                  </a:cubicBezTo>
                  <a:cubicBezTo>
                    <a:pt x="735" y="580"/>
                    <a:pt x="735" y="580"/>
                    <a:pt x="735" y="580"/>
                  </a:cubicBezTo>
                  <a:cubicBezTo>
                    <a:pt x="734" y="579"/>
                    <a:pt x="734" y="579"/>
                    <a:pt x="734" y="579"/>
                  </a:cubicBezTo>
                  <a:cubicBezTo>
                    <a:pt x="733" y="578"/>
                    <a:pt x="732" y="578"/>
                    <a:pt x="732" y="577"/>
                  </a:cubicBezTo>
                  <a:cubicBezTo>
                    <a:pt x="731" y="577"/>
                    <a:pt x="730" y="576"/>
                    <a:pt x="729" y="576"/>
                  </a:cubicBezTo>
                  <a:cubicBezTo>
                    <a:pt x="729" y="576"/>
                    <a:pt x="729" y="575"/>
                    <a:pt x="728" y="575"/>
                  </a:cubicBezTo>
                  <a:cubicBezTo>
                    <a:pt x="731" y="563"/>
                    <a:pt x="707" y="567"/>
                    <a:pt x="702" y="565"/>
                  </a:cubicBezTo>
                  <a:cubicBezTo>
                    <a:pt x="706" y="574"/>
                    <a:pt x="719" y="588"/>
                    <a:pt x="727" y="577"/>
                  </a:cubicBezTo>
                  <a:cubicBezTo>
                    <a:pt x="727" y="576"/>
                    <a:pt x="726" y="576"/>
                    <a:pt x="726" y="576"/>
                  </a:cubicBezTo>
                  <a:cubicBezTo>
                    <a:pt x="726" y="576"/>
                    <a:pt x="726" y="576"/>
                    <a:pt x="726" y="576"/>
                  </a:cubicBezTo>
                  <a:cubicBezTo>
                    <a:pt x="727" y="576"/>
                    <a:pt x="728" y="577"/>
                    <a:pt x="728" y="577"/>
                  </a:cubicBezTo>
                  <a:cubicBezTo>
                    <a:pt x="729" y="577"/>
                    <a:pt x="730" y="578"/>
                    <a:pt x="731" y="578"/>
                  </a:cubicBezTo>
                  <a:cubicBezTo>
                    <a:pt x="731" y="579"/>
                    <a:pt x="732" y="579"/>
                    <a:pt x="733" y="580"/>
                  </a:cubicBezTo>
                  <a:cubicBezTo>
                    <a:pt x="733" y="580"/>
                    <a:pt x="733" y="581"/>
                    <a:pt x="734" y="581"/>
                  </a:cubicBezTo>
                  <a:cubicBezTo>
                    <a:pt x="734" y="581"/>
                    <a:pt x="734" y="581"/>
                    <a:pt x="735" y="582"/>
                  </a:cubicBezTo>
                  <a:cubicBezTo>
                    <a:pt x="735" y="582"/>
                    <a:pt x="735" y="582"/>
                    <a:pt x="736" y="582"/>
                  </a:cubicBezTo>
                  <a:cubicBezTo>
                    <a:pt x="736" y="583"/>
                    <a:pt x="736" y="583"/>
                    <a:pt x="736" y="583"/>
                  </a:cubicBezTo>
                  <a:cubicBezTo>
                    <a:pt x="736" y="583"/>
                    <a:pt x="736" y="583"/>
                    <a:pt x="737" y="583"/>
                  </a:cubicBezTo>
                  <a:cubicBezTo>
                    <a:pt x="737" y="584"/>
                    <a:pt x="737" y="584"/>
                    <a:pt x="737" y="584"/>
                  </a:cubicBezTo>
                  <a:cubicBezTo>
                    <a:pt x="737" y="584"/>
                    <a:pt x="737" y="584"/>
                    <a:pt x="738" y="584"/>
                  </a:cubicBezTo>
                  <a:cubicBezTo>
                    <a:pt x="738" y="584"/>
                    <a:pt x="738" y="585"/>
                    <a:pt x="738" y="585"/>
                  </a:cubicBezTo>
                  <a:cubicBezTo>
                    <a:pt x="739" y="586"/>
                    <a:pt x="739" y="588"/>
                    <a:pt x="740" y="589"/>
                  </a:cubicBezTo>
                  <a:cubicBezTo>
                    <a:pt x="741" y="591"/>
                    <a:pt x="742" y="593"/>
                    <a:pt x="743" y="595"/>
                  </a:cubicBezTo>
                  <a:cubicBezTo>
                    <a:pt x="744" y="597"/>
                    <a:pt x="745" y="599"/>
                    <a:pt x="746" y="601"/>
                  </a:cubicBezTo>
                  <a:cubicBezTo>
                    <a:pt x="748" y="603"/>
                    <a:pt x="748" y="605"/>
                    <a:pt x="749" y="607"/>
                  </a:cubicBezTo>
                  <a:cubicBezTo>
                    <a:pt x="749" y="607"/>
                    <a:pt x="749" y="607"/>
                    <a:pt x="749" y="607"/>
                  </a:cubicBezTo>
                  <a:cubicBezTo>
                    <a:pt x="749" y="608"/>
                    <a:pt x="749" y="608"/>
                    <a:pt x="749" y="608"/>
                  </a:cubicBezTo>
                  <a:cubicBezTo>
                    <a:pt x="749" y="608"/>
                    <a:pt x="749" y="608"/>
                    <a:pt x="749" y="608"/>
                  </a:cubicBezTo>
                  <a:cubicBezTo>
                    <a:pt x="749" y="608"/>
                    <a:pt x="749" y="608"/>
                    <a:pt x="749" y="608"/>
                  </a:cubicBezTo>
                  <a:cubicBezTo>
                    <a:pt x="749" y="609"/>
                    <a:pt x="749" y="609"/>
                    <a:pt x="749" y="610"/>
                  </a:cubicBezTo>
                  <a:cubicBezTo>
                    <a:pt x="748" y="611"/>
                    <a:pt x="748" y="612"/>
                    <a:pt x="748" y="613"/>
                  </a:cubicBezTo>
                  <a:cubicBezTo>
                    <a:pt x="747" y="615"/>
                    <a:pt x="746" y="616"/>
                    <a:pt x="745" y="618"/>
                  </a:cubicBezTo>
                  <a:cubicBezTo>
                    <a:pt x="745" y="619"/>
                    <a:pt x="745" y="619"/>
                    <a:pt x="745" y="619"/>
                  </a:cubicBezTo>
                  <a:cubicBezTo>
                    <a:pt x="745" y="619"/>
                    <a:pt x="745" y="620"/>
                    <a:pt x="745" y="620"/>
                  </a:cubicBezTo>
                  <a:cubicBezTo>
                    <a:pt x="745" y="620"/>
                    <a:pt x="745" y="620"/>
                    <a:pt x="745" y="621"/>
                  </a:cubicBezTo>
                  <a:cubicBezTo>
                    <a:pt x="745" y="621"/>
                    <a:pt x="745" y="621"/>
                    <a:pt x="745" y="622"/>
                  </a:cubicBezTo>
                  <a:cubicBezTo>
                    <a:pt x="744" y="623"/>
                    <a:pt x="744" y="624"/>
                    <a:pt x="745" y="624"/>
                  </a:cubicBezTo>
                  <a:cubicBezTo>
                    <a:pt x="745" y="625"/>
                    <a:pt x="745" y="625"/>
                    <a:pt x="745" y="626"/>
                  </a:cubicBezTo>
                  <a:cubicBezTo>
                    <a:pt x="745" y="626"/>
                    <a:pt x="745" y="627"/>
                    <a:pt x="745" y="627"/>
                  </a:cubicBezTo>
                  <a:cubicBezTo>
                    <a:pt x="745" y="627"/>
                    <a:pt x="745" y="628"/>
                    <a:pt x="746" y="628"/>
                  </a:cubicBezTo>
                  <a:cubicBezTo>
                    <a:pt x="746" y="628"/>
                    <a:pt x="746" y="629"/>
                    <a:pt x="746" y="629"/>
                  </a:cubicBezTo>
                  <a:cubicBezTo>
                    <a:pt x="747" y="630"/>
                    <a:pt x="748" y="631"/>
                    <a:pt x="748" y="632"/>
                  </a:cubicBezTo>
                  <a:cubicBezTo>
                    <a:pt x="748" y="632"/>
                    <a:pt x="748" y="633"/>
                    <a:pt x="748" y="633"/>
                  </a:cubicBezTo>
                  <a:cubicBezTo>
                    <a:pt x="748" y="632"/>
                    <a:pt x="747" y="632"/>
                    <a:pt x="746" y="632"/>
                  </a:cubicBezTo>
                  <a:cubicBezTo>
                    <a:pt x="746" y="632"/>
                    <a:pt x="745" y="632"/>
                    <a:pt x="744" y="631"/>
                  </a:cubicBezTo>
                  <a:cubicBezTo>
                    <a:pt x="744" y="631"/>
                    <a:pt x="744" y="631"/>
                    <a:pt x="744" y="631"/>
                  </a:cubicBezTo>
                  <a:cubicBezTo>
                    <a:pt x="744" y="631"/>
                    <a:pt x="744" y="631"/>
                    <a:pt x="744" y="631"/>
                  </a:cubicBezTo>
                  <a:cubicBezTo>
                    <a:pt x="744" y="631"/>
                    <a:pt x="744" y="631"/>
                    <a:pt x="744" y="631"/>
                  </a:cubicBezTo>
                  <a:cubicBezTo>
                    <a:pt x="744" y="631"/>
                    <a:pt x="744" y="631"/>
                    <a:pt x="744" y="631"/>
                  </a:cubicBezTo>
                  <a:cubicBezTo>
                    <a:pt x="743" y="631"/>
                    <a:pt x="743" y="631"/>
                    <a:pt x="743" y="631"/>
                  </a:cubicBezTo>
                  <a:cubicBezTo>
                    <a:pt x="743" y="631"/>
                    <a:pt x="743" y="631"/>
                    <a:pt x="743" y="631"/>
                  </a:cubicBezTo>
                  <a:cubicBezTo>
                    <a:pt x="742" y="631"/>
                    <a:pt x="742" y="631"/>
                    <a:pt x="742" y="631"/>
                  </a:cubicBezTo>
                  <a:cubicBezTo>
                    <a:pt x="741" y="631"/>
                    <a:pt x="741" y="631"/>
                    <a:pt x="741" y="631"/>
                  </a:cubicBezTo>
                  <a:cubicBezTo>
                    <a:pt x="740" y="631"/>
                    <a:pt x="739" y="631"/>
                    <a:pt x="739" y="631"/>
                  </a:cubicBezTo>
                  <a:cubicBezTo>
                    <a:pt x="738" y="631"/>
                    <a:pt x="737" y="631"/>
                    <a:pt x="735" y="631"/>
                  </a:cubicBezTo>
                  <a:cubicBezTo>
                    <a:pt x="734" y="631"/>
                    <a:pt x="733" y="631"/>
                    <a:pt x="732" y="631"/>
                  </a:cubicBezTo>
                  <a:cubicBezTo>
                    <a:pt x="730" y="632"/>
                    <a:pt x="728" y="632"/>
                    <a:pt x="727" y="632"/>
                  </a:cubicBezTo>
                  <a:cubicBezTo>
                    <a:pt x="723" y="633"/>
                    <a:pt x="720" y="633"/>
                    <a:pt x="717" y="633"/>
                  </a:cubicBezTo>
                  <a:cubicBezTo>
                    <a:pt x="716" y="633"/>
                    <a:pt x="715" y="633"/>
                    <a:pt x="714" y="633"/>
                  </a:cubicBezTo>
                  <a:cubicBezTo>
                    <a:pt x="713" y="633"/>
                    <a:pt x="712" y="633"/>
                    <a:pt x="711" y="633"/>
                  </a:cubicBezTo>
                  <a:cubicBezTo>
                    <a:pt x="710" y="633"/>
                    <a:pt x="709" y="632"/>
                    <a:pt x="709" y="632"/>
                  </a:cubicBezTo>
                  <a:cubicBezTo>
                    <a:pt x="709" y="632"/>
                    <a:pt x="710" y="633"/>
                    <a:pt x="711" y="633"/>
                  </a:cubicBezTo>
                  <a:cubicBezTo>
                    <a:pt x="712" y="633"/>
                    <a:pt x="713" y="634"/>
                    <a:pt x="714" y="634"/>
                  </a:cubicBezTo>
                  <a:cubicBezTo>
                    <a:pt x="715" y="634"/>
                    <a:pt x="716" y="634"/>
                    <a:pt x="717" y="634"/>
                  </a:cubicBezTo>
                  <a:cubicBezTo>
                    <a:pt x="718" y="634"/>
                    <a:pt x="719" y="635"/>
                    <a:pt x="721" y="635"/>
                  </a:cubicBezTo>
                  <a:cubicBezTo>
                    <a:pt x="720" y="635"/>
                    <a:pt x="719" y="635"/>
                    <a:pt x="719" y="635"/>
                  </a:cubicBezTo>
                  <a:cubicBezTo>
                    <a:pt x="718" y="636"/>
                    <a:pt x="717" y="636"/>
                    <a:pt x="716" y="637"/>
                  </a:cubicBezTo>
                  <a:cubicBezTo>
                    <a:pt x="715" y="638"/>
                    <a:pt x="714" y="638"/>
                    <a:pt x="713" y="639"/>
                  </a:cubicBezTo>
                  <a:cubicBezTo>
                    <a:pt x="712" y="639"/>
                    <a:pt x="712" y="640"/>
                    <a:pt x="711" y="640"/>
                  </a:cubicBezTo>
                  <a:cubicBezTo>
                    <a:pt x="697" y="639"/>
                    <a:pt x="699" y="650"/>
                    <a:pt x="689" y="655"/>
                  </a:cubicBezTo>
                  <a:cubicBezTo>
                    <a:pt x="702" y="658"/>
                    <a:pt x="713" y="658"/>
                    <a:pt x="711" y="642"/>
                  </a:cubicBezTo>
                  <a:cubicBezTo>
                    <a:pt x="711" y="642"/>
                    <a:pt x="711" y="642"/>
                    <a:pt x="711" y="642"/>
                  </a:cubicBezTo>
                  <a:cubicBezTo>
                    <a:pt x="712" y="642"/>
                    <a:pt x="713" y="641"/>
                    <a:pt x="714" y="640"/>
                  </a:cubicBezTo>
                  <a:cubicBezTo>
                    <a:pt x="715" y="640"/>
                    <a:pt x="716" y="639"/>
                    <a:pt x="717" y="639"/>
                  </a:cubicBezTo>
                  <a:cubicBezTo>
                    <a:pt x="718" y="638"/>
                    <a:pt x="719" y="638"/>
                    <a:pt x="720" y="637"/>
                  </a:cubicBezTo>
                  <a:cubicBezTo>
                    <a:pt x="721" y="637"/>
                    <a:pt x="722" y="636"/>
                    <a:pt x="723" y="636"/>
                  </a:cubicBezTo>
                  <a:cubicBezTo>
                    <a:pt x="723" y="636"/>
                    <a:pt x="724" y="636"/>
                    <a:pt x="724" y="635"/>
                  </a:cubicBezTo>
                  <a:cubicBezTo>
                    <a:pt x="724" y="635"/>
                    <a:pt x="725" y="635"/>
                    <a:pt x="725" y="635"/>
                  </a:cubicBezTo>
                  <a:cubicBezTo>
                    <a:pt x="726" y="635"/>
                    <a:pt x="726" y="635"/>
                    <a:pt x="726" y="635"/>
                  </a:cubicBezTo>
                  <a:cubicBezTo>
                    <a:pt x="726" y="635"/>
                    <a:pt x="727" y="635"/>
                    <a:pt x="727" y="635"/>
                  </a:cubicBezTo>
                  <a:cubicBezTo>
                    <a:pt x="729" y="635"/>
                    <a:pt x="731" y="635"/>
                    <a:pt x="733" y="635"/>
                  </a:cubicBezTo>
                  <a:cubicBezTo>
                    <a:pt x="734" y="635"/>
                    <a:pt x="735" y="635"/>
                    <a:pt x="736" y="634"/>
                  </a:cubicBezTo>
                  <a:cubicBezTo>
                    <a:pt x="737" y="634"/>
                    <a:pt x="738" y="634"/>
                    <a:pt x="739" y="634"/>
                  </a:cubicBezTo>
                  <a:cubicBezTo>
                    <a:pt x="739" y="634"/>
                    <a:pt x="740" y="634"/>
                    <a:pt x="741" y="634"/>
                  </a:cubicBezTo>
                  <a:cubicBezTo>
                    <a:pt x="741" y="634"/>
                    <a:pt x="741" y="634"/>
                    <a:pt x="741" y="634"/>
                  </a:cubicBezTo>
                  <a:cubicBezTo>
                    <a:pt x="742" y="634"/>
                    <a:pt x="742" y="634"/>
                    <a:pt x="742" y="634"/>
                  </a:cubicBezTo>
                  <a:cubicBezTo>
                    <a:pt x="742" y="634"/>
                    <a:pt x="743" y="634"/>
                    <a:pt x="743" y="635"/>
                  </a:cubicBezTo>
                  <a:cubicBezTo>
                    <a:pt x="743" y="635"/>
                    <a:pt x="743" y="635"/>
                    <a:pt x="743" y="635"/>
                  </a:cubicBezTo>
                  <a:cubicBezTo>
                    <a:pt x="743" y="635"/>
                    <a:pt x="743" y="635"/>
                    <a:pt x="743" y="635"/>
                  </a:cubicBezTo>
                  <a:cubicBezTo>
                    <a:pt x="743" y="635"/>
                    <a:pt x="743" y="635"/>
                    <a:pt x="743" y="635"/>
                  </a:cubicBezTo>
                  <a:cubicBezTo>
                    <a:pt x="743" y="635"/>
                    <a:pt x="743" y="635"/>
                    <a:pt x="743" y="635"/>
                  </a:cubicBezTo>
                  <a:cubicBezTo>
                    <a:pt x="744" y="635"/>
                    <a:pt x="744" y="635"/>
                    <a:pt x="744" y="635"/>
                  </a:cubicBezTo>
                  <a:cubicBezTo>
                    <a:pt x="744" y="635"/>
                    <a:pt x="745" y="635"/>
                    <a:pt x="745" y="635"/>
                  </a:cubicBezTo>
                  <a:cubicBezTo>
                    <a:pt x="748" y="636"/>
                    <a:pt x="750" y="637"/>
                    <a:pt x="752" y="638"/>
                  </a:cubicBezTo>
                  <a:cubicBezTo>
                    <a:pt x="754" y="639"/>
                    <a:pt x="757" y="640"/>
                    <a:pt x="759" y="641"/>
                  </a:cubicBezTo>
                  <a:cubicBezTo>
                    <a:pt x="762" y="643"/>
                    <a:pt x="764" y="644"/>
                    <a:pt x="767" y="645"/>
                  </a:cubicBezTo>
                  <a:cubicBezTo>
                    <a:pt x="770" y="646"/>
                    <a:pt x="773" y="647"/>
                    <a:pt x="776" y="648"/>
                  </a:cubicBezTo>
                  <a:cubicBezTo>
                    <a:pt x="776" y="648"/>
                    <a:pt x="776" y="648"/>
                    <a:pt x="776" y="648"/>
                  </a:cubicBezTo>
                  <a:cubicBezTo>
                    <a:pt x="776" y="648"/>
                    <a:pt x="775" y="648"/>
                    <a:pt x="775" y="649"/>
                  </a:cubicBezTo>
                  <a:cubicBezTo>
                    <a:pt x="774" y="649"/>
                    <a:pt x="774" y="649"/>
                    <a:pt x="774" y="649"/>
                  </a:cubicBezTo>
                  <a:cubicBezTo>
                    <a:pt x="773" y="650"/>
                    <a:pt x="773" y="650"/>
                    <a:pt x="773" y="650"/>
                  </a:cubicBezTo>
                  <a:cubicBezTo>
                    <a:pt x="773" y="650"/>
                    <a:pt x="773" y="650"/>
                    <a:pt x="772" y="651"/>
                  </a:cubicBezTo>
                  <a:cubicBezTo>
                    <a:pt x="772" y="651"/>
                    <a:pt x="771" y="652"/>
                    <a:pt x="770" y="653"/>
                  </a:cubicBezTo>
                  <a:cubicBezTo>
                    <a:pt x="769" y="654"/>
                    <a:pt x="768" y="656"/>
                    <a:pt x="768" y="657"/>
                  </a:cubicBezTo>
                  <a:cubicBezTo>
                    <a:pt x="766" y="659"/>
                    <a:pt x="764" y="661"/>
                    <a:pt x="762" y="663"/>
                  </a:cubicBezTo>
                  <a:cubicBezTo>
                    <a:pt x="761" y="665"/>
                    <a:pt x="760" y="666"/>
                    <a:pt x="759" y="667"/>
                  </a:cubicBezTo>
                  <a:cubicBezTo>
                    <a:pt x="758" y="668"/>
                    <a:pt x="757" y="669"/>
                    <a:pt x="756" y="669"/>
                  </a:cubicBezTo>
                  <a:cubicBezTo>
                    <a:pt x="755" y="670"/>
                    <a:pt x="754" y="671"/>
                    <a:pt x="753" y="672"/>
                  </a:cubicBezTo>
                  <a:cubicBezTo>
                    <a:pt x="753" y="672"/>
                    <a:pt x="753" y="672"/>
                    <a:pt x="753" y="672"/>
                  </a:cubicBezTo>
                  <a:cubicBezTo>
                    <a:pt x="753" y="672"/>
                    <a:pt x="752" y="672"/>
                    <a:pt x="752" y="672"/>
                  </a:cubicBezTo>
                  <a:cubicBezTo>
                    <a:pt x="751" y="672"/>
                    <a:pt x="751" y="672"/>
                    <a:pt x="751" y="671"/>
                  </a:cubicBezTo>
                  <a:cubicBezTo>
                    <a:pt x="751" y="671"/>
                    <a:pt x="751" y="671"/>
                    <a:pt x="751" y="671"/>
                  </a:cubicBezTo>
                  <a:cubicBezTo>
                    <a:pt x="750" y="672"/>
                    <a:pt x="750" y="672"/>
                    <a:pt x="750" y="672"/>
                  </a:cubicBezTo>
                  <a:cubicBezTo>
                    <a:pt x="749" y="672"/>
                    <a:pt x="749" y="672"/>
                    <a:pt x="748" y="672"/>
                  </a:cubicBezTo>
                  <a:cubicBezTo>
                    <a:pt x="747" y="672"/>
                    <a:pt x="747" y="672"/>
                    <a:pt x="746" y="672"/>
                  </a:cubicBezTo>
                  <a:cubicBezTo>
                    <a:pt x="745" y="672"/>
                    <a:pt x="744" y="672"/>
                    <a:pt x="743" y="672"/>
                  </a:cubicBezTo>
                  <a:cubicBezTo>
                    <a:pt x="743" y="672"/>
                    <a:pt x="742" y="672"/>
                    <a:pt x="741" y="672"/>
                  </a:cubicBezTo>
                  <a:cubicBezTo>
                    <a:pt x="740" y="670"/>
                    <a:pt x="739" y="669"/>
                    <a:pt x="738" y="669"/>
                  </a:cubicBezTo>
                  <a:cubicBezTo>
                    <a:pt x="740" y="664"/>
                    <a:pt x="738" y="657"/>
                    <a:pt x="735" y="650"/>
                  </a:cubicBezTo>
                  <a:cubicBezTo>
                    <a:pt x="725" y="657"/>
                    <a:pt x="710" y="664"/>
                    <a:pt x="717" y="678"/>
                  </a:cubicBezTo>
                  <a:cubicBezTo>
                    <a:pt x="716" y="679"/>
                    <a:pt x="716" y="679"/>
                    <a:pt x="716" y="679"/>
                  </a:cubicBezTo>
                  <a:cubicBezTo>
                    <a:pt x="716" y="679"/>
                    <a:pt x="716" y="679"/>
                    <a:pt x="716" y="679"/>
                  </a:cubicBezTo>
                  <a:cubicBezTo>
                    <a:pt x="715" y="680"/>
                    <a:pt x="715" y="681"/>
                    <a:pt x="714" y="682"/>
                  </a:cubicBezTo>
                  <a:cubicBezTo>
                    <a:pt x="714" y="683"/>
                    <a:pt x="713" y="684"/>
                    <a:pt x="712" y="685"/>
                  </a:cubicBezTo>
                  <a:cubicBezTo>
                    <a:pt x="712" y="686"/>
                    <a:pt x="711" y="687"/>
                    <a:pt x="711" y="688"/>
                  </a:cubicBezTo>
                  <a:cubicBezTo>
                    <a:pt x="710" y="689"/>
                    <a:pt x="710" y="689"/>
                    <a:pt x="710" y="690"/>
                  </a:cubicBezTo>
                  <a:cubicBezTo>
                    <a:pt x="710" y="689"/>
                    <a:pt x="709" y="688"/>
                    <a:pt x="709" y="688"/>
                  </a:cubicBezTo>
                  <a:cubicBezTo>
                    <a:pt x="709" y="687"/>
                    <a:pt x="709" y="686"/>
                    <a:pt x="708" y="685"/>
                  </a:cubicBezTo>
                  <a:cubicBezTo>
                    <a:pt x="708" y="685"/>
                    <a:pt x="708" y="685"/>
                    <a:pt x="708" y="684"/>
                  </a:cubicBezTo>
                  <a:cubicBezTo>
                    <a:pt x="708" y="684"/>
                    <a:pt x="708" y="684"/>
                    <a:pt x="708" y="683"/>
                  </a:cubicBezTo>
                  <a:cubicBezTo>
                    <a:pt x="707" y="683"/>
                    <a:pt x="707" y="682"/>
                    <a:pt x="707" y="682"/>
                  </a:cubicBezTo>
                  <a:cubicBezTo>
                    <a:pt x="707" y="681"/>
                    <a:pt x="706" y="680"/>
                    <a:pt x="706" y="680"/>
                  </a:cubicBezTo>
                  <a:cubicBezTo>
                    <a:pt x="705" y="679"/>
                    <a:pt x="705" y="678"/>
                    <a:pt x="704" y="677"/>
                  </a:cubicBezTo>
                  <a:cubicBezTo>
                    <a:pt x="703" y="676"/>
                    <a:pt x="703" y="675"/>
                    <a:pt x="702" y="674"/>
                  </a:cubicBezTo>
                  <a:cubicBezTo>
                    <a:pt x="701" y="674"/>
                    <a:pt x="701" y="673"/>
                    <a:pt x="700" y="672"/>
                  </a:cubicBezTo>
                  <a:cubicBezTo>
                    <a:pt x="699" y="671"/>
                    <a:pt x="698" y="670"/>
                    <a:pt x="698" y="670"/>
                  </a:cubicBezTo>
                  <a:cubicBezTo>
                    <a:pt x="697" y="669"/>
                    <a:pt x="697" y="669"/>
                    <a:pt x="697" y="669"/>
                  </a:cubicBezTo>
                  <a:cubicBezTo>
                    <a:pt x="697" y="669"/>
                    <a:pt x="698" y="671"/>
                    <a:pt x="699" y="673"/>
                  </a:cubicBezTo>
                  <a:cubicBezTo>
                    <a:pt x="700" y="674"/>
                    <a:pt x="700" y="675"/>
                    <a:pt x="700" y="676"/>
                  </a:cubicBezTo>
                  <a:cubicBezTo>
                    <a:pt x="701" y="676"/>
                    <a:pt x="701" y="677"/>
                    <a:pt x="702" y="678"/>
                  </a:cubicBezTo>
                  <a:cubicBezTo>
                    <a:pt x="702" y="680"/>
                    <a:pt x="703" y="683"/>
                    <a:pt x="704" y="685"/>
                  </a:cubicBezTo>
                  <a:cubicBezTo>
                    <a:pt x="704" y="685"/>
                    <a:pt x="705" y="686"/>
                    <a:pt x="705" y="686"/>
                  </a:cubicBezTo>
                  <a:cubicBezTo>
                    <a:pt x="705" y="686"/>
                    <a:pt x="705" y="687"/>
                    <a:pt x="705" y="687"/>
                  </a:cubicBezTo>
                  <a:cubicBezTo>
                    <a:pt x="705" y="688"/>
                    <a:pt x="705" y="688"/>
                    <a:pt x="706" y="689"/>
                  </a:cubicBezTo>
                  <a:cubicBezTo>
                    <a:pt x="706" y="690"/>
                    <a:pt x="707" y="692"/>
                    <a:pt x="707" y="693"/>
                  </a:cubicBezTo>
                  <a:cubicBezTo>
                    <a:pt x="707" y="694"/>
                    <a:pt x="707" y="694"/>
                    <a:pt x="707" y="694"/>
                  </a:cubicBezTo>
                  <a:cubicBezTo>
                    <a:pt x="707" y="695"/>
                    <a:pt x="707" y="695"/>
                    <a:pt x="707" y="696"/>
                  </a:cubicBezTo>
                  <a:cubicBezTo>
                    <a:pt x="708" y="696"/>
                    <a:pt x="708" y="697"/>
                    <a:pt x="708" y="698"/>
                  </a:cubicBezTo>
                  <a:cubicBezTo>
                    <a:pt x="708" y="699"/>
                    <a:pt x="708" y="699"/>
                    <a:pt x="708" y="699"/>
                  </a:cubicBezTo>
                  <a:cubicBezTo>
                    <a:pt x="708" y="699"/>
                    <a:pt x="708" y="699"/>
                    <a:pt x="708" y="699"/>
                  </a:cubicBezTo>
                  <a:cubicBezTo>
                    <a:pt x="708" y="700"/>
                    <a:pt x="708" y="702"/>
                    <a:pt x="708" y="703"/>
                  </a:cubicBezTo>
                  <a:cubicBezTo>
                    <a:pt x="709" y="706"/>
                    <a:pt x="709" y="710"/>
                    <a:pt x="708" y="714"/>
                  </a:cubicBezTo>
                  <a:cubicBezTo>
                    <a:pt x="708" y="715"/>
                    <a:pt x="708" y="716"/>
                    <a:pt x="708" y="717"/>
                  </a:cubicBezTo>
                  <a:cubicBezTo>
                    <a:pt x="708" y="717"/>
                    <a:pt x="708" y="718"/>
                    <a:pt x="708" y="719"/>
                  </a:cubicBezTo>
                  <a:cubicBezTo>
                    <a:pt x="707" y="720"/>
                    <a:pt x="707" y="721"/>
                    <a:pt x="707" y="722"/>
                  </a:cubicBezTo>
                  <a:cubicBezTo>
                    <a:pt x="707" y="724"/>
                    <a:pt x="707" y="724"/>
                    <a:pt x="707" y="724"/>
                  </a:cubicBezTo>
                  <a:cubicBezTo>
                    <a:pt x="707" y="724"/>
                    <a:pt x="707" y="724"/>
                    <a:pt x="706" y="725"/>
                  </a:cubicBezTo>
                  <a:cubicBezTo>
                    <a:pt x="706" y="727"/>
                    <a:pt x="705" y="730"/>
                    <a:pt x="704" y="732"/>
                  </a:cubicBezTo>
                  <a:cubicBezTo>
                    <a:pt x="704" y="732"/>
                    <a:pt x="704" y="732"/>
                    <a:pt x="704" y="731"/>
                  </a:cubicBezTo>
                  <a:cubicBezTo>
                    <a:pt x="704" y="731"/>
                    <a:pt x="704" y="731"/>
                    <a:pt x="704" y="731"/>
                  </a:cubicBezTo>
                  <a:cubicBezTo>
                    <a:pt x="704" y="730"/>
                    <a:pt x="703" y="730"/>
                    <a:pt x="703" y="729"/>
                  </a:cubicBezTo>
                  <a:cubicBezTo>
                    <a:pt x="703" y="729"/>
                    <a:pt x="703" y="729"/>
                    <a:pt x="702" y="728"/>
                  </a:cubicBezTo>
                  <a:cubicBezTo>
                    <a:pt x="702" y="728"/>
                    <a:pt x="702" y="728"/>
                    <a:pt x="702" y="728"/>
                  </a:cubicBezTo>
                  <a:cubicBezTo>
                    <a:pt x="702" y="727"/>
                    <a:pt x="702" y="727"/>
                    <a:pt x="702" y="727"/>
                  </a:cubicBezTo>
                  <a:cubicBezTo>
                    <a:pt x="701" y="726"/>
                    <a:pt x="701" y="726"/>
                    <a:pt x="701" y="725"/>
                  </a:cubicBezTo>
                  <a:cubicBezTo>
                    <a:pt x="700" y="725"/>
                    <a:pt x="699" y="724"/>
                    <a:pt x="698" y="723"/>
                  </a:cubicBezTo>
                  <a:cubicBezTo>
                    <a:pt x="698" y="722"/>
                    <a:pt x="697" y="721"/>
                    <a:pt x="696" y="721"/>
                  </a:cubicBezTo>
                  <a:cubicBezTo>
                    <a:pt x="696" y="720"/>
                    <a:pt x="695" y="720"/>
                    <a:pt x="695" y="720"/>
                  </a:cubicBezTo>
                  <a:cubicBezTo>
                    <a:pt x="698" y="705"/>
                    <a:pt x="674" y="707"/>
                    <a:pt x="665" y="709"/>
                  </a:cubicBezTo>
                  <a:cubicBezTo>
                    <a:pt x="673" y="714"/>
                    <a:pt x="676" y="737"/>
                    <a:pt x="693" y="723"/>
                  </a:cubicBezTo>
                  <a:cubicBezTo>
                    <a:pt x="692" y="721"/>
                    <a:pt x="692" y="721"/>
                    <a:pt x="692" y="721"/>
                  </a:cubicBezTo>
                  <a:cubicBezTo>
                    <a:pt x="693" y="722"/>
                    <a:pt x="693" y="722"/>
                    <a:pt x="694" y="723"/>
                  </a:cubicBezTo>
                  <a:cubicBezTo>
                    <a:pt x="694" y="722"/>
                    <a:pt x="694" y="722"/>
                    <a:pt x="694" y="722"/>
                  </a:cubicBezTo>
                  <a:cubicBezTo>
                    <a:pt x="694" y="722"/>
                    <a:pt x="695" y="722"/>
                    <a:pt x="695" y="722"/>
                  </a:cubicBezTo>
                  <a:cubicBezTo>
                    <a:pt x="695" y="723"/>
                    <a:pt x="696" y="723"/>
                    <a:pt x="697" y="724"/>
                  </a:cubicBezTo>
                  <a:cubicBezTo>
                    <a:pt x="698" y="725"/>
                    <a:pt x="699" y="726"/>
                    <a:pt x="699" y="727"/>
                  </a:cubicBezTo>
                  <a:cubicBezTo>
                    <a:pt x="700" y="727"/>
                    <a:pt x="700" y="728"/>
                    <a:pt x="700" y="728"/>
                  </a:cubicBezTo>
                  <a:cubicBezTo>
                    <a:pt x="700" y="728"/>
                    <a:pt x="700" y="728"/>
                    <a:pt x="701" y="729"/>
                  </a:cubicBezTo>
                  <a:cubicBezTo>
                    <a:pt x="701" y="729"/>
                    <a:pt x="701" y="729"/>
                    <a:pt x="701" y="729"/>
                  </a:cubicBezTo>
                  <a:cubicBezTo>
                    <a:pt x="701" y="730"/>
                    <a:pt x="701" y="730"/>
                    <a:pt x="702" y="730"/>
                  </a:cubicBezTo>
                  <a:cubicBezTo>
                    <a:pt x="702" y="731"/>
                    <a:pt x="702" y="731"/>
                    <a:pt x="702" y="732"/>
                  </a:cubicBezTo>
                  <a:cubicBezTo>
                    <a:pt x="702" y="732"/>
                    <a:pt x="702" y="732"/>
                    <a:pt x="702" y="732"/>
                  </a:cubicBezTo>
                  <a:cubicBezTo>
                    <a:pt x="702" y="732"/>
                    <a:pt x="703" y="733"/>
                    <a:pt x="703" y="733"/>
                  </a:cubicBezTo>
                  <a:cubicBezTo>
                    <a:pt x="703" y="733"/>
                    <a:pt x="703" y="733"/>
                    <a:pt x="703" y="734"/>
                  </a:cubicBezTo>
                  <a:cubicBezTo>
                    <a:pt x="703" y="734"/>
                    <a:pt x="703" y="734"/>
                    <a:pt x="703" y="734"/>
                  </a:cubicBezTo>
                  <a:cubicBezTo>
                    <a:pt x="703" y="735"/>
                    <a:pt x="703" y="735"/>
                    <a:pt x="703" y="736"/>
                  </a:cubicBezTo>
                  <a:cubicBezTo>
                    <a:pt x="702" y="737"/>
                    <a:pt x="702" y="738"/>
                    <a:pt x="702" y="738"/>
                  </a:cubicBezTo>
                  <a:cubicBezTo>
                    <a:pt x="701" y="739"/>
                    <a:pt x="701" y="740"/>
                    <a:pt x="700" y="741"/>
                  </a:cubicBezTo>
                  <a:cubicBezTo>
                    <a:pt x="700" y="742"/>
                    <a:pt x="699" y="743"/>
                    <a:pt x="699" y="743"/>
                  </a:cubicBezTo>
                  <a:cubicBezTo>
                    <a:pt x="698" y="744"/>
                    <a:pt x="698" y="745"/>
                    <a:pt x="697" y="746"/>
                  </a:cubicBezTo>
                  <a:cubicBezTo>
                    <a:pt x="697" y="747"/>
                    <a:pt x="696" y="748"/>
                    <a:pt x="695" y="750"/>
                  </a:cubicBezTo>
                  <a:cubicBezTo>
                    <a:pt x="674" y="750"/>
                    <a:pt x="652" y="745"/>
                    <a:pt x="629" y="751"/>
                  </a:cubicBezTo>
                  <a:cubicBezTo>
                    <a:pt x="650" y="751"/>
                    <a:pt x="673" y="756"/>
                    <a:pt x="693" y="758"/>
                  </a:cubicBezTo>
                  <a:cubicBezTo>
                    <a:pt x="693" y="761"/>
                    <a:pt x="693" y="764"/>
                    <a:pt x="694" y="766"/>
                  </a:cubicBezTo>
                  <a:cubicBezTo>
                    <a:pt x="694" y="767"/>
                    <a:pt x="694" y="768"/>
                    <a:pt x="695" y="768"/>
                  </a:cubicBezTo>
                  <a:cubicBezTo>
                    <a:pt x="695" y="769"/>
                    <a:pt x="695" y="769"/>
                    <a:pt x="696" y="770"/>
                  </a:cubicBezTo>
                  <a:cubicBezTo>
                    <a:pt x="696" y="771"/>
                    <a:pt x="696" y="771"/>
                    <a:pt x="697" y="772"/>
                  </a:cubicBezTo>
                  <a:cubicBezTo>
                    <a:pt x="697" y="772"/>
                    <a:pt x="697" y="773"/>
                    <a:pt x="698" y="773"/>
                  </a:cubicBezTo>
                  <a:cubicBezTo>
                    <a:pt x="699" y="774"/>
                    <a:pt x="699" y="775"/>
                    <a:pt x="700" y="776"/>
                  </a:cubicBezTo>
                  <a:cubicBezTo>
                    <a:pt x="698" y="774"/>
                    <a:pt x="695" y="772"/>
                    <a:pt x="693" y="771"/>
                  </a:cubicBezTo>
                  <a:cubicBezTo>
                    <a:pt x="689" y="768"/>
                    <a:pt x="686" y="766"/>
                    <a:pt x="682" y="765"/>
                  </a:cubicBezTo>
                  <a:cubicBezTo>
                    <a:pt x="680" y="764"/>
                    <a:pt x="678" y="763"/>
                    <a:pt x="675" y="762"/>
                  </a:cubicBezTo>
                  <a:cubicBezTo>
                    <a:pt x="675" y="762"/>
                    <a:pt x="673" y="762"/>
                    <a:pt x="672" y="762"/>
                  </a:cubicBezTo>
                  <a:cubicBezTo>
                    <a:pt x="671" y="761"/>
                    <a:pt x="670" y="761"/>
                    <a:pt x="669" y="761"/>
                  </a:cubicBezTo>
                  <a:cubicBezTo>
                    <a:pt x="665" y="760"/>
                    <a:pt x="660" y="760"/>
                    <a:pt x="656" y="760"/>
                  </a:cubicBezTo>
                  <a:cubicBezTo>
                    <a:pt x="648" y="759"/>
                    <a:pt x="640" y="757"/>
                    <a:pt x="632" y="755"/>
                  </a:cubicBezTo>
                  <a:cubicBezTo>
                    <a:pt x="628" y="754"/>
                    <a:pt x="625" y="753"/>
                    <a:pt x="621" y="751"/>
                  </a:cubicBezTo>
                  <a:cubicBezTo>
                    <a:pt x="618" y="750"/>
                    <a:pt x="614" y="749"/>
                    <a:pt x="611" y="747"/>
                  </a:cubicBezTo>
                  <a:cubicBezTo>
                    <a:pt x="609" y="747"/>
                    <a:pt x="607" y="746"/>
                    <a:pt x="605" y="745"/>
                  </a:cubicBezTo>
                  <a:cubicBezTo>
                    <a:pt x="605" y="745"/>
                    <a:pt x="604" y="745"/>
                    <a:pt x="604" y="744"/>
                  </a:cubicBezTo>
                  <a:cubicBezTo>
                    <a:pt x="604" y="743"/>
                    <a:pt x="603" y="741"/>
                    <a:pt x="603" y="739"/>
                  </a:cubicBezTo>
                  <a:cubicBezTo>
                    <a:pt x="603" y="739"/>
                    <a:pt x="603" y="738"/>
                    <a:pt x="602" y="738"/>
                  </a:cubicBezTo>
                  <a:cubicBezTo>
                    <a:pt x="602" y="737"/>
                    <a:pt x="602" y="737"/>
                    <a:pt x="602" y="736"/>
                  </a:cubicBezTo>
                  <a:cubicBezTo>
                    <a:pt x="602" y="735"/>
                    <a:pt x="602" y="734"/>
                    <a:pt x="602" y="733"/>
                  </a:cubicBezTo>
                  <a:cubicBezTo>
                    <a:pt x="601" y="732"/>
                    <a:pt x="601" y="731"/>
                    <a:pt x="602" y="729"/>
                  </a:cubicBezTo>
                  <a:cubicBezTo>
                    <a:pt x="602" y="729"/>
                    <a:pt x="602" y="729"/>
                    <a:pt x="602" y="728"/>
                  </a:cubicBezTo>
                  <a:cubicBezTo>
                    <a:pt x="602" y="728"/>
                    <a:pt x="602" y="728"/>
                    <a:pt x="602" y="727"/>
                  </a:cubicBezTo>
                  <a:cubicBezTo>
                    <a:pt x="602" y="727"/>
                    <a:pt x="602" y="727"/>
                    <a:pt x="602" y="726"/>
                  </a:cubicBezTo>
                  <a:cubicBezTo>
                    <a:pt x="602" y="726"/>
                    <a:pt x="602" y="726"/>
                    <a:pt x="602" y="725"/>
                  </a:cubicBezTo>
                  <a:cubicBezTo>
                    <a:pt x="603" y="723"/>
                    <a:pt x="605" y="720"/>
                    <a:pt x="606" y="717"/>
                  </a:cubicBezTo>
                  <a:cubicBezTo>
                    <a:pt x="607" y="715"/>
                    <a:pt x="608" y="714"/>
                    <a:pt x="608" y="712"/>
                  </a:cubicBezTo>
                  <a:cubicBezTo>
                    <a:pt x="608" y="711"/>
                    <a:pt x="609" y="710"/>
                    <a:pt x="609" y="709"/>
                  </a:cubicBezTo>
                  <a:cubicBezTo>
                    <a:pt x="609" y="708"/>
                    <a:pt x="609" y="708"/>
                    <a:pt x="609" y="708"/>
                  </a:cubicBezTo>
                  <a:cubicBezTo>
                    <a:pt x="609" y="708"/>
                    <a:pt x="609" y="708"/>
                    <a:pt x="609" y="708"/>
                  </a:cubicBezTo>
                  <a:cubicBezTo>
                    <a:pt x="609" y="707"/>
                    <a:pt x="609" y="707"/>
                    <a:pt x="609" y="707"/>
                  </a:cubicBezTo>
                  <a:cubicBezTo>
                    <a:pt x="609" y="707"/>
                    <a:pt x="609" y="707"/>
                    <a:pt x="609" y="706"/>
                  </a:cubicBezTo>
                  <a:cubicBezTo>
                    <a:pt x="608" y="703"/>
                    <a:pt x="607" y="699"/>
                    <a:pt x="605" y="697"/>
                  </a:cubicBezTo>
                  <a:cubicBezTo>
                    <a:pt x="605" y="696"/>
                    <a:pt x="604" y="695"/>
                    <a:pt x="604" y="695"/>
                  </a:cubicBezTo>
                  <a:cubicBezTo>
                    <a:pt x="604" y="695"/>
                    <a:pt x="604" y="694"/>
                    <a:pt x="604" y="694"/>
                  </a:cubicBezTo>
                  <a:cubicBezTo>
                    <a:pt x="604" y="694"/>
                    <a:pt x="605" y="694"/>
                    <a:pt x="604" y="693"/>
                  </a:cubicBezTo>
                  <a:cubicBezTo>
                    <a:pt x="604" y="693"/>
                    <a:pt x="604" y="693"/>
                    <a:pt x="605" y="693"/>
                  </a:cubicBezTo>
                  <a:cubicBezTo>
                    <a:pt x="605" y="692"/>
                    <a:pt x="605" y="691"/>
                    <a:pt x="605" y="690"/>
                  </a:cubicBezTo>
                  <a:cubicBezTo>
                    <a:pt x="605" y="689"/>
                    <a:pt x="605" y="688"/>
                    <a:pt x="605" y="687"/>
                  </a:cubicBezTo>
                  <a:cubicBezTo>
                    <a:pt x="605" y="686"/>
                    <a:pt x="605" y="685"/>
                    <a:pt x="606" y="684"/>
                  </a:cubicBezTo>
                  <a:cubicBezTo>
                    <a:pt x="606" y="683"/>
                    <a:pt x="606" y="682"/>
                    <a:pt x="606" y="681"/>
                  </a:cubicBezTo>
                  <a:cubicBezTo>
                    <a:pt x="607" y="680"/>
                    <a:pt x="607" y="679"/>
                    <a:pt x="607" y="678"/>
                  </a:cubicBezTo>
                  <a:cubicBezTo>
                    <a:pt x="618" y="668"/>
                    <a:pt x="626" y="655"/>
                    <a:pt x="620" y="642"/>
                  </a:cubicBezTo>
                  <a:cubicBezTo>
                    <a:pt x="610" y="654"/>
                    <a:pt x="601" y="665"/>
                    <a:pt x="603" y="680"/>
                  </a:cubicBezTo>
                  <a:cubicBezTo>
                    <a:pt x="604" y="680"/>
                    <a:pt x="604" y="680"/>
                    <a:pt x="604" y="680"/>
                  </a:cubicBezTo>
                  <a:cubicBezTo>
                    <a:pt x="604" y="680"/>
                    <a:pt x="604" y="680"/>
                    <a:pt x="604" y="681"/>
                  </a:cubicBezTo>
                  <a:cubicBezTo>
                    <a:pt x="603" y="682"/>
                    <a:pt x="603" y="683"/>
                    <a:pt x="603" y="684"/>
                  </a:cubicBezTo>
                  <a:cubicBezTo>
                    <a:pt x="603" y="685"/>
                    <a:pt x="603" y="686"/>
                    <a:pt x="602" y="687"/>
                  </a:cubicBezTo>
                  <a:cubicBezTo>
                    <a:pt x="602" y="688"/>
                    <a:pt x="602" y="689"/>
                    <a:pt x="602" y="690"/>
                  </a:cubicBezTo>
                  <a:cubicBezTo>
                    <a:pt x="602" y="691"/>
                    <a:pt x="602" y="691"/>
                    <a:pt x="602" y="691"/>
                  </a:cubicBezTo>
                  <a:cubicBezTo>
                    <a:pt x="601" y="690"/>
                    <a:pt x="601" y="689"/>
                    <a:pt x="600" y="689"/>
                  </a:cubicBezTo>
                  <a:cubicBezTo>
                    <a:pt x="599" y="686"/>
                    <a:pt x="598" y="683"/>
                    <a:pt x="596" y="680"/>
                  </a:cubicBezTo>
                  <a:cubicBezTo>
                    <a:pt x="594" y="675"/>
                    <a:pt x="592" y="670"/>
                    <a:pt x="590" y="665"/>
                  </a:cubicBezTo>
                  <a:cubicBezTo>
                    <a:pt x="590" y="665"/>
                    <a:pt x="590" y="664"/>
                    <a:pt x="590" y="663"/>
                  </a:cubicBezTo>
                  <a:cubicBezTo>
                    <a:pt x="590" y="663"/>
                    <a:pt x="589" y="662"/>
                    <a:pt x="589" y="662"/>
                  </a:cubicBezTo>
                  <a:cubicBezTo>
                    <a:pt x="589" y="661"/>
                    <a:pt x="588" y="660"/>
                    <a:pt x="588" y="659"/>
                  </a:cubicBezTo>
                  <a:cubicBezTo>
                    <a:pt x="587" y="657"/>
                    <a:pt x="586" y="656"/>
                    <a:pt x="585" y="655"/>
                  </a:cubicBezTo>
                  <a:cubicBezTo>
                    <a:pt x="585" y="654"/>
                    <a:pt x="585" y="653"/>
                    <a:pt x="585" y="653"/>
                  </a:cubicBezTo>
                  <a:cubicBezTo>
                    <a:pt x="585" y="653"/>
                    <a:pt x="585" y="653"/>
                    <a:pt x="585" y="652"/>
                  </a:cubicBezTo>
                  <a:cubicBezTo>
                    <a:pt x="585" y="652"/>
                    <a:pt x="585" y="652"/>
                    <a:pt x="585" y="652"/>
                  </a:cubicBezTo>
                  <a:cubicBezTo>
                    <a:pt x="585" y="653"/>
                    <a:pt x="585" y="652"/>
                    <a:pt x="585" y="652"/>
                  </a:cubicBezTo>
                  <a:cubicBezTo>
                    <a:pt x="585" y="652"/>
                    <a:pt x="585" y="652"/>
                    <a:pt x="585" y="652"/>
                  </a:cubicBezTo>
                  <a:cubicBezTo>
                    <a:pt x="585" y="652"/>
                    <a:pt x="585" y="652"/>
                    <a:pt x="585" y="652"/>
                  </a:cubicBezTo>
                  <a:cubicBezTo>
                    <a:pt x="585" y="652"/>
                    <a:pt x="585" y="652"/>
                    <a:pt x="585" y="652"/>
                  </a:cubicBezTo>
                  <a:cubicBezTo>
                    <a:pt x="585" y="652"/>
                    <a:pt x="586" y="653"/>
                    <a:pt x="586" y="653"/>
                  </a:cubicBezTo>
                  <a:cubicBezTo>
                    <a:pt x="585" y="653"/>
                    <a:pt x="585" y="653"/>
                    <a:pt x="585" y="653"/>
                  </a:cubicBezTo>
                  <a:cubicBezTo>
                    <a:pt x="585" y="653"/>
                    <a:pt x="585" y="653"/>
                    <a:pt x="586" y="653"/>
                  </a:cubicBezTo>
                  <a:cubicBezTo>
                    <a:pt x="586" y="653"/>
                    <a:pt x="586" y="652"/>
                    <a:pt x="585" y="652"/>
                  </a:cubicBezTo>
                  <a:cubicBezTo>
                    <a:pt x="585" y="652"/>
                    <a:pt x="585" y="652"/>
                    <a:pt x="585" y="652"/>
                  </a:cubicBezTo>
                  <a:cubicBezTo>
                    <a:pt x="585" y="652"/>
                    <a:pt x="585" y="652"/>
                    <a:pt x="585" y="652"/>
                  </a:cubicBezTo>
                  <a:cubicBezTo>
                    <a:pt x="584" y="652"/>
                    <a:pt x="584" y="652"/>
                    <a:pt x="584" y="652"/>
                  </a:cubicBezTo>
                  <a:cubicBezTo>
                    <a:pt x="584" y="652"/>
                    <a:pt x="584" y="652"/>
                    <a:pt x="584" y="652"/>
                  </a:cubicBezTo>
                  <a:cubicBezTo>
                    <a:pt x="584" y="652"/>
                    <a:pt x="584" y="652"/>
                    <a:pt x="584" y="652"/>
                  </a:cubicBezTo>
                  <a:cubicBezTo>
                    <a:pt x="584" y="652"/>
                    <a:pt x="584" y="653"/>
                    <a:pt x="584" y="653"/>
                  </a:cubicBezTo>
                  <a:cubicBezTo>
                    <a:pt x="584" y="654"/>
                    <a:pt x="584" y="655"/>
                    <a:pt x="584" y="655"/>
                  </a:cubicBezTo>
                  <a:cubicBezTo>
                    <a:pt x="584" y="657"/>
                    <a:pt x="585" y="658"/>
                    <a:pt x="585" y="660"/>
                  </a:cubicBezTo>
                  <a:cubicBezTo>
                    <a:pt x="585" y="661"/>
                    <a:pt x="586" y="662"/>
                    <a:pt x="586" y="663"/>
                  </a:cubicBezTo>
                  <a:cubicBezTo>
                    <a:pt x="586" y="664"/>
                    <a:pt x="586" y="664"/>
                    <a:pt x="586" y="665"/>
                  </a:cubicBezTo>
                  <a:cubicBezTo>
                    <a:pt x="587" y="666"/>
                    <a:pt x="587" y="666"/>
                    <a:pt x="587" y="667"/>
                  </a:cubicBezTo>
                  <a:cubicBezTo>
                    <a:pt x="588" y="668"/>
                    <a:pt x="588" y="670"/>
                    <a:pt x="589" y="672"/>
                  </a:cubicBezTo>
                  <a:cubicBezTo>
                    <a:pt x="589" y="672"/>
                    <a:pt x="589" y="671"/>
                    <a:pt x="589" y="671"/>
                  </a:cubicBezTo>
                  <a:cubicBezTo>
                    <a:pt x="588" y="671"/>
                    <a:pt x="588" y="671"/>
                    <a:pt x="587" y="670"/>
                  </a:cubicBezTo>
                  <a:cubicBezTo>
                    <a:pt x="587" y="670"/>
                    <a:pt x="586" y="670"/>
                    <a:pt x="586" y="669"/>
                  </a:cubicBezTo>
                  <a:cubicBezTo>
                    <a:pt x="585" y="669"/>
                    <a:pt x="585" y="668"/>
                    <a:pt x="584" y="668"/>
                  </a:cubicBezTo>
                  <a:cubicBezTo>
                    <a:pt x="583" y="667"/>
                    <a:pt x="582" y="667"/>
                    <a:pt x="581" y="666"/>
                  </a:cubicBezTo>
                  <a:cubicBezTo>
                    <a:pt x="580" y="665"/>
                    <a:pt x="579" y="665"/>
                    <a:pt x="578" y="664"/>
                  </a:cubicBezTo>
                  <a:cubicBezTo>
                    <a:pt x="578" y="664"/>
                    <a:pt x="577" y="664"/>
                    <a:pt x="577" y="664"/>
                  </a:cubicBezTo>
                  <a:cubicBezTo>
                    <a:pt x="581" y="645"/>
                    <a:pt x="546" y="655"/>
                    <a:pt x="538" y="654"/>
                  </a:cubicBezTo>
                  <a:cubicBezTo>
                    <a:pt x="544" y="666"/>
                    <a:pt x="562" y="685"/>
                    <a:pt x="575" y="667"/>
                  </a:cubicBezTo>
                  <a:cubicBezTo>
                    <a:pt x="575" y="666"/>
                    <a:pt x="574" y="665"/>
                    <a:pt x="573" y="665"/>
                  </a:cubicBezTo>
                  <a:cubicBezTo>
                    <a:pt x="573" y="665"/>
                    <a:pt x="573" y="665"/>
                    <a:pt x="573" y="665"/>
                  </a:cubicBezTo>
                  <a:cubicBezTo>
                    <a:pt x="574" y="665"/>
                    <a:pt x="576" y="666"/>
                    <a:pt x="577" y="666"/>
                  </a:cubicBezTo>
                  <a:cubicBezTo>
                    <a:pt x="578" y="667"/>
                    <a:pt x="579" y="668"/>
                    <a:pt x="580" y="668"/>
                  </a:cubicBezTo>
                  <a:cubicBezTo>
                    <a:pt x="581" y="669"/>
                    <a:pt x="582" y="669"/>
                    <a:pt x="583" y="670"/>
                  </a:cubicBezTo>
                  <a:cubicBezTo>
                    <a:pt x="583" y="670"/>
                    <a:pt x="584" y="671"/>
                    <a:pt x="584" y="671"/>
                  </a:cubicBezTo>
                  <a:cubicBezTo>
                    <a:pt x="585" y="671"/>
                    <a:pt x="585" y="672"/>
                    <a:pt x="586" y="672"/>
                  </a:cubicBezTo>
                  <a:cubicBezTo>
                    <a:pt x="586" y="672"/>
                    <a:pt x="586" y="673"/>
                    <a:pt x="587" y="673"/>
                  </a:cubicBezTo>
                  <a:cubicBezTo>
                    <a:pt x="587" y="673"/>
                    <a:pt x="588" y="674"/>
                    <a:pt x="588" y="674"/>
                  </a:cubicBezTo>
                  <a:cubicBezTo>
                    <a:pt x="588" y="674"/>
                    <a:pt x="588" y="674"/>
                    <a:pt x="588" y="675"/>
                  </a:cubicBezTo>
                  <a:cubicBezTo>
                    <a:pt x="589" y="675"/>
                    <a:pt x="589" y="675"/>
                    <a:pt x="589" y="675"/>
                  </a:cubicBezTo>
                  <a:cubicBezTo>
                    <a:pt x="589" y="675"/>
                    <a:pt x="590" y="676"/>
                    <a:pt x="590" y="676"/>
                  </a:cubicBezTo>
                  <a:cubicBezTo>
                    <a:pt x="590" y="676"/>
                    <a:pt x="590" y="676"/>
                    <a:pt x="591" y="676"/>
                  </a:cubicBezTo>
                  <a:cubicBezTo>
                    <a:pt x="591" y="678"/>
                    <a:pt x="592" y="680"/>
                    <a:pt x="593" y="682"/>
                  </a:cubicBezTo>
                  <a:cubicBezTo>
                    <a:pt x="594" y="685"/>
                    <a:pt x="596" y="688"/>
                    <a:pt x="597" y="690"/>
                  </a:cubicBezTo>
                  <a:cubicBezTo>
                    <a:pt x="599" y="693"/>
                    <a:pt x="601" y="696"/>
                    <a:pt x="602" y="699"/>
                  </a:cubicBezTo>
                  <a:cubicBezTo>
                    <a:pt x="604" y="701"/>
                    <a:pt x="605" y="704"/>
                    <a:pt x="605" y="707"/>
                  </a:cubicBezTo>
                  <a:cubicBezTo>
                    <a:pt x="605" y="708"/>
                    <a:pt x="605" y="708"/>
                    <a:pt x="605" y="708"/>
                  </a:cubicBezTo>
                  <a:cubicBezTo>
                    <a:pt x="605" y="708"/>
                    <a:pt x="605" y="708"/>
                    <a:pt x="605" y="708"/>
                  </a:cubicBezTo>
                  <a:cubicBezTo>
                    <a:pt x="605" y="708"/>
                    <a:pt x="605" y="708"/>
                    <a:pt x="605" y="709"/>
                  </a:cubicBezTo>
                  <a:cubicBezTo>
                    <a:pt x="605" y="709"/>
                    <a:pt x="605" y="709"/>
                    <a:pt x="605" y="709"/>
                  </a:cubicBezTo>
                  <a:cubicBezTo>
                    <a:pt x="605" y="710"/>
                    <a:pt x="605" y="711"/>
                    <a:pt x="605" y="711"/>
                  </a:cubicBezTo>
                  <a:cubicBezTo>
                    <a:pt x="604" y="713"/>
                    <a:pt x="604" y="714"/>
                    <a:pt x="603" y="716"/>
                  </a:cubicBezTo>
                  <a:cubicBezTo>
                    <a:pt x="602" y="719"/>
                    <a:pt x="600" y="722"/>
                    <a:pt x="599" y="725"/>
                  </a:cubicBezTo>
                  <a:cubicBezTo>
                    <a:pt x="599" y="725"/>
                    <a:pt x="599" y="726"/>
                    <a:pt x="599" y="726"/>
                  </a:cubicBezTo>
                  <a:cubicBezTo>
                    <a:pt x="599" y="726"/>
                    <a:pt x="599" y="727"/>
                    <a:pt x="599" y="727"/>
                  </a:cubicBezTo>
                  <a:cubicBezTo>
                    <a:pt x="598" y="727"/>
                    <a:pt x="598" y="728"/>
                    <a:pt x="598" y="728"/>
                  </a:cubicBezTo>
                  <a:cubicBezTo>
                    <a:pt x="598" y="729"/>
                    <a:pt x="598" y="729"/>
                    <a:pt x="598" y="729"/>
                  </a:cubicBezTo>
                  <a:cubicBezTo>
                    <a:pt x="598" y="731"/>
                    <a:pt x="598" y="732"/>
                    <a:pt x="598" y="734"/>
                  </a:cubicBezTo>
                  <a:cubicBezTo>
                    <a:pt x="598" y="734"/>
                    <a:pt x="598" y="735"/>
                    <a:pt x="598" y="736"/>
                  </a:cubicBezTo>
                  <a:cubicBezTo>
                    <a:pt x="598" y="736"/>
                    <a:pt x="599" y="737"/>
                    <a:pt x="599" y="737"/>
                  </a:cubicBezTo>
                  <a:cubicBezTo>
                    <a:pt x="599" y="738"/>
                    <a:pt x="599" y="738"/>
                    <a:pt x="599" y="739"/>
                  </a:cubicBezTo>
                  <a:cubicBezTo>
                    <a:pt x="600" y="739"/>
                    <a:pt x="600" y="740"/>
                    <a:pt x="600" y="740"/>
                  </a:cubicBezTo>
                  <a:cubicBezTo>
                    <a:pt x="601" y="742"/>
                    <a:pt x="602" y="744"/>
                    <a:pt x="603" y="745"/>
                  </a:cubicBezTo>
                  <a:cubicBezTo>
                    <a:pt x="603" y="745"/>
                    <a:pt x="603" y="745"/>
                    <a:pt x="603" y="745"/>
                  </a:cubicBezTo>
                  <a:cubicBezTo>
                    <a:pt x="602" y="745"/>
                    <a:pt x="601" y="745"/>
                    <a:pt x="600" y="744"/>
                  </a:cubicBezTo>
                  <a:cubicBezTo>
                    <a:pt x="599" y="744"/>
                    <a:pt x="598" y="744"/>
                    <a:pt x="598" y="744"/>
                  </a:cubicBezTo>
                  <a:cubicBezTo>
                    <a:pt x="597" y="744"/>
                    <a:pt x="597" y="744"/>
                    <a:pt x="597" y="744"/>
                  </a:cubicBezTo>
                  <a:cubicBezTo>
                    <a:pt x="597" y="744"/>
                    <a:pt x="597" y="744"/>
                    <a:pt x="597" y="744"/>
                  </a:cubicBezTo>
                  <a:cubicBezTo>
                    <a:pt x="597" y="744"/>
                    <a:pt x="597" y="744"/>
                    <a:pt x="597" y="744"/>
                  </a:cubicBezTo>
                  <a:cubicBezTo>
                    <a:pt x="597" y="744"/>
                    <a:pt x="597" y="744"/>
                    <a:pt x="596" y="744"/>
                  </a:cubicBezTo>
                  <a:cubicBezTo>
                    <a:pt x="596" y="744"/>
                    <a:pt x="596" y="744"/>
                    <a:pt x="596" y="744"/>
                  </a:cubicBezTo>
                  <a:cubicBezTo>
                    <a:pt x="596" y="744"/>
                    <a:pt x="595" y="744"/>
                    <a:pt x="595" y="744"/>
                  </a:cubicBezTo>
                  <a:cubicBezTo>
                    <a:pt x="594" y="744"/>
                    <a:pt x="594" y="744"/>
                    <a:pt x="593" y="744"/>
                  </a:cubicBezTo>
                  <a:cubicBezTo>
                    <a:pt x="593" y="744"/>
                    <a:pt x="592" y="744"/>
                    <a:pt x="592" y="744"/>
                  </a:cubicBezTo>
                  <a:cubicBezTo>
                    <a:pt x="591" y="744"/>
                    <a:pt x="590" y="744"/>
                    <a:pt x="589" y="744"/>
                  </a:cubicBezTo>
                  <a:cubicBezTo>
                    <a:pt x="588" y="744"/>
                    <a:pt x="586" y="745"/>
                    <a:pt x="584" y="745"/>
                  </a:cubicBezTo>
                  <a:cubicBezTo>
                    <a:pt x="583" y="745"/>
                    <a:pt x="581" y="746"/>
                    <a:pt x="580" y="746"/>
                  </a:cubicBezTo>
                  <a:cubicBezTo>
                    <a:pt x="577" y="747"/>
                    <a:pt x="574" y="748"/>
                    <a:pt x="571" y="748"/>
                  </a:cubicBezTo>
                  <a:cubicBezTo>
                    <a:pt x="566" y="750"/>
                    <a:pt x="561" y="751"/>
                    <a:pt x="557" y="751"/>
                  </a:cubicBezTo>
                  <a:cubicBezTo>
                    <a:pt x="555" y="751"/>
                    <a:pt x="554" y="751"/>
                    <a:pt x="552" y="752"/>
                  </a:cubicBezTo>
                  <a:cubicBezTo>
                    <a:pt x="551" y="752"/>
                    <a:pt x="549" y="752"/>
                    <a:pt x="548" y="752"/>
                  </a:cubicBezTo>
                  <a:cubicBezTo>
                    <a:pt x="546" y="751"/>
                    <a:pt x="545" y="751"/>
                    <a:pt x="545" y="751"/>
                  </a:cubicBezTo>
                  <a:cubicBezTo>
                    <a:pt x="545" y="751"/>
                    <a:pt x="546" y="752"/>
                    <a:pt x="548" y="752"/>
                  </a:cubicBezTo>
                  <a:cubicBezTo>
                    <a:pt x="549" y="752"/>
                    <a:pt x="550" y="753"/>
                    <a:pt x="552" y="753"/>
                  </a:cubicBezTo>
                  <a:cubicBezTo>
                    <a:pt x="553" y="753"/>
                    <a:pt x="555" y="753"/>
                    <a:pt x="557" y="753"/>
                  </a:cubicBezTo>
                  <a:cubicBezTo>
                    <a:pt x="559" y="753"/>
                    <a:pt x="560" y="753"/>
                    <a:pt x="562" y="753"/>
                  </a:cubicBezTo>
                  <a:cubicBezTo>
                    <a:pt x="561" y="753"/>
                    <a:pt x="560" y="754"/>
                    <a:pt x="560" y="754"/>
                  </a:cubicBezTo>
                  <a:cubicBezTo>
                    <a:pt x="558" y="755"/>
                    <a:pt x="557" y="756"/>
                    <a:pt x="555" y="757"/>
                  </a:cubicBezTo>
                  <a:cubicBezTo>
                    <a:pt x="554" y="758"/>
                    <a:pt x="552" y="759"/>
                    <a:pt x="551" y="760"/>
                  </a:cubicBezTo>
                  <a:cubicBezTo>
                    <a:pt x="550" y="761"/>
                    <a:pt x="549" y="762"/>
                    <a:pt x="548" y="763"/>
                  </a:cubicBezTo>
                  <a:cubicBezTo>
                    <a:pt x="536" y="763"/>
                    <a:pt x="531" y="768"/>
                    <a:pt x="527" y="774"/>
                  </a:cubicBezTo>
                  <a:cubicBezTo>
                    <a:pt x="527" y="774"/>
                    <a:pt x="526" y="773"/>
                    <a:pt x="526" y="773"/>
                  </a:cubicBezTo>
                  <a:cubicBezTo>
                    <a:pt x="526" y="772"/>
                    <a:pt x="525" y="772"/>
                    <a:pt x="525" y="771"/>
                  </a:cubicBezTo>
                  <a:cubicBezTo>
                    <a:pt x="524" y="770"/>
                    <a:pt x="523" y="769"/>
                    <a:pt x="522" y="768"/>
                  </a:cubicBezTo>
                  <a:cubicBezTo>
                    <a:pt x="520" y="765"/>
                    <a:pt x="519" y="762"/>
                    <a:pt x="518" y="759"/>
                  </a:cubicBezTo>
                  <a:cubicBezTo>
                    <a:pt x="518" y="759"/>
                    <a:pt x="518" y="758"/>
                    <a:pt x="518" y="758"/>
                  </a:cubicBezTo>
                  <a:cubicBezTo>
                    <a:pt x="518" y="757"/>
                    <a:pt x="518" y="757"/>
                    <a:pt x="518" y="757"/>
                  </a:cubicBezTo>
                  <a:cubicBezTo>
                    <a:pt x="518" y="756"/>
                    <a:pt x="518" y="756"/>
                    <a:pt x="518" y="756"/>
                  </a:cubicBezTo>
                  <a:cubicBezTo>
                    <a:pt x="518" y="755"/>
                    <a:pt x="518" y="755"/>
                    <a:pt x="518" y="755"/>
                  </a:cubicBezTo>
                  <a:cubicBezTo>
                    <a:pt x="518" y="755"/>
                    <a:pt x="518" y="755"/>
                    <a:pt x="518" y="754"/>
                  </a:cubicBezTo>
                  <a:cubicBezTo>
                    <a:pt x="519" y="752"/>
                    <a:pt x="519" y="751"/>
                    <a:pt x="520" y="749"/>
                  </a:cubicBezTo>
                  <a:cubicBezTo>
                    <a:pt x="520" y="748"/>
                    <a:pt x="520" y="747"/>
                    <a:pt x="520" y="746"/>
                  </a:cubicBezTo>
                  <a:cubicBezTo>
                    <a:pt x="521" y="745"/>
                    <a:pt x="521" y="744"/>
                    <a:pt x="521" y="743"/>
                  </a:cubicBezTo>
                  <a:cubicBezTo>
                    <a:pt x="521" y="742"/>
                    <a:pt x="522" y="741"/>
                    <a:pt x="522" y="740"/>
                  </a:cubicBezTo>
                  <a:cubicBezTo>
                    <a:pt x="522" y="739"/>
                    <a:pt x="522" y="738"/>
                    <a:pt x="522" y="737"/>
                  </a:cubicBezTo>
                  <a:cubicBezTo>
                    <a:pt x="523" y="733"/>
                    <a:pt x="523" y="729"/>
                    <a:pt x="523" y="724"/>
                  </a:cubicBezTo>
                  <a:cubicBezTo>
                    <a:pt x="523" y="724"/>
                    <a:pt x="523" y="723"/>
                    <a:pt x="523" y="723"/>
                  </a:cubicBezTo>
                  <a:cubicBezTo>
                    <a:pt x="523" y="721"/>
                    <a:pt x="523" y="721"/>
                    <a:pt x="523" y="721"/>
                  </a:cubicBezTo>
                  <a:cubicBezTo>
                    <a:pt x="522" y="720"/>
                    <a:pt x="522" y="719"/>
                    <a:pt x="522" y="718"/>
                  </a:cubicBezTo>
                  <a:cubicBezTo>
                    <a:pt x="522" y="717"/>
                    <a:pt x="522" y="716"/>
                    <a:pt x="522" y="715"/>
                  </a:cubicBezTo>
                  <a:cubicBezTo>
                    <a:pt x="522" y="714"/>
                    <a:pt x="521" y="713"/>
                    <a:pt x="521" y="712"/>
                  </a:cubicBezTo>
                  <a:cubicBezTo>
                    <a:pt x="520" y="707"/>
                    <a:pt x="519" y="703"/>
                    <a:pt x="517" y="700"/>
                  </a:cubicBezTo>
                  <a:cubicBezTo>
                    <a:pt x="517" y="698"/>
                    <a:pt x="516" y="696"/>
                    <a:pt x="515" y="694"/>
                  </a:cubicBezTo>
                  <a:cubicBezTo>
                    <a:pt x="514" y="693"/>
                    <a:pt x="514" y="692"/>
                    <a:pt x="514" y="691"/>
                  </a:cubicBezTo>
                  <a:cubicBezTo>
                    <a:pt x="514" y="691"/>
                    <a:pt x="514" y="691"/>
                    <a:pt x="514" y="691"/>
                  </a:cubicBezTo>
                  <a:cubicBezTo>
                    <a:pt x="514" y="691"/>
                    <a:pt x="514" y="691"/>
                    <a:pt x="514" y="691"/>
                  </a:cubicBezTo>
                  <a:cubicBezTo>
                    <a:pt x="514" y="690"/>
                    <a:pt x="514" y="689"/>
                    <a:pt x="514" y="688"/>
                  </a:cubicBezTo>
                  <a:cubicBezTo>
                    <a:pt x="514" y="687"/>
                    <a:pt x="514" y="686"/>
                    <a:pt x="514" y="685"/>
                  </a:cubicBezTo>
                  <a:cubicBezTo>
                    <a:pt x="515" y="684"/>
                    <a:pt x="515" y="683"/>
                    <a:pt x="515" y="682"/>
                  </a:cubicBezTo>
                  <a:cubicBezTo>
                    <a:pt x="515" y="681"/>
                    <a:pt x="516" y="679"/>
                    <a:pt x="516" y="678"/>
                  </a:cubicBezTo>
                  <a:cubicBezTo>
                    <a:pt x="516" y="677"/>
                    <a:pt x="517" y="676"/>
                    <a:pt x="517" y="675"/>
                  </a:cubicBezTo>
                  <a:cubicBezTo>
                    <a:pt x="517" y="675"/>
                    <a:pt x="517" y="675"/>
                    <a:pt x="518" y="674"/>
                  </a:cubicBezTo>
                  <a:cubicBezTo>
                    <a:pt x="540" y="672"/>
                    <a:pt x="540" y="658"/>
                    <a:pt x="525" y="641"/>
                  </a:cubicBezTo>
                  <a:cubicBezTo>
                    <a:pt x="517" y="650"/>
                    <a:pt x="502" y="659"/>
                    <a:pt x="515" y="673"/>
                  </a:cubicBezTo>
                  <a:cubicBezTo>
                    <a:pt x="514" y="675"/>
                    <a:pt x="514" y="675"/>
                    <a:pt x="514" y="675"/>
                  </a:cubicBezTo>
                  <a:cubicBezTo>
                    <a:pt x="514" y="675"/>
                    <a:pt x="514" y="675"/>
                    <a:pt x="514" y="675"/>
                  </a:cubicBezTo>
                  <a:cubicBezTo>
                    <a:pt x="514" y="676"/>
                    <a:pt x="513" y="676"/>
                    <a:pt x="513" y="677"/>
                  </a:cubicBezTo>
                  <a:cubicBezTo>
                    <a:pt x="513" y="678"/>
                    <a:pt x="512" y="680"/>
                    <a:pt x="512" y="681"/>
                  </a:cubicBezTo>
                  <a:cubicBezTo>
                    <a:pt x="512" y="682"/>
                    <a:pt x="512" y="683"/>
                    <a:pt x="511" y="684"/>
                  </a:cubicBezTo>
                  <a:cubicBezTo>
                    <a:pt x="511" y="685"/>
                    <a:pt x="511" y="686"/>
                    <a:pt x="511" y="687"/>
                  </a:cubicBezTo>
                  <a:cubicBezTo>
                    <a:pt x="510" y="686"/>
                    <a:pt x="510" y="685"/>
                    <a:pt x="509" y="684"/>
                  </a:cubicBezTo>
                  <a:cubicBezTo>
                    <a:pt x="509" y="683"/>
                    <a:pt x="508" y="683"/>
                    <a:pt x="508" y="682"/>
                  </a:cubicBezTo>
                  <a:cubicBezTo>
                    <a:pt x="508" y="682"/>
                    <a:pt x="507" y="681"/>
                    <a:pt x="507" y="681"/>
                  </a:cubicBezTo>
                  <a:cubicBezTo>
                    <a:pt x="507" y="681"/>
                    <a:pt x="507" y="680"/>
                    <a:pt x="506" y="680"/>
                  </a:cubicBezTo>
                  <a:cubicBezTo>
                    <a:pt x="506" y="679"/>
                    <a:pt x="505" y="679"/>
                    <a:pt x="505" y="678"/>
                  </a:cubicBezTo>
                  <a:cubicBezTo>
                    <a:pt x="504" y="677"/>
                    <a:pt x="504" y="677"/>
                    <a:pt x="503" y="676"/>
                  </a:cubicBezTo>
                  <a:cubicBezTo>
                    <a:pt x="502" y="675"/>
                    <a:pt x="501" y="674"/>
                    <a:pt x="500" y="673"/>
                  </a:cubicBezTo>
                  <a:cubicBezTo>
                    <a:pt x="499" y="672"/>
                    <a:pt x="498" y="672"/>
                    <a:pt x="497" y="671"/>
                  </a:cubicBezTo>
                  <a:cubicBezTo>
                    <a:pt x="496" y="670"/>
                    <a:pt x="495" y="670"/>
                    <a:pt x="494" y="669"/>
                  </a:cubicBezTo>
                  <a:cubicBezTo>
                    <a:pt x="493" y="668"/>
                    <a:pt x="491" y="667"/>
                    <a:pt x="491" y="667"/>
                  </a:cubicBezTo>
                  <a:cubicBezTo>
                    <a:pt x="490" y="666"/>
                    <a:pt x="489" y="666"/>
                    <a:pt x="489" y="666"/>
                  </a:cubicBezTo>
                  <a:cubicBezTo>
                    <a:pt x="489" y="666"/>
                    <a:pt x="491" y="667"/>
                    <a:pt x="493" y="670"/>
                  </a:cubicBezTo>
                  <a:cubicBezTo>
                    <a:pt x="494" y="671"/>
                    <a:pt x="495" y="672"/>
                    <a:pt x="496" y="672"/>
                  </a:cubicBezTo>
                  <a:cubicBezTo>
                    <a:pt x="496" y="673"/>
                    <a:pt x="497" y="674"/>
                    <a:pt x="498" y="675"/>
                  </a:cubicBezTo>
                  <a:cubicBezTo>
                    <a:pt x="499" y="677"/>
                    <a:pt x="501" y="680"/>
                    <a:pt x="503" y="682"/>
                  </a:cubicBezTo>
                  <a:cubicBezTo>
                    <a:pt x="503" y="682"/>
                    <a:pt x="504" y="683"/>
                    <a:pt x="504" y="683"/>
                  </a:cubicBezTo>
                  <a:cubicBezTo>
                    <a:pt x="504" y="683"/>
                    <a:pt x="504" y="684"/>
                    <a:pt x="505" y="684"/>
                  </a:cubicBezTo>
                  <a:cubicBezTo>
                    <a:pt x="505" y="685"/>
                    <a:pt x="506" y="685"/>
                    <a:pt x="506" y="686"/>
                  </a:cubicBezTo>
                  <a:cubicBezTo>
                    <a:pt x="507" y="687"/>
                    <a:pt x="508" y="689"/>
                    <a:pt x="509" y="691"/>
                  </a:cubicBezTo>
                  <a:cubicBezTo>
                    <a:pt x="509" y="691"/>
                    <a:pt x="509" y="691"/>
                    <a:pt x="510" y="692"/>
                  </a:cubicBezTo>
                  <a:cubicBezTo>
                    <a:pt x="510" y="692"/>
                    <a:pt x="510" y="693"/>
                    <a:pt x="510" y="693"/>
                  </a:cubicBezTo>
                  <a:cubicBezTo>
                    <a:pt x="511" y="694"/>
                    <a:pt x="511" y="694"/>
                    <a:pt x="511" y="695"/>
                  </a:cubicBezTo>
                  <a:cubicBezTo>
                    <a:pt x="512" y="696"/>
                    <a:pt x="512" y="697"/>
                    <a:pt x="512" y="697"/>
                  </a:cubicBezTo>
                  <a:cubicBezTo>
                    <a:pt x="512" y="697"/>
                    <a:pt x="512" y="697"/>
                    <a:pt x="512" y="696"/>
                  </a:cubicBezTo>
                  <a:cubicBezTo>
                    <a:pt x="513" y="698"/>
                    <a:pt x="513" y="699"/>
                    <a:pt x="514" y="701"/>
                  </a:cubicBezTo>
                  <a:cubicBezTo>
                    <a:pt x="515" y="704"/>
                    <a:pt x="516" y="708"/>
                    <a:pt x="517" y="712"/>
                  </a:cubicBezTo>
                  <a:cubicBezTo>
                    <a:pt x="518" y="713"/>
                    <a:pt x="518" y="714"/>
                    <a:pt x="518" y="715"/>
                  </a:cubicBezTo>
                  <a:cubicBezTo>
                    <a:pt x="518" y="716"/>
                    <a:pt x="518" y="717"/>
                    <a:pt x="518" y="718"/>
                  </a:cubicBezTo>
                  <a:cubicBezTo>
                    <a:pt x="519" y="719"/>
                    <a:pt x="519" y="720"/>
                    <a:pt x="519" y="721"/>
                  </a:cubicBezTo>
                  <a:cubicBezTo>
                    <a:pt x="519" y="723"/>
                    <a:pt x="519" y="723"/>
                    <a:pt x="519" y="723"/>
                  </a:cubicBezTo>
                  <a:cubicBezTo>
                    <a:pt x="519" y="723"/>
                    <a:pt x="519" y="724"/>
                    <a:pt x="519" y="724"/>
                  </a:cubicBezTo>
                  <a:cubicBezTo>
                    <a:pt x="519" y="727"/>
                    <a:pt x="519" y="729"/>
                    <a:pt x="519" y="732"/>
                  </a:cubicBezTo>
                  <a:cubicBezTo>
                    <a:pt x="519" y="732"/>
                    <a:pt x="519" y="732"/>
                    <a:pt x="518" y="731"/>
                  </a:cubicBezTo>
                  <a:cubicBezTo>
                    <a:pt x="518" y="731"/>
                    <a:pt x="518" y="731"/>
                    <a:pt x="518" y="731"/>
                  </a:cubicBezTo>
                  <a:cubicBezTo>
                    <a:pt x="518" y="730"/>
                    <a:pt x="517" y="730"/>
                    <a:pt x="517" y="729"/>
                  </a:cubicBezTo>
                  <a:cubicBezTo>
                    <a:pt x="516" y="729"/>
                    <a:pt x="516" y="729"/>
                    <a:pt x="516" y="728"/>
                  </a:cubicBezTo>
                  <a:cubicBezTo>
                    <a:pt x="515" y="728"/>
                    <a:pt x="515" y="728"/>
                    <a:pt x="515" y="728"/>
                  </a:cubicBezTo>
                  <a:cubicBezTo>
                    <a:pt x="515" y="727"/>
                    <a:pt x="514" y="727"/>
                    <a:pt x="514" y="727"/>
                  </a:cubicBezTo>
                  <a:cubicBezTo>
                    <a:pt x="514" y="726"/>
                    <a:pt x="513" y="726"/>
                    <a:pt x="513" y="726"/>
                  </a:cubicBezTo>
                  <a:cubicBezTo>
                    <a:pt x="512" y="725"/>
                    <a:pt x="510" y="724"/>
                    <a:pt x="509" y="723"/>
                  </a:cubicBezTo>
                  <a:cubicBezTo>
                    <a:pt x="508" y="722"/>
                    <a:pt x="507" y="722"/>
                    <a:pt x="506" y="721"/>
                  </a:cubicBezTo>
                  <a:cubicBezTo>
                    <a:pt x="505" y="721"/>
                    <a:pt x="505" y="720"/>
                    <a:pt x="504" y="720"/>
                  </a:cubicBezTo>
                  <a:cubicBezTo>
                    <a:pt x="502" y="704"/>
                    <a:pt x="477" y="709"/>
                    <a:pt x="467" y="712"/>
                  </a:cubicBezTo>
                  <a:cubicBezTo>
                    <a:pt x="478" y="717"/>
                    <a:pt x="489" y="740"/>
                    <a:pt x="503" y="724"/>
                  </a:cubicBezTo>
                  <a:cubicBezTo>
                    <a:pt x="502" y="722"/>
                    <a:pt x="502" y="722"/>
                    <a:pt x="502" y="722"/>
                  </a:cubicBezTo>
                  <a:cubicBezTo>
                    <a:pt x="502" y="723"/>
                    <a:pt x="503" y="723"/>
                    <a:pt x="504" y="723"/>
                  </a:cubicBezTo>
                  <a:cubicBezTo>
                    <a:pt x="504" y="723"/>
                    <a:pt x="504" y="723"/>
                    <a:pt x="504" y="722"/>
                  </a:cubicBezTo>
                  <a:cubicBezTo>
                    <a:pt x="504" y="722"/>
                    <a:pt x="505" y="722"/>
                    <a:pt x="505" y="722"/>
                  </a:cubicBezTo>
                  <a:cubicBezTo>
                    <a:pt x="506" y="723"/>
                    <a:pt x="507" y="724"/>
                    <a:pt x="508" y="725"/>
                  </a:cubicBezTo>
                  <a:cubicBezTo>
                    <a:pt x="509" y="725"/>
                    <a:pt x="510" y="726"/>
                    <a:pt x="511" y="727"/>
                  </a:cubicBezTo>
                  <a:cubicBezTo>
                    <a:pt x="512" y="727"/>
                    <a:pt x="512" y="728"/>
                    <a:pt x="513" y="728"/>
                  </a:cubicBezTo>
                  <a:cubicBezTo>
                    <a:pt x="513" y="728"/>
                    <a:pt x="513" y="729"/>
                    <a:pt x="514" y="729"/>
                  </a:cubicBezTo>
                  <a:cubicBezTo>
                    <a:pt x="514" y="729"/>
                    <a:pt x="514" y="729"/>
                    <a:pt x="514" y="729"/>
                  </a:cubicBezTo>
                  <a:cubicBezTo>
                    <a:pt x="515" y="730"/>
                    <a:pt x="515" y="730"/>
                    <a:pt x="515" y="731"/>
                  </a:cubicBezTo>
                  <a:cubicBezTo>
                    <a:pt x="516" y="731"/>
                    <a:pt x="516" y="732"/>
                    <a:pt x="516" y="732"/>
                  </a:cubicBezTo>
                  <a:cubicBezTo>
                    <a:pt x="517" y="732"/>
                    <a:pt x="517" y="732"/>
                    <a:pt x="517" y="732"/>
                  </a:cubicBezTo>
                  <a:cubicBezTo>
                    <a:pt x="517" y="733"/>
                    <a:pt x="517" y="733"/>
                    <a:pt x="517" y="733"/>
                  </a:cubicBezTo>
                  <a:cubicBezTo>
                    <a:pt x="518" y="733"/>
                    <a:pt x="518" y="734"/>
                    <a:pt x="518" y="734"/>
                  </a:cubicBezTo>
                  <a:cubicBezTo>
                    <a:pt x="518" y="734"/>
                    <a:pt x="519" y="734"/>
                    <a:pt x="519" y="734"/>
                  </a:cubicBezTo>
                  <a:cubicBezTo>
                    <a:pt x="519" y="735"/>
                    <a:pt x="519" y="736"/>
                    <a:pt x="518" y="736"/>
                  </a:cubicBezTo>
                  <a:cubicBezTo>
                    <a:pt x="518" y="737"/>
                    <a:pt x="518" y="738"/>
                    <a:pt x="518" y="739"/>
                  </a:cubicBezTo>
                  <a:cubicBezTo>
                    <a:pt x="518" y="740"/>
                    <a:pt x="518" y="741"/>
                    <a:pt x="517" y="742"/>
                  </a:cubicBezTo>
                  <a:cubicBezTo>
                    <a:pt x="517" y="743"/>
                    <a:pt x="517" y="744"/>
                    <a:pt x="517" y="745"/>
                  </a:cubicBezTo>
                  <a:cubicBezTo>
                    <a:pt x="516" y="746"/>
                    <a:pt x="516" y="747"/>
                    <a:pt x="516" y="748"/>
                  </a:cubicBezTo>
                  <a:cubicBezTo>
                    <a:pt x="515" y="749"/>
                    <a:pt x="515" y="751"/>
                    <a:pt x="514" y="753"/>
                  </a:cubicBezTo>
                  <a:cubicBezTo>
                    <a:pt x="514" y="754"/>
                    <a:pt x="514" y="754"/>
                    <a:pt x="514" y="755"/>
                  </a:cubicBezTo>
                  <a:cubicBezTo>
                    <a:pt x="514" y="756"/>
                    <a:pt x="514" y="756"/>
                    <a:pt x="514" y="756"/>
                  </a:cubicBezTo>
                  <a:cubicBezTo>
                    <a:pt x="514" y="756"/>
                    <a:pt x="514" y="756"/>
                    <a:pt x="514" y="756"/>
                  </a:cubicBezTo>
                  <a:cubicBezTo>
                    <a:pt x="514" y="757"/>
                    <a:pt x="514" y="757"/>
                    <a:pt x="514" y="758"/>
                  </a:cubicBezTo>
                  <a:cubicBezTo>
                    <a:pt x="514" y="758"/>
                    <a:pt x="514" y="759"/>
                    <a:pt x="515" y="759"/>
                  </a:cubicBezTo>
                  <a:cubicBezTo>
                    <a:pt x="515" y="763"/>
                    <a:pt x="517" y="767"/>
                    <a:pt x="519" y="770"/>
                  </a:cubicBezTo>
                  <a:cubicBezTo>
                    <a:pt x="519" y="770"/>
                    <a:pt x="520" y="771"/>
                    <a:pt x="520" y="772"/>
                  </a:cubicBezTo>
                  <a:cubicBezTo>
                    <a:pt x="521" y="772"/>
                    <a:pt x="521" y="773"/>
                    <a:pt x="522" y="773"/>
                  </a:cubicBezTo>
                  <a:cubicBezTo>
                    <a:pt x="523" y="774"/>
                    <a:pt x="523" y="775"/>
                    <a:pt x="524" y="775"/>
                  </a:cubicBezTo>
                  <a:cubicBezTo>
                    <a:pt x="524" y="775"/>
                    <a:pt x="525" y="776"/>
                    <a:pt x="525" y="776"/>
                  </a:cubicBezTo>
                  <a:cubicBezTo>
                    <a:pt x="525" y="776"/>
                    <a:pt x="525" y="776"/>
                    <a:pt x="526" y="777"/>
                  </a:cubicBezTo>
                  <a:cubicBezTo>
                    <a:pt x="525" y="777"/>
                    <a:pt x="525" y="777"/>
                    <a:pt x="525" y="777"/>
                  </a:cubicBezTo>
                  <a:cubicBezTo>
                    <a:pt x="523" y="776"/>
                    <a:pt x="521" y="775"/>
                    <a:pt x="519" y="775"/>
                  </a:cubicBezTo>
                  <a:cubicBezTo>
                    <a:pt x="515" y="773"/>
                    <a:pt x="510" y="771"/>
                    <a:pt x="505" y="769"/>
                  </a:cubicBezTo>
                  <a:cubicBezTo>
                    <a:pt x="502" y="769"/>
                    <a:pt x="500" y="768"/>
                    <a:pt x="497" y="768"/>
                  </a:cubicBezTo>
                  <a:cubicBezTo>
                    <a:pt x="496" y="768"/>
                    <a:pt x="494" y="767"/>
                    <a:pt x="493" y="767"/>
                  </a:cubicBezTo>
                  <a:cubicBezTo>
                    <a:pt x="492" y="767"/>
                    <a:pt x="490" y="767"/>
                    <a:pt x="489" y="767"/>
                  </a:cubicBezTo>
                  <a:cubicBezTo>
                    <a:pt x="484" y="767"/>
                    <a:pt x="479" y="767"/>
                    <a:pt x="474" y="767"/>
                  </a:cubicBezTo>
                  <a:cubicBezTo>
                    <a:pt x="465" y="767"/>
                    <a:pt x="455" y="767"/>
                    <a:pt x="446" y="765"/>
                  </a:cubicBezTo>
                  <a:cubicBezTo>
                    <a:pt x="442" y="764"/>
                    <a:pt x="437" y="764"/>
                    <a:pt x="433" y="762"/>
                  </a:cubicBezTo>
                  <a:cubicBezTo>
                    <a:pt x="428" y="761"/>
                    <a:pt x="424" y="760"/>
                    <a:pt x="420" y="759"/>
                  </a:cubicBezTo>
                  <a:cubicBezTo>
                    <a:pt x="417" y="759"/>
                    <a:pt x="415" y="758"/>
                    <a:pt x="412" y="758"/>
                  </a:cubicBezTo>
                  <a:cubicBezTo>
                    <a:pt x="412" y="758"/>
                    <a:pt x="411" y="757"/>
                    <a:pt x="411" y="757"/>
                  </a:cubicBezTo>
                  <a:cubicBezTo>
                    <a:pt x="410" y="755"/>
                    <a:pt x="409" y="753"/>
                    <a:pt x="408" y="752"/>
                  </a:cubicBezTo>
                  <a:cubicBezTo>
                    <a:pt x="408" y="751"/>
                    <a:pt x="407" y="751"/>
                    <a:pt x="407" y="750"/>
                  </a:cubicBezTo>
                  <a:cubicBezTo>
                    <a:pt x="407" y="749"/>
                    <a:pt x="406" y="749"/>
                    <a:pt x="406" y="748"/>
                  </a:cubicBezTo>
                  <a:cubicBezTo>
                    <a:pt x="406" y="747"/>
                    <a:pt x="405" y="746"/>
                    <a:pt x="404" y="745"/>
                  </a:cubicBezTo>
                  <a:cubicBezTo>
                    <a:pt x="404" y="744"/>
                    <a:pt x="404" y="743"/>
                    <a:pt x="403" y="741"/>
                  </a:cubicBezTo>
                  <a:cubicBezTo>
                    <a:pt x="403" y="741"/>
                    <a:pt x="403" y="741"/>
                    <a:pt x="403" y="740"/>
                  </a:cubicBezTo>
                  <a:cubicBezTo>
                    <a:pt x="403" y="740"/>
                    <a:pt x="403" y="739"/>
                    <a:pt x="403" y="739"/>
                  </a:cubicBezTo>
                  <a:cubicBezTo>
                    <a:pt x="403" y="739"/>
                    <a:pt x="403" y="738"/>
                    <a:pt x="403" y="738"/>
                  </a:cubicBezTo>
                  <a:cubicBezTo>
                    <a:pt x="403" y="738"/>
                    <a:pt x="403" y="737"/>
                    <a:pt x="403" y="737"/>
                  </a:cubicBezTo>
                  <a:cubicBezTo>
                    <a:pt x="403" y="734"/>
                    <a:pt x="404" y="731"/>
                    <a:pt x="404" y="727"/>
                  </a:cubicBezTo>
                  <a:cubicBezTo>
                    <a:pt x="405" y="726"/>
                    <a:pt x="405" y="724"/>
                    <a:pt x="405" y="722"/>
                  </a:cubicBezTo>
                  <a:cubicBezTo>
                    <a:pt x="405" y="721"/>
                    <a:pt x="405" y="720"/>
                    <a:pt x="404" y="719"/>
                  </a:cubicBezTo>
                  <a:cubicBezTo>
                    <a:pt x="404" y="718"/>
                    <a:pt x="404" y="718"/>
                    <a:pt x="404" y="718"/>
                  </a:cubicBezTo>
                  <a:cubicBezTo>
                    <a:pt x="404" y="718"/>
                    <a:pt x="404" y="718"/>
                    <a:pt x="404" y="717"/>
                  </a:cubicBezTo>
                  <a:cubicBezTo>
                    <a:pt x="404" y="717"/>
                    <a:pt x="404" y="717"/>
                    <a:pt x="404" y="717"/>
                  </a:cubicBezTo>
                  <a:cubicBezTo>
                    <a:pt x="404" y="716"/>
                    <a:pt x="403" y="716"/>
                    <a:pt x="403" y="716"/>
                  </a:cubicBezTo>
                  <a:cubicBezTo>
                    <a:pt x="402" y="712"/>
                    <a:pt x="399" y="709"/>
                    <a:pt x="396" y="706"/>
                  </a:cubicBezTo>
                  <a:cubicBezTo>
                    <a:pt x="396" y="706"/>
                    <a:pt x="395" y="705"/>
                    <a:pt x="395" y="704"/>
                  </a:cubicBezTo>
                  <a:cubicBezTo>
                    <a:pt x="395" y="704"/>
                    <a:pt x="395" y="704"/>
                    <a:pt x="395" y="703"/>
                  </a:cubicBezTo>
                  <a:cubicBezTo>
                    <a:pt x="395" y="703"/>
                    <a:pt x="395" y="703"/>
                    <a:pt x="394" y="703"/>
                  </a:cubicBezTo>
                  <a:cubicBezTo>
                    <a:pt x="394" y="703"/>
                    <a:pt x="394" y="702"/>
                    <a:pt x="394" y="702"/>
                  </a:cubicBezTo>
                  <a:cubicBezTo>
                    <a:pt x="394" y="701"/>
                    <a:pt x="394" y="700"/>
                    <a:pt x="394" y="699"/>
                  </a:cubicBezTo>
                  <a:cubicBezTo>
                    <a:pt x="393" y="698"/>
                    <a:pt x="393" y="697"/>
                    <a:pt x="393" y="696"/>
                  </a:cubicBezTo>
                  <a:cubicBezTo>
                    <a:pt x="393" y="695"/>
                    <a:pt x="393" y="694"/>
                    <a:pt x="393" y="693"/>
                  </a:cubicBezTo>
                  <a:cubicBezTo>
                    <a:pt x="393" y="692"/>
                    <a:pt x="392" y="690"/>
                    <a:pt x="392" y="689"/>
                  </a:cubicBezTo>
                  <a:cubicBezTo>
                    <a:pt x="392" y="688"/>
                    <a:pt x="392" y="687"/>
                    <a:pt x="392" y="686"/>
                  </a:cubicBezTo>
                  <a:cubicBezTo>
                    <a:pt x="401" y="674"/>
                    <a:pt x="405" y="660"/>
                    <a:pt x="395" y="646"/>
                  </a:cubicBezTo>
                  <a:cubicBezTo>
                    <a:pt x="387" y="660"/>
                    <a:pt x="381" y="673"/>
                    <a:pt x="389" y="689"/>
                  </a:cubicBezTo>
                  <a:cubicBezTo>
                    <a:pt x="389" y="689"/>
                    <a:pt x="389" y="689"/>
                    <a:pt x="389" y="689"/>
                  </a:cubicBezTo>
                  <a:cubicBezTo>
                    <a:pt x="389" y="689"/>
                    <a:pt x="389" y="689"/>
                    <a:pt x="389" y="689"/>
                  </a:cubicBezTo>
                  <a:cubicBezTo>
                    <a:pt x="389" y="690"/>
                    <a:pt x="389" y="692"/>
                    <a:pt x="390" y="693"/>
                  </a:cubicBezTo>
                  <a:cubicBezTo>
                    <a:pt x="390" y="694"/>
                    <a:pt x="390" y="695"/>
                    <a:pt x="390" y="696"/>
                  </a:cubicBezTo>
                  <a:cubicBezTo>
                    <a:pt x="390" y="698"/>
                    <a:pt x="390" y="699"/>
                    <a:pt x="391" y="700"/>
                  </a:cubicBezTo>
                  <a:cubicBezTo>
                    <a:pt x="391" y="700"/>
                    <a:pt x="391" y="700"/>
                    <a:pt x="391" y="701"/>
                  </a:cubicBezTo>
                  <a:cubicBezTo>
                    <a:pt x="390" y="700"/>
                    <a:pt x="389" y="699"/>
                    <a:pt x="388" y="698"/>
                  </a:cubicBezTo>
                  <a:cubicBezTo>
                    <a:pt x="386" y="695"/>
                    <a:pt x="383" y="693"/>
                    <a:pt x="381" y="690"/>
                  </a:cubicBezTo>
                  <a:cubicBezTo>
                    <a:pt x="377" y="684"/>
                    <a:pt x="373" y="679"/>
                    <a:pt x="369" y="674"/>
                  </a:cubicBezTo>
                  <a:cubicBezTo>
                    <a:pt x="369" y="674"/>
                    <a:pt x="368" y="673"/>
                    <a:pt x="368" y="673"/>
                  </a:cubicBezTo>
                  <a:cubicBezTo>
                    <a:pt x="368" y="672"/>
                    <a:pt x="367" y="671"/>
                    <a:pt x="367" y="671"/>
                  </a:cubicBezTo>
                  <a:cubicBezTo>
                    <a:pt x="366" y="670"/>
                    <a:pt x="365" y="669"/>
                    <a:pt x="364" y="668"/>
                  </a:cubicBezTo>
                  <a:cubicBezTo>
                    <a:pt x="363" y="666"/>
                    <a:pt x="361" y="665"/>
                    <a:pt x="360" y="664"/>
                  </a:cubicBezTo>
                  <a:cubicBezTo>
                    <a:pt x="359" y="663"/>
                    <a:pt x="359" y="663"/>
                    <a:pt x="359" y="662"/>
                  </a:cubicBezTo>
                  <a:cubicBezTo>
                    <a:pt x="359" y="662"/>
                    <a:pt x="359" y="662"/>
                    <a:pt x="359" y="662"/>
                  </a:cubicBezTo>
                  <a:cubicBezTo>
                    <a:pt x="359" y="662"/>
                    <a:pt x="359" y="662"/>
                    <a:pt x="359" y="662"/>
                  </a:cubicBezTo>
                  <a:cubicBezTo>
                    <a:pt x="359" y="662"/>
                    <a:pt x="359" y="661"/>
                    <a:pt x="359" y="661"/>
                  </a:cubicBezTo>
                  <a:cubicBezTo>
                    <a:pt x="359" y="661"/>
                    <a:pt x="359" y="661"/>
                    <a:pt x="359" y="661"/>
                  </a:cubicBezTo>
                  <a:cubicBezTo>
                    <a:pt x="359" y="661"/>
                    <a:pt x="359" y="661"/>
                    <a:pt x="359" y="661"/>
                  </a:cubicBezTo>
                  <a:cubicBezTo>
                    <a:pt x="359" y="661"/>
                    <a:pt x="359" y="661"/>
                    <a:pt x="359" y="661"/>
                  </a:cubicBezTo>
                  <a:cubicBezTo>
                    <a:pt x="359" y="661"/>
                    <a:pt x="360" y="662"/>
                    <a:pt x="360" y="662"/>
                  </a:cubicBezTo>
                  <a:cubicBezTo>
                    <a:pt x="360" y="662"/>
                    <a:pt x="360" y="662"/>
                    <a:pt x="360" y="662"/>
                  </a:cubicBezTo>
                  <a:cubicBezTo>
                    <a:pt x="360" y="662"/>
                    <a:pt x="360" y="662"/>
                    <a:pt x="360" y="662"/>
                  </a:cubicBezTo>
                  <a:cubicBezTo>
                    <a:pt x="360" y="662"/>
                    <a:pt x="360" y="661"/>
                    <a:pt x="359" y="661"/>
                  </a:cubicBezTo>
                  <a:cubicBezTo>
                    <a:pt x="359" y="661"/>
                    <a:pt x="359" y="661"/>
                    <a:pt x="359" y="661"/>
                  </a:cubicBezTo>
                  <a:cubicBezTo>
                    <a:pt x="359" y="661"/>
                    <a:pt x="358" y="661"/>
                    <a:pt x="358" y="661"/>
                  </a:cubicBezTo>
                  <a:cubicBezTo>
                    <a:pt x="358" y="661"/>
                    <a:pt x="358" y="661"/>
                    <a:pt x="358" y="661"/>
                  </a:cubicBezTo>
                  <a:cubicBezTo>
                    <a:pt x="358" y="661"/>
                    <a:pt x="358" y="661"/>
                    <a:pt x="358" y="661"/>
                  </a:cubicBezTo>
                  <a:cubicBezTo>
                    <a:pt x="358" y="661"/>
                    <a:pt x="358" y="661"/>
                    <a:pt x="358" y="661"/>
                  </a:cubicBezTo>
                  <a:cubicBezTo>
                    <a:pt x="358" y="661"/>
                    <a:pt x="358" y="662"/>
                    <a:pt x="358" y="662"/>
                  </a:cubicBezTo>
                  <a:cubicBezTo>
                    <a:pt x="358" y="663"/>
                    <a:pt x="358" y="664"/>
                    <a:pt x="359" y="665"/>
                  </a:cubicBezTo>
                  <a:cubicBezTo>
                    <a:pt x="360" y="666"/>
                    <a:pt x="361" y="668"/>
                    <a:pt x="362" y="670"/>
                  </a:cubicBezTo>
                  <a:cubicBezTo>
                    <a:pt x="362" y="671"/>
                    <a:pt x="363" y="672"/>
                    <a:pt x="364" y="673"/>
                  </a:cubicBezTo>
                  <a:cubicBezTo>
                    <a:pt x="364" y="674"/>
                    <a:pt x="364" y="674"/>
                    <a:pt x="365" y="675"/>
                  </a:cubicBezTo>
                  <a:cubicBezTo>
                    <a:pt x="365" y="675"/>
                    <a:pt x="366" y="676"/>
                    <a:pt x="366" y="676"/>
                  </a:cubicBezTo>
                  <a:cubicBezTo>
                    <a:pt x="367" y="678"/>
                    <a:pt x="368" y="680"/>
                    <a:pt x="370" y="681"/>
                  </a:cubicBezTo>
                  <a:cubicBezTo>
                    <a:pt x="370" y="681"/>
                    <a:pt x="369" y="681"/>
                    <a:pt x="369" y="681"/>
                  </a:cubicBezTo>
                  <a:cubicBezTo>
                    <a:pt x="369" y="681"/>
                    <a:pt x="368" y="680"/>
                    <a:pt x="368" y="680"/>
                  </a:cubicBezTo>
                  <a:cubicBezTo>
                    <a:pt x="367" y="680"/>
                    <a:pt x="366" y="679"/>
                    <a:pt x="366" y="679"/>
                  </a:cubicBezTo>
                  <a:cubicBezTo>
                    <a:pt x="365" y="679"/>
                    <a:pt x="364" y="679"/>
                    <a:pt x="364" y="678"/>
                  </a:cubicBezTo>
                  <a:cubicBezTo>
                    <a:pt x="362" y="678"/>
                    <a:pt x="361" y="677"/>
                    <a:pt x="359" y="676"/>
                  </a:cubicBezTo>
                  <a:cubicBezTo>
                    <a:pt x="358" y="676"/>
                    <a:pt x="356" y="675"/>
                    <a:pt x="355" y="675"/>
                  </a:cubicBezTo>
                  <a:cubicBezTo>
                    <a:pt x="355" y="675"/>
                    <a:pt x="354" y="675"/>
                    <a:pt x="354" y="675"/>
                  </a:cubicBezTo>
                  <a:cubicBezTo>
                    <a:pt x="352" y="654"/>
                    <a:pt x="316" y="669"/>
                    <a:pt x="307" y="668"/>
                  </a:cubicBezTo>
                  <a:cubicBezTo>
                    <a:pt x="318" y="681"/>
                    <a:pt x="344" y="699"/>
                    <a:pt x="353" y="678"/>
                  </a:cubicBezTo>
                  <a:cubicBezTo>
                    <a:pt x="352" y="677"/>
                    <a:pt x="351" y="676"/>
                    <a:pt x="350" y="676"/>
                  </a:cubicBezTo>
                  <a:cubicBezTo>
                    <a:pt x="350" y="676"/>
                    <a:pt x="350" y="676"/>
                    <a:pt x="350" y="676"/>
                  </a:cubicBezTo>
                  <a:cubicBezTo>
                    <a:pt x="352" y="677"/>
                    <a:pt x="353" y="677"/>
                    <a:pt x="354" y="677"/>
                  </a:cubicBezTo>
                  <a:cubicBezTo>
                    <a:pt x="356" y="678"/>
                    <a:pt x="357" y="678"/>
                    <a:pt x="359" y="679"/>
                  </a:cubicBezTo>
                  <a:cubicBezTo>
                    <a:pt x="360" y="679"/>
                    <a:pt x="361" y="680"/>
                    <a:pt x="363" y="680"/>
                  </a:cubicBezTo>
                  <a:cubicBezTo>
                    <a:pt x="363" y="681"/>
                    <a:pt x="364" y="681"/>
                    <a:pt x="365" y="681"/>
                  </a:cubicBezTo>
                  <a:cubicBezTo>
                    <a:pt x="365" y="682"/>
                    <a:pt x="366" y="682"/>
                    <a:pt x="366" y="682"/>
                  </a:cubicBezTo>
                  <a:cubicBezTo>
                    <a:pt x="367" y="683"/>
                    <a:pt x="367" y="683"/>
                    <a:pt x="368" y="683"/>
                  </a:cubicBezTo>
                  <a:cubicBezTo>
                    <a:pt x="369" y="684"/>
                    <a:pt x="369" y="684"/>
                    <a:pt x="370" y="684"/>
                  </a:cubicBezTo>
                  <a:cubicBezTo>
                    <a:pt x="370" y="684"/>
                    <a:pt x="370" y="684"/>
                    <a:pt x="370" y="685"/>
                  </a:cubicBezTo>
                  <a:cubicBezTo>
                    <a:pt x="370" y="685"/>
                    <a:pt x="371" y="685"/>
                    <a:pt x="371" y="685"/>
                  </a:cubicBezTo>
                  <a:cubicBezTo>
                    <a:pt x="371" y="685"/>
                    <a:pt x="372" y="685"/>
                    <a:pt x="372" y="686"/>
                  </a:cubicBezTo>
                  <a:cubicBezTo>
                    <a:pt x="373" y="686"/>
                    <a:pt x="373" y="686"/>
                    <a:pt x="373" y="686"/>
                  </a:cubicBezTo>
                  <a:cubicBezTo>
                    <a:pt x="375" y="688"/>
                    <a:pt x="376" y="690"/>
                    <a:pt x="378" y="692"/>
                  </a:cubicBezTo>
                  <a:cubicBezTo>
                    <a:pt x="380" y="695"/>
                    <a:pt x="383" y="698"/>
                    <a:pt x="385" y="700"/>
                  </a:cubicBezTo>
                  <a:cubicBezTo>
                    <a:pt x="388" y="703"/>
                    <a:pt x="391" y="706"/>
                    <a:pt x="394" y="709"/>
                  </a:cubicBezTo>
                  <a:cubicBezTo>
                    <a:pt x="396" y="711"/>
                    <a:pt x="398" y="714"/>
                    <a:pt x="400" y="717"/>
                  </a:cubicBezTo>
                  <a:cubicBezTo>
                    <a:pt x="400" y="718"/>
                    <a:pt x="400" y="718"/>
                    <a:pt x="400" y="718"/>
                  </a:cubicBezTo>
                  <a:cubicBezTo>
                    <a:pt x="400" y="718"/>
                    <a:pt x="400" y="718"/>
                    <a:pt x="400" y="718"/>
                  </a:cubicBezTo>
                  <a:cubicBezTo>
                    <a:pt x="400" y="718"/>
                    <a:pt x="400" y="719"/>
                    <a:pt x="400" y="719"/>
                  </a:cubicBezTo>
                  <a:cubicBezTo>
                    <a:pt x="401" y="720"/>
                    <a:pt x="401" y="720"/>
                    <a:pt x="401" y="720"/>
                  </a:cubicBezTo>
                  <a:cubicBezTo>
                    <a:pt x="401" y="720"/>
                    <a:pt x="401" y="721"/>
                    <a:pt x="401" y="722"/>
                  </a:cubicBezTo>
                  <a:cubicBezTo>
                    <a:pt x="401" y="723"/>
                    <a:pt x="401" y="725"/>
                    <a:pt x="401" y="727"/>
                  </a:cubicBezTo>
                  <a:cubicBezTo>
                    <a:pt x="400" y="730"/>
                    <a:pt x="399" y="733"/>
                    <a:pt x="399" y="737"/>
                  </a:cubicBezTo>
                  <a:cubicBezTo>
                    <a:pt x="399" y="737"/>
                    <a:pt x="399" y="738"/>
                    <a:pt x="399" y="738"/>
                  </a:cubicBezTo>
                  <a:cubicBezTo>
                    <a:pt x="399" y="738"/>
                    <a:pt x="399" y="739"/>
                    <a:pt x="399" y="739"/>
                  </a:cubicBezTo>
                  <a:cubicBezTo>
                    <a:pt x="399" y="740"/>
                    <a:pt x="399" y="740"/>
                    <a:pt x="399" y="740"/>
                  </a:cubicBezTo>
                  <a:cubicBezTo>
                    <a:pt x="399" y="741"/>
                    <a:pt x="399" y="741"/>
                    <a:pt x="399" y="742"/>
                  </a:cubicBezTo>
                  <a:cubicBezTo>
                    <a:pt x="400" y="743"/>
                    <a:pt x="400" y="745"/>
                    <a:pt x="401" y="746"/>
                  </a:cubicBezTo>
                  <a:cubicBezTo>
                    <a:pt x="401" y="747"/>
                    <a:pt x="402" y="748"/>
                    <a:pt x="402" y="748"/>
                  </a:cubicBezTo>
                  <a:cubicBezTo>
                    <a:pt x="402" y="749"/>
                    <a:pt x="402" y="750"/>
                    <a:pt x="403" y="750"/>
                  </a:cubicBezTo>
                  <a:cubicBezTo>
                    <a:pt x="403" y="751"/>
                    <a:pt x="404" y="751"/>
                    <a:pt x="404" y="752"/>
                  </a:cubicBezTo>
                  <a:cubicBezTo>
                    <a:pt x="405" y="752"/>
                    <a:pt x="405" y="753"/>
                    <a:pt x="405" y="753"/>
                  </a:cubicBezTo>
                  <a:cubicBezTo>
                    <a:pt x="407" y="755"/>
                    <a:pt x="409" y="756"/>
                    <a:pt x="410" y="757"/>
                  </a:cubicBezTo>
                  <a:cubicBezTo>
                    <a:pt x="410" y="758"/>
                    <a:pt x="410" y="758"/>
                    <a:pt x="410" y="758"/>
                  </a:cubicBezTo>
                  <a:cubicBezTo>
                    <a:pt x="409" y="758"/>
                    <a:pt x="408" y="758"/>
                    <a:pt x="407" y="758"/>
                  </a:cubicBezTo>
                  <a:cubicBezTo>
                    <a:pt x="406" y="758"/>
                    <a:pt x="405" y="757"/>
                    <a:pt x="404" y="757"/>
                  </a:cubicBezTo>
                  <a:cubicBezTo>
                    <a:pt x="403" y="757"/>
                    <a:pt x="403" y="757"/>
                    <a:pt x="403" y="757"/>
                  </a:cubicBezTo>
                  <a:cubicBezTo>
                    <a:pt x="403" y="757"/>
                    <a:pt x="403" y="757"/>
                    <a:pt x="403" y="757"/>
                  </a:cubicBezTo>
                  <a:cubicBezTo>
                    <a:pt x="403" y="757"/>
                    <a:pt x="403" y="757"/>
                    <a:pt x="403" y="757"/>
                  </a:cubicBezTo>
                  <a:cubicBezTo>
                    <a:pt x="403" y="757"/>
                    <a:pt x="403" y="757"/>
                    <a:pt x="402" y="757"/>
                  </a:cubicBezTo>
                  <a:cubicBezTo>
                    <a:pt x="402" y="757"/>
                    <a:pt x="402" y="757"/>
                    <a:pt x="402" y="757"/>
                  </a:cubicBezTo>
                  <a:cubicBezTo>
                    <a:pt x="402" y="757"/>
                    <a:pt x="401" y="757"/>
                    <a:pt x="401" y="758"/>
                  </a:cubicBezTo>
                  <a:cubicBezTo>
                    <a:pt x="400" y="758"/>
                    <a:pt x="400" y="758"/>
                    <a:pt x="399" y="758"/>
                  </a:cubicBezTo>
                  <a:cubicBezTo>
                    <a:pt x="399" y="758"/>
                    <a:pt x="398" y="758"/>
                    <a:pt x="397" y="758"/>
                  </a:cubicBezTo>
                  <a:cubicBezTo>
                    <a:pt x="396" y="758"/>
                    <a:pt x="396" y="758"/>
                    <a:pt x="395" y="759"/>
                  </a:cubicBezTo>
                  <a:cubicBezTo>
                    <a:pt x="393" y="759"/>
                    <a:pt x="391" y="760"/>
                    <a:pt x="389" y="760"/>
                  </a:cubicBezTo>
                  <a:cubicBezTo>
                    <a:pt x="388" y="761"/>
                    <a:pt x="386" y="761"/>
                    <a:pt x="384" y="762"/>
                  </a:cubicBezTo>
                  <a:cubicBezTo>
                    <a:pt x="381" y="763"/>
                    <a:pt x="378" y="764"/>
                    <a:pt x="376" y="765"/>
                  </a:cubicBezTo>
                  <a:cubicBezTo>
                    <a:pt x="370" y="767"/>
                    <a:pt x="365" y="769"/>
                    <a:pt x="361" y="770"/>
                  </a:cubicBezTo>
                  <a:cubicBezTo>
                    <a:pt x="359" y="770"/>
                    <a:pt x="357" y="770"/>
                    <a:pt x="355" y="771"/>
                  </a:cubicBezTo>
                  <a:cubicBezTo>
                    <a:pt x="354" y="771"/>
                    <a:pt x="352" y="771"/>
                    <a:pt x="351" y="771"/>
                  </a:cubicBezTo>
                  <a:cubicBezTo>
                    <a:pt x="349" y="771"/>
                    <a:pt x="348" y="771"/>
                    <a:pt x="348" y="771"/>
                  </a:cubicBezTo>
                  <a:cubicBezTo>
                    <a:pt x="348" y="771"/>
                    <a:pt x="349" y="772"/>
                    <a:pt x="351" y="772"/>
                  </a:cubicBezTo>
                  <a:cubicBezTo>
                    <a:pt x="352" y="772"/>
                    <a:pt x="354" y="772"/>
                    <a:pt x="356" y="772"/>
                  </a:cubicBezTo>
                  <a:cubicBezTo>
                    <a:pt x="357" y="772"/>
                    <a:pt x="359" y="772"/>
                    <a:pt x="362" y="772"/>
                  </a:cubicBezTo>
                  <a:cubicBezTo>
                    <a:pt x="363" y="771"/>
                    <a:pt x="365" y="771"/>
                    <a:pt x="367" y="771"/>
                  </a:cubicBezTo>
                  <a:cubicBezTo>
                    <a:pt x="366" y="771"/>
                    <a:pt x="366" y="772"/>
                    <a:pt x="365" y="773"/>
                  </a:cubicBezTo>
                  <a:cubicBezTo>
                    <a:pt x="363" y="774"/>
                    <a:pt x="362" y="775"/>
                    <a:pt x="361" y="776"/>
                  </a:cubicBezTo>
                  <a:cubicBezTo>
                    <a:pt x="359" y="777"/>
                    <a:pt x="358" y="779"/>
                    <a:pt x="357" y="780"/>
                  </a:cubicBezTo>
                  <a:cubicBezTo>
                    <a:pt x="356" y="781"/>
                    <a:pt x="355" y="782"/>
                    <a:pt x="354" y="783"/>
                  </a:cubicBezTo>
                  <a:cubicBezTo>
                    <a:pt x="331" y="786"/>
                    <a:pt x="339" y="802"/>
                    <a:pt x="325" y="814"/>
                  </a:cubicBezTo>
                  <a:cubicBezTo>
                    <a:pt x="347" y="815"/>
                    <a:pt x="366" y="810"/>
                    <a:pt x="356" y="786"/>
                  </a:cubicBezTo>
                  <a:cubicBezTo>
                    <a:pt x="356" y="786"/>
                    <a:pt x="356" y="786"/>
                    <a:pt x="356" y="786"/>
                  </a:cubicBezTo>
                  <a:cubicBezTo>
                    <a:pt x="357" y="785"/>
                    <a:pt x="358" y="783"/>
                    <a:pt x="359" y="782"/>
                  </a:cubicBezTo>
                  <a:cubicBezTo>
                    <a:pt x="360" y="781"/>
                    <a:pt x="361" y="780"/>
                    <a:pt x="363" y="778"/>
                  </a:cubicBezTo>
                  <a:cubicBezTo>
                    <a:pt x="364" y="777"/>
                    <a:pt x="365" y="776"/>
                    <a:pt x="367" y="775"/>
                  </a:cubicBezTo>
                  <a:cubicBezTo>
                    <a:pt x="368" y="774"/>
                    <a:pt x="370" y="773"/>
                    <a:pt x="371" y="772"/>
                  </a:cubicBezTo>
                  <a:cubicBezTo>
                    <a:pt x="372" y="772"/>
                    <a:pt x="372" y="771"/>
                    <a:pt x="373" y="771"/>
                  </a:cubicBezTo>
                  <a:cubicBezTo>
                    <a:pt x="374" y="770"/>
                    <a:pt x="374" y="770"/>
                    <a:pt x="375" y="770"/>
                  </a:cubicBezTo>
                  <a:cubicBezTo>
                    <a:pt x="375" y="770"/>
                    <a:pt x="376" y="769"/>
                    <a:pt x="376" y="769"/>
                  </a:cubicBezTo>
                  <a:cubicBezTo>
                    <a:pt x="377" y="769"/>
                    <a:pt x="377" y="769"/>
                    <a:pt x="377" y="769"/>
                  </a:cubicBezTo>
                  <a:cubicBezTo>
                    <a:pt x="380" y="768"/>
                    <a:pt x="383" y="767"/>
                    <a:pt x="386" y="767"/>
                  </a:cubicBezTo>
                  <a:cubicBezTo>
                    <a:pt x="388" y="766"/>
                    <a:pt x="390" y="766"/>
                    <a:pt x="391" y="765"/>
                  </a:cubicBezTo>
                  <a:cubicBezTo>
                    <a:pt x="393" y="765"/>
                    <a:pt x="394" y="764"/>
                    <a:pt x="396" y="764"/>
                  </a:cubicBezTo>
                  <a:cubicBezTo>
                    <a:pt x="397" y="764"/>
                    <a:pt x="398" y="763"/>
                    <a:pt x="399" y="763"/>
                  </a:cubicBezTo>
                  <a:cubicBezTo>
                    <a:pt x="399" y="763"/>
                    <a:pt x="400" y="763"/>
                    <a:pt x="400" y="763"/>
                  </a:cubicBezTo>
                  <a:cubicBezTo>
                    <a:pt x="400" y="763"/>
                    <a:pt x="401" y="763"/>
                    <a:pt x="401" y="763"/>
                  </a:cubicBezTo>
                  <a:cubicBezTo>
                    <a:pt x="402" y="763"/>
                    <a:pt x="402" y="763"/>
                    <a:pt x="403" y="763"/>
                  </a:cubicBezTo>
                  <a:cubicBezTo>
                    <a:pt x="403" y="763"/>
                    <a:pt x="403" y="763"/>
                    <a:pt x="403" y="763"/>
                  </a:cubicBezTo>
                  <a:cubicBezTo>
                    <a:pt x="403" y="763"/>
                    <a:pt x="403" y="763"/>
                    <a:pt x="403" y="763"/>
                  </a:cubicBezTo>
                  <a:cubicBezTo>
                    <a:pt x="403" y="763"/>
                    <a:pt x="403" y="763"/>
                    <a:pt x="403" y="763"/>
                  </a:cubicBezTo>
                  <a:cubicBezTo>
                    <a:pt x="403" y="763"/>
                    <a:pt x="403" y="763"/>
                    <a:pt x="403" y="763"/>
                  </a:cubicBezTo>
                  <a:cubicBezTo>
                    <a:pt x="404" y="763"/>
                    <a:pt x="404" y="763"/>
                    <a:pt x="404" y="763"/>
                  </a:cubicBezTo>
                  <a:cubicBezTo>
                    <a:pt x="405" y="763"/>
                    <a:pt x="406" y="763"/>
                    <a:pt x="407" y="763"/>
                  </a:cubicBezTo>
                  <a:cubicBezTo>
                    <a:pt x="411" y="763"/>
                    <a:pt x="415" y="764"/>
                    <a:pt x="419" y="765"/>
                  </a:cubicBezTo>
                  <a:cubicBezTo>
                    <a:pt x="423" y="765"/>
                    <a:pt x="427" y="767"/>
                    <a:pt x="432" y="768"/>
                  </a:cubicBezTo>
                  <a:cubicBezTo>
                    <a:pt x="436" y="769"/>
                    <a:pt x="441" y="770"/>
                    <a:pt x="445" y="770"/>
                  </a:cubicBezTo>
                  <a:cubicBezTo>
                    <a:pt x="451" y="771"/>
                    <a:pt x="456" y="772"/>
                    <a:pt x="461" y="772"/>
                  </a:cubicBezTo>
                  <a:cubicBezTo>
                    <a:pt x="461" y="772"/>
                    <a:pt x="461" y="772"/>
                    <a:pt x="461" y="772"/>
                  </a:cubicBezTo>
                  <a:cubicBezTo>
                    <a:pt x="461" y="773"/>
                    <a:pt x="460" y="773"/>
                    <a:pt x="460" y="774"/>
                  </a:cubicBezTo>
                  <a:cubicBezTo>
                    <a:pt x="459" y="774"/>
                    <a:pt x="459" y="775"/>
                    <a:pt x="458" y="775"/>
                  </a:cubicBezTo>
                  <a:cubicBezTo>
                    <a:pt x="458" y="776"/>
                    <a:pt x="457" y="776"/>
                    <a:pt x="457" y="777"/>
                  </a:cubicBezTo>
                  <a:cubicBezTo>
                    <a:pt x="457" y="777"/>
                    <a:pt x="457" y="777"/>
                    <a:pt x="457" y="778"/>
                  </a:cubicBezTo>
                  <a:cubicBezTo>
                    <a:pt x="456" y="779"/>
                    <a:pt x="455" y="781"/>
                    <a:pt x="454" y="783"/>
                  </a:cubicBezTo>
                  <a:cubicBezTo>
                    <a:pt x="453" y="785"/>
                    <a:pt x="452" y="787"/>
                    <a:pt x="451" y="789"/>
                  </a:cubicBezTo>
                  <a:cubicBezTo>
                    <a:pt x="450" y="793"/>
                    <a:pt x="448" y="797"/>
                    <a:pt x="446" y="802"/>
                  </a:cubicBezTo>
                  <a:cubicBezTo>
                    <a:pt x="445" y="804"/>
                    <a:pt x="444" y="806"/>
                    <a:pt x="443" y="808"/>
                  </a:cubicBezTo>
                  <a:cubicBezTo>
                    <a:pt x="441" y="809"/>
                    <a:pt x="440" y="811"/>
                    <a:pt x="439" y="813"/>
                  </a:cubicBezTo>
                  <a:cubicBezTo>
                    <a:pt x="438" y="815"/>
                    <a:pt x="436" y="816"/>
                    <a:pt x="435" y="818"/>
                  </a:cubicBezTo>
                  <a:cubicBezTo>
                    <a:pt x="435" y="818"/>
                    <a:pt x="435" y="818"/>
                    <a:pt x="435" y="818"/>
                  </a:cubicBezTo>
                  <a:cubicBezTo>
                    <a:pt x="434" y="818"/>
                    <a:pt x="434" y="818"/>
                    <a:pt x="433" y="818"/>
                  </a:cubicBezTo>
                  <a:cubicBezTo>
                    <a:pt x="433" y="818"/>
                    <a:pt x="432" y="818"/>
                    <a:pt x="432" y="818"/>
                  </a:cubicBezTo>
                  <a:cubicBezTo>
                    <a:pt x="431" y="818"/>
                    <a:pt x="431" y="818"/>
                    <a:pt x="431" y="818"/>
                  </a:cubicBezTo>
                  <a:cubicBezTo>
                    <a:pt x="431" y="818"/>
                    <a:pt x="430" y="818"/>
                    <a:pt x="430" y="819"/>
                  </a:cubicBezTo>
                  <a:cubicBezTo>
                    <a:pt x="429" y="819"/>
                    <a:pt x="428" y="819"/>
                    <a:pt x="427" y="819"/>
                  </a:cubicBezTo>
                  <a:cubicBezTo>
                    <a:pt x="426" y="820"/>
                    <a:pt x="425" y="820"/>
                    <a:pt x="424" y="820"/>
                  </a:cubicBezTo>
                  <a:cubicBezTo>
                    <a:pt x="422" y="821"/>
                    <a:pt x="421" y="821"/>
                    <a:pt x="420" y="821"/>
                  </a:cubicBezTo>
                  <a:cubicBezTo>
                    <a:pt x="419" y="821"/>
                    <a:pt x="417" y="822"/>
                    <a:pt x="416" y="822"/>
                  </a:cubicBezTo>
                  <a:cubicBezTo>
                    <a:pt x="402" y="809"/>
                    <a:pt x="393" y="822"/>
                    <a:pt x="377" y="822"/>
                  </a:cubicBezTo>
                  <a:cubicBezTo>
                    <a:pt x="384" y="827"/>
                    <a:pt x="392" y="834"/>
                    <a:pt x="401" y="834"/>
                  </a:cubicBezTo>
                  <a:cubicBezTo>
                    <a:pt x="407" y="834"/>
                    <a:pt x="417" y="829"/>
                    <a:pt x="418" y="824"/>
                  </a:cubicBezTo>
                  <a:cubicBezTo>
                    <a:pt x="418" y="824"/>
                    <a:pt x="418" y="824"/>
                    <a:pt x="418" y="824"/>
                  </a:cubicBezTo>
                  <a:cubicBezTo>
                    <a:pt x="418" y="824"/>
                    <a:pt x="418" y="824"/>
                    <a:pt x="418" y="824"/>
                  </a:cubicBezTo>
                  <a:cubicBezTo>
                    <a:pt x="418" y="824"/>
                    <a:pt x="418" y="824"/>
                    <a:pt x="418" y="824"/>
                  </a:cubicBezTo>
                  <a:cubicBezTo>
                    <a:pt x="419" y="824"/>
                    <a:pt x="420" y="824"/>
                    <a:pt x="420" y="824"/>
                  </a:cubicBezTo>
                  <a:cubicBezTo>
                    <a:pt x="422" y="823"/>
                    <a:pt x="423" y="823"/>
                    <a:pt x="424" y="823"/>
                  </a:cubicBezTo>
                  <a:cubicBezTo>
                    <a:pt x="426" y="822"/>
                    <a:pt x="427" y="822"/>
                    <a:pt x="428" y="822"/>
                  </a:cubicBezTo>
                  <a:cubicBezTo>
                    <a:pt x="429" y="821"/>
                    <a:pt x="430" y="821"/>
                    <a:pt x="431" y="821"/>
                  </a:cubicBezTo>
                  <a:cubicBezTo>
                    <a:pt x="431" y="821"/>
                    <a:pt x="432" y="821"/>
                    <a:pt x="432" y="821"/>
                  </a:cubicBezTo>
                  <a:cubicBezTo>
                    <a:pt x="432" y="821"/>
                    <a:pt x="432" y="820"/>
                    <a:pt x="433" y="820"/>
                  </a:cubicBezTo>
                  <a:cubicBezTo>
                    <a:pt x="433" y="820"/>
                    <a:pt x="433" y="820"/>
                    <a:pt x="433" y="820"/>
                  </a:cubicBezTo>
                  <a:cubicBezTo>
                    <a:pt x="432" y="821"/>
                    <a:pt x="432" y="821"/>
                    <a:pt x="431" y="822"/>
                  </a:cubicBezTo>
                  <a:cubicBezTo>
                    <a:pt x="431" y="822"/>
                    <a:pt x="430" y="822"/>
                    <a:pt x="430" y="823"/>
                  </a:cubicBezTo>
                  <a:cubicBezTo>
                    <a:pt x="430" y="823"/>
                    <a:pt x="429" y="823"/>
                    <a:pt x="429" y="824"/>
                  </a:cubicBezTo>
                  <a:cubicBezTo>
                    <a:pt x="429" y="824"/>
                    <a:pt x="428" y="825"/>
                    <a:pt x="428" y="825"/>
                  </a:cubicBezTo>
                  <a:cubicBezTo>
                    <a:pt x="427" y="826"/>
                    <a:pt x="426" y="827"/>
                    <a:pt x="425" y="828"/>
                  </a:cubicBezTo>
                  <a:cubicBezTo>
                    <a:pt x="424" y="830"/>
                    <a:pt x="423" y="831"/>
                    <a:pt x="423" y="831"/>
                  </a:cubicBezTo>
                  <a:cubicBezTo>
                    <a:pt x="423" y="831"/>
                    <a:pt x="424" y="831"/>
                    <a:pt x="424" y="830"/>
                  </a:cubicBezTo>
                  <a:cubicBezTo>
                    <a:pt x="425" y="830"/>
                    <a:pt x="425" y="830"/>
                    <a:pt x="426" y="829"/>
                  </a:cubicBezTo>
                  <a:cubicBezTo>
                    <a:pt x="427" y="829"/>
                    <a:pt x="429" y="828"/>
                    <a:pt x="430" y="828"/>
                  </a:cubicBezTo>
                  <a:cubicBezTo>
                    <a:pt x="430" y="827"/>
                    <a:pt x="431" y="827"/>
                    <a:pt x="432" y="826"/>
                  </a:cubicBezTo>
                  <a:cubicBezTo>
                    <a:pt x="432" y="826"/>
                    <a:pt x="433" y="826"/>
                    <a:pt x="433" y="826"/>
                  </a:cubicBezTo>
                  <a:cubicBezTo>
                    <a:pt x="433" y="825"/>
                    <a:pt x="434" y="825"/>
                    <a:pt x="434" y="825"/>
                  </a:cubicBezTo>
                  <a:cubicBezTo>
                    <a:pt x="436" y="822"/>
                    <a:pt x="439" y="819"/>
                    <a:pt x="442" y="815"/>
                  </a:cubicBezTo>
                  <a:cubicBezTo>
                    <a:pt x="443" y="814"/>
                    <a:pt x="444" y="813"/>
                    <a:pt x="445" y="811"/>
                  </a:cubicBezTo>
                  <a:cubicBezTo>
                    <a:pt x="445" y="812"/>
                    <a:pt x="445" y="812"/>
                    <a:pt x="445" y="813"/>
                  </a:cubicBezTo>
                  <a:cubicBezTo>
                    <a:pt x="445" y="813"/>
                    <a:pt x="445" y="814"/>
                    <a:pt x="445" y="815"/>
                  </a:cubicBezTo>
                  <a:cubicBezTo>
                    <a:pt x="445" y="816"/>
                    <a:pt x="445" y="816"/>
                    <a:pt x="445" y="817"/>
                  </a:cubicBezTo>
                  <a:cubicBezTo>
                    <a:pt x="445" y="819"/>
                    <a:pt x="445" y="820"/>
                    <a:pt x="445" y="822"/>
                  </a:cubicBezTo>
                  <a:cubicBezTo>
                    <a:pt x="445" y="822"/>
                    <a:pt x="445" y="821"/>
                    <a:pt x="445" y="821"/>
                  </a:cubicBezTo>
                  <a:cubicBezTo>
                    <a:pt x="436" y="837"/>
                    <a:pt x="437" y="851"/>
                    <a:pt x="456" y="860"/>
                  </a:cubicBezTo>
                  <a:cubicBezTo>
                    <a:pt x="453" y="844"/>
                    <a:pt x="463" y="834"/>
                    <a:pt x="447" y="823"/>
                  </a:cubicBezTo>
                  <a:cubicBezTo>
                    <a:pt x="447" y="822"/>
                    <a:pt x="447" y="822"/>
                    <a:pt x="447" y="822"/>
                  </a:cubicBezTo>
                  <a:cubicBezTo>
                    <a:pt x="447" y="820"/>
                    <a:pt x="447" y="819"/>
                    <a:pt x="447" y="817"/>
                  </a:cubicBezTo>
                  <a:cubicBezTo>
                    <a:pt x="447" y="816"/>
                    <a:pt x="447" y="816"/>
                    <a:pt x="447" y="815"/>
                  </a:cubicBezTo>
                  <a:cubicBezTo>
                    <a:pt x="447" y="814"/>
                    <a:pt x="447" y="814"/>
                    <a:pt x="447" y="813"/>
                  </a:cubicBezTo>
                  <a:cubicBezTo>
                    <a:pt x="447" y="811"/>
                    <a:pt x="447" y="810"/>
                    <a:pt x="447" y="808"/>
                  </a:cubicBezTo>
                  <a:cubicBezTo>
                    <a:pt x="448" y="807"/>
                    <a:pt x="449" y="805"/>
                    <a:pt x="450" y="803"/>
                  </a:cubicBezTo>
                  <a:cubicBezTo>
                    <a:pt x="452" y="799"/>
                    <a:pt x="453" y="795"/>
                    <a:pt x="455" y="790"/>
                  </a:cubicBezTo>
                  <a:cubicBezTo>
                    <a:pt x="456" y="788"/>
                    <a:pt x="457" y="786"/>
                    <a:pt x="458" y="785"/>
                  </a:cubicBezTo>
                  <a:cubicBezTo>
                    <a:pt x="458" y="783"/>
                    <a:pt x="459" y="781"/>
                    <a:pt x="460" y="780"/>
                  </a:cubicBezTo>
                  <a:cubicBezTo>
                    <a:pt x="460" y="779"/>
                    <a:pt x="461" y="779"/>
                    <a:pt x="461" y="779"/>
                  </a:cubicBezTo>
                  <a:cubicBezTo>
                    <a:pt x="461" y="778"/>
                    <a:pt x="461" y="778"/>
                    <a:pt x="461" y="778"/>
                  </a:cubicBezTo>
                  <a:cubicBezTo>
                    <a:pt x="462" y="777"/>
                    <a:pt x="462" y="776"/>
                    <a:pt x="462" y="775"/>
                  </a:cubicBezTo>
                  <a:cubicBezTo>
                    <a:pt x="462" y="775"/>
                    <a:pt x="463" y="774"/>
                    <a:pt x="463" y="774"/>
                  </a:cubicBezTo>
                  <a:cubicBezTo>
                    <a:pt x="463" y="773"/>
                    <a:pt x="463" y="773"/>
                    <a:pt x="463" y="772"/>
                  </a:cubicBezTo>
                  <a:cubicBezTo>
                    <a:pt x="467" y="772"/>
                    <a:pt x="471" y="773"/>
                    <a:pt x="475" y="772"/>
                  </a:cubicBezTo>
                  <a:cubicBezTo>
                    <a:pt x="480" y="772"/>
                    <a:pt x="485" y="772"/>
                    <a:pt x="489" y="772"/>
                  </a:cubicBezTo>
                  <a:cubicBezTo>
                    <a:pt x="491" y="772"/>
                    <a:pt x="492" y="772"/>
                    <a:pt x="493" y="773"/>
                  </a:cubicBezTo>
                  <a:cubicBezTo>
                    <a:pt x="494" y="773"/>
                    <a:pt x="495" y="773"/>
                    <a:pt x="496" y="773"/>
                  </a:cubicBezTo>
                  <a:cubicBezTo>
                    <a:pt x="499" y="773"/>
                    <a:pt x="501" y="774"/>
                    <a:pt x="503" y="774"/>
                  </a:cubicBezTo>
                  <a:cubicBezTo>
                    <a:pt x="510" y="776"/>
                    <a:pt x="516" y="779"/>
                    <a:pt x="522" y="781"/>
                  </a:cubicBezTo>
                  <a:cubicBezTo>
                    <a:pt x="522" y="782"/>
                    <a:pt x="521" y="782"/>
                    <a:pt x="521" y="782"/>
                  </a:cubicBezTo>
                  <a:cubicBezTo>
                    <a:pt x="520" y="782"/>
                    <a:pt x="519" y="781"/>
                    <a:pt x="517" y="781"/>
                  </a:cubicBezTo>
                  <a:cubicBezTo>
                    <a:pt x="518" y="781"/>
                    <a:pt x="520" y="782"/>
                    <a:pt x="521" y="782"/>
                  </a:cubicBezTo>
                  <a:cubicBezTo>
                    <a:pt x="519" y="784"/>
                    <a:pt x="517" y="786"/>
                    <a:pt x="514" y="788"/>
                  </a:cubicBezTo>
                  <a:cubicBezTo>
                    <a:pt x="520" y="789"/>
                    <a:pt x="525" y="789"/>
                    <a:pt x="529" y="789"/>
                  </a:cubicBezTo>
                  <a:cubicBezTo>
                    <a:pt x="532" y="791"/>
                    <a:pt x="533" y="794"/>
                    <a:pt x="535" y="797"/>
                  </a:cubicBezTo>
                  <a:cubicBezTo>
                    <a:pt x="535" y="797"/>
                    <a:pt x="535" y="797"/>
                    <a:pt x="534" y="797"/>
                  </a:cubicBezTo>
                  <a:cubicBezTo>
                    <a:pt x="533" y="798"/>
                    <a:pt x="532" y="799"/>
                    <a:pt x="531" y="800"/>
                  </a:cubicBezTo>
                  <a:cubicBezTo>
                    <a:pt x="530" y="801"/>
                    <a:pt x="529" y="802"/>
                    <a:pt x="528" y="803"/>
                  </a:cubicBezTo>
                  <a:cubicBezTo>
                    <a:pt x="527" y="804"/>
                    <a:pt x="526" y="806"/>
                    <a:pt x="524" y="807"/>
                  </a:cubicBezTo>
                  <a:cubicBezTo>
                    <a:pt x="503" y="799"/>
                    <a:pt x="503" y="825"/>
                    <a:pt x="482" y="814"/>
                  </a:cubicBezTo>
                  <a:cubicBezTo>
                    <a:pt x="483" y="816"/>
                    <a:pt x="485" y="818"/>
                    <a:pt x="486" y="819"/>
                  </a:cubicBezTo>
                  <a:cubicBezTo>
                    <a:pt x="479" y="817"/>
                    <a:pt x="472" y="813"/>
                    <a:pt x="465" y="806"/>
                  </a:cubicBezTo>
                  <a:cubicBezTo>
                    <a:pt x="474" y="847"/>
                    <a:pt x="506" y="822"/>
                    <a:pt x="534" y="832"/>
                  </a:cubicBezTo>
                  <a:cubicBezTo>
                    <a:pt x="545" y="835"/>
                    <a:pt x="553" y="842"/>
                    <a:pt x="564" y="844"/>
                  </a:cubicBezTo>
                  <a:cubicBezTo>
                    <a:pt x="585" y="848"/>
                    <a:pt x="591" y="851"/>
                    <a:pt x="609" y="848"/>
                  </a:cubicBezTo>
                  <a:cubicBezTo>
                    <a:pt x="589" y="866"/>
                    <a:pt x="586" y="879"/>
                    <a:pt x="564" y="895"/>
                  </a:cubicBezTo>
                  <a:cubicBezTo>
                    <a:pt x="544" y="909"/>
                    <a:pt x="523" y="920"/>
                    <a:pt x="498" y="927"/>
                  </a:cubicBezTo>
                  <a:cubicBezTo>
                    <a:pt x="524" y="926"/>
                    <a:pt x="541" y="919"/>
                    <a:pt x="555" y="911"/>
                  </a:cubicBezTo>
                  <a:cubicBezTo>
                    <a:pt x="572" y="902"/>
                    <a:pt x="578" y="902"/>
                    <a:pt x="595" y="888"/>
                  </a:cubicBezTo>
                  <a:cubicBezTo>
                    <a:pt x="608" y="876"/>
                    <a:pt x="620" y="863"/>
                    <a:pt x="634" y="853"/>
                  </a:cubicBezTo>
                  <a:cubicBezTo>
                    <a:pt x="638" y="850"/>
                    <a:pt x="735" y="864"/>
                    <a:pt x="783" y="863"/>
                  </a:cubicBezTo>
                  <a:cubicBezTo>
                    <a:pt x="795" y="862"/>
                    <a:pt x="806" y="864"/>
                    <a:pt x="816" y="867"/>
                  </a:cubicBezTo>
                  <a:cubicBezTo>
                    <a:pt x="816" y="867"/>
                    <a:pt x="816" y="867"/>
                    <a:pt x="816" y="867"/>
                  </a:cubicBezTo>
                  <a:cubicBezTo>
                    <a:pt x="814" y="867"/>
                    <a:pt x="813" y="867"/>
                    <a:pt x="813" y="867"/>
                  </a:cubicBezTo>
                  <a:cubicBezTo>
                    <a:pt x="813" y="867"/>
                    <a:pt x="814" y="867"/>
                    <a:pt x="816" y="868"/>
                  </a:cubicBezTo>
                  <a:cubicBezTo>
                    <a:pt x="816" y="868"/>
                    <a:pt x="817" y="868"/>
                    <a:pt x="817" y="868"/>
                  </a:cubicBezTo>
                  <a:cubicBezTo>
                    <a:pt x="818" y="868"/>
                    <a:pt x="819" y="868"/>
                    <a:pt x="819" y="868"/>
                  </a:cubicBezTo>
                  <a:cubicBezTo>
                    <a:pt x="820" y="868"/>
                    <a:pt x="820" y="868"/>
                    <a:pt x="820" y="868"/>
                  </a:cubicBezTo>
                  <a:cubicBezTo>
                    <a:pt x="829" y="871"/>
                    <a:pt x="837" y="875"/>
                    <a:pt x="845" y="879"/>
                  </a:cubicBezTo>
                  <a:cubicBezTo>
                    <a:pt x="844" y="880"/>
                    <a:pt x="844" y="881"/>
                    <a:pt x="843" y="883"/>
                  </a:cubicBezTo>
                  <a:cubicBezTo>
                    <a:pt x="843" y="882"/>
                    <a:pt x="843" y="882"/>
                    <a:pt x="843" y="882"/>
                  </a:cubicBezTo>
                  <a:cubicBezTo>
                    <a:pt x="840" y="882"/>
                    <a:pt x="840" y="882"/>
                    <a:pt x="840" y="882"/>
                  </a:cubicBezTo>
                  <a:cubicBezTo>
                    <a:pt x="828" y="882"/>
                    <a:pt x="817" y="894"/>
                    <a:pt x="820" y="906"/>
                  </a:cubicBezTo>
                  <a:cubicBezTo>
                    <a:pt x="829" y="901"/>
                    <a:pt x="848" y="898"/>
                    <a:pt x="844" y="885"/>
                  </a:cubicBezTo>
                  <a:cubicBezTo>
                    <a:pt x="844" y="885"/>
                    <a:pt x="844" y="885"/>
                    <a:pt x="844" y="884"/>
                  </a:cubicBezTo>
                  <a:cubicBezTo>
                    <a:pt x="845" y="883"/>
                    <a:pt x="846" y="882"/>
                    <a:pt x="847" y="880"/>
                  </a:cubicBezTo>
                  <a:cubicBezTo>
                    <a:pt x="861" y="888"/>
                    <a:pt x="875" y="898"/>
                    <a:pt x="891" y="908"/>
                  </a:cubicBezTo>
                  <a:cubicBezTo>
                    <a:pt x="891" y="909"/>
                    <a:pt x="890" y="910"/>
                    <a:pt x="890" y="910"/>
                  </a:cubicBezTo>
                  <a:cubicBezTo>
                    <a:pt x="892" y="911"/>
                    <a:pt x="894" y="912"/>
                    <a:pt x="897" y="912"/>
                  </a:cubicBezTo>
                  <a:cubicBezTo>
                    <a:pt x="900" y="914"/>
                    <a:pt x="904" y="916"/>
                    <a:pt x="908" y="918"/>
                  </a:cubicBezTo>
                  <a:cubicBezTo>
                    <a:pt x="925" y="928"/>
                    <a:pt x="949" y="937"/>
                    <a:pt x="973" y="944"/>
                  </a:cubicBezTo>
                  <a:cubicBezTo>
                    <a:pt x="971" y="948"/>
                    <a:pt x="970" y="953"/>
                    <a:pt x="972" y="959"/>
                  </a:cubicBezTo>
                  <a:cubicBezTo>
                    <a:pt x="978" y="956"/>
                    <a:pt x="988" y="953"/>
                    <a:pt x="994" y="949"/>
                  </a:cubicBezTo>
                  <a:cubicBezTo>
                    <a:pt x="1001" y="951"/>
                    <a:pt x="1008" y="952"/>
                    <a:pt x="1014" y="953"/>
                  </a:cubicBezTo>
                  <a:cubicBezTo>
                    <a:pt x="1031" y="955"/>
                    <a:pt x="1044" y="958"/>
                    <a:pt x="1059" y="964"/>
                  </a:cubicBezTo>
                  <a:cubicBezTo>
                    <a:pt x="1057" y="966"/>
                    <a:pt x="1055" y="968"/>
                    <a:pt x="1054" y="971"/>
                  </a:cubicBezTo>
                  <a:cubicBezTo>
                    <a:pt x="1061" y="975"/>
                    <a:pt x="1067" y="973"/>
                    <a:pt x="1072" y="969"/>
                  </a:cubicBezTo>
                  <a:cubicBezTo>
                    <a:pt x="1073" y="970"/>
                    <a:pt x="1074" y="970"/>
                    <a:pt x="1075" y="971"/>
                  </a:cubicBezTo>
                  <a:cubicBezTo>
                    <a:pt x="1092" y="979"/>
                    <a:pt x="1112" y="999"/>
                    <a:pt x="1127" y="1012"/>
                  </a:cubicBezTo>
                  <a:cubicBezTo>
                    <a:pt x="1159" y="1040"/>
                    <a:pt x="1150" y="1043"/>
                    <a:pt x="1144" y="1071"/>
                  </a:cubicBezTo>
                  <a:cubicBezTo>
                    <a:pt x="1133" y="1128"/>
                    <a:pt x="1144" y="1173"/>
                    <a:pt x="1117" y="1227"/>
                  </a:cubicBezTo>
                  <a:cubicBezTo>
                    <a:pt x="1111" y="1240"/>
                    <a:pt x="1106" y="1244"/>
                    <a:pt x="1088" y="1231"/>
                  </a:cubicBezTo>
                  <a:cubicBezTo>
                    <a:pt x="1076" y="1221"/>
                    <a:pt x="1079" y="1211"/>
                    <a:pt x="1070" y="1199"/>
                  </a:cubicBezTo>
                  <a:cubicBezTo>
                    <a:pt x="1067" y="1190"/>
                    <a:pt x="1064" y="1181"/>
                    <a:pt x="1061" y="1171"/>
                  </a:cubicBezTo>
                  <a:cubicBezTo>
                    <a:pt x="1060" y="1168"/>
                    <a:pt x="1059" y="1165"/>
                    <a:pt x="1058" y="1163"/>
                  </a:cubicBezTo>
                  <a:cubicBezTo>
                    <a:pt x="1058" y="1162"/>
                    <a:pt x="1058" y="1162"/>
                    <a:pt x="1058" y="1162"/>
                  </a:cubicBezTo>
                  <a:cubicBezTo>
                    <a:pt x="1058" y="1161"/>
                    <a:pt x="1058" y="1161"/>
                    <a:pt x="1058" y="1160"/>
                  </a:cubicBezTo>
                  <a:cubicBezTo>
                    <a:pt x="1058" y="1160"/>
                    <a:pt x="1059" y="1160"/>
                    <a:pt x="1059" y="1160"/>
                  </a:cubicBezTo>
                  <a:cubicBezTo>
                    <a:pt x="1059" y="1159"/>
                    <a:pt x="1059" y="1159"/>
                    <a:pt x="1059" y="1159"/>
                  </a:cubicBezTo>
                  <a:cubicBezTo>
                    <a:pt x="1059" y="1159"/>
                    <a:pt x="1059" y="1159"/>
                    <a:pt x="1059" y="1159"/>
                  </a:cubicBezTo>
                  <a:cubicBezTo>
                    <a:pt x="1060" y="1158"/>
                    <a:pt x="1060" y="1157"/>
                    <a:pt x="1061" y="1157"/>
                  </a:cubicBezTo>
                  <a:cubicBezTo>
                    <a:pt x="1061" y="1156"/>
                    <a:pt x="1062" y="1155"/>
                    <a:pt x="1062" y="1155"/>
                  </a:cubicBezTo>
                  <a:cubicBezTo>
                    <a:pt x="1063" y="1154"/>
                    <a:pt x="1064" y="1153"/>
                    <a:pt x="1065" y="1153"/>
                  </a:cubicBezTo>
                  <a:cubicBezTo>
                    <a:pt x="1065" y="1152"/>
                    <a:pt x="1066" y="1151"/>
                    <a:pt x="1067" y="1151"/>
                  </a:cubicBezTo>
                  <a:cubicBezTo>
                    <a:pt x="1068" y="1150"/>
                    <a:pt x="1069" y="1149"/>
                    <a:pt x="1069" y="1148"/>
                  </a:cubicBezTo>
                  <a:cubicBezTo>
                    <a:pt x="1076" y="1153"/>
                    <a:pt x="1085" y="1144"/>
                    <a:pt x="1086" y="1138"/>
                  </a:cubicBezTo>
                  <a:cubicBezTo>
                    <a:pt x="1088" y="1129"/>
                    <a:pt x="1083" y="1120"/>
                    <a:pt x="1076" y="1114"/>
                  </a:cubicBezTo>
                  <a:cubicBezTo>
                    <a:pt x="1083" y="1132"/>
                    <a:pt x="1064" y="1128"/>
                    <a:pt x="1069" y="1146"/>
                  </a:cubicBezTo>
                  <a:cubicBezTo>
                    <a:pt x="1068" y="1147"/>
                    <a:pt x="1067" y="1148"/>
                    <a:pt x="1066" y="1149"/>
                  </a:cubicBezTo>
                  <a:cubicBezTo>
                    <a:pt x="1065" y="1150"/>
                    <a:pt x="1064" y="1150"/>
                    <a:pt x="1063" y="1151"/>
                  </a:cubicBezTo>
                  <a:cubicBezTo>
                    <a:pt x="1063" y="1152"/>
                    <a:pt x="1062" y="1152"/>
                    <a:pt x="1061" y="1153"/>
                  </a:cubicBezTo>
                  <a:cubicBezTo>
                    <a:pt x="1060" y="1154"/>
                    <a:pt x="1060" y="1154"/>
                    <a:pt x="1059" y="1155"/>
                  </a:cubicBezTo>
                  <a:cubicBezTo>
                    <a:pt x="1059" y="1156"/>
                    <a:pt x="1058" y="1157"/>
                    <a:pt x="1058" y="1157"/>
                  </a:cubicBezTo>
                  <a:cubicBezTo>
                    <a:pt x="1058" y="1158"/>
                    <a:pt x="1058" y="1158"/>
                    <a:pt x="1057" y="1158"/>
                  </a:cubicBezTo>
                  <a:cubicBezTo>
                    <a:pt x="1057" y="1158"/>
                    <a:pt x="1057" y="1158"/>
                    <a:pt x="1057" y="1159"/>
                  </a:cubicBezTo>
                  <a:cubicBezTo>
                    <a:pt x="1057" y="1159"/>
                    <a:pt x="1057" y="1159"/>
                    <a:pt x="1057" y="1160"/>
                  </a:cubicBezTo>
                  <a:cubicBezTo>
                    <a:pt x="1057" y="1160"/>
                    <a:pt x="1057" y="1161"/>
                    <a:pt x="1057" y="1161"/>
                  </a:cubicBezTo>
                  <a:cubicBezTo>
                    <a:pt x="1056" y="1157"/>
                    <a:pt x="1054" y="1153"/>
                    <a:pt x="1053" y="1149"/>
                  </a:cubicBezTo>
                  <a:cubicBezTo>
                    <a:pt x="1050" y="1141"/>
                    <a:pt x="1047" y="1133"/>
                    <a:pt x="1046" y="1126"/>
                  </a:cubicBezTo>
                  <a:cubicBezTo>
                    <a:pt x="1046" y="1124"/>
                    <a:pt x="1045" y="1122"/>
                    <a:pt x="1045" y="1120"/>
                  </a:cubicBezTo>
                  <a:cubicBezTo>
                    <a:pt x="1045" y="1119"/>
                    <a:pt x="1045" y="1118"/>
                    <a:pt x="1045" y="1117"/>
                  </a:cubicBezTo>
                  <a:cubicBezTo>
                    <a:pt x="1045" y="1116"/>
                    <a:pt x="1045" y="1115"/>
                    <a:pt x="1045" y="1114"/>
                  </a:cubicBezTo>
                  <a:cubicBezTo>
                    <a:pt x="1045" y="1110"/>
                    <a:pt x="1046" y="1107"/>
                    <a:pt x="1046" y="1103"/>
                  </a:cubicBezTo>
                  <a:cubicBezTo>
                    <a:pt x="1046" y="1100"/>
                    <a:pt x="1046" y="1097"/>
                    <a:pt x="1046" y="1094"/>
                  </a:cubicBezTo>
                  <a:cubicBezTo>
                    <a:pt x="1047" y="1094"/>
                    <a:pt x="1047" y="1094"/>
                    <a:pt x="1047" y="1094"/>
                  </a:cubicBezTo>
                  <a:cubicBezTo>
                    <a:pt x="1048" y="1093"/>
                    <a:pt x="1048" y="1093"/>
                    <a:pt x="1049" y="1093"/>
                  </a:cubicBezTo>
                  <a:cubicBezTo>
                    <a:pt x="1049" y="1093"/>
                    <a:pt x="1050" y="1093"/>
                    <a:pt x="1050" y="1093"/>
                  </a:cubicBezTo>
                  <a:cubicBezTo>
                    <a:pt x="1051" y="1093"/>
                    <a:pt x="1051" y="1093"/>
                    <a:pt x="1051" y="1092"/>
                  </a:cubicBezTo>
                  <a:cubicBezTo>
                    <a:pt x="1051" y="1092"/>
                    <a:pt x="1052" y="1092"/>
                    <a:pt x="1052" y="1092"/>
                  </a:cubicBezTo>
                  <a:cubicBezTo>
                    <a:pt x="1053" y="1092"/>
                    <a:pt x="1054" y="1091"/>
                    <a:pt x="1056" y="1091"/>
                  </a:cubicBezTo>
                  <a:cubicBezTo>
                    <a:pt x="1057" y="1090"/>
                    <a:pt x="1059" y="1090"/>
                    <a:pt x="1060" y="1090"/>
                  </a:cubicBezTo>
                  <a:cubicBezTo>
                    <a:pt x="1063" y="1089"/>
                    <a:pt x="1067" y="1088"/>
                    <a:pt x="1070" y="1087"/>
                  </a:cubicBezTo>
                  <a:cubicBezTo>
                    <a:pt x="1071" y="1087"/>
                    <a:pt x="1072" y="1086"/>
                    <a:pt x="1074" y="1086"/>
                  </a:cubicBezTo>
                  <a:cubicBezTo>
                    <a:pt x="1075" y="1086"/>
                    <a:pt x="1076" y="1086"/>
                    <a:pt x="1077" y="1086"/>
                  </a:cubicBezTo>
                  <a:cubicBezTo>
                    <a:pt x="1078" y="1086"/>
                    <a:pt x="1078" y="1086"/>
                    <a:pt x="1079" y="1086"/>
                  </a:cubicBezTo>
                  <a:cubicBezTo>
                    <a:pt x="1079" y="1086"/>
                    <a:pt x="1080" y="1086"/>
                    <a:pt x="1080" y="1087"/>
                  </a:cubicBezTo>
                  <a:cubicBezTo>
                    <a:pt x="1081" y="1087"/>
                    <a:pt x="1082" y="1087"/>
                    <a:pt x="1083" y="1087"/>
                  </a:cubicBezTo>
                  <a:cubicBezTo>
                    <a:pt x="1084" y="1087"/>
                    <a:pt x="1084" y="1088"/>
                    <a:pt x="1084" y="1088"/>
                  </a:cubicBezTo>
                  <a:cubicBezTo>
                    <a:pt x="1092" y="1102"/>
                    <a:pt x="1100" y="1096"/>
                    <a:pt x="1111" y="1100"/>
                  </a:cubicBezTo>
                  <a:cubicBezTo>
                    <a:pt x="1105" y="1083"/>
                    <a:pt x="1095" y="1081"/>
                    <a:pt x="1083" y="1086"/>
                  </a:cubicBezTo>
                  <a:cubicBezTo>
                    <a:pt x="1083" y="1086"/>
                    <a:pt x="1084" y="1086"/>
                    <a:pt x="1084" y="1086"/>
                  </a:cubicBezTo>
                  <a:cubicBezTo>
                    <a:pt x="1082" y="1086"/>
                    <a:pt x="1081" y="1086"/>
                    <a:pt x="1080" y="1085"/>
                  </a:cubicBezTo>
                  <a:cubicBezTo>
                    <a:pt x="1080" y="1085"/>
                    <a:pt x="1079" y="1085"/>
                    <a:pt x="1079" y="1085"/>
                  </a:cubicBezTo>
                  <a:cubicBezTo>
                    <a:pt x="1078" y="1085"/>
                    <a:pt x="1078" y="1085"/>
                    <a:pt x="1077" y="1085"/>
                  </a:cubicBezTo>
                  <a:cubicBezTo>
                    <a:pt x="1077" y="1085"/>
                    <a:pt x="1076" y="1084"/>
                    <a:pt x="1076" y="1084"/>
                  </a:cubicBezTo>
                  <a:cubicBezTo>
                    <a:pt x="1077" y="1084"/>
                    <a:pt x="1078" y="1083"/>
                    <a:pt x="1079" y="1083"/>
                  </a:cubicBezTo>
                  <a:cubicBezTo>
                    <a:pt x="1082" y="1081"/>
                    <a:pt x="1084" y="1079"/>
                    <a:pt x="1086" y="1077"/>
                  </a:cubicBezTo>
                  <a:cubicBezTo>
                    <a:pt x="1087" y="1077"/>
                    <a:pt x="1087" y="1077"/>
                    <a:pt x="1087" y="1077"/>
                  </a:cubicBezTo>
                  <a:cubicBezTo>
                    <a:pt x="1087" y="1077"/>
                    <a:pt x="1088" y="1076"/>
                    <a:pt x="1088" y="1076"/>
                  </a:cubicBezTo>
                  <a:cubicBezTo>
                    <a:pt x="1088" y="1076"/>
                    <a:pt x="1088" y="1075"/>
                    <a:pt x="1089" y="1075"/>
                  </a:cubicBezTo>
                  <a:cubicBezTo>
                    <a:pt x="1089" y="1074"/>
                    <a:pt x="1090" y="1073"/>
                    <a:pt x="1090" y="1072"/>
                  </a:cubicBezTo>
                  <a:cubicBezTo>
                    <a:pt x="1091" y="1072"/>
                    <a:pt x="1091" y="1071"/>
                    <a:pt x="1091" y="1071"/>
                  </a:cubicBezTo>
                  <a:cubicBezTo>
                    <a:pt x="1091" y="1070"/>
                    <a:pt x="1091" y="1070"/>
                    <a:pt x="1091" y="1070"/>
                  </a:cubicBezTo>
                  <a:cubicBezTo>
                    <a:pt x="1091" y="1070"/>
                    <a:pt x="1091" y="1070"/>
                    <a:pt x="1089" y="1071"/>
                  </a:cubicBezTo>
                  <a:cubicBezTo>
                    <a:pt x="1089" y="1072"/>
                    <a:pt x="1088" y="1072"/>
                    <a:pt x="1087" y="1073"/>
                  </a:cubicBezTo>
                  <a:cubicBezTo>
                    <a:pt x="1087" y="1073"/>
                    <a:pt x="1086" y="1073"/>
                    <a:pt x="1086" y="1074"/>
                  </a:cubicBezTo>
                  <a:cubicBezTo>
                    <a:pt x="1086" y="1074"/>
                    <a:pt x="1085" y="1074"/>
                    <a:pt x="1085" y="1074"/>
                  </a:cubicBezTo>
                  <a:cubicBezTo>
                    <a:pt x="1085" y="1075"/>
                    <a:pt x="1085" y="1075"/>
                    <a:pt x="1084" y="1075"/>
                  </a:cubicBezTo>
                  <a:cubicBezTo>
                    <a:pt x="1084" y="1075"/>
                    <a:pt x="1084" y="1076"/>
                    <a:pt x="1083" y="1076"/>
                  </a:cubicBezTo>
                  <a:cubicBezTo>
                    <a:pt x="1083" y="1076"/>
                    <a:pt x="1083" y="1076"/>
                    <a:pt x="1083" y="1076"/>
                  </a:cubicBezTo>
                  <a:cubicBezTo>
                    <a:pt x="1083" y="1076"/>
                    <a:pt x="1083" y="1076"/>
                    <a:pt x="1084" y="1075"/>
                  </a:cubicBezTo>
                  <a:cubicBezTo>
                    <a:pt x="1084" y="1075"/>
                    <a:pt x="1084" y="1075"/>
                    <a:pt x="1084" y="1075"/>
                  </a:cubicBezTo>
                  <a:cubicBezTo>
                    <a:pt x="1084" y="1074"/>
                    <a:pt x="1084" y="1073"/>
                    <a:pt x="1085" y="1072"/>
                  </a:cubicBezTo>
                  <a:cubicBezTo>
                    <a:pt x="1085" y="1072"/>
                    <a:pt x="1085" y="1071"/>
                    <a:pt x="1085" y="1070"/>
                  </a:cubicBezTo>
                  <a:cubicBezTo>
                    <a:pt x="1086" y="1069"/>
                    <a:pt x="1086" y="1068"/>
                    <a:pt x="1086" y="1067"/>
                  </a:cubicBezTo>
                  <a:cubicBezTo>
                    <a:pt x="1086" y="1066"/>
                    <a:pt x="1087" y="1066"/>
                    <a:pt x="1087" y="1065"/>
                  </a:cubicBezTo>
                  <a:cubicBezTo>
                    <a:pt x="1087" y="1065"/>
                    <a:pt x="1087" y="1065"/>
                    <a:pt x="1087" y="1065"/>
                  </a:cubicBezTo>
                  <a:cubicBezTo>
                    <a:pt x="1087" y="1065"/>
                    <a:pt x="1087" y="1065"/>
                    <a:pt x="1087" y="1065"/>
                  </a:cubicBezTo>
                  <a:cubicBezTo>
                    <a:pt x="1087" y="1065"/>
                    <a:pt x="1087" y="1065"/>
                    <a:pt x="1087" y="1065"/>
                  </a:cubicBezTo>
                  <a:cubicBezTo>
                    <a:pt x="1090" y="1064"/>
                    <a:pt x="1095" y="1058"/>
                    <a:pt x="1095" y="1053"/>
                  </a:cubicBezTo>
                  <a:cubicBezTo>
                    <a:pt x="1096" y="1046"/>
                    <a:pt x="1090" y="1039"/>
                    <a:pt x="1087" y="1032"/>
                  </a:cubicBezTo>
                  <a:cubicBezTo>
                    <a:pt x="1087" y="1045"/>
                    <a:pt x="1076" y="1051"/>
                    <a:pt x="1085" y="1063"/>
                  </a:cubicBezTo>
                  <a:cubicBezTo>
                    <a:pt x="1085" y="1064"/>
                    <a:pt x="1085" y="1065"/>
                    <a:pt x="1085" y="1066"/>
                  </a:cubicBezTo>
                  <a:cubicBezTo>
                    <a:pt x="1084" y="1067"/>
                    <a:pt x="1084" y="1068"/>
                    <a:pt x="1084" y="1069"/>
                  </a:cubicBezTo>
                  <a:cubicBezTo>
                    <a:pt x="1083" y="1070"/>
                    <a:pt x="1083" y="1071"/>
                    <a:pt x="1083" y="1072"/>
                  </a:cubicBezTo>
                  <a:cubicBezTo>
                    <a:pt x="1083" y="1072"/>
                    <a:pt x="1082" y="1073"/>
                    <a:pt x="1082" y="1074"/>
                  </a:cubicBezTo>
                  <a:cubicBezTo>
                    <a:pt x="1082" y="1074"/>
                    <a:pt x="1082" y="1074"/>
                    <a:pt x="1082" y="1074"/>
                  </a:cubicBezTo>
                  <a:cubicBezTo>
                    <a:pt x="1082" y="1075"/>
                    <a:pt x="1082" y="1075"/>
                    <a:pt x="1082" y="1075"/>
                  </a:cubicBezTo>
                  <a:cubicBezTo>
                    <a:pt x="1082" y="1075"/>
                    <a:pt x="1082" y="1076"/>
                    <a:pt x="1081" y="1076"/>
                  </a:cubicBezTo>
                  <a:cubicBezTo>
                    <a:pt x="1081" y="1077"/>
                    <a:pt x="1081" y="1077"/>
                    <a:pt x="1081" y="1078"/>
                  </a:cubicBezTo>
                  <a:cubicBezTo>
                    <a:pt x="1081" y="1078"/>
                    <a:pt x="1081" y="1078"/>
                    <a:pt x="1081" y="1078"/>
                  </a:cubicBezTo>
                  <a:cubicBezTo>
                    <a:pt x="1080" y="1078"/>
                    <a:pt x="1079" y="1079"/>
                    <a:pt x="1078" y="1080"/>
                  </a:cubicBezTo>
                  <a:cubicBezTo>
                    <a:pt x="1076" y="1081"/>
                    <a:pt x="1075" y="1081"/>
                    <a:pt x="1073" y="1082"/>
                  </a:cubicBezTo>
                  <a:cubicBezTo>
                    <a:pt x="1072" y="1083"/>
                    <a:pt x="1070" y="1083"/>
                    <a:pt x="1069" y="1084"/>
                  </a:cubicBezTo>
                  <a:cubicBezTo>
                    <a:pt x="1066" y="1085"/>
                    <a:pt x="1062" y="1086"/>
                    <a:pt x="1059" y="1087"/>
                  </a:cubicBezTo>
                  <a:cubicBezTo>
                    <a:pt x="1058" y="1087"/>
                    <a:pt x="1056" y="1087"/>
                    <a:pt x="1055" y="1088"/>
                  </a:cubicBezTo>
                  <a:cubicBezTo>
                    <a:pt x="1053" y="1088"/>
                    <a:pt x="1052" y="1089"/>
                    <a:pt x="1051" y="1089"/>
                  </a:cubicBezTo>
                  <a:cubicBezTo>
                    <a:pt x="1050" y="1089"/>
                    <a:pt x="1050" y="1089"/>
                    <a:pt x="1050" y="1089"/>
                  </a:cubicBezTo>
                  <a:cubicBezTo>
                    <a:pt x="1050" y="1090"/>
                    <a:pt x="1049" y="1090"/>
                    <a:pt x="1049" y="1090"/>
                  </a:cubicBezTo>
                  <a:cubicBezTo>
                    <a:pt x="1049" y="1090"/>
                    <a:pt x="1048" y="1091"/>
                    <a:pt x="1048" y="1091"/>
                  </a:cubicBezTo>
                  <a:cubicBezTo>
                    <a:pt x="1047" y="1091"/>
                    <a:pt x="1047" y="1092"/>
                    <a:pt x="1046" y="1092"/>
                  </a:cubicBezTo>
                  <a:cubicBezTo>
                    <a:pt x="1046" y="1092"/>
                    <a:pt x="1046" y="1092"/>
                    <a:pt x="1046" y="1092"/>
                  </a:cubicBezTo>
                  <a:cubicBezTo>
                    <a:pt x="1046" y="1088"/>
                    <a:pt x="1046" y="1083"/>
                    <a:pt x="1046" y="1079"/>
                  </a:cubicBezTo>
                  <a:cubicBezTo>
                    <a:pt x="1046" y="1076"/>
                    <a:pt x="1045" y="1072"/>
                    <a:pt x="1045" y="1068"/>
                  </a:cubicBezTo>
                  <a:cubicBezTo>
                    <a:pt x="1044" y="1064"/>
                    <a:pt x="1043" y="1061"/>
                    <a:pt x="1043" y="1058"/>
                  </a:cubicBezTo>
                  <a:cubicBezTo>
                    <a:pt x="1043" y="1054"/>
                    <a:pt x="1042" y="1051"/>
                    <a:pt x="1042" y="1048"/>
                  </a:cubicBezTo>
                  <a:cubicBezTo>
                    <a:pt x="1042" y="1047"/>
                    <a:pt x="1042" y="1046"/>
                    <a:pt x="1042" y="1046"/>
                  </a:cubicBezTo>
                  <a:cubicBezTo>
                    <a:pt x="1042" y="1045"/>
                    <a:pt x="1042" y="1045"/>
                    <a:pt x="1042" y="1045"/>
                  </a:cubicBezTo>
                  <a:cubicBezTo>
                    <a:pt x="1042" y="1045"/>
                    <a:pt x="1042" y="1045"/>
                    <a:pt x="1042" y="1045"/>
                  </a:cubicBezTo>
                  <a:cubicBezTo>
                    <a:pt x="1042" y="1045"/>
                    <a:pt x="1042" y="1045"/>
                    <a:pt x="1042" y="1045"/>
                  </a:cubicBezTo>
                  <a:cubicBezTo>
                    <a:pt x="1042" y="1045"/>
                    <a:pt x="1042" y="1045"/>
                    <a:pt x="1042" y="1045"/>
                  </a:cubicBezTo>
                  <a:cubicBezTo>
                    <a:pt x="1042" y="1045"/>
                    <a:pt x="1042" y="1045"/>
                    <a:pt x="1042" y="1045"/>
                  </a:cubicBezTo>
                  <a:cubicBezTo>
                    <a:pt x="1043" y="1044"/>
                    <a:pt x="1043" y="1044"/>
                    <a:pt x="1043" y="1044"/>
                  </a:cubicBezTo>
                  <a:cubicBezTo>
                    <a:pt x="1043" y="1043"/>
                    <a:pt x="1043" y="1043"/>
                    <a:pt x="1043" y="1043"/>
                  </a:cubicBezTo>
                  <a:cubicBezTo>
                    <a:pt x="1043" y="1042"/>
                    <a:pt x="1043" y="1042"/>
                    <a:pt x="1043" y="1042"/>
                  </a:cubicBezTo>
                  <a:cubicBezTo>
                    <a:pt x="1043" y="1041"/>
                    <a:pt x="1043" y="1040"/>
                    <a:pt x="1044" y="1040"/>
                  </a:cubicBezTo>
                  <a:cubicBezTo>
                    <a:pt x="1044" y="1038"/>
                    <a:pt x="1044" y="1037"/>
                    <a:pt x="1045" y="1036"/>
                  </a:cubicBezTo>
                  <a:cubicBezTo>
                    <a:pt x="1045" y="1035"/>
                    <a:pt x="1046" y="1033"/>
                    <a:pt x="1046" y="1032"/>
                  </a:cubicBezTo>
                  <a:cubicBezTo>
                    <a:pt x="1047" y="1030"/>
                    <a:pt x="1048" y="1027"/>
                    <a:pt x="1048" y="1025"/>
                  </a:cubicBezTo>
                  <a:cubicBezTo>
                    <a:pt x="1048" y="1025"/>
                    <a:pt x="1048" y="1025"/>
                    <a:pt x="1049" y="1025"/>
                  </a:cubicBezTo>
                  <a:cubicBezTo>
                    <a:pt x="1049" y="1024"/>
                    <a:pt x="1049" y="1024"/>
                    <a:pt x="1049" y="1024"/>
                  </a:cubicBezTo>
                  <a:cubicBezTo>
                    <a:pt x="1049" y="1023"/>
                    <a:pt x="1050" y="1023"/>
                    <a:pt x="1050" y="1022"/>
                  </a:cubicBezTo>
                  <a:cubicBezTo>
                    <a:pt x="1050" y="1022"/>
                    <a:pt x="1051" y="1021"/>
                    <a:pt x="1051" y="1021"/>
                  </a:cubicBezTo>
                  <a:cubicBezTo>
                    <a:pt x="1052" y="1020"/>
                    <a:pt x="1053" y="1019"/>
                    <a:pt x="1053" y="1018"/>
                  </a:cubicBezTo>
                  <a:cubicBezTo>
                    <a:pt x="1054" y="1017"/>
                    <a:pt x="1055" y="1016"/>
                    <a:pt x="1056" y="1015"/>
                  </a:cubicBezTo>
                  <a:cubicBezTo>
                    <a:pt x="1057" y="1014"/>
                    <a:pt x="1058" y="1014"/>
                    <a:pt x="1059" y="1013"/>
                  </a:cubicBezTo>
                  <a:cubicBezTo>
                    <a:pt x="1060" y="1012"/>
                    <a:pt x="1061" y="1012"/>
                    <a:pt x="1062" y="1011"/>
                  </a:cubicBezTo>
                  <a:cubicBezTo>
                    <a:pt x="1062" y="1011"/>
                    <a:pt x="1062" y="1011"/>
                    <a:pt x="1062" y="1011"/>
                  </a:cubicBezTo>
                  <a:cubicBezTo>
                    <a:pt x="1079" y="1022"/>
                    <a:pt x="1084" y="1008"/>
                    <a:pt x="1084" y="991"/>
                  </a:cubicBezTo>
                  <a:cubicBezTo>
                    <a:pt x="1075" y="1000"/>
                    <a:pt x="1063" y="991"/>
                    <a:pt x="1060" y="1009"/>
                  </a:cubicBezTo>
                  <a:cubicBezTo>
                    <a:pt x="1059" y="1010"/>
                    <a:pt x="1058" y="1010"/>
                    <a:pt x="1058" y="1011"/>
                  </a:cubicBezTo>
                  <a:cubicBezTo>
                    <a:pt x="1057" y="1011"/>
                    <a:pt x="1056" y="1012"/>
                    <a:pt x="1055" y="1013"/>
                  </a:cubicBezTo>
                  <a:cubicBezTo>
                    <a:pt x="1054" y="1014"/>
                    <a:pt x="1053" y="1015"/>
                    <a:pt x="1052" y="1016"/>
                  </a:cubicBezTo>
                  <a:cubicBezTo>
                    <a:pt x="1051" y="1017"/>
                    <a:pt x="1051" y="1017"/>
                    <a:pt x="1050" y="1018"/>
                  </a:cubicBezTo>
                  <a:cubicBezTo>
                    <a:pt x="1051" y="1016"/>
                    <a:pt x="1051" y="1015"/>
                    <a:pt x="1051" y="1013"/>
                  </a:cubicBezTo>
                  <a:cubicBezTo>
                    <a:pt x="1051" y="1012"/>
                    <a:pt x="1052" y="1010"/>
                    <a:pt x="1052" y="1009"/>
                  </a:cubicBezTo>
                  <a:cubicBezTo>
                    <a:pt x="1052" y="1007"/>
                    <a:pt x="1052" y="1006"/>
                    <a:pt x="1052" y="1005"/>
                  </a:cubicBezTo>
                  <a:cubicBezTo>
                    <a:pt x="1052" y="1004"/>
                    <a:pt x="1052" y="1003"/>
                    <a:pt x="1052" y="1003"/>
                  </a:cubicBezTo>
                  <a:cubicBezTo>
                    <a:pt x="1052" y="1003"/>
                    <a:pt x="1052" y="1003"/>
                    <a:pt x="1051" y="1005"/>
                  </a:cubicBezTo>
                  <a:cubicBezTo>
                    <a:pt x="1051" y="1006"/>
                    <a:pt x="1051" y="1007"/>
                    <a:pt x="1051" y="1009"/>
                  </a:cubicBezTo>
                  <a:cubicBezTo>
                    <a:pt x="1051" y="1010"/>
                    <a:pt x="1050" y="1011"/>
                    <a:pt x="1050" y="1013"/>
                  </a:cubicBezTo>
                  <a:cubicBezTo>
                    <a:pt x="1049" y="1016"/>
                    <a:pt x="1047" y="1020"/>
                    <a:pt x="1046" y="1024"/>
                  </a:cubicBezTo>
                  <a:cubicBezTo>
                    <a:pt x="1045" y="1026"/>
                    <a:pt x="1044" y="1028"/>
                    <a:pt x="1043" y="1030"/>
                  </a:cubicBezTo>
                  <a:cubicBezTo>
                    <a:pt x="1042" y="1031"/>
                    <a:pt x="1042" y="1032"/>
                    <a:pt x="1041" y="1034"/>
                  </a:cubicBezTo>
                  <a:cubicBezTo>
                    <a:pt x="1041" y="1035"/>
                    <a:pt x="1040" y="1036"/>
                    <a:pt x="1040" y="1038"/>
                  </a:cubicBezTo>
                  <a:cubicBezTo>
                    <a:pt x="1040" y="1038"/>
                    <a:pt x="1039" y="1039"/>
                    <a:pt x="1039" y="1040"/>
                  </a:cubicBezTo>
                  <a:cubicBezTo>
                    <a:pt x="1039" y="1040"/>
                    <a:pt x="1039" y="1041"/>
                    <a:pt x="1039" y="1041"/>
                  </a:cubicBezTo>
                  <a:cubicBezTo>
                    <a:pt x="1039" y="1042"/>
                    <a:pt x="1039" y="1042"/>
                    <a:pt x="1039" y="1042"/>
                  </a:cubicBezTo>
                  <a:cubicBezTo>
                    <a:pt x="1039" y="1043"/>
                    <a:pt x="1039" y="1043"/>
                    <a:pt x="1039" y="1043"/>
                  </a:cubicBezTo>
                  <a:cubicBezTo>
                    <a:pt x="1039" y="1044"/>
                    <a:pt x="1039" y="1044"/>
                    <a:pt x="1039" y="1044"/>
                  </a:cubicBezTo>
                  <a:cubicBezTo>
                    <a:pt x="1039" y="1044"/>
                    <a:pt x="1039" y="1044"/>
                    <a:pt x="1039" y="1044"/>
                  </a:cubicBezTo>
                  <a:cubicBezTo>
                    <a:pt x="1039" y="1044"/>
                    <a:pt x="1039" y="1044"/>
                    <a:pt x="1039" y="1044"/>
                  </a:cubicBezTo>
                  <a:cubicBezTo>
                    <a:pt x="1039" y="1044"/>
                    <a:pt x="1039" y="1044"/>
                    <a:pt x="1039" y="1044"/>
                  </a:cubicBezTo>
                  <a:cubicBezTo>
                    <a:pt x="1039" y="1045"/>
                    <a:pt x="1039" y="1045"/>
                    <a:pt x="1039" y="1045"/>
                  </a:cubicBezTo>
                  <a:cubicBezTo>
                    <a:pt x="1038" y="1046"/>
                    <a:pt x="1038" y="1046"/>
                    <a:pt x="1038" y="1047"/>
                  </a:cubicBezTo>
                  <a:cubicBezTo>
                    <a:pt x="1038" y="1048"/>
                    <a:pt x="1039" y="1049"/>
                    <a:pt x="1039" y="1050"/>
                  </a:cubicBezTo>
                  <a:cubicBezTo>
                    <a:pt x="1038" y="1050"/>
                    <a:pt x="1038" y="1050"/>
                    <a:pt x="1038" y="1050"/>
                  </a:cubicBezTo>
                  <a:cubicBezTo>
                    <a:pt x="1038" y="1048"/>
                    <a:pt x="1037" y="1047"/>
                    <a:pt x="1035" y="1046"/>
                  </a:cubicBezTo>
                  <a:cubicBezTo>
                    <a:pt x="1035" y="1045"/>
                    <a:pt x="1035" y="1045"/>
                    <a:pt x="1034" y="1044"/>
                  </a:cubicBezTo>
                  <a:cubicBezTo>
                    <a:pt x="1034" y="1044"/>
                    <a:pt x="1034" y="1044"/>
                    <a:pt x="1033" y="1043"/>
                  </a:cubicBezTo>
                  <a:cubicBezTo>
                    <a:pt x="1033" y="1043"/>
                    <a:pt x="1032" y="1042"/>
                    <a:pt x="1032" y="1042"/>
                  </a:cubicBezTo>
                  <a:cubicBezTo>
                    <a:pt x="1031" y="1042"/>
                    <a:pt x="1031" y="1041"/>
                    <a:pt x="1031" y="1041"/>
                  </a:cubicBezTo>
                  <a:cubicBezTo>
                    <a:pt x="1029" y="1040"/>
                    <a:pt x="1028" y="1040"/>
                    <a:pt x="1027" y="1039"/>
                  </a:cubicBezTo>
                  <a:cubicBezTo>
                    <a:pt x="1027" y="1039"/>
                    <a:pt x="1027" y="1039"/>
                    <a:pt x="1026" y="1039"/>
                  </a:cubicBezTo>
                  <a:cubicBezTo>
                    <a:pt x="1026" y="1039"/>
                    <a:pt x="1026" y="1039"/>
                    <a:pt x="1025" y="1039"/>
                  </a:cubicBezTo>
                  <a:cubicBezTo>
                    <a:pt x="1025" y="1039"/>
                    <a:pt x="1025" y="1039"/>
                    <a:pt x="1025" y="1038"/>
                  </a:cubicBezTo>
                  <a:cubicBezTo>
                    <a:pt x="1024" y="1038"/>
                    <a:pt x="1024" y="1038"/>
                    <a:pt x="1024" y="1038"/>
                  </a:cubicBezTo>
                  <a:cubicBezTo>
                    <a:pt x="1021" y="1038"/>
                    <a:pt x="1019" y="1038"/>
                    <a:pt x="1016" y="1038"/>
                  </a:cubicBezTo>
                  <a:cubicBezTo>
                    <a:pt x="1015" y="1038"/>
                    <a:pt x="1014" y="1038"/>
                    <a:pt x="1013" y="1038"/>
                  </a:cubicBezTo>
                  <a:cubicBezTo>
                    <a:pt x="1012" y="1038"/>
                    <a:pt x="1011" y="1037"/>
                    <a:pt x="1011" y="1037"/>
                  </a:cubicBezTo>
                  <a:cubicBezTo>
                    <a:pt x="1010" y="1037"/>
                    <a:pt x="1010" y="1037"/>
                    <a:pt x="1010" y="1037"/>
                  </a:cubicBezTo>
                  <a:cubicBezTo>
                    <a:pt x="1010" y="1037"/>
                    <a:pt x="1010" y="1037"/>
                    <a:pt x="1010" y="1037"/>
                  </a:cubicBezTo>
                  <a:cubicBezTo>
                    <a:pt x="1010" y="1036"/>
                    <a:pt x="1010" y="1036"/>
                    <a:pt x="1010" y="1036"/>
                  </a:cubicBezTo>
                  <a:cubicBezTo>
                    <a:pt x="1009" y="1036"/>
                    <a:pt x="1009" y="1036"/>
                    <a:pt x="1009" y="1036"/>
                  </a:cubicBezTo>
                  <a:cubicBezTo>
                    <a:pt x="1007" y="1035"/>
                    <a:pt x="1005" y="1033"/>
                    <a:pt x="1003" y="1030"/>
                  </a:cubicBezTo>
                  <a:cubicBezTo>
                    <a:pt x="1001" y="1028"/>
                    <a:pt x="1000" y="1025"/>
                    <a:pt x="998" y="1023"/>
                  </a:cubicBezTo>
                  <a:cubicBezTo>
                    <a:pt x="996" y="1020"/>
                    <a:pt x="994" y="1018"/>
                    <a:pt x="992" y="1016"/>
                  </a:cubicBezTo>
                  <a:cubicBezTo>
                    <a:pt x="990" y="1014"/>
                    <a:pt x="989" y="1013"/>
                    <a:pt x="988" y="1011"/>
                  </a:cubicBezTo>
                  <a:cubicBezTo>
                    <a:pt x="988" y="1011"/>
                    <a:pt x="988" y="1011"/>
                    <a:pt x="987" y="1010"/>
                  </a:cubicBezTo>
                  <a:cubicBezTo>
                    <a:pt x="987" y="1010"/>
                    <a:pt x="987" y="1010"/>
                    <a:pt x="987" y="1009"/>
                  </a:cubicBezTo>
                  <a:cubicBezTo>
                    <a:pt x="987" y="1009"/>
                    <a:pt x="987" y="1009"/>
                    <a:pt x="987" y="1009"/>
                  </a:cubicBezTo>
                  <a:cubicBezTo>
                    <a:pt x="987" y="1008"/>
                    <a:pt x="987" y="1008"/>
                    <a:pt x="986" y="1008"/>
                  </a:cubicBezTo>
                  <a:cubicBezTo>
                    <a:pt x="986" y="1008"/>
                    <a:pt x="986" y="1007"/>
                    <a:pt x="986" y="1007"/>
                  </a:cubicBezTo>
                  <a:cubicBezTo>
                    <a:pt x="986" y="1006"/>
                    <a:pt x="985" y="1006"/>
                    <a:pt x="985" y="1005"/>
                  </a:cubicBezTo>
                  <a:cubicBezTo>
                    <a:pt x="985" y="1005"/>
                    <a:pt x="985" y="1004"/>
                    <a:pt x="985" y="1004"/>
                  </a:cubicBezTo>
                  <a:cubicBezTo>
                    <a:pt x="985" y="1003"/>
                    <a:pt x="984" y="1003"/>
                    <a:pt x="984" y="1002"/>
                  </a:cubicBezTo>
                  <a:cubicBezTo>
                    <a:pt x="984" y="1001"/>
                    <a:pt x="983" y="1000"/>
                    <a:pt x="983" y="999"/>
                  </a:cubicBezTo>
                  <a:cubicBezTo>
                    <a:pt x="983" y="997"/>
                    <a:pt x="983" y="996"/>
                    <a:pt x="982" y="995"/>
                  </a:cubicBezTo>
                  <a:cubicBezTo>
                    <a:pt x="982" y="994"/>
                    <a:pt x="982" y="993"/>
                    <a:pt x="982" y="992"/>
                  </a:cubicBezTo>
                  <a:cubicBezTo>
                    <a:pt x="982" y="991"/>
                    <a:pt x="982" y="991"/>
                    <a:pt x="982" y="991"/>
                  </a:cubicBezTo>
                  <a:cubicBezTo>
                    <a:pt x="982" y="992"/>
                    <a:pt x="982" y="993"/>
                    <a:pt x="983" y="994"/>
                  </a:cubicBezTo>
                  <a:cubicBezTo>
                    <a:pt x="998" y="990"/>
                    <a:pt x="987" y="967"/>
                    <a:pt x="978" y="956"/>
                  </a:cubicBezTo>
                  <a:cubicBezTo>
                    <a:pt x="978" y="964"/>
                    <a:pt x="965" y="990"/>
                    <a:pt x="980" y="994"/>
                  </a:cubicBezTo>
                  <a:cubicBezTo>
                    <a:pt x="980" y="995"/>
                    <a:pt x="980" y="995"/>
                    <a:pt x="980" y="995"/>
                  </a:cubicBezTo>
                  <a:cubicBezTo>
                    <a:pt x="981" y="996"/>
                    <a:pt x="981" y="998"/>
                    <a:pt x="981" y="999"/>
                  </a:cubicBezTo>
                  <a:cubicBezTo>
                    <a:pt x="982" y="1000"/>
                    <a:pt x="982" y="1001"/>
                    <a:pt x="982" y="1003"/>
                  </a:cubicBezTo>
                  <a:cubicBezTo>
                    <a:pt x="983" y="1003"/>
                    <a:pt x="983" y="1004"/>
                    <a:pt x="983" y="1004"/>
                  </a:cubicBezTo>
                  <a:cubicBezTo>
                    <a:pt x="983" y="1005"/>
                    <a:pt x="983" y="1005"/>
                    <a:pt x="984" y="1006"/>
                  </a:cubicBezTo>
                  <a:cubicBezTo>
                    <a:pt x="984" y="1006"/>
                    <a:pt x="984" y="1007"/>
                    <a:pt x="984" y="1007"/>
                  </a:cubicBezTo>
                  <a:cubicBezTo>
                    <a:pt x="984" y="1007"/>
                    <a:pt x="984" y="1008"/>
                    <a:pt x="984" y="1008"/>
                  </a:cubicBezTo>
                  <a:cubicBezTo>
                    <a:pt x="983" y="1007"/>
                    <a:pt x="982" y="1005"/>
                    <a:pt x="981" y="1004"/>
                  </a:cubicBezTo>
                  <a:cubicBezTo>
                    <a:pt x="980" y="1004"/>
                    <a:pt x="980" y="1003"/>
                    <a:pt x="980" y="1003"/>
                  </a:cubicBezTo>
                  <a:cubicBezTo>
                    <a:pt x="979" y="1003"/>
                    <a:pt x="979" y="1002"/>
                    <a:pt x="979" y="1002"/>
                  </a:cubicBezTo>
                  <a:cubicBezTo>
                    <a:pt x="978" y="1001"/>
                    <a:pt x="977" y="1001"/>
                    <a:pt x="976" y="1000"/>
                  </a:cubicBezTo>
                  <a:cubicBezTo>
                    <a:pt x="975" y="999"/>
                    <a:pt x="974" y="998"/>
                    <a:pt x="973" y="997"/>
                  </a:cubicBezTo>
                  <a:cubicBezTo>
                    <a:pt x="972" y="996"/>
                    <a:pt x="972" y="996"/>
                    <a:pt x="971" y="996"/>
                  </a:cubicBezTo>
                  <a:cubicBezTo>
                    <a:pt x="971" y="996"/>
                    <a:pt x="970" y="996"/>
                    <a:pt x="970" y="996"/>
                  </a:cubicBezTo>
                  <a:cubicBezTo>
                    <a:pt x="970" y="996"/>
                    <a:pt x="970" y="996"/>
                    <a:pt x="970" y="996"/>
                  </a:cubicBezTo>
                  <a:cubicBezTo>
                    <a:pt x="970" y="996"/>
                    <a:pt x="970" y="996"/>
                    <a:pt x="970" y="996"/>
                  </a:cubicBezTo>
                  <a:cubicBezTo>
                    <a:pt x="970" y="996"/>
                    <a:pt x="970" y="996"/>
                    <a:pt x="970" y="996"/>
                  </a:cubicBezTo>
                  <a:cubicBezTo>
                    <a:pt x="970" y="996"/>
                    <a:pt x="970" y="996"/>
                    <a:pt x="970" y="996"/>
                  </a:cubicBezTo>
                  <a:cubicBezTo>
                    <a:pt x="970" y="996"/>
                    <a:pt x="970" y="996"/>
                    <a:pt x="970" y="997"/>
                  </a:cubicBezTo>
                  <a:cubicBezTo>
                    <a:pt x="970" y="997"/>
                    <a:pt x="970" y="997"/>
                    <a:pt x="971" y="997"/>
                  </a:cubicBezTo>
                  <a:cubicBezTo>
                    <a:pt x="971" y="997"/>
                    <a:pt x="971" y="997"/>
                    <a:pt x="971" y="997"/>
                  </a:cubicBezTo>
                  <a:cubicBezTo>
                    <a:pt x="971" y="997"/>
                    <a:pt x="971" y="997"/>
                    <a:pt x="971" y="997"/>
                  </a:cubicBezTo>
                  <a:cubicBezTo>
                    <a:pt x="970" y="997"/>
                    <a:pt x="970" y="997"/>
                    <a:pt x="970" y="997"/>
                  </a:cubicBezTo>
                  <a:cubicBezTo>
                    <a:pt x="970" y="997"/>
                    <a:pt x="970" y="996"/>
                    <a:pt x="970" y="996"/>
                  </a:cubicBezTo>
                  <a:cubicBezTo>
                    <a:pt x="970" y="996"/>
                    <a:pt x="970" y="996"/>
                    <a:pt x="970" y="996"/>
                  </a:cubicBezTo>
                  <a:cubicBezTo>
                    <a:pt x="970" y="996"/>
                    <a:pt x="970" y="996"/>
                    <a:pt x="970" y="996"/>
                  </a:cubicBezTo>
                  <a:cubicBezTo>
                    <a:pt x="970" y="996"/>
                    <a:pt x="970" y="996"/>
                    <a:pt x="970" y="996"/>
                  </a:cubicBezTo>
                  <a:cubicBezTo>
                    <a:pt x="970" y="996"/>
                    <a:pt x="970" y="996"/>
                    <a:pt x="970" y="996"/>
                  </a:cubicBezTo>
                  <a:cubicBezTo>
                    <a:pt x="971" y="996"/>
                    <a:pt x="971" y="996"/>
                    <a:pt x="971" y="996"/>
                  </a:cubicBezTo>
                  <a:cubicBezTo>
                    <a:pt x="971" y="997"/>
                    <a:pt x="971" y="997"/>
                    <a:pt x="972" y="998"/>
                  </a:cubicBezTo>
                  <a:cubicBezTo>
                    <a:pt x="973" y="999"/>
                    <a:pt x="974" y="1000"/>
                    <a:pt x="975" y="1002"/>
                  </a:cubicBezTo>
                  <a:cubicBezTo>
                    <a:pt x="976" y="1002"/>
                    <a:pt x="976" y="1003"/>
                    <a:pt x="977" y="1004"/>
                  </a:cubicBezTo>
                  <a:cubicBezTo>
                    <a:pt x="977" y="1004"/>
                    <a:pt x="978" y="1005"/>
                    <a:pt x="978" y="1005"/>
                  </a:cubicBezTo>
                  <a:cubicBezTo>
                    <a:pt x="978" y="1006"/>
                    <a:pt x="979" y="1006"/>
                    <a:pt x="979" y="1006"/>
                  </a:cubicBezTo>
                  <a:cubicBezTo>
                    <a:pt x="982" y="1010"/>
                    <a:pt x="986" y="1013"/>
                    <a:pt x="990" y="1018"/>
                  </a:cubicBezTo>
                  <a:cubicBezTo>
                    <a:pt x="992" y="1020"/>
                    <a:pt x="994" y="1022"/>
                    <a:pt x="996" y="1025"/>
                  </a:cubicBezTo>
                  <a:cubicBezTo>
                    <a:pt x="996" y="1025"/>
                    <a:pt x="997" y="1026"/>
                    <a:pt x="998" y="1027"/>
                  </a:cubicBezTo>
                  <a:cubicBezTo>
                    <a:pt x="997" y="1027"/>
                    <a:pt x="997" y="1027"/>
                    <a:pt x="997" y="1027"/>
                  </a:cubicBezTo>
                  <a:cubicBezTo>
                    <a:pt x="996" y="1026"/>
                    <a:pt x="995" y="1026"/>
                    <a:pt x="994" y="1026"/>
                  </a:cubicBezTo>
                  <a:cubicBezTo>
                    <a:pt x="994" y="1025"/>
                    <a:pt x="993" y="1025"/>
                    <a:pt x="992" y="1025"/>
                  </a:cubicBezTo>
                  <a:cubicBezTo>
                    <a:pt x="991" y="1025"/>
                    <a:pt x="990" y="1024"/>
                    <a:pt x="989" y="1024"/>
                  </a:cubicBezTo>
                  <a:cubicBezTo>
                    <a:pt x="989" y="1024"/>
                    <a:pt x="989" y="1024"/>
                    <a:pt x="989" y="1024"/>
                  </a:cubicBezTo>
                  <a:cubicBezTo>
                    <a:pt x="989" y="1024"/>
                    <a:pt x="989" y="1024"/>
                    <a:pt x="989" y="1024"/>
                  </a:cubicBezTo>
                  <a:cubicBezTo>
                    <a:pt x="977" y="1015"/>
                    <a:pt x="968" y="1019"/>
                    <a:pt x="957" y="1023"/>
                  </a:cubicBezTo>
                  <a:cubicBezTo>
                    <a:pt x="967" y="1033"/>
                    <a:pt x="977" y="1031"/>
                    <a:pt x="987" y="1026"/>
                  </a:cubicBezTo>
                  <a:cubicBezTo>
                    <a:pt x="987" y="1026"/>
                    <a:pt x="988" y="1026"/>
                    <a:pt x="989" y="1027"/>
                  </a:cubicBezTo>
                  <a:cubicBezTo>
                    <a:pt x="990" y="1027"/>
                    <a:pt x="991" y="1027"/>
                    <a:pt x="992" y="1027"/>
                  </a:cubicBezTo>
                  <a:cubicBezTo>
                    <a:pt x="992" y="1028"/>
                    <a:pt x="993" y="1028"/>
                    <a:pt x="994" y="1028"/>
                  </a:cubicBezTo>
                  <a:cubicBezTo>
                    <a:pt x="995" y="1028"/>
                    <a:pt x="996" y="1029"/>
                    <a:pt x="996" y="1029"/>
                  </a:cubicBezTo>
                  <a:cubicBezTo>
                    <a:pt x="997" y="1029"/>
                    <a:pt x="998" y="1030"/>
                    <a:pt x="998" y="1030"/>
                  </a:cubicBezTo>
                  <a:cubicBezTo>
                    <a:pt x="999" y="1030"/>
                    <a:pt x="999" y="1030"/>
                    <a:pt x="999" y="1030"/>
                  </a:cubicBezTo>
                  <a:cubicBezTo>
                    <a:pt x="999" y="1030"/>
                    <a:pt x="999" y="1030"/>
                    <a:pt x="999" y="1030"/>
                  </a:cubicBezTo>
                  <a:cubicBezTo>
                    <a:pt x="1000" y="1030"/>
                    <a:pt x="1000" y="1030"/>
                    <a:pt x="1000" y="1030"/>
                  </a:cubicBezTo>
                  <a:cubicBezTo>
                    <a:pt x="1000" y="1031"/>
                    <a:pt x="1001" y="1031"/>
                    <a:pt x="1001" y="1032"/>
                  </a:cubicBezTo>
                  <a:cubicBezTo>
                    <a:pt x="1003" y="1035"/>
                    <a:pt x="1005" y="1037"/>
                    <a:pt x="1008" y="1039"/>
                  </a:cubicBezTo>
                  <a:cubicBezTo>
                    <a:pt x="1008" y="1039"/>
                    <a:pt x="1008" y="1039"/>
                    <a:pt x="1009" y="1039"/>
                  </a:cubicBezTo>
                  <a:cubicBezTo>
                    <a:pt x="1009" y="1039"/>
                    <a:pt x="1009" y="1039"/>
                    <a:pt x="1009" y="1039"/>
                  </a:cubicBezTo>
                  <a:cubicBezTo>
                    <a:pt x="1009" y="1040"/>
                    <a:pt x="1010" y="1040"/>
                    <a:pt x="1010" y="1040"/>
                  </a:cubicBezTo>
                  <a:cubicBezTo>
                    <a:pt x="1010" y="1040"/>
                    <a:pt x="1010" y="1040"/>
                    <a:pt x="1010" y="1040"/>
                  </a:cubicBezTo>
                  <a:cubicBezTo>
                    <a:pt x="1011" y="1040"/>
                    <a:pt x="1012" y="1041"/>
                    <a:pt x="1012" y="1041"/>
                  </a:cubicBezTo>
                  <a:cubicBezTo>
                    <a:pt x="1014" y="1041"/>
                    <a:pt x="1015" y="1041"/>
                    <a:pt x="1016" y="1041"/>
                  </a:cubicBezTo>
                  <a:cubicBezTo>
                    <a:pt x="1019" y="1041"/>
                    <a:pt x="1021" y="1041"/>
                    <a:pt x="1024" y="1041"/>
                  </a:cubicBezTo>
                  <a:cubicBezTo>
                    <a:pt x="1024" y="1041"/>
                    <a:pt x="1024" y="1042"/>
                    <a:pt x="1024" y="1042"/>
                  </a:cubicBezTo>
                  <a:cubicBezTo>
                    <a:pt x="1025" y="1042"/>
                    <a:pt x="1025" y="1042"/>
                    <a:pt x="1025" y="1042"/>
                  </a:cubicBezTo>
                  <a:cubicBezTo>
                    <a:pt x="1025" y="1042"/>
                    <a:pt x="1026" y="1042"/>
                    <a:pt x="1026" y="1042"/>
                  </a:cubicBezTo>
                  <a:cubicBezTo>
                    <a:pt x="1026" y="1042"/>
                    <a:pt x="1026" y="1042"/>
                    <a:pt x="1027" y="1042"/>
                  </a:cubicBezTo>
                  <a:cubicBezTo>
                    <a:pt x="1028" y="1043"/>
                    <a:pt x="1029" y="1043"/>
                    <a:pt x="1029" y="1044"/>
                  </a:cubicBezTo>
                  <a:cubicBezTo>
                    <a:pt x="1030" y="1044"/>
                    <a:pt x="1031" y="1045"/>
                    <a:pt x="1032" y="1045"/>
                  </a:cubicBezTo>
                  <a:cubicBezTo>
                    <a:pt x="1032" y="1046"/>
                    <a:pt x="1033" y="1046"/>
                    <a:pt x="1033" y="1046"/>
                  </a:cubicBezTo>
                  <a:cubicBezTo>
                    <a:pt x="1033" y="1047"/>
                    <a:pt x="1034" y="1047"/>
                    <a:pt x="1034" y="1047"/>
                  </a:cubicBezTo>
                  <a:cubicBezTo>
                    <a:pt x="1035" y="1048"/>
                    <a:pt x="1037" y="1049"/>
                    <a:pt x="1038" y="1050"/>
                  </a:cubicBezTo>
                  <a:cubicBezTo>
                    <a:pt x="1038" y="1051"/>
                    <a:pt x="1038" y="1051"/>
                    <a:pt x="1039" y="1051"/>
                  </a:cubicBezTo>
                  <a:cubicBezTo>
                    <a:pt x="1039" y="1053"/>
                    <a:pt x="1039" y="1056"/>
                    <a:pt x="1039" y="1058"/>
                  </a:cubicBezTo>
                  <a:cubicBezTo>
                    <a:pt x="1040" y="1061"/>
                    <a:pt x="1040" y="1065"/>
                    <a:pt x="1041" y="1068"/>
                  </a:cubicBezTo>
                  <a:cubicBezTo>
                    <a:pt x="1041" y="1072"/>
                    <a:pt x="1042" y="1075"/>
                    <a:pt x="1042" y="1079"/>
                  </a:cubicBezTo>
                  <a:cubicBezTo>
                    <a:pt x="1043" y="1086"/>
                    <a:pt x="1043" y="1094"/>
                    <a:pt x="1042" y="1102"/>
                  </a:cubicBezTo>
                  <a:cubicBezTo>
                    <a:pt x="1042" y="1105"/>
                    <a:pt x="1041" y="1109"/>
                    <a:pt x="1041" y="1113"/>
                  </a:cubicBezTo>
                  <a:cubicBezTo>
                    <a:pt x="1041" y="1114"/>
                    <a:pt x="1041" y="1115"/>
                    <a:pt x="1041" y="1116"/>
                  </a:cubicBezTo>
                  <a:cubicBezTo>
                    <a:pt x="1041" y="1117"/>
                    <a:pt x="1041" y="1119"/>
                    <a:pt x="1041" y="1120"/>
                  </a:cubicBezTo>
                  <a:cubicBezTo>
                    <a:pt x="1041" y="1122"/>
                    <a:pt x="1042" y="1124"/>
                    <a:pt x="1042" y="1126"/>
                  </a:cubicBezTo>
                  <a:cubicBezTo>
                    <a:pt x="1043" y="1130"/>
                    <a:pt x="1044" y="1134"/>
                    <a:pt x="1045" y="1138"/>
                  </a:cubicBezTo>
                  <a:cubicBezTo>
                    <a:pt x="1046" y="1141"/>
                    <a:pt x="1047" y="1144"/>
                    <a:pt x="1048" y="1146"/>
                  </a:cubicBezTo>
                  <a:cubicBezTo>
                    <a:pt x="1047" y="1145"/>
                    <a:pt x="1047" y="1144"/>
                    <a:pt x="1046" y="1143"/>
                  </a:cubicBezTo>
                  <a:cubicBezTo>
                    <a:pt x="1046" y="1143"/>
                    <a:pt x="1046" y="1142"/>
                    <a:pt x="1045" y="1142"/>
                  </a:cubicBezTo>
                  <a:cubicBezTo>
                    <a:pt x="1045" y="1141"/>
                    <a:pt x="1045" y="1141"/>
                    <a:pt x="1044" y="1140"/>
                  </a:cubicBezTo>
                  <a:cubicBezTo>
                    <a:pt x="1044" y="1139"/>
                    <a:pt x="1043" y="1139"/>
                    <a:pt x="1043" y="1139"/>
                  </a:cubicBezTo>
                  <a:cubicBezTo>
                    <a:pt x="1043" y="1138"/>
                    <a:pt x="1042" y="1138"/>
                    <a:pt x="1042" y="1137"/>
                  </a:cubicBezTo>
                  <a:cubicBezTo>
                    <a:pt x="1040" y="1135"/>
                    <a:pt x="1037" y="1133"/>
                    <a:pt x="1034" y="1132"/>
                  </a:cubicBezTo>
                  <a:cubicBezTo>
                    <a:pt x="1034" y="1132"/>
                    <a:pt x="1034" y="1132"/>
                    <a:pt x="1033" y="1132"/>
                  </a:cubicBezTo>
                  <a:cubicBezTo>
                    <a:pt x="1033" y="1132"/>
                    <a:pt x="1032" y="1132"/>
                    <a:pt x="1032" y="1132"/>
                  </a:cubicBezTo>
                  <a:cubicBezTo>
                    <a:pt x="1032" y="1132"/>
                    <a:pt x="1032" y="1132"/>
                    <a:pt x="1032" y="1132"/>
                  </a:cubicBezTo>
                  <a:cubicBezTo>
                    <a:pt x="1031" y="1131"/>
                    <a:pt x="1031" y="1131"/>
                    <a:pt x="1031" y="1131"/>
                  </a:cubicBezTo>
                  <a:cubicBezTo>
                    <a:pt x="1031" y="1131"/>
                    <a:pt x="1030" y="1131"/>
                    <a:pt x="1030" y="1131"/>
                  </a:cubicBezTo>
                  <a:cubicBezTo>
                    <a:pt x="1028" y="1131"/>
                    <a:pt x="1027" y="1131"/>
                    <a:pt x="1026" y="1132"/>
                  </a:cubicBezTo>
                  <a:cubicBezTo>
                    <a:pt x="1025" y="1132"/>
                    <a:pt x="1024" y="1132"/>
                    <a:pt x="1023" y="1132"/>
                  </a:cubicBezTo>
                  <a:cubicBezTo>
                    <a:pt x="1023" y="1132"/>
                    <a:pt x="1022" y="1132"/>
                    <a:pt x="1021" y="1132"/>
                  </a:cubicBezTo>
                  <a:cubicBezTo>
                    <a:pt x="1021" y="1132"/>
                    <a:pt x="1020" y="1132"/>
                    <a:pt x="1019" y="1132"/>
                  </a:cubicBezTo>
                  <a:cubicBezTo>
                    <a:pt x="1018" y="1132"/>
                    <a:pt x="1018" y="1132"/>
                    <a:pt x="1017" y="1132"/>
                  </a:cubicBezTo>
                  <a:cubicBezTo>
                    <a:pt x="1017" y="1132"/>
                    <a:pt x="1016" y="1132"/>
                    <a:pt x="1016" y="1132"/>
                  </a:cubicBezTo>
                  <a:cubicBezTo>
                    <a:pt x="1016" y="1132"/>
                    <a:pt x="1015" y="1132"/>
                    <a:pt x="1015" y="1132"/>
                  </a:cubicBezTo>
                  <a:cubicBezTo>
                    <a:pt x="1015" y="1132"/>
                    <a:pt x="1015" y="1131"/>
                    <a:pt x="1015" y="1131"/>
                  </a:cubicBezTo>
                  <a:cubicBezTo>
                    <a:pt x="1015" y="1131"/>
                    <a:pt x="1014" y="1131"/>
                    <a:pt x="1014" y="1130"/>
                  </a:cubicBezTo>
                  <a:cubicBezTo>
                    <a:pt x="1014" y="1130"/>
                    <a:pt x="1014" y="1130"/>
                    <a:pt x="1014" y="1130"/>
                  </a:cubicBezTo>
                  <a:cubicBezTo>
                    <a:pt x="1014" y="1130"/>
                    <a:pt x="1013" y="1129"/>
                    <a:pt x="1013" y="1129"/>
                  </a:cubicBezTo>
                  <a:cubicBezTo>
                    <a:pt x="1013" y="1129"/>
                    <a:pt x="1013" y="1128"/>
                    <a:pt x="1012" y="1128"/>
                  </a:cubicBezTo>
                  <a:cubicBezTo>
                    <a:pt x="1012" y="1128"/>
                    <a:pt x="1012" y="1128"/>
                    <a:pt x="1012" y="1127"/>
                  </a:cubicBezTo>
                  <a:cubicBezTo>
                    <a:pt x="1012" y="1127"/>
                    <a:pt x="1012" y="1127"/>
                    <a:pt x="1011" y="1127"/>
                  </a:cubicBezTo>
                  <a:cubicBezTo>
                    <a:pt x="1011" y="1126"/>
                    <a:pt x="1011" y="1126"/>
                    <a:pt x="1011" y="1125"/>
                  </a:cubicBezTo>
                  <a:cubicBezTo>
                    <a:pt x="1010" y="1125"/>
                    <a:pt x="1009" y="1124"/>
                    <a:pt x="1009" y="1123"/>
                  </a:cubicBezTo>
                  <a:cubicBezTo>
                    <a:pt x="1008" y="1122"/>
                    <a:pt x="1008" y="1121"/>
                    <a:pt x="1008" y="1120"/>
                  </a:cubicBezTo>
                  <a:cubicBezTo>
                    <a:pt x="1008" y="1119"/>
                    <a:pt x="1008" y="1119"/>
                    <a:pt x="1007" y="1119"/>
                  </a:cubicBezTo>
                  <a:cubicBezTo>
                    <a:pt x="1008" y="1119"/>
                    <a:pt x="1008" y="1119"/>
                    <a:pt x="1008" y="1119"/>
                  </a:cubicBezTo>
                  <a:cubicBezTo>
                    <a:pt x="1008" y="1119"/>
                    <a:pt x="1008" y="1118"/>
                    <a:pt x="1007" y="1117"/>
                  </a:cubicBezTo>
                  <a:cubicBezTo>
                    <a:pt x="1009" y="1118"/>
                    <a:pt x="1009" y="1118"/>
                    <a:pt x="1009" y="1118"/>
                  </a:cubicBezTo>
                  <a:cubicBezTo>
                    <a:pt x="1022" y="1110"/>
                    <a:pt x="1005" y="1098"/>
                    <a:pt x="1002" y="1088"/>
                  </a:cubicBezTo>
                  <a:cubicBezTo>
                    <a:pt x="999" y="1096"/>
                    <a:pt x="994" y="1115"/>
                    <a:pt x="1006" y="1119"/>
                  </a:cubicBezTo>
                  <a:cubicBezTo>
                    <a:pt x="1006" y="1119"/>
                    <a:pt x="1006" y="1120"/>
                    <a:pt x="1006" y="1120"/>
                  </a:cubicBezTo>
                  <a:cubicBezTo>
                    <a:pt x="1007" y="1121"/>
                    <a:pt x="1007" y="1122"/>
                    <a:pt x="1008" y="1123"/>
                  </a:cubicBezTo>
                  <a:cubicBezTo>
                    <a:pt x="1008" y="1124"/>
                    <a:pt x="1009" y="1125"/>
                    <a:pt x="1009" y="1126"/>
                  </a:cubicBezTo>
                  <a:cubicBezTo>
                    <a:pt x="1010" y="1127"/>
                    <a:pt x="1010" y="1127"/>
                    <a:pt x="1010" y="1128"/>
                  </a:cubicBezTo>
                  <a:cubicBezTo>
                    <a:pt x="1010" y="1128"/>
                    <a:pt x="1011" y="1128"/>
                    <a:pt x="1011" y="1128"/>
                  </a:cubicBezTo>
                  <a:cubicBezTo>
                    <a:pt x="1011" y="1128"/>
                    <a:pt x="1011" y="1129"/>
                    <a:pt x="1011" y="1129"/>
                  </a:cubicBezTo>
                  <a:cubicBezTo>
                    <a:pt x="1012" y="1129"/>
                    <a:pt x="1012" y="1130"/>
                    <a:pt x="1012" y="1130"/>
                  </a:cubicBezTo>
                  <a:cubicBezTo>
                    <a:pt x="1012" y="1130"/>
                    <a:pt x="1013" y="1131"/>
                    <a:pt x="1013" y="1131"/>
                  </a:cubicBezTo>
                  <a:cubicBezTo>
                    <a:pt x="1013" y="1131"/>
                    <a:pt x="1013" y="1131"/>
                    <a:pt x="1013" y="1132"/>
                  </a:cubicBezTo>
                  <a:cubicBezTo>
                    <a:pt x="1014" y="1132"/>
                    <a:pt x="1014" y="1132"/>
                    <a:pt x="1014" y="1132"/>
                  </a:cubicBezTo>
                  <a:cubicBezTo>
                    <a:pt x="1012" y="1132"/>
                    <a:pt x="1010" y="1131"/>
                    <a:pt x="1008" y="1131"/>
                  </a:cubicBezTo>
                  <a:cubicBezTo>
                    <a:pt x="1008" y="1131"/>
                    <a:pt x="1007" y="1131"/>
                    <a:pt x="1007" y="1131"/>
                  </a:cubicBezTo>
                  <a:cubicBezTo>
                    <a:pt x="1006" y="1130"/>
                    <a:pt x="1006" y="1130"/>
                    <a:pt x="1006" y="1130"/>
                  </a:cubicBezTo>
                  <a:cubicBezTo>
                    <a:pt x="1005" y="1130"/>
                    <a:pt x="1004" y="1130"/>
                    <a:pt x="1004" y="1130"/>
                  </a:cubicBezTo>
                  <a:cubicBezTo>
                    <a:pt x="1003" y="1129"/>
                    <a:pt x="1002" y="1129"/>
                    <a:pt x="1002" y="1129"/>
                  </a:cubicBezTo>
                  <a:cubicBezTo>
                    <a:pt x="1001" y="1129"/>
                    <a:pt x="1000" y="1128"/>
                    <a:pt x="999" y="1128"/>
                  </a:cubicBezTo>
                  <a:cubicBezTo>
                    <a:pt x="997" y="1127"/>
                    <a:pt x="994" y="1125"/>
                    <a:pt x="991" y="1124"/>
                  </a:cubicBezTo>
                  <a:cubicBezTo>
                    <a:pt x="990" y="1123"/>
                    <a:pt x="989" y="1122"/>
                    <a:pt x="988" y="1122"/>
                  </a:cubicBezTo>
                  <a:cubicBezTo>
                    <a:pt x="988" y="1122"/>
                    <a:pt x="988" y="1122"/>
                    <a:pt x="988" y="1122"/>
                  </a:cubicBezTo>
                  <a:cubicBezTo>
                    <a:pt x="988" y="1122"/>
                    <a:pt x="988" y="1121"/>
                    <a:pt x="987" y="1121"/>
                  </a:cubicBezTo>
                  <a:cubicBezTo>
                    <a:pt x="987" y="1121"/>
                    <a:pt x="986" y="1120"/>
                    <a:pt x="986" y="1120"/>
                  </a:cubicBezTo>
                  <a:cubicBezTo>
                    <a:pt x="985" y="1120"/>
                    <a:pt x="985" y="1119"/>
                    <a:pt x="985" y="1119"/>
                  </a:cubicBezTo>
                  <a:cubicBezTo>
                    <a:pt x="985" y="1119"/>
                    <a:pt x="984" y="1119"/>
                    <a:pt x="984" y="1119"/>
                  </a:cubicBezTo>
                  <a:cubicBezTo>
                    <a:pt x="983" y="1118"/>
                    <a:pt x="982" y="1117"/>
                    <a:pt x="981" y="1116"/>
                  </a:cubicBezTo>
                  <a:cubicBezTo>
                    <a:pt x="980" y="1115"/>
                    <a:pt x="980" y="1115"/>
                    <a:pt x="979" y="1114"/>
                  </a:cubicBezTo>
                  <a:cubicBezTo>
                    <a:pt x="979" y="1114"/>
                    <a:pt x="979" y="1114"/>
                    <a:pt x="979" y="1114"/>
                  </a:cubicBezTo>
                  <a:cubicBezTo>
                    <a:pt x="978" y="1113"/>
                    <a:pt x="978" y="1113"/>
                    <a:pt x="978" y="1113"/>
                  </a:cubicBezTo>
                  <a:cubicBezTo>
                    <a:pt x="976" y="1111"/>
                    <a:pt x="975" y="1109"/>
                    <a:pt x="973" y="1108"/>
                  </a:cubicBezTo>
                  <a:cubicBezTo>
                    <a:pt x="973" y="1107"/>
                    <a:pt x="972" y="1106"/>
                    <a:pt x="971" y="1106"/>
                  </a:cubicBezTo>
                  <a:cubicBezTo>
                    <a:pt x="971" y="1105"/>
                    <a:pt x="970" y="1104"/>
                    <a:pt x="970" y="1104"/>
                  </a:cubicBezTo>
                  <a:cubicBezTo>
                    <a:pt x="968" y="1101"/>
                    <a:pt x="967" y="1100"/>
                    <a:pt x="967" y="1100"/>
                  </a:cubicBezTo>
                  <a:cubicBezTo>
                    <a:pt x="967" y="1100"/>
                    <a:pt x="967" y="1100"/>
                    <a:pt x="967" y="1101"/>
                  </a:cubicBezTo>
                  <a:cubicBezTo>
                    <a:pt x="968" y="1102"/>
                    <a:pt x="968" y="1103"/>
                    <a:pt x="969" y="1104"/>
                  </a:cubicBezTo>
                  <a:cubicBezTo>
                    <a:pt x="969" y="1105"/>
                    <a:pt x="970" y="1106"/>
                    <a:pt x="970" y="1107"/>
                  </a:cubicBezTo>
                  <a:cubicBezTo>
                    <a:pt x="971" y="1107"/>
                    <a:pt x="971" y="1108"/>
                    <a:pt x="972" y="1109"/>
                  </a:cubicBezTo>
                  <a:cubicBezTo>
                    <a:pt x="972" y="1110"/>
                    <a:pt x="973" y="1111"/>
                    <a:pt x="974" y="1112"/>
                  </a:cubicBezTo>
                  <a:cubicBezTo>
                    <a:pt x="974" y="1113"/>
                    <a:pt x="975" y="1113"/>
                    <a:pt x="975" y="1114"/>
                  </a:cubicBezTo>
                  <a:cubicBezTo>
                    <a:pt x="975" y="1114"/>
                    <a:pt x="976" y="1115"/>
                    <a:pt x="976" y="1115"/>
                  </a:cubicBezTo>
                  <a:cubicBezTo>
                    <a:pt x="977" y="1115"/>
                    <a:pt x="977" y="1116"/>
                    <a:pt x="977" y="1116"/>
                  </a:cubicBezTo>
                  <a:cubicBezTo>
                    <a:pt x="977" y="1116"/>
                    <a:pt x="977" y="1116"/>
                    <a:pt x="978" y="1117"/>
                  </a:cubicBezTo>
                  <a:cubicBezTo>
                    <a:pt x="978" y="1117"/>
                    <a:pt x="979" y="1117"/>
                    <a:pt x="979" y="1118"/>
                  </a:cubicBezTo>
                  <a:cubicBezTo>
                    <a:pt x="980" y="1119"/>
                    <a:pt x="980" y="1119"/>
                    <a:pt x="981" y="1120"/>
                  </a:cubicBezTo>
                  <a:cubicBezTo>
                    <a:pt x="980" y="1120"/>
                    <a:pt x="980" y="1120"/>
                    <a:pt x="979" y="1120"/>
                  </a:cubicBezTo>
                  <a:cubicBezTo>
                    <a:pt x="978" y="1120"/>
                    <a:pt x="977" y="1120"/>
                    <a:pt x="977" y="1120"/>
                  </a:cubicBezTo>
                  <a:cubicBezTo>
                    <a:pt x="976" y="1120"/>
                    <a:pt x="975" y="1120"/>
                    <a:pt x="974" y="1120"/>
                  </a:cubicBezTo>
                  <a:cubicBezTo>
                    <a:pt x="973" y="1120"/>
                    <a:pt x="973" y="1120"/>
                    <a:pt x="972" y="1120"/>
                  </a:cubicBezTo>
                  <a:cubicBezTo>
                    <a:pt x="972" y="1120"/>
                    <a:pt x="972" y="1120"/>
                    <a:pt x="972" y="1120"/>
                  </a:cubicBezTo>
                  <a:cubicBezTo>
                    <a:pt x="971" y="1121"/>
                    <a:pt x="971" y="1121"/>
                    <a:pt x="971" y="1121"/>
                  </a:cubicBezTo>
                  <a:cubicBezTo>
                    <a:pt x="971" y="1120"/>
                    <a:pt x="970" y="1120"/>
                    <a:pt x="970" y="1119"/>
                  </a:cubicBezTo>
                  <a:cubicBezTo>
                    <a:pt x="960" y="1103"/>
                    <a:pt x="954" y="1083"/>
                    <a:pt x="950" y="1057"/>
                  </a:cubicBezTo>
                  <a:cubicBezTo>
                    <a:pt x="944" y="1008"/>
                    <a:pt x="921" y="1003"/>
                    <a:pt x="896" y="1004"/>
                  </a:cubicBezTo>
                  <a:cubicBezTo>
                    <a:pt x="892" y="1002"/>
                    <a:pt x="889" y="1001"/>
                    <a:pt x="885" y="999"/>
                  </a:cubicBezTo>
                  <a:cubicBezTo>
                    <a:pt x="879" y="996"/>
                    <a:pt x="872" y="993"/>
                    <a:pt x="865" y="990"/>
                  </a:cubicBezTo>
                  <a:cubicBezTo>
                    <a:pt x="864" y="990"/>
                    <a:pt x="863" y="990"/>
                    <a:pt x="862" y="989"/>
                  </a:cubicBezTo>
                  <a:cubicBezTo>
                    <a:pt x="862" y="989"/>
                    <a:pt x="861" y="989"/>
                    <a:pt x="860" y="988"/>
                  </a:cubicBezTo>
                  <a:cubicBezTo>
                    <a:pt x="858" y="988"/>
                    <a:pt x="858" y="988"/>
                    <a:pt x="858" y="988"/>
                  </a:cubicBezTo>
                  <a:cubicBezTo>
                    <a:pt x="858" y="988"/>
                    <a:pt x="858" y="988"/>
                    <a:pt x="858" y="988"/>
                  </a:cubicBezTo>
                  <a:cubicBezTo>
                    <a:pt x="858" y="988"/>
                    <a:pt x="858" y="988"/>
                    <a:pt x="858" y="988"/>
                  </a:cubicBezTo>
                  <a:cubicBezTo>
                    <a:pt x="858" y="988"/>
                    <a:pt x="858" y="988"/>
                    <a:pt x="858" y="988"/>
                  </a:cubicBezTo>
                  <a:cubicBezTo>
                    <a:pt x="857" y="988"/>
                    <a:pt x="857" y="988"/>
                    <a:pt x="857" y="988"/>
                  </a:cubicBezTo>
                  <a:cubicBezTo>
                    <a:pt x="857" y="987"/>
                    <a:pt x="856" y="987"/>
                    <a:pt x="856" y="987"/>
                  </a:cubicBezTo>
                  <a:cubicBezTo>
                    <a:pt x="855" y="986"/>
                    <a:pt x="854" y="986"/>
                    <a:pt x="853" y="985"/>
                  </a:cubicBezTo>
                  <a:cubicBezTo>
                    <a:pt x="852" y="984"/>
                    <a:pt x="852" y="984"/>
                    <a:pt x="851" y="983"/>
                  </a:cubicBezTo>
                  <a:cubicBezTo>
                    <a:pt x="851" y="983"/>
                    <a:pt x="850" y="983"/>
                    <a:pt x="850" y="983"/>
                  </a:cubicBezTo>
                  <a:cubicBezTo>
                    <a:pt x="850" y="982"/>
                    <a:pt x="849" y="982"/>
                    <a:pt x="849" y="982"/>
                  </a:cubicBezTo>
                  <a:cubicBezTo>
                    <a:pt x="847" y="980"/>
                    <a:pt x="844" y="976"/>
                    <a:pt x="842" y="973"/>
                  </a:cubicBezTo>
                  <a:cubicBezTo>
                    <a:pt x="841" y="972"/>
                    <a:pt x="841" y="972"/>
                    <a:pt x="841" y="972"/>
                  </a:cubicBezTo>
                  <a:cubicBezTo>
                    <a:pt x="841" y="971"/>
                    <a:pt x="840" y="971"/>
                    <a:pt x="840" y="970"/>
                  </a:cubicBezTo>
                  <a:cubicBezTo>
                    <a:pt x="839" y="969"/>
                    <a:pt x="839" y="968"/>
                    <a:pt x="838" y="967"/>
                  </a:cubicBezTo>
                  <a:cubicBezTo>
                    <a:pt x="837" y="965"/>
                    <a:pt x="836" y="963"/>
                    <a:pt x="835" y="961"/>
                  </a:cubicBezTo>
                  <a:cubicBezTo>
                    <a:pt x="834" y="959"/>
                    <a:pt x="833" y="957"/>
                    <a:pt x="831" y="955"/>
                  </a:cubicBezTo>
                  <a:cubicBezTo>
                    <a:pt x="830" y="954"/>
                    <a:pt x="829" y="952"/>
                    <a:pt x="828" y="951"/>
                  </a:cubicBezTo>
                  <a:cubicBezTo>
                    <a:pt x="828" y="951"/>
                    <a:pt x="828" y="951"/>
                    <a:pt x="828" y="950"/>
                  </a:cubicBezTo>
                  <a:cubicBezTo>
                    <a:pt x="828" y="950"/>
                    <a:pt x="828" y="950"/>
                    <a:pt x="828" y="950"/>
                  </a:cubicBezTo>
                  <a:cubicBezTo>
                    <a:pt x="828" y="950"/>
                    <a:pt x="829" y="949"/>
                    <a:pt x="829" y="949"/>
                  </a:cubicBezTo>
                  <a:cubicBezTo>
                    <a:pt x="829" y="949"/>
                    <a:pt x="829" y="949"/>
                    <a:pt x="829" y="949"/>
                  </a:cubicBezTo>
                  <a:cubicBezTo>
                    <a:pt x="829" y="948"/>
                    <a:pt x="829" y="948"/>
                    <a:pt x="829" y="948"/>
                  </a:cubicBezTo>
                  <a:cubicBezTo>
                    <a:pt x="829" y="946"/>
                    <a:pt x="830" y="944"/>
                    <a:pt x="831" y="942"/>
                  </a:cubicBezTo>
                  <a:cubicBezTo>
                    <a:pt x="833" y="939"/>
                    <a:pt x="834" y="937"/>
                    <a:pt x="835" y="934"/>
                  </a:cubicBezTo>
                  <a:cubicBezTo>
                    <a:pt x="835" y="934"/>
                    <a:pt x="835" y="934"/>
                    <a:pt x="835" y="934"/>
                  </a:cubicBezTo>
                  <a:cubicBezTo>
                    <a:pt x="847" y="930"/>
                    <a:pt x="837" y="916"/>
                    <a:pt x="835" y="907"/>
                  </a:cubicBezTo>
                  <a:cubicBezTo>
                    <a:pt x="825" y="912"/>
                    <a:pt x="823" y="925"/>
                    <a:pt x="831" y="933"/>
                  </a:cubicBezTo>
                  <a:cubicBezTo>
                    <a:pt x="832" y="935"/>
                    <a:pt x="832" y="935"/>
                    <a:pt x="832" y="935"/>
                  </a:cubicBezTo>
                  <a:cubicBezTo>
                    <a:pt x="832" y="935"/>
                    <a:pt x="833" y="935"/>
                    <a:pt x="833" y="934"/>
                  </a:cubicBezTo>
                  <a:cubicBezTo>
                    <a:pt x="832" y="937"/>
                    <a:pt x="831" y="939"/>
                    <a:pt x="830" y="941"/>
                  </a:cubicBezTo>
                  <a:cubicBezTo>
                    <a:pt x="829" y="943"/>
                    <a:pt x="828" y="945"/>
                    <a:pt x="827" y="947"/>
                  </a:cubicBezTo>
                  <a:cubicBezTo>
                    <a:pt x="827" y="948"/>
                    <a:pt x="827" y="948"/>
                    <a:pt x="827" y="948"/>
                  </a:cubicBezTo>
                  <a:cubicBezTo>
                    <a:pt x="827" y="948"/>
                    <a:pt x="827" y="949"/>
                    <a:pt x="827" y="949"/>
                  </a:cubicBezTo>
                  <a:cubicBezTo>
                    <a:pt x="827" y="949"/>
                    <a:pt x="827" y="949"/>
                    <a:pt x="827" y="950"/>
                  </a:cubicBezTo>
                  <a:cubicBezTo>
                    <a:pt x="827" y="950"/>
                    <a:pt x="827" y="950"/>
                    <a:pt x="827" y="950"/>
                  </a:cubicBezTo>
                  <a:cubicBezTo>
                    <a:pt x="824" y="946"/>
                    <a:pt x="821" y="944"/>
                    <a:pt x="818" y="942"/>
                  </a:cubicBezTo>
                  <a:cubicBezTo>
                    <a:pt x="818" y="942"/>
                    <a:pt x="818" y="941"/>
                    <a:pt x="817" y="941"/>
                  </a:cubicBezTo>
                  <a:cubicBezTo>
                    <a:pt x="817" y="941"/>
                    <a:pt x="817" y="941"/>
                    <a:pt x="816" y="940"/>
                  </a:cubicBezTo>
                  <a:cubicBezTo>
                    <a:pt x="815" y="940"/>
                    <a:pt x="815" y="940"/>
                    <a:pt x="814" y="939"/>
                  </a:cubicBezTo>
                  <a:cubicBezTo>
                    <a:pt x="813" y="939"/>
                    <a:pt x="812" y="938"/>
                    <a:pt x="811" y="937"/>
                  </a:cubicBezTo>
                  <a:cubicBezTo>
                    <a:pt x="811" y="937"/>
                    <a:pt x="811" y="937"/>
                    <a:pt x="810" y="937"/>
                  </a:cubicBezTo>
                  <a:cubicBezTo>
                    <a:pt x="810" y="937"/>
                    <a:pt x="810" y="937"/>
                    <a:pt x="810" y="936"/>
                  </a:cubicBezTo>
                  <a:cubicBezTo>
                    <a:pt x="810" y="936"/>
                    <a:pt x="810" y="936"/>
                    <a:pt x="810" y="936"/>
                  </a:cubicBezTo>
                  <a:cubicBezTo>
                    <a:pt x="809" y="936"/>
                    <a:pt x="809" y="936"/>
                    <a:pt x="809" y="936"/>
                  </a:cubicBezTo>
                  <a:cubicBezTo>
                    <a:pt x="809" y="935"/>
                    <a:pt x="808" y="934"/>
                    <a:pt x="807" y="934"/>
                  </a:cubicBezTo>
                  <a:cubicBezTo>
                    <a:pt x="807" y="933"/>
                    <a:pt x="806" y="932"/>
                    <a:pt x="805" y="931"/>
                  </a:cubicBezTo>
                  <a:cubicBezTo>
                    <a:pt x="805" y="931"/>
                    <a:pt x="804" y="930"/>
                    <a:pt x="803" y="929"/>
                  </a:cubicBezTo>
                  <a:cubicBezTo>
                    <a:pt x="803" y="928"/>
                    <a:pt x="802" y="927"/>
                    <a:pt x="801" y="926"/>
                  </a:cubicBezTo>
                  <a:cubicBezTo>
                    <a:pt x="801" y="926"/>
                    <a:pt x="801" y="925"/>
                    <a:pt x="801" y="925"/>
                  </a:cubicBezTo>
                  <a:cubicBezTo>
                    <a:pt x="801" y="925"/>
                    <a:pt x="801" y="925"/>
                    <a:pt x="801" y="925"/>
                  </a:cubicBezTo>
                  <a:cubicBezTo>
                    <a:pt x="800" y="924"/>
                    <a:pt x="801" y="922"/>
                    <a:pt x="800" y="921"/>
                  </a:cubicBezTo>
                  <a:cubicBezTo>
                    <a:pt x="800" y="920"/>
                    <a:pt x="800" y="920"/>
                    <a:pt x="800" y="920"/>
                  </a:cubicBezTo>
                  <a:cubicBezTo>
                    <a:pt x="808" y="916"/>
                    <a:pt x="800" y="908"/>
                    <a:pt x="797" y="904"/>
                  </a:cubicBezTo>
                  <a:cubicBezTo>
                    <a:pt x="792" y="897"/>
                    <a:pt x="793" y="894"/>
                    <a:pt x="792" y="886"/>
                  </a:cubicBezTo>
                  <a:cubicBezTo>
                    <a:pt x="785" y="896"/>
                    <a:pt x="780" y="922"/>
                    <a:pt x="799" y="925"/>
                  </a:cubicBezTo>
                  <a:cubicBezTo>
                    <a:pt x="799" y="926"/>
                    <a:pt x="799" y="926"/>
                    <a:pt x="800" y="927"/>
                  </a:cubicBezTo>
                  <a:cubicBezTo>
                    <a:pt x="801" y="928"/>
                    <a:pt x="801" y="929"/>
                    <a:pt x="802" y="930"/>
                  </a:cubicBezTo>
                  <a:cubicBezTo>
                    <a:pt x="803" y="931"/>
                    <a:pt x="803" y="932"/>
                    <a:pt x="804" y="932"/>
                  </a:cubicBezTo>
                  <a:cubicBezTo>
                    <a:pt x="805" y="933"/>
                    <a:pt x="805" y="934"/>
                    <a:pt x="806" y="935"/>
                  </a:cubicBezTo>
                  <a:cubicBezTo>
                    <a:pt x="807" y="935"/>
                    <a:pt x="807" y="936"/>
                    <a:pt x="808" y="937"/>
                  </a:cubicBezTo>
                  <a:cubicBezTo>
                    <a:pt x="808" y="937"/>
                    <a:pt x="808" y="937"/>
                    <a:pt x="808" y="937"/>
                  </a:cubicBezTo>
                  <a:cubicBezTo>
                    <a:pt x="808" y="937"/>
                    <a:pt x="809" y="938"/>
                    <a:pt x="809" y="938"/>
                  </a:cubicBezTo>
                  <a:cubicBezTo>
                    <a:pt x="809" y="938"/>
                    <a:pt x="809" y="938"/>
                    <a:pt x="810" y="938"/>
                  </a:cubicBezTo>
                  <a:cubicBezTo>
                    <a:pt x="810" y="939"/>
                    <a:pt x="811" y="939"/>
                    <a:pt x="811" y="939"/>
                  </a:cubicBezTo>
                  <a:cubicBezTo>
                    <a:pt x="812" y="940"/>
                    <a:pt x="813" y="940"/>
                    <a:pt x="813" y="940"/>
                  </a:cubicBezTo>
                  <a:cubicBezTo>
                    <a:pt x="813" y="940"/>
                    <a:pt x="812" y="940"/>
                    <a:pt x="812" y="939"/>
                  </a:cubicBezTo>
                  <a:cubicBezTo>
                    <a:pt x="812" y="940"/>
                    <a:pt x="813" y="940"/>
                    <a:pt x="813" y="940"/>
                  </a:cubicBezTo>
                  <a:cubicBezTo>
                    <a:pt x="814" y="941"/>
                    <a:pt x="815" y="941"/>
                    <a:pt x="815" y="942"/>
                  </a:cubicBezTo>
                  <a:cubicBezTo>
                    <a:pt x="815" y="942"/>
                    <a:pt x="816" y="942"/>
                    <a:pt x="816" y="943"/>
                  </a:cubicBezTo>
                  <a:cubicBezTo>
                    <a:pt x="816" y="943"/>
                    <a:pt x="817" y="943"/>
                    <a:pt x="817" y="943"/>
                  </a:cubicBezTo>
                  <a:cubicBezTo>
                    <a:pt x="820" y="945"/>
                    <a:pt x="823" y="948"/>
                    <a:pt x="826" y="951"/>
                  </a:cubicBezTo>
                  <a:cubicBezTo>
                    <a:pt x="827" y="952"/>
                    <a:pt x="827" y="953"/>
                    <a:pt x="828" y="954"/>
                  </a:cubicBezTo>
                  <a:cubicBezTo>
                    <a:pt x="828" y="954"/>
                    <a:pt x="828" y="954"/>
                    <a:pt x="828" y="954"/>
                  </a:cubicBezTo>
                  <a:cubicBezTo>
                    <a:pt x="828" y="954"/>
                    <a:pt x="828" y="954"/>
                    <a:pt x="828" y="954"/>
                  </a:cubicBezTo>
                  <a:cubicBezTo>
                    <a:pt x="829" y="955"/>
                    <a:pt x="829" y="956"/>
                    <a:pt x="830" y="956"/>
                  </a:cubicBezTo>
                  <a:cubicBezTo>
                    <a:pt x="831" y="958"/>
                    <a:pt x="832" y="960"/>
                    <a:pt x="833" y="962"/>
                  </a:cubicBezTo>
                  <a:cubicBezTo>
                    <a:pt x="834" y="964"/>
                    <a:pt x="835" y="966"/>
                    <a:pt x="837" y="968"/>
                  </a:cubicBezTo>
                  <a:cubicBezTo>
                    <a:pt x="837" y="969"/>
                    <a:pt x="838" y="970"/>
                    <a:pt x="838" y="971"/>
                  </a:cubicBezTo>
                  <a:cubicBezTo>
                    <a:pt x="839" y="972"/>
                    <a:pt x="839" y="972"/>
                    <a:pt x="839" y="973"/>
                  </a:cubicBezTo>
                  <a:cubicBezTo>
                    <a:pt x="839" y="973"/>
                    <a:pt x="840" y="973"/>
                    <a:pt x="840" y="974"/>
                  </a:cubicBezTo>
                  <a:cubicBezTo>
                    <a:pt x="842" y="978"/>
                    <a:pt x="845" y="981"/>
                    <a:pt x="848" y="983"/>
                  </a:cubicBezTo>
                  <a:cubicBezTo>
                    <a:pt x="848" y="983"/>
                    <a:pt x="849" y="984"/>
                    <a:pt x="849" y="984"/>
                  </a:cubicBezTo>
                  <a:cubicBezTo>
                    <a:pt x="849" y="984"/>
                    <a:pt x="850" y="985"/>
                    <a:pt x="850" y="985"/>
                  </a:cubicBezTo>
                  <a:cubicBezTo>
                    <a:pt x="851" y="985"/>
                    <a:pt x="851" y="986"/>
                    <a:pt x="852" y="986"/>
                  </a:cubicBezTo>
                  <a:cubicBezTo>
                    <a:pt x="852" y="986"/>
                    <a:pt x="853" y="986"/>
                    <a:pt x="854" y="987"/>
                  </a:cubicBezTo>
                  <a:cubicBezTo>
                    <a:pt x="850" y="986"/>
                    <a:pt x="846" y="986"/>
                    <a:pt x="842" y="987"/>
                  </a:cubicBezTo>
                  <a:cubicBezTo>
                    <a:pt x="838" y="987"/>
                    <a:pt x="834" y="988"/>
                    <a:pt x="831" y="988"/>
                  </a:cubicBezTo>
                  <a:cubicBezTo>
                    <a:pt x="827" y="988"/>
                    <a:pt x="823" y="988"/>
                    <a:pt x="819" y="988"/>
                  </a:cubicBezTo>
                  <a:cubicBezTo>
                    <a:pt x="818" y="988"/>
                    <a:pt x="817" y="988"/>
                    <a:pt x="817" y="987"/>
                  </a:cubicBezTo>
                  <a:cubicBezTo>
                    <a:pt x="816" y="987"/>
                    <a:pt x="816" y="987"/>
                    <a:pt x="816" y="987"/>
                  </a:cubicBezTo>
                  <a:cubicBezTo>
                    <a:pt x="816" y="987"/>
                    <a:pt x="816" y="987"/>
                    <a:pt x="816" y="987"/>
                  </a:cubicBezTo>
                  <a:cubicBezTo>
                    <a:pt x="815" y="987"/>
                    <a:pt x="815" y="987"/>
                    <a:pt x="815" y="987"/>
                  </a:cubicBezTo>
                  <a:cubicBezTo>
                    <a:pt x="815" y="987"/>
                    <a:pt x="814" y="987"/>
                    <a:pt x="814" y="987"/>
                  </a:cubicBezTo>
                  <a:cubicBezTo>
                    <a:pt x="812" y="986"/>
                    <a:pt x="810" y="985"/>
                    <a:pt x="809" y="985"/>
                  </a:cubicBezTo>
                  <a:cubicBezTo>
                    <a:pt x="805" y="983"/>
                    <a:pt x="802" y="981"/>
                    <a:pt x="798" y="979"/>
                  </a:cubicBezTo>
                  <a:cubicBezTo>
                    <a:pt x="795" y="977"/>
                    <a:pt x="792" y="974"/>
                    <a:pt x="788" y="973"/>
                  </a:cubicBezTo>
                  <a:cubicBezTo>
                    <a:pt x="785" y="971"/>
                    <a:pt x="781" y="969"/>
                    <a:pt x="777" y="969"/>
                  </a:cubicBezTo>
                  <a:cubicBezTo>
                    <a:pt x="776" y="968"/>
                    <a:pt x="774" y="968"/>
                    <a:pt x="773" y="968"/>
                  </a:cubicBezTo>
                  <a:cubicBezTo>
                    <a:pt x="772" y="968"/>
                    <a:pt x="772" y="968"/>
                    <a:pt x="772" y="967"/>
                  </a:cubicBezTo>
                  <a:cubicBezTo>
                    <a:pt x="772" y="967"/>
                    <a:pt x="772" y="967"/>
                    <a:pt x="771" y="966"/>
                  </a:cubicBezTo>
                  <a:cubicBezTo>
                    <a:pt x="771" y="966"/>
                    <a:pt x="771" y="966"/>
                    <a:pt x="771" y="966"/>
                  </a:cubicBezTo>
                  <a:cubicBezTo>
                    <a:pt x="771" y="965"/>
                    <a:pt x="771" y="965"/>
                    <a:pt x="770" y="965"/>
                  </a:cubicBezTo>
                  <a:cubicBezTo>
                    <a:pt x="770" y="965"/>
                    <a:pt x="770" y="964"/>
                    <a:pt x="769" y="964"/>
                  </a:cubicBezTo>
                  <a:cubicBezTo>
                    <a:pt x="769" y="963"/>
                    <a:pt x="769" y="963"/>
                    <a:pt x="768" y="963"/>
                  </a:cubicBezTo>
                  <a:cubicBezTo>
                    <a:pt x="768" y="962"/>
                    <a:pt x="767" y="962"/>
                    <a:pt x="767" y="961"/>
                  </a:cubicBezTo>
                  <a:cubicBezTo>
                    <a:pt x="766" y="961"/>
                    <a:pt x="766" y="960"/>
                    <a:pt x="765" y="960"/>
                  </a:cubicBezTo>
                  <a:cubicBezTo>
                    <a:pt x="764" y="959"/>
                    <a:pt x="763" y="958"/>
                    <a:pt x="762" y="958"/>
                  </a:cubicBezTo>
                  <a:cubicBezTo>
                    <a:pt x="761" y="957"/>
                    <a:pt x="760" y="956"/>
                    <a:pt x="759" y="955"/>
                  </a:cubicBezTo>
                  <a:cubicBezTo>
                    <a:pt x="759" y="955"/>
                    <a:pt x="758" y="955"/>
                    <a:pt x="758" y="955"/>
                  </a:cubicBezTo>
                  <a:cubicBezTo>
                    <a:pt x="762" y="937"/>
                    <a:pt x="728" y="941"/>
                    <a:pt x="720" y="938"/>
                  </a:cubicBezTo>
                  <a:cubicBezTo>
                    <a:pt x="726" y="950"/>
                    <a:pt x="743" y="972"/>
                    <a:pt x="756" y="957"/>
                  </a:cubicBezTo>
                  <a:cubicBezTo>
                    <a:pt x="756" y="956"/>
                    <a:pt x="755" y="955"/>
                    <a:pt x="754" y="955"/>
                  </a:cubicBezTo>
                  <a:cubicBezTo>
                    <a:pt x="755" y="955"/>
                    <a:pt x="755" y="955"/>
                    <a:pt x="755" y="955"/>
                  </a:cubicBezTo>
                  <a:cubicBezTo>
                    <a:pt x="756" y="956"/>
                    <a:pt x="757" y="956"/>
                    <a:pt x="758" y="957"/>
                  </a:cubicBezTo>
                  <a:cubicBezTo>
                    <a:pt x="759" y="958"/>
                    <a:pt x="760" y="958"/>
                    <a:pt x="761" y="959"/>
                  </a:cubicBezTo>
                  <a:cubicBezTo>
                    <a:pt x="762" y="960"/>
                    <a:pt x="763" y="961"/>
                    <a:pt x="764" y="962"/>
                  </a:cubicBezTo>
                  <a:cubicBezTo>
                    <a:pt x="764" y="962"/>
                    <a:pt x="765" y="963"/>
                    <a:pt x="765" y="963"/>
                  </a:cubicBezTo>
                  <a:cubicBezTo>
                    <a:pt x="766" y="963"/>
                    <a:pt x="766" y="964"/>
                    <a:pt x="767" y="964"/>
                  </a:cubicBezTo>
                  <a:cubicBezTo>
                    <a:pt x="767" y="965"/>
                    <a:pt x="767" y="965"/>
                    <a:pt x="768" y="965"/>
                  </a:cubicBezTo>
                  <a:cubicBezTo>
                    <a:pt x="768" y="966"/>
                    <a:pt x="768" y="966"/>
                    <a:pt x="769" y="966"/>
                  </a:cubicBezTo>
                  <a:cubicBezTo>
                    <a:pt x="769" y="967"/>
                    <a:pt x="769" y="967"/>
                    <a:pt x="769" y="967"/>
                  </a:cubicBezTo>
                  <a:cubicBezTo>
                    <a:pt x="769" y="967"/>
                    <a:pt x="770" y="967"/>
                    <a:pt x="770" y="967"/>
                  </a:cubicBezTo>
                  <a:cubicBezTo>
                    <a:pt x="770" y="968"/>
                    <a:pt x="770" y="968"/>
                    <a:pt x="771" y="968"/>
                  </a:cubicBezTo>
                  <a:cubicBezTo>
                    <a:pt x="771" y="968"/>
                    <a:pt x="771" y="968"/>
                    <a:pt x="771" y="968"/>
                  </a:cubicBezTo>
                  <a:cubicBezTo>
                    <a:pt x="770" y="968"/>
                    <a:pt x="770" y="968"/>
                    <a:pt x="770" y="968"/>
                  </a:cubicBezTo>
                  <a:cubicBezTo>
                    <a:pt x="769" y="968"/>
                    <a:pt x="769" y="968"/>
                    <a:pt x="769" y="968"/>
                  </a:cubicBezTo>
                  <a:cubicBezTo>
                    <a:pt x="768" y="968"/>
                    <a:pt x="767" y="969"/>
                    <a:pt x="766" y="969"/>
                  </a:cubicBezTo>
                  <a:cubicBezTo>
                    <a:pt x="762" y="969"/>
                    <a:pt x="759" y="970"/>
                    <a:pt x="756" y="971"/>
                  </a:cubicBezTo>
                  <a:cubicBezTo>
                    <a:pt x="752" y="972"/>
                    <a:pt x="749" y="973"/>
                    <a:pt x="746" y="975"/>
                  </a:cubicBezTo>
                  <a:cubicBezTo>
                    <a:pt x="746" y="975"/>
                    <a:pt x="746" y="975"/>
                    <a:pt x="746" y="975"/>
                  </a:cubicBezTo>
                  <a:cubicBezTo>
                    <a:pt x="745" y="975"/>
                    <a:pt x="745" y="975"/>
                    <a:pt x="744" y="974"/>
                  </a:cubicBezTo>
                  <a:cubicBezTo>
                    <a:pt x="744" y="974"/>
                    <a:pt x="744" y="974"/>
                    <a:pt x="743" y="974"/>
                  </a:cubicBezTo>
                  <a:cubicBezTo>
                    <a:pt x="743" y="974"/>
                    <a:pt x="743" y="974"/>
                    <a:pt x="742" y="974"/>
                  </a:cubicBezTo>
                  <a:cubicBezTo>
                    <a:pt x="742" y="974"/>
                    <a:pt x="741" y="973"/>
                    <a:pt x="740" y="973"/>
                  </a:cubicBezTo>
                  <a:cubicBezTo>
                    <a:pt x="740" y="973"/>
                    <a:pt x="739" y="972"/>
                    <a:pt x="738" y="972"/>
                  </a:cubicBezTo>
                  <a:cubicBezTo>
                    <a:pt x="737" y="972"/>
                    <a:pt x="737" y="971"/>
                    <a:pt x="736" y="971"/>
                  </a:cubicBezTo>
                  <a:cubicBezTo>
                    <a:pt x="734" y="970"/>
                    <a:pt x="732" y="969"/>
                    <a:pt x="730" y="968"/>
                  </a:cubicBezTo>
                  <a:cubicBezTo>
                    <a:pt x="728" y="966"/>
                    <a:pt x="726" y="965"/>
                    <a:pt x="724" y="964"/>
                  </a:cubicBezTo>
                  <a:cubicBezTo>
                    <a:pt x="720" y="961"/>
                    <a:pt x="716" y="958"/>
                    <a:pt x="712" y="955"/>
                  </a:cubicBezTo>
                  <a:cubicBezTo>
                    <a:pt x="710" y="953"/>
                    <a:pt x="708" y="952"/>
                    <a:pt x="705" y="950"/>
                  </a:cubicBezTo>
                  <a:cubicBezTo>
                    <a:pt x="703" y="949"/>
                    <a:pt x="701" y="947"/>
                    <a:pt x="699" y="946"/>
                  </a:cubicBezTo>
                  <a:cubicBezTo>
                    <a:pt x="697" y="944"/>
                    <a:pt x="695" y="943"/>
                    <a:pt x="692" y="942"/>
                  </a:cubicBezTo>
                  <a:cubicBezTo>
                    <a:pt x="692" y="942"/>
                    <a:pt x="692" y="942"/>
                    <a:pt x="692" y="942"/>
                  </a:cubicBezTo>
                  <a:cubicBezTo>
                    <a:pt x="691" y="942"/>
                    <a:pt x="691" y="942"/>
                    <a:pt x="691" y="942"/>
                  </a:cubicBezTo>
                  <a:cubicBezTo>
                    <a:pt x="690" y="942"/>
                    <a:pt x="690" y="942"/>
                    <a:pt x="689" y="942"/>
                  </a:cubicBezTo>
                  <a:cubicBezTo>
                    <a:pt x="689" y="942"/>
                    <a:pt x="689" y="942"/>
                    <a:pt x="689" y="942"/>
                  </a:cubicBezTo>
                  <a:cubicBezTo>
                    <a:pt x="689" y="942"/>
                    <a:pt x="689" y="941"/>
                    <a:pt x="689" y="941"/>
                  </a:cubicBezTo>
                  <a:cubicBezTo>
                    <a:pt x="689" y="941"/>
                    <a:pt x="690" y="940"/>
                    <a:pt x="690" y="940"/>
                  </a:cubicBezTo>
                  <a:cubicBezTo>
                    <a:pt x="690" y="939"/>
                    <a:pt x="690" y="939"/>
                    <a:pt x="690" y="938"/>
                  </a:cubicBezTo>
                  <a:cubicBezTo>
                    <a:pt x="690" y="938"/>
                    <a:pt x="690" y="937"/>
                    <a:pt x="690" y="937"/>
                  </a:cubicBezTo>
                  <a:cubicBezTo>
                    <a:pt x="690" y="937"/>
                    <a:pt x="690" y="936"/>
                    <a:pt x="690" y="936"/>
                  </a:cubicBezTo>
                  <a:cubicBezTo>
                    <a:pt x="690" y="936"/>
                    <a:pt x="690" y="935"/>
                    <a:pt x="690" y="935"/>
                  </a:cubicBezTo>
                  <a:cubicBezTo>
                    <a:pt x="690" y="935"/>
                    <a:pt x="690" y="934"/>
                    <a:pt x="690" y="933"/>
                  </a:cubicBezTo>
                  <a:cubicBezTo>
                    <a:pt x="690" y="933"/>
                    <a:pt x="690" y="932"/>
                    <a:pt x="690" y="931"/>
                  </a:cubicBezTo>
                  <a:cubicBezTo>
                    <a:pt x="690" y="931"/>
                    <a:pt x="689" y="930"/>
                    <a:pt x="689" y="930"/>
                  </a:cubicBezTo>
                  <a:cubicBezTo>
                    <a:pt x="689" y="930"/>
                    <a:pt x="689" y="929"/>
                    <a:pt x="689" y="929"/>
                  </a:cubicBezTo>
                  <a:cubicBezTo>
                    <a:pt x="689" y="928"/>
                    <a:pt x="689" y="928"/>
                    <a:pt x="689" y="927"/>
                  </a:cubicBezTo>
                  <a:cubicBezTo>
                    <a:pt x="688" y="925"/>
                    <a:pt x="688" y="924"/>
                    <a:pt x="687" y="922"/>
                  </a:cubicBezTo>
                  <a:cubicBezTo>
                    <a:pt x="687" y="922"/>
                    <a:pt x="687" y="922"/>
                    <a:pt x="687" y="921"/>
                  </a:cubicBezTo>
                  <a:cubicBezTo>
                    <a:pt x="688" y="920"/>
                    <a:pt x="688" y="920"/>
                    <a:pt x="688" y="920"/>
                  </a:cubicBezTo>
                  <a:cubicBezTo>
                    <a:pt x="693" y="902"/>
                    <a:pt x="666" y="888"/>
                    <a:pt x="652" y="893"/>
                  </a:cubicBezTo>
                  <a:cubicBezTo>
                    <a:pt x="659" y="898"/>
                    <a:pt x="661" y="908"/>
                    <a:pt x="668" y="914"/>
                  </a:cubicBezTo>
                  <a:cubicBezTo>
                    <a:pt x="673" y="917"/>
                    <a:pt x="679" y="919"/>
                    <a:pt x="684" y="921"/>
                  </a:cubicBezTo>
                  <a:cubicBezTo>
                    <a:pt x="685" y="922"/>
                    <a:pt x="685" y="922"/>
                    <a:pt x="685" y="923"/>
                  </a:cubicBezTo>
                  <a:cubicBezTo>
                    <a:pt x="683" y="924"/>
                    <a:pt x="683" y="924"/>
                    <a:pt x="683" y="924"/>
                  </a:cubicBezTo>
                  <a:cubicBezTo>
                    <a:pt x="684" y="924"/>
                    <a:pt x="685" y="923"/>
                    <a:pt x="685" y="923"/>
                  </a:cubicBezTo>
                  <a:cubicBezTo>
                    <a:pt x="686" y="924"/>
                    <a:pt x="686" y="926"/>
                    <a:pt x="686" y="927"/>
                  </a:cubicBezTo>
                  <a:cubicBezTo>
                    <a:pt x="687" y="928"/>
                    <a:pt x="687" y="929"/>
                    <a:pt x="687" y="929"/>
                  </a:cubicBezTo>
                  <a:cubicBezTo>
                    <a:pt x="687" y="930"/>
                    <a:pt x="687" y="930"/>
                    <a:pt x="687" y="930"/>
                  </a:cubicBezTo>
                  <a:cubicBezTo>
                    <a:pt x="687" y="931"/>
                    <a:pt x="687" y="931"/>
                    <a:pt x="687" y="931"/>
                  </a:cubicBezTo>
                  <a:cubicBezTo>
                    <a:pt x="687" y="932"/>
                    <a:pt x="688" y="933"/>
                    <a:pt x="688" y="933"/>
                  </a:cubicBezTo>
                  <a:cubicBezTo>
                    <a:pt x="688" y="934"/>
                    <a:pt x="688" y="935"/>
                    <a:pt x="688" y="935"/>
                  </a:cubicBezTo>
                  <a:cubicBezTo>
                    <a:pt x="688" y="935"/>
                    <a:pt x="688" y="936"/>
                    <a:pt x="688" y="936"/>
                  </a:cubicBezTo>
                  <a:cubicBezTo>
                    <a:pt x="688" y="936"/>
                    <a:pt x="688" y="937"/>
                    <a:pt x="688" y="937"/>
                  </a:cubicBezTo>
                  <a:cubicBezTo>
                    <a:pt x="688" y="937"/>
                    <a:pt x="688" y="938"/>
                    <a:pt x="688" y="938"/>
                  </a:cubicBezTo>
                  <a:cubicBezTo>
                    <a:pt x="688" y="939"/>
                    <a:pt x="688" y="939"/>
                    <a:pt x="688" y="940"/>
                  </a:cubicBezTo>
                  <a:cubicBezTo>
                    <a:pt x="688" y="940"/>
                    <a:pt x="688" y="940"/>
                    <a:pt x="688" y="941"/>
                  </a:cubicBezTo>
                  <a:cubicBezTo>
                    <a:pt x="688" y="941"/>
                    <a:pt x="689" y="942"/>
                    <a:pt x="689" y="942"/>
                  </a:cubicBezTo>
                  <a:cubicBezTo>
                    <a:pt x="688" y="942"/>
                    <a:pt x="687" y="942"/>
                    <a:pt x="686" y="942"/>
                  </a:cubicBezTo>
                  <a:cubicBezTo>
                    <a:pt x="685" y="942"/>
                    <a:pt x="685" y="942"/>
                    <a:pt x="684" y="942"/>
                  </a:cubicBezTo>
                  <a:cubicBezTo>
                    <a:pt x="684" y="942"/>
                    <a:pt x="684" y="943"/>
                    <a:pt x="683" y="943"/>
                  </a:cubicBezTo>
                  <a:cubicBezTo>
                    <a:pt x="682" y="943"/>
                    <a:pt x="682" y="943"/>
                    <a:pt x="681" y="944"/>
                  </a:cubicBezTo>
                  <a:cubicBezTo>
                    <a:pt x="681" y="944"/>
                    <a:pt x="681" y="944"/>
                    <a:pt x="681" y="943"/>
                  </a:cubicBezTo>
                  <a:cubicBezTo>
                    <a:pt x="681" y="943"/>
                    <a:pt x="681" y="943"/>
                    <a:pt x="680" y="944"/>
                  </a:cubicBezTo>
                  <a:cubicBezTo>
                    <a:pt x="680" y="944"/>
                    <a:pt x="680" y="944"/>
                    <a:pt x="680" y="944"/>
                  </a:cubicBezTo>
                  <a:cubicBezTo>
                    <a:pt x="679" y="944"/>
                    <a:pt x="679" y="944"/>
                    <a:pt x="678" y="944"/>
                  </a:cubicBezTo>
                  <a:cubicBezTo>
                    <a:pt x="678" y="944"/>
                    <a:pt x="677" y="944"/>
                    <a:pt x="676" y="944"/>
                  </a:cubicBezTo>
                  <a:cubicBezTo>
                    <a:pt x="676" y="944"/>
                    <a:pt x="675" y="944"/>
                    <a:pt x="674" y="944"/>
                  </a:cubicBezTo>
                  <a:cubicBezTo>
                    <a:pt x="673" y="944"/>
                    <a:pt x="673" y="944"/>
                    <a:pt x="672" y="944"/>
                  </a:cubicBezTo>
                  <a:cubicBezTo>
                    <a:pt x="671" y="944"/>
                    <a:pt x="671" y="944"/>
                    <a:pt x="670" y="944"/>
                  </a:cubicBezTo>
                  <a:cubicBezTo>
                    <a:pt x="670" y="944"/>
                    <a:pt x="670" y="944"/>
                    <a:pt x="669" y="944"/>
                  </a:cubicBezTo>
                  <a:cubicBezTo>
                    <a:pt x="663" y="931"/>
                    <a:pt x="655" y="933"/>
                    <a:pt x="648" y="944"/>
                  </a:cubicBezTo>
                  <a:cubicBezTo>
                    <a:pt x="655" y="948"/>
                    <a:pt x="663" y="955"/>
                    <a:pt x="669" y="946"/>
                  </a:cubicBezTo>
                  <a:cubicBezTo>
                    <a:pt x="670" y="946"/>
                    <a:pt x="670" y="946"/>
                    <a:pt x="670" y="946"/>
                  </a:cubicBezTo>
                  <a:cubicBezTo>
                    <a:pt x="670" y="946"/>
                    <a:pt x="670" y="946"/>
                    <a:pt x="670" y="946"/>
                  </a:cubicBezTo>
                  <a:cubicBezTo>
                    <a:pt x="671" y="946"/>
                    <a:pt x="671" y="946"/>
                    <a:pt x="672" y="946"/>
                  </a:cubicBezTo>
                  <a:cubicBezTo>
                    <a:pt x="673" y="946"/>
                    <a:pt x="674" y="946"/>
                    <a:pt x="674" y="946"/>
                  </a:cubicBezTo>
                  <a:cubicBezTo>
                    <a:pt x="675" y="946"/>
                    <a:pt x="676" y="946"/>
                    <a:pt x="677" y="946"/>
                  </a:cubicBezTo>
                  <a:cubicBezTo>
                    <a:pt x="677" y="946"/>
                    <a:pt x="677" y="946"/>
                    <a:pt x="677" y="946"/>
                  </a:cubicBezTo>
                  <a:cubicBezTo>
                    <a:pt x="676" y="946"/>
                    <a:pt x="676" y="947"/>
                    <a:pt x="675" y="947"/>
                  </a:cubicBezTo>
                  <a:cubicBezTo>
                    <a:pt x="675" y="947"/>
                    <a:pt x="674" y="947"/>
                    <a:pt x="674" y="947"/>
                  </a:cubicBezTo>
                  <a:cubicBezTo>
                    <a:pt x="674" y="947"/>
                    <a:pt x="676" y="947"/>
                    <a:pt x="678" y="946"/>
                  </a:cubicBezTo>
                  <a:cubicBezTo>
                    <a:pt x="678" y="946"/>
                    <a:pt x="679" y="946"/>
                    <a:pt x="680" y="946"/>
                  </a:cubicBezTo>
                  <a:cubicBezTo>
                    <a:pt x="680" y="946"/>
                    <a:pt x="680" y="945"/>
                    <a:pt x="680" y="945"/>
                  </a:cubicBezTo>
                  <a:cubicBezTo>
                    <a:pt x="681" y="945"/>
                    <a:pt x="681" y="945"/>
                    <a:pt x="681" y="945"/>
                  </a:cubicBezTo>
                  <a:cubicBezTo>
                    <a:pt x="681" y="945"/>
                    <a:pt x="681" y="945"/>
                    <a:pt x="681" y="945"/>
                  </a:cubicBezTo>
                  <a:cubicBezTo>
                    <a:pt x="681" y="945"/>
                    <a:pt x="682" y="945"/>
                    <a:pt x="682" y="945"/>
                  </a:cubicBezTo>
                  <a:cubicBezTo>
                    <a:pt x="682" y="945"/>
                    <a:pt x="682" y="945"/>
                    <a:pt x="682" y="945"/>
                  </a:cubicBezTo>
                  <a:cubicBezTo>
                    <a:pt x="683" y="945"/>
                    <a:pt x="683" y="945"/>
                    <a:pt x="684" y="945"/>
                  </a:cubicBezTo>
                  <a:cubicBezTo>
                    <a:pt x="685" y="944"/>
                    <a:pt x="685" y="944"/>
                    <a:pt x="686" y="944"/>
                  </a:cubicBezTo>
                  <a:cubicBezTo>
                    <a:pt x="687" y="944"/>
                    <a:pt x="688" y="944"/>
                    <a:pt x="689" y="944"/>
                  </a:cubicBezTo>
                  <a:cubicBezTo>
                    <a:pt x="690" y="944"/>
                    <a:pt x="690" y="944"/>
                    <a:pt x="691" y="944"/>
                  </a:cubicBezTo>
                  <a:cubicBezTo>
                    <a:pt x="691" y="944"/>
                    <a:pt x="691" y="944"/>
                    <a:pt x="691" y="944"/>
                  </a:cubicBezTo>
                  <a:cubicBezTo>
                    <a:pt x="692" y="944"/>
                    <a:pt x="692" y="944"/>
                    <a:pt x="692" y="944"/>
                  </a:cubicBezTo>
                  <a:cubicBezTo>
                    <a:pt x="693" y="945"/>
                    <a:pt x="694" y="945"/>
                    <a:pt x="695" y="946"/>
                  </a:cubicBezTo>
                  <a:cubicBezTo>
                    <a:pt x="696" y="946"/>
                    <a:pt x="697" y="947"/>
                    <a:pt x="698" y="947"/>
                  </a:cubicBezTo>
                  <a:cubicBezTo>
                    <a:pt x="700" y="949"/>
                    <a:pt x="702" y="950"/>
                    <a:pt x="704" y="952"/>
                  </a:cubicBezTo>
                  <a:cubicBezTo>
                    <a:pt x="706" y="953"/>
                    <a:pt x="709" y="955"/>
                    <a:pt x="711" y="956"/>
                  </a:cubicBezTo>
                  <a:cubicBezTo>
                    <a:pt x="715" y="959"/>
                    <a:pt x="719" y="962"/>
                    <a:pt x="723" y="965"/>
                  </a:cubicBezTo>
                  <a:cubicBezTo>
                    <a:pt x="725" y="967"/>
                    <a:pt x="727" y="968"/>
                    <a:pt x="729" y="969"/>
                  </a:cubicBezTo>
                  <a:cubicBezTo>
                    <a:pt x="731" y="971"/>
                    <a:pt x="733" y="972"/>
                    <a:pt x="735" y="973"/>
                  </a:cubicBezTo>
                  <a:cubicBezTo>
                    <a:pt x="735" y="973"/>
                    <a:pt x="736" y="973"/>
                    <a:pt x="736" y="973"/>
                  </a:cubicBezTo>
                  <a:cubicBezTo>
                    <a:pt x="737" y="973"/>
                    <a:pt x="737" y="974"/>
                    <a:pt x="737" y="974"/>
                  </a:cubicBezTo>
                  <a:cubicBezTo>
                    <a:pt x="738" y="974"/>
                    <a:pt x="739" y="974"/>
                    <a:pt x="740" y="975"/>
                  </a:cubicBezTo>
                  <a:cubicBezTo>
                    <a:pt x="742" y="975"/>
                    <a:pt x="743" y="975"/>
                    <a:pt x="744" y="975"/>
                  </a:cubicBezTo>
                  <a:cubicBezTo>
                    <a:pt x="744" y="975"/>
                    <a:pt x="745" y="975"/>
                    <a:pt x="745" y="975"/>
                  </a:cubicBezTo>
                  <a:cubicBezTo>
                    <a:pt x="743" y="976"/>
                    <a:pt x="740" y="977"/>
                    <a:pt x="738" y="978"/>
                  </a:cubicBezTo>
                  <a:cubicBezTo>
                    <a:pt x="737" y="979"/>
                    <a:pt x="736" y="980"/>
                    <a:pt x="735" y="980"/>
                  </a:cubicBezTo>
                  <a:cubicBezTo>
                    <a:pt x="734" y="981"/>
                    <a:pt x="732" y="982"/>
                    <a:pt x="731" y="982"/>
                  </a:cubicBezTo>
                  <a:cubicBezTo>
                    <a:pt x="729" y="984"/>
                    <a:pt x="727" y="986"/>
                    <a:pt x="725" y="987"/>
                  </a:cubicBezTo>
                  <a:cubicBezTo>
                    <a:pt x="725" y="987"/>
                    <a:pt x="725" y="988"/>
                    <a:pt x="724" y="988"/>
                  </a:cubicBezTo>
                  <a:cubicBezTo>
                    <a:pt x="724" y="988"/>
                    <a:pt x="723" y="988"/>
                    <a:pt x="723" y="987"/>
                  </a:cubicBezTo>
                  <a:cubicBezTo>
                    <a:pt x="722" y="987"/>
                    <a:pt x="722" y="987"/>
                    <a:pt x="722" y="987"/>
                  </a:cubicBezTo>
                  <a:cubicBezTo>
                    <a:pt x="721" y="987"/>
                    <a:pt x="721" y="987"/>
                    <a:pt x="721" y="986"/>
                  </a:cubicBezTo>
                  <a:cubicBezTo>
                    <a:pt x="720" y="986"/>
                    <a:pt x="720" y="986"/>
                    <a:pt x="719" y="986"/>
                  </a:cubicBezTo>
                  <a:cubicBezTo>
                    <a:pt x="719" y="986"/>
                    <a:pt x="719" y="986"/>
                    <a:pt x="719" y="986"/>
                  </a:cubicBezTo>
                  <a:cubicBezTo>
                    <a:pt x="718" y="986"/>
                    <a:pt x="718" y="986"/>
                    <a:pt x="718" y="986"/>
                  </a:cubicBezTo>
                  <a:cubicBezTo>
                    <a:pt x="717" y="985"/>
                    <a:pt x="717" y="985"/>
                    <a:pt x="716" y="985"/>
                  </a:cubicBezTo>
                  <a:cubicBezTo>
                    <a:pt x="716" y="985"/>
                    <a:pt x="715" y="985"/>
                    <a:pt x="715" y="985"/>
                  </a:cubicBezTo>
                  <a:cubicBezTo>
                    <a:pt x="714" y="985"/>
                    <a:pt x="713" y="985"/>
                    <a:pt x="713" y="985"/>
                  </a:cubicBezTo>
                  <a:cubicBezTo>
                    <a:pt x="712" y="985"/>
                    <a:pt x="712" y="985"/>
                    <a:pt x="711" y="985"/>
                  </a:cubicBezTo>
                  <a:cubicBezTo>
                    <a:pt x="710" y="985"/>
                    <a:pt x="708" y="985"/>
                    <a:pt x="707" y="985"/>
                  </a:cubicBezTo>
                  <a:cubicBezTo>
                    <a:pt x="706" y="985"/>
                    <a:pt x="704" y="985"/>
                    <a:pt x="703" y="985"/>
                  </a:cubicBezTo>
                  <a:cubicBezTo>
                    <a:pt x="701" y="985"/>
                    <a:pt x="700" y="985"/>
                    <a:pt x="699" y="986"/>
                  </a:cubicBezTo>
                  <a:cubicBezTo>
                    <a:pt x="698" y="986"/>
                    <a:pt x="697" y="986"/>
                    <a:pt x="696" y="986"/>
                  </a:cubicBezTo>
                  <a:cubicBezTo>
                    <a:pt x="680" y="979"/>
                    <a:pt x="679" y="991"/>
                    <a:pt x="665" y="993"/>
                  </a:cubicBezTo>
                  <a:cubicBezTo>
                    <a:pt x="678" y="1002"/>
                    <a:pt x="692" y="1007"/>
                    <a:pt x="696" y="989"/>
                  </a:cubicBezTo>
                  <a:cubicBezTo>
                    <a:pt x="696" y="989"/>
                    <a:pt x="696" y="989"/>
                    <a:pt x="696" y="989"/>
                  </a:cubicBezTo>
                  <a:cubicBezTo>
                    <a:pt x="697" y="989"/>
                    <a:pt x="698" y="988"/>
                    <a:pt x="699" y="988"/>
                  </a:cubicBezTo>
                  <a:cubicBezTo>
                    <a:pt x="701" y="988"/>
                    <a:pt x="702" y="987"/>
                    <a:pt x="703" y="987"/>
                  </a:cubicBezTo>
                  <a:cubicBezTo>
                    <a:pt x="705" y="987"/>
                    <a:pt x="706" y="987"/>
                    <a:pt x="707" y="987"/>
                  </a:cubicBezTo>
                  <a:cubicBezTo>
                    <a:pt x="708" y="987"/>
                    <a:pt x="710" y="987"/>
                    <a:pt x="711" y="987"/>
                  </a:cubicBezTo>
                  <a:cubicBezTo>
                    <a:pt x="712" y="987"/>
                    <a:pt x="712" y="987"/>
                    <a:pt x="713" y="987"/>
                  </a:cubicBezTo>
                  <a:cubicBezTo>
                    <a:pt x="713" y="987"/>
                    <a:pt x="714" y="987"/>
                    <a:pt x="714" y="987"/>
                  </a:cubicBezTo>
                  <a:cubicBezTo>
                    <a:pt x="715" y="987"/>
                    <a:pt x="716" y="987"/>
                    <a:pt x="716" y="987"/>
                  </a:cubicBezTo>
                  <a:cubicBezTo>
                    <a:pt x="717" y="988"/>
                    <a:pt x="717" y="988"/>
                    <a:pt x="718" y="988"/>
                  </a:cubicBezTo>
                  <a:cubicBezTo>
                    <a:pt x="718" y="988"/>
                    <a:pt x="718" y="988"/>
                    <a:pt x="718" y="988"/>
                  </a:cubicBezTo>
                  <a:cubicBezTo>
                    <a:pt x="719" y="988"/>
                    <a:pt x="719" y="988"/>
                    <a:pt x="719" y="988"/>
                  </a:cubicBezTo>
                  <a:cubicBezTo>
                    <a:pt x="720" y="988"/>
                    <a:pt x="720" y="988"/>
                    <a:pt x="720" y="988"/>
                  </a:cubicBezTo>
                  <a:cubicBezTo>
                    <a:pt x="721" y="988"/>
                    <a:pt x="722" y="988"/>
                    <a:pt x="723" y="988"/>
                  </a:cubicBezTo>
                  <a:cubicBezTo>
                    <a:pt x="723" y="988"/>
                    <a:pt x="724" y="988"/>
                    <a:pt x="724" y="988"/>
                  </a:cubicBezTo>
                  <a:cubicBezTo>
                    <a:pt x="722" y="991"/>
                    <a:pt x="720" y="993"/>
                    <a:pt x="718" y="995"/>
                  </a:cubicBezTo>
                  <a:cubicBezTo>
                    <a:pt x="718" y="994"/>
                    <a:pt x="718" y="994"/>
                    <a:pt x="718" y="994"/>
                  </a:cubicBezTo>
                  <a:cubicBezTo>
                    <a:pt x="718" y="994"/>
                    <a:pt x="718" y="995"/>
                    <a:pt x="718" y="995"/>
                  </a:cubicBezTo>
                  <a:cubicBezTo>
                    <a:pt x="717" y="995"/>
                    <a:pt x="717" y="995"/>
                    <a:pt x="717" y="996"/>
                  </a:cubicBezTo>
                  <a:cubicBezTo>
                    <a:pt x="717" y="996"/>
                    <a:pt x="716" y="996"/>
                    <a:pt x="716" y="996"/>
                  </a:cubicBezTo>
                  <a:cubicBezTo>
                    <a:pt x="716" y="996"/>
                    <a:pt x="716" y="997"/>
                    <a:pt x="716" y="997"/>
                  </a:cubicBezTo>
                  <a:cubicBezTo>
                    <a:pt x="716" y="997"/>
                    <a:pt x="716" y="997"/>
                    <a:pt x="716" y="997"/>
                  </a:cubicBezTo>
                  <a:cubicBezTo>
                    <a:pt x="716" y="998"/>
                    <a:pt x="716" y="998"/>
                    <a:pt x="716" y="999"/>
                  </a:cubicBezTo>
                  <a:cubicBezTo>
                    <a:pt x="716" y="999"/>
                    <a:pt x="716" y="999"/>
                    <a:pt x="716" y="999"/>
                  </a:cubicBezTo>
                  <a:cubicBezTo>
                    <a:pt x="715" y="1001"/>
                    <a:pt x="714" y="1002"/>
                    <a:pt x="714" y="1003"/>
                  </a:cubicBezTo>
                  <a:cubicBezTo>
                    <a:pt x="714" y="1004"/>
                    <a:pt x="714" y="1004"/>
                    <a:pt x="714" y="1005"/>
                  </a:cubicBezTo>
                  <a:cubicBezTo>
                    <a:pt x="713" y="1005"/>
                    <a:pt x="713" y="1006"/>
                    <a:pt x="713" y="1006"/>
                  </a:cubicBezTo>
                  <a:cubicBezTo>
                    <a:pt x="713" y="1006"/>
                    <a:pt x="714" y="1005"/>
                    <a:pt x="714" y="1005"/>
                  </a:cubicBezTo>
                  <a:cubicBezTo>
                    <a:pt x="714" y="1005"/>
                    <a:pt x="714" y="1004"/>
                    <a:pt x="714" y="1003"/>
                  </a:cubicBezTo>
                  <a:cubicBezTo>
                    <a:pt x="715" y="1003"/>
                    <a:pt x="715" y="1002"/>
                    <a:pt x="715" y="1001"/>
                  </a:cubicBezTo>
                  <a:cubicBezTo>
                    <a:pt x="715" y="1002"/>
                    <a:pt x="715" y="1002"/>
                    <a:pt x="715" y="1002"/>
                  </a:cubicBezTo>
                  <a:cubicBezTo>
                    <a:pt x="715" y="1003"/>
                    <a:pt x="715" y="1004"/>
                    <a:pt x="715" y="1004"/>
                  </a:cubicBezTo>
                  <a:cubicBezTo>
                    <a:pt x="715" y="1005"/>
                    <a:pt x="715" y="1005"/>
                    <a:pt x="715" y="1005"/>
                  </a:cubicBezTo>
                  <a:cubicBezTo>
                    <a:pt x="715" y="1005"/>
                    <a:pt x="715" y="1005"/>
                    <a:pt x="715" y="1005"/>
                  </a:cubicBezTo>
                  <a:cubicBezTo>
                    <a:pt x="712" y="1008"/>
                    <a:pt x="712" y="1012"/>
                    <a:pt x="712" y="1015"/>
                  </a:cubicBezTo>
                  <a:cubicBezTo>
                    <a:pt x="656" y="1004"/>
                    <a:pt x="619" y="1051"/>
                    <a:pt x="570" y="1079"/>
                  </a:cubicBezTo>
                  <a:cubicBezTo>
                    <a:pt x="539" y="1097"/>
                    <a:pt x="518" y="1101"/>
                    <a:pt x="484" y="1094"/>
                  </a:cubicBezTo>
                  <a:cubicBezTo>
                    <a:pt x="467" y="1091"/>
                    <a:pt x="436" y="1078"/>
                    <a:pt x="418" y="1074"/>
                  </a:cubicBezTo>
                  <a:cubicBezTo>
                    <a:pt x="417" y="1072"/>
                    <a:pt x="416" y="1070"/>
                    <a:pt x="414" y="1068"/>
                  </a:cubicBezTo>
                  <a:cubicBezTo>
                    <a:pt x="414" y="1067"/>
                    <a:pt x="413" y="1066"/>
                    <a:pt x="412" y="1065"/>
                  </a:cubicBezTo>
                  <a:cubicBezTo>
                    <a:pt x="412" y="1064"/>
                    <a:pt x="411" y="1063"/>
                    <a:pt x="410" y="1061"/>
                  </a:cubicBezTo>
                  <a:cubicBezTo>
                    <a:pt x="405" y="1052"/>
                    <a:pt x="398" y="1042"/>
                    <a:pt x="391" y="1031"/>
                  </a:cubicBezTo>
                  <a:cubicBezTo>
                    <a:pt x="387" y="1025"/>
                    <a:pt x="384" y="1020"/>
                    <a:pt x="380" y="1014"/>
                  </a:cubicBezTo>
                  <a:cubicBezTo>
                    <a:pt x="380" y="1014"/>
                    <a:pt x="380" y="1013"/>
                    <a:pt x="379" y="1012"/>
                  </a:cubicBezTo>
                  <a:cubicBezTo>
                    <a:pt x="379" y="1011"/>
                    <a:pt x="379" y="1009"/>
                    <a:pt x="379" y="1007"/>
                  </a:cubicBezTo>
                  <a:cubicBezTo>
                    <a:pt x="378" y="1007"/>
                    <a:pt x="378" y="1006"/>
                    <a:pt x="378" y="1006"/>
                  </a:cubicBezTo>
                  <a:cubicBezTo>
                    <a:pt x="378" y="1005"/>
                    <a:pt x="378" y="1005"/>
                    <a:pt x="378" y="1004"/>
                  </a:cubicBezTo>
                  <a:cubicBezTo>
                    <a:pt x="378" y="1004"/>
                    <a:pt x="378" y="1002"/>
                    <a:pt x="378" y="1001"/>
                  </a:cubicBezTo>
                  <a:cubicBezTo>
                    <a:pt x="378" y="999"/>
                    <a:pt x="378" y="997"/>
                    <a:pt x="379" y="995"/>
                  </a:cubicBezTo>
                  <a:cubicBezTo>
                    <a:pt x="379" y="995"/>
                    <a:pt x="379" y="994"/>
                    <a:pt x="379" y="994"/>
                  </a:cubicBezTo>
                  <a:cubicBezTo>
                    <a:pt x="379" y="994"/>
                    <a:pt x="379" y="994"/>
                    <a:pt x="380" y="993"/>
                  </a:cubicBezTo>
                  <a:cubicBezTo>
                    <a:pt x="380" y="993"/>
                    <a:pt x="380" y="993"/>
                    <a:pt x="380" y="993"/>
                  </a:cubicBezTo>
                  <a:cubicBezTo>
                    <a:pt x="380" y="993"/>
                    <a:pt x="380" y="993"/>
                    <a:pt x="380" y="993"/>
                  </a:cubicBezTo>
                  <a:cubicBezTo>
                    <a:pt x="380" y="992"/>
                    <a:pt x="380" y="992"/>
                    <a:pt x="381" y="992"/>
                  </a:cubicBezTo>
                  <a:cubicBezTo>
                    <a:pt x="381" y="991"/>
                    <a:pt x="382" y="990"/>
                    <a:pt x="383" y="989"/>
                  </a:cubicBezTo>
                  <a:cubicBezTo>
                    <a:pt x="384" y="989"/>
                    <a:pt x="384" y="988"/>
                    <a:pt x="385" y="988"/>
                  </a:cubicBezTo>
                  <a:cubicBezTo>
                    <a:pt x="385" y="987"/>
                    <a:pt x="386" y="987"/>
                    <a:pt x="386" y="986"/>
                  </a:cubicBezTo>
                  <a:cubicBezTo>
                    <a:pt x="387" y="986"/>
                    <a:pt x="387" y="985"/>
                    <a:pt x="388" y="985"/>
                  </a:cubicBezTo>
                  <a:cubicBezTo>
                    <a:pt x="388" y="984"/>
                    <a:pt x="389" y="984"/>
                    <a:pt x="389" y="983"/>
                  </a:cubicBezTo>
                  <a:cubicBezTo>
                    <a:pt x="391" y="981"/>
                    <a:pt x="393" y="979"/>
                    <a:pt x="394" y="976"/>
                  </a:cubicBezTo>
                  <a:cubicBezTo>
                    <a:pt x="394" y="976"/>
                    <a:pt x="394" y="975"/>
                    <a:pt x="395" y="975"/>
                  </a:cubicBezTo>
                  <a:cubicBezTo>
                    <a:pt x="395" y="974"/>
                    <a:pt x="395" y="974"/>
                    <a:pt x="395" y="974"/>
                  </a:cubicBezTo>
                  <a:cubicBezTo>
                    <a:pt x="395" y="973"/>
                    <a:pt x="396" y="973"/>
                    <a:pt x="396" y="972"/>
                  </a:cubicBezTo>
                  <a:cubicBezTo>
                    <a:pt x="396" y="971"/>
                    <a:pt x="397" y="970"/>
                    <a:pt x="397" y="970"/>
                  </a:cubicBezTo>
                  <a:cubicBezTo>
                    <a:pt x="397" y="969"/>
                    <a:pt x="397" y="968"/>
                    <a:pt x="398" y="968"/>
                  </a:cubicBezTo>
                  <a:cubicBezTo>
                    <a:pt x="399" y="965"/>
                    <a:pt x="399" y="962"/>
                    <a:pt x="400" y="959"/>
                  </a:cubicBezTo>
                  <a:cubicBezTo>
                    <a:pt x="400" y="958"/>
                    <a:pt x="400" y="956"/>
                    <a:pt x="400" y="955"/>
                  </a:cubicBezTo>
                  <a:cubicBezTo>
                    <a:pt x="400" y="954"/>
                    <a:pt x="401" y="954"/>
                    <a:pt x="401" y="953"/>
                  </a:cubicBezTo>
                  <a:cubicBezTo>
                    <a:pt x="401" y="953"/>
                    <a:pt x="401" y="953"/>
                    <a:pt x="401" y="953"/>
                  </a:cubicBezTo>
                  <a:cubicBezTo>
                    <a:pt x="401" y="953"/>
                    <a:pt x="401" y="953"/>
                    <a:pt x="401" y="953"/>
                  </a:cubicBezTo>
                  <a:cubicBezTo>
                    <a:pt x="401" y="952"/>
                    <a:pt x="401" y="952"/>
                    <a:pt x="402" y="951"/>
                  </a:cubicBezTo>
                  <a:cubicBezTo>
                    <a:pt x="402" y="950"/>
                    <a:pt x="403" y="950"/>
                    <a:pt x="403" y="949"/>
                  </a:cubicBezTo>
                  <a:cubicBezTo>
                    <a:pt x="404" y="949"/>
                    <a:pt x="404" y="948"/>
                    <a:pt x="405" y="948"/>
                  </a:cubicBezTo>
                  <a:cubicBezTo>
                    <a:pt x="406" y="947"/>
                    <a:pt x="406" y="947"/>
                    <a:pt x="407" y="946"/>
                  </a:cubicBezTo>
                  <a:cubicBezTo>
                    <a:pt x="407" y="946"/>
                    <a:pt x="408" y="945"/>
                    <a:pt x="409" y="945"/>
                  </a:cubicBezTo>
                  <a:cubicBezTo>
                    <a:pt x="409" y="945"/>
                    <a:pt x="409" y="944"/>
                    <a:pt x="409" y="944"/>
                  </a:cubicBezTo>
                  <a:cubicBezTo>
                    <a:pt x="424" y="951"/>
                    <a:pt x="429" y="943"/>
                    <a:pt x="426" y="927"/>
                  </a:cubicBezTo>
                  <a:cubicBezTo>
                    <a:pt x="417" y="930"/>
                    <a:pt x="405" y="929"/>
                    <a:pt x="408" y="943"/>
                  </a:cubicBezTo>
                  <a:cubicBezTo>
                    <a:pt x="407" y="943"/>
                    <a:pt x="407" y="943"/>
                    <a:pt x="407" y="943"/>
                  </a:cubicBezTo>
                  <a:cubicBezTo>
                    <a:pt x="407" y="943"/>
                    <a:pt x="407" y="943"/>
                    <a:pt x="407" y="943"/>
                  </a:cubicBezTo>
                  <a:cubicBezTo>
                    <a:pt x="406" y="944"/>
                    <a:pt x="406" y="944"/>
                    <a:pt x="405" y="944"/>
                  </a:cubicBezTo>
                  <a:cubicBezTo>
                    <a:pt x="405" y="945"/>
                    <a:pt x="404" y="945"/>
                    <a:pt x="404" y="946"/>
                  </a:cubicBezTo>
                  <a:cubicBezTo>
                    <a:pt x="403" y="947"/>
                    <a:pt x="402" y="947"/>
                    <a:pt x="402" y="948"/>
                  </a:cubicBezTo>
                  <a:cubicBezTo>
                    <a:pt x="401" y="948"/>
                    <a:pt x="401" y="949"/>
                    <a:pt x="401" y="949"/>
                  </a:cubicBezTo>
                  <a:cubicBezTo>
                    <a:pt x="401" y="948"/>
                    <a:pt x="401" y="948"/>
                    <a:pt x="401" y="947"/>
                  </a:cubicBezTo>
                  <a:cubicBezTo>
                    <a:pt x="401" y="946"/>
                    <a:pt x="401" y="946"/>
                    <a:pt x="401" y="945"/>
                  </a:cubicBezTo>
                  <a:cubicBezTo>
                    <a:pt x="401" y="945"/>
                    <a:pt x="400" y="945"/>
                    <a:pt x="400" y="944"/>
                  </a:cubicBezTo>
                  <a:cubicBezTo>
                    <a:pt x="400" y="944"/>
                    <a:pt x="400" y="944"/>
                    <a:pt x="400" y="943"/>
                  </a:cubicBezTo>
                  <a:cubicBezTo>
                    <a:pt x="400" y="943"/>
                    <a:pt x="400" y="942"/>
                    <a:pt x="400" y="942"/>
                  </a:cubicBezTo>
                  <a:cubicBezTo>
                    <a:pt x="400" y="941"/>
                    <a:pt x="400" y="941"/>
                    <a:pt x="400" y="940"/>
                  </a:cubicBezTo>
                  <a:cubicBezTo>
                    <a:pt x="400" y="939"/>
                    <a:pt x="399" y="938"/>
                    <a:pt x="399" y="937"/>
                  </a:cubicBezTo>
                  <a:cubicBezTo>
                    <a:pt x="399" y="936"/>
                    <a:pt x="398" y="935"/>
                    <a:pt x="398" y="935"/>
                  </a:cubicBezTo>
                  <a:cubicBezTo>
                    <a:pt x="398" y="934"/>
                    <a:pt x="398" y="933"/>
                    <a:pt x="397" y="932"/>
                  </a:cubicBezTo>
                  <a:cubicBezTo>
                    <a:pt x="397" y="931"/>
                    <a:pt x="396" y="930"/>
                    <a:pt x="396" y="930"/>
                  </a:cubicBezTo>
                  <a:cubicBezTo>
                    <a:pt x="396" y="929"/>
                    <a:pt x="395" y="929"/>
                    <a:pt x="395" y="929"/>
                  </a:cubicBezTo>
                  <a:cubicBezTo>
                    <a:pt x="395" y="929"/>
                    <a:pt x="396" y="930"/>
                    <a:pt x="396" y="933"/>
                  </a:cubicBezTo>
                  <a:cubicBezTo>
                    <a:pt x="396" y="933"/>
                    <a:pt x="397" y="934"/>
                    <a:pt x="397" y="935"/>
                  </a:cubicBezTo>
                  <a:cubicBezTo>
                    <a:pt x="397" y="936"/>
                    <a:pt x="397" y="937"/>
                    <a:pt x="397" y="937"/>
                  </a:cubicBezTo>
                  <a:cubicBezTo>
                    <a:pt x="397" y="939"/>
                    <a:pt x="397" y="941"/>
                    <a:pt x="398" y="944"/>
                  </a:cubicBezTo>
                  <a:cubicBezTo>
                    <a:pt x="398" y="944"/>
                    <a:pt x="398" y="944"/>
                    <a:pt x="398" y="944"/>
                  </a:cubicBezTo>
                  <a:cubicBezTo>
                    <a:pt x="398" y="945"/>
                    <a:pt x="398" y="945"/>
                    <a:pt x="398" y="945"/>
                  </a:cubicBezTo>
                  <a:cubicBezTo>
                    <a:pt x="398" y="946"/>
                    <a:pt x="398" y="946"/>
                    <a:pt x="398" y="947"/>
                  </a:cubicBezTo>
                  <a:cubicBezTo>
                    <a:pt x="398" y="948"/>
                    <a:pt x="398" y="949"/>
                    <a:pt x="398" y="951"/>
                  </a:cubicBezTo>
                  <a:cubicBezTo>
                    <a:pt x="398" y="951"/>
                    <a:pt x="398" y="951"/>
                    <a:pt x="398" y="952"/>
                  </a:cubicBezTo>
                  <a:cubicBezTo>
                    <a:pt x="398" y="952"/>
                    <a:pt x="398" y="952"/>
                    <a:pt x="398" y="953"/>
                  </a:cubicBezTo>
                  <a:cubicBezTo>
                    <a:pt x="398" y="953"/>
                    <a:pt x="398" y="954"/>
                    <a:pt x="398" y="954"/>
                  </a:cubicBezTo>
                  <a:cubicBezTo>
                    <a:pt x="398" y="955"/>
                    <a:pt x="398" y="955"/>
                    <a:pt x="398" y="955"/>
                  </a:cubicBezTo>
                  <a:cubicBezTo>
                    <a:pt x="398" y="955"/>
                    <a:pt x="398" y="955"/>
                    <a:pt x="398" y="955"/>
                  </a:cubicBezTo>
                  <a:cubicBezTo>
                    <a:pt x="398" y="956"/>
                    <a:pt x="397" y="957"/>
                    <a:pt x="397" y="959"/>
                  </a:cubicBezTo>
                  <a:cubicBezTo>
                    <a:pt x="397" y="961"/>
                    <a:pt x="396" y="964"/>
                    <a:pt x="395" y="967"/>
                  </a:cubicBezTo>
                  <a:cubicBezTo>
                    <a:pt x="395" y="967"/>
                    <a:pt x="395" y="968"/>
                    <a:pt x="394" y="969"/>
                  </a:cubicBezTo>
                  <a:cubicBezTo>
                    <a:pt x="394" y="969"/>
                    <a:pt x="394" y="970"/>
                    <a:pt x="394" y="971"/>
                  </a:cubicBezTo>
                  <a:cubicBezTo>
                    <a:pt x="393" y="971"/>
                    <a:pt x="393" y="972"/>
                    <a:pt x="393" y="973"/>
                  </a:cubicBezTo>
                  <a:cubicBezTo>
                    <a:pt x="392" y="973"/>
                    <a:pt x="392" y="973"/>
                    <a:pt x="392" y="973"/>
                  </a:cubicBezTo>
                  <a:cubicBezTo>
                    <a:pt x="392" y="974"/>
                    <a:pt x="392" y="974"/>
                    <a:pt x="392" y="974"/>
                  </a:cubicBezTo>
                  <a:cubicBezTo>
                    <a:pt x="391" y="976"/>
                    <a:pt x="390" y="978"/>
                    <a:pt x="389" y="979"/>
                  </a:cubicBezTo>
                  <a:cubicBezTo>
                    <a:pt x="389" y="979"/>
                    <a:pt x="389" y="979"/>
                    <a:pt x="389" y="978"/>
                  </a:cubicBezTo>
                  <a:cubicBezTo>
                    <a:pt x="389" y="978"/>
                    <a:pt x="389" y="978"/>
                    <a:pt x="389" y="978"/>
                  </a:cubicBezTo>
                  <a:cubicBezTo>
                    <a:pt x="389" y="978"/>
                    <a:pt x="389" y="977"/>
                    <a:pt x="389" y="977"/>
                  </a:cubicBezTo>
                  <a:cubicBezTo>
                    <a:pt x="389" y="976"/>
                    <a:pt x="388" y="976"/>
                    <a:pt x="388" y="976"/>
                  </a:cubicBezTo>
                  <a:cubicBezTo>
                    <a:pt x="388" y="975"/>
                    <a:pt x="388" y="975"/>
                    <a:pt x="388" y="975"/>
                  </a:cubicBezTo>
                  <a:cubicBezTo>
                    <a:pt x="388" y="975"/>
                    <a:pt x="388" y="974"/>
                    <a:pt x="388" y="974"/>
                  </a:cubicBezTo>
                  <a:cubicBezTo>
                    <a:pt x="388" y="974"/>
                    <a:pt x="388" y="973"/>
                    <a:pt x="388" y="973"/>
                  </a:cubicBezTo>
                  <a:cubicBezTo>
                    <a:pt x="387" y="972"/>
                    <a:pt x="387" y="971"/>
                    <a:pt x="386" y="970"/>
                  </a:cubicBezTo>
                  <a:cubicBezTo>
                    <a:pt x="386" y="969"/>
                    <a:pt x="386" y="968"/>
                    <a:pt x="385" y="967"/>
                  </a:cubicBezTo>
                  <a:cubicBezTo>
                    <a:pt x="385" y="967"/>
                    <a:pt x="385" y="967"/>
                    <a:pt x="385" y="966"/>
                  </a:cubicBezTo>
                  <a:cubicBezTo>
                    <a:pt x="389" y="956"/>
                    <a:pt x="372" y="950"/>
                    <a:pt x="365" y="948"/>
                  </a:cubicBezTo>
                  <a:cubicBezTo>
                    <a:pt x="370" y="955"/>
                    <a:pt x="368" y="973"/>
                    <a:pt x="382" y="968"/>
                  </a:cubicBezTo>
                  <a:cubicBezTo>
                    <a:pt x="382" y="967"/>
                    <a:pt x="382" y="967"/>
                    <a:pt x="382" y="967"/>
                  </a:cubicBezTo>
                  <a:cubicBezTo>
                    <a:pt x="383" y="967"/>
                    <a:pt x="383" y="968"/>
                    <a:pt x="383" y="968"/>
                  </a:cubicBezTo>
                  <a:cubicBezTo>
                    <a:pt x="384" y="968"/>
                    <a:pt x="384" y="968"/>
                    <a:pt x="384" y="968"/>
                  </a:cubicBezTo>
                  <a:cubicBezTo>
                    <a:pt x="384" y="968"/>
                    <a:pt x="384" y="968"/>
                    <a:pt x="384" y="968"/>
                  </a:cubicBezTo>
                  <a:cubicBezTo>
                    <a:pt x="384" y="969"/>
                    <a:pt x="385" y="970"/>
                    <a:pt x="385" y="971"/>
                  </a:cubicBezTo>
                  <a:cubicBezTo>
                    <a:pt x="386" y="971"/>
                    <a:pt x="386" y="972"/>
                    <a:pt x="386" y="973"/>
                  </a:cubicBezTo>
                  <a:cubicBezTo>
                    <a:pt x="386" y="974"/>
                    <a:pt x="387" y="974"/>
                    <a:pt x="387" y="975"/>
                  </a:cubicBezTo>
                  <a:cubicBezTo>
                    <a:pt x="387" y="975"/>
                    <a:pt x="387" y="975"/>
                    <a:pt x="387" y="975"/>
                  </a:cubicBezTo>
                  <a:cubicBezTo>
                    <a:pt x="387" y="975"/>
                    <a:pt x="387" y="976"/>
                    <a:pt x="387" y="976"/>
                  </a:cubicBezTo>
                  <a:cubicBezTo>
                    <a:pt x="387" y="976"/>
                    <a:pt x="387" y="977"/>
                    <a:pt x="387" y="977"/>
                  </a:cubicBezTo>
                  <a:cubicBezTo>
                    <a:pt x="387" y="977"/>
                    <a:pt x="387" y="978"/>
                    <a:pt x="387" y="978"/>
                  </a:cubicBezTo>
                  <a:cubicBezTo>
                    <a:pt x="388" y="978"/>
                    <a:pt x="388" y="978"/>
                    <a:pt x="388" y="979"/>
                  </a:cubicBezTo>
                  <a:cubicBezTo>
                    <a:pt x="388" y="979"/>
                    <a:pt x="388" y="979"/>
                    <a:pt x="388" y="979"/>
                  </a:cubicBezTo>
                  <a:cubicBezTo>
                    <a:pt x="388" y="979"/>
                    <a:pt x="388" y="980"/>
                    <a:pt x="388" y="980"/>
                  </a:cubicBezTo>
                  <a:cubicBezTo>
                    <a:pt x="388" y="980"/>
                    <a:pt x="388" y="980"/>
                    <a:pt x="388" y="980"/>
                  </a:cubicBezTo>
                  <a:cubicBezTo>
                    <a:pt x="388" y="981"/>
                    <a:pt x="387" y="981"/>
                    <a:pt x="387" y="981"/>
                  </a:cubicBezTo>
                  <a:cubicBezTo>
                    <a:pt x="387" y="982"/>
                    <a:pt x="386" y="982"/>
                    <a:pt x="386" y="983"/>
                  </a:cubicBezTo>
                  <a:cubicBezTo>
                    <a:pt x="385" y="983"/>
                    <a:pt x="385" y="984"/>
                    <a:pt x="384" y="984"/>
                  </a:cubicBezTo>
                  <a:cubicBezTo>
                    <a:pt x="384" y="985"/>
                    <a:pt x="383" y="985"/>
                    <a:pt x="383" y="986"/>
                  </a:cubicBezTo>
                  <a:cubicBezTo>
                    <a:pt x="382" y="986"/>
                    <a:pt x="382" y="987"/>
                    <a:pt x="381" y="987"/>
                  </a:cubicBezTo>
                  <a:cubicBezTo>
                    <a:pt x="380" y="988"/>
                    <a:pt x="379" y="989"/>
                    <a:pt x="379" y="990"/>
                  </a:cubicBezTo>
                  <a:cubicBezTo>
                    <a:pt x="378" y="990"/>
                    <a:pt x="378" y="991"/>
                    <a:pt x="378" y="991"/>
                  </a:cubicBezTo>
                  <a:cubicBezTo>
                    <a:pt x="378" y="991"/>
                    <a:pt x="378" y="991"/>
                    <a:pt x="378" y="991"/>
                  </a:cubicBezTo>
                  <a:cubicBezTo>
                    <a:pt x="377" y="992"/>
                    <a:pt x="377" y="992"/>
                    <a:pt x="377" y="992"/>
                  </a:cubicBezTo>
                  <a:cubicBezTo>
                    <a:pt x="377" y="992"/>
                    <a:pt x="377" y="992"/>
                    <a:pt x="377" y="993"/>
                  </a:cubicBezTo>
                  <a:cubicBezTo>
                    <a:pt x="377" y="993"/>
                    <a:pt x="376" y="993"/>
                    <a:pt x="376" y="994"/>
                  </a:cubicBezTo>
                  <a:cubicBezTo>
                    <a:pt x="375" y="996"/>
                    <a:pt x="375" y="999"/>
                    <a:pt x="375" y="1001"/>
                  </a:cubicBezTo>
                  <a:cubicBezTo>
                    <a:pt x="375" y="1002"/>
                    <a:pt x="375" y="1003"/>
                    <a:pt x="375" y="1003"/>
                  </a:cubicBezTo>
                  <a:cubicBezTo>
                    <a:pt x="375" y="1004"/>
                    <a:pt x="375" y="1004"/>
                    <a:pt x="376" y="1005"/>
                  </a:cubicBezTo>
                  <a:cubicBezTo>
                    <a:pt x="376" y="1005"/>
                    <a:pt x="376" y="1006"/>
                    <a:pt x="376" y="1006"/>
                  </a:cubicBezTo>
                  <a:cubicBezTo>
                    <a:pt x="376" y="1007"/>
                    <a:pt x="376" y="1007"/>
                    <a:pt x="377" y="1008"/>
                  </a:cubicBezTo>
                  <a:cubicBezTo>
                    <a:pt x="377" y="1009"/>
                    <a:pt x="377" y="1010"/>
                    <a:pt x="378" y="1011"/>
                  </a:cubicBezTo>
                  <a:cubicBezTo>
                    <a:pt x="376" y="1009"/>
                    <a:pt x="375" y="1007"/>
                    <a:pt x="374" y="1004"/>
                  </a:cubicBezTo>
                  <a:cubicBezTo>
                    <a:pt x="372" y="1002"/>
                    <a:pt x="369" y="999"/>
                    <a:pt x="367" y="996"/>
                  </a:cubicBezTo>
                  <a:cubicBezTo>
                    <a:pt x="366" y="995"/>
                    <a:pt x="364" y="993"/>
                    <a:pt x="363" y="992"/>
                  </a:cubicBezTo>
                  <a:cubicBezTo>
                    <a:pt x="362" y="992"/>
                    <a:pt x="361" y="991"/>
                    <a:pt x="361" y="990"/>
                  </a:cubicBezTo>
                  <a:cubicBezTo>
                    <a:pt x="360" y="990"/>
                    <a:pt x="359" y="989"/>
                    <a:pt x="359" y="989"/>
                  </a:cubicBezTo>
                  <a:cubicBezTo>
                    <a:pt x="356" y="987"/>
                    <a:pt x="353" y="985"/>
                    <a:pt x="350" y="983"/>
                  </a:cubicBezTo>
                  <a:cubicBezTo>
                    <a:pt x="344" y="980"/>
                    <a:pt x="339" y="976"/>
                    <a:pt x="334" y="972"/>
                  </a:cubicBezTo>
                  <a:cubicBezTo>
                    <a:pt x="331" y="969"/>
                    <a:pt x="329" y="967"/>
                    <a:pt x="327" y="965"/>
                  </a:cubicBezTo>
                  <a:cubicBezTo>
                    <a:pt x="324" y="963"/>
                    <a:pt x="322" y="960"/>
                    <a:pt x="320" y="958"/>
                  </a:cubicBezTo>
                  <a:cubicBezTo>
                    <a:pt x="319" y="957"/>
                    <a:pt x="317" y="956"/>
                    <a:pt x="316" y="955"/>
                  </a:cubicBezTo>
                  <a:cubicBezTo>
                    <a:pt x="316" y="954"/>
                    <a:pt x="316" y="954"/>
                    <a:pt x="316" y="953"/>
                  </a:cubicBezTo>
                  <a:cubicBezTo>
                    <a:pt x="316" y="952"/>
                    <a:pt x="316" y="951"/>
                    <a:pt x="316" y="949"/>
                  </a:cubicBezTo>
                  <a:cubicBezTo>
                    <a:pt x="316" y="949"/>
                    <a:pt x="316" y="948"/>
                    <a:pt x="316" y="948"/>
                  </a:cubicBezTo>
                  <a:cubicBezTo>
                    <a:pt x="316" y="948"/>
                    <a:pt x="316" y="947"/>
                    <a:pt x="316" y="947"/>
                  </a:cubicBezTo>
                  <a:cubicBezTo>
                    <a:pt x="316" y="946"/>
                    <a:pt x="316" y="945"/>
                    <a:pt x="316" y="944"/>
                  </a:cubicBezTo>
                  <a:cubicBezTo>
                    <a:pt x="316" y="943"/>
                    <a:pt x="317" y="942"/>
                    <a:pt x="317" y="941"/>
                  </a:cubicBezTo>
                  <a:cubicBezTo>
                    <a:pt x="317" y="941"/>
                    <a:pt x="317" y="941"/>
                    <a:pt x="317" y="941"/>
                  </a:cubicBezTo>
                  <a:cubicBezTo>
                    <a:pt x="317" y="940"/>
                    <a:pt x="317" y="940"/>
                    <a:pt x="318" y="940"/>
                  </a:cubicBezTo>
                  <a:cubicBezTo>
                    <a:pt x="318" y="940"/>
                    <a:pt x="318" y="940"/>
                    <a:pt x="318" y="939"/>
                  </a:cubicBezTo>
                  <a:cubicBezTo>
                    <a:pt x="318" y="939"/>
                    <a:pt x="318" y="939"/>
                    <a:pt x="318" y="939"/>
                  </a:cubicBezTo>
                  <a:cubicBezTo>
                    <a:pt x="319" y="937"/>
                    <a:pt x="321" y="935"/>
                    <a:pt x="323" y="934"/>
                  </a:cubicBezTo>
                  <a:cubicBezTo>
                    <a:pt x="323" y="933"/>
                    <a:pt x="324" y="932"/>
                    <a:pt x="325" y="930"/>
                  </a:cubicBezTo>
                  <a:cubicBezTo>
                    <a:pt x="325" y="930"/>
                    <a:pt x="325" y="929"/>
                    <a:pt x="326" y="928"/>
                  </a:cubicBezTo>
                  <a:cubicBezTo>
                    <a:pt x="326" y="928"/>
                    <a:pt x="326" y="928"/>
                    <a:pt x="326" y="928"/>
                  </a:cubicBezTo>
                  <a:cubicBezTo>
                    <a:pt x="326" y="928"/>
                    <a:pt x="326" y="928"/>
                    <a:pt x="326" y="927"/>
                  </a:cubicBezTo>
                  <a:cubicBezTo>
                    <a:pt x="326" y="927"/>
                    <a:pt x="326" y="927"/>
                    <a:pt x="326" y="927"/>
                  </a:cubicBezTo>
                  <a:cubicBezTo>
                    <a:pt x="326" y="927"/>
                    <a:pt x="326" y="927"/>
                    <a:pt x="326" y="926"/>
                  </a:cubicBezTo>
                  <a:cubicBezTo>
                    <a:pt x="327" y="923"/>
                    <a:pt x="326" y="921"/>
                    <a:pt x="326" y="918"/>
                  </a:cubicBezTo>
                  <a:cubicBezTo>
                    <a:pt x="325" y="917"/>
                    <a:pt x="325" y="917"/>
                    <a:pt x="325" y="916"/>
                  </a:cubicBezTo>
                  <a:cubicBezTo>
                    <a:pt x="325" y="916"/>
                    <a:pt x="325" y="916"/>
                    <a:pt x="326" y="916"/>
                  </a:cubicBezTo>
                  <a:cubicBezTo>
                    <a:pt x="326" y="915"/>
                    <a:pt x="326" y="915"/>
                    <a:pt x="326" y="915"/>
                  </a:cubicBezTo>
                  <a:cubicBezTo>
                    <a:pt x="326" y="915"/>
                    <a:pt x="326" y="915"/>
                    <a:pt x="326" y="915"/>
                  </a:cubicBezTo>
                  <a:cubicBezTo>
                    <a:pt x="326" y="914"/>
                    <a:pt x="326" y="913"/>
                    <a:pt x="327" y="913"/>
                  </a:cubicBezTo>
                  <a:cubicBezTo>
                    <a:pt x="327" y="912"/>
                    <a:pt x="327" y="911"/>
                    <a:pt x="327" y="911"/>
                  </a:cubicBezTo>
                  <a:cubicBezTo>
                    <a:pt x="328" y="910"/>
                    <a:pt x="328" y="909"/>
                    <a:pt x="328" y="909"/>
                  </a:cubicBezTo>
                  <a:cubicBezTo>
                    <a:pt x="329" y="908"/>
                    <a:pt x="329" y="907"/>
                    <a:pt x="329" y="906"/>
                  </a:cubicBezTo>
                  <a:cubicBezTo>
                    <a:pt x="330" y="906"/>
                    <a:pt x="330" y="905"/>
                    <a:pt x="331" y="904"/>
                  </a:cubicBezTo>
                  <a:cubicBezTo>
                    <a:pt x="340" y="900"/>
                    <a:pt x="348" y="894"/>
                    <a:pt x="347" y="882"/>
                  </a:cubicBezTo>
                  <a:cubicBezTo>
                    <a:pt x="337" y="887"/>
                    <a:pt x="329" y="892"/>
                    <a:pt x="327" y="905"/>
                  </a:cubicBezTo>
                  <a:cubicBezTo>
                    <a:pt x="328" y="905"/>
                    <a:pt x="328" y="905"/>
                    <a:pt x="328" y="905"/>
                  </a:cubicBezTo>
                  <a:cubicBezTo>
                    <a:pt x="328" y="905"/>
                    <a:pt x="328" y="905"/>
                    <a:pt x="328" y="905"/>
                  </a:cubicBezTo>
                  <a:cubicBezTo>
                    <a:pt x="327" y="906"/>
                    <a:pt x="327" y="907"/>
                    <a:pt x="326" y="907"/>
                  </a:cubicBezTo>
                  <a:cubicBezTo>
                    <a:pt x="326" y="908"/>
                    <a:pt x="326" y="909"/>
                    <a:pt x="325" y="910"/>
                  </a:cubicBezTo>
                  <a:cubicBezTo>
                    <a:pt x="325" y="910"/>
                    <a:pt x="325" y="911"/>
                    <a:pt x="325" y="912"/>
                  </a:cubicBezTo>
                  <a:cubicBezTo>
                    <a:pt x="324" y="912"/>
                    <a:pt x="324" y="912"/>
                    <a:pt x="324" y="913"/>
                  </a:cubicBezTo>
                  <a:cubicBezTo>
                    <a:pt x="324" y="912"/>
                    <a:pt x="324" y="911"/>
                    <a:pt x="324" y="910"/>
                  </a:cubicBezTo>
                  <a:cubicBezTo>
                    <a:pt x="323" y="907"/>
                    <a:pt x="323" y="905"/>
                    <a:pt x="322" y="902"/>
                  </a:cubicBezTo>
                  <a:cubicBezTo>
                    <a:pt x="322" y="897"/>
                    <a:pt x="321" y="893"/>
                    <a:pt x="321" y="889"/>
                  </a:cubicBezTo>
                  <a:cubicBezTo>
                    <a:pt x="321" y="888"/>
                    <a:pt x="321" y="888"/>
                    <a:pt x="321" y="887"/>
                  </a:cubicBezTo>
                  <a:cubicBezTo>
                    <a:pt x="321" y="887"/>
                    <a:pt x="321" y="886"/>
                    <a:pt x="321" y="886"/>
                  </a:cubicBezTo>
                  <a:cubicBezTo>
                    <a:pt x="321" y="885"/>
                    <a:pt x="320" y="884"/>
                    <a:pt x="320" y="883"/>
                  </a:cubicBezTo>
                  <a:cubicBezTo>
                    <a:pt x="320" y="882"/>
                    <a:pt x="320" y="880"/>
                    <a:pt x="319" y="879"/>
                  </a:cubicBezTo>
                  <a:cubicBezTo>
                    <a:pt x="319" y="878"/>
                    <a:pt x="319" y="878"/>
                    <a:pt x="319" y="878"/>
                  </a:cubicBezTo>
                  <a:cubicBezTo>
                    <a:pt x="319" y="878"/>
                    <a:pt x="319" y="877"/>
                    <a:pt x="319" y="877"/>
                  </a:cubicBezTo>
                  <a:cubicBezTo>
                    <a:pt x="320" y="877"/>
                    <a:pt x="320" y="877"/>
                    <a:pt x="320" y="877"/>
                  </a:cubicBezTo>
                  <a:cubicBezTo>
                    <a:pt x="319" y="877"/>
                    <a:pt x="320" y="877"/>
                    <a:pt x="320" y="877"/>
                  </a:cubicBezTo>
                  <a:cubicBezTo>
                    <a:pt x="320" y="877"/>
                    <a:pt x="320" y="877"/>
                    <a:pt x="320" y="877"/>
                  </a:cubicBezTo>
                  <a:cubicBezTo>
                    <a:pt x="320" y="877"/>
                    <a:pt x="320" y="877"/>
                    <a:pt x="320" y="877"/>
                  </a:cubicBezTo>
                  <a:cubicBezTo>
                    <a:pt x="320" y="877"/>
                    <a:pt x="320" y="877"/>
                    <a:pt x="320" y="877"/>
                  </a:cubicBezTo>
                  <a:cubicBezTo>
                    <a:pt x="320" y="877"/>
                    <a:pt x="320" y="878"/>
                    <a:pt x="320" y="878"/>
                  </a:cubicBezTo>
                  <a:cubicBezTo>
                    <a:pt x="320" y="878"/>
                    <a:pt x="320" y="878"/>
                    <a:pt x="320" y="878"/>
                  </a:cubicBezTo>
                  <a:cubicBezTo>
                    <a:pt x="320" y="878"/>
                    <a:pt x="320" y="878"/>
                    <a:pt x="320" y="878"/>
                  </a:cubicBezTo>
                  <a:cubicBezTo>
                    <a:pt x="320" y="878"/>
                    <a:pt x="320" y="877"/>
                    <a:pt x="320" y="877"/>
                  </a:cubicBezTo>
                  <a:cubicBezTo>
                    <a:pt x="320" y="877"/>
                    <a:pt x="320" y="877"/>
                    <a:pt x="320" y="877"/>
                  </a:cubicBezTo>
                  <a:cubicBezTo>
                    <a:pt x="320" y="877"/>
                    <a:pt x="320" y="877"/>
                    <a:pt x="319" y="877"/>
                  </a:cubicBezTo>
                  <a:cubicBezTo>
                    <a:pt x="319" y="877"/>
                    <a:pt x="319" y="877"/>
                    <a:pt x="319" y="877"/>
                  </a:cubicBezTo>
                  <a:cubicBezTo>
                    <a:pt x="319" y="877"/>
                    <a:pt x="319" y="877"/>
                    <a:pt x="319" y="877"/>
                  </a:cubicBezTo>
                  <a:cubicBezTo>
                    <a:pt x="319" y="877"/>
                    <a:pt x="319" y="877"/>
                    <a:pt x="319" y="877"/>
                  </a:cubicBezTo>
                  <a:cubicBezTo>
                    <a:pt x="319" y="877"/>
                    <a:pt x="319" y="877"/>
                    <a:pt x="319" y="877"/>
                  </a:cubicBezTo>
                  <a:cubicBezTo>
                    <a:pt x="319" y="878"/>
                    <a:pt x="319" y="879"/>
                    <a:pt x="319" y="879"/>
                  </a:cubicBezTo>
                  <a:cubicBezTo>
                    <a:pt x="318" y="880"/>
                    <a:pt x="318" y="882"/>
                    <a:pt x="318" y="883"/>
                  </a:cubicBezTo>
                  <a:cubicBezTo>
                    <a:pt x="318" y="884"/>
                    <a:pt x="318" y="885"/>
                    <a:pt x="318" y="886"/>
                  </a:cubicBezTo>
                  <a:cubicBezTo>
                    <a:pt x="318" y="886"/>
                    <a:pt x="318" y="887"/>
                    <a:pt x="318" y="887"/>
                  </a:cubicBezTo>
                  <a:cubicBezTo>
                    <a:pt x="318" y="888"/>
                    <a:pt x="318" y="888"/>
                    <a:pt x="318" y="889"/>
                  </a:cubicBezTo>
                  <a:cubicBezTo>
                    <a:pt x="319" y="890"/>
                    <a:pt x="319" y="892"/>
                    <a:pt x="319" y="893"/>
                  </a:cubicBezTo>
                  <a:cubicBezTo>
                    <a:pt x="319" y="893"/>
                    <a:pt x="319" y="893"/>
                    <a:pt x="319" y="893"/>
                  </a:cubicBezTo>
                  <a:cubicBezTo>
                    <a:pt x="318" y="892"/>
                    <a:pt x="318" y="892"/>
                    <a:pt x="318" y="892"/>
                  </a:cubicBezTo>
                  <a:cubicBezTo>
                    <a:pt x="318" y="891"/>
                    <a:pt x="317" y="891"/>
                    <a:pt x="317" y="890"/>
                  </a:cubicBezTo>
                  <a:cubicBezTo>
                    <a:pt x="317" y="890"/>
                    <a:pt x="317" y="890"/>
                    <a:pt x="316" y="889"/>
                  </a:cubicBezTo>
                  <a:cubicBezTo>
                    <a:pt x="316" y="888"/>
                    <a:pt x="315" y="887"/>
                    <a:pt x="315" y="886"/>
                  </a:cubicBezTo>
                  <a:cubicBezTo>
                    <a:pt x="314" y="886"/>
                    <a:pt x="313" y="885"/>
                    <a:pt x="312" y="884"/>
                  </a:cubicBezTo>
                  <a:cubicBezTo>
                    <a:pt x="312" y="884"/>
                    <a:pt x="312" y="883"/>
                    <a:pt x="312" y="883"/>
                  </a:cubicBezTo>
                  <a:cubicBezTo>
                    <a:pt x="319" y="870"/>
                    <a:pt x="292" y="866"/>
                    <a:pt x="286" y="862"/>
                  </a:cubicBezTo>
                  <a:cubicBezTo>
                    <a:pt x="288" y="873"/>
                    <a:pt x="297" y="894"/>
                    <a:pt x="310" y="885"/>
                  </a:cubicBezTo>
                  <a:cubicBezTo>
                    <a:pt x="310" y="884"/>
                    <a:pt x="309" y="883"/>
                    <a:pt x="309" y="883"/>
                  </a:cubicBezTo>
                  <a:cubicBezTo>
                    <a:pt x="309" y="883"/>
                    <a:pt x="309" y="883"/>
                    <a:pt x="309" y="883"/>
                  </a:cubicBezTo>
                  <a:cubicBezTo>
                    <a:pt x="310" y="884"/>
                    <a:pt x="310" y="884"/>
                    <a:pt x="311" y="885"/>
                  </a:cubicBezTo>
                  <a:cubicBezTo>
                    <a:pt x="312" y="886"/>
                    <a:pt x="313" y="887"/>
                    <a:pt x="313" y="888"/>
                  </a:cubicBezTo>
                  <a:cubicBezTo>
                    <a:pt x="314" y="888"/>
                    <a:pt x="314" y="889"/>
                    <a:pt x="315" y="890"/>
                  </a:cubicBezTo>
                  <a:cubicBezTo>
                    <a:pt x="315" y="890"/>
                    <a:pt x="315" y="891"/>
                    <a:pt x="316" y="891"/>
                  </a:cubicBezTo>
                  <a:cubicBezTo>
                    <a:pt x="316" y="892"/>
                    <a:pt x="316" y="892"/>
                    <a:pt x="316" y="893"/>
                  </a:cubicBezTo>
                  <a:cubicBezTo>
                    <a:pt x="317" y="893"/>
                    <a:pt x="317" y="893"/>
                    <a:pt x="317" y="894"/>
                  </a:cubicBezTo>
                  <a:cubicBezTo>
                    <a:pt x="317" y="894"/>
                    <a:pt x="318" y="894"/>
                    <a:pt x="318" y="895"/>
                  </a:cubicBezTo>
                  <a:cubicBezTo>
                    <a:pt x="318" y="895"/>
                    <a:pt x="318" y="895"/>
                    <a:pt x="318" y="895"/>
                  </a:cubicBezTo>
                  <a:cubicBezTo>
                    <a:pt x="318" y="896"/>
                    <a:pt x="318" y="896"/>
                    <a:pt x="318" y="896"/>
                  </a:cubicBezTo>
                  <a:cubicBezTo>
                    <a:pt x="318" y="896"/>
                    <a:pt x="319" y="896"/>
                    <a:pt x="319" y="897"/>
                  </a:cubicBezTo>
                  <a:cubicBezTo>
                    <a:pt x="319" y="897"/>
                    <a:pt x="319" y="897"/>
                    <a:pt x="319" y="897"/>
                  </a:cubicBezTo>
                  <a:cubicBezTo>
                    <a:pt x="319" y="899"/>
                    <a:pt x="320" y="901"/>
                    <a:pt x="320" y="903"/>
                  </a:cubicBezTo>
                  <a:cubicBezTo>
                    <a:pt x="320" y="905"/>
                    <a:pt x="321" y="908"/>
                    <a:pt x="321" y="910"/>
                  </a:cubicBezTo>
                  <a:cubicBezTo>
                    <a:pt x="322" y="913"/>
                    <a:pt x="322" y="916"/>
                    <a:pt x="323" y="918"/>
                  </a:cubicBezTo>
                  <a:cubicBezTo>
                    <a:pt x="324" y="921"/>
                    <a:pt x="324" y="923"/>
                    <a:pt x="324" y="926"/>
                  </a:cubicBezTo>
                  <a:cubicBezTo>
                    <a:pt x="324" y="926"/>
                    <a:pt x="324" y="926"/>
                    <a:pt x="324" y="926"/>
                  </a:cubicBezTo>
                  <a:cubicBezTo>
                    <a:pt x="323" y="927"/>
                    <a:pt x="323" y="927"/>
                    <a:pt x="323" y="927"/>
                  </a:cubicBezTo>
                  <a:cubicBezTo>
                    <a:pt x="323" y="927"/>
                    <a:pt x="323" y="927"/>
                    <a:pt x="323" y="927"/>
                  </a:cubicBezTo>
                  <a:cubicBezTo>
                    <a:pt x="323" y="927"/>
                    <a:pt x="323" y="927"/>
                    <a:pt x="323" y="927"/>
                  </a:cubicBezTo>
                  <a:cubicBezTo>
                    <a:pt x="323" y="928"/>
                    <a:pt x="323" y="928"/>
                    <a:pt x="323" y="929"/>
                  </a:cubicBezTo>
                  <a:cubicBezTo>
                    <a:pt x="322" y="930"/>
                    <a:pt x="321" y="931"/>
                    <a:pt x="321" y="932"/>
                  </a:cubicBezTo>
                  <a:cubicBezTo>
                    <a:pt x="319" y="933"/>
                    <a:pt x="317" y="935"/>
                    <a:pt x="316" y="937"/>
                  </a:cubicBezTo>
                  <a:cubicBezTo>
                    <a:pt x="316" y="937"/>
                    <a:pt x="316" y="938"/>
                    <a:pt x="316" y="938"/>
                  </a:cubicBezTo>
                  <a:cubicBezTo>
                    <a:pt x="316" y="938"/>
                    <a:pt x="315" y="938"/>
                    <a:pt x="315" y="939"/>
                  </a:cubicBezTo>
                  <a:cubicBezTo>
                    <a:pt x="315" y="939"/>
                    <a:pt x="315" y="939"/>
                    <a:pt x="315" y="939"/>
                  </a:cubicBezTo>
                  <a:cubicBezTo>
                    <a:pt x="315" y="940"/>
                    <a:pt x="315" y="940"/>
                    <a:pt x="315" y="940"/>
                  </a:cubicBezTo>
                  <a:cubicBezTo>
                    <a:pt x="314" y="941"/>
                    <a:pt x="314" y="942"/>
                    <a:pt x="314" y="943"/>
                  </a:cubicBezTo>
                  <a:cubicBezTo>
                    <a:pt x="314" y="944"/>
                    <a:pt x="314" y="945"/>
                    <a:pt x="314" y="945"/>
                  </a:cubicBezTo>
                  <a:cubicBezTo>
                    <a:pt x="313" y="946"/>
                    <a:pt x="313" y="946"/>
                    <a:pt x="313" y="947"/>
                  </a:cubicBezTo>
                  <a:cubicBezTo>
                    <a:pt x="314" y="947"/>
                    <a:pt x="314" y="947"/>
                    <a:pt x="314" y="948"/>
                  </a:cubicBezTo>
                  <a:cubicBezTo>
                    <a:pt x="314" y="948"/>
                    <a:pt x="314" y="949"/>
                    <a:pt x="314" y="949"/>
                  </a:cubicBezTo>
                  <a:cubicBezTo>
                    <a:pt x="314" y="951"/>
                    <a:pt x="315" y="952"/>
                    <a:pt x="315" y="953"/>
                  </a:cubicBezTo>
                  <a:cubicBezTo>
                    <a:pt x="315" y="954"/>
                    <a:pt x="315" y="954"/>
                    <a:pt x="315" y="954"/>
                  </a:cubicBezTo>
                  <a:cubicBezTo>
                    <a:pt x="314" y="953"/>
                    <a:pt x="314" y="953"/>
                    <a:pt x="313" y="952"/>
                  </a:cubicBezTo>
                  <a:cubicBezTo>
                    <a:pt x="313" y="952"/>
                    <a:pt x="312" y="952"/>
                    <a:pt x="311" y="951"/>
                  </a:cubicBezTo>
                  <a:cubicBezTo>
                    <a:pt x="311" y="951"/>
                    <a:pt x="311" y="951"/>
                    <a:pt x="311" y="951"/>
                  </a:cubicBezTo>
                  <a:cubicBezTo>
                    <a:pt x="311" y="951"/>
                    <a:pt x="311" y="951"/>
                    <a:pt x="311" y="951"/>
                  </a:cubicBezTo>
                  <a:cubicBezTo>
                    <a:pt x="311" y="951"/>
                    <a:pt x="311" y="951"/>
                    <a:pt x="311" y="951"/>
                  </a:cubicBezTo>
                  <a:cubicBezTo>
                    <a:pt x="311" y="951"/>
                    <a:pt x="311" y="951"/>
                    <a:pt x="311" y="951"/>
                  </a:cubicBezTo>
                  <a:cubicBezTo>
                    <a:pt x="310" y="951"/>
                    <a:pt x="310" y="951"/>
                    <a:pt x="310" y="951"/>
                  </a:cubicBezTo>
                  <a:cubicBezTo>
                    <a:pt x="310" y="950"/>
                    <a:pt x="310" y="950"/>
                    <a:pt x="309" y="950"/>
                  </a:cubicBezTo>
                  <a:cubicBezTo>
                    <a:pt x="309" y="950"/>
                    <a:pt x="309" y="950"/>
                    <a:pt x="308" y="950"/>
                  </a:cubicBezTo>
                  <a:cubicBezTo>
                    <a:pt x="308" y="949"/>
                    <a:pt x="308" y="949"/>
                    <a:pt x="307" y="949"/>
                  </a:cubicBezTo>
                  <a:cubicBezTo>
                    <a:pt x="307" y="949"/>
                    <a:pt x="306" y="949"/>
                    <a:pt x="305" y="948"/>
                  </a:cubicBezTo>
                  <a:cubicBezTo>
                    <a:pt x="304" y="948"/>
                    <a:pt x="303" y="948"/>
                    <a:pt x="302" y="947"/>
                  </a:cubicBezTo>
                  <a:cubicBezTo>
                    <a:pt x="301" y="947"/>
                    <a:pt x="299" y="947"/>
                    <a:pt x="298" y="946"/>
                  </a:cubicBezTo>
                  <a:cubicBezTo>
                    <a:pt x="296" y="946"/>
                    <a:pt x="294" y="946"/>
                    <a:pt x="292" y="945"/>
                  </a:cubicBezTo>
                  <a:cubicBezTo>
                    <a:pt x="288" y="944"/>
                    <a:pt x="284" y="943"/>
                    <a:pt x="282" y="942"/>
                  </a:cubicBezTo>
                  <a:cubicBezTo>
                    <a:pt x="280" y="942"/>
                    <a:pt x="279" y="941"/>
                    <a:pt x="278" y="941"/>
                  </a:cubicBezTo>
                  <a:cubicBezTo>
                    <a:pt x="277" y="941"/>
                    <a:pt x="276" y="940"/>
                    <a:pt x="275" y="940"/>
                  </a:cubicBezTo>
                  <a:cubicBezTo>
                    <a:pt x="274" y="939"/>
                    <a:pt x="273" y="939"/>
                    <a:pt x="273" y="939"/>
                  </a:cubicBezTo>
                  <a:cubicBezTo>
                    <a:pt x="273" y="939"/>
                    <a:pt x="274" y="939"/>
                    <a:pt x="275" y="940"/>
                  </a:cubicBezTo>
                  <a:cubicBezTo>
                    <a:pt x="276" y="941"/>
                    <a:pt x="277" y="941"/>
                    <a:pt x="278" y="942"/>
                  </a:cubicBezTo>
                  <a:cubicBezTo>
                    <a:pt x="279" y="942"/>
                    <a:pt x="280" y="943"/>
                    <a:pt x="281" y="944"/>
                  </a:cubicBezTo>
                  <a:cubicBezTo>
                    <a:pt x="282" y="944"/>
                    <a:pt x="283" y="945"/>
                    <a:pt x="285" y="945"/>
                  </a:cubicBezTo>
                  <a:cubicBezTo>
                    <a:pt x="284" y="946"/>
                    <a:pt x="283" y="946"/>
                    <a:pt x="283" y="946"/>
                  </a:cubicBezTo>
                  <a:cubicBezTo>
                    <a:pt x="281" y="946"/>
                    <a:pt x="280" y="946"/>
                    <a:pt x="279" y="946"/>
                  </a:cubicBezTo>
                  <a:cubicBezTo>
                    <a:pt x="278" y="946"/>
                    <a:pt x="276" y="947"/>
                    <a:pt x="275" y="947"/>
                  </a:cubicBezTo>
                  <a:cubicBezTo>
                    <a:pt x="274" y="947"/>
                    <a:pt x="273" y="948"/>
                    <a:pt x="273" y="948"/>
                  </a:cubicBezTo>
                  <a:cubicBezTo>
                    <a:pt x="258" y="941"/>
                    <a:pt x="257" y="954"/>
                    <a:pt x="244" y="956"/>
                  </a:cubicBezTo>
                  <a:cubicBezTo>
                    <a:pt x="257" y="964"/>
                    <a:pt x="270" y="969"/>
                    <a:pt x="272" y="950"/>
                  </a:cubicBezTo>
                  <a:cubicBezTo>
                    <a:pt x="272" y="950"/>
                    <a:pt x="273" y="950"/>
                    <a:pt x="273" y="950"/>
                  </a:cubicBezTo>
                  <a:cubicBezTo>
                    <a:pt x="274" y="950"/>
                    <a:pt x="275" y="949"/>
                    <a:pt x="276" y="949"/>
                  </a:cubicBezTo>
                  <a:cubicBezTo>
                    <a:pt x="277" y="949"/>
                    <a:pt x="278" y="949"/>
                    <a:pt x="279" y="948"/>
                  </a:cubicBezTo>
                  <a:cubicBezTo>
                    <a:pt x="281" y="948"/>
                    <a:pt x="282" y="948"/>
                    <a:pt x="283" y="948"/>
                  </a:cubicBezTo>
                  <a:cubicBezTo>
                    <a:pt x="284" y="948"/>
                    <a:pt x="285" y="948"/>
                    <a:pt x="286" y="948"/>
                  </a:cubicBezTo>
                  <a:cubicBezTo>
                    <a:pt x="287" y="948"/>
                    <a:pt x="288" y="948"/>
                    <a:pt x="288" y="948"/>
                  </a:cubicBezTo>
                  <a:cubicBezTo>
                    <a:pt x="289" y="948"/>
                    <a:pt x="289" y="948"/>
                    <a:pt x="290" y="948"/>
                  </a:cubicBezTo>
                  <a:cubicBezTo>
                    <a:pt x="290" y="948"/>
                    <a:pt x="290" y="948"/>
                    <a:pt x="291" y="948"/>
                  </a:cubicBezTo>
                  <a:cubicBezTo>
                    <a:pt x="291" y="948"/>
                    <a:pt x="291" y="948"/>
                    <a:pt x="291" y="948"/>
                  </a:cubicBezTo>
                  <a:cubicBezTo>
                    <a:pt x="293" y="949"/>
                    <a:pt x="295" y="949"/>
                    <a:pt x="298" y="950"/>
                  </a:cubicBezTo>
                  <a:cubicBezTo>
                    <a:pt x="299" y="950"/>
                    <a:pt x="300" y="951"/>
                    <a:pt x="301" y="951"/>
                  </a:cubicBezTo>
                  <a:cubicBezTo>
                    <a:pt x="302" y="951"/>
                    <a:pt x="303" y="952"/>
                    <a:pt x="305" y="952"/>
                  </a:cubicBezTo>
                  <a:cubicBezTo>
                    <a:pt x="305" y="952"/>
                    <a:pt x="306" y="952"/>
                    <a:pt x="306" y="953"/>
                  </a:cubicBezTo>
                  <a:cubicBezTo>
                    <a:pt x="307" y="953"/>
                    <a:pt x="307" y="953"/>
                    <a:pt x="307" y="953"/>
                  </a:cubicBezTo>
                  <a:cubicBezTo>
                    <a:pt x="307" y="953"/>
                    <a:pt x="308" y="953"/>
                    <a:pt x="308" y="953"/>
                  </a:cubicBezTo>
                  <a:cubicBezTo>
                    <a:pt x="308" y="954"/>
                    <a:pt x="309" y="954"/>
                    <a:pt x="309" y="954"/>
                  </a:cubicBezTo>
                  <a:cubicBezTo>
                    <a:pt x="309" y="954"/>
                    <a:pt x="309" y="954"/>
                    <a:pt x="309" y="954"/>
                  </a:cubicBezTo>
                  <a:cubicBezTo>
                    <a:pt x="309" y="954"/>
                    <a:pt x="309" y="954"/>
                    <a:pt x="309" y="954"/>
                  </a:cubicBezTo>
                  <a:cubicBezTo>
                    <a:pt x="309" y="954"/>
                    <a:pt x="309" y="954"/>
                    <a:pt x="309" y="954"/>
                  </a:cubicBezTo>
                  <a:cubicBezTo>
                    <a:pt x="309" y="954"/>
                    <a:pt x="309" y="954"/>
                    <a:pt x="309" y="954"/>
                  </a:cubicBezTo>
                  <a:cubicBezTo>
                    <a:pt x="310" y="954"/>
                    <a:pt x="310" y="954"/>
                    <a:pt x="310" y="954"/>
                  </a:cubicBezTo>
                  <a:cubicBezTo>
                    <a:pt x="310" y="955"/>
                    <a:pt x="311" y="955"/>
                    <a:pt x="311" y="956"/>
                  </a:cubicBezTo>
                  <a:cubicBezTo>
                    <a:pt x="313" y="957"/>
                    <a:pt x="316" y="959"/>
                    <a:pt x="318" y="961"/>
                  </a:cubicBezTo>
                  <a:cubicBezTo>
                    <a:pt x="320" y="963"/>
                    <a:pt x="322" y="965"/>
                    <a:pt x="324" y="968"/>
                  </a:cubicBezTo>
                  <a:cubicBezTo>
                    <a:pt x="326" y="970"/>
                    <a:pt x="329" y="972"/>
                    <a:pt x="331" y="974"/>
                  </a:cubicBezTo>
                  <a:cubicBezTo>
                    <a:pt x="334" y="977"/>
                    <a:pt x="337" y="979"/>
                    <a:pt x="340" y="981"/>
                  </a:cubicBezTo>
                  <a:cubicBezTo>
                    <a:pt x="340" y="981"/>
                    <a:pt x="340" y="981"/>
                    <a:pt x="340" y="981"/>
                  </a:cubicBezTo>
                  <a:cubicBezTo>
                    <a:pt x="340" y="981"/>
                    <a:pt x="339" y="982"/>
                    <a:pt x="339" y="982"/>
                  </a:cubicBezTo>
                  <a:cubicBezTo>
                    <a:pt x="338" y="982"/>
                    <a:pt x="338" y="982"/>
                    <a:pt x="337" y="982"/>
                  </a:cubicBezTo>
                  <a:cubicBezTo>
                    <a:pt x="337" y="982"/>
                    <a:pt x="336" y="982"/>
                    <a:pt x="336" y="983"/>
                  </a:cubicBezTo>
                  <a:cubicBezTo>
                    <a:pt x="336" y="983"/>
                    <a:pt x="336" y="983"/>
                    <a:pt x="335" y="983"/>
                  </a:cubicBezTo>
                  <a:cubicBezTo>
                    <a:pt x="334" y="984"/>
                    <a:pt x="333" y="984"/>
                    <a:pt x="332" y="985"/>
                  </a:cubicBezTo>
                  <a:cubicBezTo>
                    <a:pt x="331" y="986"/>
                    <a:pt x="329" y="987"/>
                    <a:pt x="328" y="988"/>
                  </a:cubicBezTo>
                  <a:cubicBezTo>
                    <a:pt x="326" y="989"/>
                    <a:pt x="323" y="991"/>
                    <a:pt x="320" y="993"/>
                  </a:cubicBezTo>
                  <a:cubicBezTo>
                    <a:pt x="319" y="994"/>
                    <a:pt x="318" y="995"/>
                    <a:pt x="316" y="995"/>
                  </a:cubicBezTo>
                  <a:cubicBezTo>
                    <a:pt x="315" y="996"/>
                    <a:pt x="313" y="997"/>
                    <a:pt x="312" y="997"/>
                  </a:cubicBezTo>
                  <a:cubicBezTo>
                    <a:pt x="311" y="998"/>
                    <a:pt x="309" y="998"/>
                    <a:pt x="308" y="999"/>
                  </a:cubicBezTo>
                  <a:cubicBezTo>
                    <a:pt x="308" y="999"/>
                    <a:pt x="308" y="999"/>
                    <a:pt x="308" y="999"/>
                  </a:cubicBezTo>
                  <a:cubicBezTo>
                    <a:pt x="308" y="998"/>
                    <a:pt x="307" y="998"/>
                    <a:pt x="307" y="998"/>
                  </a:cubicBezTo>
                  <a:cubicBezTo>
                    <a:pt x="306" y="998"/>
                    <a:pt x="306" y="998"/>
                    <a:pt x="306" y="998"/>
                  </a:cubicBezTo>
                  <a:cubicBezTo>
                    <a:pt x="306" y="998"/>
                    <a:pt x="306" y="997"/>
                    <a:pt x="305" y="997"/>
                  </a:cubicBezTo>
                  <a:cubicBezTo>
                    <a:pt x="305" y="997"/>
                    <a:pt x="305" y="997"/>
                    <a:pt x="305" y="997"/>
                  </a:cubicBezTo>
                  <a:cubicBezTo>
                    <a:pt x="304" y="997"/>
                    <a:pt x="303" y="997"/>
                    <a:pt x="303" y="997"/>
                  </a:cubicBezTo>
                  <a:cubicBezTo>
                    <a:pt x="302" y="997"/>
                    <a:pt x="301" y="996"/>
                    <a:pt x="300" y="996"/>
                  </a:cubicBezTo>
                  <a:cubicBezTo>
                    <a:pt x="299" y="996"/>
                    <a:pt x="299" y="995"/>
                    <a:pt x="298" y="995"/>
                  </a:cubicBezTo>
                  <a:cubicBezTo>
                    <a:pt x="297" y="995"/>
                    <a:pt x="296" y="994"/>
                    <a:pt x="295" y="994"/>
                  </a:cubicBezTo>
                  <a:cubicBezTo>
                    <a:pt x="292" y="981"/>
                    <a:pt x="281" y="986"/>
                    <a:pt x="272" y="979"/>
                  </a:cubicBezTo>
                  <a:cubicBezTo>
                    <a:pt x="274" y="985"/>
                    <a:pt x="277" y="993"/>
                    <a:pt x="282" y="996"/>
                  </a:cubicBezTo>
                  <a:cubicBezTo>
                    <a:pt x="285" y="998"/>
                    <a:pt x="293" y="998"/>
                    <a:pt x="295" y="996"/>
                  </a:cubicBezTo>
                  <a:cubicBezTo>
                    <a:pt x="295" y="996"/>
                    <a:pt x="296" y="996"/>
                    <a:pt x="296" y="996"/>
                  </a:cubicBezTo>
                  <a:cubicBezTo>
                    <a:pt x="296" y="996"/>
                    <a:pt x="296" y="996"/>
                    <a:pt x="296" y="996"/>
                  </a:cubicBezTo>
                  <a:cubicBezTo>
                    <a:pt x="296" y="996"/>
                    <a:pt x="296" y="996"/>
                    <a:pt x="296" y="996"/>
                  </a:cubicBezTo>
                  <a:cubicBezTo>
                    <a:pt x="296" y="996"/>
                    <a:pt x="297" y="996"/>
                    <a:pt x="297" y="997"/>
                  </a:cubicBezTo>
                  <a:cubicBezTo>
                    <a:pt x="298" y="997"/>
                    <a:pt x="299" y="997"/>
                    <a:pt x="300" y="998"/>
                  </a:cubicBezTo>
                  <a:cubicBezTo>
                    <a:pt x="301" y="998"/>
                    <a:pt x="302" y="998"/>
                    <a:pt x="302" y="998"/>
                  </a:cubicBezTo>
                  <a:cubicBezTo>
                    <a:pt x="303" y="999"/>
                    <a:pt x="304" y="999"/>
                    <a:pt x="305" y="999"/>
                  </a:cubicBezTo>
                  <a:cubicBezTo>
                    <a:pt x="305" y="999"/>
                    <a:pt x="305" y="999"/>
                    <a:pt x="305" y="999"/>
                  </a:cubicBezTo>
                  <a:cubicBezTo>
                    <a:pt x="305" y="999"/>
                    <a:pt x="305" y="999"/>
                    <a:pt x="306" y="999"/>
                  </a:cubicBezTo>
                  <a:cubicBezTo>
                    <a:pt x="306" y="999"/>
                    <a:pt x="306" y="999"/>
                    <a:pt x="306" y="999"/>
                  </a:cubicBezTo>
                  <a:cubicBezTo>
                    <a:pt x="305" y="999"/>
                    <a:pt x="305" y="1000"/>
                    <a:pt x="304" y="1000"/>
                  </a:cubicBezTo>
                  <a:cubicBezTo>
                    <a:pt x="304" y="1000"/>
                    <a:pt x="304" y="1000"/>
                    <a:pt x="303" y="1000"/>
                  </a:cubicBezTo>
                  <a:cubicBezTo>
                    <a:pt x="303" y="1000"/>
                    <a:pt x="303" y="1000"/>
                    <a:pt x="302" y="1000"/>
                  </a:cubicBezTo>
                  <a:cubicBezTo>
                    <a:pt x="302" y="1000"/>
                    <a:pt x="301" y="1000"/>
                    <a:pt x="301" y="1001"/>
                  </a:cubicBezTo>
                  <a:cubicBezTo>
                    <a:pt x="300" y="1001"/>
                    <a:pt x="299" y="1001"/>
                    <a:pt x="298" y="1001"/>
                  </a:cubicBezTo>
                  <a:cubicBezTo>
                    <a:pt x="297" y="1002"/>
                    <a:pt x="296" y="1002"/>
                    <a:pt x="296" y="1002"/>
                  </a:cubicBezTo>
                  <a:cubicBezTo>
                    <a:pt x="296" y="1002"/>
                    <a:pt x="296" y="1002"/>
                    <a:pt x="297" y="1002"/>
                  </a:cubicBezTo>
                  <a:cubicBezTo>
                    <a:pt x="297" y="1002"/>
                    <a:pt x="298" y="1002"/>
                    <a:pt x="299" y="1002"/>
                  </a:cubicBezTo>
                  <a:cubicBezTo>
                    <a:pt x="299" y="1002"/>
                    <a:pt x="300" y="1003"/>
                    <a:pt x="301" y="1003"/>
                  </a:cubicBezTo>
                  <a:cubicBezTo>
                    <a:pt x="302" y="1003"/>
                    <a:pt x="302" y="1003"/>
                    <a:pt x="303" y="1003"/>
                  </a:cubicBezTo>
                  <a:cubicBezTo>
                    <a:pt x="303" y="1003"/>
                    <a:pt x="304" y="1003"/>
                    <a:pt x="304" y="1003"/>
                  </a:cubicBezTo>
                  <a:cubicBezTo>
                    <a:pt x="304" y="1002"/>
                    <a:pt x="304" y="1002"/>
                    <a:pt x="305" y="1002"/>
                  </a:cubicBezTo>
                  <a:cubicBezTo>
                    <a:pt x="307" y="1002"/>
                    <a:pt x="310" y="1001"/>
                    <a:pt x="313" y="1000"/>
                  </a:cubicBezTo>
                  <a:cubicBezTo>
                    <a:pt x="314" y="999"/>
                    <a:pt x="315" y="999"/>
                    <a:pt x="316" y="999"/>
                  </a:cubicBezTo>
                  <a:cubicBezTo>
                    <a:pt x="316" y="999"/>
                    <a:pt x="316" y="999"/>
                    <a:pt x="316" y="999"/>
                  </a:cubicBezTo>
                  <a:cubicBezTo>
                    <a:pt x="315" y="1000"/>
                    <a:pt x="315" y="1000"/>
                    <a:pt x="315" y="1001"/>
                  </a:cubicBezTo>
                  <a:cubicBezTo>
                    <a:pt x="315" y="1001"/>
                    <a:pt x="314" y="1002"/>
                    <a:pt x="314" y="1002"/>
                  </a:cubicBezTo>
                  <a:cubicBezTo>
                    <a:pt x="314" y="1003"/>
                    <a:pt x="313" y="1004"/>
                    <a:pt x="313" y="1005"/>
                  </a:cubicBezTo>
                  <a:cubicBezTo>
                    <a:pt x="313" y="1005"/>
                    <a:pt x="313" y="1005"/>
                    <a:pt x="313" y="1005"/>
                  </a:cubicBezTo>
                  <a:cubicBezTo>
                    <a:pt x="302" y="1010"/>
                    <a:pt x="297" y="1019"/>
                    <a:pt x="305" y="1032"/>
                  </a:cubicBezTo>
                  <a:cubicBezTo>
                    <a:pt x="309" y="1021"/>
                    <a:pt x="319" y="1019"/>
                    <a:pt x="313" y="1006"/>
                  </a:cubicBezTo>
                  <a:cubicBezTo>
                    <a:pt x="313" y="1006"/>
                    <a:pt x="313" y="1006"/>
                    <a:pt x="314" y="1005"/>
                  </a:cubicBezTo>
                  <a:cubicBezTo>
                    <a:pt x="314" y="1004"/>
                    <a:pt x="315" y="1004"/>
                    <a:pt x="315" y="1003"/>
                  </a:cubicBezTo>
                  <a:cubicBezTo>
                    <a:pt x="315" y="1002"/>
                    <a:pt x="316" y="1002"/>
                    <a:pt x="316" y="1001"/>
                  </a:cubicBezTo>
                  <a:cubicBezTo>
                    <a:pt x="316" y="1001"/>
                    <a:pt x="316" y="1000"/>
                    <a:pt x="317" y="1000"/>
                  </a:cubicBezTo>
                  <a:cubicBezTo>
                    <a:pt x="317" y="999"/>
                    <a:pt x="318" y="998"/>
                    <a:pt x="319" y="997"/>
                  </a:cubicBezTo>
                  <a:cubicBezTo>
                    <a:pt x="320" y="997"/>
                    <a:pt x="321" y="996"/>
                    <a:pt x="322" y="995"/>
                  </a:cubicBezTo>
                  <a:cubicBezTo>
                    <a:pt x="325" y="994"/>
                    <a:pt x="327" y="992"/>
                    <a:pt x="330" y="990"/>
                  </a:cubicBezTo>
                  <a:cubicBezTo>
                    <a:pt x="331" y="989"/>
                    <a:pt x="332" y="988"/>
                    <a:pt x="333" y="987"/>
                  </a:cubicBezTo>
                  <a:cubicBezTo>
                    <a:pt x="335" y="987"/>
                    <a:pt x="336" y="986"/>
                    <a:pt x="337" y="985"/>
                  </a:cubicBezTo>
                  <a:cubicBezTo>
                    <a:pt x="337" y="985"/>
                    <a:pt x="337" y="985"/>
                    <a:pt x="337" y="985"/>
                  </a:cubicBezTo>
                  <a:cubicBezTo>
                    <a:pt x="338" y="985"/>
                    <a:pt x="338" y="985"/>
                    <a:pt x="338" y="985"/>
                  </a:cubicBezTo>
                  <a:cubicBezTo>
                    <a:pt x="339" y="984"/>
                    <a:pt x="339" y="984"/>
                    <a:pt x="339" y="984"/>
                  </a:cubicBezTo>
                  <a:cubicBezTo>
                    <a:pt x="340" y="983"/>
                    <a:pt x="340" y="983"/>
                    <a:pt x="341" y="983"/>
                  </a:cubicBezTo>
                  <a:cubicBezTo>
                    <a:pt x="341" y="983"/>
                    <a:pt x="341" y="982"/>
                    <a:pt x="341" y="982"/>
                  </a:cubicBezTo>
                  <a:cubicBezTo>
                    <a:pt x="344" y="984"/>
                    <a:pt x="346" y="985"/>
                    <a:pt x="348" y="987"/>
                  </a:cubicBezTo>
                  <a:cubicBezTo>
                    <a:pt x="351" y="988"/>
                    <a:pt x="354" y="990"/>
                    <a:pt x="357" y="992"/>
                  </a:cubicBezTo>
                  <a:cubicBezTo>
                    <a:pt x="357" y="992"/>
                    <a:pt x="358" y="993"/>
                    <a:pt x="359" y="993"/>
                  </a:cubicBezTo>
                  <a:cubicBezTo>
                    <a:pt x="359" y="994"/>
                    <a:pt x="360" y="994"/>
                    <a:pt x="361" y="995"/>
                  </a:cubicBezTo>
                  <a:cubicBezTo>
                    <a:pt x="362" y="996"/>
                    <a:pt x="363" y="997"/>
                    <a:pt x="364" y="999"/>
                  </a:cubicBezTo>
                  <a:cubicBezTo>
                    <a:pt x="369" y="1003"/>
                    <a:pt x="373" y="1010"/>
                    <a:pt x="377" y="1015"/>
                  </a:cubicBezTo>
                  <a:cubicBezTo>
                    <a:pt x="379" y="1019"/>
                    <a:pt x="381" y="1022"/>
                    <a:pt x="383" y="1025"/>
                  </a:cubicBezTo>
                  <a:cubicBezTo>
                    <a:pt x="382" y="1025"/>
                    <a:pt x="382" y="1025"/>
                    <a:pt x="382" y="1024"/>
                  </a:cubicBezTo>
                  <a:cubicBezTo>
                    <a:pt x="381" y="1024"/>
                    <a:pt x="381" y="1024"/>
                    <a:pt x="381" y="1024"/>
                  </a:cubicBezTo>
                  <a:cubicBezTo>
                    <a:pt x="381" y="1024"/>
                    <a:pt x="380" y="1024"/>
                    <a:pt x="380" y="1024"/>
                  </a:cubicBezTo>
                  <a:cubicBezTo>
                    <a:pt x="380" y="1024"/>
                    <a:pt x="380" y="1024"/>
                    <a:pt x="380" y="1024"/>
                  </a:cubicBezTo>
                  <a:cubicBezTo>
                    <a:pt x="379" y="1023"/>
                    <a:pt x="378" y="1023"/>
                    <a:pt x="377" y="1023"/>
                  </a:cubicBezTo>
                  <a:cubicBezTo>
                    <a:pt x="376" y="1023"/>
                    <a:pt x="375" y="1024"/>
                    <a:pt x="374" y="1024"/>
                  </a:cubicBezTo>
                  <a:cubicBezTo>
                    <a:pt x="373" y="1024"/>
                    <a:pt x="372" y="1024"/>
                    <a:pt x="371" y="1024"/>
                  </a:cubicBezTo>
                  <a:cubicBezTo>
                    <a:pt x="371" y="1024"/>
                    <a:pt x="370" y="1025"/>
                    <a:pt x="369" y="1025"/>
                  </a:cubicBezTo>
                  <a:cubicBezTo>
                    <a:pt x="367" y="1025"/>
                    <a:pt x="366" y="1025"/>
                    <a:pt x="365" y="1026"/>
                  </a:cubicBezTo>
                  <a:cubicBezTo>
                    <a:pt x="355" y="1013"/>
                    <a:pt x="346" y="1029"/>
                    <a:pt x="337" y="1014"/>
                  </a:cubicBezTo>
                  <a:cubicBezTo>
                    <a:pt x="337" y="1022"/>
                    <a:pt x="340" y="1030"/>
                    <a:pt x="348" y="1033"/>
                  </a:cubicBezTo>
                  <a:cubicBezTo>
                    <a:pt x="354" y="1036"/>
                    <a:pt x="365" y="1035"/>
                    <a:pt x="366" y="1027"/>
                  </a:cubicBezTo>
                  <a:cubicBezTo>
                    <a:pt x="367" y="1027"/>
                    <a:pt x="368" y="1027"/>
                    <a:pt x="369" y="1026"/>
                  </a:cubicBezTo>
                  <a:cubicBezTo>
                    <a:pt x="370" y="1026"/>
                    <a:pt x="371" y="1026"/>
                    <a:pt x="372" y="1026"/>
                  </a:cubicBezTo>
                  <a:cubicBezTo>
                    <a:pt x="373" y="1026"/>
                    <a:pt x="374" y="1025"/>
                    <a:pt x="375" y="1025"/>
                  </a:cubicBezTo>
                  <a:cubicBezTo>
                    <a:pt x="376" y="1025"/>
                    <a:pt x="376" y="1025"/>
                    <a:pt x="377" y="1025"/>
                  </a:cubicBezTo>
                  <a:cubicBezTo>
                    <a:pt x="378" y="1025"/>
                    <a:pt x="379" y="1025"/>
                    <a:pt x="379" y="1025"/>
                  </a:cubicBezTo>
                  <a:cubicBezTo>
                    <a:pt x="380" y="1025"/>
                    <a:pt x="380" y="1025"/>
                    <a:pt x="380" y="1025"/>
                  </a:cubicBezTo>
                  <a:cubicBezTo>
                    <a:pt x="380" y="1025"/>
                    <a:pt x="380" y="1025"/>
                    <a:pt x="380" y="1025"/>
                  </a:cubicBezTo>
                  <a:cubicBezTo>
                    <a:pt x="381" y="1025"/>
                    <a:pt x="381" y="1025"/>
                    <a:pt x="381" y="1025"/>
                  </a:cubicBezTo>
                  <a:cubicBezTo>
                    <a:pt x="382" y="1026"/>
                    <a:pt x="382" y="1026"/>
                    <a:pt x="383" y="1026"/>
                  </a:cubicBezTo>
                  <a:cubicBezTo>
                    <a:pt x="383" y="1026"/>
                    <a:pt x="383" y="1026"/>
                    <a:pt x="383" y="1026"/>
                  </a:cubicBezTo>
                  <a:cubicBezTo>
                    <a:pt x="385" y="1028"/>
                    <a:pt x="386" y="1031"/>
                    <a:pt x="388" y="1033"/>
                  </a:cubicBezTo>
                  <a:cubicBezTo>
                    <a:pt x="395" y="1044"/>
                    <a:pt x="402" y="1054"/>
                    <a:pt x="407" y="1063"/>
                  </a:cubicBezTo>
                  <a:cubicBezTo>
                    <a:pt x="408" y="1065"/>
                    <a:pt x="409" y="1066"/>
                    <a:pt x="409" y="1067"/>
                  </a:cubicBezTo>
                  <a:cubicBezTo>
                    <a:pt x="410" y="1068"/>
                    <a:pt x="411" y="1069"/>
                    <a:pt x="411" y="1070"/>
                  </a:cubicBezTo>
                  <a:cubicBezTo>
                    <a:pt x="412" y="1071"/>
                    <a:pt x="413" y="1072"/>
                    <a:pt x="414" y="1073"/>
                  </a:cubicBezTo>
                  <a:cubicBezTo>
                    <a:pt x="396" y="1069"/>
                    <a:pt x="386" y="1069"/>
                    <a:pt x="366" y="1066"/>
                  </a:cubicBezTo>
                  <a:cubicBezTo>
                    <a:pt x="345" y="1061"/>
                    <a:pt x="314" y="1060"/>
                    <a:pt x="296" y="1050"/>
                  </a:cubicBezTo>
                  <a:cubicBezTo>
                    <a:pt x="277" y="1040"/>
                    <a:pt x="261" y="1014"/>
                    <a:pt x="230" y="1015"/>
                  </a:cubicBezTo>
                  <a:cubicBezTo>
                    <a:pt x="227" y="1013"/>
                    <a:pt x="224" y="1011"/>
                    <a:pt x="221" y="1009"/>
                  </a:cubicBezTo>
                  <a:cubicBezTo>
                    <a:pt x="215" y="1006"/>
                    <a:pt x="209" y="1001"/>
                    <a:pt x="203" y="996"/>
                  </a:cubicBezTo>
                  <a:cubicBezTo>
                    <a:pt x="202" y="996"/>
                    <a:pt x="201" y="995"/>
                    <a:pt x="201" y="994"/>
                  </a:cubicBezTo>
                  <a:cubicBezTo>
                    <a:pt x="200" y="994"/>
                    <a:pt x="199" y="993"/>
                    <a:pt x="198" y="993"/>
                  </a:cubicBezTo>
                  <a:cubicBezTo>
                    <a:pt x="197" y="992"/>
                    <a:pt x="197" y="992"/>
                    <a:pt x="197" y="992"/>
                  </a:cubicBezTo>
                  <a:cubicBezTo>
                    <a:pt x="197" y="991"/>
                    <a:pt x="197" y="991"/>
                    <a:pt x="197" y="991"/>
                  </a:cubicBezTo>
                  <a:cubicBezTo>
                    <a:pt x="197" y="991"/>
                    <a:pt x="197" y="991"/>
                    <a:pt x="197" y="991"/>
                  </a:cubicBezTo>
                  <a:cubicBezTo>
                    <a:pt x="196" y="991"/>
                    <a:pt x="196" y="991"/>
                    <a:pt x="196" y="991"/>
                  </a:cubicBezTo>
                  <a:cubicBezTo>
                    <a:pt x="196" y="990"/>
                    <a:pt x="196" y="990"/>
                    <a:pt x="195" y="990"/>
                  </a:cubicBezTo>
                  <a:cubicBezTo>
                    <a:pt x="194" y="989"/>
                    <a:pt x="194" y="989"/>
                    <a:pt x="194" y="989"/>
                  </a:cubicBezTo>
                  <a:cubicBezTo>
                    <a:pt x="192" y="986"/>
                    <a:pt x="190" y="982"/>
                    <a:pt x="188" y="978"/>
                  </a:cubicBezTo>
                  <a:cubicBezTo>
                    <a:pt x="187" y="975"/>
                    <a:pt x="185" y="971"/>
                    <a:pt x="184" y="967"/>
                  </a:cubicBezTo>
                  <a:cubicBezTo>
                    <a:pt x="183" y="965"/>
                    <a:pt x="182" y="963"/>
                    <a:pt x="181" y="961"/>
                  </a:cubicBezTo>
                  <a:cubicBezTo>
                    <a:pt x="181" y="961"/>
                    <a:pt x="181" y="961"/>
                    <a:pt x="181" y="960"/>
                  </a:cubicBezTo>
                  <a:cubicBezTo>
                    <a:pt x="181" y="960"/>
                    <a:pt x="182" y="960"/>
                    <a:pt x="182" y="959"/>
                  </a:cubicBezTo>
                  <a:cubicBezTo>
                    <a:pt x="182" y="959"/>
                    <a:pt x="182" y="959"/>
                    <a:pt x="182" y="958"/>
                  </a:cubicBezTo>
                  <a:cubicBezTo>
                    <a:pt x="182" y="958"/>
                    <a:pt x="182" y="958"/>
                    <a:pt x="182" y="958"/>
                  </a:cubicBezTo>
                  <a:cubicBezTo>
                    <a:pt x="182" y="958"/>
                    <a:pt x="182" y="958"/>
                    <a:pt x="182" y="958"/>
                  </a:cubicBezTo>
                  <a:cubicBezTo>
                    <a:pt x="183" y="957"/>
                    <a:pt x="183" y="956"/>
                    <a:pt x="183" y="956"/>
                  </a:cubicBezTo>
                  <a:cubicBezTo>
                    <a:pt x="183" y="955"/>
                    <a:pt x="184" y="954"/>
                    <a:pt x="184" y="954"/>
                  </a:cubicBezTo>
                  <a:cubicBezTo>
                    <a:pt x="184" y="953"/>
                    <a:pt x="184" y="952"/>
                    <a:pt x="185" y="952"/>
                  </a:cubicBezTo>
                  <a:cubicBezTo>
                    <a:pt x="185" y="951"/>
                    <a:pt x="185" y="950"/>
                    <a:pt x="186" y="949"/>
                  </a:cubicBezTo>
                  <a:cubicBezTo>
                    <a:pt x="186" y="949"/>
                    <a:pt x="187" y="948"/>
                    <a:pt x="187" y="947"/>
                  </a:cubicBezTo>
                  <a:cubicBezTo>
                    <a:pt x="187" y="947"/>
                    <a:pt x="187" y="947"/>
                    <a:pt x="187" y="947"/>
                  </a:cubicBezTo>
                  <a:cubicBezTo>
                    <a:pt x="204" y="948"/>
                    <a:pt x="206" y="939"/>
                    <a:pt x="197" y="925"/>
                  </a:cubicBezTo>
                  <a:cubicBezTo>
                    <a:pt x="190" y="930"/>
                    <a:pt x="178" y="934"/>
                    <a:pt x="185" y="946"/>
                  </a:cubicBezTo>
                  <a:cubicBezTo>
                    <a:pt x="185" y="947"/>
                    <a:pt x="185" y="947"/>
                    <a:pt x="185" y="947"/>
                  </a:cubicBezTo>
                  <a:cubicBezTo>
                    <a:pt x="185" y="947"/>
                    <a:pt x="185" y="947"/>
                    <a:pt x="185" y="947"/>
                  </a:cubicBezTo>
                  <a:cubicBezTo>
                    <a:pt x="184" y="947"/>
                    <a:pt x="184" y="948"/>
                    <a:pt x="184" y="948"/>
                  </a:cubicBezTo>
                  <a:cubicBezTo>
                    <a:pt x="183" y="949"/>
                    <a:pt x="183" y="950"/>
                    <a:pt x="183" y="951"/>
                  </a:cubicBezTo>
                  <a:cubicBezTo>
                    <a:pt x="182" y="951"/>
                    <a:pt x="182" y="952"/>
                    <a:pt x="182" y="953"/>
                  </a:cubicBezTo>
                  <a:cubicBezTo>
                    <a:pt x="181" y="953"/>
                    <a:pt x="181" y="954"/>
                    <a:pt x="181" y="955"/>
                  </a:cubicBezTo>
                  <a:cubicBezTo>
                    <a:pt x="181" y="956"/>
                    <a:pt x="180" y="956"/>
                    <a:pt x="180" y="957"/>
                  </a:cubicBezTo>
                  <a:cubicBezTo>
                    <a:pt x="180" y="957"/>
                    <a:pt x="180" y="957"/>
                    <a:pt x="180" y="957"/>
                  </a:cubicBezTo>
                  <a:cubicBezTo>
                    <a:pt x="180" y="957"/>
                    <a:pt x="180" y="958"/>
                    <a:pt x="180" y="958"/>
                  </a:cubicBezTo>
                  <a:cubicBezTo>
                    <a:pt x="180" y="958"/>
                    <a:pt x="180" y="958"/>
                    <a:pt x="180" y="959"/>
                  </a:cubicBezTo>
                  <a:cubicBezTo>
                    <a:pt x="180" y="959"/>
                    <a:pt x="180" y="960"/>
                    <a:pt x="180" y="960"/>
                  </a:cubicBezTo>
                  <a:cubicBezTo>
                    <a:pt x="180" y="960"/>
                    <a:pt x="180" y="960"/>
                    <a:pt x="180" y="961"/>
                  </a:cubicBezTo>
                  <a:cubicBezTo>
                    <a:pt x="179" y="959"/>
                    <a:pt x="178" y="957"/>
                    <a:pt x="177" y="956"/>
                  </a:cubicBezTo>
                  <a:cubicBezTo>
                    <a:pt x="177" y="955"/>
                    <a:pt x="176" y="954"/>
                    <a:pt x="175" y="953"/>
                  </a:cubicBezTo>
                  <a:cubicBezTo>
                    <a:pt x="175" y="953"/>
                    <a:pt x="175" y="953"/>
                    <a:pt x="175" y="953"/>
                  </a:cubicBezTo>
                  <a:cubicBezTo>
                    <a:pt x="175" y="953"/>
                    <a:pt x="175" y="953"/>
                    <a:pt x="175" y="953"/>
                  </a:cubicBezTo>
                  <a:cubicBezTo>
                    <a:pt x="174" y="952"/>
                    <a:pt x="174" y="952"/>
                    <a:pt x="174" y="952"/>
                  </a:cubicBezTo>
                  <a:cubicBezTo>
                    <a:pt x="174" y="952"/>
                    <a:pt x="173" y="951"/>
                    <a:pt x="173" y="951"/>
                  </a:cubicBezTo>
                  <a:cubicBezTo>
                    <a:pt x="171" y="950"/>
                    <a:pt x="169" y="948"/>
                    <a:pt x="168" y="947"/>
                  </a:cubicBezTo>
                  <a:cubicBezTo>
                    <a:pt x="167" y="947"/>
                    <a:pt x="166" y="946"/>
                    <a:pt x="165" y="945"/>
                  </a:cubicBezTo>
                  <a:cubicBezTo>
                    <a:pt x="165" y="945"/>
                    <a:pt x="165" y="945"/>
                    <a:pt x="165" y="944"/>
                  </a:cubicBezTo>
                  <a:cubicBezTo>
                    <a:pt x="165" y="944"/>
                    <a:pt x="165" y="943"/>
                    <a:pt x="165" y="943"/>
                  </a:cubicBezTo>
                  <a:cubicBezTo>
                    <a:pt x="165" y="943"/>
                    <a:pt x="165" y="942"/>
                    <a:pt x="164" y="942"/>
                  </a:cubicBezTo>
                  <a:cubicBezTo>
                    <a:pt x="164" y="942"/>
                    <a:pt x="164" y="942"/>
                    <a:pt x="164" y="941"/>
                  </a:cubicBezTo>
                  <a:cubicBezTo>
                    <a:pt x="164" y="941"/>
                    <a:pt x="164" y="940"/>
                    <a:pt x="164" y="940"/>
                  </a:cubicBezTo>
                  <a:cubicBezTo>
                    <a:pt x="164" y="939"/>
                    <a:pt x="164" y="938"/>
                    <a:pt x="164" y="938"/>
                  </a:cubicBezTo>
                  <a:cubicBezTo>
                    <a:pt x="164" y="938"/>
                    <a:pt x="164" y="937"/>
                    <a:pt x="164" y="937"/>
                  </a:cubicBezTo>
                  <a:cubicBezTo>
                    <a:pt x="164" y="937"/>
                    <a:pt x="164" y="936"/>
                    <a:pt x="164" y="936"/>
                  </a:cubicBezTo>
                  <a:cubicBezTo>
                    <a:pt x="163" y="935"/>
                    <a:pt x="163" y="935"/>
                    <a:pt x="163" y="934"/>
                  </a:cubicBezTo>
                  <a:cubicBezTo>
                    <a:pt x="163" y="933"/>
                    <a:pt x="163" y="931"/>
                    <a:pt x="163" y="930"/>
                  </a:cubicBezTo>
                  <a:cubicBezTo>
                    <a:pt x="163" y="928"/>
                    <a:pt x="164" y="927"/>
                    <a:pt x="164" y="925"/>
                  </a:cubicBezTo>
                  <a:cubicBezTo>
                    <a:pt x="164" y="924"/>
                    <a:pt x="164" y="923"/>
                    <a:pt x="165" y="921"/>
                  </a:cubicBezTo>
                  <a:cubicBezTo>
                    <a:pt x="165" y="920"/>
                    <a:pt x="165" y="919"/>
                    <a:pt x="165" y="918"/>
                  </a:cubicBezTo>
                  <a:cubicBezTo>
                    <a:pt x="172" y="917"/>
                    <a:pt x="180" y="914"/>
                    <a:pt x="182" y="908"/>
                  </a:cubicBezTo>
                  <a:cubicBezTo>
                    <a:pt x="186" y="901"/>
                    <a:pt x="179" y="893"/>
                    <a:pt x="176" y="886"/>
                  </a:cubicBezTo>
                  <a:cubicBezTo>
                    <a:pt x="167" y="895"/>
                    <a:pt x="147" y="905"/>
                    <a:pt x="163" y="918"/>
                  </a:cubicBezTo>
                  <a:cubicBezTo>
                    <a:pt x="163" y="918"/>
                    <a:pt x="163" y="918"/>
                    <a:pt x="163" y="918"/>
                  </a:cubicBezTo>
                  <a:cubicBezTo>
                    <a:pt x="162" y="918"/>
                    <a:pt x="162" y="918"/>
                    <a:pt x="161" y="918"/>
                  </a:cubicBezTo>
                  <a:cubicBezTo>
                    <a:pt x="163" y="918"/>
                    <a:pt x="163" y="918"/>
                    <a:pt x="163" y="918"/>
                  </a:cubicBezTo>
                  <a:cubicBezTo>
                    <a:pt x="163" y="919"/>
                    <a:pt x="162" y="920"/>
                    <a:pt x="162" y="921"/>
                  </a:cubicBezTo>
                  <a:cubicBezTo>
                    <a:pt x="162" y="922"/>
                    <a:pt x="162" y="924"/>
                    <a:pt x="161" y="925"/>
                  </a:cubicBezTo>
                  <a:cubicBezTo>
                    <a:pt x="161" y="927"/>
                    <a:pt x="161" y="928"/>
                    <a:pt x="161" y="930"/>
                  </a:cubicBezTo>
                  <a:cubicBezTo>
                    <a:pt x="161" y="931"/>
                    <a:pt x="161" y="933"/>
                    <a:pt x="161" y="934"/>
                  </a:cubicBezTo>
                  <a:cubicBezTo>
                    <a:pt x="161" y="935"/>
                    <a:pt x="161" y="935"/>
                    <a:pt x="161" y="936"/>
                  </a:cubicBezTo>
                  <a:cubicBezTo>
                    <a:pt x="161" y="937"/>
                    <a:pt x="161" y="937"/>
                    <a:pt x="161" y="937"/>
                  </a:cubicBezTo>
                  <a:cubicBezTo>
                    <a:pt x="161" y="938"/>
                    <a:pt x="161" y="938"/>
                    <a:pt x="161" y="938"/>
                  </a:cubicBezTo>
                  <a:cubicBezTo>
                    <a:pt x="161" y="939"/>
                    <a:pt x="162" y="939"/>
                    <a:pt x="162" y="940"/>
                  </a:cubicBezTo>
                  <a:cubicBezTo>
                    <a:pt x="162" y="941"/>
                    <a:pt x="162" y="941"/>
                    <a:pt x="162" y="942"/>
                  </a:cubicBezTo>
                  <a:cubicBezTo>
                    <a:pt x="162" y="942"/>
                    <a:pt x="162" y="942"/>
                    <a:pt x="162" y="943"/>
                  </a:cubicBezTo>
                  <a:cubicBezTo>
                    <a:pt x="162" y="943"/>
                    <a:pt x="162" y="943"/>
                    <a:pt x="162" y="943"/>
                  </a:cubicBezTo>
                  <a:cubicBezTo>
                    <a:pt x="162" y="944"/>
                    <a:pt x="163" y="944"/>
                    <a:pt x="163" y="944"/>
                  </a:cubicBezTo>
                  <a:cubicBezTo>
                    <a:pt x="161" y="943"/>
                    <a:pt x="159" y="942"/>
                    <a:pt x="157" y="941"/>
                  </a:cubicBezTo>
                  <a:cubicBezTo>
                    <a:pt x="153" y="939"/>
                    <a:pt x="149" y="938"/>
                    <a:pt x="146" y="936"/>
                  </a:cubicBezTo>
                  <a:cubicBezTo>
                    <a:pt x="143" y="934"/>
                    <a:pt x="140" y="931"/>
                    <a:pt x="137" y="928"/>
                  </a:cubicBezTo>
                  <a:cubicBezTo>
                    <a:pt x="135" y="925"/>
                    <a:pt x="133" y="922"/>
                    <a:pt x="132" y="919"/>
                  </a:cubicBezTo>
                  <a:cubicBezTo>
                    <a:pt x="131" y="915"/>
                    <a:pt x="130" y="912"/>
                    <a:pt x="129" y="908"/>
                  </a:cubicBezTo>
                  <a:cubicBezTo>
                    <a:pt x="127" y="902"/>
                    <a:pt x="127" y="895"/>
                    <a:pt x="126" y="889"/>
                  </a:cubicBezTo>
                  <a:cubicBezTo>
                    <a:pt x="126" y="887"/>
                    <a:pt x="126" y="886"/>
                    <a:pt x="126" y="884"/>
                  </a:cubicBezTo>
                  <a:cubicBezTo>
                    <a:pt x="126" y="883"/>
                    <a:pt x="126" y="881"/>
                    <a:pt x="126" y="880"/>
                  </a:cubicBezTo>
                  <a:cubicBezTo>
                    <a:pt x="126" y="877"/>
                    <a:pt x="126" y="875"/>
                    <a:pt x="127" y="872"/>
                  </a:cubicBezTo>
                  <a:cubicBezTo>
                    <a:pt x="127" y="867"/>
                    <a:pt x="128" y="863"/>
                    <a:pt x="129" y="859"/>
                  </a:cubicBezTo>
                  <a:cubicBezTo>
                    <a:pt x="129" y="859"/>
                    <a:pt x="129" y="859"/>
                    <a:pt x="129" y="859"/>
                  </a:cubicBezTo>
                  <a:cubicBezTo>
                    <a:pt x="129" y="859"/>
                    <a:pt x="129" y="859"/>
                    <a:pt x="129" y="859"/>
                  </a:cubicBezTo>
                  <a:cubicBezTo>
                    <a:pt x="129" y="859"/>
                    <a:pt x="129" y="859"/>
                    <a:pt x="130" y="859"/>
                  </a:cubicBezTo>
                  <a:cubicBezTo>
                    <a:pt x="130" y="859"/>
                    <a:pt x="130" y="859"/>
                    <a:pt x="130" y="859"/>
                  </a:cubicBezTo>
                  <a:cubicBezTo>
                    <a:pt x="130" y="858"/>
                    <a:pt x="131" y="858"/>
                    <a:pt x="131" y="857"/>
                  </a:cubicBezTo>
                  <a:cubicBezTo>
                    <a:pt x="131" y="857"/>
                    <a:pt x="132" y="856"/>
                    <a:pt x="132" y="856"/>
                  </a:cubicBezTo>
                  <a:cubicBezTo>
                    <a:pt x="133" y="855"/>
                    <a:pt x="133" y="855"/>
                    <a:pt x="134" y="855"/>
                  </a:cubicBezTo>
                  <a:cubicBezTo>
                    <a:pt x="134" y="854"/>
                    <a:pt x="135" y="854"/>
                    <a:pt x="136" y="853"/>
                  </a:cubicBezTo>
                  <a:cubicBezTo>
                    <a:pt x="136" y="853"/>
                    <a:pt x="137" y="852"/>
                    <a:pt x="137" y="852"/>
                  </a:cubicBezTo>
                  <a:cubicBezTo>
                    <a:pt x="147" y="853"/>
                    <a:pt x="157" y="850"/>
                    <a:pt x="159" y="840"/>
                  </a:cubicBezTo>
                  <a:cubicBezTo>
                    <a:pt x="148" y="840"/>
                    <a:pt x="139" y="841"/>
                    <a:pt x="134" y="851"/>
                  </a:cubicBezTo>
                  <a:cubicBezTo>
                    <a:pt x="134" y="851"/>
                    <a:pt x="134" y="851"/>
                    <a:pt x="134" y="851"/>
                  </a:cubicBezTo>
                  <a:cubicBezTo>
                    <a:pt x="134" y="851"/>
                    <a:pt x="134" y="851"/>
                    <a:pt x="134" y="851"/>
                  </a:cubicBezTo>
                  <a:cubicBezTo>
                    <a:pt x="134" y="852"/>
                    <a:pt x="133" y="852"/>
                    <a:pt x="132" y="853"/>
                  </a:cubicBezTo>
                  <a:cubicBezTo>
                    <a:pt x="132" y="853"/>
                    <a:pt x="132" y="853"/>
                    <a:pt x="132" y="854"/>
                  </a:cubicBezTo>
                  <a:cubicBezTo>
                    <a:pt x="132" y="853"/>
                    <a:pt x="132" y="852"/>
                    <a:pt x="133" y="852"/>
                  </a:cubicBezTo>
                  <a:cubicBezTo>
                    <a:pt x="133" y="851"/>
                    <a:pt x="134" y="850"/>
                    <a:pt x="134" y="850"/>
                  </a:cubicBezTo>
                  <a:cubicBezTo>
                    <a:pt x="134" y="850"/>
                    <a:pt x="134" y="849"/>
                    <a:pt x="134" y="849"/>
                  </a:cubicBezTo>
                  <a:cubicBezTo>
                    <a:pt x="134" y="849"/>
                    <a:pt x="134" y="850"/>
                    <a:pt x="134" y="850"/>
                  </a:cubicBezTo>
                  <a:cubicBezTo>
                    <a:pt x="134" y="850"/>
                    <a:pt x="133" y="851"/>
                    <a:pt x="132" y="852"/>
                  </a:cubicBezTo>
                  <a:cubicBezTo>
                    <a:pt x="132" y="853"/>
                    <a:pt x="131" y="854"/>
                    <a:pt x="130" y="855"/>
                  </a:cubicBezTo>
                  <a:cubicBezTo>
                    <a:pt x="130" y="855"/>
                    <a:pt x="129" y="856"/>
                    <a:pt x="129" y="856"/>
                  </a:cubicBezTo>
                  <a:cubicBezTo>
                    <a:pt x="129" y="856"/>
                    <a:pt x="129" y="857"/>
                    <a:pt x="128" y="857"/>
                  </a:cubicBezTo>
                  <a:cubicBezTo>
                    <a:pt x="128" y="857"/>
                    <a:pt x="128" y="857"/>
                    <a:pt x="128" y="857"/>
                  </a:cubicBezTo>
                  <a:cubicBezTo>
                    <a:pt x="128" y="857"/>
                    <a:pt x="128" y="858"/>
                    <a:pt x="128" y="858"/>
                  </a:cubicBezTo>
                  <a:cubicBezTo>
                    <a:pt x="128" y="858"/>
                    <a:pt x="127" y="858"/>
                    <a:pt x="127" y="858"/>
                  </a:cubicBezTo>
                  <a:cubicBezTo>
                    <a:pt x="127" y="859"/>
                    <a:pt x="127" y="859"/>
                    <a:pt x="127" y="860"/>
                  </a:cubicBezTo>
                  <a:cubicBezTo>
                    <a:pt x="127" y="860"/>
                    <a:pt x="127" y="861"/>
                    <a:pt x="127" y="861"/>
                  </a:cubicBezTo>
                  <a:cubicBezTo>
                    <a:pt x="127" y="861"/>
                    <a:pt x="127" y="861"/>
                    <a:pt x="127" y="860"/>
                  </a:cubicBezTo>
                  <a:cubicBezTo>
                    <a:pt x="126" y="863"/>
                    <a:pt x="125" y="866"/>
                    <a:pt x="124" y="870"/>
                  </a:cubicBezTo>
                  <a:cubicBezTo>
                    <a:pt x="124" y="869"/>
                    <a:pt x="124" y="869"/>
                    <a:pt x="124" y="868"/>
                  </a:cubicBezTo>
                  <a:cubicBezTo>
                    <a:pt x="123" y="868"/>
                    <a:pt x="123" y="867"/>
                    <a:pt x="122" y="866"/>
                  </a:cubicBezTo>
                  <a:cubicBezTo>
                    <a:pt x="122" y="866"/>
                    <a:pt x="122" y="866"/>
                    <a:pt x="121" y="865"/>
                  </a:cubicBezTo>
                  <a:cubicBezTo>
                    <a:pt x="121" y="865"/>
                    <a:pt x="121" y="865"/>
                    <a:pt x="121" y="865"/>
                  </a:cubicBezTo>
                  <a:cubicBezTo>
                    <a:pt x="121" y="864"/>
                    <a:pt x="121" y="864"/>
                    <a:pt x="121" y="864"/>
                  </a:cubicBezTo>
                  <a:cubicBezTo>
                    <a:pt x="120" y="864"/>
                    <a:pt x="120" y="863"/>
                    <a:pt x="119" y="863"/>
                  </a:cubicBezTo>
                  <a:cubicBezTo>
                    <a:pt x="119" y="862"/>
                    <a:pt x="119" y="862"/>
                    <a:pt x="118" y="861"/>
                  </a:cubicBezTo>
                  <a:cubicBezTo>
                    <a:pt x="118" y="861"/>
                    <a:pt x="118" y="860"/>
                    <a:pt x="117" y="860"/>
                  </a:cubicBezTo>
                  <a:cubicBezTo>
                    <a:pt x="117" y="859"/>
                    <a:pt x="117" y="859"/>
                    <a:pt x="116" y="858"/>
                  </a:cubicBezTo>
                  <a:cubicBezTo>
                    <a:pt x="116" y="857"/>
                    <a:pt x="115" y="856"/>
                    <a:pt x="114" y="855"/>
                  </a:cubicBezTo>
                  <a:cubicBezTo>
                    <a:pt x="114" y="854"/>
                    <a:pt x="113" y="852"/>
                    <a:pt x="112" y="851"/>
                  </a:cubicBezTo>
                  <a:cubicBezTo>
                    <a:pt x="112" y="850"/>
                    <a:pt x="111" y="848"/>
                    <a:pt x="111" y="847"/>
                  </a:cubicBezTo>
                  <a:cubicBezTo>
                    <a:pt x="111" y="846"/>
                    <a:pt x="110" y="844"/>
                    <a:pt x="110" y="843"/>
                  </a:cubicBezTo>
                  <a:cubicBezTo>
                    <a:pt x="110" y="843"/>
                    <a:pt x="110" y="843"/>
                    <a:pt x="110" y="843"/>
                  </a:cubicBezTo>
                  <a:cubicBezTo>
                    <a:pt x="124" y="829"/>
                    <a:pt x="113" y="819"/>
                    <a:pt x="97" y="812"/>
                  </a:cubicBezTo>
                  <a:cubicBezTo>
                    <a:pt x="103" y="826"/>
                    <a:pt x="92" y="835"/>
                    <a:pt x="108" y="845"/>
                  </a:cubicBezTo>
                  <a:cubicBezTo>
                    <a:pt x="108" y="846"/>
                    <a:pt x="108" y="847"/>
                    <a:pt x="109" y="848"/>
                  </a:cubicBezTo>
                  <a:cubicBezTo>
                    <a:pt x="109" y="849"/>
                    <a:pt x="110" y="851"/>
                    <a:pt x="110" y="852"/>
                  </a:cubicBezTo>
                  <a:cubicBezTo>
                    <a:pt x="111" y="853"/>
                    <a:pt x="111" y="855"/>
                    <a:pt x="112" y="856"/>
                  </a:cubicBezTo>
                  <a:cubicBezTo>
                    <a:pt x="113" y="857"/>
                    <a:pt x="114" y="858"/>
                    <a:pt x="114" y="860"/>
                  </a:cubicBezTo>
                  <a:cubicBezTo>
                    <a:pt x="115" y="860"/>
                    <a:pt x="115" y="861"/>
                    <a:pt x="115" y="861"/>
                  </a:cubicBezTo>
                  <a:cubicBezTo>
                    <a:pt x="116" y="862"/>
                    <a:pt x="116" y="862"/>
                    <a:pt x="116" y="863"/>
                  </a:cubicBezTo>
                  <a:cubicBezTo>
                    <a:pt x="117" y="863"/>
                    <a:pt x="117" y="864"/>
                    <a:pt x="118" y="864"/>
                  </a:cubicBezTo>
                  <a:cubicBezTo>
                    <a:pt x="118" y="865"/>
                    <a:pt x="118" y="865"/>
                    <a:pt x="119" y="866"/>
                  </a:cubicBezTo>
                  <a:cubicBezTo>
                    <a:pt x="119" y="866"/>
                    <a:pt x="119" y="866"/>
                    <a:pt x="119" y="866"/>
                  </a:cubicBezTo>
                  <a:cubicBezTo>
                    <a:pt x="119" y="866"/>
                    <a:pt x="120" y="867"/>
                    <a:pt x="120" y="867"/>
                  </a:cubicBezTo>
                  <a:cubicBezTo>
                    <a:pt x="120" y="867"/>
                    <a:pt x="121" y="867"/>
                    <a:pt x="121" y="868"/>
                  </a:cubicBezTo>
                  <a:cubicBezTo>
                    <a:pt x="121" y="868"/>
                    <a:pt x="122" y="868"/>
                    <a:pt x="122" y="868"/>
                  </a:cubicBezTo>
                  <a:cubicBezTo>
                    <a:pt x="122" y="869"/>
                    <a:pt x="123" y="869"/>
                    <a:pt x="123" y="869"/>
                  </a:cubicBezTo>
                  <a:cubicBezTo>
                    <a:pt x="124" y="869"/>
                    <a:pt x="124" y="870"/>
                    <a:pt x="124" y="870"/>
                  </a:cubicBezTo>
                  <a:cubicBezTo>
                    <a:pt x="124" y="870"/>
                    <a:pt x="124" y="871"/>
                    <a:pt x="124" y="872"/>
                  </a:cubicBezTo>
                  <a:cubicBezTo>
                    <a:pt x="124" y="874"/>
                    <a:pt x="123" y="877"/>
                    <a:pt x="123" y="880"/>
                  </a:cubicBezTo>
                  <a:cubicBezTo>
                    <a:pt x="123" y="881"/>
                    <a:pt x="123" y="883"/>
                    <a:pt x="123" y="884"/>
                  </a:cubicBezTo>
                  <a:cubicBezTo>
                    <a:pt x="123" y="886"/>
                    <a:pt x="123" y="887"/>
                    <a:pt x="123" y="889"/>
                  </a:cubicBezTo>
                  <a:cubicBezTo>
                    <a:pt x="123" y="891"/>
                    <a:pt x="123" y="894"/>
                    <a:pt x="124" y="897"/>
                  </a:cubicBezTo>
                  <a:cubicBezTo>
                    <a:pt x="123" y="896"/>
                    <a:pt x="123" y="896"/>
                    <a:pt x="123" y="896"/>
                  </a:cubicBezTo>
                  <a:cubicBezTo>
                    <a:pt x="122" y="895"/>
                    <a:pt x="122" y="894"/>
                    <a:pt x="120" y="893"/>
                  </a:cubicBezTo>
                  <a:cubicBezTo>
                    <a:pt x="120" y="892"/>
                    <a:pt x="119" y="891"/>
                    <a:pt x="118" y="891"/>
                  </a:cubicBezTo>
                  <a:cubicBezTo>
                    <a:pt x="118" y="890"/>
                    <a:pt x="118" y="890"/>
                    <a:pt x="117" y="890"/>
                  </a:cubicBezTo>
                  <a:cubicBezTo>
                    <a:pt x="117" y="890"/>
                    <a:pt x="116" y="889"/>
                    <a:pt x="116" y="889"/>
                  </a:cubicBezTo>
                  <a:cubicBezTo>
                    <a:pt x="114" y="888"/>
                    <a:pt x="112" y="887"/>
                    <a:pt x="110" y="886"/>
                  </a:cubicBezTo>
                  <a:cubicBezTo>
                    <a:pt x="108" y="885"/>
                    <a:pt x="105" y="884"/>
                    <a:pt x="103" y="883"/>
                  </a:cubicBezTo>
                  <a:cubicBezTo>
                    <a:pt x="98" y="881"/>
                    <a:pt x="93" y="879"/>
                    <a:pt x="88" y="876"/>
                  </a:cubicBezTo>
                  <a:cubicBezTo>
                    <a:pt x="86" y="875"/>
                    <a:pt x="83" y="874"/>
                    <a:pt x="81" y="873"/>
                  </a:cubicBezTo>
                  <a:cubicBezTo>
                    <a:pt x="78" y="872"/>
                    <a:pt x="76" y="871"/>
                    <a:pt x="74" y="870"/>
                  </a:cubicBezTo>
                  <a:cubicBezTo>
                    <a:pt x="72" y="870"/>
                    <a:pt x="71" y="869"/>
                    <a:pt x="70" y="868"/>
                  </a:cubicBezTo>
                  <a:cubicBezTo>
                    <a:pt x="69" y="868"/>
                    <a:pt x="68" y="867"/>
                    <a:pt x="68" y="866"/>
                  </a:cubicBezTo>
                  <a:cubicBezTo>
                    <a:pt x="67" y="866"/>
                    <a:pt x="67" y="866"/>
                    <a:pt x="67" y="866"/>
                  </a:cubicBezTo>
                  <a:cubicBezTo>
                    <a:pt x="67" y="866"/>
                    <a:pt x="67" y="865"/>
                    <a:pt x="67" y="865"/>
                  </a:cubicBezTo>
                  <a:cubicBezTo>
                    <a:pt x="66" y="865"/>
                    <a:pt x="66" y="864"/>
                    <a:pt x="66" y="864"/>
                  </a:cubicBezTo>
                  <a:cubicBezTo>
                    <a:pt x="65" y="863"/>
                    <a:pt x="65" y="862"/>
                    <a:pt x="64" y="861"/>
                  </a:cubicBezTo>
                  <a:cubicBezTo>
                    <a:pt x="64" y="860"/>
                    <a:pt x="64" y="859"/>
                    <a:pt x="63" y="859"/>
                  </a:cubicBezTo>
                  <a:cubicBezTo>
                    <a:pt x="63" y="858"/>
                    <a:pt x="63" y="857"/>
                    <a:pt x="63" y="857"/>
                  </a:cubicBezTo>
                  <a:cubicBezTo>
                    <a:pt x="63" y="857"/>
                    <a:pt x="63" y="857"/>
                    <a:pt x="63" y="857"/>
                  </a:cubicBezTo>
                  <a:cubicBezTo>
                    <a:pt x="63" y="856"/>
                    <a:pt x="63" y="856"/>
                    <a:pt x="63" y="856"/>
                  </a:cubicBezTo>
                  <a:cubicBezTo>
                    <a:pt x="63" y="856"/>
                    <a:pt x="63" y="856"/>
                    <a:pt x="63" y="855"/>
                  </a:cubicBezTo>
                  <a:cubicBezTo>
                    <a:pt x="63" y="855"/>
                    <a:pt x="62" y="855"/>
                    <a:pt x="62" y="855"/>
                  </a:cubicBezTo>
                  <a:cubicBezTo>
                    <a:pt x="62" y="855"/>
                    <a:pt x="62" y="854"/>
                    <a:pt x="62" y="854"/>
                  </a:cubicBezTo>
                  <a:cubicBezTo>
                    <a:pt x="62" y="853"/>
                    <a:pt x="62" y="853"/>
                    <a:pt x="62" y="852"/>
                  </a:cubicBezTo>
                  <a:cubicBezTo>
                    <a:pt x="61" y="850"/>
                    <a:pt x="61" y="848"/>
                    <a:pt x="61" y="848"/>
                  </a:cubicBezTo>
                  <a:cubicBezTo>
                    <a:pt x="61" y="848"/>
                    <a:pt x="61" y="849"/>
                    <a:pt x="61" y="849"/>
                  </a:cubicBezTo>
                  <a:cubicBezTo>
                    <a:pt x="61" y="850"/>
                    <a:pt x="61" y="850"/>
                    <a:pt x="61" y="851"/>
                  </a:cubicBezTo>
                  <a:cubicBezTo>
                    <a:pt x="61" y="851"/>
                    <a:pt x="61" y="851"/>
                    <a:pt x="61" y="851"/>
                  </a:cubicBezTo>
                  <a:cubicBezTo>
                    <a:pt x="60" y="850"/>
                    <a:pt x="60" y="850"/>
                    <a:pt x="60" y="849"/>
                  </a:cubicBezTo>
                  <a:cubicBezTo>
                    <a:pt x="59" y="848"/>
                    <a:pt x="59" y="848"/>
                    <a:pt x="58" y="847"/>
                  </a:cubicBezTo>
                  <a:cubicBezTo>
                    <a:pt x="58" y="846"/>
                    <a:pt x="58" y="846"/>
                    <a:pt x="57" y="846"/>
                  </a:cubicBezTo>
                  <a:cubicBezTo>
                    <a:pt x="57" y="846"/>
                    <a:pt x="57" y="846"/>
                    <a:pt x="57" y="846"/>
                  </a:cubicBezTo>
                  <a:cubicBezTo>
                    <a:pt x="57" y="845"/>
                    <a:pt x="57" y="845"/>
                    <a:pt x="57" y="845"/>
                  </a:cubicBezTo>
                  <a:cubicBezTo>
                    <a:pt x="62" y="834"/>
                    <a:pt x="51" y="830"/>
                    <a:pt x="44" y="826"/>
                  </a:cubicBezTo>
                  <a:cubicBezTo>
                    <a:pt x="38" y="839"/>
                    <a:pt x="40" y="847"/>
                    <a:pt x="55" y="846"/>
                  </a:cubicBezTo>
                  <a:cubicBezTo>
                    <a:pt x="55" y="846"/>
                    <a:pt x="55" y="846"/>
                    <a:pt x="55" y="846"/>
                  </a:cubicBezTo>
                  <a:cubicBezTo>
                    <a:pt x="56" y="847"/>
                    <a:pt x="56" y="847"/>
                    <a:pt x="57" y="848"/>
                  </a:cubicBezTo>
                  <a:cubicBezTo>
                    <a:pt x="57" y="849"/>
                    <a:pt x="57" y="849"/>
                    <a:pt x="58" y="850"/>
                  </a:cubicBezTo>
                  <a:cubicBezTo>
                    <a:pt x="58" y="851"/>
                    <a:pt x="59" y="851"/>
                    <a:pt x="59" y="852"/>
                  </a:cubicBezTo>
                  <a:cubicBezTo>
                    <a:pt x="59" y="853"/>
                    <a:pt x="60" y="853"/>
                    <a:pt x="60" y="854"/>
                  </a:cubicBezTo>
                  <a:cubicBezTo>
                    <a:pt x="60" y="855"/>
                    <a:pt x="60" y="855"/>
                    <a:pt x="61" y="856"/>
                  </a:cubicBezTo>
                  <a:cubicBezTo>
                    <a:pt x="61" y="856"/>
                    <a:pt x="61" y="856"/>
                    <a:pt x="61" y="856"/>
                  </a:cubicBezTo>
                  <a:cubicBezTo>
                    <a:pt x="61" y="856"/>
                    <a:pt x="61" y="856"/>
                    <a:pt x="61" y="856"/>
                  </a:cubicBezTo>
                  <a:cubicBezTo>
                    <a:pt x="61" y="857"/>
                    <a:pt x="61" y="857"/>
                    <a:pt x="61" y="857"/>
                  </a:cubicBezTo>
                  <a:cubicBezTo>
                    <a:pt x="61" y="857"/>
                    <a:pt x="61" y="858"/>
                    <a:pt x="61" y="859"/>
                  </a:cubicBezTo>
                  <a:cubicBezTo>
                    <a:pt x="61" y="860"/>
                    <a:pt x="62" y="860"/>
                    <a:pt x="62" y="861"/>
                  </a:cubicBezTo>
                  <a:cubicBezTo>
                    <a:pt x="62" y="861"/>
                    <a:pt x="62" y="862"/>
                    <a:pt x="62" y="862"/>
                  </a:cubicBezTo>
                  <a:cubicBezTo>
                    <a:pt x="63" y="863"/>
                    <a:pt x="63" y="864"/>
                    <a:pt x="64" y="865"/>
                  </a:cubicBezTo>
                  <a:cubicBezTo>
                    <a:pt x="63" y="865"/>
                    <a:pt x="63" y="865"/>
                    <a:pt x="63" y="865"/>
                  </a:cubicBezTo>
                  <a:cubicBezTo>
                    <a:pt x="62" y="865"/>
                    <a:pt x="62" y="866"/>
                    <a:pt x="61" y="866"/>
                  </a:cubicBezTo>
                  <a:cubicBezTo>
                    <a:pt x="61" y="866"/>
                    <a:pt x="61" y="866"/>
                    <a:pt x="60" y="866"/>
                  </a:cubicBezTo>
                  <a:cubicBezTo>
                    <a:pt x="60" y="867"/>
                    <a:pt x="59" y="867"/>
                    <a:pt x="59" y="867"/>
                  </a:cubicBezTo>
                  <a:cubicBezTo>
                    <a:pt x="58" y="867"/>
                    <a:pt x="58" y="867"/>
                    <a:pt x="58" y="867"/>
                  </a:cubicBezTo>
                  <a:cubicBezTo>
                    <a:pt x="58" y="868"/>
                    <a:pt x="57" y="868"/>
                    <a:pt x="57" y="868"/>
                  </a:cubicBezTo>
                  <a:cubicBezTo>
                    <a:pt x="56" y="868"/>
                    <a:pt x="56" y="869"/>
                    <a:pt x="55" y="869"/>
                  </a:cubicBezTo>
                  <a:cubicBezTo>
                    <a:pt x="55" y="869"/>
                    <a:pt x="54" y="869"/>
                    <a:pt x="53" y="870"/>
                  </a:cubicBezTo>
                  <a:cubicBezTo>
                    <a:pt x="53" y="870"/>
                    <a:pt x="53" y="870"/>
                    <a:pt x="52" y="870"/>
                  </a:cubicBezTo>
                  <a:cubicBezTo>
                    <a:pt x="52" y="870"/>
                    <a:pt x="52" y="870"/>
                    <a:pt x="51" y="871"/>
                  </a:cubicBezTo>
                  <a:cubicBezTo>
                    <a:pt x="51" y="871"/>
                    <a:pt x="50" y="871"/>
                    <a:pt x="49" y="871"/>
                  </a:cubicBezTo>
                  <a:cubicBezTo>
                    <a:pt x="48" y="872"/>
                    <a:pt x="46" y="872"/>
                    <a:pt x="44" y="873"/>
                  </a:cubicBezTo>
                  <a:cubicBezTo>
                    <a:pt x="45" y="872"/>
                    <a:pt x="45" y="872"/>
                    <a:pt x="45" y="871"/>
                  </a:cubicBezTo>
                  <a:cubicBezTo>
                    <a:pt x="44" y="873"/>
                    <a:pt x="44" y="873"/>
                    <a:pt x="44" y="873"/>
                  </a:cubicBezTo>
                  <a:cubicBezTo>
                    <a:pt x="44" y="873"/>
                    <a:pt x="43" y="873"/>
                    <a:pt x="43" y="873"/>
                  </a:cubicBezTo>
                  <a:cubicBezTo>
                    <a:pt x="38" y="869"/>
                    <a:pt x="33" y="864"/>
                    <a:pt x="27" y="862"/>
                  </a:cubicBezTo>
                  <a:cubicBezTo>
                    <a:pt x="18" y="859"/>
                    <a:pt x="9" y="864"/>
                    <a:pt x="0" y="859"/>
                  </a:cubicBezTo>
                  <a:cubicBezTo>
                    <a:pt x="3" y="876"/>
                    <a:pt x="29" y="893"/>
                    <a:pt x="44" y="877"/>
                  </a:cubicBezTo>
                  <a:cubicBezTo>
                    <a:pt x="44" y="875"/>
                    <a:pt x="44" y="875"/>
                    <a:pt x="44" y="875"/>
                  </a:cubicBezTo>
                  <a:cubicBezTo>
                    <a:pt x="44" y="875"/>
                    <a:pt x="45" y="875"/>
                    <a:pt x="45" y="875"/>
                  </a:cubicBezTo>
                  <a:cubicBezTo>
                    <a:pt x="47" y="875"/>
                    <a:pt x="48" y="874"/>
                    <a:pt x="50" y="874"/>
                  </a:cubicBezTo>
                  <a:cubicBezTo>
                    <a:pt x="51" y="873"/>
                    <a:pt x="51" y="873"/>
                    <a:pt x="52" y="873"/>
                  </a:cubicBezTo>
                  <a:cubicBezTo>
                    <a:pt x="53" y="873"/>
                    <a:pt x="53" y="873"/>
                    <a:pt x="53" y="872"/>
                  </a:cubicBezTo>
                  <a:cubicBezTo>
                    <a:pt x="54" y="872"/>
                    <a:pt x="54" y="872"/>
                    <a:pt x="54" y="872"/>
                  </a:cubicBezTo>
                  <a:cubicBezTo>
                    <a:pt x="55" y="872"/>
                    <a:pt x="56" y="871"/>
                    <a:pt x="56" y="871"/>
                  </a:cubicBezTo>
                  <a:cubicBezTo>
                    <a:pt x="57" y="871"/>
                    <a:pt x="58" y="870"/>
                    <a:pt x="58" y="870"/>
                  </a:cubicBezTo>
                  <a:cubicBezTo>
                    <a:pt x="58" y="870"/>
                    <a:pt x="59" y="870"/>
                    <a:pt x="59" y="870"/>
                  </a:cubicBezTo>
                  <a:cubicBezTo>
                    <a:pt x="59" y="869"/>
                    <a:pt x="60" y="869"/>
                    <a:pt x="60" y="869"/>
                  </a:cubicBezTo>
                  <a:cubicBezTo>
                    <a:pt x="60" y="869"/>
                    <a:pt x="61" y="868"/>
                    <a:pt x="61" y="868"/>
                  </a:cubicBezTo>
                  <a:cubicBezTo>
                    <a:pt x="62" y="867"/>
                    <a:pt x="62" y="867"/>
                    <a:pt x="62" y="867"/>
                  </a:cubicBezTo>
                  <a:cubicBezTo>
                    <a:pt x="63" y="866"/>
                    <a:pt x="63" y="866"/>
                    <a:pt x="63" y="866"/>
                  </a:cubicBezTo>
                  <a:cubicBezTo>
                    <a:pt x="63" y="866"/>
                    <a:pt x="64" y="865"/>
                    <a:pt x="64" y="865"/>
                  </a:cubicBezTo>
                  <a:cubicBezTo>
                    <a:pt x="64" y="865"/>
                    <a:pt x="64" y="865"/>
                    <a:pt x="64" y="865"/>
                  </a:cubicBezTo>
                  <a:cubicBezTo>
                    <a:pt x="64" y="866"/>
                    <a:pt x="65" y="866"/>
                    <a:pt x="65" y="867"/>
                  </a:cubicBezTo>
                  <a:cubicBezTo>
                    <a:pt x="65" y="867"/>
                    <a:pt x="65" y="867"/>
                    <a:pt x="66" y="867"/>
                  </a:cubicBezTo>
                  <a:cubicBezTo>
                    <a:pt x="66" y="867"/>
                    <a:pt x="66" y="868"/>
                    <a:pt x="66" y="868"/>
                  </a:cubicBezTo>
                  <a:cubicBezTo>
                    <a:pt x="68" y="870"/>
                    <a:pt x="70" y="871"/>
                    <a:pt x="73" y="872"/>
                  </a:cubicBezTo>
                  <a:cubicBezTo>
                    <a:pt x="75" y="873"/>
                    <a:pt x="77" y="874"/>
                    <a:pt x="80" y="875"/>
                  </a:cubicBezTo>
                  <a:cubicBezTo>
                    <a:pt x="82" y="876"/>
                    <a:pt x="85" y="877"/>
                    <a:pt x="87" y="878"/>
                  </a:cubicBezTo>
                  <a:cubicBezTo>
                    <a:pt x="93" y="881"/>
                    <a:pt x="98" y="883"/>
                    <a:pt x="102" y="885"/>
                  </a:cubicBezTo>
                  <a:cubicBezTo>
                    <a:pt x="105" y="886"/>
                    <a:pt x="107" y="887"/>
                    <a:pt x="109" y="888"/>
                  </a:cubicBezTo>
                  <a:cubicBezTo>
                    <a:pt x="111" y="889"/>
                    <a:pt x="113" y="890"/>
                    <a:pt x="115" y="891"/>
                  </a:cubicBezTo>
                  <a:cubicBezTo>
                    <a:pt x="116" y="891"/>
                    <a:pt x="116" y="892"/>
                    <a:pt x="117" y="892"/>
                  </a:cubicBezTo>
                  <a:cubicBezTo>
                    <a:pt x="118" y="893"/>
                    <a:pt x="119" y="893"/>
                    <a:pt x="119" y="894"/>
                  </a:cubicBezTo>
                  <a:cubicBezTo>
                    <a:pt x="120" y="894"/>
                    <a:pt x="121" y="895"/>
                    <a:pt x="121" y="895"/>
                  </a:cubicBezTo>
                  <a:cubicBezTo>
                    <a:pt x="121" y="896"/>
                    <a:pt x="122" y="896"/>
                    <a:pt x="122" y="896"/>
                  </a:cubicBezTo>
                  <a:cubicBezTo>
                    <a:pt x="122" y="896"/>
                    <a:pt x="122" y="896"/>
                    <a:pt x="122" y="897"/>
                  </a:cubicBezTo>
                  <a:cubicBezTo>
                    <a:pt x="123" y="897"/>
                    <a:pt x="123" y="897"/>
                    <a:pt x="124" y="898"/>
                  </a:cubicBezTo>
                  <a:cubicBezTo>
                    <a:pt x="124" y="898"/>
                    <a:pt x="124" y="898"/>
                    <a:pt x="124" y="898"/>
                  </a:cubicBezTo>
                  <a:cubicBezTo>
                    <a:pt x="124" y="902"/>
                    <a:pt x="125" y="905"/>
                    <a:pt x="126" y="909"/>
                  </a:cubicBezTo>
                  <a:cubicBezTo>
                    <a:pt x="126" y="913"/>
                    <a:pt x="127" y="916"/>
                    <a:pt x="129" y="920"/>
                  </a:cubicBezTo>
                  <a:cubicBezTo>
                    <a:pt x="129" y="921"/>
                    <a:pt x="129" y="922"/>
                    <a:pt x="130" y="923"/>
                  </a:cubicBezTo>
                  <a:cubicBezTo>
                    <a:pt x="130" y="923"/>
                    <a:pt x="130" y="924"/>
                    <a:pt x="131" y="924"/>
                  </a:cubicBezTo>
                  <a:cubicBezTo>
                    <a:pt x="131" y="925"/>
                    <a:pt x="131" y="925"/>
                    <a:pt x="131" y="925"/>
                  </a:cubicBezTo>
                  <a:cubicBezTo>
                    <a:pt x="131" y="925"/>
                    <a:pt x="131" y="925"/>
                    <a:pt x="131" y="925"/>
                  </a:cubicBezTo>
                  <a:cubicBezTo>
                    <a:pt x="130" y="925"/>
                    <a:pt x="130" y="925"/>
                    <a:pt x="130" y="924"/>
                  </a:cubicBezTo>
                  <a:cubicBezTo>
                    <a:pt x="129" y="924"/>
                    <a:pt x="129" y="924"/>
                    <a:pt x="129" y="924"/>
                  </a:cubicBezTo>
                  <a:cubicBezTo>
                    <a:pt x="129" y="924"/>
                    <a:pt x="128" y="924"/>
                    <a:pt x="128" y="924"/>
                  </a:cubicBezTo>
                  <a:cubicBezTo>
                    <a:pt x="128" y="924"/>
                    <a:pt x="127" y="924"/>
                    <a:pt x="127" y="924"/>
                  </a:cubicBezTo>
                  <a:cubicBezTo>
                    <a:pt x="126" y="924"/>
                    <a:pt x="126" y="924"/>
                    <a:pt x="125" y="923"/>
                  </a:cubicBezTo>
                  <a:cubicBezTo>
                    <a:pt x="124" y="923"/>
                    <a:pt x="124" y="923"/>
                    <a:pt x="123" y="923"/>
                  </a:cubicBezTo>
                  <a:cubicBezTo>
                    <a:pt x="123" y="923"/>
                    <a:pt x="122" y="923"/>
                    <a:pt x="121" y="923"/>
                  </a:cubicBezTo>
                  <a:cubicBezTo>
                    <a:pt x="120" y="922"/>
                    <a:pt x="119" y="922"/>
                    <a:pt x="118" y="921"/>
                  </a:cubicBezTo>
                  <a:cubicBezTo>
                    <a:pt x="116" y="921"/>
                    <a:pt x="115" y="920"/>
                    <a:pt x="114" y="920"/>
                  </a:cubicBezTo>
                  <a:cubicBezTo>
                    <a:pt x="113" y="919"/>
                    <a:pt x="111" y="918"/>
                    <a:pt x="110" y="918"/>
                  </a:cubicBezTo>
                  <a:cubicBezTo>
                    <a:pt x="110" y="917"/>
                    <a:pt x="110" y="917"/>
                    <a:pt x="110" y="917"/>
                  </a:cubicBezTo>
                  <a:cubicBezTo>
                    <a:pt x="111" y="918"/>
                    <a:pt x="112" y="918"/>
                    <a:pt x="113" y="918"/>
                  </a:cubicBezTo>
                  <a:cubicBezTo>
                    <a:pt x="120" y="898"/>
                    <a:pt x="91" y="894"/>
                    <a:pt x="76" y="896"/>
                  </a:cubicBezTo>
                  <a:cubicBezTo>
                    <a:pt x="83" y="902"/>
                    <a:pt x="98" y="936"/>
                    <a:pt x="112" y="921"/>
                  </a:cubicBezTo>
                  <a:cubicBezTo>
                    <a:pt x="112" y="921"/>
                    <a:pt x="112" y="922"/>
                    <a:pt x="113" y="922"/>
                  </a:cubicBezTo>
                  <a:cubicBezTo>
                    <a:pt x="114" y="922"/>
                    <a:pt x="115" y="923"/>
                    <a:pt x="117" y="923"/>
                  </a:cubicBezTo>
                  <a:cubicBezTo>
                    <a:pt x="118" y="924"/>
                    <a:pt x="119" y="924"/>
                    <a:pt x="121" y="925"/>
                  </a:cubicBezTo>
                  <a:cubicBezTo>
                    <a:pt x="121" y="925"/>
                    <a:pt x="122" y="925"/>
                    <a:pt x="123" y="925"/>
                  </a:cubicBezTo>
                  <a:cubicBezTo>
                    <a:pt x="123" y="926"/>
                    <a:pt x="124" y="926"/>
                    <a:pt x="124" y="926"/>
                  </a:cubicBezTo>
                  <a:cubicBezTo>
                    <a:pt x="125" y="926"/>
                    <a:pt x="126" y="926"/>
                    <a:pt x="126" y="926"/>
                  </a:cubicBezTo>
                  <a:cubicBezTo>
                    <a:pt x="127" y="926"/>
                    <a:pt x="127" y="926"/>
                    <a:pt x="128" y="927"/>
                  </a:cubicBezTo>
                  <a:cubicBezTo>
                    <a:pt x="128" y="927"/>
                    <a:pt x="128" y="927"/>
                    <a:pt x="129" y="927"/>
                  </a:cubicBezTo>
                  <a:cubicBezTo>
                    <a:pt x="129" y="927"/>
                    <a:pt x="129" y="927"/>
                    <a:pt x="129" y="927"/>
                  </a:cubicBezTo>
                  <a:cubicBezTo>
                    <a:pt x="130" y="927"/>
                    <a:pt x="130" y="927"/>
                    <a:pt x="131" y="927"/>
                  </a:cubicBezTo>
                  <a:cubicBezTo>
                    <a:pt x="131" y="927"/>
                    <a:pt x="131" y="927"/>
                    <a:pt x="132" y="927"/>
                  </a:cubicBezTo>
                  <a:cubicBezTo>
                    <a:pt x="133" y="928"/>
                    <a:pt x="134" y="929"/>
                    <a:pt x="135" y="931"/>
                  </a:cubicBezTo>
                  <a:cubicBezTo>
                    <a:pt x="137" y="934"/>
                    <a:pt x="141" y="936"/>
                    <a:pt x="144" y="939"/>
                  </a:cubicBezTo>
                  <a:cubicBezTo>
                    <a:pt x="148" y="941"/>
                    <a:pt x="151" y="942"/>
                    <a:pt x="155" y="944"/>
                  </a:cubicBezTo>
                  <a:cubicBezTo>
                    <a:pt x="159" y="946"/>
                    <a:pt x="162" y="948"/>
                    <a:pt x="166" y="950"/>
                  </a:cubicBezTo>
                  <a:cubicBezTo>
                    <a:pt x="167" y="951"/>
                    <a:pt x="169" y="952"/>
                    <a:pt x="170" y="954"/>
                  </a:cubicBezTo>
                  <a:cubicBezTo>
                    <a:pt x="171" y="954"/>
                    <a:pt x="171" y="954"/>
                    <a:pt x="172" y="955"/>
                  </a:cubicBezTo>
                  <a:cubicBezTo>
                    <a:pt x="172" y="955"/>
                    <a:pt x="172" y="955"/>
                    <a:pt x="172" y="955"/>
                  </a:cubicBezTo>
                  <a:cubicBezTo>
                    <a:pt x="172" y="956"/>
                    <a:pt x="172" y="956"/>
                    <a:pt x="172" y="956"/>
                  </a:cubicBezTo>
                  <a:cubicBezTo>
                    <a:pt x="173" y="956"/>
                    <a:pt x="173" y="956"/>
                    <a:pt x="173" y="956"/>
                  </a:cubicBezTo>
                  <a:cubicBezTo>
                    <a:pt x="173" y="956"/>
                    <a:pt x="174" y="957"/>
                    <a:pt x="174" y="958"/>
                  </a:cubicBezTo>
                  <a:cubicBezTo>
                    <a:pt x="177" y="961"/>
                    <a:pt x="179" y="965"/>
                    <a:pt x="180" y="969"/>
                  </a:cubicBezTo>
                  <a:cubicBezTo>
                    <a:pt x="182" y="972"/>
                    <a:pt x="183" y="976"/>
                    <a:pt x="185" y="980"/>
                  </a:cubicBezTo>
                  <a:cubicBezTo>
                    <a:pt x="187" y="984"/>
                    <a:pt x="189" y="987"/>
                    <a:pt x="191" y="990"/>
                  </a:cubicBezTo>
                  <a:cubicBezTo>
                    <a:pt x="191" y="990"/>
                    <a:pt x="190" y="990"/>
                    <a:pt x="190" y="989"/>
                  </a:cubicBezTo>
                  <a:cubicBezTo>
                    <a:pt x="189" y="989"/>
                    <a:pt x="188" y="989"/>
                    <a:pt x="188" y="988"/>
                  </a:cubicBezTo>
                  <a:cubicBezTo>
                    <a:pt x="187" y="988"/>
                    <a:pt x="187" y="988"/>
                    <a:pt x="187" y="988"/>
                  </a:cubicBezTo>
                  <a:cubicBezTo>
                    <a:pt x="186" y="988"/>
                    <a:pt x="186" y="987"/>
                    <a:pt x="185" y="987"/>
                  </a:cubicBezTo>
                  <a:cubicBezTo>
                    <a:pt x="182" y="986"/>
                    <a:pt x="177" y="986"/>
                    <a:pt x="173" y="986"/>
                  </a:cubicBezTo>
                  <a:cubicBezTo>
                    <a:pt x="172" y="986"/>
                    <a:pt x="172" y="986"/>
                    <a:pt x="171" y="986"/>
                  </a:cubicBezTo>
                  <a:cubicBezTo>
                    <a:pt x="170" y="986"/>
                    <a:pt x="170" y="986"/>
                    <a:pt x="169" y="986"/>
                  </a:cubicBezTo>
                  <a:cubicBezTo>
                    <a:pt x="168" y="986"/>
                    <a:pt x="167" y="986"/>
                    <a:pt x="166" y="986"/>
                  </a:cubicBezTo>
                  <a:cubicBezTo>
                    <a:pt x="163" y="986"/>
                    <a:pt x="161" y="986"/>
                    <a:pt x="158" y="986"/>
                  </a:cubicBezTo>
                  <a:cubicBezTo>
                    <a:pt x="156" y="986"/>
                    <a:pt x="154" y="987"/>
                    <a:pt x="151" y="987"/>
                  </a:cubicBezTo>
                  <a:cubicBezTo>
                    <a:pt x="150" y="987"/>
                    <a:pt x="150" y="986"/>
                    <a:pt x="149" y="986"/>
                  </a:cubicBezTo>
                  <a:cubicBezTo>
                    <a:pt x="149" y="986"/>
                    <a:pt x="149" y="986"/>
                    <a:pt x="149" y="986"/>
                  </a:cubicBezTo>
                  <a:cubicBezTo>
                    <a:pt x="149" y="986"/>
                    <a:pt x="149" y="986"/>
                    <a:pt x="148" y="986"/>
                  </a:cubicBezTo>
                  <a:cubicBezTo>
                    <a:pt x="147" y="986"/>
                    <a:pt x="146" y="986"/>
                    <a:pt x="145" y="986"/>
                  </a:cubicBezTo>
                  <a:cubicBezTo>
                    <a:pt x="140" y="985"/>
                    <a:pt x="136" y="984"/>
                    <a:pt x="133" y="983"/>
                  </a:cubicBezTo>
                  <a:cubicBezTo>
                    <a:pt x="132" y="982"/>
                    <a:pt x="132" y="982"/>
                    <a:pt x="132" y="982"/>
                  </a:cubicBezTo>
                  <a:cubicBezTo>
                    <a:pt x="131" y="982"/>
                    <a:pt x="131" y="982"/>
                    <a:pt x="130" y="982"/>
                  </a:cubicBezTo>
                  <a:cubicBezTo>
                    <a:pt x="130" y="981"/>
                    <a:pt x="129" y="981"/>
                    <a:pt x="128" y="981"/>
                  </a:cubicBezTo>
                  <a:cubicBezTo>
                    <a:pt x="128" y="981"/>
                    <a:pt x="127" y="981"/>
                    <a:pt x="126" y="980"/>
                  </a:cubicBezTo>
                  <a:cubicBezTo>
                    <a:pt x="127" y="980"/>
                    <a:pt x="128" y="980"/>
                    <a:pt x="128" y="980"/>
                  </a:cubicBezTo>
                  <a:cubicBezTo>
                    <a:pt x="128" y="980"/>
                    <a:pt x="127" y="980"/>
                    <a:pt x="126" y="980"/>
                  </a:cubicBezTo>
                  <a:cubicBezTo>
                    <a:pt x="126" y="979"/>
                    <a:pt x="125" y="979"/>
                    <a:pt x="124" y="979"/>
                  </a:cubicBezTo>
                  <a:cubicBezTo>
                    <a:pt x="124" y="979"/>
                    <a:pt x="124" y="978"/>
                    <a:pt x="123" y="978"/>
                  </a:cubicBezTo>
                  <a:cubicBezTo>
                    <a:pt x="123" y="978"/>
                    <a:pt x="123" y="978"/>
                    <a:pt x="123" y="978"/>
                  </a:cubicBezTo>
                  <a:cubicBezTo>
                    <a:pt x="122" y="978"/>
                    <a:pt x="122" y="978"/>
                    <a:pt x="122" y="978"/>
                  </a:cubicBezTo>
                  <a:cubicBezTo>
                    <a:pt x="121" y="978"/>
                    <a:pt x="120" y="978"/>
                    <a:pt x="119" y="978"/>
                  </a:cubicBezTo>
                  <a:cubicBezTo>
                    <a:pt x="118" y="977"/>
                    <a:pt x="117" y="977"/>
                    <a:pt x="116" y="977"/>
                  </a:cubicBezTo>
                  <a:cubicBezTo>
                    <a:pt x="115" y="977"/>
                    <a:pt x="114" y="977"/>
                    <a:pt x="112" y="977"/>
                  </a:cubicBezTo>
                  <a:cubicBezTo>
                    <a:pt x="111" y="977"/>
                    <a:pt x="110" y="977"/>
                    <a:pt x="109" y="977"/>
                  </a:cubicBezTo>
                  <a:cubicBezTo>
                    <a:pt x="108" y="977"/>
                    <a:pt x="107" y="977"/>
                    <a:pt x="106" y="977"/>
                  </a:cubicBezTo>
                  <a:cubicBezTo>
                    <a:pt x="94" y="961"/>
                    <a:pt x="73" y="981"/>
                    <a:pt x="68" y="993"/>
                  </a:cubicBezTo>
                  <a:cubicBezTo>
                    <a:pt x="75" y="990"/>
                    <a:pt x="78" y="987"/>
                    <a:pt x="86" y="988"/>
                  </a:cubicBezTo>
                  <a:cubicBezTo>
                    <a:pt x="92" y="988"/>
                    <a:pt x="104" y="990"/>
                    <a:pt x="102" y="980"/>
                  </a:cubicBezTo>
                  <a:cubicBezTo>
                    <a:pt x="103" y="981"/>
                    <a:pt x="103" y="981"/>
                    <a:pt x="103" y="981"/>
                  </a:cubicBezTo>
                  <a:cubicBezTo>
                    <a:pt x="105" y="980"/>
                    <a:pt x="106" y="979"/>
                    <a:pt x="108" y="979"/>
                  </a:cubicBezTo>
                  <a:cubicBezTo>
                    <a:pt x="108" y="979"/>
                    <a:pt x="108" y="979"/>
                    <a:pt x="108" y="979"/>
                  </a:cubicBezTo>
                  <a:cubicBezTo>
                    <a:pt x="108" y="979"/>
                    <a:pt x="108" y="979"/>
                    <a:pt x="109" y="979"/>
                  </a:cubicBezTo>
                  <a:cubicBezTo>
                    <a:pt x="110" y="979"/>
                    <a:pt x="111" y="979"/>
                    <a:pt x="112" y="979"/>
                  </a:cubicBezTo>
                  <a:cubicBezTo>
                    <a:pt x="113" y="979"/>
                    <a:pt x="115" y="979"/>
                    <a:pt x="116" y="979"/>
                  </a:cubicBezTo>
                  <a:cubicBezTo>
                    <a:pt x="117" y="979"/>
                    <a:pt x="118" y="979"/>
                    <a:pt x="119" y="979"/>
                  </a:cubicBezTo>
                  <a:cubicBezTo>
                    <a:pt x="120" y="980"/>
                    <a:pt x="121" y="980"/>
                    <a:pt x="122" y="980"/>
                  </a:cubicBezTo>
                  <a:cubicBezTo>
                    <a:pt x="122" y="980"/>
                    <a:pt x="122" y="980"/>
                    <a:pt x="122" y="980"/>
                  </a:cubicBezTo>
                  <a:cubicBezTo>
                    <a:pt x="122" y="980"/>
                    <a:pt x="123" y="980"/>
                    <a:pt x="123" y="980"/>
                  </a:cubicBezTo>
                  <a:cubicBezTo>
                    <a:pt x="123" y="980"/>
                    <a:pt x="123" y="980"/>
                    <a:pt x="124" y="980"/>
                  </a:cubicBezTo>
                  <a:cubicBezTo>
                    <a:pt x="124" y="980"/>
                    <a:pt x="124" y="980"/>
                    <a:pt x="124" y="981"/>
                  </a:cubicBezTo>
                  <a:cubicBezTo>
                    <a:pt x="125" y="981"/>
                    <a:pt x="126" y="982"/>
                    <a:pt x="128" y="982"/>
                  </a:cubicBezTo>
                  <a:cubicBezTo>
                    <a:pt x="128" y="983"/>
                    <a:pt x="129" y="983"/>
                    <a:pt x="130" y="984"/>
                  </a:cubicBezTo>
                  <a:cubicBezTo>
                    <a:pt x="130" y="984"/>
                    <a:pt x="130" y="984"/>
                    <a:pt x="131" y="984"/>
                  </a:cubicBezTo>
                  <a:cubicBezTo>
                    <a:pt x="131" y="984"/>
                    <a:pt x="132" y="984"/>
                    <a:pt x="132" y="985"/>
                  </a:cubicBezTo>
                  <a:cubicBezTo>
                    <a:pt x="135" y="986"/>
                    <a:pt x="139" y="987"/>
                    <a:pt x="144" y="988"/>
                  </a:cubicBezTo>
                  <a:cubicBezTo>
                    <a:pt x="144" y="988"/>
                    <a:pt x="144" y="988"/>
                    <a:pt x="144" y="988"/>
                  </a:cubicBezTo>
                  <a:cubicBezTo>
                    <a:pt x="143" y="988"/>
                    <a:pt x="143" y="988"/>
                    <a:pt x="143" y="988"/>
                  </a:cubicBezTo>
                  <a:cubicBezTo>
                    <a:pt x="143" y="989"/>
                    <a:pt x="143" y="989"/>
                    <a:pt x="142" y="989"/>
                  </a:cubicBezTo>
                  <a:cubicBezTo>
                    <a:pt x="142" y="989"/>
                    <a:pt x="142" y="989"/>
                    <a:pt x="142" y="990"/>
                  </a:cubicBezTo>
                  <a:cubicBezTo>
                    <a:pt x="140" y="991"/>
                    <a:pt x="139" y="994"/>
                    <a:pt x="137" y="996"/>
                  </a:cubicBezTo>
                  <a:cubicBezTo>
                    <a:pt x="136" y="998"/>
                    <a:pt x="135" y="1000"/>
                    <a:pt x="133" y="1003"/>
                  </a:cubicBezTo>
                  <a:cubicBezTo>
                    <a:pt x="133" y="1002"/>
                    <a:pt x="133" y="1002"/>
                    <a:pt x="133" y="1002"/>
                  </a:cubicBezTo>
                  <a:cubicBezTo>
                    <a:pt x="130" y="1002"/>
                    <a:pt x="130" y="1002"/>
                    <a:pt x="130" y="1002"/>
                  </a:cubicBezTo>
                  <a:cubicBezTo>
                    <a:pt x="119" y="999"/>
                    <a:pt x="108" y="1009"/>
                    <a:pt x="110" y="1021"/>
                  </a:cubicBezTo>
                  <a:cubicBezTo>
                    <a:pt x="119" y="1018"/>
                    <a:pt x="136" y="1018"/>
                    <a:pt x="134" y="1005"/>
                  </a:cubicBezTo>
                  <a:cubicBezTo>
                    <a:pt x="134" y="1005"/>
                    <a:pt x="134" y="1005"/>
                    <a:pt x="134" y="1005"/>
                  </a:cubicBezTo>
                  <a:cubicBezTo>
                    <a:pt x="136" y="1002"/>
                    <a:pt x="137" y="1000"/>
                    <a:pt x="139" y="997"/>
                  </a:cubicBezTo>
                  <a:cubicBezTo>
                    <a:pt x="140" y="995"/>
                    <a:pt x="142" y="993"/>
                    <a:pt x="143" y="991"/>
                  </a:cubicBezTo>
                  <a:cubicBezTo>
                    <a:pt x="143" y="991"/>
                    <a:pt x="143" y="991"/>
                    <a:pt x="144" y="990"/>
                  </a:cubicBezTo>
                  <a:cubicBezTo>
                    <a:pt x="144" y="990"/>
                    <a:pt x="144" y="990"/>
                    <a:pt x="144" y="990"/>
                  </a:cubicBezTo>
                  <a:cubicBezTo>
                    <a:pt x="144" y="990"/>
                    <a:pt x="145" y="990"/>
                    <a:pt x="145" y="989"/>
                  </a:cubicBezTo>
                  <a:cubicBezTo>
                    <a:pt x="145" y="989"/>
                    <a:pt x="145" y="989"/>
                    <a:pt x="145" y="989"/>
                  </a:cubicBezTo>
                  <a:cubicBezTo>
                    <a:pt x="145" y="989"/>
                    <a:pt x="146" y="988"/>
                    <a:pt x="146" y="988"/>
                  </a:cubicBezTo>
                  <a:cubicBezTo>
                    <a:pt x="148" y="989"/>
                    <a:pt x="149" y="989"/>
                    <a:pt x="151" y="989"/>
                  </a:cubicBezTo>
                  <a:cubicBezTo>
                    <a:pt x="154" y="989"/>
                    <a:pt x="156" y="989"/>
                    <a:pt x="159" y="988"/>
                  </a:cubicBezTo>
                  <a:cubicBezTo>
                    <a:pt x="161" y="988"/>
                    <a:pt x="163" y="988"/>
                    <a:pt x="166" y="988"/>
                  </a:cubicBezTo>
                  <a:cubicBezTo>
                    <a:pt x="167" y="988"/>
                    <a:pt x="168" y="988"/>
                    <a:pt x="169" y="988"/>
                  </a:cubicBezTo>
                  <a:cubicBezTo>
                    <a:pt x="170" y="988"/>
                    <a:pt x="170" y="988"/>
                    <a:pt x="171" y="988"/>
                  </a:cubicBezTo>
                  <a:cubicBezTo>
                    <a:pt x="172" y="988"/>
                    <a:pt x="172" y="988"/>
                    <a:pt x="173" y="988"/>
                  </a:cubicBezTo>
                  <a:cubicBezTo>
                    <a:pt x="177" y="988"/>
                    <a:pt x="181" y="988"/>
                    <a:pt x="185" y="989"/>
                  </a:cubicBezTo>
                  <a:cubicBezTo>
                    <a:pt x="185" y="989"/>
                    <a:pt x="185" y="990"/>
                    <a:pt x="186" y="990"/>
                  </a:cubicBezTo>
                  <a:cubicBezTo>
                    <a:pt x="186" y="990"/>
                    <a:pt x="187" y="990"/>
                    <a:pt x="187" y="990"/>
                  </a:cubicBezTo>
                  <a:cubicBezTo>
                    <a:pt x="188" y="990"/>
                    <a:pt x="188" y="991"/>
                    <a:pt x="189" y="991"/>
                  </a:cubicBezTo>
                  <a:cubicBezTo>
                    <a:pt x="190" y="991"/>
                    <a:pt x="192" y="992"/>
                    <a:pt x="193" y="992"/>
                  </a:cubicBezTo>
                  <a:cubicBezTo>
                    <a:pt x="193" y="993"/>
                    <a:pt x="194" y="993"/>
                    <a:pt x="194" y="993"/>
                  </a:cubicBezTo>
                  <a:cubicBezTo>
                    <a:pt x="194" y="994"/>
                    <a:pt x="194" y="994"/>
                    <a:pt x="194" y="994"/>
                  </a:cubicBezTo>
                  <a:cubicBezTo>
                    <a:pt x="195" y="994"/>
                    <a:pt x="195" y="994"/>
                    <a:pt x="195" y="994"/>
                  </a:cubicBezTo>
                  <a:cubicBezTo>
                    <a:pt x="195" y="994"/>
                    <a:pt x="195" y="994"/>
                    <a:pt x="195" y="994"/>
                  </a:cubicBezTo>
                  <a:cubicBezTo>
                    <a:pt x="195" y="994"/>
                    <a:pt x="195" y="994"/>
                    <a:pt x="195" y="994"/>
                  </a:cubicBezTo>
                  <a:cubicBezTo>
                    <a:pt x="196" y="995"/>
                    <a:pt x="196" y="995"/>
                    <a:pt x="196" y="995"/>
                  </a:cubicBezTo>
                  <a:cubicBezTo>
                    <a:pt x="197" y="996"/>
                    <a:pt x="198" y="996"/>
                    <a:pt x="198" y="997"/>
                  </a:cubicBezTo>
                  <a:cubicBezTo>
                    <a:pt x="199" y="998"/>
                    <a:pt x="200" y="998"/>
                    <a:pt x="201" y="999"/>
                  </a:cubicBezTo>
                  <a:cubicBezTo>
                    <a:pt x="207" y="1004"/>
                    <a:pt x="213" y="1008"/>
                    <a:pt x="219" y="1012"/>
                  </a:cubicBezTo>
                  <a:cubicBezTo>
                    <a:pt x="221" y="1014"/>
                    <a:pt x="222" y="1015"/>
                    <a:pt x="224" y="1016"/>
                  </a:cubicBezTo>
                  <a:cubicBezTo>
                    <a:pt x="212" y="1017"/>
                    <a:pt x="197" y="1023"/>
                    <a:pt x="180" y="1035"/>
                  </a:cubicBezTo>
                  <a:cubicBezTo>
                    <a:pt x="198" y="1030"/>
                    <a:pt x="224" y="1017"/>
                    <a:pt x="245" y="1031"/>
                  </a:cubicBezTo>
                  <a:cubicBezTo>
                    <a:pt x="258" y="1040"/>
                    <a:pt x="260" y="1058"/>
                    <a:pt x="275" y="1066"/>
                  </a:cubicBezTo>
                  <a:cubicBezTo>
                    <a:pt x="301" y="1080"/>
                    <a:pt x="340" y="1085"/>
                    <a:pt x="369" y="1092"/>
                  </a:cubicBezTo>
                  <a:cubicBezTo>
                    <a:pt x="397" y="1098"/>
                    <a:pt x="376" y="1112"/>
                    <a:pt x="351" y="1126"/>
                  </a:cubicBezTo>
                  <a:cubicBezTo>
                    <a:pt x="335" y="1134"/>
                    <a:pt x="331" y="1145"/>
                    <a:pt x="319" y="1154"/>
                  </a:cubicBezTo>
                  <a:cubicBezTo>
                    <a:pt x="306" y="1163"/>
                    <a:pt x="300" y="1171"/>
                    <a:pt x="281" y="1170"/>
                  </a:cubicBezTo>
                  <a:cubicBezTo>
                    <a:pt x="276" y="1170"/>
                    <a:pt x="271" y="1171"/>
                    <a:pt x="267" y="1172"/>
                  </a:cubicBezTo>
                  <a:cubicBezTo>
                    <a:pt x="273" y="1158"/>
                    <a:pt x="265" y="1154"/>
                    <a:pt x="250" y="1157"/>
                  </a:cubicBezTo>
                  <a:cubicBezTo>
                    <a:pt x="252" y="1164"/>
                    <a:pt x="252" y="1173"/>
                    <a:pt x="259" y="1175"/>
                  </a:cubicBezTo>
                  <a:cubicBezTo>
                    <a:pt x="251" y="1178"/>
                    <a:pt x="244" y="1182"/>
                    <a:pt x="233" y="1183"/>
                  </a:cubicBezTo>
                  <a:cubicBezTo>
                    <a:pt x="234" y="1177"/>
                    <a:pt x="233" y="1169"/>
                    <a:pt x="229" y="1165"/>
                  </a:cubicBezTo>
                  <a:cubicBezTo>
                    <a:pt x="223" y="1160"/>
                    <a:pt x="214" y="1164"/>
                    <a:pt x="207" y="1164"/>
                  </a:cubicBezTo>
                  <a:cubicBezTo>
                    <a:pt x="212" y="1173"/>
                    <a:pt x="214" y="1189"/>
                    <a:pt x="223" y="1189"/>
                  </a:cubicBezTo>
                  <a:cubicBezTo>
                    <a:pt x="228" y="1192"/>
                    <a:pt x="234" y="1192"/>
                    <a:pt x="240" y="1191"/>
                  </a:cubicBezTo>
                  <a:cubicBezTo>
                    <a:pt x="241" y="1191"/>
                    <a:pt x="241" y="1192"/>
                    <a:pt x="242" y="1192"/>
                  </a:cubicBezTo>
                  <a:cubicBezTo>
                    <a:pt x="244" y="1193"/>
                    <a:pt x="245" y="1193"/>
                    <a:pt x="246" y="1194"/>
                  </a:cubicBezTo>
                  <a:cubicBezTo>
                    <a:pt x="247" y="1194"/>
                    <a:pt x="248" y="1194"/>
                    <a:pt x="248" y="1194"/>
                  </a:cubicBezTo>
                  <a:cubicBezTo>
                    <a:pt x="249" y="1194"/>
                    <a:pt x="249" y="1194"/>
                    <a:pt x="249" y="1194"/>
                  </a:cubicBezTo>
                  <a:cubicBezTo>
                    <a:pt x="250" y="1194"/>
                    <a:pt x="250" y="1194"/>
                    <a:pt x="250" y="1195"/>
                  </a:cubicBezTo>
                  <a:cubicBezTo>
                    <a:pt x="251" y="1195"/>
                    <a:pt x="252" y="1195"/>
                    <a:pt x="252" y="1195"/>
                  </a:cubicBezTo>
                  <a:cubicBezTo>
                    <a:pt x="253" y="1195"/>
                    <a:pt x="253" y="1195"/>
                    <a:pt x="254" y="1195"/>
                  </a:cubicBezTo>
                  <a:cubicBezTo>
                    <a:pt x="254" y="1195"/>
                    <a:pt x="254" y="1195"/>
                    <a:pt x="255" y="1195"/>
                  </a:cubicBezTo>
                  <a:cubicBezTo>
                    <a:pt x="255" y="1195"/>
                    <a:pt x="255" y="1195"/>
                    <a:pt x="255" y="1195"/>
                  </a:cubicBezTo>
                  <a:cubicBezTo>
                    <a:pt x="256" y="1195"/>
                    <a:pt x="256" y="1195"/>
                    <a:pt x="256" y="1195"/>
                  </a:cubicBezTo>
                  <a:cubicBezTo>
                    <a:pt x="255" y="1197"/>
                    <a:pt x="253" y="1198"/>
                    <a:pt x="252" y="1200"/>
                  </a:cubicBezTo>
                  <a:cubicBezTo>
                    <a:pt x="249" y="1203"/>
                    <a:pt x="246" y="1206"/>
                    <a:pt x="243" y="1208"/>
                  </a:cubicBezTo>
                  <a:cubicBezTo>
                    <a:pt x="240" y="1210"/>
                    <a:pt x="237" y="1212"/>
                    <a:pt x="233" y="1214"/>
                  </a:cubicBezTo>
                  <a:cubicBezTo>
                    <a:pt x="230" y="1215"/>
                    <a:pt x="226" y="1215"/>
                    <a:pt x="223" y="1215"/>
                  </a:cubicBezTo>
                  <a:cubicBezTo>
                    <a:pt x="219" y="1216"/>
                    <a:pt x="216" y="1215"/>
                    <a:pt x="212" y="1215"/>
                  </a:cubicBezTo>
                  <a:cubicBezTo>
                    <a:pt x="206" y="1214"/>
                    <a:pt x="199" y="1213"/>
                    <a:pt x="193" y="1211"/>
                  </a:cubicBezTo>
                  <a:cubicBezTo>
                    <a:pt x="192" y="1211"/>
                    <a:pt x="190" y="1210"/>
                    <a:pt x="189" y="1210"/>
                  </a:cubicBezTo>
                  <a:cubicBezTo>
                    <a:pt x="188" y="1209"/>
                    <a:pt x="186" y="1209"/>
                    <a:pt x="185" y="1208"/>
                  </a:cubicBezTo>
                  <a:cubicBezTo>
                    <a:pt x="183" y="1207"/>
                    <a:pt x="180" y="1206"/>
                    <a:pt x="178" y="1205"/>
                  </a:cubicBezTo>
                  <a:cubicBezTo>
                    <a:pt x="173" y="1203"/>
                    <a:pt x="170" y="1201"/>
                    <a:pt x="167" y="1199"/>
                  </a:cubicBezTo>
                  <a:cubicBezTo>
                    <a:pt x="167" y="1199"/>
                    <a:pt x="167" y="1199"/>
                    <a:pt x="167" y="1199"/>
                  </a:cubicBezTo>
                  <a:cubicBezTo>
                    <a:pt x="167" y="1199"/>
                    <a:pt x="167" y="1199"/>
                    <a:pt x="167" y="1199"/>
                  </a:cubicBezTo>
                  <a:cubicBezTo>
                    <a:pt x="167" y="1199"/>
                    <a:pt x="167" y="1199"/>
                    <a:pt x="167" y="1199"/>
                  </a:cubicBezTo>
                  <a:cubicBezTo>
                    <a:pt x="166" y="1198"/>
                    <a:pt x="166" y="1198"/>
                    <a:pt x="166" y="1198"/>
                  </a:cubicBezTo>
                  <a:cubicBezTo>
                    <a:pt x="166" y="1198"/>
                    <a:pt x="166" y="1197"/>
                    <a:pt x="166" y="1197"/>
                  </a:cubicBezTo>
                  <a:cubicBezTo>
                    <a:pt x="165" y="1196"/>
                    <a:pt x="165" y="1196"/>
                    <a:pt x="165" y="1195"/>
                  </a:cubicBezTo>
                  <a:cubicBezTo>
                    <a:pt x="164" y="1194"/>
                    <a:pt x="164" y="1194"/>
                    <a:pt x="164" y="1193"/>
                  </a:cubicBezTo>
                  <a:cubicBezTo>
                    <a:pt x="164" y="1192"/>
                    <a:pt x="163" y="1192"/>
                    <a:pt x="163" y="1191"/>
                  </a:cubicBezTo>
                  <a:cubicBezTo>
                    <a:pt x="163" y="1190"/>
                    <a:pt x="163" y="1190"/>
                    <a:pt x="163" y="1189"/>
                  </a:cubicBezTo>
                  <a:cubicBezTo>
                    <a:pt x="167" y="1180"/>
                    <a:pt x="167" y="1171"/>
                    <a:pt x="159" y="1165"/>
                  </a:cubicBezTo>
                  <a:cubicBezTo>
                    <a:pt x="156" y="1175"/>
                    <a:pt x="153" y="1184"/>
                    <a:pt x="161" y="1192"/>
                  </a:cubicBezTo>
                  <a:cubicBezTo>
                    <a:pt x="161" y="1192"/>
                    <a:pt x="161" y="1192"/>
                    <a:pt x="161" y="1192"/>
                  </a:cubicBezTo>
                  <a:cubicBezTo>
                    <a:pt x="161" y="1192"/>
                    <a:pt x="161" y="1192"/>
                    <a:pt x="161" y="1192"/>
                  </a:cubicBezTo>
                  <a:cubicBezTo>
                    <a:pt x="161" y="1193"/>
                    <a:pt x="162" y="1193"/>
                    <a:pt x="162" y="1194"/>
                  </a:cubicBezTo>
                  <a:cubicBezTo>
                    <a:pt x="162" y="1194"/>
                    <a:pt x="162" y="1195"/>
                    <a:pt x="162" y="1195"/>
                  </a:cubicBezTo>
                  <a:cubicBezTo>
                    <a:pt x="162" y="1194"/>
                    <a:pt x="161" y="1194"/>
                    <a:pt x="161" y="1193"/>
                  </a:cubicBezTo>
                  <a:cubicBezTo>
                    <a:pt x="160" y="1193"/>
                    <a:pt x="160" y="1192"/>
                    <a:pt x="160" y="1192"/>
                  </a:cubicBezTo>
                  <a:cubicBezTo>
                    <a:pt x="160" y="1191"/>
                    <a:pt x="159" y="1191"/>
                    <a:pt x="159" y="1191"/>
                  </a:cubicBezTo>
                  <a:cubicBezTo>
                    <a:pt x="159" y="1191"/>
                    <a:pt x="160" y="1191"/>
                    <a:pt x="160" y="1192"/>
                  </a:cubicBezTo>
                  <a:cubicBezTo>
                    <a:pt x="160" y="1192"/>
                    <a:pt x="160" y="1193"/>
                    <a:pt x="161" y="1194"/>
                  </a:cubicBezTo>
                  <a:cubicBezTo>
                    <a:pt x="161" y="1195"/>
                    <a:pt x="162" y="1196"/>
                    <a:pt x="163" y="1197"/>
                  </a:cubicBezTo>
                  <a:cubicBezTo>
                    <a:pt x="163" y="1197"/>
                    <a:pt x="164" y="1198"/>
                    <a:pt x="164" y="1198"/>
                  </a:cubicBezTo>
                  <a:cubicBezTo>
                    <a:pt x="164" y="1198"/>
                    <a:pt x="164" y="1199"/>
                    <a:pt x="164" y="1199"/>
                  </a:cubicBezTo>
                  <a:cubicBezTo>
                    <a:pt x="164" y="1199"/>
                    <a:pt x="165" y="1199"/>
                    <a:pt x="165" y="1200"/>
                  </a:cubicBezTo>
                  <a:cubicBezTo>
                    <a:pt x="165" y="1200"/>
                    <a:pt x="165" y="1200"/>
                    <a:pt x="165" y="1200"/>
                  </a:cubicBezTo>
                  <a:cubicBezTo>
                    <a:pt x="165" y="1200"/>
                    <a:pt x="165" y="1200"/>
                    <a:pt x="165" y="1200"/>
                  </a:cubicBezTo>
                  <a:cubicBezTo>
                    <a:pt x="166" y="1201"/>
                    <a:pt x="166" y="1201"/>
                    <a:pt x="166" y="1201"/>
                  </a:cubicBezTo>
                  <a:cubicBezTo>
                    <a:pt x="167" y="1202"/>
                    <a:pt x="167" y="1202"/>
                    <a:pt x="167" y="1202"/>
                  </a:cubicBezTo>
                  <a:cubicBezTo>
                    <a:pt x="167" y="1202"/>
                    <a:pt x="167" y="1202"/>
                    <a:pt x="167" y="1201"/>
                  </a:cubicBezTo>
                  <a:cubicBezTo>
                    <a:pt x="169" y="1203"/>
                    <a:pt x="172" y="1205"/>
                    <a:pt x="175" y="1207"/>
                  </a:cubicBezTo>
                  <a:cubicBezTo>
                    <a:pt x="175" y="1207"/>
                    <a:pt x="174" y="1207"/>
                    <a:pt x="173" y="1207"/>
                  </a:cubicBezTo>
                  <a:cubicBezTo>
                    <a:pt x="173" y="1207"/>
                    <a:pt x="172" y="1208"/>
                    <a:pt x="171" y="1208"/>
                  </a:cubicBezTo>
                  <a:cubicBezTo>
                    <a:pt x="171" y="1208"/>
                    <a:pt x="170" y="1208"/>
                    <a:pt x="170" y="1208"/>
                  </a:cubicBezTo>
                  <a:cubicBezTo>
                    <a:pt x="170" y="1208"/>
                    <a:pt x="169" y="1208"/>
                    <a:pt x="169" y="1208"/>
                  </a:cubicBezTo>
                  <a:cubicBezTo>
                    <a:pt x="169" y="1208"/>
                    <a:pt x="169" y="1208"/>
                    <a:pt x="169" y="1209"/>
                  </a:cubicBezTo>
                  <a:cubicBezTo>
                    <a:pt x="168" y="1209"/>
                    <a:pt x="168" y="1209"/>
                    <a:pt x="167" y="1209"/>
                  </a:cubicBezTo>
                  <a:cubicBezTo>
                    <a:pt x="166" y="1209"/>
                    <a:pt x="166" y="1209"/>
                    <a:pt x="165" y="1210"/>
                  </a:cubicBezTo>
                  <a:cubicBezTo>
                    <a:pt x="165" y="1210"/>
                    <a:pt x="164" y="1210"/>
                    <a:pt x="164" y="1210"/>
                  </a:cubicBezTo>
                  <a:cubicBezTo>
                    <a:pt x="163" y="1210"/>
                    <a:pt x="162" y="1211"/>
                    <a:pt x="162" y="1211"/>
                  </a:cubicBezTo>
                  <a:cubicBezTo>
                    <a:pt x="161" y="1211"/>
                    <a:pt x="159" y="1211"/>
                    <a:pt x="158" y="1211"/>
                  </a:cubicBezTo>
                  <a:cubicBezTo>
                    <a:pt x="157" y="1212"/>
                    <a:pt x="155" y="1212"/>
                    <a:pt x="154" y="1212"/>
                  </a:cubicBezTo>
                  <a:cubicBezTo>
                    <a:pt x="152" y="1212"/>
                    <a:pt x="151" y="1212"/>
                    <a:pt x="150" y="1212"/>
                  </a:cubicBezTo>
                  <a:cubicBezTo>
                    <a:pt x="148" y="1212"/>
                    <a:pt x="147" y="1212"/>
                    <a:pt x="146" y="1212"/>
                  </a:cubicBezTo>
                  <a:cubicBezTo>
                    <a:pt x="146" y="1212"/>
                    <a:pt x="146" y="1212"/>
                    <a:pt x="146" y="1212"/>
                  </a:cubicBezTo>
                  <a:cubicBezTo>
                    <a:pt x="137" y="1193"/>
                    <a:pt x="124" y="1201"/>
                    <a:pt x="113" y="1214"/>
                  </a:cubicBezTo>
                  <a:cubicBezTo>
                    <a:pt x="127" y="1212"/>
                    <a:pt x="132" y="1225"/>
                    <a:pt x="146" y="1214"/>
                  </a:cubicBezTo>
                  <a:cubicBezTo>
                    <a:pt x="148" y="1214"/>
                    <a:pt x="149" y="1214"/>
                    <a:pt x="150" y="1214"/>
                  </a:cubicBezTo>
                  <a:cubicBezTo>
                    <a:pt x="151" y="1214"/>
                    <a:pt x="152" y="1214"/>
                    <a:pt x="154" y="1214"/>
                  </a:cubicBezTo>
                  <a:cubicBezTo>
                    <a:pt x="155" y="1214"/>
                    <a:pt x="157" y="1214"/>
                    <a:pt x="158" y="1214"/>
                  </a:cubicBezTo>
                  <a:cubicBezTo>
                    <a:pt x="160" y="1214"/>
                    <a:pt x="161" y="1213"/>
                    <a:pt x="162" y="1213"/>
                  </a:cubicBezTo>
                  <a:cubicBezTo>
                    <a:pt x="163" y="1213"/>
                    <a:pt x="164" y="1213"/>
                    <a:pt x="164" y="1212"/>
                  </a:cubicBezTo>
                  <a:cubicBezTo>
                    <a:pt x="165" y="1212"/>
                    <a:pt x="165" y="1212"/>
                    <a:pt x="166" y="1212"/>
                  </a:cubicBezTo>
                  <a:cubicBezTo>
                    <a:pt x="167" y="1212"/>
                    <a:pt x="167" y="1212"/>
                    <a:pt x="168" y="1211"/>
                  </a:cubicBezTo>
                  <a:cubicBezTo>
                    <a:pt x="168" y="1211"/>
                    <a:pt x="169" y="1211"/>
                    <a:pt x="169" y="1211"/>
                  </a:cubicBezTo>
                  <a:cubicBezTo>
                    <a:pt x="170" y="1211"/>
                    <a:pt x="170" y="1211"/>
                    <a:pt x="170" y="1210"/>
                  </a:cubicBezTo>
                  <a:cubicBezTo>
                    <a:pt x="170" y="1210"/>
                    <a:pt x="171" y="1210"/>
                    <a:pt x="171" y="1210"/>
                  </a:cubicBezTo>
                  <a:cubicBezTo>
                    <a:pt x="171" y="1210"/>
                    <a:pt x="172" y="1210"/>
                    <a:pt x="172" y="1209"/>
                  </a:cubicBezTo>
                  <a:cubicBezTo>
                    <a:pt x="172" y="1209"/>
                    <a:pt x="173" y="1209"/>
                    <a:pt x="173" y="1209"/>
                  </a:cubicBezTo>
                  <a:cubicBezTo>
                    <a:pt x="173" y="1208"/>
                    <a:pt x="174" y="1208"/>
                    <a:pt x="174" y="1208"/>
                  </a:cubicBezTo>
                  <a:cubicBezTo>
                    <a:pt x="174" y="1207"/>
                    <a:pt x="175" y="1207"/>
                    <a:pt x="175" y="1207"/>
                  </a:cubicBezTo>
                  <a:cubicBezTo>
                    <a:pt x="176" y="1207"/>
                    <a:pt x="176" y="1207"/>
                    <a:pt x="177" y="1208"/>
                  </a:cubicBezTo>
                  <a:cubicBezTo>
                    <a:pt x="179" y="1209"/>
                    <a:pt x="181" y="1210"/>
                    <a:pt x="184" y="1211"/>
                  </a:cubicBezTo>
                  <a:cubicBezTo>
                    <a:pt x="185" y="1212"/>
                    <a:pt x="187" y="1212"/>
                    <a:pt x="188" y="1213"/>
                  </a:cubicBezTo>
                  <a:cubicBezTo>
                    <a:pt x="189" y="1213"/>
                    <a:pt x="191" y="1214"/>
                    <a:pt x="192" y="1214"/>
                  </a:cubicBezTo>
                  <a:cubicBezTo>
                    <a:pt x="195" y="1215"/>
                    <a:pt x="197" y="1216"/>
                    <a:pt x="200" y="1216"/>
                  </a:cubicBezTo>
                  <a:cubicBezTo>
                    <a:pt x="199" y="1216"/>
                    <a:pt x="199" y="1216"/>
                    <a:pt x="199" y="1216"/>
                  </a:cubicBezTo>
                  <a:cubicBezTo>
                    <a:pt x="198" y="1217"/>
                    <a:pt x="196" y="1217"/>
                    <a:pt x="195" y="1218"/>
                  </a:cubicBezTo>
                  <a:cubicBezTo>
                    <a:pt x="194" y="1218"/>
                    <a:pt x="193" y="1219"/>
                    <a:pt x="193" y="1219"/>
                  </a:cubicBezTo>
                  <a:cubicBezTo>
                    <a:pt x="192" y="1219"/>
                    <a:pt x="192" y="1220"/>
                    <a:pt x="191" y="1220"/>
                  </a:cubicBezTo>
                  <a:cubicBezTo>
                    <a:pt x="191" y="1220"/>
                    <a:pt x="191" y="1221"/>
                    <a:pt x="190" y="1221"/>
                  </a:cubicBezTo>
                  <a:cubicBezTo>
                    <a:pt x="189" y="1222"/>
                    <a:pt x="187" y="1224"/>
                    <a:pt x="185" y="1225"/>
                  </a:cubicBezTo>
                  <a:cubicBezTo>
                    <a:pt x="184" y="1227"/>
                    <a:pt x="182" y="1229"/>
                    <a:pt x="180" y="1231"/>
                  </a:cubicBezTo>
                  <a:cubicBezTo>
                    <a:pt x="177" y="1234"/>
                    <a:pt x="173" y="1238"/>
                    <a:pt x="170" y="1242"/>
                  </a:cubicBezTo>
                  <a:cubicBezTo>
                    <a:pt x="168" y="1244"/>
                    <a:pt x="166" y="1246"/>
                    <a:pt x="164" y="1248"/>
                  </a:cubicBezTo>
                  <a:cubicBezTo>
                    <a:pt x="162" y="1250"/>
                    <a:pt x="161" y="1252"/>
                    <a:pt x="159" y="1254"/>
                  </a:cubicBezTo>
                  <a:cubicBezTo>
                    <a:pt x="158" y="1255"/>
                    <a:pt x="157" y="1256"/>
                    <a:pt x="156" y="1256"/>
                  </a:cubicBezTo>
                  <a:cubicBezTo>
                    <a:pt x="156" y="1257"/>
                    <a:pt x="155" y="1258"/>
                    <a:pt x="154" y="1258"/>
                  </a:cubicBezTo>
                  <a:cubicBezTo>
                    <a:pt x="153" y="1258"/>
                    <a:pt x="153" y="1259"/>
                    <a:pt x="153" y="1259"/>
                  </a:cubicBezTo>
                  <a:cubicBezTo>
                    <a:pt x="153" y="1259"/>
                    <a:pt x="152" y="1259"/>
                    <a:pt x="152" y="1259"/>
                  </a:cubicBezTo>
                  <a:cubicBezTo>
                    <a:pt x="152" y="1259"/>
                    <a:pt x="151" y="1259"/>
                    <a:pt x="151" y="1259"/>
                  </a:cubicBezTo>
                  <a:cubicBezTo>
                    <a:pt x="150" y="1260"/>
                    <a:pt x="149" y="1260"/>
                    <a:pt x="148" y="1260"/>
                  </a:cubicBezTo>
                  <a:cubicBezTo>
                    <a:pt x="147" y="1260"/>
                    <a:pt x="146" y="1260"/>
                    <a:pt x="145" y="1260"/>
                  </a:cubicBezTo>
                  <a:cubicBezTo>
                    <a:pt x="144" y="1260"/>
                    <a:pt x="144" y="1260"/>
                    <a:pt x="143" y="1260"/>
                  </a:cubicBezTo>
                  <a:cubicBezTo>
                    <a:pt x="143" y="1260"/>
                    <a:pt x="143" y="1260"/>
                    <a:pt x="143" y="1260"/>
                  </a:cubicBezTo>
                  <a:cubicBezTo>
                    <a:pt x="143" y="1260"/>
                    <a:pt x="143" y="1260"/>
                    <a:pt x="142" y="1259"/>
                  </a:cubicBezTo>
                  <a:cubicBezTo>
                    <a:pt x="142" y="1259"/>
                    <a:pt x="142" y="1259"/>
                    <a:pt x="142" y="1259"/>
                  </a:cubicBezTo>
                  <a:cubicBezTo>
                    <a:pt x="142" y="1259"/>
                    <a:pt x="142" y="1259"/>
                    <a:pt x="141" y="1259"/>
                  </a:cubicBezTo>
                  <a:cubicBezTo>
                    <a:pt x="141" y="1259"/>
                    <a:pt x="141" y="1259"/>
                    <a:pt x="140" y="1260"/>
                  </a:cubicBezTo>
                  <a:cubicBezTo>
                    <a:pt x="140" y="1259"/>
                    <a:pt x="139" y="1259"/>
                    <a:pt x="138" y="1259"/>
                  </a:cubicBezTo>
                  <a:cubicBezTo>
                    <a:pt x="136" y="1259"/>
                    <a:pt x="135" y="1259"/>
                    <a:pt x="135" y="1259"/>
                  </a:cubicBezTo>
                  <a:cubicBezTo>
                    <a:pt x="135" y="1259"/>
                    <a:pt x="135" y="1259"/>
                    <a:pt x="136" y="1259"/>
                  </a:cubicBezTo>
                  <a:cubicBezTo>
                    <a:pt x="136" y="1259"/>
                    <a:pt x="137" y="1259"/>
                    <a:pt x="138" y="1260"/>
                  </a:cubicBezTo>
                  <a:cubicBezTo>
                    <a:pt x="137" y="1260"/>
                    <a:pt x="137" y="1260"/>
                    <a:pt x="137" y="1260"/>
                  </a:cubicBezTo>
                  <a:cubicBezTo>
                    <a:pt x="137" y="1260"/>
                    <a:pt x="136" y="1260"/>
                    <a:pt x="135" y="1260"/>
                  </a:cubicBezTo>
                  <a:cubicBezTo>
                    <a:pt x="134" y="1260"/>
                    <a:pt x="133" y="1261"/>
                    <a:pt x="133" y="1261"/>
                  </a:cubicBezTo>
                  <a:cubicBezTo>
                    <a:pt x="132" y="1261"/>
                    <a:pt x="132" y="1261"/>
                    <a:pt x="131" y="1261"/>
                  </a:cubicBezTo>
                  <a:cubicBezTo>
                    <a:pt x="131" y="1261"/>
                    <a:pt x="131" y="1261"/>
                    <a:pt x="131" y="1261"/>
                  </a:cubicBezTo>
                  <a:cubicBezTo>
                    <a:pt x="130" y="1262"/>
                    <a:pt x="130" y="1262"/>
                    <a:pt x="130" y="1262"/>
                  </a:cubicBezTo>
                  <a:cubicBezTo>
                    <a:pt x="122" y="1253"/>
                    <a:pt x="115" y="1262"/>
                    <a:pt x="108" y="1267"/>
                  </a:cubicBezTo>
                  <a:cubicBezTo>
                    <a:pt x="118" y="1277"/>
                    <a:pt x="127" y="1278"/>
                    <a:pt x="130" y="1263"/>
                  </a:cubicBezTo>
                  <a:cubicBezTo>
                    <a:pt x="131" y="1263"/>
                    <a:pt x="131" y="1263"/>
                    <a:pt x="131" y="1263"/>
                  </a:cubicBezTo>
                  <a:cubicBezTo>
                    <a:pt x="132" y="1263"/>
                    <a:pt x="132" y="1263"/>
                    <a:pt x="133" y="1263"/>
                  </a:cubicBezTo>
                  <a:cubicBezTo>
                    <a:pt x="134" y="1262"/>
                    <a:pt x="135" y="1262"/>
                    <a:pt x="135" y="1262"/>
                  </a:cubicBezTo>
                  <a:cubicBezTo>
                    <a:pt x="136" y="1262"/>
                    <a:pt x="137" y="1262"/>
                    <a:pt x="138" y="1262"/>
                  </a:cubicBezTo>
                  <a:cubicBezTo>
                    <a:pt x="138" y="1262"/>
                    <a:pt x="139" y="1262"/>
                    <a:pt x="140" y="1262"/>
                  </a:cubicBezTo>
                  <a:cubicBezTo>
                    <a:pt x="140" y="1261"/>
                    <a:pt x="141" y="1261"/>
                    <a:pt x="141" y="1261"/>
                  </a:cubicBezTo>
                  <a:cubicBezTo>
                    <a:pt x="142" y="1261"/>
                    <a:pt x="142" y="1261"/>
                    <a:pt x="142" y="1261"/>
                  </a:cubicBezTo>
                  <a:cubicBezTo>
                    <a:pt x="142" y="1261"/>
                    <a:pt x="142" y="1261"/>
                    <a:pt x="142" y="1261"/>
                  </a:cubicBezTo>
                  <a:cubicBezTo>
                    <a:pt x="142" y="1261"/>
                    <a:pt x="142" y="1261"/>
                    <a:pt x="143" y="1261"/>
                  </a:cubicBezTo>
                  <a:cubicBezTo>
                    <a:pt x="143" y="1262"/>
                    <a:pt x="144" y="1262"/>
                    <a:pt x="145" y="1262"/>
                  </a:cubicBezTo>
                  <a:cubicBezTo>
                    <a:pt x="145" y="1262"/>
                    <a:pt x="146" y="1262"/>
                    <a:pt x="146" y="1262"/>
                  </a:cubicBezTo>
                  <a:cubicBezTo>
                    <a:pt x="147" y="1262"/>
                    <a:pt x="147" y="1262"/>
                    <a:pt x="148" y="1262"/>
                  </a:cubicBezTo>
                  <a:cubicBezTo>
                    <a:pt x="149" y="1262"/>
                    <a:pt x="150" y="1262"/>
                    <a:pt x="151" y="1262"/>
                  </a:cubicBezTo>
                  <a:cubicBezTo>
                    <a:pt x="151" y="1262"/>
                    <a:pt x="151" y="1262"/>
                    <a:pt x="151" y="1263"/>
                  </a:cubicBezTo>
                  <a:cubicBezTo>
                    <a:pt x="151" y="1263"/>
                    <a:pt x="151" y="1263"/>
                    <a:pt x="151" y="1264"/>
                  </a:cubicBezTo>
                  <a:cubicBezTo>
                    <a:pt x="151" y="1264"/>
                    <a:pt x="151" y="1265"/>
                    <a:pt x="151" y="1265"/>
                  </a:cubicBezTo>
                  <a:cubicBezTo>
                    <a:pt x="151" y="1266"/>
                    <a:pt x="151" y="1266"/>
                    <a:pt x="151" y="1267"/>
                  </a:cubicBezTo>
                  <a:cubicBezTo>
                    <a:pt x="151" y="1267"/>
                    <a:pt x="151" y="1268"/>
                    <a:pt x="151" y="1268"/>
                  </a:cubicBezTo>
                  <a:cubicBezTo>
                    <a:pt x="152" y="1268"/>
                    <a:pt x="152" y="1268"/>
                    <a:pt x="152" y="1269"/>
                  </a:cubicBezTo>
                  <a:cubicBezTo>
                    <a:pt x="152" y="1269"/>
                    <a:pt x="152" y="1270"/>
                    <a:pt x="152" y="1271"/>
                  </a:cubicBezTo>
                  <a:cubicBezTo>
                    <a:pt x="152" y="1271"/>
                    <a:pt x="152" y="1272"/>
                    <a:pt x="152" y="1273"/>
                  </a:cubicBezTo>
                  <a:cubicBezTo>
                    <a:pt x="152" y="1273"/>
                    <a:pt x="152" y="1273"/>
                    <a:pt x="152" y="1274"/>
                  </a:cubicBezTo>
                  <a:cubicBezTo>
                    <a:pt x="152" y="1274"/>
                    <a:pt x="152" y="1274"/>
                    <a:pt x="152" y="1275"/>
                  </a:cubicBezTo>
                  <a:cubicBezTo>
                    <a:pt x="152" y="1276"/>
                    <a:pt x="152" y="1276"/>
                    <a:pt x="152" y="1277"/>
                  </a:cubicBezTo>
                  <a:cubicBezTo>
                    <a:pt x="152" y="1279"/>
                    <a:pt x="152" y="1280"/>
                    <a:pt x="152" y="1282"/>
                  </a:cubicBezTo>
                  <a:cubicBezTo>
                    <a:pt x="152" y="1281"/>
                    <a:pt x="151" y="1281"/>
                    <a:pt x="150" y="1281"/>
                  </a:cubicBezTo>
                  <a:cubicBezTo>
                    <a:pt x="152" y="1282"/>
                    <a:pt x="152" y="1282"/>
                    <a:pt x="152" y="1282"/>
                  </a:cubicBezTo>
                  <a:cubicBezTo>
                    <a:pt x="152" y="1283"/>
                    <a:pt x="152" y="1283"/>
                    <a:pt x="152" y="1284"/>
                  </a:cubicBezTo>
                  <a:cubicBezTo>
                    <a:pt x="147" y="1287"/>
                    <a:pt x="141" y="1290"/>
                    <a:pt x="137" y="1294"/>
                  </a:cubicBezTo>
                  <a:cubicBezTo>
                    <a:pt x="131" y="1302"/>
                    <a:pt x="132" y="1312"/>
                    <a:pt x="125" y="1319"/>
                  </a:cubicBezTo>
                  <a:cubicBezTo>
                    <a:pt x="141" y="1322"/>
                    <a:pt x="166" y="1302"/>
                    <a:pt x="155" y="1284"/>
                  </a:cubicBezTo>
                  <a:cubicBezTo>
                    <a:pt x="154" y="1283"/>
                    <a:pt x="154" y="1283"/>
                    <a:pt x="154" y="1283"/>
                  </a:cubicBezTo>
                  <a:cubicBezTo>
                    <a:pt x="154" y="1283"/>
                    <a:pt x="154" y="1283"/>
                    <a:pt x="154" y="1282"/>
                  </a:cubicBezTo>
                  <a:cubicBezTo>
                    <a:pt x="155" y="1280"/>
                    <a:pt x="155" y="1279"/>
                    <a:pt x="155" y="1277"/>
                  </a:cubicBezTo>
                  <a:cubicBezTo>
                    <a:pt x="155" y="1276"/>
                    <a:pt x="155" y="1276"/>
                    <a:pt x="155" y="1275"/>
                  </a:cubicBezTo>
                  <a:cubicBezTo>
                    <a:pt x="155" y="1274"/>
                    <a:pt x="155" y="1274"/>
                    <a:pt x="155" y="1274"/>
                  </a:cubicBezTo>
                  <a:cubicBezTo>
                    <a:pt x="155" y="1273"/>
                    <a:pt x="155" y="1273"/>
                    <a:pt x="155" y="1272"/>
                  </a:cubicBezTo>
                  <a:cubicBezTo>
                    <a:pt x="154" y="1272"/>
                    <a:pt x="154" y="1271"/>
                    <a:pt x="154" y="1270"/>
                  </a:cubicBezTo>
                  <a:cubicBezTo>
                    <a:pt x="154" y="1270"/>
                    <a:pt x="154" y="1269"/>
                    <a:pt x="154" y="1268"/>
                  </a:cubicBezTo>
                  <a:cubicBezTo>
                    <a:pt x="154" y="1268"/>
                    <a:pt x="154" y="1268"/>
                    <a:pt x="154" y="1267"/>
                  </a:cubicBezTo>
                  <a:cubicBezTo>
                    <a:pt x="154" y="1267"/>
                    <a:pt x="154" y="1267"/>
                    <a:pt x="154" y="1266"/>
                  </a:cubicBezTo>
                  <a:cubicBezTo>
                    <a:pt x="153" y="1266"/>
                    <a:pt x="153" y="1265"/>
                    <a:pt x="153" y="1265"/>
                  </a:cubicBezTo>
                  <a:cubicBezTo>
                    <a:pt x="153" y="1264"/>
                    <a:pt x="152" y="1264"/>
                    <a:pt x="152" y="1263"/>
                  </a:cubicBezTo>
                  <a:cubicBezTo>
                    <a:pt x="152" y="1263"/>
                    <a:pt x="152" y="1263"/>
                    <a:pt x="152" y="1262"/>
                  </a:cubicBezTo>
                  <a:cubicBezTo>
                    <a:pt x="151" y="1262"/>
                    <a:pt x="151" y="1262"/>
                    <a:pt x="151" y="1261"/>
                  </a:cubicBezTo>
                  <a:cubicBezTo>
                    <a:pt x="151" y="1261"/>
                    <a:pt x="151" y="1261"/>
                    <a:pt x="151" y="1261"/>
                  </a:cubicBezTo>
                  <a:cubicBezTo>
                    <a:pt x="152" y="1261"/>
                    <a:pt x="152" y="1261"/>
                    <a:pt x="153" y="1261"/>
                  </a:cubicBezTo>
                  <a:cubicBezTo>
                    <a:pt x="153" y="1261"/>
                    <a:pt x="154" y="1261"/>
                    <a:pt x="154" y="1261"/>
                  </a:cubicBezTo>
                  <a:cubicBezTo>
                    <a:pt x="154" y="1260"/>
                    <a:pt x="154" y="1260"/>
                    <a:pt x="155" y="1260"/>
                  </a:cubicBezTo>
                  <a:cubicBezTo>
                    <a:pt x="157" y="1259"/>
                    <a:pt x="159" y="1257"/>
                    <a:pt x="161" y="1255"/>
                  </a:cubicBezTo>
                  <a:cubicBezTo>
                    <a:pt x="162" y="1254"/>
                    <a:pt x="164" y="1252"/>
                    <a:pt x="166" y="1250"/>
                  </a:cubicBezTo>
                  <a:cubicBezTo>
                    <a:pt x="168" y="1248"/>
                    <a:pt x="169" y="1246"/>
                    <a:pt x="171" y="1244"/>
                  </a:cubicBezTo>
                  <a:cubicBezTo>
                    <a:pt x="175" y="1240"/>
                    <a:pt x="178" y="1236"/>
                    <a:pt x="182" y="1232"/>
                  </a:cubicBezTo>
                  <a:cubicBezTo>
                    <a:pt x="184" y="1230"/>
                    <a:pt x="185" y="1229"/>
                    <a:pt x="187" y="1227"/>
                  </a:cubicBezTo>
                  <a:cubicBezTo>
                    <a:pt x="188" y="1225"/>
                    <a:pt x="190" y="1224"/>
                    <a:pt x="191" y="1223"/>
                  </a:cubicBezTo>
                  <a:cubicBezTo>
                    <a:pt x="192" y="1222"/>
                    <a:pt x="193" y="1221"/>
                    <a:pt x="194" y="1221"/>
                  </a:cubicBezTo>
                  <a:cubicBezTo>
                    <a:pt x="194" y="1220"/>
                    <a:pt x="195" y="1220"/>
                    <a:pt x="196" y="1219"/>
                  </a:cubicBezTo>
                  <a:cubicBezTo>
                    <a:pt x="196" y="1219"/>
                    <a:pt x="197" y="1218"/>
                    <a:pt x="198" y="1218"/>
                  </a:cubicBezTo>
                  <a:cubicBezTo>
                    <a:pt x="198" y="1218"/>
                    <a:pt x="198" y="1218"/>
                    <a:pt x="198" y="1218"/>
                  </a:cubicBezTo>
                  <a:cubicBezTo>
                    <a:pt x="199" y="1217"/>
                    <a:pt x="199" y="1217"/>
                    <a:pt x="199" y="1217"/>
                  </a:cubicBezTo>
                  <a:cubicBezTo>
                    <a:pt x="200" y="1217"/>
                    <a:pt x="200" y="1217"/>
                    <a:pt x="201" y="1217"/>
                  </a:cubicBezTo>
                  <a:cubicBezTo>
                    <a:pt x="201" y="1217"/>
                    <a:pt x="201" y="1217"/>
                    <a:pt x="201" y="1217"/>
                  </a:cubicBezTo>
                  <a:cubicBezTo>
                    <a:pt x="204" y="1217"/>
                    <a:pt x="208" y="1218"/>
                    <a:pt x="212" y="1218"/>
                  </a:cubicBezTo>
                  <a:cubicBezTo>
                    <a:pt x="216" y="1219"/>
                    <a:pt x="219" y="1219"/>
                    <a:pt x="223" y="1219"/>
                  </a:cubicBezTo>
                  <a:cubicBezTo>
                    <a:pt x="224" y="1219"/>
                    <a:pt x="225" y="1219"/>
                    <a:pt x="226" y="1219"/>
                  </a:cubicBezTo>
                  <a:cubicBezTo>
                    <a:pt x="226" y="1219"/>
                    <a:pt x="227" y="1219"/>
                    <a:pt x="227" y="1219"/>
                  </a:cubicBezTo>
                  <a:cubicBezTo>
                    <a:pt x="228" y="1219"/>
                    <a:pt x="228" y="1219"/>
                    <a:pt x="228" y="1219"/>
                  </a:cubicBezTo>
                  <a:cubicBezTo>
                    <a:pt x="228" y="1219"/>
                    <a:pt x="228" y="1219"/>
                    <a:pt x="228" y="1219"/>
                  </a:cubicBezTo>
                  <a:cubicBezTo>
                    <a:pt x="228" y="1219"/>
                    <a:pt x="228" y="1219"/>
                    <a:pt x="227" y="1220"/>
                  </a:cubicBezTo>
                  <a:cubicBezTo>
                    <a:pt x="227" y="1220"/>
                    <a:pt x="227" y="1220"/>
                    <a:pt x="227" y="1220"/>
                  </a:cubicBezTo>
                  <a:cubicBezTo>
                    <a:pt x="227" y="1220"/>
                    <a:pt x="227" y="1221"/>
                    <a:pt x="227" y="1221"/>
                  </a:cubicBezTo>
                  <a:cubicBezTo>
                    <a:pt x="226" y="1221"/>
                    <a:pt x="226" y="1222"/>
                    <a:pt x="226" y="1222"/>
                  </a:cubicBezTo>
                  <a:cubicBezTo>
                    <a:pt x="226" y="1223"/>
                    <a:pt x="225" y="1223"/>
                    <a:pt x="225" y="1224"/>
                  </a:cubicBezTo>
                  <a:cubicBezTo>
                    <a:pt x="225" y="1224"/>
                    <a:pt x="224" y="1225"/>
                    <a:pt x="224" y="1225"/>
                  </a:cubicBezTo>
                  <a:cubicBezTo>
                    <a:pt x="224" y="1226"/>
                    <a:pt x="223" y="1226"/>
                    <a:pt x="223" y="1227"/>
                  </a:cubicBezTo>
                  <a:cubicBezTo>
                    <a:pt x="222" y="1228"/>
                    <a:pt x="221" y="1229"/>
                    <a:pt x="221" y="1230"/>
                  </a:cubicBezTo>
                  <a:cubicBezTo>
                    <a:pt x="220" y="1231"/>
                    <a:pt x="219" y="1232"/>
                    <a:pt x="218" y="1233"/>
                  </a:cubicBezTo>
                  <a:cubicBezTo>
                    <a:pt x="217" y="1234"/>
                    <a:pt x="216" y="1234"/>
                    <a:pt x="215" y="1235"/>
                  </a:cubicBezTo>
                  <a:cubicBezTo>
                    <a:pt x="215" y="1236"/>
                    <a:pt x="215" y="1236"/>
                    <a:pt x="215" y="1236"/>
                  </a:cubicBezTo>
                  <a:cubicBezTo>
                    <a:pt x="215" y="1235"/>
                    <a:pt x="216" y="1234"/>
                    <a:pt x="217" y="1233"/>
                  </a:cubicBezTo>
                  <a:cubicBezTo>
                    <a:pt x="199" y="1220"/>
                    <a:pt x="187" y="1245"/>
                    <a:pt x="184" y="1260"/>
                  </a:cubicBezTo>
                  <a:cubicBezTo>
                    <a:pt x="192" y="1255"/>
                    <a:pt x="228" y="1252"/>
                    <a:pt x="219" y="1235"/>
                  </a:cubicBezTo>
                  <a:cubicBezTo>
                    <a:pt x="219" y="1235"/>
                    <a:pt x="219" y="1235"/>
                    <a:pt x="220" y="1234"/>
                  </a:cubicBezTo>
                  <a:cubicBezTo>
                    <a:pt x="220" y="1233"/>
                    <a:pt x="221" y="1232"/>
                    <a:pt x="222" y="1231"/>
                  </a:cubicBezTo>
                  <a:cubicBezTo>
                    <a:pt x="223" y="1230"/>
                    <a:pt x="224" y="1229"/>
                    <a:pt x="225" y="1228"/>
                  </a:cubicBezTo>
                  <a:cubicBezTo>
                    <a:pt x="225" y="1227"/>
                    <a:pt x="226" y="1227"/>
                    <a:pt x="226" y="1226"/>
                  </a:cubicBezTo>
                  <a:cubicBezTo>
                    <a:pt x="226" y="1226"/>
                    <a:pt x="227" y="1225"/>
                    <a:pt x="227" y="1225"/>
                  </a:cubicBezTo>
                  <a:cubicBezTo>
                    <a:pt x="227" y="1224"/>
                    <a:pt x="228" y="1224"/>
                    <a:pt x="228" y="1223"/>
                  </a:cubicBezTo>
                  <a:cubicBezTo>
                    <a:pt x="228" y="1223"/>
                    <a:pt x="228" y="1222"/>
                    <a:pt x="229" y="1222"/>
                  </a:cubicBezTo>
                  <a:cubicBezTo>
                    <a:pt x="229" y="1222"/>
                    <a:pt x="229" y="1221"/>
                    <a:pt x="229" y="1221"/>
                  </a:cubicBezTo>
                  <a:cubicBezTo>
                    <a:pt x="229" y="1221"/>
                    <a:pt x="229" y="1221"/>
                    <a:pt x="229" y="1221"/>
                  </a:cubicBezTo>
                  <a:cubicBezTo>
                    <a:pt x="230" y="1220"/>
                    <a:pt x="230" y="1220"/>
                    <a:pt x="230" y="1219"/>
                  </a:cubicBezTo>
                  <a:cubicBezTo>
                    <a:pt x="230" y="1219"/>
                    <a:pt x="230" y="1218"/>
                    <a:pt x="230" y="1218"/>
                  </a:cubicBezTo>
                  <a:cubicBezTo>
                    <a:pt x="232" y="1218"/>
                    <a:pt x="233" y="1217"/>
                    <a:pt x="235" y="1217"/>
                  </a:cubicBezTo>
                  <a:cubicBezTo>
                    <a:pt x="238" y="1215"/>
                    <a:pt x="242" y="1213"/>
                    <a:pt x="245" y="1211"/>
                  </a:cubicBezTo>
                  <a:cubicBezTo>
                    <a:pt x="248" y="1208"/>
                    <a:pt x="251" y="1205"/>
                    <a:pt x="254" y="1202"/>
                  </a:cubicBezTo>
                  <a:cubicBezTo>
                    <a:pt x="257" y="1200"/>
                    <a:pt x="260" y="1197"/>
                    <a:pt x="263" y="1194"/>
                  </a:cubicBezTo>
                  <a:cubicBezTo>
                    <a:pt x="264" y="1193"/>
                    <a:pt x="266" y="1192"/>
                    <a:pt x="268" y="1191"/>
                  </a:cubicBezTo>
                  <a:cubicBezTo>
                    <a:pt x="268" y="1191"/>
                    <a:pt x="268" y="1191"/>
                    <a:pt x="269" y="1190"/>
                  </a:cubicBezTo>
                  <a:cubicBezTo>
                    <a:pt x="270" y="1190"/>
                    <a:pt x="270" y="1190"/>
                    <a:pt x="270" y="1190"/>
                  </a:cubicBezTo>
                  <a:cubicBezTo>
                    <a:pt x="270" y="1190"/>
                    <a:pt x="270" y="1190"/>
                    <a:pt x="270" y="1190"/>
                  </a:cubicBezTo>
                  <a:cubicBezTo>
                    <a:pt x="270" y="1190"/>
                    <a:pt x="270" y="1190"/>
                    <a:pt x="270" y="1190"/>
                  </a:cubicBezTo>
                  <a:cubicBezTo>
                    <a:pt x="271" y="1189"/>
                    <a:pt x="272" y="1189"/>
                    <a:pt x="273" y="1189"/>
                  </a:cubicBezTo>
                  <a:cubicBezTo>
                    <a:pt x="277" y="1188"/>
                    <a:pt x="281" y="1187"/>
                    <a:pt x="285" y="1187"/>
                  </a:cubicBezTo>
                  <a:cubicBezTo>
                    <a:pt x="289" y="1186"/>
                    <a:pt x="293" y="1186"/>
                    <a:pt x="297" y="1186"/>
                  </a:cubicBezTo>
                  <a:cubicBezTo>
                    <a:pt x="301" y="1186"/>
                    <a:pt x="305" y="1185"/>
                    <a:pt x="308" y="1184"/>
                  </a:cubicBezTo>
                  <a:cubicBezTo>
                    <a:pt x="308" y="1184"/>
                    <a:pt x="307" y="1184"/>
                    <a:pt x="307" y="1185"/>
                  </a:cubicBezTo>
                  <a:cubicBezTo>
                    <a:pt x="306" y="1185"/>
                    <a:pt x="306" y="1186"/>
                    <a:pt x="305" y="1186"/>
                  </a:cubicBezTo>
                  <a:cubicBezTo>
                    <a:pt x="305" y="1186"/>
                    <a:pt x="305" y="1187"/>
                    <a:pt x="304" y="1187"/>
                  </a:cubicBezTo>
                  <a:cubicBezTo>
                    <a:pt x="304" y="1188"/>
                    <a:pt x="304" y="1188"/>
                    <a:pt x="304" y="1188"/>
                  </a:cubicBezTo>
                  <a:cubicBezTo>
                    <a:pt x="301" y="1191"/>
                    <a:pt x="299" y="1195"/>
                    <a:pt x="298" y="1199"/>
                  </a:cubicBezTo>
                  <a:cubicBezTo>
                    <a:pt x="298" y="1200"/>
                    <a:pt x="298" y="1200"/>
                    <a:pt x="297" y="1201"/>
                  </a:cubicBezTo>
                  <a:cubicBezTo>
                    <a:pt x="297" y="1201"/>
                    <a:pt x="297" y="1202"/>
                    <a:pt x="297" y="1203"/>
                  </a:cubicBezTo>
                  <a:cubicBezTo>
                    <a:pt x="297" y="1204"/>
                    <a:pt x="296" y="1205"/>
                    <a:pt x="296" y="1206"/>
                  </a:cubicBezTo>
                  <a:cubicBezTo>
                    <a:pt x="295" y="1208"/>
                    <a:pt x="295" y="1210"/>
                    <a:pt x="294" y="1213"/>
                  </a:cubicBezTo>
                  <a:cubicBezTo>
                    <a:pt x="293" y="1215"/>
                    <a:pt x="293" y="1217"/>
                    <a:pt x="292" y="1219"/>
                  </a:cubicBezTo>
                  <a:cubicBezTo>
                    <a:pt x="292" y="1220"/>
                    <a:pt x="291" y="1221"/>
                    <a:pt x="291" y="1222"/>
                  </a:cubicBezTo>
                  <a:cubicBezTo>
                    <a:pt x="291" y="1222"/>
                    <a:pt x="291" y="1222"/>
                    <a:pt x="291" y="1222"/>
                  </a:cubicBezTo>
                  <a:cubicBezTo>
                    <a:pt x="291" y="1222"/>
                    <a:pt x="291" y="1222"/>
                    <a:pt x="291" y="1222"/>
                  </a:cubicBezTo>
                  <a:cubicBezTo>
                    <a:pt x="290" y="1223"/>
                    <a:pt x="290" y="1224"/>
                    <a:pt x="289" y="1226"/>
                  </a:cubicBezTo>
                  <a:cubicBezTo>
                    <a:pt x="287" y="1229"/>
                    <a:pt x="285" y="1233"/>
                    <a:pt x="282" y="1235"/>
                  </a:cubicBezTo>
                  <a:cubicBezTo>
                    <a:pt x="282" y="1236"/>
                    <a:pt x="282" y="1236"/>
                    <a:pt x="282" y="1236"/>
                  </a:cubicBezTo>
                  <a:cubicBezTo>
                    <a:pt x="281" y="1237"/>
                    <a:pt x="281" y="1237"/>
                    <a:pt x="281" y="1237"/>
                  </a:cubicBezTo>
                  <a:cubicBezTo>
                    <a:pt x="280" y="1238"/>
                    <a:pt x="280" y="1238"/>
                    <a:pt x="279" y="1239"/>
                  </a:cubicBezTo>
                  <a:cubicBezTo>
                    <a:pt x="279" y="1240"/>
                    <a:pt x="279" y="1240"/>
                    <a:pt x="278" y="1241"/>
                  </a:cubicBezTo>
                  <a:cubicBezTo>
                    <a:pt x="278" y="1240"/>
                    <a:pt x="279" y="1240"/>
                    <a:pt x="279" y="1240"/>
                  </a:cubicBezTo>
                  <a:cubicBezTo>
                    <a:pt x="279" y="1240"/>
                    <a:pt x="278" y="1240"/>
                    <a:pt x="277" y="1241"/>
                  </a:cubicBezTo>
                  <a:cubicBezTo>
                    <a:pt x="277" y="1241"/>
                    <a:pt x="277" y="1241"/>
                    <a:pt x="276" y="1242"/>
                  </a:cubicBezTo>
                  <a:cubicBezTo>
                    <a:pt x="276" y="1242"/>
                    <a:pt x="276" y="1242"/>
                    <a:pt x="275" y="1243"/>
                  </a:cubicBezTo>
                  <a:cubicBezTo>
                    <a:pt x="275" y="1243"/>
                    <a:pt x="275" y="1243"/>
                    <a:pt x="275" y="1243"/>
                  </a:cubicBezTo>
                  <a:cubicBezTo>
                    <a:pt x="275" y="1243"/>
                    <a:pt x="275" y="1244"/>
                    <a:pt x="275" y="1244"/>
                  </a:cubicBezTo>
                  <a:cubicBezTo>
                    <a:pt x="274" y="1245"/>
                    <a:pt x="274" y="1245"/>
                    <a:pt x="273" y="1246"/>
                  </a:cubicBezTo>
                  <a:cubicBezTo>
                    <a:pt x="273" y="1247"/>
                    <a:pt x="272" y="1248"/>
                    <a:pt x="272" y="1249"/>
                  </a:cubicBezTo>
                  <a:cubicBezTo>
                    <a:pt x="271" y="1250"/>
                    <a:pt x="271" y="1251"/>
                    <a:pt x="270" y="1252"/>
                  </a:cubicBezTo>
                  <a:cubicBezTo>
                    <a:pt x="270" y="1253"/>
                    <a:pt x="269" y="1254"/>
                    <a:pt x="269" y="1256"/>
                  </a:cubicBezTo>
                  <a:cubicBezTo>
                    <a:pt x="269" y="1256"/>
                    <a:pt x="269" y="1257"/>
                    <a:pt x="268" y="1258"/>
                  </a:cubicBezTo>
                  <a:cubicBezTo>
                    <a:pt x="250" y="1264"/>
                    <a:pt x="262" y="1290"/>
                    <a:pt x="272" y="1299"/>
                  </a:cubicBezTo>
                  <a:cubicBezTo>
                    <a:pt x="270" y="1291"/>
                    <a:pt x="269" y="1287"/>
                    <a:pt x="272" y="1280"/>
                  </a:cubicBezTo>
                  <a:cubicBezTo>
                    <a:pt x="274" y="1275"/>
                    <a:pt x="280" y="1265"/>
                    <a:pt x="271" y="1263"/>
                  </a:cubicBezTo>
                  <a:cubicBezTo>
                    <a:pt x="271" y="1262"/>
                    <a:pt x="271" y="1262"/>
                    <a:pt x="271" y="1262"/>
                  </a:cubicBezTo>
                  <a:cubicBezTo>
                    <a:pt x="271" y="1261"/>
                    <a:pt x="270" y="1259"/>
                    <a:pt x="271" y="1257"/>
                  </a:cubicBezTo>
                  <a:cubicBezTo>
                    <a:pt x="271" y="1257"/>
                    <a:pt x="271" y="1257"/>
                    <a:pt x="271" y="1257"/>
                  </a:cubicBezTo>
                  <a:cubicBezTo>
                    <a:pt x="271" y="1257"/>
                    <a:pt x="271" y="1257"/>
                    <a:pt x="271" y="1256"/>
                  </a:cubicBezTo>
                  <a:cubicBezTo>
                    <a:pt x="271" y="1255"/>
                    <a:pt x="272" y="1254"/>
                    <a:pt x="272" y="1253"/>
                  </a:cubicBezTo>
                  <a:cubicBezTo>
                    <a:pt x="273" y="1252"/>
                    <a:pt x="273" y="1251"/>
                    <a:pt x="273" y="1250"/>
                  </a:cubicBezTo>
                  <a:cubicBezTo>
                    <a:pt x="274" y="1249"/>
                    <a:pt x="274" y="1248"/>
                    <a:pt x="275" y="1247"/>
                  </a:cubicBezTo>
                  <a:cubicBezTo>
                    <a:pt x="275" y="1246"/>
                    <a:pt x="276" y="1246"/>
                    <a:pt x="276" y="1245"/>
                  </a:cubicBezTo>
                  <a:cubicBezTo>
                    <a:pt x="276" y="1245"/>
                    <a:pt x="276" y="1244"/>
                    <a:pt x="277" y="1244"/>
                  </a:cubicBezTo>
                  <a:cubicBezTo>
                    <a:pt x="277" y="1244"/>
                    <a:pt x="277" y="1244"/>
                    <a:pt x="277" y="1244"/>
                  </a:cubicBezTo>
                  <a:cubicBezTo>
                    <a:pt x="277" y="1243"/>
                    <a:pt x="277" y="1243"/>
                    <a:pt x="277" y="1243"/>
                  </a:cubicBezTo>
                  <a:cubicBezTo>
                    <a:pt x="277" y="1243"/>
                    <a:pt x="278" y="1243"/>
                    <a:pt x="278" y="1243"/>
                  </a:cubicBezTo>
                  <a:cubicBezTo>
                    <a:pt x="278" y="1242"/>
                    <a:pt x="279" y="1241"/>
                    <a:pt x="281" y="1240"/>
                  </a:cubicBezTo>
                  <a:cubicBezTo>
                    <a:pt x="281" y="1240"/>
                    <a:pt x="282" y="1239"/>
                    <a:pt x="282" y="1239"/>
                  </a:cubicBezTo>
                  <a:cubicBezTo>
                    <a:pt x="283" y="1238"/>
                    <a:pt x="283" y="1238"/>
                    <a:pt x="283" y="1238"/>
                  </a:cubicBezTo>
                  <a:cubicBezTo>
                    <a:pt x="283" y="1237"/>
                    <a:pt x="284" y="1237"/>
                    <a:pt x="284" y="1237"/>
                  </a:cubicBezTo>
                  <a:cubicBezTo>
                    <a:pt x="286" y="1234"/>
                    <a:pt x="289" y="1231"/>
                    <a:pt x="291" y="1227"/>
                  </a:cubicBezTo>
                  <a:cubicBezTo>
                    <a:pt x="291" y="1227"/>
                    <a:pt x="291" y="1227"/>
                    <a:pt x="291" y="1227"/>
                  </a:cubicBezTo>
                  <a:cubicBezTo>
                    <a:pt x="291" y="1227"/>
                    <a:pt x="291" y="1228"/>
                    <a:pt x="291" y="1228"/>
                  </a:cubicBezTo>
                  <a:cubicBezTo>
                    <a:pt x="291" y="1228"/>
                    <a:pt x="291" y="1228"/>
                    <a:pt x="291" y="1229"/>
                  </a:cubicBezTo>
                  <a:cubicBezTo>
                    <a:pt x="291" y="1229"/>
                    <a:pt x="292" y="1229"/>
                    <a:pt x="292" y="1229"/>
                  </a:cubicBezTo>
                  <a:cubicBezTo>
                    <a:pt x="293" y="1231"/>
                    <a:pt x="294" y="1234"/>
                    <a:pt x="296" y="1236"/>
                  </a:cubicBezTo>
                  <a:cubicBezTo>
                    <a:pt x="298" y="1238"/>
                    <a:pt x="299" y="1239"/>
                    <a:pt x="301" y="1241"/>
                  </a:cubicBezTo>
                  <a:cubicBezTo>
                    <a:pt x="301" y="1241"/>
                    <a:pt x="300" y="1241"/>
                    <a:pt x="300" y="1241"/>
                  </a:cubicBezTo>
                  <a:cubicBezTo>
                    <a:pt x="299" y="1244"/>
                    <a:pt x="299" y="1244"/>
                    <a:pt x="299" y="1244"/>
                  </a:cubicBezTo>
                  <a:cubicBezTo>
                    <a:pt x="293" y="1254"/>
                    <a:pt x="299" y="1266"/>
                    <a:pt x="310" y="1269"/>
                  </a:cubicBezTo>
                  <a:cubicBezTo>
                    <a:pt x="310" y="1259"/>
                    <a:pt x="317" y="1244"/>
                    <a:pt x="303" y="1242"/>
                  </a:cubicBezTo>
                  <a:cubicBezTo>
                    <a:pt x="303" y="1242"/>
                    <a:pt x="303" y="1241"/>
                    <a:pt x="303" y="1241"/>
                  </a:cubicBezTo>
                  <a:cubicBezTo>
                    <a:pt x="301" y="1239"/>
                    <a:pt x="299" y="1237"/>
                    <a:pt x="298" y="1234"/>
                  </a:cubicBezTo>
                  <a:cubicBezTo>
                    <a:pt x="296" y="1232"/>
                    <a:pt x="294" y="1230"/>
                    <a:pt x="293" y="1228"/>
                  </a:cubicBezTo>
                  <a:cubicBezTo>
                    <a:pt x="293" y="1228"/>
                    <a:pt x="293" y="1228"/>
                    <a:pt x="293" y="1228"/>
                  </a:cubicBezTo>
                  <a:cubicBezTo>
                    <a:pt x="293" y="1228"/>
                    <a:pt x="293" y="1227"/>
                    <a:pt x="293" y="1227"/>
                  </a:cubicBezTo>
                  <a:cubicBezTo>
                    <a:pt x="293" y="1227"/>
                    <a:pt x="292" y="1227"/>
                    <a:pt x="292" y="1226"/>
                  </a:cubicBezTo>
                  <a:cubicBezTo>
                    <a:pt x="292" y="1226"/>
                    <a:pt x="292" y="1226"/>
                    <a:pt x="292" y="1226"/>
                  </a:cubicBezTo>
                  <a:cubicBezTo>
                    <a:pt x="292" y="1226"/>
                    <a:pt x="292" y="1225"/>
                    <a:pt x="292" y="1225"/>
                  </a:cubicBezTo>
                  <a:cubicBezTo>
                    <a:pt x="293" y="1224"/>
                    <a:pt x="293" y="1222"/>
                    <a:pt x="294" y="1220"/>
                  </a:cubicBezTo>
                  <a:cubicBezTo>
                    <a:pt x="295" y="1218"/>
                    <a:pt x="295" y="1216"/>
                    <a:pt x="296" y="1213"/>
                  </a:cubicBezTo>
                  <a:cubicBezTo>
                    <a:pt x="297" y="1211"/>
                    <a:pt x="297" y="1209"/>
                    <a:pt x="298" y="1206"/>
                  </a:cubicBezTo>
                  <a:cubicBezTo>
                    <a:pt x="298" y="1205"/>
                    <a:pt x="299" y="1204"/>
                    <a:pt x="299" y="1203"/>
                  </a:cubicBezTo>
                  <a:cubicBezTo>
                    <a:pt x="299" y="1203"/>
                    <a:pt x="299" y="1202"/>
                    <a:pt x="299" y="1202"/>
                  </a:cubicBezTo>
                  <a:cubicBezTo>
                    <a:pt x="300" y="1201"/>
                    <a:pt x="300" y="1201"/>
                    <a:pt x="300" y="1200"/>
                  </a:cubicBezTo>
                  <a:cubicBezTo>
                    <a:pt x="301" y="1196"/>
                    <a:pt x="303" y="1192"/>
                    <a:pt x="305" y="1189"/>
                  </a:cubicBezTo>
                  <a:cubicBezTo>
                    <a:pt x="305" y="1189"/>
                    <a:pt x="306" y="1189"/>
                    <a:pt x="306" y="1188"/>
                  </a:cubicBezTo>
                  <a:cubicBezTo>
                    <a:pt x="306" y="1188"/>
                    <a:pt x="307" y="1188"/>
                    <a:pt x="307" y="1188"/>
                  </a:cubicBezTo>
                  <a:cubicBezTo>
                    <a:pt x="307" y="1187"/>
                    <a:pt x="308" y="1186"/>
                    <a:pt x="308" y="1186"/>
                  </a:cubicBezTo>
                  <a:cubicBezTo>
                    <a:pt x="309" y="1185"/>
                    <a:pt x="310" y="1184"/>
                    <a:pt x="311" y="1183"/>
                  </a:cubicBezTo>
                  <a:cubicBezTo>
                    <a:pt x="311" y="1183"/>
                    <a:pt x="312" y="1182"/>
                    <a:pt x="312" y="1182"/>
                  </a:cubicBezTo>
                  <a:cubicBezTo>
                    <a:pt x="312" y="1182"/>
                    <a:pt x="312" y="1182"/>
                    <a:pt x="312" y="1182"/>
                  </a:cubicBezTo>
                  <a:cubicBezTo>
                    <a:pt x="313" y="1182"/>
                    <a:pt x="313" y="1182"/>
                    <a:pt x="313" y="1182"/>
                  </a:cubicBezTo>
                  <a:cubicBezTo>
                    <a:pt x="313" y="1181"/>
                    <a:pt x="313" y="1181"/>
                    <a:pt x="313" y="1181"/>
                  </a:cubicBezTo>
                  <a:cubicBezTo>
                    <a:pt x="313" y="1181"/>
                    <a:pt x="313" y="1181"/>
                    <a:pt x="313" y="1181"/>
                  </a:cubicBezTo>
                  <a:cubicBezTo>
                    <a:pt x="314" y="1181"/>
                    <a:pt x="314" y="1181"/>
                    <a:pt x="314" y="1181"/>
                  </a:cubicBezTo>
                  <a:cubicBezTo>
                    <a:pt x="315" y="1180"/>
                    <a:pt x="316" y="1180"/>
                    <a:pt x="317" y="1179"/>
                  </a:cubicBezTo>
                  <a:cubicBezTo>
                    <a:pt x="318" y="1179"/>
                    <a:pt x="319" y="1178"/>
                    <a:pt x="319" y="1178"/>
                  </a:cubicBezTo>
                  <a:cubicBezTo>
                    <a:pt x="321" y="1176"/>
                    <a:pt x="324" y="1175"/>
                    <a:pt x="326" y="1174"/>
                  </a:cubicBezTo>
                  <a:cubicBezTo>
                    <a:pt x="339" y="1167"/>
                    <a:pt x="352" y="1158"/>
                    <a:pt x="358" y="1150"/>
                  </a:cubicBezTo>
                  <a:cubicBezTo>
                    <a:pt x="366" y="1140"/>
                    <a:pt x="370" y="1140"/>
                    <a:pt x="387" y="1131"/>
                  </a:cubicBezTo>
                  <a:cubicBezTo>
                    <a:pt x="401" y="1123"/>
                    <a:pt x="406" y="1124"/>
                    <a:pt x="416" y="1111"/>
                  </a:cubicBezTo>
                  <a:cubicBezTo>
                    <a:pt x="436" y="1123"/>
                    <a:pt x="479" y="1130"/>
                    <a:pt x="502" y="1135"/>
                  </a:cubicBezTo>
                  <a:cubicBezTo>
                    <a:pt x="510" y="1136"/>
                    <a:pt x="519" y="1136"/>
                    <a:pt x="529" y="1136"/>
                  </a:cubicBezTo>
                  <a:cubicBezTo>
                    <a:pt x="527" y="1138"/>
                    <a:pt x="525" y="1140"/>
                    <a:pt x="522" y="1142"/>
                  </a:cubicBezTo>
                  <a:cubicBezTo>
                    <a:pt x="522" y="1142"/>
                    <a:pt x="522" y="1142"/>
                    <a:pt x="522" y="1142"/>
                  </a:cubicBezTo>
                  <a:cubicBezTo>
                    <a:pt x="521" y="1142"/>
                    <a:pt x="520" y="1142"/>
                    <a:pt x="519" y="1142"/>
                  </a:cubicBezTo>
                  <a:cubicBezTo>
                    <a:pt x="519" y="1142"/>
                    <a:pt x="518" y="1142"/>
                    <a:pt x="517" y="1142"/>
                  </a:cubicBezTo>
                  <a:cubicBezTo>
                    <a:pt x="517" y="1142"/>
                    <a:pt x="516" y="1142"/>
                    <a:pt x="515" y="1143"/>
                  </a:cubicBezTo>
                  <a:cubicBezTo>
                    <a:pt x="514" y="1143"/>
                    <a:pt x="512" y="1143"/>
                    <a:pt x="511" y="1143"/>
                  </a:cubicBezTo>
                  <a:cubicBezTo>
                    <a:pt x="509" y="1144"/>
                    <a:pt x="507" y="1144"/>
                    <a:pt x="505" y="1144"/>
                  </a:cubicBezTo>
                  <a:cubicBezTo>
                    <a:pt x="502" y="1145"/>
                    <a:pt x="498" y="1145"/>
                    <a:pt x="494" y="1146"/>
                  </a:cubicBezTo>
                  <a:cubicBezTo>
                    <a:pt x="490" y="1146"/>
                    <a:pt x="486" y="1146"/>
                    <a:pt x="482" y="1147"/>
                  </a:cubicBezTo>
                  <a:cubicBezTo>
                    <a:pt x="481" y="1147"/>
                    <a:pt x="479" y="1147"/>
                    <a:pt x="477" y="1147"/>
                  </a:cubicBezTo>
                  <a:cubicBezTo>
                    <a:pt x="475" y="1147"/>
                    <a:pt x="474" y="1147"/>
                    <a:pt x="472" y="1147"/>
                  </a:cubicBezTo>
                  <a:cubicBezTo>
                    <a:pt x="472" y="1147"/>
                    <a:pt x="472" y="1147"/>
                    <a:pt x="471" y="1147"/>
                  </a:cubicBezTo>
                  <a:cubicBezTo>
                    <a:pt x="471" y="1147"/>
                    <a:pt x="471" y="1147"/>
                    <a:pt x="471" y="1147"/>
                  </a:cubicBezTo>
                  <a:cubicBezTo>
                    <a:pt x="471" y="1147"/>
                    <a:pt x="470" y="1147"/>
                    <a:pt x="470" y="1146"/>
                  </a:cubicBezTo>
                  <a:cubicBezTo>
                    <a:pt x="469" y="1146"/>
                    <a:pt x="469" y="1146"/>
                    <a:pt x="469" y="1146"/>
                  </a:cubicBezTo>
                  <a:cubicBezTo>
                    <a:pt x="469" y="1146"/>
                    <a:pt x="469" y="1146"/>
                    <a:pt x="468" y="1146"/>
                  </a:cubicBezTo>
                  <a:cubicBezTo>
                    <a:pt x="468" y="1146"/>
                    <a:pt x="468" y="1146"/>
                    <a:pt x="468" y="1146"/>
                  </a:cubicBezTo>
                  <a:cubicBezTo>
                    <a:pt x="467" y="1146"/>
                    <a:pt x="467" y="1146"/>
                    <a:pt x="466" y="1146"/>
                  </a:cubicBezTo>
                  <a:cubicBezTo>
                    <a:pt x="465" y="1145"/>
                    <a:pt x="464" y="1145"/>
                    <a:pt x="463" y="1145"/>
                  </a:cubicBezTo>
                  <a:cubicBezTo>
                    <a:pt x="463" y="1145"/>
                    <a:pt x="462" y="1145"/>
                    <a:pt x="461" y="1145"/>
                  </a:cubicBezTo>
                  <a:cubicBezTo>
                    <a:pt x="460" y="1145"/>
                    <a:pt x="459" y="1145"/>
                    <a:pt x="458" y="1145"/>
                  </a:cubicBezTo>
                  <a:cubicBezTo>
                    <a:pt x="458" y="1145"/>
                    <a:pt x="458" y="1145"/>
                    <a:pt x="458" y="1145"/>
                  </a:cubicBezTo>
                  <a:cubicBezTo>
                    <a:pt x="458" y="1145"/>
                    <a:pt x="458" y="1145"/>
                    <a:pt x="458" y="1145"/>
                  </a:cubicBezTo>
                  <a:cubicBezTo>
                    <a:pt x="446" y="1141"/>
                    <a:pt x="437" y="1146"/>
                    <a:pt x="427" y="1153"/>
                  </a:cubicBezTo>
                  <a:cubicBezTo>
                    <a:pt x="437" y="1159"/>
                    <a:pt x="447" y="1155"/>
                    <a:pt x="456" y="1148"/>
                  </a:cubicBezTo>
                  <a:cubicBezTo>
                    <a:pt x="457" y="1148"/>
                    <a:pt x="457" y="1148"/>
                    <a:pt x="458" y="1148"/>
                  </a:cubicBezTo>
                  <a:cubicBezTo>
                    <a:pt x="459" y="1148"/>
                    <a:pt x="460" y="1148"/>
                    <a:pt x="461" y="1148"/>
                  </a:cubicBezTo>
                  <a:cubicBezTo>
                    <a:pt x="462" y="1148"/>
                    <a:pt x="462" y="1148"/>
                    <a:pt x="463" y="1148"/>
                  </a:cubicBezTo>
                  <a:cubicBezTo>
                    <a:pt x="464" y="1148"/>
                    <a:pt x="465" y="1148"/>
                    <a:pt x="466" y="1148"/>
                  </a:cubicBezTo>
                  <a:cubicBezTo>
                    <a:pt x="466" y="1148"/>
                    <a:pt x="466" y="1148"/>
                    <a:pt x="466" y="1148"/>
                  </a:cubicBezTo>
                  <a:cubicBezTo>
                    <a:pt x="466" y="1148"/>
                    <a:pt x="466" y="1148"/>
                    <a:pt x="465" y="1148"/>
                  </a:cubicBezTo>
                  <a:cubicBezTo>
                    <a:pt x="464" y="1148"/>
                    <a:pt x="463" y="1149"/>
                    <a:pt x="463" y="1149"/>
                  </a:cubicBezTo>
                  <a:cubicBezTo>
                    <a:pt x="463" y="1149"/>
                    <a:pt x="464" y="1149"/>
                    <a:pt x="465" y="1149"/>
                  </a:cubicBezTo>
                  <a:cubicBezTo>
                    <a:pt x="466" y="1149"/>
                    <a:pt x="467" y="1149"/>
                    <a:pt x="468" y="1149"/>
                  </a:cubicBezTo>
                  <a:cubicBezTo>
                    <a:pt x="469" y="1149"/>
                    <a:pt x="470" y="1150"/>
                    <a:pt x="470" y="1150"/>
                  </a:cubicBezTo>
                  <a:cubicBezTo>
                    <a:pt x="471" y="1150"/>
                    <a:pt x="471" y="1150"/>
                    <a:pt x="471" y="1150"/>
                  </a:cubicBezTo>
                  <a:cubicBezTo>
                    <a:pt x="472" y="1150"/>
                    <a:pt x="472" y="1150"/>
                    <a:pt x="472" y="1150"/>
                  </a:cubicBezTo>
                  <a:cubicBezTo>
                    <a:pt x="474" y="1150"/>
                    <a:pt x="476" y="1149"/>
                    <a:pt x="477" y="1149"/>
                  </a:cubicBezTo>
                  <a:cubicBezTo>
                    <a:pt x="479" y="1149"/>
                    <a:pt x="481" y="1149"/>
                    <a:pt x="483" y="1149"/>
                  </a:cubicBezTo>
                  <a:cubicBezTo>
                    <a:pt x="486" y="1149"/>
                    <a:pt x="490" y="1148"/>
                    <a:pt x="494" y="1148"/>
                  </a:cubicBezTo>
                  <a:cubicBezTo>
                    <a:pt x="498" y="1148"/>
                    <a:pt x="502" y="1147"/>
                    <a:pt x="506" y="1147"/>
                  </a:cubicBezTo>
                  <a:cubicBezTo>
                    <a:pt x="507" y="1146"/>
                    <a:pt x="509" y="1146"/>
                    <a:pt x="511" y="1146"/>
                  </a:cubicBezTo>
                  <a:cubicBezTo>
                    <a:pt x="513" y="1145"/>
                    <a:pt x="514" y="1145"/>
                    <a:pt x="516" y="1145"/>
                  </a:cubicBezTo>
                  <a:cubicBezTo>
                    <a:pt x="516" y="1145"/>
                    <a:pt x="517" y="1145"/>
                    <a:pt x="518" y="1145"/>
                  </a:cubicBezTo>
                  <a:cubicBezTo>
                    <a:pt x="518" y="1144"/>
                    <a:pt x="519" y="1144"/>
                    <a:pt x="520" y="1144"/>
                  </a:cubicBezTo>
                  <a:cubicBezTo>
                    <a:pt x="520" y="1144"/>
                    <a:pt x="521" y="1144"/>
                    <a:pt x="521" y="1143"/>
                  </a:cubicBezTo>
                  <a:cubicBezTo>
                    <a:pt x="514" y="1151"/>
                    <a:pt x="506" y="1159"/>
                    <a:pt x="499" y="1168"/>
                  </a:cubicBezTo>
                  <a:cubicBezTo>
                    <a:pt x="498" y="1170"/>
                    <a:pt x="496" y="1172"/>
                    <a:pt x="495" y="1175"/>
                  </a:cubicBezTo>
                  <a:cubicBezTo>
                    <a:pt x="493" y="1177"/>
                    <a:pt x="491" y="1179"/>
                    <a:pt x="490" y="1181"/>
                  </a:cubicBezTo>
                  <a:cubicBezTo>
                    <a:pt x="487" y="1185"/>
                    <a:pt x="484" y="1190"/>
                    <a:pt x="481" y="1194"/>
                  </a:cubicBezTo>
                  <a:cubicBezTo>
                    <a:pt x="477" y="1202"/>
                    <a:pt x="472" y="1209"/>
                    <a:pt x="467" y="1216"/>
                  </a:cubicBezTo>
                  <a:cubicBezTo>
                    <a:pt x="467" y="1216"/>
                    <a:pt x="466" y="1216"/>
                    <a:pt x="465" y="1217"/>
                  </a:cubicBezTo>
                  <a:cubicBezTo>
                    <a:pt x="465" y="1217"/>
                    <a:pt x="465" y="1217"/>
                    <a:pt x="464" y="1217"/>
                  </a:cubicBezTo>
                  <a:cubicBezTo>
                    <a:pt x="464" y="1217"/>
                    <a:pt x="464" y="1217"/>
                    <a:pt x="463" y="1217"/>
                  </a:cubicBezTo>
                  <a:cubicBezTo>
                    <a:pt x="463" y="1218"/>
                    <a:pt x="462" y="1218"/>
                    <a:pt x="462" y="1218"/>
                  </a:cubicBezTo>
                  <a:cubicBezTo>
                    <a:pt x="461" y="1218"/>
                    <a:pt x="461" y="1218"/>
                    <a:pt x="461" y="1218"/>
                  </a:cubicBezTo>
                  <a:cubicBezTo>
                    <a:pt x="461" y="1218"/>
                    <a:pt x="461" y="1219"/>
                    <a:pt x="460" y="1219"/>
                  </a:cubicBezTo>
                  <a:cubicBezTo>
                    <a:pt x="460" y="1219"/>
                    <a:pt x="459" y="1219"/>
                    <a:pt x="459" y="1219"/>
                  </a:cubicBezTo>
                  <a:cubicBezTo>
                    <a:pt x="458" y="1220"/>
                    <a:pt x="458" y="1220"/>
                    <a:pt x="457" y="1220"/>
                  </a:cubicBezTo>
                  <a:cubicBezTo>
                    <a:pt x="457" y="1220"/>
                    <a:pt x="457" y="1220"/>
                    <a:pt x="456" y="1220"/>
                  </a:cubicBezTo>
                  <a:cubicBezTo>
                    <a:pt x="456" y="1221"/>
                    <a:pt x="456" y="1221"/>
                    <a:pt x="455" y="1221"/>
                  </a:cubicBezTo>
                  <a:cubicBezTo>
                    <a:pt x="455" y="1221"/>
                    <a:pt x="454" y="1221"/>
                    <a:pt x="453" y="1222"/>
                  </a:cubicBezTo>
                  <a:cubicBezTo>
                    <a:pt x="452" y="1222"/>
                    <a:pt x="451" y="1222"/>
                    <a:pt x="449" y="1223"/>
                  </a:cubicBezTo>
                  <a:cubicBezTo>
                    <a:pt x="448" y="1223"/>
                    <a:pt x="447" y="1223"/>
                    <a:pt x="445" y="1223"/>
                  </a:cubicBezTo>
                  <a:cubicBezTo>
                    <a:pt x="444" y="1224"/>
                    <a:pt x="442" y="1224"/>
                    <a:pt x="441" y="1224"/>
                  </a:cubicBezTo>
                  <a:cubicBezTo>
                    <a:pt x="440" y="1224"/>
                    <a:pt x="439" y="1224"/>
                    <a:pt x="437" y="1224"/>
                  </a:cubicBezTo>
                  <a:cubicBezTo>
                    <a:pt x="435" y="1218"/>
                    <a:pt x="429" y="1211"/>
                    <a:pt x="423" y="1210"/>
                  </a:cubicBezTo>
                  <a:cubicBezTo>
                    <a:pt x="415" y="1209"/>
                    <a:pt x="410" y="1217"/>
                    <a:pt x="404" y="1222"/>
                  </a:cubicBezTo>
                  <a:cubicBezTo>
                    <a:pt x="415" y="1228"/>
                    <a:pt x="430" y="1245"/>
                    <a:pt x="438" y="1226"/>
                  </a:cubicBezTo>
                  <a:cubicBezTo>
                    <a:pt x="438" y="1226"/>
                    <a:pt x="438" y="1226"/>
                    <a:pt x="438" y="1226"/>
                  </a:cubicBezTo>
                  <a:cubicBezTo>
                    <a:pt x="439" y="1227"/>
                    <a:pt x="439" y="1227"/>
                    <a:pt x="439" y="1228"/>
                  </a:cubicBezTo>
                  <a:cubicBezTo>
                    <a:pt x="439" y="1226"/>
                    <a:pt x="439" y="1226"/>
                    <a:pt x="439" y="1226"/>
                  </a:cubicBezTo>
                  <a:cubicBezTo>
                    <a:pt x="439" y="1226"/>
                    <a:pt x="440" y="1226"/>
                    <a:pt x="441" y="1226"/>
                  </a:cubicBezTo>
                  <a:cubicBezTo>
                    <a:pt x="442" y="1226"/>
                    <a:pt x="444" y="1226"/>
                    <a:pt x="445" y="1226"/>
                  </a:cubicBezTo>
                  <a:cubicBezTo>
                    <a:pt x="447" y="1226"/>
                    <a:pt x="448" y="1225"/>
                    <a:pt x="450" y="1225"/>
                  </a:cubicBezTo>
                  <a:cubicBezTo>
                    <a:pt x="451" y="1225"/>
                    <a:pt x="453" y="1224"/>
                    <a:pt x="454" y="1224"/>
                  </a:cubicBezTo>
                  <a:cubicBezTo>
                    <a:pt x="455" y="1224"/>
                    <a:pt x="456" y="1223"/>
                    <a:pt x="456" y="1223"/>
                  </a:cubicBezTo>
                  <a:cubicBezTo>
                    <a:pt x="457" y="1223"/>
                    <a:pt x="457" y="1223"/>
                    <a:pt x="457" y="1223"/>
                  </a:cubicBezTo>
                  <a:cubicBezTo>
                    <a:pt x="457" y="1223"/>
                    <a:pt x="458" y="1222"/>
                    <a:pt x="458" y="1222"/>
                  </a:cubicBezTo>
                  <a:cubicBezTo>
                    <a:pt x="459" y="1222"/>
                    <a:pt x="459" y="1222"/>
                    <a:pt x="460" y="1222"/>
                  </a:cubicBezTo>
                  <a:cubicBezTo>
                    <a:pt x="460" y="1221"/>
                    <a:pt x="461" y="1221"/>
                    <a:pt x="461" y="1221"/>
                  </a:cubicBezTo>
                  <a:cubicBezTo>
                    <a:pt x="462" y="1221"/>
                    <a:pt x="462" y="1221"/>
                    <a:pt x="462" y="1220"/>
                  </a:cubicBezTo>
                  <a:cubicBezTo>
                    <a:pt x="462" y="1220"/>
                    <a:pt x="463" y="1220"/>
                    <a:pt x="463" y="1220"/>
                  </a:cubicBezTo>
                  <a:cubicBezTo>
                    <a:pt x="463" y="1220"/>
                    <a:pt x="464" y="1219"/>
                    <a:pt x="464" y="1219"/>
                  </a:cubicBezTo>
                  <a:cubicBezTo>
                    <a:pt x="464" y="1219"/>
                    <a:pt x="465" y="1218"/>
                    <a:pt x="465" y="1218"/>
                  </a:cubicBezTo>
                  <a:cubicBezTo>
                    <a:pt x="465" y="1218"/>
                    <a:pt x="466" y="1218"/>
                    <a:pt x="466" y="1217"/>
                  </a:cubicBezTo>
                  <a:cubicBezTo>
                    <a:pt x="466" y="1217"/>
                    <a:pt x="466" y="1217"/>
                    <a:pt x="467" y="1216"/>
                  </a:cubicBezTo>
                  <a:cubicBezTo>
                    <a:pt x="465" y="1218"/>
                    <a:pt x="464" y="1220"/>
                    <a:pt x="463" y="1221"/>
                  </a:cubicBezTo>
                  <a:cubicBezTo>
                    <a:pt x="462" y="1222"/>
                    <a:pt x="461" y="1224"/>
                    <a:pt x="461" y="1225"/>
                  </a:cubicBezTo>
                  <a:cubicBezTo>
                    <a:pt x="460" y="1226"/>
                    <a:pt x="459" y="1227"/>
                    <a:pt x="458" y="1228"/>
                  </a:cubicBezTo>
                  <a:cubicBezTo>
                    <a:pt x="457" y="1229"/>
                    <a:pt x="456" y="1230"/>
                    <a:pt x="456" y="1231"/>
                  </a:cubicBezTo>
                  <a:cubicBezTo>
                    <a:pt x="453" y="1234"/>
                    <a:pt x="453" y="1234"/>
                    <a:pt x="453" y="1234"/>
                  </a:cubicBezTo>
                  <a:cubicBezTo>
                    <a:pt x="449" y="1238"/>
                    <a:pt x="446" y="1242"/>
                    <a:pt x="442" y="1246"/>
                  </a:cubicBezTo>
                  <a:cubicBezTo>
                    <a:pt x="434" y="1253"/>
                    <a:pt x="427" y="1261"/>
                    <a:pt x="419" y="1268"/>
                  </a:cubicBezTo>
                  <a:cubicBezTo>
                    <a:pt x="412" y="1275"/>
                    <a:pt x="405" y="1282"/>
                    <a:pt x="398" y="1288"/>
                  </a:cubicBezTo>
                  <a:cubicBezTo>
                    <a:pt x="391" y="1295"/>
                    <a:pt x="385" y="1301"/>
                    <a:pt x="380" y="1308"/>
                  </a:cubicBezTo>
                  <a:cubicBezTo>
                    <a:pt x="377" y="1311"/>
                    <a:pt x="375" y="1314"/>
                    <a:pt x="373" y="1317"/>
                  </a:cubicBezTo>
                  <a:cubicBezTo>
                    <a:pt x="372" y="1319"/>
                    <a:pt x="371" y="1320"/>
                    <a:pt x="370" y="1322"/>
                  </a:cubicBezTo>
                  <a:cubicBezTo>
                    <a:pt x="369" y="1323"/>
                    <a:pt x="368" y="1325"/>
                    <a:pt x="367" y="1326"/>
                  </a:cubicBezTo>
                  <a:cubicBezTo>
                    <a:pt x="364" y="1332"/>
                    <a:pt x="361" y="1337"/>
                    <a:pt x="359" y="1342"/>
                  </a:cubicBezTo>
                  <a:cubicBezTo>
                    <a:pt x="358" y="1344"/>
                    <a:pt x="358" y="1346"/>
                    <a:pt x="357" y="1348"/>
                  </a:cubicBezTo>
                  <a:cubicBezTo>
                    <a:pt x="356" y="1349"/>
                    <a:pt x="356" y="1351"/>
                    <a:pt x="355" y="1352"/>
                  </a:cubicBezTo>
                  <a:cubicBezTo>
                    <a:pt x="355" y="1355"/>
                    <a:pt x="354" y="1356"/>
                    <a:pt x="354" y="1356"/>
                  </a:cubicBezTo>
                  <a:cubicBezTo>
                    <a:pt x="354" y="1356"/>
                    <a:pt x="355" y="1355"/>
                    <a:pt x="356" y="1352"/>
                  </a:cubicBezTo>
                  <a:cubicBezTo>
                    <a:pt x="356" y="1351"/>
                    <a:pt x="357" y="1350"/>
                    <a:pt x="358" y="1348"/>
                  </a:cubicBezTo>
                  <a:cubicBezTo>
                    <a:pt x="359" y="1346"/>
                    <a:pt x="360" y="1344"/>
                    <a:pt x="361" y="1342"/>
                  </a:cubicBezTo>
                  <a:cubicBezTo>
                    <a:pt x="363" y="1338"/>
                    <a:pt x="366" y="1333"/>
                    <a:pt x="370" y="1328"/>
                  </a:cubicBezTo>
                  <a:cubicBezTo>
                    <a:pt x="371" y="1327"/>
                    <a:pt x="372" y="1325"/>
                    <a:pt x="373" y="1324"/>
                  </a:cubicBezTo>
                  <a:cubicBezTo>
                    <a:pt x="374" y="1322"/>
                    <a:pt x="375" y="1321"/>
                    <a:pt x="376" y="1319"/>
                  </a:cubicBezTo>
                  <a:cubicBezTo>
                    <a:pt x="376" y="1319"/>
                    <a:pt x="377" y="1318"/>
                    <a:pt x="378" y="1317"/>
                  </a:cubicBezTo>
                  <a:cubicBezTo>
                    <a:pt x="378" y="1317"/>
                    <a:pt x="379" y="1316"/>
                    <a:pt x="379" y="1315"/>
                  </a:cubicBezTo>
                  <a:cubicBezTo>
                    <a:pt x="381" y="1313"/>
                    <a:pt x="382" y="1312"/>
                    <a:pt x="383" y="1310"/>
                  </a:cubicBezTo>
                  <a:cubicBezTo>
                    <a:pt x="383" y="1310"/>
                    <a:pt x="383" y="1310"/>
                    <a:pt x="383" y="1310"/>
                  </a:cubicBezTo>
                  <a:cubicBezTo>
                    <a:pt x="383" y="1310"/>
                    <a:pt x="383" y="1310"/>
                    <a:pt x="383" y="1311"/>
                  </a:cubicBezTo>
                  <a:cubicBezTo>
                    <a:pt x="383" y="1312"/>
                    <a:pt x="383" y="1313"/>
                    <a:pt x="382" y="1314"/>
                  </a:cubicBezTo>
                  <a:cubicBezTo>
                    <a:pt x="382" y="1315"/>
                    <a:pt x="382" y="1316"/>
                    <a:pt x="382" y="1318"/>
                  </a:cubicBezTo>
                  <a:cubicBezTo>
                    <a:pt x="382" y="1319"/>
                    <a:pt x="381" y="1320"/>
                    <a:pt x="381" y="1321"/>
                  </a:cubicBezTo>
                  <a:cubicBezTo>
                    <a:pt x="381" y="1322"/>
                    <a:pt x="381" y="1322"/>
                    <a:pt x="381" y="1322"/>
                  </a:cubicBezTo>
                  <a:cubicBezTo>
                    <a:pt x="381" y="1322"/>
                    <a:pt x="381" y="1322"/>
                    <a:pt x="381" y="1322"/>
                  </a:cubicBezTo>
                  <a:cubicBezTo>
                    <a:pt x="372" y="1338"/>
                    <a:pt x="378" y="1352"/>
                    <a:pt x="385" y="1367"/>
                  </a:cubicBezTo>
                  <a:cubicBezTo>
                    <a:pt x="396" y="1354"/>
                    <a:pt x="392" y="1339"/>
                    <a:pt x="384" y="1325"/>
                  </a:cubicBezTo>
                  <a:cubicBezTo>
                    <a:pt x="384" y="1324"/>
                    <a:pt x="384" y="1323"/>
                    <a:pt x="384" y="1322"/>
                  </a:cubicBezTo>
                  <a:cubicBezTo>
                    <a:pt x="385" y="1321"/>
                    <a:pt x="385" y="1319"/>
                    <a:pt x="385" y="1318"/>
                  </a:cubicBezTo>
                  <a:cubicBezTo>
                    <a:pt x="385" y="1317"/>
                    <a:pt x="385" y="1316"/>
                    <a:pt x="386" y="1315"/>
                  </a:cubicBezTo>
                  <a:cubicBezTo>
                    <a:pt x="386" y="1313"/>
                    <a:pt x="386" y="1312"/>
                    <a:pt x="386" y="1311"/>
                  </a:cubicBezTo>
                  <a:cubicBezTo>
                    <a:pt x="387" y="1310"/>
                    <a:pt x="387" y="1309"/>
                    <a:pt x="387" y="1309"/>
                  </a:cubicBezTo>
                  <a:cubicBezTo>
                    <a:pt x="387" y="1308"/>
                    <a:pt x="387" y="1308"/>
                    <a:pt x="387" y="1308"/>
                  </a:cubicBezTo>
                  <a:cubicBezTo>
                    <a:pt x="387" y="1308"/>
                    <a:pt x="387" y="1307"/>
                    <a:pt x="387" y="1307"/>
                  </a:cubicBezTo>
                  <a:cubicBezTo>
                    <a:pt x="387" y="1307"/>
                    <a:pt x="387" y="1306"/>
                    <a:pt x="387" y="1306"/>
                  </a:cubicBezTo>
                  <a:cubicBezTo>
                    <a:pt x="387" y="1306"/>
                    <a:pt x="387" y="1306"/>
                    <a:pt x="387" y="1305"/>
                  </a:cubicBezTo>
                  <a:cubicBezTo>
                    <a:pt x="392" y="1301"/>
                    <a:pt x="396" y="1296"/>
                    <a:pt x="401" y="1291"/>
                  </a:cubicBezTo>
                  <a:cubicBezTo>
                    <a:pt x="408" y="1284"/>
                    <a:pt x="415" y="1278"/>
                    <a:pt x="422" y="1271"/>
                  </a:cubicBezTo>
                  <a:cubicBezTo>
                    <a:pt x="430" y="1264"/>
                    <a:pt x="437" y="1256"/>
                    <a:pt x="445" y="1249"/>
                  </a:cubicBezTo>
                  <a:cubicBezTo>
                    <a:pt x="449" y="1245"/>
                    <a:pt x="452" y="1241"/>
                    <a:pt x="456" y="1237"/>
                  </a:cubicBezTo>
                  <a:cubicBezTo>
                    <a:pt x="459" y="1233"/>
                    <a:pt x="459" y="1233"/>
                    <a:pt x="459" y="1233"/>
                  </a:cubicBezTo>
                  <a:cubicBezTo>
                    <a:pt x="459" y="1232"/>
                    <a:pt x="460" y="1231"/>
                    <a:pt x="461" y="1230"/>
                  </a:cubicBezTo>
                  <a:cubicBezTo>
                    <a:pt x="462" y="1229"/>
                    <a:pt x="463" y="1228"/>
                    <a:pt x="464" y="1227"/>
                  </a:cubicBezTo>
                  <a:cubicBezTo>
                    <a:pt x="465" y="1226"/>
                    <a:pt x="465" y="1225"/>
                    <a:pt x="466" y="1224"/>
                  </a:cubicBezTo>
                  <a:cubicBezTo>
                    <a:pt x="473" y="1215"/>
                    <a:pt x="479" y="1206"/>
                    <a:pt x="484" y="1197"/>
                  </a:cubicBezTo>
                  <a:cubicBezTo>
                    <a:pt x="486" y="1194"/>
                    <a:pt x="488" y="1191"/>
                    <a:pt x="489" y="1189"/>
                  </a:cubicBezTo>
                  <a:cubicBezTo>
                    <a:pt x="489" y="1189"/>
                    <a:pt x="489" y="1189"/>
                    <a:pt x="489" y="1190"/>
                  </a:cubicBezTo>
                  <a:cubicBezTo>
                    <a:pt x="489" y="1190"/>
                    <a:pt x="489" y="1191"/>
                    <a:pt x="489" y="1192"/>
                  </a:cubicBezTo>
                  <a:cubicBezTo>
                    <a:pt x="489" y="1192"/>
                    <a:pt x="489" y="1193"/>
                    <a:pt x="489" y="1194"/>
                  </a:cubicBezTo>
                  <a:cubicBezTo>
                    <a:pt x="489" y="1195"/>
                    <a:pt x="488" y="1196"/>
                    <a:pt x="488" y="1196"/>
                  </a:cubicBezTo>
                  <a:cubicBezTo>
                    <a:pt x="488" y="1197"/>
                    <a:pt x="488" y="1197"/>
                    <a:pt x="488" y="1198"/>
                  </a:cubicBezTo>
                  <a:cubicBezTo>
                    <a:pt x="488" y="1198"/>
                    <a:pt x="488" y="1199"/>
                    <a:pt x="488" y="1199"/>
                  </a:cubicBezTo>
                  <a:cubicBezTo>
                    <a:pt x="488" y="1201"/>
                    <a:pt x="488" y="1204"/>
                    <a:pt x="488" y="1206"/>
                  </a:cubicBezTo>
                  <a:cubicBezTo>
                    <a:pt x="488" y="1208"/>
                    <a:pt x="488" y="1211"/>
                    <a:pt x="488" y="1213"/>
                  </a:cubicBezTo>
                  <a:cubicBezTo>
                    <a:pt x="488" y="1218"/>
                    <a:pt x="489" y="1224"/>
                    <a:pt x="489" y="1229"/>
                  </a:cubicBezTo>
                  <a:cubicBezTo>
                    <a:pt x="489" y="1234"/>
                    <a:pt x="489" y="1239"/>
                    <a:pt x="490" y="1244"/>
                  </a:cubicBezTo>
                  <a:cubicBezTo>
                    <a:pt x="489" y="1244"/>
                    <a:pt x="489" y="1244"/>
                    <a:pt x="488" y="1245"/>
                  </a:cubicBezTo>
                  <a:cubicBezTo>
                    <a:pt x="488" y="1245"/>
                    <a:pt x="487" y="1245"/>
                    <a:pt x="486" y="1246"/>
                  </a:cubicBezTo>
                  <a:cubicBezTo>
                    <a:pt x="486" y="1246"/>
                    <a:pt x="486" y="1246"/>
                    <a:pt x="485" y="1247"/>
                  </a:cubicBezTo>
                  <a:cubicBezTo>
                    <a:pt x="485" y="1247"/>
                    <a:pt x="485" y="1247"/>
                    <a:pt x="485" y="1247"/>
                  </a:cubicBezTo>
                  <a:cubicBezTo>
                    <a:pt x="484" y="1247"/>
                    <a:pt x="484" y="1247"/>
                    <a:pt x="484" y="1248"/>
                  </a:cubicBezTo>
                  <a:cubicBezTo>
                    <a:pt x="483" y="1248"/>
                    <a:pt x="482" y="1249"/>
                    <a:pt x="481" y="1250"/>
                  </a:cubicBezTo>
                  <a:cubicBezTo>
                    <a:pt x="480" y="1251"/>
                    <a:pt x="479" y="1252"/>
                    <a:pt x="478" y="1253"/>
                  </a:cubicBezTo>
                  <a:cubicBezTo>
                    <a:pt x="476" y="1254"/>
                    <a:pt x="474" y="1257"/>
                    <a:pt x="472" y="1259"/>
                  </a:cubicBezTo>
                  <a:cubicBezTo>
                    <a:pt x="472" y="1259"/>
                    <a:pt x="472" y="1259"/>
                    <a:pt x="472" y="1259"/>
                  </a:cubicBezTo>
                  <a:cubicBezTo>
                    <a:pt x="471" y="1259"/>
                    <a:pt x="471" y="1259"/>
                    <a:pt x="471" y="1259"/>
                  </a:cubicBezTo>
                  <a:cubicBezTo>
                    <a:pt x="454" y="1254"/>
                    <a:pt x="447" y="1276"/>
                    <a:pt x="452" y="1288"/>
                  </a:cubicBezTo>
                  <a:cubicBezTo>
                    <a:pt x="459" y="1281"/>
                    <a:pt x="477" y="1275"/>
                    <a:pt x="473" y="1261"/>
                  </a:cubicBezTo>
                  <a:cubicBezTo>
                    <a:pt x="473" y="1261"/>
                    <a:pt x="473" y="1260"/>
                    <a:pt x="474" y="1260"/>
                  </a:cubicBezTo>
                  <a:cubicBezTo>
                    <a:pt x="476" y="1258"/>
                    <a:pt x="478" y="1256"/>
                    <a:pt x="480" y="1254"/>
                  </a:cubicBezTo>
                  <a:cubicBezTo>
                    <a:pt x="481" y="1253"/>
                    <a:pt x="482" y="1252"/>
                    <a:pt x="483" y="1252"/>
                  </a:cubicBezTo>
                  <a:cubicBezTo>
                    <a:pt x="484" y="1251"/>
                    <a:pt x="485" y="1250"/>
                    <a:pt x="485" y="1249"/>
                  </a:cubicBezTo>
                  <a:cubicBezTo>
                    <a:pt x="486" y="1249"/>
                    <a:pt x="486" y="1249"/>
                    <a:pt x="486" y="1249"/>
                  </a:cubicBezTo>
                  <a:cubicBezTo>
                    <a:pt x="486" y="1249"/>
                    <a:pt x="486" y="1248"/>
                    <a:pt x="487" y="1248"/>
                  </a:cubicBezTo>
                  <a:cubicBezTo>
                    <a:pt x="487" y="1248"/>
                    <a:pt x="487" y="1247"/>
                    <a:pt x="487" y="1247"/>
                  </a:cubicBezTo>
                  <a:cubicBezTo>
                    <a:pt x="488" y="1246"/>
                    <a:pt x="489" y="1246"/>
                    <a:pt x="489" y="1245"/>
                  </a:cubicBezTo>
                  <a:cubicBezTo>
                    <a:pt x="489" y="1245"/>
                    <a:pt x="489" y="1245"/>
                    <a:pt x="490" y="1245"/>
                  </a:cubicBezTo>
                  <a:cubicBezTo>
                    <a:pt x="490" y="1245"/>
                    <a:pt x="490" y="1245"/>
                    <a:pt x="490" y="1245"/>
                  </a:cubicBezTo>
                  <a:cubicBezTo>
                    <a:pt x="490" y="1247"/>
                    <a:pt x="490" y="1250"/>
                    <a:pt x="490" y="1252"/>
                  </a:cubicBezTo>
                  <a:cubicBezTo>
                    <a:pt x="490" y="1254"/>
                    <a:pt x="490" y="1257"/>
                    <a:pt x="490" y="1259"/>
                  </a:cubicBezTo>
                  <a:cubicBezTo>
                    <a:pt x="490" y="1259"/>
                    <a:pt x="490" y="1260"/>
                    <a:pt x="490" y="1260"/>
                  </a:cubicBezTo>
                  <a:cubicBezTo>
                    <a:pt x="489" y="1261"/>
                    <a:pt x="489" y="1261"/>
                    <a:pt x="490" y="1261"/>
                  </a:cubicBezTo>
                  <a:cubicBezTo>
                    <a:pt x="490" y="1262"/>
                    <a:pt x="490" y="1263"/>
                    <a:pt x="490" y="1264"/>
                  </a:cubicBezTo>
                  <a:cubicBezTo>
                    <a:pt x="490" y="1266"/>
                    <a:pt x="490" y="1267"/>
                    <a:pt x="490" y="1268"/>
                  </a:cubicBezTo>
                  <a:cubicBezTo>
                    <a:pt x="490" y="1271"/>
                    <a:pt x="490" y="1272"/>
                    <a:pt x="490" y="1272"/>
                  </a:cubicBezTo>
                  <a:cubicBezTo>
                    <a:pt x="490" y="1272"/>
                    <a:pt x="490" y="1271"/>
                    <a:pt x="491" y="1268"/>
                  </a:cubicBezTo>
                  <a:cubicBezTo>
                    <a:pt x="491" y="1268"/>
                    <a:pt x="491" y="1267"/>
                    <a:pt x="491" y="1266"/>
                  </a:cubicBezTo>
                  <a:cubicBezTo>
                    <a:pt x="491" y="1266"/>
                    <a:pt x="491" y="1265"/>
                    <a:pt x="491" y="1264"/>
                  </a:cubicBezTo>
                  <a:cubicBezTo>
                    <a:pt x="492" y="1263"/>
                    <a:pt x="492" y="1262"/>
                    <a:pt x="492" y="1262"/>
                  </a:cubicBezTo>
                  <a:cubicBezTo>
                    <a:pt x="492" y="1261"/>
                    <a:pt x="492" y="1261"/>
                    <a:pt x="492" y="1260"/>
                  </a:cubicBezTo>
                  <a:cubicBezTo>
                    <a:pt x="492" y="1260"/>
                    <a:pt x="492" y="1259"/>
                    <a:pt x="492" y="1259"/>
                  </a:cubicBezTo>
                  <a:cubicBezTo>
                    <a:pt x="492" y="1257"/>
                    <a:pt x="492" y="1254"/>
                    <a:pt x="492" y="1252"/>
                  </a:cubicBezTo>
                  <a:cubicBezTo>
                    <a:pt x="492" y="1250"/>
                    <a:pt x="492" y="1247"/>
                    <a:pt x="492" y="1245"/>
                  </a:cubicBezTo>
                  <a:cubicBezTo>
                    <a:pt x="492" y="1240"/>
                    <a:pt x="492" y="1234"/>
                    <a:pt x="491" y="1229"/>
                  </a:cubicBezTo>
                  <a:cubicBezTo>
                    <a:pt x="491" y="1227"/>
                    <a:pt x="491" y="1226"/>
                    <a:pt x="491" y="1224"/>
                  </a:cubicBezTo>
                  <a:cubicBezTo>
                    <a:pt x="491" y="1224"/>
                    <a:pt x="491" y="1224"/>
                    <a:pt x="491" y="1225"/>
                  </a:cubicBezTo>
                  <a:cubicBezTo>
                    <a:pt x="492" y="1225"/>
                    <a:pt x="492" y="1225"/>
                    <a:pt x="492" y="1225"/>
                  </a:cubicBezTo>
                  <a:cubicBezTo>
                    <a:pt x="492" y="1226"/>
                    <a:pt x="493" y="1226"/>
                    <a:pt x="493" y="1226"/>
                  </a:cubicBezTo>
                  <a:cubicBezTo>
                    <a:pt x="493" y="1226"/>
                    <a:pt x="494" y="1227"/>
                    <a:pt x="494" y="1227"/>
                  </a:cubicBezTo>
                  <a:cubicBezTo>
                    <a:pt x="496" y="1228"/>
                    <a:pt x="499" y="1230"/>
                    <a:pt x="503" y="1231"/>
                  </a:cubicBezTo>
                  <a:cubicBezTo>
                    <a:pt x="506" y="1233"/>
                    <a:pt x="509" y="1234"/>
                    <a:pt x="512" y="1235"/>
                  </a:cubicBezTo>
                  <a:cubicBezTo>
                    <a:pt x="511" y="1235"/>
                    <a:pt x="511" y="1235"/>
                    <a:pt x="511" y="1236"/>
                  </a:cubicBezTo>
                  <a:cubicBezTo>
                    <a:pt x="511" y="1239"/>
                    <a:pt x="511" y="1239"/>
                    <a:pt x="511" y="1239"/>
                  </a:cubicBezTo>
                  <a:cubicBezTo>
                    <a:pt x="510" y="1254"/>
                    <a:pt x="524" y="1265"/>
                    <a:pt x="539" y="1261"/>
                  </a:cubicBezTo>
                  <a:cubicBezTo>
                    <a:pt x="533" y="1250"/>
                    <a:pt x="531" y="1228"/>
                    <a:pt x="515" y="1234"/>
                  </a:cubicBezTo>
                  <a:cubicBezTo>
                    <a:pt x="514" y="1234"/>
                    <a:pt x="514" y="1234"/>
                    <a:pt x="514" y="1234"/>
                  </a:cubicBezTo>
                  <a:cubicBezTo>
                    <a:pt x="511" y="1232"/>
                    <a:pt x="507" y="1230"/>
                    <a:pt x="504" y="1229"/>
                  </a:cubicBezTo>
                  <a:cubicBezTo>
                    <a:pt x="500" y="1228"/>
                    <a:pt x="497" y="1226"/>
                    <a:pt x="495" y="1225"/>
                  </a:cubicBezTo>
                  <a:cubicBezTo>
                    <a:pt x="495" y="1225"/>
                    <a:pt x="495" y="1224"/>
                    <a:pt x="494" y="1224"/>
                  </a:cubicBezTo>
                  <a:cubicBezTo>
                    <a:pt x="494" y="1224"/>
                    <a:pt x="494" y="1224"/>
                    <a:pt x="494" y="1224"/>
                  </a:cubicBezTo>
                  <a:cubicBezTo>
                    <a:pt x="493" y="1223"/>
                    <a:pt x="493" y="1223"/>
                    <a:pt x="493" y="1223"/>
                  </a:cubicBezTo>
                  <a:cubicBezTo>
                    <a:pt x="493" y="1223"/>
                    <a:pt x="492" y="1223"/>
                    <a:pt x="492" y="1223"/>
                  </a:cubicBezTo>
                  <a:cubicBezTo>
                    <a:pt x="492" y="1222"/>
                    <a:pt x="491" y="1222"/>
                    <a:pt x="491" y="1221"/>
                  </a:cubicBezTo>
                  <a:cubicBezTo>
                    <a:pt x="491" y="1219"/>
                    <a:pt x="491" y="1216"/>
                    <a:pt x="491" y="1213"/>
                  </a:cubicBezTo>
                  <a:cubicBezTo>
                    <a:pt x="491" y="1211"/>
                    <a:pt x="491" y="1208"/>
                    <a:pt x="491" y="1206"/>
                  </a:cubicBezTo>
                  <a:cubicBezTo>
                    <a:pt x="490" y="1204"/>
                    <a:pt x="490" y="1201"/>
                    <a:pt x="491" y="1199"/>
                  </a:cubicBezTo>
                  <a:cubicBezTo>
                    <a:pt x="491" y="1198"/>
                    <a:pt x="491" y="1197"/>
                    <a:pt x="491" y="1197"/>
                  </a:cubicBezTo>
                  <a:cubicBezTo>
                    <a:pt x="491" y="1196"/>
                    <a:pt x="491" y="1195"/>
                    <a:pt x="490" y="1194"/>
                  </a:cubicBezTo>
                  <a:cubicBezTo>
                    <a:pt x="490" y="1192"/>
                    <a:pt x="490" y="1191"/>
                    <a:pt x="490" y="1190"/>
                  </a:cubicBezTo>
                  <a:cubicBezTo>
                    <a:pt x="490" y="1189"/>
                    <a:pt x="490" y="1188"/>
                    <a:pt x="490" y="1188"/>
                  </a:cubicBezTo>
                  <a:cubicBezTo>
                    <a:pt x="491" y="1186"/>
                    <a:pt x="492" y="1185"/>
                    <a:pt x="493" y="1183"/>
                  </a:cubicBezTo>
                  <a:cubicBezTo>
                    <a:pt x="495" y="1181"/>
                    <a:pt x="496" y="1179"/>
                    <a:pt x="498" y="1177"/>
                  </a:cubicBezTo>
                  <a:cubicBezTo>
                    <a:pt x="499" y="1175"/>
                    <a:pt x="501" y="1173"/>
                    <a:pt x="502" y="1171"/>
                  </a:cubicBezTo>
                  <a:cubicBezTo>
                    <a:pt x="511" y="1160"/>
                    <a:pt x="520" y="1150"/>
                    <a:pt x="529" y="1141"/>
                  </a:cubicBezTo>
                  <a:cubicBezTo>
                    <a:pt x="529" y="1141"/>
                    <a:pt x="529" y="1142"/>
                    <a:pt x="529" y="1142"/>
                  </a:cubicBezTo>
                  <a:cubicBezTo>
                    <a:pt x="529" y="1143"/>
                    <a:pt x="529" y="1143"/>
                    <a:pt x="529" y="1144"/>
                  </a:cubicBezTo>
                  <a:cubicBezTo>
                    <a:pt x="530" y="1145"/>
                    <a:pt x="530" y="1146"/>
                    <a:pt x="530" y="1147"/>
                  </a:cubicBezTo>
                  <a:cubicBezTo>
                    <a:pt x="530" y="1148"/>
                    <a:pt x="531" y="1149"/>
                    <a:pt x="531" y="1150"/>
                  </a:cubicBezTo>
                  <a:cubicBezTo>
                    <a:pt x="531" y="1150"/>
                    <a:pt x="531" y="1150"/>
                    <a:pt x="531" y="1150"/>
                  </a:cubicBezTo>
                  <a:cubicBezTo>
                    <a:pt x="530" y="1150"/>
                    <a:pt x="530" y="1150"/>
                    <a:pt x="530" y="1150"/>
                  </a:cubicBezTo>
                  <a:cubicBezTo>
                    <a:pt x="527" y="1164"/>
                    <a:pt x="538" y="1171"/>
                    <a:pt x="550" y="1179"/>
                  </a:cubicBezTo>
                  <a:cubicBezTo>
                    <a:pt x="556" y="1166"/>
                    <a:pt x="548" y="1157"/>
                    <a:pt x="535" y="1151"/>
                  </a:cubicBezTo>
                  <a:cubicBezTo>
                    <a:pt x="535" y="1150"/>
                    <a:pt x="534" y="1149"/>
                    <a:pt x="534" y="1149"/>
                  </a:cubicBezTo>
                  <a:cubicBezTo>
                    <a:pt x="534" y="1148"/>
                    <a:pt x="534" y="1147"/>
                    <a:pt x="533" y="1146"/>
                  </a:cubicBezTo>
                  <a:cubicBezTo>
                    <a:pt x="533" y="1145"/>
                    <a:pt x="533" y="1144"/>
                    <a:pt x="533" y="1144"/>
                  </a:cubicBezTo>
                  <a:cubicBezTo>
                    <a:pt x="533" y="1143"/>
                    <a:pt x="532" y="1142"/>
                    <a:pt x="532" y="1141"/>
                  </a:cubicBezTo>
                  <a:cubicBezTo>
                    <a:pt x="532" y="1140"/>
                    <a:pt x="532" y="1140"/>
                    <a:pt x="532" y="1139"/>
                  </a:cubicBezTo>
                  <a:cubicBezTo>
                    <a:pt x="532" y="1139"/>
                    <a:pt x="532" y="1139"/>
                    <a:pt x="532" y="1139"/>
                  </a:cubicBezTo>
                  <a:cubicBezTo>
                    <a:pt x="532" y="1138"/>
                    <a:pt x="532" y="1138"/>
                    <a:pt x="532" y="1138"/>
                  </a:cubicBezTo>
                  <a:cubicBezTo>
                    <a:pt x="533" y="1137"/>
                    <a:pt x="534" y="1136"/>
                    <a:pt x="535" y="1135"/>
                  </a:cubicBezTo>
                  <a:cubicBezTo>
                    <a:pt x="550" y="1134"/>
                    <a:pt x="565" y="1130"/>
                    <a:pt x="576" y="1124"/>
                  </a:cubicBezTo>
                  <a:cubicBezTo>
                    <a:pt x="602" y="1111"/>
                    <a:pt x="617" y="1104"/>
                    <a:pt x="617" y="1104"/>
                  </a:cubicBezTo>
                  <a:cubicBezTo>
                    <a:pt x="618" y="1104"/>
                    <a:pt x="623" y="1110"/>
                    <a:pt x="631" y="1114"/>
                  </a:cubicBezTo>
                  <a:cubicBezTo>
                    <a:pt x="640" y="1119"/>
                    <a:pt x="650" y="1123"/>
                    <a:pt x="650" y="1123"/>
                  </a:cubicBezTo>
                  <a:cubicBezTo>
                    <a:pt x="633" y="1153"/>
                    <a:pt x="595" y="1212"/>
                    <a:pt x="563" y="1192"/>
                  </a:cubicBezTo>
                  <a:cubicBezTo>
                    <a:pt x="592" y="1223"/>
                    <a:pt x="629" y="1181"/>
                    <a:pt x="655" y="1150"/>
                  </a:cubicBezTo>
                  <a:cubicBezTo>
                    <a:pt x="675" y="1128"/>
                    <a:pt x="669" y="1129"/>
                    <a:pt x="697" y="1139"/>
                  </a:cubicBezTo>
                  <a:cubicBezTo>
                    <a:pt x="718" y="1146"/>
                    <a:pt x="741" y="1158"/>
                    <a:pt x="764" y="1160"/>
                  </a:cubicBezTo>
                  <a:cubicBezTo>
                    <a:pt x="783" y="1162"/>
                    <a:pt x="798" y="1153"/>
                    <a:pt x="816" y="1154"/>
                  </a:cubicBezTo>
                  <a:cubicBezTo>
                    <a:pt x="835" y="1156"/>
                    <a:pt x="842" y="1166"/>
                    <a:pt x="862" y="1162"/>
                  </a:cubicBezTo>
                  <a:cubicBezTo>
                    <a:pt x="889" y="1158"/>
                    <a:pt x="921" y="1132"/>
                    <a:pt x="938" y="1169"/>
                  </a:cubicBezTo>
                  <a:cubicBezTo>
                    <a:pt x="914" y="1188"/>
                    <a:pt x="893" y="1206"/>
                    <a:pt x="873" y="1232"/>
                  </a:cubicBezTo>
                  <a:cubicBezTo>
                    <a:pt x="870" y="1233"/>
                    <a:pt x="869" y="1234"/>
                    <a:pt x="868" y="1235"/>
                  </a:cubicBezTo>
                  <a:cubicBezTo>
                    <a:pt x="867" y="1235"/>
                    <a:pt x="866" y="1236"/>
                    <a:pt x="864" y="1237"/>
                  </a:cubicBezTo>
                  <a:cubicBezTo>
                    <a:pt x="863" y="1238"/>
                    <a:pt x="862" y="1238"/>
                    <a:pt x="860" y="1239"/>
                  </a:cubicBezTo>
                  <a:cubicBezTo>
                    <a:pt x="855" y="1242"/>
                    <a:pt x="849" y="1246"/>
                    <a:pt x="843" y="1250"/>
                  </a:cubicBezTo>
                  <a:cubicBezTo>
                    <a:pt x="838" y="1253"/>
                    <a:pt x="831" y="1258"/>
                    <a:pt x="826" y="1263"/>
                  </a:cubicBezTo>
                  <a:cubicBezTo>
                    <a:pt x="825" y="1264"/>
                    <a:pt x="824" y="1264"/>
                    <a:pt x="823" y="1265"/>
                  </a:cubicBezTo>
                  <a:cubicBezTo>
                    <a:pt x="823" y="1266"/>
                    <a:pt x="822" y="1266"/>
                    <a:pt x="821" y="1267"/>
                  </a:cubicBezTo>
                  <a:cubicBezTo>
                    <a:pt x="820" y="1268"/>
                    <a:pt x="820" y="1268"/>
                    <a:pt x="820" y="1268"/>
                  </a:cubicBezTo>
                  <a:cubicBezTo>
                    <a:pt x="820" y="1268"/>
                    <a:pt x="820" y="1268"/>
                    <a:pt x="820" y="1268"/>
                  </a:cubicBezTo>
                  <a:cubicBezTo>
                    <a:pt x="820" y="1268"/>
                    <a:pt x="820" y="1268"/>
                    <a:pt x="820" y="1268"/>
                  </a:cubicBezTo>
                  <a:cubicBezTo>
                    <a:pt x="819" y="1269"/>
                    <a:pt x="819" y="1269"/>
                    <a:pt x="819" y="1269"/>
                  </a:cubicBezTo>
                  <a:cubicBezTo>
                    <a:pt x="819" y="1269"/>
                    <a:pt x="819" y="1269"/>
                    <a:pt x="819" y="1269"/>
                  </a:cubicBezTo>
                  <a:cubicBezTo>
                    <a:pt x="819" y="1269"/>
                    <a:pt x="818" y="1269"/>
                    <a:pt x="818" y="1270"/>
                  </a:cubicBezTo>
                  <a:cubicBezTo>
                    <a:pt x="817" y="1270"/>
                    <a:pt x="816" y="1271"/>
                    <a:pt x="814" y="1271"/>
                  </a:cubicBezTo>
                  <a:cubicBezTo>
                    <a:pt x="814" y="1272"/>
                    <a:pt x="813" y="1272"/>
                    <a:pt x="812" y="1272"/>
                  </a:cubicBezTo>
                  <a:cubicBezTo>
                    <a:pt x="812" y="1272"/>
                    <a:pt x="811" y="1272"/>
                    <a:pt x="811" y="1272"/>
                  </a:cubicBezTo>
                  <a:cubicBezTo>
                    <a:pt x="811" y="1273"/>
                    <a:pt x="810" y="1273"/>
                    <a:pt x="810" y="1273"/>
                  </a:cubicBezTo>
                  <a:cubicBezTo>
                    <a:pt x="806" y="1274"/>
                    <a:pt x="802" y="1274"/>
                    <a:pt x="798" y="1274"/>
                  </a:cubicBezTo>
                  <a:cubicBezTo>
                    <a:pt x="797" y="1274"/>
                    <a:pt x="797" y="1274"/>
                    <a:pt x="796" y="1274"/>
                  </a:cubicBezTo>
                  <a:cubicBezTo>
                    <a:pt x="796" y="1274"/>
                    <a:pt x="795" y="1274"/>
                    <a:pt x="795" y="1274"/>
                  </a:cubicBezTo>
                  <a:cubicBezTo>
                    <a:pt x="793" y="1274"/>
                    <a:pt x="792" y="1273"/>
                    <a:pt x="791" y="1273"/>
                  </a:cubicBezTo>
                  <a:cubicBezTo>
                    <a:pt x="789" y="1273"/>
                    <a:pt x="786" y="1273"/>
                    <a:pt x="784" y="1272"/>
                  </a:cubicBezTo>
                  <a:cubicBezTo>
                    <a:pt x="781" y="1272"/>
                    <a:pt x="779" y="1272"/>
                    <a:pt x="777" y="1272"/>
                  </a:cubicBezTo>
                  <a:cubicBezTo>
                    <a:pt x="775" y="1272"/>
                    <a:pt x="773" y="1272"/>
                    <a:pt x="771" y="1272"/>
                  </a:cubicBezTo>
                  <a:cubicBezTo>
                    <a:pt x="771" y="1272"/>
                    <a:pt x="771" y="1272"/>
                    <a:pt x="771" y="1271"/>
                  </a:cubicBezTo>
                  <a:cubicBezTo>
                    <a:pt x="770" y="1271"/>
                    <a:pt x="770" y="1271"/>
                    <a:pt x="770" y="1271"/>
                  </a:cubicBezTo>
                  <a:cubicBezTo>
                    <a:pt x="770" y="1271"/>
                    <a:pt x="770" y="1270"/>
                    <a:pt x="770" y="1270"/>
                  </a:cubicBezTo>
                  <a:cubicBezTo>
                    <a:pt x="769" y="1270"/>
                    <a:pt x="769" y="1270"/>
                    <a:pt x="769" y="1270"/>
                  </a:cubicBezTo>
                  <a:cubicBezTo>
                    <a:pt x="769" y="1269"/>
                    <a:pt x="769" y="1269"/>
                    <a:pt x="768" y="1269"/>
                  </a:cubicBezTo>
                  <a:cubicBezTo>
                    <a:pt x="767" y="1267"/>
                    <a:pt x="765" y="1265"/>
                    <a:pt x="764" y="1262"/>
                  </a:cubicBezTo>
                  <a:cubicBezTo>
                    <a:pt x="762" y="1259"/>
                    <a:pt x="761" y="1257"/>
                    <a:pt x="759" y="1254"/>
                  </a:cubicBezTo>
                  <a:cubicBezTo>
                    <a:pt x="759" y="1254"/>
                    <a:pt x="759" y="1253"/>
                    <a:pt x="759" y="1253"/>
                  </a:cubicBezTo>
                  <a:cubicBezTo>
                    <a:pt x="761" y="1239"/>
                    <a:pt x="744" y="1239"/>
                    <a:pt x="734" y="1235"/>
                  </a:cubicBezTo>
                  <a:cubicBezTo>
                    <a:pt x="733" y="1248"/>
                    <a:pt x="744" y="1259"/>
                    <a:pt x="755" y="1257"/>
                  </a:cubicBezTo>
                  <a:cubicBezTo>
                    <a:pt x="758" y="1257"/>
                    <a:pt x="758" y="1257"/>
                    <a:pt x="758" y="1257"/>
                  </a:cubicBezTo>
                  <a:cubicBezTo>
                    <a:pt x="758" y="1257"/>
                    <a:pt x="758" y="1256"/>
                    <a:pt x="758" y="1256"/>
                  </a:cubicBezTo>
                  <a:cubicBezTo>
                    <a:pt x="760" y="1258"/>
                    <a:pt x="761" y="1261"/>
                    <a:pt x="762" y="1263"/>
                  </a:cubicBezTo>
                  <a:cubicBezTo>
                    <a:pt x="764" y="1266"/>
                    <a:pt x="765" y="1268"/>
                    <a:pt x="767" y="1270"/>
                  </a:cubicBezTo>
                  <a:cubicBezTo>
                    <a:pt x="767" y="1271"/>
                    <a:pt x="767" y="1271"/>
                    <a:pt x="768" y="1271"/>
                  </a:cubicBezTo>
                  <a:cubicBezTo>
                    <a:pt x="768" y="1271"/>
                    <a:pt x="768" y="1272"/>
                    <a:pt x="768" y="1272"/>
                  </a:cubicBezTo>
                  <a:cubicBezTo>
                    <a:pt x="769" y="1272"/>
                    <a:pt x="769" y="1272"/>
                    <a:pt x="769" y="1272"/>
                  </a:cubicBezTo>
                  <a:cubicBezTo>
                    <a:pt x="769" y="1272"/>
                    <a:pt x="769" y="1272"/>
                    <a:pt x="769" y="1272"/>
                  </a:cubicBezTo>
                  <a:cubicBezTo>
                    <a:pt x="765" y="1273"/>
                    <a:pt x="761" y="1274"/>
                    <a:pt x="758" y="1275"/>
                  </a:cubicBezTo>
                  <a:cubicBezTo>
                    <a:pt x="757" y="1275"/>
                    <a:pt x="757" y="1276"/>
                    <a:pt x="756" y="1276"/>
                  </a:cubicBezTo>
                  <a:cubicBezTo>
                    <a:pt x="756" y="1276"/>
                    <a:pt x="756" y="1276"/>
                    <a:pt x="755" y="1276"/>
                  </a:cubicBezTo>
                  <a:cubicBezTo>
                    <a:pt x="754" y="1277"/>
                    <a:pt x="754" y="1277"/>
                    <a:pt x="753" y="1277"/>
                  </a:cubicBezTo>
                  <a:cubicBezTo>
                    <a:pt x="752" y="1278"/>
                    <a:pt x="751" y="1279"/>
                    <a:pt x="750" y="1279"/>
                  </a:cubicBezTo>
                  <a:cubicBezTo>
                    <a:pt x="750" y="1279"/>
                    <a:pt x="750" y="1279"/>
                    <a:pt x="749" y="1280"/>
                  </a:cubicBezTo>
                  <a:cubicBezTo>
                    <a:pt x="749" y="1280"/>
                    <a:pt x="749" y="1280"/>
                    <a:pt x="748" y="1280"/>
                  </a:cubicBezTo>
                  <a:cubicBezTo>
                    <a:pt x="748" y="1280"/>
                    <a:pt x="748" y="1280"/>
                    <a:pt x="748" y="1280"/>
                  </a:cubicBezTo>
                  <a:cubicBezTo>
                    <a:pt x="748" y="1280"/>
                    <a:pt x="747" y="1280"/>
                    <a:pt x="747" y="1280"/>
                  </a:cubicBezTo>
                  <a:cubicBezTo>
                    <a:pt x="746" y="1280"/>
                    <a:pt x="746" y="1280"/>
                    <a:pt x="745" y="1280"/>
                  </a:cubicBezTo>
                  <a:cubicBezTo>
                    <a:pt x="744" y="1280"/>
                    <a:pt x="743" y="1280"/>
                    <a:pt x="741" y="1281"/>
                  </a:cubicBezTo>
                  <a:cubicBezTo>
                    <a:pt x="740" y="1281"/>
                    <a:pt x="739" y="1281"/>
                    <a:pt x="738" y="1281"/>
                  </a:cubicBezTo>
                  <a:cubicBezTo>
                    <a:pt x="737" y="1281"/>
                    <a:pt x="736" y="1281"/>
                    <a:pt x="735" y="1281"/>
                  </a:cubicBezTo>
                  <a:cubicBezTo>
                    <a:pt x="734" y="1281"/>
                    <a:pt x="734" y="1281"/>
                    <a:pt x="734" y="1281"/>
                  </a:cubicBezTo>
                  <a:cubicBezTo>
                    <a:pt x="734" y="1281"/>
                    <a:pt x="734" y="1280"/>
                    <a:pt x="734" y="1280"/>
                  </a:cubicBezTo>
                  <a:cubicBezTo>
                    <a:pt x="732" y="1280"/>
                    <a:pt x="731" y="1278"/>
                    <a:pt x="729" y="1278"/>
                  </a:cubicBezTo>
                  <a:cubicBezTo>
                    <a:pt x="728" y="1278"/>
                    <a:pt x="728" y="1278"/>
                    <a:pt x="728" y="1278"/>
                  </a:cubicBezTo>
                  <a:cubicBezTo>
                    <a:pt x="729" y="1268"/>
                    <a:pt x="717" y="1270"/>
                    <a:pt x="712" y="1270"/>
                  </a:cubicBezTo>
                  <a:cubicBezTo>
                    <a:pt x="704" y="1270"/>
                    <a:pt x="701" y="1267"/>
                    <a:pt x="693" y="1263"/>
                  </a:cubicBezTo>
                  <a:cubicBezTo>
                    <a:pt x="699" y="1276"/>
                    <a:pt x="721" y="1299"/>
                    <a:pt x="732" y="1283"/>
                  </a:cubicBezTo>
                  <a:cubicBezTo>
                    <a:pt x="733" y="1283"/>
                    <a:pt x="734" y="1283"/>
                    <a:pt x="735" y="1283"/>
                  </a:cubicBezTo>
                  <a:cubicBezTo>
                    <a:pt x="736" y="1283"/>
                    <a:pt x="737" y="1283"/>
                    <a:pt x="738" y="1283"/>
                  </a:cubicBezTo>
                  <a:cubicBezTo>
                    <a:pt x="739" y="1283"/>
                    <a:pt x="741" y="1283"/>
                    <a:pt x="742" y="1283"/>
                  </a:cubicBezTo>
                  <a:cubicBezTo>
                    <a:pt x="743" y="1283"/>
                    <a:pt x="744" y="1282"/>
                    <a:pt x="745" y="1282"/>
                  </a:cubicBezTo>
                  <a:cubicBezTo>
                    <a:pt x="746" y="1282"/>
                    <a:pt x="747" y="1282"/>
                    <a:pt x="748" y="1282"/>
                  </a:cubicBezTo>
                  <a:cubicBezTo>
                    <a:pt x="748" y="1282"/>
                    <a:pt x="748" y="1282"/>
                    <a:pt x="748" y="1282"/>
                  </a:cubicBezTo>
                  <a:cubicBezTo>
                    <a:pt x="749" y="1282"/>
                    <a:pt x="749" y="1282"/>
                    <a:pt x="749" y="1282"/>
                  </a:cubicBezTo>
                  <a:cubicBezTo>
                    <a:pt x="749" y="1281"/>
                    <a:pt x="750" y="1281"/>
                    <a:pt x="750" y="1281"/>
                  </a:cubicBezTo>
                  <a:cubicBezTo>
                    <a:pt x="751" y="1281"/>
                    <a:pt x="751" y="1281"/>
                    <a:pt x="752" y="1280"/>
                  </a:cubicBezTo>
                  <a:cubicBezTo>
                    <a:pt x="753" y="1280"/>
                    <a:pt x="753" y="1280"/>
                    <a:pt x="753" y="1280"/>
                  </a:cubicBezTo>
                  <a:cubicBezTo>
                    <a:pt x="753" y="1280"/>
                    <a:pt x="753" y="1280"/>
                    <a:pt x="752" y="1280"/>
                  </a:cubicBezTo>
                  <a:cubicBezTo>
                    <a:pt x="752" y="1279"/>
                    <a:pt x="753" y="1279"/>
                    <a:pt x="754" y="1279"/>
                  </a:cubicBezTo>
                  <a:cubicBezTo>
                    <a:pt x="755" y="1279"/>
                    <a:pt x="755" y="1279"/>
                    <a:pt x="756" y="1278"/>
                  </a:cubicBezTo>
                  <a:cubicBezTo>
                    <a:pt x="756" y="1278"/>
                    <a:pt x="757" y="1278"/>
                    <a:pt x="757" y="1278"/>
                  </a:cubicBezTo>
                  <a:cubicBezTo>
                    <a:pt x="758" y="1278"/>
                    <a:pt x="758" y="1278"/>
                    <a:pt x="758" y="1277"/>
                  </a:cubicBezTo>
                  <a:cubicBezTo>
                    <a:pt x="762" y="1276"/>
                    <a:pt x="766" y="1275"/>
                    <a:pt x="770" y="1274"/>
                  </a:cubicBezTo>
                  <a:cubicBezTo>
                    <a:pt x="771" y="1274"/>
                    <a:pt x="773" y="1274"/>
                    <a:pt x="774" y="1274"/>
                  </a:cubicBezTo>
                  <a:cubicBezTo>
                    <a:pt x="774" y="1274"/>
                    <a:pt x="774" y="1274"/>
                    <a:pt x="774" y="1274"/>
                  </a:cubicBezTo>
                  <a:cubicBezTo>
                    <a:pt x="774" y="1274"/>
                    <a:pt x="774" y="1274"/>
                    <a:pt x="774" y="1274"/>
                  </a:cubicBezTo>
                  <a:cubicBezTo>
                    <a:pt x="775" y="1274"/>
                    <a:pt x="776" y="1274"/>
                    <a:pt x="777" y="1274"/>
                  </a:cubicBezTo>
                  <a:cubicBezTo>
                    <a:pt x="779" y="1274"/>
                    <a:pt x="781" y="1274"/>
                    <a:pt x="784" y="1275"/>
                  </a:cubicBezTo>
                  <a:cubicBezTo>
                    <a:pt x="786" y="1275"/>
                    <a:pt x="789" y="1275"/>
                    <a:pt x="791" y="1276"/>
                  </a:cubicBezTo>
                  <a:cubicBezTo>
                    <a:pt x="792" y="1276"/>
                    <a:pt x="793" y="1276"/>
                    <a:pt x="795" y="1276"/>
                  </a:cubicBezTo>
                  <a:cubicBezTo>
                    <a:pt x="795" y="1276"/>
                    <a:pt x="796" y="1276"/>
                    <a:pt x="796" y="1276"/>
                  </a:cubicBezTo>
                  <a:cubicBezTo>
                    <a:pt x="797" y="1276"/>
                    <a:pt x="797" y="1276"/>
                    <a:pt x="798" y="1276"/>
                  </a:cubicBezTo>
                  <a:cubicBezTo>
                    <a:pt x="803" y="1276"/>
                    <a:pt x="807" y="1276"/>
                    <a:pt x="810" y="1275"/>
                  </a:cubicBezTo>
                  <a:cubicBezTo>
                    <a:pt x="811" y="1275"/>
                    <a:pt x="811" y="1275"/>
                    <a:pt x="812" y="1275"/>
                  </a:cubicBezTo>
                  <a:cubicBezTo>
                    <a:pt x="812" y="1274"/>
                    <a:pt x="813" y="1274"/>
                    <a:pt x="813" y="1274"/>
                  </a:cubicBezTo>
                  <a:cubicBezTo>
                    <a:pt x="814" y="1274"/>
                    <a:pt x="814" y="1273"/>
                    <a:pt x="815" y="1273"/>
                  </a:cubicBezTo>
                  <a:cubicBezTo>
                    <a:pt x="816" y="1273"/>
                    <a:pt x="816" y="1272"/>
                    <a:pt x="817" y="1272"/>
                  </a:cubicBezTo>
                  <a:cubicBezTo>
                    <a:pt x="814" y="1275"/>
                    <a:pt x="812" y="1279"/>
                    <a:pt x="811" y="1283"/>
                  </a:cubicBezTo>
                  <a:cubicBezTo>
                    <a:pt x="809" y="1287"/>
                    <a:pt x="808" y="1291"/>
                    <a:pt x="806" y="1295"/>
                  </a:cubicBezTo>
                  <a:cubicBezTo>
                    <a:pt x="805" y="1299"/>
                    <a:pt x="803" y="1303"/>
                    <a:pt x="801" y="1306"/>
                  </a:cubicBezTo>
                  <a:cubicBezTo>
                    <a:pt x="800" y="1307"/>
                    <a:pt x="799" y="1308"/>
                    <a:pt x="799" y="1308"/>
                  </a:cubicBezTo>
                  <a:cubicBezTo>
                    <a:pt x="799" y="1309"/>
                    <a:pt x="799" y="1309"/>
                    <a:pt x="799" y="1309"/>
                  </a:cubicBezTo>
                  <a:cubicBezTo>
                    <a:pt x="798" y="1309"/>
                    <a:pt x="798" y="1309"/>
                    <a:pt x="798" y="1309"/>
                  </a:cubicBezTo>
                  <a:cubicBezTo>
                    <a:pt x="798" y="1309"/>
                    <a:pt x="798" y="1309"/>
                    <a:pt x="798" y="1309"/>
                  </a:cubicBezTo>
                  <a:cubicBezTo>
                    <a:pt x="797" y="1310"/>
                    <a:pt x="797" y="1310"/>
                    <a:pt x="797" y="1310"/>
                  </a:cubicBezTo>
                  <a:cubicBezTo>
                    <a:pt x="795" y="1312"/>
                    <a:pt x="794" y="1313"/>
                    <a:pt x="792" y="1314"/>
                  </a:cubicBezTo>
                  <a:cubicBezTo>
                    <a:pt x="789" y="1316"/>
                    <a:pt x="785" y="1318"/>
                    <a:pt x="782" y="1320"/>
                  </a:cubicBezTo>
                  <a:cubicBezTo>
                    <a:pt x="778" y="1322"/>
                    <a:pt x="774" y="1323"/>
                    <a:pt x="771" y="1325"/>
                  </a:cubicBezTo>
                  <a:cubicBezTo>
                    <a:pt x="767" y="1328"/>
                    <a:pt x="764" y="1330"/>
                    <a:pt x="762" y="1334"/>
                  </a:cubicBezTo>
                  <a:cubicBezTo>
                    <a:pt x="761" y="1335"/>
                    <a:pt x="760" y="1336"/>
                    <a:pt x="759" y="1338"/>
                  </a:cubicBezTo>
                  <a:cubicBezTo>
                    <a:pt x="759" y="1338"/>
                    <a:pt x="758" y="1338"/>
                    <a:pt x="758" y="1338"/>
                  </a:cubicBezTo>
                  <a:cubicBezTo>
                    <a:pt x="757" y="1338"/>
                    <a:pt x="757" y="1338"/>
                    <a:pt x="756" y="1337"/>
                  </a:cubicBezTo>
                  <a:cubicBezTo>
                    <a:pt x="756" y="1337"/>
                    <a:pt x="756" y="1337"/>
                    <a:pt x="756" y="1338"/>
                  </a:cubicBezTo>
                  <a:cubicBezTo>
                    <a:pt x="755" y="1338"/>
                    <a:pt x="755" y="1338"/>
                    <a:pt x="755" y="1338"/>
                  </a:cubicBezTo>
                  <a:cubicBezTo>
                    <a:pt x="754" y="1338"/>
                    <a:pt x="754" y="1338"/>
                    <a:pt x="753" y="1338"/>
                  </a:cubicBezTo>
                  <a:cubicBezTo>
                    <a:pt x="753" y="1338"/>
                    <a:pt x="752" y="1338"/>
                    <a:pt x="752" y="1338"/>
                  </a:cubicBezTo>
                  <a:cubicBezTo>
                    <a:pt x="751" y="1338"/>
                    <a:pt x="750" y="1338"/>
                    <a:pt x="750" y="1339"/>
                  </a:cubicBezTo>
                  <a:cubicBezTo>
                    <a:pt x="749" y="1339"/>
                    <a:pt x="748" y="1339"/>
                    <a:pt x="748" y="1339"/>
                  </a:cubicBezTo>
                  <a:cubicBezTo>
                    <a:pt x="747" y="1339"/>
                    <a:pt x="745" y="1340"/>
                    <a:pt x="744" y="1340"/>
                  </a:cubicBezTo>
                  <a:cubicBezTo>
                    <a:pt x="743" y="1341"/>
                    <a:pt x="741" y="1341"/>
                    <a:pt x="740" y="1342"/>
                  </a:cubicBezTo>
                  <a:cubicBezTo>
                    <a:pt x="740" y="1342"/>
                    <a:pt x="739" y="1342"/>
                    <a:pt x="739" y="1343"/>
                  </a:cubicBezTo>
                  <a:cubicBezTo>
                    <a:pt x="725" y="1327"/>
                    <a:pt x="711" y="1362"/>
                    <a:pt x="704" y="1368"/>
                  </a:cubicBezTo>
                  <a:cubicBezTo>
                    <a:pt x="719" y="1371"/>
                    <a:pt x="748" y="1368"/>
                    <a:pt x="740" y="1346"/>
                  </a:cubicBezTo>
                  <a:cubicBezTo>
                    <a:pt x="739" y="1346"/>
                    <a:pt x="738" y="1346"/>
                    <a:pt x="737" y="1347"/>
                  </a:cubicBezTo>
                  <a:cubicBezTo>
                    <a:pt x="738" y="1346"/>
                    <a:pt x="738" y="1346"/>
                    <a:pt x="738" y="1346"/>
                  </a:cubicBezTo>
                  <a:cubicBezTo>
                    <a:pt x="739" y="1346"/>
                    <a:pt x="740" y="1345"/>
                    <a:pt x="741" y="1344"/>
                  </a:cubicBezTo>
                  <a:cubicBezTo>
                    <a:pt x="742" y="1344"/>
                    <a:pt x="744" y="1343"/>
                    <a:pt x="745" y="1343"/>
                  </a:cubicBezTo>
                  <a:cubicBezTo>
                    <a:pt x="746" y="1342"/>
                    <a:pt x="747" y="1342"/>
                    <a:pt x="749" y="1342"/>
                  </a:cubicBezTo>
                  <a:cubicBezTo>
                    <a:pt x="749" y="1341"/>
                    <a:pt x="750" y="1341"/>
                    <a:pt x="750" y="1341"/>
                  </a:cubicBezTo>
                  <a:cubicBezTo>
                    <a:pt x="751" y="1341"/>
                    <a:pt x="752" y="1341"/>
                    <a:pt x="752" y="1341"/>
                  </a:cubicBezTo>
                  <a:cubicBezTo>
                    <a:pt x="753" y="1341"/>
                    <a:pt x="753" y="1341"/>
                    <a:pt x="754" y="1340"/>
                  </a:cubicBezTo>
                  <a:cubicBezTo>
                    <a:pt x="754" y="1340"/>
                    <a:pt x="755" y="1340"/>
                    <a:pt x="755" y="1340"/>
                  </a:cubicBezTo>
                  <a:cubicBezTo>
                    <a:pt x="756" y="1340"/>
                    <a:pt x="756" y="1340"/>
                    <a:pt x="756" y="1340"/>
                  </a:cubicBezTo>
                  <a:cubicBezTo>
                    <a:pt x="756" y="1340"/>
                    <a:pt x="757" y="1340"/>
                    <a:pt x="757" y="1340"/>
                  </a:cubicBezTo>
                  <a:cubicBezTo>
                    <a:pt x="757" y="1340"/>
                    <a:pt x="758" y="1340"/>
                    <a:pt x="758" y="1340"/>
                  </a:cubicBezTo>
                  <a:cubicBezTo>
                    <a:pt x="758" y="1340"/>
                    <a:pt x="758" y="1340"/>
                    <a:pt x="758" y="1340"/>
                  </a:cubicBezTo>
                  <a:cubicBezTo>
                    <a:pt x="758" y="1340"/>
                    <a:pt x="758" y="1340"/>
                    <a:pt x="758" y="1340"/>
                  </a:cubicBezTo>
                  <a:cubicBezTo>
                    <a:pt x="757" y="1341"/>
                    <a:pt x="757" y="1341"/>
                    <a:pt x="757" y="1342"/>
                  </a:cubicBezTo>
                  <a:cubicBezTo>
                    <a:pt x="757" y="1343"/>
                    <a:pt x="756" y="1344"/>
                    <a:pt x="756" y="1345"/>
                  </a:cubicBezTo>
                  <a:cubicBezTo>
                    <a:pt x="755" y="1348"/>
                    <a:pt x="754" y="1352"/>
                    <a:pt x="753" y="1356"/>
                  </a:cubicBezTo>
                  <a:cubicBezTo>
                    <a:pt x="752" y="1360"/>
                    <a:pt x="752" y="1364"/>
                    <a:pt x="752" y="1368"/>
                  </a:cubicBezTo>
                  <a:cubicBezTo>
                    <a:pt x="752" y="1368"/>
                    <a:pt x="751" y="1368"/>
                    <a:pt x="751" y="1368"/>
                  </a:cubicBezTo>
                  <a:cubicBezTo>
                    <a:pt x="751" y="1369"/>
                    <a:pt x="751" y="1369"/>
                    <a:pt x="750" y="1370"/>
                  </a:cubicBezTo>
                  <a:cubicBezTo>
                    <a:pt x="750" y="1370"/>
                    <a:pt x="750" y="1370"/>
                    <a:pt x="750" y="1370"/>
                  </a:cubicBezTo>
                  <a:cubicBezTo>
                    <a:pt x="750" y="1370"/>
                    <a:pt x="749" y="1371"/>
                    <a:pt x="749" y="1371"/>
                  </a:cubicBezTo>
                  <a:cubicBezTo>
                    <a:pt x="749" y="1371"/>
                    <a:pt x="748" y="1372"/>
                    <a:pt x="747" y="1372"/>
                  </a:cubicBezTo>
                  <a:cubicBezTo>
                    <a:pt x="747" y="1373"/>
                    <a:pt x="746" y="1373"/>
                    <a:pt x="745" y="1374"/>
                  </a:cubicBezTo>
                  <a:cubicBezTo>
                    <a:pt x="744" y="1374"/>
                    <a:pt x="744" y="1375"/>
                    <a:pt x="743" y="1375"/>
                  </a:cubicBezTo>
                  <a:cubicBezTo>
                    <a:pt x="741" y="1376"/>
                    <a:pt x="739" y="1377"/>
                    <a:pt x="737" y="1378"/>
                  </a:cubicBezTo>
                  <a:cubicBezTo>
                    <a:pt x="735" y="1379"/>
                    <a:pt x="733" y="1380"/>
                    <a:pt x="731" y="1381"/>
                  </a:cubicBezTo>
                  <a:cubicBezTo>
                    <a:pt x="726" y="1383"/>
                    <a:pt x="721" y="1385"/>
                    <a:pt x="716" y="1387"/>
                  </a:cubicBezTo>
                  <a:cubicBezTo>
                    <a:pt x="714" y="1388"/>
                    <a:pt x="711" y="1390"/>
                    <a:pt x="709" y="1391"/>
                  </a:cubicBezTo>
                  <a:cubicBezTo>
                    <a:pt x="706" y="1392"/>
                    <a:pt x="704" y="1393"/>
                    <a:pt x="702" y="1394"/>
                  </a:cubicBezTo>
                  <a:cubicBezTo>
                    <a:pt x="699" y="1395"/>
                    <a:pt x="697" y="1396"/>
                    <a:pt x="695" y="1398"/>
                  </a:cubicBezTo>
                  <a:cubicBezTo>
                    <a:pt x="695" y="1398"/>
                    <a:pt x="695" y="1398"/>
                    <a:pt x="695" y="1398"/>
                  </a:cubicBezTo>
                  <a:cubicBezTo>
                    <a:pt x="694" y="1399"/>
                    <a:pt x="694" y="1399"/>
                    <a:pt x="694" y="1399"/>
                  </a:cubicBezTo>
                  <a:cubicBezTo>
                    <a:pt x="694" y="1400"/>
                    <a:pt x="693" y="1400"/>
                    <a:pt x="693" y="1401"/>
                  </a:cubicBezTo>
                  <a:cubicBezTo>
                    <a:pt x="693" y="1401"/>
                    <a:pt x="693" y="1401"/>
                    <a:pt x="693" y="1401"/>
                  </a:cubicBezTo>
                  <a:cubicBezTo>
                    <a:pt x="693" y="1400"/>
                    <a:pt x="692" y="1400"/>
                    <a:pt x="692" y="1400"/>
                  </a:cubicBezTo>
                  <a:cubicBezTo>
                    <a:pt x="692" y="1399"/>
                    <a:pt x="692" y="1399"/>
                    <a:pt x="691" y="1399"/>
                  </a:cubicBezTo>
                  <a:cubicBezTo>
                    <a:pt x="691" y="1398"/>
                    <a:pt x="690" y="1398"/>
                    <a:pt x="690" y="1398"/>
                  </a:cubicBezTo>
                  <a:cubicBezTo>
                    <a:pt x="690" y="1397"/>
                    <a:pt x="689" y="1397"/>
                    <a:pt x="689" y="1396"/>
                  </a:cubicBezTo>
                  <a:cubicBezTo>
                    <a:pt x="689" y="1396"/>
                    <a:pt x="688" y="1396"/>
                    <a:pt x="688" y="1396"/>
                  </a:cubicBezTo>
                  <a:cubicBezTo>
                    <a:pt x="688" y="1395"/>
                    <a:pt x="687" y="1395"/>
                    <a:pt x="687" y="1395"/>
                  </a:cubicBezTo>
                  <a:cubicBezTo>
                    <a:pt x="687" y="1395"/>
                    <a:pt x="686" y="1394"/>
                    <a:pt x="685" y="1394"/>
                  </a:cubicBezTo>
                  <a:cubicBezTo>
                    <a:pt x="685" y="1394"/>
                    <a:pt x="684" y="1393"/>
                    <a:pt x="683" y="1393"/>
                  </a:cubicBezTo>
                  <a:cubicBezTo>
                    <a:pt x="683" y="1393"/>
                    <a:pt x="683" y="1392"/>
                    <a:pt x="682" y="1392"/>
                  </a:cubicBezTo>
                  <a:cubicBezTo>
                    <a:pt x="682" y="1392"/>
                    <a:pt x="681" y="1392"/>
                    <a:pt x="681" y="1392"/>
                  </a:cubicBezTo>
                  <a:cubicBezTo>
                    <a:pt x="680" y="1391"/>
                    <a:pt x="680" y="1391"/>
                    <a:pt x="679" y="1391"/>
                  </a:cubicBezTo>
                  <a:cubicBezTo>
                    <a:pt x="677" y="1390"/>
                    <a:pt x="675" y="1389"/>
                    <a:pt x="674" y="1389"/>
                  </a:cubicBezTo>
                  <a:cubicBezTo>
                    <a:pt x="673" y="1389"/>
                    <a:pt x="673" y="1389"/>
                    <a:pt x="673" y="1389"/>
                  </a:cubicBezTo>
                  <a:cubicBezTo>
                    <a:pt x="672" y="1387"/>
                    <a:pt x="672" y="1387"/>
                    <a:pt x="672" y="1387"/>
                  </a:cubicBezTo>
                  <a:cubicBezTo>
                    <a:pt x="658" y="1369"/>
                    <a:pt x="632" y="1386"/>
                    <a:pt x="629" y="1404"/>
                  </a:cubicBezTo>
                  <a:cubicBezTo>
                    <a:pt x="638" y="1400"/>
                    <a:pt x="648" y="1405"/>
                    <a:pt x="657" y="1402"/>
                  </a:cubicBezTo>
                  <a:cubicBezTo>
                    <a:pt x="662" y="1400"/>
                    <a:pt x="667" y="1395"/>
                    <a:pt x="672" y="1391"/>
                  </a:cubicBezTo>
                  <a:cubicBezTo>
                    <a:pt x="672" y="1391"/>
                    <a:pt x="673" y="1391"/>
                    <a:pt x="673" y="1392"/>
                  </a:cubicBezTo>
                  <a:cubicBezTo>
                    <a:pt x="674" y="1394"/>
                    <a:pt x="674" y="1394"/>
                    <a:pt x="674" y="1394"/>
                  </a:cubicBezTo>
                  <a:cubicBezTo>
                    <a:pt x="674" y="1393"/>
                    <a:pt x="674" y="1392"/>
                    <a:pt x="673" y="1392"/>
                  </a:cubicBezTo>
                  <a:cubicBezTo>
                    <a:pt x="675" y="1392"/>
                    <a:pt x="677" y="1393"/>
                    <a:pt x="678" y="1393"/>
                  </a:cubicBezTo>
                  <a:cubicBezTo>
                    <a:pt x="679" y="1393"/>
                    <a:pt x="680" y="1394"/>
                    <a:pt x="680" y="1394"/>
                  </a:cubicBezTo>
                  <a:cubicBezTo>
                    <a:pt x="681" y="1394"/>
                    <a:pt x="681" y="1394"/>
                    <a:pt x="681" y="1395"/>
                  </a:cubicBezTo>
                  <a:cubicBezTo>
                    <a:pt x="682" y="1395"/>
                    <a:pt x="682" y="1395"/>
                    <a:pt x="682" y="1395"/>
                  </a:cubicBezTo>
                  <a:cubicBezTo>
                    <a:pt x="683" y="1395"/>
                    <a:pt x="684" y="1396"/>
                    <a:pt x="684" y="1396"/>
                  </a:cubicBezTo>
                  <a:cubicBezTo>
                    <a:pt x="685" y="1397"/>
                    <a:pt x="685" y="1397"/>
                    <a:pt x="686" y="1397"/>
                  </a:cubicBezTo>
                  <a:cubicBezTo>
                    <a:pt x="686" y="1397"/>
                    <a:pt x="687" y="1398"/>
                    <a:pt x="687" y="1398"/>
                  </a:cubicBezTo>
                  <a:cubicBezTo>
                    <a:pt x="687" y="1398"/>
                    <a:pt x="687" y="1398"/>
                    <a:pt x="688" y="1398"/>
                  </a:cubicBezTo>
                  <a:cubicBezTo>
                    <a:pt x="688" y="1399"/>
                    <a:pt x="689" y="1399"/>
                    <a:pt x="689" y="1399"/>
                  </a:cubicBezTo>
                  <a:cubicBezTo>
                    <a:pt x="690" y="1399"/>
                    <a:pt x="690" y="1400"/>
                    <a:pt x="690" y="1400"/>
                  </a:cubicBezTo>
                  <a:cubicBezTo>
                    <a:pt x="691" y="1400"/>
                    <a:pt x="691" y="1400"/>
                    <a:pt x="692" y="1401"/>
                  </a:cubicBezTo>
                  <a:cubicBezTo>
                    <a:pt x="692" y="1401"/>
                    <a:pt x="692" y="1401"/>
                    <a:pt x="693" y="1401"/>
                  </a:cubicBezTo>
                  <a:cubicBezTo>
                    <a:pt x="692" y="1402"/>
                    <a:pt x="692" y="1403"/>
                    <a:pt x="691" y="1404"/>
                  </a:cubicBezTo>
                  <a:cubicBezTo>
                    <a:pt x="691" y="1404"/>
                    <a:pt x="691" y="1405"/>
                    <a:pt x="691" y="1405"/>
                  </a:cubicBezTo>
                  <a:cubicBezTo>
                    <a:pt x="691" y="1406"/>
                    <a:pt x="691" y="1406"/>
                    <a:pt x="691" y="1407"/>
                  </a:cubicBezTo>
                  <a:cubicBezTo>
                    <a:pt x="690" y="1408"/>
                    <a:pt x="690" y="1409"/>
                    <a:pt x="690" y="1410"/>
                  </a:cubicBezTo>
                  <a:cubicBezTo>
                    <a:pt x="690" y="1410"/>
                    <a:pt x="690" y="1410"/>
                    <a:pt x="690" y="1410"/>
                  </a:cubicBezTo>
                  <a:cubicBezTo>
                    <a:pt x="690" y="1410"/>
                    <a:pt x="690" y="1410"/>
                    <a:pt x="690" y="1410"/>
                  </a:cubicBezTo>
                  <a:cubicBezTo>
                    <a:pt x="690" y="1410"/>
                    <a:pt x="690" y="1410"/>
                    <a:pt x="690" y="1411"/>
                  </a:cubicBezTo>
                  <a:cubicBezTo>
                    <a:pt x="690" y="1411"/>
                    <a:pt x="689" y="1412"/>
                    <a:pt x="689" y="1412"/>
                  </a:cubicBezTo>
                  <a:cubicBezTo>
                    <a:pt x="689" y="1413"/>
                    <a:pt x="689" y="1414"/>
                    <a:pt x="688" y="1414"/>
                  </a:cubicBezTo>
                  <a:cubicBezTo>
                    <a:pt x="688" y="1415"/>
                    <a:pt x="688" y="1416"/>
                    <a:pt x="687" y="1417"/>
                  </a:cubicBezTo>
                  <a:cubicBezTo>
                    <a:pt x="687" y="1417"/>
                    <a:pt x="687" y="1418"/>
                    <a:pt x="686" y="1419"/>
                  </a:cubicBezTo>
                  <a:cubicBezTo>
                    <a:pt x="686" y="1419"/>
                    <a:pt x="685" y="1420"/>
                    <a:pt x="685" y="1421"/>
                  </a:cubicBezTo>
                  <a:cubicBezTo>
                    <a:pt x="685" y="1421"/>
                    <a:pt x="685" y="1421"/>
                    <a:pt x="685" y="1421"/>
                  </a:cubicBezTo>
                  <a:cubicBezTo>
                    <a:pt x="670" y="1419"/>
                    <a:pt x="667" y="1428"/>
                    <a:pt x="674" y="1442"/>
                  </a:cubicBezTo>
                  <a:cubicBezTo>
                    <a:pt x="681" y="1438"/>
                    <a:pt x="692" y="1434"/>
                    <a:pt x="686" y="1422"/>
                  </a:cubicBezTo>
                  <a:cubicBezTo>
                    <a:pt x="687" y="1421"/>
                    <a:pt x="687" y="1421"/>
                    <a:pt x="687" y="1421"/>
                  </a:cubicBezTo>
                  <a:cubicBezTo>
                    <a:pt x="687" y="1421"/>
                    <a:pt x="687" y="1421"/>
                    <a:pt x="687" y="1421"/>
                  </a:cubicBezTo>
                  <a:cubicBezTo>
                    <a:pt x="687" y="1421"/>
                    <a:pt x="688" y="1420"/>
                    <a:pt x="688" y="1420"/>
                  </a:cubicBezTo>
                  <a:cubicBezTo>
                    <a:pt x="688" y="1419"/>
                    <a:pt x="689" y="1418"/>
                    <a:pt x="689" y="1418"/>
                  </a:cubicBezTo>
                  <a:cubicBezTo>
                    <a:pt x="689" y="1417"/>
                    <a:pt x="690" y="1416"/>
                    <a:pt x="690" y="1416"/>
                  </a:cubicBezTo>
                  <a:cubicBezTo>
                    <a:pt x="690" y="1415"/>
                    <a:pt x="690" y="1415"/>
                    <a:pt x="690" y="1415"/>
                  </a:cubicBezTo>
                  <a:cubicBezTo>
                    <a:pt x="690" y="1416"/>
                    <a:pt x="690" y="1417"/>
                    <a:pt x="690" y="1418"/>
                  </a:cubicBezTo>
                  <a:cubicBezTo>
                    <a:pt x="690" y="1418"/>
                    <a:pt x="690" y="1419"/>
                    <a:pt x="690" y="1419"/>
                  </a:cubicBezTo>
                  <a:cubicBezTo>
                    <a:pt x="690" y="1419"/>
                    <a:pt x="691" y="1417"/>
                    <a:pt x="691" y="1415"/>
                  </a:cubicBezTo>
                  <a:cubicBezTo>
                    <a:pt x="691" y="1414"/>
                    <a:pt x="691" y="1413"/>
                    <a:pt x="691" y="1412"/>
                  </a:cubicBezTo>
                  <a:cubicBezTo>
                    <a:pt x="692" y="1412"/>
                    <a:pt x="692" y="1412"/>
                    <a:pt x="692" y="1412"/>
                  </a:cubicBezTo>
                  <a:cubicBezTo>
                    <a:pt x="692" y="1411"/>
                    <a:pt x="692" y="1411"/>
                    <a:pt x="692" y="1411"/>
                  </a:cubicBezTo>
                  <a:cubicBezTo>
                    <a:pt x="692" y="1411"/>
                    <a:pt x="692" y="1411"/>
                    <a:pt x="692" y="1411"/>
                  </a:cubicBezTo>
                  <a:cubicBezTo>
                    <a:pt x="692" y="1410"/>
                    <a:pt x="692" y="1410"/>
                    <a:pt x="692" y="1410"/>
                  </a:cubicBezTo>
                  <a:cubicBezTo>
                    <a:pt x="692" y="1410"/>
                    <a:pt x="692" y="1410"/>
                    <a:pt x="692" y="1410"/>
                  </a:cubicBezTo>
                  <a:cubicBezTo>
                    <a:pt x="692" y="1409"/>
                    <a:pt x="692" y="1408"/>
                    <a:pt x="693" y="1408"/>
                  </a:cubicBezTo>
                  <a:cubicBezTo>
                    <a:pt x="693" y="1407"/>
                    <a:pt x="693" y="1406"/>
                    <a:pt x="693" y="1405"/>
                  </a:cubicBezTo>
                  <a:cubicBezTo>
                    <a:pt x="694" y="1404"/>
                    <a:pt x="694" y="1403"/>
                    <a:pt x="695" y="1402"/>
                  </a:cubicBezTo>
                  <a:cubicBezTo>
                    <a:pt x="695" y="1402"/>
                    <a:pt x="695" y="1401"/>
                    <a:pt x="696" y="1401"/>
                  </a:cubicBezTo>
                  <a:cubicBezTo>
                    <a:pt x="696" y="1400"/>
                    <a:pt x="696" y="1400"/>
                    <a:pt x="696" y="1400"/>
                  </a:cubicBezTo>
                  <a:cubicBezTo>
                    <a:pt x="696" y="1400"/>
                    <a:pt x="696" y="1400"/>
                    <a:pt x="697" y="1399"/>
                  </a:cubicBezTo>
                  <a:cubicBezTo>
                    <a:pt x="697" y="1399"/>
                    <a:pt x="698" y="1398"/>
                    <a:pt x="699" y="1397"/>
                  </a:cubicBezTo>
                  <a:cubicBezTo>
                    <a:pt x="700" y="1397"/>
                    <a:pt x="701" y="1396"/>
                    <a:pt x="702" y="1396"/>
                  </a:cubicBezTo>
                  <a:cubicBezTo>
                    <a:pt x="705" y="1395"/>
                    <a:pt x="707" y="1394"/>
                    <a:pt x="710" y="1393"/>
                  </a:cubicBezTo>
                  <a:cubicBezTo>
                    <a:pt x="712" y="1392"/>
                    <a:pt x="714" y="1391"/>
                    <a:pt x="717" y="1390"/>
                  </a:cubicBezTo>
                  <a:cubicBezTo>
                    <a:pt x="722" y="1387"/>
                    <a:pt x="727" y="1385"/>
                    <a:pt x="731" y="1383"/>
                  </a:cubicBezTo>
                  <a:cubicBezTo>
                    <a:pt x="734" y="1382"/>
                    <a:pt x="736" y="1382"/>
                    <a:pt x="738" y="1381"/>
                  </a:cubicBezTo>
                  <a:cubicBezTo>
                    <a:pt x="740" y="1380"/>
                    <a:pt x="742" y="1378"/>
                    <a:pt x="744" y="1377"/>
                  </a:cubicBezTo>
                  <a:cubicBezTo>
                    <a:pt x="744" y="1377"/>
                    <a:pt x="745" y="1377"/>
                    <a:pt x="745" y="1377"/>
                  </a:cubicBezTo>
                  <a:cubicBezTo>
                    <a:pt x="746" y="1376"/>
                    <a:pt x="746" y="1376"/>
                    <a:pt x="746" y="1376"/>
                  </a:cubicBezTo>
                  <a:cubicBezTo>
                    <a:pt x="747" y="1375"/>
                    <a:pt x="748" y="1374"/>
                    <a:pt x="748" y="1374"/>
                  </a:cubicBezTo>
                  <a:cubicBezTo>
                    <a:pt x="750" y="1372"/>
                    <a:pt x="750" y="1371"/>
                    <a:pt x="751" y="1370"/>
                  </a:cubicBezTo>
                  <a:cubicBezTo>
                    <a:pt x="751" y="1370"/>
                    <a:pt x="751" y="1370"/>
                    <a:pt x="751" y="1370"/>
                  </a:cubicBezTo>
                  <a:cubicBezTo>
                    <a:pt x="751" y="1372"/>
                    <a:pt x="751" y="1375"/>
                    <a:pt x="751" y="1378"/>
                  </a:cubicBezTo>
                  <a:cubicBezTo>
                    <a:pt x="751" y="1380"/>
                    <a:pt x="751" y="1381"/>
                    <a:pt x="751" y="1383"/>
                  </a:cubicBezTo>
                  <a:cubicBezTo>
                    <a:pt x="751" y="1384"/>
                    <a:pt x="751" y="1386"/>
                    <a:pt x="751" y="1388"/>
                  </a:cubicBezTo>
                  <a:cubicBezTo>
                    <a:pt x="752" y="1391"/>
                    <a:pt x="752" y="1394"/>
                    <a:pt x="753" y="1396"/>
                  </a:cubicBezTo>
                  <a:cubicBezTo>
                    <a:pt x="753" y="1397"/>
                    <a:pt x="753" y="1398"/>
                    <a:pt x="753" y="1398"/>
                  </a:cubicBezTo>
                  <a:cubicBezTo>
                    <a:pt x="753" y="1399"/>
                    <a:pt x="752" y="1399"/>
                    <a:pt x="752" y="1399"/>
                  </a:cubicBezTo>
                  <a:cubicBezTo>
                    <a:pt x="751" y="1400"/>
                    <a:pt x="751" y="1400"/>
                    <a:pt x="751" y="1400"/>
                  </a:cubicBezTo>
                  <a:cubicBezTo>
                    <a:pt x="750" y="1400"/>
                    <a:pt x="750" y="1400"/>
                    <a:pt x="750" y="1401"/>
                  </a:cubicBezTo>
                  <a:cubicBezTo>
                    <a:pt x="749" y="1401"/>
                    <a:pt x="749" y="1401"/>
                    <a:pt x="749" y="1401"/>
                  </a:cubicBezTo>
                  <a:cubicBezTo>
                    <a:pt x="748" y="1402"/>
                    <a:pt x="748" y="1402"/>
                    <a:pt x="748" y="1402"/>
                  </a:cubicBezTo>
                  <a:cubicBezTo>
                    <a:pt x="748" y="1402"/>
                    <a:pt x="748" y="1403"/>
                    <a:pt x="748" y="1403"/>
                  </a:cubicBezTo>
                  <a:cubicBezTo>
                    <a:pt x="747" y="1403"/>
                    <a:pt x="747" y="1404"/>
                    <a:pt x="746" y="1404"/>
                  </a:cubicBezTo>
                  <a:cubicBezTo>
                    <a:pt x="746" y="1405"/>
                    <a:pt x="746" y="1405"/>
                    <a:pt x="745" y="1406"/>
                  </a:cubicBezTo>
                  <a:cubicBezTo>
                    <a:pt x="745" y="1406"/>
                    <a:pt x="745" y="1407"/>
                    <a:pt x="744" y="1407"/>
                  </a:cubicBezTo>
                  <a:cubicBezTo>
                    <a:pt x="744" y="1408"/>
                    <a:pt x="744" y="1408"/>
                    <a:pt x="743" y="1409"/>
                  </a:cubicBezTo>
                  <a:cubicBezTo>
                    <a:pt x="743" y="1410"/>
                    <a:pt x="742" y="1412"/>
                    <a:pt x="741" y="1413"/>
                  </a:cubicBezTo>
                  <a:cubicBezTo>
                    <a:pt x="741" y="1414"/>
                    <a:pt x="740" y="1416"/>
                    <a:pt x="739" y="1417"/>
                  </a:cubicBezTo>
                  <a:cubicBezTo>
                    <a:pt x="739" y="1419"/>
                    <a:pt x="738" y="1420"/>
                    <a:pt x="738" y="1421"/>
                  </a:cubicBezTo>
                  <a:cubicBezTo>
                    <a:pt x="738" y="1423"/>
                    <a:pt x="737" y="1424"/>
                    <a:pt x="737" y="1425"/>
                  </a:cubicBezTo>
                  <a:cubicBezTo>
                    <a:pt x="722" y="1435"/>
                    <a:pt x="733" y="1445"/>
                    <a:pt x="727" y="1459"/>
                  </a:cubicBezTo>
                  <a:cubicBezTo>
                    <a:pt x="743" y="1453"/>
                    <a:pt x="754" y="1443"/>
                    <a:pt x="739" y="1427"/>
                  </a:cubicBezTo>
                  <a:cubicBezTo>
                    <a:pt x="739" y="1427"/>
                    <a:pt x="739" y="1427"/>
                    <a:pt x="739" y="1427"/>
                  </a:cubicBezTo>
                  <a:cubicBezTo>
                    <a:pt x="740" y="1425"/>
                    <a:pt x="740" y="1424"/>
                    <a:pt x="740" y="1422"/>
                  </a:cubicBezTo>
                  <a:cubicBezTo>
                    <a:pt x="741" y="1421"/>
                    <a:pt x="741" y="1420"/>
                    <a:pt x="742" y="1418"/>
                  </a:cubicBezTo>
                  <a:cubicBezTo>
                    <a:pt x="742" y="1417"/>
                    <a:pt x="743" y="1415"/>
                    <a:pt x="743" y="1414"/>
                  </a:cubicBezTo>
                  <a:cubicBezTo>
                    <a:pt x="744" y="1413"/>
                    <a:pt x="745" y="1412"/>
                    <a:pt x="745" y="1411"/>
                  </a:cubicBezTo>
                  <a:cubicBezTo>
                    <a:pt x="746" y="1410"/>
                    <a:pt x="746" y="1409"/>
                    <a:pt x="746" y="1409"/>
                  </a:cubicBezTo>
                  <a:cubicBezTo>
                    <a:pt x="747" y="1408"/>
                    <a:pt x="747" y="1408"/>
                    <a:pt x="747" y="1407"/>
                  </a:cubicBezTo>
                  <a:cubicBezTo>
                    <a:pt x="748" y="1407"/>
                    <a:pt x="748" y="1406"/>
                    <a:pt x="748" y="1406"/>
                  </a:cubicBezTo>
                  <a:cubicBezTo>
                    <a:pt x="749" y="1405"/>
                    <a:pt x="749" y="1405"/>
                    <a:pt x="749" y="1404"/>
                  </a:cubicBezTo>
                  <a:cubicBezTo>
                    <a:pt x="750" y="1404"/>
                    <a:pt x="750" y="1404"/>
                    <a:pt x="750" y="1404"/>
                  </a:cubicBezTo>
                  <a:cubicBezTo>
                    <a:pt x="750" y="1404"/>
                    <a:pt x="750" y="1404"/>
                    <a:pt x="750" y="1403"/>
                  </a:cubicBezTo>
                  <a:cubicBezTo>
                    <a:pt x="751" y="1403"/>
                    <a:pt x="751" y="1402"/>
                    <a:pt x="751" y="1402"/>
                  </a:cubicBezTo>
                  <a:cubicBezTo>
                    <a:pt x="751" y="1401"/>
                    <a:pt x="752" y="1401"/>
                    <a:pt x="752" y="1400"/>
                  </a:cubicBezTo>
                  <a:cubicBezTo>
                    <a:pt x="753" y="1399"/>
                    <a:pt x="753" y="1399"/>
                    <a:pt x="753" y="1399"/>
                  </a:cubicBezTo>
                  <a:cubicBezTo>
                    <a:pt x="754" y="1403"/>
                    <a:pt x="755" y="1406"/>
                    <a:pt x="756" y="1409"/>
                  </a:cubicBezTo>
                  <a:cubicBezTo>
                    <a:pt x="756" y="1409"/>
                    <a:pt x="756" y="1408"/>
                    <a:pt x="756" y="1408"/>
                  </a:cubicBezTo>
                  <a:cubicBezTo>
                    <a:pt x="756" y="1408"/>
                    <a:pt x="756" y="1409"/>
                    <a:pt x="756" y="1410"/>
                  </a:cubicBezTo>
                  <a:cubicBezTo>
                    <a:pt x="756" y="1410"/>
                    <a:pt x="756" y="1410"/>
                    <a:pt x="756" y="1411"/>
                  </a:cubicBezTo>
                  <a:cubicBezTo>
                    <a:pt x="756" y="1411"/>
                    <a:pt x="757" y="1411"/>
                    <a:pt x="757" y="1412"/>
                  </a:cubicBezTo>
                  <a:cubicBezTo>
                    <a:pt x="757" y="1412"/>
                    <a:pt x="757" y="1412"/>
                    <a:pt x="757" y="1412"/>
                  </a:cubicBezTo>
                  <a:cubicBezTo>
                    <a:pt x="757" y="1412"/>
                    <a:pt x="757" y="1412"/>
                    <a:pt x="757" y="1412"/>
                  </a:cubicBezTo>
                  <a:cubicBezTo>
                    <a:pt x="758" y="1413"/>
                    <a:pt x="758" y="1413"/>
                    <a:pt x="758" y="1414"/>
                  </a:cubicBezTo>
                  <a:cubicBezTo>
                    <a:pt x="758" y="1414"/>
                    <a:pt x="759" y="1414"/>
                    <a:pt x="759" y="1414"/>
                  </a:cubicBezTo>
                  <a:cubicBezTo>
                    <a:pt x="760" y="1416"/>
                    <a:pt x="761" y="1417"/>
                    <a:pt x="761" y="1419"/>
                  </a:cubicBezTo>
                  <a:cubicBezTo>
                    <a:pt x="762" y="1419"/>
                    <a:pt x="763" y="1420"/>
                    <a:pt x="763" y="1420"/>
                  </a:cubicBezTo>
                  <a:cubicBezTo>
                    <a:pt x="763" y="1421"/>
                    <a:pt x="764" y="1421"/>
                    <a:pt x="764" y="1421"/>
                  </a:cubicBezTo>
                  <a:cubicBezTo>
                    <a:pt x="764" y="1421"/>
                    <a:pt x="763" y="1421"/>
                    <a:pt x="763" y="1420"/>
                  </a:cubicBezTo>
                  <a:cubicBezTo>
                    <a:pt x="763" y="1420"/>
                    <a:pt x="762" y="1419"/>
                    <a:pt x="762" y="1418"/>
                  </a:cubicBezTo>
                  <a:cubicBezTo>
                    <a:pt x="761" y="1418"/>
                    <a:pt x="761" y="1417"/>
                    <a:pt x="761" y="1416"/>
                  </a:cubicBezTo>
                  <a:cubicBezTo>
                    <a:pt x="761" y="1417"/>
                    <a:pt x="761" y="1417"/>
                    <a:pt x="762" y="1417"/>
                  </a:cubicBezTo>
                  <a:cubicBezTo>
                    <a:pt x="762" y="1418"/>
                    <a:pt x="763" y="1418"/>
                    <a:pt x="763" y="1419"/>
                  </a:cubicBezTo>
                  <a:cubicBezTo>
                    <a:pt x="763" y="1419"/>
                    <a:pt x="763" y="1419"/>
                    <a:pt x="764" y="1419"/>
                  </a:cubicBezTo>
                  <a:cubicBezTo>
                    <a:pt x="763" y="1419"/>
                    <a:pt x="763" y="1419"/>
                    <a:pt x="763" y="1419"/>
                  </a:cubicBezTo>
                  <a:cubicBezTo>
                    <a:pt x="768" y="1430"/>
                    <a:pt x="778" y="1431"/>
                    <a:pt x="788" y="1432"/>
                  </a:cubicBezTo>
                  <a:cubicBezTo>
                    <a:pt x="786" y="1421"/>
                    <a:pt x="776" y="1418"/>
                    <a:pt x="766" y="1418"/>
                  </a:cubicBezTo>
                  <a:cubicBezTo>
                    <a:pt x="766" y="1418"/>
                    <a:pt x="765" y="1417"/>
                    <a:pt x="765" y="1417"/>
                  </a:cubicBezTo>
                  <a:cubicBezTo>
                    <a:pt x="764" y="1416"/>
                    <a:pt x="763" y="1416"/>
                    <a:pt x="763" y="1415"/>
                  </a:cubicBezTo>
                  <a:cubicBezTo>
                    <a:pt x="762" y="1415"/>
                    <a:pt x="762" y="1414"/>
                    <a:pt x="761" y="1414"/>
                  </a:cubicBezTo>
                  <a:cubicBezTo>
                    <a:pt x="761" y="1413"/>
                    <a:pt x="760" y="1413"/>
                    <a:pt x="760" y="1412"/>
                  </a:cubicBezTo>
                  <a:cubicBezTo>
                    <a:pt x="759" y="1412"/>
                    <a:pt x="759" y="1411"/>
                    <a:pt x="759" y="1411"/>
                  </a:cubicBezTo>
                  <a:cubicBezTo>
                    <a:pt x="759" y="1411"/>
                    <a:pt x="759" y="1411"/>
                    <a:pt x="758" y="1411"/>
                  </a:cubicBezTo>
                  <a:cubicBezTo>
                    <a:pt x="758" y="1410"/>
                    <a:pt x="758" y="1410"/>
                    <a:pt x="758" y="1410"/>
                  </a:cubicBezTo>
                  <a:cubicBezTo>
                    <a:pt x="758" y="1410"/>
                    <a:pt x="758" y="1410"/>
                    <a:pt x="758" y="1410"/>
                  </a:cubicBezTo>
                  <a:cubicBezTo>
                    <a:pt x="758" y="1410"/>
                    <a:pt x="758" y="1410"/>
                    <a:pt x="758" y="1410"/>
                  </a:cubicBezTo>
                  <a:cubicBezTo>
                    <a:pt x="757" y="1406"/>
                    <a:pt x="756" y="1402"/>
                    <a:pt x="755" y="1396"/>
                  </a:cubicBezTo>
                  <a:cubicBezTo>
                    <a:pt x="755" y="1394"/>
                    <a:pt x="755" y="1391"/>
                    <a:pt x="755" y="1388"/>
                  </a:cubicBezTo>
                  <a:cubicBezTo>
                    <a:pt x="755" y="1386"/>
                    <a:pt x="755" y="1385"/>
                    <a:pt x="755" y="1383"/>
                  </a:cubicBezTo>
                  <a:cubicBezTo>
                    <a:pt x="755" y="1381"/>
                    <a:pt x="755" y="1380"/>
                    <a:pt x="755" y="1378"/>
                  </a:cubicBezTo>
                  <a:cubicBezTo>
                    <a:pt x="755" y="1372"/>
                    <a:pt x="755" y="1364"/>
                    <a:pt x="757" y="1357"/>
                  </a:cubicBezTo>
                  <a:cubicBezTo>
                    <a:pt x="757" y="1353"/>
                    <a:pt x="758" y="1350"/>
                    <a:pt x="759" y="1346"/>
                  </a:cubicBezTo>
                  <a:cubicBezTo>
                    <a:pt x="761" y="1343"/>
                    <a:pt x="762" y="1339"/>
                    <a:pt x="764" y="1336"/>
                  </a:cubicBezTo>
                  <a:cubicBezTo>
                    <a:pt x="767" y="1333"/>
                    <a:pt x="770" y="1331"/>
                    <a:pt x="773" y="1329"/>
                  </a:cubicBezTo>
                  <a:cubicBezTo>
                    <a:pt x="776" y="1327"/>
                    <a:pt x="780" y="1325"/>
                    <a:pt x="783" y="1323"/>
                  </a:cubicBezTo>
                  <a:cubicBezTo>
                    <a:pt x="785" y="1322"/>
                    <a:pt x="787" y="1321"/>
                    <a:pt x="789" y="1320"/>
                  </a:cubicBezTo>
                  <a:cubicBezTo>
                    <a:pt x="789" y="1321"/>
                    <a:pt x="789" y="1321"/>
                    <a:pt x="789" y="1321"/>
                  </a:cubicBezTo>
                  <a:cubicBezTo>
                    <a:pt x="789" y="1321"/>
                    <a:pt x="789" y="1322"/>
                    <a:pt x="789" y="1322"/>
                  </a:cubicBezTo>
                  <a:cubicBezTo>
                    <a:pt x="789" y="1322"/>
                    <a:pt x="789" y="1322"/>
                    <a:pt x="788" y="1323"/>
                  </a:cubicBezTo>
                  <a:cubicBezTo>
                    <a:pt x="788" y="1323"/>
                    <a:pt x="788" y="1324"/>
                    <a:pt x="788" y="1325"/>
                  </a:cubicBezTo>
                  <a:cubicBezTo>
                    <a:pt x="788" y="1325"/>
                    <a:pt x="788" y="1326"/>
                    <a:pt x="788" y="1327"/>
                  </a:cubicBezTo>
                  <a:cubicBezTo>
                    <a:pt x="788" y="1327"/>
                    <a:pt x="788" y="1327"/>
                    <a:pt x="788" y="1328"/>
                  </a:cubicBezTo>
                  <a:cubicBezTo>
                    <a:pt x="788" y="1328"/>
                    <a:pt x="788" y="1328"/>
                    <a:pt x="788" y="1329"/>
                  </a:cubicBezTo>
                  <a:cubicBezTo>
                    <a:pt x="788" y="1330"/>
                    <a:pt x="788" y="1330"/>
                    <a:pt x="788" y="1331"/>
                  </a:cubicBezTo>
                  <a:cubicBezTo>
                    <a:pt x="788" y="1333"/>
                    <a:pt x="788" y="1334"/>
                    <a:pt x="788" y="1336"/>
                  </a:cubicBezTo>
                  <a:cubicBezTo>
                    <a:pt x="788" y="1337"/>
                    <a:pt x="788" y="1339"/>
                    <a:pt x="788" y="1341"/>
                  </a:cubicBezTo>
                  <a:cubicBezTo>
                    <a:pt x="789" y="1342"/>
                    <a:pt x="789" y="1344"/>
                    <a:pt x="789" y="1346"/>
                  </a:cubicBezTo>
                  <a:cubicBezTo>
                    <a:pt x="789" y="1346"/>
                    <a:pt x="790" y="1347"/>
                    <a:pt x="790" y="1348"/>
                  </a:cubicBezTo>
                  <a:cubicBezTo>
                    <a:pt x="788" y="1348"/>
                    <a:pt x="788" y="1348"/>
                    <a:pt x="788" y="1348"/>
                  </a:cubicBezTo>
                  <a:cubicBezTo>
                    <a:pt x="789" y="1348"/>
                    <a:pt x="789" y="1348"/>
                    <a:pt x="790" y="1348"/>
                  </a:cubicBezTo>
                  <a:cubicBezTo>
                    <a:pt x="790" y="1348"/>
                    <a:pt x="790" y="1348"/>
                    <a:pt x="790" y="1349"/>
                  </a:cubicBezTo>
                  <a:cubicBezTo>
                    <a:pt x="775" y="1362"/>
                    <a:pt x="795" y="1373"/>
                    <a:pt x="804" y="1383"/>
                  </a:cubicBezTo>
                  <a:cubicBezTo>
                    <a:pt x="807" y="1376"/>
                    <a:pt x="813" y="1368"/>
                    <a:pt x="810" y="1360"/>
                  </a:cubicBezTo>
                  <a:cubicBezTo>
                    <a:pt x="807" y="1354"/>
                    <a:pt x="799" y="1350"/>
                    <a:pt x="793" y="1349"/>
                  </a:cubicBezTo>
                  <a:cubicBezTo>
                    <a:pt x="792" y="1348"/>
                    <a:pt x="792" y="1346"/>
                    <a:pt x="792" y="1345"/>
                  </a:cubicBezTo>
                  <a:cubicBezTo>
                    <a:pt x="791" y="1344"/>
                    <a:pt x="791" y="1342"/>
                    <a:pt x="791" y="1341"/>
                  </a:cubicBezTo>
                  <a:cubicBezTo>
                    <a:pt x="791" y="1339"/>
                    <a:pt x="790" y="1337"/>
                    <a:pt x="790" y="1336"/>
                  </a:cubicBezTo>
                  <a:cubicBezTo>
                    <a:pt x="790" y="1334"/>
                    <a:pt x="790" y="1333"/>
                    <a:pt x="790" y="1331"/>
                  </a:cubicBezTo>
                  <a:cubicBezTo>
                    <a:pt x="790" y="1331"/>
                    <a:pt x="790" y="1330"/>
                    <a:pt x="790" y="1329"/>
                  </a:cubicBezTo>
                  <a:cubicBezTo>
                    <a:pt x="790" y="1329"/>
                    <a:pt x="790" y="1328"/>
                    <a:pt x="790" y="1328"/>
                  </a:cubicBezTo>
                  <a:cubicBezTo>
                    <a:pt x="790" y="1328"/>
                    <a:pt x="790" y="1327"/>
                    <a:pt x="790" y="1327"/>
                  </a:cubicBezTo>
                  <a:cubicBezTo>
                    <a:pt x="790" y="1326"/>
                    <a:pt x="791" y="1326"/>
                    <a:pt x="791" y="1325"/>
                  </a:cubicBezTo>
                  <a:cubicBezTo>
                    <a:pt x="791" y="1325"/>
                    <a:pt x="791" y="1324"/>
                    <a:pt x="791" y="1323"/>
                  </a:cubicBezTo>
                  <a:cubicBezTo>
                    <a:pt x="791" y="1323"/>
                    <a:pt x="791" y="1323"/>
                    <a:pt x="791" y="1323"/>
                  </a:cubicBezTo>
                  <a:cubicBezTo>
                    <a:pt x="791" y="1322"/>
                    <a:pt x="791" y="1322"/>
                    <a:pt x="791" y="1322"/>
                  </a:cubicBezTo>
                  <a:cubicBezTo>
                    <a:pt x="791" y="1321"/>
                    <a:pt x="791" y="1321"/>
                    <a:pt x="791" y="1320"/>
                  </a:cubicBezTo>
                  <a:cubicBezTo>
                    <a:pt x="791" y="1320"/>
                    <a:pt x="791" y="1319"/>
                    <a:pt x="791" y="1319"/>
                  </a:cubicBezTo>
                  <a:cubicBezTo>
                    <a:pt x="792" y="1319"/>
                    <a:pt x="793" y="1318"/>
                    <a:pt x="794" y="1317"/>
                  </a:cubicBezTo>
                  <a:cubicBezTo>
                    <a:pt x="796" y="1316"/>
                    <a:pt x="797" y="1315"/>
                    <a:pt x="799" y="1313"/>
                  </a:cubicBezTo>
                  <a:cubicBezTo>
                    <a:pt x="799" y="1313"/>
                    <a:pt x="800" y="1313"/>
                    <a:pt x="800" y="1312"/>
                  </a:cubicBezTo>
                  <a:cubicBezTo>
                    <a:pt x="801" y="1312"/>
                    <a:pt x="801" y="1312"/>
                    <a:pt x="801" y="1312"/>
                  </a:cubicBezTo>
                  <a:cubicBezTo>
                    <a:pt x="801" y="1311"/>
                    <a:pt x="801" y="1311"/>
                    <a:pt x="801" y="1311"/>
                  </a:cubicBezTo>
                  <a:cubicBezTo>
                    <a:pt x="801" y="1311"/>
                    <a:pt x="801" y="1311"/>
                    <a:pt x="801" y="1311"/>
                  </a:cubicBezTo>
                  <a:cubicBezTo>
                    <a:pt x="802" y="1310"/>
                    <a:pt x="803" y="1309"/>
                    <a:pt x="803" y="1308"/>
                  </a:cubicBezTo>
                  <a:cubicBezTo>
                    <a:pt x="804" y="1307"/>
                    <a:pt x="805" y="1305"/>
                    <a:pt x="806" y="1304"/>
                  </a:cubicBezTo>
                  <a:cubicBezTo>
                    <a:pt x="806" y="1304"/>
                    <a:pt x="806" y="1304"/>
                    <a:pt x="806" y="1304"/>
                  </a:cubicBezTo>
                  <a:cubicBezTo>
                    <a:pt x="806" y="1305"/>
                    <a:pt x="806" y="1305"/>
                    <a:pt x="806" y="1306"/>
                  </a:cubicBezTo>
                  <a:cubicBezTo>
                    <a:pt x="806" y="1306"/>
                    <a:pt x="806" y="1306"/>
                    <a:pt x="806" y="1307"/>
                  </a:cubicBezTo>
                  <a:cubicBezTo>
                    <a:pt x="806" y="1307"/>
                    <a:pt x="806" y="1307"/>
                    <a:pt x="806" y="1307"/>
                  </a:cubicBezTo>
                  <a:cubicBezTo>
                    <a:pt x="806" y="1307"/>
                    <a:pt x="806" y="1307"/>
                    <a:pt x="806" y="1308"/>
                  </a:cubicBezTo>
                  <a:cubicBezTo>
                    <a:pt x="807" y="1308"/>
                    <a:pt x="807" y="1309"/>
                    <a:pt x="807" y="1310"/>
                  </a:cubicBezTo>
                  <a:cubicBezTo>
                    <a:pt x="807" y="1310"/>
                    <a:pt x="808" y="1311"/>
                    <a:pt x="808" y="1312"/>
                  </a:cubicBezTo>
                  <a:cubicBezTo>
                    <a:pt x="808" y="1313"/>
                    <a:pt x="809" y="1314"/>
                    <a:pt x="809" y="1314"/>
                  </a:cubicBezTo>
                  <a:cubicBezTo>
                    <a:pt x="809" y="1315"/>
                    <a:pt x="810" y="1316"/>
                    <a:pt x="810" y="1317"/>
                  </a:cubicBezTo>
                  <a:cubicBezTo>
                    <a:pt x="810" y="1317"/>
                    <a:pt x="811" y="1318"/>
                    <a:pt x="811" y="1319"/>
                  </a:cubicBezTo>
                  <a:cubicBezTo>
                    <a:pt x="811" y="1319"/>
                    <a:pt x="811" y="1319"/>
                    <a:pt x="811" y="1319"/>
                  </a:cubicBezTo>
                  <a:cubicBezTo>
                    <a:pt x="812" y="1320"/>
                    <a:pt x="812" y="1320"/>
                    <a:pt x="812" y="1320"/>
                  </a:cubicBezTo>
                  <a:cubicBezTo>
                    <a:pt x="805" y="1332"/>
                    <a:pt x="817" y="1336"/>
                    <a:pt x="824" y="1342"/>
                  </a:cubicBezTo>
                  <a:cubicBezTo>
                    <a:pt x="832" y="1328"/>
                    <a:pt x="830" y="1318"/>
                    <a:pt x="814" y="1318"/>
                  </a:cubicBezTo>
                  <a:cubicBezTo>
                    <a:pt x="814" y="1318"/>
                    <a:pt x="813" y="1318"/>
                    <a:pt x="813" y="1318"/>
                  </a:cubicBezTo>
                  <a:cubicBezTo>
                    <a:pt x="813" y="1317"/>
                    <a:pt x="813" y="1316"/>
                    <a:pt x="812" y="1316"/>
                  </a:cubicBezTo>
                  <a:cubicBezTo>
                    <a:pt x="812" y="1315"/>
                    <a:pt x="811" y="1314"/>
                    <a:pt x="811" y="1313"/>
                  </a:cubicBezTo>
                  <a:cubicBezTo>
                    <a:pt x="811" y="1313"/>
                    <a:pt x="810" y="1312"/>
                    <a:pt x="810" y="1311"/>
                  </a:cubicBezTo>
                  <a:cubicBezTo>
                    <a:pt x="810" y="1310"/>
                    <a:pt x="809" y="1310"/>
                    <a:pt x="809" y="1309"/>
                  </a:cubicBezTo>
                  <a:cubicBezTo>
                    <a:pt x="809" y="1308"/>
                    <a:pt x="809" y="1307"/>
                    <a:pt x="808" y="1307"/>
                  </a:cubicBezTo>
                  <a:cubicBezTo>
                    <a:pt x="808" y="1307"/>
                    <a:pt x="808" y="1307"/>
                    <a:pt x="808" y="1306"/>
                  </a:cubicBezTo>
                  <a:cubicBezTo>
                    <a:pt x="808" y="1306"/>
                    <a:pt x="808" y="1306"/>
                    <a:pt x="808" y="1306"/>
                  </a:cubicBezTo>
                  <a:cubicBezTo>
                    <a:pt x="808" y="1306"/>
                    <a:pt x="808" y="1305"/>
                    <a:pt x="808" y="1305"/>
                  </a:cubicBezTo>
                  <a:cubicBezTo>
                    <a:pt x="808" y="1305"/>
                    <a:pt x="807" y="1304"/>
                    <a:pt x="807" y="1304"/>
                  </a:cubicBezTo>
                  <a:cubicBezTo>
                    <a:pt x="807" y="1304"/>
                    <a:pt x="807" y="1303"/>
                    <a:pt x="807" y="1303"/>
                  </a:cubicBezTo>
                  <a:cubicBezTo>
                    <a:pt x="808" y="1301"/>
                    <a:pt x="809" y="1299"/>
                    <a:pt x="809" y="1297"/>
                  </a:cubicBezTo>
                  <a:cubicBezTo>
                    <a:pt x="811" y="1293"/>
                    <a:pt x="812" y="1288"/>
                    <a:pt x="814" y="1285"/>
                  </a:cubicBezTo>
                  <a:cubicBezTo>
                    <a:pt x="815" y="1281"/>
                    <a:pt x="817" y="1277"/>
                    <a:pt x="820" y="1274"/>
                  </a:cubicBezTo>
                  <a:cubicBezTo>
                    <a:pt x="820" y="1273"/>
                    <a:pt x="820" y="1273"/>
                    <a:pt x="820" y="1273"/>
                  </a:cubicBezTo>
                  <a:cubicBezTo>
                    <a:pt x="821" y="1273"/>
                    <a:pt x="821" y="1272"/>
                    <a:pt x="821" y="1272"/>
                  </a:cubicBezTo>
                  <a:cubicBezTo>
                    <a:pt x="822" y="1271"/>
                    <a:pt x="822" y="1271"/>
                    <a:pt x="822" y="1271"/>
                  </a:cubicBezTo>
                  <a:cubicBezTo>
                    <a:pt x="822" y="1271"/>
                    <a:pt x="822" y="1271"/>
                    <a:pt x="822" y="1271"/>
                  </a:cubicBezTo>
                  <a:cubicBezTo>
                    <a:pt x="822" y="1271"/>
                    <a:pt x="822" y="1271"/>
                    <a:pt x="822" y="1271"/>
                  </a:cubicBezTo>
                  <a:cubicBezTo>
                    <a:pt x="823" y="1270"/>
                    <a:pt x="823" y="1270"/>
                    <a:pt x="823" y="1270"/>
                  </a:cubicBezTo>
                  <a:cubicBezTo>
                    <a:pt x="824" y="1269"/>
                    <a:pt x="825" y="1269"/>
                    <a:pt x="826" y="1268"/>
                  </a:cubicBezTo>
                  <a:cubicBezTo>
                    <a:pt x="826" y="1267"/>
                    <a:pt x="827" y="1267"/>
                    <a:pt x="828" y="1266"/>
                  </a:cubicBezTo>
                  <a:cubicBezTo>
                    <a:pt x="834" y="1261"/>
                    <a:pt x="840" y="1257"/>
                    <a:pt x="845" y="1253"/>
                  </a:cubicBezTo>
                  <a:cubicBezTo>
                    <a:pt x="851" y="1249"/>
                    <a:pt x="857" y="1245"/>
                    <a:pt x="862" y="1242"/>
                  </a:cubicBezTo>
                  <a:cubicBezTo>
                    <a:pt x="864" y="1242"/>
                    <a:pt x="865" y="1241"/>
                    <a:pt x="866" y="1240"/>
                  </a:cubicBezTo>
                  <a:cubicBezTo>
                    <a:pt x="866" y="1240"/>
                    <a:pt x="866" y="1240"/>
                    <a:pt x="866" y="1240"/>
                  </a:cubicBezTo>
                  <a:cubicBezTo>
                    <a:pt x="850" y="1263"/>
                    <a:pt x="833" y="1293"/>
                    <a:pt x="812" y="1309"/>
                  </a:cubicBezTo>
                  <a:cubicBezTo>
                    <a:pt x="837" y="1296"/>
                    <a:pt x="853" y="1268"/>
                    <a:pt x="872" y="1250"/>
                  </a:cubicBezTo>
                  <a:cubicBezTo>
                    <a:pt x="891" y="1232"/>
                    <a:pt x="910" y="1218"/>
                    <a:pt x="932" y="1200"/>
                  </a:cubicBezTo>
                  <a:cubicBezTo>
                    <a:pt x="948" y="1187"/>
                    <a:pt x="994" y="1198"/>
                    <a:pt x="1011" y="1212"/>
                  </a:cubicBezTo>
                  <a:cubicBezTo>
                    <a:pt x="1033" y="1231"/>
                    <a:pt x="1038" y="1265"/>
                    <a:pt x="1057" y="1286"/>
                  </a:cubicBezTo>
                  <a:cubicBezTo>
                    <a:pt x="1073" y="1304"/>
                    <a:pt x="1087" y="1321"/>
                    <a:pt x="1097" y="1344"/>
                  </a:cubicBezTo>
                  <a:cubicBezTo>
                    <a:pt x="1107" y="1367"/>
                    <a:pt x="1102" y="1385"/>
                    <a:pt x="1106" y="1409"/>
                  </a:cubicBezTo>
                  <a:cubicBezTo>
                    <a:pt x="1110" y="1433"/>
                    <a:pt x="1125" y="1451"/>
                    <a:pt x="1132" y="1474"/>
                  </a:cubicBezTo>
                  <a:cubicBezTo>
                    <a:pt x="1139" y="1495"/>
                    <a:pt x="1144" y="1514"/>
                    <a:pt x="1154" y="1535"/>
                  </a:cubicBezTo>
                  <a:cubicBezTo>
                    <a:pt x="1176" y="1585"/>
                    <a:pt x="1178" y="1642"/>
                    <a:pt x="1190" y="1692"/>
                  </a:cubicBezTo>
                  <a:cubicBezTo>
                    <a:pt x="1199" y="1733"/>
                    <a:pt x="1200" y="1766"/>
                    <a:pt x="1168" y="1807"/>
                  </a:cubicBezTo>
                  <a:cubicBezTo>
                    <a:pt x="1146" y="1835"/>
                    <a:pt x="1128" y="1854"/>
                    <a:pt x="1095" y="1877"/>
                  </a:cubicBezTo>
                  <a:cubicBezTo>
                    <a:pt x="1059" y="1895"/>
                    <a:pt x="1011" y="1896"/>
                    <a:pt x="972" y="1904"/>
                  </a:cubicBezTo>
                  <a:cubicBezTo>
                    <a:pt x="920" y="1914"/>
                    <a:pt x="859" y="1908"/>
                    <a:pt x="811" y="1938"/>
                  </a:cubicBezTo>
                  <a:cubicBezTo>
                    <a:pt x="774" y="1960"/>
                    <a:pt x="754" y="1985"/>
                    <a:pt x="711" y="2003"/>
                  </a:cubicBezTo>
                  <a:cubicBezTo>
                    <a:pt x="701" y="2007"/>
                    <a:pt x="692" y="2011"/>
                    <a:pt x="683" y="2015"/>
                  </a:cubicBezTo>
                  <a:cubicBezTo>
                    <a:pt x="682" y="2015"/>
                    <a:pt x="682" y="2015"/>
                    <a:pt x="682" y="2015"/>
                  </a:cubicBezTo>
                  <a:cubicBezTo>
                    <a:pt x="679" y="2015"/>
                    <a:pt x="675" y="2014"/>
                    <a:pt x="672" y="2014"/>
                  </a:cubicBezTo>
                  <a:cubicBezTo>
                    <a:pt x="668" y="2013"/>
                    <a:pt x="664" y="2012"/>
                    <a:pt x="660" y="2011"/>
                  </a:cubicBezTo>
                  <a:cubicBezTo>
                    <a:pt x="657" y="2011"/>
                    <a:pt x="655" y="2010"/>
                    <a:pt x="653" y="2010"/>
                  </a:cubicBezTo>
                  <a:cubicBezTo>
                    <a:pt x="651" y="2009"/>
                    <a:pt x="649" y="2009"/>
                    <a:pt x="647" y="2009"/>
                  </a:cubicBezTo>
                  <a:cubicBezTo>
                    <a:pt x="642" y="2008"/>
                    <a:pt x="637" y="2007"/>
                    <a:pt x="633" y="2006"/>
                  </a:cubicBezTo>
                  <a:cubicBezTo>
                    <a:pt x="630" y="2006"/>
                    <a:pt x="628" y="2006"/>
                    <a:pt x="626" y="2006"/>
                  </a:cubicBezTo>
                  <a:cubicBezTo>
                    <a:pt x="624" y="2006"/>
                    <a:pt x="623" y="2006"/>
                    <a:pt x="622" y="2006"/>
                  </a:cubicBezTo>
                  <a:cubicBezTo>
                    <a:pt x="621" y="2006"/>
                    <a:pt x="621" y="2006"/>
                    <a:pt x="620" y="2006"/>
                  </a:cubicBezTo>
                  <a:cubicBezTo>
                    <a:pt x="619" y="2006"/>
                    <a:pt x="619" y="2006"/>
                    <a:pt x="619" y="2006"/>
                  </a:cubicBezTo>
                  <a:cubicBezTo>
                    <a:pt x="619" y="2006"/>
                    <a:pt x="619" y="2006"/>
                    <a:pt x="619" y="2006"/>
                  </a:cubicBezTo>
                  <a:cubicBezTo>
                    <a:pt x="618" y="2006"/>
                    <a:pt x="618" y="2006"/>
                    <a:pt x="618" y="2006"/>
                  </a:cubicBezTo>
                  <a:cubicBezTo>
                    <a:pt x="617" y="2006"/>
                    <a:pt x="616" y="2006"/>
                    <a:pt x="615" y="2006"/>
                  </a:cubicBezTo>
                  <a:cubicBezTo>
                    <a:pt x="614" y="2007"/>
                    <a:pt x="613" y="2007"/>
                    <a:pt x="611" y="2007"/>
                  </a:cubicBezTo>
                  <a:cubicBezTo>
                    <a:pt x="609" y="2007"/>
                    <a:pt x="607" y="2008"/>
                    <a:pt x="605" y="2008"/>
                  </a:cubicBezTo>
                  <a:cubicBezTo>
                    <a:pt x="600" y="2010"/>
                    <a:pt x="596" y="2011"/>
                    <a:pt x="593" y="2013"/>
                  </a:cubicBezTo>
                  <a:cubicBezTo>
                    <a:pt x="589" y="2014"/>
                    <a:pt x="585" y="2016"/>
                    <a:pt x="582" y="2017"/>
                  </a:cubicBezTo>
                  <a:cubicBezTo>
                    <a:pt x="579" y="2019"/>
                    <a:pt x="577" y="2021"/>
                    <a:pt x="574" y="2022"/>
                  </a:cubicBezTo>
                  <a:cubicBezTo>
                    <a:pt x="572" y="2024"/>
                    <a:pt x="570" y="2025"/>
                    <a:pt x="568" y="2026"/>
                  </a:cubicBezTo>
                  <a:cubicBezTo>
                    <a:pt x="566" y="2027"/>
                    <a:pt x="565" y="2028"/>
                    <a:pt x="564" y="2029"/>
                  </a:cubicBezTo>
                  <a:cubicBezTo>
                    <a:pt x="563" y="2030"/>
                    <a:pt x="563" y="2030"/>
                    <a:pt x="563" y="2030"/>
                  </a:cubicBezTo>
                  <a:cubicBezTo>
                    <a:pt x="563" y="2030"/>
                    <a:pt x="563" y="2030"/>
                    <a:pt x="564" y="2029"/>
                  </a:cubicBezTo>
                  <a:cubicBezTo>
                    <a:pt x="565" y="2029"/>
                    <a:pt x="567" y="2028"/>
                    <a:pt x="569" y="2028"/>
                  </a:cubicBezTo>
                  <a:cubicBezTo>
                    <a:pt x="571" y="2027"/>
                    <a:pt x="573" y="2026"/>
                    <a:pt x="576" y="2025"/>
                  </a:cubicBezTo>
                  <a:cubicBezTo>
                    <a:pt x="578" y="2024"/>
                    <a:pt x="581" y="2023"/>
                    <a:pt x="584" y="2022"/>
                  </a:cubicBezTo>
                  <a:cubicBezTo>
                    <a:pt x="587" y="2020"/>
                    <a:pt x="591" y="2019"/>
                    <a:pt x="595" y="2018"/>
                  </a:cubicBezTo>
                  <a:cubicBezTo>
                    <a:pt x="598" y="2017"/>
                    <a:pt x="602" y="2016"/>
                    <a:pt x="606" y="2015"/>
                  </a:cubicBezTo>
                  <a:cubicBezTo>
                    <a:pt x="608" y="2015"/>
                    <a:pt x="610" y="2015"/>
                    <a:pt x="612" y="2014"/>
                  </a:cubicBezTo>
                  <a:cubicBezTo>
                    <a:pt x="613" y="2014"/>
                    <a:pt x="615" y="2014"/>
                    <a:pt x="616" y="2014"/>
                  </a:cubicBezTo>
                  <a:cubicBezTo>
                    <a:pt x="617" y="2014"/>
                    <a:pt x="618" y="2014"/>
                    <a:pt x="619" y="2014"/>
                  </a:cubicBezTo>
                  <a:cubicBezTo>
                    <a:pt x="619" y="2014"/>
                    <a:pt x="619" y="2014"/>
                    <a:pt x="619" y="2014"/>
                  </a:cubicBezTo>
                  <a:cubicBezTo>
                    <a:pt x="619" y="2014"/>
                    <a:pt x="619" y="2014"/>
                    <a:pt x="619" y="2014"/>
                  </a:cubicBezTo>
                  <a:cubicBezTo>
                    <a:pt x="619" y="2014"/>
                    <a:pt x="619" y="2014"/>
                    <a:pt x="619" y="2014"/>
                  </a:cubicBezTo>
                  <a:cubicBezTo>
                    <a:pt x="619" y="2014"/>
                    <a:pt x="619" y="2014"/>
                    <a:pt x="619" y="2014"/>
                  </a:cubicBezTo>
                  <a:cubicBezTo>
                    <a:pt x="620" y="2014"/>
                    <a:pt x="620" y="2014"/>
                    <a:pt x="620" y="2014"/>
                  </a:cubicBezTo>
                  <a:cubicBezTo>
                    <a:pt x="620" y="2014"/>
                    <a:pt x="620" y="2014"/>
                    <a:pt x="620" y="2014"/>
                  </a:cubicBezTo>
                  <a:cubicBezTo>
                    <a:pt x="621" y="2014"/>
                    <a:pt x="622" y="2014"/>
                    <a:pt x="622" y="2014"/>
                  </a:cubicBezTo>
                  <a:cubicBezTo>
                    <a:pt x="623" y="2014"/>
                    <a:pt x="624" y="2014"/>
                    <a:pt x="625" y="2014"/>
                  </a:cubicBezTo>
                  <a:cubicBezTo>
                    <a:pt x="627" y="2014"/>
                    <a:pt x="630" y="2014"/>
                    <a:pt x="632" y="2014"/>
                  </a:cubicBezTo>
                  <a:cubicBezTo>
                    <a:pt x="636" y="2015"/>
                    <a:pt x="641" y="2015"/>
                    <a:pt x="645" y="2016"/>
                  </a:cubicBezTo>
                  <a:cubicBezTo>
                    <a:pt x="647" y="2016"/>
                    <a:pt x="650" y="2017"/>
                    <a:pt x="652" y="2017"/>
                  </a:cubicBezTo>
                  <a:cubicBezTo>
                    <a:pt x="654" y="2018"/>
                    <a:pt x="656" y="2018"/>
                    <a:pt x="658" y="2018"/>
                  </a:cubicBezTo>
                  <a:cubicBezTo>
                    <a:pt x="663" y="2019"/>
                    <a:pt x="667" y="2019"/>
                    <a:pt x="671" y="2020"/>
                  </a:cubicBezTo>
                  <a:cubicBezTo>
                    <a:pt x="671" y="2020"/>
                    <a:pt x="671" y="2020"/>
                    <a:pt x="671" y="2020"/>
                  </a:cubicBezTo>
                  <a:cubicBezTo>
                    <a:pt x="653" y="2026"/>
                    <a:pt x="635" y="2033"/>
                    <a:pt x="617" y="2038"/>
                  </a:cubicBezTo>
                  <a:cubicBezTo>
                    <a:pt x="602" y="2042"/>
                    <a:pt x="588" y="2047"/>
                    <a:pt x="573" y="2053"/>
                  </a:cubicBezTo>
                  <a:cubicBezTo>
                    <a:pt x="573" y="2053"/>
                    <a:pt x="572" y="2053"/>
                    <a:pt x="572" y="2052"/>
                  </a:cubicBezTo>
                  <a:cubicBezTo>
                    <a:pt x="571" y="2052"/>
                    <a:pt x="569" y="2052"/>
                    <a:pt x="568" y="2052"/>
                  </a:cubicBezTo>
                  <a:cubicBezTo>
                    <a:pt x="567" y="2052"/>
                    <a:pt x="566" y="2052"/>
                    <a:pt x="565" y="2052"/>
                  </a:cubicBezTo>
                  <a:cubicBezTo>
                    <a:pt x="563" y="2051"/>
                    <a:pt x="562" y="2051"/>
                    <a:pt x="561" y="2051"/>
                  </a:cubicBezTo>
                  <a:cubicBezTo>
                    <a:pt x="559" y="2051"/>
                    <a:pt x="558" y="2051"/>
                    <a:pt x="556" y="2051"/>
                  </a:cubicBezTo>
                  <a:cubicBezTo>
                    <a:pt x="555" y="2051"/>
                    <a:pt x="553" y="2051"/>
                    <a:pt x="552" y="2051"/>
                  </a:cubicBezTo>
                  <a:cubicBezTo>
                    <a:pt x="550" y="2051"/>
                    <a:pt x="549" y="2051"/>
                    <a:pt x="547" y="2051"/>
                  </a:cubicBezTo>
                  <a:cubicBezTo>
                    <a:pt x="544" y="2051"/>
                    <a:pt x="541" y="2051"/>
                    <a:pt x="537" y="2052"/>
                  </a:cubicBezTo>
                  <a:cubicBezTo>
                    <a:pt x="534" y="2052"/>
                    <a:pt x="531" y="2053"/>
                    <a:pt x="527" y="2053"/>
                  </a:cubicBezTo>
                  <a:cubicBezTo>
                    <a:pt x="524" y="2054"/>
                    <a:pt x="520" y="2054"/>
                    <a:pt x="517" y="2055"/>
                  </a:cubicBezTo>
                  <a:cubicBezTo>
                    <a:pt x="514" y="2056"/>
                    <a:pt x="511" y="2057"/>
                    <a:pt x="508" y="2058"/>
                  </a:cubicBezTo>
                  <a:cubicBezTo>
                    <a:pt x="506" y="2058"/>
                    <a:pt x="505" y="2059"/>
                    <a:pt x="503" y="2059"/>
                  </a:cubicBezTo>
                  <a:cubicBezTo>
                    <a:pt x="502" y="2060"/>
                    <a:pt x="500" y="2060"/>
                    <a:pt x="499" y="2061"/>
                  </a:cubicBezTo>
                  <a:cubicBezTo>
                    <a:pt x="498" y="2062"/>
                    <a:pt x="496" y="2062"/>
                    <a:pt x="495" y="2063"/>
                  </a:cubicBezTo>
                  <a:cubicBezTo>
                    <a:pt x="494" y="2063"/>
                    <a:pt x="493" y="2064"/>
                    <a:pt x="491" y="2064"/>
                  </a:cubicBezTo>
                  <a:cubicBezTo>
                    <a:pt x="490" y="2065"/>
                    <a:pt x="489" y="2065"/>
                    <a:pt x="488" y="2066"/>
                  </a:cubicBezTo>
                  <a:cubicBezTo>
                    <a:pt x="487" y="2066"/>
                    <a:pt x="486" y="2067"/>
                    <a:pt x="485" y="2067"/>
                  </a:cubicBezTo>
                  <a:cubicBezTo>
                    <a:pt x="484" y="2068"/>
                    <a:pt x="483" y="2068"/>
                    <a:pt x="483" y="2069"/>
                  </a:cubicBezTo>
                  <a:cubicBezTo>
                    <a:pt x="482" y="2069"/>
                    <a:pt x="481" y="2070"/>
                    <a:pt x="481" y="2070"/>
                  </a:cubicBezTo>
                  <a:cubicBezTo>
                    <a:pt x="479" y="2071"/>
                    <a:pt x="478" y="2072"/>
                    <a:pt x="478" y="2072"/>
                  </a:cubicBezTo>
                  <a:cubicBezTo>
                    <a:pt x="477" y="2072"/>
                    <a:pt x="477" y="2073"/>
                    <a:pt x="477" y="2073"/>
                  </a:cubicBezTo>
                  <a:cubicBezTo>
                    <a:pt x="477" y="2073"/>
                    <a:pt x="477" y="2073"/>
                    <a:pt x="478" y="2072"/>
                  </a:cubicBezTo>
                  <a:cubicBezTo>
                    <a:pt x="479" y="2072"/>
                    <a:pt x="480" y="2072"/>
                    <a:pt x="481" y="2072"/>
                  </a:cubicBezTo>
                  <a:cubicBezTo>
                    <a:pt x="482" y="2071"/>
                    <a:pt x="483" y="2071"/>
                    <a:pt x="484" y="2071"/>
                  </a:cubicBezTo>
                  <a:cubicBezTo>
                    <a:pt x="484" y="2071"/>
                    <a:pt x="485" y="2071"/>
                    <a:pt x="486" y="2070"/>
                  </a:cubicBezTo>
                  <a:cubicBezTo>
                    <a:pt x="487" y="2070"/>
                    <a:pt x="488" y="2070"/>
                    <a:pt x="490" y="2069"/>
                  </a:cubicBezTo>
                  <a:cubicBezTo>
                    <a:pt x="491" y="2069"/>
                    <a:pt x="492" y="2069"/>
                    <a:pt x="493" y="2069"/>
                  </a:cubicBezTo>
                  <a:cubicBezTo>
                    <a:pt x="494" y="2068"/>
                    <a:pt x="495" y="2068"/>
                    <a:pt x="497" y="2068"/>
                  </a:cubicBezTo>
                  <a:cubicBezTo>
                    <a:pt x="498" y="2067"/>
                    <a:pt x="499" y="2067"/>
                    <a:pt x="501" y="2067"/>
                  </a:cubicBezTo>
                  <a:cubicBezTo>
                    <a:pt x="502" y="2067"/>
                    <a:pt x="502" y="2066"/>
                    <a:pt x="503" y="2066"/>
                  </a:cubicBezTo>
                  <a:cubicBezTo>
                    <a:pt x="504" y="2066"/>
                    <a:pt x="504" y="2066"/>
                    <a:pt x="505" y="2066"/>
                  </a:cubicBezTo>
                  <a:cubicBezTo>
                    <a:pt x="507" y="2065"/>
                    <a:pt x="508" y="2065"/>
                    <a:pt x="510" y="2065"/>
                  </a:cubicBezTo>
                  <a:cubicBezTo>
                    <a:pt x="511" y="2064"/>
                    <a:pt x="513" y="2064"/>
                    <a:pt x="514" y="2064"/>
                  </a:cubicBezTo>
                  <a:cubicBezTo>
                    <a:pt x="516" y="2063"/>
                    <a:pt x="517" y="2063"/>
                    <a:pt x="519" y="2063"/>
                  </a:cubicBezTo>
                  <a:cubicBezTo>
                    <a:pt x="522" y="2062"/>
                    <a:pt x="525" y="2062"/>
                    <a:pt x="529" y="2061"/>
                  </a:cubicBezTo>
                  <a:cubicBezTo>
                    <a:pt x="532" y="2060"/>
                    <a:pt x="535" y="2060"/>
                    <a:pt x="538" y="2059"/>
                  </a:cubicBezTo>
                  <a:cubicBezTo>
                    <a:pt x="540" y="2059"/>
                    <a:pt x="541" y="2059"/>
                    <a:pt x="543" y="2059"/>
                  </a:cubicBezTo>
                  <a:cubicBezTo>
                    <a:pt x="545" y="2058"/>
                    <a:pt x="546" y="2058"/>
                    <a:pt x="548" y="2058"/>
                  </a:cubicBezTo>
                  <a:cubicBezTo>
                    <a:pt x="549" y="2058"/>
                    <a:pt x="551" y="2058"/>
                    <a:pt x="552" y="2057"/>
                  </a:cubicBezTo>
                  <a:cubicBezTo>
                    <a:pt x="553" y="2057"/>
                    <a:pt x="554" y="2057"/>
                    <a:pt x="554" y="2057"/>
                  </a:cubicBezTo>
                  <a:cubicBezTo>
                    <a:pt x="555" y="2057"/>
                    <a:pt x="556" y="2057"/>
                    <a:pt x="557" y="2057"/>
                  </a:cubicBezTo>
                  <a:cubicBezTo>
                    <a:pt x="558" y="2057"/>
                    <a:pt x="559" y="2057"/>
                    <a:pt x="561" y="2057"/>
                  </a:cubicBezTo>
                  <a:cubicBezTo>
                    <a:pt x="562" y="2056"/>
                    <a:pt x="563" y="2056"/>
                    <a:pt x="565" y="2056"/>
                  </a:cubicBezTo>
                  <a:cubicBezTo>
                    <a:pt x="565" y="2056"/>
                    <a:pt x="565" y="2056"/>
                    <a:pt x="565" y="2056"/>
                  </a:cubicBezTo>
                  <a:cubicBezTo>
                    <a:pt x="536" y="2068"/>
                    <a:pt x="509" y="2083"/>
                    <a:pt x="484" y="2102"/>
                  </a:cubicBezTo>
                  <a:cubicBezTo>
                    <a:pt x="484" y="2102"/>
                    <a:pt x="483" y="2103"/>
                    <a:pt x="483" y="2103"/>
                  </a:cubicBezTo>
                  <a:cubicBezTo>
                    <a:pt x="478" y="2107"/>
                    <a:pt x="473" y="2110"/>
                    <a:pt x="468" y="2114"/>
                  </a:cubicBezTo>
                  <a:cubicBezTo>
                    <a:pt x="466" y="2116"/>
                    <a:pt x="463" y="2118"/>
                    <a:pt x="461" y="2120"/>
                  </a:cubicBezTo>
                  <a:cubicBezTo>
                    <a:pt x="458" y="2122"/>
                    <a:pt x="456" y="2124"/>
                    <a:pt x="453" y="2126"/>
                  </a:cubicBezTo>
                  <a:cubicBezTo>
                    <a:pt x="448" y="2130"/>
                    <a:pt x="443" y="2134"/>
                    <a:pt x="438" y="2138"/>
                  </a:cubicBezTo>
                  <a:cubicBezTo>
                    <a:pt x="433" y="2142"/>
                    <a:pt x="427" y="2146"/>
                    <a:pt x="422" y="2149"/>
                  </a:cubicBezTo>
                  <a:cubicBezTo>
                    <a:pt x="419" y="2150"/>
                    <a:pt x="416" y="2152"/>
                    <a:pt x="413" y="2153"/>
                  </a:cubicBezTo>
                  <a:cubicBezTo>
                    <a:pt x="411" y="2154"/>
                    <a:pt x="408" y="2155"/>
                    <a:pt x="405" y="2156"/>
                  </a:cubicBezTo>
                  <a:cubicBezTo>
                    <a:pt x="404" y="2157"/>
                    <a:pt x="404" y="2157"/>
                    <a:pt x="403" y="2157"/>
                  </a:cubicBezTo>
                  <a:cubicBezTo>
                    <a:pt x="402" y="2157"/>
                    <a:pt x="402" y="2158"/>
                    <a:pt x="401" y="2158"/>
                  </a:cubicBezTo>
                  <a:cubicBezTo>
                    <a:pt x="400" y="2158"/>
                    <a:pt x="399" y="2158"/>
                    <a:pt x="399" y="2158"/>
                  </a:cubicBezTo>
                  <a:cubicBezTo>
                    <a:pt x="398" y="2159"/>
                    <a:pt x="398" y="2159"/>
                    <a:pt x="398" y="2159"/>
                  </a:cubicBezTo>
                  <a:cubicBezTo>
                    <a:pt x="397" y="2159"/>
                    <a:pt x="397" y="2159"/>
                    <a:pt x="397" y="2159"/>
                  </a:cubicBezTo>
                  <a:cubicBezTo>
                    <a:pt x="397" y="2159"/>
                    <a:pt x="397" y="2159"/>
                    <a:pt x="397" y="2159"/>
                  </a:cubicBezTo>
                  <a:cubicBezTo>
                    <a:pt x="397" y="2159"/>
                    <a:pt x="397" y="2159"/>
                    <a:pt x="397" y="2159"/>
                  </a:cubicBezTo>
                  <a:cubicBezTo>
                    <a:pt x="397" y="2159"/>
                    <a:pt x="397" y="2159"/>
                    <a:pt x="397" y="2159"/>
                  </a:cubicBezTo>
                  <a:cubicBezTo>
                    <a:pt x="397" y="2159"/>
                    <a:pt x="397" y="2159"/>
                    <a:pt x="397" y="2159"/>
                  </a:cubicBezTo>
                  <a:cubicBezTo>
                    <a:pt x="395" y="2159"/>
                    <a:pt x="394" y="2160"/>
                    <a:pt x="392" y="2160"/>
                  </a:cubicBezTo>
                  <a:cubicBezTo>
                    <a:pt x="392" y="2160"/>
                    <a:pt x="391" y="2160"/>
                    <a:pt x="390" y="2160"/>
                  </a:cubicBezTo>
                  <a:cubicBezTo>
                    <a:pt x="390" y="2160"/>
                    <a:pt x="389" y="2161"/>
                    <a:pt x="388" y="2161"/>
                  </a:cubicBezTo>
                  <a:cubicBezTo>
                    <a:pt x="383" y="2162"/>
                    <a:pt x="377" y="2162"/>
                    <a:pt x="373" y="2163"/>
                  </a:cubicBezTo>
                  <a:cubicBezTo>
                    <a:pt x="368" y="2164"/>
                    <a:pt x="363" y="2165"/>
                    <a:pt x="359" y="2166"/>
                  </a:cubicBezTo>
                  <a:cubicBezTo>
                    <a:pt x="359" y="2166"/>
                    <a:pt x="358" y="2166"/>
                    <a:pt x="358" y="2166"/>
                  </a:cubicBezTo>
                  <a:cubicBezTo>
                    <a:pt x="357" y="2167"/>
                    <a:pt x="357" y="2167"/>
                    <a:pt x="356" y="2167"/>
                  </a:cubicBezTo>
                  <a:cubicBezTo>
                    <a:pt x="355" y="2167"/>
                    <a:pt x="354" y="2167"/>
                    <a:pt x="354" y="2168"/>
                  </a:cubicBezTo>
                  <a:cubicBezTo>
                    <a:pt x="352" y="2169"/>
                    <a:pt x="350" y="2169"/>
                    <a:pt x="349" y="2170"/>
                  </a:cubicBezTo>
                  <a:cubicBezTo>
                    <a:pt x="348" y="2170"/>
                    <a:pt x="348" y="2171"/>
                    <a:pt x="347" y="2171"/>
                  </a:cubicBezTo>
                  <a:cubicBezTo>
                    <a:pt x="347" y="2171"/>
                    <a:pt x="346" y="2172"/>
                    <a:pt x="346" y="2172"/>
                  </a:cubicBezTo>
                  <a:cubicBezTo>
                    <a:pt x="345" y="2172"/>
                    <a:pt x="345" y="2172"/>
                    <a:pt x="344" y="2173"/>
                  </a:cubicBezTo>
                  <a:cubicBezTo>
                    <a:pt x="344" y="2173"/>
                    <a:pt x="344" y="2173"/>
                    <a:pt x="343" y="2174"/>
                  </a:cubicBezTo>
                  <a:cubicBezTo>
                    <a:pt x="342" y="2175"/>
                    <a:pt x="342" y="2175"/>
                    <a:pt x="342" y="2175"/>
                  </a:cubicBezTo>
                  <a:cubicBezTo>
                    <a:pt x="342" y="2175"/>
                    <a:pt x="342" y="2175"/>
                    <a:pt x="344" y="2174"/>
                  </a:cubicBezTo>
                  <a:cubicBezTo>
                    <a:pt x="344" y="2174"/>
                    <a:pt x="344" y="2174"/>
                    <a:pt x="345" y="2173"/>
                  </a:cubicBezTo>
                  <a:cubicBezTo>
                    <a:pt x="345" y="2173"/>
                    <a:pt x="346" y="2173"/>
                    <a:pt x="346" y="2173"/>
                  </a:cubicBezTo>
                  <a:cubicBezTo>
                    <a:pt x="347" y="2173"/>
                    <a:pt x="347" y="2172"/>
                    <a:pt x="348" y="2172"/>
                  </a:cubicBezTo>
                  <a:cubicBezTo>
                    <a:pt x="348" y="2172"/>
                    <a:pt x="349" y="2172"/>
                    <a:pt x="350" y="2171"/>
                  </a:cubicBezTo>
                  <a:cubicBezTo>
                    <a:pt x="352" y="2170"/>
                    <a:pt x="356" y="2170"/>
                    <a:pt x="360" y="2169"/>
                  </a:cubicBezTo>
                  <a:cubicBezTo>
                    <a:pt x="364" y="2168"/>
                    <a:pt x="368" y="2168"/>
                    <a:pt x="373" y="2168"/>
                  </a:cubicBezTo>
                  <a:cubicBezTo>
                    <a:pt x="378" y="2167"/>
                    <a:pt x="383" y="2167"/>
                    <a:pt x="389" y="2167"/>
                  </a:cubicBezTo>
                  <a:cubicBezTo>
                    <a:pt x="390" y="2167"/>
                    <a:pt x="391" y="2166"/>
                    <a:pt x="391" y="2166"/>
                  </a:cubicBezTo>
                  <a:cubicBezTo>
                    <a:pt x="392" y="2166"/>
                    <a:pt x="393" y="2166"/>
                    <a:pt x="394" y="2166"/>
                  </a:cubicBezTo>
                  <a:cubicBezTo>
                    <a:pt x="395" y="2166"/>
                    <a:pt x="396" y="2166"/>
                    <a:pt x="398" y="2165"/>
                  </a:cubicBezTo>
                  <a:cubicBezTo>
                    <a:pt x="400" y="2165"/>
                    <a:pt x="401" y="2165"/>
                    <a:pt x="403" y="2164"/>
                  </a:cubicBezTo>
                  <a:cubicBezTo>
                    <a:pt x="403" y="2164"/>
                    <a:pt x="404" y="2164"/>
                    <a:pt x="405" y="2164"/>
                  </a:cubicBezTo>
                  <a:cubicBezTo>
                    <a:pt x="406" y="2164"/>
                    <a:pt x="406" y="2163"/>
                    <a:pt x="407" y="2163"/>
                  </a:cubicBezTo>
                  <a:cubicBezTo>
                    <a:pt x="410" y="2162"/>
                    <a:pt x="413" y="2161"/>
                    <a:pt x="416" y="2160"/>
                  </a:cubicBezTo>
                  <a:cubicBezTo>
                    <a:pt x="418" y="2159"/>
                    <a:pt x="419" y="2158"/>
                    <a:pt x="421" y="2158"/>
                  </a:cubicBezTo>
                  <a:cubicBezTo>
                    <a:pt x="423" y="2157"/>
                    <a:pt x="424" y="2156"/>
                    <a:pt x="425" y="2155"/>
                  </a:cubicBezTo>
                  <a:cubicBezTo>
                    <a:pt x="431" y="2152"/>
                    <a:pt x="437" y="2148"/>
                    <a:pt x="442" y="2144"/>
                  </a:cubicBezTo>
                  <a:cubicBezTo>
                    <a:pt x="445" y="2142"/>
                    <a:pt x="448" y="2140"/>
                    <a:pt x="450" y="2138"/>
                  </a:cubicBezTo>
                  <a:cubicBezTo>
                    <a:pt x="450" y="2138"/>
                    <a:pt x="450" y="2138"/>
                    <a:pt x="450" y="2138"/>
                  </a:cubicBezTo>
                  <a:cubicBezTo>
                    <a:pt x="450" y="2138"/>
                    <a:pt x="450" y="2138"/>
                    <a:pt x="451" y="2138"/>
                  </a:cubicBezTo>
                  <a:cubicBezTo>
                    <a:pt x="453" y="2136"/>
                    <a:pt x="456" y="2134"/>
                    <a:pt x="458" y="2132"/>
                  </a:cubicBezTo>
                  <a:cubicBezTo>
                    <a:pt x="461" y="2130"/>
                    <a:pt x="463" y="2128"/>
                    <a:pt x="465" y="2126"/>
                  </a:cubicBezTo>
                  <a:cubicBezTo>
                    <a:pt x="468" y="2124"/>
                    <a:pt x="470" y="2121"/>
                    <a:pt x="473" y="2119"/>
                  </a:cubicBezTo>
                  <a:cubicBezTo>
                    <a:pt x="477" y="2115"/>
                    <a:pt x="482" y="2112"/>
                    <a:pt x="486" y="2108"/>
                  </a:cubicBezTo>
                  <a:cubicBezTo>
                    <a:pt x="489" y="2106"/>
                    <a:pt x="491" y="2104"/>
                    <a:pt x="493" y="2102"/>
                  </a:cubicBezTo>
                  <a:cubicBezTo>
                    <a:pt x="508" y="2096"/>
                    <a:pt x="524" y="2091"/>
                    <a:pt x="539" y="2085"/>
                  </a:cubicBezTo>
                  <a:cubicBezTo>
                    <a:pt x="539" y="2086"/>
                    <a:pt x="539" y="2086"/>
                    <a:pt x="539" y="2086"/>
                  </a:cubicBezTo>
                  <a:cubicBezTo>
                    <a:pt x="538" y="2087"/>
                    <a:pt x="537" y="2087"/>
                    <a:pt x="537" y="2088"/>
                  </a:cubicBezTo>
                  <a:cubicBezTo>
                    <a:pt x="536" y="2089"/>
                    <a:pt x="535" y="2089"/>
                    <a:pt x="535" y="2090"/>
                  </a:cubicBezTo>
                  <a:cubicBezTo>
                    <a:pt x="533" y="2091"/>
                    <a:pt x="532" y="2093"/>
                    <a:pt x="531" y="2094"/>
                  </a:cubicBezTo>
                  <a:cubicBezTo>
                    <a:pt x="528" y="2097"/>
                    <a:pt x="526" y="2100"/>
                    <a:pt x="523" y="2103"/>
                  </a:cubicBezTo>
                  <a:cubicBezTo>
                    <a:pt x="521" y="2106"/>
                    <a:pt x="518" y="2109"/>
                    <a:pt x="516" y="2112"/>
                  </a:cubicBezTo>
                  <a:cubicBezTo>
                    <a:pt x="514" y="2115"/>
                    <a:pt x="512" y="2118"/>
                    <a:pt x="509" y="2121"/>
                  </a:cubicBezTo>
                  <a:cubicBezTo>
                    <a:pt x="507" y="2124"/>
                    <a:pt x="505" y="2126"/>
                    <a:pt x="503" y="2128"/>
                  </a:cubicBezTo>
                  <a:cubicBezTo>
                    <a:pt x="502" y="2129"/>
                    <a:pt x="502" y="2130"/>
                    <a:pt x="501" y="2130"/>
                  </a:cubicBezTo>
                  <a:cubicBezTo>
                    <a:pt x="500" y="2131"/>
                    <a:pt x="500" y="2131"/>
                    <a:pt x="499" y="2132"/>
                  </a:cubicBezTo>
                  <a:cubicBezTo>
                    <a:pt x="499" y="2132"/>
                    <a:pt x="499" y="2132"/>
                    <a:pt x="499" y="2133"/>
                  </a:cubicBezTo>
                  <a:cubicBezTo>
                    <a:pt x="498" y="2133"/>
                    <a:pt x="498" y="2133"/>
                    <a:pt x="498" y="2133"/>
                  </a:cubicBezTo>
                  <a:cubicBezTo>
                    <a:pt x="497" y="2134"/>
                    <a:pt x="497" y="2134"/>
                    <a:pt x="496" y="2135"/>
                  </a:cubicBezTo>
                  <a:cubicBezTo>
                    <a:pt x="495" y="2136"/>
                    <a:pt x="494" y="2136"/>
                    <a:pt x="493" y="2137"/>
                  </a:cubicBezTo>
                  <a:cubicBezTo>
                    <a:pt x="492" y="2138"/>
                    <a:pt x="491" y="2139"/>
                    <a:pt x="490" y="2139"/>
                  </a:cubicBezTo>
                  <a:cubicBezTo>
                    <a:pt x="489" y="2140"/>
                    <a:pt x="488" y="2140"/>
                    <a:pt x="487" y="2141"/>
                  </a:cubicBezTo>
                  <a:cubicBezTo>
                    <a:pt x="486" y="2142"/>
                    <a:pt x="486" y="2142"/>
                    <a:pt x="485" y="2142"/>
                  </a:cubicBezTo>
                  <a:cubicBezTo>
                    <a:pt x="483" y="2143"/>
                    <a:pt x="482" y="2144"/>
                    <a:pt x="481" y="2144"/>
                  </a:cubicBezTo>
                  <a:cubicBezTo>
                    <a:pt x="480" y="2144"/>
                    <a:pt x="480" y="2145"/>
                    <a:pt x="480" y="2145"/>
                  </a:cubicBezTo>
                  <a:cubicBezTo>
                    <a:pt x="480" y="2145"/>
                    <a:pt x="480" y="2145"/>
                    <a:pt x="481" y="2144"/>
                  </a:cubicBezTo>
                  <a:cubicBezTo>
                    <a:pt x="482" y="2144"/>
                    <a:pt x="482" y="2144"/>
                    <a:pt x="483" y="2144"/>
                  </a:cubicBezTo>
                  <a:cubicBezTo>
                    <a:pt x="484" y="2144"/>
                    <a:pt x="484" y="2144"/>
                    <a:pt x="485" y="2144"/>
                  </a:cubicBezTo>
                  <a:cubicBezTo>
                    <a:pt x="486" y="2144"/>
                    <a:pt x="487" y="2143"/>
                    <a:pt x="488" y="2143"/>
                  </a:cubicBezTo>
                  <a:cubicBezTo>
                    <a:pt x="489" y="2143"/>
                    <a:pt x="490" y="2142"/>
                    <a:pt x="491" y="2142"/>
                  </a:cubicBezTo>
                  <a:cubicBezTo>
                    <a:pt x="492" y="2142"/>
                    <a:pt x="494" y="2141"/>
                    <a:pt x="495" y="2141"/>
                  </a:cubicBezTo>
                  <a:cubicBezTo>
                    <a:pt x="496" y="2140"/>
                    <a:pt x="497" y="2139"/>
                    <a:pt x="499" y="2138"/>
                  </a:cubicBezTo>
                  <a:cubicBezTo>
                    <a:pt x="501" y="2137"/>
                    <a:pt x="504" y="2135"/>
                    <a:pt x="507" y="2133"/>
                  </a:cubicBezTo>
                  <a:cubicBezTo>
                    <a:pt x="509" y="2131"/>
                    <a:pt x="512" y="2128"/>
                    <a:pt x="515" y="2126"/>
                  </a:cubicBezTo>
                  <a:cubicBezTo>
                    <a:pt x="515" y="2125"/>
                    <a:pt x="516" y="2124"/>
                    <a:pt x="517" y="2124"/>
                  </a:cubicBezTo>
                  <a:cubicBezTo>
                    <a:pt x="517" y="2123"/>
                    <a:pt x="518" y="2122"/>
                    <a:pt x="518" y="2121"/>
                  </a:cubicBezTo>
                  <a:cubicBezTo>
                    <a:pt x="520" y="2120"/>
                    <a:pt x="521" y="2119"/>
                    <a:pt x="522" y="2117"/>
                  </a:cubicBezTo>
                  <a:cubicBezTo>
                    <a:pt x="525" y="2114"/>
                    <a:pt x="527" y="2111"/>
                    <a:pt x="529" y="2108"/>
                  </a:cubicBezTo>
                  <a:cubicBezTo>
                    <a:pt x="532" y="2105"/>
                    <a:pt x="534" y="2102"/>
                    <a:pt x="536" y="2099"/>
                  </a:cubicBezTo>
                  <a:cubicBezTo>
                    <a:pt x="539" y="2096"/>
                    <a:pt x="541" y="2094"/>
                    <a:pt x="544" y="2091"/>
                  </a:cubicBezTo>
                  <a:cubicBezTo>
                    <a:pt x="544" y="2090"/>
                    <a:pt x="545" y="2090"/>
                    <a:pt x="545" y="2089"/>
                  </a:cubicBezTo>
                  <a:cubicBezTo>
                    <a:pt x="546" y="2089"/>
                    <a:pt x="547" y="2088"/>
                    <a:pt x="547" y="2087"/>
                  </a:cubicBezTo>
                  <a:cubicBezTo>
                    <a:pt x="548" y="2086"/>
                    <a:pt x="550" y="2085"/>
                    <a:pt x="551" y="2084"/>
                  </a:cubicBezTo>
                  <a:cubicBezTo>
                    <a:pt x="552" y="2084"/>
                    <a:pt x="552" y="2083"/>
                    <a:pt x="553" y="2083"/>
                  </a:cubicBezTo>
                  <a:cubicBezTo>
                    <a:pt x="553" y="2082"/>
                    <a:pt x="554" y="2082"/>
                    <a:pt x="555" y="2081"/>
                  </a:cubicBezTo>
                  <a:cubicBezTo>
                    <a:pt x="555" y="2081"/>
                    <a:pt x="555" y="2081"/>
                    <a:pt x="555" y="2081"/>
                  </a:cubicBezTo>
                  <a:cubicBezTo>
                    <a:pt x="556" y="2080"/>
                    <a:pt x="556" y="2080"/>
                    <a:pt x="556" y="2080"/>
                  </a:cubicBezTo>
                  <a:cubicBezTo>
                    <a:pt x="557" y="2080"/>
                    <a:pt x="557" y="2079"/>
                    <a:pt x="558" y="2079"/>
                  </a:cubicBezTo>
                  <a:cubicBezTo>
                    <a:pt x="559" y="2078"/>
                    <a:pt x="559" y="2078"/>
                    <a:pt x="560" y="2078"/>
                  </a:cubicBezTo>
                  <a:cubicBezTo>
                    <a:pt x="563" y="2076"/>
                    <a:pt x="567" y="2075"/>
                    <a:pt x="570" y="2073"/>
                  </a:cubicBezTo>
                  <a:cubicBezTo>
                    <a:pt x="572" y="2072"/>
                    <a:pt x="573" y="2072"/>
                    <a:pt x="574" y="2072"/>
                  </a:cubicBezTo>
                  <a:cubicBezTo>
                    <a:pt x="575" y="2072"/>
                    <a:pt x="575" y="2071"/>
                    <a:pt x="575" y="2071"/>
                  </a:cubicBezTo>
                  <a:cubicBezTo>
                    <a:pt x="575" y="2071"/>
                    <a:pt x="575" y="2071"/>
                    <a:pt x="574" y="2071"/>
                  </a:cubicBezTo>
                  <a:cubicBezTo>
                    <a:pt x="574" y="2071"/>
                    <a:pt x="574" y="2071"/>
                    <a:pt x="573" y="2071"/>
                  </a:cubicBezTo>
                  <a:cubicBezTo>
                    <a:pt x="574" y="2071"/>
                    <a:pt x="575" y="2070"/>
                    <a:pt x="576" y="2070"/>
                  </a:cubicBezTo>
                  <a:cubicBezTo>
                    <a:pt x="615" y="2048"/>
                    <a:pt x="656" y="2033"/>
                    <a:pt x="697" y="2025"/>
                  </a:cubicBezTo>
                  <a:cubicBezTo>
                    <a:pt x="696" y="2026"/>
                    <a:pt x="695" y="2026"/>
                    <a:pt x="694" y="2027"/>
                  </a:cubicBezTo>
                  <a:cubicBezTo>
                    <a:pt x="689" y="2031"/>
                    <a:pt x="683" y="2035"/>
                    <a:pt x="678" y="2038"/>
                  </a:cubicBezTo>
                  <a:cubicBezTo>
                    <a:pt x="672" y="2042"/>
                    <a:pt x="666" y="2046"/>
                    <a:pt x="661" y="2050"/>
                  </a:cubicBezTo>
                  <a:cubicBezTo>
                    <a:pt x="659" y="2051"/>
                    <a:pt x="658" y="2052"/>
                    <a:pt x="656" y="2053"/>
                  </a:cubicBezTo>
                  <a:cubicBezTo>
                    <a:pt x="655" y="2054"/>
                    <a:pt x="653" y="2055"/>
                    <a:pt x="652" y="2056"/>
                  </a:cubicBezTo>
                  <a:cubicBezTo>
                    <a:pt x="651" y="2057"/>
                    <a:pt x="649" y="2059"/>
                    <a:pt x="648" y="2060"/>
                  </a:cubicBezTo>
                  <a:cubicBezTo>
                    <a:pt x="646" y="2061"/>
                    <a:pt x="645" y="2062"/>
                    <a:pt x="643" y="2063"/>
                  </a:cubicBezTo>
                  <a:cubicBezTo>
                    <a:pt x="641" y="2065"/>
                    <a:pt x="638" y="2068"/>
                    <a:pt x="635" y="2070"/>
                  </a:cubicBezTo>
                  <a:cubicBezTo>
                    <a:pt x="634" y="2072"/>
                    <a:pt x="632" y="2073"/>
                    <a:pt x="631" y="2074"/>
                  </a:cubicBezTo>
                  <a:cubicBezTo>
                    <a:pt x="629" y="2076"/>
                    <a:pt x="629" y="2076"/>
                    <a:pt x="629" y="2076"/>
                  </a:cubicBezTo>
                  <a:cubicBezTo>
                    <a:pt x="627" y="2078"/>
                    <a:pt x="627" y="2078"/>
                    <a:pt x="627" y="2078"/>
                  </a:cubicBezTo>
                  <a:cubicBezTo>
                    <a:pt x="625" y="2079"/>
                    <a:pt x="624" y="2080"/>
                    <a:pt x="622" y="2082"/>
                  </a:cubicBezTo>
                  <a:cubicBezTo>
                    <a:pt x="621" y="2083"/>
                    <a:pt x="620" y="2084"/>
                    <a:pt x="618" y="2086"/>
                  </a:cubicBezTo>
                  <a:cubicBezTo>
                    <a:pt x="617" y="2087"/>
                    <a:pt x="615" y="2088"/>
                    <a:pt x="614" y="2090"/>
                  </a:cubicBezTo>
                  <a:cubicBezTo>
                    <a:pt x="613" y="2091"/>
                    <a:pt x="611" y="2092"/>
                    <a:pt x="610" y="2094"/>
                  </a:cubicBezTo>
                  <a:cubicBezTo>
                    <a:pt x="599" y="2105"/>
                    <a:pt x="589" y="2116"/>
                    <a:pt x="578" y="2128"/>
                  </a:cubicBezTo>
                  <a:cubicBezTo>
                    <a:pt x="577" y="2130"/>
                    <a:pt x="576" y="2131"/>
                    <a:pt x="575" y="2132"/>
                  </a:cubicBezTo>
                  <a:cubicBezTo>
                    <a:pt x="571" y="2135"/>
                    <a:pt x="566" y="2137"/>
                    <a:pt x="561" y="2140"/>
                  </a:cubicBezTo>
                  <a:cubicBezTo>
                    <a:pt x="558" y="2142"/>
                    <a:pt x="555" y="2143"/>
                    <a:pt x="552" y="2145"/>
                  </a:cubicBezTo>
                  <a:cubicBezTo>
                    <a:pt x="549" y="2147"/>
                    <a:pt x="546" y="2148"/>
                    <a:pt x="542" y="2150"/>
                  </a:cubicBezTo>
                  <a:cubicBezTo>
                    <a:pt x="536" y="2153"/>
                    <a:pt x="528" y="2157"/>
                    <a:pt x="521" y="2160"/>
                  </a:cubicBezTo>
                  <a:cubicBezTo>
                    <a:pt x="519" y="2161"/>
                    <a:pt x="517" y="2162"/>
                    <a:pt x="515" y="2163"/>
                  </a:cubicBezTo>
                  <a:cubicBezTo>
                    <a:pt x="514" y="2164"/>
                    <a:pt x="512" y="2164"/>
                    <a:pt x="510" y="2165"/>
                  </a:cubicBezTo>
                  <a:cubicBezTo>
                    <a:pt x="508" y="2166"/>
                    <a:pt x="506" y="2167"/>
                    <a:pt x="504" y="2168"/>
                  </a:cubicBezTo>
                  <a:cubicBezTo>
                    <a:pt x="502" y="2168"/>
                    <a:pt x="500" y="2169"/>
                    <a:pt x="498" y="2170"/>
                  </a:cubicBezTo>
                  <a:cubicBezTo>
                    <a:pt x="497" y="2170"/>
                    <a:pt x="496" y="2171"/>
                    <a:pt x="495" y="2171"/>
                  </a:cubicBezTo>
                  <a:cubicBezTo>
                    <a:pt x="494" y="2172"/>
                    <a:pt x="493" y="2172"/>
                    <a:pt x="492" y="2172"/>
                  </a:cubicBezTo>
                  <a:cubicBezTo>
                    <a:pt x="490" y="2173"/>
                    <a:pt x="488" y="2174"/>
                    <a:pt x="486" y="2175"/>
                  </a:cubicBezTo>
                  <a:cubicBezTo>
                    <a:pt x="484" y="2176"/>
                    <a:pt x="482" y="2176"/>
                    <a:pt x="480" y="2177"/>
                  </a:cubicBezTo>
                  <a:cubicBezTo>
                    <a:pt x="478" y="2178"/>
                    <a:pt x="476" y="2179"/>
                    <a:pt x="474" y="2179"/>
                  </a:cubicBezTo>
                  <a:cubicBezTo>
                    <a:pt x="470" y="2181"/>
                    <a:pt x="466" y="2182"/>
                    <a:pt x="461" y="2183"/>
                  </a:cubicBezTo>
                  <a:cubicBezTo>
                    <a:pt x="459" y="2184"/>
                    <a:pt x="457" y="2185"/>
                    <a:pt x="455" y="2185"/>
                  </a:cubicBezTo>
                  <a:cubicBezTo>
                    <a:pt x="453" y="2186"/>
                    <a:pt x="451" y="2187"/>
                    <a:pt x="449" y="2187"/>
                  </a:cubicBezTo>
                  <a:cubicBezTo>
                    <a:pt x="448" y="2188"/>
                    <a:pt x="447" y="2188"/>
                    <a:pt x="446" y="2188"/>
                  </a:cubicBezTo>
                  <a:cubicBezTo>
                    <a:pt x="445" y="2189"/>
                    <a:pt x="445" y="2189"/>
                    <a:pt x="445" y="2189"/>
                  </a:cubicBezTo>
                  <a:cubicBezTo>
                    <a:pt x="443" y="2189"/>
                    <a:pt x="443" y="2189"/>
                    <a:pt x="443" y="2189"/>
                  </a:cubicBezTo>
                  <a:cubicBezTo>
                    <a:pt x="441" y="2190"/>
                    <a:pt x="439" y="2190"/>
                    <a:pt x="437" y="2191"/>
                  </a:cubicBezTo>
                  <a:cubicBezTo>
                    <a:pt x="433" y="2192"/>
                    <a:pt x="429" y="2193"/>
                    <a:pt x="425" y="2194"/>
                  </a:cubicBezTo>
                  <a:cubicBezTo>
                    <a:pt x="417" y="2197"/>
                    <a:pt x="409" y="2199"/>
                    <a:pt x="402" y="2201"/>
                  </a:cubicBezTo>
                  <a:cubicBezTo>
                    <a:pt x="399" y="2202"/>
                    <a:pt x="395" y="2204"/>
                    <a:pt x="392" y="2205"/>
                  </a:cubicBezTo>
                  <a:cubicBezTo>
                    <a:pt x="388" y="2206"/>
                    <a:pt x="385" y="2208"/>
                    <a:pt x="382" y="2209"/>
                  </a:cubicBezTo>
                  <a:cubicBezTo>
                    <a:pt x="379" y="2210"/>
                    <a:pt x="376" y="2212"/>
                    <a:pt x="374" y="2213"/>
                  </a:cubicBezTo>
                  <a:cubicBezTo>
                    <a:pt x="372" y="2214"/>
                    <a:pt x="371" y="2214"/>
                    <a:pt x="370" y="2215"/>
                  </a:cubicBezTo>
                  <a:cubicBezTo>
                    <a:pt x="368" y="2216"/>
                    <a:pt x="367" y="2217"/>
                    <a:pt x="366" y="2217"/>
                  </a:cubicBezTo>
                  <a:cubicBezTo>
                    <a:pt x="361" y="2220"/>
                    <a:pt x="358" y="2223"/>
                    <a:pt x="355" y="2225"/>
                  </a:cubicBezTo>
                  <a:cubicBezTo>
                    <a:pt x="353" y="2226"/>
                    <a:pt x="352" y="2227"/>
                    <a:pt x="351" y="2228"/>
                  </a:cubicBezTo>
                  <a:cubicBezTo>
                    <a:pt x="349" y="2229"/>
                    <a:pt x="348" y="2230"/>
                    <a:pt x="348" y="2231"/>
                  </a:cubicBezTo>
                  <a:cubicBezTo>
                    <a:pt x="346" y="2232"/>
                    <a:pt x="345" y="2233"/>
                    <a:pt x="345" y="2233"/>
                  </a:cubicBezTo>
                  <a:cubicBezTo>
                    <a:pt x="345" y="2233"/>
                    <a:pt x="346" y="2233"/>
                    <a:pt x="348" y="2231"/>
                  </a:cubicBezTo>
                  <a:cubicBezTo>
                    <a:pt x="349" y="2231"/>
                    <a:pt x="350" y="2230"/>
                    <a:pt x="351" y="2229"/>
                  </a:cubicBezTo>
                  <a:cubicBezTo>
                    <a:pt x="352" y="2228"/>
                    <a:pt x="354" y="2227"/>
                    <a:pt x="355" y="2226"/>
                  </a:cubicBezTo>
                  <a:cubicBezTo>
                    <a:pt x="359" y="2224"/>
                    <a:pt x="363" y="2222"/>
                    <a:pt x="367" y="2220"/>
                  </a:cubicBezTo>
                  <a:cubicBezTo>
                    <a:pt x="369" y="2219"/>
                    <a:pt x="370" y="2219"/>
                    <a:pt x="371" y="2218"/>
                  </a:cubicBezTo>
                  <a:cubicBezTo>
                    <a:pt x="372" y="2218"/>
                    <a:pt x="374" y="2217"/>
                    <a:pt x="375" y="2217"/>
                  </a:cubicBezTo>
                  <a:cubicBezTo>
                    <a:pt x="378" y="2215"/>
                    <a:pt x="381" y="2214"/>
                    <a:pt x="384" y="2213"/>
                  </a:cubicBezTo>
                  <a:cubicBezTo>
                    <a:pt x="390" y="2211"/>
                    <a:pt x="397" y="2209"/>
                    <a:pt x="404" y="2207"/>
                  </a:cubicBezTo>
                  <a:cubicBezTo>
                    <a:pt x="411" y="2205"/>
                    <a:pt x="419" y="2203"/>
                    <a:pt x="427" y="2201"/>
                  </a:cubicBezTo>
                  <a:cubicBezTo>
                    <a:pt x="431" y="2200"/>
                    <a:pt x="435" y="2199"/>
                    <a:pt x="439" y="2198"/>
                  </a:cubicBezTo>
                  <a:cubicBezTo>
                    <a:pt x="441" y="2198"/>
                    <a:pt x="443" y="2197"/>
                    <a:pt x="445" y="2196"/>
                  </a:cubicBezTo>
                  <a:cubicBezTo>
                    <a:pt x="447" y="2196"/>
                    <a:pt x="447" y="2196"/>
                    <a:pt x="447" y="2196"/>
                  </a:cubicBezTo>
                  <a:cubicBezTo>
                    <a:pt x="448" y="2196"/>
                    <a:pt x="448" y="2196"/>
                    <a:pt x="448" y="2196"/>
                  </a:cubicBezTo>
                  <a:cubicBezTo>
                    <a:pt x="449" y="2195"/>
                    <a:pt x="450" y="2195"/>
                    <a:pt x="451" y="2195"/>
                  </a:cubicBezTo>
                  <a:cubicBezTo>
                    <a:pt x="453" y="2194"/>
                    <a:pt x="455" y="2194"/>
                    <a:pt x="457" y="2193"/>
                  </a:cubicBezTo>
                  <a:cubicBezTo>
                    <a:pt x="455" y="2194"/>
                    <a:pt x="454" y="2195"/>
                    <a:pt x="452" y="2196"/>
                  </a:cubicBezTo>
                  <a:cubicBezTo>
                    <a:pt x="451" y="2197"/>
                    <a:pt x="450" y="2197"/>
                    <a:pt x="449" y="2198"/>
                  </a:cubicBezTo>
                  <a:cubicBezTo>
                    <a:pt x="448" y="2198"/>
                    <a:pt x="447" y="2199"/>
                    <a:pt x="446" y="2200"/>
                  </a:cubicBezTo>
                  <a:cubicBezTo>
                    <a:pt x="444" y="2201"/>
                    <a:pt x="442" y="2203"/>
                    <a:pt x="440" y="2204"/>
                  </a:cubicBezTo>
                  <a:cubicBezTo>
                    <a:pt x="435" y="2207"/>
                    <a:pt x="431" y="2210"/>
                    <a:pt x="427" y="2213"/>
                  </a:cubicBezTo>
                  <a:cubicBezTo>
                    <a:pt x="423" y="2217"/>
                    <a:pt x="419" y="2220"/>
                    <a:pt x="414" y="2224"/>
                  </a:cubicBezTo>
                  <a:cubicBezTo>
                    <a:pt x="411" y="2228"/>
                    <a:pt x="406" y="2231"/>
                    <a:pt x="403" y="2235"/>
                  </a:cubicBezTo>
                  <a:cubicBezTo>
                    <a:pt x="399" y="2239"/>
                    <a:pt x="396" y="2243"/>
                    <a:pt x="392" y="2247"/>
                  </a:cubicBezTo>
                  <a:cubicBezTo>
                    <a:pt x="390" y="2249"/>
                    <a:pt x="389" y="2251"/>
                    <a:pt x="387" y="2253"/>
                  </a:cubicBezTo>
                  <a:cubicBezTo>
                    <a:pt x="387" y="2254"/>
                    <a:pt x="386" y="2255"/>
                    <a:pt x="385" y="2256"/>
                  </a:cubicBezTo>
                  <a:cubicBezTo>
                    <a:pt x="384" y="2257"/>
                    <a:pt x="384" y="2258"/>
                    <a:pt x="383" y="2259"/>
                  </a:cubicBezTo>
                  <a:cubicBezTo>
                    <a:pt x="382" y="2260"/>
                    <a:pt x="380" y="2262"/>
                    <a:pt x="379" y="2264"/>
                  </a:cubicBezTo>
                  <a:cubicBezTo>
                    <a:pt x="378" y="2266"/>
                    <a:pt x="376" y="2268"/>
                    <a:pt x="375" y="2269"/>
                  </a:cubicBezTo>
                  <a:cubicBezTo>
                    <a:pt x="374" y="2271"/>
                    <a:pt x="373" y="2273"/>
                    <a:pt x="372" y="2274"/>
                  </a:cubicBezTo>
                  <a:cubicBezTo>
                    <a:pt x="371" y="2276"/>
                    <a:pt x="370" y="2277"/>
                    <a:pt x="369" y="2279"/>
                  </a:cubicBezTo>
                  <a:cubicBezTo>
                    <a:pt x="368" y="2280"/>
                    <a:pt x="368" y="2282"/>
                    <a:pt x="367" y="2283"/>
                  </a:cubicBezTo>
                  <a:cubicBezTo>
                    <a:pt x="366" y="2284"/>
                    <a:pt x="366" y="2285"/>
                    <a:pt x="365" y="2286"/>
                  </a:cubicBezTo>
                  <a:cubicBezTo>
                    <a:pt x="364" y="2288"/>
                    <a:pt x="363" y="2290"/>
                    <a:pt x="363" y="2291"/>
                  </a:cubicBezTo>
                  <a:cubicBezTo>
                    <a:pt x="362" y="2292"/>
                    <a:pt x="362" y="2293"/>
                    <a:pt x="362" y="2293"/>
                  </a:cubicBezTo>
                  <a:cubicBezTo>
                    <a:pt x="362" y="2293"/>
                    <a:pt x="362" y="2292"/>
                    <a:pt x="363" y="2291"/>
                  </a:cubicBezTo>
                  <a:cubicBezTo>
                    <a:pt x="364" y="2290"/>
                    <a:pt x="365" y="2289"/>
                    <a:pt x="366" y="2287"/>
                  </a:cubicBezTo>
                  <a:cubicBezTo>
                    <a:pt x="367" y="2286"/>
                    <a:pt x="368" y="2285"/>
                    <a:pt x="369" y="2284"/>
                  </a:cubicBezTo>
                  <a:cubicBezTo>
                    <a:pt x="370" y="2283"/>
                    <a:pt x="371" y="2282"/>
                    <a:pt x="372" y="2281"/>
                  </a:cubicBezTo>
                  <a:cubicBezTo>
                    <a:pt x="373" y="2279"/>
                    <a:pt x="374" y="2278"/>
                    <a:pt x="375" y="2276"/>
                  </a:cubicBezTo>
                  <a:cubicBezTo>
                    <a:pt x="376" y="2275"/>
                    <a:pt x="378" y="2274"/>
                    <a:pt x="379" y="2272"/>
                  </a:cubicBezTo>
                  <a:cubicBezTo>
                    <a:pt x="380" y="2271"/>
                    <a:pt x="382" y="2269"/>
                    <a:pt x="383" y="2267"/>
                  </a:cubicBezTo>
                  <a:cubicBezTo>
                    <a:pt x="384" y="2266"/>
                    <a:pt x="386" y="2264"/>
                    <a:pt x="387" y="2262"/>
                  </a:cubicBezTo>
                  <a:cubicBezTo>
                    <a:pt x="388" y="2261"/>
                    <a:pt x="389" y="2261"/>
                    <a:pt x="390" y="2260"/>
                  </a:cubicBezTo>
                  <a:cubicBezTo>
                    <a:pt x="391" y="2259"/>
                    <a:pt x="391" y="2258"/>
                    <a:pt x="392" y="2257"/>
                  </a:cubicBezTo>
                  <a:cubicBezTo>
                    <a:pt x="394" y="2255"/>
                    <a:pt x="396" y="2254"/>
                    <a:pt x="397" y="2252"/>
                  </a:cubicBezTo>
                  <a:cubicBezTo>
                    <a:pt x="399" y="2250"/>
                    <a:pt x="401" y="2248"/>
                    <a:pt x="403" y="2246"/>
                  </a:cubicBezTo>
                  <a:cubicBezTo>
                    <a:pt x="404" y="2245"/>
                    <a:pt x="404" y="2244"/>
                    <a:pt x="405" y="2244"/>
                  </a:cubicBezTo>
                  <a:cubicBezTo>
                    <a:pt x="406" y="2243"/>
                    <a:pt x="407" y="2242"/>
                    <a:pt x="408" y="2241"/>
                  </a:cubicBezTo>
                  <a:cubicBezTo>
                    <a:pt x="412" y="2237"/>
                    <a:pt x="416" y="2233"/>
                    <a:pt x="420" y="2230"/>
                  </a:cubicBezTo>
                  <a:cubicBezTo>
                    <a:pt x="424" y="2226"/>
                    <a:pt x="428" y="2223"/>
                    <a:pt x="432" y="2219"/>
                  </a:cubicBezTo>
                  <a:cubicBezTo>
                    <a:pt x="434" y="2218"/>
                    <a:pt x="436" y="2216"/>
                    <a:pt x="438" y="2214"/>
                  </a:cubicBezTo>
                  <a:cubicBezTo>
                    <a:pt x="440" y="2213"/>
                    <a:pt x="442" y="2211"/>
                    <a:pt x="444" y="2210"/>
                  </a:cubicBezTo>
                  <a:cubicBezTo>
                    <a:pt x="446" y="2208"/>
                    <a:pt x="448" y="2207"/>
                    <a:pt x="450" y="2205"/>
                  </a:cubicBezTo>
                  <a:cubicBezTo>
                    <a:pt x="451" y="2204"/>
                    <a:pt x="452" y="2204"/>
                    <a:pt x="452" y="2203"/>
                  </a:cubicBezTo>
                  <a:cubicBezTo>
                    <a:pt x="453" y="2202"/>
                    <a:pt x="454" y="2202"/>
                    <a:pt x="455" y="2201"/>
                  </a:cubicBezTo>
                  <a:cubicBezTo>
                    <a:pt x="457" y="2199"/>
                    <a:pt x="459" y="2198"/>
                    <a:pt x="461" y="2197"/>
                  </a:cubicBezTo>
                  <a:cubicBezTo>
                    <a:pt x="462" y="2196"/>
                    <a:pt x="464" y="2194"/>
                    <a:pt x="466" y="2193"/>
                  </a:cubicBezTo>
                  <a:cubicBezTo>
                    <a:pt x="467" y="2192"/>
                    <a:pt x="469" y="2191"/>
                    <a:pt x="471" y="2190"/>
                  </a:cubicBezTo>
                  <a:cubicBezTo>
                    <a:pt x="472" y="2189"/>
                    <a:pt x="473" y="2188"/>
                    <a:pt x="474" y="2187"/>
                  </a:cubicBezTo>
                  <a:cubicBezTo>
                    <a:pt x="475" y="2187"/>
                    <a:pt x="476" y="2187"/>
                    <a:pt x="476" y="2187"/>
                  </a:cubicBezTo>
                  <a:cubicBezTo>
                    <a:pt x="478" y="2186"/>
                    <a:pt x="481" y="2185"/>
                    <a:pt x="483" y="2184"/>
                  </a:cubicBezTo>
                  <a:cubicBezTo>
                    <a:pt x="485" y="2184"/>
                    <a:pt x="487" y="2183"/>
                    <a:pt x="489" y="2182"/>
                  </a:cubicBezTo>
                  <a:cubicBezTo>
                    <a:pt x="491" y="2181"/>
                    <a:pt x="493" y="2180"/>
                    <a:pt x="495" y="2180"/>
                  </a:cubicBezTo>
                  <a:cubicBezTo>
                    <a:pt x="496" y="2179"/>
                    <a:pt x="497" y="2179"/>
                    <a:pt x="498" y="2178"/>
                  </a:cubicBezTo>
                  <a:cubicBezTo>
                    <a:pt x="499" y="2178"/>
                    <a:pt x="500" y="2178"/>
                    <a:pt x="501" y="2177"/>
                  </a:cubicBezTo>
                  <a:cubicBezTo>
                    <a:pt x="503" y="2176"/>
                    <a:pt x="505" y="2175"/>
                    <a:pt x="507" y="2175"/>
                  </a:cubicBezTo>
                  <a:cubicBezTo>
                    <a:pt x="509" y="2174"/>
                    <a:pt x="511" y="2173"/>
                    <a:pt x="513" y="2172"/>
                  </a:cubicBezTo>
                  <a:cubicBezTo>
                    <a:pt x="515" y="2171"/>
                    <a:pt x="517" y="2170"/>
                    <a:pt x="518" y="2169"/>
                  </a:cubicBezTo>
                  <a:cubicBezTo>
                    <a:pt x="520" y="2168"/>
                    <a:pt x="522" y="2167"/>
                    <a:pt x="524" y="2166"/>
                  </a:cubicBezTo>
                  <a:cubicBezTo>
                    <a:pt x="526" y="2166"/>
                    <a:pt x="528" y="2165"/>
                    <a:pt x="530" y="2164"/>
                  </a:cubicBezTo>
                  <a:cubicBezTo>
                    <a:pt x="531" y="2163"/>
                    <a:pt x="533" y="2162"/>
                    <a:pt x="535" y="2161"/>
                  </a:cubicBezTo>
                  <a:cubicBezTo>
                    <a:pt x="538" y="2159"/>
                    <a:pt x="542" y="2157"/>
                    <a:pt x="545" y="2155"/>
                  </a:cubicBezTo>
                  <a:cubicBezTo>
                    <a:pt x="548" y="2153"/>
                    <a:pt x="552" y="2151"/>
                    <a:pt x="555" y="2150"/>
                  </a:cubicBezTo>
                  <a:cubicBezTo>
                    <a:pt x="558" y="2148"/>
                    <a:pt x="560" y="2146"/>
                    <a:pt x="563" y="2144"/>
                  </a:cubicBezTo>
                  <a:cubicBezTo>
                    <a:pt x="565" y="2143"/>
                    <a:pt x="566" y="2142"/>
                    <a:pt x="568" y="2141"/>
                  </a:cubicBezTo>
                  <a:cubicBezTo>
                    <a:pt x="561" y="2149"/>
                    <a:pt x="555" y="2157"/>
                    <a:pt x="549" y="2164"/>
                  </a:cubicBezTo>
                  <a:cubicBezTo>
                    <a:pt x="547" y="2167"/>
                    <a:pt x="544" y="2170"/>
                    <a:pt x="542" y="2173"/>
                  </a:cubicBezTo>
                  <a:cubicBezTo>
                    <a:pt x="540" y="2176"/>
                    <a:pt x="537" y="2179"/>
                    <a:pt x="535" y="2182"/>
                  </a:cubicBezTo>
                  <a:cubicBezTo>
                    <a:pt x="530" y="2188"/>
                    <a:pt x="526" y="2194"/>
                    <a:pt x="521" y="2200"/>
                  </a:cubicBezTo>
                  <a:cubicBezTo>
                    <a:pt x="512" y="2211"/>
                    <a:pt x="503" y="2222"/>
                    <a:pt x="495" y="2233"/>
                  </a:cubicBezTo>
                  <a:cubicBezTo>
                    <a:pt x="486" y="2243"/>
                    <a:pt x="478" y="2252"/>
                    <a:pt x="470" y="2261"/>
                  </a:cubicBezTo>
                  <a:cubicBezTo>
                    <a:pt x="462" y="2269"/>
                    <a:pt x="455" y="2277"/>
                    <a:pt x="448" y="2284"/>
                  </a:cubicBezTo>
                  <a:cubicBezTo>
                    <a:pt x="441" y="2290"/>
                    <a:pt x="435" y="2296"/>
                    <a:pt x="430" y="2300"/>
                  </a:cubicBezTo>
                  <a:cubicBezTo>
                    <a:pt x="428" y="2302"/>
                    <a:pt x="425" y="2304"/>
                    <a:pt x="423" y="2306"/>
                  </a:cubicBezTo>
                  <a:cubicBezTo>
                    <a:pt x="421" y="2308"/>
                    <a:pt x="419" y="2309"/>
                    <a:pt x="418" y="2310"/>
                  </a:cubicBezTo>
                  <a:cubicBezTo>
                    <a:pt x="415" y="2313"/>
                    <a:pt x="414" y="2314"/>
                    <a:pt x="414" y="2314"/>
                  </a:cubicBezTo>
                  <a:cubicBezTo>
                    <a:pt x="414" y="2314"/>
                    <a:pt x="415" y="2313"/>
                    <a:pt x="418" y="2311"/>
                  </a:cubicBezTo>
                  <a:cubicBezTo>
                    <a:pt x="420" y="2310"/>
                    <a:pt x="422" y="2308"/>
                    <a:pt x="424" y="2307"/>
                  </a:cubicBezTo>
                  <a:cubicBezTo>
                    <a:pt x="426" y="2305"/>
                    <a:pt x="428" y="2304"/>
                    <a:pt x="431" y="2301"/>
                  </a:cubicBezTo>
                  <a:cubicBezTo>
                    <a:pt x="437" y="2297"/>
                    <a:pt x="443" y="2292"/>
                    <a:pt x="450" y="2286"/>
                  </a:cubicBezTo>
                  <a:cubicBezTo>
                    <a:pt x="452" y="2284"/>
                    <a:pt x="454" y="2283"/>
                    <a:pt x="456" y="2281"/>
                  </a:cubicBezTo>
                  <a:cubicBezTo>
                    <a:pt x="458" y="2279"/>
                    <a:pt x="460" y="2278"/>
                    <a:pt x="462" y="2276"/>
                  </a:cubicBezTo>
                  <a:cubicBezTo>
                    <a:pt x="465" y="2272"/>
                    <a:pt x="469" y="2268"/>
                    <a:pt x="474" y="2264"/>
                  </a:cubicBezTo>
                  <a:cubicBezTo>
                    <a:pt x="476" y="2262"/>
                    <a:pt x="478" y="2260"/>
                    <a:pt x="480" y="2258"/>
                  </a:cubicBezTo>
                  <a:cubicBezTo>
                    <a:pt x="482" y="2255"/>
                    <a:pt x="484" y="2253"/>
                    <a:pt x="486" y="2251"/>
                  </a:cubicBezTo>
                  <a:cubicBezTo>
                    <a:pt x="488" y="2249"/>
                    <a:pt x="491" y="2246"/>
                    <a:pt x="493" y="2244"/>
                  </a:cubicBezTo>
                  <a:cubicBezTo>
                    <a:pt x="495" y="2241"/>
                    <a:pt x="497" y="2239"/>
                    <a:pt x="499" y="2236"/>
                  </a:cubicBezTo>
                  <a:cubicBezTo>
                    <a:pt x="504" y="2231"/>
                    <a:pt x="509" y="2226"/>
                    <a:pt x="513" y="2220"/>
                  </a:cubicBezTo>
                  <a:cubicBezTo>
                    <a:pt x="513" y="2221"/>
                    <a:pt x="513" y="2221"/>
                    <a:pt x="513" y="2221"/>
                  </a:cubicBezTo>
                  <a:cubicBezTo>
                    <a:pt x="512" y="2223"/>
                    <a:pt x="512" y="2224"/>
                    <a:pt x="511" y="2226"/>
                  </a:cubicBezTo>
                  <a:cubicBezTo>
                    <a:pt x="510" y="2228"/>
                    <a:pt x="509" y="2229"/>
                    <a:pt x="508" y="2231"/>
                  </a:cubicBezTo>
                  <a:cubicBezTo>
                    <a:pt x="507" y="2233"/>
                    <a:pt x="507" y="2235"/>
                    <a:pt x="506" y="2237"/>
                  </a:cubicBezTo>
                  <a:cubicBezTo>
                    <a:pt x="505" y="2238"/>
                    <a:pt x="505" y="2239"/>
                    <a:pt x="504" y="2240"/>
                  </a:cubicBezTo>
                  <a:cubicBezTo>
                    <a:pt x="504" y="2241"/>
                    <a:pt x="503" y="2242"/>
                    <a:pt x="503" y="2243"/>
                  </a:cubicBezTo>
                  <a:cubicBezTo>
                    <a:pt x="502" y="2245"/>
                    <a:pt x="501" y="2247"/>
                    <a:pt x="500" y="2249"/>
                  </a:cubicBezTo>
                  <a:cubicBezTo>
                    <a:pt x="498" y="2251"/>
                    <a:pt x="497" y="2253"/>
                    <a:pt x="496" y="2255"/>
                  </a:cubicBezTo>
                  <a:cubicBezTo>
                    <a:pt x="495" y="2257"/>
                    <a:pt x="494" y="2260"/>
                    <a:pt x="493" y="2262"/>
                  </a:cubicBezTo>
                  <a:cubicBezTo>
                    <a:pt x="491" y="2266"/>
                    <a:pt x="488" y="2270"/>
                    <a:pt x="486" y="2275"/>
                  </a:cubicBezTo>
                  <a:cubicBezTo>
                    <a:pt x="483" y="2279"/>
                    <a:pt x="480" y="2283"/>
                    <a:pt x="478" y="2287"/>
                  </a:cubicBezTo>
                  <a:cubicBezTo>
                    <a:pt x="477" y="2288"/>
                    <a:pt x="476" y="2289"/>
                    <a:pt x="476" y="2290"/>
                  </a:cubicBezTo>
                  <a:cubicBezTo>
                    <a:pt x="475" y="2291"/>
                    <a:pt x="475" y="2292"/>
                    <a:pt x="474" y="2293"/>
                  </a:cubicBezTo>
                  <a:cubicBezTo>
                    <a:pt x="473" y="2295"/>
                    <a:pt x="471" y="2297"/>
                    <a:pt x="470" y="2299"/>
                  </a:cubicBezTo>
                  <a:cubicBezTo>
                    <a:pt x="469" y="2301"/>
                    <a:pt x="467" y="2303"/>
                    <a:pt x="466" y="2305"/>
                  </a:cubicBezTo>
                  <a:cubicBezTo>
                    <a:pt x="465" y="2306"/>
                    <a:pt x="465" y="2307"/>
                    <a:pt x="464" y="2308"/>
                  </a:cubicBezTo>
                  <a:cubicBezTo>
                    <a:pt x="464" y="2309"/>
                    <a:pt x="463" y="2310"/>
                    <a:pt x="462" y="2310"/>
                  </a:cubicBezTo>
                  <a:cubicBezTo>
                    <a:pt x="461" y="2312"/>
                    <a:pt x="460" y="2314"/>
                    <a:pt x="459" y="2316"/>
                  </a:cubicBezTo>
                  <a:cubicBezTo>
                    <a:pt x="458" y="2317"/>
                    <a:pt x="456" y="2319"/>
                    <a:pt x="455" y="2320"/>
                  </a:cubicBezTo>
                  <a:cubicBezTo>
                    <a:pt x="454" y="2322"/>
                    <a:pt x="453" y="2323"/>
                    <a:pt x="452" y="2325"/>
                  </a:cubicBezTo>
                  <a:cubicBezTo>
                    <a:pt x="451" y="2326"/>
                    <a:pt x="450" y="2327"/>
                    <a:pt x="449" y="2329"/>
                  </a:cubicBezTo>
                  <a:cubicBezTo>
                    <a:pt x="448" y="2330"/>
                    <a:pt x="447" y="2331"/>
                    <a:pt x="447" y="2332"/>
                  </a:cubicBezTo>
                  <a:cubicBezTo>
                    <a:pt x="446" y="2333"/>
                    <a:pt x="445" y="2334"/>
                    <a:pt x="444" y="2335"/>
                  </a:cubicBezTo>
                  <a:cubicBezTo>
                    <a:pt x="443" y="2337"/>
                    <a:pt x="442" y="2338"/>
                    <a:pt x="441" y="2339"/>
                  </a:cubicBezTo>
                  <a:cubicBezTo>
                    <a:pt x="441" y="2340"/>
                    <a:pt x="440" y="2340"/>
                    <a:pt x="440" y="2340"/>
                  </a:cubicBezTo>
                  <a:cubicBezTo>
                    <a:pt x="440" y="2340"/>
                    <a:pt x="441" y="2340"/>
                    <a:pt x="442" y="2339"/>
                  </a:cubicBezTo>
                  <a:cubicBezTo>
                    <a:pt x="442" y="2338"/>
                    <a:pt x="444" y="2337"/>
                    <a:pt x="445" y="2336"/>
                  </a:cubicBezTo>
                  <a:cubicBezTo>
                    <a:pt x="446" y="2335"/>
                    <a:pt x="447" y="2334"/>
                    <a:pt x="448" y="2333"/>
                  </a:cubicBezTo>
                  <a:cubicBezTo>
                    <a:pt x="449" y="2333"/>
                    <a:pt x="450" y="2332"/>
                    <a:pt x="451" y="2331"/>
                  </a:cubicBezTo>
                  <a:cubicBezTo>
                    <a:pt x="453" y="2329"/>
                    <a:pt x="454" y="2328"/>
                    <a:pt x="455" y="2327"/>
                  </a:cubicBezTo>
                  <a:cubicBezTo>
                    <a:pt x="456" y="2326"/>
                    <a:pt x="457" y="2325"/>
                    <a:pt x="459" y="2323"/>
                  </a:cubicBezTo>
                  <a:cubicBezTo>
                    <a:pt x="460" y="2322"/>
                    <a:pt x="461" y="2320"/>
                    <a:pt x="463" y="2319"/>
                  </a:cubicBezTo>
                  <a:cubicBezTo>
                    <a:pt x="464" y="2317"/>
                    <a:pt x="466" y="2316"/>
                    <a:pt x="467" y="2314"/>
                  </a:cubicBezTo>
                  <a:cubicBezTo>
                    <a:pt x="468" y="2313"/>
                    <a:pt x="468" y="2312"/>
                    <a:pt x="469" y="2312"/>
                  </a:cubicBezTo>
                  <a:cubicBezTo>
                    <a:pt x="470" y="2311"/>
                    <a:pt x="471" y="2310"/>
                    <a:pt x="471" y="2309"/>
                  </a:cubicBezTo>
                  <a:cubicBezTo>
                    <a:pt x="473" y="2307"/>
                    <a:pt x="474" y="2305"/>
                    <a:pt x="476" y="2303"/>
                  </a:cubicBezTo>
                  <a:cubicBezTo>
                    <a:pt x="479" y="2300"/>
                    <a:pt x="481" y="2296"/>
                    <a:pt x="484" y="2291"/>
                  </a:cubicBezTo>
                  <a:cubicBezTo>
                    <a:pt x="487" y="2287"/>
                    <a:pt x="490" y="2283"/>
                    <a:pt x="492" y="2279"/>
                  </a:cubicBezTo>
                  <a:cubicBezTo>
                    <a:pt x="495" y="2274"/>
                    <a:pt x="497" y="2270"/>
                    <a:pt x="500" y="2265"/>
                  </a:cubicBezTo>
                  <a:cubicBezTo>
                    <a:pt x="502" y="2261"/>
                    <a:pt x="504" y="2256"/>
                    <a:pt x="506" y="2252"/>
                  </a:cubicBezTo>
                  <a:cubicBezTo>
                    <a:pt x="507" y="2250"/>
                    <a:pt x="508" y="2248"/>
                    <a:pt x="509" y="2246"/>
                  </a:cubicBezTo>
                  <a:cubicBezTo>
                    <a:pt x="509" y="2244"/>
                    <a:pt x="509" y="2243"/>
                    <a:pt x="510" y="2242"/>
                  </a:cubicBezTo>
                  <a:cubicBezTo>
                    <a:pt x="510" y="2241"/>
                    <a:pt x="511" y="2240"/>
                    <a:pt x="511" y="2239"/>
                  </a:cubicBezTo>
                  <a:cubicBezTo>
                    <a:pt x="512" y="2237"/>
                    <a:pt x="513" y="2235"/>
                    <a:pt x="513" y="2233"/>
                  </a:cubicBezTo>
                  <a:cubicBezTo>
                    <a:pt x="514" y="2231"/>
                    <a:pt x="514" y="2229"/>
                    <a:pt x="515" y="2228"/>
                  </a:cubicBezTo>
                  <a:cubicBezTo>
                    <a:pt x="516" y="2226"/>
                    <a:pt x="516" y="2224"/>
                    <a:pt x="517" y="2222"/>
                  </a:cubicBezTo>
                  <a:cubicBezTo>
                    <a:pt x="517" y="2221"/>
                    <a:pt x="517" y="2219"/>
                    <a:pt x="518" y="2218"/>
                  </a:cubicBezTo>
                  <a:cubicBezTo>
                    <a:pt x="518" y="2216"/>
                    <a:pt x="519" y="2215"/>
                    <a:pt x="519" y="2214"/>
                  </a:cubicBezTo>
                  <a:cubicBezTo>
                    <a:pt x="521" y="2211"/>
                    <a:pt x="524" y="2207"/>
                    <a:pt x="527" y="2204"/>
                  </a:cubicBezTo>
                  <a:cubicBezTo>
                    <a:pt x="531" y="2198"/>
                    <a:pt x="536" y="2193"/>
                    <a:pt x="541" y="2187"/>
                  </a:cubicBezTo>
                  <a:cubicBezTo>
                    <a:pt x="543" y="2184"/>
                    <a:pt x="545" y="2181"/>
                    <a:pt x="548" y="2178"/>
                  </a:cubicBezTo>
                  <a:cubicBezTo>
                    <a:pt x="550" y="2175"/>
                    <a:pt x="553" y="2172"/>
                    <a:pt x="555" y="2169"/>
                  </a:cubicBezTo>
                  <a:cubicBezTo>
                    <a:pt x="558" y="2166"/>
                    <a:pt x="560" y="2163"/>
                    <a:pt x="563" y="2159"/>
                  </a:cubicBezTo>
                  <a:cubicBezTo>
                    <a:pt x="563" y="2160"/>
                    <a:pt x="562" y="2160"/>
                    <a:pt x="562" y="2161"/>
                  </a:cubicBezTo>
                  <a:cubicBezTo>
                    <a:pt x="561" y="2164"/>
                    <a:pt x="559" y="2167"/>
                    <a:pt x="558" y="2171"/>
                  </a:cubicBezTo>
                  <a:cubicBezTo>
                    <a:pt x="556" y="2174"/>
                    <a:pt x="555" y="2178"/>
                    <a:pt x="554" y="2182"/>
                  </a:cubicBezTo>
                  <a:cubicBezTo>
                    <a:pt x="553" y="2183"/>
                    <a:pt x="553" y="2184"/>
                    <a:pt x="553" y="2185"/>
                  </a:cubicBezTo>
                  <a:cubicBezTo>
                    <a:pt x="553" y="2186"/>
                    <a:pt x="552" y="2188"/>
                    <a:pt x="552" y="2189"/>
                  </a:cubicBezTo>
                  <a:cubicBezTo>
                    <a:pt x="551" y="2191"/>
                    <a:pt x="551" y="2193"/>
                    <a:pt x="550" y="2195"/>
                  </a:cubicBezTo>
                  <a:cubicBezTo>
                    <a:pt x="549" y="2199"/>
                    <a:pt x="548" y="2204"/>
                    <a:pt x="548" y="2208"/>
                  </a:cubicBezTo>
                  <a:cubicBezTo>
                    <a:pt x="547" y="2212"/>
                    <a:pt x="546" y="2217"/>
                    <a:pt x="545" y="2221"/>
                  </a:cubicBezTo>
                  <a:cubicBezTo>
                    <a:pt x="544" y="2225"/>
                    <a:pt x="544" y="2229"/>
                    <a:pt x="543" y="2233"/>
                  </a:cubicBezTo>
                  <a:cubicBezTo>
                    <a:pt x="542" y="2237"/>
                    <a:pt x="541" y="2241"/>
                    <a:pt x="540" y="2245"/>
                  </a:cubicBezTo>
                  <a:cubicBezTo>
                    <a:pt x="539" y="2248"/>
                    <a:pt x="539" y="2252"/>
                    <a:pt x="538" y="2255"/>
                  </a:cubicBezTo>
                  <a:cubicBezTo>
                    <a:pt x="537" y="2257"/>
                    <a:pt x="537" y="2258"/>
                    <a:pt x="536" y="2260"/>
                  </a:cubicBezTo>
                  <a:cubicBezTo>
                    <a:pt x="536" y="2261"/>
                    <a:pt x="535" y="2262"/>
                    <a:pt x="535" y="2264"/>
                  </a:cubicBezTo>
                  <a:cubicBezTo>
                    <a:pt x="535" y="2265"/>
                    <a:pt x="534" y="2266"/>
                    <a:pt x="534" y="2267"/>
                  </a:cubicBezTo>
                  <a:cubicBezTo>
                    <a:pt x="533" y="2268"/>
                    <a:pt x="533" y="2269"/>
                    <a:pt x="533" y="2270"/>
                  </a:cubicBezTo>
                  <a:cubicBezTo>
                    <a:pt x="532" y="2272"/>
                    <a:pt x="531" y="2273"/>
                    <a:pt x="531" y="2274"/>
                  </a:cubicBezTo>
                  <a:cubicBezTo>
                    <a:pt x="530" y="2275"/>
                    <a:pt x="530" y="2276"/>
                    <a:pt x="530" y="2276"/>
                  </a:cubicBezTo>
                  <a:cubicBezTo>
                    <a:pt x="530" y="2276"/>
                    <a:pt x="531" y="2275"/>
                    <a:pt x="531" y="2274"/>
                  </a:cubicBezTo>
                  <a:cubicBezTo>
                    <a:pt x="532" y="2274"/>
                    <a:pt x="533" y="2272"/>
                    <a:pt x="534" y="2271"/>
                  </a:cubicBezTo>
                  <a:cubicBezTo>
                    <a:pt x="535" y="2270"/>
                    <a:pt x="535" y="2269"/>
                    <a:pt x="536" y="2268"/>
                  </a:cubicBezTo>
                  <a:cubicBezTo>
                    <a:pt x="536" y="2267"/>
                    <a:pt x="537" y="2266"/>
                    <a:pt x="538" y="2265"/>
                  </a:cubicBezTo>
                  <a:cubicBezTo>
                    <a:pt x="538" y="2264"/>
                    <a:pt x="539" y="2262"/>
                    <a:pt x="540" y="2261"/>
                  </a:cubicBezTo>
                  <a:cubicBezTo>
                    <a:pt x="541" y="2260"/>
                    <a:pt x="541" y="2258"/>
                    <a:pt x="542" y="2257"/>
                  </a:cubicBezTo>
                  <a:cubicBezTo>
                    <a:pt x="543" y="2254"/>
                    <a:pt x="545" y="2250"/>
                    <a:pt x="546" y="2247"/>
                  </a:cubicBezTo>
                  <a:cubicBezTo>
                    <a:pt x="547" y="2243"/>
                    <a:pt x="549" y="2239"/>
                    <a:pt x="550" y="2235"/>
                  </a:cubicBezTo>
                  <a:cubicBezTo>
                    <a:pt x="550" y="2233"/>
                    <a:pt x="551" y="2231"/>
                    <a:pt x="551" y="2229"/>
                  </a:cubicBezTo>
                  <a:cubicBezTo>
                    <a:pt x="552" y="2227"/>
                    <a:pt x="552" y="2225"/>
                    <a:pt x="553" y="2222"/>
                  </a:cubicBezTo>
                  <a:cubicBezTo>
                    <a:pt x="554" y="2218"/>
                    <a:pt x="555" y="2214"/>
                    <a:pt x="555" y="2209"/>
                  </a:cubicBezTo>
                  <a:cubicBezTo>
                    <a:pt x="556" y="2205"/>
                    <a:pt x="557" y="2201"/>
                    <a:pt x="558" y="2197"/>
                  </a:cubicBezTo>
                  <a:cubicBezTo>
                    <a:pt x="559" y="2192"/>
                    <a:pt x="560" y="2188"/>
                    <a:pt x="560" y="2184"/>
                  </a:cubicBezTo>
                  <a:cubicBezTo>
                    <a:pt x="561" y="2180"/>
                    <a:pt x="562" y="2176"/>
                    <a:pt x="563" y="2173"/>
                  </a:cubicBezTo>
                  <a:cubicBezTo>
                    <a:pt x="564" y="2169"/>
                    <a:pt x="565" y="2166"/>
                    <a:pt x="566" y="2163"/>
                  </a:cubicBezTo>
                  <a:cubicBezTo>
                    <a:pt x="567" y="2161"/>
                    <a:pt x="567" y="2160"/>
                    <a:pt x="568" y="2158"/>
                  </a:cubicBezTo>
                  <a:cubicBezTo>
                    <a:pt x="568" y="2157"/>
                    <a:pt x="569" y="2156"/>
                    <a:pt x="569" y="2154"/>
                  </a:cubicBezTo>
                  <a:cubicBezTo>
                    <a:pt x="570" y="2153"/>
                    <a:pt x="571" y="2152"/>
                    <a:pt x="571" y="2151"/>
                  </a:cubicBezTo>
                  <a:cubicBezTo>
                    <a:pt x="571" y="2150"/>
                    <a:pt x="572" y="2149"/>
                    <a:pt x="572" y="2148"/>
                  </a:cubicBezTo>
                  <a:cubicBezTo>
                    <a:pt x="572" y="2148"/>
                    <a:pt x="572" y="2148"/>
                    <a:pt x="572" y="2148"/>
                  </a:cubicBezTo>
                  <a:cubicBezTo>
                    <a:pt x="576" y="2143"/>
                    <a:pt x="580" y="2138"/>
                    <a:pt x="585" y="2133"/>
                  </a:cubicBezTo>
                  <a:cubicBezTo>
                    <a:pt x="588" y="2129"/>
                    <a:pt x="592" y="2125"/>
                    <a:pt x="595" y="2121"/>
                  </a:cubicBezTo>
                  <a:cubicBezTo>
                    <a:pt x="596" y="2121"/>
                    <a:pt x="596" y="2120"/>
                    <a:pt x="596" y="2120"/>
                  </a:cubicBezTo>
                  <a:cubicBezTo>
                    <a:pt x="598" y="2119"/>
                    <a:pt x="599" y="2118"/>
                    <a:pt x="599" y="2118"/>
                  </a:cubicBezTo>
                  <a:cubicBezTo>
                    <a:pt x="599" y="2118"/>
                    <a:pt x="598" y="2119"/>
                    <a:pt x="597" y="2119"/>
                  </a:cubicBezTo>
                  <a:cubicBezTo>
                    <a:pt x="603" y="2112"/>
                    <a:pt x="609" y="2106"/>
                    <a:pt x="615" y="2099"/>
                  </a:cubicBezTo>
                  <a:cubicBezTo>
                    <a:pt x="621" y="2094"/>
                    <a:pt x="626" y="2088"/>
                    <a:pt x="632" y="2083"/>
                  </a:cubicBezTo>
                  <a:cubicBezTo>
                    <a:pt x="634" y="2081"/>
                    <a:pt x="634" y="2081"/>
                    <a:pt x="634" y="2081"/>
                  </a:cubicBezTo>
                  <a:cubicBezTo>
                    <a:pt x="636" y="2079"/>
                    <a:pt x="636" y="2079"/>
                    <a:pt x="636" y="2079"/>
                  </a:cubicBezTo>
                  <a:cubicBezTo>
                    <a:pt x="637" y="2078"/>
                    <a:pt x="638" y="2077"/>
                    <a:pt x="640" y="2076"/>
                  </a:cubicBezTo>
                  <a:cubicBezTo>
                    <a:pt x="642" y="2073"/>
                    <a:pt x="645" y="2071"/>
                    <a:pt x="648" y="2068"/>
                  </a:cubicBezTo>
                  <a:cubicBezTo>
                    <a:pt x="659" y="2059"/>
                    <a:pt x="670" y="2051"/>
                    <a:pt x="681" y="2043"/>
                  </a:cubicBezTo>
                  <a:cubicBezTo>
                    <a:pt x="691" y="2036"/>
                    <a:pt x="699" y="2029"/>
                    <a:pt x="708" y="2023"/>
                  </a:cubicBezTo>
                  <a:cubicBezTo>
                    <a:pt x="708" y="2023"/>
                    <a:pt x="709" y="2023"/>
                    <a:pt x="709" y="2023"/>
                  </a:cubicBezTo>
                  <a:cubicBezTo>
                    <a:pt x="767" y="2013"/>
                    <a:pt x="780" y="1970"/>
                    <a:pt x="835" y="1951"/>
                  </a:cubicBezTo>
                  <a:cubicBezTo>
                    <a:pt x="851" y="1945"/>
                    <a:pt x="870" y="1941"/>
                    <a:pt x="890" y="1938"/>
                  </a:cubicBezTo>
                  <a:cubicBezTo>
                    <a:pt x="887" y="1939"/>
                    <a:pt x="884" y="1942"/>
                    <a:pt x="881" y="1944"/>
                  </a:cubicBezTo>
                  <a:cubicBezTo>
                    <a:pt x="880" y="1945"/>
                    <a:pt x="879" y="1946"/>
                    <a:pt x="878" y="1947"/>
                  </a:cubicBezTo>
                  <a:cubicBezTo>
                    <a:pt x="877" y="1947"/>
                    <a:pt x="877" y="1947"/>
                    <a:pt x="877" y="1947"/>
                  </a:cubicBezTo>
                  <a:cubicBezTo>
                    <a:pt x="877" y="1948"/>
                    <a:pt x="877" y="1948"/>
                    <a:pt x="877" y="1948"/>
                  </a:cubicBezTo>
                  <a:cubicBezTo>
                    <a:pt x="876" y="1948"/>
                    <a:pt x="876" y="1948"/>
                    <a:pt x="876" y="1948"/>
                  </a:cubicBezTo>
                  <a:cubicBezTo>
                    <a:pt x="876" y="1949"/>
                    <a:pt x="875" y="1949"/>
                    <a:pt x="875" y="1949"/>
                  </a:cubicBezTo>
                  <a:cubicBezTo>
                    <a:pt x="873" y="1951"/>
                    <a:pt x="871" y="1953"/>
                    <a:pt x="870" y="1955"/>
                  </a:cubicBezTo>
                  <a:cubicBezTo>
                    <a:pt x="866" y="1959"/>
                    <a:pt x="863" y="1963"/>
                    <a:pt x="860" y="1967"/>
                  </a:cubicBezTo>
                  <a:cubicBezTo>
                    <a:pt x="860" y="1967"/>
                    <a:pt x="860" y="1967"/>
                    <a:pt x="860" y="1967"/>
                  </a:cubicBezTo>
                  <a:cubicBezTo>
                    <a:pt x="858" y="1968"/>
                    <a:pt x="857" y="1969"/>
                    <a:pt x="855" y="1969"/>
                  </a:cubicBezTo>
                  <a:cubicBezTo>
                    <a:pt x="855" y="1969"/>
                    <a:pt x="854" y="1970"/>
                    <a:pt x="854" y="1970"/>
                  </a:cubicBezTo>
                  <a:cubicBezTo>
                    <a:pt x="853" y="1970"/>
                    <a:pt x="853" y="1970"/>
                    <a:pt x="853" y="1970"/>
                  </a:cubicBezTo>
                  <a:cubicBezTo>
                    <a:pt x="852" y="1970"/>
                    <a:pt x="851" y="1971"/>
                    <a:pt x="850" y="1971"/>
                  </a:cubicBezTo>
                  <a:cubicBezTo>
                    <a:pt x="849" y="1971"/>
                    <a:pt x="848" y="1972"/>
                    <a:pt x="847" y="1972"/>
                  </a:cubicBezTo>
                  <a:cubicBezTo>
                    <a:pt x="846" y="1972"/>
                    <a:pt x="845" y="1973"/>
                    <a:pt x="845" y="1973"/>
                  </a:cubicBezTo>
                  <a:cubicBezTo>
                    <a:pt x="843" y="1974"/>
                    <a:pt x="841" y="1974"/>
                    <a:pt x="839" y="1975"/>
                  </a:cubicBezTo>
                  <a:cubicBezTo>
                    <a:pt x="837" y="1975"/>
                    <a:pt x="835" y="1976"/>
                    <a:pt x="833" y="1977"/>
                  </a:cubicBezTo>
                  <a:cubicBezTo>
                    <a:pt x="832" y="1977"/>
                    <a:pt x="831" y="1977"/>
                    <a:pt x="830" y="1977"/>
                  </a:cubicBezTo>
                  <a:cubicBezTo>
                    <a:pt x="829" y="1978"/>
                    <a:pt x="829" y="1978"/>
                    <a:pt x="828" y="1978"/>
                  </a:cubicBezTo>
                  <a:cubicBezTo>
                    <a:pt x="827" y="1978"/>
                    <a:pt x="826" y="1979"/>
                    <a:pt x="825" y="1979"/>
                  </a:cubicBezTo>
                  <a:cubicBezTo>
                    <a:pt x="825" y="1979"/>
                    <a:pt x="824" y="1979"/>
                    <a:pt x="824" y="1979"/>
                  </a:cubicBezTo>
                  <a:cubicBezTo>
                    <a:pt x="823" y="1979"/>
                    <a:pt x="823" y="1979"/>
                    <a:pt x="822" y="1979"/>
                  </a:cubicBezTo>
                  <a:cubicBezTo>
                    <a:pt x="821" y="1980"/>
                    <a:pt x="819" y="1980"/>
                    <a:pt x="818" y="1981"/>
                  </a:cubicBezTo>
                  <a:cubicBezTo>
                    <a:pt x="817" y="1981"/>
                    <a:pt x="816" y="1981"/>
                    <a:pt x="815" y="1981"/>
                  </a:cubicBezTo>
                  <a:cubicBezTo>
                    <a:pt x="815" y="1981"/>
                    <a:pt x="814" y="1981"/>
                    <a:pt x="813" y="1981"/>
                  </a:cubicBezTo>
                  <a:cubicBezTo>
                    <a:pt x="813" y="1982"/>
                    <a:pt x="812" y="1982"/>
                    <a:pt x="812" y="1982"/>
                  </a:cubicBezTo>
                  <a:cubicBezTo>
                    <a:pt x="811" y="1982"/>
                    <a:pt x="811" y="1982"/>
                    <a:pt x="810" y="1982"/>
                  </a:cubicBezTo>
                  <a:cubicBezTo>
                    <a:pt x="809" y="1982"/>
                    <a:pt x="809" y="1983"/>
                    <a:pt x="808" y="1983"/>
                  </a:cubicBezTo>
                  <a:cubicBezTo>
                    <a:pt x="808" y="1983"/>
                    <a:pt x="807" y="1983"/>
                    <a:pt x="807" y="1983"/>
                  </a:cubicBezTo>
                  <a:cubicBezTo>
                    <a:pt x="807" y="1983"/>
                    <a:pt x="808" y="1983"/>
                    <a:pt x="808" y="1983"/>
                  </a:cubicBezTo>
                  <a:cubicBezTo>
                    <a:pt x="809" y="1983"/>
                    <a:pt x="809" y="1984"/>
                    <a:pt x="810" y="1984"/>
                  </a:cubicBezTo>
                  <a:cubicBezTo>
                    <a:pt x="811" y="1984"/>
                    <a:pt x="812" y="1984"/>
                    <a:pt x="814" y="1985"/>
                  </a:cubicBezTo>
                  <a:cubicBezTo>
                    <a:pt x="814" y="1985"/>
                    <a:pt x="815" y="1985"/>
                    <a:pt x="816" y="1985"/>
                  </a:cubicBezTo>
                  <a:cubicBezTo>
                    <a:pt x="816" y="1985"/>
                    <a:pt x="817" y="1985"/>
                    <a:pt x="818" y="1985"/>
                  </a:cubicBezTo>
                  <a:cubicBezTo>
                    <a:pt x="819" y="1985"/>
                    <a:pt x="820" y="1985"/>
                    <a:pt x="820" y="1985"/>
                  </a:cubicBezTo>
                  <a:cubicBezTo>
                    <a:pt x="821" y="1985"/>
                    <a:pt x="822" y="1985"/>
                    <a:pt x="823" y="1985"/>
                  </a:cubicBezTo>
                  <a:cubicBezTo>
                    <a:pt x="824" y="1985"/>
                    <a:pt x="825" y="1985"/>
                    <a:pt x="826" y="1985"/>
                  </a:cubicBezTo>
                  <a:cubicBezTo>
                    <a:pt x="827" y="1985"/>
                    <a:pt x="828" y="1985"/>
                    <a:pt x="829" y="1985"/>
                  </a:cubicBezTo>
                  <a:cubicBezTo>
                    <a:pt x="831" y="1985"/>
                    <a:pt x="833" y="1985"/>
                    <a:pt x="835" y="1984"/>
                  </a:cubicBezTo>
                  <a:cubicBezTo>
                    <a:pt x="837" y="1984"/>
                    <a:pt x="839" y="1983"/>
                    <a:pt x="841" y="1982"/>
                  </a:cubicBezTo>
                  <a:cubicBezTo>
                    <a:pt x="843" y="1982"/>
                    <a:pt x="845" y="1981"/>
                    <a:pt x="847" y="1980"/>
                  </a:cubicBezTo>
                  <a:cubicBezTo>
                    <a:pt x="848" y="1980"/>
                    <a:pt x="849" y="1980"/>
                    <a:pt x="849" y="1979"/>
                  </a:cubicBezTo>
                  <a:cubicBezTo>
                    <a:pt x="849" y="1980"/>
                    <a:pt x="849" y="1980"/>
                    <a:pt x="849" y="1980"/>
                  </a:cubicBezTo>
                  <a:cubicBezTo>
                    <a:pt x="848" y="1981"/>
                    <a:pt x="848" y="1981"/>
                    <a:pt x="848" y="1981"/>
                  </a:cubicBezTo>
                  <a:cubicBezTo>
                    <a:pt x="847" y="1981"/>
                    <a:pt x="847" y="1981"/>
                    <a:pt x="847" y="1981"/>
                  </a:cubicBezTo>
                  <a:cubicBezTo>
                    <a:pt x="846" y="1982"/>
                    <a:pt x="846" y="1983"/>
                    <a:pt x="845" y="1984"/>
                  </a:cubicBezTo>
                  <a:cubicBezTo>
                    <a:pt x="844" y="1984"/>
                    <a:pt x="843" y="1985"/>
                    <a:pt x="842" y="1986"/>
                  </a:cubicBezTo>
                  <a:cubicBezTo>
                    <a:pt x="841" y="1987"/>
                    <a:pt x="840" y="1987"/>
                    <a:pt x="839" y="1988"/>
                  </a:cubicBezTo>
                  <a:cubicBezTo>
                    <a:pt x="835" y="1991"/>
                    <a:pt x="831" y="1993"/>
                    <a:pt x="828" y="1995"/>
                  </a:cubicBezTo>
                  <a:cubicBezTo>
                    <a:pt x="824" y="1997"/>
                    <a:pt x="820" y="1999"/>
                    <a:pt x="816" y="2000"/>
                  </a:cubicBezTo>
                  <a:cubicBezTo>
                    <a:pt x="813" y="2001"/>
                    <a:pt x="809" y="2002"/>
                    <a:pt x="806" y="2003"/>
                  </a:cubicBezTo>
                  <a:cubicBezTo>
                    <a:pt x="806" y="2003"/>
                    <a:pt x="805" y="2003"/>
                    <a:pt x="804" y="2003"/>
                  </a:cubicBezTo>
                  <a:cubicBezTo>
                    <a:pt x="803" y="2004"/>
                    <a:pt x="803" y="2004"/>
                    <a:pt x="802" y="2004"/>
                  </a:cubicBezTo>
                  <a:cubicBezTo>
                    <a:pt x="801" y="2004"/>
                    <a:pt x="801" y="2004"/>
                    <a:pt x="800" y="2004"/>
                  </a:cubicBezTo>
                  <a:cubicBezTo>
                    <a:pt x="800" y="2004"/>
                    <a:pt x="799" y="2004"/>
                    <a:pt x="798" y="2005"/>
                  </a:cubicBezTo>
                  <a:cubicBezTo>
                    <a:pt x="797" y="2005"/>
                    <a:pt x="796" y="2005"/>
                    <a:pt x="795" y="2005"/>
                  </a:cubicBezTo>
                  <a:cubicBezTo>
                    <a:pt x="795" y="2005"/>
                    <a:pt x="794" y="2005"/>
                    <a:pt x="793" y="2005"/>
                  </a:cubicBezTo>
                  <a:cubicBezTo>
                    <a:pt x="792" y="2005"/>
                    <a:pt x="791" y="2005"/>
                    <a:pt x="791" y="2005"/>
                  </a:cubicBezTo>
                  <a:cubicBezTo>
                    <a:pt x="791" y="2005"/>
                    <a:pt x="792" y="2006"/>
                    <a:pt x="793" y="2006"/>
                  </a:cubicBezTo>
                  <a:cubicBezTo>
                    <a:pt x="794" y="2006"/>
                    <a:pt x="795" y="2006"/>
                    <a:pt x="795" y="2006"/>
                  </a:cubicBezTo>
                  <a:cubicBezTo>
                    <a:pt x="796" y="2006"/>
                    <a:pt x="797" y="2006"/>
                    <a:pt x="799" y="2006"/>
                  </a:cubicBezTo>
                  <a:cubicBezTo>
                    <a:pt x="799" y="2006"/>
                    <a:pt x="800" y="2006"/>
                    <a:pt x="800" y="2006"/>
                  </a:cubicBezTo>
                  <a:cubicBezTo>
                    <a:pt x="801" y="2006"/>
                    <a:pt x="802" y="2006"/>
                    <a:pt x="802" y="2006"/>
                  </a:cubicBezTo>
                  <a:cubicBezTo>
                    <a:pt x="803" y="2006"/>
                    <a:pt x="804" y="2006"/>
                    <a:pt x="805" y="2006"/>
                  </a:cubicBezTo>
                  <a:cubicBezTo>
                    <a:pt x="805" y="2006"/>
                    <a:pt x="806" y="2006"/>
                    <a:pt x="807" y="2006"/>
                  </a:cubicBezTo>
                  <a:cubicBezTo>
                    <a:pt x="810" y="2006"/>
                    <a:pt x="814" y="2005"/>
                    <a:pt x="818" y="2004"/>
                  </a:cubicBezTo>
                  <a:cubicBezTo>
                    <a:pt x="822" y="2003"/>
                    <a:pt x="826" y="2002"/>
                    <a:pt x="830" y="2000"/>
                  </a:cubicBezTo>
                  <a:cubicBezTo>
                    <a:pt x="834" y="1999"/>
                    <a:pt x="839" y="1996"/>
                    <a:pt x="843" y="1994"/>
                  </a:cubicBezTo>
                  <a:cubicBezTo>
                    <a:pt x="844" y="1993"/>
                    <a:pt x="845" y="1992"/>
                    <a:pt x="846" y="1992"/>
                  </a:cubicBezTo>
                  <a:cubicBezTo>
                    <a:pt x="847" y="1991"/>
                    <a:pt x="848" y="1990"/>
                    <a:pt x="849" y="1989"/>
                  </a:cubicBezTo>
                  <a:cubicBezTo>
                    <a:pt x="850" y="1989"/>
                    <a:pt x="851" y="1988"/>
                    <a:pt x="852" y="1987"/>
                  </a:cubicBezTo>
                  <a:cubicBezTo>
                    <a:pt x="853" y="1986"/>
                    <a:pt x="853" y="1986"/>
                    <a:pt x="853" y="1986"/>
                  </a:cubicBezTo>
                  <a:cubicBezTo>
                    <a:pt x="854" y="1985"/>
                    <a:pt x="854" y="1985"/>
                    <a:pt x="854" y="1985"/>
                  </a:cubicBezTo>
                  <a:cubicBezTo>
                    <a:pt x="855" y="1984"/>
                    <a:pt x="855" y="1984"/>
                    <a:pt x="855" y="1984"/>
                  </a:cubicBezTo>
                  <a:cubicBezTo>
                    <a:pt x="857" y="1982"/>
                    <a:pt x="859" y="1980"/>
                    <a:pt x="861" y="1978"/>
                  </a:cubicBezTo>
                  <a:cubicBezTo>
                    <a:pt x="863" y="1976"/>
                    <a:pt x="864" y="1974"/>
                    <a:pt x="866" y="1972"/>
                  </a:cubicBezTo>
                  <a:cubicBezTo>
                    <a:pt x="869" y="1968"/>
                    <a:pt x="872" y="1964"/>
                    <a:pt x="876" y="1960"/>
                  </a:cubicBezTo>
                  <a:cubicBezTo>
                    <a:pt x="877" y="1958"/>
                    <a:pt x="879" y="1956"/>
                    <a:pt x="880" y="1955"/>
                  </a:cubicBezTo>
                  <a:cubicBezTo>
                    <a:pt x="881" y="1954"/>
                    <a:pt x="881" y="1954"/>
                    <a:pt x="882" y="1953"/>
                  </a:cubicBezTo>
                  <a:cubicBezTo>
                    <a:pt x="882" y="1953"/>
                    <a:pt x="882" y="1953"/>
                    <a:pt x="882" y="1953"/>
                  </a:cubicBezTo>
                  <a:cubicBezTo>
                    <a:pt x="882" y="1953"/>
                    <a:pt x="882" y="1953"/>
                    <a:pt x="882" y="1953"/>
                  </a:cubicBezTo>
                  <a:cubicBezTo>
                    <a:pt x="883" y="1952"/>
                    <a:pt x="883" y="1952"/>
                    <a:pt x="883" y="1952"/>
                  </a:cubicBezTo>
                  <a:cubicBezTo>
                    <a:pt x="884" y="1951"/>
                    <a:pt x="884" y="1950"/>
                    <a:pt x="885" y="1949"/>
                  </a:cubicBezTo>
                  <a:cubicBezTo>
                    <a:pt x="889" y="1946"/>
                    <a:pt x="892" y="1943"/>
                    <a:pt x="896" y="1941"/>
                  </a:cubicBezTo>
                  <a:cubicBezTo>
                    <a:pt x="899" y="1939"/>
                    <a:pt x="903" y="1937"/>
                    <a:pt x="906" y="1935"/>
                  </a:cubicBezTo>
                  <a:cubicBezTo>
                    <a:pt x="926" y="1932"/>
                    <a:pt x="945" y="1931"/>
                    <a:pt x="960" y="1930"/>
                  </a:cubicBezTo>
                  <a:cubicBezTo>
                    <a:pt x="960" y="1930"/>
                    <a:pt x="960" y="1930"/>
                    <a:pt x="959" y="1930"/>
                  </a:cubicBezTo>
                  <a:cubicBezTo>
                    <a:pt x="958" y="1931"/>
                    <a:pt x="956" y="1931"/>
                    <a:pt x="955" y="1932"/>
                  </a:cubicBezTo>
                  <a:cubicBezTo>
                    <a:pt x="954" y="1932"/>
                    <a:pt x="953" y="1933"/>
                    <a:pt x="952" y="1933"/>
                  </a:cubicBezTo>
                  <a:cubicBezTo>
                    <a:pt x="950" y="1935"/>
                    <a:pt x="950" y="1935"/>
                    <a:pt x="950" y="1935"/>
                  </a:cubicBezTo>
                  <a:cubicBezTo>
                    <a:pt x="947" y="1936"/>
                    <a:pt x="944" y="1938"/>
                    <a:pt x="941" y="1940"/>
                  </a:cubicBezTo>
                  <a:cubicBezTo>
                    <a:pt x="939" y="1941"/>
                    <a:pt x="938" y="1942"/>
                    <a:pt x="937" y="1943"/>
                  </a:cubicBezTo>
                  <a:cubicBezTo>
                    <a:pt x="935" y="1944"/>
                    <a:pt x="934" y="1945"/>
                    <a:pt x="933" y="1946"/>
                  </a:cubicBezTo>
                  <a:cubicBezTo>
                    <a:pt x="930" y="1948"/>
                    <a:pt x="928" y="1950"/>
                    <a:pt x="925" y="1952"/>
                  </a:cubicBezTo>
                  <a:cubicBezTo>
                    <a:pt x="923" y="1954"/>
                    <a:pt x="921" y="1956"/>
                    <a:pt x="919" y="1958"/>
                  </a:cubicBezTo>
                  <a:cubicBezTo>
                    <a:pt x="918" y="1960"/>
                    <a:pt x="916" y="1962"/>
                    <a:pt x="915" y="1963"/>
                  </a:cubicBezTo>
                  <a:cubicBezTo>
                    <a:pt x="913" y="1965"/>
                    <a:pt x="912" y="1966"/>
                    <a:pt x="911" y="1967"/>
                  </a:cubicBezTo>
                  <a:cubicBezTo>
                    <a:pt x="910" y="1969"/>
                    <a:pt x="909" y="1970"/>
                    <a:pt x="909" y="1970"/>
                  </a:cubicBezTo>
                  <a:cubicBezTo>
                    <a:pt x="908" y="1971"/>
                    <a:pt x="908" y="1971"/>
                    <a:pt x="908" y="1971"/>
                  </a:cubicBezTo>
                  <a:cubicBezTo>
                    <a:pt x="908" y="1971"/>
                    <a:pt x="908" y="1971"/>
                    <a:pt x="909" y="1971"/>
                  </a:cubicBezTo>
                  <a:cubicBezTo>
                    <a:pt x="910" y="1970"/>
                    <a:pt x="911" y="1969"/>
                    <a:pt x="912" y="1969"/>
                  </a:cubicBezTo>
                  <a:cubicBezTo>
                    <a:pt x="915" y="1967"/>
                    <a:pt x="918" y="1964"/>
                    <a:pt x="922" y="1962"/>
                  </a:cubicBezTo>
                  <a:cubicBezTo>
                    <a:pt x="924" y="1960"/>
                    <a:pt x="927" y="1959"/>
                    <a:pt x="929" y="1957"/>
                  </a:cubicBezTo>
                  <a:cubicBezTo>
                    <a:pt x="932" y="1955"/>
                    <a:pt x="934" y="1953"/>
                    <a:pt x="937" y="1952"/>
                  </a:cubicBezTo>
                  <a:cubicBezTo>
                    <a:pt x="938" y="1951"/>
                    <a:pt x="939" y="1950"/>
                    <a:pt x="941" y="1949"/>
                  </a:cubicBezTo>
                  <a:cubicBezTo>
                    <a:pt x="942" y="1948"/>
                    <a:pt x="944" y="1947"/>
                    <a:pt x="945" y="1946"/>
                  </a:cubicBezTo>
                  <a:cubicBezTo>
                    <a:pt x="948" y="1945"/>
                    <a:pt x="951" y="1943"/>
                    <a:pt x="954" y="1941"/>
                  </a:cubicBezTo>
                  <a:cubicBezTo>
                    <a:pt x="956" y="1940"/>
                    <a:pt x="956" y="1940"/>
                    <a:pt x="956" y="1940"/>
                  </a:cubicBezTo>
                  <a:cubicBezTo>
                    <a:pt x="957" y="1940"/>
                    <a:pt x="957" y="1939"/>
                    <a:pt x="958" y="1939"/>
                  </a:cubicBezTo>
                  <a:cubicBezTo>
                    <a:pt x="959" y="1938"/>
                    <a:pt x="961" y="1938"/>
                    <a:pt x="962" y="1937"/>
                  </a:cubicBezTo>
                  <a:cubicBezTo>
                    <a:pt x="965" y="1936"/>
                    <a:pt x="968" y="1934"/>
                    <a:pt x="971" y="1933"/>
                  </a:cubicBezTo>
                  <a:cubicBezTo>
                    <a:pt x="974" y="1932"/>
                    <a:pt x="977" y="1931"/>
                    <a:pt x="980" y="1930"/>
                  </a:cubicBezTo>
                  <a:cubicBezTo>
                    <a:pt x="982" y="1929"/>
                    <a:pt x="984" y="1929"/>
                    <a:pt x="986" y="1928"/>
                  </a:cubicBezTo>
                  <a:cubicBezTo>
                    <a:pt x="985" y="1930"/>
                    <a:pt x="977" y="1944"/>
                    <a:pt x="962" y="1964"/>
                  </a:cubicBezTo>
                  <a:cubicBezTo>
                    <a:pt x="961" y="1964"/>
                    <a:pt x="961" y="1965"/>
                    <a:pt x="960" y="1965"/>
                  </a:cubicBezTo>
                  <a:cubicBezTo>
                    <a:pt x="959" y="1965"/>
                    <a:pt x="958" y="1966"/>
                    <a:pt x="957" y="1966"/>
                  </a:cubicBezTo>
                  <a:cubicBezTo>
                    <a:pt x="956" y="1967"/>
                    <a:pt x="955" y="1967"/>
                    <a:pt x="954" y="1968"/>
                  </a:cubicBezTo>
                  <a:cubicBezTo>
                    <a:pt x="953" y="1969"/>
                    <a:pt x="952" y="1969"/>
                    <a:pt x="951" y="1970"/>
                  </a:cubicBezTo>
                  <a:cubicBezTo>
                    <a:pt x="948" y="1971"/>
                    <a:pt x="945" y="1972"/>
                    <a:pt x="943" y="1973"/>
                  </a:cubicBezTo>
                  <a:cubicBezTo>
                    <a:pt x="940" y="1974"/>
                    <a:pt x="937" y="1975"/>
                    <a:pt x="933" y="1976"/>
                  </a:cubicBezTo>
                  <a:cubicBezTo>
                    <a:pt x="930" y="1977"/>
                    <a:pt x="927" y="1978"/>
                    <a:pt x="923" y="1979"/>
                  </a:cubicBezTo>
                  <a:cubicBezTo>
                    <a:pt x="920" y="1980"/>
                    <a:pt x="916" y="1981"/>
                    <a:pt x="913" y="1982"/>
                  </a:cubicBezTo>
                  <a:cubicBezTo>
                    <a:pt x="909" y="1983"/>
                    <a:pt x="906" y="1984"/>
                    <a:pt x="902" y="1986"/>
                  </a:cubicBezTo>
                  <a:cubicBezTo>
                    <a:pt x="900" y="1986"/>
                    <a:pt x="899" y="1987"/>
                    <a:pt x="897" y="1987"/>
                  </a:cubicBezTo>
                  <a:cubicBezTo>
                    <a:pt x="895" y="1988"/>
                    <a:pt x="894" y="1989"/>
                    <a:pt x="892" y="1989"/>
                  </a:cubicBezTo>
                  <a:cubicBezTo>
                    <a:pt x="889" y="1991"/>
                    <a:pt x="886" y="1992"/>
                    <a:pt x="883" y="1994"/>
                  </a:cubicBezTo>
                  <a:cubicBezTo>
                    <a:pt x="880" y="1995"/>
                    <a:pt x="877" y="1997"/>
                    <a:pt x="875" y="1998"/>
                  </a:cubicBezTo>
                  <a:cubicBezTo>
                    <a:pt x="874" y="1999"/>
                    <a:pt x="873" y="2000"/>
                    <a:pt x="872" y="2001"/>
                  </a:cubicBezTo>
                  <a:cubicBezTo>
                    <a:pt x="871" y="2002"/>
                    <a:pt x="870" y="2002"/>
                    <a:pt x="869" y="2003"/>
                  </a:cubicBezTo>
                  <a:cubicBezTo>
                    <a:pt x="868" y="2004"/>
                    <a:pt x="867" y="2005"/>
                    <a:pt x="866" y="2005"/>
                  </a:cubicBezTo>
                  <a:cubicBezTo>
                    <a:pt x="866" y="2006"/>
                    <a:pt x="865" y="2007"/>
                    <a:pt x="864" y="2007"/>
                  </a:cubicBezTo>
                  <a:cubicBezTo>
                    <a:pt x="863" y="2008"/>
                    <a:pt x="863" y="2009"/>
                    <a:pt x="862" y="2010"/>
                  </a:cubicBezTo>
                  <a:cubicBezTo>
                    <a:pt x="861" y="2011"/>
                    <a:pt x="861" y="2011"/>
                    <a:pt x="861" y="2011"/>
                  </a:cubicBezTo>
                  <a:cubicBezTo>
                    <a:pt x="861" y="2011"/>
                    <a:pt x="862" y="2011"/>
                    <a:pt x="862" y="2010"/>
                  </a:cubicBezTo>
                  <a:cubicBezTo>
                    <a:pt x="863" y="2010"/>
                    <a:pt x="864" y="2009"/>
                    <a:pt x="865" y="2008"/>
                  </a:cubicBezTo>
                  <a:cubicBezTo>
                    <a:pt x="866" y="2008"/>
                    <a:pt x="867" y="2008"/>
                    <a:pt x="868" y="2007"/>
                  </a:cubicBezTo>
                  <a:cubicBezTo>
                    <a:pt x="869" y="2007"/>
                    <a:pt x="869" y="2006"/>
                    <a:pt x="870" y="2006"/>
                  </a:cubicBezTo>
                  <a:cubicBezTo>
                    <a:pt x="871" y="2005"/>
                    <a:pt x="872" y="2005"/>
                    <a:pt x="874" y="2004"/>
                  </a:cubicBezTo>
                  <a:cubicBezTo>
                    <a:pt x="875" y="2003"/>
                    <a:pt x="876" y="2003"/>
                    <a:pt x="877" y="2002"/>
                  </a:cubicBezTo>
                  <a:cubicBezTo>
                    <a:pt x="880" y="2001"/>
                    <a:pt x="882" y="2000"/>
                    <a:pt x="885" y="1999"/>
                  </a:cubicBezTo>
                  <a:cubicBezTo>
                    <a:pt x="888" y="1998"/>
                    <a:pt x="891" y="1997"/>
                    <a:pt x="894" y="1996"/>
                  </a:cubicBezTo>
                  <a:cubicBezTo>
                    <a:pt x="898" y="1995"/>
                    <a:pt x="901" y="1994"/>
                    <a:pt x="905" y="1993"/>
                  </a:cubicBezTo>
                  <a:cubicBezTo>
                    <a:pt x="908" y="1992"/>
                    <a:pt x="911" y="1991"/>
                    <a:pt x="915" y="1990"/>
                  </a:cubicBezTo>
                  <a:cubicBezTo>
                    <a:pt x="919" y="1989"/>
                    <a:pt x="922" y="1988"/>
                    <a:pt x="926" y="1986"/>
                  </a:cubicBezTo>
                  <a:cubicBezTo>
                    <a:pt x="927" y="1986"/>
                    <a:pt x="929" y="1985"/>
                    <a:pt x="931" y="1985"/>
                  </a:cubicBezTo>
                  <a:cubicBezTo>
                    <a:pt x="932" y="1984"/>
                    <a:pt x="934" y="1983"/>
                    <a:pt x="936" y="1983"/>
                  </a:cubicBezTo>
                  <a:cubicBezTo>
                    <a:pt x="939" y="1981"/>
                    <a:pt x="942" y="1980"/>
                    <a:pt x="945" y="1978"/>
                  </a:cubicBezTo>
                  <a:cubicBezTo>
                    <a:pt x="948" y="1977"/>
                    <a:pt x="951" y="1975"/>
                    <a:pt x="953" y="1974"/>
                  </a:cubicBezTo>
                  <a:cubicBezTo>
                    <a:pt x="954" y="1973"/>
                    <a:pt x="955" y="1972"/>
                    <a:pt x="956" y="1971"/>
                  </a:cubicBezTo>
                  <a:cubicBezTo>
                    <a:pt x="943" y="1988"/>
                    <a:pt x="926" y="2008"/>
                    <a:pt x="906" y="2027"/>
                  </a:cubicBezTo>
                  <a:cubicBezTo>
                    <a:pt x="905" y="2028"/>
                    <a:pt x="903" y="2029"/>
                    <a:pt x="901" y="2030"/>
                  </a:cubicBezTo>
                  <a:cubicBezTo>
                    <a:pt x="897" y="2031"/>
                    <a:pt x="893" y="2033"/>
                    <a:pt x="889" y="2034"/>
                  </a:cubicBezTo>
                  <a:cubicBezTo>
                    <a:pt x="884" y="2035"/>
                    <a:pt x="880" y="2036"/>
                    <a:pt x="875" y="2037"/>
                  </a:cubicBezTo>
                  <a:cubicBezTo>
                    <a:pt x="872" y="2038"/>
                    <a:pt x="870" y="2038"/>
                    <a:pt x="867" y="2038"/>
                  </a:cubicBezTo>
                  <a:cubicBezTo>
                    <a:pt x="867" y="2038"/>
                    <a:pt x="867" y="2038"/>
                    <a:pt x="867" y="2038"/>
                  </a:cubicBezTo>
                  <a:cubicBezTo>
                    <a:pt x="867" y="2038"/>
                    <a:pt x="867" y="2038"/>
                    <a:pt x="867" y="2038"/>
                  </a:cubicBezTo>
                  <a:cubicBezTo>
                    <a:pt x="866" y="2038"/>
                    <a:pt x="867" y="2038"/>
                    <a:pt x="867" y="2038"/>
                  </a:cubicBezTo>
                  <a:cubicBezTo>
                    <a:pt x="866" y="2038"/>
                    <a:pt x="866" y="2038"/>
                    <a:pt x="866" y="2038"/>
                  </a:cubicBezTo>
                  <a:cubicBezTo>
                    <a:pt x="866" y="2038"/>
                    <a:pt x="866" y="2038"/>
                    <a:pt x="866" y="2038"/>
                  </a:cubicBezTo>
                  <a:cubicBezTo>
                    <a:pt x="865" y="2038"/>
                    <a:pt x="865" y="2038"/>
                    <a:pt x="865" y="2038"/>
                  </a:cubicBezTo>
                  <a:cubicBezTo>
                    <a:pt x="865" y="2039"/>
                    <a:pt x="864" y="2039"/>
                    <a:pt x="863" y="2039"/>
                  </a:cubicBezTo>
                  <a:cubicBezTo>
                    <a:pt x="862" y="2039"/>
                    <a:pt x="861" y="2039"/>
                    <a:pt x="859" y="2039"/>
                  </a:cubicBezTo>
                  <a:cubicBezTo>
                    <a:pt x="859" y="2039"/>
                    <a:pt x="858" y="2039"/>
                    <a:pt x="858" y="2039"/>
                  </a:cubicBezTo>
                  <a:cubicBezTo>
                    <a:pt x="857" y="2039"/>
                    <a:pt x="856" y="2038"/>
                    <a:pt x="854" y="2038"/>
                  </a:cubicBezTo>
                  <a:cubicBezTo>
                    <a:pt x="853" y="2037"/>
                    <a:pt x="852" y="2036"/>
                    <a:pt x="850" y="2036"/>
                  </a:cubicBezTo>
                  <a:cubicBezTo>
                    <a:pt x="850" y="2036"/>
                    <a:pt x="849" y="2035"/>
                    <a:pt x="848" y="2035"/>
                  </a:cubicBezTo>
                  <a:cubicBezTo>
                    <a:pt x="847" y="2035"/>
                    <a:pt x="847" y="2034"/>
                    <a:pt x="846" y="2034"/>
                  </a:cubicBezTo>
                  <a:cubicBezTo>
                    <a:pt x="844" y="2033"/>
                    <a:pt x="843" y="2033"/>
                    <a:pt x="841" y="2032"/>
                  </a:cubicBezTo>
                  <a:cubicBezTo>
                    <a:pt x="840" y="2032"/>
                    <a:pt x="838" y="2031"/>
                    <a:pt x="837" y="2030"/>
                  </a:cubicBezTo>
                  <a:cubicBezTo>
                    <a:pt x="836" y="2030"/>
                    <a:pt x="835" y="2030"/>
                    <a:pt x="834" y="2029"/>
                  </a:cubicBezTo>
                  <a:cubicBezTo>
                    <a:pt x="834" y="2029"/>
                    <a:pt x="833" y="2029"/>
                    <a:pt x="832" y="2029"/>
                  </a:cubicBezTo>
                  <a:cubicBezTo>
                    <a:pt x="831" y="2028"/>
                    <a:pt x="829" y="2027"/>
                    <a:pt x="828" y="2027"/>
                  </a:cubicBezTo>
                  <a:cubicBezTo>
                    <a:pt x="827" y="2026"/>
                    <a:pt x="825" y="2026"/>
                    <a:pt x="824" y="2025"/>
                  </a:cubicBezTo>
                  <a:cubicBezTo>
                    <a:pt x="823" y="2025"/>
                    <a:pt x="822" y="2025"/>
                    <a:pt x="821" y="2024"/>
                  </a:cubicBezTo>
                  <a:cubicBezTo>
                    <a:pt x="820" y="2024"/>
                    <a:pt x="819" y="2023"/>
                    <a:pt x="818" y="2023"/>
                  </a:cubicBezTo>
                  <a:cubicBezTo>
                    <a:pt x="818" y="2023"/>
                    <a:pt x="817" y="2023"/>
                    <a:pt x="816" y="2023"/>
                  </a:cubicBezTo>
                  <a:cubicBezTo>
                    <a:pt x="816" y="2023"/>
                    <a:pt x="816" y="2022"/>
                    <a:pt x="816" y="2022"/>
                  </a:cubicBezTo>
                  <a:cubicBezTo>
                    <a:pt x="816" y="2022"/>
                    <a:pt x="816" y="2023"/>
                    <a:pt x="816" y="2023"/>
                  </a:cubicBezTo>
                  <a:cubicBezTo>
                    <a:pt x="816" y="2023"/>
                    <a:pt x="817" y="2024"/>
                    <a:pt x="817" y="2025"/>
                  </a:cubicBezTo>
                  <a:cubicBezTo>
                    <a:pt x="818" y="2025"/>
                    <a:pt x="818" y="2026"/>
                    <a:pt x="819" y="2027"/>
                  </a:cubicBezTo>
                  <a:cubicBezTo>
                    <a:pt x="820" y="2027"/>
                    <a:pt x="820" y="2028"/>
                    <a:pt x="820" y="2028"/>
                  </a:cubicBezTo>
                  <a:cubicBezTo>
                    <a:pt x="821" y="2028"/>
                    <a:pt x="821" y="2029"/>
                    <a:pt x="822" y="2029"/>
                  </a:cubicBezTo>
                  <a:cubicBezTo>
                    <a:pt x="822" y="2030"/>
                    <a:pt x="823" y="2030"/>
                    <a:pt x="823" y="2031"/>
                  </a:cubicBezTo>
                  <a:cubicBezTo>
                    <a:pt x="824" y="2031"/>
                    <a:pt x="824" y="2032"/>
                    <a:pt x="825" y="2032"/>
                  </a:cubicBezTo>
                  <a:cubicBezTo>
                    <a:pt x="826" y="2033"/>
                    <a:pt x="828" y="2034"/>
                    <a:pt x="829" y="2035"/>
                  </a:cubicBezTo>
                  <a:cubicBezTo>
                    <a:pt x="830" y="2035"/>
                    <a:pt x="830" y="2036"/>
                    <a:pt x="831" y="2036"/>
                  </a:cubicBezTo>
                  <a:cubicBezTo>
                    <a:pt x="832" y="2037"/>
                    <a:pt x="833" y="2037"/>
                    <a:pt x="833" y="2037"/>
                  </a:cubicBezTo>
                  <a:cubicBezTo>
                    <a:pt x="835" y="2038"/>
                    <a:pt x="836" y="2038"/>
                    <a:pt x="837" y="2039"/>
                  </a:cubicBezTo>
                  <a:cubicBezTo>
                    <a:pt x="834" y="2039"/>
                    <a:pt x="830" y="2039"/>
                    <a:pt x="827" y="2039"/>
                  </a:cubicBezTo>
                  <a:cubicBezTo>
                    <a:pt x="824" y="2039"/>
                    <a:pt x="822" y="2038"/>
                    <a:pt x="819" y="2038"/>
                  </a:cubicBezTo>
                  <a:cubicBezTo>
                    <a:pt x="816" y="2038"/>
                    <a:pt x="814" y="2038"/>
                    <a:pt x="811" y="2038"/>
                  </a:cubicBezTo>
                  <a:cubicBezTo>
                    <a:pt x="806" y="2038"/>
                    <a:pt x="801" y="2038"/>
                    <a:pt x="796" y="2039"/>
                  </a:cubicBezTo>
                  <a:cubicBezTo>
                    <a:pt x="791" y="2039"/>
                    <a:pt x="787" y="2040"/>
                    <a:pt x="783" y="2041"/>
                  </a:cubicBezTo>
                  <a:cubicBezTo>
                    <a:pt x="779" y="2042"/>
                    <a:pt x="775" y="2043"/>
                    <a:pt x="772" y="2044"/>
                  </a:cubicBezTo>
                  <a:cubicBezTo>
                    <a:pt x="771" y="2044"/>
                    <a:pt x="770" y="2044"/>
                    <a:pt x="769" y="2044"/>
                  </a:cubicBezTo>
                  <a:cubicBezTo>
                    <a:pt x="769" y="2045"/>
                    <a:pt x="768" y="2045"/>
                    <a:pt x="767" y="2045"/>
                  </a:cubicBezTo>
                  <a:cubicBezTo>
                    <a:pt x="766" y="2046"/>
                    <a:pt x="765" y="2047"/>
                    <a:pt x="763" y="2047"/>
                  </a:cubicBezTo>
                  <a:cubicBezTo>
                    <a:pt x="761" y="2048"/>
                    <a:pt x="760" y="2049"/>
                    <a:pt x="759" y="2050"/>
                  </a:cubicBezTo>
                  <a:cubicBezTo>
                    <a:pt x="757" y="2051"/>
                    <a:pt x="757" y="2051"/>
                    <a:pt x="757" y="2051"/>
                  </a:cubicBezTo>
                  <a:cubicBezTo>
                    <a:pt x="757" y="2051"/>
                    <a:pt x="758" y="2051"/>
                    <a:pt x="759" y="2050"/>
                  </a:cubicBezTo>
                  <a:cubicBezTo>
                    <a:pt x="760" y="2050"/>
                    <a:pt x="762" y="2049"/>
                    <a:pt x="764" y="2049"/>
                  </a:cubicBezTo>
                  <a:cubicBezTo>
                    <a:pt x="765" y="2048"/>
                    <a:pt x="766" y="2048"/>
                    <a:pt x="768" y="2048"/>
                  </a:cubicBezTo>
                  <a:cubicBezTo>
                    <a:pt x="769" y="2047"/>
                    <a:pt x="769" y="2047"/>
                    <a:pt x="770" y="2047"/>
                  </a:cubicBezTo>
                  <a:cubicBezTo>
                    <a:pt x="771" y="2047"/>
                    <a:pt x="772" y="2047"/>
                    <a:pt x="772" y="2047"/>
                  </a:cubicBezTo>
                  <a:cubicBezTo>
                    <a:pt x="776" y="2046"/>
                    <a:pt x="779" y="2046"/>
                    <a:pt x="783" y="2045"/>
                  </a:cubicBezTo>
                  <a:cubicBezTo>
                    <a:pt x="787" y="2045"/>
                    <a:pt x="792" y="2045"/>
                    <a:pt x="796" y="2045"/>
                  </a:cubicBezTo>
                  <a:cubicBezTo>
                    <a:pt x="801" y="2045"/>
                    <a:pt x="806" y="2045"/>
                    <a:pt x="811" y="2045"/>
                  </a:cubicBezTo>
                  <a:cubicBezTo>
                    <a:pt x="816" y="2046"/>
                    <a:pt x="821" y="2046"/>
                    <a:pt x="827" y="2046"/>
                  </a:cubicBezTo>
                  <a:cubicBezTo>
                    <a:pt x="832" y="2047"/>
                    <a:pt x="838" y="2047"/>
                    <a:pt x="843" y="2047"/>
                  </a:cubicBezTo>
                  <a:cubicBezTo>
                    <a:pt x="849" y="2047"/>
                    <a:pt x="854" y="2047"/>
                    <a:pt x="860" y="2047"/>
                  </a:cubicBezTo>
                  <a:cubicBezTo>
                    <a:pt x="861" y="2046"/>
                    <a:pt x="863" y="2046"/>
                    <a:pt x="864" y="2046"/>
                  </a:cubicBezTo>
                  <a:cubicBezTo>
                    <a:pt x="865" y="2046"/>
                    <a:pt x="865" y="2046"/>
                    <a:pt x="866" y="2046"/>
                  </a:cubicBezTo>
                  <a:cubicBezTo>
                    <a:pt x="867" y="2046"/>
                    <a:pt x="867" y="2046"/>
                    <a:pt x="867" y="2046"/>
                  </a:cubicBezTo>
                  <a:cubicBezTo>
                    <a:pt x="867" y="2046"/>
                    <a:pt x="867" y="2046"/>
                    <a:pt x="867" y="2046"/>
                  </a:cubicBezTo>
                  <a:cubicBezTo>
                    <a:pt x="868" y="2046"/>
                    <a:pt x="868" y="2046"/>
                    <a:pt x="868" y="2046"/>
                  </a:cubicBezTo>
                  <a:cubicBezTo>
                    <a:pt x="868" y="2046"/>
                    <a:pt x="868" y="2046"/>
                    <a:pt x="868" y="2046"/>
                  </a:cubicBezTo>
                  <a:cubicBezTo>
                    <a:pt x="869" y="2045"/>
                    <a:pt x="871" y="2045"/>
                    <a:pt x="872" y="2045"/>
                  </a:cubicBezTo>
                  <a:cubicBezTo>
                    <a:pt x="873" y="2045"/>
                    <a:pt x="875" y="2044"/>
                    <a:pt x="876" y="2044"/>
                  </a:cubicBezTo>
                  <a:cubicBezTo>
                    <a:pt x="881" y="2043"/>
                    <a:pt x="886" y="2041"/>
                    <a:pt x="891" y="2039"/>
                  </a:cubicBezTo>
                  <a:cubicBezTo>
                    <a:pt x="892" y="2039"/>
                    <a:pt x="894" y="2038"/>
                    <a:pt x="896" y="2037"/>
                  </a:cubicBezTo>
                  <a:cubicBezTo>
                    <a:pt x="892" y="2040"/>
                    <a:pt x="889" y="2044"/>
                    <a:pt x="885" y="2047"/>
                  </a:cubicBezTo>
                  <a:cubicBezTo>
                    <a:pt x="869" y="2060"/>
                    <a:pt x="850" y="2071"/>
                    <a:pt x="828" y="2080"/>
                  </a:cubicBezTo>
                  <a:cubicBezTo>
                    <a:pt x="828" y="2080"/>
                    <a:pt x="827" y="2081"/>
                    <a:pt x="826" y="2081"/>
                  </a:cubicBezTo>
                  <a:cubicBezTo>
                    <a:pt x="825" y="2081"/>
                    <a:pt x="824" y="2082"/>
                    <a:pt x="822" y="2082"/>
                  </a:cubicBezTo>
                  <a:cubicBezTo>
                    <a:pt x="821" y="2082"/>
                    <a:pt x="820" y="2083"/>
                    <a:pt x="819" y="2083"/>
                  </a:cubicBezTo>
                  <a:cubicBezTo>
                    <a:pt x="817" y="2083"/>
                    <a:pt x="816" y="2083"/>
                    <a:pt x="815" y="2084"/>
                  </a:cubicBezTo>
                  <a:cubicBezTo>
                    <a:pt x="814" y="2084"/>
                    <a:pt x="812" y="2084"/>
                    <a:pt x="811" y="2084"/>
                  </a:cubicBezTo>
                  <a:cubicBezTo>
                    <a:pt x="809" y="2084"/>
                    <a:pt x="807" y="2085"/>
                    <a:pt x="806" y="2085"/>
                  </a:cubicBezTo>
                  <a:cubicBezTo>
                    <a:pt x="802" y="2085"/>
                    <a:pt x="799" y="2085"/>
                    <a:pt x="795" y="2085"/>
                  </a:cubicBezTo>
                  <a:cubicBezTo>
                    <a:pt x="791" y="2086"/>
                    <a:pt x="787" y="2086"/>
                    <a:pt x="783" y="2086"/>
                  </a:cubicBezTo>
                  <a:cubicBezTo>
                    <a:pt x="778" y="2085"/>
                    <a:pt x="774" y="2085"/>
                    <a:pt x="770" y="2085"/>
                  </a:cubicBezTo>
                  <a:cubicBezTo>
                    <a:pt x="765" y="2085"/>
                    <a:pt x="760" y="2085"/>
                    <a:pt x="756" y="2085"/>
                  </a:cubicBezTo>
                  <a:cubicBezTo>
                    <a:pt x="751" y="2085"/>
                    <a:pt x="747" y="2085"/>
                    <a:pt x="742" y="2085"/>
                  </a:cubicBezTo>
                  <a:cubicBezTo>
                    <a:pt x="740" y="2085"/>
                    <a:pt x="738" y="2085"/>
                    <a:pt x="736" y="2085"/>
                  </a:cubicBezTo>
                  <a:cubicBezTo>
                    <a:pt x="735" y="2085"/>
                    <a:pt x="735" y="2085"/>
                    <a:pt x="735" y="2085"/>
                  </a:cubicBezTo>
                  <a:cubicBezTo>
                    <a:pt x="734" y="2085"/>
                    <a:pt x="733" y="2084"/>
                    <a:pt x="732" y="2084"/>
                  </a:cubicBezTo>
                  <a:cubicBezTo>
                    <a:pt x="731" y="2083"/>
                    <a:pt x="730" y="2083"/>
                    <a:pt x="729" y="2082"/>
                  </a:cubicBezTo>
                  <a:cubicBezTo>
                    <a:pt x="728" y="2082"/>
                    <a:pt x="727" y="2082"/>
                    <a:pt x="725" y="2081"/>
                  </a:cubicBezTo>
                  <a:cubicBezTo>
                    <a:pt x="723" y="2081"/>
                    <a:pt x="721" y="2080"/>
                    <a:pt x="718" y="2079"/>
                  </a:cubicBezTo>
                  <a:cubicBezTo>
                    <a:pt x="716" y="2079"/>
                    <a:pt x="713" y="2078"/>
                    <a:pt x="710" y="2078"/>
                  </a:cubicBezTo>
                  <a:cubicBezTo>
                    <a:pt x="708" y="2078"/>
                    <a:pt x="705" y="2077"/>
                    <a:pt x="703" y="2077"/>
                  </a:cubicBezTo>
                  <a:cubicBezTo>
                    <a:pt x="700" y="2077"/>
                    <a:pt x="697" y="2077"/>
                    <a:pt x="695" y="2077"/>
                  </a:cubicBezTo>
                  <a:cubicBezTo>
                    <a:pt x="694" y="2077"/>
                    <a:pt x="693" y="2078"/>
                    <a:pt x="691" y="2078"/>
                  </a:cubicBezTo>
                  <a:cubicBezTo>
                    <a:pt x="690" y="2078"/>
                    <a:pt x="689" y="2078"/>
                    <a:pt x="688" y="2078"/>
                  </a:cubicBezTo>
                  <a:cubicBezTo>
                    <a:pt x="687" y="2078"/>
                    <a:pt x="686" y="2079"/>
                    <a:pt x="685" y="2079"/>
                  </a:cubicBezTo>
                  <a:cubicBezTo>
                    <a:pt x="684" y="2079"/>
                    <a:pt x="683" y="2079"/>
                    <a:pt x="682" y="2079"/>
                  </a:cubicBezTo>
                  <a:cubicBezTo>
                    <a:pt x="681" y="2080"/>
                    <a:pt x="680" y="2080"/>
                    <a:pt x="679" y="2080"/>
                  </a:cubicBezTo>
                  <a:cubicBezTo>
                    <a:pt x="678" y="2080"/>
                    <a:pt x="677" y="2081"/>
                    <a:pt x="677" y="2081"/>
                  </a:cubicBezTo>
                  <a:cubicBezTo>
                    <a:pt x="676" y="2081"/>
                    <a:pt x="675" y="2081"/>
                    <a:pt x="675" y="2081"/>
                  </a:cubicBezTo>
                  <a:cubicBezTo>
                    <a:pt x="674" y="2082"/>
                    <a:pt x="673" y="2082"/>
                    <a:pt x="673" y="2082"/>
                  </a:cubicBezTo>
                  <a:cubicBezTo>
                    <a:pt x="672" y="2083"/>
                    <a:pt x="671" y="2083"/>
                    <a:pt x="670" y="2083"/>
                  </a:cubicBezTo>
                  <a:cubicBezTo>
                    <a:pt x="670" y="2084"/>
                    <a:pt x="670" y="2084"/>
                    <a:pt x="670" y="2084"/>
                  </a:cubicBezTo>
                  <a:cubicBezTo>
                    <a:pt x="670" y="2084"/>
                    <a:pt x="670" y="2084"/>
                    <a:pt x="670" y="2084"/>
                  </a:cubicBezTo>
                  <a:cubicBezTo>
                    <a:pt x="671" y="2084"/>
                    <a:pt x="672" y="2084"/>
                    <a:pt x="673" y="2084"/>
                  </a:cubicBezTo>
                  <a:cubicBezTo>
                    <a:pt x="674" y="2084"/>
                    <a:pt x="674" y="2084"/>
                    <a:pt x="675" y="2084"/>
                  </a:cubicBezTo>
                  <a:cubicBezTo>
                    <a:pt x="676" y="2084"/>
                    <a:pt x="676" y="2084"/>
                    <a:pt x="677" y="2084"/>
                  </a:cubicBezTo>
                  <a:cubicBezTo>
                    <a:pt x="678" y="2084"/>
                    <a:pt x="679" y="2084"/>
                    <a:pt x="680" y="2084"/>
                  </a:cubicBezTo>
                  <a:cubicBezTo>
                    <a:pt x="680" y="2084"/>
                    <a:pt x="681" y="2084"/>
                    <a:pt x="682" y="2084"/>
                  </a:cubicBezTo>
                  <a:cubicBezTo>
                    <a:pt x="683" y="2084"/>
                    <a:pt x="684" y="2084"/>
                    <a:pt x="685" y="2084"/>
                  </a:cubicBezTo>
                  <a:cubicBezTo>
                    <a:pt x="686" y="2084"/>
                    <a:pt x="687" y="2084"/>
                    <a:pt x="688" y="2084"/>
                  </a:cubicBezTo>
                  <a:cubicBezTo>
                    <a:pt x="689" y="2084"/>
                    <a:pt x="689" y="2084"/>
                    <a:pt x="690" y="2084"/>
                  </a:cubicBezTo>
                  <a:cubicBezTo>
                    <a:pt x="690" y="2084"/>
                    <a:pt x="691" y="2084"/>
                    <a:pt x="692" y="2084"/>
                  </a:cubicBezTo>
                  <a:cubicBezTo>
                    <a:pt x="693" y="2084"/>
                    <a:pt x="694" y="2084"/>
                    <a:pt x="695" y="2084"/>
                  </a:cubicBezTo>
                  <a:cubicBezTo>
                    <a:pt x="696" y="2085"/>
                    <a:pt x="697" y="2085"/>
                    <a:pt x="698" y="2085"/>
                  </a:cubicBezTo>
                  <a:cubicBezTo>
                    <a:pt x="700" y="2085"/>
                    <a:pt x="701" y="2085"/>
                    <a:pt x="702" y="2085"/>
                  </a:cubicBezTo>
                  <a:cubicBezTo>
                    <a:pt x="704" y="2085"/>
                    <a:pt x="707" y="2086"/>
                    <a:pt x="709" y="2086"/>
                  </a:cubicBezTo>
                  <a:cubicBezTo>
                    <a:pt x="712" y="2086"/>
                    <a:pt x="714" y="2086"/>
                    <a:pt x="717" y="2087"/>
                  </a:cubicBezTo>
                  <a:cubicBezTo>
                    <a:pt x="718" y="2087"/>
                    <a:pt x="719" y="2087"/>
                    <a:pt x="720" y="2087"/>
                  </a:cubicBezTo>
                  <a:cubicBezTo>
                    <a:pt x="720" y="2088"/>
                    <a:pt x="721" y="2088"/>
                    <a:pt x="721" y="2088"/>
                  </a:cubicBezTo>
                  <a:cubicBezTo>
                    <a:pt x="719" y="2088"/>
                    <a:pt x="718" y="2088"/>
                    <a:pt x="716" y="2089"/>
                  </a:cubicBezTo>
                  <a:cubicBezTo>
                    <a:pt x="712" y="2090"/>
                    <a:pt x="709" y="2091"/>
                    <a:pt x="705" y="2093"/>
                  </a:cubicBezTo>
                  <a:cubicBezTo>
                    <a:pt x="704" y="2094"/>
                    <a:pt x="702" y="2094"/>
                    <a:pt x="701" y="2095"/>
                  </a:cubicBezTo>
                  <a:cubicBezTo>
                    <a:pt x="699" y="2096"/>
                    <a:pt x="698" y="2097"/>
                    <a:pt x="697" y="2097"/>
                  </a:cubicBezTo>
                  <a:cubicBezTo>
                    <a:pt x="696" y="2098"/>
                    <a:pt x="695" y="2099"/>
                    <a:pt x="694" y="2100"/>
                  </a:cubicBezTo>
                  <a:cubicBezTo>
                    <a:pt x="693" y="2101"/>
                    <a:pt x="692" y="2101"/>
                    <a:pt x="691" y="2102"/>
                  </a:cubicBezTo>
                  <a:cubicBezTo>
                    <a:pt x="690" y="2103"/>
                    <a:pt x="689" y="2103"/>
                    <a:pt x="689" y="2104"/>
                  </a:cubicBezTo>
                  <a:cubicBezTo>
                    <a:pt x="688" y="2104"/>
                    <a:pt x="688" y="2105"/>
                    <a:pt x="688" y="2105"/>
                  </a:cubicBezTo>
                  <a:cubicBezTo>
                    <a:pt x="687" y="2106"/>
                    <a:pt x="686" y="2107"/>
                    <a:pt x="686" y="2107"/>
                  </a:cubicBezTo>
                  <a:cubicBezTo>
                    <a:pt x="686" y="2107"/>
                    <a:pt x="687" y="2106"/>
                    <a:pt x="688" y="2106"/>
                  </a:cubicBezTo>
                  <a:cubicBezTo>
                    <a:pt x="689" y="2105"/>
                    <a:pt x="690" y="2104"/>
                    <a:pt x="692" y="2103"/>
                  </a:cubicBezTo>
                  <a:cubicBezTo>
                    <a:pt x="693" y="2103"/>
                    <a:pt x="694" y="2102"/>
                    <a:pt x="695" y="2102"/>
                  </a:cubicBezTo>
                  <a:cubicBezTo>
                    <a:pt x="696" y="2101"/>
                    <a:pt x="697" y="2101"/>
                    <a:pt x="698" y="2100"/>
                  </a:cubicBezTo>
                  <a:cubicBezTo>
                    <a:pt x="700" y="2100"/>
                    <a:pt x="701" y="2099"/>
                    <a:pt x="702" y="2099"/>
                  </a:cubicBezTo>
                  <a:cubicBezTo>
                    <a:pt x="704" y="2098"/>
                    <a:pt x="705" y="2098"/>
                    <a:pt x="707" y="2097"/>
                  </a:cubicBezTo>
                  <a:cubicBezTo>
                    <a:pt x="710" y="2096"/>
                    <a:pt x="714" y="2095"/>
                    <a:pt x="717" y="2095"/>
                  </a:cubicBezTo>
                  <a:cubicBezTo>
                    <a:pt x="721" y="2094"/>
                    <a:pt x="725" y="2094"/>
                    <a:pt x="729" y="2093"/>
                  </a:cubicBezTo>
                  <a:cubicBezTo>
                    <a:pt x="734" y="2093"/>
                    <a:pt x="738" y="2093"/>
                    <a:pt x="742" y="2093"/>
                  </a:cubicBezTo>
                  <a:cubicBezTo>
                    <a:pt x="743" y="2093"/>
                    <a:pt x="743" y="2093"/>
                    <a:pt x="744" y="2093"/>
                  </a:cubicBezTo>
                  <a:cubicBezTo>
                    <a:pt x="744" y="2093"/>
                    <a:pt x="745" y="2093"/>
                    <a:pt x="745" y="2093"/>
                  </a:cubicBezTo>
                  <a:cubicBezTo>
                    <a:pt x="746" y="2093"/>
                    <a:pt x="747" y="2093"/>
                    <a:pt x="748" y="2094"/>
                  </a:cubicBezTo>
                  <a:cubicBezTo>
                    <a:pt x="748" y="2094"/>
                    <a:pt x="748" y="2094"/>
                    <a:pt x="748" y="2094"/>
                  </a:cubicBezTo>
                  <a:cubicBezTo>
                    <a:pt x="748" y="2094"/>
                    <a:pt x="748" y="2094"/>
                    <a:pt x="748" y="2093"/>
                  </a:cubicBezTo>
                  <a:cubicBezTo>
                    <a:pt x="748" y="2093"/>
                    <a:pt x="747" y="2093"/>
                    <a:pt x="747" y="2093"/>
                  </a:cubicBezTo>
                  <a:cubicBezTo>
                    <a:pt x="750" y="2093"/>
                    <a:pt x="753" y="2093"/>
                    <a:pt x="756" y="2093"/>
                  </a:cubicBezTo>
                  <a:cubicBezTo>
                    <a:pt x="760" y="2093"/>
                    <a:pt x="765" y="2093"/>
                    <a:pt x="769" y="2093"/>
                  </a:cubicBezTo>
                  <a:cubicBezTo>
                    <a:pt x="772" y="2093"/>
                    <a:pt x="774" y="2093"/>
                    <a:pt x="776" y="2093"/>
                  </a:cubicBezTo>
                  <a:cubicBezTo>
                    <a:pt x="778" y="2093"/>
                    <a:pt x="781" y="2093"/>
                    <a:pt x="783" y="2093"/>
                  </a:cubicBezTo>
                  <a:cubicBezTo>
                    <a:pt x="787" y="2092"/>
                    <a:pt x="791" y="2092"/>
                    <a:pt x="795" y="2091"/>
                  </a:cubicBezTo>
                  <a:cubicBezTo>
                    <a:pt x="798" y="2091"/>
                    <a:pt x="800" y="2091"/>
                    <a:pt x="803" y="2090"/>
                  </a:cubicBezTo>
                  <a:cubicBezTo>
                    <a:pt x="762" y="2105"/>
                    <a:pt x="717" y="2117"/>
                    <a:pt x="675" y="2135"/>
                  </a:cubicBezTo>
                  <a:cubicBezTo>
                    <a:pt x="671" y="2134"/>
                    <a:pt x="666" y="2133"/>
                    <a:pt x="660" y="2132"/>
                  </a:cubicBezTo>
                  <a:cubicBezTo>
                    <a:pt x="658" y="2132"/>
                    <a:pt x="657" y="2132"/>
                    <a:pt x="655" y="2131"/>
                  </a:cubicBezTo>
                  <a:cubicBezTo>
                    <a:pt x="653" y="2131"/>
                    <a:pt x="651" y="2131"/>
                    <a:pt x="649" y="2131"/>
                  </a:cubicBezTo>
                  <a:cubicBezTo>
                    <a:pt x="645" y="2130"/>
                    <a:pt x="641" y="2130"/>
                    <a:pt x="637" y="2129"/>
                  </a:cubicBezTo>
                  <a:cubicBezTo>
                    <a:pt x="633" y="2129"/>
                    <a:pt x="629" y="2129"/>
                    <a:pt x="625" y="2130"/>
                  </a:cubicBezTo>
                  <a:cubicBezTo>
                    <a:pt x="623" y="2130"/>
                    <a:pt x="621" y="2130"/>
                    <a:pt x="620" y="2131"/>
                  </a:cubicBezTo>
                  <a:cubicBezTo>
                    <a:pt x="619" y="2131"/>
                    <a:pt x="618" y="2131"/>
                    <a:pt x="617" y="2131"/>
                  </a:cubicBezTo>
                  <a:cubicBezTo>
                    <a:pt x="616" y="2131"/>
                    <a:pt x="616" y="2131"/>
                    <a:pt x="616" y="2131"/>
                  </a:cubicBezTo>
                  <a:cubicBezTo>
                    <a:pt x="616" y="2131"/>
                    <a:pt x="616" y="2131"/>
                    <a:pt x="616" y="2131"/>
                  </a:cubicBezTo>
                  <a:cubicBezTo>
                    <a:pt x="615" y="2132"/>
                    <a:pt x="615" y="2132"/>
                    <a:pt x="615" y="2132"/>
                  </a:cubicBezTo>
                  <a:cubicBezTo>
                    <a:pt x="615" y="2132"/>
                    <a:pt x="614" y="2132"/>
                    <a:pt x="614" y="2132"/>
                  </a:cubicBezTo>
                  <a:cubicBezTo>
                    <a:pt x="613" y="2132"/>
                    <a:pt x="612" y="2133"/>
                    <a:pt x="611" y="2133"/>
                  </a:cubicBezTo>
                  <a:cubicBezTo>
                    <a:pt x="610" y="2133"/>
                    <a:pt x="609" y="2134"/>
                    <a:pt x="608" y="2134"/>
                  </a:cubicBezTo>
                  <a:cubicBezTo>
                    <a:pt x="608" y="2134"/>
                    <a:pt x="607" y="2135"/>
                    <a:pt x="606" y="2135"/>
                  </a:cubicBezTo>
                  <a:cubicBezTo>
                    <a:pt x="605" y="2135"/>
                    <a:pt x="604" y="2136"/>
                    <a:pt x="604" y="2136"/>
                  </a:cubicBezTo>
                  <a:cubicBezTo>
                    <a:pt x="601" y="2138"/>
                    <a:pt x="598" y="2140"/>
                    <a:pt x="596" y="2142"/>
                  </a:cubicBezTo>
                  <a:cubicBezTo>
                    <a:pt x="594" y="2143"/>
                    <a:pt x="593" y="2144"/>
                    <a:pt x="593" y="2145"/>
                  </a:cubicBezTo>
                  <a:cubicBezTo>
                    <a:pt x="592" y="2146"/>
                    <a:pt x="591" y="2147"/>
                    <a:pt x="590" y="2148"/>
                  </a:cubicBezTo>
                  <a:cubicBezTo>
                    <a:pt x="589" y="2149"/>
                    <a:pt x="589" y="2150"/>
                    <a:pt x="588" y="2151"/>
                  </a:cubicBezTo>
                  <a:cubicBezTo>
                    <a:pt x="588" y="2152"/>
                    <a:pt x="587" y="2153"/>
                    <a:pt x="587" y="2154"/>
                  </a:cubicBezTo>
                  <a:cubicBezTo>
                    <a:pt x="586" y="2156"/>
                    <a:pt x="586" y="2157"/>
                    <a:pt x="586" y="2158"/>
                  </a:cubicBezTo>
                  <a:cubicBezTo>
                    <a:pt x="586" y="2159"/>
                    <a:pt x="586" y="2159"/>
                    <a:pt x="586" y="2159"/>
                  </a:cubicBezTo>
                  <a:cubicBezTo>
                    <a:pt x="586" y="2159"/>
                    <a:pt x="586" y="2159"/>
                    <a:pt x="586" y="2158"/>
                  </a:cubicBezTo>
                  <a:cubicBezTo>
                    <a:pt x="587" y="2158"/>
                    <a:pt x="587" y="2157"/>
                    <a:pt x="587" y="2156"/>
                  </a:cubicBezTo>
                  <a:cubicBezTo>
                    <a:pt x="588" y="2156"/>
                    <a:pt x="588" y="2155"/>
                    <a:pt x="588" y="2155"/>
                  </a:cubicBezTo>
                  <a:cubicBezTo>
                    <a:pt x="589" y="2154"/>
                    <a:pt x="590" y="2153"/>
                    <a:pt x="590" y="2153"/>
                  </a:cubicBezTo>
                  <a:cubicBezTo>
                    <a:pt x="591" y="2152"/>
                    <a:pt x="592" y="2151"/>
                    <a:pt x="592" y="2150"/>
                  </a:cubicBezTo>
                  <a:cubicBezTo>
                    <a:pt x="594" y="2149"/>
                    <a:pt x="596" y="2147"/>
                    <a:pt x="598" y="2146"/>
                  </a:cubicBezTo>
                  <a:cubicBezTo>
                    <a:pt x="601" y="2144"/>
                    <a:pt x="603" y="2143"/>
                    <a:pt x="606" y="2142"/>
                  </a:cubicBezTo>
                  <a:cubicBezTo>
                    <a:pt x="607" y="2141"/>
                    <a:pt x="608" y="2141"/>
                    <a:pt x="608" y="2141"/>
                  </a:cubicBezTo>
                  <a:cubicBezTo>
                    <a:pt x="609" y="2141"/>
                    <a:pt x="610" y="2140"/>
                    <a:pt x="611" y="2140"/>
                  </a:cubicBezTo>
                  <a:cubicBezTo>
                    <a:pt x="612" y="2140"/>
                    <a:pt x="612" y="2140"/>
                    <a:pt x="613" y="2139"/>
                  </a:cubicBezTo>
                  <a:cubicBezTo>
                    <a:pt x="614" y="2139"/>
                    <a:pt x="615" y="2139"/>
                    <a:pt x="616" y="2139"/>
                  </a:cubicBezTo>
                  <a:cubicBezTo>
                    <a:pt x="616" y="2139"/>
                    <a:pt x="616" y="2139"/>
                    <a:pt x="617" y="2139"/>
                  </a:cubicBezTo>
                  <a:cubicBezTo>
                    <a:pt x="618" y="2138"/>
                    <a:pt x="618" y="2138"/>
                    <a:pt x="618" y="2138"/>
                  </a:cubicBezTo>
                  <a:cubicBezTo>
                    <a:pt x="618" y="2138"/>
                    <a:pt x="618" y="2138"/>
                    <a:pt x="618" y="2138"/>
                  </a:cubicBezTo>
                  <a:cubicBezTo>
                    <a:pt x="618" y="2138"/>
                    <a:pt x="618" y="2138"/>
                    <a:pt x="618" y="2138"/>
                  </a:cubicBezTo>
                  <a:cubicBezTo>
                    <a:pt x="618" y="2138"/>
                    <a:pt x="618" y="2138"/>
                    <a:pt x="618" y="2138"/>
                  </a:cubicBezTo>
                  <a:cubicBezTo>
                    <a:pt x="618" y="2138"/>
                    <a:pt x="618" y="2138"/>
                    <a:pt x="618" y="2138"/>
                  </a:cubicBezTo>
                  <a:cubicBezTo>
                    <a:pt x="618" y="2138"/>
                    <a:pt x="618" y="2138"/>
                    <a:pt x="618" y="2138"/>
                  </a:cubicBezTo>
                  <a:cubicBezTo>
                    <a:pt x="619" y="2138"/>
                    <a:pt x="620" y="2138"/>
                    <a:pt x="621" y="2138"/>
                  </a:cubicBezTo>
                  <a:cubicBezTo>
                    <a:pt x="622" y="2138"/>
                    <a:pt x="624" y="2138"/>
                    <a:pt x="626" y="2137"/>
                  </a:cubicBezTo>
                  <a:cubicBezTo>
                    <a:pt x="630" y="2137"/>
                    <a:pt x="633" y="2137"/>
                    <a:pt x="637" y="2137"/>
                  </a:cubicBezTo>
                  <a:cubicBezTo>
                    <a:pt x="641" y="2137"/>
                    <a:pt x="645" y="2138"/>
                    <a:pt x="648" y="2138"/>
                  </a:cubicBezTo>
                  <a:cubicBezTo>
                    <a:pt x="652" y="2138"/>
                    <a:pt x="656" y="2139"/>
                    <a:pt x="659" y="2139"/>
                  </a:cubicBezTo>
                  <a:cubicBezTo>
                    <a:pt x="661" y="2139"/>
                    <a:pt x="663" y="2140"/>
                    <a:pt x="665" y="2140"/>
                  </a:cubicBezTo>
                  <a:cubicBezTo>
                    <a:pt x="638" y="2152"/>
                    <a:pt x="613" y="2168"/>
                    <a:pt x="593" y="2188"/>
                  </a:cubicBezTo>
                  <a:cubicBezTo>
                    <a:pt x="622" y="2165"/>
                    <a:pt x="648" y="2155"/>
                    <a:pt x="677" y="2147"/>
                  </a:cubicBezTo>
                  <a:cubicBezTo>
                    <a:pt x="673" y="2149"/>
                    <a:pt x="669" y="2152"/>
                    <a:pt x="665" y="2156"/>
                  </a:cubicBezTo>
                  <a:cubicBezTo>
                    <a:pt x="663" y="2158"/>
                    <a:pt x="660" y="2160"/>
                    <a:pt x="658" y="2163"/>
                  </a:cubicBezTo>
                  <a:cubicBezTo>
                    <a:pt x="655" y="2165"/>
                    <a:pt x="653" y="2168"/>
                    <a:pt x="650" y="2170"/>
                  </a:cubicBezTo>
                  <a:cubicBezTo>
                    <a:pt x="648" y="2173"/>
                    <a:pt x="646" y="2175"/>
                    <a:pt x="643" y="2178"/>
                  </a:cubicBezTo>
                  <a:cubicBezTo>
                    <a:pt x="641" y="2181"/>
                    <a:pt x="639" y="2184"/>
                    <a:pt x="636" y="2186"/>
                  </a:cubicBezTo>
                  <a:cubicBezTo>
                    <a:pt x="632" y="2192"/>
                    <a:pt x="628" y="2198"/>
                    <a:pt x="624" y="2203"/>
                  </a:cubicBezTo>
                  <a:cubicBezTo>
                    <a:pt x="622" y="2206"/>
                    <a:pt x="620" y="2209"/>
                    <a:pt x="618" y="2212"/>
                  </a:cubicBezTo>
                  <a:cubicBezTo>
                    <a:pt x="616" y="2214"/>
                    <a:pt x="614" y="2217"/>
                    <a:pt x="612" y="2220"/>
                  </a:cubicBezTo>
                  <a:cubicBezTo>
                    <a:pt x="608" y="2225"/>
                    <a:pt x="604" y="2230"/>
                    <a:pt x="601" y="2235"/>
                  </a:cubicBezTo>
                  <a:cubicBezTo>
                    <a:pt x="597" y="2240"/>
                    <a:pt x="593" y="2244"/>
                    <a:pt x="590" y="2248"/>
                  </a:cubicBezTo>
                  <a:cubicBezTo>
                    <a:pt x="588" y="2250"/>
                    <a:pt x="587" y="2252"/>
                    <a:pt x="585" y="2254"/>
                  </a:cubicBezTo>
                  <a:cubicBezTo>
                    <a:pt x="583" y="2255"/>
                    <a:pt x="582" y="2257"/>
                    <a:pt x="580" y="2259"/>
                  </a:cubicBezTo>
                  <a:cubicBezTo>
                    <a:pt x="579" y="2260"/>
                    <a:pt x="577" y="2262"/>
                    <a:pt x="576" y="2263"/>
                  </a:cubicBezTo>
                  <a:cubicBezTo>
                    <a:pt x="575" y="2264"/>
                    <a:pt x="574" y="2265"/>
                    <a:pt x="572" y="2266"/>
                  </a:cubicBezTo>
                  <a:cubicBezTo>
                    <a:pt x="570" y="2269"/>
                    <a:pt x="568" y="2270"/>
                    <a:pt x="567" y="2271"/>
                  </a:cubicBezTo>
                  <a:cubicBezTo>
                    <a:pt x="566" y="2272"/>
                    <a:pt x="565" y="2273"/>
                    <a:pt x="565" y="2273"/>
                  </a:cubicBezTo>
                  <a:cubicBezTo>
                    <a:pt x="565" y="2273"/>
                    <a:pt x="566" y="2272"/>
                    <a:pt x="567" y="2272"/>
                  </a:cubicBezTo>
                  <a:cubicBezTo>
                    <a:pt x="568" y="2271"/>
                    <a:pt x="569" y="2271"/>
                    <a:pt x="570" y="2270"/>
                  </a:cubicBezTo>
                  <a:cubicBezTo>
                    <a:pt x="571" y="2269"/>
                    <a:pt x="572" y="2269"/>
                    <a:pt x="573" y="2268"/>
                  </a:cubicBezTo>
                  <a:cubicBezTo>
                    <a:pt x="575" y="2267"/>
                    <a:pt x="576" y="2266"/>
                    <a:pt x="578" y="2265"/>
                  </a:cubicBezTo>
                  <a:cubicBezTo>
                    <a:pt x="579" y="2264"/>
                    <a:pt x="581" y="2262"/>
                    <a:pt x="582" y="2261"/>
                  </a:cubicBezTo>
                  <a:cubicBezTo>
                    <a:pt x="584" y="2260"/>
                    <a:pt x="586" y="2258"/>
                    <a:pt x="588" y="2256"/>
                  </a:cubicBezTo>
                  <a:cubicBezTo>
                    <a:pt x="590" y="2255"/>
                    <a:pt x="591" y="2253"/>
                    <a:pt x="593" y="2251"/>
                  </a:cubicBezTo>
                  <a:cubicBezTo>
                    <a:pt x="595" y="2249"/>
                    <a:pt x="597" y="2247"/>
                    <a:pt x="599" y="2245"/>
                  </a:cubicBezTo>
                  <a:cubicBezTo>
                    <a:pt x="601" y="2243"/>
                    <a:pt x="603" y="2241"/>
                    <a:pt x="605" y="2239"/>
                  </a:cubicBezTo>
                  <a:cubicBezTo>
                    <a:pt x="609" y="2234"/>
                    <a:pt x="613" y="2229"/>
                    <a:pt x="617" y="2224"/>
                  </a:cubicBezTo>
                  <a:cubicBezTo>
                    <a:pt x="619" y="2221"/>
                    <a:pt x="622" y="2219"/>
                    <a:pt x="624" y="2216"/>
                  </a:cubicBezTo>
                  <a:cubicBezTo>
                    <a:pt x="626" y="2213"/>
                    <a:pt x="628" y="2211"/>
                    <a:pt x="630" y="2208"/>
                  </a:cubicBezTo>
                  <a:cubicBezTo>
                    <a:pt x="634" y="2202"/>
                    <a:pt x="638" y="2197"/>
                    <a:pt x="643" y="2191"/>
                  </a:cubicBezTo>
                  <a:cubicBezTo>
                    <a:pt x="647" y="2186"/>
                    <a:pt x="651" y="2180"/>
                    <a:pt x="656" y="2175"/>
                  </a:cubicBezTo>
                  <a:cubicBezTo>
                    <a:pt x="658" y="2173"/>
                    <a:pt x="661" y="2170"/>
                    <a:pt x="663" y="2168"/>
                  </a:cubicBezTo>
                  <a:cubicBezTo>
                    <a:pt x="665" y="2166"/>
                    <a:pt x="668" y="2163"/>
                    <a:pt x="670" y="2161"/>
                  </a:cubicBezTo>
                  <a:cubicBezTo>
                    <a:pt x="675" y="2157"/>
                    <a:pt x="679" y="2153"/>
                    <a:pt x="684" y="2149"/>
                  </a:cubicBezTo>
                  <a:cubicBezTo>
                    <a:pt x="688" y="2146"/>
                    <a:pt x="691" y="2144"/>
                    <a:pt x="694" y="2142"/>
                  </a:cubicBezTo>
                  <a:cubicBezTo>
                    <a:pt x="701" y="2140"/>
                    <a:pt x="707" y="2139"/>
                    <a:pt x="714" y="2137"/>
                  </a:cubicBezTo>
                  <a:cubicBezTo>
                    <a:pt x="718" y="2136"/>
                    <a:pt x="722" y="2135"/>
                    <a:pt x="726" y="2134"/>
                  </a:cubicBezTo>
                  <a:cubicBezTo>
                    <a:pt x="725" y="2135"/>
                    <a:pt x="724" y="2136"/>
                    <a:pt x="723" y="2136"/>
                  </a:cubicBezTo>
                  <a:cubicBezTo>
                    <a:pt x="722" y="2137"/>
                    <a:pt x="722" y="2137"/>
                    <a:pt x="721" y="2137"/>
                  </a:cubicBezTo>
                  <a:cubicBezTo>
                    <a:pt x="720" y="2138"/>
                    <a:pt x="720" y="2138"/>
                    <a:pt x="719" y="2139"/>
                  </a:cubicBezTo>
                  <a:cubicBezTo>
                    <a:pt x="718" y="2139"/>
                    <a:pt x="717" y="2140"/>
                    <a:pt x="716" y="2141"/>
                  </a:cubicBezTo>
                  <a:cubicBezTo>
                    <a:pt x="715" y="2142"/>
                    <a:pt x="714" y="2143"/>
                    <a:pt x="712" y="2144"/>
                  </a:cubicBezTo>
                  <a:cubicBezTo>
                    <a:pt x="711" y="2145"/>
                    <a:pt x="710" y="2146"/>
                    <a:pt x="709" y="2146"/>
                  </a:cubicBezTo>
                  <a:cubicBezTo>
                    <a:pt x="707" y="2148"/>
                    <a:pt x="704" y="2150"/>
                    <a:pt x="702" y="2152"/>
                  </a:cubicBezTo>
                  <a:cubicBezTo>
                    <a:pt x="700" y="2154"/>
                    <a:pt x="698" y="2156"/>
                    <a:pt x="696" y="2158"/>
                  </a:cubicBezTo>
                  <a:cubicBezTo>
                    <a:pt x="694" y="2159"/>
                    <a:pt x="694" y="2159"/>
                    <a:pt x="694" y="2159"/>
                  </a:cubicBezTo>
                  <a:cubicBezTo>
                    <a:pt x="692" y="2161"/>
                    <a:pt x="692" y="2161"/>
                    <a:pt x="692" y="2161"/>
                  </a:cubicBezTo>
                  <a:cubicBezTo>
                    <a:pt x="691" y="2162"/>
                    <a:pt x="690" y="2163"/>
                    <a:pt x="689" y="2164"/>
                  </a:cubicBezTo>
                  <a:cubicBezTo>
                    <a:pt x="688" y="2165"/>
                    <a:pt x="687" y="2166"/>
                    <a:pt x="686" y="2167"/>
                  </a:cubicBezTo>
                  <a:cubicBezTo>
                    <a:pt x="685" y="2168"/>
                    <a:pt x="684" y="2169"/>
                    <a:pt x="683" y="2170"/>
                  </a:cubicBezTo>
                  <a:cubicBezTo>
                    <a:pt x="681" y="2172"/>
                    <a:pt x="679" y="2174"/>
                    <a:pt x="677" y="2176"/>
                  </a:cubicBezTo>
                  <a:cubicBezTo>
                    <a:pt x="676" y="2178"/>
                    <a:pt x="674" y="2180"/>
                    <a:pt x="672" y="2182"/>
                  </a:cubicBezTo>
                  <a:cubicBezTo>
                    <a:pt x="671" y="2183"/>
                    <a:pt x="670" y="2183"/>
                    <a:pt x="669" y="2184"/>
                  </a:cubicBezTo>
                  <a:cubicBezTo>
                    <a:pt x="668" y="2185"/>
                    <a:pt x="668" y="2186"/>
                    <a:pt x="667" y="2187"/>
                  </a:cubicBezTo>
                  <a:cubicBezTo>
                    <a:pt x="665" y="2189"/>
                    <a:pt x="663" y="2191"/>
                    <a:pt x="662" y="2193"/>
                  </a:cubicBezTo>
                  <a:cubicBezTo>
                    <a:pt x="660" y="2195"/>
                    <a:pt x="659" y="2196"/>
                    <a:pt x="658" y="2198"/>
                  </a:cubicBezTo>
                  <a:cubicBezTo>
                    <a:pt x="656" y="2200"/>
                    <a:pt x="655" y="2201"/>
                    <a:pt x="654" y="2203"/>
                  </a:cubicBezTo>
                  <a:cubicBezTo>
                    <a:pt x="652" y="2204"/>
                    <a:pt x="651" y="2206"/>
                    <a:pt x="650" y="2207"/>
                  </a:cubicBezTo>
                  <a:cubicBezTo>
                    <a:pt x="648" y="2210"/>
                    <a:pt x="646" y="2212"/>
                    <a:pt x="644" y="2214"/>
                  </a:cubicBezTo>
                  <a:cubicBezTo>
                    <a:pt x="643" y="2216"/>
                    <a:pt x="642" y="2218"/>
                    <a:pt x="641" y="2219"/>
                  </a:cubicBezTo>
                  <a:cubicBezTo>
                    <a:pt x="640" y="2220"/>
                    <a:pt x="640" y="2221"/>
                    <a:pt x="640" y="2221"/>
                  </a:cubicBezTo>
                  <a:cubicBezTo>
                    <a:pt x="640" y="2221"/>
                    <a:pt x="640" y="2220"/>
                    <a:pt x="641" y="2219"/>
                  </a:cubicBezTo>
                  <a:cubicBezTo>
                    <a:pt x="642" y="2219"/>
                    <a:pt x="644" y="2217"/>
                    <a:pt x="646" y="2215"/>
                  </a:cubicBezTo>
                  <a:cubicBezTo>
                    <a:pt x="648" y="2214"/>
                    <a:pt x="650" y="2212"/>
                    <a:pt x="652" y="2209"/>
                  </a:cubicBezTo>
                  <a:cubicBezTo>
                    <a:pt x="655" y="2207"/>
                    <a:pt x="658" y="2204"/>
                    <a:pt x="661" y="2201"/>
                  </a:cubicBezTo>
                  <a:cubicBezTo>
                    <a:pt x="664" y="2198"/>
                    <a:pt x="667" y="2195"/>
                    <a:pt x="671" y="2191"/>
                  </a:cubicBezTo>
                  <a:cubicBezTo>
                    <a:pt x="672" y="2191"/>
                    <a:pt x="673" y="2190"/>
                    <a:pt x="674" y="2189"/>
                  </a:cubicBezTo>
                  <a:cubicBezTo>
                    <a:pt x="675" y="2188"/>
                    <a:pt x="676" y="2187"/>
                    <a:pt x="677" y="2186"/>
                  </a:cubicBezTo>
                  <a:cubicBezTo>
                    <a:pt x="678" y="2184"/>
                    <a:pt x="680" y="2183"/>
                    <a:pt x="682" y="2181"/>
                  </a:cubicBezTo>
                  <a:cubicBezTo>
                    <a:pt x="686" y="2177"/>
                    <a:pt x="690" y="2173"/>
                    <a:pt x="695" y="2169"/>
                  </a:cubicBezTo>
                  <a:cubicBezTo>
                    <a:pt x="696" y="2168"/>
                    <a:pt x="697" y="2167"/>
                    <a:pt x="698" y="2167"/>
                  </a:cubicBezTo>
                  <a:cubicBezTo>
                    <a:pt x="699" y="2165"/>
                    <a:pt x="699" y="2165"/>
                    <a:pt x="699" y="2165"/>
                  </a:cubicBezTo>
                  <a:cubicBezTo>
                    <a:pt x="701" y="2164"/>
                    <a:pt x="701" y="2164"/>
                    <a:pt x="701" y="2164"/>
                  </a:cubicBezTo>
                  <a:cubicBezTo>
                    <a:pt x="703" y="2162"/>
                    <a:pt x="705" y="2160"/>
                    <a:pt x="707" y="2158"/>
                  </a:cubicBezTo>
                  <a:cubicBezTo>
                    <a:pt x="710" y="2156"/>
                    <a:pt x="712" y="2154"/>
                    <a:pt x="714" y="2153"/>
                  </a:cubicBezTo>
                  <a:cubicBezTo>
                    <a:pt x="715" y="2152"/>
                    <a:pt x="716" y="2151"/>
                    <a:pt x="717" y="2150"/>
                  </a:cubicBezTo>
                  <a:cubicBezTo>
                    <a:pt x="718" y="2149"/>
                    <a:pt x="719" y="2148"/>
                    <a:pt x="721" y="2147"/>
                  </a:cubicBezTo>
                  <a:cubicBezTo>
                    <a:pt x="722" y="2146"/>
                    <a:pt x="723" y="2146"/>
                    <a:pt x="724" y="2145"/>
                  </a:cubicBezTo>
                  <a:cubicBezTo>
                    <a:pt x="724" y="2144"/>
                    <a:pt x="725" y="2144"/>
                    <a:pt x="725" y="2143"/>
                  </a:cubicBezTo>
                  <a:cubicBezTo>
                    <a:pt x="726" y="2143"/>
                    <a:pt x="727" y="2143"/>
                    <a:pt x="727" y="2142"/>
                  </a:cubicBezTo>
                  <a:cubicBezTo>
                    <a:pt x="729" y="2141"/>
                    <a:pt x="732" y="2139"/>
                    <a:pt x="734" y="2137"/>
                  </a:cubicBezTo>
                  <a:cubicBezTo>
                    <a:pt x="735" y="2136"/>
                    <a:pt x="736" y="2136"/>
                    <a:pt x="737" y="2135"/>
                  </a:cubicBezTo>
                  <a:cubicBezTo>
                    <a:pt x="738" y="2134"/>
                    <a:pt x="739" y="2134"/>
                    <a:pt x="740" y="2133"/>
                  </a:cubicBezTo>
                  <a:cubicBezTo>
                    <a:pt x="741" y="2132"/>
                    <a:pt x="742" y="2131"/>
                    <a:pt x="743" y="2131"/>
                  </a:cubicBezTo>
                  <a:cubicBezTo>
                    <a:pt x="744" y="2130"/>
                    <a:pt x="744" y="2130"/>
                    <a:pt x="745" y="2130"/>
                  </a:cubicBezTo>
                  <a:cubicBezTo>
                    <a:pt x="745" y="2130"/>
                    <a:pt x="745" y="2130"/>
                    <a:pt x="745" y="2129"/>
                  </a:cubicBezTo>
                  <a:cubicBezTo>
                    <a:pt x="760" y="2126"/>
                    <a:pt x="775" y="2122"/>
                    <a:pt x="788" y="2118"/>
                  </a:cubicBezTo>
                  <a:cubicBezTo>
                    <a:pt x="773" y="2169"/>
                    <a:pt x="735" y="2195"/>
                    <a:pt x="710" y="2235"/>
                  </a:cubicBezTo>
                  <a:cubicBezTo>
                    <a:pt x="709" y="2236"/>
                    <a:pt x="708" y="2236"/>
                    <a:pt x="707" y="2236"/>
                  </a:cubicBezTo>
                  <a:cubicBezTo>
                    <a:pt x="703" y="2236"/>
                    <a:pt x="699" y="2237"/>
                    <a:pt x="694" y="2238"/>
                  </a:cubicBezTo>
                  <a:cubicBezTo>
                    <a:pt x="689" y="2238"/>
                    <a:pt x="683" y="2240"/>
                    <a:pt x="678" y="2241"/>
                  </a:cubicBezTo>
                  <a:cubicBezTo>
                    <a:pt x="676" y="2242"/>
                    <a:pt x="675" y="2242"/>
                    <a:pt x="673" y="2242"/>
                  </a:cubicBezTo>
                  <a:cubicBezTo>
                    <a:pt x="672" y="2243"/>
                    <a:pt x="671" y="2243"/>
                    <a:pt x="669" y="2244"/>
                  </a:cubicBezTo>
                  <a:cubicBezTo>
                    <a:pt x="668" y="2244"/>
                    <a:pt x="668" y="2244"/>
                    <a:pt x="667" y="2245"/>
                  </a:cubicBezTo>
                  <a:cubicBezTo>
                    <a:pt x="666" y="2245"/>
                    <a:pt x="666" y="2245"/>
                    <a:pt x="666" y="2245"/>
                  </a:cubicBezTo>
                  <a:cubicBezTo>
                    <a:pt x="666" y="2245"/>
                    <a:pt x="666" y="2245"/>
                    <a:pt x="666" y="2245"/>
                  </a:cubicBezTo>
                  <a:cubicBezTo>
                    <a:pt x="666" y="2245"/>
                    <a:pt x="666" y="2245"/>
                    <a:pt x="666" y="2245"/>
                  </a:cubicBezTo>
                  <a:cubicBezTo>
                    <a:pt x="665" y="2246"/>
                    <a:pt x="665" y="2246"/>
                    <a:pt x="665" y="2246"/>
                  </a:cubicBezTo>
                  <a:cubicBezTo>
                    <a:pt x="664" y="2246"/>
                    <a:pt x="663" y="2246"/>
                    <a:pt x="663" y="2246"/>
                  </a:cubicBezTo>
                  <a:cubicBezTo>
                    <a:pt x="662" y="2247"/>
                    <a:pt x="661" y="2247"/>
                    <a:pt x="660" y="2247"/>
                  </a:cubicBezTo>
                  <a:cubicBezTo>
                    <a:pt x="654" y="2250"/>
                    <a:pt x="649" y="2253"/>
                    <a:pt x="643" y="2257"/>
                  </a:cubicBezTo>
                  <a:cubicBezTo>
                    <a:pt x="638" y="2261"/>
                    <a:pt x="632" y="2266"/>
                    <a:pt x="628" y="2272"/>
                  </a:cubicBezTo>
                  <a:cubicBezTo>
                    <a:pt x="626" y="2273"/>
                    <a:pt x="625" y="2275"/>
                    <a:pt x="624" y="2277"/>
                  </a:cubicBezTo>
                  <a:cubicBezTo>
                    <a:pt x="621" y="2279"/>
                    <a:pt x="617" y="2281"/>
                    <a:pt x="614" y="2284"/>
                  </a:cubicBezTo>
                  <a:cubicBezTo>
                    <a:pt x="613" y="2284"/>
                    <a:pt x="612" y="2285"/>
                    <a:pt x="611" y="2286"/>
                  </a:cubicBezTo>
                  <a:cubicBezTo>
                    <a:pt x="610" y="2287"/>
                    <a:pt x="609" y="2287"/>
                    <a:pt x="608" y="2288"/>
                  </a:cubicBezTo>
                  <a:cubicBezTo>
                    <a:pt x="606" y="2290"/>
                    <a:pt x="604" y="2291"/>
                    <a:pt x="602" y="2293"/>
                  </a:cubicBezTo>
                  <a:cubicBezTo>
                    <a:pt x="600" y="2294"/>
                    <a:pt x="598" y="2296"/>
                    <a:pt x="596" y="2298"/>
                  </a:cubicBezTo>
                  <a:cubicBezTo>
                    <a:pt x="596" y="2298"/>
                    <a:pt x="595" y="2299"/>
                    <a:pt x="594" y="2300"/>
                  </a:cubicBezTo>
                  <a:cubicBezTo>
                    <a:pt x="593" y="2301"/>
                    <a:pt x="592" y="2302"/>
                    <a:pt x="591" y="2302"/>
                  </a:cubicBezTo>
                  <a:cubicBezTo>
                    <a:pt x="589" y="2304"/>
                    <a:pt x="588" y="2306"/>
                    <a:pt x="586" y="2307"/>
                  </a:cubicBezTo>
                  <a:cubicBezTo>
                    <a:pt x="585" y="2309"/>
                    <a:pt x="583" y="2310"/>
                    <a:pt x="582" y="2312"/>
                  </a:cubicBezTo>
                  <a:cubicBezTo>
                    <a:pt x="580" y="2313"/>
                    <a:pt x="579" y="2315"/>
                    <a:pt x="579" y="2316"/>
                  </a:cubicBezTo>
                  <a:cubicBezTo>
                    <a:pt x="578" y="2318"/>
                    <a:pt x="577" y="2319"/>
                    <a:pt x="577" y="2320"/>
                  </a:cubicBezTo>
                  <a:cubicBezTo>
                    <a:pt x="577" y="2321"/>
                    <a:pt x="577" y="2322"/>
                    <a:pt x="577" y="2323"/>
                  </a:cubicBezTo>
                  <a:cubicBezTo>
                    <a:pt x="577" y="2323"/>
                    <a:pt x="577" y="2324"/>
                    <a:pt x="577" y="2324"/>
                  </a:cubicBezTo>
                  <a:cubicBezTo>
                    <a:pt x="577" y="2324"/>
                    <a:pt x="577" y="2323"/>
                    <a:pt x="578" y="2323"/>
                  </a:cubicBezTo>
                  <a:cubicBezTo>
                    <a:pt x="578" y="2323"/>
                    <a:pt x="578" y="2322"/>
                    <a:pt x="578" y="2322"/>
                  </a:cubicBezTo>
                  <a:cubicBezTo>
                    <a:pt x="578" y="2322"/>
                    <a:pt x="578" y="2321"/>
                    <a:pt x="579" y="2321"/>
                  </a:cubicBezTo>
                  <a:cubicBezTo>
                    <a:pt x="579" y="2320"/>
                    <a:pt x="580" y="2319"/>
                    <a:pt x="581" y="2318"/>
                  </a:cubicBezTo>
                  <a:cubicBezTo>
                    <a:pt x="582" y="2317"/>
                    <a:pt x="583" y="2316"/>
                    <a:pt x="585" y="2315"/>
                  </a:cubicBezTo>
                  <a:cubicBezTo>
                    <a:pt x="586" y="2314"/>
                    <a:pt x="588" y="2313"/>
                    <a:pt x="590" y="2312"/>
                  </a:cubicBezTo>
                  <a:cubicBezTo>
                    <a:pt x="592" y="2310"/>
                    <a:pt x="594" y="2309"/>
                    <a:pt x="595" y="2308"/>
                  </a:cubicBezTo>
                  <a:cubicBezTo>
                    <a:pt x="596" y="2307"/>
                    <a:pt x="597" y="2306"/>
                    <a:pt x="598" y="2306"/>
                  </a:cubicBezTo>
                  <a:cubicBezTo>
                    <a:pt x="599" y="2305"/>
                    <a:pt x="600" y="2304"/>
                    <a:pt x="601" y="2304"/>
                  </a:cubicBezTo>
                  <a:cubicBezTo>
                    <a:pt x="603" y="2302"/>
                    <a:pt x="605" y="2300"/>
                    <a:pt x="607" y="2299"/>
                  </a:cubicBezTo>
                  <a:cubicBezTo>
                    <a:pt x="609" y="2297"/>
                    <a:pt x="611" y="2296"/>
                    <a:pt x="613" y="2294"/>
                  </a:cubicBezTo>
                  <a:cubicBezTo>
                    <a:pt x="614" y="2293"/>
                    <a:pt x="615" y="2292"/>
                    <a:pt x="616" y="2292"/>
                  </a:cubicBezTo>
                  <a:cubicBezTo>
                    <a:pt x="616" y="2291"/>
                    <a:pt x="617" y="2291"/>
                    <a:pt x="617" y="2290"/>
                  </a:cubicBezTo>
                  <a:cubicBezTo>
                    <a:pt x="615" y="2297"/>
                    <a:pt x="613" y="2302"/>
                    <a:pt x="611" y="2307"/>
                  </a:cubicBezTo>
                  <a:cubicBezTo>
                    <a:pt x="610" y="2308"/>
                    <a:pt x="610" y="2309"/>
                    <a:pt x="610" y="2310"/>
                  </a:cubicBezTo>
                  <a:cubicBezTo>
                    <a:pt x="609" y="2310"/>
                    <a:pt x="609" y="2311"/>
                    <a:pt x="609" y="2311"/>
                  </a:cubicBezTo>
                  <a:cubicBezTo>
                    <a:pt x="608" y="2312"/>
                    <a:pt x="608" y="2313"/>
                    <a:pt x="607" y="2313"/>
                  </a:cubicBezTo>
                  <a:cubicBezTo>
                    <a:pt x="607" y="2314"/>
                    <a:pt x="607" y="2315"/>
                    <a:pt x="606" y="2315"/>
                  </a:cubicBezTo>
                  <a:cubicBezTo>
                    <a:pt x="606" y="2316"/>
                    <a:pt x="605" y="2318"/>
                    <a:pt x="604" y="2319"/>
                  </a:cubicBezTo>
                  <a:cubicBezTo>
                    <a:pt x="603" y="2320"/>
                    <a:pt x="602" y="2321"/>
                    <a:pt x="601" y="2322"/>
                  </a:cubicBezTo>
                  <a:cubicBezTo>
                    <a:pt x="598" y="2326"/>
                    <a:pt x="594" y="2330"/>
                    <a:pt x="591" y="2334"/>
                  </a:cubicBezTo>
                  <a:cubicBezTo>
                    <a:pt x="587" y="2337"/>
                    <a:pt x="584" y="2340"/>
                    <a:pt x="581" y="2343"/>
                  </a:cubicBezTo>
                  <a:cubicBezTo>
                    <a:pt x="578" y="2346"/>
                    <a:pt x="575" y="2348"/>
                    <a:pt x="573" y="2350"/>
                  </a:cubicBezTo>
                  <a:cubicBezTo>
                    <a:pt x="571" y="2352"/>
                    <a:pt x="569" y="2353"/>
                    <a:pt x="568" y="2354"/>
                  </a:cubicBezTo>
                  <a:cubicBezTo>
                    <a:pt x="567" y="2355"/>
                    <a:pt x="566" y="2356"/>
                    <a:pt x="566" y="2356"/>
                  </a:cubicBezTo>
                  <a:cubicBezTo>
                    <a:pt x="566" y="2356"/>
                    <a:pt x="567" y="2355"/>
                    <a:pt x="568" y="2354"/>
                  </a:cubicBezTo>
                  <a:cubicBezTo>
                    <a:pt x="569" y="2354"/>
                    <a:pt x="571" y="2353"/>
                    <a:pt x="574" y="2351"/>
                  </a:cubicBezTo>
                  <a:cubicBezTo>
                    <a:pt x="576" y="2350"/>
                    <a:pt x="580" y="2348"/>
                    <a:pt x="583" y="2345"/>
                  </a:cubicBezTo>
                  <a:cubicBezTo>
                    <a:pt x="585" y="2344"/>
                    <a:pt x="586" y="2343"/>
                    <a:pt x="588" y="2342"/>
                  </a:cubicBezTo>
                  <a:cubicBezTo>
                    <a:pt x="590" y="2340"/>
                    <a:pt x="592" y="2339"/>
                    <a:pt x="594" y="2337"/>
                  </a:cubicBezTo>
                  <a:cubicBezTo>
                    <a:pt x="598" y="2334"/>
                    <a:pt x="602" y="2330"/>
                    <a:pt x="606" y="2326"/>
                  </a:cubicBezTo>
                  <a:cubicBezTo>
                    <a:pt x="607" y="2325"/>
                    <a:pt x="608" y="2324"/>
                    <a:pt x="609" y="2322"/>
                  </a:cubicBezTo>
                  <a:cubicBezTo>
                    <a:pt x="610" y="2321"/>
                    <a:pt x="611" y="2320"/>
                    <a:pt x="612" y="2319"/>
                  </a:cubicBezTo>
                  <a:cubicBezTo>
                    <a:pt x="612" y="2318"/>
                    <a:pt x="613" y="2317"/>
                    <a:pt x="613" y="2317"/>
                  </a:cubicBezTo>
                  <a:cubicBezTo>
                    <a:pt x="614" y="2316"/>
                    <a:pt x="614" y="2315"/>
                    <a:pt x="614" y="2315"/>
                  </a:cubicBezTo>
                  <a:cubicBezTo>
                    <a:pt x="615" y="2314"/>
                    <a:pt x="615" y="2313"/>
                    <a:pt x="616" y="2313"/>
                  </a:cubicBezTo>
                  <a:cubicBezTo>
                    <a:pt x="616" y="2312"/>
                    <a:pt x="616" y="2311"/>
                    <a:pt x="617" y="2311"/>
                  </a:cubicBezTo>
                  <a:cubicBezTo>
                    <a:pt x="618" y="2308"/>
                    <a:pt x="620" y="2305"/>
                    <a:pt x="621" y="2302"/>
                  </a:cubicBezTo>
                  <a:cubicBezTo>
                    <a:pt x="622" y="2298"/>
                    <a:pt x="623" y="2295"/>
                    <a:pt x="624" y="2293"/>
                  </a:cubicBezTo>
                  <a:cubicBezTo>
                    <a:pt x="625" y="2292"/>
                    <a:pt x="625" y="2291"/>
                    <a:pt x="625" y="2290"/>
                  </a:cubicBezTo>
                  <a:cubicBezTo>
                    <a:pt x="626" y="2289"/>
                    <a:pt x="626" y="2289"/>
                    <a:pt x="626" y="2289"/>
                  </a:cubicBezTo>
                  <a:cubicBezTo>
                    <a:pt x="626" y="2289"/>
                    <a:pt x="626" y="2289"/>
                    <a:pt x="626" y="2288"/>
                  </a:cubicBezTo>
                  <a:cubicBezTo>
                    <a:pt x="627" y="2286"/>
                    <a:pt x="627" y="2286"/>
                    <a:pt x="627" y="2286"/>
                  </a:cubicBezTo>
                  <a:cubicBezTo>
                    <a:pt x="628" y="2286"/>
                    <a:pt x="628" y="2285"/>
                    <a:pt x="629" y="2284"/>
                  </a:cubicBezTo>
                  <a:cubicBezTo>
                    <a:pt x="629" y="2283"/>
                    <a:pt x="630" y="2282"/>
                    <a:pt x="631" y="2280"/>
                  </a:cubicBezTo>
                  <a:cubicBezTo>
                    <a:pt x="632" y="2280"/>
                    <a:pt x="632" y="2279"/>
                    <a:pt x="633" y="2278"/>
                  </a:cubicBezTo>
                  <a:cubicBezTo>
                    <a:pt x="633" y="2278"/>
                    <a:pt x="634" y="2277"/>
                    <a:pt x="634" y="2277"/>
                  </a:cubicBezTo>
                  <a:cubicBezTo>
                    <a:pt x="638" y="2272"/>
                    <a:pt x="643" y="2267"/>
                    <a:pt x="648" y="2263"/>
                  </a:cubicBezTo>
                  <a:cubicBezTo>
                    <a:pt x="648" y="2263"/>
                    <a:pt x="649" y="2263"/>
                    <a:pt x="650" y="2262"/>
                  </a:cubicBezTo>
                  <a:cubicBezTo>
                    <a:pt x="650" y="2262"/>
                    <a:pt x="651" y="2261"/>
                    <a:pt x="651" y="2261"/>
                  </a:cubicBezTo>
                  <a:cubicBezTo>
                    <a:pt x="653" y="2260"/>
                    <a:pt x="654" y="2259"/>
                    <a:pt x="655" y="2258"/>
                  </a:cubicBezTo>
                  <a:cubicBezTo>
                    <a:pt x="658" y="2257"/>
                    <a:pt x="661" y="2255"/>
                    <a:pt x="663" y="2254"/>
                  </a:cubicBezTo>
                  <a:cubicBezTo>
                    <a:pt x="664" y="2253"/>
                    <a:pt x="665" y="2253"/>
                    <a:pt x="665" y="2253"/>
                  </a:cubicBezTo>
                  <a:cubicBezTo>
                    <a:pt x="666" y="2252"/>
                    <a:pt x="667" y="2252"/>
                    <a:pt x="667" y="2252"/>
                  </a:cubicBezTo>
                  <a:cubicBezTo>
                    <a:pt x="668" y="2251"/>
                    <a:pt x="668" y="2251"/>
                    <a:pt x="668" y="2251"/>
                  </a:cubicBezTo>
                  <a:cubicBezTo>
                    <a:pt x="669" y="2251"/>
                    <a:pt x="669" y="2251"/>
                    <a:pt x="669" y="2251"/>
                  </a:cubicBezTo>
                  <a:cubicBezTo>
                    <a:pt x="669" y="2251"/>
                    <a:pt x="669" y="2251"/>
                    <a:pt x="669" y="2251"/>
                  </a:cubicBezTo>
                  <a:cubicBezTo>
                    <a:pt x="669" y="2251"/>
                    <a:pt x="669" y="2251"/>
                    <a:pt x="669" y="2251"/>
                  </a:cubicBezTo>
                  <a:cubicBezTo>
                    <a:pt x="670" y="2251"/>
                    <a:pt x="671" y="2250"/>
                    <a:pt x="671" y="2250"/>
                  </a:cubicBezTo>
                  <a:cubicBezTo>
                    <a:pt x="673" y="2249"/>
                    <a:pt x="674" y="2249"/>
                    <a:pt x="676" y="2248"/>
                  </a:cubicBezTo>
                  <a:cubicBezTo>
                    <a:pt x="677" y="2248"/>
                    <a:pt x="678" y="2247"/>
                    <a:pt x="680" y="2247"/>
                  </a:cubicBezTo>
                  <a:cubicBezTo>
                    <a:pt x="685" y="2245"/>
                    <a:pt x="690" y="2243"/>
                    <a:pt x="695" y="2242"/>
                  </a:cubicBezTo>
                  <a:cubicBezTo>
                    <a:pt x="699" y="2241"/>
                    <a:pt x="704" y="2240"/>
                    <a:pt x="708" y="2239"/>
                  </a:cubicBezTo>
                  <a:cubicBezTo>
                    <a:pt x="708" y="2239"/>
                    <a:pt x="708" y="2239"/>
                    <a:pt x="708" y="2239"/>
                  </a:cubicBezTo>
                  <a:cubicBezTo>
                    <a:pt x="702" y="2250"/>
                    <a:pt x="697" y="2262"/>
                    <a:pt x="693" y="2276"/>
                  </a:cubicBezTo>
                  <a:cubicBezTo>
                    <a:pt x="692" y="2277"/>
                    <a:pt x="691" y="2278"/>
                    <a:pt x="690" y="2278"/>
                  </a:cubicBezTo>
                  <a:cubicBezTo>
                    <a:pt x="687" y="2281"/>
                    <a:pt x="684" y="2284"/>
                    <a:pt x="681" y="2287"/>
                  </a:cubicBezTo>
                  <a:cubicBezTo>
                    <a:pt x="674" y="2292"/>
                    <a:pt x="668" y="2298"/>
                    <a:pt x="662" y="2305"/>
                  </a:cubicBezTo>
                  <a:cubicBezTo>
                    <a:pt x="660" y="2307"/>
                    <a:pt x="659" y="2308"/>
                    <a:pt x="657" y="2310"/>
                  </a:cubicBezTo>
                  <a:cubicBezTo>
                    <a:pt x="655" y="2312"/>
                    <a:pt x="655" y="2312"/>
                    <a:pt x="655" y="2312"/>
                  </a:cubicBezTo>
                  <a:cubicBezTo>
                    <a:pt x="655" y="2313"/>
                    <a:pt x="654" y="2314"/>
                    <a:pt x="653" y="2315"/>
                  </a:cubicBezTo>
                  <a:cubicBezTo>
                    <a:pt x="651" y="2318"/>
                    <a:pt x="651" y="2318"/>
                    <a:pt x="651" y="2318"/>
                  </a:cubicBezTo>
                  <a:cubicBezTo>
                    <a:pt x="649" y="2320"/>
                    <a:pt x="649" y="2320"/>
                    <a:pt x="649" y="2320"/>
                  </a:cubicBezTo>
                  <a:cubicBezTo>
                    <a:pt x="648" y="2322"/>
                    <a:pt x="647" y="2324"/>
                    <a:pt x="646" y="2326"/>
                  </a:cubicBezTo>
                  <a:cubicBezTo>
                    <a:pt x="643" y="2329"/>
                    <a:pt x="641" y="2333"/>
                    <a:pt x="639" y="2337"/>
                  </a:cubicBezTo>
                  <a:cubicBezTo>
                    <a:pt x="637" y="2340"/>
                    <a:pt x="635" y="2344"/>
                    <a:pt x="633" y="2348"/>
                  </a:cubicBezTo>
                  <a:cubicBezTo>
                    <a:pt x="629" y="2355"/>
                    <a:pt x="626" y="2362"/>
                    <a:pt x="623" y="2369"/>
                  </a:cubicBezTo>
                  <a:cubicBezTo>
                    <a:pt x="620" y="2376"/>
                    <a:pt x="617" y="2382"/>
                    <a:pt x="615" y="2388"/>
                  </a:cubicBezTo>
                  <a:cubicBezTo>
                    <a:pt x="612" y="2394"/>
                    <a:pt x="610" y="2400"/>
                    <a:pt x="608" y="2405"/>
                  </a:cubicBezTo>
                  <a:cubicBezTo>
                    <a:pt x="606" y="2410"/>
                    <a:pt x="605" y="2414"/>
                    <a:pt x="603" y="2418"/>
                  </a:cubicBezTo>
                  <a:cubicBezTo>
                    <a:pt x="602" y="2421"/>
                    <a:pt x="601" y="2424"/>
                    <a:pt x="600" y="2426"/>
                  </a:cubicBezTo>
                  <a:cubicBezTo>
                    <a:pt x="599" y="2428"/>
                    <a:pt x="599" y="2429"/>
                    <a:pt x="599" y="2429"/>
                  </a:cubicBezTo>
                  <a:cubicBezTo>
                    <a:pt x="599" y="2429"/>
                    <a:pt x="600" y="2428"/>
                    <a:pt x="600" y="2426"/>
                  </a:cubicBezTo>
                  <a:cubicBezTo>
                    <a:pt x="601" y="2424"/>
                    <a:pt x="603" y="2422"/>
                    <a:pt x="605" y="2418"/>
                  </a:cubicBezTo>
                  <a:cubicBezTo>
                    <a:pt x="606" y="2415"/>
                    <a:pt x="609" y="2411"/>
                    <a:pt x="611" y="2406"/>
                  </a:cubicBezTo>
                  <a:cubicBezTo>
                    <a:pt x="613" y="2401"/>
                    <a:pt x="616" y="2396"/>
                    <a:pt x="619" y="2390"/>
                  </a:cubicBezTo>
                  <a:cubicBezTo>
                    <a:pt x="622" y="2384"/>
                    <a:pt x="625" y="2378"/>
                    <a:pt x="628" y="2372"/>
                  </a:cubicBezTo>
                  <a:cubicBezTo>
                    <a:pt x="629" y="2370"/>
                    <a:pt x="630" y="2368"/>
                    <a:pt x="631" y="2366"/>
                  </a:cubicBezTo>
                  <a:cubicBezTo>
                    <a:pt x="631" y="2367"/>
                    <a:pt x="631" y="2368"/>
                    <a:pt x="630" y="2369"/>
                  </a:cubicBezTo>
                  <a:cubicBezTo>
                    <a:pt x="630" y="2370"/>
                    <a:pt x="629" y="2372"/>
                    <a:pt x="629" y="2374"/>
                  </a:cubicBezTo>
                  <a:cubicBezTo>
                    <a:pt x="629" y="2376"/>
                    <a:pt x="628" y="2378"/>
                    <a:pt x="627" y="2380"/>
                  </a:cubicBezTo>
                  <a:cubicBezTo>
                    <a:pt x="627" y="2383"/>
                    <a:pt x="626" y="2385"/>
                    <a:pt x="626" y="2387"/>
                  </a:cubicBezTo>
                  <a:cubicBezTo>
                    <a:pt x="626" y="2389"/>
                    <a:pt x="625" y="2390"/>
                    <a:pt x="625" y="2391"/>
                  </a:cubicBezTo>
                  <a:cubicBezTo>
                    <a:pt x="625" y="2392"/>
                    <a:pt x="625" y="2394"/>
                    <a:pt x="624" y="2395"/>
                  </a:cubicBezTo>
                  <a:cubicBezTo>
                    <a:pt x="624" y="2397"/>
                    <a:pt x="623" y="2400"/>
                    <a:pt x="623" y="2402"/>
                  </a:cubicBezTo>
                  <a:cubicBezTo>
                    <a:pt x="622" y="2405"/>
                    <a:pt x="621" y="2408"/>
                    <a:pt x="621" y="2410"/>
                  </a:cubicBezTo>
                  <a:cubicBezTo>
                    <a:pt x="621" y="2411"/>
                    <a:pt x="620" y="2413"/>
                    <a:pt x="620" y="2414"/>
                  </a:cubicBezTo>
                  <a:cubicBezTo>
                    <a:pt x="620" y="2415"/>
                    <a:pt x="620" y="2416"/>
                    <a:pt x="619" y="2418"/>
                  </a:cubicBezTo>
                  <a:cubicBezTo>
                    <a:pt x="619" y="2420"/>
                    <a:pt x="618" y="2422"/>
                    <a:pt x="618" y="2425"/>
                  </a:cubicBezTo>
                  <a:cubicBezTo>
                    <a:pt x="617" y="2427"/>
                    <a:pt x="617" y="2429"/>
                    <a:pt x="617" y="2431"/>
                  </a:cubicBezTo>
                  <a:cubicBezTo>
                    <a:pt x="616" y="2433"/>
                    <a:pt x="616" y="2435"/>
                    <a:pt x="616" y="2436"/>
                  </a:cubicBezTo>
                  <a:cubicBezTo>
                    <a:pt x="615" y="2438"/>
                    <a:pt x="615" y="2439"/>
                    <a:pt x="615" y="2440"/>
                  </a:cubicBezTo>
                  <a:cubicBezTo>
                    <a:pt x="615" y="2442"/>
                    <a:pt x="615" y="2443"/>
                    <a:pt x="615" y="2443"/>
                  </a:cubicBezTo>
                  <a:cubicBezTo>
                    <a:pt x="614" y="2444"/>
                    <a:pt x="614" y="2444"/>
                    <a:pt x="614" y="2444"/>
                  </a:cubicBezTo>
                  <a:cubicBezTo>
                    <a:pt x="614" y="2444"/>
                    <a:pt x="615" y="2444"/>
                    <a:pt x="615" y="2443"/>
                  </a:cubicBezTo>
                  <a:cubicBezTo>
                    <a:pt x="615" y="2443"/>
                    <a:pt x="616" y="2442"/>
                    <a:pt x="616" y="2441"/>
                  </a:cubicBezTo>
                  <a:cubicBezTo>
                    <a:pt x="617" y="2440"/>
                    <a:pt x="618" y="2439"/>
                    <a:pt x="619" y="2437"/>
                  </a:cubicBezTo>
                  <a:cubicBezTo>
                    <a:pt x="619" y="2437"/>
                    <a:pt x="619" y="2436"/>
                    <a:pt x="620" y="2435"/>
                  </a:cubicBezTo>
                  <a:cubicBezTo>
                    <a:pt x="620" y="2434"/>
                    <a:pt x="621" y="2433"/>
                    <a:pt x="621" y="2432"/>
                  </a:cubicBezTo>
                  <a:cubicBezTo>
                    <a:pt x="621" y="2431"/>
                    <a:pt x="622" y="2430"/>
                    <a:pt x="622" y="2429"/>
                  </a:cubicBezTo>
                  <a:cubicBezTo>
                    <a:pt x="623" y="2428"/>
                    <a:pt x="623" y="2427"/>
                    <a:pt x="624" y="2426"/>
                  </a:cubicBezTo>
                  <a:cubicBezTo>
                    <a:pt x="624" y="2424"/>
                    <a:pt x="625" y="2422"/>
                    <a:pt x="626" y="2419"/>
                  </a:cubicBezTo>
                  <a:cubicBezTo>
                    <a:pt x="626" y="2418"/>
                    <a:pt x="627" y="2417"/>
                    <a:pt x="627" y="2416"/>
                  </a:cubicBezTo>
                  <a:cubicBezTo>
                    <a:pt x="628" y="2415"/>
                    <a:pt x="628" y="2413"/>
                    <a:pt x="628" y="2412"/>
                  </a:cubicBezTo>
                  <a:cubicBezTo>
                    <a:pt x="629" y="2409"/>
                    <a:pt x="630" y="2407"/>
                    <a:pt x="630" y="2404"/>
                  </a:cubicBezTo>
                  <a:cubicBezTo>
                    <a:pt x="631" y="2402"/>
                    <a:pt x="631" y="2399"/>
                    <a:pt x="632" y="2396"/>
                  </a:cubicBezTo>
                  <a:cubicBezTo>
                    <a:pt x="632" y="2395"/>
                    <a:pt x="632" y="2394"/>
                    <a:pt x="632" y="2392"/>
                  </a:cubicBezTo>
                  <a:cubicBezTo>
                    <a:pt x="633" y="2391"/>
                    <a:pt x="633" y="2390"/>
                    <a:pt x="633" y="2389"/>
                  </a:cubicBezTo>
                  <a:cubicBezTo>
                    <a:pt x="633" y="2386"/>
                    <a:pt x="633" y="2384"/>
                    <a:pt x="633" y="2381"/>
                  </a:cubicBezTo>
                  <a:cubicBezTo>
                    <a:pt x="633" y="2380"/>
                    <a:pt x="633" y="2379"/>
                    <a:pt x="633" y="2378"/>
                  </a:cubicBezTo>
                  <a:cubicBezTo>
                    <a:pt x="634" y="2377"/>
                    <a:pt x="634" y="2376"/>
                    <a:pt x="634" y="2375"/>
                  </a:cubicBezTo>
                  <a:cubicBezTo>
                    <a:pt x="634" y="2374"/>
                    <a:pt x="634" y="2373"/>
                    <a:pt x="633" y="2372"/>
                  </a:cubicBezTo>
                  <a:cubicBezTo>
                    <a:pt x="633" y="2371"/>
                    <a:pt x="633" y="2370"/>
                    <a:pt x="633" y="2369"/>
                  </a:cubicBezTo>
                  <a:cubicBezTo>
                    <a:pt x="633" y="2367"/>
                    <a:pt x="633" y="2366"/>
                    <a:pt x="633" y="2365"/>
                  </a:cubicBezTo>
                  <a:cubicBezTo>
                    <a:pt x="633" y="2364"/>
                    <a:pt x="633" y="2363"/>
                    <a:pt x="633" y="2363"/>
                  </a:cubicBezTo>
                  <a:cubicBezTo>
                    <a:pt x="635" y="2359"/>
                    <a:pt x="637" y="2355"/>
                    <a:pt x="639" y="2351"/>
                  </a:cubicBezTo>
                  <a:cubicBezTo>
                    <a:pt x="641" y="2348"/>
                    <a:pt x="643" y="2344"/>
                    <a:pt x="645" y="2341"/>
                  </a:cubicBezTo>
                  <a:cubicBezTo>
                    <a:pt x="646" y="2339"/>
                    <a:pt x="647" y="2337"/>
                    <a:pt x="649" y="2335"/>
                  </a:cubicBezTo>
                  <a:cubicBezTo>
                    <a:pt x="650" y="2334"/>
                    <a:pt x="651" y="2332"/>
                    <a:pt x="652" y="2330"/>
                  </a:cubicBezTo>
                  <a:cubicBezTo>
                    <a:pt x="653" y="2328"/>
                    <a:pt x="654" y="2327"/>
                    <a:pt x="656" y="2325"/>
                  </a:cubicBezTo>
                  <a:cubicBezTo>
                    <a:pt x="658" y="2322"/>
                    <a:pt x="658" y="2322"/>
                    <a:pt x="658" y="2322"/>
                  </a:cubicBezTo>
                  <a:cubicBezTo>
                    <a:pt x="659" y="2320"/>
                    <a:pt x="659" y="2320"/>
                    <a:pt x="659" y="2320"/>
                  </a:cubicBezTo>
                  <a:cubicBezTo>
                    <a:pt x="660" y="2319"/>
                    <a:pt x="661" y="2318"/>
                    <a:pt x="661" y="2317"/>
                  </a:cubicBezTo>
                  <a:cubicBezTo>
                    <a:pt x="663" y="2315"/>
                    <a:pt x="663" y="2315"/>
                    <a:pt x="663" y="2315"/>
                  </a:cubicBezTo>
                  <a:cubicBezTo>
                    <a:pt x="665" y="2313"/>
                    <a:pt x="666" y="2312"/>
                    <a:pt x="668" y="2310"/>
                  </a:cubicBezTo>
                  <a:cubicBezTo>
                    <a:pt x="673" y="2304"/>
                    <a:pt x="679" y="2298"/>
                    <a:pt x="686" y="2292"/>
                  </a:cubicBezTo>
                  <a:cubicBezTo>
                    <a:pt x="687" y="2291"/>
                    <a:pt x="689" y="2290"/>
                    <a:pt x="690" y="2288"/>
                  </a:cubicBezTo>
                  <a:cubicBezTo>
                    <a:pt x="679" y="2349"/>
                    <a:pt x="682" y="2411"/>
                    <a:pt x="633" y="2460"/>
                  </a:cubicBezTo>
                  <a:cubicBezTo>
                    <a:pt x="620" y="2473"/>
                    <a:pt x="606" y="2484"/>
                    <a:pt x="592" y="2491"/>
                  </a:cubicBezTo>
                  <a:cubicBezTo>
                    <a:pt x="590" y="2490"/>
                    <a:pt x="588" y="2489"/>
                    <a:pt x="585" y="2488"/>
                  </a:cubicBezTo>
                  <a:cubicBezTo>
                    <a:pt x="581" y="2487"/>
                    <a:pt x="577" y="2484"/>
                    <a:pt x="572" y="2482"/>
                  </a:cubicBezTo>
                  <a:cubicBezTo>
                    <a:pt x="567" y="2479"/>
                    <a:pt x="562" y="2476"/>
                    <a:pt x="557" y="2473"/>
                  </a:cubicBezTo>
                  <a:cubicBezTo>
                    <a:pt x="555" y="2472"/>
                    <a:pt x="552" y="2470"/>
                    <a:pt x="549" y="2469"/>
                  </a:cubicBezTo>
                  <a:cubicBezTo>
                    <a:pt x="547" y="2467"/>
                    <a:pt x="544" y="2466"/>
                    <a:pt x="541" y="2464"/>
                  </a:cubicBezTo>
                  <a:cubicBezTo>
                    <a:pt x="540" y="2464"/>
                    <a:pt x="540" y="2464"/>
                    <a:pt x="540" y="2464"/>
                  </a:cubicBezTo>
                  <a:cubicBezTo>
                    <a:pt x="540" y="2463"/>
                    <a:pt x="540" y="2463"/>
                    <a:pt x="540" y="2463"/>
                  </a:cubicBezTo>
                  <a:cubicBezTo>
                    <a:pt x="539" y="2463"/>
                    <a:pt x="539" y="2463"/>
                    <a:pt x="539" y="2463"/>
                  </a:cubicBezTo>
                  <a:cubicBezTo>
                    <a:pt x="539" y="2463"/>
                    <a:pt x="539" y="2463"/>
                    <a:pt x="539" y="2463"/>
                  </a:cubicBezTo>
                  <a:cubicBezTo>
                    <a:pt x="539" y="2463"/>
                    <a:pt x="539" y="2463"/>
                    <a:pt x="539" y="2463"/>
                  </a:cubicBezTo>
                  <a:cubicBezTo>
                    <a:pt x="537" y="2462"/>
                    <a:pt x="537" y="2462"/>
                    <a:pt x="537" y="2462"/>
                  </a:cubicBezTo>
                  <a:cubicBezTo>
                    <a:pt x="535" y="2461"/>
                    <a:pt x="534" y="2461"/>
                    <a:pt x="532" y="2460"/>
                  </a:cubicBezTo>
                  <a:cubicBezTo>
                    <a:pt x="531" y="2460"/>
                    <a:pt x="529" y="2459"/>
                    <a:pt x="528" y="2458"/>
                  </a:cubicBezTo>
                  <a:cubicBezTo>
                    <a:pt x="525" y="2457"/>
                    <a:pt x="525" y="2457"/>
                    <a:pt x="525" y="2457"/>
                  </a:cubicBezTo>
                  <a:cubicBezTo>
                    <a:pt x="523" y="2457"/>
                    <a:pt x="523" y="2457"/>
                    <a:pt x="523" y="2457"/>
                  </a:cubicBezTo>
                  <a:cubicBezTo>
                    <a:pt x="518" y="2455"/>
                    <a:pt x="518" y="2455"/>
                    <a:pt x="518" y="2455"/>
                  </a:cubicBezTo>
                  <a:cubicBezTo>
                    <a:pt x="517" y="2455"/>
                    <a:pt x="515" y="2454"/>
                    <a:pt x="514" y="2454"/>
                  </a:cubicBezTo>
                  <a:cubicBezTo>
                    <a:pt x="511" y="2453"/>
                    <a:pt x="511" y="2453"/>
                    <a:pt x="511" y="2453"/>
                  </a:cubicBezTo>
                  <a:cubicBezTo>
                    <a:pt x="510" y="2453"/>
                    <a:pt x="510" y="2453"/>
                    <a:pt x="509" y="2453"/>
                  </a:cubicBezTo>
                  <a:cubicBezTo>
                    <a:pt x="507" y="2453"/>
                    <a:pt x="506" y="2452"/>
                    <a:pt x="504" y="2452"/>
                  </a:cubicBezTo>
                  <a:cubicBezTo>
                    <a:pt x="502" y="2452"/>
                    <a:pt x="501" y="2451"/>
                    <a:pt x="499" y="2451"/>
                  </a:cubicBezTo>
                  <a:cubicBezTo>
                    <a:pt x="498" y="2451"/>
                    <a:pt x="498" y="2451"/>
                    <a:pt x="497" y="2451"/>
                  </a:cubicBezTo>
                  <a:cubicBezTo>
                    <a:pt x="496" y="2451"/>
                    <a:pt x="495" y="2451"/>
                    <a:pt x="495" y="2451"/>
                  </a:cubicBezTo>
                  <a:cubicBezTo>
                    <a:pt x="493" y="2450"/>
                    <a:pt x="491" y="2450"/>
                    <a:pt x="490" y="2450"/>
                  </a:cubicBezTo>
                  <a:cubicBezTo>
                    <a:pt x="489" y="2450"/>
                    <a:pt x="488" y="2450"/>
                    <a:pt x="488" y="2450"/>
                  </a:cubicBezTo>
                  <a:cubicBezTo>
                    <a:pt x="487" y="2450"/>
                    <a:pt x="486" y="2450"/>
                    <a:pt x="485" y="2450"/>
                  </a:cubicBezTo>
                  <a:cubicBezTo>
                    <a:pt x="484" y="2450"/>
                    <a:pt x="482" y="2450"/>
                    <a:pt x="481" y="2450"/>
                  </a:cubicBezTo>
                  <a:cubicBezTo>
                    <a:pt x="479" y="2450"/>
                    <a:pt x="478" y="2450"/>
                    <a:pt x="476" y="2450"/>
                  </a:cubicBezTo>
                  <a:cubicBezTo>
                    <a:pt x="475" y="2450"/>
                    <a:pt x="473" y="2450"/>
                    <a:pt x="472" y="2450"/>
                  </a:cubicBezTo>
                  <a:cubicBezTo>
                    <a:pt x="471" y="2450"/>
                    <a:pt x="469" y="2451"/>
                    <a:pt x="468" y="2451"/>
                  </a:cubicBezTo>
                  <a:cubicBezTo>
                    <a:pt x="462" y="2451"/>
                    <a:pt x="457" y="2452"/>
                    <a:pt x="452" y="2453"/>
                  </a:cubicBezTo>
                  <a:cubicBezTo>
                    <a:pt x="452" y="2453"/>
                    <a:pt x="451" y="2453"/>
                    <a:pt x="451" y="2454"/>
                  </a:cubicBezTo>
                  <a:cubicBezTo>
                    <a:pt x="450" y="2454"/>
                    <a:pt x="449" y="2454"/>
                    <a:pt x="449" y="2454"/>
                  </a:cubicBezTo>
                  <a:cubicBezTo>
                    <a:pt x="448" y="2454"/>
                    <a:pt x="447" y="2455"/>
                    <a:pt x="446" y="2455"/>
                  </a:cubicBezTo>
                  <a:cubicBezTo>
                    <a:pt x="444" y="2455"/>
                    <a:pt x="443" y="2455"/>
                    <a:pt x="442" y="2456"/>
                  </a:cubicBezTo>
                  <a:cubicBezTo>
                    <a:pt x="441" y="2456"/>
                    <a:pt x="440" y="2457"/>
                    <a:pt x="440" y="2457"/>
                  </a:cubicBezTo>
                  <a:cubicBezTo>
                    <a:pt x="436" y="2458"/>
                    <a:pt x="433" y="2459"/>
                    <a:pt x="430" y="2461"/>
                  </a:cubicBezTo>
                  <a:cubicBezTo>
                    <a:pt x="429" y="2461"/>
                    <a:pt x="428" y="2462"/>
                    <a:pt x="427" y="2462"/>
                  </a:cubicBezTo>
                  <a:cubicBezTo>
                    <a:pt x="426" y="2463"/>
                    <a:pt x="425" y="2463"/>
                    <a:pt x="424" y="2463"/>
                  </a:cubicBezTo>
                  <a:cubicBezTo>
                    <a:pt x="423" y="2464"/>
                    <a:pt x="422" y="2464"/>
                    <a:pt x="422" y="2464"/>
                  </a:cubicBezTo>
                  <a:cubicBezTo>
                    <a:pt x="422" y="2464"/>
                    <a:pt x="423" y="2464"/>
                    <a:pt x="424" y="2464"/>
                  </a:cubicBezTo>
                  <a:cubicBezTo>
                    <a:pt x="425" y="2464"/>
                    <a:pt x="426" y="2463"/>
                    <a:pt x="427" y="2463"/>
                  </a:cubicBezTo>
                  <a:cubicBezTo>
                    <a:pt x="428" y="2463"/>
                    <a:pt x="429" y="2462"/>
                    <a:pt x="431" y="2462"/>
                  </a:cubicBezTo>
                  <a:cubicBezTo>
                    <a:pt x="433" y="2461"/>
                    <a:pt x="437" y="2460"/>
                    <a:pt x="440" y="2460"/>
                  </a:cubicBezTo>
                  <a:cubicBezTo>
                    <a:pt x="441" y="2460"/>
                    <a:pt x="442" y="2459"/>
                    <a:pt x="443" y="2459"/>
                  </a:cubicBezTo>
                  <a:cubicBezTo>
                    <a:pt x="444" y="2459"/>
                    <a:pt x="445" y="2459"/>
                    <a:pt x="446" y="2459"/>
                  </a:cubicBezTo>
                  <a:cubicBezTo>
                    <a:pt x="449" y="2458"/>
                    <a:pt x="451" y="2458"/>
                    <a:pt x="453" y="2458"/>
                  </a:cubicBezTo>
                  <a:cubicBezTo>
                    <a:pt x="454" y="2458"/>
                    <a:pt x="455" y="2457"/>
                    <a:pt x="457" y="2457"/>
                  </a:cubicBezTo>
                  <a:cubicBezTo>
                    <a:pt x="457" y="2457"/>
                    <a:pt x="458" y="2457"/>
                    <a:pt x="458" y="2457"/>
                  </a:cubicBezTo>
                  <a:cubicBezTo>
                    <a:pt x="459" y="2457"/>
                    <a:pt x="460" y="2457"/>
                    <a:pt x="460" y="2457"/>
                  </a:cubicBezTo>
                  <a:cubicBezTo>
                    <a:pt x="463" y="2457"/>
                    <a:pt x="465" y="2457"/>
                    <a:pt x="468" y="2457"/>
                  </a:cubicBezTo>
                  <a:cubicBezTo>
                    <a:pt x="469" y="2457"/>
                    <a:pt x="471" y="2457"/>
                    <a:pt x="472" y="2457"/>
                  </a:cubicBezTo>
                  <a:cubicBezTo>
                    <a:pt x="474" y="2456"/>
                    <a:pt x="475" y="2457"/>
                    <a:pt x="476" y="2457"/>
                  </a:cubicBezTo>
                  <a:cubicBezTo>
                    <a:pt x="478" y="2457"/>
                    <a:pt x="479" y="2457"/>
                    <a:pt x="481" y="2457"/>
                  </a:cubicBezTo>
                  <a:cubicBezTo>
                    <a:pt x="482" y="2457"/>
                    <a:pt x="483" y="2457"/>
                    <a:pt x="485" y="2457"/>
                  </a:cubicBezTo>
                  <a:cubicBezTo>
                    <a:pt x="486" y="2457"/>
                    <a:pt x="486" y="2457"/>
                    <a:pt x="487" y="2457"/>
                  </a:cubicBezTo>
                  <a:cubicBezTo>
                    <a:pt x="488" y="2457"/>
                    <a:pt x="489" y="2457"/>
                    <a:pt x="489" y="2457"/>
                  </a:cubicBezTo>
                  <a:cubicBezTo>
                    <a:pt x="491" y="2458"/>
                    <a:pt x="492" y="2458"/>
                    <a:pt x="494" y="2458"/>
                  </a:cubicBezTo>
                  <a:cubicBezTo>
                    <a:pt x="494" y="2458"/>
                    <a:pt x="495" y="2458"/>
                    <a:pt x="496" y="2458"/>
                  </a:cubicBezTo>
                  <a:cubicBezTo>
                    <a:pt x="497" y="2458"/>
                    <a:pt x="497" y="2459"/>
                    <a:pt x="498" y="2459"/>
                  </a:cubicBezTo>
                  <a:cubicBezTo>
                    <a:pt x="500" y="2459"/>
                    <a:pt x="501" y="2459"/>
                    <a:pt x="503" y="2459"/>
                  </a:cubicBezTo>
                  <a:cubicBezTo>
                    <a:pt x="505" y="2460"/>
                    <a:pt x="508" y="2461"/>
                    <a:pt x="511" y="2461"/>
                  </a:cubicBezTo>
                  <a:cubicBezTo>
                    <a:pt x="511" y="2461"/>
                    <a:pt x="511" y="2461"/>
                    <a:pt x="510" y="2461"/>
                  </a:cubicBezTo>
                  <a:cubicBezTo>
                    <a:pt x="509" y="2461"/>
                    <a:pt x="507" y="2461"/>
                    <a:pt x="505" y="2461"/>
                  </a:cubicBezTo>
                  <a:cubicBezTo>
                    <a:pt x="504" y="2461"/>
                    <a:pt x="503" y="2461"/>
                    <a:pt x="502" y="2461"/>
                  </a:cubicBezTo>
                  <a:cubicBezTo>
                    <a:pt x="501" y="2461"/>
                    <a:pt x="500" y="2461"/>
                    <a:pt x="499" y="2461"/>
                  </a:cubicBezTo>
                  <a:cubicBezTo>
                    <a:pt x="497" y="2461"/>
                    <a:pt x="496" y="2461"/>
                    <a:pt x="495" y="2461"/>
                  </a:cubicBezTo>
                  <a:cubicBezTo>
                    <a:pt x="493" y="2461"/>
                    <a:pt x="492" y="2461"/>
                    <a:pt x="491" y="2462"/>
                  </a:cubicBezTo>
                  <a:cubicBezTo>
                    <a:pt x="489" y="2462"/>
                    <a:pt x="488" y="2462"/>
                    <a:pt x="486" y="2462"/>
                  </a:cubicBezTo>
                  <a:cubicBezTo>
                    <a:pt x="485" y="2462"/>
                    <a:pt x="483" y="2462"/>
                    <a:pt x="482" y="2463"/>
                  </a:cubicBezTo>
                  <a:cubicBezTo>
                    <a:pt x="479" y="2463"/>
                    <a:pt x="476" y="2464"/>
                    <a:pt x="473" y="2465"/>
                  </a:cubicBezTo>
                  <a:cubicBezTo>
                    <a:pt x="469" y="2465"/>
                    <a:pt x="466" y="2466"/>
                    <a:pt x="463" y="2467"/>
                  </a:cubicBezTo>
                  <a:cubicBezTo>
                    <a:pt x="460" y="2468"/>
                    <a:pt x="457" y="2469"/>
                    <a:pt x="454" y="2470"/>
                  </a:cubicBezTo>
                  <a:cubicBezTo>
                    <a:pt x="451" y="2472"/>
                    <a:pt x="448" y="2473"/>
                    <a:pt x="445" y="2474"/>
                  </a:cubicBezTo>
                  <a:cubicBezTo>
                    <a:pt x="444" y="2475"/>
                    <a:pt x="442" y="2476"/>
                    <a:pt x="441" y="2476"/>
                  </a:cubicBezTo>
                  <a:cubicBezTo>
                    <a:pt x="440" y="2477"/>
                    <a:pt x="438" y="2478"/>
                    <a:pt x="437" y="2478"/>
                  </a:cubicBezTo>
                  <a:cubicBezTo>
                    <a:pt x="436" y="2479"/>
                    <a:pt x="435" y="2480"/>
                    <a:pt x="434" y="2480"/>
                  </a:cubicBezTo>
                  <a:cubicBezTo>
                    <a:pt x="433" y="2481"/>
                    <a:pt x="432" y="2482"/>
                    <a:pt x="430" y="2482"/>
                  </a:cubicBezTo>
                  <a:cubicBezTo>
                    <a:pt x="429" y="2483"/>
                    <a:pt x="428" y="2484"/>
                    <a:pt x="428" y="2484"/>
                  </a:cubicBezTo>
                  <a:cubicBezTo>
                    <a:pt x="427" y="2485"/>
                    <a:pt x="426" y="2486"/>
                    <a:pt x="425" y="2486"/>
                  </a:cubicBezTo>
                  <a:cubicBezTo>
                    <a:pt x="423" y="2487"/>
                    <a:pt x="422" y="2488"/>
                    <a:pt x="421" y="2489"/>
                  </a:cubicBezTo>
                  <a:cubicBezTo>
                    <a:pt x="420" y="2490"/>
                    <a:pt x="419" y="2491"/>
                    <a:pt x="418" y="2491"/>
                  </a:cubicBezTo>
                  <a:cubicBezTo>
                    <a:pt x="418" y="2492"/>
                    <a:pt x="417" y="2492"/>
                    <a:pt x="417" y="2492"/>
                  </a:cubicBezTo>
                  <a:cubicBezTo>
                    <a:pt x="417" y="2492"/>
                    <a:pt x="418" y="2492"/>
                    <a:pt x="419" y="2492"/>
                  </a:cubicBezTo>
                  <a:cubicBezTo>
                    <a:pt x="419" y="2492"/>
                    <a:pt x="420" y="2491"/>
                    <a:pt x="422" y="2491"/>
                  </a:cubicBezTo>
                  <a:cubicBezTo>
                    <a:pt x="422" y="2490"/>
                    <a:pt x="423" y="2490"/>
                    <a:pt x="424" y="2490"/>
                  </a:cubicBezTo>
                  <a:cubicBezTo>
                    <a:pt x="425" y="2489"/>
                    <a:pt x="426" y="2489"/>
                    <a:pt x="426" y="2489"/>
                  </a:cubicBezTo>
                  <a:cubicBezTo>
                    <a:pt x="427" y="2488"/>
                    <a:pt x="428" y="2488"/>
                    <a:pt x="429" y="2488"/>
                  </a:cubicBezTo>
                  <a:cubicBezTo>
                    <a:pt x="430" y="2487"/>
                    <a:pt x="431" y="2487"/>
                    <a:pt x="433" y="2486"/>
                  </a:cubicBezTo>
                  <a:cubicBezTo>
                    <a:pt x="435" y="2486"/>
                    <a:pt x="437" y="2485"/>
                    <a:pt x="440" y="2484"/>
                  </a:cubicBezTo>
                  <a:cubicBezTo>
                    <a:pt x="440" y="2483"/>
                    <a:pt x="441" y="2483"/>
                    <a:pt x="442" y="2483"/>
                  </a:cubicBezTo>
                  <a:cubicBezTo>
                    <a:pt x="442" y="2483"/>
                    <a:pt x="443" y="2482"/>
                    <a:pt x="444" y="2482"/>
                  </a:cubicBezTo>
                  <a:cubicBezTo>
                    <a:pt x="445" y="2482"/>
                    <a:pt x="446" y="2481"/>
                    <a:pt x="448" y="2481"/>
                  </a:cubicBezTo>
                  <a:cubicBezTo>
                    <a:pt x="449" y="2480"/>
                    <a:pt x="451" y="2480"/>
                    <a:pt x="452" y="2479"/>
                  </a:cubicBezTo>
                  <a:cubicBezTo>
                    <a:pt x="454" y="2479"/>
                    <a:pt x="455" y="2478"/>
                    <a:pt x="456" y="2478"/>
                  </a:cubicBezTo>
                  <a:cubicBezTo>
                    <a:pt x="459" y="2477"/>
                    <a:pt x="462" y="2476"/>
                    <a:pt x="465" y="2475"/>
                  </a:cubicBezTo>
                  <a:cubicBezTo>
                    <a:pt x="468" y="2474"/>
                    <a:pt x="472" y="2473"/>
                    <a:pt x="475" y="2472"/>
                  </a:cubicBezTo>
                  <a:cubicBezTo>
                    <a:pt x="476" y="2472"/>
                    <a:pt x="477" y="2471"/>
                    <a:pt x="479" y="2471"/>
                  </a:cubicBezTo>
                  <a:cubicBezTo>
                    <a:pt x="480" y="2470"/>
                    <a:pt x="482" y="2470"/>
                    <a:pt x="483" y="2470"/>
                  </a:cubicBezTo>
                  <a:cubicBezTo>
                    <a:pt x="485" y="2469"/>
                    <a:pt x="486" y="2469"/>
                    <a:pt x="488" y="2468"/>
                  </a:cubicBezTo>
                  <a:cubicBezTo>
                    <a:pt x="488" y="2468"/>
                    <a:pt x="489" y="2468"/>
                    <a:pt x="490" y="2468"/>
                  </a:cubicBezTo>
                  <a:cubicBezTo>
                    <a:pt x="490" y="2468"/>
                    <a:pt x="491" y="2468"/>
                    <a:pt x="492" y="2467"/>
                  </a:cubicBezTo>
                  <a:cubicBezTo>
                    <a:pt x="493" y="2467"/>
                    <a:pt x="494" y="2467"/>
                    <a:pt x="496" y="2466"/>
                  </a:cubicBezTo>
                  <a:cubicBezTo>
                    <a:pt x="497" y="2466"/>
                    <a:pt x="498" y="2466"/>
                    <a:pt x="499" y="2466"/>
                  </a:cubicBezTo>
                  <a:cubicBezTo>
                    <a:pt x="500" y="2465"/>
                    <a:pt x="501" y="2465"/>
                    <a:pt x="503" y="2465"/>
                  </a:cubicBezTo>
                  <a:cubicBezTo>
                    <a:pt x="504" y="2465"/>
                    <a:pt x="505" y="2464"/>
                    <a:pt x="506" y="2464"/>
                  </a:cubicBezTo>
                  <a:cubicBezTo>
                    <a:pt x="506" y="2464"/>
                    <a:pt x="507" y="2464"/>
                    <a:pt x="508" y="2463"/>
                  </a:cubicBezTo>
                  <a:cubicBezTo>
                    <a:pt x="509" y="2463"/>
                    <a:pt x="510" y="2463"/>
                    <a:pt x="511" y="2463"/>
                  </a:cubicBezTo>
                  <a:cubicBezTo>
                    <a:pt x="512" y="2463"/>
                    <a:pt x="513" y="2462"/>
                    <a:pt x="514" y="2462"/>
                  </a:cubicBezTo>
                  <a:cubicBezTo>
                    <a:pt x="514" y="2462"/>
                    <a:pt x="515" y="2463"/>
                    <a:pt x="516" y="2463"/>
                  </a:cubicBezTo>
                  <a:cubicBezTo>
                    <a:pt x="520" y="2464"/>
                    <a:pt x="520" y="2464"/>
                    <a:pt x="520" y="2464"/>
                  </a:cubicBezTo>
                  <a:cubicBezTo>
                    <a:pt x="523" y="2465"/>
                    <a:pt x="523" y="2465"/>
                    <a:pt x="523" y="2465"/>
                  </a:cubicBezTo>
                  <a:cubicBezTo>
                    <a:pt x="525" y="2466"/>
                    <a:pt x="525" y="2466"/>
                    <a:pt x="525" y="2466"/>
                  </a:cubicBezTo>
                  <a:cubicBezTo>
                    <a:pt x="526" y="2466"/>
                    <a:pt x="528" y="2467"/>
                    <a:pt x="529" y="2467"/>
                  </a:cubicBezTo>
                  <a:cubicBezTo>
                    <a:pt x="530" y="2468"/>
                    <a:pt x="532" y="2469"/>
                    <a:pt x="533" y="2469"/>
                  </a:cubicBezTo>
                  <a:cubicBezTo>
                    <a:pt x="536" y="2470"/>
                    <a:pt x="536" y="2470"/>
                    <a:pt x="536" y="2470"/>
                  </a:cubicBezTo>
                  <a:cubicBezTo>
                    <a:pt x="536" y="2470"/>
                    <a:pt x="536" y="2470"/>
                    <a:pt x="536" y="2470"/>
                  </a:cubicBezTo>
                  <a:cubicBezTo>
                    <a:pt x="536" y="2470"/>
                    <a:pt x="536" y="2470"/>
                    <a:pt x="536" y="2470"/>
                  </a:cubicBezTo>
                  <a:cubicBezTo>
                    <a:pt x="536" y="2470"/>
                    <a:pt x="536" y="2470"/>
                    <a:pt x="536" y="2470"/>
                  </a:cubicBezTo>
                  <a:cubicBezTo>
                    <a:pt x="536" y="2470"/>
                    <a:pt x="536" y="2470"/>
                    <a:pt x="536" y="2470"/>
                  </a:cubicBezTo>
                  <a:cubicBezTo>
                    <a:pt x="536" y="2471"/>
                    <a:pt x="536" y="2471"/>
                    <a:pt x="536" y="2471"/>
                  </a:cubicBezTo>
                  <a:cubicBezTo>
                    <a:pt x="538" y="2471"/>
                    <a:pt x="538" y="2471"/>
                    <a:pt x="538" y="2471"/>
                  </a:cubicBezTo>
                  <a:cubicBezTo>
                    <a:pt x="540" y="2472"/>
                    <a:pt x="543" y="2474"/>
                    <a:pt x="546" y="2475"/>
                  </a:cubicBezTo>
                  <a:cubicBezTo>
                    <a:pt x="548" y="2477"/>
                    <a:pt x="551" y="2478"/>
                    <a:pt x="554" y="2479"/>
                  </a:cubicBezTo>
                  <a:cubicBezTo>
                    <a:pt x="559" y="2482"/>
                    <a:pt x="564" y="2485"/>
                    <a:pt x="569" y="2487"/>
                  </a:cubicBezTo>
                  <a:cubicBezTo>
                    <a:pt x="574" y="2489"/>
                    <a:pt x="579" y="2491"/>
                    <a:pt x="584" y="2493"/>
                  </a:cubicBezTo>
                  <a:cubicBezTo>
                    <a:pt x="585" y="2493"/>
                    <a:pt x="585" y="2493"/>
                    <a:pt x="586" y="2493"/>
                  </a:cubicBezTo>
                  <a:cubicBezTo>
                    <a:pt x="572" y="2500"/>
                    <a:pt x="556" y="2503"/>
                    <a:pt x="539" y="2503"/>
                  </a:cubicBezTo>
                  <a:cubicBezTo>
                    <a:pt x="493" y="2504"/>
                    <a:pt x="454" y="2512"/>
                    <a:pt x="437" y="2549"/>
                  </a:cubicBezTo>
                  <a:cubicBezTo>
                    <a:pt x="469" y="2517"/>
                    <a:pt x="511" y="2512"/>
                    <a:pt x="566" y="2511"/>
                  </a:cubicBezTo>
                  <a:cubicBezTo>
                    <a:pt x="589" y="2511"/>
                    <a:pt x="607" y="2503"/>
                    <a:pt x="624" y="2490"/>
                  </a:cubicBezTo>
                  <a:cubicBezTo>
                    <a:pt x="623" y="2492"/>
                    <a:pt x="622" y="2493"/>
                    <a:pt x="621" y="2495"/>
                  </a:cubicBezTo>
                  <a:cubicBezTo>
                    <a:pt x="620" y="2496"/>
                    <a:pt x="619" y="2498"/>
                    <a:pt x="617" y="2500"/>
                  </a:cubicBezTo>
                  <a:cubicBezTo>
                    <a:pt x="617" y="2501"/>
                    <a:pt x="616" y="2502"/>
                    <a:pt x="615" y="2503"/>
                  </a:cubicBezTo>
                  <a:cubicBezTo>
                    <a:pt x="614" y="2503"/>
                    <a:pt x="614" y="2504"/>
                    <a:pt x="613" y="2505"/>
                  </a:cubicBezTo>
                  <a:cubicBezTo>
                    <a:pt x="611" y="2507"/>
                    <a:pt x="610" y="2509"/>
                    <a:pt x="608" y="2511"/>
                  </a:cubicBezTo>
                  <a:cubicBezTo>
                    <a:pt x="607" y="2512"/>
                    <a:pt x="607" y="2513"/>
                    <a:pt x="606" y="2514"/>
                  </a:cubicBezTo>
                  <a:cubicBezTo>
                    <a:pt x="605" y="2515"/>
                    <a:pt x="604" y="2516"/>
                    <a:pt x="603" y="2517"/>
                  </a:cubicBezTo>
                  <a:cubicBezTo>
                    <a:pt x="601" y="2519"/>
                    <a:pt x="599" y="2521"/>
                    <a:pt x="597" y="2523"/>
                  </a:cubicBezTo>
                  <a:cubicBezTo>
                    <a:pt x="595" y="2525"/>
                    <a:pt x="593" y="2527"/>
                    <a:pt x="591" y="2529"/>
                  </a:cubicBezTo>
                  <a:cubicBezTo>
                    <a:pt x="590" y="2530"/>
                    <a:pt x="589" y="2531"/>
                    <a:pt x="588" y="2532"/>
                  </a:cubicBezTo>
                  <a:cubicBezTo>
                    <a:pt x="587" y="2533"/>
                    <a:pt x="586" y="2534"/>
                    <a:pt x="585" y="2535"/>
                  </a:cubicBezTo>
                  <a:cubicBezTo>
                    <a:pt x="581" y="2538"/>
                    <a:pt x="577" y="2542"/>
                    <a:pt x="573" y="2545"/>
                  </a:cubicBezTo>
                  <a:cubicBezTo>
                    <a:pt x="572" y="2545"/>
                    <a:pt x="572" y="2545"/>
                    <a:pt x="572" y="2545"/>
                  </a:cubicBezTo>
                  <a:cubicBezTo>
                    <a:pt x="571" y="2546"/>
                    <a:pt x="570" y="2546"/>
                    <a:pt x="569" y="2546"/>
                  </a:cubicBezTo>
                  <a:cubicBezTo>
                    <a:pt x="568" y="2546"/>
                    <a:pt x="567" y="2547"/>
                    <a:pt x="566" y="2547"/>
                  </a:cubicBezTo>
                  <a:cubicBezTo>
                    <a:pt x="565" y="2547"/>
                    <a:pt x="564" y="2547"/>
                    <a:pt x="563" y="2548"/>
                  </a:cubicBezTo>
                  <a:cubicBezTo>
                    <a:pt x="562" y="2548"/>
                    <a:pt x="561" y="2548"/>
                    <a:pt x="560" y="2548"/>
                  </a:cubicBezTo>
                  <a:cubicBezTo>
                    <a:pt x="558" y="2548"/>
                    <a:pt x="556" y="2549"/>
                    <a:pt x="554" y="2549"/>
                  </a:cubicBezTo>
                  <a:cubicBezTo>
                    <a:pt x="552" y="2550"/>
                    <a:pt x="550" y="2550"/>
                    <a:pt x="548" y="2550"/>
                  </a:cubicBezTo>
                  <a:cubicBezTo>
                    <a:pt x="547" y="2550"/>
                    <a:pt x="546" y="2550"/>
                    <a:pt x="545" y="2551"/>
                  </a:cubicBezTo>
                  <a:cubicBezTo>
                    <a:pt x="543" y="2551"/>
                    <a:pt x="542" y="2551"/>
                    <a:pt x="541" y="2551"/>
                  </a:cubicBezTo>
                  <a:cubicBezTo>
                    <a:pt x="537" y="2551"/>
                    <a:pt x="532" y="2552"/>
                    <a:pt x="528" y="2552"/>
                  </a:cubicBezTo>
                  <a:cubicBezTo>
                    <a:pt x="523" y="2553"/>
                    <a:pt x="518" y="2553"/>
                    <a:pt x="514" y="2554"/>
                  </a:cubicBezTo>
                  <a:cubicBezTo>
                    <a:pt x="512" y="2554"/>
                    <a:pt x="509" y="2554"/>
                    <a:pt x="507" y="2554"/>
                  </a:cubicBezTo>
                  <a:cubicBezTo>
                    <a:pt x="505" y="2555"/>
                    <a:pt x="503" y="2555"/>
                    <a:pt x="500" y="2555"/>
                  </a:cubicBezTo>
                  <a:cubicBezTo>
                    <a:pt x="496" y="2556"/>
                    <a:pt x="492" y="2557"/>
                    <a:pt x="488" y="2558"/>
                  </a:cubicBezTo>
                  <a:cubicBezTo>
                    <a:pt x="486" y="2559"/>
                    <a:pt x="484" y="2559"/>
                    <a:pt x="482" y="2560"/>
                  </a:cubicBezTo>
                  <a:cubicBezTo>
                    <a:pt x="480" y="2560"/>
                    <a:pt x="479" y="2561"/>
                    <a:pt x="477" y="2562"/>
                  </a:cubicBezTo>
                  <a:cubicBezTo>
                    <a:pt x="475" y="2562"/>
                    <a:pt x="474" y="2563"/>
                    <a:pt x="472" y="2564"/>
                  </a:cubicBezTo>
                  <a:cubicBezTo>
                    <a:pt x="471" y="2564"/>
                    <a:pt x="470" y="2565"/>
                    <a:pt x="468" y="2566"/>
                  </a:cubicBezTo>
                  <a:cubicBezTo>
                    <a:pt x="467" y="2566"/>
                    <a:pt x="466" y="2567"/>
                    <a:pt x="465" y="2568"/>
                  </a:cubicBezTo>
                  <a:cubicBezTo>
                    <a:pt x="464" y="2568"/>
                    <a:pt x="463" y="2569"/>
                    <a:pt x="462" y="2570"/>
                  </a:cubicBezTo>
                  <a:cubicBezTo>
                    <a:pt x="461" y="2570"/>
                    <a:pt x="460" y="2571"/>
                    <a:pt x="460" y="2571"/>
                  </a:cubicBezTo>
                  <a:cubicBezTo>
                    <a:pt x="459" y="2572"/>
                    <a:pt x="459" y="2572"/>
                    <a:pt x="458" y="2573"/>
                  </a:cubicBezTo>
                  <a:cubicBezTo>
                    <a:pt x="457" y="2573"/>
                    <a:pt x="457" y="2574"/>
                    <a:pt x="457" y="2574"/>
                  </a:cubicBezTo>
                  <a:cubicBezTo>
                    <a:pt x="457" y="2574"/>
                    <a:pt x="457" y="2573"/>
                    <a:pt x="458" y="2573"/>
                  </a:cubicBezTo>
                  <a:cubicBezTo>
                    <a:pt x="459" y="2572"/>
                    <a:pt x="461" y="2572"/>
                    <a:pt x="463" y="2571"/>
                  </a:cubicBezTo>
                  <a:cubicBezTo>
                    <a:pt x="464" y="2571"/>
                    <a:pt x="465" y="2570"/>
                    <a:pt x="466" y="2570"/>
                  </a:cubicBezTo>
                  <a:cubicBezTo>
                    <a:pt x="467" y="2569"/>
                    <a:pt x="468" y="2569"/>
                    <a:pt x="469" y="2569"/>
                  </a:cubicBezTo>
                  <a:cubicBezTo>
                    <a:pt x="471" y="2568"/>
                    <a:pt x="472" y="2568"/>
                    <a:pt x="474" y="2567"/>
                  </a:cubicBezTo>
                  <a:cubicBezTo>
                    <a:pt x="475" y="2567"/>
                    <a:pt x="477" y="2566"/>
                    <a:pt x="478" y="2566"/>
                  </a:cubicBezTo>
                  <a:cubicBezTo>
                    <a:pt x="482" y="2565"/>
                    <a:pt x="485" y="2565"/>
                    <a:pt x="489" y="2564"/>
                  </a:cubicBezTo>
                  <a:cubicBezTo>
                    <a:pt x="493" y="2563"/>
                    <a:pt x="497" y="2563"/>
                    <a:pt x="501" y="2562"/>
                  </a:cubicBezTo>
                  <a:cubicBezTo>
                    <a:pt x="506" y="2562"/>
                    <a:pt x="510" y="2562"/>
                    <a:pt x="515" y="2561"/>
                  </a:cubicBezTo>
                  <a:cubicBezTo>
                    <a:pt x="519" y="2561"/>
                    <a:pt x="524" y="2560"/>
                    <a:pt x="528" y="2560"/>
                  </a:cubicBezTo>
                  <a:cubicBezTo>
                    <a:pt x="533" y="2560"/>
                    <a:pt x="538" y="2559"/>
                    <a:pt x="542" y="2558"/>
                  </a:cubicBezTo>
                  <a:cubicBezTo>
                    <a:pt x="547" y="2558"/>
                    <a:pt x="551" y="2557"/>
                    <a:pt x="556" y="2556"/>
                  </a:cubicBezTo>
                  <a:cubicBezTo>
                    <a:pt x="557" y="2556"/>
                    <a:pt x="558" y="2556"/>
                    <a:pt x="559" y="2555"/>
                  </a:cubicBezTo>
                  <a:cubicBezTo>
                    <a:pt x="558" y="2556"/>
                    <a:pt x="557" y="2556"/>
                    <a:pt x="557" y="2557"/>
                  </a:cubicBezTo>
                  <a:cubicBezTo>
                    <a:pt x="556" y="2557"/>
                    <a:pt x="554" y="2558"/>
                    <a:pt x="553" y="2559"/>
                  </a:cubicBezTo>
                  <a:cubicBezTo>
                    <a:pt x="552" y="2560"/>
                    <a:pt x="551" y="2561"/>
                    <a:pt x="550" y="2561"/>
                  </a:cubicBezTo>
                  <a:cubicBezTo>
                    <a:pt x="547" y="2563"/>
                    <a:pt x="545" y="2564"/>
                    <a:pt x="542" y="2566"/>
                  </a:cubicBezTo>
                  <a:cubicBezTo>
                    <a:pt x="540" y="2567"/>
                    <a:pt x="537" y="2568"/>
                    <a:pt x="535" y="2570"/>
                  </a:cubicBezTo>
                  <a:cubicBezTo>
                    <a:pt x="534" y="2570"/>
                    <a:pt x="533" y="2571"/>
                    <a:pt x="532" y="2572"/>
                  </a:cubicBezTo>
                  <a:cubicBezTo>
                    <a:pt x="530" y="2572"/>
                    <a:pt x="529" y="2573"/>
                    <a:pt x="528" y="2573"/>
                  </a:cubicBezTo>
                  <a:cubicBezTo>
                    <a:pt x="526" y="2574"/>
                    <a:pt x="523" y="2575"/>
                    <a:pt x="521" y="2576"/>
                  </a:cubicBezTo>
                  <a:cubicBezTo>
                    <a:pt x="520" y="2577"/>
                    <a:pt x="519" y="2577"/>
                    <a:pt x="518" y="2578"/>
                  </a:cubicBezTo>
                  <a:cubicBezTo>
                    <a:pt x="517" y="2578"/>
                    <a:pt x="516" y="2579"/>
                    <a:pt x="515" y="2579"/>
                  </a:cubicBezTo>
                  <a:cubicBezTo>
                    <a:pt x="513" y="2580"/>
                    <a:pt x="511" y="2581"/>
                    <a:pt x="509" y="2582"/>
                  </a:cubicBezTo>
                  <a:cubicBezTo>
                    <a:pt x="507" y="2583"/>
                    <a:pt x="505" y="2583"/>
                    <a:pt x="503" y="2584"/>
                  </a:cubicBezTo>
                  <a:cubicBezTo>
                    <a:pt x="502" y="2584"/>
                    <a:pt x="500" y="2585"/>
                    <a:pt x="499" y="2586"/>
                  </a:cubicBezTo>
                  <a:cubicBezTo>
                    <a:pt x="497" y="2586"/>
                    <a:pt x="496" y="2587"/>
                    <a:pt x="494" y="2587"/>
                  </a:cubicBezTo>
                  <a:cubicBezTo>
                    <a:pt x="492" y="2588"/>
                    <a:pt x="490" y="2589"/>
                    <a:pt x="489" y="2589"/>
                  </a:cubicBezTo>
                  <a:cubicBezTo>
                    <a:pt x="487" y="2589"/>
                    <a:pt x="487" y="2590"/>
                    <a:pt x="487" y="2590"/>
                  </a:cubicBezTo>
                  <a:cubicBezTo>
                    <a:pt x="487" y="2590"/>
                    <a:pt x="487" y="2590"/>
                    <a:pt x="489" y="2589"/>
                  </a:cubicBezTo>
                  <a:cubicBezTo>
                    <a:pt x="490" y="2589"/>
                    <a:pt x="492" y="2589"/>
                    <a:pt x="495" y="2589"/>
                  </a:cubicBezTo>
                  <a:cubicBezTo>
                    <a:pt x="496" y="2588"/>
                    <a:pt x="498" y="2588"/>
                    <a:pt x="499" y="2588"/>
                  </a:cubicBezTo>
                  <a:cubicBezTo>
                    <a:pt x="501" y="2588"/>
                    <a:pt x="502" y="2587"/>
                    <a:pt x="504" y="2587"/>
                  </a:cubicBezTo>
                  <a:cubicBezTo>
                    <a:pt x="506" y="2586"/>
                    <a:pt x="508" y="2586"/>
                    <a:pt x="510" y="2585"/>
                  </a:cubicBezTo>
                  <a:cubicBezTo>
                    <a:pt x="512" y="2585"/>
                    <a:pt x="514" y="2584"/>
                    <a:pt x="516" y="2584"/>
                  </a:cubicBezTo>
                  <a:cubicBezTo>
                    <a:pt x="518" y="2583"/>
                    <a:pt x="519" y="2583"/>
                    <a:pt x="520" y="2583"/>
                  </a:cubicBezTo>
                  <a:cubicBezTo>
                    <a:pt x="521" y="2582"/>
                    <a:pt x="522" y="2582"/>
                    <a:pt x="523" y="2581"/>
                  </a:cubicBezTo>
                  <a:cubicBezTo>
                    <a:pt x="526" y="2581"/>
                    <a:pt x="528" y="2580"/>
                    <a:pt x="530" y="2579"/>
                  </a:cubicBezTo>
                  <a:cubicBezTo>
                    <a:pt x="532" y="2578"/>
                    <a:pt x="533" y="2578"/>
                    <a:pt x="534" y="2577"/>
                  </a:cubicBezTo>
                  <a:cubicBezTo>
                    <a:pt x="535" y="2577"/>
                    <a:pt x="537" y="2576"/>
                    <a:pt x="538" y="2575"/>
                  </a:cubicBezTo>
                  <a:cubicBezTo>
                    <a:pt x="539" y="2575"/>
                    <a:pt x="540" y="2574"/>
                    <a:pt x="542" y="2574"/>
                  </a:cubicBezTo>
                  <a:cubicBezTo>
                    <a:pt x="543" y="2573"/>
                    <a:pt x="544" y="2573"/>
                    <a:pt x="546" y="2572"/>
                  </a:cubicBezTo>
                  <a:cubicBezTo>
                    <a:pt x="551" y="2569"/>
                    <a:pt x="556" y="2566"/>
                    <a:pt x="561" y="2563"/>
                  </a:cubicBezTo>
                  <a:cubicBezTo>
                    <a:pt x="566" y="2560"/>
                    <a:pt x="571" y="2556"/>
                    <a:pt x="576" y="2553"/>
                  </a:cubicBezTo>
                  <a:cubicBezTo>
                    <a:pt x="581" y="2549"/>
                    <a:pt x="586" y="2545"/>
                    <a:pt x="590" y="2540"/>
                  </a:cubicBezTo>
                  <a:cubicBezTo>
                    <a:pt x="595" y="2536"/>
                    <a:pt x="599" y="2532"/>
                    <a:pt x="602" y="2528"/>
                  </a:cubicBezTo>
                  <a:cubicBezTo>
                    <a:pt x="603" y="2527"/>
                    <a:pt x="604" y="2526"/>
                    <a:pt x="605" y="2524"/>
                  </a:cubicBezTo>
                  <a:cubicBezTo>
                    <a:pt x="606" y="2523"/>
                    <a:pt x="607" y="2522"/>
                    <a:pt x="608" y="2521"/>
                  </a:cubicBezTo>
                  <a:cubicBezTo>
                    <a:pt x="609" y="2520"/>
                    <a:pt x="610" y="2519"/>
                    <a:pt x="610" y="2518"/>
                  </a:cubicBezTo>
                  <a:cubicBezTo>
                    <a:pt x="611" y="2517"/>
                    <a:pt x="612" y="2516"/>
                    <a:pt x="613" y="2515"/>
                  </a:cubicBezTo>
                  <a:cubicBezTo>
                    <a:pt x="614" y="2513"/>
                    <a:pt x="616" y="2510"/>
                    <a:pt x="617" y="2508"/>
                  </a:cubicBezTo>
                  <a:cubicBezTo>
                    <a:pt x="618" y="2507"/>
                    <a:pt x="619" y="2506"/>
                    <a:pt x="619" y="2505"/>
                  </a:cubicBezTo>
                  <a:cubicBezTo>
                    <a:pt x="620" y="2504"/>
                    <a:pt x="620" y="2503"/>
                    <a:pt x="621" y="2502"/>
                  </a:cubicBezTo>
                  <a:cubicBezTo>
                    <a:pt x="622" y="2500"/>
                    <a:pt x="623" y="2499"/>
                    <a:pt x="624" y="2497"/>
                  </a:cubicBezTo>
                  <a:cubicBezTo>
                    <a:pt x="625" y="2495"/>
                    <a:pt x="626" y="2493"/>
                    <a:pt x="627" y="2491"/>
                  </a:cubicBezTo>
                  <a:cubicBezTo>
                    <a:pt x="628" y="2490"/>
                    <a:pt x="629" y="2488"/>
                    <a:pt x="629" y="2487"/>
                  </a:cubicBezTo>
                  <a:cubicBezTo>
                    <a:pt x="630" y="2486"/>
                    <a:pt x="630" y="2486"/>
                    <a:pt x="630" y="2486"/>
                  </a:cubicBezTo>
                  <a:cubicBezTo>
                    <a:pt x="646" y="2473"/>
                    <a:pt x="660" y="2457"/>
                    <a:pt x="677" y="2441"/>
                  </a:cubicBezTo>
                  <a:cubicBezTo>
                    <a:pt x="684" y="2447"/>
                    <a:pt x="689" y="2456"/>
                    <a:pt x="691" y="2465"/>
                  </a:cubicBezTo>
                  <a:cubicBezTo>
                    <a:pt x="691" y="2466"/>
                    <a:pt x="692" y="2467"/>
                    <a:pt x="692" y="2468"/>
                  </a:cubicBezTo>
                  <a:cubicBezTo>
                    <a:pt x="691" y="2469"/>
                    <a:pt x="691" y="2471"/>
                    <a:pt x="691" y="2472"/>
                  </a:cubicBezTo>
                  <a:cubicBezTo>
                    <a:pt x="691" y="2473"/>
                    <a:pt x="691" y="2475"/>
                    <a:pt x="691" y="2476"/>
                  </a:cubicBezTo>
                  <a:cubicBezTo>
                    <a:pt x="691" y="2477"/>
                    <a:pt x="691" y="2478"/>
                    <a:pt x="691" y="2478"/>
                  </a:cubicBezTo>
                  <a:cubicBezTo>
                    <a:pt x="691" y="2479"/>
                    <a:pt x="690" y="2480"/>
                    <a:pt x="690" y="2480"/>
                  </a:cubicBezTo>
                  <a:cubicBezTo>
                    <a:pt x="690" y="2481"/>
                    <a:pt x="689" y="2482"/>
                    <a:pt x="689" y="2483"/>
                  </a:cubicBezTo>
                  <a:cubicBezTo>
                    <a:pt x="689" y="2483"/>
                    <a:pt x="689" y="2484"/>
                    <a:pt x="688" y="2485"/>
                  </a:cubicBezTo>
                  <a:cubicBezTo>
                    <a:pt x="688" y="2486"/>
                    <a:pt x="687" y="2488"/>
                    <a:pt x="686" y="2489"/>
                  </a:cubicBezTo>
                  <a:cubicBezTo>
                    <a:pt x="685" y="2491"/>
                    <a:pt x="685" y="2493"/>
                    <a:pt x="684" y="2494"/>
                  </a:cubicBezTo>
                  <a:cubicBezTo>
                    <a:pt x="683" y="2495"/>
                    <a:pt x="683" y="2496"/>
                    <a:pt x="682" y="2497"/>
                  </a:cubicBezTo>
                  <a:cubicBezTo>
                    <a:pt x="682" y="2497"/>
                    <a:pt x="682" y="2498"/>
                    <a:pt x="681" y="2499"/>
                  </a:cubicBezTo>
                  <a:cubicBezTo>
                    <a:pt x="679" y="2502"/>
                    <a:pt x="678" y="2505"/>
                    <a:pt x="676" y="2509"/>
                  </a:cubicBezTo>
                  <a:cubicBezTo>
                    <a:pt x="674" y="2512"/>
                    <a:pt x="672" y="2515"/>
                    <a:pt x="670" y="2519"/>
                  </a:cubicBezTo>
                  <a:cubicBezTo>
                    <a:pt x="670" y="2521"/>
                    <a:pt x="669" y="2522"/>
                    <a:pt x="668" y="2524"/>
                  </a:cubicBezTo>
                  <a:cubicBezTo>
                    <a:pt x="667" y="2526"/>
                    <a:pt x="666" y="2527"/>
                    <a:pt x="666" y="2529"/>
                  </a:cubicBezTo>
                  <a:cubicBezTo>
                    <a:pt x="664" y="2532"/>
                    <a:pt x="663" y="2536"/>
                    <a:pt x="662" y="2539"/>
                  </a:cubicBezTo>
                  <a:cubicBezTo>
                    <a:pt x="661" y="2542"/>
                    <a:pt x="660" y="2545"/>
                    <a:pt x="659" y="2548"/>
                  </a:cubicBezTo>
                  <a:cubicBezTo>
                    <a:pt x="659" y="2549"/>
                    <a:pt x="659" y="2551"/>
                    <a:pt x="659" y="2552"/>
                  </a:cubicBezTo>
                  <a:cubicBezTo>
                    <a:pt x="659" y="2554"/>
                    <a:pt x="659" y="2555"/>
                    <a:pt x="659" y="2556"/>
                  </a:cubicBezTo>
                  <a:cubicBezTo>
                    <a:pt x="659" y="2557"/>
                    <a:pt x="659" y="2558"/>
                    <a:pt x="659" y="2559"/>
                  </a:cubicBezTo>
                  <a:cubicBezTo>
                    <a:pt x="659" y="2560"/>
                    <a:pt x="659" y="2561"/>
                    <a:pt x="659" y="2562"/>
                  </a:cubicBezTo>
                  <a:cubicBezTo>
                    <a:pt x="659" y="2564"/>
                    <a:pt x="659" y="2565"/>
                    <a:pt x="659" y="2566"/>
                  </a:cubicBezTo>
                  <a:cubicBezTo>
                    <a:pt x="660" y="2567"/>
                    <a:pt x="660" y="2567"/>
                    <a:pt x="660" y="2567"/>
                  </a:cubicBezTo>
                  <a:cubicBezTo>
                    <a:pt x="660" y="2567"/>
                    <a:pt x="660" y="2567"/>
                    <a:pt x="660" y="2566"/>
                  </a:cubicBezTo>
                  <a:cubicBezTo>
                    <a:pt x="660" y="2565"/>
                    <a:pt x="660" y="2564"/>
                    <a:pt x="660" y="2562"/>
                  </a:cubicBezTo>
                  <a:cubicBezTo>
                    <a:pt x="661" y="2561"/>
                    <a:pt x="661" y="2561"/>
                    <a:pt x="661" y="2560"/>
                  </a:cubicBezTo>
                  <a:cubicBezTo>
                    <a:pt x="661" y="2559"/>
                    <a:pt x="661" y="2558"/>
                    <a:pt x="662" y="2556"/>
                  </a:cubicBezTo>
                  <a:cubicBezTo>
                    <a:pt x="662" y="2555"/>
                    <a:pt x="662" y="2554"/>
                    <a:pt x="663" y="2553"/>
                  </a:cubicBezTo>
                  <a:cubicBezTo>
                    <a:pt x="663" y="2552"/>
                    <a:pt x="663" y="2550"/>
                    <a:pt x="664" y="2549"/>
                  </a:cubicBezTo>
                  <a:cubicBezTo>
                    <a:pt x="665" y="2547"/>
                    <a:pt x="666" y="2544"/>
                    <a:pt x="667" y="2541"/>
                  </a:cubicBezTo>
                  <a:cubicBezTo>
                    <a:pt x="669" y="2538"/>
                    <a:pt x="670" y="2535"/>
                    <a:pt x="672" y="2532"/>
                  </a:cubicBezTo>
                  <a:cubicBezTo>
                    <a:pt x="674" y="2529"/>
                    <a:pt x="675" y="2526"/>
                    <a:pt x="677" y="2522"/>
                  </a:cubicBezTo>
                  <a:cubicBezTo>
                    <a:pt x="679" y="2519"/>
                    <a:pt x="681" y="2516"/>
                    <a:pt x="683" y="2513"/>
                  </a:cubicBezTo>
                  <a:cubicBezTo>
                    <a:pt x="685" y="2509"/>
                    <a:pt x="686" y="2506"/>
                    <a:pt x="688" y="2502"/>
                  </a:cubicBezTo>
                  <a:cubicBezTo>
                    <a:pt x="689" y="2501"/>
                    <a:pt x="690" y="2499"/>
                    <a:pt x="690" y="2497"/>
                  </a:cubicBezTo>
                  <a:cubicBezTo>
                    <a:pt x="690" y="2503"/>
                    <a:pt x="690" y="2508"/>
                    <a:pt x="689" y="2513"/>
                  </a:cubicBezTo>
                  <a:cubicBezTo>
                    <a:pt x="688" y="2519"/>
                    <a:pt x="688" y="2524"/>
                    <a:pt x="687" y="2530"/>
                  </a:cubicBezTo>
                  <a:cubicBezTo>
                    <a:pt x="687" y="2531"/>
                    <a:pt x="687" y="2533"/>
                    <a:pt x="687" y="2534"/>
                  </a:cubicBezTo>
                  <a:cubicBezTo>
                    <a:pt x="686" y="2535"/>
                    <a:pt x="686" y="2537"/>
                    <a:pt x="686" y="2538"/>
                  </a:cubicBezTo>
                  <a:cubicBezTo>
                    <a:pt x="685" y="2541"/>
                    <a:pt x="685" y="2544"/>
                    <a:pt x="685" y="2546"/>
                  </a:cubicBezTo>
                  <a:cubicBezTo>
                    <a:pt x="684" y="2549"/>
                    <a:pt x="684" y="2551"/>
                    <a:pt x="683" y="2554"/>
                  </a:cubicBezTo>
                  <a:cubicBezTo>
                    <a:pt x="683" y="2555"/>
                    <a:pt x="683" y="2556"/>
                    <a:pt x="683" y="2558"/>
                  </a:cubicBezTo>
                  <a:cubicBezTo>
                    <a:pt x="682" y="2559"/>
                    <a:pt x="682" y="2560"/>
                    <a:pt x="682" y="2561"/>
                  </a:cubicBezTo>
                  <a:cubicBezTo>
                    <a:pt x="681" y="2564"/>
                    <a:pt x="681" y="2566"/>
                    <a:pt x="680" y="2568"/>
                  </a:cubicBezTo>
                  <a:cubicBezTo>
                    <a:pt x="680" y="2571"/>
                    <a:pt x="679" y="2573"/>
                    <a:pt x="679" y="2575"/>
                  </a:cubicBezTo>
                  <a:cubicBezTo>
                    <a:pt x="678" y="2577"/>
                    <a:pt x="678" y="2579"/>
                    <a:pt x="678" y="2581"/>
                  </a:cubicBezTo>
                  <a:cubicBezTo>
                    <a:pt x="677" y="2583"/>
                    <a:pt x="677" y="2585"/>
                    <a:pt x="676" y="2586"/>
                  </a:cubicBezTo>
                  <a:cubicBezTo>
                    <a:pt x="676" y="2588"/>
                    <a:pt x="675" y="2590"/>
                    <a:pt x="675" y="2591"/>
                  </a:cubicBezTo>
                  <a:cubicBezTo>
                    <a:pt x="675" y="2592"/>
                    <a:pt x="674" y="2594"/>
                    <a:pt x="674" y="2595"/>
                  </a:cubicBezTo>
                  <a:cubicBezTo>
                    <a:pt x="673" y="2597"/>
                    <a:pt x="673" y="2599"/>
                    <a:pt x="673" y="2601"/>
                  </a:cubicBezTo>
                  <a:cubicBezTo>
                    <a:pt x="672" y="2602"/>
                    <a:pt x="672" y="2603"/>
                    <a:pt x="672" y="2603"/>
                  </a:cubicBezTo>
                  <a:cubicBezTo>
                    <a:pt x="672" y="2603"/>
                    <a:pt x="672" y="2602"/>
                    <a:pt x="673" y="2601"/>
                  </a:cubicBezTo>
                  <a:cubicBezTo>
                    <a:pt x="674" y="2600"/>
                    <a:pt x="674" y="2598"/>
                    <a:pt x="676" y="2596"/>
                  </a:cubicBezTo>
                  <a:cubicBezTo>
                    <a:pt x="676" y="2594"/>
                    <a:pt x="677" y="2593"/>
                    <a:pt x="677" y="2592"/>
                  </a:cubicBezTo>
                  <a:cubicBezTo>
                    <a:pt x="678" y="2590"/>
                    <a:pt x="678" y="2589"/>
                    <a:pt x="679" y="2587"/>
                  </a:cubicBezTo>
                  <a:cubicBezTo>
                    <a:pt x="680" y="2586"/>
                    <a:pt x="681" y="2584"/>
                    <a:pt x="681" y="2582"/>
                  </a:cubicBezTo>
                  <a:cubicBezTo>
                    <a:pt x="682" y="2580"/>
                    <a:pt x="683" y="2578"/>
                    <a:pt x="683" y="2576"/>
                  </a:cubicBezTo>
                  <a:cubicBezTo>
                    <a:pt x="684" y="2574"/>
                    <a:pt x="685" y="2572"/>
                    <a:pt x="686" y="2570"/>
                  </a:cubicBezTo>
                  <a:cubicBezTo>
                    <a:pt x="686" y="2567"/>
                    <a:pt x="687" y="2565"/>
                    <a:pt x="688" y="2563"/>
                  </a:cubicBezTo>
                  <a:cubicBezTo>
                    <a:pt x="688" y="2562"/>
                    <a:pt x="688" y="2560"/>
                    <a:pt x="689" y="2559"/>
                  </a:cubicBezTo>
                  <a:cubicBezTo>
                    <a:pt x="689" y="2558"/>
                    <a:pt x="689" y="2557"/>
                    <a:pt x="690" y="2555"/>
                  </a:cubicBezTo>
                  <a:cubicBezTo>
                    <a:pt x="690" y="2553"/>
                    <a:pt x="691" y="2550"/>
                    <a:pt x="692" y="2548"/>
                  </a:cubicBezTo>
                  <a:cubicBezTo>
                    <a:pt x="693" y="2542"/>
                    <a:pt x="694" y="2537"/>
                    <a:pt x="695" y="2531"/>
                  </a:cubicBezTo>
                  <a:cubicBezTo>
                    <a:pt x="696" y="2525"/>
                    <a:pt x="696" y="2520"/>
                    <a:pt x="697" y="2514"/>
                  </a:cubicBezTo>
                  <a:cubicBezTo>
                    <a:pt x="697" y="2508"/>
                    <a:pt x="698" y="2502"/>
                    <a:pt x="698" y="2497"/>
                  </a:cubicBezTo>
                  <a:cubicBezTo>
                    <a:pt x="698" y="2491"/>
                    <a:pt x="698" y="2485"/>
                    <a:pt x="698" y="2480"/>
                  </a:cubicBezTo>
                  <a:cubicBezTo>
                    <a:pt x="698" y="2477"/>
                    <a:pt x="698" y="2474"/>
                    <a:pt x="698" y="2472"/>
                  </a:cubicBezTo>
                  <a:cubicBezTo>
                    <a:pt x="698" y="2471"/>
                    <a:pt x="698" y="2470"/>
                    <a:pt x="698" y="2469"/>
                  </a:cubicBezTo>
                  <a:cubicBezTo>
                    <a:pt x="699" y="2460"/>
                    <a:pt x="699" y="2452"/>
                    <a:pt x="699" y="2444"/>
                  </a:cubicBezTo>
                  <a:cubicBezTo>
                    <a:pt x="700" y="2447"/>
                    <a:pt x="702" y="2451"/>
                    <a:pt x="703" y="2454"/>
                  </a:cubicBezTo>
                  <a:cubicBezTo>
                    <a:pt x="705" y="2460"/>
                    <a:pt x="707" y="2466"/>
                    <a:pt x="709" y="2472"/>
                  </a:cubicBezTo>
                  <a:cubicBezTo>
                    <a:pt x="711" y="2478"/>
                    <a:pt x="712" y="2483"/>
                    <a:pt x="714" y="2489"/>
                  </a:cubicBezTo>
                  <a:cubicBezTo>
                    <a:pt x="715" y="2494"/>
                    <a:pt x="717" y="2499"/>
                    <a:pt x="718" y="2504"/>
                  </a:cubicBezTo>
                  <a:cubicBezTo>
                    <a:pt x="718" y="2506"/>
                    <a:pt x="718" y="2508"/>
                    <a:pt x="719" y="2511"/>
                  </a:cubicBezTo>
                  <a:cubicBezTo>
                    <a:pt x="719" y="2513"/>
                    <a:pt x="720" y="2515"/>
                    <a:pt x="720" y="2517"/>
                  </a:cubicBezTo>
                  <a:cubicBezTo>
                    <a:pt x="720" y="2519"/>
                    <a:pt x="720" y="2521"/>
                    <a:pt x="720" y="2522"/>
                  </a:cubicBezTo>
                  <a:cubicBezTo>
                    <a:pt x="721" y="2524"/>
                    <a:pt x="721" y="2525"/>
                    <a:pt x="721" y="2527"/>
                  </a:cubicBezTo>
                  <a:cubicBezTo>
                    <a:pt x="721" y="2530"/>
                    <a:pt x="721" y="2532"/>
                    <a:pt x="721" y="2534"/>
                  </a:cubicBezTo>
                  <a:cubicBezTo>
                    <a:pt x="721" y="2535"/>
                    <a:pt x="721" y="2536"/>
                    <a:pt x="721" y="2536"/>
                  </a:cubicBezTo>
                  <a:cubicBezTo>
                    <a:pt x="721" y="2536"/>
                    <a:pt x="721" y="2535"/>
                    <a:pt x="721" y="2534"/>
                  </a:cubicBezTo>
                  <a:cubicBezTo>
                    <a:pt x="722" y="2533"/>
                    <a:pt x="722" y="2532"/>
                    <a:pt x="722" y="2531"/>
                  </a:cubicBezTo>
                  <a:cubicBezTo>
                    <a:pt x="722" y="2530"/>
                    <a:pt x="722" y="2530"/>
                    <a:pt x="722" y="2529"/>
                  </a:cubicBezTo>
                  <a:cubicBezTo>
                    <a:pt x="722" y="2528"/>
                    <a:pt x="722" y="2528"/>
                    <a:pt x="722" y="2527"/>
                  </a:cubicBezTo>
                  <a:cubicBezTo>
                    <a:pt x="722" y="2526"/>
                    <a:pt x="723" y="2524"/>
                    <a:pt x="723" y="2522"/>
                  </a:cubicBezTo>
                  <a:cubicBezTo>
                    <a:pt x="723" y="2520"/>
                    <a:pt x="723" y="2519"/>
                    <a:pt x="723" y="2517"/>
                  </a:cubicBezTo>
                  <a:cubicBezTo>
                    <a:pt x="723" y="2515"/>
                    <a:pt x="723" y="2512"/>
                    <a:pt x="723" y="2510"/>
                  </a:cubicBezTo>
                  <a:cubicBezTo>
                    <a:pt x="723" y="2508"/>
                    <a:pt x="722" y="2506"/>
                    <a:pt x="722" y="2503"/>
                  </a:cubicBezTo>
                  <a:cubicBezTo>
                    <a:pt x="722" y="2502"/>
                    <a:pt x="722" y="2501"/>
                    <a:pt x="722" y="2499"/>
                  </a:cubicBezTo>
                  <a:cubicBezTo>
                    <a:pt x="721" y="2498"/>
                    <a:pt x="721" y="2497"/>
                    <a:pt x="721" y="2495"/>
                  </a:cubicBezTo>
                  <a:cubicBezTo>
                    <a:pt x="721" y="2493"/>
                    <a:pt x="720" y="2490"/>
                    <a:pt x="720" y="2487"/>
                  </a:cubicBezTo>
                  <a:cubicBezTo>
                    <a:pt x="718" y="2482"/>
                    <a:pt x="717" y="2476"/>
                    <a:pt x="715" y="2470"/>
                  </a:cubicBezTo>
                  <a:cubicBezTo>
                    <a:pt x="715" y="2467"/>
                    <a:pt x="714" y="2464"/>
                    <a:pt x="713" y="2461"/>
                  </a:cubicBezTo>
                  <a:cubicBezTo>
                    <a:pt x="712" y="2458"/>
                    <a:pt x="711" y="2455"/>
                    <a:pt x="710" y="2452"/>
                  </a:cubicBezTo>
                  <a:cubicBezTo>
                    <a:pt x="708" y="2446"/>
                    <a:pt x="706" y="2440"/>
                    <a:pt x="704" y="2433"/>
                  </a:cubicBezTo>
                  <a:cubicBezTo>
                    <a:pt x="702" y="2427"/>
                    <a:pt x="701" y="2421"/>
                    <a:pt x="699" y="2415"/>
                  </a:cubicBezTo>
                  <a:cubicBezTo>
                    <a:pt x="699" y="2414"/>
                    <a:pt x="699" y="2413"/>
                    <a:pt x="699" y="2413"/>
                  </a:cubicBezTo>
                  <a:cubicBezTo>
                    <a:pt x="699" y="2404"/>
                    <a:pt x="699" y="2394"/>
                    <a:pt x="700" y="2382"/>
                  </a:cubicBezTo>
                  <a:cubicBezTo>
                    <a:pt x="700" y="2375"/>
                    <a:pt x="701" y="2367"/>
                    <a:pt x="702" y="2360"/>
                  </a:cubicBezTo>
                  <a:cubicBezTo>
                    <a:pt x="703" y="2362"/>
                    <a:pt x="704" y="2364"/>
                    <a:pt x="704" y="2366"/>
                  </a:cubicBezTo>
                  <a:cubicBezTo>
                    <a:pt x="707" y="2373"/>
                    <a:pt x="710" y="2379"/>
                    <a:pt x="713" y="2385"/>
                  </a:cubicBezTo>
                  <a:cubicBezTo>
                    <a:pt x="715" y="2389"/>
                    <a:pt x="717" y="2392"/>
                    <a:pt x="719" y="2395"/>
                  </a:cubicBezTo>
                  <a:cubicBezTo>
                    <a:pt x="721" y="2398"/>
                    <a:pt x="723" y="2401"/>
                    <a:pt x="725" y="2404"/>
                  </a:cubicBezTo>
                  <a:cubicBezTo>
                    <a:pt x="729" y="2411"/>
                    <a:pt x="733" y="2417"/>
                    <a:pt x="737" y="2423"/>
                  </a:cubicBezTo>
                  <a:cubicBezTo>
                    <a:pt x="742" y="2429"/>
                    <a:pt x="746" y="2435"/>
                    <a:pt x="750" y="2441"/>
                  </a:cubicBezTo>
                  <a:cubicBezTo>
                    <a:pt x="752" y="2445"/>
                    <a:pt x="755" y="2448"/>
                    <a:pt x="757" y="2450"/>
                  </a:cubicBezTo>
                  <a:cubicBezTo>
                    <a:pt x="759" y="2453"/>
                    <a:pt x="761" y="2456"/>
                    <a:pt x="763" y="2459"/>
                  </a:cubicBezTo>
                  <a:cubicBezTo>
                    <a:pt x="765" y="2462"/>
                    <a:pt x="767" y="2465"/>
                    <a:pt x="768" y="2468"/>
                  </a:cubicBezTo>
                  <a:cubicBezTo>
                    <a:pt x="769" y="2469"/>
                    <a:pt x="769" y="2471"/>
                    <a:pt x="770" y="2472"/>
                  </a:cubicBezTo>
                  <a:cubicBezTo>
                    <a:pt x="770" y="2473"/>
                    <a:pt x="770" y="2474"/>
                    <a:pt x="770" y="2474"/>
                  </a:cubicBezTo>
                  <a:cubicBezTo>
                    <a:pt x="770" y="2475"/>
                    <a:pt x="771" y="2476"/>
                    <a:pt x="771" y="2477"/>
                  </a:cubicBezTo>
                  <a:cubicBezTo>
                    <a:pt x="772" y="2483"/>
                    <a:pt x="773" y="2489"/>
                    <a:pt x="775" y="2495"/>
                  </a:cubicBezTo>
                  <a:cubicBezTo>
                    <a:pt x="775" y="2495"/>
                    <a:pt x="775" y="2495"/>
                    <a:pt x="775" y="2496"/>
                  </a:cubicBezTo>
                  <a:cubicBezTo>
                    <a:pt x="775" y="2496"/>
                    <a:pt x="775" y="2496"/>
                    <a:pt x="776" y="2497"/>
                  </a:cubicBezTo>
                  <a:cubicBezTo>
                    <a:pt x="776" y="2498"/>
                    <a:pt x="776" y="2498"/>
                    <a:pt x="776" y="2499"/>
                  </a:cubicBezTo>
                  <a:cubicBezTo>
                    <a:pt x="777" y="2499"/>
                    <a:pt x="777" y="2500"/>
                    <a:pt x="777" y="2501"/>
                  </a:cubicBezTo>
                  <a:cubicBezTo>
                    <a:pt x="778" y="2501"/>
                    <a:pt x="778" y="2502"/>
                    <a:pt x="779" y="2502"/>
                  </a:cubicBezTo>
                  <a:cubicBezTo>
                    <a:pt x="780" y="2505"/>
                    <a:pt x="782" y="2507"/>
                    <a:pt x="783" y="2508"/>
                  </a:cubicBezTo>
                  <a:cubicBezTo>
                    <a:pt x="787" y="2512"/>
                    <a:pt x="790" y="2514"/>
                    <a:pt x="793" y="2516"/>
                  </a:cubicBezTo>
                  <a:cubicBezTo>
                    <a:pt x="796" y="2517"/>
                    <a:pt x="799" y="2518"/>
                    <a:pt x="800" y="2519"/>
                  </a:cubicBezTo>
                  <a:cubicBezTo>
                    <a:pt x="801" y="2519"/>
                    <a:pt x="802" y="2519"/>
                    <a:pt x="802" y="2519"/>
                  </a:cubicBezTo>
                  <a:cubicBezTo>
                    <a:pt x="803" y="2519"/>
                    <a:pt x="803" y="2519"/>
                    <a:pt x="803" y="2519"/>
                  </a:cubicBezTo>
                  <a:cubicBezTo>
                    <a:pt x="803" y="2519"/>
                    <a:pt x="802" y="2519"/>
                    <a:pt x="801" y="2518"/>
                  </a:cubicBezTo>
                  <a:cubicBezTo>
                    <a:pt x="799" y="2518"/>
                    <a:pt x="797" y="2516"/>
                    <a:pt x="794" y="2514"/>
                  </a:cubicBezTo>
                  <a:cubicBezTo>
                    <a:pt x="791" y="2513"/>
                    <a:pt x="788" y="2510"/>
                    <a:pt x="786" y="2506"/>
                  </a:cubicBezTo>
                  <a:cubicBezTo>
                    <a:pt x="783" y="2503"/>
                    <a:pt x="780" y="2499"/>
                    <a:pt x="779" y="2493"/>
                  </a:cubicBezTo>
                  <a:cubicBezTo>
                    <a:pt x="778" y="2488"/>
                    <a:pt x="778" y="2482"/>
                    <a:pt x="777" y="2476"/>
                  </a:cubicBezTo>
                  <a:cubicBezTo>
                    <a:pt x="776" y="2475"/>
                    <a:pt x="776" y="2474"/>
                    <a:pt x="776" y="2473"/>
                  </a:cubicBezTo>
                  <a:cubicBezTo>
                    <a:pt x="776" y="2472"/>
                    <a:pt x="776" y="2471"/>
                    <a:pt x="776" y="2470"/>
                  </a:cubicBezTo>
                  <a:cubicBezTo>
                    <a:pt x="775" y="2469"/>
                    <a:pt x="775" y="2467"/>
                    <a:pt x="774" y="2465"/>
                  </a:cubicBezTo>
                  <a:cubicBezTo>
                    <a:pt x="773" y="2462"/>
                    <a:pt x="771" y="2459"/>
                    <a:pt x="769" y="2455"/>
                  </a:cubicBezTo>
                  <a:cubicBezTo>
                    <a:pt x="767" y="2452"/>
                    <a:pt x="765" y="2449"/>
                    <a:pt x="763" y="2446"/>
                  </a:cubicBezTo>
                  <a:cubicBezTo>
                    <a:pt x="762" y="2445"/>
                    <a:pt x="761" y="2444"/>
                    <a:pt x="761" y="2443"/>
                  </a:cubicBezTo>
                  <a:cubicBezTo>
                    <a:pt x="762" y="2444"/>
                    <a:pt x="762" y="2444"/>
                    <a:pt x="763" y="2445"/>
                  </a:cubicBezTo>
                  <a:cubicBezTo>
                    <a:pt x="766" y="2446"/>
                    <a:pt x="768" y="2447"/>
                    <a:pt x="771" y="2448"/>
                  </a:cubicBezTo>
                  <a:cubicBezTo>
                    <a:pt x="772" y="2449"/>
                    <a:pt x="774" y="2450"/>
                    <a:pt x="775" y="2450"/>
                  </a:cubicBezTo>
                  <a:cubicBezTo>
                    <a:pt x="776" y="2451"/>
                    <a:pt x="778" y="2451"/>
                    <a:pt x="779" y="2452"/>
                  </a:cubicBezTo>
                  <a:cubicBezTo>
                    <a:pt x="782" y="2453"/>
                    <a:pt x="785" y="2454"/>
                    <a:pt x="788" y="2455"/>
                  </a:cubicBezTo>
                  <a:cubicBezTo>
                    <a:pt x="789" y="2455"/>
                    <a:pt x="791" y="2456"/>
                    <a:pt x="792" y="2457"/>
                  </a:cubicBezTo>
                  <a:cubicBezTo>
                    <a:pt x="793" y="2457"/>
                    <a:pt x="794" y="2458"/>
                    <a:pt x="796" y="2458"/>
                  </a:cubicBezTo>
                  <a:cubicBezTo>
                    <a:pt x="798" y="2460"/>
                    <a:pt x="801" y="2461"/>
                    <a:pt x="803" y="2462"/>
                  </a:cubicBezTo>
                  <a:cubicBezTo>
                    <a:pt x="804" y="2463"/>
                    <a:pt x="805" y="2464"/>
                    <a:pt x="806" y="2464"/>
                  </a:cubicBezTo>
                  <a:cubicBezTo>
                    <a:pt x="808" y="2465"/>
                    <a:pt x="809" y="2466"/>
                    <a:pt x="810" y="2466"/>
                  </a:cubicBezTo>
                  <a:cubicBezTo>
                    <a:pt x="810" y="2467"/>
                    <a:pt x="811" y="2467"/>
                    <a:pt x="811" y="2467"/>
                  </a:cubicBezTo>
                  <a:cubicBezTo>
                    <a:pt x="811" y="2468"/>
                    <a:pt x="812" y="2468"/>
                    <a:pt x="812" y="2469"/>
                  </a:cubicBezTo>
                  <a:cubicBezTo>
                    <a:pt x="813" y="2469"/>
                    <a:pt x="814" y="2470"/>
                    <a:pt x="815" y="2471"/>
                  </a:cubicBezTo>
                  <a:cubicBezTo>
                    <a:pt x="816" y="2472"/>
                    <a:pt x="816" y="2472"/>
                    <a:pt x="817" y="2473"/>
                  </a:cubicBezTo>
                  <a:cubicBezTo>
                    <a:pt x="817" y="2474"/>
                    <a:pt x="818" y="2475"/>
                    <a:pt x="819" y="2475"/>
                  </a:cubicBezTo>
                  <a:cubicBezTo>
                    <a:pt x="819" y="2476"/>
                    <a:pt x="819" y="2477"/>
                    <a:pt x="820" y="2478"/>
                  </a:cubicBezTo>
                  <a:cubicBezTo>
                    <a:pt x="820" y="2478"/>
                    <a:pt x="820" y="2478"/>
                    <a:pt x="820" y="2479"/>
                  </a:cubicBezTo>
                  <a:cubicBezTo>
                    <a:pt x="821" y="2479"/>
                    <a:pt x="821" y="2479"/>
                    <a:pt x="821" y="2479"/>
                  </a:cubicBezTo>
                  <a:cubicBezTo>
                    <a:pt x="821" y="2481"/>
                    <a:pt x="822" y="2482"/>
                    <a:pt x="822" y="2482"/>
                  </a:cubicBezTo>
                  <a:cubicBezTo>
                    <a:pt x="822" y="2483"/>
                    <a:pt x="822" y="2483"/>
                    <a:pt x="822" y="2483"/>
                  </a:cubicBezTo>
                  <a:cubicBezTo>
                    <a:pt x="822" y="2483"/>
                    <a:pt x="822" y="2483"/>
                    <a:pt x="822" y="2482"/>
                  </a:cubicBezTo>
                  <a:cubicBezTo>
                    <a:pt x="822" y="2481"/>
                    <a:pt x="823" y="2480"/>
                    <a:pt x="822" y="2479"/>
                  </a:cubicBezTo>
                  <a:cubicBezTo>
                    <a:pt x="822" y="2478"/>
                    <a:pt x="822" y="2478"/>
                    <a:pt x="822" y="2477"/>
                  </a:cubicBezTo>
                  <a:cubicBezTo>
                    <a:pt x="822" y="2476"/>
                    <a:pt x="822" y="2475"/>
                    <a:pt x="821" y="2474"/>
                  </a:cubicBezTo>
                  <a:cubicBezTo>
                    <a:pt x="821" y="2473"/>
                    <a:pt x="821" y="2472"/>
                    <a:pt x="820" y="2471"/>
                  </a:cubicBezTo>
                  <a:cubicBezTo>
                    <a:pt x="820" y="2471"/>
                    <a:pt x="820" y="2470"/>
                    <a:pt x="819" y="2470"/>
                  </a:cubicBezTo>
                  <a:cubicBezTo>
                    <a:pt x="819" y="2469"/>
                    <a:pt x="819" y="2469"/>
                    <a:pt x="818" y="2468"/>
                  </a:cubicBezTo>
                  <a:cubicBezTo>
                    <a:pt x="818" y="2467"/>
                    <a:pt x="817" y="2466"/>
                    <a:pt x="816" y="2465"/>
                  </a:cubicBezTo>
                  <a:cubicBezTo>
                    <a:pt x="816" y="2464"/>
                    <a:pt x="815" y="2464"/>
                    <a:pt x="815" y="2463"/>
                  </a:cubicBezTo>
                  <a:cubicBezTo>
                    <a:pt x="814" y="2463"/>
                    <a:pt x="814" y="2462"/>
                    <a:pt x="814" y="2462"/>
                  </a:cubicBezTo>
                  <a:cubicBezTo>
                    <a:pt x="813" y="2461"/>
                    <a:pt x="813" y="2461"/>
                    <a:pt x="812" y="2460"/>
                  </a:cubicBezTo>
                  <a:cubicBezTo>
                    <a:pt x="812" y="2460"/>
                    <a:pt x="811" y="2459"/>
                    <a:pt x="810" y="2459"/>
                  </a:cubicBezTo>
                  <a:cubicBezTo>
                    <a:pt x="810" y="2459"/>
                    <a:pt x="809" y="2458"/>
                    <a:pt x="809" y="2458"/>
                  </a:cubicBezTo>
                  <a:cubicBezTo>
                    <a:pt x="808" y="2457"/>
                    <a:pt x="808" y="2457"/>
                    <a:pt x="807" y="2456"/>
                  </a:cubicBezTo>
                  <a:cubicBezTo>
                    <a:pt x="806" y="2456"/>
                    <a:pt x="806" y="2455"/>
                    <a:pt x="805" y="2455"/>
                  </a:cubicBezTo>
                  <a:cubicBezTo>
                    <a:pt x="804" y="2455"/>
                    <a:pt x="804" y="2454"/>
                    <a:pt x="803" y="2454"/>
                  </a:cubicBezTo>
                  <a:cubicBezTo>
                    <a:pt x="802" y="2453"/>
                    <a:pt x="800" y="2452"/>
                    <a:pt x="799" y="2451"/>
                  </a:cubicBezTo>
                  <a:cubicBezTo>
                    <a:pt x="798" y="2451"/>
                    <a:pt x="796" y="2450"/>
                    <a:pt x="795" y="2449"/>
                  </a:cubicBezTo>
                  <a:cubicBezTo>
                    <a:pt x="794" y="2449"/>
                    <a:pt x="793" y="2449"/>
                    <a:pt x="793" y="2448"/>
                  </a:cubicBezTo>
                  <a:cubicBezTo>
                    <a:pt x="790" y="2448"/>
                    <a:pt x="790" y="2448"/>
                    <a:pt x="790" y="2448"/>
                  </a:cubicBezTo>
                  <a:cubicBezTo>
                    <a:pt x="788" y="2447"/>
                    <a:pt x="785" y="2446"/>
                    <a:pt x="782" y="2445"/>
                  </a:cubicBezTo>
                  <a:cubicBezTo>
                    <a:pt x="779" y="2444"/>
                    <a:pt x="776" y="2443"/>
                    <a:pt x="774" y="2442"/>
                  </a:cubicBezTo>
                  <a:cubicBezTo>
                    <a:pt x="771" y="2441"/>
                    <a:pt x="768" y="2440"/>
                    <a:pt x="766" y="2439"/>
                  </a:cubicBezTo>
                  <a:cubicBezTo>
                    <a:pt x="764" y="2438"/>
                    <a:pt x="761" y="2437"/>
                    <a:pt x="759" y="2437"/>
                  </a:cubicBezTo>
                  <a:cubicBezTo>
                    <a:pt x="758" y="2436"/>
                    <a:pt x="758" y="2436"/>
                    <a:pt x="757" y="2435"/>
                  </a:cubicBezTo>
                  <a:cubicBezTo>
                    <a:pt x="756" y="2435"/>
                    <a:pt x="755" y="2434"/>
                    <a:pt x="755" y="2434"/>
                  </a:cubicBezTo>
                  <a:cubicBezTo>
                    <a:pt x="751" y="2429"/>
                    <a:pt x="747" y="2424"/>
                    <a:pt x="744" y="2418"/>
                  </a:cubicBezTo>
                  <a:cubicBezTo>
                    <a:pt x="740" y="2412"/>
                    <a:pt x="735" y="2406"/>
                    <a:pt x="731" y="2400"/>
                  </a:cubicBezTo>
                  <a:cubicBezTo>
                    <a:pt x="727" y="2394"/>
                    <a:pt x="723" y="2388"/>
                    <a:pt x="719" y="2382"/>
                  </a:cubicBezTo>
                  <a:cubicBezTo>
                    <a:pt x="716" y="2376"/>
                    <a:pt x="712" y="2370"/>
                    <a:pt x="710" y="2364"/>
                  </a:cubicBezTo>
                  <a:cubicBezTo>
                    <a:pt x="709" y="2363"/>
                    <a:pt x="709" y="2363"/>
                    <a:pt x="709" y="2363"/>
                  </a:cubicBezTo>
                  <a:cubicBezTo>
                    <a:pt x="709" y="2363"/>
                    <a:pt x="709" y="2362"/>
                    <a:pt x="709" y="2362"/>
                  </a:cubicBezTo>
                  <a:cubicBezTo>
                    <a:pt x="709" y="2361"/>
                    <a:pt x="708" y="2361"/>
                    <a:pt x="708" y="2360"/>
                  </a:cubicBezTo>
                  <a:cubicBezTo>
                    <a:pt x="708" y="2358"/>
                    <a:pt x="707" y="2357"/>
                    <a:pt x="707" y="2356"/>
                  </a:cubicBezTo>
                  <a:cubicBezTo>
                    <a:pt x="706" y="2353"/>
                    <a:pt x="705" y="2350"/>
                    <a:pt x="704" y="2348"/>
                  </a:cubicBezTo>
                  <a:cubicBezTo>
                    <a:pt x="709" y="2326"/>
                    <a:pt x="716" y="2302"/>
                    <a:pt x="726" y="2280"/>
                  </a:cubicBezTo>
                  <a:cubicBezTo>
                    <a:pt x="726" y="2285"/>
                    <a:pt x="726" y="2290"/>
                    <a:pt x="727" y="2294"/>
                  </a:cubicBezTo>
                  <a:cubicBezTo>
                    <a:pt x="727" y="2295"/>
                    <a:pt x="728" y="2296"/>
                    <a:pt x="728" y="2297"/>
                  </a:cubicBezTo>
                  <a:cubicBezTo>
                    <a:pt x="728" y="2297"/>
                    <a:pt x="728" y="2297"/>
                    <a:pt x="728" y="2297"/>
                  </a:cubicBezTo>
                  <a:cubicBezTo>
                    <a:pt x="728" y="2297"/>
                    <a:pt x="728" y="2297"/>
                    <a:pt x="728" y="2297"/>
                  </a:cubicBezTo>
                  <a:cubicBezTo>
                    <a:pt x="728" y="2297"/>
                    <a:pt x="728" y="2297"/>
                    <a:pt x="728" y="2297"/>
                  </a:cubicBezTo>
                  <a:cubicBezTo>
                    <a:pt x="728" y="2297"/>
                    <a:pt x="728" y="2297"/>
                    <a:pt x="728" y="2298"/>
                  </a:cubicBezTo>
                  <a:cubicBezTo>
                    <a:pt x="728" y="2298"/>
                    <a:pt x="728" y="2298"/>
                    <a:pt x="728" y="2298"/>
                  </a:cubicBezTo>
                  <a:cubicBezTo>
                    <a:pt x="728" y="2299"/>
                    <a:pt x="728" y="2299"/>
                    <a:pt x="728" y="2299"/>
                  </a:cubicBezTo>
                  <a:cubicBezTo>
                    <a:pt x="729" y="2300"/>
                    <a:pt x="729" y="2301"/>
                    <a:pt x="729" y="2302"/>
                  </a:cubicBezTo>
                  <a:cubicBezTo>
                    <a:pt x="730" y="2303"/>
                    <a:pt x="730" y="2304"/>
                    <a:pt x="730" y="2304"/>
                  </a:cubicBezTo>
                  <a:cubicBezTo>
                    <a:pt x="730" y="2305"/>
                    <a:pt x="731" y="2306"/>
                    <a:pt x="731" y="2306"/>
                  </a:cubicBezTo>
                  <a:cubicBezTo>
                    <a:pt x="731" y="2307"/>
                    <a:pt x="732" y="2308"/>
                    <a:pt x="732" y="2308"/>
                  </a:cubicBezTo>
                  <a:cubicBezTo>
                    <a:pt x="732" y="2309"/>
                    <a:pt x="732" y="2310"/>
                    <a:pt x="733" y="2310"/>
                  </a:cubicBezTo>
                  <a:cubicBezTo>
                    <a:pt x="735" y="2315"/>
                    <a:pt x="738" y="2320"/>
                    <a:pt x="741" y="2325"/>
                  </a:cubicBezTo>
                  <a:cubicBezTo>
                    <a:pt x="744" y="2330"/>
                    <a:pt x="747" y="2335"/>
                    <a:pt x="750" y="2339"/>
                  </a:cubicBezTo>
                  <a:cubicBezTo>
                    <a:pt x="751" y="2341"/>
                    <a:pt x="752" y="2343"/>
                    <a:pt x="753" y="2345"/>
                  </a:cubicBezTo>
                  <a:cubicBezTo>
                    <a:pt x="754" y="2346"/>
                    <a:pt x="754" y="2347"/>
                    <a:pt x="754" y="2348"/>
                  </a:cubicBezTo>
                  <a:cubicBezTo>
                    <a:pt x="754" y="2350"/>
                    <a:pt x="754" y="2352"/>
                    <a:pt x="754" y="2354"/>
                  </a:cubicBezTo>
                  <a:cubicBezTo>
                    <a:pt x="754" y="2355"/>
                    <a:pt x="754" y="2356"/>
                    <a:pt x="754" y="2357"/>
                  </a:cubicBezTo>
                  <a:cubicBezTo>
                    <a:pt x="754" y="2358"/>
                    <a:pt x="754" y="2359"/>
                    <a:pt x="754" y="2360"/>
                  </a:cubicBezTo>
                  <a:cubicBezTo>
                    <a:pt x="754" y="2362"/>
                    <a:pt x="755" y="2365"/>
                    <a:pt x="755" y="2367"/>
                  </a:cubicBezTo>
                  <a:cubicBezTo>
                    <a:pt x="755" y="2369"/>
                    <a:pt x="755" y="2371"/>
                    <a:pt x="755" y="2374"/>
                  </a:cubicBezTo>
                  <a:cubicBezTo>
                    <a:pt x="755" y="2376"/>
                    <a:pt x="755" y="2378"/>
                    <a:pt x="755" y="2381"/>
                  </a:cubicBezTo>
                  <a:cubicBezTo>
                    <a:pt x="755" y="2383"/>
                    <a:pt x="755" y="2385"/>
                    <a:pt x="755" y="2388"/>
                  </a:cubicBezTo>
                  <a:cubicBezTo>
                    <a:pt x="755" y="2389"/>
                    <a:pt x="755" y="2390"/>
                    <a:pt x="755" y="2391"/>
                  </a:cubicBezTo>
                  <a:cubicBezTo>
                    <a:pt x="755" y="2392"/>
                    <a:pt x="755" y="2393"/>
                    <a:pt x="755" y="2394"/>
                  </a:cubicBezTo>
                  <a:cubicBezTo>
                    <a:pt x="755" y="2396"/>
                    <a:pt x="755" y="2398"/>
                    <a:pt x="755" y="2400"/>
                  </a:cubicBezTo>
                  <a:cubicBezTo>
                    <a:pt x="755" y="2401"/>
                    <a:pt x="755" y="2401"/>
                    <a:pt x="755" y="2402"/>
                  </a:cubicBezTo>
                  <a:cubicBezTo>
                    <a:pt x="755" y="2403"/>
                    <a:pt x="754" y="2404"/>
                    <a:pt x="754" y="2405"/>
                  </a:cubicBezTo>
                  <a:cubicBezTo>
                    <a:pt x="754" y="2406"/>
                    <a:pt x="754" y="2407"/>
                    <a:pt x="754" y="2408"/>
                  </a:cubicBezTo>
                  <a:cubicBezTo>
                    <a:pt x="754" y="2409"/>
                    <a:pt x="754" y="2410"/>
                    <a:pt x="754" y="2411"/>
                  </a:cubicBezTo>
                  <a:cubicBezTo>
                    <a:pt x="754" y="2411"/>
                    <a:pt x="754" y="2412"/>
                    <a:pt x="754" y="2412"/>
                  </a:cubicBezTo>
                  <a:cubicBezTo>
                    <a:pt x="754" y="2412"/>
                    <a:pt x="755" y="2411"/>
                    <a:pt x="755" y="2411"/>
                  </a:cubicBezTo>
                  <a:cubicBezTo>
                    <a:pt x="755" y="2410"/>
                    <a:pt x="755" y="2410"/>
                    <a:pt x="756" y="2409"/>
                  </a:cubicBezTo>
                  <a:cubicBezTo>
                    <a:pt x="756" y="2408"/>
                    <a:pt x="757" y="2407"/>
                    <a:pt x="757" y="2405"/>
                  </a:cubicBezTo>
                  <a:cubicBezTo>
                    <a:pt x="758" y="2404"/>
                    <a:pt x="758" y="2404"/>
                    <a:pt x="758" y="2403"/>
                  </a:cubicBezTo>
                  <a:cubicBezTo>
                    <a:pt x="759" y="2402"/>
                    <a:pt x="759" y="2401"/>
                    <a:pt x="759" y="2400"/>
                  </a:cubicBezTo>
                  <a:cubicBezTo>
                    <a:pt x="759" y="2399"/>
                    <a:pt x="760" y="2399"/>
                    <a:pt x="760" y="2398"/>
                  </a:cubicBezTo>
                  <a:cubicBezTo>
                    <a:pt x="760" y="2397"/>
                    <a:pt x="760" y="2396"/>
                    <a:pt x="761" y="2395"/>
                  </a:cubicBezTo>
                  <a:cubicBezTo>
                    <a:pt x="761" y="2394"/>
                    <a:pt x="761" y="2393"/>
                    <a:pt x="761" y="2391"/>
                  </a:cubicBezTo>
                  <a:cubicBezTo>
                    <a:pt x="762" y="2390"/>
                    <a:pt x="762" y="2389"/>
                    <a:pt x="762" y="2388"/>
                  </a:cubicBezTo>
                  <a:cubicBezTo>
                    <a:pt x="762" y="2387"/>
                    <a:pt x="762" y="2386"/>
                    <a:pt x="762" y="2385"/>
                  </a:cubicBezTo>
                  <a:cubicBezTo>
                    <a:pt x="762" y="2383"/>
                    <a:pt x="763" y="2382"/>
                    <a:pt x="763" y="2381"/>
                  </a:cubicBezTo>
                  <a:cubicBezTo>
                    <a:pt x="763" y="2379"/>
                    <a:pt x="763" y="2376"/>
                    <a:pt x="763" y="2374"/>
                  </a:cubicBezTo>
                  <a:cubicBezTo>
                    <a:pt x="763" y="2371"/>
                    <a:pt x="763" y="2369"/>
                    <a:pt x="762" y="2366"/>
                  </a:cubicBezTo>
                  <a:cubicBezTo>
                    <a:pt x="762" y="2364"/>
                    <a:pt x="762" y="2362"/>
                    <a:pt x="761" y="2359"/>
                  </a:cubicBezTo>
                  <a:cubicBezTo>
                    <a:pt x="761" y="2358"/>
                    <a:pt x="761" y="2357"/>
                    <a:pt x="761" y="2356"/>
                  </a:cubicBezTo>
                  <a:cubicBezTo>
                    <a:pt x="762" y="2359"/>
                    <a:pt x="764" y="2362"/>
                    <a:pt x="766" y="2365"/>
                  </a:cubicBezTo>
                  <a:cubicBezTo>
                    <a:pt x="768" y="2369"/>
                    <a:pt x="769" y="2373"/>
                    <a:pt x="771" y="2377"/>
                  </a:cubicBezTo>
                  <a:cubicBezTo>
                    <a:pt x="771" y="2379"/>
                    <a:pt x="772" y="2381"/>
                    <a:pt x="772" y="2383"/>
                  </a:cubicBezTo>
                  <a:cubicBezTo>
                    <a:pt x="773" y="2384"/>
                    <a:pt x="773" y="2386"/>
                    <a:pt x="773" y="2388"/>
                  </a:cubicBezTo>
                  <a:cubicBezTo>
                    <a:pt x="774" y="2391"/>
                    <a:pt x="774" y="2394"/>
                    <a:pt x="774" y="2396"/>
                  </a:cubicBezTo>
                  <a:cubicBezTo>
                    <a:pt x="774" y="2398"/>
                    <a:pt x="774" y="2399"/>
                    <a:pt x="774" y="2400"/>
                  </a:cubicBezTo>
                  <a:cubicBezTo>
                    <a:pt x="774" y="2401"/>
                    <a:pt x="774" y="2401"/>
                    <a:pt x="774" y="2402"/>
                  </a:cubicBezTo>
                  <a:cubicBezTo>
                    <a:pt x="774" y="2403"/>
                    <a:pt x="774" y="2404"/>
                    <a:pt x="774" y="2404"/>
                  </a:cubicBezTo>
                  <a:cubicBezTo>
                    <a:pt x="774" y="2404"/>
                    <a:pt x="774" y="2403"/>
                    <a:pt x="775" y="2402"/>
                  </a:cubicBezTo>
                  <a:cubicBezTo>
                    <a:pt x="775" y="2401"/>
                    <a:pt x="775" y="2399"/>
                    <a:pt x="776" y="2396"/>
                  </a:cubicBezTo>
                  <a:cubicBezTo>
                    <a:pt x="776" y="2395"/>
                    <a:pt x="776" y="2394"/>
                    <a:pt x="776" y="2392"/>
                  </a:cubicBezTo>
                  <a:cubicBezTo>
                    <a:pt x="776" y="2391"/>
                    <a:pt x="776" y="2389"/>
                    <a:pt x="776" y="2388"/>
                  </a:cubicBezTo>
                  <a:cubicBezTo>
                    <a:pt x="776" y="2386"/>
                    <a:pt x="776" y="2384"/>
                    <a:pt x="776" y="2382"/>
                  </a:cubicBezTo>
                  <a:cubicBezTo>
                    <a:pt x="776" y="2380"/>
                    <a:pt x="775" y="2378"/>
                    <a:pt x="775" y="2376"/>
                  </a:cubicBezTo>
                  <a:cubicBezTo>
                    <a:pt x="774" y="2372"/>
                    <a:pt x="773" y="2367"/>
                    <a:pt x="771" y="2363"/>
                  </a:cubicBezTo>
                  <a:cubicBezTo>
                    <a:pt x="769" y="2358"/>
                    <a:pt x="767" y="2354"/>
                    <a:pt x="764" y="2349"/>
                  </a:cubicBezTo>
                  <a:cubicBezTo>
                    <a:pt x="764" y="2348"/>
                    <a:pt x="764" y="2348"/>
                    <a:pt x="764" y="2347"/>
                  </a:cubicBezTo>
                  <a:cubicBezTo>
                    <a:pt x="763" y="2346"/>
                    <a:pt x="763" y="2346"/>
                    <a:pt x="763" y="2346"/>
                  </a:cubicBezTo>
                  <a:cubicBezTo>
                    <a:pt x="763" y="2345"/>
                    <a:pt x="763" y="2345"/>
                    <a:pt x="763" y="2345"/>
                  </a:cubicBezTo>
                  <a:cubicBezTo>
                    <a:pt x="762" y="2344"/>
                    <a:pt x="761" y="2343"/>
                    <a:pt x="760" y="2342"/>
                  </a:cubicBezTo>
                  <a:cubicBezTo>
                    <a:pt x="759" y="2340"/>
                    <a:pt x="758" y="2337"/>
                    <a:pt x="756" y="2335"/>
                  </a:cubicBezTo>
                  <a:cubicBezTo>
                    <a:pt x="753" y="2330"/>
                    <a:pt x="750" y="2326"/>
                    <a:pt x="747" y="2321"/>
                  </a:cubicBezTo>
                  <a:cubicBezTo>
                    <a:pt x="745" y="2316"/>
                    <a:pt x="742" y="2312"/>
                    <a:pt x="740" y="2307"/>
                  </a:cubicBezTo>
                  <a:cubicBezTo>
                    <a:pt x="739" y="2305"/>
                    <a:pt x="739" y="2305"/>
                    <a:pt x="739" y="2305"/>
                  </a:cubicBezTo>
                  <a:cubicBezTo>
                    <a:pt x="738" y="2305"/>
                    <a:pt x="738" y="2304"/>
                    <a:pt x="738" y="2303"/>
                  </a:cubicBezTo>
                  <a:cubicBezTo>
                    <a:pt x="738" y="2303"/>
                    <a:pt x="737" y="2302"/>
                    <a:pt x="737" y="2302"/>
                  </a:cubicBezTo>
                  <a:cubicBezTo>
                    <a:pt x="737" y="2301"/>
                    <a:pt x="737" y="2301"/>
                    <a:pt x="736" y="2300"/>
                  </a:cubicBezTo>
                  <a:cubicBezTo>
                    <a:pt x="736" y="2299"/>
                    <a:pt x="736" y="2298"/>
                    <a:pt x="735" y="2296"/>
                  </a:cubicBezTo>
                  <a:cubicBezTo>
                    <a:pt x="735" y="2295"/>
                    <a:pt x="735" y="2295"/>
                    <a:pt x="735" y="2295"/>
                  </a:cubicBezTo>
                  <a:cubicBezTo>
                    <a:pt x="735" y="2295"/>
                    <a:pt x="735" y="2295"/>
                    <a:pt x="735" y="2295"/>
                  </a:cubicBezTo>
                  <a:cubicBezTo>
                    <a:pt x="734" y="2294"/>
                    <a:pt x="734" y="2293"/>
                    <a:pt x="734" y="2293"/>
                  </a:cubicBezTo>
                  <a:cubicBezTo>
                    <a:pt x="733" y="2288"/>
                    <a:pt x="732" y="2283"/>
                    <a:pt x="732" y="2279"/>
                  </a:cubicBezTo>
                  <a:cubicBezTo>
                    <a:pt x="731" y="2274"/>
                    <a:pt x="732" y="2270"/>
                    <a:pt x="732" y="2266"/>
                  </a:cubicBezTo>
                  <a:cubicBezTo>
                    <a:pt x="733" y="2265"/>
                    <a:pt x="733" y="2265"/>
                    <a:pt x="733" y="2264"/>
                  </a:cubicBezTo>
                  <a:cubicBezTo>
                    <a:pt x="736" y="2258"/>
                    <a:pt x="739" y="2252"/>
                    <a:pt x="742" y="2245"/>
                  </a:cubicBezTo>
                  <a:cubicBezTo>
                    <a:pt x="742" y="2245"/>
                    <a:pt x="742" y="2245"/>
                    <a:pt x="742" y="2245"/>
                  </a:cubicBezTo>
                  <a:cubicBezTo>
                    <a:pt x="742" y="2245"/>
                    <a:pt x="743" y="2245"/>
                    <a:pt x="743" y="2245"/>
                  </a:cubicBezTo>
                  <a:cubicBezTo>
                    <a:pt x="743" y="2245"/>
                    <a:pt x="743" y="2244"/>
                    <a:pt x="744" y="2244"/>
                  </a:cubicBezTo>
                  <a:cubicBezTo>
                    <a:pt x="744" y="2243"/>
                    <a:pt x="745" y="2243"/>
                    <a:pt x="745" y="2243"/>
                  </a:cubicBezTo>
                  <a:cubicBezTo>
                    <a:pt x="745" y="2243"/>
                    <a:pt x="744" y="2243"/>
                    <a:pt x="743" y="2244"/>
                  </a:cubicBezTo>
                  <a:cubicBezTo>
                    <a:pt x="743" y="2244"/>
                    <a:pt x="743" y="2244"/>
                    <a:pt x="743" y="2244"/>
                  </a:cubicBezTo>
                  <a:cubicBezTo>
                    <a:pt x="756" y="2221"/>
                    <a:pt x="770" y="2201"/>
                    <a:pt x="785" y="2186"/>
                  </a:cubicBezTo>
                  <a:cubicBezTo>
                    <a:pt x="790" y="2203"/>
                    <a:pt x="796" y="2216"/>
                    <a:pt x="802" y="2228"/>
                  </a:cubicBezTo>
                  <a:cubicBezTo>
                    <a:pt x="802" y="2229"/>
                    <a:pt x="802" y="2230"/>
                    <a:pt x="801" y="2231"/>
                  </a:cubicBezTo>
                  <a:cubicBezTo>
                    <a:pt x="801" y="2233"/>
                    <a:pt x="800" y="2235"/>
                    <a:pt x="800" y="2237"/>
                  </a:cubicBezTo>
                  <a:cubicBezTo>
                    <a:pt x="799" y="2239"/>
                    <a:pt x="799" y="2241"/>
                    <a:pt x="798" y="2243"/>
                  </a:cubicBezTo>
                  <a:cubicBezTo>
                    <a:pt x="798" y="2244"/>
                    <a:pt x="798" y="2245"/>
                    <a:pt x="798" y="2246"/>
                  </a:cubicBezTo>
                  <a:cubicBezTo>
                    <a:pt x="798" y="2247"/>
                    <a:pt x="797" y="2248"/>
                    <a:pt x="797" y="2249"/>
                  </a:cubicBezTo>
                  <a:cubicBezTo>
                    <a:pt x="797" y="2252"/>
                    <a:pt x="797" y="2254"/>
                    <a:pt x="797" y="2256"/>
                  </a:cubicBezTo>
                  <a:cubicBezTo>
                    <a:pt x="796" y="2261"/>
                    <a:pt x="796" y="2267"/>
                    <a:pt x="796" y="2272"/>
                  </a:cubicBezTo>
                  <a:cubicBezTo>
                    <a:pt x="796" y="2273"/>
                    <a:pt x="796" y="2275"/>
                    <a:pt x="796" y="2276"/>
                  </a:cubicBezTo>
                  <a:cubicBezTo>
                    <a:pt x="796" y="2277"/>
                    <a:pt x="796" y="2279"/>
                    <a:pt x="796" y="2280"/>
                  </a:cubicBezTo>
                  <a:cubicBezTo>
                    <a:pt x="797" y="2283"/>
                    <a:pt x="797" y="2286"/>
                    <a:pt x="797" y="2288"/>
                  </a:cubicBezTo>
                  <a:cubicBezTo>
                    <a:pt x="798" y="2294"/>
                    <a:pt x="799" y="2300"/>
                    <a:pt x="800" y="2305"/>
                  </a:cubicBezTo>
                  <a:cubicBezTo>
                    <a:pt x="801" y="2311"/>
                    <a:pt x="802" y="2316"/>
                    <a:pt x="803" y="2322"/>
                  </a:cubicBezTo>
                  <a:cubicBezTo>
                    <a:pt x="804" y="2325"/>
                    <a:pt x="804" y="2327"/>
                    <a:pt x="805" y="2330"/>
                  </a:cubicBezTo>
                  <a:cubicBezTo>
                    <a:pt x="806" y="2333"/>
                    <a:pt x="806" y="2335"/>
                    <a:pt x="807" y="2338"/>
                  </a:cubicBezTo>
                  <a:cubicBezTo>
                    <a:pt x="808" y="2343"/>
                    <a:pt x="809" y="2348"/>
                    <a:pt x="810" y="2352"/>
                  </a:cubicBezTo>
                  <a:cubicBezTo>
                    <a:pt x="812" y="2357"/>
                    <a:pt x="813" y="2362"/>
                    <a:pt x="814" y="2366"/>
                  </a:cubicBezTo>
                  <a:cubicBezTo>
                    <a:pt x="814" y="2368"/>
                    <a:pt x="815" y="2370"/>
                    <a:pt x="815" y="2372"/>
                  </a:cubicBezTo>
                  <a:cubicBezTo>
                    <a:pt x="815" y="2373"/>
                    <a:pt x="816" y="2375"/>
                    <a:pt x="816" y="2377"/>
                  </a:cubicBezTo>
                  <a:cubicBezTo>
                    <a:pt x="817" y="2379"/>
                    <a:pt x="817" y="2380"/>
                    <a:pt x="817" y="2382"/>
                  </a:cubicBezTo>
                  <a:cubicBezTo>
                    <a:pt x="818" y="2383"/>
                    <a:pt x="818" y="2384"/>
                    <a:pt x="818" y="2386"/>
                  </a:cubicBezTo>
                  <a:cubicBezTo>
                    <a:pt x="819" y="2390"/>
                    <a:pt x="819" y="2393"/>
                    <a:pt x="819" y="2393"/>
                  </a:cubicBezTo>
                  <a:cubicBezTo>
                    <a:pt x="819" y="2393"/>
                    <a:pt x="819" y="2393"/>
                    <a:pt x="820" y="2391"/>
                  </a:cubicBezTo>
                  <a:cubicBezTo>
                    <a:pt x="820" y="2390"/>
                    <a:pt x="820" y="2388"/>
                    <a:pt x="820" y="2385"/>
                  </a:cubicBezTo>
                  <a:cubicBezTo>
                    <a:pt x="820" y="2384"/>
                    <a:pt x="820" y="2383"/>
                    <a:pt x="819" y="2381"/>
                  </a:cubicBezTo>
                  <a:cubicBezTo>
                    <a:pt x="819" y="2380"/>
                    <a:pt x="819" y="2378"/>
                    <a:pt x="819" y="2376"/>
                  </a:cubicBezTo>
                  <a:cubicBezTo>
                    <a:pt x="819" y="2375"/>
                    <a:pt x="819" y="2373"/>
                    <a:pt x="819" y="2371"/>
                  </a:cubicBezTo>
                  <a:cubicBezTo>
                    <a:pt x="819" y="2369"/>
                    <a:pt x="818" y="2367"/>
                    <a:pt x="818" y="2365"/>
                  </a:cubicBezTo>
                  <a:cubicBezTo>
                    <a:pt x="818" y="2361"/>
                    <a:pt x="817" y="2356"/>
                    <a:pt x="816" y="2351"/>
                  </a:cubicBezTo>
                  <a:cubicBezTo>
                    <a:pt x="816" y="2347"/>
                    <a:pt x="815" y="2341"/>
                    <a:pt x="814" y="2336"/>
                  </a:cubicBezTo>
                  <a:cubicBezTo>
                    <a:pt x="813" y="2334"/>
                    <a:pt x="813" y="2332"/>
                    <a:pt x="812" y="2330"/>
                  </a:cubicBezTo>
                  <a:cubicBezTo>
                    <a:pt x="813" y="2330"/>
                    <a:pt x="813" y="2331"/>
                    <a:pt x="814" y="2332"/>
                  </a:cubicBezTo>
                  <a:cubicBezTo>
                    <a:pt x="814" y="2333"/>
                    <a:pt x="815" y="2334"/>
                    <a:pt x="815" y="2335"/>
                  </a:cubicBezTo>
                  <a:cubicBezTo>
                    <a:pt x="816" y="2336"/>
                    <a:pt x="816" y="2336"/>
                    <a:pt x="816" y="2337"/>
                  </a:cubicBezTo>
                  <a:cubicBezTo>
                    <a:pt x="817" y="2337"/>
                    <a:pt x="817" y="2338"/>
                    <a:pt x="817" y="2339"/>
                  </a:cubicBezTo>
                  <a:cubicBezTo>
                    <a:pt x="818" y="2340"/>
                    <a:pt x="819" y="2341"/>
                    <a:pt x="819" y="2342"/>
                  </a:cubicBezTo>
                  <a:cubicBezTo>
                    <a:pt x="820" y="2343"/>
                    <a:pt x="821" y="2345"/>
                    <a:pt x="821" y="2346"/>
                  </a:cubicBezTo>
                  <a:cubicBezTo>
                    <a:pt x="822" y="2347"/>
                    <a:pt x="823" y="2349"/>
                    <a:pt x="823" y="2350"/>
                  </a:cubicBezTo>
                  <a:cubicBezTo>
                    <a:pt x="825" y="2352"/>
                    <a:pt x="826" y="2355"/>
                    <a:pt x="827" y="2358"/>
                  </a:cubicBezTo>
                  <a:cubicBezTo>
                    <a:pt x="829" y="2360"/>
                    <a:pt x="830" y="2363"/>
                    <a:pt x="831" y="2366"/>
                  </a:cubicBezTo>
                  <a:cubicBezTo>
                    <a:pt x="832" y="2367"/>
                    <a:pt x="832" y="2368"/>
                    <a:pt x="833" y="2370"/>
                  </a:cubicBezTo>
                  <a:cubicBezTo>
                    <a:pt x="834" y="2371"/>
                    <a:pt x="834" y="2372"/>
                    <a:pt x="835" y="2374"/>
                  </a:cubicBezTo>
                  <a:cubicBezTo>
                    <a:pt x="835" y="2375"/>
                    <a:pt x="836" y="2376"/>
                    <a:pt x="836" y="2378"/>
                  </a:cubicBezTo>
                  <a:cubicBezTo>
                    <a:pt x="837" y="2378"/>
                    <a:pt x="837" y="2379"/>
                    <a:pt x="837" y="2379"/>
                  </a:cubicBezTo>
                  <a:cubicBezTo>
                    <a:pt x="837" y="2380"/>
                    <a:pt x="838" y="2381"/>
                    <a:pt x="838" y="2381"/>
                  </a:cubicBezTo>
                  <a:cubicBezTo>
                    <a:pt x="839" y="2384"/>
                    <a:pt x="840" y="2386"/>
                    <a:pt x="841" y="2388"/>
                  </a:cubicBezTo>
                  <a:cubicBezTo>
                    <a:pt x="841" y="2389"/>
                    <a:pt x="841" y="2390"/>
                    <a:pt x="842" y="2391"/>
                  </a:cubicBezTo>
                  <a:cubicBezTo>
                    <a:pt x="842" y="2392"/>
                    <a:pt x="842" y="2393"/>
                    <a:pt x="843" y="2394"/>
                  </a:cubicBezTo>
                  <a:cubicBezTo>
                    <a:pt x="843" y="2395"/>
                    <a:pt x="843" y="2395"/>
                    <a:pt x="844" y="2396"/>
                  </a:cubicBezTo>
                  <a:cubicBezTo>
                    <a:pt x="844" y="2397"/>
                    <a:pt x="844" y="2398"/>
                    <a:pt x="845" y="2398"/>
                  </a:cubicBezTo>
                  <a:cubicBezTo>
                    <a:pt x="845" y="2399"/>
                    <a:pt x="846" y="2400"/>
                    <a:pt x="846" y="2401"/>
                  </a:cubicBezTo>
                  <a:cubicBezTo>
                    <a:pt x="846" y="2402"/>
                    <a:pt x="846" y="2402"/>
                    <a:pt x="846" y="2402"/>
                  </a:cubicBezTo>
                  <a:cubicBezTo>
                    <a:pt x="846" y="2402"/>
                    <a:pt x="846" y="2402"/>
                    <a:pt x="846" y="2401"/>
                  </a:cubicBezTo>
                  <a:cubicBezTo>
                    <a:pt x="846" y="2400"/>
                    <a:pt x="846" y="2399"/>
                    <a:pt x="846" y="2398"/>
                  </a:cubicBezTo>
                  <a:cubicBezTo>
                    <a:pt x="846" y="2396"/>
                    <a:pt x="846" y="2395"/>
                    <a:pt x="846" y="2393"/>
                  </a:cubicBezTo>
                  <a:cubicBezTo>
                    <a:pt x="846" y="2392"/>
                    <a:pt x="846" y="2391"/>
                    <a:pt x="845" y="2390"/>
                  </a:cubicBezTo>
                  <a:cubicBezTo>
                    <a:pt x="845" y="2389"/>
                    <a:pt x="845" y="2388"/>
                    <a:pt x="845" y="2387"/>
                  </a:cubicBezTo>
                  <a:cubicBezTo>
                    <a:pt x="845" y="2386"/>
                    <a:pt x="845" y="2384"/>
                    <a:pt x="844" y="2383"/>
                  </a:cubicBezTo>
                  <a:cubicBezTo>
                    <a:pt x="844" y="2382"/>
                    <a:pt x="844" y="2381"/>
                    <a:pt x="843" y="2379"/>
                  </a:cubicBezTo>
                  <a:cubicBezTo>
                    <a:pt x="843" y="2378"/>
                    <a:pt x="843" y="2377"/>
                    <a:pt x="842" y="2375"/>
                  </a:cubicBezTo>
                  <a:cubicBezTo>
                    <a:pt x="842" y="2374"/>
                    <a:pt x="842" y="2373"/>
                    <a:pt x="841" y="2371"/>
                  </a:cubicBezTo>
                  <a:cubicBezTo>
                    <a:pt x="840" y="2369"/>
                    <a:pt x="839" y="2366"/>
                    <a:pt x="838" y="2363"/>
                  </a:cubicBezTo>
                  <a:cubicBezTo>
                    <a:pt x="837" y="2360"/>
                    <a:pt x="836" y="2357"/>
                    <a:pt x="835" y="2354"/>
                  </a:cubicBezTo>
                  <a:cubicBezTo>
                    <a:pt x="833" y="2352"/>
                    <a:pt x="832" y="2349"/>
                    <a:pt x="830" y="2346"/>
                  </a:cubicBezTo>
                  <a:cubicBezTo>
                    <a:pt x="829" y="2343"/>
                    <a:pt x="827" y="2341"/>
                    <a:pt x="825" y="2339"/>
                  </a:cubicBezTo>
                  <a:cubicBezTo>
                    <a:pt x="825" y="2337"/>
                    <a:pt x="824" y="2336"/>
                    <a:pt x="823" y="2335"/>
                  </a:cubicBezTo>
                  <a:cubicBezTo>
                    <a:pt x="822" y="2334"/>
                    <a:pt x="821" y="2333"/>
                    <a:pt x="820" y="2332"/>
                  </a:cubicBezTo>
                  <a:cubicBezTo>
                    <a:pt x="820" y="2331"/>
                    <a:pt x="819" y="2330"/>
                    <a:pt x="818" y="2329"/>
                  </a:cubicBezTo>
                  <a:cubicBezTo>
                    <a:pt x="817" y="2328"/>
                    <a:pt x="816" y="2327"/>
                    <a:pt x="816" y="2326"/>
                  </a:cubicBezTo>
                  <a:cubicBezTo>
                    <a:pt x="815" y="2325"/>
                    <a:pt x="814" y="2324"/>
                    <a:pt x="813" y="2324"/>
                  </a:cubicBezTo>
                  <a:cubicBezTo>
                    <a:pt x="813" y="2323"/>
                    <a:pt x="812" y="2322"/>
                    <a:pt x="811" y="2322"/>
                  </a:cubicBezTo>
                  <a:cubicBezTo>
                    <a:pt x="811" y="2321"/>
                    <a:pt x="811" y="2321"/>
                    <a:pt x="811" y="2321"/>
                  </a:cubicBezTo>
                  <a:cubicBezTo>
                    <a:pt x="811" y="2321"/>
                    <a:pt x="811" y="2321"/>
                    <a:pt x="811" y="2320"/>
                  </a:cubicBezTo>
                  <a:cubicBezTo>
                    <a:pt x="810" y="2315"/>
                    <a:pt x="808" y="2309"/>
                    <a:pt x="807" y="2304"/>
                  </a:cubicBezTo>
                  <a:cubicBezTo>
                    <a:pt x="806" y="2298"/>
                    <a:pt x="806" y="2293"/>
                    <a:pt x="805" y="2288"/>
                  </a:cubicBezTo>
                  <a:cubicBezTo>
                    <a:pt x="804" y="2282"/>
                    <a:pt x="804" y="2277"/>
                    <a:pt x="803" y="2272"/>
                  </a:cubicBezTo>
                  <a:cubicBezTo>
                    <a:pt x="803" y="2266"/>
                    <a:pt x="802" y="2261"/>
                    <a:pt x="802" y="2257"/>
                  </a:cubicBezTo>
                  <a:cubicBezTo>
                    <a:pt x="802" y="2252"/>
                    <a:pt x="803" y="2247"/>
                    <a:pt x="803" y="2243"/>
                  </a:cubicBezTo>
                  <a:cubicBezTo>
                    <a:pt x="803" y="2241"/>
                    <a:pt x="803" y="2239"/>
                    <a:pt x="803" y="2237"/>
                  </a:cubicBezTo>
                  <a:cubicBezTo>
                    <a:pt x="804" y="2235"/>
                    <a:pt x="804" y="2234"/>
                    <a:pt x="804" y="2232"/>
                  </a:cubicBezTo>
                  <a:cubicBezTo>
                    <a:pt x="804" y="2232"/>
                    <a:pt x="804" y="2232"/>
                    <a:pt x="804" y="2231"/>
                  </a:cubicBezTo>
                  <a:cubicBezTo>
                    <a:pt x="831" y="2276"/>
                    <a:pt x="866" y="2286"/>
                    <a:pt x="866" y="2286"/>
                  </a:cubicBezTo>
                  <a:cubicBezTo>
                    <a:pt x="866" y="2286"/>
                    <a:pt x="871" y="2302"/>
                    <a:pt x="871" y="2329"/>
                  </a:cubicBezTo>
                  <a:cubicBezTo>
                    <a:pt x="871" y="2339"/>
                    <a:pt x="872" y="2350"/>
                    <a:pt x="873" y="2360"/>
                  </a:cubicBezTo>
                  <a:cubicBezTo>
                    <a:pt x="873" y="2363"/>
                    <a:pt x="872" y="2366"/>
                    <a:pt x="871" y="2370"/>
                  </a:cubicBezTo>
                  <a:cubicBezTo>
                    <a:pt x="870" y="2374"/>
                    <a:pt x="869" y="2379"/>
                    <a:pt x="868" y="2383"/>
                  </a:cubicBezTo>
                  <a:cubicBezTo>
                    <a:pt x="867" y="2386"/>
                    <a:pt x="867" y="2388"/>
                    <a:pt x="866" y="2390"/>
                  </a:cubicBezTo>
                  <a:cubicBezTo>
                    <a:pt x="865" y="2393"/>
                    <a:pt x="865" y="2395"/>
                    <a:pt x="864" y="2398"/>
                  </a:cubicBezTo>
                  <a:cubicBezTo>
                    <a:pt x="863" y="2403"/>
                    <a:pt x="862" y="2408"/>
                    <a:pt x="861" y="2413"/>
                  </a:cubicBezTo>
                  <a:cubicBezTo>
                    <a:pt x="861" y="2414"/>
                    <a:pt x="861" y="2416"/>
                    <a:pt x="861" y="2417"/>
                  </a:cubicBezTo>
                  <a:cubicBezTo>
                    <a:pt x="861" y="2418"/>
                    <a:pt x="860" y="2420"/>
                    <a:pt x="860" y="2421"/>
                  </a:cubicBezTo>
                  <a:cubicBezTo>
                    <a:pt x="860" y="2422"/>
                    <a:pt x="860" y="2424"/>
                    <a:pt x="860" y="2426"/>
                  </a:cubicBezTo>
                  <a:cubicBezTo>
                    <a:pt x="860" y="2426"/>
                    <a:pt x="860" y="2426"/>
                    <a:pt x="859" y="2427"/>
                  </a:cubicBezTo>
                  <a:cubicBezTo>
                    <a:pt x="859" y="2427"/>
                    <a:pt x="859" y="2428"/>
                    <a:pt x="859" y="2428"/>
                  </a:cubicBezTo>
                  <a:cubicBezTo>
                    <a:pt x="858" y="2429"/>
                    <a:pt x="858" y="2430"/>
                    <a:pt x="858" y="2430"/>
                  </a:cubicBezTo>
                  <a:cubicBezTo>
                    <a:pt x="857" y="2431"/>
                    <a:pt x="857" y="2432"/>
                    <a:pt x="857" y="2433"/>
                  </a:cubicBezTo>
                  <a:cubicBezTo>
                    <a:pt x="856" y="2433"/>
                    <a:pt x="856" y="2434"/>
                    <a:pt x="856" y="2435"/>
                  </a:cubicBezTo>
                  <a:cubicBezTo>
                    <a:pt x="855" y="2437"/>
                    <a:pt x="854" y="2438"/>
                    <a:pt x="854" y="2440"/>
                  </a:cubicBezTo>
                  <a:cubicBezTo>
                    <a:pt x="854" y="2441"/>
                    <a:pt x="853" y="2442"/>
                    <a:pt x="853" y="2443"/>
                  </a:cubicBezTo>
                  <a:cubicBezTo>
                    <a:pt x="853" y="2444"/>
                    <a:pt x="853" y="2445"/>
                    <a:pt x="852" y="2446"/>
                  </a:cubicBezTo>
                  <a:cubicBezTo>
                    <a:pt x="852" y="2448"/>
                    <a:pt x="852" y="2450"/>
                    <a:pt x="851" y="2452"/>
                  </a:cubicBezTo>
                  <a:cubicBezTo>
                    <a:pt x="851" y="2454"/>
                    <a:pt x="851" y="2456"/>
                    <a:pt x="851" y="2458"/>
                  </a:cubicBezTo>
                  <a:cubicBezTo>
                    <a:pt x="850" y="2459"/>
                    <a:pt x="850" y="2460"/>
                    <a:pt x="850" y="2461"/>
                  </a:cubicBezTo>
                  <a:cubicBezTo>
                    <a:pt x="850" y="2462"/>
                    <a:pt x="850" y="2463"/>
                    <a:pt x="850" y="2464"/>
                  </a:cubicBezTo>
                  <a:cubicBezTo>
                    <a:pt x="850" y="2466"/>
                    <a:pt x="850" y="2468"/>
                    <a:pt x="851" y="2470"/>
                  </a:cubicBezTo>
                  <a:cubicBezTo>
                    <a:pt x="851" y="2471"/>
                    <a:pt x="851" y="2471"/>
                    <a:pt x="851" y="2472"/>
                  </a:cubicBezTo>
                  <a:cubicBezTo>
                    <a:pt x="851" y="2473"/>
                    <a:pt x="851" y="2474"/>
                    <a:pt x="851" y="2475"/>
                  </a:cubicBezTo>
                  <a:cubicBezTo>
                    <a:pt x="851" y="2475"/>
                    <a:pt x="851" y="2476"/>
                    <a:pt x="851" y="2477"/>
                  </a:cubicBezTo>
                  <a:cubicBezTo>
                    <a:pt x="852" y="2478"/>
                    <a:pt x="852" y="2478"/>
                    <a:pt x="852" y="2479"/>
                  </a:cubicBezTo>
                  <a:cubicBezTo>
                    <a:pt x="852" y="2480"/>
                    <a:pt x="852" y="2481"/>
                    <a:pt x="853" y="2482"/>
                  </a:cubicBezTo>
                  <a:cubicBezTo>
                    <a:pt x="853" y="2483"/>
                    <a:pt x="853" y="2484"/>
                    <a:pt x="853" y="2484"/>
                  </a:cubicBezTo>
                  <a:cubicBezTo>
                    <a:pt x="854" y="2485"/>
                    <a:pt x="854" y="2485"/>
                    <a:pt x="854" y="2485"/>
                  </a:cubicBezTo>
                  <a:cubicBezTo>
                    <a:pt x="854" y="2485"/>
                    <a:pt x="854" y="2485"/>
                    <a:pt x="854" y="2484"/>
                  </a:cubicBezTo>
                  <a:cubicBezTo>
                    <a:pt x="854" y="2484"/>
                    <a:pt x="854" y="2483"/>
                    <a:pt x="854" y="2482"/>
                  </a:cubicBezTo>
                  <a:cubicBezTo>
                    <a:pt x="854" y="2481"/>
                    <a:pt x="855" y="2480"/>
                    <a:pt x="855" y="2479"/>
                  </a:cubicBezTo>
                  <a:cubicBezTo>
                    <a:pt x="855" y="2478"/>
                    <a:pt x="855" y="2476"/>
                    <a:pt x="856" y="2475"/>
                  </a:cubicBezTo>
                  <a:cubicBezTo>
                    <a:pt x="856" y="2473"/>
                    <a:pt x="856" y="2472"/>
                    <a:pt x="857" y="2470"/>
                  </a:cubicBezTo>
                  <a:cubicBezTo>
                    <a:pt x="857" y="2468"/>
                    <a:pt x="857" y="2467"/>
                    <a:pt x="857" y="2465"/>
                  </a:cubicBezTo>
                  <a:cubicBezTo>
                    <a:pt x="857" y="2464"/>
                    <a:pt x="858" y="2463"/>
                    <a:pt x="858" y="2462"/>
                  </a:cubicBezTo>
                  <a:cubicBezTo>
                    <a:pt x="858" y="2461"/>
                    <a:pt x="858" y="2460"/>
                    <a:pt x="858" y="2459"/>
                  </a:cubicBezTo>
                  <a:cubicBezTo>
                    <a:pt x="858" y="2457"/>
                    <a:pt x="859" y="2455"/>
                    <a:pt x="859" y="2453"/>
                  </a:cubicBezTo>
                  <a:cubicBezTo>
                    <a:pt x="859" y="2451"/>
                    <a:pt x="860" y="2449"/>
                    <a:pt x="860" y="2447"/>
                  </a:cubicBezTo>
                  <a:cubicBezTo>
                    <a:pt x="860" y="2446"/>
                    <a:pt x="860" y="2445"/>
                    <a:pt x="860" y="2445"/>
                  </a:cubicBezTo>
                  <a:cubicBezTo>
                    <a:pt x="860" y="2444"/>
                    <a:pt x="861" y="2443"/>
                    <a:pt x="861" y="2442"/>
                  </a:cubicBezTo>
                  <a:cubicBezTo>
                    <a:pt x="861" y="2442"/>
                    <a:pt x="861" y="2442"/>
                    <a:pt x="861" y="2441"/>
                  </a:cubicBezTo>
                  <a:cubicBezTo>
                    <a:pt x="861" y="2442"/>
                    <a:pt x="861" y="2443"/>
                    <a:pt x="861" y="2444"/>
                  </a:cubicBezTo>
                  <a:cubicBezTo>
                    <a:pt x="862" y="2449"/>
                    <a:pt x="863" y="2454"/>
                    <a:pt x="865" y="2458"/>
                  </a:cubicBezTo>
                  <a:cubicBezTo>
                    <a:pt x="866" y="2462"/>
                    <a:pt x="868" y="2466"/>
                    <a:pt x="870" y="2470"/>
                  </a:cubicBezTo>
                  <a:cubicBezTo>
                    <a:pt x="872" y="2473"/>
                    <a:pt x="875" y="2476"/>
                    <a:pt x="877" y="2478"/>
                  </a:cubicBezTo>
                  <a:cubicBezTo>
                    <a:pt x="879" y="2481"/>
                    <a:pt x="881" y="2482"/>
                    <a:pt x="883" y="2484"/>
                  </a:cubicBezTo>
                  <a:cubicBezTo>
                    <a:pt x="884" y="2484"/>
                    <a:pt x="885" y="2485"/>
                    <a:pt x="886" y="2485"/>
                  </a:cubicBezTo>
                  <a:cubicBezTo>
                    <a:pt x="887" y="2486"/>
                    <a:pt x="887" y="2486"/>
                    <a:pt x="888" y="2486"/>
                  </a:cubicBezTo>
                  <a:cubicBezTo>
                    <a:pt x="889" y="2487"/>
                    <a:pt x="890" y="2487"/>
                    <a:pt x="890" y="2487"/>
                  </a:cubicBezTo>
                  <a:cubicBezTo>
                    <a:pt x="890" y="2487"/>
                    <a:pt x="889" y="2487"/>
                    <a:pt x="888" y="2486"/>
                  </a:cubicBezTo>
                  <a:cubicBezTo>
                    <a:pt x="887" y="2485"/>
                    <a:pt x="886" y="2484"/>
                    <a:pt x="884" y="2482"/>
                  </a:cubicBezTo>
                  <a:cubicBezTo>
                    <a:pt x="883" y="2481"/>
                    <a:pt x="881" y="2479"/>
                    <a:pt x="879" y="2476"/>
                  </a:cubicBezTo>
                  <a:cubicBezTo>
                    <a:pt x="877" y="2474"/>
                    <a:pt x="876" y="2471"/>
                    <a:pt x="874" y="2468"/>
                  </a:cubicBezTo>
                  <a:cubicBezTo>
                    <a:pt x="873" y="2464"/>
                    <a:pt x="871" y="2460"/>
                    <a:pt x="870" y="2456"/>
                  </a:cubicBezTo>
                  <a:cubicBezTo>
                    <a:pt x="869" y="2452"/>
                    <a:pt x="868" y="2448"/>
                    <a:pt x="868" y="2443"/>
                  </a:cubicBezTo>
                  <a:cubicBezTo>
                    <a:pt x="868" y="2439"/>
                    <a:pt x="868" y="2434"/>
                    <a:pt x="868" y="2429"/>
                  </a:cubicBezTo>
                  <a:cubicBezTo>
                    <a:pt x="868" y="2426"/>
                    <a:pt x="868" y="2424"/>
                    <a:pt x="868" y="2422"/>
                  </a:cubicBezTo>
                  <a:cubicBezTo>
                    <a:pt x="868" y="2420"/>
                    <a:pt x="868" y="2419"/>
                    <a:pt x="869" y="2418"/>
                  </a:cubicBezTo>
                  <a:cubicBezTo>
                    <a:pt x="869" y="2417"/>
                    <a:pt x="869" y="2415"/>
                    <a:pt x="869" y="2414"/>
                  </a:cubicBezTo>
                  <a:cubicBezTo>
                    <a:pt x="870" y="2409"/>
                    <a:pt x="871" y="2404"/>
                    <a:pt x="872" y="2399"/>
                  </a:cubicBezTo>
                  <a:cubicBezTo>
                    <a:pt x="872" y="2397"/>
                    <a:pt x="873" y="2394"/>
                    <a:pt x="873" y="2392"/>
                  </a:cubicBezTo>
                  <a:cubicBezTo>
                    <a:pt x="874" y="2390"/>
                    <a:pt x="874" y="2387"/>
                    <a:pt x="875" y="2385"/>
                  </a:cubicBezTo>
                  <a:cubicBezTo>
                    <a:pt x="875" y="2382"/>
                    <a:pt x="876" y="2379"/>
                    <a:pt x="876" y="2376"/>
                  </a:cubicBezTo>
                  <a:cubicBezTo>
                    <a:pt x="881" y="2400"/>
                    <a:pt x="889" y="2423"/>
                    <a:pt x="894" y="2444"/>
                  </a:cubicBezTo>
                  <a:cubicBezTo>
                    <a:pt x="884" y="2399"/>
                    <a:pt x="885" y="2352"/>
                    <a:pt x="887" y="2322"/>
                  </a:cubicBezTo>
                  <a:cubicBezTo>
                    <a:pt x="888" y="2323"/>
                    <a:pt x="888" y="2325"/>
                    <a:pt x="888" y="2326"/>
                  </a:cubicBezTo>
                  <a:cubicBezTo>
                    <a:pt x="890" y="2331"/>
                    <a:pt x="892" y="2337"/>
                    <a:pt x="894" y="2342"/>
                  </a:cubicBezTo>
                  <a:cubicBezTo>
                    <a:pt x="896" y="2348"/>
                    <a:pt x="899" y="2353"/>
                    <a:pt x="902" y="2359"/>
                  </a:cubicBezTo>
                  <a:cubicBezTo>
                    <a:pt x="904" y="2362"/>
                    <a:pt x="905" y="2365"/>
                    <a:pt x="907" y="2367"/>
                  </a:cubicBezTo>
                  <a:cubicBezTo>
                    <a:pt x="909" y="2370"/>
                    <a:pt x="910" y="2373"/>
                    <a:pt x="912" y="2376"/>
                  </a:cubicBezTo>
                  <a:cubicBezTo>
                    <a:pt x="914" y="2379"/>
                    <a:pt x="915" y="2382"/>
                    <a:pt x="917" y="2385"/>
                  </a:cubicBezTo>
                  <a:cubicBezTo>
                    <a:pt x="918" y="2386"/>
                    <a:pt x="918" y="2386"/>
                    <a:pt x="918" y="2386"/>
                  </a:cubicBezTo>
                  <a:cubicBezTo>
                    <a:pt x="918" y="2387"/>
                    <a:pt x="918" y="2387"/>
                    <a:pt x="918" y="2387"/>
                  </a:cubicBezTo>
                  <a:cubicBezTo>
                    <a:pt x="919" y="2389"/>
                    <a:pt x="919" y="2389"/>
                    <a:pt x="919" y="2389"/>
                  </a:cubicBezTo>
                  <a:cubicBezTo>
                    <a:pt x="920" y="2391"/>
                    <a:pt x="921" y="2392"/>
                    <a:pt x="922" y="2394"/>
                  </a:cubicBezTo>
                  <a:cubicBezTo>
                    <a:pt x="924" y="2398"/>
                    <a:pt x="924" y="2398"/>
                    <a:pt x="924" y="2398"/>
                  </a:cubicBezTo>
                  <a:cubicBezTo>
                    <a:pt x="925" y="2399"/>
                    <a:pt x="925" y="2400"/>
                    <a:pt x="925" y="2401"/>
                  </a:cubicBezTo>
                  <a:cubicBezTo>
                    <a:pt x="925" y="2402"/>
                    <a:pt x="925" y="2404"/>
                    <a:pt x="924" y="2405"/>
                  </a:cubicBezTo>
                  <a:cubicBezTo>
                    <a:pt x="924" y="2408"/>
                    <a:pt x="923" y="2412"/>
                    <a:pt x="923" y="2415"/>
                  </a:cubicBezTo>
                  <a:cubicBezTo>
                    <a:pt x="922" y="2416"/>
                    <a:pt x="922" y="2417"/>
                    <a:pt x="922" y="2418"/>
                  </a:cubicBezTo>
                  <a:cubicBezTo>
                    <a:pt x="922" y="2419"/>
                    <a:pt x="922" y="2420"/>
                    <a:pt x="922" y="2420"/>
                  </a:cubicBezTo>
                  <a:cubicBezTo>
                    <a:pt x="922" y="2422"/>
                    <a:pt x="922" y="2424"/>
                    <a:pt x="921" y="2426"/>
                  </a:cubicBezTo>
                  <a:cubicBezTo>
                    <a:pt x="921" y="2428"/>
                    <a:pt x="921" y="2430"/>
                    <a:pt x="921" y="2432"/>
                  </a:cubicBezTo>
                  <a:cubicBezTo>
                    <a:pt x="921" y="2433"/>
                    <a:pt x="921" y="2434"/>
                    <a:pt x="921" y="2434"/>
                  </a:cubicBezTo>
                  <a:cubicBezTo>
                    <a:pt x="921" y="2435"/>
                    <a:pt x="921" y="2436"/>
                    <a:pt x="921" y="2437"/>
                  </a:cubicBezTo>
                  <a:cubicBezTo>
                    <a:pt x="921" y="2441"/>
                    <a:pt x="921" y="2444"/>
                    <a:pt x="922" y="2447"/>
                  </a:cubicBezTo>
                  <a:cubicBezTo>
                    <a:pt x="922" y="2450"/>
                    <a:pt x="922" y="2452"/>
                    <a:pt x="923" y="2454"/>
                  </a:cubicBezTo>
                  <a:cubicBezTo>
                    <a:pt x="923" y="2455"/>
                    <a:pt x="923" y="2455"/>
                    <a:pt x="923" y="2456"/>
                  </a:cubicBezTo>
                  <a:cubicBezTo>
                    <a:pt x="923" y="2456"/>
                    <a:pt x="923" y="2456"/>
                    <a:pt x="923" y="2456"/>
                  </a:cubicBezTo>
                  <a:cubicBezTo>
                    <a:pt x="923" y="2456"/>
                    <a:pt x="924" y="2456"/>
                    <a:pt x="924" y="2456"/>
                  </a:cubicBezTo>
                  <a:cubicBezTo>
                    <a:pt x="924" y="2455"/>
                    <a:pt x="924" y="2455"/>
                    <a:pt x="924" y="2454"/>
                  </a:cubicBezTo>
                  <a:cubicBezTo>
                    <a:pt x="925" y="2452"/>
                    <a:pt x="926" y="2450"/>
                    <a:pt x="926" y="2447"/>
                  </a:cubicBezTo>
                  <a:cubicBezTo>
                    <a:pt x="927" y="2444"/>
                    <a:pt x="928" y="2441"/>
                    <a:pt x="928" y="2438"/>
                  </a:cubicBezTo>
                  <a:cubicBezTo>
                    <a:pt x="928" y="2437"/>
                    <a:pt x="928" y="2436"/>
                    <a:pt x="928" y="2435"/>
                  </a:cubicBezTo>
                  <a:cubicBezTo>
                    <a:pt x="929" y="2434"/>
                    <a:pt x="929" y="2433"/>
                    <a:pt x="929" y="2432"/>
                  </a:cubicBezTo>
                  <a:cubicBezTo>
                    <a:pt x="929" y="2430"/>
                    <a:pt x="929" y="2428"/>
                    <a:pt x="929" y="2427"/>
                  </a:cubicBezTo>
                  <a:cubicBezTo>
                    <a:pt x="929" y="2425"/>
                    <a:pt x="929" y="2423"/>
                    <a:pt x="929" y="2421"/>
                  </a:cubicBezTo>
                  <a:cubicBezTo>
                    <a:pt x="930" y="2420"/>
                    <a:pt x="930" y="2419"/>
                    <a:pt x="930" y="2418"/>
                  </a:cubicBezTo>
                  <a:cubicBezTo>
                    <a:pt x="930" y="2417"/>
                    <a:pt x="930" y="2416"/>
                    <a:pt x="930" y="2415"/>
                  </a:cubicBezTo>
                  <a:cubicBezTo>
                    <a:pt x="929" y="2414"/>
                    <a:pt x="929" y="2412"/>
                    <a:pt x="929" y="2410"/>
                  </a:cubicBezTo>
                  <a:cubicBezTo>
                    <a:pt x="930" y="2410"/>
                    <a:pt x="930" y="2411"/>
                    <a:pt x="930" y="2412"/>
                  </a:cubicBezTo>
                  <a:cubicBezTo>
                    <a:pt x="932" y="2418"/>
                    <a:pt x="935" y="2424"/>
                    <a:pt x="937" y="2430"/>
                  </a:cubicBezTo>
                  <a:cubicBezTo>
                    <a:pt x="938" y="2433"/>
                    <a:pt x="938" y="2436"/>
                    <a:pt x="939" y="2439"/>
                  </a:cubicBezTo>
                  <a:cubicBezTo>
                    <a:pt x="939" y="2440"/>
                    <a:pt x="940" y="2442"/>
                    <a:pt x="940" y="2443"/>
                  </a:cubicBezTo>
                  <a:cubicBezTo>
                    <a:pt x="940" y="2445"/>
                    <a:pt x="941" y="2446"/>
                    <a:pt x="941" y="2448"/>
                  </a:cubicBezTo>
                  <a:cubicBezTo>
                    <a:pt x="942" y="2453"/>
                    <a:pt x="943" y="2459"/>
                    <a:pt x="943" y="2464"/>
                  </a:cubicBezTo>
                  <a:cubicBezTo>
                    <a:pt x="944" y="2466"/>
                    <a:pt x="944" y="2469"/>
                    <a:pt x="944" y="2471"/>
                  </a:cubicBezTo>
                  <a:cubicBezTo>
                    <a:pt x="944" y="2473"/>
                    <a:pt x="944" y="2475"/>
                    <a:pt x="944" y="2478"/>
                  </a:cubicBezTo>
                  <a:cubicBezTo>
                    <a:pt x="944" y="2480"/>
                    <a:pt x="944" y="2482"/>
                    <a:pt x="944" y="2483"/>
                  </a:cubicBezTo>
                  <a:cubicBezTo>
                    <a:pt x="944" y="2485"/>
                    <a:pt x="944" y="2487"/>
                    <a:pt x="944" y="2488"/>
                  </a:cubicBezTo>
                  <a:cubicBezTo>
                    <a:pt x="944" y="2489"/>
                    <a:pt x="944" y="2490"/>
                    <a:pt x="944" y="2490"/>
                  </a:cubicBezTo>
                  <a:cubicBezTo>
                    <a:pt x="944" y="2491"/>
                    <a:pt x="944" y="2492"/>
                    <a:pt x="944" y="2492"/>
                  </a:cubicBezTo>
                  <a:cubicBezTo>
                    <a:pt x="944" y="2493"/>
                    <a:pt x="944" y="2494"/>
                    <a:pt x="944" y="2495"/>
                  </a:cubicBezTo>
                  <a:cubicBezTo>
                    <a:pt x="944" y="2497"/>
                    <a:pt x="943" y="2498"/>
                    <a:pt x="943" y="2498"/>
                  </a:cubicBezTo>
                  <a:cubicBezTo>
                    <a:pt x="943" y="2498"/>
                    <a:pt x="944" y="2497"/>
                    <a:pt x="944" y="2495"/>
                  </a:cubicBezTo>
                  <a:cubicBezTo>
                    <a:pt x="944" y="2494"/>
                    <a:pt x="945" y="2493"/>
                    <a:pt x="945" y="2492"/>
                  </a:cubicBezTo>
                  <a:cubicBezTo>
                    <a:pt x="945" y="2492"/>
                    <a:pt x="945" y="2491"/>
                    <a:pt x="945" y="2490"/>
                  </a:cubicBezTo>
                  <a:cubicBezTo>
                    <a:pt x="945" y="2490"/>
                    <a:pt x="946" y="2489"/>
                    <a:pt x="946" y="2488"/>
                  </a:cubicBezTo>
                  <a:cubicBezTo>
                    <a:pt x="946" y="2487"/>
                    <a:pt x="946" y="2485"/>
                    <a:pt x="947" y="2483"/>
                  </a:cubicBezTo>
                  <a:cubicBezTo>
                    <a:pt x="947" y="2482"/>
                    <a:pt x="947" y="2480"/>
                    <a:pt x="947" y="2478"/>
                  </a:cubicBezTo>
                  <a:cubicBezTo>
                    <a:pt x="948" y="2476"/>
                    <a:pt x="948" y="2473"/>
                    <a:pt x="948" y="2471"/>
                  </a:cubicBezTo>
                  <a:cubicBezTo>
                    <a:pt x="948" y="2469"/>
                    <a:pt x="948" y="2466"/>
                    <a:pt x="948" y="2463"/>
                  </a:cubicBezTo>
                  <a:cubicBezTo>
                    <a:pt x="948" y="2458"/>
                    <a:pt x="948" y="2453"/>
                    <a:pt x="947" y="2447"/>
                  </a:cubicBezTo>
                  <a:cubicBezTo>
                    <a:pt x="947" y="2445"/>
                    <a:pt x="946" y="2444"/>
                    <a:pt x="946" y="2442"/>
                  </a:cubicBezTo>
                  <a:cubicBezTo>
                    <a:pt x="946" y="2441"/>
                    <a:pt x="946" y="2439"/>
                    <a:pt x="945" y="2438"/>
                  </a:cubicBezTo>
                  <a:cubicBezTo>
                    <a:pt x="945" y="2436"/>
                    <a:pt x="945" y="2435"/>
                    <a:pt x="944" y="2433"/>
                  </a:cubicBezTo>
                  <a:cubicBezTo>
                    <a:pt x="944" y="2431"/>
                    <a:pt x="944" y="2430"/>
                    <a:pt x="943" y="2428"/>
                  </a:cubicBezTo>
                  <a:cubicBezTo>
                    <a:pt x="943" y="2427"/>
                    <a:pt x="943" y="2425"/>
                    <a:pt x="942" y="2423"/>
                  </a:cubicBezTo>
                  <a:cubicBezTo>
                    <a:pt x="942" y="2422"/>
                    <a:pt x="941" y="2420"/>
                    <a:pt x="941" y="2419"/>
                  </a:cubicBezTo>
                  <a:cubicBezTo>
                    <a:pt x="940" y="2418"/>
                    <a:pt x="940" y="2417"/>
                    <a:pt x="940" y="2416"/>
                  </a:cubicBezTo>
                  <a:cubicBezTo>
                    <a:pt x="940" y="2415"/>
                    <a:pt x="939" y="2415"/>
                    <a:pt x="939" y="2414"/>
                  </a:cubicBezTo>
                  <a:cubicBezTo>
                    <a:pt x="938" y="2412"/>
                    <a:pt x="938" y="2411"/>
                    <a:pt x="937" y="2409"/>
                  </a:cubicBezTo>
                  <a:cubicBezTo>
                    <a:pt x="936" y="2406"/>
                    <a:pt x="935" y="2403"/>
                    <a:pt x="933" y="2399"/>
                  </a:cubicBezTo>
                  <a:cubicBezTo>
                    <a:pt x="933" y="2398"/>
                    <a:pt x="932" y="2396"/>
                    <a:pt x="931" y="2395"/>
                  </a:cubicBezTo>
                  <a:cubicBezTo>
                    <a:pt x="929" y="2390"/>
                    <a:pt x="929" y="2390"/>
                    <a:pt x="929" y="2390"/>
                  </a:cubicBezTo>
                  <a:cubicBezTo>
                    <a:pt x="928" y="2388"/>
                    <a:pt x="927" y="2387"/>
                    <a:pt x="926" y="2385"/>
                  </a:cubicBezTo>
                  <a:cubicBezTo>
                    <a:pt x="925" y="2383"/>
                    <a:pt x="925" y="2383"/>
                    <a:pt x="925" y="2383"/>
                  </a:cubicBezTo>
                  <a:cubicBezTo>
                    <a:pt x="925" y="2382"/>
                    <a:pt x="925" y="2382"/>
                    <a:pt x="925" y="2382"/>
                  </a:cubicBezTo>
                  <a:cubicBezTo>
                    <a:pt x="924" y="2381"/>
                    <a:pt x="924" y="2381"/>
                    <a:pt x="924" y="2381"/>
                  </a:cubicBezTo>
                  <a:cubicBezTo>
                    <a:pt x="922" y="2378"/>
                    <a:pt x="920" y="2375"/>
                    <a:pt x="919" y="2372"/>
                  </a:cubicBezTo>
                  <a:cubicBezTo>
                    <a:pt x="915" y="2366"/>
                    <a:pt x="912" y="2361"/>
                    <a:pt x="908" y="2355"/>
                  </a:cubicBezTo>
                  <a:cubicBezTo>
                    <a:pt x="905" y="2350"/>
                    <a:pt x="902" y="2345"/>
                    <a:pt x="899" y="2340"/>
                  </a:cubicBezTo>
                  <a:cubicBezTo>
                    <a:pt x="897" y="2334"/>
                    <a:pt x="894" y="2330"/>
                    <a:pt x="893" y="2325"/>
                  </a:cubicBezTo>
                  <a:cubicBezTo>
                    <a:pt x="891" y="2320"/>
                    <a:pt x="890" y="2316"/>
                    <a:pt x="889" y="2312"/>
                  </a:cubicBezTo>
                  <a:cubicBezTo>
                    <a:pt x="889" y="2310"/>
                    <a:pt x="889" y="2309"/>
                    <a:pt x="889" y="2308"/>
                  </a:cubicBezTo>
                  <a:cubicBezTo>
                    <a:pt x="890" y="2296"/>
                    <a:pt x="891" y="2289"/>
                    <a:pt x="891" y="2289"/>
                  </a:cubicBezTo>
                  <a:cubicBezTo>
                    <a:pt x="891" y="2289"/>
                    <a:pt x="932" y="2298"/>
                    <a:pt x="960" y="2337"/>
                  </a:cubicBezTo>
                  <a:cubicBezTo>
                    <a:pt x="960" y="2337"/>
                    <a:pt x="961" y="2338"/>
                    <a:pt x="961" y="2338"/>
                  </a:cubicBezTo>
                  <a:cubicBezTo>
                    <a:pt x="961" y="2339"/>
                    <a:pt x="961" y="2340"/>
                    <a:pt x="962" y="2341"/>
                  </a:cubicBezTo>
                  <a:cubicBezTo>
                    <a:pt x="963" y="2342"/>
                    <a:pt x="963" y="2344"/>
                    <a:pt x="964" y="2346"/>
                  </a:cubicBezTo>
                  <a:cubicBezTo>
                    <a:pt x="965" y="2348"/>
                    <a:pt x="966" y="2350"/>
                    <a:pt x="966" y="2351"/>
                  </a:cubicBezTo>
                  <a:cubicBezTo>
                    <a:pt x="967" y="2353"/>
                    <a:pt x="968" y="2355"/>
                    <a:pt x="968" y="2357"/>
                  </a:cubicBezTo>
                  <a:cubicBezTo>
                    <a:pt x="970" y="2361"/>
                    <a:pt x="971" y="2365"/>
                    <a:pt x="973" y="2369"/>
                  </a:cubicBezTo>
                  <a:cubicBezTo>
                    <a:pt x="974" y="2373"/>
                    <a:pt x="975" y="2377"/>
                    <a:pt x="976" y="2381"/>
                  </a:cubicBezTo>
                  <a:cubicBezTo>
                    <a:pt x="977" y="2382"/>
                    <a:pt x="977" y="2383"/>
                    <a:pt x="977" y="2384"/>
                  </a:cubicBezTo>
                  <a:cubicBezTo>
                    <a:pt x="977" y="2385"/>
                    <a:pt x="978" y="2386"/>
                    <a:pt x="978" y="2387"/>
                  </a:cubicBezTo>
                  <a:cubicBezTo>
                    <a:pt x="979" y="2389"/>
                    <a:pt x="979" y="2390"/>
                    <a:pt x="980" y="2392"/>
                  </a:cubicBezTo>
                  <a:cubicBezTo>
                    <a:pt x="980" y="2394"/>
                    <a:pt x="980" y="2396"/>
                    <a:pt x="981" y="2398"/>
                  </a:cubicBezTo>
                  <a:cubicBezTo>
                    <a:pt x="981" y="2399"/>
                    <a:pt x="981" y="2400"/>
                    <a:pt x="982" y="2401"/>
                  </a:cubicBezTo>
                  <a:cubicBezTo>
                    <a:pt x="982" y="2402"/>
                    <a:pt x="982" y="2403"/>
                    <a:pt x="982" y="2403"/>
                  </a:cubicBezTo>
                  <a:cubicBezTo>
                    <a:pt x="983" y="2405"/>
                    <a:pt x="983" y="2407"/>
                    <a:pt x="983" y="2409"/>
                  </a:cubicBezTo>
                  <a:cubicBezTo>
                    <a:pt x="984" y="2410"/>
                    <a:pt x="984" y="2412"/>
                    <a:pt x="984" y="2413"/>
                  </a:cubicBezTo>
                  <a:cubicBezTo>
                    <a:pt x="985" y="2415"/>
                    <a:pt x="985" y="2416"/>
                    <a:pt x="985" y="2418"/>
                  </a:cubicBezTo>
                  <a:cubicBezTo>
                    <a:pt x="985" y="2419"/>
                    <a:pt x="986" y="2421"/>
                    <a:pt x="986" y="2422"/>
                  </a:cubicBezTo>
                  <a:cubicBezTo>
                    <a:pt x="986" y="2423"/>
                    <a:pt x="986" y="2424"/>
                    <a:pt x="987" y="2425"/>
                  </a:cubicBezTo>
                  <a:cubicBezTo>
                    <a:pt x="987" y="2426"/>
                    <a:pt x="987" y="2428"/>
                    <a:pt x="987" y="2428"/>
                  </a:cubicBezTo>
                  <a:cubicBezTo>
                    <a:pt x="987" y="2430"/>
                    <a:pt x="988" y="2432"/>
                    <a:pt x="988" y="2433"/>
                  </a:cubicBezTo>
                  <a:cubicBezTo>
                    <a:pt x="988" y="2434"/>
                    <a:pt x="988" y="2434"/>
                    <a:pt x="988" y="2434"/>
                  </a:cubicBezTo>
                  <a:cubicBezTo>
                    <a:pt x="988" y="2434"/>
                    <a:pt x="988" y="2434"/>
                    <a:pt x="988" y="2433"/>
                  </a:cubicBezTo>
                  <a:cubicBezTo>
                    <a:pt x="988" y="2432"/>
                    <a:pt x="988" y="2430"/>
                    <a:pt x="989" y="2428"/>
                  </a:cubicBezTo>
                  <a:cubicBezTo>
                    <a:pt x="989" y="2427"/>
                    <a:pt x="989" y="2426"/>
                    <a:pt x="989" y="2425"/>
                  </a:cubicBezTo>
                  <a:cubicBezTo>
                    <a:pt x="989" y="2424"/>
                    <a:pt x="989" y="2423"/>
                    <a:pt x="989" y="2422"/>
                  </a:cubicBezTo>
                  <a:cubicBezTo>
                    <a:pt x="989" y="2420"/>
                    <a:pt x="989" y="2419"/>
                    <a:pt x="989" y="2417"/>
                  </a:cubicBezTo>
                  <a:cubicBezTo>
                    <a:pt x="989" y="2416"/>
                    <a:pt x="989" y="2414"/>
                    <a:pt x="989" y="2413"/>
                  </a:cubicBezTo>
                  <a:cubicBezTo>
                    <a:pt x="989" y="2411"/>
                    <a:pt x="989" y="2410"/>
                    <a:pt x="989" y="2408"/>
                  </a:cubicBezTo>
                  <a:cubicBezTo>
                    <a:pt x="988" y="2406"/>
                    <a:pt x="988" y="2404"/>
                    <a:pt x="988" y="2402"/>
                  </a:cubicBezTo>
                  <a:cubicBezTo>
                    <a:pt x="988" y="2401"/>
                    <a:pt x="988" y="2401"/>
                    <a:pt x="988" y="2400"/>
                  </a:cubicBezTo>
                  <a:cubicBezTo>
                    <a:pt x="988" y="2399"/>
                    <a:pt x="987" y="2398"/>
                    <a:pt x="987" y="2397"/>
                  </a:cubicBezTo>
                  <a:cubicBezTo>
                    <a:pt x="987" y="2395"/>
                    <a:pt x="987" y="2393"/>
                    <a:pt x="986" y="2391"/>
                  </a:cubicBezTo>
                  <a:cubicBezTo>
                    <a:pt x="986" y="2387"/>
                    <a:pt x="985" y="2383"/>
                    <a:pt x="984" y="2379"/>
                  </a:cubicBezTo>
                  <a:cubicBezTo>
                    <a:pt x="983" y="2375"/>
                    <a:pt x="981" y="2370"/>
                    <a:pt x="980" y="2366"/>
                  </a:cubicBezTo>
                  <a:cubicBezTo>
                    <a:pt x="979" y="2362"/>
                    <a:pt x="977" y="2358"/>
                    <a:pt x="976" y="2354"/>
                  </a:cubicBezTo>
                  <a:cubicBezTo>
                    <a:pt x="974" y="2350"/>
                    <a:pt x="972" y="2347"/>
                    <a:pt x="970" y="2343"/>
                  </a:cubicBezTo>
                  <a:cubicBezTo>
                    <a:pt x="970" y="2341"/>
                    <a:pt x="969" y="2339"/>
                    <a:pt x="968" y="2338"/>
                  </a:cubicBezTo>
                  <a:cubicBezTo>
                    <a:pt x="967" y="2337"/>
                    <a:pt x="967" y="2336"/>
                    <a:pt x="966" y="2335"/>
                  </a:cubicBezTo>
                  <a:cubicBezTo>
                    <a:pt x="966" y="2334"/>
                    <a:pt x="965" y="2334"/>
                    <a:pt x="965" y="2333"/>
                  </a:cubicBezTo>
                  <a:cubicBezTo>
                    <a:pt x="964" y="2331"/>
                    <a:pt x="963" y="2330"/>
                    <a:pt x="962" y="2328"/>
                  </a:cubicBezTo>
                  <a:cubicBezTo>
                    <a:pt x="961" y="2327"/>
                    <a:pt x="961" y="2326"/>
                    <a:pt x="960" y="2325"/>
                  </a:cubicBezTo>
                  <a:cubicBezTo>
                    <a:pt x="949" y="2278"/>
                    <a:pt x="899" y="2267"/>
                    <a:pt x="860" y="2242"/>
                  </a:cubicBezTo>
                  <a:cubicBezTo>
                    <a:pt x="865" y="2244"/>
                    <a:pt x="870" y="2245"/>
                    <a:pt x="875" y="2246"/>
                  </a:cubicBezTo>
                  <a:cubicBezTo>
                    <a:pt x="879" y="2247"/>
                    <a:pt x="882" y="2247"/>
                    <a:pt x="886" y="2248"/>
                  </a:cubicBezTo>
                  <a:cubicBezTo>
                    <a:pt x="890" y="2248"/>
                    <a:pt x="894" y="2248"/>
                    <a:pt x="897" y="2248"/>
                  </a:cubicBezTo>
                  <a:cubicBezTo>
                    <a:pt x="905" y="2249"/>
                    <a:pt x="913" y="2249"/>
                    <a:pt x="920" y="2249"/>
                  </a:cubicBezTo>
                  <a:cubicBezTo>
                    <a:pt x="928" y="2249"/>
                    <a:pt x="935" y="2248"/>
                    <a:pt x="942" y="2249"/>
                  </a:cubicBezTo>
                  <a:cubicBezTo>
                    <a:pt x="946" y="2249"/>
                    <a:pt x="950" y="2249"/>
                    <a:pt x="953" y="2250"/>
                  </a:cubicBezTo>
                  <a:cubicBezTo>
                    <a:pt x="955" y="2250"/>
                    <a:pt x="957" y="2250"/>
                    <a:pt x="958" y="2250"/>
                  </a:cubicBezTo>
                  <a:cubicBezTo>
                    <a:pt x="960" y="2251"/>
                    <a:pt x="962" y="2251"/>
                    <a:pt x="963" y="2251"/>
                  </a:cubicBezTo>
                  <a:cubicBezTo>
                    <a:pt x="964" y="2251"/>
                    <a:pt x="965" y="2252"/>
                    <a:pt x="966" y="2252"/>
                  </a:cubicBezTo>
                  <a:cubicBezTo>
                    <a:pt x="967" y="2252"/>
                    <a:pt x="968" y="2252"/>
                    <a:pt x="968" y="2252"/>
                  </a:cubicBezTo>
                  <a:cubicBezTo>
                    <a:pt x="970" y="2253"/>
                    <a:pt x="970" y="2253"/>
                    <a:pt x="970" y="2253"/>
                  </a:cubicBezTo>
                  <a:cubicBezTo>
                    <a:pt x="971" y="2253"/>
                    <a:pt x="971" y="2253"/>
                    <a:pt x="971" y="2253"/>
                  </a:cubicBezTo>
                  <a:cubicBezTo>
                    <a:pt x="971" y="2253"/>
                    <a:pt x="972" y="2253"/>
                    <a:pt x="973" y="2254"/>
                  </a:cubicBezTo>
                  <a:cubicBezTo>
                    <a:pt x="973" y="2254"/>
                    <a:pt x="973" y="2254"/>
                    <a:pt x="974" y="2255"/>
                  </a:cubicBezTo>
                  <a:cubicBezTo>
                    <a:pt x="975" y="2256"/>
                    <a:pt x="976" y="2258"/>
                    <a:pt x="977" y="2260"/>
                  </a:cubicBezTo>
                  <a:cubicBezTo>
                    <a:pt x="980" y="2263"/>
                    <a:pt x="983" y="2268"/>
                    <a:pt x="985" y="2273"/>
                  </a:cubicBezTo>
                  <a:cubicBezTo>
                    <a:pt x="985" y="2274"/>
                    <a:pt x="985" y="2275"/>
                    <a:pt x="986" y="2275"/>
                  </a:cubicBezTo>
                  <a:cubicBezTo>
                    <a:pt x="986" y="2276"/>
                    <a:pt x="986" y="2277"/>
                    <a:pt x="987" y="2277"/>
                  </a:cubicBezTo>
                  <a:cubicBezTo>
                    <a:pt x="987" y="2278"/>
                    <a:pt x="987" y="2279"/>
                    <a:pt x="987" y="2279"/>
                  </a:cubicBezTo>
                  <a:cubicBezTo>
                    <a:pt x="987" y="2280"/>
                    <a:pt x="988" y="2281"/>
                    <a:pt x="988" y="2282"/>
                  </a:cubicBezTo>
                  <a:cubicBezTo>
                    <a:pt x="989" y="2284"/>
                    <a:pt x="990" y="2287"/>
                    <a:pt x="990" y="2290"/>
                  </a:cubicBezTo>
                  <a:cubicBezTo>
                    <a:pt x="991" y="2293"/>
                    <a:pt x="991" y="2296"/>
                    <a:pt x="992" y="2299"/>
                  </a:cubicBezTo>
                  <a:cubicBezTo>
                    <a:pt x="992" y="2300"/>
                    <a:pt x="992" y="2301"/>
                    <a:pt x="992" y="2302"/>
                  </a:cubicBezTo>
                  <a:cubicBezTo>
                    <a:pt x="992" y="2302"/>
                    <a:pt x="992" y="2303"/>
                    <a:pt x="992" y="2304"/>
                  </a:cubicBezTo>
                  <a:cubicBezTo>
                    <a:pt x="993" y="2305"/>
                    <a:pt x="993" y="2307"/>
                    <a:pt x="993" y="2308"/>
                  </a:cubicBezTo>
                  <a:cubicBezTo>
                    <a:pt x="993" y="2311"/>
                    <a:pt x="993" y="2314"/>
                    <a:pt x="994" y="2317"/>
                  </a:cubicBezTo>
                  <a:cubicBezTo>
                    <a:pt x="994" y="2320"/>
                    <a:pt x="994" y="2322"/>
                    <a:pt x="994" y="2325"/>
                  </a:cubicBezTo>
                  <a:cubicBezTo>
                    <a:pt x="995" y="2327"/>
                    <a:pt x="995" y="2329"/>
                    <a:pt x="995" y="2331"/>
                  </a:cubicBezTo>
                  <a:cubicBezTo>
                    <a:pt x="996" y="2333"/>
                    <a:pt x="996" y="2335"/>
                    <a:pt x="997" y="2336"/>
                  </a:cubicBezTo>
                  <a:cubicBezTo>
                    <a:pt x="997" y="2338"/>
                    <a:pt x="998" y="2339"/>
                    <a:pt x="998" y="2339"/>
                  </a:cubicBezTo>
                  <a:cubicBezTo>
                    <a:pt x="999" y="2340"/>
                    <a:pt x="999" y="2340"/>
                    <a:pt x="999" y="2340"/>
                  </a:cubicBezTo>
                  <a:cubicBezTo>
                    <a:pt x="999" y="2340"/>
                    <a:pt x="999" y="2340"/>
                    <a:pt x="999" y="2339"/>
                  </a:cubicBezTo>
                  <a:cubicBezTo>
                    <a:pt x="999" y="2338"/>
                    <a:pt x="999" y="2337"/>
                    <a:pt x="999" y="2336"/>
                  </a:cubicBezTo>
                  <a:cubicBezTo>
                    <a:pt x="998" y="2334"/>
                    <a:pt x="998" y="2333"/>
                    <a:pt x="999" y="2331"/>
                  </a:cubicBezTo>
                  <a:cubicBezTo>
                    <a:pt x="999" y="2329"/>
                    <a:pt x="999" y="2327"/>
                    <a:pt x="999" y="2324"/>
                  </a:cubicBezTo>
                  <a:cubicBezTo>
                    <a:pt x="999" y="2322"/>
                    <a:pt x="999" y="2320"/>
                    <a:pt x="1000" y="2317"/>
                  </a:cubicBezTo>
                  <a:cubicBezTo>
                    <a:pt x="1000" y="2314"/>
                    <a:pt x="1000" y="2311"/>
                    <a:pt x="1000" y="2308"/>
                  </a:cubicBezTo>
                  <a:cubicBezTo>
                    <a:pt x="1000" y="2306"/>
                    <a:pt x="1000" y="2305"/>
                    <a:pt x="1000" y="2303"/>
                  </a:cubicBezTo>
                  <a:cubicBezTo>
                    <a:pt x="1000" y="2302"/>
                    <a:pt x="1000" y="2300"/>
                    <a:pt x="999" y="2298"/>
                  </a:cubicBezTo>
                  <a:cubicBezTo>
                    <a:pt x="999" y="2295"/>
                    <a:pt x="999" y="2292"/>
                    <a:pt x="998" y="2289"/>
                  </a:cubicBezTo>
                  <a:cubicBezTo>
                    <a:pt x="997" y="2285"/>
                    <a:pt x="996" y="2282"/>
                    <a:pt x="995" y="2279"/>
                  </a:cubicBezTo>
                  <a:cubicBezTo>
                    <a:pt x="995" y="2278"/>
                    <a:pt x="995" y="2278"/>
                    <a:pt x="995" y="2278"/>
                  </a:cubicBezTo>
                  <a:cubicBezTo>
                    <a:pt x="995" y="2277"/>
                    <a:pt x="995" y="2277"/>
                    <a:pt x="995" y="2277"/>
                  </a:cubicBezTo>
                  <a:cubicBezTo>
                    <a:pt x="994" y="2277"/>
                    <a:pt x="994" y="2277"/>
                    <a:pt x="994" y="2277"/>
                  </a:cubicBezTo>
                  <a:cubicBezTo>
                    <a:pt x="994" y="2277"/>
                    <a:pt x="994" y="2277"/>
                    <a:pt x="994" y="2277"/>
                  </a:cubicBezTo>
                  <a:cubicBezTo>
                    <a:pt x="994" y="2276"/>
                    <a:pt x="994" y="2275"/>
                    <a:pt x="993" y="2275"/>
                  </a:cubicBezTo>
                  <a:cubicBezTo>
                    <a:pt x="993" y="2274"/>
                    <a:pt x="993" y="2273"/>
                    <a:pt x="992" y="2272"/>
                  </a:cubicBezTo>
                  <a:cubicBezTo>
                    <a:pt x="992" y="2272"/>
                    <a:pt x="992" y="2271"/>
                    <a:pt x="991" y="2270"/>
                  </a:cubicBezTo>
                  <a:cubicBezTo>
                    <a:pt x="990" y="2268"/>
                    <a:pt x="988" y="2265"/>
                    <a:pt x="986" y="2263"/>
                  </a:cubicBezTo>
                  <a:cubicBezTo>
                    <a:pt x="985" y="2262"/>
                    <a:pt x="984" y="2260"/>
                    <a:pt x="984" y="2259"/>
                  </a:cubicBezTo>
                  <a:cubicBezTo>
                    <a:pt x="983" y="2258"/>
                    <a:pt x="982" y="2258"/>
                    <a:pt x="981" y="2257"/>
                  </a:cubicBezTo>
                  <a:cubicBezTo>
                    <a:pt x="981" y="2257"/>
                    <a:pt x="981" y="2256"/>
                    <a:pt x="980" y="2256"/>
                  </a:cubicBezTo>
                  <a:cubicBezTo>
                    <a:pt x="981" y="2257"/>
                    <a:pt x="982" y="2257"/>
                    <a:pt x="982" y="2257"/>
                  </a:cubicBezTo>
                  <a:cubicBezTo>
                    <a:pt x="988" y="2260"/>
                    <a:pt x="993" y="2262"/>
                    <a:pt x="998" y="2266"/>
                  </a:cubicBezTo>
                  <a:cubicBezTo>
                    <a:pt x="999" y="2266"/>
                    <a:pt x="1000" y="2267"/>
                    <a:pt x="1001" y="2268"/>
                  </a:cubicBezTo>
                  <a:cubicBezTo>
                    <a:pt x="1002" y="2269"/>
                    <a:pt x="1003" y="2269"/>
                    <a:pt x="1004" y="2270"/>
                  </a:cubicBezTo>
                  <a:cubicBezTo>
                    <a:pt x="1005" y="2271"/>
                    <a:pt x="1006" y="2272"/>
                    <a:pt x="1007" y="2273"/>
                  </a:cubicBezTo>
                  <a:cubicBezTo>
                    <a:pt x="1008" y="2273"/>
                    <a:pt x="1009" y="2274"/>
                    <a:pt x="1010" y="2275"/>
                  </a:cubicBezTo>
                  <a:cubicBezTo>
                    <a:pt x="1011" y="2276"/>
                    <a:pt x="1011" y="2276"/>
                    <a:pt x="1012" y="2277"/>
                  </a:cubicBezTo>
                  <a:cubicBezTo>
                    <a:pt x="1013" y="2278"/>
                    <a:pt x="1014" y="2279"/>
                    <a:pt x="1014" y="2279"/>
                  </a:cubicBezTo>
                  <a:cubicBezTo>
                    <a:pt x="1015" y="2280"/>
                    <a:pt x="1016" y="2281"/>
                    <a:pt x="1016" y="2281"/>
                  </a:cubicBezTo>
                  <a:cubicBezTo>
                    <a:pt x="1017" y="2282"/>
                    <a:pt x="1018" y="2283"/>
                    <a:pt x="1018" y="2283"/>
                  </a:cubicBezTo>
                  <a:cubicBezTo>
                    <a:pt x="1019" y="2285"/>
                    <a:pt x="1020" y="2286"/>
                    <a:pt x="1021" y="2287"/>
                  </a:cubicBezTo>
                  <a:cubicBezTo>
                    <a:pt x="1021" y="2287"/>
                    <a:pt x="1022" y="2288"/>
                    <a:pt x="1022" y="2288"/>
                  </a:cubicBezTo>
                  <a:cubicBezTo>
                    <a:pt x="1022" y="2289"/>
                    <a:pt x="1023" y="2289"/>
                    <a:pt x="1023" y="2289"/>
                  </a:cubicBezTo>
                  <a:cubicBezTo>
                    <a:pt x="1024" y="2291"/>
                    <a:pt x="1024" y="2291"/>
                    <a:pt x="1024" y="2291"/>
                  </a:cubicBezTo>
                  <a:cubicBezTo>
                    <a:pt x="1024" y="2291"/>
                    <a:pt x="1024" y="2291"/>
                    <a:pt x="1023" y="2289"/>
                  </a:cubicBezTo>
                  <a:cubicBezTo>
                    <a:pt x="1023" y="2289"/>
                    <a:pt x="1023" y="2288"/>
                    <a:pt x="1023" y="2288"/>
                  </a:cubicBezTo>
                  <a:cubicBezTo>
                    <a:pt x="1022" y="2287"/>
                    <a:pt x="1022" y="2287"/>
                    <a:pt x="1022" y="2286"/>
                  </a:cubicBezTo>
                  <a:cubicBezTo>
                    <a:pt x="1021" y="2285"/>
                    <a:pt x="1020" y="2284"/>
                    <a:pt x="1019" y="2282"/>
                  </a:cubicBezTo>
                  <a:cubicBezTo>
                    <a:pt x="1019" y="2282"/>
                    <a:pt x="1018" y="2281"/>
                    <a:pt x="1018" y="2280"/>
                  </a:cubicBezTo>
                  <a:cubicBezTo>
                    <a:pt x="1017" y="2279"/>
                    <a:pt x="1017" y="2279"/>
                    <a:pt x="1016" y="2278"/>
                  </a:cubicBezTo>
                  <a:cubicBezTo>
                    <a:pt x="1016" y="2277"/>
                    <a:pt x="1016" y="2277"/>
                    <a:pt x="1015" y="2277"/>
                  </a:cubicBezTo>
                  <a:cubicBezTo>
                    <a:pt x="1015" y="2276"/>
                    <a:pt x="1015" y="2276"/>
                    <a:pt x="1014" y="2275"/>
                  </a:cubicBezTo>
                  <a:cubicBezTo>
                    <a:pt x="1013" y="2274"/>
                    <a:pt x="1013" y="2274"/>
                    <a:pt x="1012" y="2273"/>
                  </a:cubicBezTo>
                  <a:cubicBezTo>
                    <a:pt x="1009" y="2269"/>
                    <a:pt x="1005" y="2265"/>
                    <a:pt x="1001" y="2262"/>
                  </a:cubicBezTo>
                  <a:cubicBezTo>
                    <a:pt x="996" y="2258"/>
                    <a:pt x="991" y="2255"/>
                    <a:pt x="985" y="2252"/>
                  </a:cubicBezTo>
                  <a:cubicBezTo>
                    <a:pt x="983" y="2251"/>
                    <a:pt x="982" y="2250"/>
                    <a:pt x="980" y="2249"/>
                  </a:cubicBezTo>
                  <a:cubicBezTo>
                    <a:pt x="979" y="2249"/>
                    <a:pt x="977" y="2248"/>
                    <a:pt x="975" y="2248"/>
                  </a:cubicBezTo>
                  <a:cubicBezTo>
                    <a:pt x="974" y="2247"/>
                    <a:pt x="974" y="2247"/>
                    <a:pt x="973" y="2247"/>
                  </a:cubicBezTo>
                  <a:cubicBezTo>
                    <a:pt x="972" y="2246"/>
                    <a:pt x="972" y="2246"/>
                    <a:pt x="972" y="2246"/>
                  </a:cubicBezTo>
                  <a:cubicBezTo>
                    <a:pt x="971" y="2246"/>
                    <a:pt x="971" y="2246"/>
                    <a:pt x="971" y="2246"/>
                  </a:cubicBezTo>
                  <a:cubicBezTo>
                    <a:pt x="971" y="2246"/>
                    <a:pt x="971" y="2246"/>
                    <a:pt x="971" y="2246"/>
                  </a:cubicBezTo>
                  <a:cubicBezTo>
                    <a:pt x="971" y="2246"/>
                    <a:pt x="971" y="2246"/>
                    <a:pt x="971" y="2246"/>
                  </a:cubicBezTo>
                  <a:cubicBezTo>
                    <a:pt x="970" y="2246"/>
                    <a:pt x="970" y="2246"/>
                    <a:pt x="970" y="2246"/>
                  </a:cubicBezTo>
                  <a:cubicBezTo>
                    <a:pt x="969" y="2246"/>
                    <a:pt x="968" y="2245"/>
                    <a:pt x="968" y="2245"/>
                  </a:cubicBezTo>
                  <a:cubicBezTo>
                    <a:pt x="967" y="2245"/>
                    <a:pt x="966" y="2245"/>
                    <a:pt x="965" y="2244"/>
                  </a:cubicBezTo>
                  <a:cubicBezTo>
                    <a:pt x="964" y="2244"/>
                    <a:pt x="963" y="2244"/>
                    <a:pt x="962" y="2244"/>
                  </a:cubicBezTo>
                  <a:cubicBezTo>
                    <a:pt x="961" y="2244"/>
                    <a:pt x="960" y="2243"/>
                    <a:pt x="960" y="2243"/>
                  </a:cubicBezTo>
                  <a:cubicBezTo>
                    <a:pt x="958" y="2243"/>
                    <a:pt x="956" y="2243"/>
                    <a:pt x="954" y="2242"/>
                  </a:cubicBezTo>
                  <a:cubicBezTo>
                    <a:pt x="950" y="2242"/>
                    <a:pt x="947" y="2241"/>
                    <a:pt x="943" y="2241"/>
                  </a:cubicBezTo>
                  <a:cubicBezTo>
                    <a:pt x="935" y="2241"/>
                    <a:pt x="928" y="2241"/>
                    <a:pt x="920" y="2241"/>
                  </a:cubicBezTo>
                  <a:cubicBezTo>
                    <a:pt x="912" y="2241"/>
                    <a:pt x="905" y="2241"/>
                    <a:pt x="898" y="2241"/>
                  </a:cubicBezTo>
                  <a:cubicBezTo>
                    <a:pt x="896" y="2241"/>
                    <a:pt x="894" y="2241"/>
                    <a:pt x="892" y="2241"/>
                  </a:cubicBezTo>
                  <a:cubicBezTo>
                    <a:pt x="890" y="2241"/>
                    <a:pt x="888" y="2240"/>
                    <a:pt x="887" y="2240"/>
                  </a:cubicBezTo>
                  <a:cubicBezTo>
                    <a:pt x="883" y="2240"/>
                    <a:pt x="880" y="2240"/>
                    <a:pt x="876" y="2239"/>
                  </a:cubicBezTo>
                  <a:cubicBezTo>
                    <a:pt x="870" y="2238"/>
                    <a:pt x="863" y="2237"/>
                    <a:pt x="857" y="2235"/>
                  </a:cubicBezTo>
                  <a:cubicBezTo>
                    <a:pt x="851" y="2233"/>
                    <a:pt x="846" y="2230"/>
                    <a:pt x="841" y="2227"/>
                  </a:cubicBezTo>
                  <a:cubicBezTo>
                    <a:pt x="839" y="2226"/>
                    <a:pt x="837" y="2225"/>
                    <a:pt x="835" y="2223"/>
                  </a:cubicBezTo>
                  <a:cubicBezTo>
                    <a:pt x="829" y="2217"/>
                    <a:pt x="823" y="2209"/>
                    <a:pt x="819" y="2201"/>
                  </a:cubicBezTo>
                  <a:cubicBezTo>
                    <a:pt x="818" y="2200"/>
                    <a:pt x="818" y="2199"/>
                    <a:pt x="818" y="2199"/>
                  </a:cubicBezTo>
                  <a:cubicBezTo>
                    <a:pt x="818" y="2199"/>
                    <a:pt x="818" y="2199"/>
                    <a:pt x="818" y="2200"/>
                  </a:cubicBezTo>
                  <a:cubicBezTo>
                    <a:pt x="802" y="2168"/>
                    <a:pt x="820" y="2140"/>
                    <a:pt x="848" y="2114"/>
                  </a:cubicBezTo>
                  <a:cubicBezTo>
                    <a:pt x="848" y="2114"/>
                    <a:pt x="848" y="2115"/>
                    <a:pt x="848" y="2115"/>
                  </a:cubicBezTo>
                  <a:cubicBezTo>
                    <a:pt x="846" y="2119"/>
                    <a:pt x="844" y="2123"/>
                    <a:pt x="842" y="2128"/>
                  </a:cubicBezTo>
                  <a:cubicBezTo>
                    <a:pt x="841" y="2130"/>
                    <a:pt x="841" y="2132"/>
                    <a:pt x="840" y="2135"/>
                  </a:cubicBezTo>
                  <a:cubicBezTo>
                    <a:pt x="840" y="2137"/>
                    <a:pt x="839" y="2139"/>
                    <a:pt x="839" y="2142"/>
                  </a:cubicBezTo>
                  <a:cubicBezTo>
                    <a:pt x="839" y="2144"/>
                    <a:pt x="839" y="2147"/>
                    <a:pt x="839" y="2150"/>
                  </a:cubicBezTo>
                  <a:cubicBezTo>
                    <a:pt x="839" y="2150"/>
                    <a:pt x="839" y="2151"/>
                    <a:pt x="839" y="2152"/>
                  </a:cubicBezTo>
                  <a:cubicBezTo>
                    <a:pt x="839" y="2152"/>
                    <a:pt x="839" y="2153"/>
                    <a:pt x="839" y="2154"/>
                  </a:cubicBezTo>
                  <a:cubicBezTo>
                    <a:pt x="840" y="2155"/>
                    <a:pt x="840" y="2155"/>
                    <a:pt x="840" y="2155"/>
                  </a:cubicBezTo>
                  <a:cubicBezTo>
                    <a:pt x="840" y="2155"/>
                    <a:pt x="840" y="2155"/>
                    <a:pt x="840" y="2155"/>
                  </a:cubicBezTo>
                  <a:cubicBezTo>
                    <a:pt x="840" y="2155"/>
                    <a:pt x="840" y="2155"/>
                    <a:pt x="840" y="2155"/>
                  </a:cubicBezTo>
                  <a:cubicBezTo>
                    <a:pt x="840" y="2155"/>
                    <a:pt x="840" y="2155"/>
                    <a:pt x="840" y="2155"/>
                  </a:cubicBezTo>
                  <a:cubicBezTo>
                    <a:pt x="840" y="2156"/>
                    <a:pt x="840" y="2156"/>
                    <a:pt x="840" y="2156"/>
                  </a:cubicBezTo>
                  <a:cubicBezTo>
                    <a:pt x="840" y="2156"/>
                    <a:pt x="840" y="2156"/>
                    <a:pt x="840" y="2156"/>
                  </a:cubicBezTo>
                  <a:cubicBezTo>
                    <a:pt x="840" y="2157"/>
                    <a:pt x="840" y="2157"/>
                    <a:pt x="840" y="2157"/>
                  </a:cubicBezTo>
                  <a:cubicBezTo>
                    <a:pt x="841" y="2159"/>
                    <a:pt x="841" y="2159"/>
                    <a:pt x="841" y="2159"/>
                  </a:cubicBezTo>
                  <a:cubicBezTo>
                    <a:pt x="841" y="2160"/>
                    <a:pt x="842" y="2161"/>
                    <a:pt x="842" y="2161"/>
                  </a:cubicBezTo>
                  <a:cubicBezTo>
                    <a:pt x="842" y="2162"/>
                    <a:pt x="843" y="2163"/>
                    <a:pt x="843" y="2163"/>
                  </a:cubicBezTo>
                  <a:cubicBezTo>
                    <a:pt x="843" y="2164"/>
                    <a:pt x="843" y="2164"/>
                    <a:pt x="844" y="2165"/>
                  </a:cubicBezTo>
                  <a:cubicBezTo>
                    <a:pt x="845" y="2167"/>
                    <a:pt x="847" y="2169"/>
                    <a:pt x="848" y="2171"/>
                  </a:cubicBezTo>
                  <a:cubicBezTo>
                    <a:pt x="848" y="2171"/>
                    <a:pt x="849" y="2172"/>
                    <a:pt x="849" y="2172"/>
                  </a:cubicBezTo>
                  <a:cubicBezTo>
                    <a:pt x="849" y="2173"/>
                    <a:pt x="849" y="2174"/>
                    <a:pt x="849" y="2176"/>
                  </a:cubicBezTo>
                  <a:cubicBezTo>
                    <a:pt x="849" y="2178"/>
                    <a:pt x="849" y="2181"/>
                    <a:pt x="849" y="2184"/>
                  </a:cubicBezTo>
                  <a:cubicBezTo>
                    <a:pt x="850" y="2185"/>
                    <a:pt x="850" y="2185"/>
                    <a:pt x="850" y="2186"/>
                  </a:cubicBezTo>
                  <a:cubicBezTo>
                    <a:pt x="850" y="2187"/>
                    <a:pt x="850" y="2188"/>
                    <a:pt x="850" y="2188"/>
                  </a:cubicBezTo>
                  <a:cubicBezTo>
                    <a:pt x="850" y="2190"/>
                    <a:pt x="851" y="2191"/>
                    <a:pt x="851" y="2193"/>
                  </a:cubicBezTo>
                  <a:cubicBezTo>
                    <a:pt x="851" y="2194"/>
                    <a:pt x="852" y="2194"/>
                    <a:pt x="852" y="2195"/>
                  </a:cubicBezTo>
                  <a:cubicBezTo>
                    <a:pt x="852" y="2196"/>
                    <a:pt x="852" y="2196"/>
                    <a:pt x="852" y="2196"/>
                  </a:cubicBezTo>
                  <a:cubicBezTo>
                    <a:pt x="852" y="2197"/>
                    <a:pt x="852" y="2197"/>
                    <a:pt x="852" y="2197"/>
                  </a:cubicBezTo>
                  <a:cubicBezTo>
                    <a:pt x="853" y="2198"/>
                    <a:pt x="853" y="2199"/>
                    <a:pt x="853" y="2200"/>
                  </a:cubicBezTo>
                  <a:cubicBezTo>
                    <a:pt x="853" y="2200"/>
                    <a:pt x="854" y="2201"/>
                    <a:pt x="854" y="2202"/>
                  </a:cubicBezTo>
                  <a:cubicBezTo>
                    <a:pt x="855" y="2203"/>
                    <a:pt x="855" y="2205"/>
                    <a:pt x="856" y="2206"/>
                  </a:cubicBezTo>
                  <a:cubicBezTo>
                    <a:pt x="857" y="2207"/>
                    <a:pt x="858" y="2208"/>
                    <a:pt x="859" y="2209"/>
                  </a:cubicBezTo>
                  <a:cubicBezTo>
                    <a:pt x="860" y="2210"/>
                    <a:pt x="861" y="2211"/>
                    <a:pt x="862" y="2211"/>
                  </a:cubicBezTo>
                  <a:cubicBezTo>
                    <a:pt x="863" y="2211"/>
                    <a:pt x="863" y="2212"/>
                    <a:pt x="863" y="2212"/>
                  </a:cubicBezTo>
                  <a:cubicBezTo>
                    <a:pt x="863" y="2212"/>
                    <a:pt x="864" y="2212"/>
                    <a:pt x="864" y="2212"/>
                  </a:cubicBezTo>
                  <a:cubicBezTo>
                    <a:pt x="864" y="2212"/>
                    <a:pt x="865" y="2212"/>
                    <a:pt x="865" y="2212"/>
                  </a:cubicBezTo>
                  <a:cubicBezTo>
                    <a:pt x="865" y="2212"/>
                    <a:pt x="866" y="2212"/>
                    <a:pt x="866" y="2212"/>
                  </a:cubicBezTo>
                  <a:cubicBezTo>
                    <a:pt x="866" y="2212"/>
                    <a:pt x="867" y="2212"/>
                    <a:pt x="867" y="2212"/>
                  </a:cubicBezTo>
                  <a:cubicBezTo>
                    <a:pt x="867" y="2212"/>
                    <a:pt x="867" y="2212"/>
                    <a:pt x="867" y="2212"/>
                  </a:cubicBezTo>
                  <a:cubicBezTo>
                    <a:pt x="867" y="2212"/>
                    <a:pt x="867" y="2212"/>
                    <a:pt x="867" y="2212"/>
                  </a:cubicBezTo>
                  <a:cubicBezTo>
                    <a:pt x="867" y="2212"/>
                    <a:pt x="867" y="2211"/>
                    <a:pt x="866" y="2211"/>
                  </a:cubicBezTo>
                  <a:cubicBezTo>
                    <a:pt x="866" y="2211"/>
                    <a:pt x="866" y="2211"/>
                    <a:pt x="866" y="2211"/>
                  </a:cubicBezTo>
                  <a:cubicBezTo>
                    <a:pt x="865" y="2210"/>
                    <a:pt x="865" y="2210"/>
                    <a:pt x="865" y="2210"/>
                  </a:cubicBezTo>
                  <a:cubicBezTo>
                    <a:pt x="865" y="2210"/>
                    <a:pt x="865" y="2210"/>
                    <a:pt x="865" y="2209"/>
                  </a:cubicBezTo>
                  <a:cubicBezTo>
                    <a:pt x="864" y="2209"/>
                    <a:pt x="864" y="2209"/>
                    <a:pt x="864" y="2209"/>
                  </a:cubicBezTo>
                  <a:cubicBezTo>
                    <a:pt x="864" y="2208"/>
                    <a:pt x="863" y="2207"/>
                    <a:pt x="863" y="2206"/>
                  </a:cubicBezTo>
                  <a:cubicBezTo>
                    <a:pt x="862" y="2206"/>
                    <a:pt x="862" y="2204"/>
                    <a:pt x="862" y="2203"/>
                  </a:cubicBezTo>
                  <a:cubicBezTo>
                    <a:pt x="861" y="2202"/>
                    <a:pt x="861" y="2201"/>
                    <a:pt x="861" y="2200"/>
                  </a:cubicBezTo>
                  <a:cubicBezTo>
                    <a:pt x="861" y="2199"/>
                    <a:pt x="860" y="2198"/>
                    <a:pt x="860" y="2198"/>
                  </a:cubicBezTo>
                  <a:cubicBezTo>
                    <a:pt x="860" y="2197"/>
                    <a:pt x="860" y="2196"/>
                    <a:pt x="860" y="2196"/>
                  </a:cubicBezTo>
                  <a:cubicBezTo>
                    <a:pt x="860" y="2195"/>
                    <a:pt x="860" y="2194"/>
                    <a:pt x="859" y="2193"/>
                  </a:cubicBezTo>
                  <a:cubicBezTo>
                    <a:pt x="859" y="2193"/>
                    <a:pt x="859" y="2192"/>
                    <a:pt x="859" y="2191"/>
                  </a:cubicBezTo>
                  <a:cubicBezTo>
                    <a:pt x="858" y="2190"/>
                    <a:pt x="858" y="2188"/>
                    <a:pt x="858" y="2187"/>
                  </a:cubicBezTo>
                  <a:cubicBezTo>
                    <a:pt x="857" y="2186"/>
                    <a:pt x="857" y="2185"/>
                    <a:pt x="857" y="2184"/>
                  </a:cubicBezTo>
                  <a:cubicBezTo>
                    <a:pt x="857" y="2184"/>
                    <a:pt x="857" y="2183"/>
                    <a:pt x="856" y="2182"/>
                  </a:cubicBezTo>
                  <a:cubicBezTo>
                    <a:pt x="856" y="2181"/>
                    <a:pt x="856" y="2180"/>
                    <a:pt x="855" y="2180"/>
                  </a:cubicBezTo>
                  <a:cubicBezTo>
                    <a:pt x="856" y="2180"/>
                    <a:pt x="857" y="2181"/>
                    <a:pt x="857" y="2182"/>
                  </a:cubicBezTo>
                  <a:cubicBezTo>
                    <a:pt x="858" y="2183"/>
                    <a:pt x="859" y="2183"/>
                    <a:pt x="859" y="2184"/>
                  </a:cubicBezTo>
                  <a:cubicBezTo>
                    <a:pt x="860" y="2185"/>
                    <a:pt x="860" y="2185"/>
                    <a:pt x="860" y="2185"/>
                  </a:cubicBezTo>
                  <a:cubicBezTo>
                    <a:pt x="860" y="2185"/>
                    <a:pt x="860" y="2185"/>
                    <a:pt x="860" y="2185"/>
                  </a:cubicBezTo>
                  <a:cubicBezTo>
                    <a:pt x="860" y="2185"/>
                    <a:pt x="860" y="2185"/>
                    <a:pt x="860" y="2185"/>
                  </a:cubicBezTo>
                  <a:cubicBezTo>
                    <a:pt x="861" y="2186"/>
                    <a:pt x="861" y="2186"/>
                    <a:pt x="861" y="2187"/>
                  </a:cubicBezTo>
                  <a:cubicBezTo>
                    <a:pt x="862" y="2187"/>
                    <a:pt x="863" y="2188"/>
                    <a:pt x="863" y="2189"/>
                  </a:cubicBezTo>
                  <a:cubicBezTo>
                    <a:pt x="864" y="2190"/>
                    <a:pt x="865" y="2191"/>
                    <a:pt x="865" y="2191"/>
                  </a:cubicBezTo>
                  <a:cubicBezTo>
                    <a:pt x="867" y="2195"/>
                    <a:pt x="869" y="2198"/>
                    <a:pt x="871" y="2201"/>
                  </a:cubicBezTo>
                  <a:cubicBezTo>
                    <a:pt x="873" y="2204"/>
                    <a:pt x="874" y="2207"/>
                    <a:pt x="875" y="2210"/>
                  </a:cubicBezTo>
                  <a:cubicBezTo>
                    <a:pt x="875" y="2210"/>
                    <a:pt x="875" y="2211"/>
                    <a:pt x="875" y="2212"/>
                  </a:cubicBezTo>
                  <a:cubicBezTo>
                    <a:pt x="875" y="2212"/>
                    <a:pt x="876" y="2213"/>
                    <a:pt x="876" y="2214"/>
                  </a:cubicBezTo>
                  <a:cubicBezTo>
                    <a:pt x="876" y="2214"/>
                    <a:pt x="876" y="2215"/>
                    <a:pt x="876" y="2215"/>
                  </a:cubicBezTo>
                  <a:cubicBezTo>
                    <a:pt x="876" y="2216"/>
                    <a:pt x="876" y="2216"/>
                    <a:pt x="876" y="2217"/>
                  </a:cubicBezTo>
                  <a:cubicBezTo>
                    <a:pt x="876" y="2218"/>
                    <a:pt x="877" y="2219"/>
                    <a:pt x="877" y="2220"/>
                  </a:cubicBezTo>
                  <a:cubicBezTo>
                    <a:pt x="877" y="2220"/>
                    <a:pt x="877" y="2221"/>
                    <a:pt x="877" y="2221"/>
                  </a:cubicBezTo>
                  <a:cubicBezTo>
                    <a:pt x="877" y="2221"/>
                    <a:pt x="877" y="2222"/>
                    <a:pt x="877" y="2222"/>
                  </a:cubicBezTo>
                  <a:cubicBezTo>
                    <a:pt x="877" y="2223"/>
                    <a:pt x="877" y="2224"/>
                    <a:pt x="877" y="2224"/>
                  </a:cubicBezTo>
                  <a:cubicBezTo>
                    <a:pt x="877" y="2224"/>
                    <a:pt x="877" y="2223"/>
                    <a:pt x="877" y="2222"/>
                  </a:cubicBezTo>
                  <a:cubicBezTo>
                    <a:pt x="877" y="2222"/>
                    <a:pt x="877" y="2221"/>
                    <a:pt x="877" y="2221"/>
                  </a:cubicBezTo>
                  <a:cubicBezTo>
                    <a:pt x="878" y="2221"/>
                    <a:pt x="878" y="2220"/>
                    <a:pt x="878" y="2220"/>
                  </a:cubicBezTo>
                  <a:cubicBezTo>
                    <a:pt x="878" y="2219"/>
                    <a:pt x="878" y="2218"/>
                    <a:pt x="878" y="2217"/>
                  </a:cubicBezTo>
                  <a:cubicBezTo>
                    <a:pt x="878" y="2215"/>
                    <a:pt x="878" y="2212"/>
                    <a:pt x="878" y="2209"/>
                  </a:cubicBezTo>
                  <a:cubicBezTo>
                    <a:pt x="877" y="2206"/>
                    <a:pt x="876" y="2203"/>
                    <a:pt x="875" y="2199"/>
                  </a:cubicBezTo>
                  <a:cubicBezTo>
                    <a:pt x="874" y="2196"/>
                    <a:pt x="872" y="2192"/>
                    <a:pt x="870" y="2188"/>
                  </a:cubicBezTo>
                  <a:cubicBezTo>
                    <a:pt x="870" y="2187"/>
                    <a:pt x="869" y="2186"/>
                    <a:pt x="869" y="2185"/>
                  </a:cubicBezTo>
                  <a:cubicBezTo>
                    <a:pt x="868" y="2185"/>
                    <a:pt x="867" y="2184"/>
                    <a:pt x="867" y="2183"/>
                  </a:cubicBezTo>
                  <a:cubicBezTo>
                    <a:pt x="866" y="2182"/>
                    <a:pt x="866" y="2182"/>
                    <a:pt x="866" y="2181"/>
                  </a:cubicBezTo>
                  <a:cubicBezTo>
                    <a:pt x="865" y="2181"/>
                    <a:pt x="865" y="2181"/>
                    <a:pt x="865" y="2181"/>
                  </a:cubicBezTo>
                  <a:cubicBezTo>
                    <a:pt x="865" y="2180"/>
                    <a:pt x="865" y="2180"/>
                    <a:pt x="865" y="2180"/>
                  </a:cubicBezTo>
                  <a:cubicBezTo>
                    <a:pt x="864" y="2179"/>
                    <a:pt x="863" y="2178"/>
                    <a:pt x="863" y="2177"/>
                  </a:cubicBezTo>
                  <a:cubicBezTo>
                    <a:pt x="861" y="2175"/>
                    <a:pt x="860" y="2174"/>
                    <a:pt x="858" y="2172"/>
                  </a:cubicBezTo>
                  <a:cubicBezTo>
                    <a:pt x="857" y="2170"/>
                    <a:pt x="856" y="2168"/>
                    <a:pt x="854" y="2167"/>
                  </a:cubicBezTo>
                  <a:cubicBezTo>
                    <a:pt x="853" y="2165"/>
                    <a:pt x="852" y="2163"/>
                    <a:pt x="851" y="2161"/>
                  </a:cubicBezTo>
                  <a:cubicBezTo>
                    <a:pt x="850" y="2160"/>
                    <a:pt x="850" y="2160"/>
                    <a:pt x="850" y="2160"/>
                  </a:cubicBezTo>
                  <a:cubicBezTo>
                    <a:pt x="850" y="2159"/>
                    <a:pt x="849" y="2159"/>
                    <a:pt x="849" y="2158"/>
                  </a:cubicBezTo>
                  <a:cubicBezTo>
                    <a:pt x="849" y="2158"/>
                    <a:pt x="849" y="2157"/>
                    <a:pt x="849" y="2157"/>
                  </a:cubicBezTo>
                  <a:cubicBezTo>
                    <a:pt x="848" y="2155"/>
                    <a:pt x="848" y="2155"/>
                    <a:pt x="848" y="2155"/>
                  </a:cubicBezTo>
                  <a:cubicBezTo>
                    <a:pt x="847" y="2154"/>
                    <a:pt x="847" y="2154"/>
                    <a:pt x="847" y="2154"/>
                  </a:cubicBezTo>
                  <a:cubicBezTo>
                    <a:pt x="847" y="2153"/>
                    <a:pt x="847" y="2153"/>
                    <a:pt x="847" y="2153"/>
                  </a:cubicBezTo>
                  <a:cubicBezTo>
                    <a:pt x="847" y="2153"/>
                    <a:pt x="847" y="2153"/>
                    <a:pt x="847" y="2153"/>
                  </a:cubicBezTo>
                  <a:cubicBezTo>
                    <a:pt x="847" y="2153"/>
                    <a:pt x="847" y="2153"/>
                    <a:pt x="847" y="2153"/>
                  </a:cubicBezTo>
                  <a:cubicBezTo>
                    <a:pt x="847" y="2153"/>
                    <a:pt x="847" y="2153"/>
                    <a:pt x="847" y="2153"/>
                  </a:cubicBezTo>
                  <a:cubicBezTo>
                    <a:pt x="847" y="2152"/>
                    <a:pt x="847" y="2152"/>
                    <a:pt x="847" y="2152"/>
                  </a:cubicBezTo>
                  <a:cubicBezTo>
                    <a:pt x="847" y="2152"/>
                    <a:pt x="847" y="2151"/>
                    <a:pt x="847" y="2151"/>
                  </a:cubicBezTo>
                  <a:cubicBezTo>
                    <a:pt x="847" y="2150"/>
                    <a:pt x="847" y="2150"/>
                    <a:pt x="847" y="2149"/>
                  </a:cubicBezTo>
                  <a:cubicBezTo>
                    <a:pt x="846" y="2147"/>
                    <a:pt x="846" y="2145"/>
                    <a:pt x="847" y="2143"/>
                  </a:cubicBezTo>
                  <a:cubicBezTo>
                    <a:pt x="847" y="2140"/>
                    <a:pt x="847" y="2138"/>
                    <a:pt x="847" y="2136"/>
                  </a:cubicBezTo>
                  <a:cubicBezTo>
                    <a:pt x="848" y="2134"/>
                    <a:pt x="848" y="2132"/>
                    <a:pt x="849" y="2130"/>
                  </a:cubicBezTo>
                  <a:cubicBezTo>
                    <a:pt x="851" y="2121"/>
                    <a:pt x="854" y="2114"/>
                    <a:pt x="858" y="2108"/>
                  </a:cubicBezTo>
                  <a:cubicBezTo>
                    <a:pt x="858" y="2107"/>
                    <a:pt x="859" y="2106"/>
                    <a:pt x="859" y="2105"/>
                  </a:cubicBezTo>
                  <a:cubicBezTo>
                    <a:pt x="877" y="2090"/>
                    <a:pt x="897" y="2077"/>
                    <a:pt x="916" y="2064"/>
                  </a:cubicBezTo>
                  <a:cubicBezTo>
                    <a:pt x="913" y="2068"/>
                    <a:pt x="911" y="2073"/>
                    <a:pt x="908" y="2079"/>
                  </a:cubicBezTo>
                  <a:cubicBezTo>
                    <a:pt x="906" y="2082"/>
                    <a:pt x="905" y="2084"/>
                    <a:pt x="903" y="2087"/>
                  </a:cubicBezTo>
                  <a:cubicBezTo>
                    <a:pt x="903" y="2088"/>
                    <a:pt x="902" y="2089"/>
                    <a:pt x="902" y="2090"/>
                  </a:cubicBezTo>
                  <a:cubicBezTo>
                    <a:pt x="902" y="2090"/>
                    <a:pt x="901" y="2091"/>
                    <a:pt x="901" y="2092"/>
                  </a:cubicBezTo>
                  <a:cubicBezTo>
                    <a:pt x="900" y="2094"/>
                    <a:pt x="899" y="2095"/>
                    <a:pt x="899" y="2097"/>
                  </a:cubicBezTo>
                  <a:cubicBezTo>
                    <a:pt x="897" y="2100"/>
                    <a:pt x="896" y="2103"/>
                    <a:pt x="895" y="2107"/>
                  </a:cubicBezTo>
                  <a:cubicBezTo>
                    <a:pt x="894" y="2110"/>
                    <a:pt x="893" y="2114"/>
                    <a:pt x="892" y="2118"/>
                  </a:cubicBezTo>
                  <a:cubicBezTo>
                    <a:pt x="892" y="2122"/>
                    <a:pt x="892" y="2126"/>
                    <a:pt x="892" y="2130"/>
                  </a:cubicBezTo>
                  <a:cubicBezTo>
                    <a:pt x="893" y="2132"/>
                    <a:pt x="893" y="2134"/>
                    <a:pt x="893" y="2136"/>
                  </a:cubicBezTo>
                  <a:cubicBezTo>
                    <a:pt x="894" y="2136"/>
                    <a:pt x="894" y="2136"/>
                    <a:pt x="894" y="2136"/>
                  </a:cubicBezTo>
                  <a:cubicBezTo>
                    <a:pt x="894" y="2137"/>
                    <a:pt x="894" y="2137"/>
                    <a:pt x="894" y="2137"/>
                  </a:cubicBezTo>
                  <a:cubicBezTo>
                    <a:pt x="894" y="2137"/>
                    <a:pt x="894" y="2137"/>
                    <a:pt x="894" y="2137"/>
                  </a:cubicBezTo>
                  <a:cubicBezTo>
                    <a:pt x="894" y="2137"/>
                    <a:pt x="894" y="2137"/>
                    <a:pt x="894" y="2137"/>
                  </a:cubicBezTo>
                  <a:cubicBezTo>
                    <a:pt x="894" y="2137"/>
                    <a:pt x="894" y="2137"/>
                    <a:pt x="894" y="2137"/>
                  </a:cubicBezTo>
                  <a:cubicBezTo>
                    <a:pt x="894" y="2138"/>
                    <a:pt x="894" y="2138"/>
                    <a:pt x="894" y="2138"/>
                  </a:cubicBezTo>
                  <a:cubicBezTo>
                    <a:pt x="895" y="2140"/>
                    <a:pt x="895" y="2140"/>
                    <a:pt x="895" y="2140"/>
                  </a:cubicBezTo>
                  <a:cubicBezTo>
                    <a:pt x="895" y="2140"/>
                    <a:pt x="895" y="2141"/>
                    <a:pt x="895" y="2141"/>
                  </a:cubicBezTo>
                  <a:cubicBezTo>
                    <a:pt x="896" y="2143"/>
                    <a:pt x="897" y="2145"/>
                    <a:pt x="898" y="2147"/>
                  </a:cubicBezTo>
                  <a:cubicBezTo>
                    <a:pt x="899" y="2148"/>
                    <a:pt x="899" y="2148"/>
                    <a:pt x="899" y="2148"/>
                  </a:cubicBezTo>
                  <a:cubicBezTo>
                    <a:pt x="900" y="2148"/>
                    <a:pt x="900" y="2148"/>
                    <a:pt x="900" y="2148"/>
                  </a:cubicBezTo>
                  <a:cubicBezTo>
                    <a:pt x="900" y="2149"/>
                    <a:pt x="900" y="2149"/>
                    <a:pt x="900" y="2149"/>
                  </a:cubicBezTo>
                  <a:cubicBezTo>
                    <a:pt x="902" y="2151"/>
                    <a:pt x="902" y="2151"/>
                    <a:pt x="902" y="2151"/>
                  </a:cubicBezTo>
                  <a:cubicBezTo>
                    <a:pt x="904" y="2154"/>
                    <a:pt x="907" y="2157"/>
                    <a:pt x="910" y="2160"/>
                  </a:cubicBezTo>
                  <a:cubicBezTo>
                    <a:pt x="911" y="2161"/>
                    <a:pt x="913" y="2162"/>
                    <a:pt x="914" y="2163"/>
                  </a:cubicBezTo>
                  <a:cubicBezTo>
                    <a:pt x="915" y="2164"/>
                    <a:pt x="917" y="2166"/>
                    <a:pt x="918" y="2167"/>
                  </a:cubicBezTo>
                  <a:cubicBezTo>
                    <a:pt x="921" y="2169"/>
                    <a:pt x="924" y="2171"/>
                    <a:pt x="927" y="2173"/>
                  </a:cubicBezTo>
                  <a:cubicBezTo>
                    <a:pt x="932" y="2177"/>
                    <a:pt x="937" y="2181"/>
                    <a:pt x="942" y="2185"/>
                  </a:cubicBezTo>
                  <a:cubicBezTo>
                    <a:pt x="946" y="2189"/>
                    <a:pt x="950" y="2193"/>
                    <a:pt x="953" y="2198"/>
                  </a:cubicBezTo>
                  <a:cubicBezTo>
                    <a:pt x="956" y="2202"/>
                    <a:pt x="958" y="2207"/>
                    <a:pt x="960" y="2211"/>
                  </a:cubicBezTo>
                  <a:cubicBezTo>
                    <a:pt x="962" y="2215"/>
                    <a:pt x="963" y="2218"/>
                    <a:pt x="964" y="2221"/>
                  </a:cubicBezTo>
                  <a:cubicBezTo>
                    <a:pt x="965" y="2224"/>
                    <a:pt x="965" y="2227"/>
                    <a:pt x="965" y="2228"/>
                  </a:cubicBezTo>
                  <a:cubicBezTo>
                    <a:pt x="966" y="2230"/>
                    <a:pt x="966" y="2231"/>
                    <a:pt x="966" y="2231"/>
                  </a:cubicBezTo>
                  <a:cubicBezTo>
                    <a:pt x="966" y="2231"/>
                    <a:pt x="966" y="2230"/>
                    <a:pt x="966" y="2228"/>
                  </a:cubicBezTo>
                  <a:cubicBezTo>
                    <a:pt x="966" y="2228"/>
                    <a:pt x="966" y="2226"/>
                    <a:pt x="966" y="2225"/>
                  </a:cubicBezTo>
                  <a:cubicBezTo>
                    <a:pt x="966" y="2224"/>
                    <a:pt x="965" y="2223"/>
                    <a:pt x="965" y="2221"/>
                  </a:cubicBezTo>
                  <a:cubicBezTo>
                    <a:pt x="965" y="2218"/>
                    <a:pt x="964" y="2214"/>
                    <a:pt x="963" y="2210"/>
                  </a:cubicBezTo>
                  <a:cubicBezTo>
                    <a:pt x="961" y="2205"/>
                    <a:pt x="959" y="2200"/>
                    <a:pt x="957" y="2195"/>
                  </a:cubicBezTo>
                  <a:cubicBezTo>
                    <a:pt x="956" y="2195"/>
                    <a:pt x="956" y="2194"/>
                    <a:pt x="956" y="2194"/>
                  </a:cubicBezTo>
                  <a:cubicBezTo>
                    <a:pt x="955" y="2193"/>
                    <a:pt x="955" y="2192"/>
                    <a:pt x="954" y="2192"/>
                  </a:cubicBezTo>
                  <a:cubicBezTo>
                    <a:pt x="954" y="2190"/>
                    <a:pt x="953" y="2189"/>
                    <a:pt x="952" y="2188"/>
                  </a:cubicBezTo>
                  <a:cubicBezTo>
                    <a:pt x="952" y="2187"/>
                    <a:pt x="951" y="2187"/>
                    <a:pt x="951" y="2186"/>
                  </a:cubicBezTo>
                  <a:cubicBezTo>
                    <a:pt x="950" y="2185"/>
                    <a:pt x="950" y="2185"/>
                    <a:pt x="949" y="2184"/>
                  </a:cubicBezTo>
                  <a:cubicBezTo>
                    <a:pt x="948" y="2183"/>
                    <a:pt x="947" y="2182"/>
                    <a:pt x="946" y="2181"/>
                  </a:cubicBezTo>
                  <a:cubicBezTo>
                    <a:pt x="942" y="2176"/>
                    <a:pt x="936" y="2171"/>
                    <a:pt x="931" y="2167"/>
                  </a:cubicBezTo>
                  <a:cubicBezTo>
                    <a:pt x="928" y="2165"/>
                    <a:pt x="924" y="2162"/>
                    <a:pt x="921" y="2159"/>
                  </a:cubicBezTo>
                  <a:cubicBezTo>
                    <a:pt x="921" y="2160"/>
                    <a:pt x="922" y="2160"/>
                    <a:pt x="922" y="2160"/>
                  </a:cubicBezTo>
                  <a:cubicBezTo>
                    <a:pt x="924" y="2160"/>
                    <a:pt x="926" y="2161"/>
                    <a:pt x="929" y="2161"/>
                  </a:cubicBezTo>
                  <a:cubicBezTo>
                    <a:pt x="930" y="2161"/>
                    <a:pt x="931" y="2161"/>
                    <a:pt x="932" y="2161"/>
                  </a:cubicBezTo>
                  <a:cubicBezTo>
                    <a:pt x="933" y="2162"/>
                    <a:pt x="934" y="2162"/>
                    <a:pt x="935" y="2162"/>
                  </a:cubicBezTo>
                  <a:cubicBezTo>
                    <a:pt x="938" y="2162"/>
                    <a:pt x="940" y="2162"/>
                    <a:pt x="942" y="2162"/>
                  </a:cubicBezTo>
                  <a:cubicBezTo>
                    <a:pt x="945" y="2162"/>
                    <a:pt x="947" y="2163"/>
                    <a:pt x="949" y="2163"/>
                  </a:cubicBezTo>
                  <a:cubicBezTo>
                    <a:pt x="951" y="2163"/>
                    <a:pt x="953" y="2163"/>
                    <a:pt x="955" y="2163"/>
                  </a:cubicBezTo>
                  <a:cubicBezTo>
                    <a:pt x="957" y="2164"/>
                    <a:pt x="959" y="2164"/>
                    <a:pt x="961" y="2165"/>
                  </a:cubicBezTo>
                  <a:cubicBezTo>
                    <a:pt x="962" y="2165"/>
                    <a:pt x="962" y="2165"/>
                    <a:pt x="963" y="2165"/>
                  </a:cubicBezTo>
                  <a:cubicBezTo>
                    <a:pt x="963" y="2165"/>
                    <a:pt x="963" y="2165"/>
                    <a:pt x="964" y="2165"/>
                  </a:cubicBezTo>
                  <a:cubicBezTo>
                    <a:pt x="965" y="2165"/>
                    <a:pt x="966" y="2166"/>
                    <a:pt x="966" y="2166"/>
                  </a:cubicBezTo>
                  <a:cubicBezTo>
                    <a:pt x="967" y="2166"/>
                    <a:pt x="968" y="2167"/>
                    <a:pt x="969" y="2167"/>
                  </a:cubicBezTo>
                  <a:cubicBezTo>
                    <a:pt x="969" y="2167"/>
                    <a:pt x="970" y="2167"/>
                    <a:pt x="971" y="2168"/>
                  </a:cubicBezTo>
                  <a:cubicBezTo>
                    <a:pt x="971" y="2168"/>
                    <a:pt x="972" y="2168"/>
                    <a:pt x="972" y="2169"/>
                  </a:cubicBezTo>
                  <a:cubicBezTo>
                    <a:pt x="973" y="2169"/>
                    <a:pt x="973" y="2169"/>
                    <a:pt x="974" y="2169"/>
                  </a:cubicBezTo>
                  <a:cubicBezTo>
                    <a:pt x="975" y="2170"/>
                    <a:pt x="975" y="2170"/>
                    <a:pt x="976" y="2171"/>
                  </a:cubicBezTo>
                  <a:cubicBezTo>
                    <a:pt x="976" y="2171"/>
                    <a:pt x="976" y="2171"/>
                    <a:pt x="976" y="2171"/>
                  </a:cubicBezTo>
                  <a:cubicBezTo>
                    <a:pt x="976" y="2171"/>
                    <a:pt x="976" y="2171"/>
                    <a:pt x="976" y="2171"/>
                  </a:cubicBezTo>
                  <a:cubicBezTo>
                    <a:pt x="976" y="2170"/>
                    <a:pt x="975" y="2169"/>
                    <a:pt x="975" y="2168"/>
                  </a:cubicBezTo>
                  <a:cubicBezTo>
                    <a:pt x="975" y="2168"/>
                    <a:pt x="974" y="2167"/>
                    <a:pt x="974" y="2167"/>
                  </a:cubicBezTo>
                  <a:cubicBezTo>
                    <a:pt x="973" y="2166"/>
                    <a:pt x="973" y="2166"/>
                    <a:pt x="972" y="2165"/>
                  </a:cubicBezTo>
                  <a:cubicBezTo>
                    <a:pt x="972" y="2165"/>
                    <a:pt x="971" y="2164"/>
                    <a:pt x="971" y="2164"/>
                  </a:cubicBezTo>
                  <a:cubicBezTo>
                    <a:pt x="970" y="2163"/>
                    <a:pt x="969" y="2163"/>
                    <a:pt x="968" y="2162"/>
                  </a:cubicBezTo>
                  <a:cubicBezTo>
                    <a:pt x="967" y="2161"/>
                    <a:pt x="965" y="2160"/>
                    <a:pt x="963" y="2159"/>
                  </a:cubicBezTo>
                  <a:cubicBezTo>
                    <a:pt x="961" y="2158"/>
                    <a:pt x="959" y="2157"/>
                    <a:pt x="957" y="2157"/>
                  </a:cubicBezTo>
                  <a:cubicBezTo>
                    <a:pt x="956" y="2156"/>
                    <a:pt x="955" y="2156"/>
                    <a:pt x="953" y="2156"/>
                  </a:cubicBezTo>
                  <a:cubicBezTo>
                    <a:pt x="952" y="2155"/>
                    <a:pt x="951" y="2155"/>
                    <a:pt x="950" y="2155"/>
                  </a:cubicBezTo>
                  <a:cubicBezTo>
                    <a:pt x="948" y="2155"/>
                    <a:pt x="945" y="2154"/>
                    <a:pt x="943" y="2154"/>
                  </a:cubicBezTo>
                  <a:cubicBezTo>
                    <a:pt x="940" y="2154"/>
                    <a:pt x="938" y="2154"/>
                    <a:pt x="936" y="2154"/>
                  </a:cubicBezTo>
                  <a:cubicBezTo>
                    <a:pt x="935" y="2154"/>
                    <a:pt x="933" y="2154"/>
                    <a:pt x="932" y="2154"/>
                  </a:cubicBezTo>
                  <a:cubicBezTo>
                    <a:pt x="931" y="2154"/>
                    <a:pt x="930" y="2154"/>
                    <a:pt x="929" y="2154"/>
                  </a:cubicBezTo>
                  <a:cubicBezTo>
                    <a:pt x="927" y="2154"/>
                    <a:pt x="925" y="2154"/>
                    <a:pt x="923" y="2154"/>
                  </a:cubicBezTo>
                  <a:cubicBezTo>
                    <a:pt x="921" y="2154"/>
                    <a:pt x="919" y="2154"/>
                    <a:pt x="918" y="2153"/>
                  </a:cubicBezTo>
                  <a:cubicBezTo>
                    <a:pt x="917" y="2153"/>
                    <a:pt x="916" y="2153"/>
                    <a:pt x="915" y="2153"/>
                  </a:cubicBezTo>
                  <a:cubicBezTo>
                    <a:pt x="915" y="2153"/>
                    <a:pt x="914" y="2153"/>
                    <a:pt x="914" y="2153"/>
                  </a:cubicBezTo>
                  <a:cubicBezTo>
                    <a:pt x="912" y="2151"/>
                    <a:pt x="910" y="2149"/>
                    <a:pt x="908" y="2147"/>
                  </a:cubicBezTo>
                  <a:cubicBezTo>
                    <a:pt x="906" y="2145"/>
                    <a:pt x="906" y="2145"/>
                    <a:pt x="906" y="2145"/>
                  </a:cubicBezTo>
                  <a:cubicBezTo>
                    <a:pt x="906" y="2144"/>
                    <a:pt x="906" y="2144"/>
                    <a:pt x="906" y="2144"/>
                  </a:cubicBezTo>
                  <a:cubicBezTo>
                    <a:pt x="906" y="2143"/>
                    <a:pt x="906" y="2143"/>
                    <a:pt x="906" y="2143"/>
                  </a:cubicBezTo>
                  <a:cubicBezTo>
                    <a:pt x="905" y="2142"/>
                    <a:pt x="905" y="2142"/>
                    <a:pt x="905" y="2142"/>
                  </a:cubicBezTo>
                  <a:cubicBezTo>
                    <a:pt x="904" y="2141"/>
                    <a:pt x="904" y="2140"/>
                    <a:pt x="903" y="2138"/>
                  </a:cubicBezTo>
                  <a:cubicBezTo>
                    <a:pt x="903" y="2138"/>
                    <a:pt x="903" y="2138"/>
                    <a:pt x="903" y="2138"/>
                  </a:cubicBezTo>
                  <a:cubicBezTo>
                    <a:pt x="903" y="2138"/>
                    <a:pt x="903" y="2138"/>
                    <a:pt x="903" y="2138"/>
                  </a:cubicBezTo>
                  <a:cubicBezTo>
                    <a:pt x="902" y="2137"/>
                    <a:pt x="902" y="2137"/>
                    <a:pt x="902" y="2137"/>
                  </a:cubicBezTo>
                  <a:cubicBezTo>
                    <a:pt x="902" y="2136"/>
                    <a:pt x="902" y="2136"/>
                    <a:pt x="902" y="2136"/>
                  </a:cubicBezTo>
                  <a:cubicBezTo>
                    <a:pt x="901" y="2134"/>
                    <a:pt x="901" y="2134"/>
                    <a:pt x="901" y="2134"/>
                  </a:cubicBezTo>
                  <a:cubicBezTo>
                    <a:pt x="901" y="2134"/>
                    <a:pt x="901" y="2134"/>
                    <a:pt x="901" y="2134"/>
                  </a:cubicBezTo>
                  <a:cubicBezTo>
                    <a:pt x="901" y="2134"/>
                    <a:pt x="901" y="2134"/>
                    <a:pt x="901" y="2134"/>
                  </a:cubicBezTo>
                  <a:cubicBezTo>
                    <a:pt x="901" y="2133"/>
                    <a:pt x="901" y="2133"/>
                    <a:pt x="901" y="2133"/>
                  </a:cubicBezTo>
                  <a:cubicBezTo>
                    <a:pt x="901" y="2132"/>
                    <a:pt x="900" y="2130"/>
                    <a:pt x="900" y="2129"/>
                  </a:cubicBezTo>
                  <a:cubicBezTo>
                    <a:pt x="900" y="2125"/>
                    <a:pt x="900" y="2122"/>
                    <a:pt x="900" y="2119"/>
                  </a:cubicBezTo>
                  <a:cubicBezTo>
                    <a:pt x="901" y="2112"/>
                    <a:pt x="903" y="2106"/>
                    <a:pt x="905" y="2099"/>
                  </a:cubicBezTo>
                  <a:cubicBezTo>
                    <a:pt x="906" y="2098"/>
                    <a:pt x="906" y="2096"/>
                    <a:pt x="907" y="2095"/>
                  </a:cubicBezTo>
                  <a:cubicBezTo>
                    <a:pt x="907" y="2094"/>
                    <a:pt x="908" y="2093"/>
                    <a:pt x="908" y="2092"/>
                  </a:cubicBezTo>
                  <a:cubicBezTo>
                    <a:pt x="908" y="2092"/>
                    <a:pt x="909" y="2091"/>
                    <a:pt x="909" y="2090"/>
                  </a:cubicBezTo>
                  <a:cubicBezTo>
                    <a:pt x="910" y="2087"/>
                    <a:pt x="912" y="2084"/>
                    <a:pt x="913" y="2081"/>
                  </a:cubicBezTo>
                  <a:cubicBezTo>
                    <a:pt x="915" y="2076"/>
                    <a:pt x="918" y="2070"/>
                    <a:pt x="920" y="2066"/>
                  </a:cubicBezTo>
                  <a:cubicBezTo>
                    <a:pt x="922" y="2063"/>
                    <a:pt x="923" y="2061"/>
                    <a:pt x="924" y="2058"/>
                  </a:cubicBezTo>
                  <a:cubicBezTo>
                    <a:pt x="952" y="2039"/>
                    <a:pt x="975" y="2022"/>
                    <a:pt x="982" y="2005"/>
                  </a:cubicBezTo>
                  <a:cubicBezTo>
                    <a:pt x="978" y="2019"/>
                    <a:pt x="976" y="2035"/>
                    <a:pt x="977" y="2052"/>
                  </a:cubicBezTo>
                  <a:cubicBezTo>
                    <a:pt x="976" y="2052"/>
                    <a:pt x="976" y="2053"/>
                    <a:pt x="976" y="2054"/>
                  </a:cubicBezTo>
                  <a:cubicBezTo>
                    <a:pt x="974" y="2056"/>
                    <a:pt x="973" y="2059"/>
                    <a:pt x="971" y="2062"/>
                  </a:cubicBezTo>
                  <a:cubicBezTo>
                    <a:pt x="970" y="2063"/>
                    <a:pt x="969" y="2064"/>
                    <a:pt x="968" y="2066"/>
                  </a:cubicBezTo>
                  <a:cubicBezTo>
                    <a:pt x="967" y="2066"/>
                    <a:pt x="967" y="2067"/>
                    <a:pt x="966" y="2068"/>
                  </a:cubicBezTo>
                  <a:cubicBezTo>
                    <a:pt x="966" y="2068"/>
                    <a:pt x="965" y="2069"/>
                    <a:pt x="964" y="2070"/>
                  </a:cubicBezTo>
                  <a:cubicBezTo>
                    <a:pt x="963" y="2071"/>
                    <a:pt x="962" y="2072"/>
                    <a:pt x="960" y="2074"/>
                  </a:cubicBezTo>
                  <a:cubicBezTo>
                    <a:pt x="959" y="2075"/>
                    <a:pt x="958" y="2076"/>
                    <a:pt x="956" y="2078"/>
                  </a:cubicBezTo>
                  <a:cubicBezTo>
                    <a:pt x="955" y="2079"/>
                    <a:pt x="953" y="2081"/>
                    <a:pt x="952" y="2082"/>
                  </a:cubicBezTo>
                  <a:cubicBezTo>
                    <a:pt x="952" y="2083"/>
                    <a:pt x="951" y="2083"/>
                    <a:pt x="951" y="2084"/>
                  </a:cubicBezTo>
                  <a:cubicBezTo>
                    <a:pt x="951" y="2084"/>
                    <a:pt x="951" y="2084"/>
                    <a:pt x="951" y="2084"/>
                  </a:cubicBezTo>
                  <a:cubicBezTo>
                    <a:pt x="950" y="2084"/>
                    <a:pt x="950" y="2084"/>
                    <a:pt x="950" y="2084"/>
                  </a:cubicBezTo>
                  <a:cubicBezTo>
                    <a:pt x="950" y="2085"/>
                    <a:pt x="950" y="2085"/>
                    <a:pt x="950" y="2085"/>
                  </a:cubicBezTo>
                  <a:cubicBezTo>
                    <a:pt x="950" y="2085"/>
                    <a:pt x="950" y="2085"/>
                    <a:pt x="950" y="2085"/>
                  </a:cubicBezTo>
                  <a:cubicBezTo>
                    <a:pt x="948" y="2087"/>
                    <a:pt x="948" y="2087"/>
                    <a:pt x="948" y="2087"/>
                  </a:cubicBezTo>
                  <a:cubicBezTo>
                    <a:pt x="948" y="2088"/>
                    <a:pt x="947" y="2089"/>
                    <a:pt x="946" y="2090"/>
                  </a:cubicBezTo>
                  <a:cubicBezTo>
                    <a:pt x="946" y="2091"/>
                    <a:pt x="946" y="2091"/>
                    <a:pt x="946" y="2091"/>
                  </a:cubicBezTo>
                  <a:cubicBezTo>
                    <a:pt x="945" y="2092"/>
                    <a:pt x="945" y="2092"/>
                    <a:pt x="945" y="2092"/>
                  </a:cubicBezTo>
                  <a:cubicBezTo>
                    <a:pt x="945" y="2093"/>
                    <a:pt x="945" y="2093"/>
                    <a:pt x="945" y="2093"/>
                  </a:cubicBezTo>
                  <a:cubicBezTo>
                    <a:pt x="944" y="2094"/>
                    <a:pt x="944" y="2095"/>
                    <a:pt x="943" y="2096"/>
                  </a:cubicBezTo>
                  <a:cubicBezTo>
                    <a:pt x="943" y="2097"/>
                    <a:pt x="942" y="2098"/>
                    <a:pt x="942" y="2099"/>
                  </a:cubicBezTo>
                  <a:cubicBezTo>
                    <a:pt x="941" y="2100"/>
                    <a:pt x="941" y="2102"/>
                    <a:pt x="940" y="2104"/>
                  </a:cubicBezTo>
                  <a:cubicBezTo>
                    <a:pt x="940" y="2105"/>
                    <a:pt x="939" y="2106"/>
                    <a:pt x="939" y="2107"/>
                  </a:cubicBezTo>
                  <a:cubicBezTo>
                    <a:pt x="939" y="2108"/>
                    <a:pt x="939" y="2108"/>
                    <a:pt x="939" y="2109"/>
                  </a:cubicBezTo>
                  <a:cubicBezTo>
                    <a:pt x="939" y="2109"/>
                    <a:pt x="939" y="2110"/>
                    <a:pt x="939" y="2110"/>
                  </a:cubicBezTo>
                  <a:cubicBezTo>
                    <a:pt x="938" y="2111"/>
                    <a:pt x="938" y="2112"/>
                    <a:pt x="938" y="2113"/>
                  </a:cubicBezTo>
                  <a:cubicBezTo>
                    <a:pt x="938" y="2114"/>
                    <a:pt x="938" y="2115"/>
                    <a:pt x="938" y="2116"/>
                  </a:cubicBezTo>
                  <a:cubicBezTo>
                    <a:pt x="938" y="2117"/>
                    <a:pt x="938" y="2117"/>
                    <a:pt x="938" y="2117"/>
                  </a:cubicBezTo>
                  <a:cubicBezTo>
                    <a:pt x="938" y="2118"/>
                    <a:pt x="938" y="2118"/>
                    <a:pt x="938" y="2119"/>
                  </a:cubicBezTo>
                  <a:cubicBezTo>
                    <a:pt x="937" y="2120"/>
                    <a:pt x="937" y="2121"/>
                    <a:pt x="937" y="2122"/>
                  </a:cubicBezTo>
                  <a:cubicBezTo>
                    <a:pt x="937" y="2123"/>
                    <a:pt x="937" y="2123"/>
                    <a:pt x="937" y="2124"/>
                  </a:cubicBezTo>
                  <a:cubicBezTo>
                    <a:pt x="938" y="2125"/>
                    <a:pt x="938" y="2126"/>
                    <a:pt x="938" y="2127"/>
                  </a:cubicBezTo>
                  <a:cubicBezTo>
                    <a:pt x="938" y="2128"/>
                    <a:pt x="938" y="2129"/>
                    <a:pt x="938" y="2129"/>
                  </a:cubicBezTo>
                  <a:cubicBezTo>
                    <a:pt x="938" y="2130"/>
                    <a:pt x="938" y="2131"/>
                    <a:pt x="938" y="2132"/>
                  </a:cubicBezTo>
                  <a:cubicBezTo>
                    <a:pt x="939" y="2135"/>
                    <a:pt x="940" y="2138"/>
                    <a:pt x="940" y="2140"/>
                  </a:cubicBezTo>
                  <a:cubicBezTo>
                    <a:pt x="941" y="2141"/>
                    <a:pt x="941" y="2142"/>
                    <a:pt x="942" y="2143"/>
                  </a:cubicBezTo>
                  <a:cubicBezTo>
                    <a:pt x="942" y="2144"/>
                    <a:pt x="942" y="2145"/>
                    <a:pt x="943" y="2146"/>
                  </a:cubicBezTo>
                  <a:cubicBezTo>
                    <a:pt x="943" y="2146"/>
                    <a:pt x="943" y="2147"/>
                    <a:pt x="943" y="2147"/>
                  </a:cubicBezTo>
                  <a:cubicBezTo>
                    <a:pt x="943" y="2147"/>
                    <a:pt x="944" y="2148"/>
                    <a:pt x="944" y="2148"/>
                  </a:cubicBezTo>
                  <a:cubicBezTo>
                    <a:pt x="944" y="2149"/>
                    <a:pt x="944" y="2149"/>
                    <a:pt x="945" y="2150"/>
                  </a:cubicBezTo>
                  <a:cubicBezTo>
                    <a:pt x="945" y="2150"/>
                    <a:pt x="945" y="2151"/>
                    <a:pt x="945" y="2151"/>
                  </a:cubicBezTo>
                  <a:cubicBezTo>
                    <a:pt x="945" y="2151"/>
                    <a:pt x="945" y="2150"/>
                    <a:pt x="945" y="2149"/>
                  </a:cubicBezTo>
                  <a:cubicBezTo>
                    <a:pt x="945" y="2149"/>
                    <a:pt x="945" y="2148"/>
                    <a:pt x="945" y="2148"/>
                  </a:cubicBezTo>
                  <a:cubicBezTo>
                    <a:pt x="945" y="2147"/>
                    <a:pt x="945" y="2147"/>
                    <a:pt x="944" y="2147"/>
                  </a:cubicBezTo>
                  <a:cubicBezTo>
                    <a:pt x="944" y="2146"/>
                    <a:pt x="944" y="2146"/>
                    <a:pt x="944" y="2145"/>
                  </a:cubicBezTo>
                  <a:cubicBezTo>
                    <a:pt x="944" y="2145"/>
                    <a:pt x="944" y="2144"/>
                    <a:pt x="944" y="2143"/>
                  </a:cubicBezTo>
                  <a:cubicBezTo>
                    <a:pt x="944" y="2142"/>
                    <a:pt x="943" y="2140"/>
                    <a:pt x="943" y="2139"/>
                  </a:cubicBezTo>
                  <a:cubicBezTo>
                    <a:pt x="943" y="2137"/>
                    <a:pt x="943" y="2134"/>
                    <a:pt x="943" y="2131"/>
                  </a:cubicBezTo>
                  <a:cubicBezTo>
                    <a:pt x="943" y="2131"/>
                    <a:pt x="943" y="2130"/>
                    <a:pt x="943" y="2129"/>
                  </a:cubicBezTo>
                  <a:cubicBezTo>
                    <a:pt x="943" y="2128"/>
                    <a:pt x="943" y="2128"/>
                    <a:pt x="943" y="2127"/>
                  </a:cubicBezTo>
                  <a:cubicBezTo>
                    <a:pt x="943" y="2125"/>
                    <a:pt x="943" y="2124"/>
                    <a:pt x="943" y="2122"/>
                  </a:cubicBezTo>
                  <a:cubicBezTo>
                    <a:pt x="943" y="2121"/>
                    <a:pt x="944" y="2120"/>
                    <a:pt x="944" y="2120"/>
                  </a:cubicBezTo>
                  <a:cubicBezTo>
                    <a:pt x="944" y="2119"/>
                    <a:pt x="944" y="2119"/>
                    <a:pt x="944" y="2118"/>
                  </a:cubicBezTo>
                  <a:cubicBezTo>
                    <a:pt x="944" y="2118"/>
                    <a:pt x="944" y="2117"/>
                    <a:pt x="944" y="2117"/>
                  </a:cubicBezTo>
                  <a:cubicBezTo>
                    <a:pt x="944" y="2116"/>
                    <a:pt x="945" y="2115"/>
                    <a:pt x="945" y="2114"/>
                  </a:cubicBezTo>
                  <a:cubicBezTo>
                    <a:pt x="945" y="2114"/>
                    <a:pt x="945" y="2113"/>
                    <a:pt x="945" y="2112"/>
                  </a:cubicBezTo>
                  <a:cubicBezTo>
                    <a:pt x="946" y="2111"/>
                    <a:pt x="946" y="2111"/>
                    <a:pt x="946" y="2111"/>
                  </a:cubicBezTo>
                  <a:cubicBezTo>
                    <a:pt x="946" y="2110"/>
                    <a:pt x="946" y="2110"/>
                    <a:pt x="946" y="2109"/>
                  </a:cubicBezTo>
                  <a:cubicBezTo>
                    <a:pt x="946" y="2108"/>
                    <a:pt x="947" y="2108"/>
                    <a:pt x="947" y="2107"/>
                  </a:cubicBezTo>
                  <a:cubicBezTo>
                    <a:pt x="947" y="2106"/>
                    <a:pt x="948" y="2105"/>
                    <a:pt x="948" y="2104"/>
                  </a:cubicBezTo>
                  <a:cubicBezTo>
                    <a:pt x="948" y="2104"/>
                    <a:pt x="948" y="2103"/>
                    <a:pt x="949" y="2103"/>
                  </a:cubicBezTo>
                  <a:cubicBezTo>
                    <a:pt x="949" y="2102"/>
                    <a:pt x="949" y="2102"/>
                    <a:pt x="949" y="2102"/>
                  </a:cubicBezTo>
                  <a:cubicBezTo>
                    <a:pt x="949" y="2101"/>
                    <a:pt x="949" y="2101"/>
                    <a:pt x="950" y="2101"/>
                  </a:cubicBezTo>
                  <a:cubicBezTo>
                    <a:pt x="949" y="2102"/>
                    <a:pt x="949" y="2104"/>
                    <a:pt x="950" y="2106"/>
                  </a:cubicBezTo>
                  <a:cubicBezTo>
                    <a:pt x="950" y="2107"/>
                    <a:pt x="950" y="2109"/>
                    <a:pt x="950" y="2110"/>
                  </a:cubicBezTo>
                  <a:cubicBezTo>
                    <a:pt x="950" y="2112"/>
                    <a:pt x="951" y="2113"/>
                    <a:pt x="951" y="2115"/>
                  </a:cubicBezTo>
                  <a:cubicBezTo>
                    <a:pt x="951" y="2115"/>
                    <a:pt x="952" y="2115"/>
                    <a:pt x="952" y="2116"/>
                  </a:cubicBezTo>
                  <a:cubicBezTo>
                    <a:pt x="952" y="2117"/>
                    <a:pt x="952" y="2117"/>
                    <a:pt x="952" y="2117"/>
                  </a:cubicBezTo>
                  <a:cubicBezTo>
                    <a:pt x="952" y="2117"/>
                    <a:pt x="952" y="2117"/>
                    <a:pt x="952" y="2117"/>
                  </a:cubicBezTo>
                  <a:cubicBezTo>
                    <a:pt x="953" y="2118"/>
                    <a:pt x="953" y="2118"/>
                    <a:pt x="953" y="2118"/>
                  </a:cubicBezTo>
                  <a:cubicBezTo>
                    <a:pt x="953" y="2118"/>
                    <a:pt x="953" y="2118"/>
                    <a:pt x="953" y="2119"/>
                  </a:cubicBezTo>
                  <a:cubicBezTo>
                    <a:pt x="954" y="2120"/>
                    <a:pt x="955" y="2121"/>
                    <a:pt x="956" y="2122"/>
                  </a:cubicBezTo>
                  <a:cubicBezTo>
                    <a:pt x="958" y="2125"/>
                    <a:pt x="960" y="2127"/>
                    <a:pt x="961" y="2129"/>
                  </a:cubicBezTo>
                  <a:cubicBezTo>
                    <a:pt x="962" y="2129"/>
                    <a:pt x="962" y="2130"/>
                    <a:pt x="963" y="2130"/>
                  </a:cubicBezTo>
                  <a:cubicBezTo>
                    <a:pt x="963" y="2131"/>
                    <a:pt x="963" y="2131"/>
                    <a:pt x="963" y="2131"/>
                  </a:cubicBezTo>
                  <a:cubicBezTo>
                    <a:pt x="964" y="2131"/>
                    <a:pt x="964" y="2131"/>
                    <a:pt x="964" y="2131"/>
                  </a:cubicBezTo>
                  <a:cubicBezTo>
                    <a:pt x="965" y="2132"/>
                    <a:pt x="965" y="2132"/>
                    <a:pt x="965" y="2132"/>
                  </a:cubicBezTo>
                  <a:cubicBezTo>
                    <a:pt x="965" y="2133"/>
                    <a:pt x="965" y="2133"/>
                    <a:pt x="965" y="2133"/>
                  </a:cubicBezTo>
                  <a:cubicBezTo>
                    <a:pt x="965" y="2133"/>
                    <a:pt x="966" y="2134"/>
                    <a:pt x="966" y="2134"/>
                  </a:cubicBezTo>
                  <a:cubicBezTo>
                    <a:pt x="968" y="2136"/>
                    <a:pt x="969" y="2138"/>
                    <a:pt x="970" y="2140"/>
                  </a:cubicBezTo>
                  <a:cubicBezTo>
                    <a:pt x="972" y="2142"/>
                    <a:pt x="973" y="2143"/>
                    <a:pt x="974" y="2145"/>
                  </a:cubicBezTo>
                  <a:cubicBezTo>
                    <a:pt x="975" y="2147"/>
                    <a:pt x="975" y="2148"/>
                    <a:pt x="976" y="2150"/>
                  </a:cubicBezTo>
                  <a:cubicBezTo>
                    <a:pt x="977" y="2151"/>
                    <a:pt x="978" y="2153"/>
                    <a:pt x="978" y="2154"/>
                  </a:cubicBezTo>
                  <a:cubicBezTo>
                    <a:pt x="979" y="2155"/>
                    <a:pt x="979" y="2156"/>
                    <a:pt x="979" y="2156"/>
                  </a:cubicBezTo>
                  <a:cubicBezTo>
                    <a:pt x="979" y="2157"/>
                    <a:pt x="980" y="2157"/>
                    <a:pt x="980" y="2157"/>
                  </a:cubicBezTo>
                  <a:cubicBezTo>
                    <a:pt x="980" y="2157"/>
                    <a:pt x="980" y="2157"/>
                    <a:pt x="980" y="2156"/>
                  </a:cubicBezTo>
                  <a:cubicBezTo>
                    <a:pt x="980" y="2156"/>
                    <a:pt x="980" y="2155"/>
                    <a:pt x="980" y="2153"/>
                  </a:cubicBezTo>
                  <a:cubicBezTo>
                    <a:pt x="980" y="2152"/>
                    <a:pt x="979" y="2151"/>
                    <a:pt x="979" y="2149"/>
                  </a:cubicBezTo>
                  <a:cubicBezTo>
                    <a:pt x="979" y="2147"/>
                    <a:pt x="979" y="2145"/>
                    <a:pt x="978" y="2143"/>
                  </a:cubicBezTo>
                  <a:cubicBezTo>
                    <a:pt x="977" y="2141"/>
                    <a:pt x="977" y="2139"/>
                    <a:pt x="976" y="2137"/>
                  </a:cubicBezTo>
                  <a:cubicBezTo>
                    <a:pt x="975" y="2135"/>
                    <a:pt x="973" y="2132"/>
                    <a:pt x="972" y="2130"/>
                  </a:cubicBezTo>
                  <a:cubicBezTo>
                    <a:pt x="972" y="2130"/>
                    <a:pt x="971" y="2129"/>
                    <a:pt x="971" y="2128"/>
                  </a:cubicBezTo>
                  <a:cubicBezTo>
                    <a:pt x="970" y="2128"/>
                    <a:pt x="970" y="2128"/>
                    <a:pt x="970" y="2128"/>
                  </a:cubicBezTo>
                  <a:cubicBezTo>
                    <a:pt x="970" y="2127"/>
                    <a:pt x="970" y="2127"/>
                    <a:pt x="970" y="2127"/>
                  </a:cubicBezTo>
                  <a:cubicBezTo>
                    <a:pt x="969" y="2126"/>
                    <a:pt x="969" y="2126"/>
                    <a:pt x="969" y="2126"/>
                  </a:cubicBezTo>
                  <a:cubicBezTo>
                    <a:pt x="968" y="2125"/>
                    <a:pt x="968" y="2125"/>
                    <a:pt x="968" y="2125"/>
                  </a:cubicBezTo>
                  <a:cubicBezTo>
                    <a:pt x="968" y="2125"/>
                    <a:pt x="968" y="2124"/>
                    <a:pt x="967" y="2124"/>
                  </a:cubicBezTo>
                  <a:cubicBezTo>
                    <a:pt x="965" y="2121"/>
                    <a:pt x="964" y="2120"/>
                    <a:pt x="962" y="2118"/>
                  </a:cubicBezTo>
                  <a:cubicBezTo>
                    <a:pt x="961" y="2117"/>
                    <a:pt x="961" y="2116"/>
                    <a:pt x="960" y="2115"/>
                  </a:cubicBezTo>
                  <a:cubicBezTo>
                    <a:pt x="960" y="2114"/>
                    <a:pt x="960" y="2114"/>
                    <a:pt x="960" y="2114"/>
                  </a:cubicBezTo>
                  <a:cubicBezTo>
                    <a:pt x="959" y="2114"/>
                    <a:pt x="959" y="2114"/>
                    <a:pt x="959" y="2114"/>
                  </a:cubicBezTo>
                  <a:cubicBezTo>
                    <a:pt x="959" y="2114"/>
                    <a:pt x="959" y="2113"/>
                    <a:pt x="959" y="2113"/>
                  </a:cubicBezTo>
                  <a:cubicBezTo>
                    <a:pt x="959" y="2112"/>
                    <a:pt x="959" y="2112"/>
                    <a:pt x="959" y="2112"/>
                  </a:cubicBezTo>
                  <a:cubicBezTo>
                    <a:pt x="958" y="2112"/>
                    <a:pt x="958" y="2112"/>
                    <a:pt x="958" y="2112"/>
                  </a:cubicBezTo>
                  <a:cubicBezTo>
                    <a:pt x="958" y="2111"/>
                    <a:pt x="958" y="2110"/>
                    <a:pt x="957" y="2109"/>
                  </a:cubicBezTo>
                  <a:cubicBezTo>
                    <a:pt x="957" y="2107"/>
                    <a:pt x="957" y="2106"/>
                    <a:pt x="957" y="2105"/>
                  </a:cubicBezTo>
                  <a:cubicBezTo>
                    <a:pt x="956" y="2103"/>
                    <a:pt x="956" y="2101"/>
                    <a:pt x="956" y="2098"/>
                  </a:cubicBezTo>
                  <a:cubicBezTo>
                    <a:pt x="955" y="2096"/>
                    <a:pt x="955" y="2094"/>
                    <a:pt x="955" y="2092"/>
                  </a:cubicBezTo>
                  <a:cubicBezTo>
                    <a:pt x="955" y="2092"/>
                    <a:pt x="955" y="2091"/>
                    <a:pt x="955" y="2091"/>
                  </a:cubicBezTo>
                  <a:cubicBezTo>
                    <a:pt x="956" y="2089"/>
                    <a:pt x="956" y="2089"/>
                    <a:pt x="956" y="2089"/>
                  </a:cubicBezTo>
                  <a:cubicBezTo>
                    <a:pt x="957" y="2088"/>
                    <a:pt x="957" y="2088"/>
                    <a:pt x="957" y="2088"/>
                  </a:cubicBezTo>
                  <a:cubicBezTo>
                    <a:pt x="957" y="2088"/>
                    <a:pt x="958" y="2088"/>
                    <a:pt x="958" y="2087"/>
                  </a:cubicBezTo>
                  <a:cubicBezTo>
                    <a:pt x="959" y="2086"/>
                    <a:pt x="960" y="2084"/>
                    <a:pt x="962" y="2083"/>
                  </a:cubicBezTo>
                  <a:cubicBezTo>
                    <a:pt x="963" y="2082"/>
                    <a:pt x="964" y="2080"/>
                    <a:pt x="966" y="2079"/>
                  </a:cubicBezTo>
                  <a:cubicBezTo>
                    <a:pt x="967" y="2077"/>
                    <a:pt x="968" y="2076"/>
                    <a:pt x="970" y="2074"/>
                  </a:cubicBezTo>
                  <a:cubicBezTo>
                    <a:pt x="970" y="2073"/>
                    <a:pt x="971" y="2073"/>
                    <a:pt x="971" y="2072"/>
                  </a:cubicBezTo>
                  <a:cubicBezTo>
                    <a:pt x="972" y="2071"/>
                    <a:pt x="973" y="2070"/>
                    <a:pt x="973" y="2070"/>
                  </a:cubicBezTo>
                  <a:cubicBezTo>
                    <a:pt x="974" y="2068"/>
                    <a:pt x="975" y="2066"/>
                    <a:pt x="976" y="2065"/>
                  </a:cubicBezTo>
                  <a:cubicBezTo>
                    <a:pt x="976" y="2064"/>
                    <a:pt x="977" y="2063"/>
                    <a:pt x="977" y="2062"/>
                  </a:cubicBezTo>
                  <a:cubicBezTo>
                    <a:pt x="980" y="2095"/>
                    <a:pt x="994" y="2134"/>
                    <a:pt x="1028" y="2180"/>
                  </a:cubicBezTo>
                  <a:cubicBezTo>
                    <a:pt x="1031" y="2184"/>
                    <a:pt x="1033" y="2188"/>
                    <a:pt x="1036" y="2193"/>
                  </a:cubicBezTo>
                  <a:cubicBezTo>
                    <a:pt x="1036" y="2194"/>
                    <a:pt x="1036" y="2196"/>
                    <a:pt x="1037" y="2198"/>
                  </a:cubicBezTo>
                  <a:cubicBezTo>
                    <a:pt x="1038" y="2203"/>
                    <a:pt x="1039" y="2209"/>
                    <a:pt x="1041" y="2216"/>
                  </a:cubicBezTo>
                  <a:cubicBezTo>
                    <a:pt x="1042" y="2219"/>
                    <a:pt x="1043" y="2223"/>
                    <a:pt x="1044" y="2227"/>
                  </a:cubicBezTo>
                  <a:cubicBezTo>
                    <a:pt x="1045" y="2230"/>
                    <a:pt x="1046" y="2234"/>
                    <a:pt x="1046" y="2239"/>
                  </a:cubicBezTo>
                  <a:cubicBezTo>
                    <a:pt x="1047" y="2239"/>
                    <a:pt x="1047" y="2240"/>
                    <a:pt x="1047" y="2240"/>
                  </a:cubicBezTo>
                  <a:cubicBezTo>
                    <a:pt x="1047" y="2241"/>
                    <a:pt x="1047" y="2241"/>
                    <a:pt x="1047" y="2241"/>
                  </a:cubicBezTo>
                  <a:cubicBezTo>
                    <a:pt x="1047" y="2241"/>
                    <a:pt x="1047" y="2241"/>
                    <a:pt x="1047" y="2241"/>
                  </a:cubicBezTo>
                  <a:cubicBezTo>
                    <a:pt x="1047" y="2242"/>
                    <a:pt x="1047" y="2242"/>
                    <a:pt x="1047" y="2242"/>
                  </a:cubicBezTo>
                  <a:cubicBezTo>
                    <a:pt x="1047" y="2243"/>
                    <a:pt x="1047" y="2244"/>
                    <a:pt x="1048" y="2245"/>
                  </a:cubicBezTo>
                  <a:cubicBezTo>
                    <a:pt x="1048" y="2246"/>
                    <a:pt x="1048" y="2247"/>
                    <a:pt x="1048" y="2248"/>
                  </a:cubicBezTo>
                  <a:cubicBezTo>
                    <a:pt x="1048" y="2249"/>
                    <a:pt x="1048" y="2250"/>
                    <a:pt x="1049" y="2250"/>
                  </a:cubicBezTo>
                  <a:cubicBezTo>
                    <a:pt x="1049" y="2251"/>
                    <a:pt x="1049" y="2251"/>
                    <a:pt x="1049" y="2252"/>
                  </a:cubicBezTo>
                  <a:cubicBezTo>
                    <a:pt x="1049" y="2254"/>
                    <a:pt x="1049" y="2256"/>
                    <a:pt x="1050" y="2259"/>
                  </a:cubicBezTo>
                  <a:cubicBezTo>
                    <a:pt x="1050" y="2261"/>
                    <a:pt x="1050" y="2264"/>
                    <a:pt x="1050" y="2266"/>
                  </a:cubicBezTo>
                  <a:cubicBezTo>
                    <a:pt x="1051" y="2276"/>
                    <a:pt x="1050" y="2286"/>
                    <a:pt x="1049" y="2297"/>
                  </a:cubicBezTo>
                  <a:cubicBezTo>
                    <a:pt x="1049" y="2300"/>
                    <a:pt x="1049" y="2302"/>
                    <a:pt x="1049" y="2305"/>
                  </a:cubicBezTo>
                  <a:cubicBezTo>
                    <a:pt x="1049" y="2306"/>
                    <a:pt x="1048" y="2306"/>
                    <a:pt x="1048" y="2307"/>
                  </a:cubicBezTo>
                  <a:cubicBezTo>
                    <a:pt x="1048" y="2309"/>
                    <a:pt x="1047" y="2311"/>
                    <a:pt x="1046" y="2313"/>
                  </a:cubicBezTo>
                  <a:cubicBezTo>
                    <a:pt x="1045" y="2315"/>
                    <a:pt x="1043" y="2318"/>
                    <a:pt x="1041" y="2321"/>
                  </a:cubicBezTo>
                  <a:cubicBezTo>
                    <a:pt x="1039" y="2324"/>
                    <a:pt x="1037" y="2327"/>
                    <a:pt x="1035" y="2330"/>
                  </a:cubicBezTo>
                  <a:cubicBezTo>
                    <a:pt x="1034" y="2331"/>
                    <a:pt x="1034" y="2332"/>
                    <a:pt x="1033" y="2333"/>
                  </a:cubicBezTo>
                  <a:cubicBezTo>
                    <a:pt x="1033" y="2333"/>
                    <a:pt x="1032" y="2334"/>
                    <a:pt x="1031" y="2335"/>
                  </a:cubicBezTo>
                  <a:cubicBezTo>
                    <a:pt x="1030" y="2337"/>
                    <a:pt x="1029" y="2338"/>
                    <a:pt x="1028" y="2340"/>
                  </a:cubicBezTo>
                  <a:cubicBezTo>
                    <a:pt x="1025" y="2343"/>
                    <a:pt x="1022" y="2346"/>
                    <a:pt x="1020" y="2349"/>
                  </a:cubicBezTo>
                  <a:cubicBezTo>
                    <a:pt x="1017" y="2353"/>
                    <a:pt x="1014" y="2356"/>
                    <a:pt x="1012" y="2360"/>
                  </a:cubicBezTo>
                  <a:cubicBezTo>
                    <a:pt x="1011" y="2361"/>
                    <a:pt x="1010" y="2363"/>
                    <a:pt x="1009" y="2365"/>
                  </a:cubicBezTo>
                  <a:cubicBezTo>
                    <a:pt x="1008" y="2366"/>
                    <a:pt x="1008" y="2367"/>
                    <a:pt x="1007" y="2368"/>
                  </a:cubicBezTo>
                  <a:cubicBezTo>
                    <a:pt x="1007" y="2368"/>
                    <a:pt x="1007" y="2368"/>
                    <a:pt x="1007" y="2368"/>
                  </a:cubicBezTo>
                  <a:cubicBezTo>
                    <a:pt x="1006" y="2369"/>
                    <a:pt x="1006" y="2369"/>
                    <a:pt x="1006" y="2369"/>
                  </a:cubicBezTo>
                  <a:cubicBezTo>
                    <a:pt x="1006" y="2370"/>
                    <a:pt x="1006" y="2370"/>
                    <a:pt x="1006" y="2370"/>
                  </a:cubicBezTo>
                  <a:cubicBezTo>
                    <a:pt x="1004" y="2374"/>
                    <a:pt x="1002" y="2378"/>
                    <a:pt x="1001" y="2381"/>
                  </a:cubicBezTo>
                  <a:cubicBezTo>
                    <a:pt x="1000" y="2385"/>
                    <a:pt x="1000" y="2389"/>
                    <a:pt x="999" y="2392"/>
                  </a:cubicBezTo>
                  <a:cubicBezTo>
                    <a:pt x="999" y="2393"/>
                    <a:pt x="999" y="2395"/>
                    <a:pt x="999" y="2397"/>
                  </a:cubicBezTo>
                  <a:cubicBezTo>
                    <a:pt x="999" y="2398"/>
                    <a:pt x="999" y="2399"/>
                    <a:pt x="999" y="2401"/>
                  </a:cubicBezTo>
                  <a:cubicBezTo>
                    <a:pt x="999" y="2403"/>
                    <a:pt x="1000" y="2406"/>
                    <a:pt x="1000" y="2407"/>
                  </a:cubicBezTo>
                  <a:cubicBezTo>
                    <a:pt x="1001" y="2409"/>
                    <a:pt x="1001" y="2411"/>
                    <a:pt x="1002" y="2412"/>
                  </a:cubicBezTo>
                  <a:cubicBezTo>
                    <a:pt x="1002" y="2412"/>
                    <a:pt x="1003" y="2413"/>
                    <a:pt x="1003" y="2413"/>
                  </a:cubicBezTo>
                  <a:cubicBezTo>
                    <a:pt x="1003" y="2413"/>
                    <a:pt x="1002" y="2412"/>
                    <a:pt x="1002" y="2411"/>
                  </a:cubicBezTo>
                  <a:cubicBezTo>
                    <a:pt x="1002" y="2410"/>
                    <a:pt x="1002" y="2409"/>
                    <a:pt x="1002" y="2407"/>
                  </a:cubicBezTo>
                  <a:cubicBezTo>
                    <a:pt x="1002" y="2405"/>
                    <a:pt x="1002" y="2403"/>
                    <a:pt x="1002" y="2401"/>
                  </a:cubicBezTo>
                  <a:cubicBezTo>
                    <a:pt x="1002" y="2398"/>
                    <a:pt x="1003" y="2396"/>
                    <a:pt x="1004" y="2393"/>
                  </a:cubicBezTo>
                  <a:cubicBezTo>
                    <a:pt x="1004" y="2390"/>
                    <a:pt x="1006" y="2387"/>
                    <a:pt x="1007" y="2383"/>
                  </a:cubicBezTo>
                  <a:cubicBezTo>
                    <a:pt x="1008" y="2380"/>
                    <a:pt x="1010" y="2377"/>
                    <a:pt x="1012" y="2374"/>
                  </a:cubicBezTo>
                  <a:cubicBezTo>
                    <a:pt x="1012" y="2373"/>
                    <a:pt x="1012" y="2373"/>
                    <a:pt x="1013" y="2373"/>
                  </a:cubicBezTo>
                  <a:cubicBezTo>
                    <a:pt x="1013" y="2372"/>
                    <a:pt x="1013" y="2372"/>
                    <a:pt x="1013" y="2372"/>
                  </a:cubicBezTo>
                  <a:cubicBezTo>
                    <a:pt x="1013" y="2371"/>
                    <a:pt x="1013" y="2371"/>
                    <a:pt x="1013" y="2371"/>
                  </a:cubicBezTo>
                  <a:cubicBezTo>
                    <a:pt x="1014" y="2371"/>
                    <a:pt x="1014" y="2370"/>
                    <a:pt x="1015" y="2369"/>
                  </a:cubicBezTo>
                  <a:cubicBezTo>
                    <a:pt x="1016" y="2368"/>
                    <a:pt x="1016" y="2367"/>
                    <a:pt x="1017" y="2367"/>
                  </a:cubicBezTo>
                  <a:cubicBezTo>
                    <a:pt x="1017" y="2366"/>
                    <a:pt x="1018" y="2365"/>
                    <a:pt x="1018" y="2364"/>
                  </a:cubicBezTo>
                  <a:cubicBezTo>
                    <a:pt x="1021" y="2361"/>
                    <a:pt x="1023" y="2358"/>
                    <a:pt x="1026" y="2354"/>
                  </a:cubicBezTo>
                  <a:cubicBezTo>
                    <a:pt x="1028" y="2351"/>
                    <a:pt x="1031" y="2348"/>
                    <a:pt x="1034" y="2344"/>
                  </a:cubicBezTo>
                  <a:cubicBezTo>
                    <a:pt x="1035" y="2343"/>
                    <a:pt x="1036" y="2341"/>
                    <a:pt x="1037" y="2339"/>
                  </a:cubicBezTo>
                  <a:cubicBezTo>
                    <a:pt x="1038" y="2339"/>
                    <a:pt x="1038" y="2338"/>
                    <a:pt x="1039" y="2337"/>
                  </a:cubicBezTo>
                  <a:cubicBezTo>
                    <a:pt x="1040" y="2336"/>
                    <a:pt x="1040" y="2335"/>
                    <a:pt x="1041" y="2334"/>
                  </a:cubicBezTo>
                  <a:cubicBezTo>
                    <a:pt x="1042" y="2332"/>
                    <a:pt x="1044" y="2329"/>
                    <a:pt x="1045" y="2326"/>
                  </a:cubicBezTo>
                  <a:cubicBezTo>
                    <a:pt x="1045" y="2327"/>
                    <a:pt x="1045" y="2328"/>
                    <a:pt x="1045" y="2330"/>
                  </a:cubicBezTo>
                  <a:cubicBezTo>
                    <a:pt x="1043" y="2341"/>
                    <a:pt x="1040" y="2352"/>
                    <a:pt x="1038" y="2363"/>
                  </a:cubicBezTo>
                  <a:cubicBezTo>
                    <a:pt x="1035" y="2375"/>
                    <a:pt x="1032" y="2386"/>
                    <a:pt x="1029" y="2397"/>
                  </a:cubicBezTo>
                  <a:cubicBezTo>
                    <a:pt x="1029" y="2400"/>
                    <a:pt x="1028" y="2402"/>
                    <a:pt x="1028" y="2405"/>
                  </a:cubicBezTo>
                  <a:cubicBezTo>
                    <a:pt x="1027" y="2408"/>
                    <a:pt x="1026" y="2411"/>
                    <a:pt x="1026" y="2414"/>
                  </a:cubicBezTo>
                  <a:cubicBezTo>
                    <a:pt x="1025" y="2419"/>
                    <a:pt x="1024" y="2424"/>
                    <a:pt x="1023" y="2430"/>
                  </a:cubicBezTo>
                  <a:cubicBezTo>
                    <a:pt x="1022" y="2435"/>
                    <a:pt x="1021" y="2441"/>
                    <a:pt x="1020" y="2446"/>
                  </a:cubicBezTo>
                  <a:cubicBezTo>
                    <a:pt x="1020" y="2451"/>
                    <a:pt x="1019" y="2456"/>
                    <a:pt x="1019" y="2461"/>
                  </a:cubicBezTo>
                  <a:cubicBezTo>
                    <a:pt x="1018" y="2466"/>
                    <a:pt x="1018" y="2470"/>
                    <a:pt x="1018" y="2474"/>
                  </a:cubicBezTo>
                  <a:cubicBezTo>
                    <a:pt x="1018" y="2475"/>
                    <a:pt x="1018" y="2475"/>
                    <a:pt x="1017" y="2476"/>
                  </a:cubicBezTo>
                  <a:cubicBezTo>
                    <a:pt x="1017" y="2476"/>
                    <a:pt x="1017" y="2477"/>
                    <a:pt x="1016" y="2478"/>
                  </a:cubicBezTo>
                  <a:cubicBezTo>
                    <a:pt x="1016" y="2478"/>
                    <a:pt x="1015" y="2479"/>
                    <a:pt x="1014" y="2480"/>
                  </a:cubicBezTo>
                  <a:cubicBezTo>
                    <a:pt x="1014" y="2481"/>
                    <a:pt x="1013" y="2481"/>
                    <a:pt x="1013" y="2482"/>
                  </a:cubicBezTo>
                  <a:cubicBezTo>
                    <a:pt x="1012" y="2483"/>
                    <a:pt x="1012" y="2483"/>
                    <a:pt x="1012" y="2483"/>
                  </a:cubicBezTo>
                  <a:cubicBezTo>
                    <a:pt x="1011" y="2484"/>
                    <a:pt x="1011" y="2484"/>
                    <a:pt x="1010" y="2484"/>
                  </a:cubicBezTo>
                  <a:cubicBezTo>
                    <a:pt x="1009" y="2486"/>
                    <a:pt x="1007" y="2488"/>
                    <a:pt x="1005" y="2489"/>
                  </a:cubicBezTo>
                  <a:cubicBezTo>
                    <a:pt x="1003" y="2491"/>
                    <a:pt x="1001" y="2492"/>
                    <a:pt x="999" y="2494"/>
                  </a:cubicBezTo>
                  <a:cubicBezTo>
                    <a:pt x="997" y="2495"/>
                    <a:pt x="995" y="2497"/>
                    <a:pt x="993" y="2499"/>
                  </a:cubicBezTo>
                  <a:cubicBezTo>
                    <a:pt x="991" y="2500"/>
                    <a:pt x="989" y="2502"/>
                    <a:pt x="987" y="2504"/>
                  </a:cubicBezTo>
                  <a:cubicBezTo>
                    <a:pt x="986" y="2505"/>
                    <a:pt x="985" y="2505"/>
                    <a:pt x="984" y="2506"/>
                  </a:cubicBezTo>
                  <a:cubicBezTo>
                    <a:pt x="983" y="2507"/>
                    <a:pt x="982" y="2508"/>
                    <a:pt x="981" y="2509"/>
                  </a:cubicBezTo>
                  <a:cubicBezTo>
                    <a:pt x="979" y="2511"/>
                    <a:pt x="977" y="2513"/>
                    <a:pt x="976" y="2515"/>
                  </a:cubicBezTo>
                  <a:cubicBezTo>
                    <a:pt x="974" y="2517"/>
                    <a:pt x="973" y="2519"/>
                    <a:pt x="972" y="2521"/>
                  </a:cubicBezTo>
                  <a:cubicBezTo>
                    <a:pt x="971" y="2522"/>
                    <a:pt x="971" y="2523"/>
                    <a:pt x="971" y="2523"/>
                  </a:cubicBezTo>
                  <a:cubicBezTo>
                    <a:pt x="970" y="2524"/>
                    <a:pt x="970" y="2525"/>
                    <a:pt x="970" y="2526"/>
                  </a:cubicBezTo>
                  <a:cubicBezTo>
                    <a:pt x="969" y="2527"/>
                    <a:pt x="969" y="2528"/>
                    <a:pt x="969" y="2528"/>
                  </a:cubicBezTo>
                  <a:cubicBezTo>
                    <a:pt x="969" y="2529"/>
                    <a:pt x="969" y="2530"/>
                    <a:pt x="969" y="2530"/>
                  </a:cubicBezTo>
                  <a:cubicBezTo>
                    <a:pt x="968" y="2532"/>
                    <a:pt x="969" y="2533"/>
                    <a:pt x="968" y="2533"/>
                  </a:cubicBezTo>
                  <a:cubicBezTo>
                    <a:pt x="968" y="2534"/>
                    <a:pt x="968" y="2534"/>
                    <a:pt x="968" y="2534"/>
                  </a:cubicBezTo>
                  <a:cubicBezTo>
                    <a:pt x="968" y="2534"/>
                    <a:pt x="969" y="2534"/>
                    <a:pt x="969" y="2533"/>
                  </a:cubicBezTo>
                  <a:cubicBezTo>
                    <a:pt x="969" y="2533"/>
                    <a:pt x="970" y="2532"/>
                    <a:pt x="970" y="2531"/>
                  </a:cubicBezTo>
                  <a:cubicBezTo>
                    <a:pt x="970" y="2530"/>
                    <a:pt x="971" y="2530"/>
                    <a:pt x="971" y="2529"/>
                  </a:cubicBezTo>
                  <a:cubicBezTo>
                    <a:pt x="972" y="2529"/>
                    <a:pt x="972" y="2528"/>
                    <a:pt x="972" y="2527"/>
                  </a:cubicBezTo>
                  <a:cubicBezTo>
                    <a:pt x="973" y="2527"/>
                    <a:pt x="973" y="2526"/>
                    <a:pt x="974" y="2525"/>
                  </a:cubicBezTo>
                  <a:cubicBezTo>
                    <a:pt x="974" y="2525"/>
                    <a:pt x="975" y="2524"/>
                    <a:pt x="976" y="2523"/>
                  </a:cubicBezTo>
                  <a:cubicBezTo>
                    <a:pt x="976" y="2522"/>
                    <a:pt x="977" y="2522"/>
                    <a:pt x="978" y="2521"/>
                  </a:cubicBezTo>
                  <a:cubicBezTo>
                    <a:pt x="978" y="2521"/>
                    <a:pt x="978" y="2520"/>
                    <a:pt x="979" y="2520"/>
                  </a:cubicBezTo>
                  <a:cubicBezTo>
                    <a:pt x="979" y="2520"/>
                    <a:pt x="980" y="2519"/>
                    <a:pt x="980" y="2519"/>
                  </a:cubicBezTo>
                  <a:cubicBezTo>
                    <a:pt x="982" y="2517"/>
                    <a:pt x="983" y="2516"/>
                    <a:pt x="985" y="2514"/>
                  </a:cubicBezTo>
                  <a:cubicBezTo>
                    <a:pt x="987" y="2513"/>
                    <a:pt x="989" y="2511"/>
                    <a:pt x="991" y="2510"/>
                  </a:cubicBezTo>
                  <a:cubicBezTo>
                    <a:pt x="994" y="2508"/>
                    <a:pt x="996" y="2507"/>
                    <a:pt x="998" y="2505"/>
                  </a:cubicBezTo>
                  <a:cubicBezTo>
                    <a:pt x="1000" y="2503"/>
                    <a:pt x="1002" y="2502"/>
                    <a:pt x="1004" y="2500"/>
                  </a:cubicBezTo>
                  <a:cubicBezTo>
                    <a:pt x="1005" y="2499"/>
                    <a:pt x="1006" y="2498"/>
                    <a:pt x="1007" y="2497"/>
                  </a:cubicBezTo>
                  <a:cubicBezTo>
                    <a:pt x="1008" y="2497"/>
                    <a:pt x="1008" y="2496"/>
                    <a:pt x="1009" y="2496"/>
                  </a:cubicBezTo>
                  <a:cubicBezTo>
                    <a:pt x="1009" y="2495"/>
                    <a:pt x="1010" y="2495"/>
                    <a:pt x="1010" y="2494"/>
                  </a:cubicBezTo>
                  <a:cubicBezTo>
                    <a:pt x="1012" y="2492"/>
                    <a:pt x="1014" y="2490"/>
                    <a:pt x="1015" y="2488"/>
                  </a:cubicBezTo>
                  <a:cubicBezTo>
                    <a:pt x="1016" y="2486"/>
                    <a:pt x="1017" y="2485"/>
                    <a:pt x="1018" y="2483"/>
                  </a:cubicBezTo>
                  <a:cubicBezTo>
                    <a:pt x="1018" y="2485"/>
                    <a:pt x="1018" y="2487"/>
                    <a:pt x="1018" y="2490"/>
                  </a:cubicBezTo>
                  <a:cubicBezTo>
                    <a:pt x="1019" y="2498"/>
                    <a:pt x="1020" y="2506"/>
                    <a:pt x="1021" y="2513"/>
                  </a:cubicBezTo>
                  <a:cubicBezTo>
                    <a:pt x="1023" y="2520"/>
                    <a:pt x="1024" y="2526"/>
                    <a:pt x="1026" y="2531"/>
                  </a:cubicBezTo>
                  <a:cubicBezTo>
                    <a:pt x="1026" y="2532"/>
                    <a:pt x="1027" y="2534"/>
                    <a:pt x="1027" y="2535"/>
                  </a:cubicBezTo>
                  <a:cubicBezTo>
                    <a:pt x="1028" y="2536"/>
                    <a:pt x="1028" y="2537"/>
                    <a:pt x="1028" y="2538"/>
                  </a:cubicBezTo>
                  <a:cubicBezTo>
                    <a:pt x="1029" y="2539"/>
                    <a:pt x="1030" y="2541"/>
                    <a:pt x="1030" y="2542"/>
                  </a:cubicBezTo>
                  <a:cubicBezTo>
                    <a:pt x="1031" y="2545"/>
                    <a:pt x="1032" y="2546"/>
                    <a:pt x="1032" y="2546"/>
                  </a:cubicBezTo>
                  <a:cubicBezTo>
                    <a:pt x="1032" y="2546"/>
                    <a:pt x="1032" y="2545"/>
                    <a:pt x="1031" y="2542"/>
                  </a:cubicBezTo>
                  <a:cubicBezTo>
                    <a:pt x="1030" y="2541"/>
                    <a:pt x="1030" y="2539"/>
                    <a:pt x="1029" y="2537"/>
                  </a:cubicBezTo>
                  <a:cubicBezTo>
                    <a:pt x="1029" y="2536"/>
                    <a:pt x="1029" y="2535"/>
                    <a:pt x="1028" y="2534"/>
                  </a:cubicBezTo>
                  <a:cubicBezTo>
                    <a:pt x="1028" y="2533"/>
                    <a:pt x="1028" y="2532"/>
                    <a:pt x="1027" y="2531"/>
                  </a:cubicBezTo>
                  <a:cubicBezTo>
                    <a:pt x="1026" y="2526"/>
                    <a:pt x="1025" y="2520"/>
                    <a:pt x="1024" y="2513"/>
                  </a:cubicBezTo>
                  <a:cubicBezTo>
                    <a:pt x="1024" y="2509"/>
                    <a:pt x="1023" y="2506"/>
                    <a:pt x="1023" y="2502"/>
                  </a:cubicBezTo>
                  <a:cubicBezTo>
                    <a:pt x="1023" y="2498"/>
                    <a:pt x="1023" y="2494"/>
                    <a:pt x="1023" y="2490"/>
                  </a:cubicBezTo>
                  <a:cubicBezTo>
                    <a:pt x="1023" y="2481"/>
                    <a:pt x="1024" y="2472"/>
                    <a:pt x="1025" y="2462"/>
                  </a:cubicBezTo>
                  <a:cubicBezTo>
                    <a:pt x="1026" y="2452"/>
                    <a:pt x="1027" y="2442"/>
                    <a:pt x="1030" y="2431"/>
                  </a:cubicBezTo>
                  <a:cubicBezTo>
                    <a:pt x="1032" y="2421"/>
                    <a:pt x="1034" y="2410"/>
                    <a:pt x="1037" y="2399"/>
                  </a:cubicBezTo>
                  <a:cubicBezTo>
                    <a:pt x="1037" y="2398"/>
                    <a:pt x="1037" y="2398"/>
                    <a:pt x="1037" y="2398"/>
                  </a:cubicBezTo>
                  <a:cubicBezTo>
                    <a:pt x="1037" y="2398"/>
                    <a:pt x="1037" y="2399"/>
                    <a:pt x="1037" y="2399"/>
                  </a:cubicBezTo>
                  <a:cubicBezTo>
                    <a:pt x="1038" y="2400"/>
                    <a:pt x="1038" y="2401"/>
                    <a:pt x="1039" y="2402"/>
                  </a:cubicBezTo>
                  <a:cubicBezTo>
                    <a:pt x="1039" y="2403"/>
                    <a:pt x="1039" y="2403"/>
                    <a:pt x="1039" y="2403"/>
                  </a:cubicBezTo>
                  <a:cubicBezTo>
                    <a:pt x="1039" y="2404"/>
                    <a:pt x="1039" y="2404"/>
                    <a:pt x="1039" y="2404"/>
                  </a:cubicBezTo>
                  <a:cubicBezTo>
                    <a:pt x="1039" y="2405"/>
                    <a:pt x="1039" y="2405"/>
                    <a:pt x="1040" y="2406"/>
                  </a:cubicBezTo>
                  <a:cubicBezTo>
                    <a:pt x="1040" y="2407"/>
                    <a:pt x="1040" y="2408"/>
                    <a:pt x="1041" y="2409"/>
                  </a:cubicBezTo>
                  <a:cubicBezTo>
                    <a:pt x="1041" y="2411"/>
                    <a:pt x="1041" y="2412"/>
                    <a:pt x="1041" y="2413"/>
                  </a:cubicBezTo>
                  <a:cubicBezTo>
                    <a:pt x="1042" y="2414"/>
                    <a:pt x="1042" y="2416"/>
                    <a:pt x="1042" y="2417"/>
                  </a:cubicBezTo>
                  <a:cubicBezTo>
                    <a:pt x="1042" y="2417"/>
                    <a:pt x="1042" y="2418"/>
                    <a:pt x="1042" y="2419"/>
                  </a:cubicBezTo>
                  <a:cubicBezTo>
                    <a:pt x="1043" y="2419"/>
                    <a:pt x="1043" y="2420"/>
                    <a:pt x="1043" y="2420"/>
                  </a:cubicBezTo>
                  <a:cubicBezTo>
                    <a:pt x="1043" y="2422"/>
                    <a:pt x="1043" y="2423"/>
                    <a:pt x="1043" y="2424"/>
                  </a:cubicBezTo>
                  <a:cubicBezTo>
                    <a:pt x="1044" y="2425"/>
                    <a:pt x="1044" y="2426"/>
                    <a:pt x="1044" y="2428"/>
                  </a:cubicBezTo>
                  <a:cubicBezTo>
                    <a:pt x="1044" y="2429"/>
                    <a:pt x="1044" y="2430"/>
                    <a:pt x="1044" y="2431"/>
                  </a:cubicBezTo>
                  <a:cubicBezTo>
                    <a:pt x="1044" y="2432"/>
                    <a:pt x="1044" y="2433"/>
                    <a:pt x="1044" y="2434"/>
                  </a:cubicBezTo>
                  <a:cubicBezTo>
                    <a:pt x="1044" y="2435"/>
                    <a:pt x="1045" y="2437"/>
                    <a:pt x="1045" y="2438"/>
                  </a:cubicBezTo>
                  <a:cubicBezTo>
                    <a:pt x="1045" y="2439"/>
                    <a:pt x="1045" y="2440"/>
                    <a:pt x="1045" y="2441"/>
                  </a:cubicBezTo>
                  <a:cubicBezTo>
                    <a:pt x="1045" y="2442"/>
                    <a:pt x="1045" y="2444"/>
                    <a:pt x="1045" y="2446"/>
                  </a:cubicBezTo>
                  <a:cubicBezTo>
                    <a:pt x="1045" y="2447"/>
                    <a:pt x="1045" y="2449"/>
                    <a:pt x="1045" y="2450"/>
                  </a:cubicBezTo>
                  <a:cubicBezTo>
                    <a:pt x="1045" y="2451"/>
                    <a:pt x="1045" y="2452"/>
                    <a:pt x="1045" y="2453"/>
                  </a:cubicBezTo>
                  <a:cubicBezTo>
                    <a:pt x="1045" y="2453"/>
                    <a:pt x="1045" y="2454"/>
                    <a:pt x="1045" y="2454"/>
                  </a:cubicBezTo>
                  <a:cubicBezTo>
                    <a:pt x="1045" y="2454"/>
                    <a:pt x="1045" y="2453"/>
                    <a:pt x="1045" y="2453"/>
                  </a:cubicBezTo>
                  <a:cubicBezTo>
                    <a:pt x="1045" y="2452"/>
                    <a:pt x="1046" y="2451"/>
                    <a:pt x="1046" y="2450"/>
                  </a:cubicBezTo>
                  <a:cubicBezTo>
                    <a:pt x="1047" y="2449"/>
                    <a:pt x="1047" y="2448"/>
                    <a:pt x="1048" y="2446"/>
                  </a:cubicBezTo>
                  <a:cubicBezTo>
                    <a:pt x="1048" y="2446"/>
                    <a:pt x="1048" y="2445"/>
                    <a:pt x="1049" y="2444"/>
                  </a:cubicBezTo>
                  <a:cubicBezTo>
                    <a:pt x="1049" y="2443"/>
                    <a:pt x="1049" y="2442"/>
                    <a:pt x="1049" y="2441"/>
                  </a:cubicBezTo>
                  <a:cubicBezTo>
                    <a:pt x="1049" y="2440"/>
                    <a:pt x="1050" y="2439"/>
                    <a:pt x="1050" y="2438"/>
                  </a:cubicBezTo>
                  <a:cubicBezTo>
                    <a:pt x="1050" y="2437"/>
                    <a:pt x="1050" y="2436"/>
                    <a:pt x="1050" y="2435"/>
                  </a:cubicBezTo>
                  <a:cubicBezTo>
                    <a:pt x="1050" y="2433"/>
                    <a:pt x="1051" y="2432"/>
                    <a:pt x="1051" y="2431"/>
                  </a:cubicBezTo>
                  <a:cubicBezTo>
                    <a:pt x="1051" y="2430"/>
                    <a:pt x="1051" y="2429"/>
                    <a:pt x="1051" y="2427"/>
                  </a:cubicBezTo>
                  <a:cubicBezTo>
                    <a:pt x="1051" y="2425"/>
                    <a:pt x="1051" y="2422"/>
                    <a:pt x="1050" y="2419"/>
                  </a:cubicBezTo>
                  <a:cubicBezTo>
                    <a:pt x="1050" y="2419"/>
                    <a:pt x="1050" y="2418"/>
                    <a:pt x="1050" y="2417"/>
                  </a:cubicBezTo>
                  <a:cubicBezTo>
                    <a:pt x="1050" y="2417"/>
                    <a:pt x="1050" y="2416"/>
                    <a:pt x="1050" y="2415"/>
                  </a:cubicBezTo>
                  <a:cubicBezTo>
                    <a:pt x="1050" y="2414"/>
                    <a:pt x="1049" y="2413"/>
                    <a:pt x="1049" y="2411"/>
                  </a:cubicBezTo>
                  <a:cubicBezTo>
                    <a:pt x="1049" y="2410"/>
                    <a:pt x="1048" y="2409"/>
                    <a:pt x="1048" y="2407"/>
                  </a:cubicBezTo>
                  <a:cubicBezTo>
                    <a:pt x="1048" y="2407"/>
                    <a:pt x="1048" y="2406"/>
                    <a:pt x="1047" y="2405"/>
                  </a:cubicBezTo>
                  <a:cubicBezTo>
                    <a:pt x="1047" y="2405"/>
                    <a:pt x="1047" y="2404"/>
                    <a:pt x="1047" y="2404"/>
                  </a:cubicBezTo>
                  <a:cubicBezTo>
                    <a:pt x="1047" y="2403"/>
                    <a:pt x="1046" y="2402"/>
                    <a:pt x="1046" y="2402"/>
                  </a:cubicBezTo>
                  <a:cubicBezTo>
                    <a:pt x="1046" y="2401"/>
                    <a:pt x="1046" y="2401"/>
                    <a:pt x="1046" y="2401"/>
                  </a:cubicBezTo>
                  <a:cubicBezTo>
                    <a:pt x="1045" y="2400"/>
                    <a:pt x="1045" y="2400"/>
                    <a:pt x="1045" y="2400"/>
                  </a:cubicBezTo>
                  <a:cubicBezTo>
                    <a:pt x="1045" y="2399"/>
                    <a:pt x="1044" y="2398"/>
                    <a:pt x="1044" y="2396"/>
                  </a:cubicBezTo>
                  <a:cubicBezTo>
                    <a:pt x="1043" y="2394"/>
                    <a:pt x="1042" y="2392"/>
                    <a:pt x="1041" y="2390"/>
                  </a:cubicBezTo>
                  <a:cubicBezTo>
                    <a:pt x="1041" y="2389"/>
                    <a:pt x="1040" y="2387"/>
                    <a:pt x="1040" y="2386"/>
                  </a:cubicBezTo>
                  <a:cubicBezTo>
                    <a:pt x="1042" y="2379"/>
                    <a:pt x="1044" y="2372"/>
                    <a:pt x="1045" y="2365"/>
                  </a:cubicBezTo>
                  <a:cubicBezTo>
                    <a:pt x="1048" y="2354"/>
                    <a:pt x="1050" y="2342"/>
                    <a:pt x="1052" y="2331"/>
                  </a:cubicBezTo>
                  <a:cubicBezTo>
                    <a:pt x="1054" y="2320"/>
                    <a:pt x="1056" y="2308"/>
                    <a:pt x="1056" y="2297"/>
                  </a:cubicBezTo>
                  <a:cubicBezTo>
                    <a:pt x="1057" y="2286"/>
                    <a:pt x="1057" y="2276"/>
                    <a:pt x="1056" y="2266"/>
                  </a:cubicBezTo>
                  <a:cubicBezTo>
                    <a:pt x="1056" y="2263"/>
                    <a:pt x="1055" y="2261"/>
                    <a:pt x="1055" y="2258"/>
                  </a:cubicBezTo>
                  <a:cubicBezTo>
                    <a:pt x="1055" y="2256"/>
                    <a:pt x="1054" y="2253"/>
                    <a:pt x="1054" y="2251"/>
                  </a:cubicBezTo>
                  <a:cubicBezTo>
                    <a:pt x="1054" y="2250"/>
                    <a:pt x="1054" y="2250"/>
                    <a:pt x="1054" y="2249"/>
                  </a:cubicBezTo>
                  <a:cubicBezTo>
                    <a:pt x="1054" y="2249"/>
                    <a:pt x="1053" y="2248"/>
                    <a:pt x="1053" y="2247"/>
                  </a:cubicBezTo>
                  <a:cubicBezTo>
                    <a:pt x="1053" y="2246"/>
                    <a:pt x="1053" y="2245"/>
                    <a:pt x="1052" y="2244"/>
                  </a:cubicBezTo>
                  <a:cubicBezTo>
                    <a:pt x="1052" y="2243"/>
                    <a:pt x="1052" y="2242"/>
                    <a:pt x="1052" y="2241"/>
                  </a:cubicBezTo>
                  <a:cubicBezTo>
                    <a:pt x="1052" y="2240"/>
                    <a:pt x="1052" y="2240"/>
                    <a:pt x="1052" y="2240"/>
                  </a:cubicBezTo>
                  <a:cubicBezTo>
                    <a:pt x="1051" y="2240"/>
                    <a:pt x="1051" y="2240"/>
                    <a:pt x="1051" y="2240"/>
                  </a:cubicBezTo>
                  <a:cubicBezTo>
                    <a:pt x="1051" y="2239"/>
                    <a:pt x="1051" y="2239"/>
                    <a:pt x="1051" y="2239"/>
                  </a:cubicBezTo>
                  <a:cubicBezTo>
                    <a:pt x="1051" y="2239"/>
                    <a:pt x="1051" y="2238"/>
                    <a:pt x="1051" y="2238"/>
                  </a:cubicBezTo>
                  <a:cubicBezTo>
                    <a:pt x="1049" y="2229"/>
                    <a:pt x="1046" y="2222"/>
                    <a:pt x="1044" y="2215"/>
                  </a:cubicBezTo>
                  <a:cubicBezTo>
                    <a:pt x="1041" y="2208"/>
                    <a:pt x="1040" y="2202"/>
                    <a:pt x="1038" y="2197"/>
                  </a:cubicBezTo>
                  <a:cubicBezTo>
                    <a:pt x="1038" y="2197"/>
                    <a:pt x="1038" y="2196"/>
                    <a:pt x="1038" y="2195"/>
                  </a:cubicBezTo>
                  <a:cubicBezTo>
                    <a:pt x="1056" y="2224"/>
                    <a:pt x="1069" y="2257"/>
                    <a:pt x="1078" y="2283"/>
                  </a:cubicBezTo>
                  <a:cubicBezTo>
                    <a:pt x="1087" y="2310"/>
                    <a:pt x="1083" y="2322"/>
                    <a:pt x="1067" y="2358"/>
                  </a:cubicBezTo>
                  <a:cubicBezTo>
                    <a:pt x="1076" y="2346"/>
                    <a:pt x="1083" y="2335"/>
                    <a:pt x="1086" y="2323"/>
                  </a:cubicBezTo>
                  <a:cubicBezTo>
                    <a:pt x="1087" y="2331"/>
                    <a:pt x="1087" y="2339"/>
                    <a:pt x="1088" y="2348"/>
                  </a:cubicBezTo>
                  <a:cubicBezTo>
                    <a:pt x="1088" y="2351"/>
                    <a:pt x="1089" y="2353"/>
                    <a:pt x="1089" y="2356"/>
                  </a:cubicBezTo>
                  <a:cubicBezTo>
                    <a:pt x="1089" y="2358"/>
                    <a:pt x="1089" y="2361"/>
                    <a:pt x="1090" y="2363"/>
                  </a:cubicBezTo>
                  <a:cubicBezTo>
                    <a:pt x="1090" y="2368"/>
                    <a:pt x="1091" y="2373"/>
                    <a:pt x="1091" y="2378"/>
                  </a:cubicBezTo>
                  <a:cubicBezTo>
                    <a:pt x="1092" y="2384"/>
                    <a:pt x="1092" y="2389"/>
                    <a:pt x="1093" y="2393"/>
                  </a:cubicBezTo>
                  <a:cubicBezTo>
                    <a:pt x="1093" y="2395"/>
                    <a:pt x="1093" y="2397"/>
                    <a:pt x="1093" y="2399"/>
                  </a:cubicBezTo>
                  <a:cubicBezTo>
                    <a:pt x="1092" y="2400"/>
                    <a:pt x="1090" y="2403"/>
                    <a:pt x="1089" y="2405"/>
                  </a:cubicBezTo>
                  <a:cubicBezTo>
                    <a:pt x="1088" y="2406"/>
                    <a:pt x="1087" y="2408"/>
                    <a:pt x="1086" y="2410"/>
                  </a:cubicBezTo>
                  <a:cubicBezTo>
                    <a:pt x="1085" y="2410"/>
                    <a:pt x="1085" y="2411"/>
                    <a:pt x="1085" y="2411"/>
                  </a:cubicBezTo>
                  <a:cubicBezTo>
                    <a:pt x="1084" y="2412"/>
                    <a:pt x="1084" y="2412"/>
                    <a:pt x="1084" y="2413"/>
                  </a:cubicBezTo>
                  <a:cubicBezTo>
                    <a:pt x="1083" y="2414"/>
                    <a:pt x="1082" y="2415"/>
                    <a:pt x="1081" y="2416"/>
                  </a:cubicBezTo>
                  <a:cubicBezTo>
                    <a:pt x="1081" y="2417"/>
                    <a:pt x="1080" y="2417"/>
                    <a:pt x="1079" y="2418"/>
                  </a:cubicBezTo>
                  <a:cubicBezTo>
                    <a:pt x="1078" y="2419"/>
                    <a:pt x="1078" y="2420"/>
                    <a:pt x="1077" y="2421"/>
                  </a:cubicBezTo>
                  <a:cubicBezTo>
                    <a:pt x="1075" y="2423"/>
                    <a:pt x="1074" y="2425"/>
                    <a:pt x="1072" y="2428"/>
                  </a:cubicBezTo>
                  <a:cubicBezTo>
                    <a:pt x="1070" y="2430"/>
                    <a:pt x="1069" y="2432"/>
                    <a:pt x="1067" y="2434"/>
                  </a:cubicBezTo>
                  <a:cubicBezTo>
                    <a:pt x="1067" y="2435"/>
                    <a:pt x="1067" y="2435"/>
                    <a:pt x="1066" y="2436"/>
                  </a:cubicBezTo>
                  <a:cubicBezTo>
                    <a:pt x="1066" y="2436"/>
                    <a:pt x="1066" y="2437"/>
                    <a:pt x="1065" y="2437"/>
                  </a:cubicBezTo>
                  <a:cubicBezTo>
                    <a:pt x="1065" y="2439"/>
                    <a:pt x="1064" y="2440"/>
                    <a:pt x="1063" y="2441"/>
                  </a:cubicBezTo>
                  <a:cubicBezTo>
                    <a:pt x="1062" y="2443"/>
                    <a:pt x="1061" y="2445"/>
                    <a:pt x="1060" y="2447"/>
                  </a:cubicBezTo>
                  <a:cubicBezTo>
                    <a:pt x="1060" y="2449"/>
                    <a:pt x="1059" y="2450"/>
                    <a:pt x="1059" y="2451"/>
                  </a:cubicBezTo>
                  <a:cubicBezTo>
                    <a:pt x="1059" y="2452"/>
                    <a:pt x="1058" y="2453"/>
                    <a:pt x="1058" y="2454"/>
                  </a:cubicBezTo>
                  <a:cubicBezTo>
                    <a:pt x="1058" y="2456"/>
                    <a:pt x="1057" y="2458"/>
                    <a:pt x="1057" y="2459"/>
                  </a:cubicBezTo>
                  <a:cubicBezTo>
                    <a:pt x="1057" y="2461"/>
                    <a:pt x="1057" y="2463"/>
                    <a:pt x="1057" y="2464"/>
                  </a:cubicBezTo>
                  <a:cubicBezTo>
                    <a:pt x="1057" y="2464"/>
                    <a:pt x="1057" y="2465"/>
                    <a:pt x="1057" y="2465"/>
                  </a:cubicBezTo>
                  <a:cubicBezTo>
                    <a:pt x="1057" y="2466"/>
                    <a:pt x="1057" y="2466"/>
                    <a:pt x="1057" y="2467"/>
                  </a:cubicBezTo>
                  <a:cubicBezTo>
                    <a:pt x="1057" y="2467"/>
                    <a:pt x="1057" y="2467"/>
                    <a:pt x="1057" y="2467"/>
                  </a:cubicBezTo>
                  <a:cubicBezTo>
                    <a:pt x="1057" y="2467"/>
                    <a:pt x="1058" y="2467"/>
                    <a:pt x="1058" y="2467"/>
                  </a:cubicBezTo>
                  <a:cubicBezTo>
                    <a:pt x="1058" y="2466"/>
                    <a:pt x="1058" y="2466"/>
                    <a:pt x="1058" y="2465"/>
                  </a:cubicBezTo>
                  <a:cubicBezTo>
                    <a:pt x="1058" y="2465"/>
                    <a:pt x="1058" y="2465"/>
                    <a:pt x="1059" y="2464"/>
                  </a:cubicBezTo>
                  <a:cubicBezTo>
                    <a:pt x="1059" y="2463"/>
                    <a:pt x="1060" y="2462"/>
                    <a:pt x="1060" y="2460"/>
                  </a:cubicBezTo>
                  <a:cubicBezTo>
                    <a:pt x="1061" y="2459"/>
                    <a:pt x="1061" y="2457"/>
                    <a:pt x="1062" y="2455"/>
                  </a:cubicBezTo>
                  <a:cubicBezTo>
                    <a:pt x="1064" y="2452"/>
                    <a:pt x="1067" y="2448"/>
                    <a:pt x="1069" y="2444"/>
                  </a:cubicBezTo>
                  <a:cubicBezTo>
                    <a:pt x="1070" y="2444"/>
                    <a:pt x="1071" y="2443"/>
                    <a:pt x="1071" y="2442"/>
                  </a:cubicBezTo>
                  <a:cubicBezTo>
                    <a:pt x="1072" y="2441"/>
                    <a:pt x="1073" y="2440"/>
                    <a:pt x="1074" y="2439"/>
                  </a:cubicBezTo>
                  <a:cubicBezTo>
                    <a:pt x="1075" y="2436"/>
                    <a:pt x="1077" y="2434"/>
                    <a:pt x="1078" y="2432"/>
                  </a:cubicBezTo>
                  <a:cubicBezTo>
                    <a:pt x="1080" y="2430"/>
                    <a:pt x="1082" y="2428"/>
                    <a:pt x="1083" y="2426"/>
                  </a:cubicBezTo>
                  <a:cubicBezTo>
                    <a:pt x="1084" y="2425"/>
                    <a:pt x="1085" y="2424"/>
                    <a:pt x="1085" y="2423"/>
                  </a:cubicBezTo>
                  <a:cubicBezTo>
                    <a:pt x="1086" y="2422"/>
                    <a:pt x="1087" y="2421"/>
                    <a:pt x="1087" y="2419"/>
                  </a:cubicBezTo>
                  <a:cubicBezTo>
                    <a:pt x="1088" y="2418"/>
                    <a:pt x="1089" y="2417"/>
                    <a:pt x="1089" y="2416"/>
                  </a:cubicBezTo>
                  <a:cubicBezTo>
                    <a:pt x="1089" y="2416"/>
                    <a:pt x="1090" y="2415"/>
                    <a:pt x="1090" y="2415"/>
                  </a:cubicBezTo>
                  <a:cubicBezTo>
                    <a:pt x="1090" y="2414"/>
                    <a:pt x="1090" y="2413"/>
                    <a:pt x="1091" y="2413"/>
                  </a:cubicBezTo>
                  <a:cubicBezTo>
                    <a:pt x="1091" y="2412"/>
                    <a:pt x="1092" y="2411"/>
                    <a:pt x="1092" y="2410"/>
                  </a:cubicBezTo>
                  <a:cubicBezTo>
                    <a:pt x="1092" y="2412"/>
                    <a:pt x="1092" y="2413"/>
                    <a:pt x="1091" y="2414"/>
                  </a:cubicBezTo>
                  <a:cubicBezTo>
                    <a:pt x="1091" y="2415"/>
                    <a:pt x="1091" y="2416"/>
                    <a:pt x="1091" y="2416"/>
                  </a:cubicBezTo>
                  <a:cubicBezTo>
                    <a:pt x="1091" y="2417"/>
                    <a:pt x="1091" y="2417"/>
                    <a:pt x="1091" y="2418"/>
                  </a:cubicBezTo>
                  <a:cubicBezTo>
                    <a:pt x="1090" y="2419"/>
                    <a:pt x="1090" y="2420"/>
                    <a:pt x="1090" y="2421"/>
                  </a:cubicBezTo>
                  <a:cubicBezTo>
                    <a:pt x="1089" y="2425"/>
                    <a:pt x="1087" y="2429"/>
                    <a:pt x="1086" y="2432"/>
                  </a:cubicBezTo>
                  <a:cubicBezTo>
                    <a:pt x="1084" y="2436"/>
                    <a:pt x="1083" y="2439"/>
                    <a:pt x="1081" y="2442"/>
                  </a:cubicBezTo>
                  <a:cubicBezTo>
                    <a:pt x="1080" y="2445"/>
                    <a:pt x="1079" y="2447"/>
                    <a:pt x="1078" y="2449"/>
                  </a:cubicBezTo>
                  <a:cubicBezTo>
                    <a:pt x="1077" y="2451"/>
                    <a:pt x="1076" y="2453"/>
                    <a:pt x="1076" y="2454"/>
                  </a:cubicBezTo>
                  <a:cubicBezTo>
                    <a:pt x="1075" y="2455"/>
                    <a:pt x="1075" y="2456"/>
                    <a:pt x="1075" y="2456"/>
                  </a:cubicBezTo>
                  <a:cubicBezTo>
                    <a:pt x="1075" y="2456"/>
                    <a:pt x="1075" y="2455"/>
                    <a:pt x="1076" y="2454"/>
                  </a:cubicBezTo>
                  <a:cubicBezTo>
                    <a:pt x="1077" y="2453"/>
                    <a:pt x="1078" y="2452"/>
                    <a:pt x="1079" y="2450"/>
                  </a:cubicBezTo>
                  <a:cubicBezTo>
                    <a:pt x="1082" y="2446"/>
                    <a:pt x="1086" y="2441"/>
                    <a:pt x="1090" y="2434"/>
                  </a:cubicBezTo>
                  <a:cubicBezTo>
                    <a:pt x="1092" y="2431"/>
                    <a:pt x="1094" y="2427"/>
                    <a:pt x="1095" y="2423"/>
                  </a:cubicBezTo>
                  <a:cubicBezTo>
                    <a:pt x="1096" y="2422"/>
                    <a:pt x="1096" y="2421"/>
                    <a:pt x="1097" y="2419"/>
                  </a:cubicBezTo>
                  <a:cubicBezTo>
                    <a:pt x="1097" y="2419"/>
                    <a:pt x="1097" y="2418"/>
                    <a:pt x="1097" y="2418"/>
                  </a:cubicBezTo>
                  <a:cubicBezTo>
                    <a:pt x="1097" y="2417"/>
                    <a:pt x="1097" y="2417"/>
                    <a:pt x="1098" y="2416"/>
                  </a:cubicBezTo>
                  <a:cubicBezTo>
                    <a:pt x="1098" y="2414"/>
                    <a:pt x="1099" y="2411"/>
                    <a:pt x="1099" y="2409"/>
                  </a:cubicBezTo>
                  <a:cubicBezTo>
                    <a:pt x="1100" y="2404"/>
                    <a:pt x="1100" y="2399"/>
                    <a:pt x="1100" y="2393"/>
                  </a:cubicBezTo>
                  <a:cubicBezTo>
                    <a:pt x="1100" y="2388"/>
                    <a:pt x="1100" y="2383"/>
                    <a:pt x="1099" y="2378"/>
                  </a:cubicBezTo>
                  <a:cubicBezTo>
                    <a:pt x="1099" y="2372"/>
                    <a:pt x="1098" y="2367"/>
                    <a:pt x="1097" y="2362"/>
                  </a:cubicBezTo>
                  <a:cubicBezTo>
                    <a:pt x="1097" y="2360"/>
                    <a:pt x="1097" y="2357"/>
                    <a:pt x="1096" y="2355"/>
                  </a:cubicBezTo>
                  <a:cubicBezTo>
                    <a:pt x="1096" y="2352"/>
                    <a:pt x="1096" y="2350"/>
                    <a:pt x="1095" y="2348"/>
                  </a:cubicBezTo>
                  <a:cubicBezTo>
                    <a:pt x="1094" y="2338"/>
                    <a:pt x="1092" y="2329"/>
                    <a:pt x="1091" y="2321"/>
                  </a:cubicBezTo>
                  <a:cubicBezTo>
                    <a:pt x="1090" y="2318"/>
                    <a:pt x="1090" y="2315"/>
                    <a:pt x="1089" y="2312"/>
                  </a:cubicBezTo>
                  <a:cubicBezTo>
                    <a:pt x="1100" y="2256"/>
                    <a:pt x="1054" y="2196"/>
                    <a:pt x="1027" y="2138"/>
                  </a:cubicBezTo>
                  <a:cubicBezTo>
                    <a:pt x="1029" y="2141"/>
                    <a:pt x="1031" y="2143"/>
                    <a:pt x="1033" y="2145"/>
                  </a:cubicBezTo>
                  <a:cubicBezTo>
                    <a:pt x="1039" y="2150"/>
                    <a:pt x="1045" y="2155"/>
                    <a:pt x="1051" y="2160"/>
                  </a:cubicBezTo>
                  <a:cubicBezTo>
                    <a:pt x="1054" y="2163"/>
                    <a:pt x="1056" y="2165"/>
                    <a:pt x="1059" y="2168"/>
                  </a:cubicBezTo>
                  <a:cubicBezTo>
                    <a:pt x="1062" y="2170"/>
                    <a:pt x="1065" y="2173"/>
                    <a:pt x="1068" y="2175"/>
                  </a:cubicBezTo>
                  <a:cubicBezTo>
                    <a:pt x="1072" y="2179"/>
                    <a:pt x="1076" y="2183"/>
                    <a:pt x="1080" y="2186"/>
                  </a:cubicBezTo>
                  <a:cubicBezTo>
                    <a:pt x="1080" y="2187"/>
                    <a:pt x="1080" y="2187"/>
                    <a:pt x="1080" y="2187"/>
                  </a:cubicBezTo>
                  <a:cubicBezTo>
                    <a:pt x="1081" y="2188"/>
                    <a:pt x="1081" y="2189"/>
                    <a:pt x="1081" y="2190"/>
                  </a:cubicBezTo>
                  <a:cubicBezTo>
                    <a:pt x="1082" y="2192"/>
                    <a:pt x="1082" y="2195"/>
                    <a:pt x="1082" y="2198"/>
                  </a:cubicBezTo>
                  <a:cubicBezTo>
                    <a:pt x="1082" y="2200"/>
                    <a:pt x="1082" y="2202"/>
                    <a:pt x="1082" y="2204"/>
                  </a:cubicBezTo>
                  <a:cubicBezTo>
                    <a:pt x="1082" y="2207"/>
                    <a:pt x="1082" y="2209"/>
                    <a:pt x="1083" y="2211"/>
                  </a:cubicBezTo>
                  <a:cubicBezTo>
                    <a:pt x="1083" y="2212"/>
                    <a:pt x="1083" y="2214"/>
                    <a:pt x="1083" y="2215"/>
                  </a:cubicBezTo>
                  <a:cubicBezTo>
                    <a:pt x="1083" y="2216"/>
                    <a:pt x="1083" y="2217"/>
                    <a:pt x="1083" y="2219"/>
                  </a:cubicBezTo>
                  <a:cubicBezTo>
                    <a:pt x="1083" y="2221"/>
                    <a:pt x="1083" y="2224"/>
                    <a:pt x="1084" y="2226"/>
                  </a:cubicBezTo>
                  <a:cubicBezTo>
                    <a:pt x="1084" y="2229"/>
                    <a:pt x="1084" y="2231"/>
                    <a:pt x="1084" y="2234"/>
                  </a:cubicBezTo>
                  <a:cubicBezTo>
                    <a:pt x="1085" y="2234"/>
                    <a:pt x="1085" y="2235"/>
                    <a:pt x="1085" y="2236"/>
                  </a:cubicBezTo>
                  <a:cubicBezTo>
                    <a:pt x="1085" y="2236"/>
                    <a:pt x="1085" y="2237"/>
                    <a:pt x="1085" y="2238"/>
                  </a:cubicBezTo>
                  <a:cubicBezTo>
                    <a:pt x="1085" y="2239"/>
                    <a:pt x="1085" y="2240"/>
                    <a:pt x="1086" y="2241"/>
                  </a:cubicBezTo>
                  <a:cubicBezTo>
                    <a:pt x="1086" y="2244"/>
                    <a:pt x="1087" y="2246"/>
                    <a:pt x="1088" y="2248"/>
                  </a:cubicBezTo>
                  <a:cubicBezTo>
                    <a:pt x="1089" y="2250"/>
                    <a:pt x="1090" y="2252"/>
                    <a:pt x="1091" y="2254"/>
                  </a:cubicBezTo>
                  <a:cubicBezTo>
                    <a:pt x="1091" y="2255"/>
                    <a:pt x="1091" y="2255"/>
                    <a:pt x="1092" y="2255"/>
                  </a:cubicBezTo>
                  <a:cubicBezTo>
                    <a:pt x="1092" y="2256"/>
                    <a:pt x="1092" y="2256"/>
                    <a:pt x="1092" y="2257"/>
                  </a:cubicBezTo>
                  <a:cubicBezTo>
                    <a:pt x="1093" y="2257"/>
                    <a:pt x="1093" y="2257"/>
                    <a:pt x="1093" y="2258"/>
                  </a:cubicBezTo>
                  <a:cubicBezTo>
                    <a:pt x="1093" y="2258"/>
                    <a:pt x="1094" y="2258"/>
                    <a:pt x="1094" y="2258"/>
                  </a:cubicBezTo>
                  <a:cubicBezTo>
                    <a:pt x="1094" y="2258"/>
                    <a:pt x="1094" y="2258"/>
                    <a:pt x="1094" y="2258"/>
                  </a:cubicBezTo>
                  <a:cubicBezTo>
                    <a:pt x="1095" y="2259"/>
                    <a:pt x="1095" y="2260"/>
                    <a:pt x="1096" y="2260"/>
                  </a:cubicBezTo>
                  <a:cubicBezTo>
                    <a:pt x="1097" y="2260"/>
                    <a:pt x="1097" y="2261"/>
                    <a:pt x="1098" y="2261"/>
                  </a:cubicBezTo>
                  <a:cubicBezTo>
                    <a:pt x="1098" y="2261"/>
                    <a:pt x="1099" y="2262"/>
                    <a:pt x="1099" y="2262"/>
                  </a:cubicBezTo>
                  <a:cubicBezTo>
                    <a:pt x="1099" y="2262"/>
                    <a:pt x="1100" y="2262"/>
                    <a:pt x="1100" y="2262"/>
                  </a:cubicBezTo>
                  <a:cubicBezTo>
                    <a:pt x="1101" y="2263"/>
                    <a:pt x="1101" y="2263"/>
                    <a:pt x="1101" y="2263"/>
                  </a:cubicBezTo>
                  <a:cubicBezTo>
                    <a:pt x="1101" y="2263"/>
                    <a:pt x="1101" y="2262"/>
                    <a:pt x="1100" y="2262"/>
                  </a:cubicBezTo>
                  <a:cubicBezTo>
                    <a:pt x="1100" y="2262"/>
                    <a:pt x="1100" y="2261"/>
                    <a:pt x="1099" y="2261"/>
                  </a:cubicBezTo>
                  <a:cubicBezTo>
                    <a:pt x="1099" y="2261"/>
                    <a:pt x="1099" y="2260"/>
                    <a:pt x="1099" y="2260"/>
                  </a:cubicBezTo>
                  <a:cubicBezTo>
                    <a:pt x="1098" y="2260"/>
                    <a:pt x="1098" y="2259"/>
                    <a:pt x="1098" y="2258"/>
                  </a:cubicBezTo>
                  <a:cubicBezTo>
                    <a:pt x="1097" y="2258"/>
                    <a:pt x="1097" y="2257"/>
                    <a:pt x="1097" y="2257"/>
                  </a:cubicBezTo>
                  <a:cubicBezTo>
                    <a:pt x="1096" y="2256"/>
                    <a:pt x="1096" y="2255"/>
                    <a:pt x="1096" y="2255"/>
                  </a:cubicBezTo>
                  <a:cubicBezTo>
                    <a:pt x="1095" y="2254"/>
                    <a:pt x="1095" y="2253"/>
                    <a:pt x="1095" y="2252"/>
                  </a:cubicBezTo>
                  <a:cubicBezTo>
                    <a:pt x="1095" y="2252"/>
                    <a:pt x="1095" y="2251"/>
                    <a:pt x="1094" y="2251"/>
                  </a:cubicBezTo>
                  <a:cubicBezTo>
                    <a:pt x="1094" y="2250"/>
                    <a:pt x="1094" y="2250"/>
                    <a:pt x="1094" y="2249"/>
                  </a:cubicBezTo>
                  <a:cubicBezTo>
                    <a:pt x="1094" y="2249"/>
                    <a:pt x="1094" y="2248"/>
                    <a:pt x="1094" y="2247"/>
                  </a:cubicBezTo>
                  <a:cubicBezTo>
                    <a:pt x="1093" y="2245"/>
                    <a:pt x="1093" y="2242"/>
                    <a:pt x="1093" y="2240"/>
                  </a:cubicBezTo>
                  <a:cubicBezTo>
                    <a:pt x="1093" y="2239"/>
                    <a:pt x="1092" y="2238"/>
                    <a:pt x="1092" y="2237"/>
                  </a:cubicBezTo>
                  <a:cubicBezTo>
                    <a:pt x="1092" y="2235"/>
                    <a:pt x="1092" y="2234"/>
                    <a:pt x="1092" y="2233"/>
                  </a:cubicBezTo>
                  <a:cubicBezTo>
                    <a:pt x="1092" y="2230"/>
                    <a:pt x="1092" y="2228"/>
                    <a:pt x="1091" y="2225"/>
                  </a:cubicBezTo>
                  <a:cubicBezTo>
                    <a:pt x="1091" y="2223"/>
                    <a:pt x="1091" y="2220"/>
                    <a:pt x="1091" y="2218"/>
                  </a:cubicBezTo>
                  <a:cubicBezTo>
                    <a:pt x="1090" y="2217"/>
                    <a:pt x="1090" y="2215"/>
                    <a:pt x="1090" y="2214"/>
                  </a:cubicBezTo>
                  <a:cubicBezTo>
                    <a:pt x="1090" y="2213"/>
                    <a:pt x="1090" y="2212"/>
                    <a:pt x="1089" y="2211"/>
                  </a:cubicBezTo>
                  <a:cubicBezTo>
                    <a:pt x="1089" y="2208"/>
                    <a:pt x="1089" y="2206"/>
                    <a:pt x="1088" y="2204"/>
                  </a:cubicBezTo>
                  <a:cubicBezTo>
                    <a:pt x="1088" y="2202"/>
                    <a:pt x="1087" y="2200"/>
                    <a:pt x="1087" y="2198"/>
                  </a:cubicBezTo>
                  <a:cubicBezTo>
                    <a:pt x="1086" y="2196"/>
                    <a:pt x="1086" y="2194"/>
                    <a:pt x="1085" y="2192"/>
                  </a:cubicBezTo>
                  <a:cubicBezTo>
                    <a:pt x="1085" y="2192"/>
                    <a:pt x="1084" y="2191"/>
                    <a:pt x="1084" y="2190"/>
                  </a:cubicBezTo>
                  <a:cubicBezTo>
                    <a:pt x="1084" y="2191"/>
                    <a:pt x="1084" y="2191"/>
                    <a:pt x="1084" y="2191"/>
                  </a:cubicBezTo>
                  <a:cubicBezTo>
                    <a:pt x="1084" y="2191"/>
                    <a:pt x="1084" y="2191"/>
                    <a:pt x="1084" y="2191"/>
                  </a:cubicBezTo>
                  <a:cubicBezTo>
                    <a:pt x="1085" y="2192"/>
                    <a:pt x="1085" y="2192"/>
                    <a:pt x="1086" y="2193"/>
                  </a:cubicBezTo>
                  <a:cubicBezTo>
                    <a:pt x="1087" y="2194"/>
                    <a:pt x="1088" y="2195"/>
                    <a:pt x="1089" y="2197"/>
                  </a:cubicBezTo>
                  <a:cubicBezTo>
                    <a:pt x="1091" y="2199"/>
                    <a:pt x="1093" y="2201"/>
                    <a:pt x="1095" y="2204"/>
                  </a:cubicBezTo>
                  <a:cubicBezTo>
                    <a:pt x="1098" y="2208"/>
                    <a:pt x="1101" y="2213"/>
                    <a:pt x="1103" y="2217"/>
                  </a:cubicBezTo>
                  <a:cubicBezTo>
                    <a:pt x="1106" y="2221"/>
                    <a:pt x="1108" y="2225"/>
                    <a:pt x="1109" y="2228"/>
                  </a:cubicBezTo>
                  <a:cubicBezTo>
                    <a:pt x="1110" y="2231"/>
                    <a:pt x="1112" y="2233"/>
                    <a:pt x="1112" y="2235"/>
                  </a:cubicBezTo>
                  <a:cubicBezTo>
                    <a:pt x="1113" y="2237"/>
                    <a:pt x="1113" y="2237"/>
                    <a:pt x="1113" y="2237"/>
                  </a:cubicBezTo>
                  <a:cubicBezTo>
                    <a:pt x="1113" y="2237"/>
                    <a:pt x="1113" y="2236"/>
                    <a:pt x="1113" y="2235"/>
                  </a:cubicBezTo>
                  <a:cubicBezTo>
                    <a:pt x="1112" y="2233"/>
                    <a:pt x="1112" y="2230"/>
                    <a:pt x="1110" y="2227"/>
                  </a:cubicBezTo>
                  <a:cubicBezTo>
                    <a:pt x="1109" y="2224"/>
                    <a:pt x="1108" y="2220"/>
                    <a:pt x="1106" y="2215"/>
                  </a:cubicBezTo>
                  <a:cubicBezTo>
                    <a:pt x="1104" y="2211"/>
                    <a:pt x="1102" y="2206"/>
                    <a:pt x="1098" y="2201"/>
                  </a:cubicBezTo>
                  <a:cubicBezTo>
                    <a:pt x="1097" y="2199"/>
                    <a:pt x="1095" y="2196"/>
                    <a:pt x="1093" y="2193"/>
                  </a:cubicBezTo>
                  <a:cubicBezTo>
                    <a:pt x="1092" y="2192"/>
                    <a:pt x="1091" y="2191"/>
                    <a:pt x="1090" y="2189"/>
                  </a:cubicBezTo>
                  <a:cubicBezTo>
                    <a:pt x="1090" y="2189"/>
                    <a:pt x="1089" y="2188"/>
                    <a:pt x="1089" y="2187"/>
                  </a:cubicBezTo>
                  <a:cubicBezTo>
                    <a:pt x="1088" y="2187"/>
                    <a:pt x="1088" y="2187"/>
                    <a:pt x="1088" y="2187"/>
                  </a:cubicBezTo>
                  <a:cubicBezTo>
                    <a:pt x="1088" y="2186"/>
                    <a:pt x="1088" y="2186"/>
                    <a:pt x="1088" y="2186"/>
                  </a:cubicBezTo>
                  <a:cubicBezTo>
                    <a:pt x="1087" y="2185"/>
                    <a:pt x="1087" y="2185"/>
                    <a:pt x="1087" y="2185"/>
                  </a:cubicBezTo>
                  <a:cubicBezTo>
                    <a:pt x="1083" y="2180"/>
                    <a:pt x="1078" y="2175"/>
                    <a:pt x="1072" y="2170"/>
                  </a:cubicBezTo>
                  <a:cubicBezTo>
                    <a:pt x="1070" y="2167"/>
                    <a:pt x="1067" y="2165"/>
                    <a:pt x="1064" y="2162"/>
                  </a:cubicBezTo>
                  <a:cubicBezTo>
                    <a:pt x="1061" y="2160"/>
                    <a:pt x="1059" y="2157"/>
                    <a:pt x="1056" y="2155"/>
                  </a:cubicBezTo>
                  <a:cubicBezTo>
                    <a:pt x="1050" y="2150"/>
                    <a:pt x="1044" y="2144"/>
                    <a:pt x="1039" y="2139"/>
                  </a:cubicBezTo>
                  <a:cubicBezTo>
                    <a:pt x="1036" y="2136"/>
                    <a:pt x="1033" y="2134"/>
                    <a:pt x="1031" y="2131"/>
                  </a:cubicBezTo>
                  <a:cubicBezTo>
                    <a:pt x="1030" y="2130"/>
                    <a:pt x="1029" y="2129"/>
                    <a:pt x="1029" y="2129"/>
                  </a:cubicBezTo>
                  <a:cubicBezTo>
                    <a:pt x="1027" y="2127"/>
                    <a:pt x="1027" y="2127"/>
                    <a:pt x="1027" y="2127"/>
                  </a:cubicBezTo>
                  <a:cubicBezTo>
                    <a:pt x="1027" y="2126"/>
                    <a:pt x="1027" y="2126"/>
                    <a:pt x="1027" y="2126"/>
                  </a:cubicBezTo>
                  <a:cubicBezTo>
                    <a:pt x="1027" y="2126"/>
                    <a:pt x="1027" y="2126"/>
                    <a:pt x="1027" y="2126"/>
                  </a:cubicBezTo>
                  <a:cubicBezTo>
                    <a:pt x="1027" y="2126"/>
                    <a:pt x="1027" y="2126"/>
                    <a:pt x="1027" y="2126"/>
                  </a:cubicBezTo>
                  <a:cubicBezTo>
                    <a:pt x="1026" y="2126"/>
                    <a:pt x="1026" y="2126"/>
                    <a:pt x="1026" y="2126"/>
                  </a:cubicBezTo>
                  <a:cubicBezTo>
                    <a:pt x="1026" y="2125"/>
                    <a:pt x="1026" y="2125"/>
                    <a:pt x="1026" y="2125"/>
                  </a:cubicBezTo>
                  <a:cubicBezTo>
                    <a:pt x="1025" y="2124"/>
                    <a:pt x="1025" y="2124"/>
                    <a:pt x="1025" y="2124"/>
                  </a:cubicBezTo>
                  <a:cubicBezTo>
                    <a:pt x="1025" y="2124"/>
                    <a:pt x="1024" y="2123"/>
                    <a:pt x="1023" y="2122"/>
                  </a:cubicBezTo>
                  <a:cubicBezTo>
                    <a:pt x="1023" y="2121"/>
                    <a:pt x="1023" y="2121"/>
                    <a:pt x="1023" y="2121"/>
                  </a:cubicBezTo>
                  <a:cubicBezTo>
                    <a:pt x="1022" y="2120"/>
                    <a:pt x="1022" y="2120"/>
                    <a:pt x="1022" y="2120"/>
                  </a:cubicBezTo>
                  <a:cubicBezTo>
                    <a:pt x="1021" y="2119"/>
                    <a:pt x="1021" y="2118"/>
                    <a:pt x="1020" y="2118"/>
                  </a:cubicBezTo>
                  <a:cubicBezTo>
                    <a:pt x="1020" y="2117"/>
                    <a:pt x="1019" y="2116"/>
                    <a:pt x="1019" y="2115"/>
                  </a:cubicBezTo>
                  <a:cubicBezTo>
                    <a:pt x="1018" y="2115"/>
                    <a:pt x="1018" y="2114"/>
                    <a:pt x="1017" y="2113"/>
                  </a:cubicBezTo>
                  <a:cubicBezTo>
                    <a:pt x="1017" y="2112"/>
                    <a:pt x="1016" y="2112"/>
                    <a:pt x="1016" y="2111"/>
                  </a:cubicBezTo>
                  <a:cubicBezTo>
                    <a:pt x="1011" y="2098"/>
                    <a:pt x="1008" y="2085"/>
                    <a:pt x="1008" y="2072"/>
                  </a:cubicBezTo>
                  <a:cubicBezTo>
                    <a:pt x="1007" y="2052"/>
                    <a:pt x="1007" y="2035"/>
                    <a:pt x="1010" y="2018"/>
                  </a:cubicBezTo>
                  <a:cubicBezTo>
                    <a:pt x="1010" y="2019"/>
                    <a:pt x="1010" y="2020"/>
                    <a:pt x="1010" y="2021"/>
                  </a:cubicBezTo>
                  <a:cubicBezTo>
                    <a:pt x="1010" y="2023"/>
                    <a:pt x="1010" y="2024"/>
                    <a:pt x="1010" y="2025"/>
                  </a:cubicBezTo>
                  <a:cubicBezTo>
                    <a:pt x="1011" y="2026"/>
                    <a:pt x="1011" y="2026"/>
                    <a:pt x="1011" y="2027"/>
                  </a:cubicBezTo>
                  <a:cubicBezTo>
                    <a:pt x="1011" y="2027"/>
                    <a:pt x="1011" y="2028"/>
                    <a:pt x="1011" y="2029"/>
                  </a:cubicBezTo>
                  <a:cubicBezTo>
                    <a:pt x="1011" y="2030"/>
                    <a:pt x="1011" y="2031"/>
                    <a:pt x="1012" y="2033"/>
                  </a:cubicBezTo>
                  <a:cubicBezTo>
                    <a:pt x="1013" y="2038"/>
                    <a:pt x="1014" y="2043"/>
                    <a:pt x="1016" y="2048"/>
                  </a:cubicBezTo>
                  <a:cubicBezTo>
                    <a:pt x="1017" y="2051"/>
                    <a:pt x="1019" y="2054"/>
                    <a:pt x="1020" y="2056"/>
                  </a:cubicBezTo>
                  <a:cubicBezTo>
                    <a:pt x="1021" y="2059"/>
                    <a:pt x="1022" y="2062"/>
                    <a:pt x="1024" y="2065"/>
                  </a:cubicBezTo>
                  <a:cubicBezTo>
                    <a:pt x="1025" y="2066"/>
                    <a:pt x="1025" y="2067"/>
                    <a:pt x="1026" y="2068"/>
                  </a:cubicBezTo>
                  <a:cubicBezTo>
                    <a:pt x="1027" y="2070"/>
                    <a:pt x="1028" y="2071"/>
                    <a:pt x="1028" y="2072"/>
                  </a:cubicBezTo>
                  <a:cubicBezTo>
                    <a:pt x="1029" y="2073"/>
                    <a:pt x="1029" y="2073"/>
                    <a:pt x="1029" y="2073"/>
                  </a:cubicBezTo>
                  <a:cubicBezTo>
                    <a:pt x="1029" y="2074"/>
                    <a:pt x="1029" y="2074"/>
                    <a:pt x="1029" y="2074"/>
                  </a:cubicBezTo>
                  <a:cubicBezTo>
                    <a:pt x="1030" y="2074"/>
                    <a:pt x="1030" y="2074"/>
                    <a:pt x="1030" y="2074"/>
                  </a:cubicBezTo>
                  <a:cubicBezTo>
                    <a:pt x="1030" y="2074"/>
                    <a:pt x="1030" y="2074"/>
                    <a:pt x="1030" y="2074"/>
                  </a:cubicBezTo>
                  <a:cubicBezTo>
                    <a:pt x="1031" y="2076"/>
                    <a:pt x="1031" y="2076"/>
                    <a:pt x="1031" y="2076"/>
                  </a:cubicBezTo>
                  <a:cubicBezTo>
                    <a:pt x="1032" y="2077"/>
                    <a:pt x="1033" y="2079"/>
                    <a:pt x="1034" y="2080"/>
                  </a:cubicBezTo>
                  <a:cubicBezTo>
                    <a:pt x="1035" y="2081"/>
                    <a:pt x="1036" y="2082"/>
                    <a:pt x="1036" y="2084"/>
                  </a:cubicBezTo>
                  <a:cubicBezTo>
                    <a:pt x="1037" y="2085"/>
                    <a:pt x="1038" y="2086"/>
                    <a:pt x="1039" y="2087"/>
                  </a:cubicBezTo>
                  <a:cubicBezTo>
                    <a:pt x="1040" y="2088"/>
                    <a:pt x="1041" y="2089"/>
                    <a:pt x="1042" y="2091"/>
                  </a:cubicBezTo>
                  <a:cubicBezTo>
                    <a:pt x="1043" y="2092"/>
                    <a:pt x="1044" y="2093"/>
                    <a:pt x="1045" y="2094"/>
                  </a:cubicBezTo>
                  <a:cubicBezTo>
                    <a:pt x="1049" y="2098"/>
                    <a:pt x="1054" y="2102"/>
                    <a:pt x="1058" y="2106"/>
                  </a:cubicBezTo>
                  <a:cubicBezTo>
                    <a:pt x="1060" y="2108"/>
                    <a:pt x="1063" y="2110"/>
                    <a:pt x="1065" y="2112"/>
                  </a:cubicBezTo>
                  <a:cubicBezTo>
                    <a:pt x="1065" y="2112"/>
                    <a:pt x="1065" y="2113"/>
                    <a:pt x="1065" y="2114"/>
                  </a:cubicBezTo>
                  <a:cubicBezTo>
                    <a:pt x="1066" y="2115"/>
                    <a:pt x="1067" y="2117"/>
                    <a:pt x="1067" y="2119"/>
                  </a:cubicBezTo>
                  <a:cubicBezTo>
                    <a:pt x="1068" y="2121"/>
                    <a:pt x="1069" y="2123"/>
                    <a:pt x="1070" y="2126"/>
                  </a:cubicBezTo>
                  <a:cubicBezTo>
                    <a:pt x="1071" y="2128"/>
                    <a:pt x="1072" y="2130"/>
                    <a:pt x="1073" y="2133"/>
                  </a:cubicBezTo>
                  <a:cubicBezTo>
                    <a:pt x="1074" y="2134"/>
                    <a:pt x="1074" y="2135"/>
                    <a:pt x="1075" y="2136"/>
                  </a:cubicBezTo>
                  <a:cubicBezTo>
                    <a:pt x="1076" y="2137"/>
                    <a:pt x="1076" y="2138"/>
                    <a:pt x="1077" y="2140"/>
                  </a:cubicBezTo>
                  <a:cubicBezTo>
                    <a:pt x="1078" y="2142"/>
                    <a:pt x="1080" y="2145"/>
                    <a:pt x="1081" y="2147"/>
                  </a:cubicBezTo>
                  <a:cubicBezTo>
                    <a:pt x="1083" y="2149"/>
                    <a:pt x="1084" y="2152"/>
                    <a:pt x="1086" y="2154"/>
                  </a:cubicBezTo>
                  <a:cubicBezTo>
                    <a:pt x="1087" y="2155"/>
                    <a:pt x="1088" y="2156"/>
                    <a:pt x="1088" y="2157"/>
                  </a:cubicBezTo>
                  <a:cubicBezTo>
                    <a:pt x="1089" y="2158"/>
                    <a:pt x="1090" y="2159"/>
                    <a:pt x="1091" y="2160"/>
                  </a:cubicBezTo>
                  <a:cubicBezTo>
                    <a:pt x="1092" y="2163"/>
                    <a:pt x="1094" y="2164"/>
                    <a:pt x="1096" y="2166"/>
                  </a:cubicBezTo>
                  <a:cubicBezTo>
                    <a:pt x="1096" y="2167"/>
                    <a:pt x="1097" y="2168"/>
                    <a:pt x="1098" y="2169"/>
                  </a:cubicBezTo>
                  <a:cubicBezTo>
                    <a:pt x="1099" y="2170"/>
                    <a:pt x="1099" y="2171"/>
                    <a:pt x="1100" y="2171"/>
                  </a:cubicBezTo>
                  <a:cubicBezTo>
                    <a:pt x="1101" y="2172"/>
                    <a:pt x="1102" y="2173"/>
                    <a:pt x="1102" y="2174"/>
                  </a:cubicBezTo>
                  <a:cubicBezTo>
                    <a:pt x="1103" y="2174"/>
                    <a:pt x="1104" y="2175"/>
                    <a:pt x="1104" y="2175"/>
                  </a:cubicBezTo>
                  <a:cubicBezTo>
                    <a:pt x="1106" y="2177"/>
                    <a:pt x="1107" y="2178"/>
                    <a:pt x="1108" y="2178"/>
                  </a:cubicBezTo>
                  <a:cubicBezTo>
                    <a:pt x="1109" y="2179"/>
                    <a:pt x="1109" y="2180"/>
                    <a:pt x="1110" y="2180"/>
                  </a:cubicBezTo>
                  <a:cubicBezTo>
                    <a:pt x="1110" y="2181"/>
                    <a:pt x="1111" y="2181"/>
                    <a:pt x="1111" y="2181"/>
                  </a:cubicBezTo>
                  <a:cubicBezTo>
                    <a:pt x="1111" y="2181"/>
                    <a:pt x="1110" y="2181"/>
                    <a:pt x="1110" y="2180"/>
                  </a:cubicBezTo>
                  <a:cubicBezTo>
                    <a:pt x="1110" y="2179"/>
                    <a:pt x="1109" y="2179"/>
                    <a:pt x="1109" y="2177"/>
                  </a:cubicBezTo>
                  <a:cubicBezTo>
                    <a:pt x="1108" y="2176"/>
                    <a:pt x="1108" y="2175"/>
                    <a:pt x="1107" y="2174"/>
                  </a:cubicBezTo>
                  <a:cubicBezTo>
                    <a:pt x="1106" y="2172"/>
                    <a:pt x="1105" y="2170"/>
                    <a:pt x="1104" y="2169"/>
                  </a:cubicBezTo>
                  <a:cubicBezTo>
                    <a:pt x="1103" y="2167"/>
                    <a:pt x="1102" y="2165"/>
                    <a:pt x="1100" y="2163"/>
                  </a:cubicBezTo>
                  <a:cubicBezTo>
                    <a:pt x="1099" y="2161"/>
                    <a:pt x="1098" y="2159"/>
                    <a:pt x="1097" y="2156"/>
                  </a:cubicBezTo>
                  <a:cubicBezTo>
                    <a:pt x="1096" y="2155"/>
                    <a:pt x="1095" y="2154"/>
                    <a:pt x="1094" y="2153"/>
                  </a:cubicBezTo>
                  <a:cubicBezTo>
                    <a:pt x="1094" y="2152"/>
                    <a:pt x="1093" y="2151"/>
                    <a:pt x="1092" y="2150"/>
                  </a:cubicBezTo>
                  <a:cubicBezTo>
                    <a:pt x="1091" y="2147"/>
                    <a:pt x="1089" y="2145"/>
                    <a:pt x="1088" y="2143"/>
                  </a:cubicBezTo>
                  <a:cubicBezTo>
                    <a:pt x="1086" y="2140"/>
                    <a:pt x="1085" y="2138"/>
                    <a:pt x="1084" y="2136"/>
                  </a:cubicBezTo>
                  <a:cubicBezTo>
                    <a:pt x="1083" y="2135"/>
                    <a:pt x="1082" y="2133"/>
                    <a:pt x="1081" y="2132"/>
                  </a:cubicBezTo>
                  <a:cubicBezTo>
                    <a:pt x="1081" y="2131"/>
                    <a:pt x="1080" y="2130"/>
                    <a:pt x="1079" y="2129"/>
                  </a:cubicBezTo>
                  <a:cubicBezTo>
                    <a:pt x="1078" y="2127"/>
                    <a:pt x="1076" y="2125"/>
                    <a:pt x="1075" y="2123"/>
                  </a:cubicBezTo>
                  <a:cubicBezTo>
                    <a:pt x="1074" y="2121"/>
                    <a:pt x="1073" y="2119"/>
                    <a:pt x="1071" y="2117"/>
                  </a:cubicBezTo>
                  <a:cubicBezTo>
                    <a:pt x="1071" y="2117"/>
                    <a:pt x="1071" y="2117"/>
                    <a:pt x="1071" y="2117"/>
                  </a:cubicBezTo>
                  <a:cubicBezTo>
                    <a:pt x="1075" y="2120"/>
                    <a:pt x="1079" y="2122"/>
                    <a:pt x="1083" y="2125"/>
                  </a:cubicBezTo>
                  <a:cubicBezTo>
                    <a:pt x="1086" y="2127"/>
                    <a:pt x="1090" y="2129"/>
                    <a:pt x="1093" y="2131"/>
                  </a:cubicBezTo>
                  <a:cubicBezTo>
                    <a:pt x="1096" y="2133"/>
                    <a:pt x="1099" y="2135"/>
                    <a:pt x="1101" y="2136"/>
                  </a:cubicBezTo>
                  <a:cubicBezTo>
                    <a:pt x="1104" y="2137"/>
                    <a:pt x="1106" y="2138"/>
                    <a:pt x="1107" y="2138"/>
                  </a:cubicBezTo>
                  <a:cubicBezTo>
                    <a:pt x="1108" y="2138"/>
                    <a:pt x="1109" y="2138"/>
                    <a:pt x="1109" y="2138"/>
                  </a:cubicBezTo>
                  <a:cubicBezTo>
                    <a:pt x="1109" y="2138"/>
                    <a:pt x="1109" y="2138"/>
                    <a:pt x="1109" y="2138"/>
                  </a:cubicBezTo>
                  <a:cubicBezTo>
                    <a:pt x="1109" y="2138"/>
                    <a:pt x="1109" y="2138"/>
                    <a:pt x="1107" y="2137"/>
                  </a:cubicBezTo>
                  <a:cubicBezTo>
                    <a:pt x="1106" y="2137"/>
                    <a:pt x="1104" y="2136"/>
                    <a:pt x="1102" y="2134"/>
                  </a:cubicBezTo>
                  <a:cubicBezTo>
                    <a:pt x="1100" y="2133"/>
                    <a:pt x="1098" y="2131"/>
                    <a:pt x="1095" y="2129"/>
                  </a:cubicBezTo>
                  <a:cubicBezTo>
                    <a:pt x="1092" y="2126"/>
                    <a:pt x="1089" y="2124"/>
                    <a:pt x="1085" y="2121"/>
                  </a:cubicBezTo>
                  <a:cubicBezTo>
                    <a:pt x="1082" y="2118"/>
                    <a:pt x="1078" y="2115"/>
                    <a:pt x="1074" y="2112"/>
                  </a:cubicBezTo>
                  <a:cubicBezTo>
                    <a:pt x="1071" y="2108"/>
                    <a:pt x="1067" y="2105"/>
                    <a:pt x="1063" y="2101"/>
                  </a:cubicBezTo>
                  <a:cubicBezTo>
                    <a:pt x="1061" y="2099"/>
                    <a:pt x="1059" y="2097"/>
                    <a:pt x="1057" y="2095"/>
                  </a:cubicBezTo>
                  <a:cubicBezTo>
                    <a:pt x="1055" y="2093"/>
                    <a:pt x="1053" y="2091"/>
                    <a:pt x="1051" y="2089"/>
                  </a:cubicBezTo>
                  <a:cubicBezTo>
                    <a:pt x="1050" y="2088"/>
                    <a:pt x="1049" y="2087"/>
                    <a:pt x="1048" y="2086"/>
                  </a:cubicBezTo>
                  <a:cubicBezTo>
                    <a:pt x="1049" y="2086"/>
                    <a:pt x="1049" y="2086"/>
                    <a:pt x="1050" y="2087"/>
                  </a:cubicBezTo>
                  <a:cubicBezTo>
                    <a:pt x="1052" y="2088"/>
                    <a:pt x="1055" y="2090"/>
                    <a:pt x="1058" y="2092"/>
                  </a:cubicBezTo>
                  <a:cubicBezTo>
                    <a:pt x="1060" y="2094"/>
                    <a:pt x="1063" y="2095"/>
                    <a:pt x="1065" y="2097"/>
                  </a:cubicBezTo>
                  <a:cubicBezTo>
                    <a:pt x="1067" y="2097"/>
                    <a:pt x="1068" y="2098"/>
                    <a:pt x="1069" y="2099"/>
                  </a:cubicBezTo>
                  <a:cubicBezTo>
                    <a:pt x="1071" y="2100"/>
                    <a:pt x="1072" y="2100"/>
                    <a:pt x="1073" y="2101"/>
                  </a:cubicBezTo>
                  <a:cubicBezTo>
                    <a:pt x="1076" y="2103"/>
                    <a:pt x="1078" y="2104"/>
                    <a:pt x="1080" y="2105"/>
                  </a:cubicBezTo>
                  <a:cubicBezTo>
                    <a:pt x="1083" y="2107"/>
                    <a:pt x="1085" y="2108"/>
                    <a:pt x="1087" y="2109"/>
                  </a:cubicBezTo>
                  <a:cubicBezTo>
                    <a:pt x="1088" y="2110"/>
                    <a:pt x="1089" y="2110"/>
                    <a:pt x="1089" y="2111"/>
                  </a:cubicBezTo>
                  <a:cubicBezTo>
                    <a:pt x="1090" y="2112"/>
                    <a:pt x="1091" y="2112"/>
                    <a:pt x="1092" y="2113"/>
                  </a:cubicBezTo>
                  <a:cubicBezTo>
                    <a:pt x="1093" y="2113"/>
                    <a:pt x="1093" y="2114"/>
                    <a:pt x="1094" y="2114"/>
                  </a:cubicBezTo>
                  <a:cubicBezTo>
                    <a:pt x="1095" y="2115"/>
                    <a:pt x="1095" y="2115"/>
                    <a:pt x="1096" y="2115"/>
                  </a:cubicBezTo>
                  <a:cubicBezTo>
                    <a:pt x="1097" y="2116"/>
                    <a:pt x="1098" y="2117"/>
                    <a:pt x="1098" y="2117"/>
                  </a:cubicBezTo>
                  <a:cubicBezTo>
                    <a:pt x="1099" y="2118"/>
                    <a:pt x="1099" y="2118"/>
                    <a:pt x="1099" y="2118"/>
                  </a:cubicBezTo>
                  <a:cubicBezTo>
                    <a:pt x="1099" y="2118"/>
                    <a:pt x="1099" y="2118"/>
                    <a:pt x="1099" y="2117"/>
                  </a:cubicBezTo>
                  <a:cubicBezTo>
                    <a:pt x="1098" y="2116"/>
                    <a:pt x="1098" y="2116"/>
                    <a:pt x="1097" y="2114"/>
                  </a:cubicBezTo>
                  <a:cubicBezTo>
                    <a:pt x="1097" y="2114"/>
                    <a:pt x="1096" y="2113"/>
                    <a:pt x="1096" y="2113"/>
                  </a:cubicBezTo>
                  <a:cubicBezTo>
                    <a:pt x="1095" y="2112"/>
                    <a:pt x="1095" y="2111"/>
                    <a:pt x="1094" y="2110"/>
                  </a:cubicBezTo>
                  <a:cubicBezTo>
                    <a:pt x="1093" y="2110"/>
                    <a:pt x="1093" y="2109"/>
                    <a:pt x="1092" y="2108"/>
                  </a:cubicBezTo>
                  <a:cubicBezTo>
                    <a:pt x="1091" y="2107"/>
                    <a:pt x="1090" y="2106"/>
                    <a:pt x="1090" y="2106"/>
                  </a:cubicBezTo>
                  <a:cubicBezTo>
                    <a:pt x="1089" y="2105"/>
                    <a:pt x="1088" y="2104"/>
                    <a:pt x="1087" y="2103"/>
                  </a:cubicBezTo>
                  <a:cubicBezTo>
                    <a:pt x="1086" y="2102"/>
                    <a:pt x="1085" y="2101"/>
                    <a:pt x="1084" y="2100"/>
                  </a:cubicBezTo>
                  <a:cubicBezTo>
                    <a:pt x="1082" y="2099"/>
                    <a:pt x="1079" y="2097"/>
                    <a:pt x="1077" y="2095"/>
                  </a:cubicBezTo>
                  <a:cubicBezTo>
                    <a:pt x="1076" y="2094"/>
                    <a:pt x="1075" y="2094"/>
                    <a:pt x="1073" y="2093"/>
                  </a:cubicBezTo>
                  <a:cubicBezTo>
                    <a:pt x="1072" y="2092"/>
                    <a:pt x="1071" y="2091"/>
                    <a:pt x="1070" y="2090"/>
                  </a:cubicBezTo>
                  <a:cubicBezTo>
                    <a:pt x="1067" y="2088"/>
                    <a:pt x="1064" y="2087"/>
                    <a:pt x="1062" y="2085"/>
                  </a:cubicBezTo>
                  <a:cubicBezTo>
                    <a:pt x="1059" y="2084"/>
                    <a:pt x="1057" y="2082"/>
                    <a:pt x="1054" y="2080"/>
                  </a:cubicBezTo>
                  <a:cubicBezTo>
                    <a:pt x="1053" y="2079"/>
                    <a:pt x="1052" y="2079"/>
                    <a:pt x="1050" y="2078"/>
                  </a:cubicBezTo>
                  <a:cubicBezTo>
                    <a:pt x="1049" y="2077"/>
                    <a:pt x="1048" y="2076"/>
                    <a:pt x="1047" y="2075"/>
                  </a:cubicBezTo>
                  <a:cubicBezTo>
                    <a:pt x="1046" y="2075"/>
                    <a:pt x="1044" y="2074"/>
                    <a:pt x="1043" y="2073"/>
                  </a:cubicBezTo>
                  <a:cubicBezTo>
                    <a:pt x="1042" y="2072"/>
                    <a:pt x="1041" y="2071"/>
                    <a:pt x="1040" y="2071"/>
                  </a:cubicBezTo>
                  <a:cubicBezTo>
                    <a:pt x="1040" y="2070"/>
                    <a:pt x="1039" y="2070"/>
                    <a:pt x="1039" y="2069"/>
                  </a:cubicBezTo>
                  <a:cubicBezTo>
                    <a:pt x="1038" y="2069"/>
                    <a:pt x="1038" y="2069"/>
                    <a:pt x="1037" y="2068"/>
                  </a:cubicBezTo>
                  <a:cubicBezTo>
                    <a:pt x="1036" y="2067"/>
                    <a:pt x="1035" y="2067"/>
                    <a:pt x="1035" y="2066"/>
                  </a:cubicBezTo>
                  <a:cubicBezTo>
                    <a:pt x="1034" y="2065"/>
                    <a:pt x="1033" y="2064"/>
                    <a:pt x="1032" y="2064"/>
                  </a:cubicBezTo>
                  <a:cubicBezTo>
                    <a:pt x="1032" y="2063"/>
                    <a:pt x="1031" y="2062"/>
                    <a:pt x="1030" y="2061"/>
                  </a:cubicBezTo>
                  <a:cubicBezTo>
                    <a:pt x="1029" y="2058"/>
                    <a:pt x="1028" y="2056"/>
                    <a:pt x="1026" y="2053"/>
                  </a:cubicBezTo>
                  <a:cubicBezTo>
                    <a:pt x="1026" y="2052"/>
                    <a:pt x="1025" y="2051"/>
                    <a:pt x="1025" y="2050"/>
                  </a:cubicBezTo>
                  <a:cubicBezTo>
                    <a:pt x="1024" y="2048"/>
                    <a:pt x="1023" y="2047"/>
                    <a:pt x="1023" y="2046"/>
                  </a:cubicBezTo>
                  <a:cubicBezTo>
                    <a:pt x="1021" y="2041"/>
                    <a:pt x="1019" y="2036"/>
                    <a:pt x="1018" y="2031"/>
                  </a:cubicBezTo>
                  <a:cubicBezTo>
                    <a:pt x="1017" y="2030"/>
                    <a:pt x="1017" y="2029"/>
                    <a:pt x="1017" y="2028"/>
                  </a:cubicBezTo>
                  <a:cubicBezTo>
                    <a:pt x="1016" y="2027"/>
                    <a:pt x="1016" y="2026"/>
                    <a:pt x="1016" y="2026"/>
                  </a:cubicBezTo>
                  <a:cubicBezTo>
                    <a:pt x="1016" y="2025"/>
                    <a:pt x="1016" y="2025"/>
                    <a:pt x="1016" y="2024"/>
                  </a:cubicBezTo>
                  <a:cubicBezTo>
                    <a:pt x="1015" y="2023"/>
                    <a:pt x="1015" y="2022"/>
                    <a:pt x="1015" y="2021"/>
                  </a:cubicBezTo>
                  <a:cubicBezTo>
                    <a:pt x="1015" y="2020"/>
                    <a:pt x="1014" y="2018"/>
                    <a:pt x="1014" y="2017"/>
                  </a:cubicBezTo>
                  <a:cubicBezTo>
                    <a:pt x="1013" y="2013"/>
                    <a:pt x="1013" y="2009"/>
                    <a:pt x="1013" y="2005"/>
                  </a:cubicBezTo>
                  <a:cubicBezTo>
                    <a:pt x="1013" y="2005"/>
                    <a:pt x="1013" y="2005"/>
                    <a:pt x="1013" y="2005"/>
                  </a:cubicBezTo>
                  <a:cubicBezTo>
                    <a:pt x="1015" y="1997"/>
                    <a:pt x="1018" y="1988"/>
                    <a:pt x="1023" y="1980"/>
                  </a:cubicBezTo>
                  <a:cubicBezTo>
                    <a:pt x="1048" y="1932"/>
                    <a:pt x="1078" y="1949"/>
                    <a:pt x="1117" y="1928"/>
                  </a:cubicBezTo>
                  <a:cubicBezTo>
                    <a:pt x="1106" y="1944"/>
                    <a:pt x="1100" y="1962"/>
                    <a:pt x="1098" y="1980"/>
                  </a:cubicBezTo>
                  <a:cubicBezTo>
                    <a:pt x="1098" y="1980"/>
                    <a:pt x="1097" y="1981"/>
                    <a:pt x="1097" y="1982"/>
                  </a:cubicBezTo>
                  <a:cubicBezTo>
                    <a:pt x="1096" y="1983"/>
                    <a:pt x="1095" y="1983"/>
                    <a:pt x="1095" y="1984"/>
                  </a:cubicBezTo>
                  <a:cubicBezTo>
                    <a:pt x="1094" y="1985"/>
                    <a:pt x="1093" y="1986"/>
                    <a:pt x="1093" y="1987"/>
                  </a:cubicBezTo>
                  <a:cubicBezTo>
                    <a:pt x="1092" y="1988"/>
                    <a:pt x="1091" y="1990"/>
                    <a:pt x="1090" y="1991"/>
                  </a:cubicBezTo>
                  <a:cubicBezTo>
                    <a:pt x="1090" y="1992"/>
                    <a:pt x="1089" y="1993"/>
                    <a:pt x="1088" y="1994"/>
                  </a:cubicBezTo>
                  <a:cubicBezTo>
                    <a:pt x="1088" y="1995"/>
                    <a:pt x="1088" y="1996"/>
                    <a:pt x="1087" y="1996"/>
                  </a:cubicBezTo>
                  <a:cubicBezTo>
                    <a:pt x="1087" y="1997"/>
                    <a:pt x="1087" y="1998"/>
                    <a:pt x="1086" y="1998"/>
                  </a:cubicBezTo>
                  <a:cubicBezTo>
                    <a:pt x="1086" y="2000"/>
                    <a:pt x="1085" y="2001"/>
                    <a:pt x="1084" y="2003"/>
                  </a:cubicBezTo>
                  <a:cubicBezTo>
                    <a:pt x="1083" y="2006"/>
                    <a:pt x="1082" y="2009"/>
                    <a:pt x="1081" y="2012"/>
                  </a:cubicBezTo>
                  <a:cubicBezTo>
                    <a:pt x="1080" y="2015"/>
                    <a:pt x="1079" y="2018"/>
                    <a:pt x="1078" y="2022"/>
                  </a:cubicBezTo>
                  <a:cubicBezTo>
                    <a:pt x="1077" y="2025"/>
                    <a:pt x="1077" y="2029"/>
                    <a:pt x="1076" y="2032"/>
                  </a:cubicBezTo>
                  <a:cubicBezTo>
                    <a:pt x="1076" y="2035"/>
                    <a:pt x="1076" y="2039"/>
                    <a:pt x="1075" y="2042"/>
                  </a:cubicBezTo>
                  <a:cubicBezTo>
                    <a:pt x="1075" y="2043"/>
                    <a:pt x="1075" y="2045"/>
                    <a:pt x="1075" y="2046"/>
                  </a:cubicBezTo>
                  <a:cubicBezTo>
                    <a:pt x="1075" y="2047"/>
                    <a:pt x="1075" y="2048"/>
                    <a:pt x="1075" y="2049"/>
                  </a:cubicBezTo>
                  <a:cubicBezTo>
                    <a:pt x="1075" y="2049"/>
                    <a:pt x="1075" y="2050"/>
                    <a:pt x="1075" y="2051"/>
                  </a:cubicBezTo>
                  <a:cubicBezTo>
                    <a:pt x="1076" y="2052"/>
                    <a:pt x="1076" y="2054"/>
                    <a:pt x="1076" y="2055"/>
                  </a:cubicBezTo>
                  <a:cubicBezTo>
                    <a:pt x="1076" y="2057"/>
                    <a:pt x="1076" y="2058"/>
                    <a:pt x="1076" y="2059"/>
                  </a:cubicBezTo>
                  <a:cubicBezTo>
                    <a:pt x="1076" y="2060"/>
                    <a:pt x="1077" y="2062"/>
                    <a:pt x="1077" y="2063"/>
                  </a:cubicBezTo>
                  <a:cubicBezTo>
                    <a:pt x="1077" y="2064"/>
                    <a:pt x="1077" y="2065"/>
                    <a:pt x="1078" y="2066"/>
                  </a:cubicBezTo>
                  <a:cubicBezTo>
                    <a:pt x="1078" y="2067"/>
                    <a:pt x="1078" y="2068"/>
                    <a:pt x="1078" y="2069"/>
                  </a:cubicBezTo>
                  <a:cubicBezTo>
                    <a:pt x="1078" y="2070"/>
                    <a:pt x="1079" y="2071"/>
                    <a:pt x="1079" y="2071"/>
                  </a:cubicBezTo>
                  <a:cubicBezTo>
                    <a:pt x="1079" y="2073"/>
                    <a:pt x="1080" y="2074"/>
                    <a:pt x="1080" y="2075"/>
                  </a:cubicBezTo>
                  <a:cubicBezTo>
                    <a:pt x="1080" y="2075"/>
                    <a:pt x="1080" y="2076"/>
                    <a:pt x="1080" y="2076"/>
                  </a:cubicBezTo>
                  <a:cubicBezTo>
                    <a:pt x="1080" y="2076"/>
                    <a:pt x="1080" y="2075"/>
                    <a:pt x="1080" y="2074"/>
                  </a:cubicBezTo>
                  <a:cubicBezTo>
                    <a:pt x="1080" y="2074"/>
                    <a:pt x="1080" y="2072"/>
                    <a:pt x="1080" y="2071"/>
                  </a:cubicBezTo>
                  <a:cubicBezTo>
                    <a:pt x="1080" y="2070"/>
                    <a:pt x="1080" y="2069"/>
                    <a:pt x="1080" y="2069"/>
                  </a:cubicBezTo>
                  <a:cubicBezTo>
                    <a:pt x="1080" y="2068"/>
                    <a:pt x="1081" y="2067"/>
                    <a:pt x="1081" y="2066"/>
                  </a:cubicBezTo>
                  <a:cubicBezTo>
                    <a:pt x="1081" y="2065"/>
                    <a:pt x="1081" y="2064"/>
                    <a:pt x="1081" y="2063"/>
                  </a:cubicBezTo>
                  <a:cubicBezTo>
                    <a:pt x="1081" y="2061"/>
                    <a:pt x="1081" y="2060"/>
                    <a:pt x="1081" y="2059"/>
                  </a:cubicBezTo>
                  <a:cubicBezTo>
                    <a:pt x="1081" y="2058"/>
                    <a:pt x="1081" y="2056"/>
                    <a:pt x="1081" y="2055"/>
                  </a:cubicBezTo>
                  <a:cubicBezTo>
                    <a:pt x="1081" y="2054"/>
                    <a:pt x="1081" y="2052"/>
                    <a:pt x="1081" y="2051"/>
                  </a:cubicBezTo>
                  <a:cubicBezTo>
                    <a:pt x="1081" y="2050"/>
                    <a:pt x="1082" y="2050"/>
                    <a:pt x="1082" y="2049"/>
                  </a:cubicBezTo>
                  <a:cubicBezTo>
                    <a:pt x="1082" y="2048"/>
                    <a:pt x="1082" y="2048"/>
                    <a:pt x="1082" y="2047"/>
                  </a:cubicBezTo>
                  <a:cubicBezTo>
                    <a:pt x="1082" y="2048"/>
                    <a:pt x="1082" y="2049"/>
                    <a:pt x="1082" y="2050"/>
                  </a:cubicBezTo>
                  <a:cubicBezTo>
                    <a:pt x="1083" y="2051"/>
                    <a:pt x="1083" y="2052"/>
                    <a:pt x="1083" y="2052"/>
                  </a:cubicBezTo>
                  <a:cubicBezTo>
                    <a:pt x="1083" y="2053"/>
                    <a:pt x="1084" y="2054"/>
                    <a:pt x="1084" y="2055"/>
                  </a:cubicBezTo>
                  <a:cubicBezTo>
                    <a:pt x="1084" y="2057"/>
                    <a:pt x="1085" y="2059"/>
                    <a:pt x="1086" y="2061"/>
                  </a:cubicBezTo>
                  <a:cubicBezTo>
                    <a:pt x="1086" y="2062"/>
                    <a:pt x="1087" y="2064"/>
                    <a:pt x="1087" y="2066"/>
                  </a:cubicBezTo>
                  <a:cubicBezTo>
                    <a:pt x="1088" y="2067"/>
                    <a:pt x="1088" y="2068"/>
                    <a:pt x="1088" y="2069"/>
                  </a:cubicBezTo>
                  <a:cubicBezTo>
                    <a:pt x="1089" y="2069"/>
                    <a:pt x="1089" y="2070"/>
                    <a:pt x="1089" y="2071"/>
                  </a:cubicBezTo>
                  <a:cubicBezTo>
                    <a:pt x="1090" y="2073"/>
                    <a:pt x="1090" y="2074"/>
                    <a:pt x="1090" y="2076"/>
                  </a:cubicBezTo>
                  <a:cubicBezTo>
                    <a:pt x="1090" y="2077"/>
                    <a:pt x="1091" y="2077"/>
                    <a:pt x="1091" y="2078"/>
                  </a:cubicBezTo>
                  <a:cubicBezTo>
                    <a:pt x="1091" y="2079"/>
                    <a:pt x="1091" y="2079"/>
                    <a:pt x="1091" y="2080"/>
                  </a:cubicBezTo>
                  <a:cubicBezTo>
                    <a:pt x="1091" y="2081"/>
                    <a:pt x="1091" y="2081"/>
                    <a:pt x="1091" y="2082"/>
                  </a:cubicBezTo>
                  <a:cubicBezTo>
                    <a:pt x="1091" y="2083"/>
                    <a:pt x="1091" y="2083"/>
                    <a:pt x="1091" y="2084"/>
                  </a:cubicBezTo>
                  <a:cubicBezTo>
                    <a:pt x="1091" y="2085"/>
                    <a:pt x="1092" y="2086"/>
                    <a:pt x="1092" y="2087"/>
                  </a:cubicBezTo>
                  <a:cubicBezTo>
                    <a:pt x="1092" y="2088"/>
                    <a:pt x="1091" y="2088"/>
                    <a:pt x="1091" y="2089"/>
                  </a:cubicBezTo>
                  <a:cubicBezTo>
                    <a:pt x="1091" y="2089"/>
                    <a:pt x="1091" y="2090"/>
                    <a:pt x="1091" y="2090"/>
                  </a:cubicBezTo>
                  <a:cubicBezTo>
                    <a:pt x="1091" y="2090"/>
                    <a:pt x="1092" y="2089"/>
                    <a:pt x="1092" y="2089"/>
                  </a:cubicBezTo>
                  <a:cubicBezTo>
                    <a:pt x="1092" y="2089"/>
                    <a:pt x="1093" y="2088"/>
                    <a:pt x="1093" y="2087"/>
                  </a:cubicBezTo>
                  <a:cubicBezTo>
                    <a:pt x="1094" y="2087"/>
                    <a:pt x="1094" y="2086"/>
                    <a:pt x="1094" y="2084"/>
                  </a:cubicBezTo>
                  <a:cubicBezTo>
                    <a:pt x="1095" y="2084"/>
                    <a:pt x="1095" y="2083"/>
                    <a:pt x="1095" y="2082"/>
                  </a:cubicBezTo>
                  <a:cubicBezTo>
                    <a:pt x="1095" y="2082"/>
                    <a:pt x="1095" y="2081"/>
                    <a:pt x="1096" y="2080"/>
                  </a:cubicBezTo>
                  <a:cubicBezTo>
                    <a:pt x="1096" y="2079"/>
                    <a:pt x="1096" y="2077"/>
                    <a:pt x="1096" y="2075"/>
                  </a:cubicBezTo>
                  <a:cubicBezTo>
                    <a:pt x="1096" y="2073"/>
                    <a:pt x="1096" y="2072"/>
                    <a:pt x="1096" y="2070"/>
                  </a:cubicBezTo>
                  <a:cubicBezTo>
                    <a:pt x="1096" y="2068"/>
                    <a:pt x="1095" y="2066"/>
                    <a:pt x="1095" y="2064"/>
                  </a:cubicBezTo>
                  <a:cubicBezTo>
                    <a:pt x="1094" y="2062"/>
                    <a:pt x="1094" y="2060"/>
                    <a:pt x="1093" y="2058"/>
                  </a:cubicBezTo>
                  <a:cubicBezTo>
                    <a:pt x="1092" y="2056"/>
                    <a:pt x="1092" y="2054"/>
                    <a:pt x="1091" y="2053"/>
                  </a:cubicBezTo>
                  <a:cubicBezTo>
                    <a:pt x="1091" y="2052"/>
                    <a:pt x="1090" y="2051"/>
                    <a:pt x="1090" y="2050"/>
                  </a:cubicBezTo>
                  <a:cubicBezTo>
                    <a:pt x="1090" y="2049"/>
                    <a:pt x="1089" y="2048"/>
                    <a:pt x="1089" y="2048"/>
                  </a:cubicBezTo>
                  <a:cubicBezTo>
                    <a:pt x="1087" y="2044"/>
                    <a:pt x="1086" y="2041"/>
                    <a:pt x="1085" y="2039"/>
                  </a:cubicBezTo>
                  <a:cubicBezTo>
                    <a:pt x="1084" y="2037"/>
                    <a:pt x="1084" y="2036"/>
                    <a:pt x="1083" y="2035"/>
                  </a:cubicBezTo>
                  <a:cubicBezTo>
                    <a:pt x="1084" y="2034"/>
                    <a:pt x="1084" y="2034"/>
                    <a:pt x="1084" y="2033"/>
                  </a:cubicBezTo>
                  <a:cubicBezTo>
                    <a:pt x="1084" y="2030"/>
                    <a:pt x="1085" y="2027"/>
                    <a:pt x="1086" y="2024"/>
                  </a:cubicBezTo>
                  <a:cubicBezTo>
                    <a:pt x="1086" y="2020"/>
                    <a:pt x="1087" y="2017"/>
                    <a:pt x="1088" y="2014"/>
                  </a:cubicBezTo>
                  <a:cubicBezTo>
                    <a:pt x="1088" y="2013"/>
                    <a:pt x="1089" y="2011"/>
                    <a:pt x="1089" y="2010"/>
                  </a:cubicBezTo>
                  <a:cubicBezTo>
                    <a:pt x="1090" y="2008"/>
                    <a:pt x="1090" y="2007"/>
                    <a:pt x="1091" y="2005"/>
                  </a:cubicBezTo>
                  <a:cubicBezTo>
                    <a:pt x="1091" y="2004"/>
                    <a:pt x="1092" y="2002"/>
                    <a:pt x="1092" y="2001"/>
                  </a:cubicBezTo>
                  <a:cubicBezTo>
                    <a:pt x="1092" y="2000"/>
                    <a:pt x="1093" y="2000"/>
                    <a:pt x="1093" y="1999"/>
                  </a:cubicBezTo>
                  <a:cubicBezTo>
                    <a:pt x="1093" y="1998"/>
                    <a:pt x="1093" y="1998"/>
                    <a:pt x="1094" y="1997"/>
                  </a:cubicBezTo>
                  <a:cubicBezTo>
                    <a:pt x="1094" y="1996"/>
                    <a:pt x="1095" y="1994"/>
                    <a:pt x="1095" y="1993"/>
                  </a:cubicBezTo>
                  <a:cubicBezTo>
                    <a:pt x="1096" y="1992"/>
                    <a:pt x="1096" y="1991"/>
                    <a:pt x="1097" y="1990"/>
                  </a:cubicBezTo>
                  <a:cubicBezTo>
                    <a:pt x="1097" y="1989"/>
                    <a:pt x="1097" y="1988"/>
                    <a:pt x="1098" y="1987"/>
                  </a:cubicBezTo>
                  <a:cubicBezTo>
                    <a:pt x="1095" y="2039"/>
                    <a:pt x="1124" y="2098"/>
                    <a:pt x="1153" y="2156"/>
                  </a:cubicBezTo>
                  <a:cubicBezTo>
                    <a:pt x="1152" y="2156"/>
                    <a:pt x="1152" y="2157"/>
                    <a:pt x="1152" y="2157"/>
                  </a:cubicBezTo>
                  <a:cubicBezTo>
                    <a:pt x="1151" y="2161"/>
                    <a:pt x="1150" y="2166"/>
                    <a:pt x="1149" y="2171"/>
                  </a:cubicBezTo>
                  <a:cubicBezTo>
                    <a:pt x="1149" y="2173"/>
                    <a:pt x="1149" y="2176"/>
                    <a:pt x="1149" y="2178"/>
                  </a:cubicBezTo>
                  <a:cubicBezTo>
                    <a:pt x="1149" y="2179"/>
                    <a:pt x="1149" y="2180"/>
                    <a:pt x="1149" y="2180"/>
                  </a:cubicBezTo>
                  <a:cubicBezTo>
                    <a:pt x="1149" y="2181"/>
                    <a:pt x="1149" y="2182"/>
                    <a:pt x="1149" y="2183"/>
                  </a:cubicBezTo>
                  <a:cubicBezTo>
                    <a:pt x="1149" y="2184"/>
                    <a:pt x="1149" y="2185"/>
                    <a:pt x="1149" y="2187"/>
                  </a:cubicBezTo>
                  <a:cubicBezTo>
                    <a:pt x="1150" y="2192"/>
                    <a:pt x="1151" y="2198"/>
                    <a:pt x="1152" y="2204"/>
                  </a:cubicBezTo>
                  <a:cubicBezTo>
                    <a:pt x="1152" y="2207"/>
                    <a:pt x="1153" y="2210"/>
                    <a:pt x="1153" y="2213"/>
                  </a:cubicBezTo>
                  <a:cubicBezTo>
                    <a:pt x="1154" y="2215"/>
                    <a:pt x="1154" y="2216"/>
                    <a:pt x="1154" y="2218"/>
                  </a:cubicBezTo>
                  <a:cubicBezTo>
                    <a:pt x="1154" y="2219"/>
                    <a:pt x="1154" y="2220"/>
                    <a:pt x="1154" y="2220"/>
                  </a:cubicBezTo>
                  <a:cubicBezTo>
                    <a:pt x="1155" y="2221"/>
                    <a:pt x="1155" y="2221"/>
                    <a:pt x="1155" y="2221"/>
                  </a:cubicBezTo>
                  <a:cubicBezTo>
                    <a:pt x="1155" y="2222"/>
                    <a:pt x="1155" y="2222"/>
                    <a:pt x="1155" y="2222"/>
                  </a:cubicBezTo>
                  <a:cubicBezTo>
                    <a:pt x="1155" y="2222"/>
                    <a:pt x="1155" y="2222"/>
                    <a:pt x="1155" y="2222"/>
                  </a:cubicBezTo>
                  <a:cubicBezTo>
                    <a:pt x="1155" y="2222"/>
                    <a:pt x="1155" y="2222"/>
                    <a:pt x="1155" y="2222"/>
                  </a:cubicBezTo>
                  <a:cubicBezTo>
                    <a:pt x="1155" y="2223"/>
                    <a:pt x="1155" y="2223"/>
                    <a:pt x="1155" y="2223"/>
                  </a:cubicBezTo>
                  <a:cubicBezTo>
                    <a:pt x="1155" y="2224"/>
                    <a:pt x="1155" y="2226"/>
                    <a:pt x="1155" y="2227"/>
                  </a:cubicBezTo>
                  <a:cubicBezTo>
                    <a:pt x="1155" y="2228"/>
                    <a:pt x="1155" y="2229"/>
                    <a:pt x="1154" y="2229"/>
                  </a:cubicBezTo>
                  <a:cubicBezTo>
                    <a:pt x="1154" y="2231"/>
                    <a:pt x="1153" y="2232"/>
                    <a:pt x="1152" y="2234"/>
                  </a:cubicBezTo>
                  <a:cubicBezTo>
                    <a:pt x="1152" y="2235"/>
                    <a:pt x="1151" y="2236"/>
                    <a:pt x="1151" y="2237"/>
                  </a:cubicBezTo>
                  <a:cubicBezTo>
                    <a:pt x="1151" y="2237"/>
                    <a:pt x="1150" y="2238"/>
                    <a:pt x="1150" y="2238"/>
                  </a:cubicBezTo>
                  <a:cubicBezTo>
                    <a:pt x="1150" y="2238"/>
                    <a:pt x="1150" y="2239"/>
                    <a:pt x="1149" y="2239"/>
                  </a:cubicBezTo>
                  <a:cubicBezTo>
                    <a:pt x="1149" y="2240"/>
                    <a:pt x="1148" y="2241"/>
                    <a:pt x="1147" y="2242"/>
                  </a:cubicBezTo>
                  <a:cubicBezTo>
                    <a:pt x="1147" y="2242"/>
                    <a:pt x="1147" y="2243"/>
                    <a:pt x="1146" y="2243"/>
                  </a:cubicBezTo>
                  <a:cubicBezTo>
                    <a:pt x="1146" y="2243"/>
                    <a:pt x="1146" y="2244"/>
                    <a:pt x="1145" y="2244"/>
                  </a:cubicBezTo>
                  <a:cubicBezTo>
                    <a:pt x="1144" y="2246"/>
                    <a:pt x="1142" y="2248"/>
                    <a:pt x="1141" y="2249"/>
                  </a:cubicBezTo>
                  <a:cubicBezTo>
                    <a:pt x="1139" y="2251"/>
                    <a:pt x="1138" y="2253"/>
                    <a:pt x="1136" y="2255"/>
                  </a:cubicBezTo>
                  <a:cubicBezTo>
                    <a:pt x="1136" y="2255"/>
                    <a:pt x="1135" y="2256"/>
                    <a:pt x="1135" y="2256"/>
                  </a:cubicBezTo>
                  <a:cubicBezTo>
                    <a:pt x="1135" y="2257"/>
                    <a:pt x="1134" y="2257"/>
                    <a:pt x="1134" y="2258"/>
                  </a:cubicBezTo>
                  <a:cubicBezTo>
                    <a:pt x="1133" y="2259"/>
                    <a:pt x="1133" y="2260"/>
                    <a:pt x="1132" y="2261"/>
                  </a:cubicBezTo>
                  <a:cubicBezTo>
                    <a:pt x="1131" y="2263"/>
                    <a:pt x="1130" y="2265"/>
                    <a:pt x="1129" y="2267"/>
                  </a:cubicBezTo>
                  <a:cubicBezTo>
                    <a:pt x="1128" y="2269"/>
                    <a:pt x="1128" y="2271"/>
                    <a:pt x="1127" y="2272"/>
                  </a:cubicBezTo>
                  <a:cubicBezTo>
                    <a:pt x="1127" y="2274"/>
                    <a:pt x="1126" y="2276"/>
                    <a:pt x="1126" y="2277"/>
                  </a:cubicBezTo>
                  <a:cubicBezTo>
                    <a:pt x="1126" y="2279"/>
                    <a:pt x="1126" y="2280"/>
                    <a:pt x="1125" y="2281"/>
                  </a:cubicBezTo>
                  <a:cubicBezTo>
                    <a:pt x="1125" y="2282"/>
                    <a:pt x="1125" y="2283"/>
                    <a:pt x="1125" y="2284"/>
                  </a:cubicBezTo>
                  <a:cubicBezTo>
                    <a:pt x="1125" y="2284"/>
                    <a:pt x="1125" y="2285"/>
                    <a:pt x="1125" y="2285"/>
                  </a:cubicBezTo>
                  <a:cubicBezTo>
                    <a:pt x="1125" y="2285"/>
                    <a:pt x="1126" y="2284"/>
                    <a:pt x="1126" y="2284"/>
                  </a:cubicBezTo>
                  <a:cubicBezTo>
                    <a:pt x="1126" y="2283"/>
                    <a:pt x="1127" y="2283"/>
                    <a:pt x="1127" y="2282"/>
                  </a:cubicBezTo>
                  <a:cubicBezTo>
                    <a:pt x="1128" y="2280"/>
                    <a:pt x="1129" y="2277"/>
                    <a:pt x="1131" y="2274"/>
                  </a:cubicBezTo>
                  <a:cubicBezTo>
                    <a:pt x="1133" y="2271"/>
                    <a:pt x="1135" y="2268"/>
                    <a:pt x="1138" y="2265"/>
                  </a:cubicBezTo>
                  <a:cubicBezTo>
                    <a:pt x="1139" y="2264"/>
                    <a:pt x="1139" y="2263"/>
                    <a:pt x="1140" y="2262"/>
                  </a:cubicBezTo>
                  <a:cubicBezTo>
                    <a:pt x="1141" y="2261"/>
                    <a:pt x="1141" y="2261"/>
                    <a:pt x="1142" y="2260"/>
                  </a:cubicBezTo>
                  <a:cubicBezTo>
                    <a:pt x="1144" y="2258"/>
                    <a:pt x="1145" y="2256"/>
                    <a:pt x="1147" y="2255"/>
                  </a:cubicBezTo>
                  <a:cubicBezTo>
                    <a:pt x="1148" y="2253"/>
                    <a:pt x="1150" y="2251"/>
                    <a:pt x="1151" y="2249"/>
                  </a:cubicBezTo>
                  <a:cubicBezTo>
                    <a:pt x="1152" y="2248"/>
                    <a:pt x="1153" y="2247"/>
                    <a:pt x="1153" y="2246"/>
                  </a:cubicBezTo>
                  <a:cubicBezTo>
                    <a:pt x="1154" y="2245"/>
                    <a:pt x="1155" y="2244"/>
                    <a:pt x="1155" y="2243"/>
                  </a:cubicBezTo>
                  <a:cubicBezTo>
                    <a:pt x="1156" y="2242"/>
                    <a:pt x="1156" y="2242"/>
                    <a:pt x="1156" y="2242"/>
                  </a:cubicBezTo>
                  <a:cubicBezTo>
                    <a:pt x="1156" y="2245"/>
                    <a:pt x="1156" y="2248"/>
                    <a:pt x="1155" y="2251"/>
                  </a:cubicBezTo>
                  <a:cubicBezTo>
                    <a:pt x="1155" y="2252"/>
                    <a:pt x="1155" y="2254"/>
                    <a:pt x="1155" y="2255"/>
                  </a:cubicBezTo>
                  <a:cubicBezTo>
                    <a:pt x="1155" y="2257"/>
                    <a:pt x="1155" y="2259"/>
                    <a:pt x="1155" y="2260"/>
                  </a:cubicBezTo>
                  <a:cubicBezTo>
                    <a:pt x="1154" y="2266"/>
                    <a:pt x="1153" y="2272"/>
                    <a:pt x="1151" y="2278"/>
                  </a:cubicBezTo>
                  <a:cubicBezTo>
                    <a:pt x="1151" y="2279"/>
                    <a:pt x="1150" y="2281"/>
                    <a:pt x="1150" y="2282"/>
                  </a:cubicBezTo>
                  <a:cubicBezTo>
                    <a:pt x="1150" y="2284"/>
                    <a:pt x="1149" y="2285"/>
                    <a:pt x="1149" y="2286"/>
                  </a:cubicBezTo>
                  <a:cubicBezTo>
                    <a:pt x="1148" y="2289"/>
                    <a:pt x="1147" y="2292"/>
                    <a:pt x="1146" y="2294"/>
                  </a:cubicBezTo>
                  <a:cubicBezTo>
                    <a:pt x="1146" y="2295"/>
                    <a:pt x="1146" y="2296"/>
                    <a:pt x="1145" y="2296"/>
                  </a:cubicBezTo>
                  <a:cubicBezTo>
                    <a:pt x="1145" y="2297"/>
                    <a:pt x="1145" y="2298"/>
                    <a:pt x="1145" y="2298"/>
                  </a:cubicBezTo>
                  <a:cubicBezTo>
                    <a:pt x="1144" y="2299"/>
                    <a:pt x="1144" y="2301"/>
                    <a:pt x="1143" y="2302"/>
                  </a:cubicBezTo>
                  <a:cubicBezTo>
                    <a:pt x="1143" y="2303"/>
                    <a:pt x="1142" y="2304"/>
                    <a:pt x="1142" y="2305"/>
                  </a:cubicBezTo>
                  <a:cubicBezTo>
                    <a:pt x="1141" y="2306"/>
                    <a:pt x="1140" y="2307"/>
                    <a:pt x="1140" y="2309"/>
                  </a:cubicBezTo>
                  <a:cubicBezTo>
                    <a:pt x="1140" y="2309"/>
                    <a:pt x="1139" y="2310"/>
                    <a:pt x="1139" y="2310"/>
                  </a:cubicBezTo>
                  <a:cubicBezTo>
                    <a:pt x="1139" y="2311"/>
                    <a:pt x="1139" y="2311"/>
                    <a:pt x="1138" y="2312"/>
                  </a:cubicBezTo>
                  <a:cubicBezTo>
                    <a:pt x="1138" y="2313"/>
                    <a:pt x="1137" y="2314"/>
                    <a:pt x="1137" y="2315"/>
                  </a:cubicBezTo>
                  <a:cubicBezTo>
                    <a:pt x="1136" y="2317"/>
                    <a:pt x="1135" y="2318"/>
                    <a:pt x="1134" y="2320"/>
                  </a:cubicBezTo>
                  <a:cubicBezTo>
                    <a:pt x="1132" y="2324"/>
                    <a:pt x="1130" y="2326"/>
                    <a:pt x="1128" y="2329"/>
                  </a:cubicBezTo>
                  <a:cubicBezTo>
                    <a:pt x="1128" y="2330"/>
                    <a:pt x="1127" y="2331"/>
                    <a:pt x="1126" y="2332"/>
                  </a:cubicBezTo>
                  <a:cubicBezTo>
                    <a:pt x="1126" y="2333"/>
                    <a:pt x="1125" y="2333"/>
                    <a:pt x="1125" y="2334"/>
                  </a:cubicBezTo>
                  <a:cubicBezTo>
                    <a:pt x="1124" y="2335"/>
                    <a:pt x="1123" y="2336"/>
                    <a:pt x="1123" y="2336"/>
                  </a:cubicBezTo>
                  <a:cubicBezTo>
                    <a:pt x="1123" y="2336"/>
                    <a:pt x="1124" y="2335"/>
                    <a:pt x="1125" y="2334"/>
                  </a:cubicBezTo>
                  <a:cubicBezTo>
                    <a:pt x="1125" y="2334"/>
                    <a:pt x="1126" y="2333"/>
                    <a:pt x="1127" y="2332"/>
                  </a:cubicBezTo>
                  <a:cubicBezTo>
                    <a:pt x="1128" y="2332"/>
                    <a:pt x="1129" y="2331"/>
                    <a:pt x="1130" y="2330"/>
                  </a:cubicBezTo>
                  <a:cubicBezTo>
                    <a:pt x="1131" y="2328"/>
                    <a:pt x="1134" y="2325"/>
                    <a:pt x="1136" y="2322"/>
                  </a:cubicBezTo>
                  <a:cubicBezTo>
                    <a:pt x="1137" y="2320"/>
                    <a:pt x="1139" y="2319"/>
                    <a:pt x="1140" y="2317"/>
                  </a:cubicBezTo>
                  <a:cubicBezTo>
                    <a:pt x="1141" y="2316"/>
                    <a:pt x="1141" y="2315"/>
                    <a:pt x="1142" y="2314"/>
                  </a:cubicBezTo>
                  <a:cubicBezTo>
                    <a:pt x="1142" y="2313"/>
                    <a:pt x="1143" y="2313"/>
                    <a:pt x="1143" y="2312"/>
                  </a:cubicBezTo>
                  <a:cubicBezTo>
                    <a:pt x="1143" y="2312"/>
                    <a:pt x="1144" y="2311"/>
                    <a:pt x="1144" y="2311"/>
                  </a:cubicBezTo>
                  <a:cubicBezTo>
                    <a:pt x="1145" y="2310"/>
                    <a:pt x="1145" y="2309"/>
                    <a:pt x="1146" y="2308"/>
                  </a:cubicBezTo>
                  <a:cubicBezTo>
                    <a:pt x="1147" y="2306"/>
                    <a:pt x="1147" y="2305"/>
                    <a:pt x="1148" y="2304"/>
                  </a:cubicBezTo>
                  <a:cubicBezTo>
                    <a:pt x="1148" y="2303"/>
                    <a:pt x="1149" y="2302"/>
                    <a:pt x="1150" y="2300"/>
                  </a:cubicBezTo>
                  <a:cubicBezTo>
                    <a:pt x="1150" y="2300"/>
                    <a:pt x="1150" y="2299"/>
                    <a:pt x="1151" y="2299"/>
                  </a:cubicBezTo>
                  <a:cubicBezTo>
                    <a:pt x="1151" y="2298"/>
                    <a:pt x="1151" y="2297"/>
                    <a:pt x="1152" y="2297"/>
                  </a:cubicBezTo>
                  <a:cubicBezTo>
                    <a:pt x="1152" y="2295"/>
                    <a:pt x="1153" y="2293"/>
                    <a:pt x="1154" y="2291"/>
                  </a:cubicBezTo>
                  <a:cubicBezTo>
                    <a:pt x="1154" y="2292"/>
                    <a:pt x="1154" y="2292"/>
                    <a:pt x="1154" y="2292"/>
                  </a:cubicBezTo>
                  <a:cubicBezTo>
                    <a:pt x="1154" y="2294"/>
                    <a:pt x="1154" y="2295"/>
                    <a:pt x="1154" y="2297"/>
                  </a:cubicBezTo>
                  <a:cubicBezTo>
                    <a:pt x="1154" y="2298"/>
                    <a:pt x="1154" y="2300"/>
                    <a:pt x="1154" y="2302"/>
                  </a:cubicBezTo>
                  <a:cubicBezTo>
                    <a:pt x="1154" y="2305"/>
                    <a:pt x="1154" y="2308"/>
                    <a:pt x="1154" y="2311"/>
                  </a:cubicBezTo>
                  <a:cubicBezTo>
                    <a:pt x="1154" y="2312"/>
                    <a:pt x="1154" y="2314"/>
                    <a:pt x="1154" y="2316"/>
                  </a:cubicBezTo>
                  <a:cubicBezTo>
                    <a:pt x="1153" y="2317"/>
                    <a:pt x="1153" y="2319"/>
                    <a:pt x="1153" y="2320"/>
                  </a:cubicBezTo>
                  <a:cubicBezTo>
                    <a:pt x="1153" y="2323"/>
                    <a:pt x="1153" y="2326"/>
                    <a:pt x="1152" y="2329"/>
                  </a:cubicBezTo>
                  <a:cubicBezTo>
                    <a:pt x="1152" y="2332"/>
                    <a:pt x="1152" y="2335"/>
                    <a:pt x="1151" y="2337"/>
                  </a:cubicBezTo>
                  <a:cubicBezTo>
                    <a:pt x="1150" y="2340"/>
                    <a:pt x="1150" y="2342"/>
                    <a:pt x="1149" y="2344"/>
                  </a:cubicBezTo>
                  <a:cubicBezTo>
                    <a:pt x="1149" y="2346"/>
                    <a:pt x="1148" y="2347"/>
                    <a:pt x="1148" y="2348"/>
                  </a:cubicBezTo>
                  <a:cubicBezTo>
                    <a:pt x="1148" y="2349"/>
                    <a:pt x="1147" y="2350"/>
                    <a:pt x="1147" y="2350"/>
                  </a:cubicBezTo>
                  <a:cubicBezTo>
                    <a:pt x="1146" y="2351"/>
                    <a:pt x="1146" y="2352"/>
                    <a:pt x="1146" y="2353"/>
                  </a:cubicBezTo>
                  <a:cubicBezTo>
                    <a:pt x="1145" y="2354"/>
                    <a:pt x="1145" y="2354"/>
                    <a:pt x="1145" y="2355"/>
                  </a:cubicBezTo>
                  <a:cubicBezTo>
                    <a:pt x="1144" y="2356"/>
                    <a:pt x="1144" y="2357"/>
                    <a:pt x="1143" y="2358"/>
                  </a:cubicBezTo>
                  <a:cubicBezTo>
                    <a:pt x="1143" y="2358"/>
                    <a:pt x="1143" y="2359"/>
                    <a:pt x="1143" y="2359"/>
                  </a:cubicBezTo>
                  <a:cubicBezTo>
                    <a:pt x="1143" y="2359"/>
                    <a:pt x="1143" y="2359"/>
                    <a:pt x="1144" y="2358"/>
                  </a:cubicBezTo>
                  <a:cubicBezTo>
                    <a:pt x="1144" y="2358"/>
                    <a:pt x="1145" y="2357"/>
                    <a:pt x="1146" y="2356"/>
                  </a:cubicBezTo>
                  <a:cubicBezTo>
                    <a:pt x="1147" y="2355"/>
                    <a:pt x="1147" y="2355"/>
                    <a:pt x="1148" y="2354"/>
                  </a:cubicBezTo>
                  <a:cubicBezTo>
                    <a:pt x="1148" y="2353"/>
                    <a:pt x="1149" y="2353"/>
                    <a:pt x="1149" y="2352"/>
                  </a:cubicBezTo>
                  <a:cubicBezTo>
                    <a:pt x="1150" y="2351"/>
                    <a:pt x="1151" y="2350"/>
                    <a:pt x="1151" y="2349"/>
                  </a:cubicBezTo>
                  <a:cubicBezTo>
                    <a:pt x="1152" y="2348"/>
                    <a:pt x="1153" y="2347"/>
                    <a:pt x="1153" y="2346"/>
                  </a:cubicBezTo>
                  <a:cubicBezTo>
                    <a:pt x="1154" y="2344"/>
                    <a:pt x="1156" y="2342"/>
                    <a:pt x="1157" y="2339"/>
                  </a:cubicBezTo>
                  <a:cubicBezTo>
                    <a:pt x="1158" y="2336"/>
                    <a:pt x="1159" y="2333"/>
                    <a:pt x="1159" y="2330"/>
                  </a:cubicBezTo>
                  <a:cubicBezTo>
                    <a:pt x="1160" y="2329"/>
                    <a:pt x="1160" y="2327"/>
                    <a:pt x="1160" y="2326"/>
                  </a:cubicBezTo>
                  <a:cubicBezTo>
                    <a:pt x="1161" y="2324"/>
                    <a:pt x="1161" y="2323"/>
                    <a:pt x="1161" y="2321"/>
                  </a:cubicBezTo>
                  <a:cubicBezTo>
                    <a:pt x="1161" y="2319"/>
                    <a:pt x="1161" y="2318"/>
                    <a:pt x="1161" y="2316"/>
                  </a:cubicBezTo>
                  <a:cubicBezTo>
                    <a:pt x="1161" y="2314"/>
                    <a:pt x="1162" y="2313"/>
                    <a:pt x="1162" y="2311"/>
                  </a:cubicBezTo>
                  <a:cubicBezTo>
                    <a:pt x="1162" y="2308"/>
                    <a:pt x="1162" y="2305"/>
                    <a:pt x="1161" y="2301"/>
                  </a:cubicBezTo>
                  <a:cubicBezTo>
                    <a:pt x="1161" y="2300"/>
                    <a:pt x="1161" y="2298"/>
                    <a:pt x="1161" y="2297"/>
                  </a:cubicBezTo>
                  <a:cubicBezTo>
                    <a:pt x="1161" y="2295"/>
                    <a:pt x="1161" y="2294"/>
                    <a:pt x="1161" y="2292"/>
                  </a:cubicBezTo>
                  <a:cubicBezTo>
                    <a:pt x="1160" y="2286"/>
                    <a:pt x="1160" y="2281"/>
                    <a:pt x="1159" y="2276"/>
                  </a:cubicBezTo>
                  <a:cubicBezTo>
                    <a:pt x="1159" y="2276"/>
                    <a:pt x="1159" y="2276"/>
                    <a:pt x="1159" y="2275"/>
                  </a:cubicBezTo>
                  <a:cubicBezTo>
                    <a:pt x="1160" y="2274"/>
                    <a:pt x="1160" y="2272"/>
                    <a:pt x="1160" y="2271"/>
                  </a:cubicBezTo>
                  <a:cubicBezTo>
                    <a:pt x="1160" y="2270"/>
                    <a:pt x="1161" y="2269"/>
                    <a:pt x="1161" y="2268"/>
                  </a:cubicBezTo>
                  <a:cubicBezTo>
                    <a:pt x="1161" y="2268"/>
                    <a:pt x="1161" y="2267"/>
                    <a:pt x="1161" y="2266"/>
                  </a:cubicBezTo>
                  <a:cubicBezTo>
                    <a:pt x="1162" y="2264"/>
                    <a:pt x="1162" y="2263"/>
                    <a:pt x="1162" y="2261"/>
                  </a:cubicBezTo>
                  <a:cubicBezTo>
                    <a:pt x="1162" y="2260"/>
                    <a:pt x="1163" y="2258"/>
                    <a:pt x="1163" y="2256"/>
                  </a:cubicBezTo>
                  <a:cubicBezTo>
                    <a:pt x="1163" y="2255"/>
                    <a:pt x="1163" y="2253"/>
                    <a:pt x="1163" y="2251"/>
                  </a:cubicBezTo>
                  <a:cubicBezTo>
                    <a:pt x="1164" y="2248"/>
                    <a:pt x="1164" y="2245"/>
                    <a:pt x="1164" y="2241"/>
                  </a:cubicBezTo>
                  <a:cubicBezTo>
                    <a:pt x="1164" y="2240"/>
                    <a:pt x="1164" y="2238"/>
                    <a:pt x="1164" y="2236"/>
                  </a:cubicBezTo>
                  <a:cubicBezTo>
                    <a:pt x="1164" y="2235"/>
                    <a:pt x="1163" y="2233"/>
                    <a:pt x="1163" y="2231"/>
                  </a:cubicBezTo>
                  <a:cubicBezTo>
                    <a:pt x="1163" y="2230"/>
                    <a:pt x="1163" y="2230"/>
                    <a:pt x="1163" y="2229"/>
                  </a:cubicBezTo>
                  <a:cubicBezTo>
                    <a:pt x="1163" y="2226"/>
                    <a:pt x="1163" y="2226"/>
                    <a:pt x="1163" y="2226"/>
                  </a:cubicBezTo>
                  <a:cubicBezTo>
                    <a:pt x="1163" y="2225"/>
                    <a:pt x="1163" y="2223"/>
                    <a:pt x="1162" y="2222"/>
                  </a:cubicBezTo>
                  <a:cubicBezTo>
                    <a:pt x="1162" y="2221"/>
                    <a:pt x="1162" y="2221"/>
                    <a:pt x="1162" y="2221"/>
                  </a:cubicBezTo>
                  <a:cubicBezTo>
                    <a:pt x="1162" y="2221"/>
                    <a:pt x="1162" y="2221"/>
                    <a:pt x="1162" y="2221"/>
                  </a:cubicBezTo>
                  <a:cubicBezTo>
                    <a:pt x="1162" y="2220"/>
                    <a:pt x="1162" y="2220"/>
                    <a:pt x="1162" y="2220"/>
                  </a:cubicBezTo>
                  <a:cubicBezTo>
                    <a:pt x="1162" y="2219"/>
                    <a:pt x="1162" y="2219"/>
                    <a:pt x="1162" y="2219"/>
                  </a:cubicBezTo>
                  <a:cubicBezTo>
                    <a:pt x="1162" y="2218"/>
                    <a:pt x="1162" y="2218"/>
                    <a:pt x="1162" y="2217"/>
                  </a:cubicBezTo>
                  <a:cubicBezTo>
                    <a:pt x="1161" y="2215"/>
                    <a:pt x="1161" y="2214"/>
                    <a:pt x="1161" y="2212"/>
                  </a:cubicBezTo>
                  <a:cubicBezTo>
                    <a:pt x="1160" y="2209"/>
                    <a:pt x="1159" y="2206"/>
                    <a:pt x="1159" y="2203"/>
                  </a:cubicBezTo>
                  <a:cubicBezTo>
                    <a:pt x="1157" y="2197"/>
                    <a:pt x="1156" y="2191"/>
                    <a:pt x="1155" y="2186"/>
                  </a:cubicBezTo>
                  <a:cubicBezTo>
                    <a:pt x="1155" y="2185"/>
                    <a:pt x="1155" y="2183"/>
                    <a:pt x="1154" y="2182"/>
                  </a:cubicBezTo>
                  <a:cubicBezTo>
                    <a:pt x="1154" y="2181"/>
                    <a:pt x="1154" y="2181"/>
                    <a:pt x="1154" y="2180"/>
                  </a:cubicBezTo>
                  <a:cubicBezTo>
                    <a:pt x="1154" y="2179"/>
                    <a:pt x="1154" y="2179"/>
                    <a:pt x="1154" y="2178"/>
                  </a:cubicBezTo>
                  <a:cubicBezTo>
                    <a:pt x="1154" y="2176"/>
                    <a:pt x="1154" y="2173"/>
                    <a:pt x="1154" y="2171"/>
                  </a:cubicBezTo>
                  <a:cubicBezTo>
                    <a:pt x="1154" y="2170"/>
                    <a:pt x="1154" y="2169"/>
                    <a:pt x="1154" y="2167"/>
                  </a:cubicBezTo>
                  <a:cubicBezTo>
                    <a:pt x="1154" y="2166"/>
                    <a:pt x="1154" y="2165"/>
                    <a:pt x="1154" y="2164"/>
                  </a:cubicBezTo>
                  <a:cubicBezTo>
                    <a:pt x="1154" y="2163"/>
                    <a:pt x="1154" y="2162"/>
                    <a:pt x="1154" y="2161"/>
                  </a:cubicBezTo>
                  <a:cubicBezTo>
                    <a:pt x="1154" y="2161"/>
                    <a:pt x="1155" y="2160"/>
                    <a:pt x="1155" y="2160"/>
                  </a:cubicBezTo>
                  <a:cubicBezTo>
                    <a:pt x="1181" y="2214"/>
                    <a:pt x="1207" y="2267"/>
                    <a:pt x="1205" y="2315"/>
                  </a:cubicBezTo>
                  <a:cubicBezTo>
                    <a:pt x="1205" y="2322"/>
                    <a:pt x="1204" y="2329"/>
                    <a:pt x="1203" y="2336"/>
                  </a:cubicBezTo>
                  <a:cubicBezTo>
                    <a:pt x="1203" y="2337"/>
                    <a:pt x="1202" y="2338"/>
                    <a:pt x="1201" y="2339"/>
                  </a:cubicBezTo>
                  <a:cubicBezTo>
                    <a:pt x="1201" y="2340"/>
                    <a:pt x="1201" y="2340"/>
                    <a:pt x="1200" y="2341"/>
                  </a:cubicBezTo>
                  <a:cubicBezTo>
                    <a:pt x="1200" y="2341"/>
                    <a:pt x="1200" y="2342"/>
                    <a:pt x="1200" y="2342"/>
                  </a:cubicBezTo>
                  <a:cubicBezTo>
                    <a:pt x="1199" y="2342"/>
                    <a:pt x="1199" y="2342"/>
                    <a:pt x="1199" y="2342"/>
                  </a:cubicBezTo>
                  <a:cubicBezTo>
                    <a:pt x="1199" y="2343"/>
                    <a:pt x="1199" y="2343"/>
                    <a:pt x="1199" y="2343"/>
                  </a:cubicBezTo>
                  <a:cubicBezTo>
                    <a:pt x="1199" y="2343"/>
                    <a:pt x="1199" y="2343"/>
                    <a:pt x="1199" y="2343"/>
                  </a:cubicBezTo>
                  <a:cubicBezTo>
                    <a:pt x="1199" y="2343"/>
                    <a:pt x="1199" y="2343"/>
                    <a:pt x="1199" y="2343"/>
                  </a:cubicBezTo>
                  <a:cubicBezTo>
                    <a:pt x="1199" y="2343"/>
                    <a:pt x="1199" y="2343"/>
                    <a:pt x="1199" y="2343"/>
                  </a:cubicBezTo>
                  <a:cubicBezTo>
                    <a:pt x="1199" y="2343"/>
                    <a:pt x="1199" y="2343"/>
                    <a:pt x="1199" y="2343"/>
                  </a:cubicBezTo>
                  <a:cubicBezTo>
                    <a:pt x="1199" y="2343"/>
                    <a:pt x="1198" y="2344"/>
                    <a:pt x="1198" y="2345"/>
                  </a:cubicBezTo>
                  <a:cubicBezTo>
                    <a:pt x="1198" y="2345"/>
                    <a:pt x="1198" y="2345"/>
                    <a:pt x="1197" y="2345"/>
                  </a:cubicBezTo>
                  <a:cubicBezTo>
                    <a:pt x="1197" y="2346"/>
                    <a:pt x="1197" y="2346"/>
                    <a:pt x="1197" y="2346"/>
                  </a:cubicBezTo>
                  <a:cubicBezTo>
                    <a:pt x="1196" y="2347"/>
                    <a:pt x="1196" y="2347"/>
                    <a:pt x="1195" y="2348"/>
                  </a:cubicBezTo>
                  <a:cubicBezTo>
                    <a:pt x="1195" y="2349"/>
                    <a:pt x="1194" y="2349"/>
                    <a:pt x="1194" y="2350"/>
                  </a:cubicBezTo>
                  <a:cubicBezTo>
                    <a:pt x="1193" y="2350"/>
                    <a:pt x="1193" y="2350"/>
                    <a:pt x="1193" y="2351"/>
                  </a:cubicBezTo>
                  <a:cubicBezTo>
                    <a:pt x="1193" y="2351"/>
                    <a:pt x="1192" y="2351"/>
                    <a:pt x="1192" y="2352"/>
                  </a:cubicBezTo>
                  <a:cubicBezTo>
                    <a:pt x="1191" y="2352"/>
                    <a:pt x="1191" y="2353"/>
                    <a:pt x="1190" y="2353"/>
                  </a:cubicBezTo>
                  <a:cubicBezTo>
                    <a:pt x="1188" y="2356"/>
                    <a:pt x="1185" y="2358"/>
                    <a:pt x="1182" y="2361"/>
                  </a:cubicBezTo>
                  <a:cubicBezTo>
                    <a:pt x="1179" y="2363"/>
                    <a:pt x="1176" y="2365"/>
                    <a:pt x="1173" y="2367"/>
                  </a:cubicBezTo>
                  <a:cubicBezTo>
                    <a:pt x="1169" y="2370"/>
                    <a:pt x="1166" y="2372"/>
                    <a:pt x="1162" y="2374"/>
                  </a:cubicBezTo>
                  <a:cubicBezTo>
                    <a:pt x="1161" y="2376"/>
                    <a:pt x="1159" y="2377"/>
                    <a:pt x="1157" y="2378"/>
                  </a:cubicBezTo>
                  <a:cubicBezTo>
                    <a:pt x="1156" y="2379"/>
                    <a:pt x="1156" y="2379"/>
                    <a:pt x="1156" y="2379"/>
                  </a:cubicBezTo>
                  <a:cubicBezTo>
                    <a:pt x="1156" y="2379"/>
                    <a:pt x="1156" y="2379"/>
                    <a:pt x="1156" y="2379"/>
                  </a:cubicBezTo>
                  <a:cubicBezTo>
                    <a:pt x="1155" y="2379"/>
                    <a:pt x="1155" y="2379"/>
                    <a:pt x="1155" y="2379"/>
                  </a:cubicBezTo>
                  <a:cubicBezTo>
                    <a:pt x="1155" y="2380"/>
                    <a:pt x="1155" y="2380"/>
                    <a:pt x="1155" y="2380"/>
                  </a:cubicBezTo>
                  <a:cubicBezTo>
                    <a:pt x="1154" y="2381"/>
                    <a:pt x="1153" y="2381"/>
                    <a:pt x="1152" y="2382"/>
                  </a:cubicBezTo>
                  <a:cubicBezTo>
                    <a:pt x="1151" y="2382"/>
                    <a:pt x="1151" y="2383"/>
                    <a:pt x="1150" y="2384"/>
                  </a:cubicBezTo>
                  <a:cubicBezTo>
                    <a:pt x="1149" y="2385"/>
                    <a:pt x="1148" y="2385"/>
                    <a:pt x="1147" y="2386"/>
                  </a:cubicBezTo>
                  <a:cubicBezTo>
                    <a:pt x="1147" y="2387"/>
                    <a:pt x="1146" y="2387"/>
                    <a:pt x="1145" y="2388"/>
                  </a:cubicBezTo>
                  <a:cubicBezTo>
                    <a:pt x="1144" y="2389"/>
                    <a:pt x="1144" y="2389"/>
                    <a:pt x="1143" y="2390"/>
                  </a:cubicBezTo>
                  <a:cubicBezTo>
                    <a:pt x="1142" y="2392"/>
                    <a:pt x="1140" y="2393"/>
                    <a:pt x="1139" y="2394"/>
                  </a:cubicBezTo>
                  <a:cubicBezTo>
                    <a:pt x="1138" y="2395"/>
                    <a:pt x="1138" y="2396"/>
                    <a:pt x="1137" y="2397"/>
                  </a:cubicBezTo>
                  <a:cubicBezTo>
                    <a:pt x="1137" y="2397"/>
                    <a:pt x="1137" y="2397"/>
                    <a:pt x="1136" y="2398"/>
                  </a:cubicBezTo>
                  <a:cubicBezTo>
                    <a:pt x="1136" y="2398"/>
                    <a:pt x="1136" y="2399"/>
                    <a:pt x="1135" y="2399"/>
                  </a:cubicBezTo>
                  <a:cubicBezTo>
                    <a:pt x="1135" y="2400"/>
                    <a:pt x="1134" y="2400"/>
                    <a:pt x="1134" y="2401"/>
                  </a:cubicBezTo>
                  <a:cubicBezTo>
                    <a:pt x="1133" y="2402"/>
                    <a:pt x="1133" y="2403"/>
                    <a:pt x="1132" y="2404"/>
                  </a:cubicBezTo>
                  <a:cubicBezTo>
                    <a:pt x="1132" y="2404"/>
                    <a:pt x="1132" y="2405"/>
                    <a:pt x="1131" y="2406"/>
                  </a:cubicBezTo>
                  <a:cubicBezTo>
                    <a:pt x="1131" y="2407"/>
                    <a:pt x="1130" y="2407"/>
                    <a:pt x="1130" y="2408"/>
                  </a:cubicBezTo>
                  <a:cubicBezTo>
                    <a:pt x="1129" y="2410"/>
                    <a:pt x="1129" y="2411"/>
                    <a:pt x="1128" y="2412"/>
                  </a:cubicBezTo>
                  <a:cubicBezTo>
                    <a:pt x="1128" y="2413"/>
                    <a:pt x="1128" y="2414"/>
                    <a:pt x="1128" y="2414"/>
                  </a:cubicBezTo>
                  <a:cubicBezTo>
                    <a:pt x="1127" y="2415"/>
                    <a:pt x="1127" y="2416"/>
                    <a:pt x="1127" y="2416"/>
                  </a:cubicBezTo>
                  <a:cubicBezTo>
                    <a:pt x="1127" y="2417"/>
                    <a:pt x="1127" y="2418"/>
                    <a:pt x="1127" y="2418"/>
                  </a:cubicBezTo>
                  <a:cubicBezTo>
                    <a:pt x="1127" y="2419"/>
                    <a:pt x="1127" y="2419"/>
                    <a:pt x="1127" y="2420"/>
                  </a:cubicBezTo>
                  <a:cubicBezTo>
                    <a:pt x="1126" y="2421"/>
                    <a:pt x="1126" y="2421"/>
                    <a:pt x="1126" y="2422"/>
                  </a:cubicBezTo>
                  <a:cubicBezTo>
                    <a:pt x="1126" y="2422"/>
                    <a:pt x="1126" y="2423"/>
                    <a:pt x="1126" y="2423"/>
                  </a:cubicBezTo>
                  <a:cubicBezTo>
                    <a:pt x="1126" y="2424"/>
                    <a:pt x="1126" y="2425"/>
                    <a:pt x="1126" y="2426"/>
                  </a:cubicBezTo>
                  <a:cubicBezTo>
                    <a:pt x="1126" y="2426"/>
                    <a:pt x="1126" y="2427"/>
                    <a:pt x="1126" y="2427"/>
                  </a:cubicBezTo>
                  <a:cubicBezTo>
                    <a:pt x="1126" y="2428"/>
                    <a:pt x="1127" y="2429"/>
                    <a:pt x="1127" y="2429"/>
                  </a:cubicBezTo>
                  <a:cubicBezTo>
                    <a:pt x="1127" y="2429"/>
                    <a:pt x="1127" y="2428"/>
                    <a:pt x="1127" y="2427"/>
                  </a:cubicBezTo>
                  <a:cubicBezTo>
                    <a:pt x="1127" y="2427"/>
                    <a:pt x="1127" y="2426"/>
                    <a:pt x="1127" y="2426"/>
                  </a:cubicBezTo>
                  <a:cubicBezTo>
                    <a:pt x="1127" y="2425"/>
                    <a:pt x="1127" y="2425"/>
                    <a:pt x="1127" y="2425"/>
                  </a:cubicBezTo>
                  <a:cubicBezTo>
                    <a:pt x="1128" y="2424"/>
                    <a:pt x="1128" y="2424"/>
                    <a:pt x="1128" y="2423"/>
                  </a:cubicBezTo>
                  <a:cubicBezTo>
                    <a:pt x="1128" y="2423"/>
                    <a:pt x="1128" y="2422"/>
                    <a:pt x="1128" y="2422"/>
                  </a:cubicBezTo>
                  <a:cubicBezTo>
                    <a:pt x="1128" y="2422"/>
                    <a:pt x="1129" y="2421"/>
                    <a:pt x="1129" y="2421"/>
                  </a:cubicBezTo>
                  <a:cubicBezTo>
                    <a:pt x="1129" y="2420"/>
                    <a:pt x="1129" y="2420"/>
                    <a:pt x="1129" y="2419"/>
                  </a:cubicBezTo>
                  <a:cubicBezTo>
                    <a:pt x="1130" y="2418"/>
                    <a:pt x="1130" y="2418"/>
                    <a:pt x="1130" y="2417"/>
                  </a:cubicBezTo>
                  <a:cubicBezTo>
                    <a:pt x="1130" y="2417"/>
                    <a:pt x="1131" y="2416"/>
                    <a:pt x="1131" y="2416"/>
                  </a:cubicBezTo>
                  <a:cubicBezTo>
                    <a:pt x="1131" y="2415"/>
                    <a:pt x="1131" y="2415"/>
                    <a:pt x="1132" y="2414"/>
                  </a:cubicBezTo>
                  <a:cubicBezTo>
                    <a:pt x="1132" y="2413"/>
                    <a:pt x="1133" y="2412"/>
                    <a:pt x="1134" y="2410"/>
                  </a:cubicBezTo>
                  <a:cubicBezTo>
                    <a:pt x="1136" y="2408"/>
                    <a:pt x="1138" y="2405"/>
                    <a:pt x="1140" y="2403"/>
                  </a:cubicBezTo>
                  <a:cubicBezTo>
                    <a:pt x="1142" y="2400"/>
                    <a:pt x="1145" y="2398"/>
                    <a:pt x="1148" y="2395"/>
                  </a:cubicBezTo>
                  <a:cubicBezTo>
                    <a:pt x="1148" y="2395"/>
                    <a:pt x="1149" y="2395"/>
                    <a:pt x="1149" y="2394"/>
                  </a:cubicBezTo>
                  <a:cubicBezTo>
                    <a:pt x="1149" y="2394"/>
                    <a:pt x="1150" y="2394"/>
                    <a:pt x="1150" y="2393"/>
                  </a:cubicBezTo>
                  <a:cubicBezTo>
                    <a:pt x="1151" y="2393"/>
                    <a:pt x="1151" y="2392"/>
                    <a:pt x="1152" y="2392"/>
                  </a:cubicBezTo>
                  <a:cubicBezTo>
                    <a:pt x="1153" y="2391"/>
                    <a:pt x="1154" y="2390"/>
                    <a:pt x="1155" y="2390"/>
                  </a:cubicBezTo>
                  <a:cubicBezTo>
                    <a:pt x="1155" y="2389"/>
                    <a:pt x="1156" y="2389"/>
                    <a:pt x="1157" y="2388"/>
                  </a:cubicBezTo>
                  <a:cubicBezTo>
                    <a:pt x="1158" y="2387"/>
                    <a:pt x="1159" y="2387"/>
                    <a:pt x="1159" y="2386"/>
                  </a:cubicBezTo>
                  <a:cubicBezTo>
                    <a:pt x="1160" y="2386"/>
                    <a:pt x="1161" y="2385"/>
                    <a:pt x="1162" y="2384"/>
                  </a:cubicBezTo>
                  <a:cubicBezTo>
                    <a:pt x="1164" y="2383"/>
                    <a:pt x="1165" y="2382"/>
                    <a:pt x="1167" y="2381"/>
                  </a:cubicBezTo>
                  <a:cubicBezTo>
                    <a:pt x="1170" y="2379"/>
                    <a:pt x="1174" y="2376"/>
                    <a:pt x="1177" y="2374"/>
                  </a:cubicBezTo>
                  <a:cubicBezTo>
                    <a:pt x="1179" y="2372"/>
                    <a:pt x="1180" y="2371"/>
                    <a:pt x="1182" y="2370"/>
                  </a:cubicBezTo>
                  <a:cubicBezTo>
                    <a:pt x="1183" y="2369"/>
                    <a:pt x="1184" y="2369"/>
                    <a:pt x="1184" y="2368"/>
                  </a:cubicBezTo>
                  <a:cubicBezTo>
                    <a:pt x="1185" y="2367"/>
                    <a:pt x="1186" y="2367"/>
                    <a:pt x="1187" y="2366"/>
                  </a:cubicBezTo>
                  <a:cubicBezTo>
                    <a:pt x="1190" y="2363"/>
                    <a:pt x="1192" y="2360"/>
                    <a:pt x="1195" y="2357"/>
                  </a:cubicBezTo>
                  <a:cubicBezTo>
                    <a:pt x="1195" y="2357"/>
                    <a:pt x="1196" y="2356"/>
                    <a:pt x="1196" y="2355"/>
                  </a:cubicBezTo>
                  <a:cubicBezTo>
                    <a:pt x="1197" y="2355"/>
                    <a:pt x="1197" y="2355"/>
                    <a:pt x="1197" y="2354"/>
                  </a:cubicBezTo>
                  <a:cubicBezTo>
                    <a:pt x="1197" y="2354"/>
                    <a:pt x="1198" y="2353"/>
                    <a:pt x="1198" y="2353"/>
                  </a:cubicBezTo>
                  <a:cubicBezTo>
                    <a:pt x="1198" y="2352"/>
                    <a:pt x="1199" y="2352"/>
                    <a:pt x="1199" y="2351"/>
                  </a:cubicBezTo>
                  <a:cubicBezTo>
                    <a:pt x="1200" y="2350"/>
                    <a:pt x="1200" y="2349"/>
                    <a:pt x="1201" y="2349"/>
                  </a:cubicBezTo>
                  <a:cubicBezTo>
                    <a:pt x="1201" y="2348"/>
                    <a:pt x="1201" y="2348"/>
                    <a:pt x="1201" y="2348"/>
                  </a:cubicBezTo>
                  <a:cubicBezTo>
                    <a:pt x="1193" y="2381"/>
                    <a:pt x="1175" y="2411"/>
                    <a:pt x="1156" y="2440"/>
                  </a:cubicBezTo>
                  <a:cubicBezTo>
                    <a:pt x="1156" y="2441"/>
                    <a:pt x="1155" y="2442"/>
                    <a:pt x="1154" y="2442"/>
                  </a:cubicBezTo>
                  <a:cubicBezTo>
                    <a:pt x="1150" y="2445"/>
                    <a:pt x="1145" y="2449"/>
                    <a:pt x="1140" y="2452"/>
                  </a:cubicBezTo>
                  <a:cubicBezTo>
                    <a:pt x="1135" y="2455"/>
                    <a:pt x="1130" y="2459"/>
                    <a:pt x="1124" y="2462"/>
                  </a:cubicBezTo>
                  <a:cubicBezTo>
                    <a:pt x="1122" y="2464"/>
                    <a:pt x="1119" y="2465"/>
                    <a:pt x="1116" y="2467"/>
                  </a:cubicBezTo>
                  <a:cubicBezTo>
                    <a:pt x="1113" y="2469"/>
                    <a:pt x="1110" y="2471"/>
                    <a:pt x="1107" y="2473"/>
                  </a:cubicBezTo>
                  <a:cubicBezTo>
                    <a:pt x="1107" y="2473"/>
                    <a:pt x="1107" y="2473"/>
                    <a:pt x="1107" y="2473"/>
                  </a:cubicBezTo>
                  <a:cubicBezTo>
                    <a:pt x="1106" y="2473"/>
                    <a:pt x="1106" y="2474"/>
                    <a:pt x="1105" y="2474"/>
                  </a:cubicBezTo>
                  <a:cubicBezTo>
                    <a:pt x="1101" y="2474"/>
                    <a:pt x="1097" y="2476"/>
                    <a:pt x="1093" y="2477"/>
                  </a:cubicBezTo>
                  <a:cubicBezTo>
                    <a:pt x="1092" y="2477"/>
                    <a:pt x="1090" y="2478"/>
                    <a:pt x="1089" y="2478"/>
                  </a:cubicBezTo>
                  <a:cubicBezTo>
                    <a:pt x="1088" y="2478"/>
                    <a:pt x="1087" y="2479"/>
                    <a:pt x="1086" y="2479"/>
                  </a:cubicBezTo>
                  <a:cubicBezTo>
                    <a:pt x="1083" y="2480"/>
                    <a:pt x="1081" y="2481"/>
                    <a:pt x="1079" y="2482"/>
                  </a:cubicBezTo>
                  <a:cubicBezTo>
                    <a:pt x="1076" y="2483"/>
                    <a:pt x="1074" y="2484"/>
                    <a:pt x="1072" y="2485"/>
                  </a:cubicBezTo>
                  <a:cubicBezTo>
                    <a:pt x="1070" y="2486"/>
                    <a:pt x="1069" y="2486"/>
                    <a:pt x="1068" y="2487"/>
                  </a:cubicBezTo>
                  <a:cubicBezTo>
                    <a:pt x="1067" y="2488"/>
                    <a:pt x="1066" y="2488"/>
                    <a:pt x="1065" y="2489"/>
                  </a:cubicBezTo>
                  <a:cubicBezTo>
                    <a:pt x="1064" y="2490"/>
                    <a:pt x="1064" y="2490"/>
                    <a:pt x="1064" y="2490"/>
                  </a:cubicBezTo>
                  <a:cubicBezTo>
                    <a:pt x="1064" y="2490"/>
                    <a:pt x="1064" y="2490"/>
                    <a:pt x="1064" y="2490"/>
                  </a:cubicBezTo>
                  <a:cubicBezTo>
                    <a:pt x="1064" y="2490"/>
                    <a:pt x="1064" y="2490"/>
                    <a:pt x="1064" y="2490"/>
                  </a:cubicBezTo>
                  <a:cubicBezTo>
                    <a:pt x="1064" y="2490"/>
                    <a:pt x="1064" y="2490"/>
                    <a:pt x="1064" y="2490"/>
                  </a:cubicBezTo>
                  <a:cubicBezTo>
                    <a:pt x="1063" y="2491"/>
                    <a:pt x="1063" y="2491"/>
                    <a:pt x="1063" y="2491"/>
                  </a:cubicBezTo>
                  <a:cubicBezTo>
                    <a:pt x="1062" y="2491"/>
                    <a:pt x="1062" y="2491"/>
                    <a:pt x="1062" y="2491"/>
                  </a:cubicBezTo>
                  <a:cubicBezTo>
                    <a:pt x="1061" y="2492"/>
                    <a:pt x="1060" y="2493"/>
                    <a:pt x="1060" y="2494"/>
                  </a:cubicBezTo>
                  <a:cubicBezTo>
                    <a:pt x="1058" y="2496"/>
                    <a:pt x="1057" y="2497"/>
                    <a:pt x="1056" y="2499"/>
                  </a:cubicBezTo>
                  <a:cubicBezTo>
                    <a:pt x="1055" y="2501"/>
                    <a:pt x="1054" y="2502"/>
                    <a:pt x="1053" y="2504"/>
                  </a:cubicBezTo>
                  <a:cubicBezTo>
                    <a:pt x="1053" y="2505"/>
                    <a:pt x="1052" y="2507"/>
                    <a:pt x="1052" y="2508"/>
                  </a:cubicBezTo>
                  <a:cubicBezTo>
                    <a:pt x="1052" y="2509"/>
                    <a:pt x="1052" y="2510"/>
                    <a:pt x="1052" y="2511"/>
                  </a:cubicBezTo>
                  <a:cubicBezTo>
                    <a:pt x="1052" y="2511"/>
                    <a:pt x="1052" y="2511"/>
                    <a:pt x="1052" y="2511"/>
                  </a:cubicBezTo>
                  <a:cubicBezTo>
                    <a:pt x="1052" y="2511"/>
                    <a:pt x="1052" y="2511"/>
                    <a:pt x="1052" y="2511"/>
                  </a:cubicBezTo>
                  <a:cubicBezTo>
                    <a:pt x="1053" y="2510"/>
                    <a:pt x="1053" y="2509"/>
                    <a:pt x="1054" y="2509"/>
                  </a:cubicBezTo>
                  <a:cubicBezTo>
                    <a:pt x="1054" y="2508"/>
                    <a:pt x="1055" y="2507"/>
                    <a:pt x="1056" y="2505"/>
                  </a:cubicBezTo>
                  <a:cubicBezTo>
                    <a:pt x="1057" y="2504"/>
                    <a:pt x="1058" y="2503"/>
                    <a:pt x="1059" y="2502"/>
                  </a:cubicBezTo>
                  <a:cubicBezTo>
                    <a:pt x="1061" y="2501"/>
                    <a:pt x="1062" y="2499"/>
                    <a:pt x="1064" y="2498"/>
                  </a:cubicBezTo>
                  <a:cubicBezTo>
                    <a:pt x="1064" y="2498"/>
                    <a:pt x="1065" y="2497"/>
                    <a:pt x="1066" y="2497"/>
                  </a:cubicBezTo>
                  <a:cubicBezTo>
                    <a:pt x="1067" y="2496"/>
                    <a:pt x="1067" y="2496"/>
                    <a:pt x="1068" y="2496"/>
                  </a:cubicBezTo>
                  <a:cubicBezTo>
                    <a:pt x="1068" y="2495"/>
                    <a:pt x="1068" y="2495"/>
                    <a:pt x="1068" y="2495"/>
                  </a:cubicBezTo>
                  <a:cubicBezTo>
                    <a:pt x="1068" y="2495"/>
                    <a:pt x="1068" y="2495"/>
                    <a:pt x="1068" y="2495"/>
                  </a:cubicBezTo>
                  <a:cubicBezTo>
                    <a:pt x="1068" y="2495"/>
                    <a:pt x="1068" y="2495"/>
                    <a:pt x="1068" y="2495"/>
                  </a:cubicBezTo>
                  <a:cubicBezTo>
                    <a:pt x="1068" y="2495"/>
                    <a:pt x="1068" y="2495"/>
                    <a:pt x="1068" y="2495"/>
                  </a:cubicBezTo>
                  <a:cubicBezTo>
                    <a:pt x="1068" y="2495"/>
                    <a:pt x="1068" y="2495"/>
                    <a:pt x="1068" y="2495"/>
                  </a:cubicBezTo>
                  <a:cubicBezTo>
                    <a:pt x="1068" y="2495"/>
                    <a:pt x="1068" y="2495"/>
                    <a:pt x="1068" y="2495"/>
                  </a:cubicBezTo>
                  <a:cubicBezTo>
                    <a:pt x="1069" y="2495"/>
                    <a:pt x="1069" y="2495"/>
                    <a:pt x="1069" y="2495"/>
                  </a:cubicBezTo>
                  <a:cubicBezTo>
                    <a:pt x="1070" y="2494"/>
                    <a:pt x="1071" y="2494"/>
                    <a:pt x="1072" y="2493"/>
                  </a:cubicBezTo>
                  <a:cubicBezTo>
                    <a:pt x="1073" y="2493"/>
                    <a:pt x="1074" y="2492"/>
                    <a:pt x="1075" y="2492"/>
                  </a:cubicBezTo>
                  <a:cubicBezTo>
                    <a:pt x="1077" y="2491"/>
                    <a:pt x="1079" y="2490"/>
                    <a:pt x="1082" y="2489"/>
                  </a:cubicBezTo>
                  <a:cubicBezTo>
                    <a:pt x="1084" y="2488"/>
                    <a:pt x="1086" y="2487"/>
                    <a:pt x="1088" y="2486"/>
                  </a:cubicBezTo>
                  <a:cubicBezTo>
                    <a:pt x="1083" y="2490"/>
                    <a:pt x="1078" y="2494"/>
                    <a:pt x="1074" y="2499"/>
                  </a:cubicBezTo>
                  <a:cubicBezTo>
                    <a:pt x="1072" y="2501"/>
                    <a:pt x="1069" y="2504"/>
                    <a:pt x="1067" y="2506"/>
                  </a:cubicBezTo>
                  <a:cubicBezTo>
                    <a:pt x="1067" y="2507"/>
                    <a:pt x="1067" y="2507"/>
                    <a:pt x="1067" y="2507"/>
                  </a:cubicBezTo>
                  <a:cubicBezTo>
                    <a:pt x="1066" y="2507"/>
                    <a:pt x="1066" y="2507"/>
                    <a:pt x="1066" y="2507"/>
                  </a:cubicBezTo>
                  <a:cubicBezTo>
                    <a:pt x="1066" y="2507"/>
                    <a:pt x="1066" y="2507"/>
                    <a:pt x="1066" y="2507"/>
                  </a:cubicBezTo>
                  <a:cubicBezTo>
                    <a:pt x="1065" y="2508"/>
                    <a:pt x="1065" y="2508"/>
                    <a:pt x="1065" y="2508"/>
                  </a:cubicBezTo>
                  <a:cubicBezTo>
                    <a:pt x="1065" y="2509"/>
                    <a:pt x="1064" y="2510"/>
                    <a:pt x="1064" y="2510"/>
                  </a:cubicBezTo>
                  <a:cubicBezTo>
                    <a:pt x="1063" y="2512"/>
                    <a:pt x="1062" y="2513"/>
                    <a:pt x="1061" y="2514"/>
                  </a:cubicBezTo>
                  <a:cubicBezTo>
                    <a:pt x="1057" y="2520"/>
                    <a:pt x="1054" y="2526"/>
                    <a:pt x="1051" y="2531"/>
                  </a:cubicBezTo>
                  <a:cubicBezTo>
                    <a:pt x="1048" y="2537"/>
                    <a:pt x="1046" y="2542"/>
                    <a:pt x="1045" y="2547"/>
                  </a:cubicBezTo>
                  <a:cubicBezTo>
                    <a:pt x="1043" y="2552"/>
                    <a:pt x="1042" y="2557"/>
                    <a:pt x="1041" y="2561"/>
                  </a:cubicBezTo>
                  <a:cubicBezTo>
                    <a:pt x="1041" y="2562"/>
                    <a:pt x="1041" y="2563"/>
                    <a:pt x="1041" y="2564"/>
                  </a:cubicBezTo>
                  <a:cubicBezTo>
                    <a:pt x="1041" y="2565"/>
                    <a:pt x="1041" y="2566"/>
                    <a:pt x="1041" y="2567"/>
                  </a:cubicBezTo>
                  <a:cubicBezTo>
                    <a:pt x="1041" y="2569"/>
                    <a:pt x="1040" y="2571"/>
                    <a:pt x="1040" y="2572"/>
                  </a:cubicBezTo>
                  <a:cubicBezTo>
                    <a:pt x="1040" y="2574"/>
                    <a:pt x="1040" y="2575"/>
                    <a:pt x="1040" y="2577"/>
                  </a:cubicBezTo>
                  <a:cubicBezTo>
                    <a:pt x="1040" y="2578"/>
                    <a:pt x="1040" y="2579"/>
                    <a:pt x="1040" y="2580"/>
                  </a:cubicBezTo>
                  <a:cubicBezTo>
                    <a:pt x="1040" y="2581"/>
                    <a:pt x="1040" y="2582"/>
                    <a:pt x="1040" y="2582"/>
                  </a:cubicBezTo>
                  <a:cubicBezTo>
                    <a:pt x="1040" y="2582"/>
                    <a:pt x="1040" y="2581"/>
                    <a:pt x="1041" y="2580"/>
                  </a:cubicBezTo>
                  <a:cubicBezTo>
                    <a:pt x="1041" y="2579"/>
                    <a:pt x="1041" y="2578"/>
                    <a:pt x="1041" y="2577"/>
                  </a:cubicBezTo>
                  <a:cubicBezTo>
                    <a:pt x="1041" y="2575"/>
                    <a:pt x="1042" y="2574"/>
                    <a:pt x="1042" y="2573"/>
                  </a:cubicBezTo>
                  <a:cubicBezTo>
                    <a:pt x="1042" y="2571"/>
                    <a:pt x="1043" y="2569"/>
                    <a:pt x="1043" y="2568"/>
                  </a:cubicBezTo>
                  <a:cubicBezTo>
                    <a:pt x="1043" y="2566"/>
                    <a:pt x="1044" y="2564"/>
                    <a:pt x="1044" y="2562"/>
                  </a:cubicBezTo>
                  <a:cubicBezTo>
                    <a:pt x="1045" y="2560"/>
                    <a:pt x="1046" y="2558"/>
                    <a:pt x="1046" y="2556"/>
                  </a:cubicBezTo>
                  <a:cubicBezTo>
                    <a:pt x="1047" y="2553"/>
                    <a:pt x="1048" y="2551"/>
                    <a:pt x="1049" y="2549"/>
                  </a:cubicBezTo>
                  <a:cubicBezTo>
                    <a:pt x="1051" y="2544"/>
                    <a:pt x="1053" y="2539"/>
                    <a:pt x="1056" y="2534"/>
                  </a:cubicBezTo>
                  <a:cubicBezTo>
                    <a:pt x="1058" y="2531"/>
                    <a:pt x="1059" y="2529"/>
                    <a:pt x="1061" y="2526"/>
                  </a:cubicBezTo>
                  <a:cubicBezTo>
                    <a:pt x="1061" y="2527"/>
                    <a:pt x="1060" y="2528"/>
                    <a:pt x="1060" y="2529"/>
                  </a:cubicBezTo>
                  <a:cubicBezTo>
                    <a:pt x="1060" y="2531"/>
                    <a:pt x="1059" y="2534"/>
                    <a:pt x="1058" y="2537"/>
                  </a:cubicBezTo>
                  <a:cubicBezTo>
                    <a:pt x="1058" y="2539"/>
                    <a:pt x="1058" y="2540"/>
                    <a:pt x="1058" y="2541"/>
                  </a:cubicBezTo>
                  <a:cubicBezTo>
                    <a:pt x="1057" y="2543"/>
                    <a:pt x="1057" y="2544"/>
                    <a:pt x="1057" y="2545"/>
                  </a:cubicBezTo>
                  <a:cubicBezTo>
                    <a:pt x="1056" y="2548"/>
                    <a:pt x="1056" y="2550"/>
                    <a:pt x="1056" y="2553"/>
                  </a:cubicBezTo>
                  <a:cubicBezTo>
                    <a:pt x="1055" y="2555"/>
                    <a:pt x="1055" y="2557"/>
                    <a:pt x="1054" y="2559"/>
                  </a:cubicBezTo>
                  <a:cubicBezTo>
                    <a:pt x="1054" y="2560"/>
                    <a:pt x="1054" y="2561"/>
                    <a:pt x="1054" y="2562"/>
                  </a:cubicBezTo>
                  <a:cubicBezTo>
                    <a:pt x="1054" y="2563"/>
                    <a:pt x="1053" y="2564"/>
                    <a:pt x="1053" y="2565"/>
                  </a:cubicBezTo>
                  <a:cubicBezTo>
                    <a:pt x="1053" y="2566"/>
                    <a:pt x="1053" y="2567"/>
                    <a:pt x="1053" y="2567"/>
                  </a:cubicBezTo>
                  <a:cubicBezTo>
                    <a:pt x="1052" y="2568"/>
                    <a:pt x="1052" y="2569"/>
                    <a:pt x="1052" y="2569"/>
                  </a:cubicBezTo>
                  <a:cubicBezTo>
                    <a:pt x="1052" y="2571"/>
                    <a:pt x="1051" y="2572"/>
                    <a:pt x="1051" y="2572"/>
                  </a:cubicBezTo>
                  <a:cubicBezTo>
                    <a:pt x="1051" y="2573"/>
                    <a:pt x="1051" y="2573"/>
                    <a:pt x="1051" y="2573"/>
                  </a:cubicBezTo>
                  <a:cubicBezTo>
                    <a:pt x="1051" y="2573"/>
                    <a:pt x="1051" y="2573"/>
                    <a:pt x="1052" y="2572"/>
                  </a:cubicBezTo>
                  <a:cubicBezTo>
                    <a:pt x="1052" y="2572"/>
                    <a:pt x="1053" y="2571"/>
                    <a:pt x="1053" y="2570"/>
                  </a:cubicBezTo>
                  <a:cubicBezTo>
                    <a:pt x="1054" y="2570"/>
                    <a:pt x="1054" y="2569"/>
                    <a:pt x="1055" y="2568"/>
                  </a:cubicBezTo>
                  <a:cubicBezTo>
                    <a:pt x="1055" y="2568"/>
                    <a:pt x="1055" y="2567"/>
                    <a:pt x="1056" y="2566"/>
                  </a:cubicBezTo>
                  <a:cubicBezTo>
                    <a:pt x="1056" y="2565"/>
                    <a:pt x="1057" y="2565"/>
                    <a:pt x="1057" y="2564"/>
                  </a:cubicBezTo>
                  <a:cubicBezTo>
                    <a:pt x="1058" y="2563"/>
                    <a:pt x="1058" y="2562"/>
                    <a:pt x="1059" y="2561"/>
                  </a:cubicBezTo>
                  <a:cubicBezTo>
                    <a:pt x="1060" y="2559"/>
                    <a:pt x="1061" y="2557"/>
                    <a:pt x="1061" y="2554"/>
                  </a:cubicBezTo>
                  <a:cubicBezTo>
                    <a:pt x="1062" y="2552"/>
                    <a:pt x="1063" y="2549"/>
                    <a:pt x="1064" y="2547"/>
                  </a:cubicBezTo>
                  <a:cubicBezTo>
                    <a:pt x="1064" y="2545"/>
                    <a:pt x="1064" y="2544"/>
                    <a:pt x="1065" y="2543"/>
                  </a:cubicBezTo>
                  <a:cubicBezTo>
                    <a:pt x="1065" y="2541"/>
                    <a:pt x="1066" y="2540"/>
                    <a:pt x="1066" y="2539"/>
                  </a:cubicBezTo>
                  <a:cubicBezTo>
                    <a:pt x="1067" y="2536"/>
                    <a:pt x="1067" y="2533"/>
                    <a:pt x="1068" y="2531"/>
                  </a:cubicBezTo>
                  <a:cubicBezTo>
                    <a:pt x="1069" y="2528"/>
                    <a:pt x="1069" y="2525"/>
                    <a:pt x="1070" y="2523"/>
                  </a:cubicBezTo>
                  <a:cubicBezTo>
                    <a:pt x="1071" y="2520"/>
                    <a:pt x="1072" y="2518"/>
                    <a:pt x="1073" y="2515"/>
                  </a:cubicBezTo>
                  <a:cubicBezTo>
                    <a:pt x="1074" y="2513"/>
                    <a:pt x="1074" y="2511"/>
                    <a:pt x="1076" y="2508"/>
                  </a:cubicBezTo>
                  <a:cubicBezTo>
                    <a:pt x="1076" y="2508"/>
                    <a:pt x="1076" y="2508"/>
                    <a:pt x="1076" y="2508"/>
                  </a:cubicBezTo>
                  <a:cubicBezTo>
                    <a:pt x="1077" y="2507"/>
                    <a:pt x="1078" y="2505"/>
                    <a:pt x="1079" y="2504"/>
                  </a:cubicBezTo>
                  <a:cubicBezTo>
                    <a:pt x="1084" y="2500"/>
                    <a:pt x="1089" y="2495"/>
                    <a:pt x="1095" y="2491"/>
                  </a:cubicBezTo>
                  <a:cubicBezTo>
                    <a:pt x="1100" y="2487"/>
                    <a:pt x="1106" y="2483"/>
                    <a:pt x="1112" y="2479"/>
                  </a:cubicBezTo>
                  <a:cubicBezTo>
                    <a:pt x="1114" y="2477"/>
                    <a:pt x="1117" y="2475"/>
                    <a:pt x="1120" y="2473"/>
                  </a:cubicBezTo>
                  <a:cubicBezTo>
                    <a:pt x="1123" y="2472"/>
                    <a:pt x="1125" y="2470"/>
                    <a:pt x="1128" y="2468"/>
                  </a:cubicBezTo>
                  <a:cubicBezTo>
                    <a:pt x="1134" y="2464"/>
                    <a:pt x="1139" y="2460"/>
                    <a:pt x="1144" y="2457"/>
                  </a:cubicBezTo>
                  <a:cubicBezTo>
                    <a:pt x="1145" y="2455"/>
                    <a:pt x="1147" y="2454"/>
                    <a:pt x="1149" y="2453"/>
                  </a:cubicBezTo>
                  <a:cubicBezTo>
                    <a:pt x="1135" y="2476"/>
                    <a:pt x="1121" y="2499"/>
                    <a:pt x="1112" y="2524"/>
                  </a:cubicBezTo>
                  <a:cubicBezTo>
                    <a:pt x="1111" y="2525"/>
                    <a:pt x="1110" y="2526"/>
                    <a:pt x="1108" y="2528"/>
                  </a:cubicBezTo>
                  <a:cubicBezTo>
                    <a:pt x="1107" y="2529"/>
                    <a:pt x="1105" y="2531"/>
                    <a:pt x="1103" y="2534"/>
                  </a:cubicBezTo>
                  <a:cubicBezTo>
                    <a:pt x="1101" y="2536"/>
                    <a:pt x="1099" y="2538"/>
                    <a:pt x="1097" y="2541"/>
                  </a:cubicBezTo>
                  <a:cubicBezTo>
                    <a:pt x="1095" y="2544"/>
                    <a:pt x="1093" y="2547"/>
                    <a:pt x="1091" y="2550"/>
                  </a:cubicBezTo>
                  <a:cubicBezTo>
                    <a:pt x="1090" y="2551"/>
                    <a:pt x="1089" y="2553"/>
                    <a:pt x="1088" y="2554"/>
                  </a:cubicBezTo>
                  <a:cubicBezTo>
                    <a:pt x="1087" y="2556"/>
                    <a:pt x="1086" y="2558"/>
                    <a:pt x="1085" y="2559"/>
                  </a:cubicBezTo>
                  <a:cubicBezTo>
                    <a:pt x="1083" y="2563"/>
                    <a:pt x="1081" y="2566"/>
                    <a:pt x="1079" y="2570"/>
                  </a:cubicBezTo>
                  <a:cubicBezTo>
                    <a:pt x="1078" y="2572"/>
                    <a:pt x="1078" y="2572"/>
                    <a:pt x="1078" y="2572"/>
                  </a:cubicBezTo>
                  <a:cubicBezTo>
                    <a:pt x="1078" y="2573"/>
                    <a:pt x="1077" y="2574"/>
                    <a:pt x="1077" y="2575"/>
                  </a:cubicBezTo>
                  <a:cubicBezTo>
                    <a:pt x="1076" y="2577"/>
                    <a:pt x="1076" y="2579"/>
                    <a:pt x="1075" y="2581"/>
                  </a:cubicBezTo>
                  <a:cubicBezTo>
                    <a:pt x="1074" y="2582"/>
                    <a:pt x="1074" y="2584"/>
                    <a:pt x="1073" y="2586"/>
                  </a:cubicBezTo>
                  <a:cubicBezTo>
                    <a:pt x="1073" y="2586"/>
                    <a:pt x="1073" y="2587"/>
                    <a:pt x="1073" y="2587"/>
                  </a:cubicBezTo>
                  <a:cubicBezTo>
                    <a:pt x="1073" y="2587"/>
                    <a:pt x="1072" y="2588"/>
                    <a:pt x="1072" y="2588"/>
                  </a:cubicBezTo>
                  <a:cubicBezTo>
                    <a:pt x="1071" y="2589"/>
                    <a:pt x="1070" y="2589"/>
                    <a:pt x="1070" y="2590"/>
                  </a:cubicBezTo>
                  <a:cubicBezTo>
                    <a:pt x="1069" y="2590"/>
                    <a:pt x="1068" y="2591"/>
                    <a:pt x="1068" y="2592"/>
                  </a:cubicBezTo>
                  <a:cubicBezTo>
                    <a:pt x="1067" y="2593"/>
                    <a:pt x="1066" y="2593"/>
                    <a:pt x="1065" y="2594"/>
                  </a:cubicBezTo>
                  <a:cubicBezTo>
                    <a:pt x="1065" y="2595"/>
                    <a:pt x="1064" y="2596"/>
                    <a:pt x="1063" y="2597"/>
                  </a:cubicBezTo>
                  <a:cubicBezTo>
                    <a:pt x="1062" y="2598"/>
                    <a:pt x="1062" y="2599"/>
                    <a:pt x="1061" y="2600"/>
                  </a:cubicBezTo>
                  <a:cubicBezTo>
                    <a:pt x="1060" y="2601"/>
                    <a:pt x="1060" y="2602"/>
                    <a:pt x="1059" y="2603"/>
                  </a:cubicBezTo>
                  <a:cubicBezTo>
                    <a:pt x="1057" y="2605"/>
                    <a:pt x="1056" y="2608"/>
                    <a:pt x="1055" y="2610"/>
                  </a:cubicBezTo>
                  <a:cubicBezTo>
                    <a:pt x="1053" y="2613"/>
                    <a:pt x="1052" y="2615"/>
                    <a:pt x="1051" y="2618"/>
                  </a:cubicBezTo>
                  <a:cubicBezTo>
                    <a:pt x="1050" y="2620"/>
                    <a:pt x="1049" y="2623"/>
                    <a:pt x="1048" y="2625"/>
                  </a:cubicBezTo>
                  <a:cubicBezTo>
                    <a:pt x="1048" y="2627"/>
                    <a:pt x="1047" y="2628"/>
                    <a:pt x="1047" y="2629"/>
                  </a:cubicBezTo>
                  <a:cubicBezTo>
                    <a:pt x="1047" y="2631"/>
                    <a:pt x="1046" y="2632"/>
                    <a:pt x="1046" y="2633"/>
                  </a:cubicBezTo>
                  <a:cubicBezTo>
                    <a:pt x="1045" y="2636"/>
                    <a:pt x="1045" y="2638"/>
                    <a:pt x="1044" y="2640"/>
                  </a:cubicBezTo>
                  <a:cubicBezTo>
                    <a:pt x="1044" y="2641"/>
                    <a:pt x="1044" y="2643"/>
                    <a:pt x="1043" y="2644"/>
                  </a:cubicBezTo>
                  <a:cubicBezTo>
                    <a:pt x="1043" y="2645"/>
                    <a:pt x="1043" y="2646"/>
                    <a:pt x="1043" y="2647"/>
                  </a:cubicBezTo>
                  <a:cubicBezTo>
                    <a:pt x="1042" y="2651"/>
                    <a:pt x="1042" y="2654"/>
                    <a:pt x="1041" y="2657"/>
                  </a:cubicBezTo>
                  <a:cubicBezTo>
                    <a:pt x="1041" y="2658"/>
                    <a:pt x="1041" y="2659"/>
                    <a:pt x="1041" y="2659"/>
                  </a:cubicBezTo>
                  <a:cubicBezTo>
                    <a:pt x="1041" y="2660"/>
                    <a:pt x="1041" y="2660"/>
                    <a:pt x="1041" y="2660"/>
                  </a:cubicBezTo>
                  <a:cubicBezTo>
                    <a:pt x="1041" y="2660"/>
                    <a:pt x="1041" y="2660"/>
                    <a:pt x="1042" y="2660"/>
                  </a:cubicBezTo>
                  <a:cubicBezTo>
                    <a:pt x="1042" y="2659"/>
                    <a:pt x="1042" y="2658"/>
                    <a:pt x="1043" y="2657"/>
                  </a:cubicBezTo>
                  <a:cubicBezTo>
                    <a:pt x="1044" y="2655"/>
                    <a:pt x="1046" y="2652"/>
                    <a:pt x="1047" y="2648"/>
                  </a:cubicBezTo>
                  <a:cubicBezTo>
                    <a:pt x="1048" y="2646"/>
                    <a:pt x="1049" y="2644"/>
                    <a:pt x="1050" y="2642"/>
                  </a:cubicBezTo>
                  <a:cubicBezTo>
                    <a:pt x="1051" y="2640"/>
                    <a:pt x="1052" y="2638"/>
                    <a:pt x="1053" y="2635"/>
                  </a:cubicBezTo>
                  <a:cubicBezTo>
                    <a:pt x="1053" y="2633"/>
                    <a:pt x="1054" y="2631"/>
                    <a:pt x="1055" y="2628"/>
                  </a:cubicBezTo>
                  <a:cubicBezTo>
                    <a:pt x="1056" y="2626"/>
                    <a:pt x="1057" y="2623"/>
                    <a:pt x="1058" y="2621"/>
                  </a:cubicBezTo>
                  <a:cubicBezTo>
                    <a:pt x="1059" y="2620"/>
                    <a:pt x="1060" y="2618"/>
                    <a:pt x="1060" y="2617"/>
                  </a:cubicBezTo>
                  <a:cubicBezTo>
                    <a:pt x="1060" y="2617"/>
                    <a:pt x="1061" y="2616"/>
                    <a:pt x="1061" y="2615"/>
                  </a:cubicBezTo>
                  <a:cubicBezTo>
                    <a:pt x="1061" y="2615"/>
                    <a:pt x="1061" y="2614"/>
                    <a:pt x="1062" y="2614"/>
                  </a:cubicBezTo>
                  <a:cubicBezTo>
                    <a:pt x="1062" y="2613"/>
                    <a:pt x="1062" y="2612"/>
                    <a:pt x="1062" y="2612"/>
                  </a:cubicBezTo>
                  <a:cubicBezTo>
                    <a:pt x="1063" y="2611"/>
                    <a:pt x="1063" y="2611"/>
                    <a:pt x="1063" y="2610"/>
                  </a:cubicBezTo>
                  <a:cubicBezTo>
                    <a:pt x="1064" y="2609"/>
                    <a:pt x="1064" y="2608"/>
                    <a:pt x="1065" y="2607"/>
                  </a:cubicBezTo>
                  <a:cubicBezTo>
                    <a:pt x="1065" y="2606"/>
                    <a:pt x="1066" y="2604"/>
                    <a:pt x="1067" y="2603"/>
                  </a:cubicBezTo>
                  <a:cubicBezTo>
                    <a:pt x="1067" y="2602"/>
                    <a:pt x="1068" y="2601"/>
                    <a:pt x="1068" y="2600"/>
                  </a:cubicBezTo>
                  <a:cubicBezTo>
                    <a:pt x="1069" y="2599"/>
                    <a:pt x="1069" y="2598"/>
                    <a:pt x="1070" y="2597"/>
                  </a:cubicBezTo>
                  <a:cubicBezTo>
                    <a:pt x="1070" y="2597"/>
                    <a:pt x="1071" y="2596"/>
                    <a:pt x="1071" y="2595"/>
                  </a:cubicBezTo>
                  <a:cubicBezTo>
                    <a:pt x="1071" y="2598"/>
                    <a:pt x="1070" y="2600"/>
                    <a:pt x="1070" y="2602"/>
                  </a:cubicBezTo>
                  <a:cubicBezTo>
                    <a:pt x="1070" y="2604"/>
                    <a:pt x="1070" y="2606"/>
                    <a:pt x="1070" y="2607"/>
                  </a:cubicBezTo>
                  <a:cubicBezTo>
                    <a:pt x="1069" y="2609"/>
                    <a:pt x="1069" y="2610"/>
                    <a:pt x="1069" y="2612"/>
                  </a:cubicBezTo>
                  <a:cubicBezTo>
                    <a:pt x="1070" y="2613"/>
                    <a:pt x="1070" y="2615"/>
                    <a:pt x="1070" y="2616"/>
                  </a:cubicBezTo>
                  <a:cubicBezTo>
                    <a:pt x="1070" y="2618"/>
                    <a:pt x="1070" y="2619"/>
                    <a:pt x="1070" y="2620"/>
                  </a:cubicBezTo>
                  <a:cubicBezTo>
                    <a:pt x="1070" y="2621"/>
                    <a:pt x="1070" y="2622"/>
                    <a:pt x="1071" y="2623"/>
                  </a:cubicBezTo>
                  <a:cubicBezTo>
                    <a:pt x="1071" y="2624"/>
                    <a:pt x="1071" y="2625"/>
                    <a:pt x="1071" y="2626"/>
                  </a:cubicBezTo>
                  <a:cubicBezTo>
                    <a:pt x="1072" y="2628"/>
                    <a:pt x="1072" y="2629"/>
                    <a:pt x="1072" y="2630"/>
                  </a:cubicBezTo>
                  <a:cubicBezTo>
                    <a:pt x="1073" y="2631"/>
                    <a:pt x="1073" y="2631"/>
                    <a:pt x="1073" y="2631"/>
                  </a:cubicBezTo>
                  <a:cubicBezTo>
                    <a:pt x="1073" y="2631"/>
                    <a:pt x="1073" y="2631"/>
                    <a:pt x="1073" y="2630"/>
                  </a:cubicBezTo>
                  <a:cubicBezTo>
                    <a:pt x="1073" y="2629"/>
                    <a:pt x="1073" y="2628"/>
                    <a:pt x="1073" y="2626"/>
                  </a:cubicBezTo>
                  <a:cubicBezTo>
                    <a:pt x="1073" y="2625"/>
                    <a:pt x="1073" y="2624"/>
                    <a:pt x="1073" y="2623"/>
                  </a:cubicBezTo>
                  <a:cubicBezTo>
                    <a:pt x="1073" y="2622"/>
                    <a:pt x="1073" y="2621"/>
                    <a:pt x="1073" y="2620"/>
                  </a:cubicBezTo>
                  <a:cubicBezTo>
                    <a:pt x="1073" y="2619"/>
                    <a:pt x="1073" y="2618"/>
                    <a:pt x="1074" y="2616"/>
                  </a:cubicBezTo>
                  <a:cubicBezTo>
                    <a:pt x="1074" y="2615"/>
                    <a:pt x="1074" y="2614"/>
                    <a:pt x="1074" y="2612"/>
                  </a:cubicBezTo>
                  <a:cubicBezTo>
                    <a:pt x="1075" y="2609"/>
                    <a:pt x="1075" y="2606"/>
                    <a:pt x="1076" y="2603"/>
                  </a:cubicBezTo>
                  <a:cubicBezTo>
                    <a:pt x="1077" y="2600"/>
                    <a:pt x="1077" y="2597"/>
                    <a:pt x="1078" y="2594"/>
                  </a:cubicBezTo>
                  <a:cubicBezTo>
                    <a:pt x="1080" y="2590"/>
                    <a:pt x="1081" y="2587"/>
                    <a:pt x="1082" y="2583"/>
                  </a:cubicBezTo>
                  <a:cubicBezTo>
                    <a:pt x="1083" y="2582"/>
                    <a:pt x="1083" y="2580"/>
                    <a:pt x="1084" y="2578"/>
                  </a:cubicBezTo>
                  <a:cubicBezTo>
                    <a:pt x="1085" y="2577"/>
                    <a:pt x="1085" y="2576"/>
                    <a:pt x="1085" y="2576"/>
                  </a:cubicBezTo>
                  <a:cubicBezTo>
                    <a:pt x="1087" y="2573"/>
                    <a:pt x="1087" y="2573"/>
                    <a:pt x="1087" y="2573"/>
                  </a:cubicBezTo>
                  <a:cubicBezTo>
                    <a:pt x="1088" y="2570"/>
                    <a:pt x="1090" y="2566"/>
                    <a:pt x="1092" y="2563"/>
                  </a:cubicBezTo>
                  <a:cubicBezTo>
                    <a:pt x="1092" y="2561"/>
                    <a:pt x="1093" y="2560"/>
                    <a:pt x="1094" y="2558"/>
                  </a:cubicBezTo>
                  <a:cubicBezTo>
                    <a:pt x="1095" y="2556"/>
                    <a:pt x="1096" y="2555"/>
                    <a:pt x="1097" y="2553"/>
                  </a:cubicBezTo>
                  <a:cubicBezTo>
                    <a:pt x="1099" y="2550"/>
                    <a:pt x="1100" y="2547"/>
                    <a:pt x="1102" y="2544"/>
                  </a:cubicBezTo>
                  <a:cubicBezTo>
                    <a:pt x="1104" y="2542"/>
                    <a:pt x="1105" y="2539"/>
                    <a:pt x="1107" y="2536"/>
                  </a:cubicBezTo>
                  <a:cubicBezTo>
                    <a:pt x="1108" y="2535"/>
                    <a:pt x="1109" y="2533"/>
                    <a:pt x="1109" y="2532"/>
                  </a:cubicBezTo>
                  <a:cubicBezTo>
                    <a:pt x="1105" y="2546"/>
                    <a:pt x="1103" y="2561"/>
                    <a:pt x="1102" y="2576"/>
                  </a:cubicBezTo>
                  <a:cubicBezTo>
                    <a:pt x="1102" y="2576"/>
                    <a:pt x="1102" y="2576"/>
                    <a:pt x="1102" y="2577"/>
                  </a:cubicBezTo>
                  <a:cubicBezTo>
                    <a:pt x="1102" y="2577"/>
                    <a:pt x="1102" y="2578"/>
                    <a:pt x="1102" y="2579"/>
                  </a:cubicBezTo>
                  <a:cubicBezTo>
                    <a:pt x="1101" y="2581"/>
                    <a:pt x="1101" y="2583"/>
                    <a:pt x="1100" y="2586"/>
                  </a:cubicBezTo>
                  <a:cubicBezTo>
                    <a:pt x="1100" y="2588"/>
                    <a:pt x="1099" y="2590"/>
                    <a:pt x="1098" y="2593"/>
                  </a:cubicBezTo>
                  <a:cubicBezTo>
                    <a:pt x="1098" y="2595"/>
                    <a:pt x="1097" y="2597"/>
                    <a:pt x="1096" y="2600"/>
                  </a:cubicBezTo>
                  <a:cubicBezTo>
                    <a:pt x="1095" y="2603"/>
                    <a:pt x="1095" y="2605"/>
                    <a:pt x="1094" y="2608"/>
                  </a:cubicBezTo>
                  <a:cubicBezTo>
                    <a:pt x="1093" y="2610"/>
                    <a:pt x="1092" y="2613"/>
                    <a:pt x="1092" y="2616"/>
                  </a:cubicBezTo>
                  <a:cubicBezTo>
                    <a:pt x="1091" y="2617"/>
                    <a:pt x="1091" y="2618"/>
                    <a:pt x="1091" y="2620"/>
                  </a:cubicBezTo>
                  <a:cubicBezTo>
                    <a:pt x="1091" y="2621"/>
                    <a:pt x="1090" y="2622"/>
                    <a:pt x="1090" y="2624"/>
                  </a:cubicBezTo>
                  <a:cubicBezTo>
                    <a:pt x="1090" y="2626"/>
                    <a:pt x="1090" y="2629"/>
                    <a:pt x="1089" y="2631"/>
                  </a:cubicBezTo>
                  <a:cubicBezTo>
                    <a:pt x="1089" y="2634"/>
                    <a:pt x="1089" y="2636"/>
                    <a:pt x="1090" y="2638"/>
                  </a:cubicBezTo>
                  <a:cubicBezTo>
                    <a:pt x="1090" y="2639"/>
                    <a:pt x="1090" y="2640"/>
                    <a:pt x="1090" y="2641"/>
                  </a:cubicBezTo>
                  <a:cubicBezTo>
                    <a:pt x="1090" y="2642"/>
                    <a:pt x="1090" y="2643"/>
                    <a:pt x="1091" y="2644"/>
                  </a:cubicBezTo>
                  <a:cubicBezTo>
                    <a:pt x="1091" y="2645"/>
                    <a:pt x="1091" y="2646"/>
                    <a:pt x="1091" y="2646"/>
                  </a:cubicBezTo>
                  <a:cubicBezTo>
                    <a:pt x="1092" y="2647"/>
                    <a:pt x="1092" y="2648"/>
                    <a:pt x="1092" y="2648"/>
                  </a:cubicBezTo>
                  <a:cubicBezTo>
                    <a:pt x="1092" y="2649"/>
                    <a:pt x="1093" y="2650"/>
                    <a:pt x="1093" y="2651"/>
                  </a:cubicBezTo>
                  <a:cubicBezTo>
                    <a:pt x="1093" y="2651"/>
                    <a:pt x="1094" y="2652"/>
                    <a:pt x="1094" y="2652"/>
                  </a:cubicBezTo>
                  <a:cubicBezTo>
                    <a:pt x="1094" y="2652"/>
                    <a:pt x="1094" y="2651"/>
                    <a:pt x="1094" y="2651"/>
                  </a:cubicBezTo>
                  <a:cubicBezTo>
                    <a:pt x="1094" y="2650"/>
                    <a:pt x="1094" y="2649"/>
                    <a:pt x="1094" y="2648"/>
                  </a:cubicBezTo>
                  <a:cubicBezTo>
                    <a:pt x="1094" y="2647"/>
                    <a:pt x="1094" y="2647"/>
                    <a:pt x="1094" y="2646"/>
                  </a:cubicBezTo>
                  <a:cubicBezTo>
                    <a:pt x="1094" y="2645"/>
                    <a:pt x="1094" y="2645"/>
                    <a:pt x="1094" y="2644"/>
                  </a:cubicBezTo>
                  <a:cubicBezTo>
                    <a:pt x="1094" y="2643"/>
                    <a:pt x="1094" y="2642"/>
                    <a:pt x="1094" y="2641"/>
                  </a:cubicBezTo>
                  <a:cubicBezTo>
                    <a:pt x="1094" y="2640"/>
                    <a:pt x="1094" y="2639"/>
                    <a:pt x="1094" y="2638"/>
                  </a:cubicBezTo>
                  <a:cubicBezTo>
                    <a:pt x="1095" y="2636"/>
                    <a:pt x="1095" y="2634"/>
                    <a:pt x="1095" y="2632"/>
                  </a:cubicBezTo>
                  <a:cubicBezTo>
                    <a:pt x="1096" y="2630"/>
                    <a:pt x="1096" y="2628"/>
                    <a:pt x="1097" y="2625"/>
                  </a:cubicBezTo>
                  <a:cubicBezTo>
                    <a:pt x="1098" y="2623"/>
                    <a:pt x="1098" y="2620"/>
                    <a:pt x="1099" y="2618"/>
                  </a:cubicBezTo>
                  <a:cubicBezTo>
                    <a:pt x="1100" y="2616"/>
                    <a:pt x="1100" y="2613"/>
                    <a:pt x="1101" y="2611"/>
                  </a:cubicBezTo>
                  <a:cubicBezTo>
                    <a:pt x="1101" y="2614"/>
                    <a:pt x="1101" y="2617"/>
                    <a:pt x="1101" y="2619"/>
                  </a:cubicBezTo>
                  <a:cubicBezTo>
                    <a:pt x="1101" y="2621"/>
                    <a:pt x="1101" y="2623"/>
                    <a:pt x="1102" y="2625"/>
                  </a:cubicBezTo>
                  <a:cubicBezTo>
                    <a:pt x="1102" y="2626"/>
                    <a:pt x="1102" y="2628"/>
                    <a:pt x="1102" y="2630"/>
                  </a:cubicBezTo>
                  <a:cubicBezTo>
                    <a:pt x="1102" y="2632"/>
                    <a:pt x="1102" y="2633"/>
                    <a:pt x="1103" y="2635"/>
                  </a:cubicBezTo>
                  <a:cubicBezTo>
                    <a:pt x="1103" y="2637"/>
                    <a:pt x="1103" y="2639"/>
                    <a:pt x="1104" y="2641"/>
                  </a:cubicBezTo>
                  <a:cubicBezTo>
                    <a:pt x="1104" y="2642"/>
                    <a:pt x="1104" y="2644"/>
                    <a:pt x="1105" y="2646"/>
                  </a:cubicBezTo>
                  <a:cubicBezTo>
                    <a:pt x="1105" y="2647"/>
                    <a:pt x="1105" y="2648"/>
                    <a:pt x="1105" y="2649"/>
                  </a:cubicBezTo>
                  <a:cubicBezTo>
                    <a:pt x="1106" y="2651"/>
                    <a:pt x="1106" y="2651"/>
                    <a:pt x="1106" y="2651"/>
                  </a:cubicBezTo>
                  <a:cubicBezTo>
                    <a:pt x="1107" y="2655"/>
                    <a:pt x="1108" y="2658"/>
                    <a:pt x="1108" y="2662"/>
                  </a:cubicBezTo>
                  <a:cubicBezTo>
                    <a:pt x="1110" y="2669"/>
                    <a:pt x="1112" y="2676"/>
                    <a:pt x="1114" y="2682"/>
                  </a:cubicBezTo>
                  <a:cubicBezTo>
                    <a:pt x="1114" y="2683"/>
                    <a:pt x="1114" y="2684"/>
                    <a:pt x="1114" y="2685"/>
                  </a:cubicBezTo>
                  <a:cubicBezTo>
                    <a:pt x="1114" y="2686"/>
                    <a:pt x="1114" y="2687"/>
                    <a:pt x="1114" y="2687"/>
                  </a:cubicBezTo>
                  <a:cubicBezTo>
                    <a:pt x="1115" y="2688"/>
                    <a:pt x="1115" y="2689"/>
                    <a:pt x="1115" y="2690"/>
                  </a:cubicBezTo>
                  <a:cubicBezTo>
                    <a:pt x="1115" y="2691"/>
                    <a:pt x="1115" y="2692"/>
                    <a:pt x="1115" y="2693"/>
                  </a:cubicBezTo>
                  <a:cubicBezTo>
                    <a:pt x="1115" y="2693"/>
                    <a:pt x="1115" y="2694"/>
                    <a:pt x="1115" y="2695"/>
                  </a:cubicBezTo>
                  <a:cubicBezTo>
                    <a:pt x="1115" y="2696"/>
                    <a:pt x="1115" y="2697"/>
                    <a:pt x="1115" y="2698"/>
                  </a:cubicBezTo>
                  <a:cubicBezTo>
                    <a:pt x="1115" y="2698"/>
                    <a:pt x="1115" y="2699"/>
                    <a:pt x="1116" y="2700"/>
                  </a:cubicBezTo>
                  <a:cubicBezTo>
                    <a:pt x="1116" y="2701"/>
                    <a:pt x="1116" y="2702"/>
                    <a:pt x="1116" y="2702"/>
                  </a:cubicBezTo>
                  <a:cubicBezTo>
                    <a:pt x="1116" y="2709"/>
                    <a:pt x="1115" y="2715"/>
                    <a:pt x="1114" y="2721"/>
                  </a:cubicBezTo>
                  <a:cubicBezTo>
                    <a:pt x="1113" y="2727"/>
                    <a:pt x="1112" y="2733"/>
                    <a:pt x="1111" y="2738"/>
                  </a:cubicBezTo>
                  <a:cubicBezTo>
                    <a:pt x="1111" y="2740"/>
                    <a:pt x="1111" y="2741"/>
                    <a:pt x="1110" y="2742"/>
                  </a:cubicBezTo>
                  <a:cubicBezTo>
                    <a:pt x="1110" y="2743"/>
                    <a:pt x="1110" y="2745"/>
                    <a:pt x="1109" y="2746"/>
                  </a:cubicBezTo>
                  <a:cubicBezTo>
                    <a:pt x="1109" y="2748"/>
                    <a:pt x="1108" y="2751"/>
                    <a:pt x="1108" y="2753"/>
                  </a:cubicBezTo>
                  <a:cubicBezTo>
                    <a:pt x="1107" y="2757"/>
                    <a:pt x="1106" y="2761"/>
                    <a:pt x="1105" y="2764"/>
                  </a:cubicBezTo>
                  <a:cubicBezTo>
                    <a:pt x="1104" y="2767"/>
                    <a:pt x="1103" y="2769"/>
                    <a:pt x="1103" y="2771"/>
                  </a:cubicBezTo>
                  <a:cubicBezTo>
                    <a:pt x="1102" y="2772"/>
                    <a:pt x="1102" y="2773"/>
                    <a:pt x="1102" y="2773"/>
                  </a:cubicBezTo>
                  <a:cubicBezTo>
                    <a:pt x="1102" y="2773"/>
                    <a:pt x="1103" y="2772"/>
                    <a:pt x="1103" y="2771"/>
                  </a:cubicBezTo>
                  <a:cubicBezTo>
                    <a:pt x="1104" y="2769"/>
                    <a:pt x="1105" y="2767"/>
                    <a:pt x="1106" y="2764"/>
                  </a:cubicBezTo>
                  <a:cubicBezTo>
                    <a:pt x="1107" y="2761"/>
                    <a:pt x="1109" y="2758"/>
                    <a:pt x="1111" y="2754"/>
                  </a:cubicBezTo>
                  <a:cubicBezTo>
                    <a:pt x="1112" y="2749"/>
                    <a:pt x="1114" y="2745"/>
                    <a:pt x="1116" y="2740"/>
                  </a:cubicBezTo>
                  <a:cubicBezTo>
                    <a:pt x="1117" y="2734"/>
                    <a:pt x="1119" y="2729"/>
                    <a:pt x="1120" y="2722"/>
                  </a:cubicBezTo>
                  <a:cubicBezTo>
                    <a:pt x="1121" y="2716"/>
                    <a:pt x="1122" y="2710"/>
                    <a:pt x="1123" y="2703"/>
                  </a:cubicBezTo>
                  <a:cubicBezTo>
                    <a:pt x="1123" y="2702"/>
                    <a:pt x="1123" y="2701"/>
                    <a:pt x="1123" y="2700"/>
                  </a:cubicBezTo>
                  <a:cubicBezTo>
                    <a:pt x="1123" y="2699"/>
                    <a:pt x="1123" y="2698"/>
                    <a:pt x="1123" y="2697"/>
                  </a:cubicBezTo>
                  <a:cubicBezTo>
                    <a:pt x="1123" y="2696"/>
                    <a:pt x="1123" y="2695"/>
                    <a:pt x="1123" y="2694"/>
                  </a:cubicBezTo>
                  <a:cubicBezTo>
                    <a:pt x="1123" y="2694"/>
                    <a:pt x="1122" y="2693"/>
                    <a:pt x="1122" y="2692"/>
                  </a:cubicBezTo>
                  <a:cubicBezTo>
                    <a:pt x="1122" y="2688"/>
                    <a:pt x="1122" y="2685"/>
                    <a:pt x="1121" y="2681"/>
                  </a:cubicBezTo>
                  <a:cubicBezTo>
                    <a:pt x="1120" y="2674"/>
                    <a:pt x="1118" y="2667"/>
                    <a:pt x="1116" y="2660"/>
                  </a:cubicBezTo>
                  <a:cubicBezTo>
                    <a:pt x="1115" y="2656"/>
                    <a:pt x="1114" y="2653"/>
                    <a:pt x="1113" y="2649"/>
                  </a:cubicBezTo>
                  <a:cubicBezTo>
                    <a:pt x="1113" y="2647"/>
                    <a:pt x="1113" y="2647"/>
                    <a:pt x="1113" y="2647"/>
                  </a:cubicBezTo>
                  <a:cubicBezTo>
                    <a:pt x="1113" y="2646"/>
                    <a:pt x="1112" y="2645"/>
                    <a:pt x="1112" y="2644"/>
                  </a:cubicBezTo>
                  <a:cubicBezTo>
                    <a:pt x="1112" y="2643"/>
                    <a:pt x="1111" y="2641"/>
                    <a:pt x="1111" y="2639"/>
                  </a:cubicBezTo>
                  <a:cubicBezTo>
                    <a:pt x="1110" y="2634"/>
                    <a:pt x="1109" y="2629"/>
                    <a:pt x="1109" y="2625"/>
                  </a:cubicBezTo>
                  <a:cubicBezTo>
                    <a:pt x="1107" y="2553"/>
                    <a:pt x="1123" y="2523"/>
                    <a:pt x="1157" y="2471"/>
                  </a:cubicBezTo>
                  <a:cubicBezTo>
                    <a:pt x="1157" y="2471"/>
                    <a:pt x="1157" y="2471"/>
                    <a:pt x="1157" y="2472"/>
                  </a:cubicBezTo>
                  <a:cubicBezTo>
                    <a:pt x="1156" y="2474"/>
                    <a:pt x="1156" y="2476"/>
                    <a:pt x="1156" y="2479"/>
                  </a:cubicBezTo>
                  <a:cubicBezTo>
                    <a:pt x="1156" y="2480"/>
                    <a:pt x="1155" y="2481"/>
                    <a:pt x="1155" y="2482"/>
                  </a:cubicBezTo>
                  <a:cubicBezTo>
                    <a:pt x="1155" y="2484"/>
                    <a:pt x="1155" y="2485"/>
                    <a:pt x="1155" y="2486"/>
                  </a:cubicBezTo>
                  <a:cubicBezTo>
                    <a:pt x="1155" y="2487"/>
                    <a:pt x="1155" y="2487"/>
                    <a:pt x="1155" y="2488"/>
                  </a:cubicBezTo>
                  <a:cubicBezTo>
                    <a:pt x="1155" y="2489"/>
                    <a:pt x="1155" y="2489"/>
                    <a:pt x="1155" y="2490"/>
                  </a:cubicBezTo>
                  <a:cubicBezTo>
                    <a:pt x="1155" y="2491"/>
                    <a:pt x="1154" y="2493"/>
                    <a:pt x="1154" y="2494"/>
                  </a:cubicBezTo>
                  <a:cubicBezTo>
                    <a:pt x="1154" y="2497"/>
                    <a:pt x="1154" y="2499"/>
                    <a:pt x="1154" y="2502"/>
                  </a:cubicBezTo>
                  <a:cubicBezTo>
                    <a:pt x="1154" y="2508"/>
                    <a:pt x="1155" y="2514"/>
                    <a:pt x="1156" y="2520"/>
                  </a:cubicBezTo>
                  <a:cubicBezTo>
                    <a:pt x="1156" y="2522"/>
                    <a:pt x="1157" y="2525"/>
                    <a:pt x="1157" y="2528"/>
                  </a:cubicBezTo>
                  <a:cubicBezTo>
                    <a:pt x="1158" y="2531"/>
                    <a:pt x="1159" y="2534"/>
                    <a:pt x="1159" y="2537"/>
                  </a:cubicBezTo>
                  <a:cubicBezTo>
                    <a:pt x="1161" y="2543"/>
                    <a:pt x="1163" y="2548"/>
                    <a:pt x="1164" y="2554"/>
                  </a:cubicBezTo>
                  <a:cubicBezTo>
                    <a:pt x="1164" y="2555"/>
                    <a:pt x="1165" y="2557"/>
                    <a:pt x="1165" y="2558"/>
                  </a:cubicBezTo>
                  <a:cubicBezTo>
                    <a:pt x="1165" y="2559"/>
                    <a:pt x="1165" y="2559"/>
                    <a:pt x="1165" y="2560"/>
                  </a:cubicBezTo>
                  <a:cubicBezTo>
                    <a:pt x="1165" y="2560"/>
                    <a:pt x="1165" y="2561"/>
                    <a:pt x="1165" y="2562"/>
                  </a:cubicBezTo>
                  <a:cubicBezTo>
                    <a:pt x="1166" y="2563"/>
                    <a:pt x="1166" y="2563"/>
                    <a:pt x="1166" y="2564"/>
                  </a:cubicBezTo>
                  <a:cubicBezTo>
                    <a:pt x="1166" y="2565"/>
                    <a:pt x="1166" y="2565"/>
                    <a:pt x="1166" y="2566"/>
                  </a:cubicBezTo>
                  <a:cubicBezTo>
                    <a:pt x="1166" y="2567"/>
                    <a:pt x="1166" y="2567"/>
                    <a:pt x="1166" y="2568"/>
                  </a:cubicBezTo>
                  <a:cubicBezTo>
                    <a:pt x="1166" y="2569"/>
                    <a:pt x="1166" y="2569"/>
                    <a:pt x="1166" y="2570"/>
                  </a:cubicBezTo>
                  <a:cubicBezTo>
                    <a:pt x="1167" y="2575"/>
                    <a:pt x="1166" y="2580"/>
                    <a:pt x="1166" y="2585"/>
                  </a:cubicBezTo>
                  <a:cubicBezTo>
                    <a:pt x="1166" y="2590"/>
                    <a:pt x="1165" y="2595"/>
                    <a:pt x="1164" y="2599"/>
                  </a:cubicBezTo>
                  <a:cubicBezTo>
                    <a:pt x="1164" y="2603"/>
                    <a:pt x="1163" y="2607"/>
                    <a:pt x="1162" y="2611"/>
                  </a:cubicBezTo>
                  <a:cubicBezTo>
                    <a:pt x="1161" y="2614"/>
                    <a:pt x="1161" y="2617"/>
                    <a:pt x="1160" y="2620"/>
                  </a:cubicBezTo>
                  <a:cubicBezTo>
                    <a:pt x="1160" y="2622"/>
                    <a:pt x="1159" y="2624"/>
                    <a:pt x="1159" y="2626"/>
                  </a:cubicBezTo>
                  <a:cubicBezTo>
                    <a:pt x="1159" y="2627"/>
                    <a:pt x="1159" y="2628"/>
                    <a:pt x="1159" y="2628"/>
                  </a:cubicBezTo>
                  <a:cubicBezTo>
                    <a:pt x="1159" y="2628"/>
                    <a:pt x="1159" y="2627"/>
                    <a:pt x="1160" y="2626"/>
                  </a:cubicBezTo>
                  <a:cubicBezTo>
                    <a:pt x="1160" y="2625"/>
                    <a:pt x="1161" y="2623"/>
                    <a:pt x="1162" y="2620"/>
                  </a:cubicBezTo>
                  <a:cubicBezTo>
                    <a:pt x="1163" y="2618"/>
                    <a:pt x="1164" y="2615"/>
                    <a:pt x="1165" y="2612"/>
                  </a:cubicBezTo>
                  <a:cubicBezTo>
                    <a:pt x="1166" y="2608"/>
                    <a:pt x="1168" y="2604"/>
                    <a:pt x="1169" y="2600"/>
                  </a:cubicBezTo>
                  <a:cubicBezTo>
                    <a:pt x="1170" y="2596"/>
                    <a:pt x="1171" y="2591"/>
                    <a:pt x="1172" y="2586"/>
                  </a:cubicBezTo>
                  <a:cubicBezTo>
                    <a:pt x="1173" y="2581"/>
                    <a:pt x="1173" y="2575"/>
                    <a:pt x="1173" y="2570"/>
                  </a:cubicBezTo>
                  <a:cubicBezTo>
                    <a:pt x="1173" y="2569"/>
                    <a:pt x="1173" y="2568"/>
                    <a:pt x="1173" y="2568"/>
                  </a:cubicBezTo>
                  <a:cubicBezTo>
                    <a:pt x="1173" y="2567"/>
                    <a:pt x="1173" y="2566"/>
                    <a:pt x="1173" y="2565"/>
                  </a:cubicBezTo>
                  <a:cubicBezTo>
                    <a:pt x="1173" y="2565"/>
                    <a:pt x="1173" y="2564"/>
                    <a:pt x="1173" y="2563"/>
                  </a:cubicBezTo>
                  <a:cubicBezTo>
                    <a:pt x="1173" y="2562"/>
                    <a:pt x="1173" y="2562"/>
                    <a:pt x="1173" y="2561"/>
                  </a:cubicBezTo>
                  <a:cubicBezTo>
                    <a:pt x="1173" y="2560"/>
                    <a:pt x="1173" y="2560"/>
                    <a:pt x="1173" y="2559"/>
                  </a:cubicBezTo>
                  <a:cubicBezTo>
                    <a:pt x="1172" y="2558"/>
                    <a:pt x="1172" y="2558"/>
                    <a:pt x="1172" y="2558"/>
                  </a:cubicBezTo>
                  <a:cubicBezTo>
                    <a:pt x="1172" y="2557"/>
                    <a:pt x="1172" y="2557"/>
                    <a:pt x="1172" y="2557"/>
                  </a:cubicBezTo>
                  <a:cubicBezTo>
                    <a:pt x="1172" y="2555"/>
                    <a:pt x="1172" y="2554"/>
                    <a:pt x="1171" y="2552"/>
                  </a:cubicBezTo>
                  <a:cubicBezTo>
                    <a:pt x="1170" y="2546"/>
                    <a:pt x="1168" y="2541"/>
                    <a:pt x="1167" y="2535"/>
                  </a:cubicBezTo>
                  <a:cubicBezTo>
                    <a:pt x="1166" y="2532"/>
                    <a:pt x="1166" y="2529"/>
                    <a:pt x="1165" y="2527"/>
                  </a:cubicBezTo>
                  <a:cubicBezTo>
                    <a:pt x="1164" y="2524"/>
                    <a:pt x="1164" y="2521"/>
                    <a:pt x="1163" y="2518"/>
                  </a:cubicBezTo>
                  <a:cubicBezTo>
                    <a:pt x="1163" y="2516"/>
                    <a:pt x="1163" y="2513"/>
                    <a:pt x="1162" y="2510"/>
                  </a:cubicBezTo>
                  <a:cubicBezTo>
                    <a:pt x="1162" y="2507"/>
                    <a:pt x="1162" y="2505"/>
                    <a:pt x="1161" y="2502"/>
                  </a:cubicBezTo>
                  <a:cubicBezTo>
                    <a:pt x="1161" y="2499"/>
                    <a:pt x="1161" y="2497"/>
                    <a:pt x="1161" y="2494"/>
                  </a:cubicBezTo>
                  <a:cubicBezTo>
                    <a:pt x="1161" y="2493"/>
                    <a:pt x="1161" y="2491"/>
                    <a:pt x="1161" y="2490"/>
                  </a:cubicBezTo>
                  <a:cubicBezTo>
                    <a:pt x="1161" y="2489"/>
                    <a:pt x="1161" y="2488"/>
                    <a:pt x="1161" y="2486"/>
                  </a:cubicBezTo>
                  <a:cubicBezTo>
                    <a:pt x="1161" y="2485"/>
                    <a:pt x="1161" y="2484"/>
                    <a:pt x="1161" y="2483"/>
                  </a:cubicBezTo>
                  <a:cubicBezTo>
                    <a:pt x="1161" y="2482"/>
                    <a:pt x="1161" y="2480"/>
                    <a:pt x="1161" y="2479"/>
                  </a:cubicBezTo>
                  <a:cubicBezTo>
                    <a:pt x="1161" y="2477"/>
                    <a:pt x="1161" y="2475"/>
                    <a:pt x="1161" y="2472"/>
                  </a:cubicBezTo>
                  <a:cubicBezTo>
                    <a:pt x="1162" y="2470"/>
                    <a:pt x="1162" y="2468"/>
                    <a:pt x="1162" y="2466"/>
                  </a:cubicBezTo>
                  <a:cubicBezTo>
                    <a:pt x="1162" y="2465"/>
                    <a:pt x="1162" y="2464"/>
                    <a:pt x="1162" y="2462"/>
                  </a:cubicBezTo>
                  <a:cubicBezTo>
                    <a:pt x="1165" y="2458"/>
                    <a:pt x="1168" y="2454"/>
                    <a:pt x="1171" y="2449"/>
                  </a:cubicBezTo>
                  <a:cubicBezTo>
                    <a:pt x="1179" y="2438"/>
                    <a:pt x="1185" y="2427"/>
                    <a:pt x="1191" y="2417"/>
                  </a:cubicBezTo>
                  <a:cubicBezTo>
                    <a:pt x="1190" y="2421"/>
                    <a:pt x="1189" y="2426"/>
                    <a:pt x="1189" y="2431"/>
                  </a:cubicBezTo>
                  <a:cubicBezTo>
                    <a:pt x="1189" y="2439"/>
                    <a:pt x="1189" y="2447"/>
                    <a:pt x="1190" y="2456"/>
                  </a:cubicBezTo>
                  <a:cubicBezTo>
                    <a:pt x="1191" y="2464"/>
                    <a:pt x="1193" y="2473"/>
                    <a:pt x="1197" y="2482"/>
                  </a:cubicBezTo>
                  <a:cubicBezTo>
                    <a:pt x="1197" y="2483"/>
                    <a:pt x="1198" y="2484"/>
                    <a:pt x="1198" y="2486"/>
                  </a:cubicBezTo>
                  <a:cubicBezTo>
                    <a:pt x="1198" y="2487"/>
                    <a:pt x="1199" y="2488"/>
                    <a:pt x="1199" y="2489"/>
                  </a:cubicBezTo>
                  <a:cubicBezTo>
                    <a:pt x="1200" y="2490"/>
                    <a:pt x="1200" y="2491"/>
                    <a:pt x="1201" y="2492"/>
                  </a:cubicBezTo>
                  <a:cubicBezTo>
                    <a:pt x="1201" y="2493"/>
                    <a:pt x="1202" y="2494"/>
                    <a:pt x="1203" y="2495"/>
                  </a:cubicBezTo>
                  <a:cubicBezTo>
                    <a:pt x="1203" y="2497"/>
                    <a:pt x="1204" y="2498"/>
                    <a:pt x="1204" y="2499"/>
                  </a:cubicBezTo>
                  <a:cubicBezTo>
                    <a:pt x="1205" y="2500"/>
                    <a:pt x="1205" y="2501"/>
                    <a:pt x="1206" y="2502"/>
                  </a:cubicBezTo>
                  <a:cubicBezTo>
                    <a:pt x="1207" y="2504"/>
                    <a:pt x="1209" y="2506"/>
                    <a:pt x="1210" y="2508"/>
                  </a:cubicBezTo>
                  <a:cubicBezTo>
                    <a:pt x="1212" y="2511"/>
                    <a:pt x="1214" y="2514"/>
                    <a:pt x="1216" y="2517"/>
                  </a:cubicBezTo>
                  <a:cubicBezTo>
                    <a:pt x="1216" y="2517"/>
                    <a:pt x="1216" y="2518"/>
                    <a:pt x="1216" y="2518"/>
                  </a:cubicBezTo>
                  <a:cubicBezTo>
                    <a:pt x="1216" y="2519"/>
                    <a:pt x="1216" y="2521"/>
                    <a:pt x="1216" y="2522"/>
                  </a:cubicBezTo>
                  <a:cubicBezTo>
                    <a:pt x="1216" y="2525"/>
                    <a:pt x="1216" y="2528"/>
                    <a:pt x="1216" y="2531"/>
                  </a:cubicBezTo>
                  <a:cubicBezTo>
                    <a:pt x="1216" y="2535"/>
                    <a:pt x="1215" y="2538"/>
                    <a:pt x="1214" y="2542"/>
                  </a:cubicBezTo>
                  <a:cubicBezTo>
                    <a:pt x="1214" y="2543"/>
                    <a:pt x="1213" y="2544"/>
                    <a:pt x="1213" y="2545"/>
                  </a:cubicBezTo>
                  <a:cubicBezTo>
                    <a:pt x="1213" y="2546"/>
                    <a:pt x="1213" y="2547"/>
                    <a:pt x="1212" y="2548"/>
                  </a:cubicBezTo>
                  <a:cubicBezTo>
                    <a:pt x="1212" y="2549"/>
                    <a:pt x="1212" y="2550"/>
                    <a:pt x="1211" y="2551"/>
                  </a:cubicBezTo>
                  <a:cubicBezTo>
                    <a:pt x="1211" y="2551"/>
                    <a:pt x="1211" y="2551"/>
                    <a:pt x="1211" y="2551"/>
                  </a:cubicBezTo>
                  <a:cubicBezTo>
                    <a:pt x="1211" y="2552"/>
                    <a:pt x="1211" y="2552"/>
                    <a:pt x="1211" y="2552"/>
                  </a:cubicBezTo>
                  <a:cubicBezTo>
                    <a:pt x="1211" y="2553"/>
                    <a:pt x="1210" y="2553"/>
                    <a:pt x="1210" y="2554"/>
                  </a:cubicBezTo>
                  <a:cubicBezTo>
                    <a:pt x="1210" y="2555"/>
                    <a:pt x="1210" y="2556"/>
                    <a:pt x="1209" y="2557"/>
                  </a:cubicBezTo>
                  <a:cubicBezTo>
                    <a:pt x="1209" y="2558"/>
                    <a:pt x="1208" y="2559"/>
                    <a:pt x="1208" y="2560"/>
                  </a:cubicBezTo>
                  <a:cubicBezTo>
                    <a:pt x="1207" y="2561"/>
                    <a:pt x="1207" y="2562"/>
                    <a:pt x="1206" y="2563"/>
                  </a:cubicBezTo>
                  <a:cubicBezTo>
                    <a:pt x="1206" y="2564"/>
                    <a:pt x="1206" y="2565"/>
                    <a:pt x="1205" y="2566"/>
                  </a:cubicBezTo>
                  <a:cubicBezTo>
                    <a:pt x="1203" y="2570"/>
                    <a:pt x="1201" y="2574"/>
                    <a:pt x="1199" y="2578"/>
                  </a:cubicBezTo>
                  <a:cubicBezTo>
                    <a:pt x="1197" y="2582"/>
                    <a:pt x="1194" y="2586"/>
                    <a:pt x="1192" y="2590"/>
                  </a:cubicBezTo>
                  <a:cubicBezTo>
                    <a:pt x="1191" y="2592"/>
                    <a:pt x="1190" y="2594"/>
                    <a:pt x="1189" y="2596"/>
                  </a:cubicBezTo>
                  <a:cubicBezTo>
                    <a:pt x="1188" y="2598"/>
                    <a:pt x="1187" y="2600"/>
                    <a:pt x="1185" y="2602"/>
                  </a:cubicBezTo>
                  <a:cubicBezTo>
                    <a:pt x="1183" y="2606"/>
                    <a:pt x="1181" y="2609"/>
                    <a:pt x="1180" y="2613"/>
                  </a:cubicBezTo>
                  <a:cubicBezTo>
                    <a:pt x="1178" y="2616"/>
                    <a:pt x="1176" y="2620"/>
                    <a:pt x="1175" y="2623"/>
                  </a:cubicBezTo>
                  <a:cubicBezTo>
                    <a:pt x="1173" y="2626"/>
                    <a:pt x="1172" y="2629"/>
                    <a:pt x="1171" y="2632"/>
                  </a:cubicBezTo>
                  <a:cubicBezTo>
                    <a:pt x="1170" y="2635"/>
                    <a:pt x="1170" y="2638"/>
                    <a:pt x="1170" y="2640"/>
                  </a:cubicBezTo>
                  <a:cubicBezTo>
                    <a:pt x="1169" y="2642"/>
                    <a:pt x="1170" y="2643"/>
                    <a:pt x="1170" y="2645"/>
                  </a:cubicBezTo>
                  <a:cubicBezTo>
                    <a:pt x="1170" y="2646"/>
                    <a:pt x="1170" y="2646"/>
                    <a:pt x="1170" y="2646"/>
                  </a:cubicBezTo>
                  <a:cubicBezTo>
                    <a:pt x="1170" y="2646"/>
                    <a:pt x="1170" y="2646"/>
                    <a:pt x="1170" y="2645"/>
                  </a:cubicBezTo>
                  <a:cubicBezTo>
                    <a:pt x="1170" y="2644"/>
                    <a:pt x="1170" y="2643"/>
                    <a:pt x="1171" y="2643"/>
                  </a:cubicBezTo>
                  <a:cubicBezTo>
                    <a:pt x="1171" y="2642"/>
                    <a:pt x="1171" y="2641"/>
                    <a:pt x="1171" y="2640"/>
                  </a:cubicBezTo>
                  <a:cubicBezTo>
                    <a:pt x="1172" y="2638"/>
                    <a:pt x="1173" y="2636"/>
                    <a:pt x="1174" y="2633"/>
                  </a:cubicBezTo>
                  <a:cubicBezTo>
                    <a:pt x="1175" y="2631"/>
                    <a:pt x="1177" y="2628"/>
                    <a:pt x="1179" y="2625"/>
                  </a:cubicBezTo>
                  <a:cubicBezTo>
                    <a:pt x="1180" y="2622"/>
                    <a:pt x="1183" y="2619"/>
                    <a:pt x="1185" y="2616"/>
                  </a:cubicBezTo>
                  <a:cubicBezTo>
                    <a:pt x="1187" y="2612"/>
                    <a:pt x="1189" y="2609"/>
                    <a:pt x="1192" y="2605"/>
                  </a:cubicBezTo>
                  <a:cubicBezTo>
                    <a:pt x="1193" y="2603"/>
                    <a:pt x="1194" y="2601"/>
                    <a:pt x="1195" y="2600"/>
                  </a:cubicBezTo>
                  <a:cubicBezTo>
                    <a:pt x="1196" y="2598"/>
                    <a:pt x="1197" y="2596"/>
                    <a:pt x="1199" y="2594"/>
                  </a:cubicBezTo>
                  <a:cubicBezTo>
                    <a:pt x="1201" y="2590"/>
                    <a:pt x="1203" y="2586"/>
                    <a:pt x="1206" y="2582"/>
                  </a:cubicBezTo>
                  <a:cubicBezTo>
                    <a:pt x="1208" y="2577"/>
                    <a:pt x="1210" y="2573"/>
                    <a:pt x="1212" y="2569"/>
                  </a:cubicBezTo>
                  <a:cubicBezTo>
                    <a:pt x="1213" y="2567"/>
                    <a:pt x="1214" y="2565"/>
                    <a:pt x="1215" y="2562"/>
                  </a:cubicBezTo>
                  <a:cubicBezTo>
                    <a:pt x="1215" y="2561"/>
                    <a:pt x="1215" y="2560"/>
                    <a:pt x="1216" y="2559"/>
                  </a:cubicBezTo>
                  <a:cubicBezTo>
                    <a:pt x="1216" y="2558"/>
                    <a:pt x="1217" y="2557"/>
                    <a:pt x="1217" y="2556"/>
                  </a:cubicBezTo>
                  <a:cubicBezTo>
                    <a:pt x="1217" y="2555"/>
                    <a:pt x="1217" y="2555"/>
                    <a:pt x="1217" y="2554"/>
                  </a:cubicBezTo>
                  <a:cubicBezTo>
                    <a:pt x="1218" y="2553"/>
                    <a:pt x="1218" y="2553"/>
                    <a:pt x="1218" y="2553"/>
                  </a:cubicBezTo>
                  <a:cubicBezTo>
                    <a:pt x="1218" y="2553"/>
                    <a:pt x="1218" y="2553"/>
                    <a:pt x="1218" y="2553"/>
                  </a:cubicBezTo>
                  <a:cubicBezTo>
                    <a:pt x="1218" y="2552"/>
                    <a:pt x="1218" y="2550"/>
                    <a:pt x="1219" y="2549"/>
                  </a:cubicBezTo>
                  <a:cubicBezTo>
                    <a:pt x="1219" y="2548"/>
                    <a:pt x="1219" y="2547"/>
                    <a:pt x="1219" y="2546"/>
                  </a:cubicBezTo>
                  <a:cubicBezTo>
                    <a:pt x="1219" y="2546"/>
                    <a:pt x="1219" y="2545"/>
                    <a:pt x="1220" y="2545"/>
                  </a:cubicBezTo>
                  <a:cubicBezTo>
                    <a:pt x="1220" y="2544"/>
                    <a:pt x="1220" y="2544"/>
                    <a:pt x="1220" y="2543"/>
                  </a:cubicBezTo>
                  <a:cubicBezTo>
                    <a:pt x="1220" y="2539"/>
                    <a:pt x="1221" y="2535"/>
                    <a:pt x="1220" y="2531"/>
                  </a:cubicBezTo>
                  <a:cubicBezTo>
                    <a:pt x="1220" y="2528"/>
                    <a:pt x="1220" y="2525"/>
                    <a:pt x="1219" y="2522"/>
                  </a:cubicBezTo>
                  <a:cubicBezTo>
                    <a:pt x="1220" y="2523"/>
                    <a:pt x="1221" y="2525"/>
                    <a:pt x="1222" y="2526"/>
                  </a:cubicBezTo>
                  <a:cubicBezTo>
                    <a:pt x="1223" y="2528"/>
                    <a:pt x="1223" y="2528"/>
                    <a:pt x="1223" y="2528"/>
                  </a:cubicBezTo>
                  <a:cubicBezTo>
                    <a:pt x="1224" y="2529"/>
                    <a:pt x="1224" y="2529"/>
                    <a:pt x="1224" y="2529"/>
                  </a:cubicBezTo>
                  <a:cubicBezTo>
                    <a:pt x="1224" y="2529"/>
                    <a:pt x="1224" y="2529"/>
                    <a:pt x="1224" y="2529"/>
                  </a:cubicBezTo>
                  <a:cubicBezTo>
                    <a:pt x="1224" y="2529"/>
                    <a:pt x="1224" y="2529"/>
                    <a:pt x="1224" y="2529"/>
                  </a:cubicBezTo>
                  <a:cubicBezTo>
                    <a:pt x="1224" y="2529"/>
                    <a:pt x="1224" y="2529"/>
                    <a:pt x="1224" y="2529"/>
                  </a:cubicBezTo>
                  <a:cubicBezTo>
                    <a:pt x="1224" y="2529"/>
                    <a:pt x="1224" y="2529"/>
                    <a:pt x="1224" y="2529"/>
                  </a:cubicBezTo>
                  <a:cubicBezTo>
                    <a:pt x="1226" y="2533"/>
                    <a:pt x="1226" y="2533"/>
                    <a:pt x="1226" y="2533"/>
                  </a:cubicBezTo>
                  <a:cubicBezTo>
                    <a:pt x="1228" y="2536"/>
                    <a:pt x="1228" y="2536"/>
                    <a:pt x="1228" y="2536"/>
                  </a:cubicBezTo>
                  <a:cubicBezTo>
                    <a:pt x="1229" y="2537"/>
                    <a:pt x="1230" y="2538"/>
                    <a:pt x="1230" y="2539"/>
                  </a:cubicBezTo>
                  <a:cubicBezTo>
                    <a:pt x="1231" y="2541"/>
                    <a:pt x="1232" y="2543"/>
                    <a:pt x="1233" y="2545"/>
                  </a:cubicBezTo>
                  <a:cubicBezTo>
                    <a:pt x="1234" y="2546"/>
                    <a:pt x="1235" y="2547"/>
                    <a:pt x="1235" y="2548"/>
                  </a:cubicBezTo>
                  <a:cubicBezTo>
                    <a:pt x="1236" y="2549"/>
                    <a:pt x="1236" y="2551"/>
                    <a:pt x="1237" y="2552"/>
                  </a:cubicBezTo>
                  <a:cubicBezTo>
                    <a:pt x="1237" y="2553"/>
                    <a:pt x="1238" y="2554"/>
                    <a:pt x="1238" y="2555"/>
                  </a:cubicBezTo>
                  <a:cubicBezTo>
                    <a:pt x="1239" y="2556"/>
                    <a:pt x="1239" y="2557"/>
                    <a:pt x="1240" y="2558"/>
                  </a:cubicBezTo>
                  <a:cubicBezTo>
                    <a:pt x="1242" y="2564"/>
                    <a:pt x="1245" y="2571"/>
                    <a:pt x="1247" y="2577"/>
                  </a:cubicBezTo>
                  <a:cubicBezTo>
                    <a:pt x="1247" y="2578"/>
                    <a:pt x="1247" y="2578"/>
                    <a:pt x="1247" y="2579"/>
                  </a:cubicBezTo>
                  <a:cubicBezTo>
                    <a:pt x="1247" y="2580"/>
                    <a:pt x="1246" y="2582"/>
                    <a:pt x="1246" y="2583"/>
                  </a:cubicBezTo>
                  <a:cubicBezTo>
                    <a:pt x="1246" y="2584"/>
                    <a:pt x="1246" y="2586"/>
                    <a:pt x="1246" y="2587"/>
                  </a:cubicBezTo>
                  <a:cubicBezTo>
                    <a:pt x="1245" y="2589"/>
                    <a:pt x="1245" y="2590"/>
                    <a:pt x="1244" y="2592"/>
                  </a:cubicBezTo>
                  <a:cubicBezTo>
                    <a:pt x="1244" y="2595"/>
                    <a:pt x="1243" y="2598"/>
                    <a:pt x="1241" y="2602"/>
                  </a:cubicBezTo>
                  <a:cubicBezTo>
                    <a:pt x="1240" y="2605"/>
                    <a:pt x="1238" y="2609"/>
                    <a:pt x="1237" y="2613"/>
                  </a:cubicBezTo>
                  <a:cubicBezTo>
                    <a:pt x="1235" y="2616"/>
                    <a:pt x="1233" y="2620"/>
                    <a:pt x="1231" y="2624"/>
                  </a:cubicBezTo>
                  <a:cubicBezTo>
                    <a:pt x="1229" y="2628"/>
                    <a:pt x="1227" y="2632"/>
                    <a:pt x="1225" y="2636"/>
                  </a:cubicBezTo>
                  <a:cubicBezTo>
                    <a:pt x="1223" y="2640"/>
                    <a:pt x="1221" y="2644"/>
                    <a:pt x="1220" y="2648"/>
                  </a:cubicBezTo>
                  <a:cubicBezTo>
                    <a:pt x="1219" y="2650"/>
                    <a:pt x="1218" y="2652"/>
                    <a:pt x="1217" y="2654"/>
                  </a:cubicBezTo>
                  <a:cubicBezTo>
                    <a:pt x="1217" y="2655"/>
                    <a:pt x="1216" y="2656"/>
                    <a:pt x="1216" y="2657"/>
                  </a:cubicBezTo>
                  <a:cubicBezTo>
                    <a:pt x="1215" y="2658"/>
                    <a:pt x="1215" y="2659"/>
                    <a:pt x="1215" y="2660"/>
                  </a:cubicBezTo>
                  <a:cubicBezTo>
                    <a:pt x="1213" y="2664"/>
                    <a:pt x="1212" y="2668"/>
                    <a:pt x="1211" y="2672"/>
                  </a:cubicBezTo>
                  <a:cubicBezTo>
                    <a:pt x="1210" y="2676"/>
                    <a:pt x="1210" y="2679"/>
                    <a:pt x="1209" y="2683"/>
                  </a:cubicBezTo>
                  <a:cubicBezTo>
                    <a:pt x="1209" y="2685"/>
                    <a:pt x="1209" y="2686"/>
                    <a:pt x="1209" y="2688"/>
                  </a:cubicBezTo>
                  <a:cubicBezTo>
                    <a:pt x="1209" y="2689"/>
                    <a:pt x="1209" y="2691"/>
                    <a:pt x="1209" y="2692"/>
                  </a:cubicBezTo>
                  <a:cubicBezTo>
                    <a:pt x="1209" y="2694"/>
                    <a:pt x="1209" y="2695"/>
                    <a:pt x="1209" y="2696"/>
                  </a:cubicBezTo>
                  <a:cubicBezTo>
                    <a:pt x="1209" y="2697"/>
                    <a:pt x="1209" y="2698"/>
                    <a:pt x="1210" y="2699"/>
                  </a:cubicBezTo>
                  <a:cubicBezTo>
                    <a:pt x="1210" y="2700"/>
                    <a:pt x="1210" y="2701"/>
                    <a:pt x="1210" y="2702"/>
                  </a:cubicBezTo>
                  <a:cubicBezTo>
                    <a:pt x="1210" y="2703"/>
                    <a:pt x="1210" y="2703"/>
                    <a:pt x="1211" y="2704"/>
                  </a:cubicBezTo>
                  <a:cubicBezTo>
                    <a:pt x="1211" y="2705"/>
                    <a:pt x="1211" y="2705"/>
                    <a:pt x="1211" y="2705"/>
                  </a:cubicBezTo>
                  <a:cubicBezTo>
                    <a:pt x="1211" y="2705"/>
                    <a:pt x="1211" y="2705"/>
                    <a:pt x="1211" y="2704"/>
                  </a:cubicBezTo>
                  <a:cubicBezTo>
                    <a:pt x="1211" y="2703"/>
                    <a:pt x="1211" y="2701"/>
                    <a:pt x="1211" y="2699"/>
                  </a:cubicBezTo>
                  <a:cubicBezTo>
                    <a:pt x="1211" y="2698"/>
                    <a:pt x="1211" y="2697"/>
                    <a:pt x="1211" y="2696"/>
                  </a:cubicBezTo>
                  <a:cubicBezTo>
                    <a:pt x="1212" y="2695"/>
                    <a:pt x="1212" y="2694"/>
                    <a:pt x="1212" y="2692"/>
                  </a:cubicBezTo>
                  <a:cubicBezTo>
                    <a:pt x="1212" y="2691"/>
                    <a:pt x="1212" y="2690"/>
                    <a:pt x="1213" y="2688"/>
                  </a:cubicBezTo>
                  <a:cubicBezTo>
                    <a:pt x="1213" y="2687"/>
                    <a:pt x="1213" y="2685"/>
                    <a:pt x="1214" y="2684"/>
                  </a:cubicBezTo>
                  <a:cubicBezTo>
                    <a:pt x="1215" y="2681"/>
                    <a:pt x="1215" y="2677"/>
                    <a:pt x="1217" y="2674"/>
                  </a:cubicBezTo>
                  <a:cubicBezTo>
                    <a:pt x="1218" y="2670"/>
                    <a:pt x="1220" y="2666"/>
                    <a:pt x="1221" y="2663"/>
                  </a:cubicBezTo>
                  <a:cubicBezTo>
                    <a:pt x="1223" y="2659"/>
                    <a:pt x="1225" y="2655"/>
                    <a:pt x="1227" y="2651"/>
                  </a:cubicBezTo>
                  <a:cubicBezTo>
                    <a:pt x="1228" y="2647"/>
                    <a:pt x="1230" y="2643"/>
                    <a:pt x="1232" y="2639"/>
                  </a:cubicBezTo>
                  <a:cubicBezTo>
                    <a:pt x="1234" y="2635"/>
                    <a:pt x="1236" y="2631"/>
                    <a:pt x="1238" y="2627"/>
                  </a:cubicBezTo>
                  <a:cubicBezTo>
                    <a:pt x="1239" y="2625"/>
                    <a:pt x="1240" y="2623"/>
                    <a:pt x="1241" y="2621"/>
                  </a:cubicBezTo>
                  <a:cubicBezTo>
                    <a:pt x="1241" y="2620"/>
                    <a:pt x="1242" y="2619"/>
                    <a:pt x="1242" y="2618"/>
                  </a:cubicBezTo>
                  <a:cubicBezTo>
                    <a:pt x="1242" y="2617"/>
                    <a:pt x="1243" y="2616"/>
                    <a:pt x="1243" y="2615"/>
                  </a:cubicBezTo>
                  <a:cubicBezTo>
                    <a:pt x="1245" y="2611"/>
                    <a:pt x="1246" y="2607"/>
                    <a:pt x="1247" y="2603"/>
                  </a:cubicBezTo>
                  <a:cubicBezTo>
                    <a:pt x="1248" y="2600"/>
                    <a:pt x="1248" y="2596"/>
                    <a:pt x="1249" y="2593"/>
                  </a:cubicBezTo>
                  <a:cubicBezTo>
                    <a:pt x="1249" y="2591"/>
                    <a:pt x="1249" y="2589"/>
                    <a:pt x="1249" y="2588"/>
                  </a:cubicBezTo>
                  <a:cubicBezTo>
                    <a:pt x="1249" y="2586"/>
                    <a:pt x="1249" y="2585"/>
                    <a:pt x="1249" y="2584"/>
                  </a:cubicBezTo>
                  <a:cubicBezTo>
                    <a:pt x="1249" y="2584"/>
                    <a:pt x="1249" y="2584"/>
                    <a:pt x="1250" y="2584"/>
                  </a:cubicBezTo>
                  <a:cubicBezTo>
                    <a:pt x="1250" y="2587"/>
                    <a:pt x="1251" y="2589"/>
                    <a:pt x="1252" y="2591"/>
                  </a:cubicBezTo>
                  <a:cubicBezTo>
                    <a:pt x="1252" y="2592"/>
                    <a:pt x="1252" y="2593"/>
                    <a:pt x="1253" y="2594"/>
                  </a:cubicBezTo>
                  <a:cubicBezTo>
                    <a:pt x="1253" y="2595"/>
                    <a:pt x="1253" y="2596"/>
                    <a:pt x="1253" y="2597"/>
                  </a:cubicBezTo>
                  <a:cubicBezTo>
                    <a:pt x="1255" y="2602"/>
                    <a:pt x="1256" y="2606"/>
                    <a:pt x="1257" y="2610"/>
                  </a:cubicBezTo>
                  <a:cubicBezTo>
                    <a:pt x="1258" y="2614"/>
                    <a:pt x="1259" y="2618"/>
                    <a:pt x="1260" y="2622"/>
                  </a:cubicBezTo>
                  <a:cubicBezTo>
                    <a:pt x="1260" y="2626"/>
                    <a:pt x="1261" y="2629"/>
                    <a:pt x="1262" y="2633"/>
                  </a:cubicBezTo>
                  <a:cubicBezTo>
                    <a:pt x="1264" y="2640"/>
                    <a:pt x="1265" y="2647"/>
                    <a:pt x="1266" y="2653"/>
                  </a:cubicBezTo>
                  <a:cubicBezTo>
                    <a:pt x="1267" y="2659"/>
                    <a:pt x="1268" y="2664"/>
                    <a:pt x="1269" y="2668"/>
                  </a:cubicBezTo>
                  <a:cubicBezTo>
                    <a:pt x="1270" y="2672"/>
                    <a:pt x="1270" y="2676"/>
                    <a:pt x="1271" y="2678"/>
                  </a:cubicBezTo>
                  <a:cubicBezTo>
                    <a:pt x="1271" y="2680"/>
                    <a:pt x="1271" y="2681"/>
                    <a:pt x="1271" y="2681"/>
                  </a:cubicBezTo>
                  <a:cubicBezTo>
                    <a:pt x="1271" y="2681"/>
                    <a:pt x="1271" y="2680"/>
                    <a:pt x="1271" y="2678"/>
                  </a:cubicBezTo>
                  <a:cubicBezTo>
                    <a:pt x="1271" y="2675"/>
                    <a:pt x="1271" y="2672"/>
                    <a:pt x="1270" y="2668"/>
                  </a:cubicBezTo>
                  <a:cubicBezTo>
                    <a:pt x="1270" y="2666"/>
                    <a:pt x="1270" y="2663"/>
                    <a:pt x="1270" y="2661"/>
                  </a:cubicBezTo>
                  <a:cubicBezTo>
                    <a:pt x="1270" y="2658"/>
                    <a:pt x="1269" y="2655"/>
                    <a:pt x="1269" y="2652"/>
                  </a:cubicBezTo>
                  <a:cubicBezTo>
                    <a:pt x="1269" y="2649"/>
                    <a:pt x="1268" y="2646"/>
                    <a:pt x="1268" y="2643"/>
                  </a:cubicBezTo>
                  <a:cubicBezTo>
                    <a:pt x="1268" y="2639"/>
                    <a:pt x="1267" y="2636"/>
                    <a:pt x="1267" y="2632"/>
                  </a:cubicBezTo>
                  <a:cubicBezTo>
                    <a:pt x="1266" y="2628"/>
                    <a:pt x="1265" y="2625"/>
                    <a:pt x="1265" y="2621"/>
                  </a:cubicBezTo>
                  <a:cubicBezTo>
                    <a:pt x="1264" y="2619"/>
                    <a:pt x="1264" y="2617"/>
                    <a:pt x="1264" y="2615"/>
                  </a:cubicBezTo>
                  <a:cubicBezTo>
                    <a:pt x="1263" y="2613"/>
                    <a:pt x="1263" y="2611"/>
                    <a:pt x="1263" y="2609"/>
                  </a:cubicBezTo>
                  <a:cubicBezTo>
                    <a:pt x="1262" y="2604"/>
                    <a:pt x="1261" y="2600"/>
                    <a:pt x="1260" y="2596"/>
                  </a:cubicBezTo>
                  <a:cubicBezTo>
                    <a:pt x="1259" y="2591"/>
                    <a:pt x="1258" y="2587"/>
                    <a:pt x="1256" y="2582"/>
                  </a:cubicBezTo>
                  <a:cubicBezTo>
                    <a:pt x="1256" y="2581"/>
                    <a:pt x="1256" y="2581"/>
                    <a:pt x="1256" y="2581"/>
                  </a:cubicBezTo>
                  <a:cubicBezTo>
                    <a:pt x="1255" y="2579"/>
                    <a:pt x="1255" y="2579"/>
                    <a:pt x="1255" y="2579"/>
                  </a:cubicBezTo>
                  <a:cubicBezTo>
                    <a:pt x="1255" y="2578"/>
                    <a:pt x="1255" y="2577"/>
                    <a:pt x="1254" y="2576"/>
                  </a:cubicBezTo>
                  <a:cubicBezTo>
                    <a:pt x="1253" y="2573"/>
                    <a:pt x="1253" y="2571"/>
                    <a:pt x="1252" y="2569"/>
                  </a:cubicBezTo>
                  <a:cubicBezTo>
                    <a:pt x="1251" y="2566"/>
                    <a:pt x="1250" y="2564"/>
                    <a:pt x="1249" y="2562"/>
                  </a:cubicBezTo>
                  <a:cubicBezTo>
                    <a:pt x="1249" y="2560"/>
                    <a:pt x="1248" y="2557"/>
                    <a:pt x="1247" y="2555"/>
                  </a:cubicBezTo>
                  <a:cubicBezTo>
                    <a:pt x="1246" y="2554"/>
                    <a:pt x="1246" y="2553"/>
                    <a:pt x="1245" y="2552"/>
                  </a:cubicBezTo>
                  <a:cubicBezTo>
                    <a:pt x="1245" y="2551"/>
                    <a:pt x="1244" y="2549"/>
                    <a:pt x="1244" y="2548"/>
                  </a:cubicBezTo>
                  <a:cubicBezTo>
                    <a:pt x="1243" y="2547"/>
                    <a:pt x="1243" y="2546"/>
                    <a:pt x="1242" y="2545"/>
                  </a:cubicBezTo>
                  <a:cubicBezTo>
                    <a:pt x="1242" y="2544"/>
                    <a:pt x="1241" y="2543"/>
                    <a:pt x="1240" y="2542"/>
                  </a:cubicBezTo>
                  <a:cubicBezTo>
                    <a:pt x="1239" y="2539"/>
                    <a:pt x="1238" y="2537"/>
                    <a:pt x="1237" y="2535"/>
                  </a:cubicBezTo>
                  <a:cubicBezTo>
                    <a:pt x="1236" y="2534"/>
                    <a:pt x="1236" y="2533"/>
                    <a:pt x="1235" y="2532"/>
                  </a:cubicBezTo>
                  <a:cubicBezTo>
                    <a:pt x="1233" y="2528"/>
                    <a:pt x="1233" y="2528"/>
                    <a:pt x="1233" y="2528"/>
                  </a:cubicBezTo>
                  <a:cubicBezTo>
                    <a:pt x="1228" y="2520"/>
                    <a:pt x="1222" y="2512"/>
                    <a:pt x="1216" y="2504"/>
                  </a:cubicBezTo>
                  <a:cubicBezTo>
                    <a:pt x="1213" y="2498"/>
                    <a:pt x="1209" y="2493"/>
                    <a:pt x="1206" y="2487"/>
                  </a:cubicBezTo>
                  <a:cubicBezTo>
                    <a:pt x="1207" y="2488"/>
                    <a:pt x="1208" y="2490"/>
                    <a:pt x="1210" y="2491"/>
                  </a:cubicBezTo>
                  <a:cubicBezTo>
                    <a:pt x="1210" y="2491"/>
                    <a:pt x="1210" y="2491"/>
                    <a:pt x="1210" y="2491"/>
                  </a:cubicBezTo>
                  <a:cubicBezTo>
                    <a:pt x="1210" y="2492"/>
                    <a:pt x="1210" y="2492"/>
                    <a:pt x="1210" y="2492"/>
                  </a:cubicBezTo>
                  <a:cubicBezTo>
                    <a:pt x="1211" y="2492"/>
                    <a:pt x="1211" y="2492"/>
                    <a:pt x="1211" y="2492"/>
                  </a:cubicBezTo>
                  <a:cubicBezTo>
                    <a:pt x="1211" y="2493"/>
                    <a:pt x="1211" y="2493"/>
                    <a:pt x="1212" y="2494"/>
                  </a:cubicBezTo>
                  <a:cubicBezTo>
                    <a:pt x="1213" y="2494"/>
                    <a:pt x="1213" y="2495"/>
                    <a:pt x="1214" y="2496"/>
                  </a:cubicBezTo>
                  <a:cubicBezTo>
                    <a:pt x="1216" y="2498"/>
                    <a:pt x="1217" y="2500"/>
                    <a:pt x="1219" y="2501"/>
                  </a:cubicBezTo>
                  <a:cubicBezTo>
                    <a:pt x="1223" y="2504"/>
                    <a:pt x="1226" y="2507"/>
                    <a:pt x="1230" y="2510"/>
                  </a:cubicBezTo>
                  <a:cubicBezTo>
                    <a:pt x="1234" y="2513"/>
                    <a:pt x="1238" y="2516"/>
                    <a:pt x="1242" y="2518"/>
                  </a:cubicBezTo>
                  <a:cubicBezTo>
                    <a:pt x="1243" y="2520"/>
                    <a:pt x="1245" y="2521"/>
                    <a:pt x="1247" y="2522"/>
                  </a:cubicBezTo>
                  <a:cubicBezTo>
                    <a:pt x="1249" y="2523"/>
                    <a:pt x="1251" y="2524"/>
                    <a:pt x="1253" y="2526"/>
                  </a:cubicBezTo>
                  <a:cubicBezTo>
                    <a:pt x="1260" y="2530"/>
                    <a:pt x="1267" y="2534"/>
                    <a:pt x="1273" y="2538"/>
                  </a:cubicBezTo>
                  <a:cubicBezTo>
                    <a:pt x="1276" y="2540"/>
                    <a:pt x="1279" y="2541"/>
                    <a:pt x="1282" y="2543"/>
                  </a:cubicBezTo>
                  <a:cubicBezTo>
                    <a:pt x="1284" y="2544"/>
                    <a:pt x="1286" y="2545"/>
                    <a:pt x="1288" y="2546"/>
                  </a:cubicBezTo>
                  <a:cubicBezTo>
                    <a:pt x="1290" y="2547"/>
                    <a:pt x="1291" y="2548"/>
                    <a:pt x="1292" y="2548"/>
                  </a:cubicBezTo>
                  <a:cubicBezTo>
                    <a:pt x="1293" y="2549"/>
                    <a:pt x="1294" y="2549"/>
                    <a:pt x="1294" y="2549"/>
                  </a:cubicBezTo>
                  <a:cubicBezTo>
                    <a:pt x="1294" y="2549"/>
                    <a:pt x="1293" y="2549"/>
                    <a:pt x="1292" y="2548"/>
                  </a:cubicBezTo>
                  <a:cubicBezTo>
                    <a:pt x="1292" y="2547"/>
                    <a:pt x="1290" y="2546"/>
                    <a:pt x="1289" y="2545"/>
                  </a:cubicBezTo>
                  <a:cubicBezTo>
                    <a:pt x="1287" y="2544"/>
                    <a:pt x="1285" y="2542"/>
                    <a:pt x="1283" y="2540"/>
                  </a:cubicBezTo>
                  <a:cubicBezTo>
                    <a:pt x="1281" y="2538"/>
                    <a:pt x="1279" y="2536"/>
                    <a:pt x="1276" y="2534"/>
                  </a:cubicBezTo>
                  <a:cubicBezTo>
                    <a:pt x="1270" y="2530"/>
                    <a:pt x="1264" y="2525"/>
                    <a:pt x="1257" y="2520"/>
                  </a:cubicBezTo>
                  <a:cubicBezTo>
                    <a:pt x="1255" y="2518"/>
                    <a:pt x="1253" y="2517"/>
                    <a:pt x="1251" y="2516"/>
                  </a:cubicBezTo>
                  <a:cubicBezTo>
                    <a:pt x="1250" y="2515"/>
                    <a:pt x="1248" y="2513"/>
                    <a:pt x="1246" y="2512"/>
                  </a:cubicBezTo>
                  <a:cubicBezTo>
                    <a:pt x="1242" y="2509"/>
                    <a:pt x="1238" y="2507"/>
                    <a:pt x="1235" y="2504"/>
                  </a:cubicBezTo>
                  <a:cubicBezTo>
                    <a:pt x="1231" y="2501"/>
                    <a:pt x="1228" y="2498"/>
                    <a:pt x="1224" y="2495"/>
                  </a:cubicBezTo>
                  <a:cubicBezTo>
                    <a:pt x="1223" y="2494"/>
                    <a:pt x="1221" y="2492"/>
                    <a:pt x="1219" y="2491"/>
                  </a:cubicBezTo>
                  <a:cubicBezTo>
                    <a:pt x="1219" y="2490"/>
                    <a:pt x="1218" y="2490"/>
                    <a:pt x="1217" y="2489"/>
                  </a:cubicBezTo>
                  <a:cubicBezTo>
                    <a:pt x="1217" y="2488"/>
                    <a:pt x="1216" y="2488"/>
                    <a:pt x="1216" y="2488"/>
                  </a:cubicBezTo>
                  <a:cubicBezTo>
                    <a:pt x="1215" y="2487"/>
                    <a:pt x="1215" y="2487"/>
                    <a:pt x="1215" y="2487"/>
                  </a:cubicBezTo>
                  <a:cubicBezTo>
                    <a:pt x="1215" y="2487"/>
                    <a:pt x="1215" y="2487"/>
                    <a:pt x="1215" y="2487"/>
                  </a:cubicBezTo>
                  <a:cubicBezTo>
                    <a:pt x="1215" y="2486"/>
                    <a:pt x="1215" y="2486"/>
                    <a:pt x="1215" y="2486"/>
                  </a:cubicBezTo>
                  <a:cubicBezTo>
                    <a:pt x="1212" y="2483"/>
                    <a:pt x="1209" y="2480"/>
                    <a:pt x="1207" y="2477"/>
                  </a:cubicBezTo>
                  <a:cubicBezTo>
                    <a:pt x="1205" y="2474"/>
                    <a:pt x="1203" y="2471"/>
                    <a:pt x="1202" y="2468"/>
                  </a:cubicBezTo>
                  <a:cubicBezTo>
                    <a:pt x="1200" y="2465"/>
                    <a:pt x="1199" y="2462"/>
                    <a:pt x="1198" y="2459"/>
                  </a:cubicBezTo>
                  <a:cubicBezTo>
                    <a:pt x="1198" y="2459"/>
                    <a:pt x="1198" y="2458"/>
                    <a:pt x="1197" y="2457"/>
                  </a:cubicBezTo>
                  <a:cubicBezTo>
                    <a:pt x="1197" y="2457"/>
                    <a:pt x="1197" y="2456"/>
                    <a:pt x="1197" y="2456"/>
                  </a:cubicBezTo>
                  <a:cubicBezTo>
                    <a:pt x="1197" y="2455"/>
                    <a:pt x="1197" y="2455"/>
                    <a:pt x="1197" y="2455"/>
                  </a:cubicBezTo>
                  <a:cubicBezTo>
                    <a:pt x="1197" y="2455"/>
                    <a:pt x="1196" y="2454"/>
                    <a:pt x="1196" y="2454"/>
                  </a:cubicBezTo>
                  <a:cubicBezTo>
                    <a:pt x="1196" y="2453"/>
                    <a:pt x="1196" y="2453"/>
                    <a:pt x="1196" y="2452"/>
                  </a:cubicBezTo>
                  <a:cubicBezTo>
                    <a:pt x="1196" y="2451"/>
                    <a:pt x="1195" y="2449"/>
                    <a:pt x="1195" y="2448"/>
                  </a:cubicBezTo>
                  <a:cubicBezTo>
                    <a:pt x="1195" y="2447"/>
                    <a:pt x="1195" y="2446"/>
                    <a:pt x="1195" y="2446"/>
                  </a:cubicBezTo>
                  <a:cubicBezTo>
                    <a:pt x="1195" y="2446"/>
                    <a:pt x="1195" y="2447"/>
                    <a:pt x="1195" y="2448"/>
                  </a:cubicBezTo>
                  <a:cubicBezTo>
                    <a:pt x="1195" y="2446"/>
                    <a:pt x="1194" y="2445"/>
                    <a:pt x="1194" y="2443"/>
                  </a:cubicBezTo>
                  <a:cubicBezTo>
                    <a:pt x="1194" y="2441"/>
                    <a:pt x="1194" y="2439"/>
                    <a:pt x="1194" y="2437"/>
                  </a:cubicBezTo>
                  <a:cubicBezTo>
                    <a:pt x="1194" y="2436"/>
                    <a:pt x="1194" y="2435"/>
                    <a:pt x="1194" y="2434"/>
                  </a:cubicBezTo>
                  <a:cubicBezTo>
                    <a:pt x="1194" y="2433"/>
                    <a:pt x="1194" y="2433"/>
                    <a:pt x="1194" y="2432"/>
                  </a:cubicBezTo>
                  <a:cubicBezTo>
                    <a:pt x="1194" y="2430"/>
                    <a:pt x="1194" y="2428"/>
                    <a:pt x="1194" y="2426"/>
                  </a:cubicBezTo>
                  <a:cubicBezTo>
                    <a:pt x="1194" y="2425"/>
                    <a:pt x="1194" y="2423"/>
                    <a:pt x="1194" y="2421"/>
                  </a:cubicBezTo>
                  <a:cubicBezTo>
                    <a:pt x="1194" y="2420"/>
                    <a:pt x="1194" y="2418"/>
                    <a:pt x="1194" y="2416"/>
                  </a:cubicBezTo>
                  <a:cubicBezTo>
                    <a:pt x="1195" y="2415"/>
                    <a:pt x="1195" y="2413"/>
                    <a:pt x="1195" y="2412"/>
                  </a:cubicBezTo>
                  <a:cubicBezTo>
                    <a:pt x="1195" y="2411"/>
                    <a:pt x="1195" y="2409"/>
                    <a:pt x="1196" y="2408"/>
                  </a:cubicBezTo>
                  <a:cubicBezTo>
                    <a:pt x="1199" y="2401"/>
                    <a:pt x="1203" y="2394"/>
                    <a:pt x="1206" y="2388"/>
                  </a:cubicBezTo>
                  <a:cubicBezTo>
                    <a:pt x="1206" y="2389"/>
                    <a:pt x="1206" y="2391"/>
                    <a:pt x="1206" y="2392"/>
                  </a:cubicBezTo>
                  <a:cubicBezTo>
                    <a:pt x="1207" y="2394"/>
                    <a:pt x="1207" y="2396"/>
                    <a:pt x="1208" y="2398"/>
                  </a:cubicBezTo>
                  <a:cubicBezTo>
                    <a:pt x="1208" y="2399"/>
                    <a:pt x="1209" y="2401"/>
                    <a:pt x="1209" y="2403"/>
                  </a:cubicBezTo>
                  <a:cubicBezTo>
                    <a:pt x="1210" y="2405"/>
                    <a:pt x="1210" y="2407"/>
                    <a:pt x="1211" y="2408"/>
                  </a:cubicBezTo>
                  <a:cubicBezTo>
                    <a:pt x="1211" y="2410"/>
                    <a:pt x="1212" y="2412"/>
                    <a:pt x="1213" y="2414"/>
                  </a:cubicBezTo>
                  <a:cubicBezTo>
                    <a:pt x="1213" y="2416"/>
                    <a:pt x="1214" y="2417"/>
                    <a:pt x="1215" y="2419"/>
                  </a:cubicBezTo>
                  <a:cubicBezTo>
                    <a:pt x="1216" y="2421"/>
                    <a:pt x="1217" y="2423"/>
                    <a:pt x="1218" y="2425"/>
                  </a:cubicBezTo>
                  <a:cubicBezTo>
                    <a:pt x="1218" y="2426"/>
                    <a:pt x="1219" y="2428"/>
                    <a:pt x="1220" y="2430"/>
                  </a:cubicBezTo>
                  <a:cubicBezTo>
                    <a:pt x="1221" y="2431"/>
                    <a:pt x="1222" y="2433"/>
                    <a:pt x="1223" y="2435"/>
                  </a:cubicBezTo>
                  <a:cubicBezTo>
                    <a:pt x="1224" y="2436"/>
                    <a:pt x="1225" y="2438"/>
                    <a:pt x="1226" y="2439"/>
                  </a:cubicBezTo>
                  <a:cubicBezTo>
                    <a:pt x="1227" y="2440"/>
                    <a:pt x="1227" y="2441"/>
                    <a:pt x="1228" y="2441"/>
                  </a:cubicBezTo>
                  <a:cubicBezTo>
                    <a:pt x="1229" y="2442"/>
                    <a:pt x="1229" y="2443"/>
                    <a:pt x="1230" y="2444"/>
                  </a:cubicBezTo>
                  <a:cubicBezTo>
                    <a:pt x="1231" y="2445"/>
                    <a:pt x="1232" y="2446"/>
                    <a:pt x="1233" y="2448"/>
                  </a:cubicBezTo>
                  <a:cubicBezTo>
                    <a:pt x="1235" y="2450"/>
                    <a:pt x="1237" y="2452"/>
                    <a:pt x="1239" y="2455"/>
                  </a:cubicBezTo>
                  <a:cubicBezTo>
                    <a:pt x="1243" y="2459"/>
                    <a:pt x="1246" y="2462"/>
                    <a:pt x="1248" y="2465"/>
                  </a:cubicBezTo>
                  <a:cubicBezTo>
                    <a:pt x="1249" y="2467"/>
                    <a:pt x="1249" y="2468"/>
                    <a:pt x="1250" y="2468"/>
                  </a:cubicBezTo>
                  <a:cubicBezTo>
                    <a:pt x="1250" y="2469"/>
                    <a:pt x="1250" y="2470"/>
                    <a:pt x="1250" y="2470"/>
                  </a:cubicBezTo>
                  <a:cubicBezTo>
                    <a:pt x="1250" y="2470"/>
                    <a:pt x="1250" y="2469"/>
                    <a:pt x="1250" y="2468"/>
                  </a:cubicBezTo>
                  <a:cubicBezTo>
                    <a:pt x="1250" y="2468"/>
                    <a:pt x="1250" y="2467"/>
                    <a:pt x="1250" y="2467"/>
                  </a:cubicBezTo>
                  <a:cubicBezTo>
                    <a:pt x="1250" y="2466"/>
                    <a:pt x="1249" y="2465"/>
                    <a:pt x="1249" y="2465"/>
                  </a:cubicBezTo>
                  <a:cubicBezTo>
                    <a:pt x="1248" y="2463"/>
                    <a:pt x="1248" y="2461"/>
                    <a:pt x="1247" y="2459"/>
                  </a:cubicBezTo>
                  <a:cubicBezTo>
                    <a:pt x="1246" y="2457"/>
                    <a:pt x="1244" y="2454"/>
                    <a:pt x="1243" y="2452"/>
                  </a:cubicBezTo>
                  <a:cubicBezTo>
                    <a:pt x="1241" y="2449"/>
                    <a:pt x="1239" y="2447"/>
                    <a:pt x="1238" y="2444"/>
                  </a:cubicBezTo>
                  <a:cubicBezTo>
                    <a:pt x="1237" y="2443"/>
                    <a:pt x="1237" y="2443"/>
                    <a:pt x="1236" y="2442"/>
                  </a:cubicBezTo>
                  <a:cubicBezTo>
                    <a:pt x="1236" y="2441"/>
                    <a:pt x="1235" y="2441"/>
                    <a:pt x="1235" y="2440"/>
                  </a:cubicBezTo>
                  <a:cubicBezTo>
                    <a:pt x="1235" y="2439"/>
                    <a:pt x="1234" y="2438"/>
                    <a:pt x="1234" y="2438"/>
                  </a:cubicBezTo>
                  <a:cubicBezTo>
                    <a:pt x="1233" y="2437"/>
                    <a:pt x="1233" y="2436"/>
                    <a:pt x="1232" y="2435"/>
                  </a:cubicBezTo>
                  <a:cubicBezTo>
                    <a:pt x="1231" y="2434"/>
                    <a:pt x="1231" y="2432"/>
                    <a:pt x="1230" y="2431"/>
                  </a:cubicBezTo>
                  <a:cubicBezTo>
                    <a:pt x="1229" y="2429"/>
                    <a:pt x="1228" y="2428"/>
                    <a:pt x="1227" y="2426"/>
                  </a:cubicBezTo>
                  <a:cubicBezTo>
                    <a:pt x="1226" y="2424"/>
                    <a:pt x="1225" y="2423"/>
                    <a:pt x="1225" y="2421"/>
                  </a:cubicBezTo>
                  <a:cubicBezTo>
                    <a:pt x="1224" y="2419"/>
                    <a:pt x="1223" y="2418"/>
                    <a:pt x="1222" y="2416"/>
                  </a:cubicBezTo>
                  <a:cubicBezTo>
                    <a:pt x="1222" y="2414"/>
                    <a:pt x="1221" y="2413"/>
                    <a:pt x="1220" y="2411"/>
                  </a:cubicBezTo>
                  <a:cubicBezTo>
                    <a:pt x="1219" y="2409"/>
                    <a:pt x="1219" y="2408"/>
                    <a:pt x="1218" y="2406"/>
                  </a:cubicBezTo>
                  <a:cubicBezTo>
                    <a:pt x="1217" y="2402"/>
                    <a:pt x="1215" y="2399"/>
                    <a:pt x="1214" y="2396"/>
                  </a:cubicBezTo>
                  <a:cubicBezTo>
                    <a:pt x="1214" y="2394"/>
                    <a:pt x="1213" y="2392"/>
                    <a:pt x="1213" y="2391"/>
                  </a:cubicBezTo>
                  <a:cubicBezTo>
                    <a:pt x="1212" y="2389"/>
                    <a:pt x="1212" y="2388"/>
                    <a:pt x="1211" y="2386"/>
                  </a:cubicBezTo>
                  <a:cubicBezTo>
                    <a:pt x="1211" y="2384"/>
                    <a:pt x="1211" y="2383"/>
                    <a:pt x="1210" y="2381"/>
                  </a:cubicBezTo>
                  <a:cubicBezTo>
                    <a:pt x="1210" y="2380"/>
                    <a:pt x="1210" y="2379"/>
                    <a:pt x="1209" y="2378"/>
                  </a:cubicBezTo>
                  <a:cubicBezTo>
                    <a:pt x="1228" y="2331"/>
                    <a:pt x="1222" y="2299"/>
                    <a:pt x="1215" y="2246"/>
                  </a:cubicBezTo>
                  <a:cubicBezTo>
                    <a:pt x="1248" y="2280"/>
                    <a:pt x="1246" y="2314"/>
                    <a:pt x="1246" y="2349"/>
                  </a:cubicBezTo>
                  <a:cubicBezTo>
                    <a:pt x="1246" y="2349"/>
                    <a:pt x="1246" y="2349"/>
                    <a:pt x="1246" y="2349"/>
                  </a:cubicBezTo>
                  <a:cubicBezTo>
                    <a:pt x="1245" y="2350"/>
                    <a:pt x="1245" y="2350"/>
                    <a:pt x="1244" y="2351"/>
                  </a:cubicBezTo>
                  <a:cubicBezTo>
                    <a:pt x="1243" y="2352"/>
                    <a:pt x="1243" y="2353"/>
                    <a:pt x="1242" y="2354"/>
                  </a:cubicBezTo>
                  <a:cubicBezTo>
                    <a:pt x="1241" y="2355"/>
                    <a:pt x="1241" y="2357"/>
                    <a:pt x="1240" y="2358"/>
                  </a:cubicBezTo>
                  <a:cubicBezTo>
                    <a:pt x="1239" y="2359"/>
                    <a:pt x="1239" y="2360"/>
                    <a:pt x="1238" y="2362"/>
                  </a:cubicBezTo>
                  <a:cubicBezTo>
                    <a:pt x="1238" y="2363"/>
                    <a:pt x="1238" y="2364"/>
                    <a:pt x="1237" y="2365"/>
                  </a:cubicBezTo>
                  <a:cubicBezTo>
                    <a:pt x="1237" y="2367"/>
                    <a:pt x="1237" y="2368"/>
                    <a:pt x="1236" y="2369"/>
                  </a:cubicBezTo>
                  <a:cubicBezTo>
                    <a:pt x="1236" y="2370"/>
                    <a:pt x="1236" y="2372"/>
                    <a:pt x="1236" y="2373"/>
                  </a:cubicBezTo>
                  <a:cubicBezTo>
                    <a:pt x="1236" y="2373"/>
                    <a:pt x="1236" y="2374"/>
                    <a:pt x="1236" y="2375"/>
                  </a:cubicBezTo>
                  <a:cubicBezTo>
                    <a:pt x="1236" y="2375"/>
                    <a:pt x="1236" y="2376"/>
                    <a:pt x="1236" y="2376"/>
                  </a:cubicBezTo>
                  <a:cubicBezTo>
                    <a:pt x="1236" y="2377"/>
                    <a:pt x="1236" y="2378"/>
                    <a:pt x="1236" y="2379"/>
                  </a:cubicBezTo>
                  <a:cubicBezTo>
                    <a:pt x="1236" y="2380"/>
                    <a:pt x="1237" y="2380"/>
                    <a:pt x="1237" y="2381"/>
                  </a:cubicBezTo>
                  <a:cubicBezTo>
                    <a:pt x="1237" y="2382"/>
                    <a:pt x="1237" y="2382"/>
                    <a:pt x="1237" y="2382"/>
                  </a:cubicBezTo>
                  <a:cubicBezTo>
                    <a:pt x="1237" y="2383"/>
                    <a:pt x="1237" y="2383"/>
                    <a:pt x="1237" y="2383"/>
                  </a:cubicBezTo>
                  <a:cubicBezTo>
                    <a:pt x="1237" y="2383"/>
                    <a:pt x="1237" y="2383"/>
                    <a:pt x="1238" y="2383"/>
                  </a:cubicBezTo>
                  <a:cubicBezTo>
                    <a:pt x="1238" y="2382"/>
                    <a:pt x="1238" y="2382"/>
                    <a:pt x="1238" y="2381"/>
                  </a:cubicBezTo>
                  <a:cubicBezTo>
                    <a:pt x="1239" y="2381"/>
                    <a:pt x="1239" y="2380"/>
                    <a:pt x="1239" y="2379"/>
                  </a:cubicBezTo>
                  <a:cubicBezTo>
                    <a:pt x="1240" y="2379"/>
                    <a:pt x="1240" y="2378"/>
                    <a:pt x="1241" y="2377"/>
                  </a:cubicBezTo>
                  <a:cubicBezTo>
                    <a:pt x="1241" y="2376"/>
                    <a:pt x="1241" y="2375"/>
                    <a:pt x="1242" y="2374"/>
                  </a:cubicBezTo>
                  <a:cubicBezTo>
                    <a:pt x="1242" y="2373"/>
                    <a:pt x="1243" y="2372"/>
                    <a:pt x="1243" y="2371"/>
                  </a:cubicBezTo>
                  <a:cubicBezTo>
                    <a:pt x="1244" y="2370"/>
                    <a:pt x="1244" y="2369"/>
                    <a:pt x="1245" y="2368"/>
                  </a:cubicBezTo>
                  <a:cubicBezTo>
                    <a:pt x="1245" y="2367"/>
                    <a:pt x="1245" y="2365"/>
                    <a:pt x="1246" y="2364"/>
                  </a:cubicBezTo>
                  <a:cubicBezTo>
                    <a:pt x="1246" y="2364"/>
                    <a:pt x="1246" y="2363"/>
                    <a:pt x="1246" y="2363"/>
                  </a:cubicBezTo>
                  <a:cubicBezTo>
                    <a:pt x="1247" y="2377"/>
                    <a:pt x="1249" y="2391"/>
                    <a:pt x="1254" y="2405"/>
                  </a:cubicBezTo>
                  <a:cubicBezTo>
                    <a:pt x="1254" y="2404"/>
                    <a:pt x="1254" y="2403"/>
                    <a:pt x="1254" y="2402"/>
                  </a:cubicBezTo>
                  <a:cubicBezTo>
                    <a:pt x="1255" y="2403"/>
                    <a:pt x="1255" y="2405"/>
                    <a:pt x="1256" y="2406"/>
                  </a:cubicBezTo>
                  <a:cubicBezTo>
                    <a:pt x="1256" y="2407"/>
                    <a:pt x="1257" y="2409"/>
                    <a:pt x="1257" y="2410"/>
                  </a:cubicBezTo>
                  <a:cubicBezTo>
                    <a:pt x="1258" y="2411"/>
                    <a:pt x="1258" y="2412"/>
                    <a:pt x="1259" y="2413"/>
                  </a:cubicBezTo>
                  <a:cubicBezTo>
                    <a:pt x="1259" y="2415"/>
                    <a:pt x="1261" y="2418"/>
                    <a:pt x="1262" y="2420"/>
                  </a:cubicBezTo>
                  <a:cubicBezTo>
                    <a:pt x="1264" y="2425"/>
                    <a:pt x="1266" y="2429"/>
                    <a:pt x="1268" y="2433"/>
                  </a:cubicBezTo>
                  <a:cubicBezTo>
                    <a:pt x="1268" y="2434"/>
                    <a:pt x="1269" y="2435"/>
                    <a:pt x="1269" y="2436"/>
                  </a:cubicBezTo>
                  <a:cubicBezTo>
                    <a:pt x="1270" y="2437"/>
                    <a:pt x="1270" y="2438"/>
                    <a:pt x="1271" y="2439"/>
                  </a:cubicBezTo>
                  <a:cubicBezTo>
                    <a:pt x="1272" y="2441"/>
                    <a:pt x="1272" y="2443"/>
                    <a:pt x="1273" y="2445"/>
                  </a:cubicBezTo>
                  <a:cubicBezTo>
                    <a:pt x="1273" y="2446"/>
                    <a:pt x="1274" y="2447"/>
                    <a:pt x="1274" y="2448"/>
                  </a:cubicBezTo>
                  <a:cubicBezTo>
                    <a:pt x="1274" y="2448"/>
                    <a:pt x="1275" y="2449"/>
                    <a:pt x="1275" y="2450"/>
                  </a:cubicBezTo>
                  <a:cubicBezTo>
                    <a:pt x="1275" y="2451"/>
                    <a:pt x="1275" y="2451"/>
                    <a:pt x="1276" y="2452"/>
                  </a:cubicBezTo>
                  <a:cubicBezTo>
                    <a:pt x="1276" y="2452"/>
                    <a:pt x="1276" y="2453"/>
                    <a:pt x="1276" y="2454"/>
                  </a:cubicBezTo>
                  <a:cubicBezTo>
                    <a:pt x="1277" y="2455"/>
                    <a:pt x="1277" y="2455"/>
                    <a:pt x="1277" y="2456"/>
                  </a:cubicBezTo>
                  <a:cubicBezTo>
                    <a:pt x="1277" y="2457"/>
                    <a:pt x="1278" y="2457"/>
                    <a:pt x="1278" y="2457"/>
                  </a:cubicBezTo>
                  <a:cubicBezTo>
                    <a:pt x="1278" y="2457"/>
                    <a:pt x="1278" y="2457"/>
                    <a:pt x="1278" y="2456"/>
                  </a:cubicBezTo>
                  <a:cubicBezTo>
                    <a:pt x="1278" y="2455"/>
                    <a:pt x="1278" y="2454"/>
                    <a:pt x="1278" y="2453"/>
                  </a:cubicBezTo>
                  <a:cubicBezTo>
                    <a:pt x="1278" y="2453"/>
                    <a:pt x="1278" y="2452"/>
                    <a:pt x="1278" y="2451"/>
                  </a:cubicBezTo>
                  <a:cubicBezTo>
                    <a:pt x="1278" y="2451"/>
                    <a:pt x="1278" y="2450"/>
                    <a:pt x="1278" y="2449"/>
                  </a:cubicBezTo>
                  <a:cubicBezTo>
                    <a:pt x="1278" y="2448"/>
                    <a:pt x="1278" y="2448"/>
                    <a:pt x="1278" y="2447"/>
                  </a:cubicBezTo>
                  <a:cubicBezTo>
                    <a:pt x="1278" y="2446"/>
                    <a:pt x="1278" y="2445"/>
                    <a:pt x="1277" y="2444"/>
                  </a:cubicBezTo>
                  <a:cubicBezTo>
                    <a:pt x="1277" y="2443"/>
                    <a:pt x="1277" y="2442"/>
                    <a:pt x="1277" y="2441"/>
                  </a:cubicBezTo>
                  <a:cubicBezTo>
                    <a:pt x="1277" y="2440"/>
                    <a:pt x="1277" y="2439"/>
                    <a:pt x="1276" y="2438"/>
                  </a:cubicBezTo>
                  <a:cubicBezTo>
                    <a:pt x="1276" y="2436"/>
                    <a:pt x="1276" y="2435"/>
                    <a:pt x="1275" y="2434"/>
                  </a:cubicBezTo>
                  <a:cubicBezTo>
                    <a:pt x="1275" y="2433"/>
                    <a:pt x="1275" y="2432"/>
                    <a:pt x="1274" y="2431"/>
                  </a:cubicBezTo>
                  <a:cubicBezTo>
                    <a:pt x="1274" y="2428"/>
                    <a:pt x="1273" y="2426"/>
                    <a:pt x="1272" y="2424"/>
                  </a:cubicBezTo>
                  <a:cubicBezTo>
                    <a:pt x="1271" y="2421"/>
                    <a:pt x="1270" y="2419"/>
                    <a:pt x="1269" y="2417"/>
                  </a:cubicBezTo>
                  <a:cubicBezTo>
                    <a:pt x="1268" y="2414"/>
                    <a:pt x="1267" y="2412"/>
                    <a:pt x="1265" y="2410"/>
                  </a:cubicBezTo>
                  <a:cubicBezTo>
                    <a:pt x="1265" y="2409"/>
                    <a:pt x="1264" y="2408"/>
                    <a:pt x="1264" y="2407"/>
                  </a:cubicBezTo>
                  <a:cubicBezTo>
                    <a:pt x="1263" y="2406"/>
                    <a:pt x="1263" y="2404"/>
                    <a:pt x="1262" y="2403"/>
                  </a:cubicBezTo>
                  <a:cubicBezTo>
                    <a:pt x="1261" y="2401"/>
                    <a:pt x="1260" y="2399"/>
                    <a:pt x="1259" y="2397"/>
                  </a:cubicBezTo>
                  <a:cubicBezTo>
                    <a:pt x="1258" y="2395"/>
                    <a:pt x="1257" y="2394"/>
                    <a:pt x="1256" y="2392"/>
                  </a:cubicBezTo>
                  <a:cubicBezTo>
                    <a:pt x="1256" y="2391"/>
                    <a:pt x="1255" y="2391"/>
                    <a:pt x="1255" y="2390"/>
                  </a:cubicBezTo>
                  <a:cubicBezTo>
                    <a:pt x="1258" y="2357"/>
                    <a:pt x="1260" y="2330"/>
                    <a:pt x="1257" y="2304"/>
                  </a:cubicBezTo>
                  <a:cubicBezTo>
                    <a:pt x="1259" y="2307"/>
                    <a:pt x="1260" y="2310"/>
                    <a:pt x="1262" y="2313"/>
                  </a:cubicBezTo>
                  <a:cubicBezTo>
                    <a:pt x="1263" y="2316"/>
                    <a:pt x="1265" y="2319"/>
                    <a:pt x="1266" y="2322"/>
                  </a:cubicBezTo>
                  <a:cubicBezTo>
                    <a:pt x="1268" y="2325"/>
                    <a:pt x="1270" y="2329"/>
                    <a:pt x="1271" y="2332"/>
                  </a:cubicBezTo>
                  <a:cubicBezTo>
                    <a:pt x="1273" y="2335"/>
                    <a:pt x="1274" y="2339"/>
                    <a:pt x="1276" y="2342"/>
                  </a:cubicBezTo>
                  <a:cubicBezTo>
                    <a:pt x="1277" y="2345"/>
                    <a:pt x="1278" y="2349"/>
                    <a:pt x="1280" y="2352"/>
                  </a:cubicBezTo>
                  <a:cubicBezTo>
                    <a:pt x="1281" y="2355"/>
                    <a:pt x="1282" y="2358"/>
                    <a:pt x="1283" y="2361"/>
                  </a:cubicBezTo>
                  <a:cubicBezTo>
                    <a:pt x="1284" y="2364"/>
                    <a:pt x="1285" y="2367"/>
                    <a:pt x="1286" y="2369"/>
                  </a:cubicBezTo>
                  <a:cubicBezTo>
                    <a:pt x="1286" y="2371"/>
                    <a:pt x="1286" y="2372"/>
                    <a:pt x="1287" y="2373"/>
                  </a:cubicBezTo>
                  <a:cubicBezTo>
                    <a:pt x="1287" y="2374"/>
                    <a:pt x="1287" y="2376"/>
                    <a:pt x="1287" y="2377"/>
                  </a:cubicBezTo>
                  <a:cubicBezTo>
                    <a:pt x="1288" y="2378"/>
                    <a:pt x="1288" y="2379"/>
                    <a:pt x="1288" y="2380"/>
                  </a:cubicBezTo>
                  <a:cubicBezTo>
                    <a:pt x="1288" y="2381"/>
                    <a:pt x="1289" y="2382"/>
                    <a:pt x="1289" y="2382"/>
                  </a:cubicBezTo>
                  <a:cubicBezTo>
                    <a:pt x="1289" y="2384"/>
                    <a:pt x="1289" y="2385"/>
                    <a:pt x="1289" y="2386"/>
                  </a:cubicBezTo>
                  <a:cubicBezTo>
                    <a:pt x="1290" y="2387"/>
                    <a:pt x="1290" y="2387"/>
                    <a:pt x="1290" y="2387"/>
                  </a:cubicBezTo>
                  <a:cubicBezTo>
                    <a:pt x="1290" y="2387"/>
                    <a:pt x="1290" y="2387"/>
                    <a:pt x="1290" y="2386"/>
                  </a:cubicBezTo>
                  <a:cubicBezTo>
                    <a:pt x="1290" y="2385"/>
                    <a:pt x="1290" y="2384"/>
                    <a:pt x="1290" y="2382"/>
                  </a:cubicBezTo>
                  <a:cubicBezTo>
                    <a:pt x="1290" y="2381"/>
                    <a:pt x="1290" y="2380"/>
                    <a:pt x="1290" y="2379"/>
                  </a:cubicBezTo>
                  <a:cubicBezTo>
                    <a:pt x="1290" y="2378"/>
                    <a:pt x="1290" y="2377"/>
                    <a:pt x="1291" y="2376"/>
                  </a:cubicBezTo>
                  <a:cubicBezTo>
                    <a:pt x="1291" y="2375"/>
                    <a:pt x="1290" y="2374"/>
                    <a:pt x="1290" y="2373"/>
                  </a:cubicBezTo>
                  <a:cubicBezTo>
                    <a:pt x="1290" y="2371"/>
                    <a:pt x="1290" y="2370"/>
                    <a:pt x="1290" y="2369"/>
                  </a:cubicBezTo>
                  <a:cubicBezTo>
                    <a:pt x="1290" y="2367"/>
                    <a:pt x="1290" y="2366"/>
                    <a:pt x="1290" y="2364"/>
                  </a:cubicBezTo>
                  <a:cubicBezTo>
                    <a:pt x="1289" y="2363"/>
                    <a:pt x="1289" y="2361"/>
                    <a:pt x="1289" y="2359"/>
                  </a:cubicBezTo>
                  <a:cubicBezTo>
                    <a:pt x="1288" y="2356"/>
                    <a:pt x="1287" y="2353"/>
                    <a:pt x="1286" y="2349"/>
                  </a:cubicBezTo>
                  <a:cubicBezTo>
                    <a:pt x="1286" y="2348"/>
                    <a:pt x="1285" y="2346"/>
                    <a:pt x="1285" y="2344"/>
                  </a:cubicBezTo>
                  <a:cubicBezTo>
                    <a:pt x="1284" y="2343"/>
                    <a:pt x="1283" y="2341"/>
                    <a:pt x="1283" y="2339"/>
                  </a:cubicBezTo>
                  <a:cubicBezTo>
                    <a:pt x="1281" y="2336"/>
                    <a:pt x="1280" y="2332"/>
                    <a:pt x="1278" y="2329"/>
                  </a:cubicBezTo>
                  <a:cubicBezTo>
                    <a:pt x="1277" y="2325"/>
                    <a:pt x="1275" y="2322"/>
                    <a:pt x="1273" y="2319"/>
                  </a:cubicBezTo>
                  <a:cubicBezTo>
                    <a:pt x="1272" y="2317"/>
                    <a:pt x="1271" y="2315"/>
                    <a:pt x="1270" y="2314"/>
                  </a:cubicBezTo>
                  <a:cubicBezTo>
                    <a:pt x="1269" y="2312"/>
                    <a:pt x="1269" y="2311"/>
                    <a:pt x="1268" y="2309"/>
                  </a:cubicBezTo>
                  <a:cubicBezTo>
                    <a:pt x="1264" y="2303"/>
                    <a:pt x="1260" y="2298"/>
                    <a:pt x="1257" y="2293"/>
                  </a:cubicBezTo>
                  <a:cubicBezTo>
                    <a:pt x="1257" y="2292"/>
                    <a:pt x="1256" y="2291"/>
                    <a:pt x="1255" y="2290"/>
                  </a:cubicBezTo>
                  <a:cubicBezTo>
                    <a:pt x="1254" y="2282"/>
                    <a:pt x="1251" y="2274"/>
                    <a:pt x="1249" y="2265"/>
                  </a:cubicBezTo>
                  <a:cubicBezTo>
                    <a:pt x="1249" y="2265"/>
                    <a:pt x="1249" y="2265"/>
                    <a:pt x="1249" y="2266"/>
                  </a:cubicBezTo>
                  <a:cubicBezTo>
                    <a:pt x="1251" y="2268"/>
                    <a:pt x="1254" y="2271"/>
                    <a:pt x="1257" y="2274"/>
                  </a:cubicBezTo>
                  <a:cubicBezTo>
                    <a:pt x="1258" y="2276"/>
                    <a:pt x="1260" y="2277"/>
                    <a:pt x="1261" y="2279"/>
                  </a:cubicBezTo>
                  <a:cubicBezTo>
                    <a:pt x="1263" y="2280"/>
                    <a:pt x="1264" y="2282"/>
                    <a:pt x="1266" y="2283"/>
                  </a:cubicBezTo>
                  <a:cubicBezTo>
                    <a:pt x="1269" y="2286"/>
                    <a:pt x="1272" y="2289"/>
                    <a:pt x="1276" y="2292"/>
                  </a:cubicBezTo>
                  <a:cubicBezTo>
                    <a:pt x="1279" y="2295"/>
                    <a:pt x="1282" y="2298"/>
                    <a:pt x="1285" y="2301"/>
                  </a:cubicBezTo>
                  <a:cubicBezTo>
                    <a:pt x="1289" y="2303"/>
                    <a:pt x="1292" y="2306"/>
                    <a:pt x="1295" y="2309"/>
                  </a:cubicBezTo>
                  <a:cubicBezTo>
                    <a:pt x="1298" y="2311"/>
                    <a:pt x="1301" y="2314"/>
                    <a:pt x="1305" y="2316"/>
                  </a:cubicBezTo>
                  <a:cubicBezTo>
                    <a:pt x="1308" y="2318"/>
                    <a:pt x="1310" y="2320"/>
                    <a:pt x="1313" y="2322"/>
                  </a:cubicBezTo>
                  <a:cubicBezTo>
                    <a:pt x="1316" y="2324"/>
                    <a:pt x="1318" y="2326"/>
                    <a:pt x="1320" y="2328"/>
                  </a:cubicBezTo>
                  <a:cubicBezTo>
                    <a:pt x="1322" y="2329"/>
                    <a:pt x="1324" y="2331"/>
                    <a:pt x="1325" y="2332"/>
                  </a:cubicBezTo>
                  <a:cubicBezTo>
                    <a:pt x="1326" y="2334"/>
                    <a:pt x="1327" y="2335"/>
                    <a:pt x="1328" y="2336"/>
                  </a:cubicBezTo>
                  <a:cubicBezTo>
                    <a:pt x="1328" y="2336"/>
                    <a:pt x="1329" y="2337"/>
                    <a:pt x="1329" y="2337"/>
                  </a:cubicBezTo>
                  <a:cubicBezTo>
                    <a:pt x="1329" y="2337"/>
                    <a:pt x="1329" y="2336"/>
                    <a:pt x="1328" y="2335"/>
                  </a:cubicBezTo>
                  <a:cubicBezTo>
                    <a:pt x="1328" y="2334"/>
                    <a:pt x="1327" y="2333"/>
                    <a:pt x="1326" y="2331"/>
                  </a:cubicBezTo>
                  <a:cubicBezTo>
                    <a:pt x="1325" y="2330"/>
                    <a:pt x="1324" y="2328"/>
                    <a:pt x="1322" y="2326"/>
                  </a:cubicBezTo>
                  <a:cubicBezTo>
                    <a:pt x="1320" y="2323"/>
                    <a:pt x="1318" y="2321"/>
                    <a:pt x="1316" y="2319"/>
                  </a:cubicBezTo>
                  <a:cubicBezTo>
                    <a:pt x="1314" y="2316"/>
                    <a:pt x="1311" y="2314"/>
                    <a:pt x="1308" y="2311"/>
                  </a:cubicBezTo>
                  <a:cubicBezTo>
                    <a:pt x="1306" y="2309"/>
                    <a:pt x="1303" y="2306"/>
                    <a:pt x="1300" y="2303"/>
                  </a:cubicBezTo>
                  <a:cubicBezTo>
                    <a:pt x="1298" y="2302"/>
                    <a:pt x="1297" y="2301"/>
                    <a:pt x="1295" y="2299"/>
                  </a:cubicBezTo>
                  <a:cubicBezTo>
                    <a:pt x="1294" y="2298"/>
                    <a:pt x="1292" y="2296"/>
                    <a:pt x="1290" y="2295"/>
                  </a:cubicBezTo>
                  <a:cubicBezTo>
                    <a:pt x="1287" y="2292"/>
                    <a:pt x="1284" y="2289"/>
                    <a:pt x="1281" y="2286"/>
                  </a:cubicBezTo>
                  <a:cubicBezTo>
                    <a:pt x="1278" y="2283"/>
                    <a:pt x="1274" y="2280"/>
                    <a:pt x="1271" y="2277"/>
                  </a:cubicBezTo>
                  <a:cubicBezTo>
                    <a:pt x="1270" y="2276"/>
                    <a:pt x="1268" y="2275"/>
                    <a:pt x="1266" y="2273"/>
                  </a:cubicBezTo>
                  <a:cubicBezTo>
                    <a:pt x="1265" y="2272"/>
                    <a:pt x="1263" y="2270"/>
                    <a:pt x="1262" y="2269"/>
                  </a:cubicBezTo>
                  <a:cubicBezTo>
                    <a:pt x="1259" y="2266"/>
                    <a:pt x="1256" y="2264"/>
                    <a:pt x="1253" y="2261"/>
                  </a:cubicBezTo>
                  <a:cubicBezTo>
                    <a:pt x="1250" y="2259"/>
                    <a:pt x="1247" y="2257"/>
                    <a:pt x="1245" y="2254"/>
                  </a:cubicBezTo>
                  <a:cubicBezTo>
                    <a:pt x="1245" y="2254"/>
                    <a:pt x="1244" y="2254"/>
                    <a:pt x="1244" y="2254"/>
                  </a:cubicBezTo>
                  <a:cubicBezTo>
                    <a:pt x="1238" y="2238"/>
                    <a:pt x="1229" y="2222"/>
                    <a:pt x="1217" y="2204"/>
                  </a:cubicBezTo>
                  <a:cubicBezTo>
                    <a:pt x="1206" y="2188"/>
                    <a:pt x="1196" y="2172"/>
                    <a:pt x="1188" y="2156"/>
                  </a:cubicBezTo>
                  <a:cubicBezTo>
                    <a:pt x="1189" y="2158"/>
                    <a:pt x="1190" y="2159"/>
                    <a:pt x="1191" y="2160"/>
                  </a:cubicBezTo>
                  <a:cubicBezTo>
                    <a:pt x="1193" y="2162"/>
                    <a:pt x="1194" y="2163"/>
                    <a:pt x="1196" y="2165"/>
                  </a:cubicBezTo>
                  <a:cubicBezTo>
                    <a:pt x="1198" y="2166"/>
                    <a:pt x="1200" y="2168"/>
                    <a:pt x="1201" y="2170"/>
                  </a:cubicBezTo>
                  <a:cubicBezTo>
                    <a:pt x="1205" y="2173"/>
                    <a:pt x="1209" y="2176"/>
                    <a:pt x="1213" y="2179"/>
                  </a:cubicBezTo>
                  <a:cubicBezTo>
                    <a:pt x="1214" y="2181"/>
                    <a:pt x="1216" y="2182"/>
                    <a:pt x="1218" y="2184"/>
                  </a:cubicBezTo>
                  <a:cubicBezTo>
                    <a:pt x="1220" y="2185"/>
                    <a:pt x="1222" y="2186"/>
                    <a:pt x="1224" y="2188"/>
                  </a:cubicBezTo>
                  <a:cubicBezTo>
                    <a:pt x="1228" y="2190"/>
                    <a:pt x="1232" y="2193"/>
                    <a:pt x="1236" y="2195"/>
                  </a:cubicBezTo>
                  <a:cubicBezTo>
                    <a:pt x="1239" y="2197"/>
                    <a:pt x="1241" y="2198"/>
                    <a:pt x="1243" y="2199"/>
                  </a:cubicBezTo>
                  <a:cubicBezTo>
                    <a:pt x="1244" y="2200"/>
                    <a:pt x="1244" y="2200"/>
                    <a:pt x="1244" y="2200"/>
                  </a:cubicBezTo>
                  <a:cubicBezTo>
                    <a:pt x="1244" y="2201"/>
                    <a:pt x="1245" y="2202"/>
                    <a:pt x="1245" y="2202"/>
                  </a:cubicBezTo>
                  <a:cubicBezTo>
                    <a:pt x="1246" y="2203"/>
                    <a:pt x="1246" y="2204"/>
                    <a:pt x="1247" y="2205"/>
                  </a:cubicBezTo>
                  <a:cubicBezTo>
                    <a:pt x="1247" y="2205"/>
                    <a:pt x="1247" y="2206"/>
                    <a:pt x="1248" y="2207"/>
                  </a:cubicBezTo>
                  <a:cubicBezTo>
                    <a:pt x="1248" y="2208"/>
                    <a:pt x="1248" y="2208"/>
                    <a:pt x="1248" y="2208"/>
                  </a:cubicBezTo>
                  <a:cubicBezTo>
                    <a:pt x="1249" y="2209"/>
                    <a:pt x="1249" y="2209"/>
                    <a:pt x="1249" y="2210"/>
                  </a:cubicBezTo>
                  <a:cubicBezTo>
                    <a:pt x="1250" y="2212"/>
                    <a:pt x="1251" y="2214"/>
                    <a:pt x="1251" y="2216"/>
                  </a:cubicBezTo>
                  <a:cubicBezTo>
                    <a:pt x="1252" y="2218"/>
                    <a:pt x="1253" y="2220"/>
                    <a:pt x="1254" y="2222"/>
                  </a:cubicBezTo>
                  <a:cubicBezTo>
                    <a:pt x="1255" y="2225"/>
                    <a:pt x="1255" y="2227"/>
                    <a:pt x="1256" y="2229"/>
                  </a:cubicBezTo>
                  <a:cubicBezTo>
                    <a:pt x="1257" y="2232"/>
                    <a:pt x="1258" y="2234"/>
                    <a:pt x="1259" y="2236"/>
                  </a:cubicBezTo>
                  <a:cubicBezTo>
                    <a:pt x="1259" y="2237"/>
                    <a:pt x="1260" y="2239"/>
                    <a:pt x="1260" y="2240"/>
                  </a:cubicBezTo>
                  <a:cubicBezTo>
                    <a:pt x="1261" y="2241"/>
                    <a:pt x="1261" y="2242"/>
                    <a:pt x="1262" y="2243"/>
                  </a:cubicBezTo>
                  <a:cubicBezTo>
                    <a:pt x="1263" y="2245"/>
                    <a:pt x="1264" y="2247"/>
                    <a:pt x="1266" y="2249"/>
                  </a:cubicBezTo>
                  <a:cubicBezTo>
                    <a:pt x="1267" y="2251"/>
                    <a:pt x="1268" y="2252"/>
                    <a:pt x="1270" y="2254"/>
                  </a:cubicBezTo>
                  <a:cubicBezTo>
                    <a:pt x="1270" y="2255"/>
                    <a:pt x="1271" y="2255"/>
                    <a:pt x="1272" y="2256"/>
                  </a:cubicBezTo>
                  <a:cubicBezTo>
                    <a:pt x="1272" y="2256"/>
                    <a:pt x="1273" y="2257"/>
                    <a:pt x="1273" y="2258"/>
                  </a:cubicBezTo>
                  <a:cubicBezTo>
                    <a:pt x="1274" y="2258"/>
                    <a:pt x="1275" y="2258"/>
                    <a:pt x="1275" y="2259"/>
                  </a:cubicBezTo>
                  <a:cubicBezTo>
                    <a:pt x="1276" y="2259"/>
                    <a:pt x="1276" y="2260"/>
                    <a:pt x="1277" y="2260"/>
                  </a:cubicBezTo>
                  <a:cubicBezTo>
                    <a:pt x="1278" y="2260"/>
                    <a:pt x="1279" y="2261"/>
                    <a:pt x="1279" y="2261"/>
                  </a:cubicBezTo>
                  <a:cubicBezTo>
                    <a:pt x="1280" y="2261"/>
                    <a:pt x="1280" y="2261"/>
                    <a:pt x="1280" y="2261"/>
                  </a:cubicBezTo>
                  <a:cubicBezTo>
                    <a:pt x="1280" y="2261"/>
                    <a:pt x="1280" y="2261"/>
                    <a:pt x="1280" y="2261"/>
                  </a:cubicBezTo>
                  <a:cubicBezTo>
                    <a:pt x="1279" y="2260"/>
                    <a:pt x="1279" y="2259"/>
                    <a:pt x="1278" y="2259"/>
                  </a:cubicBezTo>
                  <a:cubicBezTo>
                    <a:pt x="1278" y="2258"/>
                    <a:pt x="1277" y="2258"/>
                    <a:pt x="1277" y="2257"/>
                  </a:cubicBezTo>
                  <a:cubicBezTo>
                    <a:pt x="1277" y="2257"/>
                    <a:pt x="1276" y="2256"/>
                    <a:pt x="1276" y="2255"/>
                  </a:cubicBezTo>
                  <a:cubicBezTo>
                    <a:pt x="1275" y="2255"/>
                    <a:pt x="1275" y="2254"/>
                    <a:pt x="1274" y="2253"/>
                  </a:cubicBezTo>
                  <a:cubicBezTo>
                    <a:pt x="1274" y="2253"/>
                    <a:pt x="1274" y="2252"/>
                    <a:pt x="1273" y="2251"/>
                  </a:cubicBezTo>
                  <a:cubicBezTo>
                    <a:pt x="1273" y="2250"/>
                    <a:pt x="1272" y="2250"/>
                    <a:pt x="1272" y="2249"/>
                  </a:cubicBezTo>
                  <a:cubicBezTo>
                    <a:pt x="1272" y="2248"/>
                    <a:pt x="1272" y="2248"/>
                    <a:pt x="1271" y="2247"/>
                  </a:cubicBezTo>
                  <a:cubicBezTo>
                    <a:pt x="1271" y="2247"/>
                    <a:pt x="1271" y="2247"/>
                    <a:pt x="1271" y="2246"/>
                  </a:cubicBezTo>
                  <a:cubicBezTo>
                    <a:pt x="1270" y="2244"/>
                    <a:pt x="1269" y="2242"/>
                    <a:pt x="1268" y="2240"/>
                  </a:cubicBezTo>
                  <a:cubicBezTo>
                    <a:pt x="1268" y="2238"/>
                    <a:pt x="1267" y="2236"/>
                    <a:pt x="1266" y="2233"/>
                  </a:cubicBezTo>
                  <a:cubicBezTo>
                    <a:pt x="1265" y="2231"/>
                    <a:pt x="1264" y="2229"/>
                    <a:pt x="1264" y="2227"/>
                  </a:cubicBezTo>
                  <a:cubicBezTo>
                    <a:pt x="1263" y="2224"/>
                    <a:pt x="1262" y="2222"/>
                    <a:pt x="1261" y="2220"/>
                  </a:cubicBezTo>
                  <a:cubicBezTo>
                    <a:pt x="1260" y="2218"/>
                    <a:pt x="1260" y="2217"/>
                    <a:pt x="1259" y="2216"/>
                  </a:cubicBezTo>
                  <a:cubicBezTo>
                    <a:pt x="1259" y="2216"/>
                    <a:pt x="1259" y="2215"/>
                    <a:pt x="1259" y="2215"/>
                  </a:cubicBezTo>
                  <a:cubicBezTo>
                    <a:pt x="1258" y="2214"/>
                    <a:pt x="1258" y="2213"/>
                    <a:pt x="1258" y="2213"/>
                  </a:cubicBezTo>
                  <a:cubicBezTo>
                    <a:pt x="1257" y="2211"/>
                    <a:pt x="1255" y="2209"/>
                    <a:pt x="1254" y="2207"/>
                  </a:cubicBezTo>
                  <a:cubicBezTo>
                    <a:pt x="1254" y="2206"/>
                    <a:pt x="1253" y="2205"/>
                    <a:pt x="1253" y="2205"/>
                  </a:cubicBezTo>
                  <a:cubicBezTo>
                    <a:pt x="1254" y="2206"/>
                    <a:pt x="1256" y="2207"/>
                    <a:pt x="1257" y="2208"/>
                  </a:cubicBezTo>
                  <a:cubicBezTo>
                    <a:pt x="1260" y="2210"/>
                    <a:pt x="1263" y="2211"/>
                    <a:pt x="1266" y="2213"/>
                  </a:cubicBezTo>
                  <a:cubicBezTo>
                    <a:pt x="1268" y="2215"/>
                    <a:pt x="1270" y="2216"/>
                    <a:pt x="1272" y="2218"/>
                  </a:cubicBezTo>
                  <a:cubicBezTo>
                    <a:pt x="1272" y="2218"/>
                    <a:pt x="1273" y="2219"/>
                    <a:pt x="1274" y="2219"/>
                  </a:cubicBezTo>
                  <a:cubicBezTo>
                    <a:pt x="1274" y="2220"/>
                    <a:pt x="1275" y="2220"/>
                    <a:pt x="1275" y="2221"/>
                  </a:cubicBezTo>
                  <a:cubicBezTo>
                    <a:pt x="1276" y="2222"/>
                    <a:pt x="1277" y="2222"/>
                    <a:pt x="1277" y="2222"/>
                  </a:cubicBezTo>
                  <a:cubicBezTo>
                    <a:pt x="1277" y="2222"/>
                    <a:pt x="1276" y="2221"/>
                    <a:pt x="1276" y="2221"/>
                  </a:cubicBezTo>
                  <a:cubicBezTo>
                    <a:pt x="1275" y="2220"/>
                    <a:pt x="1275" y="2219"/>
                    <a:pt x="1274" y="2219"/>
                  </a:cubicBezTo>
                  <a:cubicBezTo>
                    <a:pt x="1274" y="2218"/>
                    <a:pt x="1273" y="2217"/>
                    <a:pt x="1273" y="2217"/>
                  </a:cubicBezTo>
                  <a:cubicBezTo>
                    <a:pt x="1272" y="2216"/>
                    <a:pt x="1271" y="2215"/>
                    <a:pt x="1270" y="2214"/>
                  </a:cubicBezTo>
                  <a:cubicBezTo>
                    <a:pt x="1270" y="2213"/>
                    <a:pt x="1269" y="2212"/>
                    <a:pt x="1268" y="2211"/>
                  </a:cubicBezTo>
                  <a:cubicBezTo>
                    <a:pt x="1265" y="2209"/>
                    <a:pt x="1263" y="2206"/>
                    <a:pt x="1260" y="2204"/>
                  </a:cubicBezTo>
                  <a:cubicBezTo>
                    <a:pt x="1257" y="2202"/>
                    <a:pt x="1254" y="2199"/>
                    <a:pt x="1251" y="2197"/>
                  </a:cubicBezTo>
                  <a:cubicBezTo>
                    <a:pt x="1247" y="2194"/>
                    <a:pt x="1244" y="2192"/>
                    <a:pt x="1240" y="2189"/>
                  </a:cubicBezTo>
                  <a:cubicBezTo>
                    <a:pt x="1238" y="2188"/>
                    <a:pt x="1236" y="2187"/>
                    <a:pt x="1234" y="2185"/>
                  </a:cubicBezTo>
                  <a:cubicBezTo>
                    <a:pt x="1234" y="2185"/>
                    <a:pt x="1233" y="2185"/>
                    <a:pt x="1233" y="2184"/>
                  </a:cubicBezTo>
                  <a:cubicBezTo>
                    <a:pt x="1232" y="2184"/>
                    <a:pt x="1232" y="2184"/>
                    <a:pt x="1232" y="2184"/>
                  </a:cubicBezTo>
                  <a:cubicBezTo>
                    <a:pt x="1232" y="2183"/>
                    <a:pt x="1232" y="2183"/>
                    <a:pt x="1232" y="2183"/>
                  </a:cubicBezTo>
                  <a:cubicBezTo>
                    <a:pt x="1231" y="2183"/>
                    <a:pt x="1230" y="2182"/>
                    <a:pt x="1229" y="2181"/>
                  </a:cubicBezTo>
                  <a:cubicBezTo>
                    <a:pt x="1227" y="2180"/>
                    <a:pt x="1225" y="2179"/>
                    <a:pt x="1223" y="2177"/>
                  </a:cubicBezTo>
                  <a:cubicBezTo>
                    <a:pt x="1221" y="2176"/>
                    <a:pt x="1219" y="2174"/>
                    <a:pt x="1217" y="2173"/>
                  </a:cubicBezTo>
                  <a:cubicBezTo>
                    <a:pt x="1216" y="2171"/>
                    <a:pt x="1214" y="2170"/>
                    <a:pt x="1212" y="2168"/>
                  </a:cubicBezTo>
                  <a:cubicBezTo>
                    <a:pt x="1211" y="2168"/>
                    <a:pt x="1210" y="2167"/>
                    <a:pt x="1209" y="2166"/>
                  </a:cubicBezTo>
                  <a:cubicBezTo>
                    <a:pt x="1208" y="2165"/>
                    <a:pt x="1207" y="2165"/>
                    <a:pt x="1206" y="2164"/>
                  </a:cubicBezTo>
                  <a:cubicBezTo>
                    <a:pt x="1205" y="2162"/>
                    <a:pt x="1203" y="2161"/>
                    <a:pt x="1201" y="2159"/>
                  </a:cubicBezTo>
                  <a:cubicBezTo>
                    <a:pt x="1199" y="2158"/>
                    <a:pt x="1198" y="2156"/>
                    <a:pt x="1196" y="2155"/>
                  </a:cubicBezTo>
                  <a:cubicBezTo>
                    <a:pt x="1194" y="2153"/>
                    <a:pt x="1193" y="2152"/>
                    <a:pt x="1191" y="2150"/>
                  </a:cubicBezTo>
                  <a:cubicBezTo>
                    <a:pt x="1190" y="2149"/>
                    <a:pt x="1188" y="2148"/>
                    <a:pt x="1187" y="2146"/>
                  </a:cubicBezTo>
                  <a:cubicBezTo>
                    <a:pt x="1185" y="2145"/>
                    <a:pt x="1184" y="2143"/>
                    <a:pt x="1182" y="2142"/>
                  </a:cubicBezTo>
                  <a:cubicBezTo>
                    <a:pt x="1181" y="2141"/>
                    <a:pt x="1180" y="2140"/>
                    <a:pt x="1179" y="2139"/>
                  </a:cubicBezTo>
                  <a:cubicBezTo>
                    <a:pt x="1174" y="2129"/>
                    <a:pt x="1170" y="2118"/>
                    <a:pt x="1166" y="2109"/>
                  </a:cubicBezTo>
                  <a:cubicBezTo>
                    <a:pt x="1168" y="2110"/>
                    <a:pt x="1169" y="2111"/>
                    <a:pt x="1171" y="2111"/>
                  </a:cubicBezTo>
                  <a:cubicBezTo>
                    <a:pt x="1173" y="2112"/>
                    <a:pt x="1174" y="2113"/>
                    <a:pt x="1176" y="2114"/>
                  </a:cubicBezTo>
                  <a:cubicBezTo>
                    <a:pt x="1180" y="2116"/>
                    <a:pt x="1185" y="2117"/>
                    <a:pt x="1189" y="2118"/>
                  </a:cubicBezTo>
                  <a:cubicBezTo>
                    <a:pt x="1191" y="2119"/>
                    <a:pt x="1193" y="2119"/>
                    <a:pt x="1196" y="2120"/>
                  </a:cubicBezTo>
                  <a:cubicBezTo>
                    <a:pt x="1198" y="2121"/>
                    <a:pt x="1200" y="2121"/>
                    <a:pt x="1202" y="2122"/>
                  </a:cubicBezTo>
                  <a:cubicBezTo>
                    <a:pt x="1203" y="2122"/>
                    <a:pt x="1204" y="2123"/>
                    <a:pt x="1205" y="2123"/>
                  </a:cubicBezTo>
                  <a:cubicBezTo>
                    <a:pt x="1207" y="2123"/>
                    <a:pt x="1208" y="2124"/>
                    <a:pt x="1209" y="2124"/>
                  </a:cubicBezTo>
                  <a:cubicBezTo>
                    <a:pt x="1210" y="2125"/>
                    <a:pt x="1211" y="2125"/>
                    <a:pt x="1212" y="2125"/>
                  </a:cubicBezTo>
                  <a:cubicBezTo>
                    <a:pt x="1213" y="2126"/>
                    <a:pt x="1214" y="2126"/>
                    <a:pt x="1215" y="2127"/>
                  </a:cubicBezTo>
                  <a:cubicBezTo>
                    <a:pt x="1219" y="2129"/>
                    <a:pt x="1223" y="2131"/>
                    <a:pt x="1227" y="2133"/>
                  </a:cubicBezTo>
                  <a:cubicBezTo>
                    <a:pt x="1228" y="2134"/>
                    <a:pt x="1229" y="2134"/>
                    <a:pt x="1230" y="2135"/>
                  </a:cubicBezTo>
                  <a:cubicBezTo>
                    <a:pt x="1231" y="2136"/>
                    <a:pt x="1232" y="2136"/>
                    <a:pt x="1233" y="2137"/>
                  </a:cubicBezTo>
                  <a:cubicBezTo>
                    <a:pt x="1235" y="2138"/>
                    <a:pt x="1237" y="2139"/>
                    <a:pt x="1239" y="2141"/>
                  </a:cubicBezTo>
                  <a:cubicBezTo>
                    <a:pt x="1240" y="2141"/>
                    <a:pt x="1240" y="2142"/>
                    <a:pt x="1241" y="2143"/>
                  </a:cubicBezTo>
                  <a:cubicBezTo>
                    <a:pt x="1242" y="2143"/>
                    <a:pt x="1243" y="2144"/>
                    <a:pt x="1244" y="2145"/>
                  </a:cubicBezTo>
                  <a:cubicBezTo>
                    <a:pt x="1246" y="2146"/>
                    <a:pt x="1247" y="2147"/>
                    <a:pt x="1249" y="2149"/>
                  </a:cubicBezTo>
                  <a:cubicBezTo>
                    <a:pt x="1252" y="2151"/>
                    <a:pt x="1254" y="2154"/>
                    <a:pt x="1257" y="2156"/>
                  </a:cubicBezTo>
                  <a:cubicBezTo>
                    <a:pt x="1257" y="2157"/>
                    <a:pt x="1257" y="2157"/>
                    <a:pt x="1258" y="2157"/>
                  </a:cubicBezTo>
                  <a:cubicBezTo>
                    <a:pt x="1258" y="2158"/>
                    <a:pt x="1258" y="2158"/>
                    <a:pt x="1259" y="2158"/>
                  </a:cubicBezTo>
                  <a:cubicBezTo>
                    <a:pt x="1259" y="2159"/>
                    <a:pt x="1260" y="2160"/>
                    <a:pt x="1260" y="2160"/>
                  </a:cubicBezTo>
                  <a:cubicBezTo>
                    <a:pt x="1261" y="2161"/>
                    <a:pt x="1262" y="2162"/>
                    <a:pt x="1263" y="2164"/>
                  </a:cubicBezTo>
                  <a:cubicBezTo>
                    <a:pt x="1265" y="2166"/>
                    <a:pt x="1267" y="2168"/>
                    <a:pt x="1268" y="2169"/>
                  </a:cubicBezTo>
                  <a:cubicBezTo>
                    <a:pt x="1269" y="2171"/>
                    <a:pt x="1270" y="2172"/>
                    <a:pt x="1271" y="2173"/>
                  </a:cubicBezTo>
                  <a:cubicBezTo>
                    <a:pt x="1272" y="2174"/>
                    <a:pt x="1272" y="2175"/>
                    <a:pt x="1272" y="2175"/>
                  </a:cubicBezTo>
                  <a:cubicBezTo>
                    <a:pt x="1272" y="2175"/>
                    <a:pt x="1272" y="2174"/>
                    <a:pt x="1271" y="2173"/>
                  </a:cubicBezTo>
                  <a:cubicBezTo>
                    <a:pt x="1271" y="2173"/>
                    <a:pt x="1271" y="2172"/>
                    <a:pt x="1271" y="2171"/>
                  </a:cubicBezTo>
                  <a:cubicBezTo>
                    <a:pt x="1270" y="2170"/>
                    <a:pt x="1270" y="2170"/>
                    <a:pt x="1269" y="2169"/>
                  </a:cubicBezTo>
                  <a:cubicBezTo>
                    <a:pt x="1268" y="2167"/>
                    <a:pt x="1267" y="2164"/>
                    <a:pt x="1266" y="2162"/>
                  </a:cubicBezTo>
                  <a:cubicBezTo>
                    <a:pt x="1265" y="2161"/>
                    <a:pt x="1264" y="2159"/>
                    <a:pt x="1263" y="2158"/>
                  </a:cubicBezTo>
                  <a:cubicBezTo>
                    <a:pt x="1263" y="2157"/>
                    <a:pt x="1262" y="2156"/>
                    <a:pt x="1262" y="2156"/>
                  </a:cubicBezTo>
                  <a:cubicBezTo>
                    <a:pt x="1262" y="2155"/>
                    <a:pt x="1261" y="2155"/>
                    <a:pt x="1261" y="2155"/>
                  </a:cubicBezTo>
                  <a:cubicBezTo>
                    <a:pt x="1261" y="2154"/>
                    <a:pt x="1261" y="2154"/>
                    <a:pt x="1260" y="2153"/>
                  </a:cubicBezTo>
                  <a:cubicBezTo>
                    <a:pt x="1260" y="2153"/>
                    <a:pt x="1259" y="2152"/>
                    <a:pt x="1259" y="2151"/>
                  </a:cubicBezTo>
                  <a:cubicBezTo>
                    <a:pt x="1258" y="2150"/>
                    <a:pt x="1257" y="2150"/>
                    <a:pt x="1257" y="2149"/>
                  </a:cubicBezTo>
                  <a:cubicBezTo>
                    <a:pt x="1256" y="2148"/>
                    <a:pt x="1256" y="2147"/>
                    <a:pt x="1255" y="2147"/>
                  </a:cubicBezTo>
                  <a:cubicBezTo>
                    <a:pt x="1254" y="2146"/>
                    <a:pt x="1254" y="2146"/>
                    <a:pt x="1254" y="2145"/>
                  </a:cubicBezTo>
                  <a:cubicBezTo>
                    <a:pt x="1253" y="2145"/>
                    <a:pt x="1253" y="2145"/>
                    <a:pt x="1253" y="2144"/>
                  </a:cubicBezTo>
                  <a:cubicBezTo>
                    <a:pt x="1251" y="2143"/>
                    <a:pt x="1250" y="2141"/>
                    <a:pt x="1248" y="2140"/>
                  </a:cubicBezTo>
                  <a:cubicBezTo>
                    <a:pt x="1247" y="2139"/>
                    <a:pt x="1246" y="2138"/>
                    <a:pt x="1246" y="2137"/>
                  </a:cubicBezTo>
                  <a:cubicBezTo>
                    <a:pt x="1245" y="2137"/>
                    <a:pt x="1244" y="2136"/>
                    <a:pt x="1243" y="2135"/>
                  </a:cubicBezTo>
                  <a:cubicBezTo>
                    <a:pt x="1242" y="2134"/>
                    <a:pt x="1241" y="2134"/>
                    <a:pt x="1240" y="2133"/>
                  </a:cubicBezTo>
                  <a:cubicBezTo>
                    <a:pt x="1239" y="2132"/>
                    <a:pt x="1238" y="2131"/>
                    <a:pt x="1237" y="2131"/>
                  </a:cubicBezTo>
                  <a:cubicBezTo>
                    <a:pt x="1238" y="2131"/>
                    <a:pt x="1239" y="2131"/>
                    <a:pt x="1240" y="2132"/>
                  </a:cubicBezTo>
                  <a:cubicBezTo>
                    <a:pt x="1240" y="2132"/>
                    <a:pt x="1240" y="2132"/>
                    <a:pt x="1241" y="2132"/>
                  </a:cubicBezTo>
                  <a:cubicBezTo>
                    <a:pt x="1241" y="2132"/>
                    <a:pt x="1242" y="2133"/>
                    <a:pt x="1242" y="2133"/>
                  </a:cubicBezTo>
                  <a:cubicBezTo>
                    <a:pt x="1244" y="2133"/>
                    <a:pt x="1245" y="2134"/>
                    <a:pt x="1247" y="2135"/>
                  </a:cubicBezTo>
                  <a:cubicBezTo>
                    <a:pt x="1248" y="2135"/>
                    <a:pt x="1248" y="2135"/>
                    <a:pt x="1249" y="2136"/>
                  </a:cubicBezTo>
                  <a:cubicBezTo>
                    <a:pt x="1250" y="2136"/>
                    <a:pt x="1250" y="2136"/>
                    <a:pt x="1251" y="2136"/>
                  </a:cubicBezTo>
                  <a:cubicBezTo>
                    <a:pt x="1252" y="2137"/>
                    <a:pt x="1252" y="2137"/>
                    <a:pt x="1253" y="2137"/>
                  </a:cubicBezTo>
                  <a:cubicBezTo>
                    <a:pt x="1253" y="2137"/>
                    <a:pt x="1254" y="2138"/>
                    <a:pt x="1254" y="2138"/>
                  </a:cubicBezTo>
                  <a:cubicBezTo>
                    <a:pt x="1255" y="2138"/>
                    <a:pt x="1256" y="2139"/>
                    <a:pt x="1256" y="2139"/>
                  </a:cubicBezTo>
                  <a:cubicBezTo>
                    <a:pt x="1257" y="2139"/>
                    <a:pt x="1257" y="2139"/>
                    <a:pt x="1257" y="2139"/>
                  </a:cubicBezTo>
                  <a:cubicBezTo>
                    <a:pt x="1257" y="2139"/>
                    <a:pt x="1257" y="2139"/>
                    <a:pt x="1257" y="2138"/>
                  </a:cubicBezTo>
                  <a:cubicBezTo>
                    <a:pt x="1256" y="2138"/>
                    <a:pt x="1256" y="2137"/>
                    <a:pt x="1255" y="2137"/>
                  </a:cubicBezTo>
                  <a:cubicBezTo>
                    <a:pt x="1255" y="2136"/>
                    <a:pt x="1254" y="2135"/>
                    <a:pt x="1253" y="2134"/>
                  </a:cubicBezTo>
                  <a:cubicBezTo>
                    <a:pt x="1252" y="2133"/>
                    <a:pt x="1252" y="2133"/>
                    <a:pt x="1251" y="2132"/>
                  </a:cubicBezTo>
                  <a:cubicBezTo>
                    <a:pt x="1251" y="2132"/>
                    <a:pt x="1250" y="2131"/>
                    <a:pt x="1249" y="2131"/>
                  </a:cubicBezTo>
                  <a:cubicBezTo>
                    <a:pt x="1249" y="2130"/>
                    <a:pt x="1248" y="2130"/>
                    <a:pt x="1247" y="2129"/>
                  </a:cubicBezTo>
                  <a:cubicBezTo>
                    <a:pt x="1247" y="2129"/>
                    <a:pt x="1246" y="2128"/>
                    <a:pt x="1245" y="2127"/>
                  </a:cubicBezTo>
                  <a:cubicBezTo>
                    <a:pt x="1244" y="2127"/>
                    <a:pt x="1243" y="2126"/>
                    <a:pt x="1243" y="2126"/>
                  </a:cubicBezTo>
                  <a:cubicBezTo>
                    <a:pt x="1242" y="2125"/>
                    <a:pt x="1241" y="2125"/>
                    <a:pt x="1240" y="2124"/>
                  </a:cubicBezTo>
                  <a:cubicBezTo>
                    <a:pt x="1238" y="2123"/>
                    <a:pt x="1236" y="2122"/>
                    <a:pt x="1234" y="2121"/>
                  </a:cubicBezTo>
                  <a:cubicBezTo>
                    <a:pt x="1232" y="2120"/>
                    <a:pt x="1230" y="2120"/>
                    <a:pt x="1228" y="2119"/>
                  </a:cubicBezTo>
                  <a:cubicBezTo>
                    <a:pt x="1226" y="2118"/>
                    <a:pt x="1224" y="2117"/>
                    <a:pt x="1221" y="2117"/>
                  </a:cubicBezTo>
                  <a:cubicBezTo>
                    <a:pt x="1219" y="2116"/>
                    <a:pt x="1217" y="2116"/>
                    <a:pt x="1215" y="2116"/>
                  </a:cubicBezTo>
                  <a:cubicBezTo>
                    <a:pt x="1214" y="2115"/>
                    <a:pt x="1213" y="2115"/>
                    <a:pt x="1212" y="2115"/>
                  </a:cubicBezTo>
                  <a:cubicBezTo>
                    <a:pt x="1211" y="2115"/>
                    <a:pt x="1210" y="2115"/>
                    <a:pt x="1209" y="2115"/>
                  </a:cubicBezTo>
                  <a:cubicBezTo>
                    <a:pt x="1208" y="2115"/>
                    <a:pt x="1207" y="2115"/>
                    <a:pt x="1206" y="2115"/>
                  </a:cubicBezTo>
                  <a:cubicBezTo>
                    <a:pt x="1206" y="2115"/>
                    <a:pt x="1206" y="2115"/>
                    <a:pt x="1206" y="2115"/>
                  </a:cubicBezTo>
                  <a:cubicBezTo>
                    <a:pt x="1205" y="2115"/>
                    <a:pt x="1205" y="2115"/>
                    <a:pt x="1204" y="2115"/>
                  </a:cubicBezTo>
                  <a:cubicBezTo>
                    <a:pt x="1202" y="2114"/>
                    <a:pt x="1200" y="2113"/>
                    <a:pt x="1197" y="2113"/>
                  </a:cubicBezTo>
                  <a:cubicBezTo>
                    <a:pt x="1195" y="2112"/>
                    <a:pt x="1193" y="2112"/>
                    <a:pt x="1191" y="2111"/>
                  </a:cubicBezTo>
                  <a:cubicBezTo>
                    <a:pt x="1186" y="2110"/>
                    <a:pt x="1182" y="2109"/>
                    <a:pt x="1178" y="2108"/>
                  </a:cubicBezTo>
                  <a:cubicBezTo>
                    <a:pt x="1175" y="2107"/>
                    <a:pt x="1171" y="2106"/>
                    <a:pt x="1168" y="2105"/>
                  </a:cubicBezTo>
                  <a:cubicBezTo>
                    <a:pt x="1166" y="2104"/>
                    <a:pt x="1165" y="2103"/>
                    <a:pt x="1164" y="2102"/>
                  </a:cubicBezTo>
                  <a:cubicBezTo>
                    <a:pt x="1148" y="2061"/>
                    <a:pt x="1144" y="2032"/>
                    <a:pt x="1144" y="2032"/>
                  </a:cubicBezTo>
                  <a:cubicBezTo>
                    <a:pt x="1144" y="2032"/>
                    <a:pt x="1160" y="2033"/>
                    <a:pt x="1183" y="2040"/>
                  </a:cubicBezTo>
                  <a:cubicBezTo>
                    <a:pt x="1183" y="2040"/>
                    <a:pt x="1183" y="2040"/>
                    <a:pt x="1183" y="2040"/>
                  </a:cubicBezTo>
                  <a:cubicBezTo>
                    <a:pt x="1183" y="2041"/>
                    <a:pt x="1183" y="2042"/>
                    <a:pt x="1184" y="2043"/>
                  </a:cubicBezTo>
                  <a:cubicBezTo>
                    <a:pt x="1184" y="2044"/>
                    <a:pt x="1184" y="2045"/>
                    <a:pt x="1185" y="2046"/>
                  </a:cubicBezTo>
                  <a:cubicBezTo>
                    <a:pt x="1185" y="2047"/>
                    <a:pt x="1185" y="2048"/>
                    <a:pt x="1186" y="2049"/>
                  </a:cubicBezTo>
                  <a:cubicBezTo>
                    <a:pt x="1186" y="2051"/>
                    <a:pt x="1187" y="2053"/>
                    <a:pt x="1188" y="2055"/>
                  </a:cubicBezTo>
                  <a:cubicBezTo>
                    <a:pt x="1189" y="2056"/>
                    <a:pt x="1189" y="2057"/>
                    <a:pt x="1190" y="2058"/>
                  </a:cubicBezTo>
                  <a:cubicBezTo>
                    <a:pt x="1190" y="2059"/>
                    <a:pt x="1191" y="2060"/>
                    <a:pt x="1191" y="2061"/>
                  </a:cubicBezTo>
                  <a:cubicBezTo>
                    <a:pt x="1193" y="2064"/>
                    <a:pt x="1194" y="2066"/>
                    <a:pt x="1195" y="2068"/>
                  </a:cubicBezTo>
                  <a:cubicBezTo>
                    <a:pt x="1196" y="2070"/>
                    <a:pt x="1198" y="2072"/>
                    <a:pt x="1199" y="2074"/>
                  </a:cubicBezTo>
                  <a:cubicBezTo>
                    <a:pt x="1200" y="2075"/>
                    <a:pt x="1201" y="2076"/>
                    <a:pt x="1201" y="2077"/>
                  </a:cubicBezTo>
                  <a:cubicBezTo>
                    <a:pt x="1202" y="2078"/>
                    <a:pt x="1203" y="2079"/>
                    <a:pt x="1204" y="2080"/>
                  </a:cubicBezTo>
                  <a:cubicBezTo>
                    <a:pt x="1205" y="2082"/>
                    <a:pt x="1206" y="2084"/>
                    <a:pt x="1208" y="2085"/>
                  </a:cubicBezTo>
                  <a:cubicBezTo>
                    <a:pt x="1209" y="2086"/>
                    <a:pt x="1209" y="2087"/>
                    <a:pt x="1210" y="2088"/>
                  </a:cubicBezTo>
                  <a:cubicBezTo>
                    <a:pt x="1211" y="2089"/>
                    <a:pt x="1211" y="2089"/>
                    <a:pt x="1212" y="2090"/>
                  </a:cubicBezTo>
                  <a:cubicBezTo>
                    <a:pt x="1213" y="2091"/>
                    <a:pt x="1213" y="2091"/>
                    <a:pt x="1214" y="2092"/>
                  </a:cubicBezTo>
                  <a:cubicBezTo>
                    <a:pt x="1215" y="2092"/>
                    <a:pt x="1215" y="2093"/>
                    <a:pt x="1216" y="2094"/>
                  </a:cubicBezTo>
                  <a:cubicBezTo>
                    <a:pt x="1217" y="2095"/>
                    <a:pt x="1218" y="2095"/>
                    <a:pt x="1219" y="2096"/>
                  </a:cubicBezTo>
                  <a:cubicBezTo>
                    <a:pt x="1220" y="2097"/>
                    <a:pt x="1220" y="2097"/>
                    <a:pt x="1221" y="2098"/>
                  </a:cubicBezTo>
                  <a:cubicBezTo>
                    <a:pt x="1221" y="2098"/>
                    <a:pt x="1222" y="2098"/>
                    <a:pt x="1222" y="2098"/>
                  </a:cubicBezTo>
                  <a:cubicBezTo>
                    <a:pt x="1222" y="2098"/>
                    <a:pt x="1222" y="2098"/>
                    <a:pt x="1221" y="2097"/>
                  </a:cubicBezTo>
                  <a:cubicBezTo>
                    <a:pt x="1221" y="2097"/>
                    <a:pt x="1221" y="2096"/>
                    <a:pt x="1220" y="2095"/>
                  </a:cubicBezTo>
                  <a:cubicBezTo>
                    <a:pt x="1220" y="2094"/>
                    <a:pt x="1219" y="2093"/>
                    <a:pt x="1218" y="2092"/>
                  </a:cubicBezTo>
                  <a:cubicBezTo>
                    <a:pt x="1217" y="2090"/>
                    <a:pt x="1217" y="2089"/>
                    <a:pt x="1216" y="2087"/>
                  </a:cubicBezTo>
                  <a:cubicBezTo>
                    <a:pt x="1215" y="2086"/>
                    <a:pt x="1214" y="2084"/>
                    <a:pt x="1213" y="2082"/>
                  </a:cubicBezTo>
                  <a:cubicBezTo>
                    <a:pt x="1212" y="2080"/>
                    <a:pt x="1211" y="2078"/>
                    <a:pt x="1209" y="2076"/>
                  </a:cubicBezTo>
                  <a:cubicBezTo>
                    <a:pt x="1209" y="2075"/>
                    <a:pt x="1208" y="2074"/>
                    <a:pt x="1208" y="2073"/>
                  </a:cubicBezTo>
                  <a:cubicBezTo>
                    <a:pt x="1207" y="2072"/>
                    <a:pt x="1206" y="2071"/>
                    <a:pt x="1206" y="2070"/>
                  </a:cubicBezTo>
                  <a:cubicBezTo>
                    <a:pt x="1204" y="2068"/>
                    <a:pt x="1203" y="2066"/>
                    <a:pt x="1202" y="2064"/>
                  </a:cubicBezTo>
                  <a:cubicBezTo>
                    <a:pt x="1201" y="2062"/>
                    <a:pt x="1199" y="2060"/>
                    <a:pt x="1198" y="2058"/>
                  </a:cubicBezTo>
                  <a:cubicBezTo>
                    <a:pt x="1198" y="2057"/>
                    <a:pt x="1197" y="2056"/>
                    <a:pt x="1196" y="2055"/>
                  </a:cubicBezTo>
                  <a:cubicBezTo>
                    <a:pt x="1196" y="2054"/>
                    <a:pt x="1195" y="2053"/>
                    <a:pt x="1194" y="2052"/>
                  </a:cubicBezTo>
                  <a:cubicBezTo>
                    <a:pt x="1193" y="2050"/>
                    <a:pt x="1192" y="2048"/>
                    <a:pt x="1191" y="2046"/>
                  </a:cubicBezTo>
                  <a:cubicBezTo>
                    <a:pt x="1190" y="2045"/>
                    <a:pt x="1189" y="2043"/>
                    <a:pt x="1189" y="2042"/>
                  </a:cubicBezTo>
                  <a:cubicBezTo>
                    <a:pt x="1217" y="2053"/>
                    <a:pt x="1255" y="2075"/>
                    <a:pt x="1285" y="2123"/>
                  </a:cubicBezTo>
                  <a:cubicBezTo>
                    <a:pt x="1309" y="2160"/>
                    <a:pt x="1315" y="2204"/>
                    <a:pt x="1329" y="2244"/>
                  </a:cubicBezTo>
                  <a:cubicBezTo>
                    <a:pt x="1329" y="2244"/>
                    <a:pt x="1329" y="2244"/>
                    <a:pt x="1329" y="2245"/>
                  </a:cubicBezTo>
                  <a:cubicBezTo>
                    <a:pt x="1329" y="2246"/>
                    <a:pt x="1328" y="2246"/>
                    <a:pt x="1328" y="2247"/>
                  </a:cubicBezTo>
                  <a:cubicBezTo>
                    <a:pt x="1327" y="2249"/>
                    <a:pt x="1327" y="2251"/>
                    <a:pt x="1326" y="2253"/>
                  </a:cubicBezTo>
                  <a:cubicBezTo>
                    <a:pt x="1326" y="2254"/>
                    <a:pt x="1326" y="2255"/>
                    <a:pt x="1325" y="2256"/>
                  </a:cubicBezTo>
                  <a:cubicBezTo>
                    <a:pt x="1325" y="2257"/>
                    <a:pt x="1325" y="2258"/>
                    <a:pt x="1325" y="2259"/>
                  </a:cubicBezTo>
                  <a:cubicBezTo>
                    <a:pt x="1324" y="2261"/>
                    <a:pt x="1324" y="2264"/>
                    <a:pt x="1323" y="2266"/>
                  </a:cubicBezTo>
                  <a:cubicBezTo>
                    <a:pt x="1323" y="2268"/>
                    <a:pt x="1323" y="2270"/>
                    <a:pt x="1323" y="2272"/>
                  </a:cubicBezTo>
                  <a:cubicBezTo>
                    <a:pt x="1323" y="2273"/>
                    <a:pt x="1322" y="2275"/>
                    <a:pt x="1322" y="2276"/>
                  </a:cubicBezTo>
                  <a:cubicBezTo>
                    <a:pt x="1322" y="2277"/>
                    <a:pt x="1322" y="2278"/>
                    <a:pt x="1322" y="2279"/>
                  </a:cubicBezTo>
                  <a:cubicBezTo>
                    <a:pt x="1322" y="2281"/>
                    <a:pt x="1322" y="2283"/>
                    <a:pt x="1322" y="2285"/>
                  </a:cubicBezTo>
                  <a:cubicBezTo>
                    <a:pt x="1322" y="2286"/>
                    <a:pt x="1323" y="2287"/>
                    <a:pt x="1323" y="2288"/>
                  </a:cubicBezTo>
                  <a:cubicBezTo>
                    <a:pt x="1323" y="2288"/>
                    <a:pt x="1323" y="2289"/>
                    <a:pt x="1323" y="2290"/>
                  </a:cubicBezTo>
                  <a:cubicBezTo>
                    <a:pt x="1323" y="2291"/>
                    <a:pt x="1323" y="2292"/>
                    <a:pt x="1323" y="2293"/>
                  </a:cubicBezTo>
                  <a:cubicBezTo>
                    <a:pt x="1323" y="2293"/>
                    <a:pt x="1323" y="2294"/>
                    <a:pt x="1324" y="2295"/>
                  </a:cubicBezTo>
                  <a:cubicBezTo>
                    <a:pt x="1324" y="2296"/>
                    <a:pt x="1324" y="2297"/>
                    <a:pt x="1324" y="2298"/>
                  </a:cubicBezTo>
                  <a:cubicBezTo>
                    <a:pt x="1324" y="2299"/>
                    <a:pt x="1325" y="2300"/>
                    <a:pt x="1325" y="2300"/>
                  </a:cubicBezTo>
                  <a:cubicBezTo>
                    <a:pt x="1325" y="2301"/>
                    <a:pt x="1325" y="2301"/>
                    <a:pt x="1325" y="2301"/>
                  </a:cubicBezTo>
                  <a:cubicBezTo>
                    <a:pt x="1325" y="2301"/>
                    <a:pt x="1325" y="2301"/>
                    <a:pt x="1325" y="2300"/>
                  </a:cubicBezTo>
                  <a:cubicBezTo>
                    <a:pt x="1325" y="2300"/>
                    <a:pt x="1326" y="2299"/>
                    <a:pt x="1326" y="2298"/>
                  </a:cubicBezTo>
                  <a:cubicBezTo>
                    <a:pt x="1326" y="2297"/>
                    <a:pt x="1326" y="2296"/>
                    <a:pt x="1327" y="2295"/>
                  </a:cubicBezTo>
                  <a:cubicBezTo>
                    <a:pt x="1327" y="2293"/>
                    <a:pt x="1327" y="2292"/>
                    <a:pt x="1327" y="2290"/>
                  </a:cubicBezTo>
                  <a:cubicBezTo>
                    <a:pt x="1328" y="2289"/>
                    <a:pt x="1328" y="2287"/>
                    <a:pt x="1328" y="2285"/>
                  </a:cubicBezTo>
                  <a:cubicBezTo>
                    <a:pt x="1329" y="2283"/>
                    <a:pt x="1329" y="2281"/>
                    <a:pt x="1329" y="2279"/>
                  </a:cubicBezTo>
                  <a:cubicBezTo>
                    <a:pt x="1329" y="2278"/>
                    <a:pt x="1330" y="2277"/>
                    <a:pt x="1330" y="2276"/>
                  </a:cubicBezTo>
                  <a:cubicBezTo>
                    <a:pt x="1330" y="2275"/>
                    <a:pt x="1330" y="2274"/>
                    <a:pt x="1330" y="2273"/>
                  </a:cubicBezTo>
                  <a:cubicBezTo>
                    <a:pt x="1331" y="2271"/>
                    <a:pt x="1331" y="2269"/>
                    <a:pt x="1331" y="2267"/>
                  </a:cubicBezTo>
                  <a:cubicBezTo>
                    <a:pt x="1332" y="2265"/>
                    <a:pt x="1332" y="2263"/>
                    <a:pt x="1332" y="2261"/>
                  </a:cubicBezTo>
                  <a:cubicBezTo>
                    <a:pt x="1332" y="2260"/>
                    <a:pt x="1332" y="2259"/>
                    <a:pt x="1333" y="2257"/>
                  </a:cubicBezTo>
                  <a:cubicBezTo>
                    <a:pt x="1333" y="2256"/>
                    <a:pt x="1333" y="2255"/>
                    <a:pt x="1333" y="2254"/>
                  </a:cubicBezTo>
                  <a:cubicBezTo>
                    <a:pt x="1333" y="2254"/>
                    <a:pt x="1333" y="2254"/>
                    <a:pt x="1333" y="2254"/>
                  </a:cubicBezTo>
                  <a:cubicBezTo>
                    <a:pt x="1339" y="2268"/>
                    <a:pt x="1346" y="2282"/>
                    <a:pt x="1355" y="2295"/>
                  </a:cubicBezTo>
                  <a:cubicBezTo>
                    <a:pt x="1357" y="2296"/>
                    <a:pt x="1358" y="2298"/>
                    <a:pt x="1360" y="2300"/>
                  </a:cubicBezTo>
                  <a:cubicBezTo>
                    <a:pt x="1360" y="2302"/>
                    <a:pt x="1360" y="2304"/>
                    <a:pt x="1360" y="2306"/>
                  </a:cubicBezTo>
                  <a:cubicBezTo>
                    <a:pt x="1361" y="2309"/>
                    <a:pt x="1361" y="2311"/>
                    <a:pt x="1361" y="2314"/>
                  </a:cubicBezTo>
                  <a:cubicBezTo>
                    <a:pt x="1361" y="2317"/>
                    <a:pt x="1361" y="2320"/>
                    <a:pt x="1360" y="2323"/>
                  </a:cubicBezTo>
                  <a:cubicBezTo>
                    <a:pt x="1360" y="2324"/>
                    <a:pt x="1360" y="2326"/>
                    <a:pt x="1360" y="2327"/>
                  </a:cubicBezTo>
                  <a:cubicBezTo>
                    <a:pt x="1360" y="2328"/>
                    <a:pt x="1360" y="2329"/>
                    <a:pt x="1359" y="2330"/>
                  </a:cubicBezTo>
                  <a:cubicBezTo>
                    <a:pt x="1359" y="2331"/>
                    <a:pt x="1359" y="2331"/>
                    <a:pt x="1359" y="2331"/>
                  </a:cubicBezTo>
                  <a:cubicBezTo>
                    <a:pt x="1359" y="2332"/>
                    <a:pt x="1359" y="2332"/>
                    <a:pt x="1359" y="2332"/>
                  </a:cubicBezTo>
                  <a:cubicBezTo>
                    <a:pt x="1358" y="2335"/>
                    <a:pt x="1357" y="2338"/>
                    <a:pt x="1356" y="2340"/>
                  </a:cubicBezTo>
                  <a:cubicBezTo>
                    <a:pt x="1355" y="2343"/>
                    <a:pt x="1354" y="2346"/>
                    <a:pt x="1352" y="2349"/>
                  </a:cubicBezTo>
                  <a:cubicBezTo>
                    <a:pt x="1351" y="2350"/>
                    <a:pt x="1350" y="2351"/>
                    <a:pt x="1350" y="2353"/>
                  </a:cubicBezTo>
                  <a:cubicBezTo>
                    <a:pt x="1349" y="2354"/>
                    <a:pt x="1348" y="2356"/>
                    <a:pt x="1347" y="2357"/>
                  </a:cubicBezTo>
                  <a:cubicBezTo>
                    <a:pt x="1347" y="2357"/>
                    <a:pt x="1347" y="2358"/>
                    <a:pt x="1347" y="2358"/>
                  </a:cubicBezTo>
                  <a:cubicBezTo>
                    <a:pt x="1346" y="2359"/>
                    <a:pt x="1346" y="2359"/>
                    <a:pt x="1346" y="2359"/>
                  </a:cubicBezTo>
                  <a:cubicBezTo>
                    <a:pt x="1346" y="2360"/>
                    <a:pt x="1346" y="2360"/>
                    <a:pt x="1346" y="2360"/>
                  </a:cubicBezTo>
                  <a:cubicBezTo>
                    <a:pt x="1345" y="2361"/>
                    <a:pt x="1345" y="2361"/>
                    <a:pt x="1345" y="2362"/>
                  </a:cubicBezTo>
                  <a:cubicBezTo>
                    <a:pt x="1345" y="2362"/>
                    <a:pt x="1345" y="2363"/>
                    <a:pt x="1344" y="2364"/>
                  </a:cubicBezTo>
                  <a:cubicBezTo>
                    <a:pt x="1344" y="2365"/>
                    <a:pt x="1344" y="2365"/>
                    <a:pt x="1344" y="2366"/>
                  </a:cubicBezTo>
                  <a:cubicBezTo>
                    <a:pt x="1343" y="2369"/>
                    <a:pt x="1342" y="2372"/>
                    <a:pt x="1342" y="2374"/>
                  </a:cubicBezTo>
                  <a:cubicBezTo>
                    <a:pt x="1342" y="2377"/>
                    <a:pt x="1342" y="2379"/>
                    <a:pt x="1342" y="2382"/>
                  </a:cubicBezTo>
                  <a:cubicBezTo>
                    <a:pt x="1343" y="2384"/>
                    <a:pt x="1343" y="2385"/>
                    <a:pt x="1343" y="2387"/>
                  </a:cubicBezTo>
                  <a:cubicBezTo>
                    <a:pt x="1343" y="2388"/>
                    <a:pt x="1344" y="2388"/>
                    <a:pt x="1344" y="2389"/>
                  </a:cubicBezTo>
                  <a:cubicBezTo>
                    <a:pt x="1344" y="2389"/>
                    <a:pt x="1344" y="2390"/>
                    <a:pt x="1344" y="2390"/>
                  </a:cubicBezTo>
                  <a:cubicBezTo>
                    <a:pt x="1345" y="2391"/>
                    <a:pt x="1345" y="2391"/>
                    <a:pt x="1345" y="2391"/>
                  </a:cubicBezTo>
                  <a:cubicBezTo>
                    <a:pt x="1345" y="2391"/>
                    <a:pt x="1345" y="2391"/>
                    <a:pt x="1345" y="2390"/>
                  </a:cubicBezTo>
                  <a:cubicBezTo>
                    <a:pt x="1345" y="2389"/>
                    <a:pt x="1345" y="2388"/>
                    <a:pt x="1345" y="2387"/>
                  </a:cubicBezTo>
                  <a:cubicBezTo>
                    <a:pt x="1345" y="2385"/>
                    <a:pt x="1345" y="2384"/>
                    <a:pt x="1345" y="2382"/>
                  </a:cubicBezTo>
                  <a:cubicBezTo>
                    <a:pt x="1346" y="2380"/>
                    <a:pt x="1346" y="2377"/>
                    <a:pt x="1347" y="2375"/>
                  </a:cubicBezTo>
                  <a:cubicBezTo>
                    <a:pt x="1347" y="2373"/>
                    <a:pt x="1348" y="2370"/>
                    <a:pt x="1349" y="2368"/>
                  </a:cubicBezTo>
                  <a:cubicBezTo>
                    <a:pt x="1350" y="2367"/>
                    <a:pt x="1350" y="2365"/>
                    <a:pt x="1351" y="2364"/>
                  </a:cubicBezTo>
                  <a:cubicBezTo>
                    <a:pt x="1351" y="2364"/>
                    <a:pt x="1351" y="2364"/>
                    <a:pt x="1352" y="2363"/>
                  </a:cubicBezTo>
                  <a:cubicBezTo>
                    <a:pt x="1352" y="2363"/>
                    <a:pt x="1352" y="2363"/>
                    <a:pt x="1352" y="2362"/>
                  </a:cubicBezTo>
                  <a:cubicBezTo>
                    <a:pt x="1352" y="2362"/>
                    <a:pt x="1353" y="2362"/>
                    <a:pt x="1353" y="2362"/>
                  </a:cubicBezTo>
                  <a:cubicBezTo>
                    <a:pt x="1353" y="2361"/>
                    <a:pt x="1353" y="2361"/>
                    <a:pt x="1353" y="2361"/>
                  </a:cubicBezTo>
                  <a:cubicBezTo>
                    <a:pt x="1354" y="2359"/>
                    <a:pt x="1355" y="2358"/>
                    <a:pt x="1356" y="2357"/>
                  </a:cubicBezTo>
                  <a:cubicBezTo>
                    <a:pt x="1357" y="2355"/>
                    <a:pt x="1358" y="2354"/>
                    <a:pt x="1359" y="2353"/>
                  </a:cubicBezTo>
                  <a:cubicBezTo>
                    <a:pt x="1360" y="2350"/>
                    <a:pt x="1362" y="2347"/>
                    <a:pt x="1364" y="2343"/>
                  </a:cubicBezTo>
                  <a:cubicBezTo>
                    <a:pt x="1365" y="2340"/>
                    <a:pt x="1366" y="2337"/>
                    <a:pt x="1367" y="2333"/>
                  </a:cubicBezTo>
                  <a:cubicBezTo>
                    <a:pt x="1367" y="2330"/>
                    <a:pt x="1367" y="2326"/>
                    <a:pt x="1367" y="2323"/>
                  </a:cubicBezTo>
                  <a:cubicBezTo>
                    <a:pt x="1367" y="2320"/>
                    <a:pt x="1367" y="2317"/>
                    <a:pt x="1367" y="2314"/>
                  </a:cubicBezTo>
                  <a:cubicBezTo>
                    <a:pt x="1366" y="2312"/>
                    <a:pt x="1366" y="2311"/>
                    <a:pt x="1366" y="2310"/>
                  </a:cubicBezTo>
                  <a:cubicBezTo>
                    <a:pt x="1365" y="2308"/>
                    <a:pt x="1365" y="2307"/>
                    <a:pt x="1365" y="2306"/>
                  </a:cubicBezTo>
                  <a:cubicBezTo>
                    <a:pt x="1365" y="2305"/>
                    <a:pt x="1365" y="2304"/>
                    <a:pt x="1364" y="2303"/>
                  </a:cubicBezTo>
                  <a:cubicBezTo>
                    <a:pt x="1381" y="2316"/>
                    <a:pt x="1408" y="2320"/>
                    <a:pt x="1432" y="2325"/>
                  </a:cubicBezTo>
                  <a:cubicBezTo>
                    <a:pt x="1432" y="2326"/>
                    <a:pt x="1432" y="2327"/>
                    <a:pt x="1432" y="2328"/>
                  </a:cubicBezTo>
                  <a:cubicBezTo>
                    <a:pt x="1432" y="2329"/>
                    <a:pt x="1433" y="2330"/>
                    <a:pt x="1433" y="2331"/>
                  </a:cubicBezTo>
                  <a:cubicBezTo>
                    <a:pt x="1433" y="2332"/>
                    <a:pt x="1433" y="2333"/>
                    <a:pt x="1433" y="2334"/>
                  </a:cubicBezTo>
                  <a:cubicBezTo>
                    <a:pt x="1433" y="2334"/>
                    <a:pt x="1433" y="2335"/>
                    <a:pt x="1433" y="2336"/>
                  </a:cubicBezTo>
                  <a:cubicBezTo>
                    <a:pt x="1433" y="2336"/>
                    <a:pt x="1433" y="2337"/>
                    <a:pt x="1433" y="2337"/>
                  </a:cubicBezTo>
                  <a:cubicBezTo>
                    <a:pt x="1434" y="2339"/>
                    <a:pt x="1434" y="2340"/>
                    <a:pt x="1434" y="2341"/>
                  </a:cubicBezTo>
                  <a:cubicBezTo>
                    <a:pt x="1433" y="2342"/>
                    <a:pt x="1433" y="2344"/>
                    <a:pt x="1433" y="2345"/>
                  </a:cubicBezTo>
                  <a:cubicBezTo>
                    <a:pt x="1433" y="2348"/>
                    <a:pt x="1433" y="2351"/>
                    <a:pt x="1433" y="2353"/>
                  </a:cubicBezTo>
                  <a:cubicBezTo>
                    <a:pt x="1433" y="2356"/>
                    <a:pt x="1432" y="2359"/>
                    <a:pt x="1432" y="2362"/>
                  </a:cubicBezTo>
                  <a:cubicBezTo>
                    <a:pt x="1432" y="2363"/>
                    <a:pt x="1432" y="2364"/>
                    <a:pt x="1432" y="2365"/>
                  </a:cubicBezTo>
                  <a:cubicBezTo>
                    <a:pt x="1432" y="2365"/>
                    <a:pt x="1432" y="2366"/>
                    <a:pt x="1432" y="2367"/>
                  </a:cubicBezTo>
                  <a:cubicBezTo>
                    <a:pt x="1432" y="2369"/>
                    <a:pt x="1432" y="2370"/>
                    <a:pt x="1432" y="2372"/>
                  </a:cubicBezTo>
                  <a:cubicBezTo>
                    <a:pt x="1432" y="2373"/>
                    <a:pt x="1432" y="2375"/>
                    <a:pt x="1433" y="2376"/>
                  </a:cubicBezTo>
                  <a:cubicBezTo>
                    <a:pt x="1433" y="2378"/>
                    <a:pt x="1433" y="2379"/>
                    <a:pt x="1433" y="2381"/>
                  </a:cubicBezTo>
                  <a:cubicBezTo>
                    <a:pt x="1434" y="2383"/>
                    <a:pt x="1435" y="2386"/>
                    <a:pt x="1436" y="2389"/>
                  </a:cubicBezTo>
                  <a:cubicBezTo>
                    <a:pt x="1437" y="2391"/>
                    <a:pt x="1438" y="2394"/>
                    <a:pt x="1440" y="2396"/>
                  </a:cubicBezTo>
                  <a:cubicBezTo>
                    <a:pt x="1441" y="2398"/>
                    <a:pt x="1443" y="2399"/>
                    <a:pt x="1444" y="2400"/>
                  </a:cubicBezTo>
                  <a:cubicBezTo>
                    <a:pt x="1446" y="2402"/>
                    <a:pt x="1447" y="2402"/>
                    <a:pt x="1448" y="2403"/>
                  </a:cubicBezTo>
                  <a:cubicBezTo>
                    <a:pt x="1449" y="2403"/>
                    <a:pt x="1450" y="2404"/>
                    <a:pt x="1450" y="2404"/>
                  </a:cubicBezTo>
                  <a:cubicBezTo>
                    <a:pt x="1451" y="2404"/>
                    <a:pt x="1451" y="2404"/>
                    <a:pt x="1451" y="2404"/>
                  </a:cubicBezTo>
                  <a:cubicBezTo>
                    <a:pt x="1452" y="2404"/>
                    <a:pt x="1452" y="2404"/>
                    <a:pt x="1452" y="2404"/>
                  </a:cubicBezTo>
                  <a:cubicBezTo>
                    <a:pt x="1452" y="2404"/>
                    <a:pt x="1452" y="2404"/>
                    <a:pt x="1452" y="2404"/>
                  </a:cubicBezTo>
                  <a:cubicBezTo>
                    <a:pt x="1451" y="2403"/>
                    <a:pt x="1450" y="2403"/>
                    <a:pt x="1449" y="2402"/>
                  </a:cubicBezTo>
                  <a:cubicBezTo>
                    <a:pt x="1448" y="2401"/>
                    <a:pt x="1447" y="2400"/>
                    <a:pt x="1446" y="2398"/>
                  </a:cubicBezTo>
                  <a:cubicBezTo>
                    <a:pt x="1445" y="2397"/>
                    <a:pt x="1444" y="2395"/>
                    <a:pt x="1444" y="2393"/>
                  </a:cubicBezTo>
                  <a:cubicBezTo>
                    <a:pt x="1442" y="2389"/>
                    <a:pt x="1441" y="2385"/>
                    <a:pt x="1440" y="2379"/>
                  </a:cubicBezTo>
                  <a:cubicBezTo>
                    <a:pt x="1440" y="2378"/>
                    <a:pt x="1440" y="2376"/>
                    <a:pt x="1440" y="2374"/>
                  </a:cubicBezTo>
                  <a:cubicBezTo>
                    <a:pt x="1440" y="2375"/>
                    <a:pt x="1440" y="2375"/>
                    <a:pt x="1440" y="2375"/>
                  </a:cubicBezTo>
                  <a:cubicBezTo>
                    <a:pt x="1441" y="2376"/>
                    <a:pt x="1442" y="2377"/>
                    <a:pt x="1443" y="2378"/>
                  </a:cubicBezTo>
                  <a:cubicBezTo>
                    <a:pt x="1444" y="2379"/>
                    <a:pt x="1445" y="2380"/>
                    <a:pt x="1446" y="2381"/>
                  </a:cubicBezTo>
                  <a:cubicBezTo>
                    <a:pt x="1447" y="2382"/>
                    <a:pt x="1448" y="2382"/>
                    <a:pt x="1449" y="2383"/>
                  </a:cubicBezTo>
                  <a:cubicBezTo>
                    <a:pt x="1450" y="2384"/>
                    <a:pt x="1451" y="2384"/>
                    <a:pt x="1452" y="2385"/>
                  </a:cubicBezTo>
                  <a:cubicBezTo>
                    <a:pt x="1453" y="2385"/>
                    <a:pt x="1454" y="2385"/>
                    <a:pt x="1454" y="2385"/>
                  </a:cubicBezTo>
                  <a:cubicBezTo>
                    <a:pt x="1455" y="2385"/>
                    <a:pt x="1455" y="2385"/>
                    <a:pt x="1456" y="2385"/>
                  </a:cubicBezTo>
                  <a:cubicBezTo>
                    <a:pt x="1456" y="2385"/>
                    <a:pt x="1457" y="2386"/>
                    <a:pt x="1458" y="2386"/>
                  </a:cubicBezTo>
                  <a:cubicBezTo>
                    <a:pt x="1458" y="2386"/>
                    <a:pt x="1459" y="2386"/>
                    <a:pt x="1459" y="2386"/>
                  </a:cubicBezTo>
                  <a:cubicBezTo>
                    <a:pt x="1460" y="2386"/>
                    <a:pt x="1460" y="2386"/>
                    <a:pt x="1460" y="2386"/>
                  </a:cubicBezTo>
                  <a:cubicBezTo>
                    <a:pt x="1461" y="2386"/>
                    <a:pt x="1461" y="2386"/>
                    <a:pt x="1462" y="2386"/>
                  </a:cubicBezTo>
                  <a:cubicBezTo>
                    <a:pt x="1462" y="2386"/>
                    <a:pt x="1463" y="2385"/>
                    <a:pt x="1464" y="2385"/>
                  </a:cubicBezTo>
                  <a:cubicBezTo>
                    <a:pt x="1464" y="2385"/>
                    <a:pt x="1465" y="2385"/>
                    <a:pt x="1465" y="2385"/>
                  </a:cubicBezTo>
                  <a:cubicBezTo>
                    <a:pt x="1465" y="2385"/>
                    <a:pt x="1465" y="2385"/>
                    <a:pt x="1465" y="2385"/>
                  </a:cubicBezTo>
                  <a:cubicBezTo>
                    <a:pt x="1465" y="2385"/>
                    <a:pt x="1465" y="2385"/>
                    <a:pt x="1465" y="2384"/>
                  </a:cubicBezTo>
                  <a:cubicBezTo>
                    <a:pt x="1465" y="2384"/>
                    <a:pt x="1464" y="2384"/>
                    <a:pt x="1464" y="2384"/>
                  </a:cubicBezTo>
                  <a:cubicBezTo>
                    <a:pt x="1463" y="2383"/>
                    <a:pt x="1463" y="2383"/>
                    <a:pt x="1462" y="2383"/>
                  </a:cubicBezTo>
                  <a:cubicBezTo>
                    <a:pt x="1462" y="2382"/>
                    <a:pt x="1462" y="2382"/>
                    <a:pt x="1461" y="2382"/>
                  </a:cubicBezTo>
                  <a:cubicBezTo>
                    <a:pt x="1461" y="2382"/>
                    <a:pt x="1461" y="2382"/>
                    <a:pt x="1460" y="2381"/>
                  </a:cubicBezTo>
                  <a:cubicBezTo>
                    <a:pt x="1460" y="2381"/>
                    <a:pt x="1459" y="2380"/>
                    <a:pt x="1458" y="2380"/>
                  </a:cubicBezTo>
                  <a:cubicBezTo>
                    <a:pt x="1458" y="2380"/>
                    <a:pt x="1457" y="2379"/>
                    <a:pt x="1457" y="2379"/>
                  </a:cubicBezTo>
                  <a:cubicBezTo>
                    <a:pt x="1456" y="2379"/>
                    <a:pt x="1456" y="2378"/>
                    <a:pt x="1456" y="2378"/>
                  </a:cubicBezTo>
                  <a:cubicBezTo>
                    <a:pt x="1455" y="2378"/>
                    <a:pt x="1454" y="2377"/>
                    <a:pt x="1453" y="2376"/>
                  </a:cubicBezTo>
                  <a:cubicBezTo>
                    <a:pt x="1452" y="2376"/>
                    <a:pt x="1451" y="2375"/>
                    <a:pt x="1451" y="2375"/>
                  </a:cubicBezTo>
                  <a:cubicBezTo>
                    <a:pt x="1450" y="2374"/>
                    <a:pt x="1449" y="2373"/>
                    <a:pt x="1448" y="2373"/>
                  </a:cubicBezTo>
                  <a:cubicBezTo>
                    <a:pt x="1447" y="2372"/>
                    <a:pt x="1446" y="2371"/>
                    <a:pt x="1446" y="2371"/>
                  </a:cubicBezTo>
                  <a:cubicBezTo>
                    <a:pt x="1445" y="2370"/>
                    <a:pt x="1444" y="2369"/>
                    <a:pt x="1443" y="2369"/>
                  </a:cubicBezTo>
                  <a:cubicBezTo>
                    <a:pt x="1443" y="2368"/>
                    <a:pt x="1442" y="2368"/>
                    <a:pt x="1441" y="2367"/>
                  </a:cubicBezTo>
                  <a:cubicBezTo>
                    <a:pt x="1441" y="2367"/>
                    <a:pt x="1441" y="2366"/>
                    <a:pt x="1440" y="2366"/>
                  </a:cubicBezTo>
                  <a:cubicBezTo>
                    <a:pt x="1440" y="2366"/>
                    <a:pt x="1440" y="2366"/>
                    <a:pt x="1440" y="2366"/>
                  </a:cubicBezTo>
                  <a:cubicBezTo>
                    <a:pt x="1440" y="2365"/>
                    <a:pt x="1440" y="2365"/>
                    <a:pt x="1440" y="2365"/>
                  </a:cubicBezTo>
                  <a:cubicBezTo>
                    <a:pt x="1440" y="2363"/>
                    <a:pt x="1440" y="2363"/>
                    <a:pt x="1440" y="2363"/>
                  </a:cubicBezTo>
                  <a:cubicBezTo>
                    <a:pt x="1440" y="2360"/>
                    <a:pt x="1440" y="2357"/>
                    <a:pt x="1441" y="2354"/>
                  </a:cubicBezTo>
                  <a:cubicBezTo>
                    <a:pt x="1441" y="2352"/>
                    <a:pt x="1441" y="2351"/>
                    <a:pt x="1441" y="2349"/>
                  </a:cubicBezTo>
                  <a:cubicBezTo>
                    <a:pt x="1441" y="2349"/>
                    <a:pt x="1441" y="2348"/>
                    <a:pt x="1441" y="2347"/>
                  </a:cubicBezTo>
                  <a:cubicBezTo>
                    <a:pt x="1440" y="2346"/>
                    <a:pt x="1440" y="2346"/>
                    <a:pt x="1440" y="2345"/>
                  </a:cubicBezTo>
                  <a:cubicBezTo>
                    <a:pt x="1440" y="2344"/>
                    <a:pt x="1440" y="2342"/>
                    <a:pt x="1440" y="2341"/>
                  </a:cubicBezTo>
                  <a:cubicBezTo>
                    <a:pt x="1440" y="2339"/>
                    <a:pt x="1440" y="2338"/>
                    <a:pt x="1439" y="2337"/>
                  </a:cubicBezTo>
                  <a:cubicBezTo>
                    <a:pt x="1439" y="2336"/>
                    <a:pt x="1439" y="2335"/>
                    <a:pt x="1439" y="2335"/>
                  </a:cubicBezTo>
                  <a:cubicBezTo>
                    <a:pt x="1439" y="2334"/>
                    <a:pt x="1439" y="2333"/>
                    <a:pt x="1438" y="2333"/>
                  </a:cubicBezTo>
                  <a:cubicBezTo>
                    <a:pt x="1438" y="2332"/>
                    <a:pt x="1438" y="2330"/>
                    <a:pt x="1437" y="2329"/>
                  </a:cubicBezTo>
                  <a:cubicBezTo>
                    <a:pt x="1437" y="2328"/>
                    <a:pt x="1436" y="2327"/>
                    <a:pt x="1436" y="2326"/>
                  </a:cubicBezTo>
                  <a:cubicBezTo>
                    <a:pt x="1436" y="2326"/>
                    <a:pt x="1436" y="2326"/>
                    <a:pt x="1436" y="2326"/>
                  </a:cubicBezTo>
                  <a:cubicBezTo>
                    <a:pt x="1460" y="2332"/>
                    <a:pt x="1481" y="2341"/>
                    <a:pt x="1486" y="2363"/>
                  </a:cubicBezTo>
                  <a:cubicBezTo>
                    <a:pt x="1489" y="2376"/>
                    <a:pt x="1489" y="2410"/>
                    <a:pt x="1477" y="2411"/>
                  </a:cubicBezTo>
                  <a:cubicBezTo>
                    <a:pt x="1466" y="2413"/>
                    <a:pt x="1453" y="2416"/>
                    <a:pt x="1446" y="2417"/>
                  </a:cubicBezTo>
                  <a:cubicBezTo>
                    <a:pt x="1436" y="2420"/>
                    <a:pt x="1425" y="2424"/>
                    <a:pt x="1414" y="2431"/>
                  </a:cubicBezTo>
                  <a:cubicBezTo>
                    <a:pt x="1414" y="2431"/>
                    <a:pt x="1414" y="2431"/>
                    <a:pt x="1413" y="2431"/>
                  </a:cubicBezTo>
                  <a:cubicBezTo>
                    <a:pt x="1412" y="2431"/>
                    <a:pt x="1412" y="2431"/>
                    <a:pt x="1411" y="2431"/>
                  </a:cubicBezTo>
                  <a:cubicBezTo>
                    <a:pt x="1410" y="2431"/>
                    <a:pt x="1410" y="2431"/>
                    <a:pt x="1409" y="2431"/>
                  </a:cubicBezTo>
                  <a:cubicBezTo>
                    <a:pt x="1409" y="2431"/>
                    <a:pt x="1408" y="2431"/>
                    <a:pt x="1408" y="2431"/>
                  </a:cubicBezTo>
                  <a:cubicBezTo>
                    <a:pt x="1407" y="2430"/>
                    <a:pt x="1406" y="2430"/>
                    <a:pt x="1405" y="2430"/>
                  </a:cubicBezTo>
                  <a:cubicBezTo>
                    <a:pt x="1403" y="2430"/>
                    <a:pt x="1401" y="2430"/>
                    <a:pt x="1399" y="2429"/>
                  </a:cubicBezTo>
                  <a:cubicBezTo>
                    <a:pt x="1397" y="2429"/>
                    <a:pt x="1395" y="2428"/>
                    <a:pt x="1394" y="2428"/>
                  </a:cubicBezTo>
                  <a:cubicBezTo>
                    <a:pt x="1394" y="2428"/>
                    <a:pt x="1393" y="2428"/>
                    <a:pt x="1393" y="2428"/>
                  </a:cubicBezTo>
                  <a:cubicBezTo>
                    <a:pt x="1393" y="2427"/>
                    <a:pt x="1393" y="2427"/>
                    <a:pt x="1393" y="2426"/>
                  </a:cubicBezTo>
                  <a:cubicBezTo>
                    <a:pt x="1392" y="2426"/>
                    <a:pt x="1392" y="2425"/>
                    <a:pt x="1392" y="2425"/>
                  </a:cubicBezTo>
                  <a:cubicBezTo>
                    <a:pt x="1391" y="2424"/>
                    <a:pt x="1390" y="2422"/>
                    <a:pt x="1390" y="2421"/>
                  </a:cubicBezTo>
                  <a:cubicBezTo>
                    <a:pt x="1389" y="2420"/>
                    <a:pt x="1389" y="2420"/>
                    <a:pt x="1389" y="2419"/>
                  </a:cubicBezTo>
                  <a:cubicBezTo>
                    <a:pt x="1388" y="2419"/>
                    <a:pt x="1388" y="2418"/>
                    <a:pt x="1387" y="2417"/>
                  </a:cubicBezTo>
                  <a:cubicBezTo>
                    <a:pt x="1387" y="2417"/>
                    <a:pt x="1387" y="2416"/>
                    <a:pt x="1386" y="2415"/>
                  </a:cubicBezTo>
                  <a:cubicBezTo>
                    <a:pt x="1386" y="2414"/>
                    <a:pt x="1385" y="2414"/>
                    <a:pt x="1385" y="2413"/>
                  </a:cubicBezTo>
                  <a:cubicBezTo>
                    <a:pt x="1384" y="2412"/>
                    <a:pt x="1384" y="2410"/>
                    <a:pt x="1383" y="2409"/>
                  </a:cubicBezTo>
                  <a:cubicBezTo>
                    <a:pt x="1382" y="2407"/>
                    <a:pt x="1381" y="2406"/>
                    <a:pt x="1381" y="2404"/>
                  </a:cubicBezTo>
                  <a:cubicBezTo>
                    <a:pt x="1380" y="2403"/>
                    <a:pt x="1379" y="2401"/>
                    <a:pt x="1379" y="2400"/>
                  </a:cubicBezTo>
                  <a:cubicBezTo>
                    <a:pt x="1378" y="2399"/>
                    <a:pt x="1378" y="2399"/>
                    <a:pt x="1378" y="2398"/>
                  </a:cubicBezTo>
                  <a:cubicBezTo>
                    <a:pt x="1377" y="2397"/>
                    <a:pt x="1377" y="2397"/>
                    <a:pt x="1377" y="2396"/>
                  </a:cubicBezTo>
                  <a:cubicBezTo>
                    <a:pt x="1376" y="2395"/>
                    <a:pt x="1375" y="2393"/>
                    <a:pt x="1375" y="2392"/>
                  </a:cubicBezTo>
                  <a:cubicBezTo>
                    <a:pt x="1375" y="2392"/>
                    <a:pt x="1374" y="2391"/>
                    <a:pt x="1374" y="2390"/>
                  </a:cubicBezTo>
                  <a:cubicBezTo>
                    <a:pt x="1374" y="2390"/>
                    <a:pt x="1374" y="2389"/>
                    <a:pt x="1374" y="2389"/>
                  </a:cubicBezTo>
                  <a:cubicBezTo>
                    <a:pt x="1373" y="2388"/>
                    <a:pt x="1373" y="2387"/>
                    <a:pt x="1372" y="2386"/>
                  </a:cubicBezTo>
                  <a:cubicBezTo>
                    <a:pt x="1372" y="2386"/>
                    <a:pt x="1372" y="2385"/>
                    <a:pt x="1372" y="2385"/>
                  </a:cubicBezTo>
                  <a:cubicBezTo>
                    <a:pt x="1371" y="2384"/>
                    <a:pt x="1371" y="2384"/>
                    <a:pt x="1371" y="2384"/>
                  </a:cubicBezTo>
                  <a:cubicBezTo>
                    <a:pt x="1371" y="2384"/>
                    <a:pt x="1371" y="2384"/>
                    <a:pt x="1371" y="2385"/>
                  </a:cubicBezTo>
                  <a:cubicBezTo>
                    <a:pt x="1371" y="2385"/>
                    <a:pt x="1371" y="2386"/>
                    <a:pt x="1371" y="2387"/>
                  </a:cubicBezTo>
                  <a:cubicBezTo>
                    <a:pt x="1371" y="2387"/>
                    <a:pt x="1371" y="2388"/>
                    <a:pt x="1371" y="2389"/>
                  </a:cubicBezTo>
                  <a:cubicBezTo>
                    <a:pt x="1370" y="2390"/>
                    <a:pt x="1370" y="2391"/>
                    <a:pt x="1370" y="2391"/>
                  </a:cubicBezTo>
                  <a:cubicBezTo>
                    <a:pt x="1370" y="2392"/>
                    <a:pt x="1370" y="2393"/>
                    <a:pt x="1370" y="2393"/>
                  </a:cubicBezTo>
                  <a:cubicBezTo>
                    <a:pt x="1371" y="2394"/>
                    <a:pt x="1371" y="2395"/>
                    <a:pt x="1371" y="2395"/>
                  </a:cubicBezTo>
                  <a:cubicBezTo>
                    <a:pt x="1371" y="2396"/>
                    <a:pt x="1371" y="2397"/>
                    <a:pt x="1371" y="2398"/>
                  </a:cubicBezTo>
                  <a:cubicBezTo>
                    <a:pt x="1371" y="2398"/>
                    <a:pt x="1371" y="2399"/>
                    <a:pt x="1371" y="2400"/>
                  </a:cubicBezTo>
                  <a:cubicBezTo>
                    <a:pt x="1371" y="2401"/>
                    <a:pt x="1372" y="2402"/>
                    <a:pt x="1372" y="2402"/>
                  </a:cubicBezTo>
                  <a:cubicBezTo>
                    <a:pt x="1372" y="2403"/>
                    <a:pt x="1372" y="2404"/>
                    <a:pt x="1373" y="2405"/>
                  </a:cubicBezTo>
                  <a:cubicBezTo>
                    <a:pt x="1373" y="2406"/>
                    <a:pt x="1373" y="2407"/>
                    <a:pt x="1374" y="2407"/>
                  </a:cubicBezTo>
                  <a:cubicBezTo>
                    <a:pt x="1374" y="2409"/>
                    <a:pt x="1375" y="2411"/>
                    <a:pt x="1376" y="2412"/>
                  </a:cubicBezTo>
                  <a:cubicBezTo>
                    <a:pt x="1377" y="2414"/>
                    <a:pt x="1377" y="2416"/>
                    <a:pt x="1379" y="2417"/>
                  </a:cubicBezTo>
                  <a:cubicBezTo>
                    <a:pt x="1379" y="2419"/>
                    <a:pt x="1381" y="2420"/>
                    <a:pt x="1382" y="2421"/>
                  </a:cubicBezTo>
                  <a:cubicBezTo>
                    <a:pt x="1382" y="2422"/>
                    <a:pt x="1383" y="2422"/>
                    <a:pt x="1383" y="2423"/>
                  </a:cubicBezTo>
                  <a:cubicBezTo>
                    <a:pt x="1384" y="2424"/>
                    <a:pt x="1384" y="2424"/>
                    <a:pt x="1385" y="2425"/>
                  </a:cubicBezTo>
                  <a:cubicBezTo>
                    <a:pt x="1385" y="2425"/>
                    <a:pt x="1384" y="2424"/>
                    <a:pt x="1384" y="2424"/>
                  </a:cubicBezTo>
                  <a:cubicBezTo>
                    <a:pt x="1383" y="2424"/>
                    <a:pt x="1382" y="2423"/>
                    <a:pt x="1381" y="2423"/>
                  </a:cubicBezTo>
                  <a:cubicBezTo>
                    <a:pt x="1379" y="2422"/>
                    <a:pt x="1377" y="2421"/>
                    <a:pt x="1375" y="2420"/>
                  </a:cubicBezTo>
                  <a:cubicBezTo>
                    <a:pt x="1371" y="2418"/>
                    <a:pt x="1367" y="2415"/>
                    <a:pt x="1362" y="2414"/>
                  </a:cubicBezTo>
                  <a:cubicBezTo>
                    <a:pt x="1361" y="2414"/>
                    <a:pt x="1361" y="2413"/>
                    <a:pt x="1360" y="2413"/>
                  </a:cubicBezTo>
                  <a:cubicBezTo>
                    <a:pt x="1360" y="2413"/>
                    <a:pt x="1360" y="2413"/>
                    <a:pt x="1360" y="2413"/>
                  </a:cubicBezTo>
                  <a:cubicBezTo>
                    <a:pt x="1359" y="2413"/>
                    <a:pt x="1359" y="2413"/>
                    <a:pt x="1359" y="2413"/>
                  </a:cubicBezTo>
                  <a:cubicBezTo>
                    <a:pt x="1358" y="2413"/>
                    <a:pt x="1358" y="2413"/>
                    <a:pt x="1358" y="2413"/>
                  </a:cubicBezTo>
                  <a:cubicBezTo>
                    <a:pt x="1358" y="2413"/>
                    <a:pt x="1357" y="2413"/>
                    <a:pt x="1357" y="2412"/>
                  </a:cubicBezTo>
                  <a:cubicBezTo>
                    <a:pt x="1356" y="2412"/>
                    <a:pt x="1355" y="2412"/>
                    <a:pt x="1355" y="2412"/>
                  </a:cubicBezTo>
                  <a:cubicBezTo>
                    <a:pt x="1352" y="2412"/>
                    <a:pt x="1350" y="2412"/>
                    <a:pt x="1347" y="2412"/>
                  </a:cubicBezTo>
                  <a:cubicBezTo>
                    <a:pt x="1343" y="2413"/>
                    <a:pt x="1338" y="2414"/>
                    <a:pt x="1335" y="2416"/>
                  </a:cubicBezTo>
                  <a:cubicBezTo>
                    <a:pt x="1331" y="2418"/>
                    <a:pt x="1328" y="2420"/>
                    <a:pt x="1325" y="2423"/>
                  </a:cubicBezTo>
                  <a:cubicBezTo>
                    <a:pt x="1322" y="2425"/>
                    <a:pt x="1320" y="2427"/>
                    <a:pt x="1318" y="2429"/>
                  </a:cubicBezTo>
                  <a:cubicBezTo>
                    <a:pt x="1316" y="2431"/>
                    <a:pt x="1314" y="2433"/>
                    <a:pt x="1313" y="2435"/>
                  </a:cubicBezTo>
                  <a:cubicBezTo>
                    <a:pt x="1312" y="2436"/>
                    <a:pt x="1311" y="2438"/>
                    <a:pt x="1311" y="2439"/>
                  </a:cubicBezTo>
                  <a:cubicBezTo>
                    <a:pt x="1310" y="2440"/>
                    <a:pt x="1310" y="2440"/>
                    <a:pt x="1310" y="2440"/>
                  </a:cubicBezTo>
                  <a:cubicBezTo>
                    <a:pt x="1310" y="2440"/>
                    <a:pt x="1310" y="2440"/>
                    <a:pt x="1311" y="2439"/>
                  </a:cubicBezTo>
                  <a:cubicBezTo>
                    <a:pt x="1312" y="2438"/>
                    <a:pt x="1313" y="2437"/>
                    <a:pt x="1314" y="2436"/>
                  </a:cubicBezTo>
                  <a:cubicBezTo>
                    <a:pt x="1316" y="2435"/>
                    <a:pt x="1318" y="2433"/>
                    <a:pt x="1320" y="2431"/>
                  </a:cubicBezTo>
                  <a:cubicBezTo>
                    <a:pt x="1322" y="2430"/>
                    <a:pt x="1325" y="2428"/>
                    <a:pt x="1328" y="2426"/>
                  </a:cubicBezTo>
                  <a:cubicBezTo>
                    <a:pt x="1330" y="2425"/>
                    <a:pt x="1334" y="2423"/>
                    <a:pt x="1337" y="2422"/>
                  </a:cubicBezTo>
                  <a:cubicBezTo>
                    <a:pt x="1340" y="2420"/>
                    <a:pt x="1344" y="2419"/>
                    <a:pt x="1348" y="2419"/>
                  </a:cubicBezTo>
                  <a:cubicBezTo>
                    <a:pt x="1350" y="2419"/>
                    <a:pt x="1352" y="2419"/>
                    <a:pt x="1354" y="2420"/>
                  </a:cubicBezTo>
                  <a:cubicBezTo>
                    <a:pt x="1354" y="2420"/>
                    <a:pt x="1355" y="2420"/>
                    <a:pt x="1355" y="2420"/>
                  </a:cubicBezTo>
                  <a:cubicBezTo>
                    <a:pt x="1356" y="2420"/>
                    <a:pt x="1356" y="2420"/>
                    <a:pt x="1357" y="2420"/>
                  </a:cubicBezTo>
                  <a:cubicBezTo>
                    <a:pt x="1357" y="2420"/>
                    <a:pt x="1357" y="2420"/>
                    <a:pt x="1357" y="2420"/>
                  </a:cubicBezTo>
                  <a:cubicBezTo>
                    <a:pt x="1358" y="2420"/>
                    <a:pt x="1358" y="2420"/>
                    <a:pt x="1358" y="2420"/>
                  </a:cubicBezTo>
                  <a:cubicBezTo>
                    <a:pt x="1358" y="2420"/>
                    <a:pt x="1358" y="2420"/>
                    <a:pt x="1358" y="2420"/>
                  </a:cubicBezTo>
                  <a:cubicBezTo>
                    <a:pt x="1358" y="2420"/>
                    <a:pt x="1358" y="2420"/>
                    <a:pt x="1358" y="2420"/>
                  </a:cubicBezTo>
                  <a:cubicBezTo>
                    <a:pt x="1358" y="2420"/>
                    <a:pt x="1358" y="2420"/>
                    <a:pt x="1358" y="2420"/>
                  </a:cubicBezTo>
                  <a:cubicBezTo>
                    <a:pt x="1358" y="2421"/>
                    <a:pt x="1358" y="2421"/>
                    <a:pt x="1358" y="2421"/>
                  </a:cubicBezTo>
                  <a:cubicBezTo>
                    <a:pt x="1359" y="2421"/>
                    <a:pt x="1359" y="2421"/>
                    <a:pt x="1359" y="2421"/>
                  </a:cubicBezTo>
                  <a:cubicBezTo>
                    <a:pt x="1363" y="2422"/>
                    <a:pt x="1367" y="2425"/>
                    <a:pt x="1371" y="2427"/>
                  </a:cubicBezTo>
                  <a:cubicBezTo>
                    <a:pt x="1373" y="2428"/>
                    <a:pt x="1375" y="2429"/>
                    <a:pt x="1377" y="2430"/>
                  </a:cubicBezTo>
                  <a:cubicBezTo>
                    <a:pt x="1376" y="2430"/>
                    <a:pt x="1375" y="2430"/>
                    <a:pt x="1375" y="2430"/>
                  </a:cubicBezTo>
                  <a:cubicBezTo>
                    <a:pt x="1374" y="2430"/>
                    <a:pt x="1373" y="2430"/>
                    <a:pt x="1372" y="2430"/>
                  </a:cubicBezTo>
                  <a:cubicBezTo>
                    <a:pt x="1371" y="2430"/>
                    <a:pt x="1370" y="2430"/>
                    <a:pt x="1369" y="2430"/>
                  </a:cubicBezTo>
                  <a:cubicBezTo>
                    <a:pt x="1368" y="2430"/>
                    <a:pt x="1368" y="2430"/>
                    <a:pt x="1367" y="2431"/>
                  </a:cubicBezTo>
                  <a:cubicBezTo>
                    <a:pt x="1367" y="2431"/>
                    <a:pt x="1366" y="2431"/>
                    <a:pt x="1365" y="2431"/>
                  </a:cubicBezTo>
                  <a:cubicBezTo>
                    <a:pt x="1364" y="2431"/>
                    <a:pt x="1363" y="2431"/>
                    <a:pt x="1362" y="2432"/>
                  </a:cubicBezTo>
                  <a:cubicBezTo>
                    <a:pt x="1360" y="2432"/>
                    <a:pt x="1357" y="2433"/>
                    <a:pt x="1355" y="2434"/>
                  </a:cubicBezTo>
                  <a:cubicBezTo>
                    <a:pt x="1353" y="2435"/>
                    <a:pt x="1351" y="2436"/>
                    <a:pt x="1348" y="2437"/>
                  </a:cubicBezTo>
                  <a:cubicBezTo>
                    <a:pt x="1346" y="2439"/>
                    <a:pt x="1344" y="2440"/>
                    <a:pt x="1342" y="2441"/>
                  </a:cubicBezTo>
                  <a:cubicBezTo>
                    <a:pt x="1340" y="2443"/>
                    <a:pt x="1338" y="2444"/>
                    <a:pt x="1336" y="2446"/>
                  </a:cubicBezTo>
                  <a:cubicBezTo>
                    <a:pt x="1335" y="2447"/>
                    <a:pt x="1335" y="2448"/>
                    <a:pt x="1334" y="2448"/>
                  </a:cubicBezTo>
                  <a:cubicBezTo>
                    <a:pt x="1333" y="2449"/>
                    <a:pt x="1333" y="2449"/>
                    <a:pt x="1333" y="2450"/>
                  </a:cubicBezTo>
                  <a:cubicBezTo>
                    <a:pt x="1332" y="2450"/>
                    <a:pt x="1332" y="2450"/>
                    <a:pt x="1332" y="2451"/>
                  </a:cubicBezTo>
                  <a:cubicBezTo>
                    <a:pt x="1331" y="2452"/>
                    <a:pt x="1330" y="2453"/>
                    <a:pt x="1330" y="2453"/>
                  </a:cubicBezTo>
                  <a:cubicBezTo>
                    <a:pt x="1329" y="2454"/>
                    <a:pt x="1328" y="2455"/>
                    <a:pt x="1328" y="2456"/>
                  </a:cubicBezTo>
                  <a:cubicBezTo>
                    <a:pt x="1327" y="2457"/>
                    <a:pt x="1327" y="2457"/>
                    <a:pt x="1326" y="2458"/>
                  </a:cubicBezTo>
                  <a:cubicBezTo>
                    <a:pt x="1326" y="2459"/>
                    <a:pt x="1326" y="2459"/>
                    <a:pt x="1325" y="2460"/>
                  </a:cubicBezTo>
                  <a:cubicBezTo>
                    <a:pt x="1325" y="2461"/>
                    <a:pt x="1324" y="2461"/>
                    <a:pt x="1324" y="2462"/>
                  </a:cubicBezTo>
                  <a:cubicBezTo>
                    <a:pt x="1324" y="2463"/>
                    <a:pt x="1324" y="2463"/>
                    <a:pt x="1323" y="2464"/>
                  </a:cubicBezTo>
                  <a:cubicBezTo>
                    <a:pt x="1323" y="2465"/>
                    <a:pt x="1323" y="2465"/>
                    <a:pt x="1323" y="2466"/>
                  </a:cubicBezTo>
                  <a:cubicBezTo>
                    <a:pt x="1322" y="2467"/>
                    <a:pt x="1322" y="2467"/>
                    <a:pt x="1322" y="2467"/>
                  </a:cubicBezTo>
                  <a:cubicBezTo>
                    <a:pt x="1322" y="2467"/>
                    <a:pt x="1323" y="2467"/>
                    <a:pt x="1323" y="2466"/>
                  </a:cubicBezTo>
                  <a:cubicBezTo>
                    <a:pt x="1323" y="2466"/>
                    <a:pt x="1324" y="2465"/>
                    <a:pt x="1325" y="2465"/>
                  </a:cubicBezTo>
                  <a:cubicBezTo>
                    <a:pt x="1325" y="2464"/>
                    <a:pt x="1326" y="2464"/>
                    <a:pt x="1326" y="2463"/>
                  </a:cubicBezTo>
                  <a:cubicBezTo>
                    <a:pt x="1327" y="2463"/>
                    <a:pt x="1327" y="2462"/>
                    <a:pt x="1328" y="2462"/>
                  </a:cubicBezTo>
                  <a:cubicBezTo>
                    <a:pt x="1328" y="2461"/>
                    <a:pt x="1329" y="2461"/>
                    <a:pt x="1329" y="2460"/>
                  </a:cubicBezTo>
                  <a:cubicBezTo>
                    <a:pt x="1330" y="2460"/>
                    <a:pt x="1331" y="2459"/>
                    <a:pt x="1331" y="2459"/>
                  </a:cubicBezTo>
                  <a:cubicBezTo>
                    <a:pt x="1332" y="2458"/>
                    <a:pt x="1333" y="2458"/>
                    <a:pt x="1333" y="2457"/>
                  </a:cubicBezTo>
                  <a:cubicBezTo>
                    <a:pt x="1334" y="2456"/>
                    <a:pt x="1335" y="2456"/>
                    <a:pt x="1336" y="2455"/>
                  </a:cubicBezTo>
                  <a:cubicBezTo>
                    <a:pt x="1336" y="2455"/>
                    <a:pt x="1336" y="2454"/>
                    <a:pt x="1337" y="2454"/>
                  </a:cubicBezTo>
                  <a:cubicBezTo>
                    <a:pt x="1337" y="2454"/>
                    <a:pt x="1338" y="2454"/>
                    <a:pt x="1338" y="2453"/>
                  </a:cubicBezTo>
                  <a:cubicBezTo>
                    <a:pt x="1339" y="2453"/>
                    <a:pt x="1340" y="2452"/>
                    <a:pt x="1341" y="2451"/>
                  </a:cubicBezTo>
                  <a:cubicBezTo>
                    <a:pt x="1342" y="2451"/>
                    <a:pt x="1342" y="2450"/>
                    <a:pt x="1343" y="2450"/>
                  </a:cubicBezTo>
                  <a:cubicBezTo>
                    <a:pt x="1344" y="2449"/>
                    <a:pt x="1344" y="2449"/>
                    <a:pt x="1345" y="2449"/>
                  </a:cubicBezTo>
                  <a:cubicBezTo>
                    <a:pt x="1345" y="2448"/>
                    <a:pt x="1346" y="2448"/>
                    <a:pt x="1346" y="2448"/>
                  </a:cubicBezTo>
                  <a:cubicBezTo>
                    <a:pt x="1348" y="2446"/>
                    <a:pt x="1350" y="2445"/>
                    <a:pt x="1352" y="2444"/>
                  </a:cubicBezTo>
                  <a:cubicBezTo>
                    <a:pt x="1354" y="2443"/>
                    <a:pt x="1356" y="2442"/>
                    <a:pt x="1358" y="2441"/>
                  </a:cubicBezTo>
                  <a:cubicBezTo>
                    <a:pt x="1359" y="2441"/>
                    <a:pt x="1360" y="2440"/>
                    <a:pt x="1361" y="2440"/>
                  </a:cubicBezTo>
                  <a:cubicBezTo>
                    <a:pt x="1362" y="2439"/>
                    <a:pt x="1363" y="2439"/>
                    <a:pt x="1364" y="2438"/>
                  </a:cubicBezTo>
                  <a:cubicBezTo>
                    <a:pt x="1365" y="2438"/>
                    <a:pt x="1366" y="2438"/>
                    <a:pt x="1367" y="2437"/>
                  </a:cubicBezTo>
                  <a:cubicBezTo>
                    <a:pt x="1368" y="2437"/>
                    <a:pt x="1368" y="2437"/>
                    <a:pt x="1369" y="2437"/>
                  </a:cubicBezTo>
                  <a:cubicBezTo>
                    <a:pt x="1369" y="2436"/>
                    <a:pt x="1370" y="2436"/>
                    <a:pt x="1370" y="2436"/>
                  </a:cubicBezTo>
                  <a:cubicBezTo>
                    <a:pt x="1371" y="2436"/>
                    <a:pt x="1372" y="2435"/>
                    <a:pt x="1373" y="2435"/>
                  </a:cubicBezTo>
                  <a:cubicBezTo>
                    <a:pt x="1374" y="2435"/>
                    <a:pt x="1375" y="2435"/>
                    <a:pt x="1375" y="2434"/>
                  </a:cubicBezTo>
                  <a:cubicBezTo>
                    <a:pt x="1376" y="2434"/>
                    <a:pt x="1377" y="2434"/>
                    <a:pt x="1378" y="2433"/>
                  </a:cubicBezTo>
                  <a:cubicBezTo>
                    <a:pt x="1379" y="2433"/>
                    <a:pt x="1379" y="2433"/>
                    <a:pt x="1380" y="2433"/>
                  </a:cubicBezTo>
                  <a:cubicBezTo>
                    <a:pt x="1381" y="2433"/>
                    <a:pt x="1381" y="2432"/>
                    <a:pt x="1382" y="2432"/>
                  </a:cubicBezTo>
                  <a:cubicBezTo>
                    <a:pt x="1382" y="2432"/>
                    <a:pt x="1382" y="2432"/>
                    <a:pt x="1383" y="2432"/>
                  </a:cubicBezTo>
                  <a:cubicBezTo>
                    <a:pt x="1383" y="2432"/>
                    <a:pt x="1384" y="2432"/>
                    <a:pt x="1384" y="2433"/>
                  </a:cubicBezTo>
                  <a:cubicBezTo>
                    <a:pt x="1389" y="2434"/>
                    <a:pt x="1393" y="2435"/>
                    <a:pt x="1398" y="2436"/>
                  </a:cubicBezTo>
                  <a:cubicBezTo>
                    <a:pt x="1400" y="2436"/>
                    <a:pt x="1402" y="2436"/>
                    <a:pt x="1404" y="2437"/>
                  </a:cubicBezTo>
                  <a:cubicBezTo>
                    <a:pt x="1405" y="2437"/>
                    <a:pt x="1406" y="2437"/>
                    <a:pt x="1406" y="2437"/>
                  </a:cubicBezTo>
                  <a:cubicBezTo>
                    <a:pt x="1398" y="2443"/>
                    <a:pt x="1391" y="2451"/>
                    <a:pt x="1384" y="2462"/>
                  </a:cubicBezTo>
                  <a:cubicBezTo>
                    <a:pt x="1384" y="2462"/>
                    <a:pt x="1384" y="2462"/>
                    <a:pt x="1384" y="2462"/>
                  </a:cubicBezTo>
                  <a:cubicBezTo>
                    <a:pt x="1382" y="2462"/>
                    <a:pt x="1381" y="2463"/>
                    <a:pt x="1379" y="2464"/>
                  </a:cubicBezTo>
                  <a:cubicBezTo>
                    <a:pt x="1378" y="2464"/>
                    <a:pt x="1376" y="2465"/>
                    <a:pt x="1375" y="2466"/>
                  </a:cubicBezTo>
                  <a:cubicBezTo>
                    <a:pt x="1373" y="2467"/>
                    <a:pt x="1372" y="2468"/>
                    <a:pt x="1370" y="2469"/>
                  </a:cubicBezTo>
                  <a:cubicBezTo>
                    <a:pt x="1369" y="2471"/>
                    <a:pt x="1367" y="2472"/>
                    <a:pt x="1365" y="2473"/>
                  </a:cubicBezTo>
                  <a:cubicBezTo>
                    <a:pt x="1362" y="2476"/>
                    <a:pt x="1359" y="2479"/>
                    <a:pt x="1355" y="2482"/>
                  </a:cubicBezTo>
                  <a:cubicBezTo>
                    <a:pt x="1355" y="2483"/>
                    <a:pt x="1354" y="2484"/>
                    <a:pt x="1353" y="2485"/>
                  </a:cubicBezTo>
                  <a:cubicBezTo>
                    <a:pt x="1352" y="2486"/>
                    <a:pt x="1351" y="2486"/>
                    <a:pt x="1351" y="2487"/>
                  </a:cubicBezTo>
                  <a:cubicBezTo>
                    <a:pt x="1349" y="2489"/>
                    <a:pt x="1348" y="2491"/>
                    <a:pt x="1346" y="2493"/>
                  </a:cubicBezTo>
                  <a:cubicBezTo>
                    <a:pt x="1343" y="2497"/>
                    <a:pt x="1341" y="2501"/>
                    <a:pt x="1338" y="2505"/>
                  </a:cubicBezTo>
                  <a:cubicBezTo>
                    <a:pt x="1336" y="2510"/>
                    <a:pt x="1334" y="2514"/>
                    <a:pt x="1332" y="2519"/>
                  </a:cubicBezTo>
                  <a:cubicBezTo>
                    <a:pt x="1331" y="2521"/>
                    <a:pt x="1330" y="2523"/>
                    <a:pt x="1330" y="2526"/>
                  </a:cubicBezTo>
                  <a:cubicBezTo>
                    <a:pt x="1329" y="2527"/>
                    <a:pt x="1329" y="2528"/>
                    <a:pt x="1329" y="2529"/>
                  </a:cubicBezTo>
                  <a:cubicBezTo>
                    <a:pt x="1328" y="2530"/>
                    <a:pt x="1328" y="2531"/>
                    <a:pt x="1328" y="2532"/>
                  </a:cubicBezTo>
                  <a:cubicBezTo>
                    <a:pt x="1327" y="2537"/>
                    <a:pt x="1326" y="2541"/>
                    <a:pt x="1325" y="2545"/>
                  </a:cubicBezTo>
                  <a:cubicBezTo>
                    <a:pt x="1325" y="2547"/>
                    <a:pt x="1325" y="2550"/>
                    <a:pt x="1325" y="2551"/>
                  </a:cubicBezTo>
                  <a:cubicBezTo>
                    <a:pt x="1325" y="2553"/>
                    <a:pt x="1325" y="2555"/>
                    <a:pt x="1325" y="2557"/>
                  </a:cubicBezTo>
                  <a:cubicBezTo>
                    <a:pt x="1325" y="2559"/>
                    <a:pt x="1325" y="2561"/>
                    <a:pt x="1325" y="2562"/>
                  </a:cubicBezTo>
                  <a:cubicBezTo>
                    <a:pt x="1325" y="2564"/>
                    <a:pt x="1325" y="2566"/>
                    <a:pt x="1325" y="2567"/>
                  </a:cubicBezTo>
                  <a:cubicBezTo>
                    <a:pt x="1326" y="2569"/>
                    <a:pt x="1326" y="2570"/>
                    <a:pt x="1326" y="2571"/>
                  </a:cubicBezTo>
                  <a:cubicBezTo>
                    <a:pt x="1326" y="2573"/>
                    <a:pt x="1327" y="2574"/>
                    <a:pt x="1327" y="2575"/>
                  </a:cubicBezTo>
                  <a:cubicBezTo>
                    <a:pt x="1327" y="2577"/>
                    <a:pt x="1328" y="2578"/>
                    <a:pt x="1328" y="2580"/>
                  </a:cubicBezTo>
                  <a:cubicBezTo>
                    <a:pt x="1328" y="2581"/>
                    <a:pt x="1328" y="2581"/>
                    <a:pt x="1328" y="2581"/>
                  </a:cubicBezTo>
                  <a:cubicBezTo>
                    <a:pt x="1328" y="2581"/>
                    <a:pt x="1328" y="2581"/>
                    <a:pt x="1328" y="2579"/>
                  </a:cubicBezTo>
                  <a:cubicBezTo>
                    <a:pt x="1328" y="2578"/>
                    <a:pt x="1328" y="2577"/>
                    <a:pt x="1328" y="2575"/>
                  </a:cubicBezTo>
                  <a:cubicBezTo>
                    <a:pt x="1328" y="2574"/>
                    <a:pt x="1328" y="2572"/>
                    <a:pt x="1328" y="2571"/>
                  </a:cubicBezTo>
                  <a:cubicBezTo>
                    <a:pt x="1328" y="2570"/>
                    <a:pt x="1328" y="2569"/>
                    <a:pt x="1329" y="2567"/>
                  </a:cubicBezTo>
                  <a:cubicBezTo>
                    <a:pt x="1329" y="2566"/>
                    <a:pt x="1329" y="2564"/>
                    <a:pt x="1329" y="2563"/>
                  </a:cubicBezTo>
                  <a:cubicBezTo>
                    <a:pt x="1329" y="2561"/>
                    <a:pt x="1329" y="2559"/>
                    <a:pt x="1329" y="2557"/>
                  </a:cubicBezTo>
                  <a:cubicBezTo>
                    <a:pt x="1330" y="2554"/>
                    <a:pt x="1330" y="2550"/>
                    <a:pt x="1331" y="2546"/>
                  </a:cubicBezTo>
                  <a:cubicBezTo>
                    <a:pt x="1332" y="2542"/>
                    <a:pt x="1333" y="2538"/>
                    <a:pt x="1335" y="2534"/>
                  </a:cubicBezTo>
                  <a:cubicBezTo>
                    <a:pt x="1336" y="2530"/>
                    <a:pt x="1337" y="2526"/>
                    <a:pt x="1339" y="2522"/>
                  </a:cubicBezTo>
                  <a:cubicBezTo>
                    <a:pt x="1341" y="2517"/>
                    <a:pt x="1343" y="2513"/>
                    <a:pt x="1345" y="2509"/>
                  </a:cubicBezTo>
                  <a:cubicBezTo>
                    <a:pt x="1347" y="2505"/>
                    <a:pt x="1350" y="2501"/>
                    <a:pt x="1352" y="2497"/>
                  </a:cubicBezTo>
                  <a:cubicBezTo>
                    <a:pt x="1355" y="2494"/>
                    <a:pt x="1358" y="2490"/>
                    <a:pt x="1361" y="2487"/>
                  </a:cubicBezTo>
                  <a:cubicBezTo>
                    <a:pt x="1363" y="2484"/>
                    <a:pt x="1366" y="2480"/>
                    <a:pt x="1369" y="2478"/>
                  </a:cubicBezTo>
                  <a:cubicBezTo>
                    <a:pt x="1372" y="2475"/>
                    <a:pt x="1375" y="2472"/>
                    <a:pt x="1378" y="2470"/>
                  </a:cubicBezTo>
                  <a:cubicBezTo>
                    <a:pt x="1378" y="2470"/>
                    <a:pt x="1379" y="2469"/>
                    <a:pt x="1379" y="2469"/>
                  </a:cubicBezTo>
                  <a:cubicBezTo>
                    <a:pt x="1371" y="2482"/>
                    <a:pt x="1365" y="2499"/>
                    <a:pt x="1361" y="2520"/>
                  </a:cubicBezTo>
                  <a:cubicBezTo>
                    <a:pt x="1364" y="2513"/>
                    <a:pt x="1368" y="2506"/>
                    <a:pt x="1372" y="2499"/>
                  </a:cubicBezTo>
                  <a:cubicBezTo>
                    <a:pt x="1372" y="2499"/>
                    <a:pt x="1372" y="2499"/>
                    <a:pt x="1372" y="2499"/>
                  </a:cubicBezTo>
                  <a:cubicBezTo>
                    <a:pt x="1371" y="2502"/>
                    <a:pt x="1370" y="2504"/>
                    <a:pt x="1369" y="2506"/>
                  </a:cubicBezTo>
                  <a:cubicBezTo>
                    <a:pt x="1369" y="2507"/>
                    <a:pt x="1369" y="2508"/>
                    <a:pt x="1368" y="2509"/>
                  </a:cubicBezTo>
                  <a:cubicBezTo>
                    <a:pt x="1368" y="2510"/>
                    <a:pt x="1368" y="2511"/>
                    <a:pt x="1367" y="2512"/>
                  </a:cubicBezTo>
                  <a:cubicBezTo>
                    <a:pt x="1367" y="2513"/>
                    <a:pt x="1366" y="2514"/>
                    <a:pt x="1366" y="2516"/>
                  </a:cubicBezTo>
                  <a:cubicBezTo>
                    <a:pt x="1366" y="2517"/>
                    <a:pt x="1365" y="2518"/>
                    <a:pt x="1365" y="2519"/>
                  </a:cubicBezTo>
                  <a:cubicBezTo>
                    <a:pt x="1364" y="2521"/>
                    <a:pt x="1364" y="2524"/>
                    <a:pt x="1363" y="2526"/>
                  </a:cubicBezTo>
                  <a:cubicBezTo>
                    <a:pt x="1362" y="2531"/>
                    <a:pt x="1361" y="2535"/>
                    <a:pt x="1360" y="2540"/>
                  </a:cubicBezTo>
                  <a:cubicBezTo>
                    <a:pt x="1359" y="2545"/>
                    <a:pt x="1359" y="2550"/>
                    <a:pt x="1358" y="2555"/>
                  </a:cubicBezTo>
                  <a:cubicBezTo>
                    <a:pt x="1358" y="2560"/>
                    <a:pt x="1357" y="2565"/>
                    <a:pt x="1357" y="2570"/>
                  </a:cubicBezTo>
                  <a:cubicBezTo>
                    <a:pt x="1357" y="2575"/>
                    <a:pt x="1358" y="2580"/>
                    <a:pt x="1358" y="2584"/>
                  </a:cubicBezTo>
                  <a:cubicBezTo>
                    <a:pt x="1358" y="2589"/>
                    <a:pt x="1359" y="2594"/>
                    <a:pt x="1360" y="2599"/>
                  </a:cubicBezTo>
                  <a:cubicBezTo>
                    <a:pt x="1360" y="2602"/>
                    <a:pt x="1360" y="2604"/>
                    <a:pt x="1361" y="2606"/>
                  </a:cubicBezTo>
                  <a:cubicBezTo>
                    <a:pt x="1361" y="2609"/>
                    <a:pt x="1362" y="2611"/>
                    <a:pt x="1362" y="2613"/>
                  </a:cubicBezTo>
                  <a:cubicBezTo>
                    <a:pt x="1363" y="2616"/>
                    <a:pt x="1363" y="2618"/>
                    <a:pt x="1364" y="2620"/>
                  </a:cubicBezTo>
                  <a:cubicBezTo>
                    <a:pt x="1365" y="2622"/>
                    <a:pt x="1365" y="2622"/>
                    <a:pt x="1365" y="2622"/>
                  </a:cubicBezTo>
                  <a:cubicBezTo>
                    <a:pt x="1365" y="2623"/>
                    <a:pt x="1365" y="2623"/>
                    <a:pt x="1365" y="2623"/>
                  </a:cubicBezTo>
                  <a:cubicBezTo>
                    <a:pt x="1365" y="2623"/>
                    <a:pt x="1365" y="2623"/>
                    <a:pt x="1365" y="2623"/>
                  </a:cubicBezTo>
                  <a:cubicBezTo>
                    <a:pt x="1365" y="2624"/>
                    <a:pt x="1365" y="2624"/>
                    <a:pt x="1365" y="2624"/>
                  </a:cubicBezTo>
                  <a:cubicBezTo>
                    <a:pt x="1365" y="2625"/>
                    <a:pt x="1366" y="2626"/>
                    <a:pt x="1366" y="2627"/>
                  </a:cubicBezTo>
                  <a:cubicBezTo>
                    <a:pt x="1367" y="2629"/>
                    <a:pt x="1368" y="2631"/>
                    <a:pt x="1368" y="2634"/>
                  </a:cubicBezTo>
                  <a:cubicBezTo>
                    <a:pt x="1369" y="2636"/>
                    <a:pt x="1370" y="2638"/>
                    <a:pt x="1371" y="2640"/>
                  </a:cubicBezTo>
                  <a:cubicBezTo>
                    <a:pt x="1373" y="2644"/>
                    <a:pt x="1374" y="2648"/>
                    <a:pt x="1376" y="2652"/>
                  </a:cubicBezTo>
                  <a:cubicBezTo>
                    <a:pt x="1377" y="2654"/>
                    <a:pt x="1378" y="2656"/>
                    <a:pt x="1379" y="2657"/>
                  </a:cubicBezTo>
                  <a:cubicBezTo>
                    <a:pt x="1380" y="2659"/>
                    <a:pt x="1381" y="2661"/>
                    <a:pt x="1382" y="2663"/>
                  </a:cubicBezTo>
                  <a:cubicBezTo>
                    <a:pt x="1383" y="2665"/>
                    <a:pt x="1384" y="2666"/>
                    <a:pt x="1385" y="2668"/>
                  </a:cubicBezTo>
                  <a:cubicBezTo>
                    <a:pt x="1385" y="2669"/>
                    <a:pt x="1386" y="2670"/>
                    <a:pt x="1386" y="2670"/>
                  </a:cubicBezTo>
                  <a:cubicBezTo>
                    <a:pt x="1387" y="2671"/>
                    <a:pt x="1387" y="2672"/>
                    <a:pt x="1387" y="2673"/>
                  </a:cubicBezTo>
                  <a:cubicBezTo>
                    <a:pt x="1389" y="2676"/>
                    <a:pt x="1391" y="2679"/>
                    <a:pt x="1393" y="2682"/>
                  </a:cubicBezTo>
                  <a:cubicBezTo>
                    <a:pt x="1395" y="2685"/>
                    <a:pt x="1397" y="2687"/>
                    <a:pt x="1398" y="2690"/>
                  </a:cubicBezTo>
                  <a:cubicBezTo>
                    <a:pt x="1402" y="2695"/>
                    <a:pt x="1405" y="2699"/>
                    <a:pt x="1407" y="2702"/>
                  </a:cubicBezTo>
                  <a:cubicBezTo>
                    <a:pt x="1410" y="2706"/>
                    <a:pt x="1412" y="2708"/>
                    <a:pt x="1413" y="2710"/>
                  </a:cubicBezTo>
                  <a:cubicBezTo>
                    <a:pt x="1415" y="2712"/>
                    <a:pt x="1415" y="2713"/>
                    <a:pt x="1415" y="2713"/>
                  </a:cubicBezTo>
                  <a:cubicBezTo>
                    <a:pt x="1415" y="2713"/>
                    <a:pt x="1413" y="2709"/>
                    <a:pt x="1409" y="2701"/>
                  </a:cubicBezTo>
                  <a:cubicBezTo>
                    <a:pt x="1406" y="2698"/>
                    <a:pt x="1404" y="2693"/>
                    <a:pt x="1401" y="2688"/>
                  </a:cubicBezTo>
                  <a:cubicBezTo>
                    <a:pt x="1398" y="2683"/>
                    <a:pt x="1395" y="2677"/>
                    <a:pt x="1391" y="2671"/>
                  </a:cubicBezTo>
                  <a:cubicBezTo>
                    <a:pt x="1391" y="2670"/>
                    <a:pt x="1391" y="2669"/>
                    <a:pt x="1390" y="2668"/>
                  </a:cubicBezTo>
                  <a:cubicBezTo>
                    <a:pt x="1390" y="2667"/>
                    <a:pt x="1389" y="2666"/>
                    <a:pt x="1389" y="2666"/>
                  </a:cubicBezTo>
                  <a:cubicBezTo>
                    <a:pt x="1388" y="2664"/>
                    <a:pt x="1387" y="2662"/>
                    <a:pt x="1386" y="2660"/>
                  </a:cubicBezTo>
                  <a:cubicBezTo>
                    <a:pt x="1385" y="2657"/>
                    <a:pt x="1383" y="2653"/>
                    <a:pt x="1382" y="2649"/>
                  </a:cubicBezTo>
                  <a:cubicBezTo>
                    <a:pt x="1380" y="2646"/>
                    <a:pt x="1378" y="2642"/>
                    <a:pt x="1377" y="2638"/>
                  </a:cubicBezTo>
                  <a:cubicBezTo>
                    <a:pt x="1376" y="2636"/>
                    <a:pt x="1375" y="2633"/>
                    <a:pt x="1375" y="2631"/>
                  </a:cubicBezTo>
                  <a:cubicBezTo>
                    <a:pt x="1374" y="2629"/>
                    <a:pt x="1373" y="2627"/>
                    <a:pt x="1373" y="2625"/>
                  </a:cubicBezTo>
                  <a:cubicBezTo>
                    <a:pt x="1373" y="2624"/>
                    <a:pt x="1372" y="2623"/>
                    <a:pt x="1372" y="2622"/>
                  </a:cubicBezTo>
                  <a:cubicBezTo>
                    <a:pt x="1372" y="2621"/>
                    <a:pt x="1372" y="2621"/>
                    <a:pt x="1372" y="2621"/>
                  </a:cubicBezTo>
                  <a:cubicBezTo>
                    <a:pt x="1372" y="2621"/>
                    <a:pt x="1372" y="2621"/>
                    <a:pt x="1372" y="2621"/>
                  </a:cubicBezTo>
                  <a:cubicBezTo>
                    <a:pt x="1371" y="2620"/>
                    <a:pt x="1371" y="2620"/>
                    <a:pt x="1371" y="2620"/>
                  </a:cubicBezTo>
                  <a:cubicBezTo>
                    <a:pt x="1371" y="2618"/>
                    <a:pt x="1371" y="2618"/>
                    <a:pt x="1371" y="2618"/>
                  </a:cubicBezTo>
                  <a:cubicBezTo>
                    <a:pt x="1371" y="2618"/>
                    <a:pt x="1371" y="2618"/>
                    <a:pt x="1371" y="2617"/>
                  </a:cubicBezTo>
                  <a:cubicBezTo>
                    <a:pt x="1372" y="2619"/>
                    <a:pt x="1373" y="2620"/>
                    <a:pt x="1374" y="2621"/>
                  </a:cubicBezTo>
                  <a:cubicBezTo>
                    <a:pt x="1375" y="2623"/>
                    <a:pt x="1377" y="2626"/>
                    <a:pt x="1380" y="2628"/>
                  </a:cubicBezTo>
                  <a:cubicBezTo>
                    <a:pt x="1384" y="2633"/>
                    <a:pt x="1389" y="2639"/>
                    <a:pt x="1395" y="2646"/>
                  </a:cubicBezTo>
                  <a:cubicBezTo>
                    <a:pt x="1397" y="2647"/>
                    <a:pt x="1398" y="2649"/>
                    <a:pt x="1400" y="2651"/>
                  </a:cubicBezTo>
                  <a:cubicBezTo>
                    <a:pt x="1401" y="2652"/>
                    <a:pt x="1403" y="2654"/>
                    <a:pt x="1404" y="2656"/>
                  </a:cubicBezTo>
                  <a:cubicBezTo>
                    <a:pt x="1407" y="2659"/>
                    <a:pt x="1410" y="2662"/>
                    <a:pt x="1414" y="2665"/>
                  </a:cubicBezTo>
                  <a:cubicBezTo>
                    <a:pt x="1417" y="2669"/>
                    <a:pt x="1420" y="2672"/>
                    <a:pt x="1423" y="2675"/>
                  </a:cubicBezTo>
                  <a:cubicBezTo>
                    <a:pt x="1425" y="2677"/>
                    <a:pt x="1427" y="2678"/>
                    <a:pt x="1428" y="2680"/>
                  </a:cubicBezTo>
                  <a:cubicBezTo>
                    <a:pt x="1430" y="2681"/>
                    <a:pt x="1431" y="2683"/>
                    <a:pt x="1433" y="2684"/>
                  </a:cubicBezTo>
                  <a:cubicBezTo>
                    <a:pt x="1439" y="2690"/>
                    <a:pt x="1444" y="2696"/>
                    <a:pt x="1448" y="2701"/>
                  </a:cubicBezTo>
                  <a:cubicBezTo>
                    <a:pt x="1449" y="2702"/>
                    <a:pt x="1449" y="2703"/>
                    <a:pt x="1450" y="2703"/>
                  </a:cubicBezTo>
                  <a:cubicBezTo>
                    <a:pt x="1450" y="2704"/>
                    <a:pt x="1451" y="2705"/>
                    <a:pt x="1451" y="2705"/>
                  </a:cubicBezTo>
                  <a:cubicBezTo>
                    <a:pt x="1452" y="2706"/>
                    <a:pt x="1452" y="2706"/>
                    <a:pt x="1452" y="2707"/>
                  </a:cubicBezTo>
                  <a:cubicBezTo>
                    <a:pt x="1453" y="2708"/>
                    <a:pt x="1453" y="2708"/>
                    <a:pt x="1453" y="2709"/>
                  </a:cubicBezTo>
                  <a:cubicBezTo>
                    <a:pt x="1454" y="2710"/>
                    <a:pt x="1455" y="2711"/>
                    <a:pt x="1455" y="2712"/>
                  </a:cubicBezTo>
                  <a:cubicBezTo>
                    <a:pt x="1456" y="2713"/>
                    <a:pt x="1456" y="2714"/>
                    <a:pt x="1457" y="2715"/>
                  </a:cubicBezTo>
                  <a:cubicBezTo>
                    <a:pt x="1457" y="2716"/>
                    <a:pt x="1457" y="2717"/>
                    <a:pt x="1457" y="2718"/>
                  </a:cubicBezTo>
                  <a:cubicBezTo>
                    <a:pt x="1458" y="2718"/>
                    <a:pt x="1458" y="2719"/>
                    <a:pt x="1458" y="2720"/>
                  </a:cubicBezTo>
                  <a:cubicBezTo>
                    <a:pt x="1458" y="2721"/>
                    <a:pt x="1459" y="2721"/>
                    <a:pt x="1459" y="2721"/>
                  </a:cubicBezTo>
                  <a:cubicBezTo>
                    <a:pt x="1459" y="2721"/>
                    <a:pt x="1459" y="2721"/>
                    <a:pt x="1459" y="2720"/>
                  </a:cubicBezTo>
                  <a:cubicBezTo>
                    <a:pt x="1458" y="2719"/>
                    <a:pt x="1459" y="2718"/>
                    <a:pt x="1458" y="2718"/>
                  </a:cubicBezTo>
                  <a:cubicBezTo>
                    <a:pt x="1458" y="2717"/>
                    <a:pt x="1458" y="2716"/>
                    <a:pt x="1458" y="2715"/>
                  </a:cubicBezTo>
                  <a:cubicBezTo>
                    <a:pt x="1458" y="2714"/>
                    <a:pt x="1458" y="2713"/>
                    <a:pt x="1457" y="2711"/>
                  </a:cubicBezTo>
                  <a:cubicBezTo>
                    <a:pt x="1457" y="2711"/>
                    <a:pt x="1457" y="2710"/>
                    <a:pt x="1457" y="2710"/>
                  </a:cubicBezTo>
                  <a:cubicBezTo>
                    <a:pt x="1457" y="2709"/>
                    <a:pt x="1456" y="2708"/>
                    <a:pt x="1456" y="2708"/>
                  </a:cubicBezTo>
                  <a:cubicBezTo>
                    <a:pt x="1455" y="2705"/>
                    <a:pt x="1454" y="2702"/>
                    <a:pt x="1452" y="2699"/>
                  </a:cubicBezTo>
                  <a:cubicBezTo>
                    <a:pt x="1450" y="2696"/>
                    <a:pt x="1448" y="2692"/>
                    <a:pt x="1446" y="2689"/>
                  </a:cubicBezTo>
                  <a:cubicBezTo>
                    <a:pt x="1443" y="2686"/>
                    <a:pt x="1441" y="2683"/>
                    <a:pt x="1438" y="2679"/>
                  </a:cubicBezTo>
                  <a:cubicBezTo>
                    <a:pt x="1437" y="2679"/>
                    <a:pt x="1436" y="2678"/>
                    <a:pt x="1436" y="2677"/>
                  </a:cubicBezTo>
                  <a:cubicBezTo>
                    <a:pt x="1435" y="2676"/>
                    <a:pt x="1434" y="2675"/>
                    <a:pt x="1433" y="2675"/>
                  </a:cubicBezTo>
                  <a:cubicBezTo>
                    <a:pt x="1432" y="2673"/>
                    <a:pt x="1430" y="2671"/>
                    <a:pt x="1429" y="2670"/>
                  </a:cubicBezTo>
                  <a:cubicBezTo>
                    <a:pt x="1426" y="2666"/>
                    <a:pt x="1423" y="2663"/>
                    <a:pt x="1419" y="2660"/>
                  </a:cubicBezTo>
                  <a:cubicBezTo>
                    <a:pt x="1416" y="2657"/>
                    <a:pt x="1413" y="2653"/>
                    <a:pt x="1410" y="2650"/>
                  </a:cubicBezTo>
                  <a:cubicBezTo>
                    <a:pt x="1408" y="2649"/>
                    <a:pt x="1406" y="2647"/>
                    <a:pt x="1405" y="2645"/>
                  </a:cubicBezTo>
                  <a:cubicBezTo>
                    <a:pt x="1403" y="2644"/>
                    <a:pt x="1402" y="2642"/>
                    <a:pt x="1400" y="2641"/>
                  </a:cubicBezTo>
                  <a:cubicBezTo>
                    <a:pt x="1394" y="2635"/>
                    <a:pt x="1388" y="2630"/>
                    <a:pt x="1383" y="2625"/>
                  </a:cubicBezTo>
                  <a:cubicBezTo>
                    <a:pt x="1380" y="2623"/>
                    <a:pt x="1378" y="2621"/>
                    <a:pt x="1376" y="2619"/>
                  </a:cubicBezTo>
                  <a:cubicBezTo>
                    <a:pt x="1374" y="2617"/>
                    <a:pt x="1372" y="2615"/>
                    <a:pt x="1370" y="2614"/>
                  </a:cubicBezTo>
                  <a:cubicBezTo>
                    <a:pt x="1370" y="2614"/>
                    <a:pt x="1370" y="2614"/>
                    <a:pt x="1370" y="2614"/>
                  </a:cubicBezTo>
                  <a:cubicBezTo>
                    <a:pt x="1370" y="2613"/>
                    <a:pt x="1370" y="2612"/>
                    <a:pt x="1369" y="2612"/>
                  </a:cubicBezTo>
                  <a:cubicBezTo>
                    <a:pt x="1369" y="2607"/>
                    <a:pt x="1368" y="2603"/>
                    <a:pt x="1367" y="2598"/>
                  </a:cubicBezTo>
                  <a:cubicBezTo>
                    <a:pt x="1366" y="2593"/>
                    <a:pt x="1366" y="2589"/>
                    <a:pt x="1366" y="2584"/>
                  </a:cubicBezTo>
                  <a:cubicBezTo>
                    <a:pt x="1365" y="2579"/>
                    <a:pt x="1365" y="2574"/>
                    <a:pt x="1365" y="2570"/>
                  </a:cubicBezTo>
                  <a:cubicBezTo>
                    <a:pt x="1365" y="2565"/>
                    <a:pt x="1366" y="2560"/>
                    <a:pt x="1366" y="2555"/>
                  </a:cubicBezTo>
                  <a:cubicBezTo>
                    <a:pt x="1366" y="2551"/>
                    <a:pt x="1367" y="2546"/>
                    <a:pt x="1368" y="2541"/>
                  </a:cubicBezTo>
                  <a:cubicBezTo>
                    <a:pt x="1368" y="2537"/>
                    <a:pt x="1369" y="2532"/>
                    <a:pt x="1370" y="2528"/>
                  </a:cubicBezTo>
                  <a:cubicBezTo>
                    <a:pt x="1371" y="2525"/>
                    <a:pt x="1371" y="2523"/>
                    <a:pt x="1372" y="2521"/>
                  </a:cubicBezTo>
                  <a:cubicBezTo>
                    <a:pt x="1372" y="2520"/>
                    <a:pt x="1373" y="2519"/>
                    <a:pt x="1373" y="2518"/>
                  </a:cubicBezTo>
                  <a:cubicBezTo>
                    <a:pt x="1373" y="2517"/>
                    <a:pt x="1374" y="2516"/>
                    <a:pt x="1374" y="2514"/>
                  </a:cubicBezTo>
                  <a:cubicBezTo>
                    <a:pt x="1376" y="2506"/>
                    <a:pt x="1380" y="2498"/>
                    <a:pt x="1383" y="2490"/>
                  </a:cubicBezTo>
                  <a:cubicBezTo>
                    <a:pt x="1385" y="2487"/>
                    <a:pt x="1386" y="2483"/>
                    <a:pt x="1388" y="2480"/>
                  </a:cubicBezTo>
                  <a:cubicBezTo>
                    <a:pt x="1389" y="2478"/>
                    <a:pt x="1390" y="2476"/>
                    <a:pt x="1391" y="2474"/>
                  </a:cubicBezTo>
                  <a:cubicBezTo>
                    <a:pt x="1392" y="2473"/>
                    <a:pt x="1393" y="2471"/>
                    <a:pt x="1394" y="2470"/>
                  </a:cubicBezTo>
                  <a:cubicBezTo>
                    <a:pt x="1395" y="2468"/>
                    <a:pt x="1395" y="2467"/>
                    <a:pt x="1396" y="2466"/>
                  </a:cubicBezTo>
                  <a:cubicBezTo>
                    <a:pt x="1425" y="2434"/>
                    <a:pt x="1454" y="2428"/>
                    <a:pt x="1486" y="2433"/>
                  </a:cubicBezTo>
                  <a:cubicBezTo>
                    <a:pt x="1486" y="2433"/>
                    <a:pt x="1487" y="2434"/>
                    <a:pt x="1487" y="2435"/>
                  </a:cubicBezTo>
                  <a:cubicBezTo>
                    <a:pt x="1485" y="2438"/>
                    <a:pt x="1482" y="2440"/>
                    <a:pt x="1479" y="2442"/>
                  </a:cubicBezTo>
                  <a:cubicBezTo>
                    <a:pt x="1476" y="2445"/>
                    <a:pt x="1472" y="2448"/>
                    <a:pt x="1467" y="2450"/>
                  </a:cubicBezTo>
                  <a:cubicBezTo>
                    <a:pt x="1465" y="2452"/>
                    <a:pt x="1462" y="2453"/>
                    <a:pt x="1460" y="2454"/>
                  </a:cubicBezTo>
                  <a:cubicBezTo>
                    <a:pt x="1459" y="2454"/>
                    <a:pt x="1457" y="2455"/>
                    <a:pt x="1456" y="2456"/>
                  </a:cubicBezTo>
                  <a:cubicBezTo>
                    <a:pt x="1455" y="2456"/>
                    <a:pt x="1453" y="2457"/>
                    <a:pt x="1452" y="2457"/>
                  </a:cubicBezTo>
                  <a:cubicBezTo>
                    <a:pt x="1449" y="2459"/>
                    <a:pt x="1447" y="2460"/>
                    <a:pt x="1444" y="2461"/>
                  </a:cubicBezTo>
                  <a:cubicBezTo>
                    <a:pt x="1441" y="2462"/>
                    <a:pt x="1438" y="2464"/>
                    <a:pt x="1436" y="2465"/>
                  </a:cubicBezTo>
                  <a:cubicBezTo>
                    <a:pt x="1433" y="2467"/>
                    <a:pt x="1430" y="2468"/>
                    <a:pt x="1427" y="2470"/>
                  </a:cubicBezTo>
                  <a:cubicBezTo>
                    <a:pt x="1424" y="2472"/>
                    <a:pt x="1422" y="2474"/>
                    <a:pt x="1419" y="2476"/>
                  </a:cubicBezTo>
                  <a:cubicBezTo>
                    <a:pt x="1419" y="2476"/>
                    <a:pt x="1418" y="2477"/>
                    <a:pt x="1417" y="2478"/>
                  </a:cubicBezTo>
                  <a:cubicBezTo>
                    <a:pt x="1417" y="2478"/>
                    <a:pt x="1416" y="2479"/>
                    <a:pt x="1416" y="2479"/>
                  </a:cubicBezTo>
                  <a:cubicBezTo>
                    <a:pt x="1414" y="2481"/>
                    <a:pt x="1414" y="2481"/>
                    <a:pt x="1414" y="2481"/>
                  </a:cubicBezTo>
                  <a:cubicBezTo>
                    <a:pt x="1413" y="2482"/>
                    <a:pt x="1413" y="2482"/>
                    <a:pt x="1412" y="2483"/>
                  </a:cubicBezTo>
                  <a:cubicBezTo>
                    <a:pt x="1411" y="2484"/>
                    <a:pt x="1411" y="2484"/>
                    <a:pt x="1411" y="2484"/>
                  </a:cubicBezTo>
                  <a:cubicBezTo>
                    <a:pt x="1411" y="2484"/>
                    <a:pt x="1411" y="2484"/>
                    <a:pt x="1411" y="2484"/>
                  </a:cubicBezTo>
                  <a:cubicBezTo>
                    <a:pt x="1411" y="2484"/>
                    <a:pt x="1411" y="2484"/>
                    <a:pt x="1411" y="2484"/>
                  </a:cubicBezTo>
                  <a:cubicBezTo>
                    <a:pt x="1411" y="2484"/>
                    <a:pt x="1411" y="2484"/>
                    <a:pt x="1411" y="2484"/>
                  </a:cubicBezTo>
                  <a:cubicBezTo>
                    <a:pt x="1411" y="2485"/>
                    <a:pt x="1411" y="2485"/>
                    <a:pt x="1411" y="2485"/>
                  </a:cubicBezTo>
                  <a:cubicBezTo>
                    <a:pt x="1411" y="2485"/>
                    <a:pt x="1411" y="2485"/>
                    <a:pt x="1411" y="2485"/>
                  </a:cubicBezTo>
                  <a:cubicBezTo>
                    <a:pt x="1410" y="2486"/>
                    <a:pt x="1410" y="2486"/>
                    <a:pt x="1410" y="2486"/>
                  </a:cubicBezTo>
                  <a:cubicBezTo>
                    <a:pt x="1410" y="2487"/>
                    <a:pt x="1410" y="2487"/>
                    <a:pt x="1410" y="2487"/>
                  </a:cubicBezTo>
                  <a:cubicBezTo>
                    <a:pt x="1409" y="2487"/>
                    <a:pt x="1409" y="2487"/>
                    <a:pt x="1409" y="2487"/>
                  </a:cubicBezTo>
                  <a:cubicBezTo>
                    <a:pt x="1409" y="2488"/>
                    <a:pt x="1408" y="2489"/>
                    <a:pt x="1408" y="2489"/>
                  </a:cubicBezTo>
                  <a:cubicBezTo>
                    <a:pt x="1407" y="2490"/>
                    <a:pt x="1407" y="2491"/>
                    <a:pt x="1407" y="2491"/>
                  </a:cubicBezTo>
                  <a:cubicBezTo>
                    <a:pt x="1403" y="2497"/>
                    <a:pt x="1401" y="2503"/>
                    <a:pt x="1400" y="2509"/>
                  </a:cubicBezTo>
                  <a:cubicBezTo>
                    <a:pt x="1398" y="2515"/>
                    <a:pt x="1397" y="2521"/>
                    <a:pt x="1396" y="2526"/>
                  </a:cubicBezTo>
                  <a:cubicBezTo>
                    <a:pt x="1395" y="2531"/>
                    <a:pt x="1395" y="2536"/>
                    <a:pt x="1395" y="2541"/>
                  </a:cubicBezTo>
                  <a:cubicBezTo>
                    <a:pt x="1394" y="2546"/>
                    <a:pt x="1395" y="2551"/>
                    <a:pt x="1396" y="2555"/>
                  </a:cubicBezTo>
                  <a:cubicBezTo>
                    <a:pt x="1397" y="2558"/>
                    <a:pt x="1399" y="2561"/>
                    <a:pt x="1401" y="2564"/>
                  </a:cubicBezTo>
                  <a:cubicBezTo>
                    <a:pt x="1403" y="2566"/>
                    <a:pt x="1405" y="2567"/>
                    <a:pt x="1406" y="2568"/>
                  </a:cubicBezTo>
                  <a:cubicBezTo>
                    <a:pt x="1407" y="2568"/>
                    <a:pt x="1407" y="2568"/>
                    <a:pt x="1408" y="2568"/>
                  </a:cubicBezTo>
                  <a:cubicBezTo>
                    <a:pt x="1408" y="2569"/>
                    <a:pt x="1408" y="2569"/>
                    <a:pt x="1408" y="2569"/>
                  </a:cubicBezTo>
                  <a:cubicBezTo>
                    <a:pt x="1408" y="2569"/>
                    <a:pt x="1408" y="2568"/>
                    <a:pt x="1408" y="2568"/>
                  </a:cubicBezTo>
                  <a:cubicBezTo>
                    <a:pt x="1407" y="2568"/>
                    <a:pt x="1407" y="2568"/>
                    <a:pt x="1406" y="2567"/>
                  </a:cubicBezTo>
                  <a:cubicBezTo>
                    <a:pt x="1405" y="2566"/>
                    <a:pt x="1404" y="2565"/>
                    <a:pt x="1402" y="2563"/>
                  </a:cubicBezTo>
                  <a:cubicBezTo>
                    <a:pt x="1401" y="2560"/>
                    <a:pt x="1400" y="2557"/>
                    <a:pt x="1399" y="2554"/>
                  </a:cubicBezTo>
                  <a:cubicBezTo>
                    <a:pt x="1399" y="2552"/>
                    <a:pt x="1399" y="2550"/>
                    <a:pt x="1399" y="2548"/>
                  </a:cubicBezTo>
                  <a:cubicBezTo>
                    <a:pt x="1399" y="2546"/>
                    <a:pt x="1399" y="2544"/>
                    <a:pt x="1399" y="2542"/>
                  </a:cubicBezTo>
                  <a:cubicBezTo>
                    <a:pt x="1400" y="2537"/>
                    <a:pt x="1401" y="2532"/>
                    <a:pt x="1402" y="2527"/>
                  </a:cubicBezTo>
                  <a:cubicBezTo>
                    <a:pt x="1403" y="2524"/>
                    <a:pt x="1404" y="2520"/>
                    <a:pt x="1405" y="2516"/>
                  </a:cubicBezTo>
                  <a:cubicBezTo>
                    <a:pt x="1405" y="2517"/>
                    <a:pt x="1405" y="2517"/>
                    <a:pt x="1405" y="2518"/>
                  </a:cubicBezTo>
                  <a:cubicBezTo>
                    <a:pt x="1405" y="2518"/>
                    <a:pt x="1405" y="2519"/>
                    <a:pt x="1405" y="2520"/>
                  </a:cubicBezTo>
                  <a:cubicBezTo>
                    <a:pt x="1405" y="2521"/>
                    <a:pt x="1406" y="2522"/>
                    <a:pt x="1406" y="2522"/>
                  </a:cubicBezTo>
                  <a:cubicBezTo>
                    <a:pt x="1406" y="2524"/>
                    <a:pt x="1407" y="2526"/>
                    <a:pt x="1407" y="2527"/>
                  </a:cubicBezTo>
                  <a:cubicBezTo>
                    <a:pt x="1408" y="2529"/>
                    <a:pt x="1408" y="2530"/>
                    <a:pt x="1409" y="2532"/>
                  </a:cubicBezTo>
                  <a:cubicBezTo>
                    <a:pt x="1409" y="2532"/>
                    <a:pt x="1409" y="2533"/>
                    <a:pt x="1410" y="2534"/>
                  </a:cubicBezTo>
                  <a:cubicBezTo>
                    <a:pt x="1410" y="2535"/>
                    <a:pt x="1410" y="2535"/>
                    <a:pt x="1410" y="2535"/>
                  </a:cubicBezTo>
                  <a:cubicBezTo>
                    <a:pt x="1411" y="2536"/>
                    <a:pt x="1411" y="2536"/>
                    <a:pt x="1411" y="2536"/>
                  </a:cubicBezTo>
                  <a:cubicBezTo>
                    <a:pt x="1411" y="2536"/>
                    <a:pt x="1411" y="2536"/>
                    <a:pt x="1411" y="2536"/>
                  </a:cubicBezTo>
                  <a:cubicBezTo>
                    <a:pt x="1411" y="2536"/>
                    <a:pt x="1411" y="2536"/>
                    <a:pt x="1411" y="2536"/>
                  </a:cubicBezTo>
                  <a:cubicBezTo>
                    <a:pt x="1411" y="2536"/>
                    <a:pt x="1411" y="2536"/>
                    <a:pt x="1411" y="2536"/>
                  </a:cubicBezTo>
                  <a:cubicBezTo>
                    <a:pt x="1411" y="2536"/>
                    <a:pt x="1411" y="2536"/>
                    <a:pt x="1411" y="2536"/>
                  </a:cubicBezTo>
                  <a:cubicBezTo>
                    <a:pt x="1412" y="2539"/>
                    <a:pt x="1415" y="2542"/>
                    <a:pt x="1416" y="2544"/>
                  </a:cubicBezTo>
                  <a:cubicBezTo>
                    <a:pt x="1418" y="2545"/>
                    <a:pt x="1419" y="2547"/>
                    <a:pt x="1420" y="2548"/>
                  </a:cubicBezTo>
                  <a:cubicBezTo>
                    <a:pt x="1421" y="2549"/>
                    <a:pt x="1422" y="2550"/>
                    <a:pt x="1423" y="2551"/>
                  </a:cubicBezTo>
                  <a:cubicBezTo>
                    <a:pt x="1425" y="2553"/>
                    <a:pt x="1427" y="2555"/>
                    <a:pt x="1430" y="2556"/>
                  </a:cubicBezTo>
                  <a:cubicBezTo>
                    <a:pt x="1431" y="2557"/>
                    <a:pt x="1432" y="2558"/>
                    <a:pt x="1433" y="2559"/>
                  </a:cubicBezTo>
                  <a:cubicBezTo>
                    <a:pt x="1434" y="2559"/>
                    <a:pt x="1435" y="2560"/>
                    <a:pt x="1436" y="2561"/>
                  </a:cubicBezTo>
                  <a:cubicBezTo>
                    <a:pt x="1437" y="2561"/>
                    <a:pt x="1438" y="2562"/>
                    <a:pt x="1439" y="2562"/>
                  </a:cubicBezTo>
                  <a:cubicBezTo>
                    <a:pt x="1440" y="2563"/>
                    <a:pt x="1441" y="2563"/>
                    <a:pt x="1442" y="2563"/>
                  </a:cubicBezTo>
                  <a:cubicBezTo>
                    <a:pt x="1444" y="2564"/>
                    <a:pt x="1445" y="2565"/>
                    <a:pt x="1447" y="2565"/>
                  </a:cubicBezTo>
                  <a:cubicBezTo>
                    <a:pt x="1448" y="2566"/>
                    <a:pt x="1449" y="2566"/>
                    <a:pt x="1450" y="2566"/>
                  </a:cubicBezTo>
                  <a:cubicBezTo>
                    <a:pt x="1450" y="2567"/>
                    <a:pt x="1451" y="2567"/>
                    <a:pt x="1451" y="2567"/>
                  </a:cubicBezTo>
                  <a:cubicBezTo>
                    <a:pt x="1451" y="2567"/>
                    <a:pt x="1451" y="2566"/>
                    <a:pt x="1450" y="2566"/>
                  </a:cubicBezTo>
                  <a:cubicBezTo>
                    <a:pt x="1449" y="2566"/>
                    <a:pt x="1449" y="2565"/>
                    <a:pt x="1447" y="2564"/>
                  </a:cubicBezTo>
                  <a:cubicBezTo>
                    <a:pt x="1446" y="2563"/>
                    <a:pt x="1445" y="2562"/>
                    <a:pt x="1444" y="2561"/>
                  </a:cubicBezTo>
                  <a:cubicBezTo>
                    <a:pt x="1442" y="2560"/>
                    <a:pt x="1441" y="2558"/>
                    <a:pt x="1439" y="2557"/>
                  </a:cubicBezTo>
                  <a:cubicBezTo>
                    <a:pt x="1437" y="2555"/>
                    <a:pt x="1435" y="2554"/>
                    <a:pt x="1434" y="2552"/>
                  </a:cubicBezTo>
                  <a:cubicBezTo>
                    <a:pt x="1432" y="2550"/>
                    <a:pt x="1430" y="2548"/>
                    <a:pt x="1428" y="2546"/>
                  </a:cubicBezTo>
                  <a:cubicBezTo>
                    <a:pt x="1426" y="2544"/>
                    <a:pt x="1424" y="2542"/>
                    <a:pt x="1423" y="2540"/>
                  </a:cubicBezTo>
                  <a:cubicBezTo>
                    <a:pt x="1421" y="2537"/>
                    <a:pt x="1419" y="2535"/>
                    <a:pt x="1418" y="2532"/>
                  </a:cubicBezTo>
                  <a:cubicBezTo>
                    <a:pt x="1417" y="2530"/>
                    <a:pt x="1417" y="2530"/>
                    <a:pt x="1417" y="2530"/>
                  </a:cubicBezTo>
                  <a:cubicBezTo>
                    <a:pt x="1417" y="2530"/>
                    <a:pt x="1416" y="2529"/>
                    <a:pt x="1416" y="2528"/>
                  </a:cubicBezTo>
                  <a:cubicBezTo>
                    <a:pt x="1415" y="2527"/>
                    <a:pt x="1415" y="2526"/>
                    <a:pt x="1414" y="2525"/>
                  </a:cubicBezTo>
                  <a:cubicBezTo>
                    <a:pt x="1413" y="2522"/>
                    <a:pt x="1412" y="2519"/>
                    <a:pt x="1412" y="2517"/>
                  </a:cubicBezTo>
                  <a:cubicBezTo>
                    <a:pt x="1411" y="2514"/>
                    <a:pt x="1411" y="2511"/>
                    <a:pt x="1411" y="2509"/>
                  </a:cubicBezTo>
                  <a:cubicBezTo>
                    <a:pt x="1411" y="2506"/>
                    <a:pt x="1411" y="2504"/>
                    <a:pt x="1411" y="2502"/>
                  </a:cubicBezTo>
                  <a:cubicBezTo>
                    <a:pt x="1411" y="2501"/>
                    <a:pt x="1411" y="2500"/>
                    <a:pt x="1411" y="2499"/>
                  </a:cubicBezTo>
                  <a:cubicBezTo>
                    <a:pt x="1412" y="2498"/>
                    <a:pt x="1413" y="2496"/>
                    <a:pt x="1413" y="2495"/>
                  </a:cubicBezTo>
                  <a:cubicBezTo>
                    <a:pt x="1414" y="2493"/>
                    <a:pt x="1414" y="2493"/>
                    <a:pt x="1414" y="2493"/>
                  </a:cubicBezTo>
                  <a:cubicBezTo>
                    <a:pt x="1416" y="2492"/>
                    <a:pt x="1416" y="2492"/>
                    <a:pt x="1416" y="2492"/>
                  </a:cubicBezTo>
                  <a:cubicBezTo>
                    <a:pt x="1416" y="2491"/>
                    <a:pt x="1416" y="2491"/>
                    <a:pt x="1416" y="2491"/>
                  </a:cubicBezTo>
                  <a:cubicBezTo>
                    <a:pt x="1416" y="2491"/>
                    <a:pt x="1416" y="2491"/>
                    <a:pt x="1416" y="2491"/>
                  </a:cubicBezTo>
                  <a:cubicBezTo>
                    <a:pt x="1417" y="2490"/>
                    <a:pt x="1417" y="2490"/>
                    <a:pt x="1417" y="2490"/>
                  </a:cubicBezTo>
                  <a:cubicBezTo>
                    <a:pt x="1418" y="2489"/>
                    <a:pt x="1418" y="2489"/>
                    <a:pt x="1418" y="2489"/>
                  </a:cubicBezTo>
                  <a:cubicBezTo>
                    <a:pt x="1418" y="2488"/>
                    <a:pt x="1418" y="2488"/>
                    <a:pt x="1418" y="2488"/>
                  </a:cubicBezTo>
                  <a:cubicBezTo>
                    <a:pt x="1420" y="2486"/>
                    <a:pt x="1422" y="2484"/>
                    <a:pt x="1424" y="2482"/>
                  </a:cubicBezTo>
                  <a:cubicBezTo>
                    <a:pt x="1428" y="2478"/>
                    <a:pt x="1433" y="2475"/>
                    <a:pt x="1438" y="2473"/>
                  </a:cubicBezTo>
                  <a:cubicBezTo>
                    <a:pt x="1438" y="2473"/>
                    <a:pt x="1438" y="2473"/>
                    <a:pt x="1438" y="2474"/>
                  </a:cubicBezTo>
                  <a:cubicBezTo>
                    <a:pt x="1438" y="2474"/>
                    <a:pt x="1439" y="2475"/>
                    <a:pt x="1439" y="2475"/>
                  </a:cubicBezTo>
                  <a:cubicBezTo>
                    <a:pt x="1439" y="2476"/>
                    <a:pt x="1439" y="2476"/>
                    <a:pt x="1439" y="2477"/>
                  </a:cubicBezTo>
                  <a:cubicBezTo>
                    <a:pt x="1440" y="2478"/>
                    <a:pt x="1440" y="2478"/>
                    <a:pt x="1440" y="2479"/>
                  </a:cubicBezTo>
                  <a:cubicBezTo>
                    <a:pt x="1440" y="2480"/>
                    <a:pt x="1441" y="2480"/>
                    <a:pt x="1441" y="2481"/>
                  </a:cubicBezTo>
                  <a:cubicBezTo>
                    <a:pt x="1441" y="2482"/>
                    <a:pt x="1441" y="2483"/>
                    <a:pt x="1442" y="2483"/>
                  </a:cubicBezTo>
                  <a:cubicBezTo>
                    <a:pt x="1442" y="2484"/>
                    <a:pt x="1442" y="2484"/>
                    <a:pt x="1442" y="2485"/>
                  </a:cubicBezTo>
                  <a:cubicBezTo>
                    <a:pt x="1442" y="2485"/>
                    <a:pt x="1442" y="2485"/>
                    <a:pt x="1442" y="2486"/>
                  </a:cubicBezTo>
                  <a:cubicBezTo>
                    <a:pt x="1443" y="2487"/>
                    <a:pt x="1443" y="2487"/>
                    <a:pt x="1443" y="2488"/>
                  </a:cubicBezTo>
                  <a:cubicBezTo>
                    <a:pt x="1443" y="2489"/>
                    <a:pt x="1444" y="2490"/>
                    <a:pt x="1444" y="2491"/>
                  </a:cubicBezTo>
                  <a:cubicBezTo>
                    <a:pt x="1444" y="2492"/>
                    <a:pt x="1444" y="2493"/>
                    <a:pt x="1445" y="2494"/>
                  </a:cubicBezTo>
                  <a:cubicBezTo>
                    <a:pt x="1445" y="2495"/>
                    <a:pt x="1446" y="2497"/>
                    <a:pt x="1446" y="2499"/>
                  </a:cubicBezTo>
                  <a:cubicBezTo>
                    <a:pt x="1446" y="2501"/>
                    <a:pt x="1447" y="2503"/>
                    <a:pt x="1447" y="2504"/>
                  </a:cubicBezTo>
                  <a:cubicBezTo>
                    <a:pt x="1447" y="2505"/>
                    <a:pt x="1448" y="2506"/>
                    <a:pt x="1448" y="2507"/>
                  </a:cubicBezTo>
                  <a:cubicBezTo>
                    <a:pt x="1448" y="2508"/>
                    <a:pt x="1448" y="2509"/>
                    <a:pt x="1448" y="2510"/>
                  </a:cubicBezTo>
                  <a:cubicBezTo>
                    <a:pt x="1448" y="2511"/>
                    <a:pt x="1448" y="2511"/>
                    <a:pt x="1449" y="2512"/>
                  </a:cubicBezTo>
                  <a:cubicBezTo>
                    <a:pt x="1449" y="2513"/>
                    <a:pt x="1449" y="2513"/>
                    <a:pt x="1449" y="2514"/>
                  </a:cubicBezTo>
                  <a:cubicBezTo>
                    <a:pt x="1449" y="2514"/>
                    <a:pt x="1449" y="2514"/>
                    <a:pt x="1449" y="2515"/>
                  </a:cubicBezTo>
                  <a:cubicBezTo>
                    <a:pt x="1449" y="2516"/>
                    <a:pt x="1450" y="2518"/>
                    <a:pt x="1450" y="2519"/>
                  </a:cubicBezTo>
                  <a:cubicBezTo>
                    <a:pt x="1450" y="2520"/>
                    <a:pt x="1450" y="2521"/>
                    <a:pt x="1450" y="2521"/>
                  </a:cubicBezTo>
                  <a:cubicBezTo>
                    <a:pt x="1450" y="2522"/>
                    <a:pt x="1450" y="2523"/>
                    <a:pt x="1450" y="2523"/>
                  </a:cubicBezTo>
                  <a:cubicBezTo>
                    <a:pt x="1450" y="2524"/>
                    <a:pt x="1450" y="2525"/>
                    <a:pt x="1450" y="2525"/>
                  </a:cubicBezTo>
                  <a:cubicBezTo>
                    <a:pt x="1451" y="2526"/>
                    <a:pt x="1451" y="2526"/>
                    <a:pt x="1451" y="2526"/>
                  </a:cubicBezTo>
                  <a:cubicBezTo>
                    <a:pt x="1451" y="2527"/>
                    <a:pt x="1451" y="2528"/>
                    <a:pt x="1451" y="2529"/>
                  </a:cubicBezTo>
                  <a:cubicBezTo>
                    <a:pt x="1451" y="2529"/>
                    <a:pt x="1451" y="2529"/>
                    <a:pt x="1451" y="2529"/>
                  </a:cubicBezTo>
                  <a:cubicBezTo>
                    <a:pt x="1451" y="2529"/>
                    <a:pt x="1451" y="2529"/>
                    <a:pt x="1451" y="2529"/>
                  </a:cubicBezTo>
                  <a:cubicBezTo>
                    <a:pt x="1452" y="2528"/>
                    <a:pt x="1452" y="2527"/>
                    <a:pt x="1452" y="2527"/>
                  </a:cubicBezTo>
                  <a:cubicBezTo>
                    <a:pt x="1453" y="2526"/>
                    <a:pt x="1453" y="2525"/>
                    <a:pt x="1453" y="2524"/>
                  </a:cubicBezTo>
                  <a:cubicBezTo>
                    <a:pt x="1453" y="2523"/>
                    <a:pt x="1454" y="2522"/>
                    <a:pt x="1454" y="2522"/>
                  </a:cubicBezTo>
                  <a:cubicBezTo>
                    <a:pt x="1454" y="2521"/>
                    <a:pt x="1454" y="2520"/>
                    <a:pt x="1454" y="2520"/>
                  </a:cubicBezTo>
                  <a:cubicBezTo>
                    <a:pt x="1454" y="2519"/>
                    <a:pt x="1455" y="2518"/>
                    <a:pt x="1455" y="2517"/>
                  </a:cubicBezTo>
                  <a:cubicBezTo>
                    <a:pt x="1455" y="2516"/>
                    <a:pt x="1455" y="2516"/>
                    <a:pt x="1455" y="2515"/>
                  </a:cubicBezTo>
                  <a:cubicBezTo>
                    <a:pt x="1455" y="2514"/>
                    <a:pt x="1455" y="2513"/>
                    <a:pt x="1455" y="2512"/>
                  </a:cubicBezTo>
                  <a:cubicBezTo>
                    <a:pt x="1455" y="2511"/>
                    <a:pt x="1455" y="2510"/>
                    <a:pt x="1455" y="2509"/>
                  </a:cubicBezTo>
                  <a:cubicBezTo>
                    <a:pt x="1455" y="2507"/>
                    <a:pt x="1455" y="2505"/>
                    <a:pt x="1455" y="2503"/>
                  </a:cubicBezTo>
                  <a:cubicBezTo>
                    <a:pt x="1455" y="2501"/>
                    <a:pt x="1454" y="2499"/>
                    <a:pt x="1454" y="2497"/>
                  </a:cubicBezTo>
                  <a:cubicBezTo>
                    <a:pt x="1453" y="2495"/>
                    <a:pt x="1453" y="2493"/>
                    <a:pt x="1452" y="2491"/>
                  </a:cubicBezTo>
                  <a:cubicBezTo>
                    <a:pt x="1451" y="2489"/>
                    <a:pt x="1450" y="2488"/>
                    <a:pt x="1450" y="2486"/>
                  </a:cubicBezTo>
                  <a:cubicBezTo>
                    <a:pt x="1449" y="2485"/>
                    <a:pt x="1449" y="2484"/>
                    <a:pt x="1448" y="2483"/>
                  </a:cubicBezTo>
                  <a:cubicBezTo>
                    <a:pt x="1448" y="2482"/>
                    <a:pt x="1447" y="2482"/>
                    <a:pt x="1447" y="2481"/>
                  </a:cubicBezTo>
                  <a:cubicBezTo>
                    <a:pt x="1447" y="2480"/>
                    <a:pt x="1446" y="2479"/>
                    <a:pt x="1446" y="2479"/>
                  </a:cubicBezTo>
                  <a:cubicBezTo>
                    <a:pt x="1445" y="2478"/>
                    <a:pt x="1445" y="2477"/>
                    <a:pt x="1444" y="2477"/>
                  </a:cubicBezTo>
                  <a:cubicBezTo>
                    <a:pt x="1444" y="2476"/>
                    <a:pt x="1443" y="2476"/>
                    <a:pt x="1443" y="2475"/>
                  </a:cubicBezTo>
                  <a:cubicBezTo>
                    <a:pt x="1442" y="2475"/>
                    <a:pt x="1442" y="2474"/>
                    <a:pt x="1441" y="2474"/>
                  </a:cubicBezTo>
                  <a:cubicBezTo>
                    <a:pt x="1441" y="2473"/>
                    <a:pt x="1440" y="2472"/>
                    <a:pt x="1440" y="2472"/>
                  </a:cubicBezTo>
                  <a:cubicBezTo>
                    <a:pt x="1442" y="2470"/>
                    <a:pt x="1445" y="2469"/>
                    <a:pt x="1447" y="2468"/>
                  </a:cubicBezTo>
                  <a:cubicBezTo>
                    <a:pt x="1450" y="2466"/>
                    <a:pt x="1452" y="2465"/>
                    <a:pt x="1455" y="2464"/>
                  </a:cubicBezTo>
                  <a:cubicBezTo>
                    <a:pt x="1456" y="2463"/>
                    <a:pt x="1458" y="2462"/>
                    <a:pt x="1459" y="2462"/>
                  </a:cubicBezTo>
                  <a:cubicBezTo>
                    <a:pt x="1460" y="2461"/>
                    <a:pt x="1462" y="2460"/>
                    <a:pt x="1463" y="2460"/>
                  </a:cubicBezTo>
                  <a:cubicBezTo>
                    <a:pt x="1464" y="2459"/>
                    <a:pt x="1465" y="2458"/>
                    <a:pt x="1467" y="2458"/>
                  </a:cubicBezTo>
                  <a:cubicBezTo>
                    <a:pt x="1467" y="2457"/>
                    <a:pt x="1468" y="2457"/>
                    <a:pt x="1468" y="2457"/>
                  </a:cubicBezTo>
                  <a:cubicBezTo>
                    <a:pt x="1469" y="2456"/>
                    <a:pt x="1470" y="2456"/>
                    <a:pt x="1470" y="2455"/>
                  </a:cubicBezTo>
                  <a:cubicBezTo>
                    <a:pt x="1475" y="2452"/>
                    <a:pt x="1479" y="2449"/>
                    <a:pt x="1482" y="2446"/>
                  </a:cubicBezTo>
                  <a:cubicBezTo>
                    <a:pt x="1485" y="2444"/>
                    <a:pt x="1487" y="2441"/>
                    <a:pt x="1489" y="2439"/>
                  </a:cubicBezTo>
                  <a:cubicBezTo>
                    <a:pt x="1490" y="2444"/>
                    <a:pt x="1493" y="2451"/>
                    <a:pt x="1495" y="2459"/>
                  </a:cubicBezTo>
                  <a:cubicBezTo>
                    <a:pt x="1495" y="2462"/>
                    <a:pt x="1495" y="2466"/>
                    <a:pt x="1494" y="2469"/>
                  </a:cubicBezTo>
                  <a:cubicBezTo>
                    <a:pt x="1493" y="2474"/>
                    <a:pt x="1492" y="2479"/>
                    <a:pt x="1490" y="2484"/>
                  </a:cubicBezTo>
                  <a:cubicBezTo>
                    <a:pt x="1489" y="2489"/>
                    <a:pt x="1487" y="2494"/>
                    <a:pt x="1486" y="2499"/>
                  </a:cubicBezTo>
                  <a:cubicBezTo>
                    <a:pt x="1484" y="2505"/>
                    <a:pt x="1482" y="2510"/>
                    <a:pt x="1480" y="2515"/>
                  </a:cubicBezTo>
                  <a:cubicBezTo>
                    <a:pt x="1478" y="2521"/>
                    <a:pt x="1476" y="2526"/>
                    <a:pt x="1474" y="2532"/>
                  </a:cubicBezTo>
                  <a:cubicBezTo>
                    <a:pt x="1473" y="2534"/>
                    <a:pt x="1473" y="2537"/>
                    <a:pt x="1472" y="2540"/>
                  </a:cubicBezTo>
                  <a:cubicBezTo>
                    <a:pt x="1471" y="2541"/>
                    <a:pt x="1471" y="2542"/>
                    <a:pt x="1471" y="2544"/>
                  </a:cubicBezTo>
                  <a:cubicBezTo>
                    <a:pt x="1470" y="2545"/>
                    <a:pt x="1470" y="2546"/>
                    <a:pt x="1470" y="2548"/>
                  </a:cubicBezTo>
                  <a:cubicBezTo>
                    <a:pt x="1468" y="2553"/>
                    <a:pt x="1467" y="2558"/>
                    <a:pt x="1466" y="2563"/>
                  </a:cubicBezTo>
                  <a:cubicBezTo>
                    <a:pt x="1466" y="2565"/>
                    <a:pt x="1466" y="2567"/>
                    <a:pt x="1466" y="2568"/>
                  </a:cubicBezTo>
                  <a:cubicBezTo>
                    <a:pt x="1465" y="2569"/>
                    <a:pt x="1465" y="2569"/>
                    <a:pt x="1464" y="2569"/>
                  </a:cubicBezTo>
                  <a:cubicBezTo>
                    <a:pt x="1464" y="2570"/>
                    <a:pt x="1463" y="2570"/>
                    <a:pt x="1463" y="2570"/>
                  </a:cubicBezTo>
                  <a:cubicBezTo>
                    <a:pt x="1462" y="2571"/>
                    <a:pt x="1461" y="2571"/>
                    <a:pt x="1461" y="2572"/>
                  </a:cubicBezTo>
                  <a:cubicBezTo>
                    <a:pt x="1460" y="2572"/>
                    <a:pt x="1459" y="2573"/>
                    <a:pt x="1459" y="2574"/>
                  </a:cubicBezTo>
                  <a:cubicBezTo>
                    <a:pt x="1458" y="2574"/>
                    <a:pt x="1457" y="2575"/>
                    <a:pt x="1457" y="2576"/>
                  </a:cubicBezTo>
                  <a:cubicBezTo>
                    <a:pt x="1456" y="2577"/>
                    <a:pt x="1455" y="2578"/>
                    <a:pt x="1454" y="2578"/>
                  </a:cubicBezTo>
                  <a:cubicBezTo>
                    <a:pt x="1454" y="2579"/>
                    <a:pt x="1453" y="2580"/>
                    <a:pt x="1452" y="2581"/>
                  </a:cubicBezTo>
                  <a:cubicBezTo>
                    <a:pt x="1451" y="2583"/>
                    <a:pt x="1450" y="2585"/>
                    <a:pt x="1449" y="2588"/>
                  </a:cubicBezTo>
                  <a:cubicBezTo>
                    <a:pt x="1448" y="2589"/>
                    <a:pt x="1447" y="2590"/>
                    <a:pt x="1447" y="2592"/>
                  </a:cubicBezTo>
                  <a:cubicBezTo>
                    <a:pt x="1446" y="2593"/>
                    <a:pt x="1446" y="2594"/>
                    <a:pt x="1446" y="2596"/>
                  </a:cubicBezTo>
                  <a:cubicBezTo>
                    <a:pt x="1445" y="2598"/>
                    <a:pt x="1444" y="2601"/>
                    <a:pt x="1444" y="2604"/>
                  </a:cubicBezTo>
                  <a:cubicBezTo>
                    <a:pt x="1443" y="2607"/>
                    <a:pt x="1443" y="2609"/>
                    <a:pt x="1443" y="2612"/>
                  </a:cubicBezTo>
                  <a:cubicBezTo>
                    <a:pt x="1443" y="2614"/>
                    <a:pt x="1443" y="2615"/>
                    <a:pt x="1444" y="2616"/>
                  </a:cubicBezTo>
                  <a:cubicBezTo>
                    <a:pt x="1444" y="2618"/>
                    <a:pt x="1444" y="2619"/>
                    <a:pt x="1444" y="2620"/>
                  </a:cubicBezTo>
                  <a:cubicBezTo>
                    <a:pt x="1444" y="2623"/>
                    <a:pt x="1445" y="2626"/>
                    <a:pt x="1446" y="2628"/>
                  </a:cubicBezTo>
                  <a:cubicBezTo>
                    <a:pt x="1446" y="2629"/>
                    <a:pt x="1447" y="2630"/>
                    <a:pt x="1447" y="2631"/>
                  </a:cubicBezTo>
                  <a:cubicBezTo>
                    <a:pt x="1448" y="2632"/>
                    <a:pt x="1448" y="2633"/>
                    <a:pt x="1448" y="2634"/>
                  </a:cubicBezTo>
                  <a:cubicBezTo>
                    <a:pt x="1449" y="2635"/>
                    <a:pt x="1449" y="2636"/>
                    <a:pt x="1450" y="2637"/>
                  </a:cubicBezTo>
                  <a:cubicBezTo>
                    <a:pt x="1450" y="2638"/>
                    <a:pt x="1451" y="2638"/>
                    <a:pt x="1451" y="2639"/>
                  </a:cubicBezTo>
                  <a:cubicBezTo>
                    <a:pt x="1452" y="2640"/>
                    <a:pt x="1452" y="2640"/>
                    <a:pt x="1453" y="2641"/>
                  </a:cubicBezTo>
                  <a:cubicBezTo>
                    <a:pt x="1453" y="2642"/>
                    <a:pt x="1454" y="2642"/>
                    <a:pt x="1454" y="2643"/>
                  </a:cubicBezTo>
                  <a:cubicBezTo>
                    <a:pt x="1455" y="2643"/>
                    <a:pt x="1456" y="2644"/>
                    <a:pt x="1456" y="2645"/>
                  </a:cubicBezTo>
                  <a:cubicBezTo>
                    <a:pt x="1456" y="2645"/>
                    <a:pt x="1457" y="2645"/>
                    <a:pt x="1457" y="2645"/>
                  </a:cubicBezTo>
                  <a:cubicBezTo>
                    <a:pt x="1457" y="2645"/>
                    <a:pt x="1457" y="2645"/>
                    <a:pt x="1456" y="2644"/>
                  </a:cubicBezTo>
                  <a:cubicBezTo>
                    <a:pt x="1456" y="2644"/>
                    <a:pt x="1456" y="2643"/>
                    <a:pt x="1455" y="2642"/>
                  </a:cubicBezTo>
                  <a:cubicBezTo>
                    <a:pt x="1455" y="2641"/>
                    <a:pt x="1455" y="2641"/>
                    <a:pt x="1455" y="2640"/>
                  </a:cubicBezTo>
                  <a:cubicBezTo>
                    <a:pt x="1455" y="2639"/>
                    <a:pt x="1454" y="2638"/>
                    <a:pt x="1454" y="2638"/>
                  </a:cubicBezTo>
                  <a:cubicBezTo>
                    <a:pt x="1454" y="2637"/>
                    <a:pt x="1454" y="2636"/>
                    <a:pt x="1453" y="2635"/>
                  </a:cubicBezTo>
                  <a:cubicBezTo>
                    <a:pt x="1453" y="2634"/>
                    <a:pt x="1453" y="2634"/>
                    <a:pt x="1453" y="2633"/>
                  </a:cubicBezTo>
                  <a:cubicBezTo>
                    <a:pt x="1452" y="2631"/>
                    <a:pt x="1452" y="2629"/>
                    <a:pt x="1452" y="2626"/>
                  </a:cubicBezTo>
                  <a:cubicBezTo>
                    <a:pt x="1451" y="2624"/>
                    <a:pt x="1451" y="2622"/>
                    <a:pt x="1451" y="2620"/>
                  </a:cubicBezTo>
                  <a:cubicBezTo>
                    <a:pt x="1451" y="2617"/>
                    <a:pt x="1451" y="2615"/>
                    <a:pt x="1451" y="2612"/>
                  </a:cubicBezTo>
                  <a:cubicBezTo>
                    <a:pt x="1451" y="2610"/>
                    <a:pt x="1451" y="2607"/>
                    <a:pt x="1452" y="2605"/>
                  </a:cubicBezTo>
                  <a:cubicBezTo>
                    <a:pt x="1452" y="2602"/>
                    <a:pt x="1452" y="2600"/>
                    <a:pt x="1453" y="2598"/>
                  </a:cubicBezTo>
                  <a:cubicBezTo>
                    <a:pt x="1454" y="2595"/>
                    <a:pt x="1454" y="2593"/>
                    <a:pt x="1455" y="2591"/>
                  </a:cubicBezTo>
                  <a:cubicBezTo>
                    <a:pt x="1456" y="2588"/>
                    <a:pt x="1457" y="2586"/>
                    <a:pt x="1457" y="2584"/>
                  </a:cubicBezTo>
                  <a:cubicBezTo>
                    <a:pt x="1458" y="2582"/>
                    <a:pt x="1459" y="2580"/>
                    <a:pt x="1460" y="2579"/>
                  </a:cubicBezTo>
                  <a:cubicBezTo>
                    <a:pt x="1461" y="2578"/>
                    <a:pt x="1461" y="2577"/>
                    <a:pt x="1462" y="2576"/>
                  </a:cubicBezTo>
                  <a:cubicBezTo>
                    <a:pt x="1462" y="2575"/>
                    <a:pt x="1463" y="2575"/>
                    <a:pt x="1463" y="2574"/>
                  </a:cubicBezTo>
                  <a:cubicBezTo>
                    <a:pt x="1463" y="2573"/>
                    <a:pt x="1464" y="2573"/>
                    <a:pt x="1464" y="2572"/>
                  </a:cubicBezTo>
                  <a:cubicBezTo>
                    <a:pt x="1465" y="2571"/>
                    <a:pt x="1465" y="2571"/>
                    <a:pt x="1465" y="2570"/>
                  </a:cubicBezTo>
                  <a:cubicBezTo>
                    <a:pt x="1465" y="2570"/>
                    <a:pt x="1465" y="2570"/>
                    <a:pt x="1466" y="2570"/>
                  </a:cubicBezTo>
                  <a:cubicBezTo>
                    <a:pt x="1465" y="2573"/>
                    <a:pt x="1465" y="2575"/>
                    <a:pt x="1465" y="2577"/>
                  </a:cubicBezTo>
                  <a:cubicBezTo>
                    <a:pt x="1465" y="2580"/>
                    <a:pt x="1465" y="2582"/>
                    <a:pt x="1465" y="2584"/>
                  </a:cubicBezTo>
                  <a:cubicBezTo>
                    <a:pt x="1465" y="2586"/>
                    <a:pt x="1465" y="2588"/>
                    <a:pt x="1465" y="2589"/>
                  </a:cubicBezTo>
                  <a:cubicBezTo>
                    <a:pt x="1466" y="2591"/>
                    <a:pt x="1466" y="2593"/>
                    <a:pt x="1466" y="2594"/>
                  </a:cubicBezTo>
                  <a:cubicBezTo>
                    <a:pt x="1466" y="2596"/>
                    <a:pt x="1467" y="2597"/>
                    <a:pt x="1467" y="2598"/>
                  </a:cubicBezTo>
                  <a:cubicBezTo>
                    <a:pt x="1467" y="2599"/>
                    <a:pt x="1467" y="2600"/>
                    <a:pt x="1467" y="2600"/>
                  </a:cubicBezTo>
                  <a:cubicBezTo>
                    <a:pt x="1467" y="2601"/>
                    <a:pt x="1467" y="2601"/>
                    <a:pt x="1468" y="2602"/>
                  </a:cubicBezTo>
                  <a:cubicBezTo>
                    <a:pt x="1468" y="2603"/>
                    <a:pt x="1468" y="2603"/>
                    <a:pt x="1468" y="2604"/>
                  </a:cubicBezTo>
                  <a:cubicBezTo>
                    <a:pt x="1469" y="2605"/>
                    <a:pt x="1469" y="2606"/>
                    <a:pt x="1469" y="2606"/>
                  </a:cubicBezTo>
                  <a:cubicBezTo>
                    <a:pt x="1469" y="2606"/>
                    <a:pt x="1469" y="2605"/>
                    <a:pt x="1469" y="2604"/>
                  </a:cubicBezTo>
                  <a:cubicBezTo>
                    <a:pt x="1469" y="2603"/>
                    <a:pt x="1468" y="2601"/>
                    <a:pt x="1468" y="2598"/>
                  </a:cubicBezTo>
                  <a:cubicBezTo>
                    <a:pt x="1468" y="2597"/>
                    <a:pt x="1468" y="2596"/>
                    <a:pt x="1468" y="2594"/>
                  </a:cubicBezTo>
                  <a:cubicBezTo>
                    <a:pt x="1468" y="2593"/>
                    <a:pt x="1468" y="2591"/>
                    <a:pt x="1468" y="2589"/>
                  </a:cubicBezTo>
                  <a:cubicBezTo>
                    <a:pt x="1469" y="2587"/>
                    <a:pt x="1469" y="2586"/>
                    <a:pt x="1469" y="2584"/>
                  </a:cubicBezTo>
                  <a:cubicBezTo>
                    <a:pt x="1469" y="2582"/>
                    <a:pt x="1469" y="2580"/>
                    <a:pt x="1470" y="2578"/>
                  </a:cubicBezTo>
                  <a:cubicBezTo>
                    <a:pt x="1470" y="2574"/>
                    <a:pt x="1471" y="2569"/>
                    <a:pt x="1472" y="2564"/>
                  </a:cubicBezTo>
                  <a:cubicBezTo>
                    <a:pt x="1473" y="2560"/>
                    <a:pt x="1475" y="2555"/>
                    <a:pt x="1476" y="2550"/>
                  </a:cubicBezTo>
                  <a:cubicBezTo>
                    <a:pt x="1477" y="2548"/>
                    <a:pt x="1477" y="2547"/>
                    <a:pt x="1478" y="2546"/>
                  </a:cubicBezTo>
                  <a:cubicBezTo>
                    <a:pt x="1478" y="2548"/>
                    <a:pt x="1477" y="2551"/>
                    <a:pt x="1477" y="2554"/>
                  </a:cubicBezTo>
                  <a:cubicBezTo>
                    <a:pt x="1477" y="2555"/>
                    <a:pt x="1477" y="2556"/>
                    <a:pt x="1477" y="2557"/>
                  </a:cubicBezTo>
                  <a:cubicBezTo>
                    <a:pt x="1477" y="2558"/>
                    <a:pt x="1477" y="2559"/>
                    <a:pt x="1477" y="2561"/>
                  </a:cubicBezTo>
                  <a:cubicBezTo>
                    <a:pt x="1477" y="2563"/>
                    <a:pt x="1477" y="2565"/>
                    <a:pt x="1477" y="2567"/>
                  </a:cubicBezTo>
                  <a:cubicBezTo>
                    <a:pt x="1477" y="2570"/>
                    <a:pt x="1477" y="2572"/>
                    <a:pt x="1477" y="2574"/>
                  </a:cubicBezTo>
                  <a:cubicBezTo>
                    <a:pt x="1477" y="2575"/>
                    <a:pt x="1477" y="2576"/>
                    <a:pt x="1477" y="2577"/>
                  </a:cubicBezTo>
                  <a:cubicBezTo>
                    <a:pt x="1477" y="2579"/>
                    <a:pt x="1478" y="2580"/>
                    <a:pt x="1478" y="2581"/>
                  </a:cubicBezTo>
                  <a:cubicBezTo>
                    <a:pt x="1478" y="2583"/>
                    <a:pt x="1478" y="2585"/>
                    <a:pt x="1478" y="2587"/>
                  </a:cubicBezTo>
                  <a:cubicBezTo>
                    <a:pt x="1478" y="2589"/>
                    <a:pt x="1478" y="2591"/>
                    <a:pt x="1479" y="2592"/>
                  </a:cubicBezTo>
                  <a:cubicBezTo>
                    <a:pt x="1479" y="2596"/>
                    <a:pt x="1479" y="2599"/>
                    <a:pt x="1480" y="2601"/>
                  </a:cubicBezTo>
                  <a:cubicBezTo>
                    <a:pt x="1480" y="2602"/>
                    <a:pt x="1480" y="2602"/>
                    <a:pt x="1480" y="2603"/>
                  </a:cubicBezTo>
                  <a:cubicBezTo>
                    <a:pt x="1480" y="2603"/>
                    <a:pt x="1481" y="2604"/>
                    <a:pt x="1481" y="2604"/>
                  </a:cubicBezTo>
                  <a:cubicBezTo>
                    <a:pt x="1481" y="2604"/>
                    <a:pt x="1481" y="2603"/>
                    <a:pt x="1481" y="2603"/>
                  </a:cubicBezTo>
                  <a:cubicBezTo>
                    <a:pt x="1481" y="2602"/>
                    <a:pt x="1481" y="2602"/>
                    <a:pt x="1481" y="2601"/>
                  </a:cubicBezTo>
                  <a:cubicBezTo>
                    <a:pt x="1482" y="2599"/>
                    <a:pt x="1483" y="2596"/>
                    <a:pt x="1483" y="2592"/>
                  </a:cubicBezTo>
                  <a:cubicBezTo>
                    <a:pt x="1483" y="2591"/>
                    <a:pt x="1484" y="2589"/>
                    <a:pt x="1484" y="2587"/>
                  </a:cubicBezTo>
                  <a:cubicBezTo>
                    <a:pt x="1484" y="2585"/>
                    <a:pt x="1484" y="2583"/>
                    <a:pt x="1485" y="2581"/>
                  </a:cubicBezTo>
                  <a:cubicBezTo>
                    <a:pt x="1485" y="2580"/>
                    <a:pt x="1485" y="2579"/>
                    <a:pt x="1485" y="2577"/>
                  </a:cubicBezTo>
                  <a:cubicBezTo>
                    <a:pt x="1485" y="2576"/>
                    <a:pt x="1485" y="2575"/>
                    <a:pt x="1485" y="2574"/>
                  </a:cubicBezTo>
                  <a:cubicBezTo>
                    <a:pt x="1485" y="2572"/>
                    <a:pt x="1485" y="2570"/>
                    <a:pt x="1485" y="2567"/>
                  </a:cubicBezTo>
                  <a:cubicBezTo>
                    <a:pt x="1485" y="2565"/>
                    <a:pt x="1485" y="2563"/>
                    <a:pt x="1485" y="2560"/>
                  </a:cubicBezTo>
                  <a:cubicBezTo>
                    <a:pt x="1485" y="2559"/>
                    <a:pt x="1485" y="2558"/>
                    <a:pt x="1485" y="2557"/>
                  </a:cubicBezTo>
                  <a:cubicBezTo>
                    <a:pt x="1484" y="2556"/>
                    <a:pt x="1484" y="2555"/>
                    <a:pt x="1484" y="2554"/>
                  </a:cubicBezTo>
                  <a:cubicBezTo>
                    <a:pt x="1484" y="2550"/>
                    <a:pt x="1483" y="2546"/>
                    <a:pt x="1483" y="2542"/>
                  </a:cubicBezTo>
                  <a:cubicBezTo>
                    <a:pt x="1482" y="2540"/>
                    <a:pt x="1482" y="2538"/>
                    <a:pt x="1481" y="2536"/>
                  </a:cubicBezTo>
                  <a:cubicBezTo>
                    <a:pt x="1481" y="2535"/>
                    <a:pt x="1481" y="2535"/>
                    <a:pt x="1482" y="2534"/>
                  </a:cubicBezTo>
                  <a:cubicBezTo>
                    <a:pt x="1483" y="2529"/>
                    <a:pt x="1485" y="2524"/>
                    <a:pt x="1487" y="2518"/>
                  </a:cubicBezTo>
                  <a:cubicBezTo>
                    <a:pt x="1489" y="2513"/>
                    <a:pt x="1491" y="2507"/>
                    <a:pt x="1493" y="2502"/>
                  </a:cubicBezTo>
                  <a:cubicBezTo>
                    <a:pt x="1494" y="2499"/>
                    <a:pt x="1494" y="2496"/>
                    <a:pt x="1495" y="2494"/>
                  </a:cubicBezTo>
                  <a:cubicBezTo>
                    <a:pt x="1496" y="2492"/>
                    <a:pt x="1496" y="2491"/>
                    <a:pt x="1496" y="2490"/>
                  </a:cubicBezTo>
                  <a:cubicBezTo>
                    <a:pt x="1497" y="2488"/>
                    <a:pt x="1497" y="2487"/>
                    <a:pt x="1497" y="2486"/>
                  </a:cubicBezTo>
                  <a:cubicBezTo>
                    <a:pt x="1498" y="2481"/>
                    <a:pt x="1499" y="2476"/>
                    <a:pt x="1499" y="2472"/>
                  </a:cubicBezTo>
                  <a:cubicBezTo>
                    <a:pt x="1501" y="2478"/>
                    <a:pt x="1503" y="2484"/>
                    <a:pt x="1505" y="2490"/>
                  </a:cubicBezTo>
                  <a:cubicBezTo>
                    <a:pt x="1505" y="2492"/>
                    <a:pt x="1505" y="2494"/>
                    <a:pt x="1505" y="2496"/>
                  </a:cubicBezTo>
                  <a:cubicBezTo>
                    <a:pt x="1506" y="2503"/>
                    <a:pt x="1506" y="2510"/>
                    <a:pt x="1506" y="2517"/>
                  </a:cubicBezTo>
                  <a:cubicBezTo>
                    <a:pt x="1507" y="2524"/>
                    <a:pt x="1507" y="2531"/>
                    <a:pt x="1507" y="2538"/>
                  </a:cubicBezTo>
                  <a:cubicBezTo>
                    <a:pt x="1507" y="2542"/>
                    <a:pt x="1507" y="2545"/>
                    <a:pt x="1507" y="2548"/>
                  </a:cubicBezTo>
                  <a:cubicBezTo>
                    <a:pt x="1507" y="2552"/>
                    <a:pt x="1507" y="2555"/>
                    <a:pt x="1507" y="2558"/>
                  </a:cubicBezTo>
                  <a:cubicBezTo>
                    <a:pt x="1507" y="2562"/>
                    <a:pt x="1507" y="2565"/>
                    <a:pt x="1507" y="2568"/>
                  </a:cubicBezTo>
                  <a:cubicBezTo>
                    <a:pt x="1507" y="2571"/>
                    <a:pt x="1506" y="2574"/>
                    <a:pt x="1506" y="2577"/>
                  </a:cubicBezTo>
                  <a:cubicBezTo>
                    <a:pt x="1506" y="2583"/>
                    <a:pt x="1505" y="2589"/>
                    <a:pt x="1504" y="2594"/>
                  </a:cubicBezTo>
                  <a:cubicBezTo>
                    <a:pt x="1503" y="2599"/>
                    <a:pt x="1502" y="2604"/>
                    <a:pt x="1501" y="2608"/>
                  </a:cubicBezTo>
                  <a:cubicBezTo>
                    <a:pt x="1501" y="2612"/>
                    <a:pt x="1500" y="2616"/>
                    <a:pt x="1499" y="2619"/>
                  </a:cubicBezTo>
                  <a:cubicBezTo>
                    <a:pt x="1498" y="2622"/>
                    <a:pt x="1497" y="2624"/>
                    <a:pt x="1496" y="2625"/>
                  </a:cubicBezTo>
                  <a:cubicBezTo>
                    <a:pt x="1495" y="2627"/>
                    <a:pt x="1495" y="2627"/>
                    <a:pt x="1495" y="2627"/>
                  </a:cubicBezTo>
                  <a:cubicBezTo>
                    <a:pt x="1495" y="2627"/>
                    <a:pt x="1495" y="2627"/>
                    <a:pt x="1495" y="2627"/>
                  </a:cubicBezTo>
                  <a:cubicBezTo>
                    <a:pt x="1496" y="2627"/>
                    <a:pt x="1496" y="2626"/>
                    <a:pt x="1497" y="2625"/>
                  </a:cubicBezTo>
                  <a:cubicBezTo>
                    <a:pt x="1498" y="2624"/>
                    <a:pt x="1499" y="2622"/>
                    <a:pt x="1500" y="2619"/>
                  </a:cubicBezTo>
                  <a:cubicBezTo>
                    <a:pt x="1501" y="2618"/>
                    <a:pt x="1502" y="2616"/>
                    <a:pt x="1502" y="2614"/>
                  </a:cubicBezTo>
                  <a:cubicBezTo>
                    <a:pt x="1503" y="2613"/>
                    <a:pt x="1504" y="2611"/>
                    <a:pt x="1504" y="2609"/>
                  </a:cubicBezTo>
                  <a:cubicBezTo>
                    <a:pt x="1506" y="2605"/>
                    <a:pt x="1507" y="2600"/>
                    <a:pt x="1509" y="2595"/>
                  </a:cubicBezTo>
                  <a:cubicBezTo>
                    <a:pt x="1509" y="2593"/>
                    <a:pt x="1509" y="2592"/>
                    <a:pt x="1510" y="2591"/>
                  </a:cubicBezTo>
                  <a:cubicBezTo>
                    <a:pt x="1510" y="2589"/>
                    <a:pt x="1510" y="2588"/>
                    <a:pt x="1510" y="2587"/>
                  </a:cubicBezTo>
                  <a:cubicBezTo>
                    <a:pt x="1511" y="2584"/>
                    <a:pt x="1512" y="2581"/>
                    <a:pt x="1512" y="2578"/>
                  </a:cubicBezTo>
                  <a:cubicBezTo>
                    <a:pt x="1513" y="2575"/>
                    <a:pt x="1513" y="2572"/>
                    <a:pt x="1513" y="2568"/>
                  </a:cubicBezTo>
                  <a:cubicBezTo>
                    <a:pt x="1514" y="2565"/>
                    <a:pt x="1514" y="2562"/>
                    <a:pt x="1514" y="2559"/>
                  </a:cubicBezTo>
                  <a:cubicBezTo>
                    <a:pt x="1515" y="2552"/>
                    <a:pt x="1515" y="2545"/>
                    <a:pt x="1515" y="2538"/>
                  </a:cubicBezTo>
                  <a:cubicBezTo>
                    <a:pt x="1515" y="2531"/>
                    <a:pt x="1515" y="2524"/>
                    <a:pt x="1514" y="2517"/>
                  </a:cubicBezTo>
                  <a:cubicBezTo>
                    <a:pt x="1514" y="2510"/>
                    <a:pt x="1513" y="2503"/>
                    <a:pt x="1513" y="2496"/>
                  </a:cubicBezTo>
                  <a:cubicBezTo>
                    <a:pt x="1512" y="2492"/>
                    <a:pt x="1512" y="2489"/>
                    <a:pt x="1512" y="2486"/>
                  </a:cubicBezTo>
                  <a:cubicBezTo>
                    <a:pt x="1512" y="2485"/>
                    <a:pt x="1512" y="2485"/>
                    <a:pt x="1512" y="2485"/>
                  </a:cubicBezTo>
                  <a:cubicBezTo>
                    <a:pt x="1511" y="2462"/>
                    <a:pt x="1508" y="2442"/>
                    <a:pt x="1511" y="2422"/>
                  </a:cubicBezTo>
                  <a:cubicBezTo>
                    <a:pt x="1511" y="2422"/>
                    <a:pt x="1511" y="2423"/>
                    <a:pt x="1511" y="2423"/>
                  </a:cubicBezTo>
                  <a:cubicBezTo>
                    <a:pt x="1511" y="2423"/>
                    <a:pt x="1511" y="2423"/>
                    <a:pt x="1511" y="2424"/>
                  </a:cubicBezTo>
                  <a:cubicBezTo>
                    <a:pt x="1511" y="2425"/>
                    <a:pt x="1511" y="2425"/>
                    <a:pt x="1512" y="2426"/>
                  </a:cubicBezTo>
                  <a:cubicBezTo>
                    <a:pt x="1512" y="2429"/>
                    <a:pt x="1513" y="2433"/>
                    <a:pt x="1515" y="2437"/>
                  </a:cubicBezTo>
                  <a:cubicBezTo>
                    <a:pt x="1517" y="2441"/>
                    <a:pt x="1519" y="2445"/>
                    <a:pt x="1521" y="2449"/>
                  </a:cubicBezTo>
                  <a:cubicBezTo>
                    <a:pt x="1523" y="2453"/>
                    <a:pt x="1526" y="2457"/>
                    <a:pt x="1528" y="2461"/>
                  </a:cubicBezTo>
                  <a:cubicBezTo>
                    <a:pt x="1530" y="2463"/>
                    <a:pt x="1531" y="2465"/>
                    <a:pt x="1532" y="2467"/>
                  </a:cubicBezTo>
                  <a:cubicBezTo>
                    <a:pt x="1534" y="2469"/>
                    <a:pt x="1535" y="2472"/>
                    <a:pt x="1536" y="2474"/>
                  </a:cubicBezTo>
                  <a:cubicBezTo>
                    <a:pt x="1537" y="2475"/>
                    <a:pt x="1537" y="2476"/>
                    <a:pt x="1538" y="2477"/>
                  </a:cubicBezTo>
                  <a:cubicBezTo>
                    <a:pt x="1539" y="2478"/>
                    <a:pt x="1539" y="2480"/>
                    <a:pt x="1540" y="2481"/>
                  </a:cubicBezTo>
                  <a:cubicBezTo>
                    <a:pt x="1540" y="2482"/>
                    <a:pt x="1541" y="2483"/>
                    <a:pt x="1541" y="2484"/>
                  </a:cubicBezTo>
                  <a:cubicBezTo>
                    <a:pt x="1543" y="2488"/>
                    <a:pt x="1543" y="2488"/>
                    <a:pt x="1543" y="2488"/>
                  </a:cubicBezTo>
                  <a:cubicBezTo>
                    <a:pt x="1544" y="2489"/>
                    <a:pt x="1544" y="2490"/>
                    <a:pt x="1545" y="2491"/>
                  </a:cubicBezTo>
                  <a:cubicBezTo>
                    <a:pt x="1545" y="2492"/>
                    <a:pt x="1546" y="2494"/>
                    <a:pt x="1547" y="2495"/>
                  </a:cubicBezTo>
                  <a:cubicBezTo>
                    <a:pt x="1547" y="2496"/>
                    <a:pt x="1548" y="2497"/>
                    <a:pt x="1548" y="2498"/>
                  </a:cubicBezTo>
                  <a:cubicBezTo>
                    <a:pt x="1548" y="2498"/>
                    <a:pt x="1548" y="2499"/>
                    <a:pt x="1548" y="2499"/>
                  </a:cubicBezTo>
                  <a:cubicBezTo>
                    <a:pt x="1548" y="2500"/>
                    <a:pt x="1548" y="2501"/>
                    <a:pt x="1547" y="2503"/>
                  </a:cubicBezTo>
                  <a:cubicBezTo>
                    <a:pt x="1547" y="2505"/>
                    <a:pt x="1547" y="2508"/>
                    <a:pt x="1546" y="2512"/>
                  </a:cubicBezTo>
                  <a:cubicBezTo>
                    <a:pt x="1546" y="2515"/>
                    <a:pt x="1545" y="2518"/>
                    <a:pt x="1544" y="2521"/>
                  </a:cubicBezTo>
                  <a:cubicBezTo>
                    <a:pt x="1543" y="2525"/>
                    <a:pt x="1543" y="2528"/>
                    <a:pt x="1542" y="2532"/>
                  </a:cubicBezTo>
                  <a:cubicBezTo>
                    <a:pt x="1541" y="2535"/>
                    <a:pt x="1541" y="2539"/>
                    <a:pt x="1540" y="2543"/>
                  </a:cubicBezTo>
                  <a:cubicBezTo>
                    <a:pt x="1539" y="2546"/>
                    <a:pt x="1538" y="2550"/>
                    <a:pt x="1538" y="2554"/>
                  </a:cubicBezTo>
                  <a:cubicBezTo>
                    <a:pt x="1538" y="2555"/>
                    <a:pt x="1537" y="2557"/>
                    <a:pt x="1537" y="2559"/>
                  </a:cubicBezTo>
                  <a:cubicBezTo>
                    <a:pt x="1537" y="2560"/>
                    <a:pt x="1537" y="2561"/>
                    <a:pt x="1537" y="2562"/>
                  </a:cubicBezTo>
                  <a:cubicBezTo>
                    <a:pt x="1537" y="2563"/>
                    <a:pt x="1537" y="2564"/>
                    <a:pt x="1537" y="2564"/>
                  </a:cubicBezTo>
                  <a:cubicBezTo>
                    <a:pt x="1536" y="2568"/>
                    <a:pt x="1536" y="2571"/>
                    <a:pt x="1536" y="2575"/>
                  </a:cubicBezTo>
                  <a:cubicBezTo>
                    <a:pt x="1536" y="2578"/>
                    <a:pt x="1537" y="2581"/>
                    <a:pt x="1537" y="2584"/>
                  </a:cubicBezTo>
                  <a:cubicBezTo>
                    <a:pt x="1537" y="2585"/>
                    <a:pt x="1537" y="2587"/>
                    <a:pt x="1538" y="2588"/>
                  </a:cubicBezTo>
                  <a:cubicBezTo>
                    <a:pt x="1538" y="2589"/>
                    <a:pt x="1538" y="2590"/>
                    <a:pt x="1538" y="2592"/>
                  </a:cubicBezTo>
                  <a:cubicBezTo>
                    <a:pt x="1539" y="2593"/>
                    <a:pt x="1539" y="2594"/>
                    <a:pt x="1539" y="2595"/>
                  </a:cubicBezTo>
                  <a:cubicBezTo>
                    <a:pt x="1540" y="2596"/>
                    <a:pt x="1540" y="2597"/>
                    <a:pt x="1540" y="2597"/>
                  </a:cubicBezTo>
                  <a:cubicBezTo>
                    <a:pt x="1541" y="2599"/>
                    <a:pt x="1541" y="2600"/>
                    <a:pt x="1542" y="2601"/>
                  </a:cubicBezTo>
                  <a:cubicBezTo>
                    <a:pt x="1542" y="2602"/>
                    <a:pt x="1542" y="2602"/>
                    <a:pt x="1542" y="2602"/>
                  </a:cubicBezTo>
                  <a:cubicBezTo>
                    <a:pt x="1542" y="2602"/>
                    <a:pt x="1542" y="2602"/>
                    <a:pt x="1542" y="2601"/>
                  </a:cubicBezTo>
                  <a:cubicBezTo>
                    <a:pt x="1542" y="2600"/>
                    <a:pt x="1542" y="2599"/>
                    <a:pt x="1542" y="2597"/>
                  </a:cubicBezTo>
                  <a:cubicBezTo>
                    <a:pt x="1542" y="2596"/>
                    <a:pt x="1542" y="2595"/>
                    <a:pt x="1542" y="2594"/>
                  </a:cubicBezTo>
                  <a:cubicBezTo>
                    <a:pt x="1542" y="2593"/>
                    <a:pt x="1542" y="2592"/>
                    <a:pt x="1541" y="2591"/>
                  </a:cubicBezTo>
                  <a:cubicBezTo>
                    <a:pt x="1542" y="2590"/>
                    <a:pt x="1542" y="2589"/>
                    <a:pt x="1542" y="2588"/>
                  </a:cubicBezTo>
                  <a:cubicBezTo>
                    <a:pt x="1542" y="2586"/>
                    <a:pt x="1542" y="2585"/>
                    <a:pt x="1542" y="2584"/>
                  </a:cubicBezTo>
                  <a:cubicBezTo>
                    <a:pt x="1542" y="2581"/>
                    <a:pt x="1542" y="2578"/>
                    <a:pt x="1542" y="2575"/>
                  </a:cubicBezTo>
                  <a:cubicBezTo>
                    <a:pt x="1543" y="2572"/>
                    <a:pt x="1543" y="2569"/>
                    <a:pt x="1544" y="2565"/>
                  </a:cubicBezTo>
                  <a:cubicBezTo>
                    <a:pt x="1544" y="2564"/>
                    <a:pt x="1544" y="2562"/>
                    <a:pt x="1544" y="2561"/>
                  </a:cubicBezTo>
                  <a:cubicBezTo>
                    <a:pt x="1545" y="2562"/>
                    <a:pt x="1545" y="2564"/>
                    <a:pt x="1546" y="2566"/>
                  </a:cubicBezTo>
                  <a:cubicBezTo>
                    <a:pt x="1547" y="2570"/>
                    <a:pt x="1549" y="2575"/>
                    <a:pt x="1551" y="2580"/>
                  </a:cubicBezTo>
                  <a:cubicBezTo>
                    <a:pt x="1552" y="2581"/>
                    <a:pt x="1552" y="2582"/>
                    <a:pt x="1553" y="2583"/>
                  </a:cubicBezTo>
                  <a:cubicBezTo>
                    <a:pt x="1553" y="2585"/>
                    <a:pt x="1554" y="2586"/>
                    <a:pt x="1554" y="2587"/>
                  </a:cubicBezTo>
                  <a:cubicBezTo>
                    <a:pt x="1555" y="2590"/>
                    <a:pt x="1557" y="2592"/>
                    <a:pt x="1558" y="2595"/>
                  </a:cubicBezTo>
                  <a:cubicBezTo>
                    <a:pt x="1559" y="2598"/>
                    <a:pt x="1560" y="2600"/>
                    <a:pt x="1562" y="2603"/>
                  </a:cubicBezTo>
                  <a:cubicBezTo>
                    <a:pt x="1562" y="2604"/>
                    <a:pt x="1563" y="2605"/>
                    <a:pt x="1564" y="2606"/>
                  </a:cubicBezTo>
                  <a:cubicBezTo>
                    <a:pt x="1564" y="2608"/>
                    <a:pt x="1565" y="2609"/>
                    <a:pt x="1565" y="2610"/>
                  </a:cubicBezTo>
                  <a:cubicBezTo>
                    <a:pt x="1567" y="2612"/>
                    <a:pt x="1568" y="2614"/>
                    <a:pt x="1569" y="2617"/>
                  </a:cubicBezTo>
                  <a:cubicBezTo>
                    <a:pt x="1570" y="2619"/>
                    <a:pt x="1571" y="2621"/>
                    <a:pt x="1571" y="2623"/>
                  </a:cubicBezTo>
                  <a:cubicBezTo>
                    <a:pt x="1572" y="2625"/>
                    <a:pt x="1573" y="2626"/>
                    <a:pt x="1573" y="2628"/>
                  </a:cubicBezTo>
                  <a:cubicBezTo>
                    <a:pt x="1573" y="2629"/>
                    <a:pt x="1574" y="2630"/>
                    <a:pt x="1574" y="2630"/>
                  </a:cubicBezTo>
                  <a:cubicBezTo>
                    <a:pt x="1574" y="2631"/>
                    <a:pt x="1574" y="2632"/>
                    <a:pt x="1574" y="2632"/>
                  </a:cubicBezTo>
                  <a:cubicBezTo>
                    <a:pt x="1574" y="2633"/>
                    <a:pt x="1574" y="2633"/>
                    <a:pt x="1574" y="2634"/>
                  </a:cubicBezTo>
                  <a:cubicBezTo>
                    <a:pt x="1574" y="2634"/>
                    <a:pt x="1574" y="2635"/>
                    <a:pt x="1574" y="2635"/>
                  </a:cubicBezTo>
                  <a:cubicBezTo>
                    <a:pt x="1574" y="2636"/>
                    <a:pt x="1574" y="2636"/>
                    <a:pt x="1574" y="2636"/>
                  </a:cubicBezTo>
                  <a:cubicBezTo>
                    <a:pt x="1574" y="2636"/>
                    <a:pt x="1575" y="2636"/>
                    <a:pt x="1575" y="2635"/>
                  </a:cubicBezTo>
                  <a:cubicBezTo>
                    <a:pt x="1575" y="2635"/>
                    <a:pt x="1575" y="2634"/>
                    <a:pt x="1576" y="2632"/>
                  </a:cubicBezTo>
                  <a:cubicBezTo>
                    <a:pt x="1576" y="2632"/>
                    <a:pt x="1576" y="2631"/>
                    <a:pt x="1576" y="2630"/>
                  </a:cubicBezTo>
                  <a:cubicBezTo>
                    <a:pt x="1576" y="2629"/>
                    <a:pt x="1576" y="2629"/>
                    <a:pt x="1576" y="2628"/>
                  </a:cubicBezTo>
                  <a:cubicBezTo>
                    <a:pt x="1576" y="2626"/>
                    <a:pt x="1576" y="2624"/>
                    <a:pt x="1576" y="2622"/>
                  </a:cubicBezTo>
                  <a:cubicBezTo>
                    <a:pt x="1575" y="2617"/>
                    <a:pt x="1574" y="2612"/>
                    <a:pt x="1572" y="2607"/>
                  </a:cubicBezTo>
                  <a:cubicBezTo>
                    <a:pt x="1571" y="2606"/>
                    <a:pt x="1571" y="2604"/>
                    <a:pt x="1570" y="2603"/>
                  </a:cubicBezTo>
                  <a:cubicBezTo>
                    <a:pt x="1570" y="2602"/>
                    <a:pt x="1569" y="2601"/>
                    <a:pt x="1569" y="2599"/>
                  </a:cubicBezTo>
                  <a:cubicBezTo>
                    <a:pt x="1567" y="2597"/>
                    <a:pt x="1566" y="2594"/>
                    <a:pt x="1565" y="2592"/>
                  </a:cubicBezTo>
                  <a:cubicBezTo>
                    <a:pt x="1564" y="2589"/>
                    <a:pt x="1563" y="2586"/>
                    <a:pt x="1561" y="2584"/>
                  </a:cubicBezTo>
                  <a:cubicBezTo>
                    <a:pt x="1561" y="2583"/>
                    <a:pt x="1560" y="2581"/>
                    <a:pt x="1559" y="2580"/>
                  </a:cubicBezTo>
                  <a:cubicBezTo>
                    <a:pt x="1559" y="2579"/>
                    <a:pt x="1558" y="2578"/>
                    <a:pt x="1558" y="2577"/>
                  </a:cubicBezTo>
                  <a:cubicBezTo>
                    <a:pt x="1555" y="2572"/>
                    <a:pt x="1552" y="2568"/>
                    <a:pt x="1550" y="2564"/>
                  </a:cubicBezTo>
                  <a:cubicBezTo>
                    <a:pt x="1548" y="2561"/>
                    <a:pt x="1547" y="2558"/>
                    <a:pt x="1545" y="2556"/>
                  </a:cubicBezTo>
                  <a:cubicBezTo>
                    <a:pt x="1545" y="2556"/>
                    <a:pt x="1545" y="2555"/>
                    <a:pt x="1546" y="2555"/>
                  </a:cubicBezTo>
                  <a:cubicBezTo>
                    <a:pt x="1546" y="2551"/>
                    <a:pt x="1547" y="2548"/>
                    <a:pt x="1548" y="2544"/>
                  </a:cubicBezTo>
                  <a:cubicBezTo>
                    <a:pt x="1548" y="2540"/>
                    <a:pt x="1549" y="2537"/>
                    <a:pt x="1550" y="2533"/>
                  </a:cubicBezTo>
                  <a:cubicBezTo>
                    <a:pt x="1550" y="2531"/>
                    <a:pt x="1550" y="2529"/>
                    <a:pt x="1550" y="2528"/>
                  </a:cubicBezTo>
                  <a:cubicBezTo>
                    <a:pt x="1551" y="2526"/>
                    <a:pt x="1551" y="2524"/>
                    <a:pt x="1551" y="2522"/>
                  </a:cubicBezTo>
                  <a:cubicBezTo>
                    <a:pt x="1552" y="2519"/>
                    <a:pt x="1552" y="2515"/>
                    <a:pt x="1552" y="2512"/>
                  </a:cubicBezTo>
                  <a:cubicBezTo>
                    <a:pt x="1552" y="2511"/>
                    <a:pt x="1552" y="2509"/>
                    <a:pt x="1552" y="2508"/>
                  </a:cubicBezTo>
                  <a:cubicBezTo>
                    <a:pt x="1553" y="2511"/>
                    <a:pt x="1554" y="2513"/>
                    <a:pt x="1555" y="2516"/>
                  </a:cubicBezTo>
                  <a:cubicBezTo>
                    <a:pt x="1557" y="2521"/>
                    <a:pt x="1558" y="2525"/>
                    <a:pt x="1560" y="2529"/>
                  </a:cubicBezTo>
                  <a:cubicBezTo>
                    <a:pt x="1561" y="2531"/>
                    <a:pt x="1561" y="2534"/>
                    <a:pt x="1562" y="2536"/>
                  </a:cubicBezTo>
                  <a:cubicBezTo>
                    <a:pt x="1562" y="2537"/>
                    <a:pt x="1562" y="2538"/>
                    <a:pt x="1563" y="2539"/>
                  </a:cubicBezTo>
                  <a:cubicBezTo>
                    <a:pt x="1563" y="2540"/>
                    <a:pt x="1563" y="2541"/>
                    <a:pt x="1564" y="2542"/>
                  </a:cubicBezTo>
                  <a:cubicBezTo>
                    <a:pt x="1565" y="2545"/>
                    <a:pt x="1566" y="2549"/>
                    <a:pt x="1566" y="2552"/>
                  </a:cubicBezTo>
                  <a:cubicBezTo>
                    <a:pt x="1567" y="2555"/>
                    <a:pt x="1568" y="2558"/>
                    <a:pt x="1568" y="2560"/>
                  </a:cubicBezTo>
                  <a:cubicBezTo>
                    <a:pt x="1569" y="2562"/>
                    <a:pt x="1569" y="2564"/>
                    <a:pt x="1570" y="2565"/>
                  </a:cubicBezTo>
                  <a:cubicBezTo>
                    <a:pt x="1570" y="2567"/>
                    <a:pt x="1570" y="2567"/>
                    <a:pt x="1570" y="2567"/>
                  </a:cubicBezTo>
                  <a:cubicBezTo>
                    <a:pt x="1570" y="2567"/>
                    <a:pt x="1570" y="2567"/>
                    <a:pt x="1570" y="2565"/>
                  </a:cubicBezTo>
                  <a:cubicBezTo>
                    <a:pt x="1570" y="2564"/>
                    <a:pt x="1570" y="2562"/>
                    <a:pt x="1570" y="2560"/>
                  </a:cubicBezTo>
                  <a:cubicBezTo>
                    <a:pt x="1570" y="2558"/>
                    <a:pt x="1570" y="2555"/>
                    <a:pt x="1569" y="2551"/>
                  </a:cubicBezTo>
                  <a:cubicBezTo>
                    <a:pt x="1569" y="2550"/>
                    <a:pt x="1569" y="2548"/>
                    <a:pt x="1569" y="2546"/>
                  </a:cubicBezTo>
                  <a:cubicBezTo>
                    <a:pt x="1569" y="2544"/>
                    <a:pt x="1568" y="2543"/>
                    <a:pt x="1568" y="2541"/>
                  </a:cubicBezTo>
                  <a:cubicBezTo>
                    <a:pt x="1568" y="2540"/>
                    <a:pt x="1568" y="2539"/>
                    <a:pt x="1568" y="2538"/>
                  </a:cubicBezTo>
                  <a:cubicBezTo>
                    <a:pt x="1567" y="2536"/>
                    <a:pt x="1567" y="2535"/>
                    <a:pt x="1567" y="2534"/>
                  </a:cubicBezTo>
                  <a:cubicBezTo>
                    <a:pt x="1567" y="2532"/>
                    <a:pt x="1566" y="2530"/>
                    <a:pt x="1566" y="2528"/>
                  </a:cubicBezTo>
                  <a:cubicBezTo>
                    <a:pt x="1565" y="2523"/>
                    <a:pt x="1563" y="2519"/>
                    <a:pt x="1562" y="2514"/>
                  </a:cubicBezTo>
                  <a:cubicBezTo>
                    <a:pt x="1561" y="2511"/>
                    <a:pt x="1560" y="2509"/>
                    <a:pt x="1559" y="2506"/>
                  </a:cubicBezTo>
                  <a:cubicBezTo>
                    <a:pt x="1559" y="2504"/>
                    <a:pt x="1558" y="2501"/>
                    <a:pt x="1557" y="2499"/>
                  </a:cubicBezTo>
                  <a:cubicBezTo>
                    <a:pt x="1556" y="2497"/>
                    <a:pt x="1555" y="2494"/>
                    <a:pt x="1554" y="2492"/>
                  </a:cubicBezTo>
                  <a:cubicBezTo>
                    <a:pt x="1553" y="2490"/>
                    <a:pt x="1553" y="2489"/>
                    <a:pt x="1552" y="2488"/>
                  </a:cubicBezTo>
                  <a:cubicBezTo>
                    <a:pt x="1552" y="2487"/>
                    <a:pt x="1551" y="2485"/>
                    <a:pt x="1550" y="2484"/>
                  </a:cubicBezTo>
                  <a:cubicBezTo>
                    <a:pt x="1549" y="2481"/>
                    <a:pt x="1549" y="2481"/>
                    <a:pt x="1549" y="2481"/>
                  </a:cubicBezTo>
                  <a:cubicBezTo>
                    <a:pt x="1548" y="2479"/>
                    <a:pt x="1547" y="2478"/>
                    <a:pt x="1547" y="2477"/>
                  </a:cubicBezTo>
                  <a:cubicBezTo>
                    <a:pt x="1546" y="2476"/>
                    <a:pt x="1545" y="2475"/>
                    <a:pt x="1545" y="2474"/>
                  </a:cubicBezTo>
                  <a:cubicBezTo>
                    <a:pt x="1544" y="2472"/>
                    <a:pt x="1543" y="2471"/>
                    <a:pt x="1543" y="2470"/>
                  </a:cubicBezTo>
                  <a:cubicBezTo>
                    <a:pt x="1542" y="2469"/>
                    <a:pt x="1541" y="2468"/>
                    <a:pt x="1541" y="2467"/>
                  </a:cubicBezTo>
                  <a:cubicBezTo>
                    <a:pt x="1540" y="2466"/>
                    <a:pt x="1539" y="2464"/>
                    <a:pt x="1539" y="2463"/>
                  </a:cubicBezTo>
                  <a:cubicBezTo>
                    <a:pt x="1537" y="2461"/>
                    <a:pt x="1536" y="2459"/>
                    <a:pt x="1534" y="2457"/>
                  </a:cubicBezTo>
                  <a:cubicBezTo>
                    <a:pt x="1531" y="2453"/>
                    <a:pt x="1529" y="2449"/>
                    <a:pt x="1526" y="2445"/>
                  </a:cubicBezTo>
                  <a:cubicBezTo>
                    <a:pt x="1523" y="2442"/>
                    <a:pt x="1521" y="2438"/>
                    <a:pt x="1519" y="2435"/>
                  </a:cubicBezTo>
                  <a:cubicBezTo>
                    <a:pt x="1517" y="2432"/>
                    <a:pt x="1516" y="2428"/>
                    <a:pt x="1515" y="2425"/>
                  </a:cubicBezTo>
                  <a:cubicBezTo>
                    <a:pt x="1514" y="2425"/>
                    <a:pt x="1514" y="2424"/>
                    <a:pt x="1514" y="2423"/>
                  </a:cubicBezTo>
                  <a:cubicBezTo>
                    <a:pt x="1514" y="2423"/>
                    <a:pt x="1513" y="2422"/>
                    <a:pt x="1513" y="2421"/>
                  </a:cubicBezTo>
                  <a:cubicBezTo>
                    <a:pt x="1513" y="2421"/>
                    <a:pt x="1513" y="2420"/>
                    <a:pt x="1513" y="2419"/>
                  </a:cubicBezTo>
                  <a:cubicBezTo>
                    <a:pt x="1513" y="2419"/>
                    <a:pt x="1513" y="2418"/>
                    <a:pt x="1513" y="2417"/>
                  </a:cubicBezTo>
                  <a:cubicBezTo>
                    <a:pt x="1512" y="2417"/>
                    <a:pt x="1512" y="2416"/>
                    <a:pt x="1512" y="2415"/>
                  </a:cubicBezTo>
                  <a:cubicBezTo>
                    <a:pt x="1513" y="2415"/>
                    <a:pt x="1513" y="2414"/>
                    <a:pt x="1513" y="2413"/>
                  </a:cubicBezTo>
                  <a:cubicBezTo>
                    <a:pt x="1516" y="2399"/>
                    <a:pt x="1517" y="2387"/>
                    <a:pt x="1516" y="2376"/>
                  </a:cubicBezTo>
                  <a:cubicBezTo>
                    <a:pt x="1516" y="2377"/>
                    <a:pt x="1516" y="2377"/>
                    <a:pt x="1516" y="2377"/>
                  </a:cubicBezTo>
                  <a:cubicBezTo>
                    <a:pt x="1517" y="2377"/>
                    <a:pt x="1517" y="2378"/>
                    <a:pt x="1518" y="2378"/>
                  </a:cubicBezTo>
                  <a:cubicBezTo>
                    <a:pt x="1518" y="2378"/>
                    <a:pt x="1518" y="2379"/>
                    <a:pt x="1519" y="2379"/>
                  </a:cubicBezTo>
                  <a:cubicBezTo>
                    <a:pt x="1521" y="2381"/>
                    <a:pt x="1523" y="2382"/>
                    <a:pt x="1525" y="2383"/>
                  </a:cubicBezTo>
                  <a:cubicBezTo>
                    <a:pt x="1527" y="2385"/>
                    <a:pt x="1529" y="2386"/>
                    <a:pt x="1532" y="2387"/>
                  </a:cubicBezTo>
                  <a:cubicBezTo>
                    <a:pt x="1533" y="2388"/>
                    <a:pt x="1534" y="2388"/>
                    <a:pt x="1535" y="2389"/>
                  </a:cubicBezTo>
                  <a:cubicBezTo>
                    <a:pt x="1537" y="2390"/>
                    <a:pt x="1538" y="2390"/>
                    <a:pt x="1539" y="2391"/>
                  </a:cubicBezTo>
                  <a:cubicBezTo>
                    <a:pt x="1540" y="2391"/>
                    <a:pt x="1540" y="2391"/>
                    <a:pt x="1540" y="2391"/>
                  </a:cubicBezTo>
                  <a:cubicBezTo>
                    <a:pt x="1541" y="2392"/>
                    <a:pt x="1541" y="2392"/>
                    <a:pt x="1541" y="2392"/>
                  </a:cubicBezTo>
                  <a:cubicBezTo>
                    <a:pt x="1541" y="2392"/>
                    <a:pt x="1542" y="2393"/>
                    <a:pt x="1542" y="2393"/>
                  </a:cubicBezTo>
                  <a:cubicBezTo>
                    <a:pt x="1544" y="2394"/>
                    <a:pt x="1544" y="2394"/>
                    <a:pt x="1544" y="2394"/>
                  </a:cubicBezTo>
                  <a:cubicBezTo>
                    <a:pt x="1545" y="2394"/>
                    <a:pt x="1545" y="2395"/>
                    <a:pt x="1546" y="2395"/>
                  </a:cubicBezTo>
                  <a:cubicBezTo>
                    <a:pt x="1547" y="2396"/>
                    <a:pt x="1547" y="2396"/>
                    <a:pt x="1547" y="2396"/>
                  </a:cubicBezTo>
                  <a:cubicBezTo>
                    <a:pt x="1547" y="2396"/>
                    <a:pt x="1547" y="2397"/>
                    <a:pt x="1547" y="2397"/>
                  </a:cubicBezTo>
                  <a:cubicBezTo>
                    <a:pt x="1547" y="2397"/>
                    <a:pt x="1547" y="2397"/>
                    <a:pt x="1547" y="2397"/>
                  </a:cubicBezTo>
                  <a:cubicBezTo>
                    <a:pt x="1547" y="2398"/>
                    <a:pt x="1547" y="2398"/>
                    <a:pt x="1547" y="2399"/>
                  </a:cubicBezTo>
                  <a:cubicBezTo>
                    <a:pt x="1547" y="2399"/>
                    <a:pt x="1546" y="2400"/>
                    <a:pt x="1546" y="2401"/>
                  </a:cubicBezTo>
                  <a:cubicBezTo>
                    <a:pt x="1546" y="2401"/>
                    <a:pt x="1546" y="2402"/>
                    <a:pt x="1546" y="2403"/>
                  </a:cubicBezTo>
                  <a:cubicBezTo>
                    <a:pt x="1545" y="2404"/>
                    <a:pt x="1545" y="2405"/>
                    <a:pt x="1545" y="2405"/>
                  </a:cubicBezTo>
                  <a:cubicBezTo>
                    <a:pt x="1545" y="2407"/>
                    <a:pt x="1545" y="2409"/>
                    <a:pt x="1545" y="2411"/>
                  </a:cubicBezTo>
                  <a:cubicBezTo>
                    <a:pt x="1544" y="2411"/>
                    <a:pt x="1544" y="2412"/>
                    <a:pt x="1544" y="2413"/>
                  </a:cubicBezTo>
                  <a:cubicBezTo>
                    <a:pt x="1544" y="2414"/>
                    <a:pt x="1544" y="2415"/>
                    <a:pt x="1544" y="2416"/>
                  </a:cubicBezTo>
                  <a:cubicBezTo>
                    <a:pt x="1544" y="2418"/>
                    <a:pt x="1544" y="2420"/>
                    <a:pt x="1545" y="2422"/>
                  </a:cubicBezTo>
                  <a:cubicBezTo>
                    <a:pt x="1545" y="2424"/>
                    <a:pt x="1545" y="2426"/>
                    <a:pt x="1545" y="2428"/>
                  </a:cubicBezTo>
                  <a:cubicBezTo>
                    <a:pt x="1545" y="2429"/>
                    <a:pt x="1546" y="2430"/>
                    <a:pt x="1546" y="2430"/>
                  </a:cubicBezTo>
                  <a:cubicBezTo>
                    <a:pt x="1546" y="2431"/>
                    <a:pt x="1546" y="2432"/>
                    <a:pt x="1546" y="2433"/>
                  </a:cubicBezTo>
                  <a:cubicBezTo>
                    <a:pt x="1547" y="2435"/>
                    <a:pt x="1547" y="2437"/>
                    <a:pt x="1548" y="2438"/>
                  </a:cubicBezTo>
                  <a:cubicBezTo>
                    <a:pt x="1548" y="2439"/>
                    <a:pt x="1549" y="2440"/>
                    <a:pt x="1549" y="2440"/>
                  </a:cubicBezTo>
                  <a:cubicBezTo>
                    <a:pt x="1549" y="2441"/>
                    <a:pt x="1549" y="2442"/>
                    <a:pt x="1550" y="2442"/>
                  </a:cubicBezTo>
                  <a:cubicBezTo>
                    <a:pt x="1550" y="2443"/>
                    <a:pt x="1550" y="2444"/>
                    <a:pt x="1551" y="2444"/>
                  </a:cubicBezTo>
                  <a:cubicBezTo>
                    <a:pt x="1551" y="2445"/>
                    <a:pt x="1551" y="2446"/>
                    <a:pt x="1551" y="2446"/>
                  </a:cubicBezTo>
                  <a:cubicBezTo>
                    <a:pt x="1552" y="2447"/>
                    <a:pt x="1553" y="2448"/>
                    <a:pt x="1553" y="2449"/>
                  </a:cubicBezTo>
                  <a:cubicBezTo>
                    <a:pt x="1554" y="2449"/>
                    <a:pt x="1554" y="2450"/>
                    <a:pt x="1554" y="2450"/>
                  </a:cubicBezTo>
                  <a:cubicBezTo>
                    <a:pt x="1554" y="2451"/>
                    <a:pt x="1555" y="2451"/>
                    <a:pt x="1555" y="2451"/>
                  </a:cubicBezTo>
                  <a:cubicBezTo>
                    <a:pt x="1555" y="2451"/>
                    <a:pt x="1555" y="2451"/>
                    <a:pt x="1555" y="2450"/>
                  </a:cubicBezTo>
                  <a:cubicBezTo>
                    <a:pt x="1555" y="2450"/>
                    <a:pt x="1555" y="2449"/>
                    <a:pt x="1555" y="2448"/>
                  </a:cubicBezTo>
                  <a:cubicBezTo>
                    <a:pt x="1555" y="2447"/>
                    <a:pt x="1554" y="2446"/>
                    <a:pt x="1554" y="2445"/>
                  </a:cubicBezTo>
                  <a:cubicBezTo>
                    <a:pt x="1554" y="2444"/>
                    <a:pt x="1554" y="2443"/>
                    <a:pt x="1554" y="2441"/>
                  </a:cubicBezTo>
                  <a:cubicBezTo>
                    <a:pt x="1554" y="2440"/>
                    <a:pt x="1554" y="2438"/>
                    <a:pt x="1554" y="2437"/>
                  </a:cubicBezTo>
                  <a:cubicBezTo>
                    <a:pt x="1554" y="2435"/>
                    <a:pt x="1554" y="2434"/>
                    <a:pt x="1553" y="2432"/>
                  </a:cubicBezTo>
                  <a:cubicBezTo>
                    <a:pt x="1553" y="2431"/>
                    <a:pt x="1553" y="2430"/>
                    <a:pt x="1553" y="2429"/>
                  </a:cubicBezTo>
                  <a:cubicBezTo>
                    <a:pt x="1553" y="2428"/>
                    <a:pt x="1553" y="2428"/>
                    <a:pt x="1553" y="2427"/>
                  </a:cubicBezTo>
                  <a:cubicBezTo>
                    <a:pt x="1553" y="2425"/>
                    <a:pt x="1553" y="2423"/>
                    <a:pt x="1552" y="2421"/>
                  </a:cubicBezTo>
                  <a:cubicBezTo>
                    <a:pt x="1552" y="2419"/>
                    <a:pt x="1552" y="2418"/>
                    <a:pt x="1552" y="2416"/>
                  </a:cubicBezTo>
                  <a:cubicBezTo>
                    <a:pt x="1552" y="2415"/>
                    <a:pt x="1552" y="2414"/>
                    <a:pt x="1552" y="2413"/>
                  </a:cubicBezTo>
                  <a:cubicBezTo>
                    <a:pt x="1552" y="2412"/>
                    <a:pt x="1552" y="2411"/>
                    <a:pt x="1552" y="2411"/>
                  </a:cubicBezTo>
                  <a:cubicBezTo>
                    <a:pt x="1551" y="2409"/>
                    <a:pt x="1551" y="2407"/>
                    <a:pt x="1551" y="2406"/>
                  </a:cubicBezTo>
                  <a:cubicBezTo>
                    <a:pt x="1551" y="2404"/>
                    <a:pt x="1551" y="2403"/>
                    <a:pt x="1551" y="2401"/>
                  </a:cubicBezTo>
                  <a:cubicBezTo>
                    <a:pt x="1551" y="2401"/>
                    <a:pt x="1551" y="2400"/>
                    <a:pt x="1551" y="2399"/>
                  </a:cubicBezTo>
                  <a:cubicBezTo>
                    <a:pt x="1551" y="2400"/>
                    <a:pt x="1551" y="2400"/>
                    <a:pt x="1552" y="2400"/>
                  </a:cubicBezTo>
                  <a:cubicBezTo>
                    <a:pt x="1552" y="2401"/>
                    <a:pt x="1553" y="2401"/>
                    <a:pt x="1553" y="2402"/>
                  </a:cubicBezTo>
                  <a:cubicBezTo>
                    <a:pt x="1553" y="2402"/>
                    <a:pt x="1554" y="2403"/>
                    <a:pt x="1554" y="2403"/>
                  </a:cubicBezTo>
                  <a:cubicBezTo>
                    <a:pt x="1555" y="2404"/>
                    <a:pt x="1555" y="2404"/>
                    <a:pt x="1556" y="2405"/>
                  </a:cubicBezTo>
                  <a:cubicBezTo>
                    <a:pt x="1556" y="2405"/>
                    <a:pt x="1556" y="2405"/>
                    <a:pt x="1556" y="2405"/>
                  </a:cubicBezTo>
                  <a:cubicBezTo>
                    <a:pt x="1557" y="2406"/>
                    <a:pt x="1557" y="2406"/>
                    <a:pt x="1557" y="2406"/>
                  </a:cubicBezTo>
                  <a:cubicBezTo>
                    <a:pt x="1557" y="2407"/>
                    <a:pt x="1558" y="2407"/>
                    <a:pt x="1558" y="2408"/>
                  </a:cubicBezTo>
                  <a:cubicBezTo>
                    <a:pt x="1558" y="2408"/>
                    <a:pt x="1559" y="2409"/>
                    <a:pt x="1559" y="2409"/>
                  </a:cubicBezTo>
                  <a:cubicBezTo>
                    <a:pt x="1559" y="2410"/>
                    <a:pt x="1560" y="2410"/>
                    <a:pt x="1560" y="2411"/>
                  </a:cubicBezTo>
                  <a:cubicBezTo>
                    <a:pt x="1560" y="2411"/>
                    <a:pt x="1561" y="2412"/>
                    <a:pt x="1561" y="2412"/>
                  </a:cubicBezTo>
                  <a:cubicBezTo>
                    <a:pt x="1562" y="2413"/>
                    <a:pt x="1562" y="2414"/>
                    <a:pt x="1563" y="2415"/>
                  </a:cubicBezTo>
                  <a:cubicBezTo>
                    <a:pt x="1563" y="2416"/>
                    <a:pt x="1564" y="2417"/>
                    <a:pt x="1564" y="2418"/>
                  </a:cubicBezTo>
                  <a:cubicBezTo>
                    <a:pt x="1565" y="2419"/>
                    <a:pt x="1565" y="2420"/>
                    <a:pt x="1565" y="2421"/>
                  </a:cubicBezTo>
                  <a:cubicBezTo>
                    <a:pt x="1566" y="2421"/>
                    <a:pt x="1566" y="2422"/>
                    <a:pt x="1566" y="2422"/>
                  </a:cubicBezTo>
                  <a:cubicBezTo>
                    <a:pt x="1566" y="2423"/>
                    <a:pt x="1566" y="2423"/>
                    <a:pt x="1566" y="2423"/>
                  </a:cubicBezTo>
                  <a:cubicBezTo>
                    <a:pt x="1567" y="2425"/>
                    <a:pt x="1567" y="2426"/>
                    <a:pt x="1568" y="2428"/>
                  </a:cubicBezTo>
                  <a:cubicBezTo>
                    <a:pt x="1568" y="2429"/>
                    <a:pt x="1569" y="2430"/>
                    <a:pt x="1569" y="2430"/>
                  </a:cubicBezTo>
                  <a:cubicBezTo>
                    <a:pt x="1569" y="2431"/>
                    <a:pt x="1569" y="2431"/>
                    <a:pt x="1569" y="2431"/>
                  </a:cubicBezTo>
                  <a:cubicBezTo>
                    <a:pt x="1569" y="2431"/>
                    <a:pt x="1569" y="2431"/>
                    <a:pt x="1569" y="2430"/>
                  </a:cubicBezTo>
                  <a:cubicBezTo>
                    <a:pt x="1569" y="2430"/>
                    <a:pt x="1569" y="2430"/>
                    <a:pt x="1569" y="2429"/>
                  </a:cubicBezTo>
                  <a:cubicBezTo>
                    <a:pt x="1569" y="2429"/>
                    <a:pt x="1569" y="2428"/>
                    <a:pt x="1569" y="2427"/>
                  </a:cubicBezTo>
                  <a:cubicBezTo>
                    <a:pt x="1569" y="2426"/>
                    <a:pt x="1570" y="2425"/>
                    <a:pt x="1569" y="2423"/>
                  </a:cubicBezTo>
                  <a:cubicBezTo>
                    <a:pt x="1569" y="2422"/>
                    <a:pt x="1569" y="2421"/>
                    <a:pt x="1569" y="2420"/>
                  </a:cubicBezTo>
                  <a:cubicBezTo>
                    <a:pt x="1569" y="2419"/>
                    <a:pt x="1569" y="2418"/>
                    <a:pt x="1568" y="2417"/>
                  </a:cubicBezTo>
                  <a:cubicBezTo>
                    <a:pt x="1568" y="2414"/>
                    <a:pt x="1567" y="2412"/>
                    <a:pt x="1566" y="2410"/>
                  </a:cubicBezTo>
                  <a:cubicBezTo>
                    <a:pt x="1566" y="2409"/>
                    <a:pt x="1566" y="2408"/>
                    <a:pt x="1565" y="2408"/>
                  </a:cubicBezTo>
                  <a:cubicBezTo>
                    <a:pt x="1565" y="2407"/>
                    <a:pt x="1565" y="2407"/>
                    <a:pt x="1565" y="2406"/>
                  </a:cubicBezTo>
                  <a:cubicBezTo>
                    <a:pt x="1564" y="2405"/>
                    <a:pt x="1563" y="2403"/>
                    <a:pt x="1563" y="2402"/>
                  </a:cubicBezTo>
                  <a:cubicBezTo>
                    <a:pt x="1562" y="2401"/>
                    <a:pt x="1562" y="2401"/>
                    <a:pt x="1562" y="2401"/>
                  </a:cubicBezTo>
                  <a:cubicBezTo>
                    <a:pt x="1561" y="2400"/>
                    <a:pt x="1561" y="2400"/>
                    <a:pt x="1561" y="2400"/>
                  </a:cubicBezTo>
                  <a:cubicBezTo>
                    <a:pt x="1561" y="2400"/>
                    <a:pt x="1560" y="2399"/>
                    <a:pt x="1560" y="2399"/>
                  </a:cubicBezTo>
                  <a:cubicBezTo>
                    <a:pt x="1559" y="2397"/>
                    <a:pt x="1558" y="2396"/>
                    <a:pt x="1557" y="2395"/>
                  </a:cubicBezTo>
                  <a:cubicBezTo>
                    <a:pt x="1556" y="2394"/>
                    <a:pt x="1555" y="2393"/>
                    <a:pt x="1554" y="2392"/>
                  </a:cubicBezTo>
                  <a:cubicBezTo>
                    <a:pt x="1553" y="2391"/>
                    <a:pt x="1553" y="2391"/>
                    <a:pt x="1552" y="2390"/>
                  </a:cubicBezTo>
                  <a:cubicBezTo>
                    <a:pt x="1550" y="2389"/>
                    <a:pt x="1550" y="2389"/>
                    <a:pt x="1550" y="2389"/>
                  </a:cubicBezTo>
                  <a:cubicBezTo>
                    <a:pt x="1550" y="2388"/>
                    <a:pt x="1549" y="2388"/>
                    <a:pt x="1548" y="2388"/>
                  </a:cubicBezTo>
                  <a:cubicBezTo>
                    <a:pt x="1546" y="2386"/>
                    <a:pt x="1546" y="2386"/>
                    <a:pt x="1546" y="2386"/>
                  </a:cubicBezTo>
                  <a:cubicBezTo>
                    <a:pt x="1546" y="2386"/>
                    <a:pt x="1545" y="2385"/>
                    <a:pt x="1545" y="2385"/>
                  </a:cubicBezTo>
                  <a:cubicBezTo>
                    <a:pt x="1544" y="2385"/>
                    <a:pt x="1544" y="2385"/>
                    <a:pt x="1544" y="2385"/>
                  </a:cubicBezTo>
                  <a:cubicBezTo>
                    <a:pt x="1543" y="2385"/>
                    <a:pt x="1543" y="2385"/>
                    <a:pt x="1543" y="2385"/>
                  </a:cubicBezTo>
                  <a:cubicBezTo>
                    <a:pt x="1543" y="2384"/>
                    <a:pt x="1543" y="2384"/>
                    <a:pt x="1543" y="2384"/>
                  </a:cubicBezTo>
                  <a:cubicBezTo>
                    <a:pt x="1543" y="2384"/>
                    <a:pt x="1543" y="2384"/>
                    <a:pt x="1543" y="2384"/>
                  </a:cubicBezTo>
                  <a:cubicBezTo>
                    <a:pt x="1543" y="2384"/>
                    <a:pt x="1543" y="2384"/>
                    <a:pt x="1543" y="2384"/>
                  </a:cubicBezTo>
                  <a:cubicBezTo>
                    <a:pt x="1543" y="2384"/>
                    <a:pt x="1543" y="2384"/>
                    <a:pt x="1543" y="2384"/>
                  </a:cubicBezTo>
                  <a:cubicBezTo>
                    <a:pt x="1541" y="2383"/>
                    <a:pt x="1540" y="2383"/>
                    <a:pt x="1539" y="2382"/>
                  </a:cubicBezTo>
                  <a:cubicBezTo>
                    <a:pt x="1537" y="2382"/>
                    <a:pt x="1536" y="2381"/>
                    <a:pt x="1535" y="2381"/>
                  </a:cubicBezTo>
                  <a:cubicBezTo>
                    <a:pt x="1532" y="2380"/>
                    <a:pt x="1530" y="2379"/>
                    <a:pt x="1527" y="2378"/>
                  </a:cubicBezTo>
                  <a:cubicBezTo>
                    <a:pt x="1525" y="2377"/>
                    <a:pt x="1523" y="2376"/>
                    <a:pt x="1521" y="2375"/>
                  </a:cubicBezTo>
                  <a:cubicBezTo>
                    <a:pt x="1520" y="2375"/>
                    <a:pt x="1520" y="2374"/>
                    <a:pt x="1519" y="2374"/>
                  </a:cubicBezTo>
                  <a:cubicBezTo>
                    <a:pt x="1518" y="2373"/>
                    <a:pt x="1517" y="2373"/>
                    <a:pt x="1517" y="2373"/>
                  </a:cubicBezTo>
                  <a:cubicBezTo>
                    <a:pt x="1516" y="2372"/>
                    <a:pt x="1516" y="2372"/>
                    <a:pt x="1515" y="2371"/>
                  </a:cubicBezTo>
                  <a:cubicBezTo>
                    <a:pt x="1512" y="2352"/>
                    <a:pt x="1502" y="2337"/>
                    <a:pt x="1490" y="2326"/>
                  </a:cubicBezTo>
                  <a:cubicBezTo>
                    <a:pt x="1492" y="2327"/>
                    <a:pt x="1494" y="2327"/>
                    <a:pt x="1497" y="2328"/>
                  </a:cubicBezTo>
                  <a:cubicBezTo>
                    <a:pt x="1498" y="2328"/>
                    <a:pt x="1500" y="2329"/>
                    <a:pt x="1502" y="2329"/>
                  </a:cubicBezTo>
                  <a:cubicBezTo>
                    <a:pt x="1504" y="2330"/>
                    <a:pt x="1506" y="2330"/>
                    <a:pt x="1507" y="2331"/>
                  </a:cubicBezTo>
                  <a:cubicBezTo>
                    <a:pt x="1511" y="2331"/>
                    <a:pt x="1515" y="2332"/>
                    <a:pt x="1518" y="2333"/>
                  </a:cubicBezTo>
                  <a:cubicBezTo>
                    <a:pt x="1518" y="2333"/>
                    <a:pt x="1519" y="2334"/>
                    <a:pt x="1519" y="2334"/>
                  </a:cubicBezTo>
                  <a:cubicBezTo>
                    <a:pt x="1519" y="2335"/>
                    <a:pt x="1520" y="2336"/>
                    <a:pt x="1520" y="2337"/>
                  </a:cubicBezTo>
                  <a:cubicBezTo>
                    <a:pt x="1521" y="2338"/>
                    <a:pt x="1522" y="2339"/>
                    <a:pt x="1522" y="2340"/>
                  </a:cubicBezTo>
                  <a:cubicBezTo>
                    <a:pt x="1523" y="2341"/>
                    <a:pt x="1523" y="2342"/>
                    <a:pt x="1524" y="2343"/>
                  </a:cubicBezTo>
                  <a:cubicBezTo>
                    <a:pt x="1525" y="2344"/>
                    <a:pt x="1525" y="2345"/>
                    <a:pt x="1526" y="2346"/>
                  </a:cubicBezTo>
                  <a:cubicBezTo>
                    <a:pt x="1526" y="2347"/>
                    <a:pt x="1527" y="2348"/>
                    <a:pt x="1527" y="2349"/>
                  </a:cubicBezTo>
                  <a:cubicBezTo>
                    <a:pt x="1528" y="2350"/>
                    <a:pt x="1528" y="2351"/>
                    <a:pt x="1529" y="2352"/>
                  </a:cubicBezTo>
                  <a:cubicBezTo>
                    <a:pt x="1529" y="2353"/>
                    <a:pt x="1529" y="2353"/>
                    <a:pt x="1530" y="2354"/>
                  </a:cubicBezTo>
                  <a:cubicBezTo>
                    <a:pt x="1530" y="2354"/>
                    <a:pt x="1530" y="2355"/>
                    <a:pt x="1530" y="2355"/>
                  </a:cubicBezTo>
                  <a:cubicBezTo>
                    <a:pt x="1531" y="2356"/>
                    <a:pt x="1531" y="2357"/>
                    <a:pt x="1532" y="2358"/>
                  </a:cubicBezTo>
                  <a:cubicBezTo>
                    <a:pt x="1532" y="2359"/>
                    <a:pt x="1532" y="2359"/>
                    <a:pt x="1532" y="2360"/>
                  </a:cubicBezTo>
                  <a:cubicBezTo>
                    <a:pt x="1532" y="2360"/>
                    <a:pt x="1532" y="2360"/>
                    <a:pt x="1533" y="2361"/>
                  </a:cubicBezTo>
                  <a:cubicBezTo>
                    <a:pt x="1533" y="2362"/>
                    <a:pt x="1533" y="2362"/>
                    <a:pt x="1534" y="2363"/>
                  </a:cubicBezTo>
                  <a:cubicBezTo>
                    <a:pt x="1534" y="2363"/>
                    <a:pt x="1534" y="2364"/>
                    <a:pt x="1534" y="2364"/>
                  </a:cubicBezTo>
                  <a:cubicBezTo>
                    <a:pt x="1534" y="2364"/>
                    <a:pt x="1534" y="2365"/>
                    <a:pt x="1534" y="2365"/>
                  </a:cubicBezTo>
                  <a:cubicBezTo>
                    <a:pt x="1534" y="2365"/>
                    <a:pt x="1534" y="2364"/>
                    <a:pt x="1535" y="2364"/>
                  </a:cubicBezTo>
                  <a:cubicBezTo>
                    <a:pt x="1535" y="2364"/>
                    <a:pt x="1535" y="2363"/>
                    <a:pt x="1535" y="2363"/>
                  </a:cubicBezTo>
                  <a:cubicBezTo>
                    <a:pt x="1535" y="2362"/>
                    <a:pt x="1536" y="2361"/>
                    <a:pt x="1536" y="2360"/>
                  </a:cubicBezTo>
                  <a:cubicBezTo>
                    <a:pt x="1536" y="2360"/>
                    <a:pt x="1536" y="2360"/>
                    <a:pt x="1536" y="2359"/>
                  </a:cubicBezTo>
                  <a:cubicBezTo>
                    <a:pt x="1536" y="2359"/>
                    <a:pt x="1536" y="2358"/>
                    <a:pt x="1536" y="2358"/>
                  </a:cubicBezTo>
                  <a:cubicBezTo>
                    <a:pt x="1536" y="2357"/>
                    <a:pt x="1536" y="2356"/>
                    <a:pt x="1536" y="2356"/>
                  </a:cubicBezTo>
                  <a:cubicBezTo>
                    <a:pt x="1536" y="2355"/>
                    <a:pt x="1536" y="2355"/>
                    <a:pt x="1536" y="2354"/>
                  </a:cubicBezTo>
                  <a:cubicBezTo>
                    <a:pt x="1536" y="2353"/>
                    <a:pt x="1536" y="2353"/>
                    <a:pt x="1536" y="2352"/>
                  </a:cubicBezTo>
                  <a:cubicBezTo>
                    <a:pt x="1536" y="2352"/>
                    <a:pt x="1536" y="2351"/>
                    <a:pt x="1536" y="2350"/>
                  </a:cubicBezTo>
                  <a:cubicBezTo>
                    <a:pt x="1535" y="2349"/>
                    <a:pt x="1535" y="2348"/>
                    <a:pt x="1534" y="2346"/>
                  </a:cubicBezTo>
                  <a:cubicBezTo>
                    <a:pt x="1534" y="2345"/>
                    <a:pt x="1533" y="2344"/>
                    <a:pt x="1533" y="2342"/>
                  </a:cubicBezTo>
                  <a:cubicBezTo>
                    <a:pt x="1532" y="2341"/>
                    <a:pt x="1531" y="2340"/>
                    <a:pt x="1530" y="2339"/>
                  </a:cubicBezTo>
                  <a:cubicBezTo>
                    <a:pt x="1530" y="2337"/>
                    <a:pt x="1529" y="2336"/>
                    <a:pt x="1528" y="2335"/>
                  </a:cubicBezTo>
                  <a:cubicBezTo>
                    <a:pt x="1528" y="2335"/>
                    <a:pt x="1527" y="2335"/>
                    <a:pt x="1527" y="2335"/>
                  </a:cubicBezTo>
                  <a:cubicBezTo>
                    <a:pt x="1528" y="2335"/>
                    <a:pt x="1529" y="2335"/>
                    <a:pt x="1530" y="2335"/>
                  </a:cubicBezTo>
                  <a:cubicBezTo>
                    <a:pt x="1532" y="2336"/>
                    <a:pt x="1533" y="2336"/>
                    <a:pt x="1535" y="2336"/>
                  </a:cubicBezTo>
                  <a:cubicBezTo>
                    <a:pt x="1537" y="2337"/>
                    <a:pt x="1538" y="2337"/>
                    <a:pt x="1540" y="2338"/>
                  </a:cubicBezTo>
                  <a:cubicBezTo>
                    <a:pt x="1541" y="2338"/>
                    <a:pt x="1541" y="2338"/>
                    <a:pt x="1542" y="2339"/>
                  </a:cubicBezTo>
                  <a:cubicBezTo>
                    <a:pt x="1542" y="2339"/>
                    <a:pt x="1542" y="2339"/>
                    <a:pt x="1542" y="2339"/>
                  </a:cubicBezTo>
                  <a:cubicBezTo>
                    <a:pt x="1542" y="2339"/>
                    <a:pt x="1542" y="2339"/>
                    <a:pt x="1542" y="2339"/>
                  </a:cubicBezTo>
                  <a:cubicBezTo>
                    <a:pt x="1542" y="2339"/>
                    <a:pt x="1542" y="2339"/>
                    <a:pt x="1542" y="2339"/>
                  </a:cubicBezTo>
                  <a:cubicBezTo>
                    <a:pt x="1542" y="2339"/>
                    <a:pt x="1542" y="2339"/>
                    <a:pt x="1542" y="2339"/>
                  </a:cubicBezTo>
                  <a:cubicBezTo>
                    <a:pt x="1542" y="2339"/>
                    <a:pt x="1542" y="2339"/>
                    <a:pt x="1542" y="2339"/>
                  </a:cubicBezTo>
                  <a:cubicBezTo>
                    <a:pt x="1543" y="2339"/>
                    <a:pt x="1543" y="2339"/>
                    <a:pt x="1543" y="2339"/>
                  </a:cubicBezTo>
                  <a:cubicBezTo>
                    <a:pt x="1543" y="2339"/>
                    <a:pt x="1544" y="2340"/>
                    <a:pt x="1544" y="2340"/>
                  </a:cubicBezTo>
                  <a:cubicBezTo>
                    <a:pt x="1545" y="2340"/>
                    <a:pt x="1545" y="2341"/>
                    <a:pt x="1546" y="2341"/>
                  </a:cubicBezTo>
                  <a:cubicBezTo>
                    <a:pt x="1546" y="2341"/>
                    <a:pt x="1546" y="2342"/>
                    <a:pt x="1546" y="2342"/>
                  </a:cubicBezTo>
                  <a:cubicBezTo>
                    <a:pt x="1547" y="2342"/>
                    <a:pt x="1547" y="2342"/>
                    <a:pt x="1547" y="2342"/>
                  </a:cubicBezTo>
                  <a:cubicBezTo>
                    <a:pt x="1547" y="2343"/>
                    <a:pt x="1547" y="2343"/>
                    <a:pt x="1547" y="2343"/>
                  </a:cubicBezTo>
                  <a:cubicBezTo>
                    <a:pt x="1549" y="2345"/>
                    <a:pt x="1551" y="2347"/>
                    <a:pt x="1553" y="2349"/>
                  </a:cubicBezTo>
                  <a:cubicBezTo>
                    <a:pt x="1554" y="2352"/>
                    <a:pt x="1555" y="2354"/>
                    <a:pt x="1556" y="2356"/>
                  </a:cubicBezTo>
                  <a:cubicBezTo>
                    <a:pt x="1557" y="2358"/>
                    <a:pt x="1558" y="2360"/>
                    <a:pt x="1558" y="2362"/>
                  </a:cubicBezTo>
                  <a:cubicBezTo>
                    <a:pt x="1559" y="2363"/>
                    <a:pt x="1559" y="2364"/>
                    <a:pt x="1560" y="2365"/>
                  </a:cubicBezTo>
                  <a:cubicBezTo>
                    <a:pt x="1560" y="2366"/>
                    <a:pt x="1560" y="2366"/>
                    <a:pt x="1560" y="2366"/>
                  </a:cubicBezTo>
                  <a:cubicBezTo>
                    <a:pt x="1560" y="2366"/>
                    <a:pt x="1560" y="2366"/>
                    <a:pt x="1560" y="2365"/>
                  </a:cubicBezTo>
                  <a:cubicBezTo>
                    <a:pt x="1560" y="2364"/>
                    <a:pt x="1560" y="2363"/>
                    <a:pt x="1560" y="2361"/>
                  </a:cubicBezTo>
                  <a:cubicBezTo>
                    <a:pt x="1560" y="2359"/>
                    <a:pt x="1559" y="2357"/>
                    <a:pt x="1559" y="2355"/>
                  </a:cubicBezTo>
                  <a:cubicBezTo>
                    <a:pt x="1558" y="2353"/>
                    <a:pt x="1558" y="2350"/>
                    <a:pt x="1557" y="2347"/>
                  </a:cubicBezTo>
                  <a:cubicBezTo>
                    <a:pt x="1556" y="2344"/>
                    <a:pt x="1554" y="2341"/>
                    <a:pt x="1552" y="2339"/>
                  </a:cubicBezTo>
                  <a:cubicBezTo>
                    <a:pt x="1551" y="2338"/>
                    <a:pt x="1551" y="2338"/>
                    <a:pt x="1551" y="2337"/>
                  </a:cubicBezTo>
                  <a:cubicBezTo>
                    <a:pt x="1551" y="2337"/>
                    <a:pt x="1550" y="2337"/>
                    <a:pt x="1550" y="2336"/>
                  </a:cubicBezTo>
                  <a:cubicBezTo>
                    <a:pt x="1549" y="2336"/>
                    <a:pt x="1548" y="2335"/>
                    <a:pt x="1548" y="2334"/>
                  </a:cubicBezTo>
                  <a:cubicBezTo>
                    <a:pt x="1547" y="2334"/>
                    <a:pt x="1547" y="2334"/>
                    <a:pt x="1547" y="2334"/>
                  </a:cubicBezTo>
                  <a:cubicBezTo>
                    <a:pt x="1546" y="2333"/>
                    <a:pt x="1546" y="2333"/>
                    <a:pt x="1546" y="2333"/>
                  </a:cubicBezTo>
                  <a:cubicBezTo>
                    <a:pt x="1546" y="2333"/>
                    <a:pt x="1546" y="2333"/>
                    <a:pt x="1546" y="2333"/>
                  </a:cubicBezTo>
                  <a:cubicBezTo>
                    <a:pt x="1546" y="2333"/>
                    <a:pt x="1546" y="2333"/>
                    <a:pt x="1546" y="2333"/>
                  </a:cubicBezTo>
                  <a:cubicBezTo>
                    <a:pt x="1546" y="2333"/>
                    <a:pt x="1546" y="2333"/>
                    <a:pt x="1546" y="2333"/>
                  </a:cubicBezTo>
                  <a:cubicBezTo>
                    <a:pt x="1546" y="2333"/>
                    <a:pt x="1546" y="2333"/>
                    <a:pt x="1546" y="2333"/>
                  </a:cubicBezTo>
                  <a:cubicBezTo>
                    <a:pt x="1545" y="2333"/>
                    <a:pt x="1545" y="2333"/>
                    <a:pt x="1545" y="2333"/>
                  </a:cubicBezTo>
                  <a:cubicBezTo>
                    <a:pt x="1544" y="2332"/>
                    <a:pt x="1543" y="2332"/>
                    <a:pt x="1543" y="2331"/>
                  </a:cubicBezTo>
                  <a:cubicBezTo>
                    <a:pt x="1541" y="2330"/>
                    <a:pt x="1539" y="2330"/>
                    <a:pt x="1537" y="2329"/>
                  </a:cubicBezTo>
                  <a:cubicBezTo>
                    <a:pt x="1535" y="2329"/>
                    <a:pt x="1533" y="2328"/>
                    <a:pt x="1531" y="2328"/>
                  </a:cubicBezTo>
                  <a:cubicBezTo>
                    <a:pt x="1528" y="2327"/>
                    <a:pt x="1524" y="2326"/>
                    <a:pt x="1520" y="2325"/>
                  </a:cubicBezTo>
                  <a:cubicBezTo>
                    <a:pt x="1516" y="2325"/>
                    <a:pt x="1513" y="2324"/>
                    <a:pt x="1509" y="2323"/>
                  </a:cubicBezTo>
                  <a:cubicBezTo>
                    <a:pt x="1507" y="2323"/>
                    <a:pt x="1505" y="2322"/>
                    <a:pt x="1503" y="2322"/>
                  </a:cubicBezTo>
                  <a:cubicBezTo>
                    <a:pt x="1502" y="2322"/>
                    <a:pt x="1500" y="2321"/>
                    <a:pt x="1498" y="2321"/>
                  </a:cubicBezTo>
                  <a:cubicBezTo>
                    <a:pt x="1492" y="2320"/>
                    <a:pt x="1486" y="2319"/>
                    <a:pt x="1480" y="2319"/>
                  </a:cubicBezTo>
                  <a:cubicBezTo>
                    <a:pt x="1452" y="2298"/>
                    <a:pt x="1418" y="2292"/>
                    <a:pt x="1418" y="2292"/>
                  </a:cubicBezTo>
                  <a:cubicBezTo>
                    <a:pt x="1429" y="2285"/>
                    <a:pt x="1441" y="2281"/>
                    <a:pt x="1454" y="2280"/>
                  </a:cubicBezTo>
                  <a:cubicBezTo>
                    <a:pt x="1456" y="2281"/>
                    <a:pt x="1458" y="2282"/>
                    <a:pt x="1461" y="2284"/>
                  </a:cubicBezTo>
                  <a:cubicBezTo>
                    <a:pt x="1464" y="2285"/>
                    <a:pt x="1466" y="2287"/>
                    <a:pt x="1470" y="2289"/>
                  </a:cubicBezTo>
                  <a:cubicBezTo>
                    <a:pt x="1471" y="2290"/>
                    <a:pt x="1473" y="2291"/>
                    <a:pt x="1474" y="2292"/>
                  </a:cubicBezTo>
                  <a:cubicBezTo>
                    <a:pt x="1476" y="2293"/>
                    <a:pt x="1477" y="2294"/>
                    <a:pt x="1479" y="2295"/>
                  </a:cubicBezTo>
                  <a:cubicBezTo>
                    <a:pt x="1482" y="2297"/>
                    <a:pt x="1486" y="2299"/>
                    <a:pt x="1489" y="2301"/>
                  </a:cubicBezTo>
                  <a:cubicBezTo>
                    <a:pt x="1492" y="2303"/>
                    <a:pt x="1496" y="2305"/>
                    <a:pt x="1499" y="2306"/>
                  </a:cubicBezTo>
                  <a:cubicBezTo>
                    <a:pt x="1500" y="2307"/>
                    <a:pt x="1501" y="2307"/>
                    <a:pt x="1501" y="2308"/>
                  </a:cubicBezTo>
                  <a:cubicBezTo>
                    <a:pt x="1502" y="2308"/>
                    <a:pt x="1503" y="2309"/>
                    <a:pt x="1504" y="2309"/>
                  </a:cubicBezTo>
                  <a:cubicBezTo>
                    <a:pt x="1506" y="2310"/>
                    <a:pt x="1507" y="2311"/>
                    <a:pt x="1509" y="2312"/>
                  </a:cubicBezTo>
                  <a:cubicBezTo>
                    <a:pt x="1512" y="2313"/>
                    <a:pt x="1516" y="2315"/>
                    <a:pt x="1519" y="2316"/>
                  </a:cubicBezTo>
                  <a:cubicBezTo>
                    <a:pt x="1522" y="2317"/>
                    <a:pt x="1525" y="2318"/>
                    <a:pt x="1528" y="2318"/>
                  </a:cubicBezTo>
                  <a:cubicBezTo>
                    <a:pt x="1529" y="2318"/>
                    <a:pt x="1530" y="2318"/>
                    <a:pt x="1530" y="2318"/>
                  </a:cubicBezTo>
                  <a:cubicBezTo>
                    <a:pt x="1531" y="2318"/>
                    <a:pt x="1532" y="2319"/>
                    <a:pt x="1532" y="2319"/>
                  </a:cubicBezTo>
                  <a:cubicBezTo>
                    <a:pt x="1533" y="2319"/>
                    <a:pt x="1534" y="2319"/>
                    <a:pt x="1534" y="2319"/>
                  </a:cubicBezTo>
                  <a:cubicBezTo>
                    <a:pt x="1535" y="2319"/>
                    <a:pt x="1536" y="2319"/>
                    <a:pt x="1536" y="2319"/>
                  </a:cubicBezTo>
                  <a:cubicBezTo>
                    <a:pt x="1538" y="2319"/>
                    <a:pt x="1539" y="2319"/>
                    <a:pt x="1540" y="2318"/>
                  </a:cubicBezTo>
                  <a:cubicBezTo>
                    <a:pt x="1541" y="2318"/>
                    <a:pt x="1542" y="2318"/>
                    <a:pt x="1543" y="2318"/>
                  </a:cubicBezTo>
                  <a:cubicBezTo>
                    <a:pt x="1543" y="2318"/>
                    <a:pt x="1544" y="2318"/>
                    <a:pt x="1545" y="2317"/>
                  </a:cubicBezTo>
                  <a:cubicBezTo>
                    <a:pt x="1545" y="2317"/>
                    <a:pt x="1546" y="2317"/>
                    <a:pt x="1546" y="2317"/>
                  </a:cubicBezTo>
                  <a:cubicBezTo>
                    <a:pt x="1547" y="2317"/>
                    <a:pt x="1548" y="2316"/>
                    <a:pt x="1548" y="2316"/>
                  </a:cubicBezTo>
                  <a:cubicBezTo>
                    <a:pt x="1548" y="2316"/>
                    <a:pt x="1547" y="2316"/>
                    <a:pt x="1546" y="2316"/>
                  </a:cubicBezTo>
                  <a:cubicBezTo>
                    <a:pt x="1546" y="2317"/>
                    <a:pt x="1545" y="2317"/>
                    <a:pt x="1545" y="2317"/>
                  </a:cubicBezTo>
                  <a:cubicBezTo>
                    <a:pt x="1544" y="2316"/>
                    <a:pt x="1543" y="2316"/>
                    <a:pt x="1542" y="2316"/>
                  </a:cubicBezTo>
                  <a:cubicBezTo>
                    <a:pt x="1542" y="2316"/>
                    <a:pt x="1541" y="2316"/>
                    <a:pt x="1540" y="2316"/>
                  </a:cubicBezTo>
                  <a:cubicBezTo>
                    <a:pt x="1539" y="2316"/>
                    <a:pt x="1539" y="2316"/>
                    <a:pt x="1538" y="2316"/>
                  </a:cubicBezTo>
                  <a:cubicBezTo>
                    <a:pt x="1538" y="2316"/>
                    <a:pt x="1537" y="2316"/>
                    <a:pt x="1537" y="2316"/>
                  </a:cubicBezTo>
                  <a:cubicBezTo>
                    <a:pt x="1535" y="2315"/>
                    <a:pt x="1534" y="2315"/>
                    <a:pt x="1533" y="2315"/>
                  </a:cubicBezTo>
                  <a:cubicBezTo>
                    <a:pt x="1532" y="2315"/>
                    <a:pt x="1532" y="2314"/>
                    <a:pt x="1531" y="2314"/>
                  </a:cubicBezTo>
                  <a:cubicBezTo>
                    <a:pt x="1531" y="2314"/>
                    <a:pt x="1530" y="2314"/>
                    <a:pt x="1529" y="2314"/>
                  </a:cubicBezTo>
                  <a:cubicBezTo>
                    <a:pt x="1529" y="2313"/>
                    <a:pt x="1528" y="2313"/>
                    <a:pt x="1527" y="2313"/>
                  </a:cubicBezTo>
                  <a:cubicBezTo>
                    <a:pt x="1527" y="2313"/>
                    <a:pt x="1526" y="2312"/>
                    <a:pt x="1525" y="2312"/>
                  </a:cubicBezTo>
                  <a:cubicBezTo>
                    <a:pt x="1525" y="2312"/>
                    <a:pt x="1524" y="2311"/>
                    <a:pt x="1523" y="2311"/>
                  </a:cubicBezTo>
                  <a:cubicBezTo>
                    <a:pt x="1522" y="2311"/>
                    <a:pt x="1522" y="2310"/>
                    <a:pt x="1521" y="2310"/>
                  </a:cubicBezTo>
                  <a:cubicBezTo>
                    <a:pt x="1518" y="2309"/>
                    <a:pt x="1515" y="2307"/>
                    <a:pt x="1512" y="2305"/>
                  </a:cubicBezTo>
                  <a:cubicBezTo>
                    <a:pt x="1511" y="2304"/>
                    <a:pt x="1509" y="2304"/>
                    <a:pt x="1507" y="2303"/>
                  </a:cubicBezTo>
                  <a:cubicBezTo>
                    <a:pt x="1506" y="2302"/>
                    <a:pt x="1504" y="2301"/>
                    <a:pt x="1503" y="2300"/>
                  </a:cubicBezTo>
                  <a:cubicBezTo>
                    <a:pt x="1499" y="2298"/>
                    <a:pt x="1496" y="2296"/>
                    <a:pt x="1493" y="2294"/>
                  </a:cubicBezTo>
                  <a:cubicBezTo>
                    <a:pt x="1489" y="2292"/>
                    <a:pt x="1486" y="2290"/>
                    <a:pt x="1483" y="2288"/>
                  </a:cubicBezTo>
                  <a:cubicBezTo>
                    <a:pt x="1481" y="2287"/>
                    <a:pt x="1480" y="2287"/>
                    <a:pt x="1478" y="2286"/>
                  </a:cubicBezTo>
                  <a:cubicBezTo>
                    <a:pt x="1476" y="2285"/>
                    <a:pt x="1475" y="2284"/>
                    <a:pt x="1473" y="2283"/>
                  </a:cubicBezTo>
                  <a:cubicBezTo>
                    <a:pt x="1470" y="2282"/>
                    <a:pt x="1467" y="2280"/>
                    <a:pt x="1464" y="2279"/>
                  </a:cubicBezTo>
                  <a:cubicBezTo>
                    <a:pt x="1480" y="2278"/>
                    <a:pt x="1497" y="2280"/>
                    <a:pt x="1513" y="2281"/>
                  </a:cubicBezTo>
                  <a:cubicBezTo>
                    <a:pt x="1516" y="2283"/>
                    <a:pt x="1520" y="2285"/>
                    <a:pt x="1523" y="2287"/>
                  </a:cubicBezTo>
                  <a:cubicBezTo>
                    <a:pt x="1525" y="2288"/>
                    <a:pt x="1528" y="2290"/>
                    <a:pt x="1531" y="2291"/>
                  </a:cubicBezTo>
                  <a:cubicBezTo>
                    <a:pt x="1532" y="2292"/>
                    <a:pt x="1533" y="2292"/>
                    <a:pt x="1534" y="2293"/>
                  </a:cubicBezTo>
                  <a:cubicBezTo>
                    <a:pt x="1536" y="2294"/>
                    <a:pt x="1537" y="2294"/>
                    <a:pt x="1538" y="2295"/>
                  </a:cubicBezTo>
                  <a:cubicBezTo>
                    <a:pt x="1541" y="2296"/>
                    <a:pt x="1543" y="2297"/>
                    <a:pt x="1546" y="2298"/>
                  </a:cubicBezTo>
                  <a:cubicBezTo>
                    <a:pt x="1548" y="2299"/>
                    <a:pt x="1550" y="2299"/>
                    <a:pt x="1552" y="2300"/>
                  </a:cubicBezTo>
                  <a:cubicBezTo>
                    <a:pt x="1555" y="2300"/>
                    <a:pt x="1557" y="2301"/>
                    <a:pt x="1558" y="2301"/>
                  </a:cubicBezTo>
                  <a:cubicBezTo>
                    <a:pt x="1559" y="2301"/>
                    <a:pt x="1560" y="2301"/>
                    <a:pt x="1561" y="2301"/>
                  </a:cubicBezTo>
                  <a:cubicBezTo>
                    <a:pt x="1562" y="2301"/>
                    <a:pt x="1563" y="2301"/>
                    <a:pt x="1563" y="2301"/>
                  </a:cubicBezTo>
                  <a:cubicBezTo>
                    <a:pt x="1564" y="2301"/>
                    <a:pt x="1564" y="2301"/>
                    <a:pt x="1565" y="2301"/>
                  </a:cubicBezTo>
                  <a:cubicBezTo>
                    <a:pt x="1565" y="2301"/>
                    <a:pt x="1566" y="2301"/>
                    <a:pt x="1566" y="2301"/>
                  </a:cubicBezTo>
                  <a:cubicBezTo>
                    <a:pt x="1567" y="2301"/>
                    <a:pt x="1567" y="2301"/>
                    <a:pt x="1567" y="2301"/>
                  </a:cubicBezTo>
                  <a:cubicBezTo>
                    <a:pt x="1567" y="2301"/>
                    <a:pt x="1567" y="2301"/>
                    <a:pt x="1566" y="2300"/>
                  </a:cubicBezTo>
                  <a:cubicBezTo>
                    <a:pt x="1566" y="2300"/>
                    <a:pt x="1566" y="2300"/>
                    <a:pt x="1565" y="2300"/>
                  </a:cubicBezTo>
                  <a:cubicBezTo>
                    <a:pt x="1565" y="2300"/>
                    <a:pt x="1564" y="2300"/>
                    <a:pt x="1563" y="2299"/>
                  </a:cubicBezTo>
                  <a:cubicBezTo>
                    <a:pt x="1562" y="2299"/>
                    <a:pt x="1561" y="2299"/>
                    <a:pt x="1559" y="2298"/>
                  </a:cubicBezTo>
                  <a:cubicBezTo>
                    <a:pt x="1558" y="2297"/>
                    <a:pt x="1556" y="2296"/>
                    <a:pt x="1554" y="2295"/>
                  </a:cubicBezTo>
                  <a:cubicBezTo>
                    <a:pt x="1552" y="2295"/>
                    <a:pt x="1550" y="2293"/>
                    <a:pt x="1548" y="2292"/>
                  </a:cubicBezTo>
                  <a:cubicBezTo>
                    <a:pt x="1546" y="2291"/>
                    <a:pt x="1544" y="2290"/>
                    <a:pt x="1541" y="2288"/>
                  </a:cubicBezTo>
                  <a:cubicBezTo>
                    <a:pt x="1540" y="2288"/>
                    <a:pt x="1539" y="2287"/>
                    <a:pt x="1538" y="2286"/>
                  </a:cubicBezTo>
                  <a:cubicBezTo>
                    <a:pt x="1537" y="2286"/>
                    <a:pt x="1535" y="2285"/>
                    <a:pt x="1534" y="2284"/>
                  </a:cubicBezTo>
                  <a:cubicBezTo>
                    <a:pt x="1533" y="2284"/>
                    <a:pt x="1532" y="2283"/>
                    <a:pt x="1531" y="2282"/>
                  </a:cubicBezTo>
                  <a:cubicBezTo>
                    <a:pt x="1553" y="2283"/>
                    <a:pt x="1574" y="2280"/>
                    <a:pt x="1592" y="2265"/>
                  </a:cubicBezTo>
                  <a:cubicBezTo>
                    <a:pt x="1557" y="2277"/>
                    <a:pt x="1512" y="2264"/>
                    <a:pt x="1476" y="2259"/>
                  </a:cubicBezTo>
                  <a:cubicBezTo>
                    <a:pt x="1477" y="2259"/>
                    <a:pt x="1477" y="2258"/>
                    <a:pt x="1478" y="2258"/>
                  </a:cubicBezTo>
                  <a:cubicBezTo>
                    <a:pt x="1480" y="2257"/>
                    <a:pt x="1482" y="2256"/>
                    <a:pt x="1484" y="2255"/>
                  </a:cubicBezTo>
                  <a:cubicBezTo>
                    <a:pt x="1485" y="2255"/>
                    <a:pt x="1485" y="2254"/>
                    <a:pt x="1486" y="2254"/>
                  </a:cubicBezTo>
                  <a:cubicBezTo>
                    <a:pt x="1486" y="2254"/>
                    <a:pt x="1487" y="2254"/>
                    <a:pt x="1487" y="2254"/>
                  </a:cubicBezTo>
                  <a:cubicBezTo>
                    <a:pt x="1488" y="2253"/>
                    <a:pt x="1489" y="2253"/>
                    <a:pt x="1490" y="2253"/>
                  </a:cubicBezTo>
                  <a:cubicBezTo>
                    <a:pt x="1491" y="2252"/>
                    <a:pt x="1492" y="2252"/>
                    <a:pt x="1493" y="2252"/>
                  </a:cubicBezTo>
                  <a:cubicBezTo>
                    <a:pt x="1494" y="2252"/>
                    <a:pt x="1495" y="2251"/>
                    <a:pt x="1496" y="2251"/>
                  </a:cubicBezTo>
                  <a:cubicBezTo>
                    <a:pt x="1496" y="2251"/>
                    <a:pt x="1497" y="2251"/>
                    <a:pt x="1498" y="2251"/>
                  </a:cubicBezTo>
                  <a:cubicBezTo>
                    <a:pt x="1499" y="2251"/>
                    <a:pt x="1499" y="2251"/>
                    <a:pt x="1500" y="2251"/>
                  </a:cubicBezTo>
                  <a:cubicBezTo>
                    <a:pt x="1501" y="2251"/>
                    <a:pt x="1502" y="2251"/>
                    <a:pt x="1503" y="2251"/>
                  </a:cubicBezTo>
                  <a:cubicBezTo>
                    <a:pt x="1503" y="2251"/>
                    <a:pt x="1504" y="2251"/>
                    <a:pt x="1504" y="2251"/>
                  </a:cubicBezTo>
                  <a:cubicBezTo>
                    <a:pt x="1504" y="2251"/>
                    <a:pt x="1503" y="2251"/>
                    <a:pt x="1503" y="2250"/>
                  </a:cubicBezTo>
                  <a:cubicBezTo>
                    <a:pt x="1502" y="2250"/>
                    <a:pt x="1501" y="2250"/>
                    <a:pt x="1500" y="2249"/>
                  </a:cubicBezTo>
                  <a:cubicBezTo>
                    <a:pt x="1499" y="2249"/>
                    <a:pt x="1499" y="2249"/>
                    <a:pt x="1498" y="2249"/>
                  </a:cubicBezTo>
                  <a:cubicBezTo>
                    <a:pt x="1497" y="2249"/>
                    <a:pt x="1496" y="2248"/>
                    <a:pt x="1496" y="2248"/>
                  </a:cubicBezTo>
                  <a:cubicBezTo>
                    <a:pt x="1495" y="2248"/>
                    <a:pt x="1494" y="2248"/>
                    <a:pt x="1493" y="2248"/>
                  </a:cubicBezTo>
                  <a:cubicBezTo>
                    <a:pt x="1492" y="2248"/>
                    <a:pt x="1491" y="2248"/>
                    <a:pt x="1490" y="2248"/>
                  </a:cubicBezTo>
                  <a:cubicBezTo>
                    <a:pt x="1487" y="2248"/>
                    <a:pt x="1485" y="2248"/>
                    <a:pt x="1482" y="2249"/>
                  </a:cubicBezTo>
                  <a:cubicBezTo>
                    <a:pt x="1480" y="2250"/>
                    <a:pt x="1477" y="2251"/>
                    <a:pt x="1475" y="2252"/>
                  </a:cubicBezTo>
                  <a:cubicBezTo>
                    <a:pt x="1474" y="2252"/>
                    <a:pt x="1474" y="2252"/>
                    <a:pt x="1473" y="2252"/>
                  </a:cubicBezTo>
                  <a:cubicBezTo>
                    <a:pt x="1472" y="2253"/>
                    <a:pt x="1472" y="2253"/>
                    <a:pt x="1471" y="2253"/>
                  </a:cubicBezTo>
                  <a:cubicBezTo>
                    <a:pt x="1470" y="2254"/>
                    <a:pt x="1469" y="2254"/>
                    <a:pt x="1467" y="2255"/>
                  </a:cubicBezTo>
                  <a:cubicBezTo>
                    <a:pt x="1466" y="2256"/>
                    <a:pt x="1465" y="2257"/>
                    <a:pt x="1463" y="2257"/>
                  </a:cubicBezTo>
                  <a:cubicBezTo>
                    <a:pt x="1463" y="2257"/>
                    <a:pt x="1463" y="2257"/>
                    <a:pt x="1463" y="2257"/>
                  </a:cubicBezTo>
                  <a:cubicBezTo>
                    <a:pt x="1418" y="2254"/>
                    <a:pt x="1401" y="2291"/>
                    <a:pt x="1380" y="2272"/>
                  </a:cubicBezTo>
                  <a:cubicBezTo>
                    <a:pt x="1365" y="2258"/>
                    <a:pt x="1335" y="2167"/>
                    <a:pt x="1328" y="2145"/>
                  </a:cubicBezTo>
                  <a:cubicBezTo>
                    <a:pt x="1324" y="2135"/>
                    <a:pt x="1321" y="2127"/>
                    <a:pt x="1317" y="2120"/>
                  </a:cubicBezTo>
                  <a:cubicBezTo>
                    <a:pt x="1317" y="2121"/>
                    <a:pt x="1317" y="2121"/>
                    <a:pt x="1317" y="2121"/>
                  </a:cubicBezTo>
                  <a:cubicBezTo>
                    <a:pt x="1318" y="2121"/>
                    <a:pt x="1319" y="2122"/>
                    <a:pt x="1320" y="2123"/>
                  </a:cubicBezTo>
                  <a:cubicBezTo>
                    <a:pt x="1321" y="2124"/>
                    <a:pt x="1322" y="2125"/>
                    <a:pt x="1323" y="2126"/>
                  </a:cubicBezTo>
                  <a:cubicBezTo>
                    <a:pt x="1324" y="2127"/>
                    <a:pt x="1325" y="2128"/>
                    <a:pt x="1326" y="2130"/>
                  </a:cubicBezTo>
                  <a:cubicBezTo>
                    <a:pt x="1327" y="2131"/>
                    <a:pt x="1328" y="2132"/>
                    <a:pt x="1329" y="2134"/>
                  </a:cubicBezTo>
                  <a:cubicBezTo>
                    <a:pt x="1331" y="2136"/>
                    <a:pt x="1334" y="2139"/>
                    <a:pt x="1336" y="2143"/>
                  </a:cubicBezTo>
                  <a:cubicBezTo>
                    <a:pt x="1339" y="2146"/>
                    <a:pt x="1341" y="2150"/>
                    <a:pt x="1344" y="2154"/>
                  </a:cubicBezTo>
                  <a:cubicBezTo>
                    <a:pt x="1345" y="2155"/>
                    <a:pt x="1346" y="2157"/>
                    <a:pt x="1348" y="2159"/>
                  </a:cubicBezTo>
                  <a:cubicBezTo>
                    <a:pt x="1349" y="2161"/>
                    <a:pt x="1350" y="2163"/>
                    <a:pt x="1352" y="2165"/>
                  </a:cubicBezTo>
                  <a:cubicBezTo>
                    <a:pt x="1352" y="2166"/>
                    <a:pt x="1352" y="2166"/>
                    <a:pt x="1353" y="2167"/>
                  </a:cubicBezTo>
                  <a:cubicBezTo>
                    <a:pt x="1353" y="2167"/>
                    <a:pt x="1353" y="2167"/>
                    <a:pt x="1353" y="2168"/>
                  </a:cubicBezTo>
                  <a:cubicBezTo>
                    <a:pt x="1353" y="2171"/>
                    <a:pt x="1354" y="2175"/>
                    <a:pt x="1356" y="2179"/>
                  </a:cubicBezTo>
                  <a:cubicBezTo>
                    <a:pt x="1357" y="2184"/>
                    <a:pt x="1359" y="2190"/>
                    <a:pt x="1361" y="2196"/>
                  </a:cubicBezTo>
                  <a:cubicBezTo>
                    <a:pt x="1361" y="2197"/>
                    <a:pt x="1362" y="2199"/>
                    <a:pt x="1363" y="2200"/>
                  </a:cubicBezTo>
                  <a:cubicBezTo>
                    <a:pt x="1363" y="2202"/>
                    <a:pt x="1364" y="2203"/>
                    <a:pt x="1364" y="2205"/>
                  </a:cubicBezTo>
                  <a:cubicBezTo>
                    <a:pt x="1365" y="2208"/>
                    <a:pt x="1367" y="2211"/>
                    <a:pt x="1368" y="2214"/>
                  </a:cubicBezTo>
                  <a:cubicBezTo>
                    <a:pt x="1369" y="2215"/>
                    <a:pt x="1369" y="2217"/>
                    <a:pt x="1370" y="2218"/>
                  </a:cubicBezTo>
                  <a:cubicBezTo>
                    <a:pt x="1371" y="2220"/>
                    <a:pt x="1372" y="2221"/>
                    <a:pt x="1372" y="2223"/>
                  </a:cubicBezTo>
                  <a:cubicBezTo>
                    <a:pt x="1373" y="2224"/>
                    <a:pt x="1374" y="2226"/>
                    <a:pt x="1375" y="2227"/>
                  </a:cubicBezTo>
                  <a:cubicBezTo>
                    <a:pt x="1375" y="2228"/>
                    <a:pt x="1376" y="2228"/>
                    <a:pt x="1376" y="2229"/>
                  </a:cubicBezTo>
                  <a:cubicBezTo>
                    <a:pt x="1377" y="2230"/>
                    <a:pt x="1377" y="2231"/>
                    <a:pt x="1378" y="2231"/>
                  </a:cubicBezTo>
                  <a:cubicBezTo>
                    <a:pt x="1378" y="2233"/>
                    <a:pt x="1379" y="2234"/>
                    <a:pt x="1380" y="2235"/>
                  </a:cubicBezTo>
                  <a:cubicBezTo>
                    <a:pt x="1381" y="2236"/>
                    <a:pt x="1381" y="2236"/>
                    <a:pt x="1382" y="2237"/>
                  </a:cubicBezTo>
                  <a:cubicBezTo>
                    <a:pt x="1382" y="2237"/>
                    <a:pt x="1383" y="2238"/>
                    <a:pt x="1383" y="2238"/>
                  </a:cubicBezTo>
                  <a:cubicBezTo>
                    <a:pt x="1384" y="2239"/>
                    <a:pt x="1385" y="2239"/>
                    <a:pt x="1385" y="2240"/>
                  </a:cubicBezTo>
                  <a:cubicBezTo>
                    <a:pt x="1386" y="2241"/>
                    <a:pt x="1386" y="2241"/>
                    <a:pt x="1387" y="2241"/>
                  </a:cubicBezTo>
                  <a:cubicBezTo>
                    <a:pt x="1388" y="2242"/>
                    <a:pt x="1389" y="2243"/>
                    <a:pt x="1390" y="2244"/>
                  </a:cubicBezTo>
                  <a:cubicBezTo>
                    <a:pt x="1390" y="2244"/>
                    <a:pt x="1391" y="2245"/>
                    <a:pt x="1392" y="2245"/>
                  </a:cubicBezTo>
                  <a:cubicBezTo>
                    <a:pt x="1392" y="2245"/>
                    <a:pt x="1393" y="2246"/>
                    <a:pt x="1393" y="2246"/>
                  </a:cubicBezTo>
                  <a:cubicBezTo>
                    <a:pt x="1394" y="2246"/>
                    <a:pt x="1395" y="2247"/>
                    <a:pt x="1396" y="2247"/>
                  </a:cubicBezTo>
                  <a:cubicBezTo>
                    <a:pt x="1397" y="2248"/>
                    <a:pt x="1398" y="2248"/>
                    <a:pt x="1399" y="2248"/>
                  </a:cubicBezTo>
                  <a:cubicBezTo>
                    <a:pt x="1399" y="2248"/>
                    <a:pt x="1400" y="2248"/>
                    <a:pt x="1400" y="2249"/>
                  </a:cubicBezTo>
                  <a:cubicBezTo>
                    <a:pt x="1401" y="2249"/>
                    <a:pt x="1401" y="2249"/>
                    <a:pt x="1401" y="2249"/>
                  </a:cubicBezTo>
                  <a:cubicBezTo>
                    <a:pt x="1403" y="2249"/>
                    <a:pt x="1404" y="2249"/>
                    <a:pt x="1405" y="2249"/>
                  </a:cubicBezTo>
                  <a:cubicBezTo>
                    <a:pt x="1406" y="2249"/>
                    <a:pt x="1406" y="2249"/>
                    <a:pt x="1406" y="2249"/>
                  </a:cubicBezTo>
                  <a:cubicBezTo>
                    <a:pt x="1406" y="2249"/>
                    <a:pt x="1406" y="2249"/>
                    <a:pt x="1405" y="2249"/>
                  </a:cubicBezTo>
                  <a:cubicBezTo>
                    <a:pt x="1404" y="2248"/>
                    <a:pt x="1403" y="2248"/>
                    <a:pt x="1402" y="2247"/>
                  </a:cubicBezTo>
                  <a:cubicBezTo>
                    <a:pt x="1402" y="2247"/>
                    <a:pt x="1401" y="2247"/>
                    <a:pt x="1401" y="2247"/>
                  </a:cubicBezTo>
                  <a:cubicBezTo>
                    <a:pt x="1401" y="2247"/>
                    <a:pt x="1400" y="2246"/>
                    <a:pt x="1400" y="2246"/>
                  </a:cubicBezTo>
                  <a:cubicBezTo>
                    <a:pt x="1399" y="2246"/>
                    <a:pt x="1398" y="2245"/>
                    <a:pt x="1398" y="2245"/>
                  </a:cubicBezTo>
                  <a:cubicBezTo>
                    <a:pt x="1397" y="2244"/>
                    <a:pt x="1396" y="2243"/>
                    <a:pt x="1395" y="2243"/>
                  </a:cubicBezTo>
                  <a:cubicBezTo>
                    <a:pt x="1395" y="2242"/>
                    <a:pt x="1394" y="2242"/>
                    <a:pt x="1394" y="2242"/>
                  </a:cubicBezTo>
                  <a:cubicBezTo>
                    <a:pt x="1394" y="2241"/>
                    <a:pt x="1393" y="2241"/>
                    <a:pt x="1393" y="2240"/>
                  </a:cubicBezTo>
                  <a:cubicBezTo>
                    <a:pt x="1392" y="2240"/>
                    <a:pt x="1391" y="2239"/>
                    <a:pt x="1390" y="2238"/>
                  </a:cubicBezTo>
                  <a:cubicBezTo>
                    <a:pt x="1390" y="2237"/>
                    <a:pt x="1390" y="2237"/>
                    <a:pt x="1389" y="2236"/>
                  </a:cubicBezTo>
                  <a:cubicBezTo>
                    <a:pt x="1389" y="2236"/>
                    <a:pt x="1388" y="2235"/>
                    <a:pt x="1388" y="2235"/>
                  </a:cubicBezTo>
                  <a:cubicBezTo>
                    <a:pt x="1388" y="2234"/>
                    <a:pt x="1387" y="2234"/>
                    <a:pt x="1387" y="2233"/>
                  </a:cubicBezTo>
                  <a:cubicBezTo>
                    <a:pt x="1386" y="2232"/>
                    <a:pt x="1386" y="2232"/>
                    <a:pt x="1386" y="2231"/>
                  </a:cubicBezTo>
                  <a:cubicBezTo>
                    <a:pt x="1385" y="2230"/>
                    <a:pt x="1384" y="2229"/>
                    <a:pt x="1383" y="2227"/>
                  </a:cubicBezTo>
                  <a:cubicBezTo>
                    <a:pt x="1383" y="2226"/>
                    <a:pt x="1382" y="2225"/>
                    <a:pt x="1381" y="2223"/>
                  </a:cubicBezTo>
                  <a:cubicBezTo>
                    <a:pt x="1381" y="2223"/>
                    <a:pt x="1382" y="2223"/>
                    <a:pt x="1382" y="2223"/>
                  </a:cubicBezTo>
                  <a:cubicBezTo>
                    <a:pt x="1382" y="2224"/>
                    <a:pt x="1383" y="2224"/>
                    <a:pt x="1383" y="2224"/>
                  </a:cubicBezTo>
                  <a:cubicBezTo>
                    <a:pt x="1385" y="2225"/>
                    <a:pt x="1386" y="2226"/>
                    <a:pt x="1387" y="2227"/>
                  </a:cubicBezTo>
                  <a:cubicBezTo>
                    <a:pt x="1388" y="2228"/>
                    <a:pt x="1390" y="2229"/>
                    <a:pt x="1391" y="2230"/>
                  </a:cubicBezTo>
                  <a:cubicBezTo>
                    <a:pt x="1392" y="2231"/>
                    <a:pt x="1394" y="2232"/>
                    <a:pt x="1395" y="2234"/>
                  </a:cubicBezTo>
                  <a:cubicBezTo>
                    <a:pt x="1397" y="2235"/>
                    <a:pt x="1398" y="2236"/>
                    <a:pt x="1400" y="2237"/>
                  </a:cubicBezTo>
                  <a:cubicBezTo>
                    <a:pt x="1401" y="2238"/>
                    <a:pt x="1403" y="2239"/>
                    <a:pt x="1405" y="2241"/>
                  </a:cubicBezTo>
                  <a:cubicBezTo>
                    <a:pt x="1405" y="2241"/>
                    <a:pt x="1405" y="2241"/>
                    <a:pt x="1406" y="2241"/>
                  </a:cubicBezTo>
                  <a:cubicBezTo>
                    <a:pt x="1406" y="2242"/>
                    <a:pt x="1407" y="2242"/>
                    <a:pt x="1407" y="2242"/>
                  </a:cubicBezTo>
                  <a:cubicBezTo>
                    <a:pt x="1408" y="2243"/>
                    <a:pt x="1409" y="2243"/>
                    <a:pt x="1410" y="2244"/>
                  </a:cubicBezTo>
                  <a:cubicBezTo>
                    <a:pt x="1411" y="2244"/>
                    <a:pt x="1413" y="2245"/>
                    <a:pt x="1415" y="2246"/>
                  </a:cubicBezTo>
                  <a:cubicBezTo>
                    <a:pt x="1417" y="2246"/>
                    <a:pt x="1418" y="2247"/>
                    <a:pt x="1420" y="2247"/>
                  </a:cubicBezTo>
                  <a:cubicBezTo>
                    <a:pt x="1421" y="2247"/>
                    <a:pt x="1422" y="2247"/>
                    <a:pt x="1422" y="2247"/>
                  </a:cubicBezTo>
                  <a:cubicBezTo>
                    <a:pt x="1423" y="2247"/>
                    <a:pt x="1424" y="2246"/>
                    <a:pt x="1424" y="2246"/>
                  </a:cubicBezTo>
                  <a:cubicBezTo>
                    <a:pt x="1426" y="2246"/>
                    <a:pt x="1427" y="2246"/>
                    <a:pt x="1428" y="2245"/>
                  </a:cubicBezTo>
                  <a:cubicBezTo>
                    <a:pt x="1429" y="2245"/>
                    <a:pt x="1429" y="2245"/>
                    <a:pt x="1430" y="2244"/>
                  </a:cubicBezTo>
                  <a:cubicBezTo>
                    <a:pt x="1430" y="2244"/>
                    <a:pt x="1430" y="2244"/>
                    <a:pt x="1430" y="2244"/>
                  </a:cubicBezTo>
                  <a:cubicBezTo>
                    <a:pt x="1430" y="2244"/>
                    <a:pt x="1430" y="2244"/>
                    <a:pt x="1429" y="2244"/>
                  </a:cubicBezTo>
                  <a:cubicBezTo>
                    <a:pt x="1429" y="2244"/>
                    <a:pt x="1428" y="2244"/>
                    <a:pt x="1427" y="2244"/>
                  </a:cubicBezTo>
                  <a:cubicBezTo>
                    <a:pt x="1427" y="2244"/>
                    <a:pt x="1426" y="2244"/>
                    <a:pt x="1425" y="2243"/>
                  </a:cubicBezTo>
                  <a:cubicBezTo>
                    <a:pt x="1423" y="2243"/>
                    <a:pt x="1422" y="2243"/>
                    <a:pt x="1421" y="2242"/>
                  </a:cubicBezTo>
                  <a:cubicBezTo>
                    <a:pt x="1421" y="2242"/>
                    <a:pt x="1420" y="2242"/>
                    <a:pt x="1420" y="2242"/>
                  </a:cubicBezTo>
                  <a:cubicBezTo>
                    <a:pt x="1420" y="2242"/>
                    <a:pt x="1420" y="2241"/>
                    <a:pt x="1419" y="2241"/>
                  </a:cubicBezTo>
                  <a:cubicBezTo>
                    <a:pt x="1419" y="2241"/>
                    <a:pt x="1418" y="2241"/>
                    <a:pt x="1417" y="2240"/>
                  </a:cubicBezTo>
                  <a:cubicBezTo>
                    <a:pt x="1416" y="2239"/>
                    <a:pt x="1415" y="2239"/>
                    <a:pt x="1413" y="2238"/>
                  </a:cubicBezTo>
                  <a:cubicBezTo>
                    <a:pt x="1413" y="2237"/>
                    <a:pt x="1412" y="2236"/>
                    <a:pt x="1411" y="2236"/>
                  </a:cubicBezTo>
                  <a:cubicBezTo>
                    <a:pt x="1410" y="2235"/>
                    <a:pt x="1410" y="2235"/>
                    <a:pt x="1409" y="2234"/>
                  </a:cubicBezTo>
                  <a:cubicBezTo>
                    <a:pt x="1408" y="2233"/>
                    <a:pt x="1406" y="2232"/>
                    <a:pt x="1405" y="2231"/>
                  </a:cubicBezTo>
                  <a:cubicBezTo>
                    <a:pt x="1403" y="2230"/>
                    <a:pt x="1401" y="2228"/>
                    <a:pt x="1400" y="2227"/>
                  </a:cubicBezTo>
                  <a:cubicBezTo>
                    <a:pt x="1399" y="2227"/>
                    <a:pt x="1398" y="2226"/>
                    <a:pt x="1397" y="2226"/>
                  </a:cubicBezTo>
                  <a:cubicBezTo>
                    <a:pt x="1397" y="2225"/>
                    <a:pt x="1396" y="2225"/>
                    <a:pt x="1395" y="2224"/>
                  </a:cubicBezTo>
                  <a:cubicBezTo>
                    <a:pt x="1393" y="2223"/>
                    <a:pt x="1392" y="2223"/>
                    <a:pt x="1390" y="2222"/>
                  </a:cubicBezTo>
                  <a:cubicBezTo>
                    <a:pt x="1388" y="2221"/>
                    <a:pt x="1387" y="2221"/>
                    <a:pt x="1385" y="2220"/>
                  </a:cubicBezTo>
                  <a:cubicBezTo>
                    <a:pt x="1384" y="2220"/>
                    <a:pt x="1384" y="2220"/>
                    <a:pt x="1383" y="2220"/>
                  </a:cubicBezTo>
                  <a:cubicBezTo>
                    <a:pt x="1382" y="2220"/>
                    <a:pt x="1382" y="2220"/>
                    <a:pt x="1381" y="2220"/>
                  </a:cubicBezTo>
                  <a:cubicBezTo>
                    <a:pt x="1380" y="2220"/>
                    <a:pt x="1380" y="2220"/>
                    <a:pt x="1379" y="2220"/>
                  </a:cubicBezTo>
                  <a:cubicBezTo>
                    <a:pt x="1379" y="2220"/>
                    <a:pt x="1379" y="2219"/>
                    <a:pt x="1379" y="2219"/>
                  </a:cubicBezTo>
                  <a:cubicBezTo>
                    <a:pt x="1379" y="2218"/>
                    <a:pt x="1378" y="2216"/>
                    <a:pt x="1377" y="2215"/>
                  </a:cubicBezTo>
                  <a:cubicBezTo>
                    <a:pt x="1377" y="2214"/>
                    <a:pt x="1376" y="2212"/>
                    <a:pt x="1375" y="2211"/>
                  </a:cubicBezTo>
                  <a:cubicBezTo>
                    <a:pt x="1374" y="2208"/>
                    <a:pt x="1373" y="2205"/>
                    <a:pt x="1371" y="2202"/>
                  </a:cubicBezTo>
                  <a:cubicBezTo>
                    <a:pt x="1371" y="2200"/>
                    <a:pt x="1370" y="2199"/>
                    <a:pt x="1369" y="2197"/>
                  </a:cubicBezTo>
                  <a:cubicBezTo>
                    <a:pt x="1369" y="2196"/>
                    <a:pt x="1368" y="2194"/>
                    <a:pt x="1367" y="2193"/>
                  </a:cubicBezTo>
                  <a:cubicBezTo>
                    <a:pt x="1365" y="2187"/>
                    <a:pt x="1362" y="2182"/>
                    <a:pt x="1360" y="2178"/>
                  </a:cubicBezTo>
                  <a:cubicBezTo>
                    <a:pt x="1359" y="2176"/>
                    <a:pt x="1359" y="2175"/>
                    <a:pt x="1358" y="2174"/>
                  </a:cubicBezTo>
                  <a:cubicBezTo>
                    <a:pt x="1359" y="2175"/>
                    <a:pt x="1360" y="2176"/>
                    <a:pt x="1360" y="2177"/>
                  </a:cubicBezTo>
                  <a:cubicBezTo>
                    <a:pt x="1361" y="2178"/>
                    <a:pt x="1362" y="2179"/>
                    <a:pt x="1363" y="2180"/>
                  </a:cubicBezTo>
                  <a:cubicBezTo>
                    <a:pt x="1364" y="2181"/>
                    <a:pt x="1364" y="2182"/>
                    <a:pt x="1365" y="2183"/>
                  </a:cubicBezTo>
                  <a:cubicBezTo>
                    <a:pt x="1367" y="2185"/>
                    <a:pt x="1369" y="2186"/>
                    <a:pt x="1371" y="2188"/>
                  </a:cubicBezTo>
                  <a:cubicBezTo>
                    <a:pt x="1372" y="2190"/>
                    <a:pt x="1374" y="2191"/>
                    <a:pt x="1376" y="2193"/>
                  </a:cubicBezTo>
                  <a:cubicBezTo>
                    <a:pt x="1378" y="2194"/>
                    <a:pt x="1380" y="2196"/>
                    <a:pt x="1382" y="2197"/>
                  </a:cubicBezTo>
                  <a:cubicBezTo>
                    <a:pt x="1386" y="2200"/>
                    <a:pt x="1390" y="2202"/>
                    <a:pt x="1394" y="2204"/>
                  </a:cubicBezTo>
                  <a:cubicBezTo>
                    <a:pt x="1398" y="2206"/>
                    <a:pt x="1402" y="2207"/>
                    <a:pt x="1405" y="2208"/>
                  </a:cubicBezTo>
                  <a:cubicBezTo>
                    <a:pt x="1409" y="2209"/>
                    <a:pt x="1413" y="2209"/>
                    <a:pt x="1416" y="2209"/>
                  </a:cubicBezTo>
                  <a:cubicBezTo>
                    <a:pt x="1419" y="2209"/>
                    <a:pt x="1421" y="2209"/>
                    <a:pt x="1424" y="2208"/>
                  </a:cubicBezTo>
                  <a:cubicBezTo>
                    <a:pt x="1425" y="2208"/>
                    <a:pt x="1426" y="2208"/>
                    <a:pt x="1426" y="2208"/>
                  </a:cubicBezTo>
                  <a:cubicBezTo>
                    <a:pt x="1427" y="2207"/>
                    <a:pt x="1428" y="2207"/>
                    <a:pt x="1428" y="2207"/>
                  </a:cubicBezTo>
                  <a:cubicBezTo>
                    <a:pt x="1429" y="2207"/>
                    <a:pt x="1430" y="2206"/>
                    <a:pt x="1430" y="2206"/>
                  </a:cubicBezTo>
                  <a:cubicBezTo>
                    <a:pt x="1430" y="2206"/>
                    <a:pt x="1429" y="2206"/>
                    <a:pt x="1428" y="2207"/>
                  </a:cubicBezTo>
                  <a:cubicBezTo>
                    <a:pt x="1427" y="2207"/>
                    <a:pt x="1425" y="2207"/>
                    <a:pt x="1423" y="2207"/>
                  </a:cubicBezTo>
                  <a:cubicBezTo>
                    <a:pt x="1421" y="2207"/>
                    <a:pt x="1419" y="2207"/>
                    <a:pt x="1416" y="2206"/>
                  </a:cubicBezTo>
                  <a:cubicBezTo>
                    <a:pt x="1413" y="2206"/>
                    <a:pt x="1410" y="2205"/>
                    <a:pt x="1407" y="2204"/>
                  </a:cubicBezTo>
                  <a:cubicBezTo>
                    <a:pt x="1403" y="2202"/>
                    <a:pt x="1400" y="2201"/>
                    <a:pt x="1396" y="2199"/>
                  </a:cubicBezTo>
                  <a:cubicBezTo>
                    <a:pt x="1394" y="2197"/>
                    <a:pt x="1391" y="2196"/>
                    <a:pt x="1389" y="2194"/>
                  </a:cubicBezTo>
                  <a:cubicBezTo>
                    <a:pt x="1389" y="2194"/>
                    <a:pt x="1389" y="2194"/>
                    <a:pt x="1389" y="2194"/>
                  </a:cubicBezTo>
                  <a:cubicBezTo>
                    <a:pt x="1390" y="2194"/>
                    <a:pt x="1392" y="2194"/>
                    <a:pt x="1393" y="2194"/>
                  </a:cubicBezTo>
                  <a:cubicBezTo>
                    <a:pt x="1395" y="2194"/>
                    <a:pt x="1396" y="2194"/>
                    <a:pt x="1398" y="2194"/>
                  </a:cubicBezTo>
                  <a:cubicBezTo>
                    <a:pt x="1400" y="2194"/>
                    <a:pt x="1402" y="2194"/>
                    <a:pt x="1404" y="2194"/>
                  </a:cubicBezTo>
                  <a:cubicBezTo>
                    <a:pt x="1405" y="2194"/>
                    <a:pt x="1406" y="2194"/>
                    <a:pt x="1407" y="2194"/>
                  </a:cubicBezTo>
                  <a:cubicBezTo>
                    <a:pt x="1408" y="2194"/>
                    <a:pt x="1409" y="2194"/>
                    <a:pt x="1410" y="2194"/>
                  </a:cubicBezTo>
                  <a:cubicBezTo>
                    <a:pt x="1412" y="2194"/>
                    <a:pt x="1414" y="2194"/>
                    <a:pt x="1416" y="2194"/>
                  </a:cubicBezTo>
                  <a:cubicBezTo>
                    <a:pt x="1418" y="2194"/>
                    <a:pt x="1420" y="2194"/>
                    <a:pt x="1422" y="2194"/>
                  </a:cubicBezTo>
                  <a:cubicBezTo>
                    <a:pt x="1423" y="2194"/>
                    <a:pt x="1424" y="2194"/>
                    <a:pt x="1425" y="2194"/>
                  </a:cubicBezTo>
                  <a:cubicBezTo>
                    <a:pt x="1426" y="2194"/>
                    <a:pt x="1427" y="2194"/>
                    <a:pt x="1428" y="2194"/>
                  </a:cubicBezTo>
                  <a:cubicBezTo>
                    <a:pt x="1430" y="2194"/>
                    <a:pt x="1432" y="2193"/>
                    <a:pt x="1434" y="2193"/>
                  </a:cubicBezTo>
                  <a:cubicBezTo>
                    <a:pt x="1435" y="2193"/>
                    <a:pt x="1437" y="2193"/>
                    <a:pt x="1439" y="2193"/>
                  </a:cubicBezTo>
                  <a:cubicBezTo>
                    <a:pt x="1440" y="2193"/>
                    <a:pt x="1442" y="2193"/>
                    <a:pt x="1443" y="2193"/>
                  </a:cubicBezTo>
                  <a:cubicBezTo>
                    <a:pt x="1444" y="2193"/>
                    <a:pt x="1445" y="2193"/>
                    <a:pt x="1446" y="2193"/>
                  </a:cubicBezTo>
                  <a:cubicBezTo>
                    <a:pt x="1447" y="2193"/>
                    <a:pt x="1448" y="2192"/>
                    <a:pt x="1448" y="2192"/>
                  </a:cubicBezTo>
                  <a:cubicBezTo>
                    <a:pt x="1449" y="2192"/>
                    <a:pt x="1449" y="2192"/>
                    <a:pt x="1449" y="2192"/>
                  </a:cubicBezTo>
                  <a:cubicBezTo>
                    <a:pt x="1449" y="2192"/>
                    <a:pt x="1449" y="2192"/>
                    <a:pt x="1448" y="2192"/>
                  </a:cubicBezTo>
                  <a:cubicBezTo>
                    <a:pt x="1448" y="2192"/>
                    <a:pt x="1447" y="2191"/>
                    <a:pt x="1446" y="2191"/>
                  </a:cubicBezTo>
                  <a:cubicBezTo>
                    <a:pt x="1446" y="2191"/>
                    <a:pt x="1444" y="2190"/>
                    <a:pt x="1443" y="2190"/>
                  </a:cubicBezTo>
                  <a:cubicBezTo>
                    <a:pt x="1443" y="2190"/>
                    <a:pt x="1442" y="2189"/>
                    <a:pt x="1441" y="2189"/>
                  </a:cubicBezTo>
                  <a:cubicBezTo>
                    <a:pt x="1441" y="2189"/>
                    <a:pt x="1440" y="2189"/>
                    <a:pt x="1439" y="2189"/>
                  </a:cubicBezTo>
                  <a:cubicBezTo>
                    <a:pt x="1438" y="2188"/>
                    <a:pt x="1437" y="2188"/>
                    <a:pt x="1437" y="2188"/>
                  </a:cubicBezTo>
                  <a:cubicBezTo>
                    <a:pt x="1436" y="2188"/>
                    <a:pt x="1435" y="2188"/>
                    <a:pt x="1434" y="2187"/>
                  </a:cubicBezTo>
                  <a:cubicBezTo>
                    <a:pt x="1432" y="2187"/>
                    <a:pt x="1430" y="2187"/>
                    <a:pt x="1428" y="2187"/>
                  </a:cubicBezTo>
                  <a:cubicBezTo>
                    <a:pt x="1427" y="2186"/>
                    <a:pt x="1426" y="2186"/>
                    <a:pt x="1425" y="2186"/>
                  </a:cubicBezTo>
                  <a:cubicBezTo>
                    <a:pt x="1424" y="2186"/>
                    <a:pt x="1423" y="2186"/>
                    <a:pt x="1422" y="2186"/>
                  </a:cubicBezTo>
                  <a:cubicBezTo>
                    <a:pt x="1420" y="2186"/>
                    <a:pt x="1418" y="2186"/>
                    <a:pt x="1416" y="2186"/>
                  </a:cubicBezTo>
                  <a:cubicBezTo>
                    <a:pt x="1414" y="2186"/>
                    <a:pt x="1412" y="2186"/>
                    <a:pt x="1409" y="2186"/>
                  </a:cubicBezTo>
                  <a:cubicBezTo>
                    <a:pt x="1408" y="2186"/>
                    <a:pt x="1407" y="2186"/>
                    <a:pt x="1406" y="2187"/>
                  </a:cubicBezTo>
                  <a:cubicBezTo>
                    <a:pt x="1405" y="2187"/>
                    <a:pt x="1404" y="2187"/>
                    <a:pt x="1403" y="2187"/>
                  </a:cubicBezTo>
                  <a:cubicBezTo>
                    <a:pt x="1401" y="2187"/>
                    <a:pt x="1399" y="2188"/>
                    <a:pt x="1398" y="2188"/>
                  </a:cubicBezTo>
                  <a:cubicBezTo>
                    <a:pt x="1396" y="2188"/>
                    <a:pt x="1394" y="2189"/>
                    <a:pt x="1393" y="2189"/>
                  </a:cubicBezTo>
                  <a:cubicBezTo>
                    <a:pt x="1391" y="2190"/>
                    <a:pt x="1390" y="2190"/>
                    <a:pt x="1388" y="2191"/>
                  </a:cubicBezTo>
                  <a:cubicBezTo>
                    <a:pt x="1388" y="2191"/>
                    <a:pt x="1387" y="2191"/>
                    <a:pt x="1386" y="2192"/>
                  </a:cubicBezTo>
                  <a:cubicBezTo>
                    <a:pt x="1383" y="2189"/>
                    <a:pt x="1379" y="2186"/>
                    <a:pt x="1376" y="2183"/>
                  </a:cubicBezTo>
                  <a:cubicBezTo>
                    <a:pt x="1374" y="2181"/>
                    <a:pt x="1373" y="2179"/>
                    <a:pt x="1371" y="2177"/>
                  </a:cubicBezTo>
                  <a:cubicBezTo>
                    <a:pt x="1370" y="2177"/>
                    <a:pt x="1370" y="2176"/>
                    <a:pt x="1369" y="2175"/>
                  </a:cubicBezTo>
                  <a:cubicBezTo>
                    <a:pt x="1368" y="2174"/>
                    <a:pt x="1367" y="2173"/>
                    <a:pt x="1367" y="2172"/>
                  </a:cubicBezTo>
                  <a:cubicBezTo>
                    <a:pt x="1364" y="2168"/>
                    <a:pt x="1361" y="2164"/>
                    <a:pt x="1358" y="2161"/>
                  </a:cubicBezTo>
                  <a:cubicBezTo>
                    <a:pt x="1356" y="2159"/>
                    <a:pt x="1355" y="2157"/>
                    <a:pt x="1354" y="2155"/>
                  </a:cubicBezTo>
                  <a:cubicBezTo>
                    <a:pt x="1352" y="2153"/>
                    <a:pt x="1351" y="2151"/>
                    <a:pt x="1349" y="2149"/>
                  </a:cubicBezTo>
                  <a:cubicBezTo>
                    <a:pt x="1347" y="2146"/>
                    <a:pt x="1344" y="2142"/>
                    <a:pt x="1341" y="2139"/>
                  </a:cubicBezTo>
                  <a:cubicBezTo>
                    <a:pt x="1338" y="2136"/>
                    <a:pt x="1335" y="2133"/>
                    <a:pt x="1333" y="2130"/>
                  </a:cubicBezTo>
                  <a:cubicBezTo>
                    <a:pt x="1331" y="2129"/>
                    <a:pt x="1330" y="2128"/>
                    <a:pt x="1329" y="2127"/>
                  </a:cubicBezTo>
                  <a:cubicBezTo>
                    <a:pt x="1327" y="2126"/>
                    <a:pt x="1326" y="2125"/>
                    <a:pt x="1325" y="2124"/>
                  </a:cubicBezTo>
                  <a:cubicBezTo>
                    <a:pt x="1324" y="2123"/>
                    <a:pt x="1322" y="2122"/>
                    <a:pt x="1321" y="2121"/>
                  </a:cubicBezTo>
                  <a:cubicBezTo>
                    <a:pt x="1320" y="2121"/>
                    <a:pt x="1319" y="2120"/>
                    <a:pt x="1318" y="2119"/>
                  </a:cubicBezTo>
                  <a:cubicBezTo>
                    <a:pt x="1317" y="2119"/>
                    <a:pt x="1317" y="2118"/>
                    <a:pt x="1316" y="2118"/>
                  </a:cubicBezTo>
                  <a:cubicBezTo>
                    <a:pt x="1316" y="2118"/>
                    <a:pt x="1316" y="2118"/>
                    <a:pt x="1316" y="2118"/>
                  </a:cubicBezTo>
                  <a:cubicBezTo>
                    <a:pt x="1306" y="2101"/>
                    <a:pt x="1298" y="2096"/>
                    <a:pt x="1298" y="2096"/>
                  </a:cubicBezTo>
                  <a:cubicBezTo>
                    <a:pt x="1298" y="2096"/>
                    <a:pt x="1332" y="2102"/>
                    <a:pt x="1371" y="2105"/>
                  </a:cubicBezTo>
                  <a:cubicBezTo>
                    <a:pt x="1371" y="2105"/>
                    <a:pt x="1372" y="2106"/>
                    <a:pt x="1372" y="2107"/>
                  </a:cubicBezTo>
                  <a:cubicBezTo>
                    <a:pt x="1372" y="2107"/>
                    <a:pt x="1373" y="2108"/>
                    <a:pt x="1373" y="2108"/>
                  </a:cubicBezTo>
                  <a:cubicBezTo>
                    <a:pt x="1373" y="2109"/>
                    <a:pt x="1374" y="2109"/>
                    <a:pt x="1374" y="2110"/>
                  </a:cubicBezTo>
                  <a:cubicBezTo>
                    <a:pt x="1375" y="2111"/>
                    <a:pt x="1375" y="2111"/>
                    <a:pt x="1376" y="2112"/>
                  </a:cubicBezTo>
                  <a:cubicBezTo>
                    <a:pt x="1376" y="2112"/>
                    <a:pt x="1377" y="2113"/>
                    <a:pt x="1377" y="2114"/>
                  </a:cubicBezTo>
                  <a:cubicBezTo>
                    <a:pt x="1378" y="2115"/>
                    <a:pt x="1378" y="2115"/>
                    <a:pt x="1379" y="2116"/>
                  </a:cubicBezTo>
                  <a:cubicBezTo>
                    <a:pt x="1380" y="2117"/>
                    <a:pt x="1380" y="2117"/>
                    <a:pt x="1381" y="2118"/>
                  </a:cubicBezTo>
                  <a:cubicBezTo>
                    <a:pt x="1382" y="2119"/>
                    <a:pt x="1383" y="2120"/>
                    <a:pt x="1383" y="2120"/>
                  </a:cubicBezTo>
                  <a:cubicBezTo>
                    <a:pt x="1384" y="2121"/>
                    <a:pt x="1385" y="2122"/>
                    <a:pt x="1386" y="2123"/>
                  </a:cubicBezTo>
                  <a:cubicBezTo>
                    <a:pt x="1388" y="2124"/>
                    <a:pt x="1389" y="2125"/>
                    <a:pt x="1391" y="2127"/>
                  </a:cubicBezTo>
                  <a:cubicBezTo>
                    <a:pt x="1393" y="2128"/>
                    <a:pt x="1396" y="2129"/>
                    <a:pt x="1398" y="2131"/>
                  </a:cubicBezTo>
                  <a:cubicBezTo>
                    <a:pt x="1400" y="2132"/>
                    <a:pt x="1402" y="2133"/>
                    <a:pt x="1404" y="2134"/>
                  </a:cubicBezTo>
                  <a:cubicBezTo>
                    <a:pt x="1406" y="2135"/>
                    <a:pt x="1409" y="2136"/>
                    <a:pt x="1411" y="2136"/>
                  </a:cubicBezTo>
                  <a:cubicBezTo>
                    <a:pt x="1412" y="2137"/>
                    <a:pt x="1413" y="2137"/>
                    <a:pt x="1414" y="2137"/>
                  </a:cubicBezTo>
                  <a:cubicBezTo>
                    <a:pt x="1415" y="2137"/>
                    <a:pt x="1416" y="2138"/>
                    <a:pt x="1417" y="2138"/>
                  </a:cubicBezTo>
                  <a:cubicBezTo>
                    <a:pt x="1418" y="2138"/>
                    <a:pt x="1419" y="2138"/>
                    <a:pt x="1420" y="2139"/>
                  </a:cubicBezTo>
                  <a:cubicBezTo>
                    <a:pt x="1421" y="2139"/>
                    <a:pt x="1422" y="2139"/>
                    <a:pt x="1423" y="2139"/>
                  </a:cubicBezTo>
                  <a:cubicBezTo>
                    <a:pt x="1424" y="2139"/>
                    <a:pt x="1425" y="2139"/>
                    <a:pt x="1425" y="2139"/>
                  </a:cubicBezTo>
                  <a:cubicBezTo>
                    <a:pt x="1426" y="2139"/>
                    <a:pt x="1427" y="2139"/>
                    <a:pt x="1428" y="2139"/>
                  </a:cubicBezTo>
                  <a:cubicBezTo>
                    <a:pt x="1428" y="2139"/>
                    <a:pt x="1429" y="2139"/>
                    <a:pt x="1430" y="2139"/>
                  </a:cubicBezTo>
                  <a:cubicBezTo>
                    <a:pt x="1430" y="2139"/>
                    <a:pt x="1431" y="2139"/>
                    <a:pt x="1431" y="2139"/>
                  </a:cubicBezTo>
                  <a:cubicBezTo>
                    <a:pt x="1433" y="2139"/>
                    <a:pt x="1433" y="2139"/>
                    <a:pt x="1434" y="2139"/>
                  </a:cubicBezTo>
                  <a:cubicBezTo>
                    <a:pt x="1434" y="2139"/>
                    <a:pt x="1435" y="2139"/>
                    <a:pt x="1435" y="2139"/>
                  </a:cubicBezTo>
                  <a:cubicBezTo>
                    <a:pt x="1435" y="2139"/>
                    <a:pt x="1435" y="2139"/>
                    <a:pt x="1434" y="2139"/>
                  </a:cubicBezTo>
                  <a:cubicBezTo>
                    <a:pt x="1433" y="2139"/>
                    <a:pt x="1433" y="2138"/>
                    <a:pt x="1432" y="2138"/>
                  </a:cubicBezTo>
                  <a:cubicBezTo>
                    <a:pt x="1431" y="2138"/>
                    <a:pt x="1431" y="2137"/>
                    <a:pt x="1430" y="2137"/>
                  </a:cubicBezTo>
                  <a:cubicBezTo>
                    <a:pt x="1430" y="2137"/>
                    <a:pt x="1429" y="2137"/>
                    <a:pt x="1428" y="2136"/>
                  </a:cubicBezTo>
                  <a:cubicBezTo>
                    <a:pt x="1428" y="2136"/>
                    <a:pt x="1427" y="2136"/>
                    <a:pt x="1426" y="2136"/>
                  </a:cubicBezTo>
                  <a:cubicBezTo>
                    <a:pt x="1426" y="2135"/>
                    <a:pt x="1425" y="2135"/>
                    <a:pt x="1424" y="2135"/>
                  </a:cubicBezTo>
                  <a:cubicBezTo>
                    <a:pt x="1423" y="2134"/>
                    <a:pt x="1422" y="2134"/>
                    <a:pt x="1421" y="2133"/>
                  </a:cubicBezTo>
                  <a:cubicBezTo>
                    <a:pt x="1421" y="2133"/>
                    <a:pt x="1420" y="2133"/>
                    <a:pt x="1419" y="2132"/>
                  </a:cubicBezTo>
                  <a:cubicBezTo>
                    <a:pt x="1418" y="2132"/>
                    <a:pt x="1418" y="2132"/>
                    <a:pt x="1417" y="2132"/>
                  </a:cubicBezTo>
                  <a:cubicBezTo>
                    <a:pt x="1417" y="2132"/>
                    <a:pt x="1417" y="2131"/>
                    <a:pt x="1416" y="2131"/>
                  </a:cubicBezTo>
                  <a:cubicBezTo>
                    <a:pt x="1415" y="2131"/>
                    <a:pt x="1414" y="2130"/>
                    <a:pt x="1413" y="2130"/>
                  </a:cubicBezTo>
                  <a:cubicBezTo>
                    <a:pt x="1412" y="2129"/>
                    <a:pt x="1411" y="2129"/>
                    <a:pt x="1410" y="2128"/>
                  </a:cubicBezTo>
                  <a:cubicBezTo>
                    <a:pt x="1409" y="2128"/>
                    <a:pt x="1408" y="2127"/>
                    <a:pt x="1407" y="2127"/>
                  </a:cubicBezTo>
                  <a:cubicBezTo>
                    <a:pt x="1407" y="2126"/>
                    <a:pt x="1406" y="2126"/>
                    <a:pt x="1405" y="2126"/>
                  </a:cubicBezTo>
                  <a:cubicBezTo>
                    <a:pt x="1406" y="2126"/>
                    <a:pt x="1408" y="2126"/>
                    <a:pt x="1409" y="2126"/>
                  </a:cubicBezTo>
                  <a:cubicBezTo>
                    <a:pt x="1412" y="2126"/>
                    <a:pt x="1415" y="2126"/>
                    <a:pt x="1418" y="2126"/>
                  </a:cubicBezTo>
                  <a:cubicBezTo>
                    <a:pt x="1419" y="2126"/>
                    <a:pt x="1420" y="2126"/>
                    <a:pt x="1420" y="2125"/>
                  </a:cubicBezTo>
                  <a:cubicBezTo>
                    <a:pt x="1421" y="2125"/>
                    <a:pt x="1422" y="2125"/>
                    <a:pt x="1423" y="2125"/>
                  </a:cubicBezTo>
                  <a:cubicBezTo>
                    <a:pt x="1425" y="2125"/>
                    <a:pt x="1426" y="2125"/>
                    <a:pt x="1428" y="2124"/>
                  </a:cubicBezTo>
                  <a:cubicBezTo>
                    <a:pt x="1429" y="2124"/>
                    <a:pt x="1431" y="2124"/>
                    <a:pt x="1433" y="2123"/>
                  </a:cubicBezTo>
                  <a:cubicBezTo>
                    <a:pt x="1434" y="2123"/>
                    <a:pt x="1434" y="2123"/>
                    <a:pt x="1435" y="2123"/>
                  </a:cubicBezTo>
                  <a:cubicBezTo>
                    <a:pt x="1436" y="2123"/>
                    <a:pt x="1437" y="2123"/>
                    <a:pt x="1437" y="2122"/>
                  </a:cubicBezTo>
                  <a:cubicBezTo>
                    <a:pt x="1441" y="2122"/>
                    <a:pt x="1443" y="2121"/>
                    <a:pt x="1446" y="2120"/>
                  </a:cubicBezTo>
                  <a:cubicBezTo>
                    <a:pt x="1448" y="2119"/>
                    <a:pt x="1450" y="2118"/>
                    <a:pt x="1452" y="2117"/>
                  </a:cubicBezTo>
                  <a:cubicBezTo>
                    <a:pt x="1452" y="2117"/>
                    <a:pt x="1453" y="2117"/>
                    <a:pt x="1453" y="2116"/>
                  </a:cubicBezTo>
                  <a:cubicBezTo>
                    <a:pt x="1453" y="2116"/>
                    <a:pt x="1454" y="2116"/>
                    <a:pt x="1454" y="2116"/>
                  </a:cubicBezTo>
                  <a:cubicBezTo>
                    <a:pt x="1454" y="2116"/>
                    <a:pt x="1453" y="2116"/>
                    <a:pt x="1453" y="2116"/>
                  </a:cubicBezTo>
                  <a:cubicBezTo>
                    <a:pt x="1453" y="2116"/>
                    <a:pt x="1452" y="2116"/>
                    <a:pt x="1451" y="2116"/>
                  </a:cubicBezTo>
                  <a:cubicBezTo>
                    <a:pt x="1450" y="2115"/>
                    <a:pt x="1448" y="2115"/>
                    <a:pt x="1445" y="2115"/>
                  </a:cubicBezTo>
                  <a:cubicBezTo>
                    <a:pt x="1442" y="2115"/>
                    <a:pt x="1439" y="2115"/>
                    <a:pt x="1436" y="2115"/>
                  </a:cubicBezTo>
                  <a:cubicBezTo>
                    <a:pt x="1436" y="2115"/>
                    <a:pt x="1435" y="2116"/>
                    <a:pt x="1434" y="2116"/>
                  </a:cubicBezTo>
                  <a:cubicBezTo>
                    <a:pt x="1433" y="2116"/>
                    <a:pt x="1432" y="2116"/>
                    <a:pt x="1431" y="2116"/>
                  </a:cubicBezTo>
                  <a:cubicBezTo>
                    <a:pt x="1430" y="2116"/>
                    <a:pt x="1428" y="2116"/>
                    <a:pt x="1426" y="2117"/>
                  </a:cubicBezTo>
                  <a:cubicBezTo>
                    <a:pt x="1425" y="2117"/>
                    <a:pt x="1423" y="2117"/>
                    <a:pt x="1422" y="2118"/>
                  </a:cubicBezTo>
                  <a:cubicBezTo>
                    <a:pt x="1421" y="2118"/>
                    <a:pt x="1420" y="2118"/>
                    <a:pt x="1419" y="2118"/>
                  </a:cubicBezTo>
                  <a:cubicBezTo>
                    <a:pt x="1418" y="2118"/>
                    <a:pt x="1418" y="2119"/>
                    <a:pt x="1417" y="2119"/>
                  </a:cubicBezTo>
                  <a:cubicBezTo>
                    <a:pt x="1414" y="2120"/>
                    <a:pt x="1411" y="2121"/>
                    <a:pt x="1409" y="2121"/>
                  </a:cubicBezTo>
                  <a:cubicBezTo>
                    <a:pt x="1406" y="2122"/>
                    <a:pt x="1404" y="2123"/>
                    <a:pt x="1403" y="2124"/>
                  </a:cubicBezTo>
                  <a:cubicBezTo>
                    <a:pt x="1403" y="2124"/>
                    <a:pt x="1402" y="2124"/>
                    <a:pt x="1402" y="2124"/>
                  </a:cubicBezTo>
                  <a:cubicBezTo>
                    <a:pt x="1402" y="2124"/>
                    <a:pt x="1402" y="2124"/>
                    <a:pt x="1401" y="2124"/>
                  </a:cubicBezTo>
                  <a:cubicBezTo>
                    <a:pt x="1399" y="2123"/>
                    <a:pt x="1398" y="2121"/>
                    <a:pt x="1396" y="2120"/>
                  </a:cubicBezTo>
                  <a:cubicBezTo>
                    <a:pt x="1395" y="2120"/>
                    <a:pt x="1394" y="2119"/>
                    <a:pt x="1393" y="2119"/>
                  </a:cubicBezTo>
                  <a:cubicBezTo>
                    <a:pt x="1392" y="2118"/>
                    <a:pt x="1391" y="2117"/>
                    <a:pt x="1390" y="2117"/>
                  </a:cubicBezTo>
                  <a:cubicBezTo>
                    <a:pt x="1389" y="2116"/>
                    <a:pt x="1388" y="2116"/>
                    <a:pt x="1387" y="2115"/>
                  </a:cubicBezTo>
                  <a:cubicBezTo>
                    <a:pt x="1387" y="2115"/>
                    <a:pt x="1387" y="2115"/>
                    <a:pt x="1386" y="2114"/>
                  </a:cubicBezTo>
                  <a:cubicBezTo>
                    <a:pt x="1386" y="2114"/>
                    <a:pt x="1385" y="2114"/>
                    <a:pt x="1385" y="2114"/>
                  </a:cubicBezTo>
                  <a:cubicBezTo>
                    <a:pt x="1384" y="2113"/>
                    <a:pt x="1383" y="2113"/>
                    <a:pt x="1382" y="2112"/>
                  </a:cubicBezTo>
                  <a:cubicBezTo>
                    <a:pt x="1382" y="2112"/>
                    <a:pt x="1381" y="2111"/>
                    <a:pt x="1380" y="2110"/>
                  </a:cubicBezTo>
                  <a:cubicBezTo>
                    <a:pt x="1380" y="2110"/>
                    <a:pt x="1379" y="2110"/>
                    <a:pt x="1378" y="2109"/>
                  </a:cubicBezTo>
                  <a:cubicBezTo>
                    <a:pt x="1378" y="2109"/>
                    <a:pt x="1377" y="2108"/>
                    <a:pt x="1376" y="2108"/>
                  </a:cubicBezTo>
                  <a:cubicBezTo>
                    <a:pt x="1376" y="2107"/>
                    <a:pt x="1375" y="2107"/>
                    <a:pt x="1375" y="2107"/>
                  </a:cubicBezTo>
                  <a:cubicBezTo>
                    <a:pt x="1374" y="2106"/>
                    <a:pt x="1374" y="2106"/>
                    <a:pt x="1373" y="2106"/>
                  </a:cubicBezTo>
                  <a:cubicBezTo>
                    <a:pt x="1373" y="2105"/>
                    <a:pt x="1372" y="2105"/>
                    <a:pt x="1372" y="2105"/>
                  </a:cubicBezTo>
                  <a:cubicBezTo>
                    <a:pt x="1395" y="2106"/>
                    <a:pt x="1418" y="2107"/>
                    <a:pt x="1437" y="2104"/>
                  </a:cubicBezTo>
                  <a:cubicBezTo>
                    <a:pt x="1410" y="2102"/>
                    <a:pt x="1389" y="2103"/>
                    <a:pt x="1359" y="2094"/>
                  </a:cubicBezTo>
                  <a:cubicBezTo>
                    <a:pt x="1325" y="2084"/>
                    <a:pt x="1306" y="2080"/>
                    <a:pt x="1282" y="2061"/>
                  </a:cubicBezTo>
                  <a:cubicBezTo>
                    <a:pt x="1283" y="2061"/>
                    <a:pt x="1284" y="2061"/>
                    <a:pt x="1285" y="2061"/>
                  </a:cubicBezTo>
                  <a:cubicBezTo>
                    <a:pt x="1287" y="2061"/>
                    <a:pt x="1289" y="2060"/>
                    <a:pt x="1291" y="2060"/>
                  </a:cubicBezTo>
                  <a:cubicBezTo>
                    <a:pt x="1293" y="2060"/>
                    <a:pt x="1295" y="2060"/>
                    <a:pt x="1297" y="2059"/>
                  </a:cubicBezTo>
                  <a:cubicBezTo>
                    <a:pt x="1300" y="2059"/>
                    <a:pt x="1304" y="2058"/>
                    <a:pt x="1308" y="2057"/>
                  </a:cubicBezTo>
                  <a:cubicBezTo>
                    <a:pt x="1310" y="2057"/>
                    <a:pt x="1311" y="2056"/>
                    <a:pt x="1313" y="2056"/>
                  </a:cubicBezTo>
                  <a:cubicBezTo>
                    <a:pt x="1313" y="2056"/>
                    <a:pt x="1313" y="2056"/>
                    <a:pt x="1313" y="2056"/>
                  </a:cubicBezTo>
                  <a:cubicBezTo>
                    <a:pt x="1313" y="2056"/>
                    <a:pt x="1314" y="2057"/>
                    <a:pt x="1315" y="2058"/>
                  </a:cubicBezTo>
                  <a:cubicBezTo>
                    <a:pt x="1316" y="2058"/>
                    <a:pt x="1317" y="2059"/>
                    <a:pt x="1318" y="2060"/>
                  </a:cubicBezTo>
                  <a:cubicBezTo>
                    <a:pt x="1319" y="2060"/>
                    <a:pt x="1320" y="2061"/>
                    <a:pt x="1321" y="2062"/>
                  </a:cubicBezTo>
                  <a:cubicBezTo>
                    <a:pt x="1322" y="2063"/>
                    <a:pt x="1324" y="2063"/>
                    <a:pt x="1325" y="2064"/>
                  </a:cubicBezTo>
                  <a:cubicBezTo>
                    <a:pt x="1326" y="2064"/>
                    <a:pt x="1327" y="2065"/>
                    <a:pt x="1327" y="2065"/>
                  </a:cubicBezTo>
                  <a:cubicBezTo>
                    <a:pt x="1328" y="2065"/>
                    <a:pt x="1329" y="2066"/>
                    <a:pt x="1330" y="2066"/>
                  </a:cubicBezTo>
                  <a:cubicBezTo>
                    <a:pt x="1331" y="2066"/>
                    <a:pt x="1333" y="2067"/>
                    <a:pt x="1334" y="2067"/>
                  </a:cubicBezTo>
                  <a:cubicBezTo>
                    <a:pt x="1336" y="2068"/>
                    <a:pt x="1338" y="2068"/>
                    <a:pt x="1339" y="2069"/>
                  </a:cubicBezTo>
                  <a:cubicBezTo>
                    <a:pt x="1340" y="2069"/>
                    <a:pt x="1341" y="2069"/>
                    <a:pt x="1342" y="2069"/>
                  </a:cubicBezTo>
                  <a:cubicBezTo>
                    <a:pt x="1342" y="2069"/>
                    <a:pt x="1343" y="2069"/>
                    <a:pt x="1344" y="2070"/>
                  </a:cubicBezTo>
                  <a:cubicBezTo>
                    <a:pt x="1345" y="2070"/>
                    <a:pt x="1347" y="2070"/>
                    <a:pt x="1348" y="2070"/>
                  </a:cubicBezTo>
                  <a:cubicBezTo>
                    <a:pt x="1350" y="2070"/>
                    <a:pt x="1351" y="2070"/>
                    <a:pt x="1352" y="2070"/>
                  </a:cubicBezTo>
                  <a:cubicBezTo>
                    <a:pt x="1354" y="2070"/>
                    <a:pt x="1355" y="2070"/>
                    <a:pt x="1356" y="2070"/>
                  </a:cubicBezTo>
                  <a:cubicBezTo>
                    <a:pt x="1357" y="2070"/>
                    <a:pt x="1358" y="2070"/>
                    <a:pt x="1359" y="2069"/>
                  </a:cubicBezTo>
                  <a:cubicBezTo>
                    <a:pt x="1359" y="2069"/>
                    <a:pt x="1360" y="2069"/>
                    <a:pt x="1360" y="2069"/>
                  </a:cubicBezTo>
                  <a:cubicBezTo>
                    <a:pt x="1361" y="2069"/>
                    <a:pt x="1361" y="2069"/>
                    <a:pt x="1361" y="2069"/>
                  </a:cubicBezTo>
                  <a:cubicBezTo>
                    <a:pt x="1361" y="2069"/>
                    <a:pt x="1361" y="2069"/>
                    <a:pt x="1360" y="2069"/>
                  </a:cubicBezTo>
                  <a:cubicBezTo>
                    <a:pt x="1360" y="2068"/>
                    <a:pt x="1360" y="2068"/>
                    <a:pt x="1359" y="2068"/>
                  </a:cubicBezTo>
                  <a:cubicBezTo>
                    <a:pt x="1358" y="2068"/>
                    <a:pt x="1357" y="2067"/>
                    <a:pt x="1356" y="2067"/>
                  </a:cubicBezTo>
                  <a:cubicBezTo>
                    <a:pt x="1355" y="2066"/>
                    <a:pt x="1354" y="2066"/>
                    <a:pt x="1353" y="2066"/>
                  </a:cubicBezTo>
                  <a:cubicBezTo>
                    <a:pt x="1352" y="2065"/>
                    <a:pt x="1351" y="2065"/>
                    <a:pt x="1350" y="2064"/>
                  </a:cubicBezTo>
                  <a:cubicBezTo>
                    <a:pt x="1348" y="2064"/>
                    <a:pt x="1347" y="2063"/>
                    <a:pt x="1345" y="2063"/>
                  </a:cubicBezTo>
                  <a:cubicBezTo>
                    <a:pt x="1345" y="2062"/>
                    <a:pt x="1344" y="2062"/>
                    <a:pt x="1343" y="2062"/>
                  </a:cubicBezTo>
                  <a:cubicBezTo>
                    <a:pt x="1343" y="2062"/>
                    <a:pt x="1342" y="2061"/>
                    <a:pt x="1341" y="2061"/>
                  </a:cubicBezTo>
                  <a:cubicBezTo>
                    <a:pt x="1340" y="2061"/>
                    <a:pt x="1338" y="2060"/>
                    <a:pt x="1337" y="2060"/>
                  </a:cubicBezTo>
                  <a:cubicBezTo>
                    <a:pt x="1335" y="2059"/>
                    <a:pt x="1334" y="2059"/>
                    <a:pt x="1332" y="2059"/>
                  </a:cubicBezTo>
                  <a:cubicBezTo>
                    <a:pt x="1331" y="2058"/>
                    <a:pt x="1331" y="2058"/>
                    <a:pt x="1330" y="2058"/>
                  </a:cubicBezTo>
                  <a:cubicBezTo>
                    <a:pt x="1329" y="2058"/>
                    <a:pt x="1328" y="2058"/>
                    <a:pt x="1328" y="2057"/>
                  </a:cubicBezTo>
                  <a:cubicBezTo>
                    <a:pt x="1326" y="2057"/>
                    <a:pt x="1325" y="2057"/>
                    <a:pt x="1323" y="2056"/>
                  </a:cubicBezTo>
                  <a:cubicBezTo>
                    <a:pt x="1322" y="2056"/>
                    <a:pt x="1321" y="2056"/>
                    <a:pt x="1319" y="2055"/>
                  </a:cubicBezTo>
                  <a:cubicBezTo>
                    <a:pt x="1318" y="2055"/>
                    <a:pt x="1318" y="2055"/>
                    <a:pt x="1317" y="2055"/>
                  </a:cubicBezTo>
                  <a:cubicBezTo>
                    <a:pt x="1317" y="2055"/>
                    <a:pt x="1318" y="2055"/>
                    <a:pt x="1319" y="2054"/>
                  </a:cubicBezTo>
                  <a:cubicBezTo>
                    <a:pt x="1322" y="2054"/>
                    <a:pt x="1325" y="2053"/>
                    <a:pt x="1329" y="2052"/>
                  </a:cubicBezTo>
                  <a:cubicBezTo>
                    <a:pt x="1332" y="2052"/>
                    <a:pt x="1335" y="2051"/>
                    <a:pt x="1338" y="2051"/>
                  </a:cubicBezTo>
                  <a:cubicBezTo>
                    <a:pt x="1339" y="2051"/>
                    <a:pt x="1340" y="2051"/>
                    <a:pt x="1342" y="2051"/>
                  </a:cubicBezTo>
                  <a:cubicBezTo>
                    <a:pt x="1343" y="2051"/>
                    <a:pt x="1344" y="2051"/>
                    <a:pt x="1345" y="2051"/>
                  </a:cubicBezTo>
                  <a:cubicBezTo>
                    <a:pt x="1346" y="2051"/>
                    <a:pt x="1347" y="2051"/>
                    <a:pt x="1349" y="2051"/>
                  </a:cubicBezTo>
                  <a:cubicBezTo>
                    <a:pt x="1350" y="2051"/>
                    <a:pt x="1350" y="2051"/>
                    <a:pt x="1351" y="2051"/>
                  </a:cubicBezTo>
                  <a:cubicBezTo>
                    <a:pt x="1353" y="2051"/>
                    <a:pt x="1354" y="2052"/>
                    <a:pt x="1355" y="2052"/>
                  </a:cubicBezTo>
                  <a:cubicBezTo>
                    <a:pt x="1356" y="2052"/>
                    <a:pt x="1356" y="2052"/>
                    <a:pt x="1356" y="2052"/>
                  </a:cubicBezTo>
                  <a:cubicBezTo>
                    <a:pt x="1356" y="2052"/>
                    <a:pt x="1356" y="2052"/>
                    <a:pt x="1355" y="2051"/>
                  </a:cubicBezTo>
                  <a:cubicBezTo>
                    <a:pt x="1355" y="2051"/>
                    <a:pt x="1354" y="2051"/>
                    <a:pt x="1354" y="2051"/>
                  </a:cubicBezTo>
                  <a:cubicBezTo>
                    <a:pt x="1353" y="2050"/>
                    <a:pt x="1352" y="2050"/>
                    <a:pt x="1352" y="2050"/>
                  </a:cubicBezTo>
                  <a:cubicBezTo>
                    <a:pt x="1351" y="2049"/>
                    <a:pt x="1350" y="2049"/>
                    <a:pt x="1349" y="2049"/>
                  </a:cubicBezTo>
                  <a:cubicBezTo>
                    <a:pt x="1348" y="2048"/>
                    <a:pt x="1347" y="2048"/>
                    <a:pt x="1346" y="2048"/>
                  </a:cubicBezTo>
                  <a:cubicBezTo>
                    <a:pt x="1344" y="2048"/>
                    <a:pt x="1343" y="2047"/>
                    <a:pt x="1342" y="2047"/>
                  </a:cubicBezTo>
                  <a:cubicBezTo>
                    <a:pt x="1341" y="2047"/>
                    <a:pt x="1339" y="2047"/>
                    <a:pt x="1338" y="2047"/>
                  </a:cubicBezTo>
                  <a:cubicBezTo>
                    <a:pt x="1335" y="2046"/>
                    <a:pt x="1331" y="2046"/>
                    <a:pt x="1328" y="2046"/>
                  </a:cubicBezTo>
                  <a:cubicBezTo>
                    <a:pt x="1325" y="2047"/>
                    <a:pt x="1321" y="2047"/>
                    <a:pt x="1317" y="2048"/>
                  </a:cubicBezTo>
                  <a:cubicBezTo>
                    <a:pt x="1316" y="2048"/>
                    <a:pt x="1314" y="2048"/>
                    <a:pt x="1312" y="2048"/>
                  </a:cubicBezTo>
                  <a:cubicBezTo>
                    <a:pt x="1310" y="2049"/>
                    <a:pt x="1308" y="2049"/>
                    <a:pt x="1306" y="2049"/>
                  </a:cubicBezTo>
                  <a:cubicBezTo>
                    <a:pt x="1303" y="2050"/>
                    <a:pt x="1299" y="2051"/>
                    <a:pt x="1295" y="2052"/>
                  </a:cubicBezTo>
                  <a:cubicBezTo>
                    <a:pt x="1292" y="2052"/>
                    <a:pt x="1288" y="2053"/>
                    <a:pt x="1284" y="2053"/>
                  </a:cubicBezTo>
                  <a:cubicBezTo>
                    <a:pt x="1281" y="2053"/>
                    <a:pt x="1277" y="2053"/>
                    <a:pt x="1274" y="2053"/>
                  </a:cubicBezTo>
                  <a:cubicBezTo>
                    <a:pt x="1273" y="2053"/>
                    <a:pt x="1273" y="2053"/>
                    <a:pt x="1273" y="2053"/>
                  </a:cubicBezTo>
                  <a:cubicBezTo>
                    <a:pt x="1271" y="2051"/>
                    <a:pt x="1269" y="2049"/>
                    <a:pt x="1266" y="2047"/>
                  </a:cubicBezTo>
                  <a:cubicBezTo>
                    <a:pt x="1252" y="2033"/>
                    <a:pt x="1239" y="2024"/>
                    <a:pt x="1227" y="2018"/>
                  </a:cubicBezTo>
                  <a:cubicBezTo>
                    <a:pt x="1228" y="2018"/>
                    <a:pt x="1230" y="2018"/>
                    <a:pt x="1231" y="2018"/>
                  </a:cubicBezTo>
                  <a:cubicBezTo>
                    <a:pt x="1232" y="2018"/>
                    <a:pt x="1234" y="2017"/>
                    <a:pt x="1236" y="2017"/>
                  </a:cubicBezTo>
                  <a:cubicBezTo>
                    <a:pt x="1237" y="2017"/>
                    <a:pt x="1239" y="2016"/>
                    <a:pt x="1241" y="2016"/>
                  </a:cubicBezTo>
                  <a:cubicBezTo>
                    <a:pt x="1244" y="2015"/>
                    <a:pt x="1248" y="2015"/>
                    <a:pt x="1251" y="2014"/>
                  </a:cubicBezTo>
                  <a:cubicBezTo>
                    <a:pt x="1254" y="2014"/>
                    <a:pt x="1254" y="2014"/>
                    <a:pt x="1254" y="2014"/>
                  </a:cubicBezTo>
                  <a:cubicBezTo>
                    <a:pt x="1255" y="2014"/>
                    <a:pt x="1256" y="2013"/>
                    <a:pt x="1257" y="2013"/>
                  </a:cubicBezTo>
                  <a:cubicBezTo>
                    <a:pt x="1258" y="2013"/>
                    <a:pt x="1260" y="2013"/>
                    <a:pt x="1262" y="2013"/>
                  </a:cubicBezTo>
                  <a:cubicBezTo>
                    <a:pt x="1265" y="2013"/>
                    <a:pt x="1269" y="2012"/>
                    <a:pt x="1272" y="2012"/>
                  </a:cubicBezTo>
                  <a:cubicBezTo>
                    <a:pt x="1273" y="2012"/>
                    <a:pt x="1273" y="2012"/>
                    <a:pt x="1274" y="2012"/>
                  </a:cubicBezTo>
                  <a:cubicBezTo>
                    <a:pt x="1275" y="2012"/>
                    <a:pt x="1276" y="2012"/>
                    <a:pt x="1277" y="2013"/>
                  </a:cubicBezTo>
                  <a:cubicBezTo>
                    <a:pt x="1278" y="2013"/>
                    <a:pt x="1280" y="2013"/>
                    <a:pt x="1281" y="2013"/>
                  </a:cubicBezTo>
                  <a:cubicBezTo>
                    <a:pt x="1282" y="2013"/>
                    <a:pt x="1283" y="2013"/>
                    <a:pt x="1283" y="2013"/>
                  </a:cubicBezTo>
                  <a:cubicBezTo>
                    <a:pt x="1284" y="2013"/>
                    <a:pt x="1285" y="2014"/>
                    <a:pt x="1285" y="2014"/>
                  </a:cubicBezTo>
                  <a:cubicBezTo>
                    <a:pt x="1286" y="2014"/>
                    <a:pt x="1286" y="2014"/>
                    <a:pt x="1286" y="2014"/>
                  </a:cubicBezTo>
                  <a:cubicBezTo>
                    <a:pt x="1287" y="2014"/>
                    <a:pt x="1287" y="2014"/>
                    <a:pt x="1287" y="2014"/>
                  </a:cubicBezTo>
                  <a:cubicBezTo>
                    <a:pt x="1288" y="2014"/>
                    <a:pt x="1289" y="2014"/>
                    <a:pt x="1289" y="2015"/>
                  </a:cubicBezTo>
                  <a:cubicBezTo>
                    <a:pt x="1291" y="2015"/>
                    <a:pt x="1292" y="2015"/>
                    <a:pt x="1293" y="2016"/>
                  </a:cubicBezTo>
                  <a:cubicBezTo>
                    <a:pt x="1294" y="2016"/>
                    <a:pt x="1295" y="2016"/>
                    <a:pt x="1296" y="2017"/>
                  </a:cubicBezTo>
                  <a:cubicBezTo>
                    <a:pt x="1297" y="2017"/>
                    <a:pt x="1298" y="2018"/>
                    <a:pt x="1299" y="2018"/>
                  </a:cubicBezTo>
                  <a:cubicBezTo>
                    <a:pt x="1300" y="2018"/>
                    <a:pt x="1300" y="2019"/>
                    <a:pt x="1301" y="2019"/>
                  </a:cubicBezTo>
                  <a:cubicBezTo>
                    <a:pt x="1303" y="2020"/>
                    <a:pt x="1304" y="2021"/>
                    <a:pt x="1304" y="2021"/>
                  </a:cubicBezTo>
                  <a:cubicBezTo>
                    <a:pt x="1305" y="2022"/>
                    <a:pt x="1305" y="2022"/>
                    <a:pt x="1305" y="2022"/>
                  </a:cubicBezTo>
                  <a:cubicBezTo>
                    <a:pt x="1305" y="2022"/>
                    <a:pt x="1305" y="2022"/>
                    <a:pt x="1305" y="2021"/>
                  </a:cubicBezTo>
                  <a:cubicBezTo>
                    <a:pt x="1304" y="2020"/>
                    <a:pt x="1303" y="2019"/>
                    <a:pt x="1302" y="2018"/>
                  </a:cubicBezTo>
                  <a:cubicBezTo>
                    <a:pt x="1302" y="2018"/>
                    <a:pt x="1301" y="2017"/>
                    <a:pt x="1300" y="2016"/>
                  </a:cubicBezTo>
                  <a:cubicBezTo>
                    <a:pt x="1299" y="2016"/>
                    <a:pt x="1299" y="2015"/>
                    <a:pt x="1298" y="2014"/>
                  </a:cubicBezTo>
                  <a:cubicBezTo>
                    <a:pt x="1297" y="2014"/>
                    <a:pt x="1296" y="2013"/>
                    <a:pt x="1295" y="2012"/>
                  </a:cubicBezTo>
                  <a:cubicBezTo>
                    <a:pt x="1293" y="2012"/>
                    <a:pt x="1292" y="2011"/>
                    <a:pt x="1291" y="2010"/>
                  </a:cubicBezTo>
                  <a:cubicBezTo>
                    <a:pt x="1288" y="2009"/>
                    <a:pt x="1285" y="2008"/>
                    <a:pt x="1282" y="2007"/>
                  </a:cubicBezTo>
                  <a:cubicBezTo>
                    <a:pt x="1281" y="2007"/>
                    <a:pt x="1279" y="2006"/>
                    <a:pt x="1277" y="2006"/>
                  </a:cubicBezTo>
                  <a:cubicBezTo>
                    <a:pt x="1277" y="2006"/>
                    <a:pt x="1276" y="2006"/>
                    <a:pt x="1275" y="2006"/>
                  </a:cubicBezTo>
                  <a:cubicBezTo>
                    <a:pt x="1274" y="2006"/>
                    <a:pt x="1273" y="2005"/>
                    <a:pt x="1272" y="2005"/>
                  </a:cubicBezTo>
                  <a:cubicBezTo>
                    <a:pt x="1271" y="2005"/>
                    <a:pt x="1270" y="2005"/>
                    <a:pt x="1269" y="2005"/>
                  </a:cubicBezTo>
                  <a:cubicBezTo>
                    <a:pt x="1269" y="2005"/>
                    <a:pt x="1268" y="2005"/>
                    <a:pt x="1267" y="2005"/>
                  </a:cubicBezTo>
                  <a:cubicBezTo>
                    <a:pt x="1265" y="2005"/>
                    <a:pt x="1263" y="2005"/>
                    <a:pt x="1261" y="2005"/>
                  </a:cubicBezTo>
                  <a:cubicBezTo>
                    <a:pt x="1259" y="2005"/>
                    <a:pt x="1258" y="2005"/>
                    <a:pt x="1256" y="2006"/>
                  </a:cubicBezTo>
                  <a:cubicBezTo>
                    <a:pt x="1255" y="2006"/>
                    <a:pt x="1254" y="2006"/>
                    <a:pt x="1253" y="2006"/>
                  </a:cubicBezTo>
                  <a:cubicBezTo>
                    <a:pt x="1250" y="2006"/>
                    <a:pt x="1250" y="2006"/>
                    <a:pt x="1250" y="2006"/>
                  </a:cubicBezTo>
                  <a:cubicBezTo>
                    <a:pt x="1246" y="2007"/>
                    <a:pt x="1243" y="2008"/>
                    <a:pt x="1239" y="2008"/>
                  </a:cubicBezTo>
                  <a:cubicBezTo>
                    <a:pt x="1238" y="2009"/>
                    <a:pt x="1236" y="2009"/>
                    <a:pt x="1234" y="2010"/>
                  </a:cubicBezTo>
                  <a:cubicBezTo>
                    <a:pt x="1232" y="2010"/>
                    <a:pt x="1231" y="2011"/>
                    <a:pt x="1229" y="2011"/>
                  </a:cubicBezTo>
                  <a:cubicBezTo>
                    <a:pt x="1226" y="2012"/>
                    <a:pt x="1223" y="2013"/>
                    <a:pt x="1220" y="2013"/>
                  </a:cubicBezTo>
                  <a:cubicBezTo>
                    <a:pt x="1219" y="2013"/>
                    <a:pt x="1219" y="2014"/>
                    <a:pt x="1218" y="2014"/>
                  </a:cubicBezTo>
                  <a:cubicBezTo>
                    <a:pt x="1197" y="2004"/>
                    <a:pt x="1181" y="2003"/>
                    <a:pt x="1172" y="1996"/>
                  </a:cubicBezTo>
                  <a:cubicBezTo>
                    <a:pt x="1136" y="1966"/>
                    <a:pt x="1187" y="1935"/>
                    <a:pt x="1218" y="1915"/>
                  </a:cubicBezTo>
                  <a:cubicBezTo>
                    <a:pt x="1242" y="1899"/>
                    <a:pt x="1273" y="1889"/>
                    <a:pt x="1299" y="1903"/>
                  </a:cubicBezTo>
                  <a:cubicBezTo>
                    <a:pt x="1342" y="1927"/>
                    <a:pt x="1344" y="1954"/>
                    <a:pt x="1380" y="1991"/>
                  </a:cubicBezTo>
                  <a:cubicBezTo>
                    <a:pt x="1380" y="1993"/>
                    <a:pt x="1380" y="1995"/>
                    <a:pt x="1380" y="1996"/>
                  </a:cubicBezTo>
                  <a:cubicBezTo>
                    <a:pt x="1380" y="1998"/>
                    <a:pt x="1380" y="2000"/>
                    <a:pt x="1380" y="2001"/>
                  </a:cubicBezTo>
                  <a:cubicBezTo>
                    <a:pt x="1381" y="2003"/>
                    <a:pt x="1381" y="2005"/>
                    <a:pt x="1381" y="2007"/>
                  </a:cubicBezTo>
                  <a:cubicBezTo>
                    <a:pt x="1382" y="2010"/>
                    <a:pt x="1383" y="2014"/>
                    <a:pt x="1384" y="2019"/>
                  </a:cubicBezTo>
                  <a:cubicBezTo>
                    <a:pt x="1386" y="2023"/>
                    <a:pt x="1388" y="2027"/>
                    <a:pt x="1391" y="2031"/>
                  </a:cubicBezTo>
                  <a:cubicBezTo>
                    <a:pt x="1392" y="2031"/>
                    <a:pt x="1392" y="2031"/>
                    <a:pt x="1392" y="2031"/>
                  </a:cubicBezTo>
                  <a:cubicBezTo>
                    <a:pt x="1392" y="2032"/>
                    <a:pt x="1392" y="2032"/>
                    <a:pt x="1392" y="2032"/>
                  </a:cubicBezTo>
                  <a:cubicBezTo>
                    <a:pt x="1392" y="2032"/>
                    <a:pt x="1392" y="2032"/>
                    <a:pt x="1392" y="2032"/>
                  </a:cubicBezTo>
                  <a:cubicBezTo>
                    <a:pt x="1392" y="2032"/>
                    <a:pt x="1392" y="2032"/>
                    <a:pt x="1392" y="2032"/>
                  </a:cubicBezTo>
                  <a:cubicBezTo>
                    <a:pt x="1393" y="2032"/>
                    <a:pt x="1393" y="2032"/>
                    <a:pt x="1393" y="2032"/>
                  </a:cubicBezTo>
                  <a:cubicBezTo>
                    <a:pt x="1393" y="2033"/>
                    <a:pt x="1393" y="2033"/>
                    <a:pt x="1394" y="2033"/>
                  </a:cubicBezTo>
                  <a:cubicBezTo>
                    <a:pt x="1395" y="2034"/>
                    <a:pt x="1396" y="2035"/>
                    <a:pt x="1397" y="2036"/>
                  </a:cubicBezTo>
                  <a:cubicBezTo>
                    <a:pt x="1399" y="2038"/>
                    <a:pt x="1401" y="2039"/>
                    <a:pt x="1403" y="2041"/>
                  </a:cubicBezTo>
                  <a:cubicBezTo>
                    <a:pt x="1404" y="2042"/>
                    <a:pt x="1406" y="2043"/>
                    <a:pt x="1408" y="2044"/>
                  </a:cubicBezTo>
                  <a:cubicBezTo>
                    <a:pt x="1408" y="2045"/>
                    <a:pt x="1408" y="2045"/>
                    <a:pt x="1409" y="2046"/>
                  </a:cubicBezTo>
                  <a:cubicBezTo>
                    <a:pt x="1409" y="2047"/>
                    <a:pt x="1410" y="2049"/>
                    <a:pt x="1410" y="2051"/>
                  </a:cubicBezTo>
                  <a:cubicBezTo>
                    <a:pt x="1411" y="2053"/>
                    <a:pt x="1412" y="2054"/>
                    <a:pt x="1412" y="2056"/>
                  </a:cubicBezTo>
                  <a:cubicBezTo>
                    <a:pt x="1412" y="2057"/>
                    <a:pt x="1413" y="2058"/>
                    <a:pt x="1413" y="2059"/>
                  </a:cubicBezTo>
                  <a:cubicBezTo>
                    <a:pt x="1413" y="2061"/>
                    <a:pt x="1414" y="2062"/>
                    <a:pt x="1414" y="2063"/>
                  </a:cubicBezTo>
                  <a:cubicBezTo>
                    <a:pt x="1415" y="2065"/>
                    <a:pt x="1415" y="2067"/>
                    <a:pt x="1416" y="2069"/>
                  </a:cubicBezTo>
                  <a:cubicBezTo>
                    <a:pt x="1416" y="2070"/>
                    <a:pt x="1417" y="2070"/>
                    <a:pt x="1417" y="2071"/>
                  </a:cubicBezTo>
                  <a:cubicBezTo>
                    <a:pt x="1417" y="2071"/>
                    <a:pt x="1417" y="2072"/>
                    <a:pt x="1418" y="2073"/>
                  </a:cubicBezTo>
                  <a:cubicBezTo>
                    <a:pt x="1418" y="2074"/>
                    <a:pt x="1419" y="2075"/>
                    <a:pt x="1420" y="2076"/>
                  </a:cubicBezTo>
                  <a:cubicBezTo>
                    <a:pt x="1420" y="2077"/>
                    <a:pt x="1421" y="2078"/>
                    <a:pt x="1422" y="2079"/>
                  </a:cubicBezTo>
                  <a:cubicBezTo>
                    <a:pt x="1422" y="2080"/>
                    <a:pt x="1423" y="2080"/>
                    <a:pt x="1424" y="2081"/>
                  </a:cubicBezTo>
                  <a:cubicBezTo>
                    <a:pt x="1425" y="2083"/>
                    <a:pt x="1427" y="2084"/>
                    <a:pt x="1429" y="2086"/>
                  </a:cubicBezTo>
                  <a:cubicBezTo>
                    <a:pt x="1431" y="2087"/>
                    <a:pt x="1433" y="2088"/>
                    <a:pt x="1435" y="2088"/>
                  </a:cubicBezTo>
                  <a:cubicBezTo>
                    <a:pt x="1436" y="2089"/>
                    <a:pt x="1438" y="2089"/>
                    <a:pt x="1440" y="2089"/>
                  </a:cubicBezTo>
                  <a:cubicBezTo>
                    <a:pt x="1441" y="2089"/>
                    <a:pt x="1442" y="2089"/>
                    <a:pt x="1443" y="2089"/>
                  </a:cubicBezTo>
                  <a:cubicBezTo>
                    <a:pt x="1445" y="2088"/>
                    <a:pt x="1445" y="2088"/>
                    <a:pt x="1446" y="2088"/>
                  </a:cubicBezTo>
                  <a:cubicBezTo>
                    <a:pt x="1446" y="2087"/>
                    <a:pt x="1446" y="2087"/>
                    <a:pt x="1446" y="2087"/>
                  </a:cubicBezTo>
                  <a:cubicBezTo>
                    <a:pt x="1446" y="2087"/>
                    <a:pt x="1446" y="2087"/>
                    <a:pt x="1446" y="2087"/>
                  </a:cubicBezTo>
                  <a:cubicBezTo>
                    <a:pt x="1445" y="2087"/>
                    <a:pt x="1444" y="2087"/>
                    <a:pt x="1443" y="2087"/>
                  </a:cubicBezTo>
                  <a:cubicBezTo>
                    <a:pt x="1442" y="2087"/>
                    <a:pt x="1441" y="2087"/>
                    <a:pt x="1440" y="2086"/>
                  </a:cubicBezTo>
                  <a:cubicBezTo>
                    <a:pt x="1439" y="2086"/>
                    <a:pt x="1438" y="2085"/>
                    <a:pt x="1436" y="2084"/>
                  </a:cubicBezTo>
                  <a:cubicBezTo>
                    <a:pt x="1434" y="2082"/>
                    <a:pt x="1431" y="2080"/>
                    <a:pt x="1429" y="2077"/>
                  </a:cubicBezTo>
                  <a:cubicBezTo>
                    <a:pt x="1428" y="2075"/>
                    <a:pt x="1427" y="2074"/>
                    <a:pt x="1426" y="2072"/>
                  </a:cubicBezTo>
                  <a:cubicBezTo>
                    <a:pt x="1426" y="2071"/>
                    <a:pt x="1425" y="2070"/>
                    <a:pt x="1425" y="2069"/>
                  </a:cubicBezTo>
                  <a:cubicBezTo>
                    <a:pt x="1425" y="2069"/>
                    <a:pt x="1424" y="2068"/>
                    <a:pt x="1424" y="2068"/>
                  </a:cubicBezTo>
                  <a:cubicBezTo>
                    <a:pt x="1424" y="2067"/>
                    <a:pt x="1424" y="2067"/>
                    <a:pt x="1424" y="2066"/>
                  </a:cubicBezTo>
                  <a:cubicBezTo>
                    <a:pt x="1423" y="2064"/>
                    <a:pt x="1422" y="2062"/>
                    <a:pt x="1421" y="2060"/>
                  </a:cubicBezTo>
                  <a:cubicBezTo>
                    <a:pt x="1421" y="2059"/>
                    <a:pt x="1420" y="2058"/>
                    <a:pt x="1420" y="2057"/>
                  </a:cubicBezTo>
                  <a:cubicBezTo>
                    <a:pt x="1420" y="2056"/>
                    <a:pt x="1419" y="2055"/>
                    <a:pt x="1419" y="2054"/>
                  </a:cubicBezTo>
                  <a:cubicBezTo>
                    <a:pt x="1418" y="2052"/>
                    <a:pt x="1417" y="2051"/>
                    <a:pt x="1416" y="2049"/>
                  </a:cubicBezTo>
                  <a:cubicBezTo>
                    <a:pt x="1416" y="2049"/>
                    <a:pt x="1416" y="2049"/>
                    <a:pt x="1416" y="2049"/>
                  </a:cubicBezTo>
                  <a:cubicBezTo>
                    <a:pt x="1418" y="2050"/>
                    <a:pt x="1418" y="2050"/>
                    <a:pt x="1418" y="2050"/>
                  </a:cubicBezTo>
                  <a:cubicBezTo>
                    <a:pt x="1419" y="2051"/>
                    <a:pt x="1419" y="2051"/>
                    <a:pt x="1419" y="2051"/>
                  </a:cubicBezTo>
                  <a:cubicBezTo>
                    <a:pt x="1420" y="2052"/>
                    <a:pt x="1420" y="2052"/>
                    <a:pt x="1421" y="2052"/>
                  </a:cubicBezTo>
                  <a:cubicBezTo>
                    <a:pt x="1422" y="2053"/>
                    <a:pt x="1423" y="2054"/>
                    <a:pt x="1424" y="2054"/>
                  </a:cubicBezTo>
                  <a:cubicBezTo>
                    <a:pt x="1425" y="2055"/>
                    <a:pt x="1426" y="2056"/>
                    <a:pt x="1426" y="2056"/>
                  </a:cubicBezTo>
                  <a:cubicBezTo>
                    <a:pt x="1430" y="2059"/>
                    <a:pt x="1434" y="2062"/>
                    <a:pt x="1437" y="2065"/>
                  </a:cubicBezTo>
                  <a:cubicBezTo>
                    <a:pt x="1440" y="2068"/>
                    <a:pt x="1443" y="2071"/>
                    <a:pt x="1446" y="2074"/>
                  </a:cubicBezTo>
                  <a:cubicBezTo>
                    <a:pt x="1448" y="2078"/>
                    <a:pt x="1451" y="2081"/>
                    <a:pt x="1453" y="2083"/>
                  </a:cubicBezTo>
                  <a:cubicBezTo>
                    <a:pt x="1454" y="2085"/>
                    <a:pt x="1455" y="2086"/>
                    <a:pt x="1456" y="2088"/>
                  </a:cubicBezTo>
                  <a:cubicBezTo>
                    <a:pt x="1457" y="2089"/>
                    <a:pt x="1458" y="2090"/>
                    <a:pt x="1459" y="2091"/>
                  </a:cubicBezTo>
                  <a:cubicBezTo>
                    <a:pt x="1460" y="2093"/>
                    <a:pt x="1460" y="2094"/>
                    <a:pt x="1461" y="2095"/>
                  </a:cubicBezTo>
                  <a:cubicBezTo>
                    <a:pt x="1462" y="2096"/>
                    <a:pt x="1462" y="2097"/>
                    <a:pt x="1463" y="2098"/>
                  </a:cubicBezTo>
                  <a:cubicBezTo>
                    <a:pt x="1464" y="2100"/>
                    <a:pt x="1465" y="2101"/>
                    <a:pt x="1466" y="2102"/>
                  </a:cubicBezTo>
                  <a:cubicBezTo>
                    <a:pt x="1466" y="2103"/>
                    <a:pt x="1466" y="2104"/>
                    <a:pt x="1466" y="2104"/>
                  </a:cubicBezTo>
                  <a:cubicBezTo>
                    <a:pt x="1466" y="2104"/>
                    <a:pt x="1466" y="2103"/>
                    <a:pt x="1466" y="2102"/>
                  </a:cubicBezTo>
                  <a:cubicBezTo>
                    <a:pt x="1466" y="2101"/>
                    <a:pt x="1465" y="2099"/>
                    <a:pt x="1464" y="2097"/>
                  </a:cubicBezTo>
                  <a:cubicBezTo>
                    <a:pt x="1464" y="2096"/>
                    <a:pt x="1464" y="2095"/>
                    <a:pt x="1463" y="2094"/>
                  </a:cubicBezTo>
                  <a:cubicBezTo>
                    <a:pt x="1463" y="2093"/>
                    <a:pt x="1462" y="2091"/>
                    <a:pt x="1462" y="2090"/>
                  </a:cubicBezTo>
                  <a:cubicBezTo>
                    <a:pt x="1461" y="2089"/>
                    <a:pt x="1460" y="2087"/>
                    <a:pt x="1459" y="2086"/>
                  </a:cubicBezTo>
                  <a:cubicBezTo>
                    <a:pt x="1459" y="2084"/>
                    <a:pt x="1458" y="2082"/>
                    <a:pt x="1457" y="2081"/>
                  </a:cubicBezTo>
                  <a:cubicBezTo>
                    <a:pt x="1455" y="2078"/>
                    <a:pt x="1453" y="2074"/>
                    <a:pt x="1450" y="2071"/>
                  </a:cubicBezTo>
                  <a:cubicBezTo>
                    <a:pt x="1448" y="2067"/>
                    <a:pt x="1445" y="2064"/>
                    <a:pt x="1442" y="2060"/>
                  </a:cubicBezTo>
                  <a:cubicBezTo>
                    <a:pt x="1441" y="2060"/>
                    <a:pt x="1440" y="2059"/>
                    <a:pt x="1439" y="2058"/>
                  </a:cubicBezTo>
                  <a:cubicBezTo>
                    <a:pt x="1438" y="2057"/>
                    <a:pt x="1438" y="2056"/>
                    <a:pt x="1437" y="2055"/>
                  </a:cubicBezTo>
                  <a:cubicBezTo>
                    <a:pt x="1436" y="2054"/>
                    <a:pt x="1435" y="2054"/>
                    <a:pt x="1434" y="2053"/>
                  </a:cubicBezTo>
                  <a:cubicBezTo>
                    <a:pt x="1433" y="2052"/>
                    <a:pt x="1432" y="2051"/>
                    <a:pt x="1431" y="2050"/>
                  </a:cubicBezTo>
                  <a:cubicBezTo>
                    <a:pt x="1430" y="2050"/>
                    <a:pt x="1429" y="2049"/>
                    <a:pt x="1428" y="2048"/>
                  </a:cubicBezTo>
                  <a:cubicBezTo>
                    <a:pt x="1427" y="2047"/>
                    <a:pt x="1426" y="2047"/>
                    <a:pt x="1425" y="2046"/>
                  </a:cubicBezTo>
                  <a:cubicBezTo>
                    <a:pt x="1425" y="2045"/>
                    <a:pt x="1424" y="2045"/>
                    <a:pt x="1424" y="2045"/>
                  </a:cubicBezTo>
                  <a:cubicBezTo>
                    <a:pt x="1422" y="2044"/>
                    <a:pt x="1422" y="2044"/>
                    <a:pt x="1422" y="2044"/>
                  </a:cubicBezTo>
                  <a:cubicBezTo>
                    <a:pt x="1421" y="2043"/>
                    <a:pt x="1421" y="2043"/>
                    <a:pt x="1421" y="2043"/>
                  </a:cubicBezTo>
                  <a:cubicBezTo>
                    <a:pt x="1420" y="2042"/>
                    <a:pt x="1420" y="2042"/>
                    <a:pt x="1420" y="2042"/>
                  </a:cubicBezTo>
                  <a:cubicBezTo>
                    <a:pt x="1419" y="2042"/>
                    <a:pt x="1419" y="2042"/>
                    <a:pt x="1419" y="2042"/>
                  </a:cubicBezTo>
                  <a:cubicBezTo>
                    <a:pt x="1415" y="2039"/>
                    <a:pt x="1411" y="2037"/>
                    <a:pt x="1407" y="2034"/>
                  </a:cubicBezTo>
                  <a:cubicBezTo>
                    <a:pt x="1405" y="2033"/>
                    <a:pt x="1403" y="2032"/>
                    <a:pt x="1401" y="2030"/>
                  </a:cubicBezTo>
                  <a:cubicBezTo>
                    <a:pt x="1400" y="2030"/>
                    <a:pt x="1400" y="2029"/>
                    <a:pt x="1399" y="2028"/>
                  </a:cubicBezTo>
                  <a:cubicBezTo>
                    <a:pt x="1399" y="2028"/>
                    <a:pt x="1398" y="2027"/>
                    <a:pt x="1398" y="2027"/>
                  </a:cubicBezTo>
                  <a:cubicBezTo>
                    <a:pt x="1397" y="2027"/>
                    <a:pt x="1397" y="2027"/>
                    <a:pt x="1397" y="2027"/>
                  </a:cubicBezTo>
                  <a:cubicBezTo>
                    <a:pt x="1397" y="2027"/>
                    <a:pt x="1397" y="2027"/>
                    <a:pt x="1397" y="2027"/>
                  </a:cubicBezTo>
                  <a:cubicBezTo>
                    <a:pt x="1397" y="2027"/>
                    <a:pt x="1397" y="2027"/>
                    <a:pt x="1397" y="2027"/>
                  </a:cubicBezTo>
                  <a:cubicBezTo>
                    <a:pt x="1397" y="2027"/>
                    <a:pt x="1397" y="2027"/>
                    <a:pt x="1397" y="2027"/>
                  </a:cubicBezTo>
                  <a:cubicBezTo>
                    <a:pt x="1397" y="2027"/>
                    <a:pt x="1397" y="2027"/>
                    <a:pt x="1397" y="2027"/>
                  </a:cubicBezTo>
                  <a:cubicBezTo>
                    <a:pt x="1397" y="2026"/>
                    <a:pt x="1397" y="2026"/>
                    <a:pt x="1397" y="2026"/>
                  </a:cubicBezTo>
                  <a:cubicBezTo>
                    <a:pt x="1394" y="2023"/>
                    <a:pt x="1391" y="2020"/>
                    <a:pt x="1390" y="2016"/>
                  </a:cubicBezTo>
                  <a:cubicBezTo>
                    <a:pt x="1388" y="2013"/>
                    <a:pt x="1386" y="2009"/>
                    <a:pt x="1385" y="2006"/>
                  </a:cubicBezTo>
                  <a:cubicBezTo>
                    <a:pt x="1384" y="2002"/>
                    <a:pt x="1384" y="1999"/>
                    <a:pt x="1383" y="1996"/>
                  </a:cubicBezTo>
                  <a:cubicBezTo>
                    <a:pt x="1383" y="1995"/>
                    <a:pt x="1383" y="1994"/>
                    <a:pt x="1383" y="1994"/>
                  </a:cubicBezTo>
                  <a:cubicBezTo>
                    <a:pt x="1385" y="1996"/>
                    <a:pt x="1387" y="1998"/>
                    <a:pt x="1389" y="2000"/>
                  </a:cubicBezTo>
                  <a:cubicBezTo>
                    <a:pt x="1414" y="2022"/>
                    <a:pt x="1452" y="2039"/>
                    <a:pt x="1482" y="2057"/>
                  </a:cubicBezTo>
                  <a:cubicBezTo>
                    <a:pt x="1497" y="2067"/>
                    <a:pt x="1510" y="2078"/>
                    <a:pt x="1521" y="2091"/>
                  </a:cubicBezTo>
                  <a:cubicBezTo>
                    <a:pt x="1521" y="2091"/>
                    <a:pt x="1522" y="2091"/>
                    <a:pt x="1522" y="2092"/>
                  </a:cubicBezTo>
                  <a:cubicBezTo>
                    <a:pt x="1522" y="2093"/>
                    <a:pt x="1522" y="2094"/>
                    <a:pt x="1523" y="2095"/>
                  </a:cubicBezTo>
                  <a:cubicBezTo>
                    <a:pt x="1523" y="2096"/>
                    <a:pt x="1524" y="2097"/>
                    <a:pt x="1524" y="2099"/>
                  </a:cubicBezTo>
                  <a:cubicBezTo>
                    <a:pt x="1524" y="2100"/>
                    <a:pt x="1525" y="2101"/>
                    <a:pt x="1525" y="2102"/>
                  </a:cubicBezTo>
                  <a:cubicBezTo>
                    <a:pt x="1525" y="2103"/>
                    <a:pt x="1525" y="2103"/>
                    <a:pt x="1525" y="2104"/>
                  </a:cubicBezTo>
                  <a:cubicBezTo>
                    <a:pt x="1526" y="2105"/>
                    <a:pt x="1526" y="2105"/>
                    <a:pt x="1526" y="2106"/>
                  </a:cubicBezTo>
                  <a:cubicBezTo>
                    <a:pt x="1526" y="2107"/>
                    <a:pt x="1526" y="2108"/>
                    <a:pt x="1527" y="2110"/>
                  </a:cubicBezTo>
                  <a:cubicBezTo>
                    <a:pt x="1527" y="2110"/>
                    <a:pt x="1527" y="2111"/>
                    <a:pt x="1527" y="2111"/>
                  </a:cubicBezTo>
                  <a:cubicBezTo>
                    <a:pt x="1527" y="2112"/>
                    <a:pt x="1527" y="2113"/>
                    <a:pt x="1527" y="2113"/>
                  </a:cubicBezTo>
                  <a:cubicBezTo>
                    <a:pt x="1528" y="2115"/>
                    <a:pt x="1528" y="2116"/>
                    <a:pt x="1528" y="2117"/>
                  </a:cubicBezTo>
                  <a:cubicBezTo>
                    <a:pt x="1528" y="2118"/>
                    <a:pt x="1528" y="2119"/>
                    <a:pt x="1528" y="2120"/>
                  </a:cubicBezTo>
                  <a:cubicBezTo>
                    <a:pt x="1528" y="2121"/>
                    <a:pt x="1528" y="2122"/>
                    <a:pt x="1527" y="2122"/>
                  </a:cubicBezTo>
                  <a:cubicBezTo>
                    <a:pt x="1527" y="2123"/>
                    <a:pt x="1526" y="2124"/>
                    <a:pt x="1526" y="2125"/>
                  </a:cubicBezTo>
                  <a:cubicBezTo>
                    <a:pt x="1525" y="2126"/>
                    <a:pt x="1525" y="2127"/>
                    <a:pt x="1524" y="2128"/>
                  </a:cubicBezTo>
                  <a:cubicBezTo>
                    <a:pt x="1524" y="2128"/>
                    <a:pt x="1523" y="2129"/>
                    <a:pt x="1522" y="2130"/>
                  </a:cubicBezTo>
                  <a:cubicBezTo>
                    <a:pt x="1522" y="2131"/>
                    <a:pt x="1521" y="2132"/>
                    <a:pt x="1520" y="2133"/>
                  </a:cubicBezTo>
                  <a:cubicBezTo>
                    <a:pt x="1519" y="2134"/>
                    <a:pt x="1517" y="2136"/>
                    <a:pt x="1515" y="2137"/>
                  </a:cubicBezTo>
                  <a:cubicBezTo>
                    <a:pt x="1515" y="2138"/>
                    <a:pt x="1514" y="2138"/>
                    <a:pt x="1514" y="2139"/>
                  </a:cubicBezTo>
                  <a:cubicBezTo>
                    <a:pt x="1513" y="2139"/>
                    <a:pt x="1513" y="2139"/>
                    <a:pt x="1512" y="2140"/>
                  </a:cubicBezTo>
                  <a:cubicBezTo>
                    <a:pt x="1511" y="2140"/>
                    <a:pt x="1510" y="2141"/>
                    <a:pt x="1509" y="2141"/>
                  </a:cubicBezTo>
                  <a:cubicBezTo>
                    <a:pt x="1509" y="2142"/>
                    <a:pt x="1508" y="2142"/>
                    <a:pt x="1508" y="2142"/>
                  </a:cubicBezTo>
                  <a:cubicBezTo>
                    <a:pt x="1507" y="2143"/>
                    <a:pt x="1507" y="2143"/>
                    <a:pt x="1506" y="2143"/>
                  </a:cubicBezTo>
                  <a:cubicBezTo>
                    <a:pt x="1506" y="2143"/>
                    <a:pt x="1505" y="2143"/>
                    <a:pt x="1505" y="2144"/>
                  </a:cubicBezTo>
                  <a:cubicBezTo>
                    <a:pt x="1504" y="2144"/>
                    <a:pt x="1504" y="2144"/>
                    <a:pt x="1504" y="2144"/>
                  </a:cubicBezTo>
                  <a:cubicBezTo>
                    <a:pt x="1503" y="2144"/>
                    <a:pt x="1503" y="2144"/>
                    <a:pt x="1503" y="2144"/>
                  </a:cubicBezTo>
                  <a:cubicBezTo>
                    <a:pt x="1502" y="2144"/>
                    <a:pt x="1502" y="2145"/>
                    <a:pt x="1501" y="2145"/>
                  </a:cubicBezTo>
                  <a:cubicBezTo>
                    <a:pt x="1501" y="2145"/>
                    <a:pt x="1501" y="2145"/>
                    <a:pt x="1501" y="2145"/>
                  </a:cubicBezTo>
                  <a:cubicBezTo>
                    <a:pt x="1501" y="2145"/>
                    <a:pt x="1501" y="2145"/>
                    <a:pt x="1501" y="2145"/>
                  </a:cubicBezTo>
                  <a:cubicBezTo>
                    <a:pt x="1501" y="2145"/>
                    <a:pt x="1501" y="2145"/>
                    <a:pt x="1501" y="2145"/>
                  </a:cubicBezTo>
                  <a:cubicBezTo>
                    <a:pt x="1501" y="2145"/>
                    <a:pt x="1501" y="2145"/>
                    <a:pt x="1501" y="2145"/>
                  </a:cubicBezTo>
                  <a:cubicBezTo>
                    <a:pt x="1501" y="2145"/>
                    <a:pt x="1501" y="2145"/>
                    <a:pt x="1501" y="2145"/>
                  </a:cubicBezTo>
                  <a:cubicBezTo>
                    <a:pt x="1500" y="2145"/>
                    <a:pt x="1500" y="2145"/>
                    <a:pt x="1500" y="2145"/>
                  </a:cubicBezTo>
                  <a:cubicBezTo>
                    <a:pt x="1500" y="2145"/>
                    <a:pt x="1500" y="2145"/>
                    <a:pt x="1500" y="2145"/>
                  </a:cubicBezTo>
                  <a:cubicBezTo>
                    <a:pt x="1498" y="2145"/>
                    <a:pt x="1497" y="2146"/>
                    <a:pt x="1496" y="2146"/>
                  </a:cubicBezTo>
                  <a:cubicBezTo>
                    <a:pt x="1494" y="2146"/>
                    <a:pt x="1491" y="2147"/>
                    <a:pt x="1489" y="2148"/>
                  </a:cubicBezTo>
                  <a:cubicBezTo>
                    <a:pt x="1487" y="2148"/>
                    <a:pt x="1484" y="2149"/>
                    <a:pt x="1483" y="2150"/>
                  </a:cubicBezTo>
                  <a:cubicBezTo>
                    <a:pt x="1481" y="2151"/>
                    <a:pt x="1479" y="2152"/>
                    <a:pt x="1477" y="2153"/>
                  </a:cubicBezTo>
                  <a:cubicBezTo>
                    <a:pt x="1477" y="2153"/>
                    <a:pt x="1477" y="2153"/>
                    <a:pt x="1477" y="2154"/>
                  </a:cubicBezTo>
                  <a:cubicBezTo>
                    <a:pt x="1476" y="2154"/>
                    <a:pt x="1476" y="2154"/>
                    <a:pt x="1476" y="2155"/>
                  </a:cubicBezTo>
                  <a:cubicBezTo>
                    <a:pt x="1475" y="2155"/>
                    <a:pt x="1475" y="2156"/>
                    <a:pt x="1475" y="2156"/>
                  </a:cubicBezTo>
                  <a:cubicBezTo>
                    <a:pt x="1474" y="2157"/>
                    <a:pt x="1474" y="2157"/>
                    <a:pt x="1474" y="2158"/>
                  </a:cubicBezTo>
                  <a:cubicBezTo>
                    <a:pt x="1474" y="2158"/>
                    <a:pt x="1474" y="2159"/>
                    <a:pt x="1473" y="2159"/>
                  </a:cubicBezTo>
                  <a:cubicBezTo>
                    <a:pt x="1473" y="2160"/>
                    <a:pt x="1473" y="2160"/>
                    <a:pt x="1473" y="2160"/>
                  </a:cubicBezTo>
                  <a:cubicBezTo>
                    <a:pt x="1473" y="2160"/>
                    <a:pt x="1473" y="2160"/>
                    <a:pt x="1474" y="2159"/>
                  </a:cubicBezTo>
                  <a:cubicBezTo>
                    <a:pt x="1474" y="2159"/>
                    <a:pt x="1474" y="2159"/>
                    <a:pt x="1475" y="2158"/>
                  </a:cubicBezTo>
                  <a:cubicBezTo>
                    <a:pt x="1475" y="2158"/>
                    <a:pt x="1475" y="2158"/>
                    <a:pt x="1476" y="2157"/>
                  </a:cubicBezTo>
                  <a:cubicBezTo>
                    <a:pt x="1476" y="2157"/>
                    <a:pt x="1477" y="2157"/>
                    <a:pt x="1477" y="2156"/>
                  </a:cubicBezTo>
                  <a:cubicBezTo>
                    <a:pt x="1478" y="2156"/>
                    <a:pt x="1478" y="2156"/>
                    <a:pt x="1479" y="2155"/>
                  </a:cubicBezTo>
                  <a:cubicBezTo>
                    <a:pt x="1479" y="2155"/>
                    <a:pt x="1480" y="2155"/>
                    <a:pt x="1480" y="2155"/>
                  </a:cubicBezTo>
                  <a:cubicBezTo>
                    <a:pt x="1481" y="2155"/>
                    <a:pt x="1481" y="2155"/>
                    <a:pt x="1481" y="2155"/>
                  </a:cubicBezTo>
                  <a:cubicBezTo>
                    <a:pt x="1482" y="2154"/>
                    <a:pt x="1483" y="2154"/>
                    <a:pt x="1484" y="2154"/>
                  </a:cubicBezTo>
                  <a:cubicBezTo>
                    <a:pt x="1486" y="2154"/>
                    <a:pt x="1488" y="2154"/>
                    <a:pt x="1490" y="2153"/>
                  </a:cubicBezTo>
                  <a:cubicBezTo>
                    <a:pt x="1492" y="2153"/>
                    <a:pt x="1495" y="2153"/>
                    <a:pt x="1497" y="2153"/>
                  </a:cubicBezTo>
                  <a:cubicBezTo>
                    <a:pt x="1498" y="2153"/>
                    <a:pt x="1500" y="2153"/>
                    <a:pt x="1501" y="2152"/>
                  </a:cubicBezTo>
                  <a:cubicBezTo>
                    <a:pt x="1502" y="2152"/>
                    <a:pt x="1502" y="2152"/>
                    <a:pt x="1502" y="2152"/>
                  </a:cubicBezTo>
                  <a:cubicBezTo>
                    <a:pt x="1502" y="2152"/>
                    <a:pt x="1502" y="2152"/>
                    <a:pt x="1502" y="2152"/>
                  </a:cubicBezTo>
                  <a:cubicBezTo>
                    <a:pt x="1503" y="2152"/>
                    <a:pt x="1503" y="2152"/>
                    <a:pt x="1503" y="2152"/>
                  </a:cubicBezTo>
                  <a:cubicBezTo>
                    <a:pt x="1504" y="2152"/>
                    <a:pt x="1504" y="2152"/>
                    <a:pt x="1505" y="2152"/>
                  </a:cubicBezTo>
                  <a:cubicBezTo>
                    <a:pt x="1505" y="2152"/>
                    <a:pt x="1506" y="2151"/>
                    <a:pt x="1506" y="2151"/>
                  </a:cubicBezTo>
                  <a:cubicBezTo>
                    <a:pt x="1507" y="2151"/>
                    <a:pt x="1507" y="2151"/>
                    <a:pt x="1507" y="2151"/>
                  </a:cubicBezTo>
                  <a:cubicBezTo>
                    <a:pt x="1508" y="2151"/>
                    <a:pt x="1509" y="2151"/>
                    <a:pt x="1509" y="2150"/>
                  </a:cubicBezTo>
                  <a:cubicBezTo>
                    <a:pt x="1510" y="2150"/>
                    <a:pt x="1511" y="2150"/>
                    <a:pt x="1511" y="2149"/>
                  </a:cubicBezTo>
                  <a:cubicBezTo>
                    <a:pt x="1512" y="2149"/>
                    <a:pt x="1513" y="2149"/>
                    <a:pt x="1513" y="2148"/>
                  </a:cubicBezTo>
                  <a:cubicBezTo>
                    <a:pt x="1514" y="2148"/>
                    <a:pt x="1516" y="2147"/>
                    <a:pt x="1517" y="2146"/>
                  </a:cubicBezTo>
                  <a:cubicBezTo>
                    <a:pt x="1517" y="2146"/>
                    <a:pt x="1518" y="2145"/>
                    <a:pt x="1519" y="2145"/>
                  </a:cubicBezTo>
                  <a:cubicBezTo>
                    <a:pt x="1519" y="2144"/>
                    <a:pt x="1520" y="2144"/>
                    <a:pt x="1520" y="2143"/>
                  </a:cubicBezTo>
                  <a:cubicBezTo>
                    <a:pt x="1521" y="2143"/>
                    <a:pt x="1521" y="2142"/>
                    <a:pt x="1522" y="2142"/>
                  </a:cubicBezTo>
                  <a:cubicBezTo>
                    <a:pt x="1522" y="2141"/>
                    <a:pt x="1523" y="2141"/>
                    <a:pt x="1523" y="2140"/>
                  </a:cubicBezTo>
                  <a:cubicBezTo>
                    <a:pt x="1524" y="2140"/>
                    <a:pt x="1524" y="2140"/>
                    <a:pt x="1524" y="2140"/>
                  </a:cubicBezTo>
                  <a:cubicBezTo>
                    <a:pt x="1525" y="2139"/>
                    <a:pt x="1525" y="2139"/>
                    <a:pt x="1525" y="2139"/>
                  </a:cubicBezTo>
                  <a:cubicBezTo>
                    <a:pt x="1525" y="2138"/>
                    <a:pt x="1525" y="2138"/>
                    <a:pt x="1526" y="2137"/>
                  </a:cubicBezTo>
                  <a:cubicBezTo>
                    <a:pt x="1527" y="2136"/>
                    <a:pt x="1527" y="2135"/>
                    <a:pt x="1528" y="2134"/>
                  </a:cubicBezTo>
                  <a:cubicBezTo>
                    <a:pt x="1528" y="2133"/>
                    <a:pt x="1529" y="2132"/>
                    <a:pt x="1529" y="2131"/>
                  </a:cubicBezTo>
                  <a:cubicBezTo>
                    <a:pt x="1529" y="2132"/>
                    <a:pt x="1529" y="2133"/>
                    <a:pt x="1529" y="2134"/>
                  </a:cubicBezTo>
                  <a:cubicBezTo>
                    <a:pt x="1529" y="2135"/>
                    <a:pt x="1529" y="2135"/>
                    <a:pt x="1529" y="2136"/>
                  </a:cubicBezTo>
                  <a:cubicBezTo>
                    <a:pt x="1529" y="2138"/>
                    <a:pt x="1529" y="2138"/>
                    <a:pt x="1529" y="2138"/>
                  </a:cubicBezTo>
                  <a:cubicBezTo>
                    <a:pt x="1529" y="2140"/>
                    <a:pt x="1529" y="2141"/>
                    <a:pt x="1529" y="2142"/>
                  </a:cubicBezTo>
                  <a:cubicBezTo>
                    <a:pt x="1529" y="2145"/>
                    <a:pt x="1529" y="2148"/>
                    <a:pt x="1528" y="2151"/>
                  </a:cubicBezTo>
                  <a:cubicBezTo>
                    <a:pt x="1528" y="2152"/>
                    <a:pt x="1528" y="2153"/>
                    <a:pt x="1528" y="2154"/>
                  </a:cubicBezTo>
                  <a:cubicBezTo>
                    <a:pt x="1528" y="2155"/>
                    <a:pt x="1528" y="2155"/>
                    <a:pt x="1528" y="2155"/>
                  </a:cubicBezTo>
                  <a:cubicBezTo>
                    <a:pt x="1527" y="2157"/>
                    <a:pt x="1526" y="2159"/>
                    <a:pt x="1524" y="2161"/>
                  </a:cubicBezTo>
                  <a:cubicBezTo>
                    <a:pt x="1523" y="2163"/>
                    <a:pt x="1521" y="2166"/>
                    <a:pt x="1519" y="2167"/>
                  </a:cubicBezTo>
                  <a:cubicBezTo>
                    <a:pt x="1519" y="2168"/>
                    <a:pt x="1518" y="2168"/>
                    <a:pt x="1518" y="2169"/>
                  </a:cubicBezTo>
                  <a:cubicBezTo>
                    <a:pt x="1517" y="2169"/>
                    <a:pt x="1517" y="2170"/>
                    <a:pt x="1516" y="2170"/>
                  </a:cubicBezTo>
                  <a:cubicBezTo>
                    <a:pt x="1516" y="2171"/>
                    <a:pt x="1515" y="2171"/>
                    <a:pt x="1515" y="2172"/>
                  </a:cubicBezTo>
                  <a:cubicBezTo>
                    <a:pt x="1514" y="2172"/>
                    <a:pt x="1514" y="2172"/>
                    <a:pt x="1513" y="2173"/>
                  </a:cubicBezTo>
                  <a:cubicBezTo>
                    <a:pt x="1513" y="2173"/>
                    <a:pt x="1513" y="2173"/>
                    <a:pt x="1513" y="2173"/>
                  </a:cubicBezTo>
                  <a:cubicBezTo>
                    <a:pt x="1512" y="2173"/>
                    <a:pt x="1512" y="2173"/>
                    <a:pt x="1512" y="2173"/>
                  </a:cubicBezTo>
                  <a:cubicBezTo>
                    <a:pt x="1511" y="2174"/>
                    <a:pt x="1511" y="2174"/>
                    <a:pt x="1511" y="2174"/>
                  </a:cubicBezTo>
                  <a:cubicBezTo>
                    <a:pt x="1511" y="2174"/>
                    <a:pt x="1510" y="2175"/>
                    <a:pt x="1510" y="2175"/>
                  </a:cubicBezTo>
                  <a:cubicBezTo>
                    <a:pt x="1508" y="2176"/>
                    <a:pt x="1507" y="2177"/>
                    <a:pt x="1506" y="2177"/>
                  </a:cubicBezTo>
                  <a:cubicBezTo>
                    <a:pt x="1503" y="2179"/>
                    <a:pt x="1500" y="2180"/>
                    <a:pt x="1498" y="2181"/>
                  </a:cubicBezTo>
                  <a:cubicBezTo>
                    <a:pt x="1496" y="2182"/>
                    <a:pt x="1495" y="2183"/>
                    <a:pt x="1494" y="2183"/>
                  </a:cubicBezTo>
                  <a:cubicBezTo>
                    <a:pt x="1492" y="2184"/>
                    <a:pt x="1491" y="2185"/>
                    <a:pt x="1489" y="2186"/>
                  </a:cubicBezTo>
                  <a:cubicBezTo>
                    <a:pt x="1489" y="2186"/>
                    <a:pt x="1488" y="2187"/>
                    <a:pt x="1488" y="2187"/>
                  </a:cubicBezTo>
                  <a:cubicBezTo>
                    <a:pt x="1487" y="2187"/>
                    <a:pt x="1487" y="2187"/>
                    <a:pt x="1487" y="2187"/>
                  </a:cubicBezTo>
                  <a:cubicBezTo>
                    <a:pt x="1487" y="2187"/>
                    <a:pt x="1487" y="2187"/>
                    <a:pt x="1487" y="2187"/>
                  </a:cubicBezTo>
                  <a:cubicBezTo>
                    <a:pt x="1487" y="2187"/>
                    <a:pt x="1487" y="2187"/>
                    <a:pt x="1487" y="2187"/>
                  </a:cubicBezTo>
                  <a:cubicBezTo>
                    <a:pt x="1487" y="2188"/>
                    <a:pt x="1487" y="2188"/>
                    <a:pt x="1487" y="2188"/>
                  </a:cubicBezTo>
                  <a:cubicBezTo>
                    <a:pt x="1486" y="2188"/>
                    <a:pt x="1486" y="2188"/>
                    <a:pt x="1486" y="2188"/>
                  </a:cubicBezTo>
                  <a:cubicBezTo>
                    <a:pt x="1485" y="2189"/>
                    <a:pt x="1483" y="2190"/>
                    <a:pt x="1482" y="2191"/>
                  </a:cubicBezTo>
                  <a:cubicBezTo>
                    <a:pt x="1480" y="2193"/>
                    <a:pt x="1479" y="2195"/>
                    <a:pt x="1477" y="2198"/>
                  </a:cubicBezTo>
                  <a:cubicBezTo>
                    <a:pt x="1476" y="2200"/>
                    <a:pt x="1475" y="2202"/>
                    <a:pt x="1475" y="2204"/>
                  </a:cubicBezTo>
                  <a:cubicBezTo>
                    <a:pt x="1474" y="2204"/>
                    <a:pt x="1474" y="2205"/>
                    <a:pt x="1474" y="2205"/>
                  </a:cubicBezTo>
                  <a:cubicBezTo>
                    <a:pt x="1474" y="2206"/>
                    <a:pt x="1474" y="2206"/>
                    <a:pt x="1474" y="2206"/>
                  </a:cubicBezTo>
                  <a:cubicBezTo>
                    <a:pt x="1474" y="2206"/>
                    <a:pt x="1474" y="2206"/>
                    <a:pt x="1474" y="2207"/>
                  </a:cubicBezTo>
                  <a:cubicBezTo>
                    <a:pt x="1474" y="2207"/>
                    <a:pt x="1474" y="2208"/>
                    <a:pt x="1474" y="2208"/>
                  </a:cubicBezTo>
                  <a:cubicBezTo>
                    <a:pt x="1474" y="2208"/>
                    <a:pt x="1474" y="2209"/>
                    <a:pt x="1474" y="2209"/>
                  </a:cubicBezTo>
                  <a:cubicBezTo>
                    <a:pt x="1474" y="2210"/>
                    <a:pt x="1474" y="2210"/>
                    <a:pt x="1474" y="2211"/>
                  </a:cubicBezTo>
                  <a:cubicBezTo>
                    <a:pt x="1474" y="2212"/>
                    <a:pt x="1474" y="2212"/>
                    <a:pt x="1474" y="2212"/>
                  </a:cubicBezTo>
                  <a:cubicBezTo>
                    <a:pt x="1475" y="2213"/>
                    <a:pt x="1475" y="2213"/>
                    <a:pt x="1475" y="2213"/>
                  </a:cubicBezTo>
                  <a:cubicBezTo>
                    <a:pt x="1475" y="2213"/>
                    <a:pt x="1475" y="2213"/>
                    <a:pt x="1475" y="2212"/>
                  </a:cubicBezTo>
                  <a:cubicBezTo>
                    <a:pt x="1475" y="2212"/>
                    <a:pt x="1475" y="2211"/>
                    <a:pt x="1475" y="2211"/>
                  </a:cubicBezTo>
                  <a:cubicBezTo>
                    <a:pt x="1475" y="2210"/>
                    <a:pt x="1475" y="2210"/>
                    <a:pt x="1476" y="2209"/>
                  </a:cubicBezTo>
                  <a:cubicBezTo>
                    <a:pt x="1476" y="2209"/>
                    <a:pt x="1476" y="2209"/>
                    <a:pt x="1476" y="2208"/>
                  </a:cubicBezTo>
                  <a:cubicBezTo>
                    <a:pt x="1476" y="2208"/>
                    <a:pt x="1476" y="2208"/>
                    <a:pt x="1476" y="2207"/>
                  </a:cubicBezTo>
                  <a:cubicBezTo>
                    <a:pt x="1476" y="2207"/>
                    <a:pt x="1477" y="2207"/>
                    <a:pt x="1477" y="2206"/>
                  </a:cubicBezTo>
                  <a:cubicBezTo>
                    <a:pt x="1477" y="2206"/>
                    <a:pt x="1477" y="2205"/>
                    <a:pt x="1477" y="2205"/>
                  </a:cubicBezTo>
                  <a:cubicBezTo>
                    <a:pt x="1478" y="2203"/>
                    <a:pt x="1479" y="2202"/>
                    <a:pt x="1481" y="2200"/>
                  </a:cubicBezTo>
                  <a:cubicBezTo>
                    <a:pt x="1482" y="2199"/>
                    <a:pt x="1484" y="2197"/>
                    <a:pt x="1486" y="2196"/>
                  </a:cubicBezTo>
                  <a:cubicBezTo>
                    <a:pt x="1487" y="2195"/>
                    <a:pt x="1488" y="2194"/>
                    <a:pt x="1489" y="2194"/>
                  </a:cubicBezTo>
                  <a:cubicBezTo>
                    <a:pt x="1490" y="2193"/>
                    <a:pt x="1491" y="2193"/>
                    <a:pt x="1491" y="2193"/>
                  </a:cubicBezTo>
                  <a:cubicBezTo>
                    <a:pt x="1492" y="2192"/>
                    <a:pt x="1492" y="2192"/>
                    <a:pt x="1493" y="2192"/>
                  </a:cubicBezTo>
                  <a:cubicBezTo>
                    <a:pt x="1494" y="2191"/>
                    <a:pt x="1495" y="2191"/>
                    <a:pt x="1497" y="2190"/>
                  </a:cubicBezTo>
                  <a:cubicBezTo>
                    <a:pt x="1498" y="2189"/>
                    <a:pt x="1499" y="2189"/>
                    <a:pt x="1501" y="2188"/>
                  </a:cubicBezTo>
                  <a:cubicBezTo>
                    <a:pt x="1504" y="2187"/>
                    <a:pt x="1507" y="2186"/>
                    <a:pt x="1509" y="2184"/>
                  </a:cubicBezTo>
                  <a:cubicBezTo>
                    <a:pt x="1511" y="2184"/>
                    <a:pt x="1512" y="2183"/>
                    <a:pt x="1514" y="2182"/>
                  </a:cubicBezTo>
                  <a:cubicBezTo>
                    <a:pt x="1514" y="2181"/>
                    <a:pt x="1515" y="2181"/>
                    <a:pt x="1516" y="2180"/>
                  </a:cubicBezTo>
                  <a:cubicBezTo>
                    <a:pt x="1517" y="2180"/>
                    <a:pt x="1517" y="2180"/>
                    <a:pt x="1517" y="2180"/>
                  </a:cubicBezTo>
                  <a:cubicBezTo>
                    <a:pt x="1517" y="2179"/>
                    <a:pt x="1517" y="2179"/>
                    <a:pt x="1517" y="2179"/>
                  </a:cubicBezTo>
                  <a:cubicBezTo>
                    <a:pt x="1517" y="2179"/>
                    <a:pt x="1517" y="2179"/>
                    <a:pt x="1517" y="2179"/>
                  </a:cubicBezTo>
                  <a:cubicBezTo>
                    <a:pt x="1517" y="2179"/>
                    <a:pt x="1517" y="2179"/>
                    <a:pt x="1517" y="2179"/>
                  </a:cubicBezTo>
                  <a:cubicBezTo>
                    <a:pt x="1518" y="2179"/>
                    <a:pt x="1518" y="2179"/>
                    <a:pt x="1518" y="2179"/>
                  </a:cubicBezTo>
                  <a:cubicBezTo>
                    <a:pt x="1518" y="2179"/>
                    <a:pt x="1518" y="2179"/>
                    <a:pt x="1518" y="2179"/>
                  </a:cubicBezTo>
                  <a:cubicBezTo>
                    <a:pt x="1520" y="2177"/>
                    <a:pt x="1522" y="2175"/>
                    <a:pt x="1524" y="2173"/>
                  </a:cubicBezTo>
                  <a:cubicBezTo>
                    <a:pt x="1523" y="2174"/>
                    <a:pt x="1523" y="2175"/>
                    <a:pt x="1523" y="2176"/>
                  </a:cubicBezTo>
                  <a:cubicBezTo>
                    <a:pt x="1522" y="2179"/>
                    <a:pt x="1521" y="2181"/>
                    <a:pt x="1520" y="2184"/>
                  </a:cubicBezTo>
                  <a:cubicBezTo>
                    <a:pt x="1519" y="2190"/>
                    <a:pt x="1518" y="2195"/>
                    <a:pt x="1517" y="2200"/>
                  </a:cubicBezTo>
                  <a:cubicBezTo>
                    <a:pt x="1517" y="2201"/>
                    <a:pt x="1517" y="2201"/>
                    <a:pt x="1517" y="2202"/>
                  </a:cubicBezTo>
                  <a:cubicBezTo>
                    <a:pt x="1517" y="2203"/>
                    <a:pt x="1517" y="2203"/>
                    <a:pt x="1516" y="2204"/>
                  </a:cubicBezTo>
                  <a:cubicBezTo>
                    <a:pt x="1516" y="2205"/>
                    <a:pt x="1516" y="2205"/>
                    <a:pt x="1516" y="2206"/>
                  </a:cubicBezTo>
                  <a:cubicBezTo>
                    <a:pt x="1516" y="2207"/>
                    <a:pt x="1516" y="2207"/>
                    <a:pt x="1516" y="2208"/>
                  </a:cubicBezTo>
                  <a:cubicBezTo>
                    <a:pt x="1516" y="2209"/>
                    <a:pt x="1516" y="2210"/>
                    <a:pt x="1516" y="2211"/>
                  </a:cubicBezTo>
                  <a:cubicBezTo>
                    <a:pt x="1516" y="2213"/>
                    <a:pt x="1516" y="2214"/>
                    <a:pt x="1516" y="2215"/>
                  </a:cubicBezTo>
                  <a:cubicBezTo>
                    <a:pt x="1517" y="2220"/>
                    <a:pt x="1518" y="2224"/>
                    <a:pt x="1519" y="2227"/>
                  </a:cubicBezTo>
                  <a:cubicBezTo>
                    <a:pt x="1520" y="2231"/>
                    <a:pt x="1522" y="2234"/>
                    <a:pt x="1523" y="2236"/>
                  </a:cubicBezTo>
                  <a:cubicBezTo>
                    <a:pt x="1524" y="2238"/>
                    <a:pt x="1526" y="2240"/>
                    <a:pt x="1527" y="2241"/>
                  </a:cubicBezTo>
                  <a:cubicBezTo>
                    <a:pt x="1528" y="2242"/>
                    <a:pt x="1528" y="2242"/>
                    <a:pt x="1528" y="2242"/>
                  </a:cubicBezTo>
                  <a:cubicBezTo>
                    <a:pt x="1528" y="2242"/>
                    <a:pt x="1528" y="2242"/>
                    <a:pt x="1527" y="2241"/>
                  </a:cubicBezTo>
                  <a:cubicBezTo>
                    <a:pt x="1527" y="2240"/>
                    <a:pt x="1526" y="2239"/>
                    <a:pt x="1526" y="2238"/>
                  </a:cubicBezTo>
                  <a:cubicBezTo>
                    <a:pt x="1526" y="2238"/>
                    <a:pt x="1525" y="2237"/>
                    <a:pt x="1525" y="2237"/>
                  </a:cubicBezTo>
                  <a:cubicBezTo>
                    <a:pt x="1525" y="2236"/>
                    <a:pt x="1525" y="2236"/>
                    <a:pt x="1524" y="2235"/>
                  </a:cubicBezTo>
                  <a:cubicBezTo>
                    <a:pt x="1523" y="2233"/>
                    <a:pt x="1522" y="2230"/>
                    <a:pt x="1522" y="2227"/>
                  </a:cubicBezTo>
                  <a:cubicBezTo>
                    <a:pt x="1521" y="2223"/>
                    <a:pt x="1521" y="2219"/>
                    <a:pt x="1521" y="2215"/>
                  </a:cubicBezTo>
                  <a:cubicBezTo>
                    <a:pt x="1521" y="2213"/>
                    <a:pt x="1521" y="2211"/>
                    <a:pt x="1522" y="2208"/>
                  </a:cubicBezTo>
                  <a:cubicBezTo>
                    <a:pt x="1522" y="2208"/>
                    <a:pt x="1522" y="2207"/>
                    <a:pt x="1522" y="2207"/>
                  </a:cubicBezTo>
                  <a:cubicBezTo>
                    <a:pt x="1522" y="2206"/>
                    <a:pt x="1522" y="2205"/>
                    <a:pt x="1522" y="2205"/>
                  </a:cubicBezTo>
                  <a:cubicBezTo>
                    <a:pt x="1522" y="2204"/>
                    <a:pt x="1522" y="2204"/>
                    <a:pt x="1522" y="2203"/>
                  </a:cubicBezTo>
                  <a:cubicBezTo>
                    <a:pt x="1523" y="2202"/>
                    <a:pt x="1523" y="2202"/>
                    <a:pt x="1523" y="2201"/>
                  </a:cubicBezTo>
                  <a:cubicBezTo>
                    <a:pt x="1524" y="2196"/>
                    <a:pt x="1525" y="2191"/>
                    <a:pt x="1527" y="2186"/>
                  </a:cubicBezTo>
                  <a:cubicBezTo>
                    <a:pt x="1528" y="2184"/>
                    <a:pt x="1529" y="2181"/>
                    <a:pt x="1530" y="2178"/>
                  </a:cubicBezTo>
                  <a:cubicBezTo>
                    <a:pt x="1531" y="2175"/>
                    <a:pt x="1532" y="2173"/>
                    <a:pt x="1532" y="2170"/>
                  </a:cubicBezTo>
                  <a:cubicBezTo>
                    <a:pt x="1533" y="2168"/>
                    <a:pt x="1533" y="2167"/>
                    <a:pt x="1534" y="2165"/>
                  </a:cubicBezTo>
                  <a:cubicBezTo>
                    <a:pt x="1534" y="2163"/>
                    <a:pt x="1534" y="2163"/>
                    <a:pt x="1534" y="2163"/>
                  </a:cubicBezTo>
                  <a:cubicBezTo>
                    <a:pt x="1534" y="2163"/>
                    <a:pt x="1534" y="2163"/>
                    <a:pt x="1534" y="2163"/>
                  </a:cubicBezTo>
                  <a:cubicBezTo>
                    <a:pt x="1534" y="2162"/>
                    <a:pt x="1534" y="2162"/>
                    <a:pt x="1535" y="2162"/>
                  </a:cubicBezTo>
                  <a:cubicBezTo>
                    <a:pt x="1535" y="2161"/>
                    <a:pt x="1535" y="2161"/>
                    <a:pt x="1535" y="2161"/>
                  </a:cubicBezTo>
                  <a:cubicBezTo>
                    <a:pt x="1535" y="2160"/>
                    <a:pt x="1535" y="2158"/>
                    <a:pt x="1536" y="2157"/>
                  </a:cubicBezTo>
                  <a:cubicBezTo>
                    <a:pt x="1536" y="2155"/>
                    <a:pt x="1536" y="2153"/>
                    <a:pt x="1536" y="2152"/>
                  </a:cubicBezTo>
                  <a:cubicBezTo>
                    <a:pt x="1537" y="2149"/>
                    <a:pt x="1537" y="2146"/>
                    <a:pt x="1537" y="2143"/>
                  </a:cubicBezTo>
                  <a:cubicBezTo>
                    <a:pt x="1537" y="2141"/>
                    <a:pt x="1537" y="2140"/>
                    <a:pt x="1537" y="2138"/>
                  </a:cubicBezTo>
                  <a:cubicBezTo>
                    <a:pt x="1537" y="2136"/>
                    <a:pt x="1537" y="2136"/>
                    <a:pt x="1537" y="2136"/>
                  </a:cubicBezTo>
                  <a:cubicBezTo>
                    <a:pt x="1537" y="2135"/>
                    <a:pt x="1537" y="2134"/>
                    <a:pt x="1537" y="2134"/>
                  </a:cubicBezTo>
                  <a:cubicBezTo>
                    <a:pt x="1537" y="2132"/>
                    <a:pt x="1537" y="2131"/>
                    <a:pt x="1537" y="2129"/>
                  </a:cubicBezTo>
                  <a:cubicBezTo>
                    <a:pt x="1537" y="2128"/>
                    <a:pt x="1537" y="2126"/>
                    <a:pt x="1536" y="2125"/>
                  </a:cubicBezTo>
                  <a:cubicBezTo>
                    <a:pt x="1536" y="2122"/>
                    <a:pt x="1535" y="2119"/>
                    <a:pt x="1535" y="2116"/>
                  </a:cubicBezTo>
                  <a:cubicBezTo>
                    <a:pt x="1535" y="2115"/>
                    <a:pt x="1534" y="2113"/>
                    <a:pt x="1534" y="2112"/>
                  </a:cubicBezTo>
                  <a:cubicBezTo>
                    <a:pt x="1534" y="2111"/>
                    <a:pt x="1533" y="2109"/>
                    <a:pt x="1533" y="2108"/>
                  </a:cubicBezTo>
                  <a:cubicBezTo>
                    <a:pt x="1533" y="2107"/>
                    <a:pt x="1532" y="2106"/>
                    <a:pt x="1532" y="2104"/>
                  </a:cubicBezTo>
                  <a:cubicBezTo>
                    <a:pt x="1546" y="2125"/>
                    <a:pt x="1554" y="2147"/>
                    <a:pt x="1558" y="2173"/>
                  </a:cubicBezTo>
                  <a:cubicBezTo>
                    <a:pt x="1562" y="2193"/>
                    <a:pt x="1574" y="2211"/>
                    <a:pt x="1592" y="2222"/>
                  </a:cubicBezTo>
                  <a:cubicBezTo>
                    <a:pt x="1593" y="2222"/>
                    <a:pt x="1594" y="2223"/>
                    <a:pt x="1594" y="2223"/>
                  </a:cubicBezTo>
                  <a:cubicBezTo>
                    <a:pt x="1559" y="2181"/>
                    <a:pt x="1584" y="2137"/>
                    <a:pt x="1567" y="2113"/>
                  </a:cubicBezTo>
                  <a:cubicBezTo>
                    <a:pt x="1605" y="2125"/>
                    <a:pt x="1627" y="2145"/>
                    <a:pt x="1641" y="2169"/>
                  </a:cubicBezTo>
                  <a:cubicBezTo>
                    <a:pt x="1641" y="2169"/>
                    <a:pt x="1641" y="2170"/>
                    <a:pt x="1641" y="2170"/>
                  </a:cubicBezTo>
                  <a:cubicBezTo>
                    <a:pt x="1641" y="2173"/>
                    <a:pt x="1641" y="2176"/>
                    <a:pt x="1641" y="2179"/>
                  </a:cubicBezTo>
                  <a:cubicBezTo>
                    <a:pt x="1641" y="2182"/>
                    <a:pt x="1640" y="2185"/>
                    <a:pt x="1640" y="2189"/>
                  </a:cubicBezTo>
                  <a:cubicBezTo>
                    <a:pt x="1639" y="2190"/>
                    <a:pt x="1639" y="2191"/>
                    <a:pt x="1639" y="2191"/>
                  </a:cubicBezTo>
                  <a:cubicBezTo>
                    <a:pt x="1639" y="2192"/>
                    <a:pt x="1639" y="2193"/>
                    <a:pt x="1638" y="2194"/>
                  </a:cubicBezTo>
                  <a:cubicBezTo>
                    <a:pt x="1638" y="2195"/>
                    <a:pt x="1638" y="2196"/>
                    <a:pt x="1638" y="2197"/>
                  </a:cubicBezTo>
                  <a:cubicBezTo>
                    <a:pt x="1637" y="2198"/>
                    <a:pt x="1637" y="2198"/>
                    <a:pt x="1637" y="2198"/>
                  </a:cubicBezTo>
                  <a:cubicBezTo>
                    <a:pt x="1637" y="2199"/>
                    <a:pt x="1637" y="2199"/>
                    <a:pt x="1637" y="2199"/>
                  </a:cubicBezTo>
                  <a:cubicBezTo>
                    <a:pt x="1637" y="2199"/>
                    <a:pt x="1637" y="2199"/>
                    <a:pt x="1637" y="2199"/>
                  </a:cubicBezTo>
                  <a:cubicBezTo>
                    <a:pt x="1637" y="2201"/>
                    <a:pt x="1637" y="2201"/>
                    <a:pt x="1637" y="2201"/>
                  </a:cubicBezTo>
                  <a:cubicBezTo>
                    <a:pt x="1636" y="2202"/>
                    <a:pt x="1636" y="2202"/>
                    <a:pt x="1636" y="2202"/>
                  </a:cubicBezTo>
                  <a:cubicBezTo>
                    <a:pt x="1636" y="2203"/>
                    <a:pt x="1635" y="2204"/>
                    <a:pt x="1635" y="2205"/>
                  </a:cubicBezTo>
                  <a:cubicBezTo>
                    <a:pt x="1635" y="2206"/>
                    <a:pt x="1634" y="2208"/>
                    <a:pt x="1633" y="2210"/>
                  </a:cubicBezTo>
                  <a:cubicBezTo>
                    <a:pt x="1632" y="2213"/>
                    <a:pt x="1630" y="2217"/>
                    <a:pt x="1629" y="2220"/>
                  </a:cubicBezTo>
                  <a:cubicBezTo>
                    <a:pt x="1628" y="2222"/>
                    <a:pt x="1627" y="2224"/>
                    <a:pt x="1627" y="2226"/>
                  </a:cubicBezTo>
                  <a:cubicBezTo>
                    <a:pt x="1626" y="2228"/>
                    <a:pt x="1625" y="2229"/>
                    <a:pt x="1625" y="2231"/>
                  </a:cubicBezTo>
                  <a:cubicBezTo>
                    <a:pt x="1624" y="2232"/>
                    <a:pt x="1624" y="2233"/>
                    <a:pt x="1624" y="2234"/>
                  </a:cubicBezTo>
                  <a:cubicBezTo>
                    <a:pt x="1624" y="2235"/>
                    <a:pt x="1623" y="2236"/>
                    <a:pt x="1623" y="2237"/>
                  </a:cubicBezTo>
                  <a:cubicBezTo>
                    <a:pt x="1623" y="2238"/>
                    <a:pt x="1623" y="2238"/>
                    <a:pt x="1623" y="2239"/>
                  </a:cubicBezTo>
                  <a:cubicBezTo>
                    <a:pt x="1622" y="2240"/>
                    <a:pt x="1622" y="2241"/>
                    <a:pt x="1622" y="2242"/>
                  </a:cubicBezTo>
                  <a:cubicBezTo>
                    <a:pt x="1622" y="2245"/>
                    <a:pt x="1622" y="2249"/>
                    <a:pt x="1622" y="2252"/>
                  </a:cubicBezTo>
                  <a:cubicBezTo>
                    <a:pt x="1622" y="2255"/>
                    <a:pt x="1622" y="2258"/>
                    <a:pt x="1623" y="2260"/>
                  </a:cubicBezTo>
                  <a:cubicBezTo>
                    <a:pt x="1624" y="2263"/>
                    <a:pt x="1624" y="2265"/>
                    <a:pt x="1625" y="2266"/>
                  </a:cubicBezTo>
                  <a:cubicBezTo>
                    <a:pt x="1626" y="2267"/>
                    <a:pt x="1626" y="2268"/>
                    <a:pt x="1626" y="2268"/>
                  </a:cubicBezTo>
                  <a:cubicBezTo>
                    <a:pt x="1627" y="2269"/>
                    <a:pt x="1627" y="2269"/>
                    <a:pt x="1627" y="2270"/>
                  </a:cubicBezTo>
                  <a:cubicBezTo>
                    <a:pt x="1628" y="2270"/>
                    <a:pt x="1628" y="2271"/>
                    <a:pt x="1628" y="2271"/>
                  </a:cubicBezTo>
                  <a:cubicBezTo>
                    <a:pt x="1628" y="2271"/>
                    <a:pt x="1628" y="2270"/>
                    <a:pt x="1628" y="2269"/>
                  </a:cubicBezTo>
                  <a:cubicBezTo>
                    <a:pt x="1628" y="2269"/>
                    <a:pt x="1627" y="2268"/>
                    <a:pt x="1627" y="2268"/>
                  </a:cubicBezTo>
                  <a:cubicBezTo>
                    <a:pt x="1627" y="2267"/>
                    <a:pt x="1627" y="2266"/>
                    <a:pt x="1627" y="2266"/>
                  </a:cubicBezTo>
                  <a:cubicBezTo>
                    <a:pt x="1627" y="2265"/>
                    <a:pt x="1627" y="2265"/>
                    <a:pt x="1626" y="2264"/>
                  </a:cubicBezTo>
                  <a:cubicBezTo>
                    <a:pt x="1626" y="2264"/>
                    <a:pt x="1626" y="2263"/>
                    <a:pt x="1626" y="2263"/>
                  </a:cubicBezTo>
                  <a:cubicBezTo>
                    <a:pt x="1626" y="2262"/>
                    <a:pt x="1626" y="2261"/>
                    <a:pt x="1626" y="2260"/>
                  </a:cubicBezTo>
                  <a:cubicBezTo>
                    <a:pt x="1626" y="2257"/>
                    <a:pt x="1626" y="2255"/>
                    <a:pt x="1626" y="2252"/>
                  </a:cubicBezTo>
                  <a:cubicBezTo>
                    <a:pt x="1627" y="2249"/>
                    <a:pt x="1627" y="2246"/>
                    <a:pt x="1628" y="2243"/>
                  </a:cubicBezTo>
                  <a:cubicBezTo>
                    <a:pt x="1628" y="2242"/>
                    <a:pt x="1628" y="2242"/>
                    <a:pt x="1629" y="2241"/>
                  </a:cubicBezTo>
                  <a:cubicBezTo>
                    <a:pt x="1629" y="2240"/>
                    <a:pt x="1629" y="2239"/>
                    <a:pt x="1629" y="2239"/>
                  </a:cubicBezTo>
                  <a:cubicBezTo>
                    <a:pt x="1630" y="2238"/>
                    <a:pt x="1630" y="2237"/>
                    <a:pt x="1630" y="2236"/>
                  </a:cubicBezTo>
                  <a:cubicBezTo>
                    <a:pt x="1631" y="2235"/>
                    <a:pt x="1631" y="2234"/>
                    <a:pt x="1631" y="2234"/>
                  </a:cubicBezTo>
                  <a:cubicBezTo>
                    <a:pt x="1632" y="2232"/>
                    <a:pt x="1633" y="2230"/>
                    <a:pt x="1633" y="2229"/>
                  </a:cubicBezTo>
                  <a:cubicBezTo>
                    <a:pt x="1634" y="2227"/>
                    <a:pt x="1635" y="2226"/>
                    <a:pt x="1635" y="2224"/>
                  </a:cubicBezTo>
                  <a:cubicBezTo>
                    <a:pt x="1635" y="2225"/>
                    <a:pt x="1635" y="2225"/>
                    <a:pt x="1635" y="2226"/>
                  </a:cubicBezTo>
                  <a:cubicBezTo>
                    <a:pt x="1635" y="2228"/>
                    <a:pt x="1636" y="2230"/>
                    <a:pt x="1636" y="2231"/>
                  </a:cubicBezTo>
                  <a:cubicBezTo>
                    <a:pt x="1636" y="2232"/>
                    <a:pt x="1636" y="2233"/>
                    <a:pt x="1636" y="2234"/>
                  </a:cubicBezTo>
                  <a:cubicBezTo>
                    <a:pt x="1636" y="2235"/>
                    <a:pt x="1637" y="2236"/>
                    <a:pt x="1637" y="2237"/>
                  </a:cubicBezTo>
                  <a:cubicBezTo>
                    <a:pt x="1637" y="2238"/>
                    <a:pt x="1638" y="2240"/>
                    <a:pt x="1638" y="2241"/>
                  </a:cubicBezTo>
                  <a:cubicBezTo>
                    <a:pt x="1638" y="2242"/>
                    <a:pt x="1639" y="2243"/>
                    <a:pt x="1639" y="2243"/>
                  </a:cubicBezTo>
                  <a:cubicBezTo>
                    <a:pt x="1639" y="2244"/>
                    <a:pt x="1639" y="2245"/>
                    <a:pt x="1640" y="2245"/>
                  </a:cubicBezTo>
                  <a:cubicBezTo>
                    <a:pt x="1640" y="2246"/>
                    <a:pt x="1640" y="2247"/>
                    <a:pt x="1640" y="2247"/>
                  </a:cubicBezTo>
                  <a:cubicBezTo>
                    <a:pt x="1641" y="2248"/>
                    <a:pt x="1641" y="2248"/>
                    <a:pt x="1641" y="2249"/>
                  </a:cubicBezTo>
                  <a:cubicBezTo>
                    <a:pt x="1642" y="2250"/>
                    <a:pt x="1642" y="2251"/>
                    <a:pt x="1643" y="2251"/>
                  </a:cubicBezTo>
                  <a:cubicBezTo>
                    <a:pt x="1643" y="2252"/>
                    <a:pt x="1644" y="2252"/>
                    <a:pt x="1644" y="2253"/>
                  </a:cubicBezTo>
                  <a:cubicBezTo>
                    <a:pt x="1644" y="2253"/>
                    <a:pt x="1644" y="2253"/>
                    <a:pt x="1644" y="2253"/>
                  </a:cubicBezTo>
                  <a:cubicBezTo>
                    <a:pt x="1644" y="2253"/>
                    <a:pt x="1644" y="2253"/>
                    <a:pt x="1644" y="2253"/>
                  </a:cubicBezTo>
                  <a:cubicBezTo>
                    <a:pt x="1644" y="2252"/>
                    <a:pt x="1644" y="2252"/>
                    <a:pt x="1644" y="2251"/>
                  </a:cubicBezTo>
                  <a:cubicBezTo>
                    <a:pt x="1644" y="2250"/>
                    <a:pt x="1644" y="2249"/>
                    <a:pt x="1644" y="2248"/>
                  </a:cubicBezTo>
                  <a:cubicBezTo>
                    <a:pt x="1644" y="2247"/>
                    <a:pt x="1644" y="2246"/>
                    <a:pt x="1644" y="2244"/>
                  </a:cubicBezTo>
                  <a:cubicBezTo>
                    <a:pt x="1644" y="2242"/>
                    <a:pt x="1644" y="2239"/>
                    <a:pt x="1644" y="2236"/>
                  </a:cubicBezTo>
                  <a:cubicBezTo>
                    <a:pt x="1644" y="2235"/>
                    <a:pt x="1644" y="2234"/>
                    <a:pt x="1644" y="2233"/>
                  </a:cubicBezTo>
                  <a:cubicBezTo>
                    <a:pt x="1644" y="2232"/>
                    <a:pt x="1644" y="2232"/>
                    <a:pt x="1643" y="2231"/>
                  </a:cubicBezTo>
                  <a:cubicBezTo>
                    <a:pt x="1643" y="2229"/>
                    <a:pt x="1643" y="2227"/>
                    <a:pt x="1643" y="2226"/>
                  </a:cubicBezTo>
                  <a:cubicBezTo>
                    <a:pt x="1643" y="2224"/>
                    <a:pt x="1643" y="2222"/>
                    <a:pt x="1643" y="2221"/>
                  </a:cubicBezTo>
                  <a:cubicBezTo>
                    <a:pt x="1643" y="2220"/>
                    <a:pt x="1643" y="2219"/>
                    <a:pt x="1643" y="2218"/>
                  </a:cubicBezTo>
                  <a:cubicBezTo>
                    <a:pt x="1643" y="2217"/>
                    <a:pt x="1643" y="2217"/>
                    <a:pt x="1643" y="2216"/>
                  </a:cubicBezTo>
                  <a:cubicBezTo>
                    <a:pt x="1643" y="2214"/>
                    <a:pt x="1643" y="2213"/>
                    <a:pt x="1643" y="2211"/>
                  </a:cubicBezTo>
                  <a:cubicBezTo>
                    <a:pt x="1643" y="2210"/>
                    <a:pt x="1643" y="2208"/>
                    <a:pt x="1643" y="2207"/>
                  </a:cubicBezTo>
                  <a:cubicBezTo>
                    <a:pt x="1643" y="2207"/>
                    <a:pt x="1643" y="2206"/>
                    <a:pt x="1643" y="2206"/>
                  </a:cubicBezTo>
                  <a:cubicBezTo>
                    <a:pt x="1643" y="2205"/>
                    <a:pt x="1643" y="2205"/>
                    <a:pt x="1643" y="2204"/>
                  </a:cubicBezTo>
                  <a:cubicBezTo>
                    <a:pt x="1644" y="2203"/>
                    <a:pt x="1644" y="2203"/>
                    <a:pt x="1644" y="2203"/>
                  </a:cubicBezTo>
                  <a:cubicBezTo>
                    <a:pt x="1644" y="2201"/>
                    <a:pt x="1644" y="2201"/>
                    <a:pt x="1644" y="2201"/>
                  </a:cubicBezTo>
                  <a:cubicBezTo>
                    <a:pt x="1645" y="2199"/>
                    <a:pt x="1645" y="2198"/>
                    <a:pt x="1646" y="2196"/>
                  </a:cubicBezTo>
                  <a:cubicBezTo>
                    <a:pt x="1646" y="2195"/>
                    <a:pt x="1646" y="2194"/>
                    <a:pt x="1646" y="2193"/>
                  </a:cubicBezTo>
                  <a:cubicBezTo>
                    <a:pt x="1646" y="2192"/>
                    <a:pt x="1646" y="2191"/>
                    <a:pt x="1646" y="2190"/>
                  </a:cubicBezTo>
                  <a:cubicBezTo>
                    <a:pt x="1647" y="2187"/>
                    <a:pt x="1647" y="2184"/>
                    <a:pt x="1647" y="2181"/>
                  </a:cubicBezTo>
                  <a:cubicBezTo>
                    <a:pt x="1658" y="2208"/>
                    <a:pt x="1660" y="2238"/>
                    <a:pt x="1659" y="2267"/>
                  </a:cubicBezTo>
                  <a:cubicBezTo>
                    <a:pt x="1658" y="2268"/>
                    <a:pt x="1658" y="2269"/>
                    <a:pt x="1657" y="2270"/>
                  </a:cubicBezTo>
                  <a:cubicBezTo>
                    <a:pt x="1656" y="2272"/>
                    <a:pt x="1654" y="2274"/>
                    <a:pt x="1653" y="2275"/>
                  </a:cubicBezTo>
                  <a:cubicBezTo>
                    <a:pt x="1652" y="2276"/>
                    <a:pt x="1651" y="2277"/>
                    <a:pt x="1651" y="2278"/>
                  </a:cubicBezTo>
                  <a:cubicBezTo>
                    <a:pt x="1650" y="2279"/>
                    <a:pt x="1649" y="2279"/>
                    <a:pt x="1648" y="2280"/>
                  </a:cubicBezTo>
                  <a:cubicBezTo>
                    <a:pt x="1646" y="2282"/>
                    <a:pt x="1645" y="2283"/>
                    <a:pt x="1643" y="2285"/>
                  </a:cubicBezTo>
                  <a:cubicBezTo>
                    <a:pt x="1641" y="2286"/>
                    <a:pt x="1639" y="2288"/>
                    <a:pt x="1637" y="2289"/>
                  </a:cubicBezTo>
                  <a:cubicBezTo>
                    <a:pt x="1635" y="2291"/>
                    <a:pt x="1633" y="2292"/>
                    <a:pt x="1632" y="2294"/>
                  </a:cubicBezTo>
                  <a:cubicBezTo>
                    <a:pt x="1629" y="2296"/>
                    <a:pt x="1629" y="2296"/>
                    <a:pt x="1629" y="2296"/>
                  </a:cubicBezTo>
                  <a:cubicBezTo>
                    <a:pt x="1626" y="2298"/>
                    <a:pt x="1626" y="2298"/>
                    <a:pt x="1626" y="2298"/>
                  </a:cubicBezTo>
                  <a:cubicBezTo>
                    <a:pt x="1624" y="2300"/>
                    <a:pt x="1622" y="2302"/>
                    <a:pt x="1621" y="2303"/>
                  </a:cubicBezTo>
                  <a:cubicBezTo>
                    <a:pt x="1619" y="2305"/>
                    <a:pt x="1617" y="2307"/>
                    <a:pt x="1616" y="2309"/>
                  </a:cubicBezTo>
                  <a:cubicBezTo>
                    <a:pt x="1613" y="2311"/>
                    <a:pt x="1613" y="2311"/>
                    <a:pt x="1613" y="2311"/>
                  </a:cubicBezTo>
                  <a:cubicBezTo>
                    <a:pt x="1612" y="2312"/>
                    <a:pt x="1612" y="2313"/>
                    <a:pt x="1611" y="2314"/>
                  </a:cubicBezTo>
                  <a:cubicBezTo>
                    <a:pt x="1609" y="2316"/>
                    <a:pt x="1608" y="2318"/>
                    <a:pt x="1606" y="2320"/>
                  </a:cubicBezTo>
                  <a:cubicBezTo>
                    <a:pt x="1605" y="2322"/>
                    <a:pt x="1603" y="2324"/>
                    <a:pt x="1602" y="2326"/>
                  </a:cubicBezTo>
                  <a:cubicBezTo>
                    <a:pt x="1601" y="2328"/>
                    <a:pt x="1599" y="2330"/>
                    <a:pt x="1598" y="2332"/>
                  </a:cubicBezTo>
                  <a:cubicBezTo>
                    <a:pt x="1597" y="2334"/>
                    <a:pt x="1595" y="2336"/>
                    <a:pt x="1594" y="2338"/>
                  </a:cubicBezTo>
                  <a:cubicBezTo>
                    <a:pt x="1594" y="2339"/>
                    <a:pt x="1593" y="2340"/>
                    <a:pt x="1593" y="2341"/>
                  </a:cubicBezTo>
                  <a:cubicBezTo>
                    <a:pt x="1592" y="2343"/>
                    <a:pt x="1592" y="2343"/>
                    <a:pt x="1592" y="2343"/>
                  </a:cubicBezTo>
                  <a:cubicBezTo>
                    <a:pt x="1591" y="2345"/>
                    <a:pt x="1591" y="2345"/>
                    <a:pt x="1591" y="2345"/>
                  </a:cubicBezTo>
                  <a:cubicBezTo>
                    <a:pt x="1590" y="2346"/>
                    <a:pt x="1590" y="2347"/>
                    <a:pt x="1590" y="2348"/>
                  </a:cubicBezTo>
                  <a:cubicBezTo>
                    <a:pt x="1589" y="2349"/>
                    <a:pt x="1589" y="2350"/>
                    <a:pt x="1588" y="2351"/>
                  </a:cubicBezTo>
                  <a:cubicBezTo>
                    <a:pt x="1590" y="2350"/>
                    <a:pt x="1591" y="2348"/>
                    <a:pt x="1593" y="2346"/>
                  </a:cubicBezTo>
                  <a:cubicBezTo>
                    <a:pt x="1597" y="2340"/>
                    <a:pt x="1597" y="2340"/>
                    <a:pt x="1597" y="2340"/>
                  </a:cubicBezTo>
                  <a:cubicBezTo>
                    <a:pt x="1600" y="2337"/>
                    <a:pt x="1600" y="2337"/>
                    <a:pt x="1600" y="2337"/>
                  </a:cubicBezTo>
                  <a:cubicBezTo>
                    <a:pt x="1602" y="2335"/>
                    <a:pt x="1602" y="2335"/>
                    <a:pt x="1602" y="2335"/>
                  </a:cubicBezTo>
                  <a:cubicBezTo>
                    <a:pt x="1603" y="2334"/>
                    <a:pt x="1604" y="2333"/>
                    <a:pt x="1604" y="2332"/>
                  </a:cubicBezTo>
                  <a:cubicBezTo>
                    <a:pt x="1605" y="2331"/>
                    <a:pt x="1606" y="2330"/>
                    <a:pt x="1607" y="2329"/>
                  </a:cubicBezTo>
                  <a:cubicBezTo>
                    <a:pt x="1609" y="2327"/>
                    <a:pt x="1609" y="2327"/>
                    <a:pt x="1609" y="2327"/>
                  </a:cubicBezTo>
                  <a:cubicBezTo>
                    <a:pt x="1611" y="2324"/>
                    <a:pt x="1611" y="2324"/>
                    <a:pt x="1611" y="2324"/>
                  </a:cubicBezTo>
                  <a:cubicBezTo>
                    <a:pt x="1612" y="2323"/>
                    <a:pt x="1613" y="2322"/>
                    <a:pt x="1614" y="2322"/>
                  </a:cubicBezTo>
                  <a:cubicBezTo>
                    <a:pt x="1615" y="2321"/>
                    <a:pt x="1615" y="2320"/>
                    <a:pt x="1616" y="2319"/>
                  </a:cubicBezTo>
                  <a:cubicBezTo>
                    <a:pt x="1618" y="2317"/>
                    <a:pt x="1619" y="2316"/>
                    <a:pt x="1621" y="2314"/>
                  </a:cubicBezTo>
                  <a:cubicBezTo>
                    <a:pt x="1623" y="2312"/>
                    <a:pt x="1624" y="2311"/>
                    <a:pt x="1626" y="2309"/>
                  </a:cubicBezTo>
                  <a:cubicBezTo>
                    <a:pt x="1627" y="2308"/>
                    <a:pt x="1628" y="2307"/>
                    <a:pt x="1629" y="2307"/>
                  </a:cubicBezTo>
                  <a:cubicBezTo>
                    <a:pt x="1630" y="2306"/>
                    <a:pt x="1630" y="2305"/>
                    <a:pt x="1631" y="2304"/>
                  </a:cubicBezTo>
                  <a:cubicBezTo>
                    <a:pt x="1634" y="2302"/>
                    <a:pt x="1634" y="2302"/>
                    <a:pt x="1634" y="2302"/>
                  </a:cubicBezTo>
                  <a:cubicBezTo>
                    <a:pt x="1637" y="2299"/>
                    <a:pt x="1637" y="2299"/>
                    <a:pt x="1637" y="2299"/>
                  </a:cubicBezTo>
                  <a:cubicBezTo>
                    <a:pt x="1642" y="2295"/>
                    <a:pt x="1642" y="2295"/>
                    <a:pt x="1642" y="2295"/>
                  </a:cubicBezTo>
                  <a:cubicBezTo>
                    <a:pt x="1644" y="2293"/>
                    <a:pt x="1646" y="2291"/>
                    <a:pt x="1647" y="2290"/>
                  </a:cubicBezTo>
                  <a:cubicBezTo>
                    <a:pt x="1649" y="2288"/>
                    <a:pt x="1651" y="2286"/>
                    <a:pt x="1652" y="2284"/>
                  </a:cubicBezTo>
                  <a:cubicBezTo>
                    <a:pt x="1653" y="2283"/>
                    <a:pt x="1654" y="2282"/>
                    <a:pt x="1655" y="2281"/>
                  </a:cubicBezTo>
                  <a:cubicBezTo>
                    <a:pt x="1655" y="2281"/>
                    <a:pt x="1656" y="2280"/>
                    <a:pt x="1656" y="2280"/>
                  </a:cubicBezTo>
                  <a:cubicBezTo>
                    <a:pt x="1656" y="2279"/>
                    <a:pt x="1657" y="2279"/>
                    <a:pt x="1657" y="2278"/>
                  </a:cubicBezTo>
                  <a:cubicBezTo>
                    <a:pt x="1657" y="2278"/>
                    <a:pt x="1658" y="2277"/>
                    <a:pt x="1658" y="2276"/>
                  </a:cubicBezTo>
                  <a:cubicBezTo>
                    <a:pt x="1657" y="2286"/>
                    <a:pt x="1656" y="2296"/>
                    <a:pt x="1655" y="2305"/>
                  </a:cubicBezTo>
                  <a:cubicBezTo>
                    <a:pt x="1655" y="2305"/>
                    <a:pt x="1655" y="2305"/>
                    <a:pt x="1655" y="2305"/>
                  </a:cubicBezTo>
                  <a:cubicBezTo>
                    <a:pt x="1653" y="2310"/>
                    <a:pt x="1650" y="2315"/>
                    <a:pt x="1647" y="2321"/>
                  </a:cubicBezTo>
                  <a:cubicBezTo>
                    <a:pt x="1644" y="2326"/>
                    <a:pt x="1640" y="2332"/>
                    <a:pt x="1637" y="2338"/>
                  </a:cubicBezTo>
                  <a:cubicBezTo>
                    <a:pt x="1636" y="2338"/>
                    <a:pt x="1636" y="2339"/>
                    <a:pt x="1635" y="2340"/>
                  </a:cubicBezTo>
                  <a:cubicBezTo>
                    <a:pt x="1633" y="2341"/>
                    <a:pt x="1630" y="2343"/>
                    <a:pt x="1627" y="2345"/>
                  </a:cubicBezTo>
                  <a:cubicBezTo>
                    <a:pt x="1624" y="2347"/>
                    <a:pt x="1620" y="2350"/>
                    <a:pt x="1616" y="2353"/>
                  </a:cubicBezTo>
                  <a:cubicBezTo>
                    <a:pt x="1615" y="2354"/>
                    <a:pt x="1613" y="2355"/>
                    <a:pt x="1612" y="2355"/>
                  </a:cubicBezTo>
                  <a:cubicBezTo>
                    <a:pt x="1611" y="2356"/>
                    <a:pt x="1610" y="2357"/>
                    <a:pt x="1609" y="2358"/>
                  </a:cubicBezTo>
                  <a:cubicBezTo>
                    <a:pt x="1607" y="2360"/>
                    <a:pt x="1605" y="2361"/>
                    <a:pt x="1603" y="2363"/>
                  </a:cubicBezTo>
                  <a:cubicBezTo>
                    <a:pt x="1601" y="2365"/>
                    <a:pt x="1599" y="2367"/>
                    <a:pt x="1596" y="2369"/>
                  </a:cubicBezTo>
                  <a:cubicBezTo>
                    <a:pt x="1596" y="2369"/>
                    <a:pt x="1595" y="2370"/>
                    <a:pt x="1595" y="2370"/>
                  </a:cubicBezTo>
                  <a:cubicBezTo>
                    <a:pt x="1594" y="2370"/>
                    <a:pt x="1594" y="2371"/>
                    <a:pt x="1593" y="2371"/>
                  </a:cubicBezTo>
                  <a:cubicBezTo>
                    <a:pt x="1592" y="2372"/>
                    <a:pt x="1591" y="2373"/>
                    <a:pt x="1591" y="2374"/>
                  </a:cubicBezTo>
                  <a:cubicBezTo>
                    <a:pt x="1589" y="2376"/>
                    <a:pt x="1587" y="2378"/>
                    <a:pt x="1586" y="2380"/>
                  </a:cubicBezTo>
                  <a:cubicBezTo>
                    <a:pt x="1585" y="2382"/>
                    <a:pt x="1584" y="2383"/>
                    <a:pt x="1584" y="2384"/>
                  </a:cubicBezTo>
                  <a:cubicBezTo>
                    <a:pt x="1583" y="2384"/>
                    <a:pt x="1583" y="2385"/>
                    <a:pt x="1583" y="2385"/>
                  </a:cubicBezTo>
                  <a:cubicBezTo>
                    <a:pt x="1582" y="2386"/>
                    <a:pt x="1582" y="2386"/>
                    <a:pt x="1582" y="2387"/>
                  </a:cubicBezTo>
                  <a:cubicBezTo>
                    <a:pt x="1582" y="2388"/>
                    <a:pt x="1581" y="2389"/>
                    <a:pt x="1581" y="2390"/>
                  </a:cubicBezTo>
                  <a:cubicBezTo>
                    <a:pt x="1581" y="2390"/>
                    <a:pt x="1580" y="2391"/>
                    <a:pt x="1580" y="2391"/>
                  </a:cubicBezTo>
                  <a:cubicBezTo>
                    <a:pt x="1580" y="2391"/>
                    <a:pt x="1580" y="2392"/>
                    <a:pt x="1580" y="2392"/>
                  </a:cubicBezTo>
                  <a:cubicBezTo>
                    <a:pt x="1580" y="2393"/>
                    <a:pt x="1580" y="2394"/>
                    <a:pt x="1580" y="2395"/>
                  </a:cubicBezTo>
                  <a:cubicBezTo>
                    <a:pt x="1580" y="2395"/>
                    <a:pt x="1579" y="2396"/>
                    <a:pt x="1579" y="2396"/>
                  </a:cubicBezTo>
                  <a:cubicBezTo>
                    <a:pt x="1579" y="2396"/>
                    <a:pt x="1579" y="2397"/>
                    <a:pt x="1579" y="2397"/>
                  </a:cubicBezTo>
                  <a:cubicBezTo>
                    <a:pt x="1579" y="2398"/>
                    <a:pt x="1579" y="2398"/>
                    <a:pt x="1579" y="2399"/>
                  </a:cubicBezTo>
                  <a:cubicBezTo>
                    <a:pt x="1579" y="2399"/>
                    <a:pt x="1580" y="2400"/>
                    <a:pt x="1580" y="2400"/>
                  </a:cubicBezTo>
                  <a:cubicBezTo>
                    <a:pt x="1580" y="2401"/>
                    <a:pt x="1580" y="2401"/>
                    <a:pt x="1580" y="2401"/>
                  </a:cubicBezTo>
                  <a:cubicBezTo>
                    <a:pt x="1580" y="2401"/>
                    <a:pt x="1580" y="2401"/>
                    <a:pt x="1580" y="2400"/>
                  </a:cubicBezTo>
                  <a:cubicBezTo>
                    <a:pt x="1580" y="2400"/>
                    <a:pt x="1580" y="2399"/>
                    <a:pt x="1580" y="2399"/>
                  </a:cubicBezTo>
                  <a:cubicBezTo>
                    <a:pt x="1581" y="2398"/>
                    <a:pt x="1581" y="2398"/>
                    <a:pt x="1581" y="2397"/>
                  </a:cubicBezTo>
                  <a:cubicBezTo>
                    <a:pt x="1581" y="2397"/>
                    <a:pt x="1581" y="2397"/>
                    <a:pt x="1581" y="2396"/>
                  </a:cubicBezTo>
                  <a:cubicBezTo>
                    <a:pt x="1581" y="2396"/>
                    <a:pt x="1582" y="2396"/>
                    <a:pt x="1582" y="2395"/>
                  </a:cubicBezTo>
                  <a:cubicBezTo>
                    <a:pt x="1582" y="2395"/>
                    <a:pt x="1582" y="2395"/>
                    <a:pt x="1582" y="2395"/>
                  </a:cubicBezTo>
                  <a:cubicBezTo>
                    <a:pt x="1582" y="2394"/>
                    <a:pt x="1583" y="2394"/>
                    <a:pt x="1583" y="2393"/>
                  </a:cubicBezTo>
                  <a:cubicBezTo>
                    <a:pt x="1583" y="2393"/>
                    <a:pt x="1583" y="2393"/>
                    <a:pt x="1583" y="2392"/>
                  </a:cubicBezTo>
                  <a:cubicBezTo>
                    <a:pt x="1584" y="2392"/>
                    <a:pt x="1584" y="2392"/>
                    <a:pt x="1584" y="2391"/>
                  </a:cubicBezTo>
                  <a:cubicBezTo>
                    <a:pt x="1585" y="2391"/>
                    <a:pt x="1585" y="2390"/>
                    <a:pt x="1586" y="2389"/>
                  </a:cubicBezTo>
                  <a:cubicBezTo>
                    <a:pt x="1587" y="2387"/>
                    <a:pt x="1589" y="2386"/>
                    <a:pt x="1590" y="2384"/>
                  </a:cubicBezTo>
                  <a:cubicBezTo>
                    <a:pt x="1592" y="2383"/>
                    <a:pt x="1594" y="2381"/>
                    <a:pt x="1595" y="2379"/>
                  </a:cubicBezTo>
                  <a:cubicBezTo>
                    <a:pt x="1596" y="2379"/>
                    <a:pt x="1597" y="2378"/>
                    <a:pt x="1598" y="2377"/>
                  </a:cubicBezTo>
                  <a:cubicBezTo>
                    <a:pt x="1599" y="2376"/>
                    <a:pt x="1600" y="2375"/>
                    <a:pt x="1601" y="2374"/>
                  </a:cubicBezTo>
                  <a:cubicBezTo>
                    <a:pt x="1604" y="2373"/>
                    <a:pt x="1606" y="2371"/>
                    <a:pt x="1608" y="2369"/>
                  </a:cubicBezTo>
                  <a:cubicBezTo>
                    <a:pt x="1610" y="2367"/>
                    <a:pt x="1612" y="2366"/>
                    <a:pt x="1614" y="2364"/>
                  </a:cubicBezTo>
                  <a:cubicBezTo>
                    <a:pt x="1615" y="2363"/>
                    <a:pt x="1616" y="2362"/>
                    <a:pt x="1617" y="2361"/>
                  </a:cubicBezTo>
                  <a:cubicBezTo>
                    <a:pt x="1618" y="2360"/>
                    <a:pt x="1619" y="2359"/>
                    <a:pt x="1620" y="2358"/>
                  </a:cubicBezTo>
                  <a:cubicBezTo>
                    <a:pt x="1624" y="2355"/>
                    <a:pt x="1627" y="2351"/>
                    <a:pt x="1630" y="2348"/>
                  </a:cubicBezTo>
                  <a:cubicBezTo>
                    <a:pt x="1630" y="2348"/>
                    <a:pt x="1630" y="2348"/>
                    <a:pt x="1630" y="2348"/>
                  </a:cubicBezTo>
                  <a:cubicBezTo>
                    <a:pt x="1629" y="2351"/>
                    <a:pt x="1627" y="2353"/>
                    <a:pt x="1626" y="2356"/>
                  </a:cubicBezTo>
                  <a:cubicBezTo>
                    <a:pt x="1625" y="2357"/>
                    <a:pt x="1624" y="2359"/>
                    <a:pt x="1624" y="2361"/>
                  </a:cubicBezTo>
                  <a:cubicBezTo>
                    <a:pt x="1623" y="2361"/>
                    <a:pt x="1623" y="2362"/>
                    <a:pt x="1622" y="2363"/>
                  </a:cubicBezTo>
                  <a:cubicBezTo>
                    <a:pt x="1622" y="2364"/>
                    <a:pt x="1622" y="2364"/>
                    <a:pt x="1622" y="2364"/>
                  </a:cubicBezTo>
                  <a:cubicBezTo>
                    <a:pt x="1621" y="2365"/>
                    <a:pt x="1621" y="2365"/>
                    <a:pt x="1621" y="2365"/>
                  </a:cubicBezTo>
                  <a:cubicBezTo>
                    <a:pt x="1621" y="2365"/>
                    <a:pt x="1621" y="2365"/>
                    <a:pt x="1621" y="2365"/>
                  </a:cubicBezTo>
                  <a:cubicBezTo>
                    <a:pt x="1621" y="2366"/>
                    <a:pt x="1621" y="2366"/>
                    <a:pt x="1621" y="2366"/>
                  </a:cubicBezTo>
                  <a:cubicBezTo>
                    <a:pt x="1620" y="2367"/>
                    <a:pt x="1620" y="2369"/>
                    <a:pt x="1619" y="2370"/>
                  </a:cubicBezTo>
                  <a:cubicBezTo>
                    <a:pt x="1618" y="2371"/>
                    <a:pt x="1618" y="2372"/>
                    <a:pt x="1618" y="2373"/>
                  </a:cubicBezTo>
                  <a:cubicBezTo>
                    <a:pt x="1617" y="2376"/>
                    <a:pt x="1617" y="2376"/>
                    <a:pt x="1617" y="2376"/>
                  </a:cubicBezTo>
                  <a:cubicBezTo>
                    <a:pt x="1616" y="2377"/>
                    <a:pt x="1615" y="2379"/>
                    <a:pt x="1615" y="2381"/>
                  </a:cubicBezTo>
                  <a:cubicBezTo>
                    <a:pt x="1614" y="2383"/>
                    <a:pt x="1613" y="2384"/>
                    <a:pt x="1613" y="2386"/>
                  </a:cubicBezTo>
                  <a:cubicBezTo>
                    <a:pt x="1612" y="2388"/>
                    <a:pt x="1612" y="2390"/>
                    <a:pt x="1611" y="2391"/>
                  </a:cubicBezTo>
                  <a:cubicBezTo>
                    <a:pt x="1611" y="2392"/>
                    <a:pt x="1611" y="2393"/>
                    <a:pt x="1610" y="2394"/>
                  </a:cubicBezTo>
                  <a:cubicBezTo>
                    <a:pt x="1610" y="2395"/>
                    <a:pt x="1610" y="2396"/>
                    <a:pt x="1610" y="2397"/>
                  </a:cubicBezTo>
                  <a:cubicBezTo>
                    <a:pt x="1609" y="2399"/>
                    <a:pt x="1609" y="2400"/>
                    <a:pt x="1609" y="2402"/>
                  </a:cubicBezTo>
                  <a:cubicBezTo>
                    <a:pt x="1608" y="2404"/>
                    <a:pt x="1608" y="2406"/>
                    <a:pt x="1608" y="2407"/>
                  </a:cubicBezTo>
                  <a:cubicBezTo>
                    <a:pt x="1607" y="2409"/>
                    <a:pt x="1607" y="2411"/>
                    <a:pt x="1607" y="2413"/>
                  </a:cubicBezTo>
                  <a:cubicBezTo>
                    <a:pt x="1606" y="2414"/>
                    <a:pt x="1606" y="2416"/>
                    <a:pt x="1606" y="2418"/>
                  </a:cubicBezTo>
                  <a:cubicBezTo>
                    <a:pt x="1606" y="2420"/>
                    <a:pt x="1606" y="2421"/>
                    <a:pt x="1606" y="2423"/>
                  </a:cubicBezTo>
                  <a:cubicBezTo>
                    <a:pt x="1605" y="2425"/>
                    <a:pt x="1605" y="2426"/>
                    <a:pt x="1605" y="2428"/>
                  </a:cubicBezTo>
                  <a:cubicBezTo>
                    <a:pt x="1605" y="2430"/>
                    <a:pt x="1605" y="2431"/>
                    <a:pt x="1605" y="2433"/>
                  </a:cubicBezTo>
                  <a:cubicBezTo>
                    <a:pt x="1605" y="2435"/>
                    <a:pt x="1605" y="2436"/>
                    <a:pt x="1605" y="2438"/>
                  </a:cubicBezTo>
                  <a:cubicBezTo>
                    <a:pt x="1605" y="2441"/>
                    <a:pt x="1605" y="2444"/>
                    <a:pt x="1605" y="2447"/>
                  </a:cubicBezTo>
                  <a:cubicBezTo>
                    <a:pt x="1606" y="2448"/>
                    <a:pt x="1606" y="2450"/>
                    <a:pt x="1606" y="2451"/>
                  </a:cubicBezTo>
                  <a:cubicBezTo>
                    <a:pt x="1606" y="2453"/>
                    <a:pt x="1606" y="2454"/>
                    <a:pt x="1606" y="2456"/>
                  </a:cubicBezTo>
                  <a:cubicBezTo>
                    <a:pt x="1606" y="2457"/>
                    <a:pt x="1607" y="2458"/>
                    <a:pt x="1607" y="2460"/>
                  </a:cubicBezTo>
                  <a:cubicBezTo>
                    <a:pt x="1607" y="2461"/>
                    <a:pt x="1607" y="2462"/>
                    <a:pt x="1607" y="2463"/>
                  </a:cubicBezTo>
                  <a:cubicBezTo>
                    <a:pt x="1608" y="2466"/>
                    <a:pt x="1608" y="2468"/>
                    <a:pt x="1609" y="2470"/>
                  </a:cubicBezTo>
                  <a:cubicBezTo>
                    <a:pt x="1609" y="2473"/>
                    <a:pt x="1610" y="2475"/>
                    <a:pt x="1610" y="2476"/>
                  </a:cubicBezTo>
                  <a:cubicBezTo>
                    <a:pt x="1611" y="2478"/>
                    <a:pt x="1611" y="2480"/>
                    <a:pt x="1612" y="2482"/>
                  </a:cubicBezTo>
                  <a:cubicBezTo>
                    <a:pt x="1612" y="2482"/>
                    <a:pt x="1612" y="2483"/>
                    <a:pt x="1613" y="2484"/>
                  </a:cubicBezTo>
                  <a:cubicBezTo>
                    <a:pt x="1613" y="2484"/>
                    <a:pt x="1613" y="2485"/>
                    <a:pt x="1613" y="2486"/>
                  </a:cubicBezTo>
                  <a:cubicBezTo>
                    <a:pt x="1614" y="2487"/>
                    <a:pt x="1614" y="2488"/>
                    <a:pt x="1614" y="2489"/>
                  </a:cubicBezTo>
                  <a:cubicBezTo>
                    <a:pt x="1615" y="2490"/>
                    <a:pt x="1615" y="2491"/>
                    <a:pt x="1615" y="2491"/>
                  </a:cubicBezTo>
                  <a:cubicBezTo>
                    <a:pt x="1615" y="2491"/>
                    <a:pt x="1615" y="2490"/>
                    <a:pt x="1615" y="2488"/>
                  </a:cubicBezTo>
                  <a:cubicBezTo>
                    <a:pt x="1615" y="2488"/>
                    <a:pt x="1614" y="2487"/>
                    <a:pt x="1614" y="2485"/>
                  </a:cubicBezTo>
                  <a:cubicBezTo>
                    <a:pt x="1614" y="2485"/>
                    <a:pt x="1614" y="2484"/>
                    <a:pt x="1614" y="2483"/>
                  </a:cubicBezTo>
                  <a:cubicBezTo>
                    <a:pt x="1614" y="2483"/>
                    <a:pt x="1614" y="2482"/>
                    <a:pt x="1613" y="2481"/>
                  </a:cubicBezTo>
                  <a:cubicBezTo>
                    <a:pt x="1613" y="2480"/>
                    <a:pt x="1613" y="2478"/>
                    <a:pt x="1613" y="2476"/>
                  </a:cubicBezTo>
                  <a:cubicBezTo>
                    <a:pt x="1612" y="2474"/>
                    <a:pt x="1612" y="2472"/>
                    <a:pt x="1612" y="2470"/>
                  </a:cubicBezTo>
                  <a:cubicBezTo>
                    <a:pt x="1612" y="2468"/>
                    <a:pt x="1611" y="2465"/>
                    <a:pt x="1611" y="2463"/>
                  </a:cubicBezTo>
                  <a:cubicBezTo>
                    <a:pt x="1611" y="2462"/>
                    <a:pt x="1611" y="2460"/>
                    <a:pt x="1611" y="2459"/>
                  </a:cubicBezTo>
                  <a:cubicBezTo>
                    <a:pt x="1611" y="2458"/>
                    <a:pt x="1611" y="2457"/>
                    <a:pt x="1611" y="2455"/>
                  </a:cubicBezTo>
                  <a:cubicBezTo>
                    <a:pt x="1611" y="2454"/>
                    <a:pt x="1611" y="2452"/>
                    <a:pt x="1611" y="2451"/>
                  </a:cubicBezTo>
                  <a:cubicBezTo>
                    <a:pt x="1611" y="2450"/>
                    <a:pt x="1611" y="2448"/>
                    <a:pt x="1611" y="2447"/>
                  </a:cubicBezTo>
                  <a:cubicBezTo>
                    <a:pt x="1611" y="2444"/>
                    <a:pt x="1611" y="2441"/>
                    <a:pt x="1611" y="2438"/>
                  </a:cubicBezTo>
                  <a:cubicBezTo>
                    <a:pt x="1611" y="2436"/>
                    <a:pt x="1611" y="2435"/>
                    <a:pt x="1611" y="2433"/>
                  </a:cubicBezTo>
                  <a:cubicBezTo>
                    <a:pt x="1611" y="2432"/>
                    <a:pt x="1612" y="2430"/>
                    <a:pt x="1612" y="2428"/>
                  </a:cubicBezTo>
                  <a:cubicBezTo>
                    <a:pt x="1612" y="2427"/>
                    <a:pt x="1612" y="2425"/>
                    <a:pt x="1612" y="2424"/>
                  </a:cubicBezTo>
                  <a:cubicBezTo>
                    <a:pt x="1613" y="2422"/>
                    <a:pt x="1613" y="2420"/>
                    <a:pt x="1613" y="2419"/>
                  </a:cubicBezTo>
                  <a:cubicBezTo>
                    <a:pt x="1613" y="2417"/>
                    <a:pt x="1614" y="2415"/>
                    <a:pt x="1614" y="2414"/>
                  </a:cubicBezTo>
                  <a:cubicBezTo>
                    <a:pt x="1614" y="2412"/>
                    <a:pt x="1615" y="2410"/>
                    <a:pt x="1615" y="2409"/>
                  </a:cubicBezTo>
                  <a:cubicBezTo>
                    <a:pt x="1615" y="2405"/>
                    <a:pt x="1616" y="2402"/>
                    <a:pt x="1617" y="2399"/>
                  </a:cubicBezTo>
                  <a:cubicBezTo>
                    <a:pt x="1617" y="2398"/>
                    <a:pt x="1618" y="2398"/>
                    <a:pt x="1618" y="2397"/>
                  </a:cubicBezTo>
                  <a:cubicBezTo>
                    <a:pt x="1618" y="2397"/>
                    <a:pt x="1618" y="2397"/>
                    <a:pt x="1618" y="2397"/>
                  </a:cubicBezTo>
                  <a:cubicBezTo>
                    <a:pt x="1618" y="2398"/>
                    <a:pt x="1618" y="2400"/>
                    <a:pt x="1619" y="2401"/>
                  </a:cubicBezTo>
                  <a:cubicBezTo>
                    <a:pt x="1619" y="2402"/>
                    <a:pt x="1619" y="2403"/>
                    <a:pt x="1619" y="2404"/>
                  </a:cubicBezTo>
                  <a:cubicBezTo>
                    <a:pt x="1619" y="2404"/>
                    <a:pt x="1620" y="2405"/>
                    <a:pt x="1620" y="2406"/>
                  </a:cubicBezTo>
                  <a:cubicBezTo>
                    <a:pt x="1620" y="2408"/>
                    <a:pt x="1621" y="2410"/>
                    <a:pt x="1621" y="2412"/>
                  </a:cubicBezTo>
                  <a:cubicBezTo>
                    <a:pt x="1622" y="2414"/>
                    <a:pt x="1622" y="2416"/>
                    <a:pt x="1623" y="2419"/>
                  </a:cubicBezTo>
                  <a:cubicBezTo>
                    <a:pt x="1623" y="2421"/>
                    <a:pt x="1623" y="2423"/>
                    <a:pt x="1624" y="2426"/>
                  </a:cubicBezTo>
                  <a:cubicBezTo>
                    <a:pt x="1624" y="2428"/>
                    <a:pt x="1625" y="2430"/>
                    <a:pt x="1625" y="2433"/>
                  </a:cubicBezTo>
                  <a:cubicBezTo>
                    <a:pt x="1626" y="2435"/>
                    <a:pt x="1626" y="2437"/>
                    <a:pt x="1627" y="2440"/>
                  </a:cubicBezTo>
                  <a:cubicBezTo>
                    <a:pt x="1627" y="2442"/>
                    <a:pt x="1628" y="2445"/>
                    <a:pt x="1628" y="2447"/>
                  </a:cubicBezTo>
                  <a:cubicBezTo>
                    <a:pt x="1628" y="2448"/>
                    <a:pt x="1628" y="2449"/>
                    <a:pt x="1628" y="2450"/>
                  </a:cubicBezTo>
                  <a:cubicBezTo>
                    <a:pt x="1629" y="2451"/>
                    <a:pt x="1629" y="2452"/>
                    <a:pt x="1629" y="2453"/>
                  </a:cubicBezTo>
                  <a:cubicBezTo>
                    <a:pt x="1629" y="2455"/>
                    <a:pt x="1630" y="2457"/>
                    <a:pt x="1630" y="2459"/>
                  </a:cubicBezTo>
                  <a:cubicBezTo>
                    <a:pt x="1630" y="2461"/>
                    <a:pt x="1630" y="2463"/>
                    <a:pt x="1631" y="2464"/>
                  </a:cubicBezTo>
                  <a:cubicBezTo>
                    <a:pt x="1631" y="2466"/>
                    <a:pt x="1631" y="2467"/>
                    <a:pt x="1631" y="2468"/>
                  </a:cubicBezTo>
                  <a:cubicBezTo>
                    <a:pt x="1632" y="2469"/>
                    <a:pt x="1632" y="2470"/>
                    <a:pt x="1632" y="2471"/>
                  </a:cubicBezTo>
                  <a:cubicBezTo>
                    <a:pt x="1632" y="2471"/>
                    <a:pt x="1632" y="2472"/>
                    <a:pt x="1632" y="2472"/>
                  </a:cubicBezTo>
                  <a:cubicBezTo>
                    <a:pt x="1632" y="2472"/>
                    <a:pt x="1632" y="2471"/>
                    <a:pt x="1632" y="2471"/>
                  </a:cubicBezTo>
                  <a:cubicBezTo>
                    <a:pt x="1632" y="2470"/>
                    <a:pt x="1633" y="2469"/>
                    <a:pt x="1633" y="2468"/>
                  </a:cubicBezTo>
                  <a:cubicBezTo>
                    <a:pt x="1633" y="2467"/>
                    <a:pt x="1633" y="2466"/>
                    <a:pt x="1634" y="2464"/>
                  </a:cubicBezTo>
                  <a:cubicBezTo>
                    <a:pt x="1634" y="2464"/>
                    <a:pt x="1634" y="2463"/>
                    <a:pt x="1634" y="2462"/>
                  </a:cubicBezTo>
                  <a:cubicBezTo>
                    <a:pt x="1634" y="2461"/>
                    <a:pt x="1634" y="2460"/>
                    <a:pt x="1634" y="2459"/>
                  </a:cubicBezTo>
                  <a:cubicBezTo>
                    <a:pt x="1635" y="2458"/>
                    <a:pt x="1635" y="2457"/>
                    <a:pt x="1635" y="2456"/>
                  </a:cubicBezTo>
                  <a:cubicBezTo>
                    <a:pt x="1635" y="2455"/>
                    <a:pt x="1635" y="2454"/>
                    <a:pt x="1635" y="2453"/>
                  </a:cubicBezTo>
                  <a:cubicBezTo>
                    <a:pt x="1635" y="2452"/>
                    <a:pt x="1635" y="2451"/>
                    <a:pt x="1635" y="2450"/>
                  </a:cubicBezTo>
                  <a:cubicBezTo>
                    <a:pt x="1635" y="2448"/>
                    <a:pt x="1635" y="2447"/>
                    <a:pt x="1635" y="2446"/>
                  </a:cubicBezTo>
                  <a:cubicBezTo>
                    <a:pt x="1635" y="2445"/>
                    <a:pt x="1635" y="2444"/>
                    <a:pt x="1635" y="2442"/>
                  </a:cubicBezTo>
                  <a:cubicBezTo>
                    <a:pt x="1635" y="2441"/>
                    <a:pt x="1634" y="2440"/>
                    <a:pt x="1634" y="2439"/>
                  </a:cubicBezTo>
                  <a:cubicBezTo>
                    <a:pt x="1634" y="2436"/>
                    <a:pt x="1634" y="2434"/>
                    <a:pt x="1633" y="2431"/>
                  </a:cubicBezTo>
                  <a:cubicBezTo>
                    <a:pt x="1633" y="2429"/>
                    <a:pt x="1632" y="2426"/>
                    <a:pt x="1631" y="2424"/>
                  </a:cubicBezTo>
                  <a:cubicBezTo>
                    <a:pt x="1631" y="2423"/>
                    <a:pt x="1631" y="2421"/>
                    <a:pt x="1630" y="2420"/>
                  </a:cubicBezTo>
                  <a:cubicBezTo>
                    <a:pt x="1630" y="2419"/>
                    <a:pt x="1630" y="2418"/>
                    <a:pt x="1629" y="2417"/>
                  </a:cubicBezTo>
                  <a:cubicBezTo>
                    <a:pt x="1629" y="2416"/>
                    <a:pt x="1628" y="2414"/>
                    <a:pt x="1628" y="2413"/>
                  </a:cubicBezTo>
                  <a:cubicBezTo>
                    <a:pt x="1628" y="2412"/>
                    <a:pt x="1627" y="2411"/>
                    <a:pt x="1627" y="2410"/>
                  </a:cubicBezTo>
                  <a:cubicBezTo>
                    <a:pt x="1626" y="2409"/>
                    <a:pt x="1626" y="2408"/>
                    <a:pt x="1625" y="2407"/>
                  </a:cubicBezTo>
                  <a:cubicBezTo>
                    <a:pt x="1625" y="2406"/>
                    <a:pt x="1624" y="2406"/>
                    <a:pt x="1624" y="2405"/>
                  </a:cubicBezTo>
                  <a:cubicBezTo>
                    <a:pt x="1624" y="2404"/>
                    <a:pt x="1623" y="2403"/>
                    <a:pt x="1623" y="2402"/>
                  </a:cubicBezTo>
                  <a:cubicBezTo>
                    <a:pt x="1622" y="2401"/>
                    <a:pt x="1622" y="2401"/>
                    <a:pt x="1621" y="2400"/>
                  </a:cubicBezTo>
                  <a:cubicBezTo>
                    <a:pt x="1621" y="2399"/>
                    <a:pt x="1620" y="2398"/>
                    <a:pt x="1619" y="2397"/>
                  </a:cubicBezTo>
                  <a:cubicBezTo>
                    <a:pt x="1619" y="2396"/>
                    <a:pt x="1618" y="2396"/>
                    <a:pt x="1618" y="2395"/>
                  </a:cubicBezTo>
                  <a:cubicBezTo>
                    <a:pt x="1618" y="2395"/>
                    <a:pt x="1619" y="2394"/>
                    <a:pt x="1619" y="2394"/>
                  </a:cubicBezTo>
                  <a:cubicBezTo>
                    <a:pt x="1619" y="2392"/>
                    <a:pt x="1620" y="2390"/>
                    <a:pt x="1620" y="2389"/>
                  </a:cubicBezTo>
                  <a:cubicBezTo>
                    <a:pt x="1621" y="2387"/>
                    <a:pt x="1621" y="2385"/>
                    <a:pt x="1622" y="2384"/>
                  </a:cubicBezTo>
                  <a:cubicBezTo>
                    <a:pt x="1623" y="2382"/>
                    <a:pt x="1623" y="2380"/>
                    <a:pt x="1624" y="2379"/>
                  </a:cubicBezTo>
                  <a:cubicBezTo>
                    <a:pt x="1625" y="2376"/>
                    <a:pt x="1625" y="2376"/>
                    <a:pt x="1625" y="2376"/>
                  </a:cubicBezTo>
                  <a:cubicBezTo>
                    <a:pt x="1625" y="2375"/>
                    <a:pt x="1626" y="2375"/>
                    <a:pt x="1626" y="2374"/>
                  </a:cubicBezTo>
                  <a:cubicBezTo>
                    <a:pt x="1627" y="2372"/>
                    <a:pt x="1627" y="2370"/>
                    <a:pt x="1628" y="2369"/>
                  </a:cubicBezTo>
                  <a:cubicBezTo>
                    <a:pt x="1628" y="2368"/>
                    <a:pt x="1628" y="2368"/>
                    <a:pt x="1628" y="2368"/>
                  </a:cubicBezTo>
                  <a:cubicBezTo>
                    <a:pt x="1628" y="2368"/>
                    <a:pt x="1628" y="2368"/>
                    <a:pt x="1628" y="2368"/>
                  </a:cubicBezTo>
                  <a:cubicBezTo>
                    <a:pt x="1628" y="2368"/>
                    <a:pt x="1628" y="2368"/>
                    <a:pt x="1628" y="2368"/>
                  </a:cubicBezTo>
                  <a:cubicBezTo>
                    <a:pt x="1628" y="2368"/>
                    <a:pt x="1628" y="2368"/>
                    <a:pt x="1628" y="2368"/>
                  </a:cubicBezTo>
                  <a:cubicBezTo>
                    <a:pt x="1629" y="2368"/>
                    <a:pt x="1629" y="2368"/>
                    <a:pt x="1629" y="2368"/>
                  </a:cubicBezTo>
                  <a:cubicBezTo>
                    <a:pt x="1629" y="2366"/>
                    <a:pt x="1629" y="2366"/>
                    <a:pt x="1629" y="2366"/>
                  </a:cubicBezTo>
                  <a:cubicBezTo>
                    <a:pt x="1630" y="2366"/>
                    <a:pt x="1630" y="2365"/>
                    <a:pt x="1630" y="2364"/>
                  </a:cubicBezTo>
                  <a:cubicBezTo>
                    <a:pt x="1631" y="2362"/>
                    <a:pt x="1632" y="2361"/>
                    <a:pt x="1633" y="2359"/>
                  </a:cubicBezTo>
                  <a:cubicBezTo>
                    <a:pt x="1634" y="2356"/>
                    <a:pt x="1636" y="2353"/>
                    <a:pt x="1638" y="2350"/>
                  </a:cubicBezTo>
                  <a:cubicBezTo>
                    <a:pt x="1640" y="2347"/>
                    <a:pt x="1641" y="2344"/>
                    <a:pt x="1643" y="2341"/>
                  </a:cubicBezTo>
                  <a:cubicBezTo>
                    <a:pt x="1646" y="2335"/>
                    <a:pt x="1649" y="2329"/>
                    <a:pt x="1652" y="2324"/>
                  </a:cubicBezTo>
                  <a:cubicBezTo>
                    <a:pt x="1652" y="2324"/>
                    <a:pt x="1652" y="2324"/>
                    <a:pt x="1652" y="2323"/>
                  </a:cubicBezTo>
                  <a:cubicBezTo>
                    <a:pt x="1652" y="2327"/>
                    <a:pt x="1651" y="2330"/>
                    <a:pt x="1650" y="2334"/>
                  </a:cubicBezTo>
                  <a:cubicBezTo>
                    <a:pt x="1649" y="2341"/>
                    <a:pt x="1648" y="2349"/>
                    <a:pt x="1647" y="2357"/>
                  </a:cubicBezTo>
                  <a:cubicBezTo>
                    <a:pt x="1646" y="2361"/>
                    <a:pt x="1646" y="2365"/>
                    <a:pt x="1646" y="2369"/>
                  </a:cubicBezTo>
                  <a:cubicBezTo>
                    <a:pt x="1645" y="2371"/>
                    <a:pt x="1645" y="2373"/>
                    <a:pt x="1645" y="2375"/>
                  </a:cubicBezTo>
                  <a:cubicBezTo>
                    <a:pt x="1645" y="2377"/>
                    <a:pt x="1645" y="2379"/>
                    <a:pt x="1645" y="2381"/>
                  </a:cubicBezTo>
                  <a:cubicBezTo>
                    <a:pt x="1644" y="2390"/>
                    <a:pt x="1644" y="2398"/>
                    <a:pt x="1643" y="2407"/>
                  </a:cubicBezTo>
                  <a:cubicBezTo>
                    <a:pt x="1643" y="2415"/>
                    <a:pt x="1644" y="2424"/>
                    <a:pt x="1644" y="2432"/>
                  </a:cubicBezTo>
                  <a:cubicBezTo>
                    <a:pt x="1644" y="2434"/>
                    <a:pt x="1644" y="2436"/>
                    <a:pt x="1645" y="2438"/>
                  </a:cubicBezTo>
                  <a:cubicBezTo>
                    <a:pt x="1645" y="2439"/>
                    <a:pt x="1645" y="2440"/>
                    <a:pt x="1645" y="2442"/>
                  </a:cubicBezTo>
                  <a:cubicBezTo>
                    <a:pt x="1645" y="2443"/>
                    <a:pt x="1645" y="2444"/>
                    <a:pt x="1645" y="2445"/>
                  </a:cubicBezTo>
                  <a:cubicBezTo>
                    <a:pt x="1645" y="2447"/>
                    <a:pt x="1646" y="2449"/>
                    <a:pt x="1646" y="2451"/>
                  </a:cubicBezTo>
                  <a:cubicBezTo>
                    <a:pt x="1646" y="2453"/>
                    <a:pt x="1646" y="2455"/>
                    <a:pt x="1646" y="2457"/>
                  </a:cubicBezTo>
                  <a:cubicBezTo>
                    <a:pt x="1648" y="2465"/>
                    <a:pt x="1649" y="2472"/>
                    <a:pt x="1651" y="2479"/>
                  </a:cubicBezTo>
                  <a:cubicBezTo>
                    <a:pt x="1652" y="2487"/>
                    <a:pt x="1654" y="2493"/>
                    <a:pt x="1656" y="2500"/>
                  </a:cubicBezTo>
                  <a:cubicBezTo>
                    <a:pt x="1657" y="2503"/>
                    <a:pt x="1658" y="2506"/>
                    <a:pt x="1658" y="2508"/>
                  </a:cubicBezTo>
                  <a:cubicBezTo>
                    <a:pt x="1659" y="2511"/>
                    <a:pt x="1660" y="2514"/>
                    <a:pt x="1661" y="2516"/>
                  </a:cubicBezTo>
                  <a:cubicBezTo>
                    <a:pt x="1662" y="2518"/>
                    <a:pt x="1663" y="2521"/>
                    <a:pt x="1664" y="2523"/>
                  </a:cubicBezTo>
                  <a:cubicBezTo>
                    <a:pt x="1665" y="2525"/>
                    <a:pt x="1666" y="2527"/>
                    <a:pt x="1666" y="2528"/>
                  </a:cubicBezTo>
                  <a:cubicBezTo>
                    <a:pt x="1668" y="2532"/>
                    <a:pt x="1669" y="2534"/>
                    <a:pt x="1670" y="2536"/>
                  </a:cubicBezTo>
                  <a:cubicBezTo>
                    <a:pt x="1671" y="2538"/>
                    <a:pt x="1672" y="2539"/>
                    <a:pt x="1672" y="2539"/>
                  </a:cubicBezTo>
                  <a:cubicBezTo>
                    <a:pt x="1672" y="2539"/>
                    <a:pt x="1671" y="2538"/>
                    <a:pt x="1671" y="2536"/>
                  </a:cubicBezTo>
                  <a:cubicBezTo>
                    <a:pt x="1670" y="2534"/>
                    <a:pt x="1669" y="2531"/>
                    <a:pt x="1668" y="2528"/>
                  </a:cubicBezTo>
                  <a:cubicBezTo>
                    <a:pt x="1667" y="2526"/>
                    <a:pt x="1667" y="2524"/>
                    <a:pt x="1666" y="2522"/>
                  </a:cubicBezTo>
                  <a:cubicBezTo>
                    <a:pt x="1666" y="2520"/>
                    <a:pt x="1665" y="2518"/>
                    <a:pt x="1664" y="2515"/>
                  </a:cubicBezTo>
                  <a:cubicBezTo>
                    <a:pt x="1664" y="2513"/>
                    <a:pt x="1663" y="2510"/>
                    <a:pt x="1662" y="2507"/>
                  </a:cubicBezTo>
                  <a:cubicBezTo>
                    <a:pt x="1662" y="2504"/>
                    <a:pt x="1661" y="2501"/>
                    <a:pt x="1660" y="2498"/>
                  </a:cubicBezTo>
                  <a:cubicBezTo>
                    <a:pt x="1659" y="2492"/>
                    <a:pt x="1657" y="2486"/>
                    <a:pt x="1656" y="2478"/>
                  </a:cubicBezTo>
                  <a:cubicBezTo>
                    <a:pt x="1655" y="2471"/>
                    <a:pt x="1654" y="2464"/>
                    <a:pt x="1653" y="2456"/>
                  </a:cubicBezTo>
                  <a:cubicBezTo>
                    <a:pt x="1653" y="2448"/>
                    <a:pt x="1652" y="2440"/>
                    <a:pt x="1652" y="2432"/>
                  </a:cubicBezTo>
                  <a:cubicBezTo>
                    <a:pt x="1651" y="2423"/>
                    <a:pt x="1651" y="2415"/>
                    <a:pt x="1651" y="2407"/>
                  </a:cubicBezTo>
                  <a:cubicBezTo>
                    <a:pt x="1651" y="2398"/>
                    <a:pt x="1652" y="2390"/>
                    <a:pt x="1652" y="2382"/>
                  </a:cubicBezTo>
                  <a:cubicBezTo>
                    <a:pt x="1653" y="2373"/>
                    <a:pt x="1653" y="2365"/>
                    <a:pt x="1654" y="2357"/>
                  </a:cubicBezTo>
                  <a:cubicBezTo>
                    <a:pt x="1655" y="2350"/>
                    <a:pt x="1655" y="2342"/>
                    <a:pt x="1656" y="2335"/>
                  </a:cubicBezTo>
                  <a:cubicBezTo>
                    <a:pt x="1656" y="2333"/>
                    <a:pt x="1657" y="2331"/>
                    <a:pt x="1657" y="2328"/>
                  </a:cubicBezTo>
                  <a:cubicBezTo>
                    <a:pt x="1662" y="2309"/>
                    <a:pt x="1671" y="2290"/>
                    <a:pt x="1683" y="2277"/>
                  </a:cubicBezTo>
                  <a:cubicBezTo>
                    <a:pt x="1705" y="2304"/>
                    <a:pt x="1719" y="2331"/>
                    <a:pt x="1729" y="2361"/>
                  </a:cubicBezTo>
                  <a:cubicBezTo>
                    <a:pt x="1729" y="2361"/>
                    <a:pt x="1729" y="2361"/>
                    <a:pt x="1729" y="2361"/>
                  </a:cubicBezTo>
                  <a:cubicBezTo>
                    <a:pt x="1729" y="2364"/>
                    <a:pt x="1728" y="2367"/>
                    <a:pt x="1727" y="2370"/>
                  </a:cubicBezTo>
                  <a:cubicBezTo>
                    <a:pt x="1726" y="2373"/>
                    <a:pt x="1725" y="2376"/>
                    <a:pt x="1723" y="2379"/>
                  </a:cubicBezTo>
                  <a:cubicBezTo>
                    <a:pt x="1723" y="2380"/>
                    <a:pt x="1723" y="2380"/>
                    <a:pt x="1723" y="2381"/>
                  </a:cubicBezTo>
                  <a:cubicBezTo>
                    <a:pt x="1723" y="2381"/>
                    <a:pt x="1722" y="2381"/>
                    <a:pt x="1722" y="2382"/>
                  </a:cubicBezTo>
                  <a:cubicBezTo>
                    <a:pt x="1722" y="2383"/>
                    <a:pt x="1721" y="2383"/>
                    <a:pt x="1721" y="2384"/>
                  </a:cubicBezTo>
                  <a:cubicBezTo>
                    <a:pt x="1720" y="2385"/>
                    <a:pt x="1720" y="2386"/>
                    <a:pt x="1719" y="2387"/>
                  </a:cubicBezTo>
                  <a:cubicBezTo>
                    <a:pt x="1719" y="2388"/>
                    <a:pt x="1718" y="2389"/>
                    <a:pt x="1718" y="2389"/>
                  </a:cubicBezTo>
                  <a:cubicBezTo>
                    <a:pt x="1717" y="2391"/>
                    <a:pt x="1716" y="2393"/>
                    <a:pt x="1715" y="2395"/>
                  </a:cubicBezTo>
                  <a:cubicBezTo>
                    <a:pt x="1713" y="2397"/>
                    <a:pt x="1712" y="2398"/>
                    <a:pt x="1711" y="2400"/>
                  </a:cubicBezTo>
                  <a:cubicBezTo>
                    <a:pt x="1709" y="2404"/>
                    <a:pt x="1706" y="2407"/>
                    <a:pt x="1704" y="2411"/>
                  </a:cubicBezTo>
                  <a:cubicBezTo>
                    <a:pt x="1701" y="2415"/>
                    <a:pt x="1699" y="2419"/>
                    <a:pt x="1697" y="2422"/>
                  </a:cubicBezTo>
                  <a:cubicBezTo>
                    <a:pt x="1696" y="2424"/>
                    <a:pt x="1696" y="2424"/>
                    <a:pt x="1696" y="2424"/>
                  </a:cubicBezTo>
                  <a:cubicBezTo>
                    <a:pt x="1696" y="2425"/>
                    <a:pt x="1696" y="2425"/>
                    <a:pt x="1696" y="2425"/>
                  </a:cubicBezTo>
                  <a:cubicBezTo>
                    <a:pt x="1695" y="2425"/>
                    <a:pt x="1695" y="2425"/>
                    <a:pt x="1695" y="2425"/>
                  </a:cubicBezTo>
                  <a:cubicBezTo>
                    <a:pt x="1695" y="2426"/>
                    <a:pt x="1694" y="2427"/>
                    <a:pt x="1694" y="2428"/>
                  </a:cubicBezTo>
                  <a:cubicBezTo>
                    <a:pt x="1693" y="2429"/>
                    <a:pt x="1693" y="2430"/>
                    <a:pt x="1692" y="2431"/>
                  </a:cubicBezTo>
                  <a:cubicBezTo>
                    <a:pt x="1692" y="2432"/>
                    <a:pt x="1691" y="2433"/>
                    <a:pt x="1691" y="2434"/>
                  </a:cubicBezTo>
                  <a:cubicBezTo>
                    <a:pt x="1689" y="2438"/>
                    <a:pt x="1688" y="2442"/>
                    <a:pt x="1687" y="2446"/>
                  </a:cubicBezTo>
                  <a:cubicBezTo>
                    <a:pt x="1687" y="2448"/>
                    <a:pt x="1686" y="2450"/>
                    <a:pt x="1686" y="2452"/>
                  </a:cubicBezTo>
                  <a:cubicBezTo>
                    <a:pt x="1686" y="2453"/>
                    <a:pt x="1685" y="2455"/>
                    <a:pt x="1685" y="2457"/>
                  </a:cubicBezTo>
                  <a:cubicBezTo>
                    <a:pt x="1685" y="2459"/>
                    <a:pt x="1685" y="2460"/>
                    <a:pt x="1685" y="2462"/>
                  </a:cubicBezTo>
                  <a:cubicBezTo>
                    <a:pt x="1685" y="2463"/>
                    <a:pt x="1685" y="2463"/>
                    <a:pt x="1685" y="2464"/>
                  </a:cubicBezTo>
                  <a:cubicBezTo>
                    <a:pt x="1685" y="2465"/>
                    <a:pt x="1685" y="2465"/>
                    <a:pt x="1685" y="2466"/>
                  </a:cubicBezTo>
                  <a:cubicBezTo>
                    <a:pt x="1685" y="2469"/>
                    <a:pt x="1686" y="2471"/>
                    <a:pt x="1686" y="2473"/>
                  </a:cubicBezTo>
                  <a:cubicBezTo>
                    <a:pt x="1687" y="2474"/>
                    <a:pt x="1687" y="2475"/>
                    <a:pt x="1687" y="2476"/>
                  </a:cubicBezTo>
                  <a:cubicBezTo>
                    <a:pt x="1687" y="2476"/>
                    <a:pt x="1687" y="2477"/>
                    <a:pt x="1688" y="2478"/>
                  </a:cubicBezTo>
                  <a:cubicBezTo>
                    <a:pt x="1688" y="2479"/>
                    <a:pt x="1688" y="2479"/>
                    <a:pt x="1688" y="2479"/>
                  </a:cubicBezTo>
                  <a:cubicBezTo>
                    <a:pt x="1688" y="2479"/>
                    <a:pt x="1688" y="2479"/>
                    <a:pt x="1688" y="2477"/>
                  </a:cubicBezTo>
                  <a:cubicBezTo>
                    <a:pt x="1688" y="2477"/>
                    <a:pt x="1688" y="2476"/>
                    <a:pt x="1688" y="2476"/>
                  </a:cubicBezTo>
                  <a:cubicBezTo>
                    <a:pt x="1688" y="2475"/>
                    <a:pt x="1688" y="2474"/>
                    <a:pt x="1688" y="2473"/>
                  </a:cubicBezTo>
                  <a:cubicBezTo>
                    <a:pt x="1688" y="2471"/>
                    <a:pt x="1688" y="2469"/>
                    <a:pt x="1688" y="2466"/>
                  </a:cubicBezTo>
                  <a:cubicBezTo>
                    <a:pt x="1688" y="2465"/>
                    <a:pt x="1688" y="2464"/>
                    <a:pt x="1689" y="2462"/>
                  </a:cubicBezTo>
                  <a:cubicBezTo>
                    <a:pt x="1689" y="2461"/>
                    <a:pt x="1689" y="2459"/>
                    <a:pt x="1690" y="2458"/>
                  </a:cubicBezTo>
                  <a:cubicBezTo>
                    <a:pt x="1690" y="2454"/>
                    <a:pt x="1691" y="2451"/>
                    <a:pt x="1693" y="2448"/>
                  </a:cubicBezTo>
                  <a:cubicBezTo>
                    <a:pt x="1694" y="2444"/>
                    <a:pt x="1696" y="2441"/>
                    <a:pt x="1697" y="2437"/>
                  </a:cubicBezTo>
                  <a:cubicBezTo>
                    <a:pt x="1698" y="2436"/>
                    <a:pt x="1698" y="2435"/>
                    <a:pt x="1699" y="2434"/>
                  </a:cubicBezTo>
                  <a:cubicBezTo>
                    <a:pt x="1699" y="2434"/>
                    <a:pt x="1700" y="2433"/>
                    <a:pt x="1700" y="2432"/>
                  </a:cubicBezTo>
                  <a:cubicBezTo>
                    <a:pt x="1701" y="2431"/>
                    <a:pt x="1701" y="2430"/>
                    <a:pt x="1702" y="2429"/>
                  </a:cubicBezTo>
                  <a:cubicBezTo>
                    <a:pt x="1702" y="2428"/>
                    <a:pt x="1702" y="2428"/>
                    <a:pt x="1702" y="2428"/>
                  </a:cubicBezTo>
                  <a:cubicBezTo>
                    <a:pt x="1703" y="2428"/>
                    <a:pt x="1703" y="2428"/>
                    <a:pt x="1703" y="2428"/>
                  </a:cubicBezTo>
                  <a:cubicBezTo>
                    <a:pt x="1703" y="2426"/>
                    <a:pt x="1703" y="2426"/>
                    <a:pt x="1703" y="2426"/>
                  </a:cubicBezTo>
                  <a:cubicBezTo>
                    <a:pt x="1706" y="2423"/>
                    <a:pt x="1708" y="2419"/>
                    <a:pt x="1710" y="2415"/>
                  </a:cubicBezTo>
                  <a:cubicBezTo>
                    <a:pt x="1713" y="2412"/>
                    <a:pt x="1715" y="2408"/>
                    <a:pt x="1718" y="2404"/>
                  </a:cubicBezTo>
                  <a:cubicBezTo>
                    <a:pt x="1719" y="2402"/>
                    <a:pt x="1720" y="2400"/>
                    <a:pt x="1721" y="2399"/>
                  </a:cubicBezTo>
                  <a:cubicBezTo>
                    <a:pt x="1721" y="2398"/>
                    <a:pt x="1722" y="2397"/>
                    <a:pt x="1722" y="2396"/>
                  </a:cubicBezTo>
                  <a:cubicBezTo>
                    <a:pt x="1723" y="2395"/>
                    <a:pt x="1723" y="2394"/>
                    <a:pt x="1724" y="2393"/>
                  </a:cubicBezTo>
                  <a:cubicBezTo>
                    <a:pt x="1725" y="2391"/>
                    <a:pt x="1726" y="2389"/>
                    <a:pt x="1727" y="2387"/>
                  </a:cubicBezTo>
                  <a:cubicBezTo>
                    <a:pt x="1727" y="2386"/>
                    <a:pt x="1727" y="2385"/>
                    <a:pt x="1728" y="2384"/>
                  </a:cubicBezTo>
                  <a:cubicBezTo>
                    <a:pt x="1728" y="2384"/>
                    <a:pt x="1728" y="2383"/>
                    <a:pt x="1728" y="2383"/>
                  </a:cubicBezTo>
                  <a:cubicBezTo>
                    <a:pt x="1729" y="2383"/>
                    <a:pt x="1729" y="2382"/>
                    <a:pt x="1729" y="2382"/>
                  </a:cubicBezTo>
                  <a:cubicBezTo>
                    <a:pt x="1730" y="2378"/>
                    <a:pt x="1731" y="2374"/>
                    <a:pt x="1732" y="2371"/>
                  </a:cubicBezTo>
                  <a:cubicBezTo>
                    <a:pt x="1732" y="2370"/>
                    <a:pt x="1732" y="2369"/>
                    <a:pt x="1732" y="2368"/>
                  </a:cubicBezTo>
                  <a:cubicBezTo>
                    <a:pt x="1734" y="2372"/>
                    <a:pt x="1735" y="2376"/>
                    <a:pt x="1736" y="2380"/>
                  </a:cubicBezTo>
                  <a:cubicBezTo>
                    <a:pt x="1736" y="2381"/>
                    <a:pt x="1736" y="2382"/>
                    <a:pt x="1736" y="2383"/>
                  </a:cubicBezTo>
                  <a:cubicBezTo>
                    <a:pt x="1736" y="2388"/>
                    <a:pt x="1736" y="2392"/>
                    <a:pt x="1735" y="2397"/>
                  </a:cubicBezTo>
                  <a:cubicBezTo>
                    <a:pt x="1735" y="2399"/>
                    <a:pt x="1734" y="2402"/>
                    <a:pt x="1734" y="2404"/>
                  </a:cubicBezTo>
                  <a:cubicBezTo>
                    <a:pt x="1734" y="2405"/>
                    <a:pt x="1733" y="2406"/>
                    <a:pt x="1733" y="2408"/>
                  </a:cubicBezTo>
                  <a:cubicBezTo>
                    <a:pt x="1733" y="2409"/>
                    <a:pt x="1732" y="2410"/>
                    <a:pt x="1732" y="2411"/>
                  </a:cubicBezTo>
                  <a:cubicBezTo>
                    <a:pt x="1731" y="2414"/>
                    <a:pt x="1731" y="2416"/>
                    <a:pt x="1730" y="2419"/>
                  </a:cubicBezTo>
                  <a:cubicBezTo>
                    <a:pt x="1729" y="2421"/>
                    <a:pt x="1728" y="2424"/>
                    <a:pt x="1727" y="2427"/>
                  </a:cubicBezTo>
                  <a:cubicBezTo>
                    <a:pt x="1725" y="2432"/>
                    <a:pt x="1723" y="2437"/>
                    <a:pt x="1721" y="2443"/>
                  </a:cubicBezTo>
                  <a:cubicBezTo>
                    <a:pt x="1721" y="2445"/>
                    <a:pt x="1720" y="2448"/>
                    <a:pt x="1719" y="2451"/>
                  </a:cubicBezTo>
                  <a:cubicBezTo>
                    <a:pt x="1718" y="2453"/>
                    <a:pt x="1718" y="2453"/>
                    <a:pt x="1718" y="2453"/>
                  </a:cubicBezTo>
                  <a:cubicBezTo>
                    <a:pt x="1718" y="2455"/>
                    <a:pt x="1718" y="2455"/>
                    <a:pt x="1718" y="2455"/>
                  </a:cubicBezTo>
                  <a:cubicBezTo>
                    <a:pt x="1717" y="2456"/>
                    <a:pt x="1717" y="2458"/>
                    <a:pt x="1717" y="2459"/>
                  </a:cubicBezTo>
                  <a:cubicBezTo>
                    <a:pt x="1715" y="2465"/>
                    <a:pt x="1714" y="2470"/>
                    <a:pt x="1713" y="2476"/>
                  </a:cubicBezTo>
                  <a:cubicBezTo>
                    <a:pt x="1713" y="2481"/>
                    <a:pt x="1712" y="2486"/>
                    <a:pt x="1712" y="2491"/>
                  </a:cubicBezTo>
                  <a:cubicBezTo>
                    <a:pt x="1712" y="2494"/>
                    <a:pt x="1712" y="2496"/>
                    <a:pt x="1712" y="2498"/>
                  </a:cubicBezTo>
                  <a:cubicBezTo>
                    <a:pt x="1712" y="2501"/>
                    <a:pt x="1712" y="2503"/>
                    <a:pt x="1712" y="2505"/>
                  </a:cubicBezTo>
                  <a:cubicBezTo>
                    <a:pt x="1712" y="2510"/>
                    <a:pt x="1713" y="2513"/>
                    <a:pt x="1714" y="2517"/>
                  </a:cubicBezTo>
                  <a:cubicBezTo>
                    <a:pt x="1715" y="2520"/>
                    <a:pt x="1717" y="2523"/>
                    <a:pt x="1718" y="2525"/>
                  </a:cubicBezTo>
                  <a:cubicBezTo>
                    <a:pt x="1719" y="2526"/>
                    <a:pt x="1719" y="2526"/>
                    <a:pt x="1719" y="2527"/>
                  </a:cubicBezTo>
                  <a:cubicBezTo>
                    <a:pt x="1720" y="2527"/>
                    <a:pt x="1720" y="2528"/>
                    <a:pt x="1720" y="2528"/>
                  </a:cubicBezTo>
                  <a:cubicBezTo>
                    <a:pt x="1721" y="2529"/>
                    <a:pt x="1721" y="2529"/>
                    <a:pt x="1722" y="2530"/>
                  </a:cubicBezTo>
                  <a:cubicBezTo>
                    <a:pt x="1723" y="2531"/>
                    <a:pt x="1723" y="2531"/>
                    <a:pt x="1723" y="2531"/>
                  </a:cubicBezTo>
                  <a:cubicBezTo>
                    <a:pt x="1723" y="2531"/>
                    <a:pt x="1723" y="2531"/>
                    <a:pt x="1722" y="2530"/>
                  </a:cubicBezTo>
                  <a:cubicBezTo>
                    <a:pt x="1722" y="2529"/>
                    <a:pt x="1721" y="2528"/>
                    <a:pt x="1721" y="2528"/>
                  </a:cubicBezTo>
                  <a:cubicBezTo>
                    <a:pt x="1721" y="2527"/>
                    <a:pt x="1721" y="2527"/>
                    <a:pt x="1720" y="2526"/>
                  </a:cubicBezTo>
                  <a:cubicBezTo>
                    <a:pt x="1720" y="2526"/>
                    <a:pt x="1720" y="2525"/>
                    <a:pt x="1720" y="2525"/>
                  </a:cubicBezTo>
                  <a:cubicBezTo>
                    <a:pt x="1719" y="2522"/>
                    <a:pt x="1718" y="2520"/>
                    <a:pt x="1717" y="2516"/>
                  </a:cubicBezTo>
                  <a:cubicBezTo>
                    <a:pt x="1717" y="2513"/>
                    <a:pt x="1717" y="2509"/>
                    <a:pt x="1717" y="2505"/>
                  </a:cubicBezTo>
                  <a:cubicBezTo>
                    <a:pt x="1717" y="2503"/>
                    <a:pt x="1717" y="2501"/>
                    <a:pt x="1717" y="2499"/>
                  </a:cubicBezTo>
                  <a:cubicBezTo>
                    <a:pt x="1717" y="2496"/>
                    <a:pt x="1717" y="2494"/>
                    <a:pt x="1718" y="2492"/>
                  </a:cubicBezTo>
                  <a:cubicBezTo>
                    <a:pt x="1718" y="2487"/>
                    <a:pt x="1719" y="2482"/>
                    <a:pt x="1720" y="2477"/>
                  </a:cubicBezTo>
                  <a:cubicBezTo>
                    <a:pt x="1721" y="2474"/>
                    <a:pt x="1721" y="2472"/>
                    <a:pt x="1722" y="2469"/>
                  </a:cubicBezTo>
                  <a:cubicBezTo>
                    <a:pt x="1723" y="2466"/>
                    <a:pt x="1723" y="2464"/>
                    <a:pt x="1724" y="2461"/>
                  </a:cubicBezTo>
                  <a:cubicBezTo>
                    <a:pt x="1724" y="2460"/>
                    <a:pt x="1725" y="2458"/>
                    <a:pt x="1725" y="2457"/>
                  </a:cubicBezTo>
                  <a:cubicBezTo>
                    <a:pt x="1725" y="2456"/>
                    <a:pt x="1726" y="2454"/>
                    <a:pt x="1726" y="2453"/>
                  </a:cubicBezTo>
                  <a:cubicBezTo>
                    <a:pt x="1727" y="2450"/>
                    <a:pt x="1728" y="2448"/>
                    <a:pt x="1729" y="2445"/>
                  </a:cubicBezTo>
                  <a:cubicBezTo>
                    <a:pt x="1731" y="2440"/>
                    <a:pt x="1733" y="2435"/>
                    <a:pt x="1734" y="2429"/>
                  </a:cubicBezTo>
                  <a:cubicBezTo>
                    <a:pt x="1735" y="2426"/>
                    <a:pt x="1736" y="2424"/>
                    <a:pt x="1737" y="2421"/>
                  </a:cubicBezTo>
                  <a:cubicBezTo>
                    <a:pt x="1738" y="2418"/>
                    <a:pt x="1738" y="2416"/>
                    <a:pt x="1739" y="2413"/>
                  </a:cubicBezTo>
                  <a:cubicBezTo>
                    <a:pt x="1739" y="2412"/>
                    <a:pt x="1739" y="2410"/>
                    <a:pt x="1740" y="2409"/>
                  </a:cubicBezTo>
                  <a:cubicBezTo>
                    <a:pt x="1740" y="2408"/>
                    <a:pt x="1740" y="2406"/>
                    <a:pt x="1740" y="2405"/>
                  </a:cubicBezTo>
                  <a:cubicBezTo>
                    <a:pt x="1741" y="2402"/>
                    <a:pt x="1741" y="2400"/>
                    <a:pt x="1741" y="2397"/>
                  </a:cubicBezTo>
                  <a:cubicBezTo>
                    <a:pt x="1741" y="2397"/>
                    <a:pt x="1741" y="2396"/>
                    <a:pt x="1741" y="2396"/>
                  </a:cubicBezTo>
                  <a:cubicBezTo>
                    <a:pt x="1747" y="2417"/>
                    <a:pt x="1753" y="2439"/>
                    <a:pt x="1759" y="2464"/>
                  </a:cubicBezTo>
                  <a:cubicBezTo>
                    <a:pt x="1759" y="2467"/>
                    <a:pt x="1759" y="2470"/>
                    <a:pt x="1759" y="2474"/>
                  </a:cubicBezTo>
                  <a:cubicBezTo>
                    <a:pt x="1759" y="2481"/>
                    <a:pt x="1759" y="2488"/>
                    <a:pt x="1758" y="2495"/>
                  </a:cubicBezTo>
                  <a:cubicBezTo>
                    <a:pt x="1758" y="2503"/>
                    <a:pt x="1757" y="2510"/>
                    <a:pt x="1756" y="2517"/>
                  </a:cubicBezTo>
                  <a:cubicBezTo>
                    <a:pt x="1755" y="2525"/>
                    <a:pt x="1754" y="2532"/>
                    <a:pt x="1752" y="2539"/>
                  </a:cubicBezTo>
                  <a:cubicBezTo>
                    <a:pt x="1750" y="2546"/>
                    <a:pt x="1748" y="2553"/>
                    <a:pt x="1746" y="2560"/>
                  </a:cubicBezTo>
                  <a:cubicBezTo>
                    <a:pt x="1744" y="2567"/>
                    <a:pt x="1742" y="2573"/>
                    <a:pt x="1740" y="2579"/>
                  </a:cubicBezTo>
                  <a:cubicBezTo>
                    <a:pt x="1737" y="2585"/>
                    <a:pt x="1735" y="2591"/>
                    <a:pt x="1733" y="2596"/>
                  </a:cubicBezTo>
                  <a:cubicBezTo>
                    <a:pt x="1732" y="2598"/>
                    <a:pt x="1730" y="2601"/>
                    <a:pt x="1729" y="2603"/>
                  </a:cubicBezTo>
                  <a:cubicBezTo>
                    <a:pt x="1728" y="2605"/>
                    <a:pt x="1727" y="2608"/>
                    <a:pt x="1726" y="2610"/>
                  </a:cubicBezTo>
                  <a:cubicBezTo>
                    <a:pt x="1725" y="2612"/>
                    <a:pt x="1724" y="2614"/>
                    <a:pt x="1723" y="2615"/>
                  </a:cubicBezTo>
                  <a:cubicBezTo>
                    <a:pt x="1722" y="2617"/>
                    <a:pt x="1721" y="2619"/>
                    <a:pt x="1720" y="2620"/>
                  </a:cubicBezTo>
                  <a:cubicBezTo>
                    <a:pt x="1719" y="2623"/>
                    <a:pt x="1717" y="2625"/>
                    <a:pt x="1716" y="2627"/>
                  </a:cubicBezTo>
                  <a:cubicBezTo>
                    <a:pt x="1715" y="2628"/>
                    <a:pt x="1715" y="2629"/>
                    <a:pt x="1715" y="2629"/>
                  </a:cubicBezTo>
                  <a:cubicBezTo>
                    <a:pt x="1715" y="2629"/>
                    <a:pt x="1715" y="2628"/>
                    <a:pt x="1717" y="2627"/>
                  </a:cubicBezTo>
                  <a:cubicBezTo>
                    <a:pt x="1718" y="2626"/>
                    <a:pt x="1719" y="2624"/>
                    <a:pt x="1721" y="2621"/>
                  </a:cubicBezTo>
                  <a:cubicBezTo>
                    <a:pt x="1722" y="2620"/>
                    <a:pt x="1724" y="2618"/>
                    <a:pt x="1725" y="2617"/>
                  </a:cubicBezTo>
                  <a:cubicBezTo>
                    <a:pt x="1726" y="2615"/>
                    <a:pt x="1727" y="2613"/>
                    <a:pt x="1729" y="2611"/>
                  </a:cubicBezTo>
                  <a:cubicBezTo>
                    <a:pt x="1730" y="2609"/>
                    <a:pt x="1731" y="2607"/>
                    <a:pt x="1733" y="2605"/>
                  </a:cubicBezTo>
                  <a:cubicBezTo>
                    <a:pt x="1734" y="2603"/>
                    <a:pt x="1735" y="2600"/>
                    <a:pt x="1737" y="2598"/>
                  </a:cubicBezTo>
                  <a:cubicBezTo>
                    <a:pt x="1738" y="2595"/>
                    <a:pt x="1740" y="2593"/>
                    <a:pt x="1741" y="2590"/>
                  </a:cubicBezTo>
                  <a:cubicBezTo>
                    <a:pt x="1742" y="2587"/>
                    <a:pt x="1744" y="2584"/>
                    <a:pt x="1745" y="2581"/>
                  </a:cubicBezTo>
                  <a:cubicBezTo>
                    <a:pt x="1748" y="2575"/>
                    <a:pt x="1751" y="2569"/>
                    <a:pt x="1753" y="2562"/>
                  </a:cubicBezTo>
                  <a:cubicBezTo>
                    <a:pt x="1754" y="2561"/>
                    <a:pt x="1754" y="2559"/>
                    <a:pt x="1755" y="2557"/>
                  </a:cubicBezTo>
                  <a:cubicBezTo>
                    <a:pt x="1755" y="2555"/>
                    <a:pt x="1756" y="2554"/>
                    <a:pt x="1756" y="2552"/>
                  </a:cubicBezTo>
                  <a:cubicBezTo>
                    <a:pt x="1758" y="2548"/>
                    <a:pt x="1758" y="2545"/>
                    <a:pt x="1759" y="2541"/>
                  </a:cubicBezTo>
                  <a:cubicBezTo>
                    <a:pt x="1761" y="2534"/>
                    <a:pt x="1763" y="2526"/>
                    <a:pt x="1764" y="2518"/>
                  </a:cubicBezTo>
                  <a:cubicBezTo>
                    <a:pt x="1765" y="2511"/>
                    <a:pt x="1766" y="2503"/>
                    <a:pt x="1766" y="2496"/>
                  </a:cubicBezTo>
                  <a:cubicBezTo>
                    <a:pt x="1766" y="2492"/>
                    <a:pt x="1766" y="2488"/>
                    <a:pt x="1766" y="2484"/>
                  </a:cubicBezTo>
                  <a:cubicBezTo>
                    <a:pt x="1766" y="2483"/>
                    <a:pt x="1766" y="2481"/>
                    <a:pt x="1766" y="2479"/>
                  </a:cubicBezTo>
                  <a:cubicBezTo>
                    <a:pt x="1766" y="2477"/>
                    <a:pt x="1766" y="2475"/>
                    <a:pt x="1766" y="2473"/>
                  </a:cubicBezTo>
                  <a:cubicBezTo>
                    <a:pt x="1765" y="2466"/>
                    <a:pt x="1765" y="2459"/>
                    <a:pt x="1764" y="2453"/>
                  </a:cubicBezTo>
                  <a:cubicBezTo>
                    <a:pt x="1763" y="2449"/>
                    <a:pt x="1763" y="2446"/>
                    <a:pt x="1762" y="2443"/>
                  </a:cubicBezTo>
                  <a:cubicBezTo>
                    <a:pt x="1762" y="2442"/>
                    <a:pt x="1762" y="2440"/>
                    <a:pt x="1761" y="2439"/>
                  </a:cubicBezTo>
                  <a:cubicBezTo>
                    <a:pt x="1761" y="2437"/>
                    <a:pt x="1761" y="2436"/>
                    <a:pt x="1760" y="2435"/>
                  </a:cubicBezTo>
                  <a:cubicBezTo>
                    <a:pt x="1760" y="2434"/>
                    <a:pt x="1760" y="2434"/>
                    <a:pt x="1760" y="2433"/>
                  </a:cubicBezTo>
                  <a:cubicBezTo>
                    <a:pt x="1756" y="2400"/>
                    <a:pt x="1749" y="2367"/>
                    <a:pt x="1737" y="2339"/>
                  </a:cubicBezTo>
                  <a:cubicBezTo>
                    <a:pt x="1736" y="2338"/>
                    <a:pt x="1735" y="2337"/>
                    <a:pt x="1735" y="2335"/>
                  </a:cubicBezTo>
                  <a:cubicBezTo>
                    <a:pt x="1736" y="2337"/>
                    <a:pt x="1737" y="2340"/>
                    <a:pt x="1739" y="2342"/>
                  </a:cubicBezTo>
                  <a:cubicBezTo>
                    <a:pt x="1740" y="2344"/>
                    <a:pt x="1741" y="2345"/>
                    <a:pt x="1742" y="2347"/>
                  </a:cubicBezTo>
                  <a:cubicBezTo>
                    <a:pt x="1743" y="2349"/>
                    <a:pt x="1744" y="2351"/>
                    <a:pt x="1745" y="2353"/>
                  </a:cubicBezTo>
                  <a:cubicBezTo>
                    <a:pt x="1747" y="2356"/>
                    <a:pt x="1750" y="2360"/>
                    <a:pt x="1752" y="2363"/>
                  </a:cubicBezTo>
                  <a:cubicBezTo>
                    <a:pt x="1754" y="2367"/>
                    <a:pt x="1757" y="2371"/>
                    <a:pt x="1759" y="2374"/>
                  </a:cubicBezTo>
                  <a:cubicBezTo>
                    <a:pt x="1761" y="2378"/>
                    <a:pt x="1763" y="2381"/>
                    <a:pt x="1765" y="2384"/>
                  </a:cubicBezTo>
                  <a:cubicBezTo>
                    <a:pt x="1768" y="2388"/>
                    <a:pt x="1770" y="2391"/>
                    <a:pt x="1772" y="2394"/>
                  </a:cubicBezTo>
                  <a:cubicBezTo>
                    <a:pt x="1773" y="2396"/>
                    <a:pt x="1774" y="2397"/>
                    <a:pt x="1775" y="2399"/>
                  </a:cubicBezTo>
                  <a:cubicBezTo>
                    <a:pt x="1775" y="2399"/>
                    <a:pt x="1776" y="2400"/>
                    <a:pt x="1776" y="2401"/>
                  </a:cubicBezTo>
                  <a:cubicBezTo>
                    <a:pt x="1777" y="2401"/>
                    <a:pt x="1777" y="2402"/>
                    <a:pt x="1778" y="2403"/>
                  </a:cubicBezTo>
                  <a:cubicBezTo>
                    <a:pt x="1779" y="2405"/>
                    <a:pt x="1781" y="2408"/>
                    <a:pt x="1782" y="2410"/>
                  </a:cubicBezTo>
                  <a:cubicBezTo>
                    <a:pt x="1783" y="2412"/>
                    <a:pt x="1784" y="2414"/>
                    <a:pt x="1784" y="2416"/>
                  </a:cubicBezTo>
                  <a:cubicBezTo>
                    <a:pt x="1785" y="2418"/>
                    <a:pt x="1785" y="2419"/>
                    <a:pt x="1785" y="2420"/>
                  </a:cubicBezTo>
                  <a:cubicBezTo>
                    <a:pt x="1785" y="2421"/>
                    <a:pt x="1785" y="2422"/>
                    <a:pt x="1785" y="2422"/>
                  </a:cubicBezTo>
                  <a:cubicBezTo>
                    <a:pt x="1785" y="2422"/>
                    <a:pt x="1785" y="2421"/>
                    <a:pt x="1785" y="2420"/>
                  </a:cubicBezTo>
                  <a:cubicBezTo>
                    <a:pt x="1785" y="2419"/>
                    <a:pt x="1786" y="2418"/>
                    <a:pt x="1786" y="2416"/>
                  </a:cubicBezTo>
                  <a:cubicBezTo>
                    <a:pt x="1786" y="2414"/>
                    <a:pt x="1786" y="2412"/>
                    <a:pt x="1785" y="2409"/>
                  </a:cubicBezTo>
                  <a:cubicBezTo>
                    <a:pt x="1784" y="2406"/>
                    <a:pt x="1783" y="2403"/>
                    <a:pt x="1782" y="2400"/>
                  </a:cubicBezTo>
                  <a:cubicBezTo>
                    <a:pt x="1780" y="2397"/>
                    <a:pt x="1779" y="2394"/>
                    <a:pt x="1777" y="2391"/>
                  </a:cubicBezTo>
                  <a:cubicBezTo>
                    <a:pt x="1775" y="2388"/>
                    <a:pt x="1773" y="2384"/>
                    <a:pt x="1772" y="2381"/>
                  </a:cubicBezTo>
                  <a:cubicBezTo>
                    <a:pt x="1771" y="2379"/>
                    <a:pt x="1770" y="2377"/>
                    <a:pt x="1768" y="2376"/>
                  </a:cubicBezTo>
                  <a:cubicBezTo>
                    <a:pt x="1767" y="2374"/>
                    <a:pt x="1766" y="2372"/>
                    <a:pt x="1765" y="2370"/>
                  </a:cubicBezTo>
                  <a:cubicBezTo>
                    <a:pt x="1763" y="2366"/>
                    <a:pt x="1761" y="2363"/>
                    <a:pt x="1759" y="2359"/>
                  </a:cubicBezTo>
                  <a:cubicBezTo>
                    <a:pt x="1756" y="2356"/>
                    <a:pt x="1754" y="2352"/>
                    <a:pt x="1752" y="2348"/>
                  </a:cubicBezTo>
                  <a:cubicBezTo>
                    <a:pt x="1749" y="2345"/>
                    <a:pt x="1747" y="2341"/>
                    <a:pt x="1745" y="2338"/>
                  </a:cubicBezTo>
                  <a:cubicBezTo>
                    <a:pt x="1742" y="2335"/>
                    <a:pt x="1740" y="2332"/>
                    <a:pt x="1738" y="2329"/>
                  </a:cubicBezTo>
                  <a:cubicBezTo>
                    <a:pt x="1736" y="2326"/>
                    <a:pt x="1734" y="2323"/>
                    <a:pt x="1732" y="2321"/>
                  </a:cubicBezTo>
                  <a:cubicBezTo>
                    <a:pt x="1728" y="2316"/>
                    <a:pt x="1725" y="2313"/>
                    <a:pt x="1723" y="2310"/>
                  </a:cubicBezTo>
                  <a:cubicBezTo>
                    <a:pt x="1715" y="2294"/>
                    <a:pt x="1707" y="2278"/>
                    <a:pt x="1699" y="2261"/>
                  </a:cubicBezTo>
                  <a:cubicBezTo>
                    <a:pt x="1699" y="2261"/>
                    <a:pt x="1699" y="2261"/>
                    <a:pt x="1699" y="2261"/>
                  </a:cubicBezTo>
                  <a:cubicBezTo>
                    <a:pt x="1701" y="2263"/>
                    <a:pt x="1702" y="2264"/>
                    <a:pt x="1703" y="2265"/>
                  </a:cubicBezTo>
                  <a:cubicBezTo>
                    <a:pt x="1706" y="2267"/>
                    <a:pt x="1709" y="2270"/>
                    <a:pt x="1711" y="2272"/>
                  </a:cubicBezTo>
                  <a:cubicBezTo>
                    <a:pt x="1714" y="2274"/>
                    <a:pt x="1717" y="2276"/>
                    <a:pt x="1720" y="2279"/>
                  </a:cubicBezTo>
                  <a:cubicBezTo>
                    <a:pt x="1726" y="2283"/>
                    <a:pt x="1732" y="2287"/>
                    <a:pt x="1737" y="2291"/>
                  </a:cubicBezTo>
                  <a:cubicBezTo>
                    <a:pt x="1740" y="2293"/>
                    <a:pt x="1743" y="2295"/>
                    <a:pt x="1745" y="2297"/>
                  </a:cubicBezTo>
                  <a:cubicBezTo>
                    <a:pt x="1748" y="2299"/>
                    <a:pt x="1750" y="2301"/>
                    <a:pt x="1752" y="2304"/>
                  </a:cubicBezTo>
                  <a:cubicBezTo>
                    <a:pt x="1752" y="2304"/>
                    <a:pt x="1753" y="2305"/>
                    <a:pt x="1753" y="2305"/>
                  </a:cubicBezTo>
                  <a:cubicBezTo>
                    <a:pt x="1754" y="2306"/>
                    <a:pt x="1754" y="2307"/>
                    <a:pt x="1755" y="2307"/>
                  </a:cubicBezTo>
                  <a:cubicBezTo>
                    <a:pt x="1756" y="2309"/>
                    <a:pt x="1757" y="2310"/>
                    <a:pt x="1758" y="2311"/>
                  </a:cubicBezTo>
                  <a:cubicBezTo>
                    <a:pt x="1758" y="2312"/>
                    <a:pt x="1758" y="2312"/>
                    <a:pt x="1758" y="2312"/>
                  </a:cubicBezTo>
                  <a:cubicBezTo>
                    <a:pt x="1759" y="2313"/>
                    <a:pt x="1759" y="2313"/>
                    <a:pt x="1759" y="2313"/>
                  </a:cubicBezTo>
                  <a:cubicBezTo>
                    <a:pt x="1759" y="2314"/>
                    <a:pt x="1760" y="2314"/>
                    <a:pt x="1760" y="2315"/>
                  </a:cubicBezTo>
                  <a:cubicBezTo>
                    <a:pt x="1761" y="2316"/>
                    <a:pt x="1761" y="2317"/>
                    <a:pt x="1762" y="2319"/>
                  </a:cubicBezTo>
                  <a:cubicBezTo>
                    <a:pt x="1765" y="2324"/>
                    <a:pt x="1767" y="2329"/>
                    <a:pt x="1768" y="2334"/>
                  </a:cubicBezTo>
                  <a:cubicBezTo>
                    <a:pt x="1770" y="2339"/>
                    <a:pt x="1771" y="2344"/>
                    <a:pt x="1772" y="2348"/>
                  </a:cubicBezTo>
                  <a:cubicBezTo>
                    <a:pt x="1773" y="2352"/>
                    <a:pt x="1774" y="2356"/>
                    <a:pt x="1774" y="2359"/>
                  </a:cubicBezTo>
                  <a:cubicBezTo>
                    <a:pt x="1775" y="2362"/>
                    <a:pt x="1776" y="2364"/>
                    <a:pt x="1776" y="2366"/>
                  </a:cubicBezTo>
                  <a:cubicBezTo>
                    <a:pt x="1776" y="2367"/>
                    <a:pt x="1776" y="2368"/>
                    <a:pt x="1776" y="2368"/>
                  </a:cubicBezTo>
                  <a:cubicBezTo>
                    <a:pt x="1776" y="2368"/>
                    <a:pt x="1776" y="2367"/>
                    <a:pt x="1776" y="2366"/>
                  </a:cubicBezTo>
                  <a:cubicBezTo>
                    <a:pt x="1776" y="2364"/>
                    <a:pt x="1776" y="2362"/>
                    <a:pt x="1776" y="2359"/>
                  </a:cubicBezTo>
                  <a:cubicBezTo>
                    <a:pt x="1776" y="2355"/>
                    <a:pt x="1776" y="2352"/>
                    <a:pt x="1775" y="2347"/>
                  </a:cubicBezTo>
                  <a:cubicBezTo>
                    <a:pt x="1775" y="2343"/>
                    <a:pt x="1774" y="2338"/>
                    <a:pt x="1773" y="2333"/>
                  </a:cubicBezTo>
                  <a:cubicBezTo>
                    <a:pt x="1772" y="2328"/>
                    <a:pt x="1770" y="2322"/>
                    <a:pt x="1767" y="2316"/>
                  </a:cubicBezTo>
                  <a:cubicBezTo>
                    <a:pt x="1767" y="2315"/>
                    <a:pt x="1766" y="2313"/>
                    <a:pt x="1765" y="2312"/>
                  </a:cubicBezTo>
                  <a:cubicBezTo>
                    <a:pt x="1765" y="2311"/>
                    <a:pt x="1765" y="2310"/>
                    <a:pt x="1764" y="2310"/>
                  </a:cubicBezTo>
                  <a:cubicBezTo>
                    <a:pt x="1764" y="2309"/>
                    <a:pt x="1764" y="2309"/>
                    <a:pt x="1764" y="2309"/>
                  </a:cubicBezTo>
                  <a:cubicBezTo>
                    <a:pt x="1763" y="2307"/>
                    <a:pt x="1763" y="2307"/>
                    <a:pt x="1763" y="2307"/>
                  </a:cubicBezTo>
                  <a:cubicBezTo>
                    <a:pt x="1763" y="2307"/>
                    <a:pt x="1762" y="2306"/>
                    <a:pt x="1762" y="2305"/>
                  </a:cubicBezTo>
                  <a:cubicBezTo>
                    <a:pt x="1761" y="2305"/>
                    <a:pt x="1761" y="2305"/>
                    <a:pt x="1761" y="2305"/>
                  </a:cubicBezTo>
                  <a:cubicBezTo>
                    <a:pt x="1761" y="2304"/>
                    <a:pt x="1761" y="2304"/>
                    <a:pt x="1761" y="2304"/>
                  </a:cubicBezTo>
                  <a:cubicBezTo>
                    <a:pt x="1760" y="2303"/>
                    <a:pt x="1760" y="2303"/>
                    <a:pt x="1760" y="2303"/>
                  </a:cubicBezTo>
                  <a:cubicBezTo>
                    <a:pt x="1760" y="2303"/>
                    <a:pt x="1759" y="2302"/>
                    <a:pt x="1759" y="2301"/>
                  </a:cubicBezTo>
                  <a:cubicBezTo>
                    <a:pt x="1758" y="2300"/>
                    <a:pt x="1758" y="2300"/>
                    <a:pt x="1757" y="2299"/>
                  </a:cubicBezTo>
                  <a:cubicBezTo>
                    <a:pt x="1753" y="2294"/>
                    <a:pt x="1748" y="2289"/>
                    <a:pt x="1742" y="2285"/>
                  </a:cubicBezTo>
                  <a:cubicBezTo>
                    <a:pt x="1736" y="2280"/>
                    <a:pt x="1730" y="2276"/>
                    <a:pt x="1725" y="2272"/>
                  </a:cubicBezTo>
                  <a:cubicBezTo>
                    <a:pt x="1722" y="2270"/>
                    <a:pt x="1719" y="2268"/>
                    <a:pt x="1716" y="2266"/>
                  </a:cubicBezTo>
                  <a:cubicBezTo>
                    <a:pt x="1714" y="2264"/>
                    <a:pt x="1711" y="2262"/>
                    <a:pt x="1708" y="2259"/>
                  </a:cubicBezTo>
                  <a:cubicBezTo>
                    <a:pt x="1706" y="2257"/>
                    <a:pt x="1703" y="2255"/>
                    <a:pt x="1701" y="2253"/>
                  </a:cubicBezTo>
                  <a:cubicBezTo>
                    <a:pt x="1701" y="2252"/>
                    <a:pt x="1700" y="2251"/>
                    <a:pt x="1699" y="2251"/>
                  </a:cubicBezTo>
                  <a:cubicBezTo>
                    <a:pt x="1699" y="2250"/>
                    <a:pt x="1698" y="2250"/>
                    <a:pt x="1698" y="2249"/>
                  </a:cubicBezTo>
                  <a:cubicBezTo>
                    <a:pt x="1697" y="2248"/>
                    <a:pt x="1695" y="2247"/>
                    <a:pt x="1694" y="2245"/>
                  </a:cubicBezTo>
                  <a:cubicBezTo>
                    <a:pt x="1693" y="2244"/>
                    <a:pt x="1691" y="2242"/>
                    <a:pt x="1690" y="2240"/>
                  </a:cubicBezTo>
                  <a:cubicBezTo>
                    <a:pt x="1689" y="2239"/>
                    <a:pt x="1689" y="2239"/>
                    <a:pt x="1689" y="2238"/>
                  </a:cubicBezTo>
                  <a:cubicBezTo>
                    <a:pt x="1681" y="2221"/>
                    <a:pt x="1679" y="2207"/>
                    <a:pt x="1678" y="2195"/>
                  </a:cubicBezTo>
                  <a:cubicBezTo>
                    <a:pt x="1678" y="2196"/>
                    <a:pt x="1678" y="2197"/>
                    <a:pt x="1679" y="2198"/>
                  </a:cubicBezTo>
                  <a:cubicBezTo>
                    <a:pt x="1679" y="2199"/>
                    <a:pt x="1680" y="2199"/>
                    <a:pt x="1680" y="2200"/>
                  </a:cubicBezTo>
                  <a:cubicBezTo>
                    <a:pt x="1681" y="2201"/>
                    <a:pt x="1682" y="2202"/>
                    <a:pt x="1682" y="2203"/>
                  </a:cubicBezTo>
                  <a:cubicBezTo>
                    <a:pt x="1683" y="2204"/>
                    <a:pt x="1683" y="2205"/>
                    <a:pt x="1684" y="2206"/>
                  </a:cubicBezTo>
                  <a:cubicBezTo>
                    <a:pt x="1685" y="2207"/>
                    <a:pt x="1685" y="2209"/>
                    <a:pt x="1686" y="2210"/>
                  </a:cubicBezTo>
                  <a:cubicBezTo>
                    <a:pt x="1687" y="2211"/>
                    <a:pt x="1688" y="2212"/>
                    <a:pt x="1689" y="2213"/>
                  </a:cubicBezTo>
                  <a:cubicBezTo>
                    <a:pt x="1689" y="2214"/>
                    <a:pt x="1690" y="2215"/>
                    <a:pt x="1691" y="2216"/>
                  </a:cubicBezTo>
                  <a:cubicBezTo>
                    <a:pt x="1693" y="2218"/>
                    <a:pt x="1695" y="2220"/>
                    <a:pt x="1696" y="2222"/>
                  </a:cubicBezTo>
                  <a:cubicBezTo>
                    <a:pt x="1698" y="2224"/>
                    <a:pt x="1700" y="2226"/>
                    <a:pt x="1702" y="2228"/>
                  </a:cubicBezTo>
                  <a:cubicBezTo>
                    <a:pt x="1703" y="2229"/>
                    <a:pt x="1704" y="2230"/>
                    <a:pt x="1705" y="2230"/>
                  </a:cubicBezTo>
                  <a:cubicBezTo>
                    <a:pt x="1706" y="2231"/>
                    <a:pt x="1707" y="2232"/>
                    <a:pt x="1708" y="2233"/>
                  </a:cubicBezTo>
                  <a:cubicBezTo>
                    <a:pt x="1710" y="2234"/>
                    <a:pt x="1712" y="2236"/>
                    <a:pt x="1714" y="2237"/>
                  </a:cubicBezTo>
                  <a:cubicBezTo>
                    <a:pt x="1715" y="2238"/>
                    <a:pt x="1716" y="2239"/>
                    <a:pt x="1717" y="2239"/>
                  </a:cubicBezTo>
                  <a:cubicBezTo>
                    <a:pt x="1718" y="2240"/>
                    <a:pt x="1719" y="2240"/>
                    <a:pt x="1720" y="2241"/>
                  </a:cubicBezTo>
                  <a:cubicBezTo>
                    <a:pt x="1721" y="2242"/>
                    <a:pt x="1721" y="2242"/>
                    <a:pt x="1722" y="2242"/>
                  </a:cubicBezTo>
                  <a:cubicBezTo>
                    <a:pt x="1723" y="2243"/>
                    <a:pt x="1724" y="2243"/>
                    <a:pt x="1725" y="2244"/>
                  </a:cubicBezTo>
                  <a:cubicBezTo>
                    <a:pt x="1726" y="2245"/>
                    <a:pt x="1727" y="2245"/>
                    <a:pt x="1728" y="2246"/>
                  </a:cubicBezTo>
                  <a:cubicBezTo>
                    <a:pt x="1729" y="2246"/>
                    <a:pt x="1730" y="2247"/>
                    <a:pt x="1731" y="2247"/>
                  </a:cubicBezTo>
                  <a:cubicBezTo>
                    <a:pt x="1732" y="2247"/>
                    <a:pt x="1732" y="2247"/>
                    <a:pt x="1732" y="2247"/>
                  </a:cubicBezTo>
                  <a:cubicBezTo>
                    <a:pt x="1732" y="2247"/>
                    <a:pt x="1732" y="2247"/>
                    <a:pt x="1731" y="2246"/>
                  </a:cubicBezTo>
                  <a:cubicBezTo>
                    <a:pt x="1731" y="2246"/>
                    <a:pt x="1730" y="2245"/>
                    <a:pt x="1729" y="2244"/>
                  </a:cubicBezTo>
                  <a:cubicBezTo>
                    <a:pt x="1728" y="2244"/>
                    <a:pt x="1727" y="2242"/>
                    <a:pt x="1726" y="2241"/>
                  </a:cubicBezTo>
                  <a:cubicBezTo>
                    <a:pt x="1725" y="2240"/>
                    <a:pt x="1724" y="2239"/>
                    <a:pt x="1722" y="2237"/>
                  </a:cubicBezTo>
                  <a:cubicBezTo>
                    <a:pt x="1721" y="2236"/>
                    <a:pt x="1720" y="2234"/>
                    <a:pt x="1718" y="2233"/>
                  </a:cubicBezTo>
                  <a:cubicBezTo>
                    <a:pt x="1717" y="2232"/>
                    <a:pt x="1716" y="2231"/>
                    <a:pt x="1715" y="2230"/>
                  </a:cubicBezTo>
                  <a:cubicBezTo>
                    <a:pt x="1715" y="2229"/>
                    <a:pt x="1714" y="2229"/>
                    <a:pt x="1713" y="2228"/>
                  </a:cubicBezTo>
                  <a:cubicBezTo>
                    <a:pt x="1711" y="2226"/>
                    <a:pt x="1709" y="2224"/>
                    <a:pt x="1708" y="2222"/>
                  </a:cubicBezTo>
                  <a:cubicBezTo>
                    <a:pt x="1706" y="2220"/>
                    <a:pt x="1704" y="2218"/>
                    <a:pt x="1702" y="2217"/>
                  </a:cubicBezTo>
                  <a:cubicBezTo>
                    <a:pt x="1700" y="2215"/>
                    <a:pt x="1699" y="2213"/>
                    <a:pt x="1697" y="2211"/>
                  </a:cubicBezTo>
                  <a:cubicBezTo>
                    <a:pt x="1695" y="2209"/>
                    <a:pt x="1693" y="2207"/>
                    <a:pt x="1692" y="2205"/>
                  </a:cubicBezTo>
                  <a:cubicBezTo>
                    <a:pt x="1690" y="2203"/>
                    <a:pt x="1688" y="2202"/>
                    <a:pt x="1687" y="2200"/>
                  </a:cubicBezTo>
                  <a:cubicBezTo>
                    <a:pt x="1685" y="2198"/>
                    <a:pt x="1684" y="2197"/>
                    <a:pt x="1683" y="2195"/>
                  </a:cubicBezTo>
                  <a:cubicBezTo>
                    <a:pt x="1682" y="2194"/>
                    <a:pt x="1681" y="2194"/>
                    <a:pt x="1681" y="2193"/>
                  </a:cubicBezTo>
                  <a:cubicBezTo>
                    <a:pt x="1680" y="2192"/>
                    <a:pt x="1680" y="2192"/>
                    <a:pt x="1679" y="2191"/>
                  </a:cubicBezTo>
                  <a:cubicBezTo>
                    <a:pt x="1678" y="2190"/>
                    <a:pt x="1678" y="2190"/>
                    <a:pt x="1677" y="2189"/>
                  </a:cubicBezTo>
                  <a:cubicBezTo>
                    <a:pt x="1676" y="2180"/>
                    <a:pt x="1676" y="2171"/>
                    <a:pt x="1675" y="2162"/>
                  </a:cubicBezTo>
                  <a:cubicBezTo>
                    <a:pt x="1675" y="2153"/>
                    <a:pt x="1692" y="2158"/>
                    <a:pt x="1710" y="2160"/>
                  </a:cubicBezTo>
                  <a:cubicBezTo>
                    <a:pt x="1710" y="2160"/>
                    <a:pt x="1711" y="2161"/>
                    <a:pt x="1711" y="2161"/>
                  </a:cubicBezTo>
                  <a:cubicBezTo>
                    <a:pt x="1711" y="2161"/>
                    <a:pt x="1711" y="2161"/>
                    <a:pt x="1711" y="2161"/>
                  </a:cubicBezTo>
                  <a:cubicBezTo>
                    <a:pt x="1711" y="2161"/>
                    <a:pt x="1711" y="2161"/>
                    <a:pt x="1711" y="2161"/>
                  </a:cubicBezTo>
                  <a:cubicBezTo>
                    <a:pt x="1712" y="2162"/>
                    <a:pt x="1712" y="2162"/>
                    <a:pt x="1712" y="2162"/>
                  </a:cubicBezTo>
                  <a:cubicBezTo>
                    <a:pt x="1712" y="2162"/>
                    <a:pt x="1712" y="2163"/>
                    <a:pt x="1713" y="2163"/>
                  </a:cubicBezTo>
                  <a:cubicBezTo>
                    <a:pt x="1713" y="2163"/>
                    <a:pt x="1714" y="2164"/>
                    <a:pt x="1715" y="2165"/>
                  </a:cubicBezTo>
                  <a:cubicBezTo>
                    <a:pt x="1716" y="2165"/>
                    <a:pt x="1716" y="2166"/>
                    <a:pt x="1717" y="2166"/>
                  </a:cubicBezTo>
                  <a:cubicBezTo>
                    <a:pt x="1718" y="2167"/>
                    <a:pt x="1718" y="2167"/>
                    <a:pt x="1718" y="2167"/>
                  </a:cubicBezTo>
                  <a:cubicBezTo>
                    <a:pt x="1719" y="2167"/>
                    <a:pt x="1719" y="2168"/>
                    <a:pt x="1720" y="2168"/>
                  </a:cubicBezTo>
                  <a:cubicBezTo>
                    <a:pt x="1721" y="2168"/>
                    <a:pt x="1722" y="2169"/>
                    <a:pt x="1723" y="2169"/>
                  </a:cubicBezTo>
                  <a:cubicBezTo>
                    <a:pt x="1726" y="2171"/>
                    <a:pt x="1731" y="2172"/>
                    <a:pt x="1735" y="2174"/>
                  </a:cubicBezTo>
                  <a:cubicBezTo>
                    <a:pt x="1737" y="2175"/>
                    <a:pt x="1738" y="2176"/>
                    <a:pt x="1740" y="2178"/>
                  </a:cubicBezTo>
                  <a:cubicBezTo>
                    <a:pt x="1741" y="2178"/>
                    <a:pt x="1741" y="2178"/>
                    <a:pt x="1741" y="2178"/>
                  </a:cubicBezTo>
                  <a:cubicBezTo>
                    <a:pt x="1741" y="2178"/>
                    <a:pt x="1741" y="2178"/>
                    <a:pt x="1741" y="2178"/>
                  </a:cubicBezTo>
                  <a:cubicBezTo>
                    <a:pt x="1741" y="2179"/>
                    <a:pt x="1741" y="2179"/>
                    <a:pt x="1741" y="2179"/>
                  </a:cubicBezTo>
                  <a:cubicBezTo>
                    <a:pt x="1741" y="2179"/>
                    <a:pt x="1741" y="2179"/>
                    <a:pt x="1741" y="2179"/>
                  </a:cubicBezTo>
                  <a:cubicBezTo>
                    <a:pt x="1742" y="2179"/>
                    <a:pt x="1742" y="2179"/>
                    <a:pt x="1742" y="2179"/>
                  </a:cubicBezTo>
                  <a:cubicBezTo>
                    <a:pt x="1742" y="2180"/>
                    <a:pt x="1742" y="2180"/>
                    <a:pt x="1742" y="2180"/>
                  </a:cubicBezTo>
                  <a:cubicBezTo>
                    <a:pt x="1742" y="2180"/>
                    <a:pt x="1742" y="2180"/>
                    <a:pt x="1742" y="2180"/>
                  </a:cubicBezTo>
                  <a:cubicBezTo>
                    <a:pt x="1743" y="2180"/>
                    <a:pt x="1743" y="2181"/>
                    <a:pt x="1743" y="2181"/>
                  </a:cubicBezTo>
                  <a:cubicBezTo>
                    <a:pt x="1744" y="2182"/>
                    <a:pt x="1744" y="2182"/>
                    <a:pt x="1744" y="2182"/>
                  </a:cubicBezTo>
                  <a:cubicBezTo>
                    <a:pt x="1744" y="2183"/>
                    <a:pt x="1744" y="2183"/>
                    <a:pt x="1744" y="2183"/>
                  </a:cubicBezTo>
                  <a:cubicBezTo>
                    <a:pt x="1746" y="2186"/>
                    <a:pt x="1747" y="2191"/>
                    <a:pt x="1748" y="2196"/>
                  </a:cubicBezTo>
                  <a:cubicBezTo>
                    <a:pt x="1749" y="2199"/>
                    <a:pt x="1749" y="2202"/>
                    <a:pt x="1749" y="2204"/>
                  </a:cubicBezTo>
                  <a:cubicBezTo>
                    <a:pt x="1750" y="2207"/>
                    <a:pt x="1750" y="2210"/>
                    <a:pt x="1751" y="2212"/>
                  </a:cubicBezTo>
                  <a:cubicBezTo>
                    <a:pt x="1752" y="2218"/>
                    <a:pt x="1752" y="2223"/>
                    <a:pt x="1753" y="2228"/>
                  </a:cubicBezTo>
                  <a:cubicBezTo>
                    <a:pt x="1754" y="2231"/>
                    <a:pt x="1754" y="2234"/>
                    <a:pt x="1755" y="2236"/>
                  </a:cubicBezTo>
                  <a:cubicBezTo>
                    <a:pt x="1755" y="2239"/>
                    <a:pt x="1756" y="2241"/>
                    <a:pt x="1756" y="2244"/>
                  </a:cubicBezTo>
                  <a:cubicBezTo>
                    <a:pt x="1757" y="2249"/>
                    <a:pt x="1758" y="2254"/>
                    <a:pt x="1760" y="2259"/>
                  </a:cubicBezTo>
                  <a:cubicBezTo>
                    <a:pt x="1761" y="2261"/>
                    <a:pt x="1762" y="2263"/>
                    <a:pt x="1764" y="2265"/>
                  </a:cubicBezTo>
                  <a:cubicBezTo>
                    <a:pt x="1764" y="2266"/>
                    <a:pt x="1764" y="2266"/>
                    <a:pt x="1764" y="2267"/>
                  </a:cubicBezTo>
                  <a:cubicBezTo>
                    <a:pt x="1764" y="2267"/>
                    <a:pt x="1764" y="2267"/>
                    <a:pt x="1764" y="2267"/>
                  </a:cubicBezTo>
                  <a:cubicBezTo>
                    <a:pt x="1765" y="2267"/>
                    <a:pt x="1764" y="2267"/>
                    <a:pt x="1765" y="2267"/>
                  </a:cubicBezTo>
                  <a:cubicBezTo>
                    <a:pt x="1765" y="2267"/>
                    <a:pt x="1765" y="2267"/>
                    <a:pt x="1765" y="2267"/>
                  </a:cubicBezTo>
                  <a:cubicBezTo>
                    <a:pt x="1765" y="2267"/>
                    <a:pt x="1765" y="2267"/>
                    <a:pt x="1765" y="2267"/>
                  </a:cubicBezTo>
                  <a:cubicBezTo>
                    <a:pt x="1765" y="2267"/>
                    <a:pt x="1765" y="2267"/>
                    <a:pt x="1765" y="2267"/>
                  </a:cubicBezTo>
                  <a:cubicBezTo>
                    <a:pt x="1765" y="2268"/>
                    <a:pt x="1765" y="2268"/>
                    <a:pt x="1765" y="2268"/>
                  </a:cubicBezTo>
                  <a:cubicBezTo>
                    <a:pt x="1766" y="2269"/>
                    <a:pt x="1766" y="2269"/>
                    <a:pt x="1766" y="2269"/>
                  </a:cubicBezTo>
                  <a:cubicBezTo>
                    <a:pt x="1767" y="2270"/>
                    <a:pt x="1767" y="2270"/>
                    <a:pt x="1767" y="2271"/>
                  </a:cubicBezTo>
                  <a:cubicBezTo>
                    <a:pt x="1770" y="2274"/>
                    <a:pt x="1773" y="2277"/>
                    <a:pt x="1776" y="2278"/>
                  </a:cubicBezTo>
                  <a:cubicBezTo>
                    <a:pt x="1779" y="2280"/>
                    <a:pt x="1782" y="2281"/>
                    <a:pt x="1785" y="2282"/>
                  </a:cubicBezTo>
                  <a:cubicBezTo>
                    <a:pt x="1787" y="2282"/>
                    <a:pt x="1789" y="2282"/>
                    <a:pt x="1790" y="2282"/>
                  </a:cubicBezTo>
                  <a:cubicBezTo>
                    <a:pt x="1791" y="2282"/>
                    <a:pt x="1792" y="2282"/>
                    <a:pt x="1792" y="2282"/>
                  </a:cubicBezTo>
                  <a:cubicBezTo>
                    <a:pt x="1792" y="2282"/>
                    <a:pt x="1791" y="2282"/>
                    <a:pt x="1790" y="2282"/>
                  </a:cubicBezTo>
                  <a:cubicBezTo>
                    <a:pt x="1789" y="2282"/>
                    <a:pt x="1787" y="2281"/>
                    <a:pt x="1785" y="2280"/>
                  </a:cubicBezTo>
                  <a:cubicBezTo>
                    <a:pt x="1783" y="2279"/>
                    <a:pt x="1780" y="2278"/>
                    <a:pt x="1778" y="2276"/>
                  </a:cubicBezTo>
                  <a:cubicBezTo>
                    <a:pt x="1776" y="2274"/>
                    <a:pt x="1773" y="2271"/>
                    <a:pt x="1771" y="2268"/>
                  </a:cubicBezTo>
                  <a:cubicBezTo>
                    <a:pt x="1771" y="2268"/>
                    <a:pt x="1771" y="2267"/>
                    <a:pt x="1770" y="2267"/>
                  </a:cubicBezTo>
                  <a:cubicBezTo>
                    <a:pt x="1770" y="2266"/>
                    <a:pt x="1770" y="2266"/>
                    <a:pt x="1770" y="2266"/>
                  </a:cubicBezTo>
                  <a:cubicBezTo>
                    <a:pt x="1769" y="2265"/>
                    <a:pt x="1769" y="2265"/>
                    <a:pt x="1769" y="2265"/>
                  </a:cubicBezTo>
                  <a:cubicBezTo>
                    <a:pt x="1769" y="2264"/>
                    <a:pt x="1769" y="2264"/>
                    <a:pt x="1769" y="2264"/>
                  </a:cubicBezTo>
                  <a:cubicBezTo>
                    <a:pt x="1769" y="2264"/>
                    <a:pt x="1769" y="2264"/>
                    <a:pt x="1769" y="2264"/>
                  </a:cubicBezTo>
                  <a:cubicBezTo>
                    <a:pt x="1769" y="2264"/>
                    <a:pt x="1769" y="2264"/>
                    <a:pt x="1769" y="2264"/>
                  </a:cubicBezTo>
                  <a:cubicBezTo>
                    <a:pt x="1769" y="2264"/>
                    <a:pt x="1769" y="2264"/>
                    <a:pt x="1769" y="2264"/>
                  </a:cubicBezTo>
                  <a:cubicBezTo>
                    <a:pt x="1769" y="2264"/>
                    <a:pt x="1769" y="2264"/>
                    <a:pt x="1769" y="2264"/>
                  </a:cubicBezTo>
                  <a:cubicBezTo>
                    <a:pt x="1769" y="2264"/>
                    <a:pt x="1768" y="2263"/>
                    <a:pt x="1768" y="2263"/>
                  </a:cubicBezTo>
                  <a:cubicBezTo>
                    <a:pt x="1767" y="2261"/>
                    <a:pt x="1767" y="2259"/>
                    <a:pt x="1766" y="2257"/>
                  </a:cubicBezTo>
                  <a:cubicBezTo>
                    <a:pt x="1765" y="2253"/>
                    <a:pt x="1764" y="2248"/>
                    <a:pt x="1763" y="2243"/>
                  </a:cubicBezTo>
                  <a:cubicBezTo>
                    <a:pt x="1763" y="2244"/>
                    <a:pt x="1763" y="2244"/>
                    <a:pt x="1764" y="2244"/>
                  </a:cubicBezTo>
                  <a:cubicBezTo>
                    <a:pt x="1765" y="2245"/>
                    <a:pt x="1766" y="2247"/>
                    <a:pt x="1768" y="2248"/>
                  </a:cubicBezTo>
                  <a:cubicBezTo>
                    <a:pt x="1769" y="2249"/>
                    <a:pt x="1771" y="2250"/>
                    <a:pt x="1773" y="2251"/>
                  </a:cubicBezTo>
                  <a:cubicBezTo>
                    <a:pt x="1773" y="2252"/>
                    <a:pt x="1774" y="2252"/>
                    <a:pt x="1775" y="2252"/>
                  </a:cubicBezTo>
                  <a:cubicBezTo>
                    <a:pt x="1776" y="2253"/>
                    <a:pt x="1777" y="2253"/>
                    <a:pt x="1778" y="2253"/>
                  </a:cubicBezTo>
                  <a:cubicBezTo>
                    <a:pt x="1780" y="2254"/>
                    <a:pt x="1781" y="2254"/>
                    <a:pt x="1783" y="2254"/>
                  </a:cubicBezTo>
                  <a:cubicBezTo>
                    <a:pt x="1785" y="2254"/>
                    <a:pt x="1786" y="2254"/>
                    <a:pt x="1787" y="2254"/>
                  </a:cubicBezTo>
                  <a:cubicBezTo>
                    <a:pt x="1788" y="2254"/>
                    <a:pt x="1789" y="2254"/>
                    <a:pt x="1789" y="2254"/>
                  </a:cubicBezTo>
                  <a:cubicBezTo>
                    <a:pt x="1790" y="2254"/>
                    <a:pt x="1791" y="2254"/>
                    <a:pt x="1791" y="2253"/>
                  </a:cubicBezTo>
                  <a:cubicBezTo>
                    <a:pt x="1792" y="2253"/>
                    <a:pt x="1792" y="2253"/>
                    <a:pt x="1793" y="2253"/>
                  </a:cubicBezTo>
                  <a:cubicBezTo>
                    <a:pt x="1793" y="2253"/>
                    <a:pt x="1794" y="2252"/>
                    <a:pt x="1794" y="2252"/>
                  </a:cubicBezTo>
                  <a:cubicBezTo>
                    <a:pt x="1795" y="2252"/>
                    <a:pt x="1795" y="2252"/>
                    <a:pt x="1796" y="2251"/>
                  </a:cubicBezTo>
                  <a:cubicBezTo>
                    <a:pt x="1796" y="2251"/>
                    <a:pt x="1796" y="2251"/>
                    <a:pt x="1796" y="2251"/>
                  </a:cubicBezTo>
                  <a:cubicBezTo>
                    <a:pt x="1796" y="2251"/>
                    <a:pt x="1796" y="2251"/>
                    <a:pt x="1796" y="2251"/>
                  </a:cubicBezTo>
                  <a:cubicBezTo>
                    <a:pt x="1795" y="2251"/>
                    <a:pt x="1794" y="2251"/>
                    <a:pt x="1794" y="2251"/>
                  </a:cubicBezTo>
                  <a:cubicBezTo>
                    <a:pt x="1793" y="2251"/>
                    <a:pt x="1793" y="2251"/>
                    <a:pt x="1792" y="2251"/>
                  </a:cubicBezTo>
                  <a:cubicBezTo>
                    <a:pt x="1792" y="2250"/>
                    <a:pt x="1792" y="2250"/>
                    <a:pt x="1791" y="2250"/>
                  </a:cubicBezTo>
                  <a:cubicBezTo>
                    <a:pt x="1791" y="2250"/>
                    <a:pt x="1790" y="2250"/>
                    <a:pt x="1789" y="2250"/>
                  </a:cubicBezTo>
                  <a:cubicBezTo>
                    <a:pt x="1789" y="2250"/>
                    <a:pt x="1788" y="2250"/>
                    <a:pt x="1788" y="2250"/>
                  </a:cubicBezTo>
                  <a:cubicBezTo>
                    <a:pt x="1787" y="2249"/>
                    <a:pt x="1785" y="2249"/>
                    <a:pt x="1784" y="2248"/>
                  </a:cubicBezTo>
                  <a:cubicBezTo>
                    <a:pt x="1783" y="2248"/>
                    <a:pt x="1782" y="2247"/>
                    <a:pt x="1780" y="2247"/>
                  </a:cubicBezTo>
                  <a:cubicBezTo>
                    <a:pt x="1779" y="2246"/>
                    <a:pt x="1778" y="2245"/>
                    <a:pt x="1776" y="2244"/>
                  </a:cubicBezTo>
                  <a:cubicBezTo>
                    <a:pt x="1775" y="2244"/>
                    <a:pt x="1774" y="2243"/>
                    <a:pt x="1773" y="2242"/>
                  </a:cubicBezTo>
                  <a:cubicBezTo>
                    <a:pt x="1772" y="2241"/>
                    <a:pt x="1770" y="2240"/>
                    <a:pt x="1769" y="2239"/>
                  </a:cubicBezTo>
                  <a:cubicBezTo>
                    <a:pt x="1768" y="2238"/>
                    <a:pt x="1767" y="2237"/>
                    <a:pt x="1766" y="2236"/>
                  </a:cubicBezTo>
                  <a:cubicBezTo>
                    <a:pt x="1765" y="2234"/>
                    <a:pt x="1764" y="2233"/>
                    <a:pt x="1764" y="2232"/>
                  </a:cubicBezTo>
                  <a:cubicBezTo>
                    <a:pt x="1763" y="2231"/>
                    <a:pt x="1762" y="2230"/>
                    <a:pt x="1762" y="2229"/>
                  </a:cubicBezTo>
                  <a:cubicBezTo>
                    <a:pt x="1761" y="2228"/>
                    <a:pt x="1761" y="2228"/>
                    <a:pt x="1761" y="2227"/>
                  </a:cubicBezTo>
                  <a:cubicBezTo>
                    <a:pt x="1761" y="2227"/>
                    <a:pt x="1761" y="2227"/>
                    <a:pt x="1761" y="2227"/>
                  </a:cubicBezTo>
                  <a:cubicBezTo>
                    <a:pt x="1760" y="2222"/>
                    <a:pt x="1759" y="2217"/>
                    <a:pt x="1758" y="2211"/>
                  </a:cubicBezTo>
                  <a:cubicBezTo>
                    <a:pt x="1758" y="2208"/>
                    <a:pt x="1758" y="2206"/>
                    <a:pt x="1757" y="2203"/>
                  </a:cubicBezTo>
                  <a:cubicBezTo>
                    <a:pt x="1757" y="2200"/>
                    <a:pt x="1756" y="2198"/>
                    <a:pt x="1756" y="2195"/>
                  </a:cubicBezTo>
                  <a:cubicBezTo>
                    <a:pt x="1755" y="2192"/>
                    <a:pt x="1755" y="2189"/>
                    <a:pt x="1754" y="2187"/>
                  </a:cubicBezTo>
                  <a:cubicBezTo>
                    <a:pt x="1753" y="2184"/>
                    <a:pt x="1752" y="2181"/>
                    <a:pt x="1750" y="2179"/>
                  </a:cubicBezTo>
                  <a:cubicBezTo>
                    <a:pt x="1749" y="2178"/>
                    <a:pt x="1749" y="2178"/>
                    <a:pt x="1749" y="2178"/>
                  </a:cubicBezTo>
                  <a:cubicBezTo>
                    <a:pt x="1749" y="2177"/>
                    <a:pt x="1749" y="2177"/>
                    <a:pt x="1749" y="2177"/>
                  </a:cubicBezTo>
                  <a:cubicBezTo>
                    <a:pt x="1748" y="2177"/>
                    <a:pt x="1748" y="2176"/>
                    <a:pt x="1747" y="2175"/>
                  </a:cubicBezTo>
                  <a:cubicBezTo>
                    <a:pt x="1747" y="2175"/>
                    <a:pt x="1747" y="2175"/>
                    <a:pt x="1747" y="2175"/>
                  </a:cubicBezTo>
                  <a:cubicBezTo>
                    <a:pt x="1746" y="2175"/>
                    <a:pt x="1746" y="2175"/>
                    <a:pt x="1746" y="2175"/>
                  </a:cubicBezTo>
                  <a:cubicBezTo>
                    <a:pt x="1746" y="2174"/>
                    <a:pt x="1746" y="2174"/>
                    <a:pt x="1746" y="2174"/>
                  </a:cubicBezTo>
                  <a:cubicBezTo>
                    <a:pt x="1746" y="2174"/>
                    <a:pt x="1746" y="2174"/>
                    <a:pt x="1746" y="2174"/>
                  </a:cubicBezTo>
                  <a:cubicBezTo>
                    <a:pt x="1746" y="2174"/>
                    <a:pt x="1746" y="2174"/>
                    <a:pt x="1746" y="2174"/>
                  </a:cubicBezTo>
                  <a:cubicBezTo>
                    <a:pt x="1746" y="2174"/>
                    <a:pt x="1746" y="2174"/>
                    <a:pt x="1746" y="2174"/>
                  </a:cubicBezTo>
                  <a:cubicBezTo>
                    <a:pt x="1745" y="2174"/>
                    <a:pt x="1745" y="2174"/>
                    <a:pt x="1745" y="2174"/>
                  </a:cubicBezTo>
                  <a:cubicBezTo>
                    <a:pt x="1745" y="2173"/>
                    <a:pt x="1745" y="2173"/>
                    <a:pt x="1745" y="2173"/>
                  </a:cubicBezTo>
                  <a:cubicBezTo>
                    <a:pt x="1744" y="2173"/>
                    <a:pt x="1744" y="2173"/>
                    <a:pt x="1744" y="2173"/>
                  </a:cubicBezTo>
                  <a:cubicBezTo>
                    <a:pt x="1742" y="2171"/>
                    <a:pt x="1739" y="2170"/>
                    <a:pt x="1737" y="2169"/>
                  </a:cubicBezTo>
                  <a:cubicBezTo>
                    <a:pt x="1732" y="2167"/>
                    <a:pt x="1728" y="2166"/>
                    <a:pt x="1724" y="2165"/>
                  </a:cubicBezTo>
                  <a:cubicBezTo>
                    <a:pt x="1722" y="2164"/>
                    <a:pt x="1721" y="2164"/>
                    <a:pt x="1719" y="2163"/>
                  </a:cubicBezTo>
                  <a:cubicBezTo>
                    <a:pt x="1718" y="2163"/>
                    <a:pt x="1717" y="2162"/>
                    <a:pt x="1717" y="2162"/>
                  </a:cubicBezTo>
                  <a:cubicBezTo>
                    <a:pt x="1716" y="2161"/>
                    <a:pt x="1715" y="2161"/>
                    <a:pt x="1715" y="2161"/>
                  </a:cubicBezTo>
                  <a:cubicBezTo>
                    <a:pt x="1715" y="2161"/>
                    <a:pt x="1715" y="2161"/>
                    <a:pt x="1715" y="2161"/>
                  </a:cubicBezTo>
                  <a:cubicBezTo>
                    <a:pt x="1717" y="2161"/>
                    <a:pt x="1719" y="2161"/>
                    <a:pt x="1721" y="2161"/>
                  </a:cubicBezTo>
                  <a:cubicBezTo>
                    <a:pt x="1766" y="2162"/>
                    <a:pt x="1797" y="2191"/>
                    <a:pt x="1818" y="2228"/>
                  </a:cubicBezTo>
                  <a:cubicBezTo>
                    <a:pt x="1818" y="2229"/>
                    <a:pt x="1819" y="2232"/>
                    <a:pt x="1820" y="2236"/>
                  </a:cubicBezTo>
                  <a:cubicBezTo>
                    <a:pt x="1820" y="2238"/>
                    <a:pt x="1821" y="2242"/>
                    <a:pt x="1822" y="2246"/>
                  </a:cubicBezTo>
                  <a:cubicBezTo>
                    <a:pt x="1823" y="2249"/>
                    <a:pt x="1823" y="2254"/>
                    <a:pt x="1824" y="2259"/>
                  </a:cubicBezTo>
                  <a:cubicBezTo>
                    <a:pt x="1824" y="2263"/>
                    <a:pt x="1824" y="2269"/>
                    <a:pt x="1824" y="2274"/>
                  </a:cubicBezTo>
                  <a:cubicBezTo>
                    <a:pt x="1824" y="2275"/>
                    <a:pt x="1824" y="2275"/>
                    <a:pt x="1824" y="2276"/>
                  </a:cubicBezTo>
                  <a:cubicBezTo>
                    <a:pt x="1824" y="2277"/>
                    <a:pt x="1823" y="2277"/>
                    <a:pt x="1823" y="2278"/>
                  </a:cubicBezTo>
                  <a:cubicBezTo>
                    <a:pt x="1823" y="2279"/>
                    <a:pt x="1823" y="2279"/>
                    <a:pt x="1823" y="2280"/>
                  </a:cubicBezTo>
                  <a:cubicBezTo>
                    <a:pt x="1823" y="2280"/>
                    <a:pt x="1823" y="2281"/>
                    <a:pt x="1823" y="2281"/>
                  </a:cubicBezTo>
                  <a:cubicBezTo>
                    <a:pt x="1823" y="2282"/>
                    <a:pt x="1823" y="2282"/>
                    <a:pt x="1823" y="2282"/>
                  </a:cubicBezTo>
                  <a:cubicBezTo>
                    <a:pt x="1822" y="2285"/>
                    <a:pt x="1821" y="2288"/>
                    <a:pt x="1820" y="2291"/>
                  </a:cubicBezTo>
                  <a:cubicBezTo>
                    <a:pt x="1819" y="2293"/>
                    <a:pt x="1818" y="2296"/>
                    <a:pt x="1817" y="2299"/>
                  </a:cubicBezTo>
                  <a:cubicBezTo>
                    <a:pt x="1816" y="2302"/>
                    <a:pt x="1815" y="2305"/>
                    <a:pt x="1814" y="2308"/>
                  </a:cubicBezTo>
                  <a:cubicBezTo>
                    <a:pt x="1814" y="2310"/>
                    <a:pt x="1813" y="2311"/>
                    <a:pt x="1813" y="2313"/>
                  </a:cubicBezTo>
                  <a:cubicBezTo>
                    <a:pt x="1812" y="2315"/>
                    <a:pt x="1812" y="2316"/>
                    <a:pt x="1811" y="2318"/>
                  </a:cubicBezTo>
                  <a:cubicBezTo>
                    <a:pt x="1811" y="2319"/>
                    <a:pt x="1810" y="2321"/>
                    <a:pt x="1810" y="2323"/>
                  </a:cubicBezTo>
                  <a:cubicBezTo>
                    <a:pt x="1809" y="2328"/>
                    <a:pt x="1809" y="2328"/>
                    <a:pt x="1809" y="2328"/>
                  </a:cubicBezTo>
                  <a:cubicBezTo>
                    <a:pt x="1809" y="2329"/>
                    <a:pt x="1808" y="2331"/>
                    <a:pt x="1808" y="2332"/>
                  </a:cubicBezTo>
                  <a:cubicBezTo>
                    <a:pt x="1808" y="2334"/>
                    <a:pt x="1808" y="2336"/>
                    <a:pt x="1807" y="2337"/>
                  </a:cubicBezTo>
                  <a:cubicBezTo>
                    <a:pt x="1807" y="2339"/>
                    <a:pt x="1807" y="2341"/>
                    <a:pt x="1807" y="2342"/>
                  </a:cubicBezTo>
                  <a:cubicBezTo>
                    <a:pt x="1806" y="2344"/>
                    <a:pt x="1806" y="2346"/>
                    <a:pt x="1806" y="2347"/>
                  </a:cubicBezTo>
                  <a:cubicBezTo>
                    <a:pt x="1806" y="2349"/>
                    <a:pt x="1806" y="2350"/>
                    <a:pt x="1806" y="2352"/>
                  </a:cubicBezTo>
                  <a:cubicBezTo>
                    <a:pt x="1806" y="2354"/>
                    <a:pt x="1806" y="2355"/>
                    <a:pt x="1805" y="2357"/>
                  </a:cubicBezTo>
                  <a:cubicBezTo>
                    <a:pt x="1805" y="2359"/>
                    <a:pt x="1805" y="2360"/>
                    <a:pt x="1805" y="2362"/>
                  </a:cubicBezTo>
                  <a:cubicBezTo>
                    <a:pt x="1805" y="2363"/>
                    <a:pt x="1805" y="2365"/>
                    <a:pt x="1805" y="2366"/>
                  </a:cubicBezTo>
                  <a:cubicBezTo>
                    <a:pt x="1805" y="2373"/>
                    <a:pt x="1806" y="2379"/>
                    <a:pt x="1806" y="2384"/>
                  </a:cubicBezTo>
                  <a:cubicBezTo>
                    <a:pt x="1806" y="2386"/>
                    <a:pt x="1807" y="2387"/>
                    <a:pt x="1807" y="2389"/>
                  </a:cubicBezTo>
                  <a:cubicBezTo>
                    <a:pt x="1807" y="2390"/>
                    <a:pt x="1807" y="2391"/>
                    <a:pt x="1807" y="2393"/>
                  </a:cubicBezTo>
                  <a:cubicBezTo>
                    <a:pt x="1808" y="2395"/>
                    <a:pt x="1808" y="2398"/>
                    <a:pt x="1809" y="2400"/>
                  </a:cubicBezTo>
                  <a:cubicBezTo>
                    <a:pt x="1810" y="2405"/>
                    <a:pt x="1811" y="2410"/>
                    <a:pt x="1812" y="2413"/>
                  </a:cubicBezTo>
                  <a:cubicBezTo>
                    <a:pt x="1813" y="2417"/>
                    <a:pt x="1814" y="2421"/>
                    <a:pt x="1815" y="2423"/>
                  </a:cubicBezTo>
                  <a:cubicBezTo>
                    <a:pt x="1816" y="2425"/>
                    <a:pt x="1816" y="2426"/>
                    <a:pt x="1817" y="2427"/>
                  </a:cubicBezTo>
                  <a:cubicBezTo>
                    <a:pt x="1817" y="2428"/>
                    <a:pt x="1817" y="2429"/>
                    <a:pt x="1818" y="2429"/>
                  </a:cubicBezTo>
                  <a:cubicBezTo>
                    <a:pt x="1818" y="2431"/>
                    <a:pt x="1819" y="2432"/>
                    <a:pt x="1819" y="2432"/>
                  </a:cubicBezTo>
                  <a:cubicBezTo>
                    <a:pt x="1819" y="2432"/>
                    <a:pt x="1818" y="2431"/>
                    <a:pt x="1818" y="2429"/>
                  </a:cubicBezTo>
                  <a:cubicBezTo>
                    <a:pt x="1818" y="2428"/>
                    <a:pt x="1817" y="2426"/>
                    <a:pt x="1817" y="2423"/>
                  </a:cubicBezTo>
                  <a:cubicBezTo>
                    <a:pt x="1817" y="2421"/>
                    <a:pt x="1816" y="2420"/>
                    <a:pt x="1816" y="2418"/>
                  </a:cubicBezTo>
                  <a:cubicBezTo>
                    <a:pt x="1816" y="2417"/>
                    <a:pt x="1816" y="2416"/>
                    <a:pt x="1815" y="2416"/>
                  </a:cubicBezTo>
                  <a:cubicBezTo>
                    <a:pt x="1815" y="2415"/>
                    <a:pt x="1815" y="2414"/>
                    <a:pt x="1815" y="2413"/>
                  </a:cubicBezTo>
                  <a:cubicBezTo>
                    <a:pt x="1815" y="2411"/>
                    <a:pt x="1814" y="2409"/>
                    <a:pt x="1814" y="2406"/>
                  </a:cubicBezTo>
                  <a:cubicBezTo>
                    <a:pt x="1814" y="2404"/>
                    <a:pt x="1814" y="2402"/>
                    <a:pt x="1813" y="2400"/>
                  </a:cubicBezTo>
                  <a:cubicBezTo>
                    <a:pt x="1813" y="2397"/>
                    <a:pt x="1813" y="2395"/>
                    <a:pt x="1813" y="2392"/>
                  </a:cubicBezTo>
                  <a:cubicBezTo>
                    <a:pt x="1813" y="2389"/>
                    <a:pt x="1812" y="2387"/>
                    <a:pt x="1812" y="2384"/>
                  </a:cubicBezTo>
                  <a:cubicBezTo>
                    <a:pt x="1812" y="2378"/>
                    <a:pt x="1812" y="2373"/>
                    <a:pt x="1812" y="2367"/>
                  </a:cubicBezTo>
                  <a:cubicBezTo>
                    <a:pt x="1812" y="2365"/>
                    <a:pt x="1812" y="2364"/>
                    <a:pt x="1812" y="2362"/>
                  </a:cubicBezTo>
                  <a:cubicBezTo>
                    <a:pt x="1813" y="2360"/>
                    <a:pt x="1813" y="2359"/>
                    <a:pt x="1813" y="2357"/>
                  </a:cubicBezTo>
                  <a:cubicBezTo>
                    <a:pt x="1813" y="2354"/>
                    <a:pt x="1813" y="2351"/>
                    <a:pt x="1814" y="2348"/>
                  </a:cubicBezTo>
                  <a:cubicBezTo>
                    <a:pt x="1814" y="2346"/>
                    <a:pt x="1814" y="2345"/>
                    <a:pt x="1814" y="2343"/>
                  </a:cubicBezTo>
                  <a:cubicBezTo>
                    <a:pt x="1815" y="2342"/>
                    <a:pt x="1815" y="2340"/>
                    <a:pt x="1815" y="2339"/>
                  </a:cubicBezTo>
                  <a:cubicBezTo>
                    <a:pt x="1815" y="2337"/>
                    <a:pt x="1816" y="2335"/>
                    <a:pt x="1816" y="2334"/>
                  </a:cubicBezTo>
                  <a:cubicBezTo>
                    <a:pt x="1816" y="2332"/>
                    <a:pt x="1816" y="2331"/>
                    <a:pt x="1817" y="2329"/>
                  </a:cubicBezTo>
                  <a:cubicBezTo>
                    <a:pt x="1818" y="2324"/>
                    <a:pt x="1818" y="2324"/>
                    <a:pt x="1818" y="2324"/>
                  </a:cubicBezTo>
                  <a:cubicBezTo>
                    <a:pt x="1818" y="2323"/>
                    <a:pt x="1819" y="2321"/>
                    <a:pt x="1819" y="2320"/>
                  </a:cubicBezTo>
                  <a:cubicBezTo>
                    <a:pt x="1820" y="2318"/>
                    <a:pt x="1820" y="2318"/>
                    <a:pt x="1820" y="2318"/>
                  </a:cubicBezTo>
                  <a:cubicBezTo>
                    <a:pt x="1820" y="2317"/>
                    <a:pt x="1820" y="2316"/>
                    <a:pt x="1820" y="2315"/>
                  </a:cubicBezTo>
                  <a:cubicBezTo>
                    <a:pt x="1821" y="2314"/>
                    <a:pt x="1821" y="2312"/>
                    <a:pt x="1821" y="2311"/>
                  </a:cubicBezTo>
                  <a:cubicBezTo>
                    <a:pt x="1823" y="2305"/>
                    <a:pt x="1825" y="2299"/>
                    <a:pt x="1827" y="2292"/>
                  </a:cubicBezTo>
                  <a:cubicBezTo>
                    <a:pt x="1828" y="2289"/>
                    <a:pt x="1829" y="2286"/>
                    <a:pt x="1829" y="2283"/>
                  </a:cubicBezTo>
                  <a:cubicBezTo>
                    <a:pt x="1829" y="2282"/>
                    <a:pt x="1829" y="2282"/>
                    <a:pt x="1829" y="2282"/>
                  </a:cubicBezTo>
                  <a:cubicBezTo>
                    <a:pt x="1829" y="2282"/>
                    <a:pt x="1829" y="2281"/>
                    <a:pt x="1829" y="2281"/>
                  </a:cubicBezTo>
                  <a:cubicBezTo>
                    <a:pt x="1829" y="2280"/>
                    <a:pt x="1829" y="2279"/>
                    <a:pt x="1830" y="2279"/>
                  </a:cubicBezTo>
                  <a:cubicBezTo>
                    <a:pt x="1830" y="2277"/>
                    <a:pt x="1830" y="2276"/>
                    <a:pt x="1830" y="2274"/>
                  </a:cubicBezTo>
                  <a:cubicBezTo>
                    <a:pt x="1830" y="2268"/>
                    <a:pt x="1829" y="2263"/>
                    <a:pt x="1828" y="2258"/>
                  </a:cubicBezTo>
                  <a:cubicBezTo>
                    <a:pt x="1827" y="2253"/>
                    <a:pt x="1826" y="2249"/>
                    <a:pt x="1825" y="2245"/>
                  </a:cubicBezTo>
                  <a:cubicBezTo>
                    <a:pt x="1824" y="2241"/>
                    <a:pt x="1822" y="2238"/>
                    <a:pt x="1821" y="2235"/>
                  </a:cubicBezTo>
                  <a:cubicBezTo>
                    <a:pt x="1820" y="2232"/>
                    <a:pt x="1819" y="2230"/>
                    <a:pt x="1819" y="2229"/>
                  </a:cubicBezTo>
                  <a:cubicBezTo>
                    <a:pt x="1819" y="2229"/>
                    <a:pt x="1819" y="2229"/>
                    <a:pt x="1819" y="2229"/>
                  </a:cubicBezTo>
                  <a:cubicBezTo>
                    <a:pt x="1824" y="2238"/>
                    <a:pt x="1828" y="2248"/>
                    <a:pt x="1832" y="2257"/>
                  </a:cubicBezTo>
                  <a:cubicBezTo>
                    <a:pt x="1832" y="2258"/>
                    <a:pt x="1832" y="2258"/>
                    <a:pt x="1833" y="2259"/>
                  </a:cubicBezTo>
                  <a:cubicBezTo>
                    <a:pt x="1833" y="2260"/>
                    <a:pt x="1833" y="2261"/>
                    <a:pt x="1833" y="2263"/>
                  </a:cubicBezTo>
                  <a:cubicBezTo>
                    <a:pt x="1833" y="2263"/>
                    <a:pt x="1833" y="2264"/>
                    <a:pt x="1834" y="2265"/>
                  </a:cubicBezTo>
                  <a:cubicBezTo>
                    <a:pt x="1834" y="2267"/>
                    <a:pt x="1834" y="2267"/>
                    <a:pt x="1834" y="2267"/>
                  </a:cubicBezTo>
                  <a:cubicBezTo>
                    <a:pt x="1834" y="2270"/>
                    <a:pt x="1835" y="2273"/>
                    <a:pt x="1835" y="2276"/>
                  </a:cubicBezTo>
                  <a:cubicBezTo>
                    <a:pt x="1835" y="2278"/>
                    <a:pt x="1836" y="2281"/>
                    <a:pt x="1836" y="2284"/>
                  </a:cubicBezTo>
                  <a:cubicBezTo>
                    <a:pt x="1836" y="2286"/>
                    <a:pt x="1836" y="2287"/>
                    <a:pt x="1836" y="2289"/>
                  </a:cubicBezTo>
                  <a:cubicBezTo>
                    <a:pt x="1836" y="2290"/>
                    <a:pt x="1837" y="2292"/>
                    <a:pt x="1837" y="2293"/>
                  </a:cubicBezTo>
                  <a:cubicBezTo>
                    <a:pt x="1838" y="2305"/>
                    <a:pt x="1838" y="2317"/>
                    <a:pt x="1838" y="2329"/>
                  </a:cubicBezTo>
                  <a:cubicBezTo>
                    <a:pt x="1839" y="2341"/>
                    <a:pt x="1839" y="2353"/>
                    <a:pt x="1840" y="2365"/>
                  </a:cubicBezTo>
                  <a:cubicBezTo>
                    <a:pt x="1840" y="2371"/>
                    <a:pt x="1840" y="2377"/>
                    <a:pt x="1841" y="2383"/>
                  </a:cubicBezTo>
                  <a:cubicBezTo>
                    <a:pt x="1841" y="2386"/>
                    <a:pt x="1841" y="2389"/>
                    <a:pt x="1842" y="2392"/>
                  </a:cubicBezTo>
                  <a:cubicBezTo>
                    <a:pt x="1842" y="2393"/>
                    <a:pt x="1842" y="2393"/>
                    <a:pt x="1842" y="2394"/>
                  </a:cubicBezTo>
                  <a:cubicBezTo>
                    <a:pt x="1842" y="2395"/>
                    <a:pt x="1842" y="2396"/>
                    <a:pt x="1842" y="2396"/>
                  </a:cubicBezTo>
                  <a:cubicBezTo>
                    <a:pt x="1842" y="2398"/>
                    <a:pt x="1842" y="2399"/>
                    <a:pt x="1843" y="2400"/>
                  </a:cubicBezTo>
                  <a:cubicBezTo>
                    <a:pt x="1844" y="2412"/>
                    <a:pt x="1846" y="2423"/>
                    <a:pt x="1849" y="2433"/>
                  </a:cubicBezTo>
                  <a:cubicBezTo>
                    <a:pt x="1850" y="2438"/>
                    <a:pt x="1851" y="2443"/>
                    <a:pt x="1853" y="2448"/>
                  </a:cubicBezTo>
                  <a:cubicBezTo>
                    <a:pt x="1854" y="2450"/>
                    <a:pt x="1855" y="2453"/>
                    <a:pt x="1856" y="2455"/>
                  </a:cubicBezTo>
                  <a:cubicBezTo>
                    <a:pt x="1856" y="2456"/>
                    <a:pt x="1856" y="2457"/>
                    <a:pt x="1857" y="2458"/>
                  </a:cubicBezTo>
                  <a:cubicBezTo>
                    <a:pt x="1857" y="2459"/>
                    <a:pt x="1858" y="2460"/>
                    <a:pt x="1858" y="2461"/>
                  </a:cubicBezTo>
                  <a:cubicBezTo>
                    <a:pt x="1860" y="2466"/>
                    <a:pt x="1862" y="2470"/>
                    <a:pt x="1864" y="2473"/>
                  </a:cubicBezTo>
                  <a:cubicBezTo>
                    <a:pt x="1865" y="2475"/>
                    <a:pt x="1866" y="2477"/>
                    <a:pt x="1867" y="2479"/>
                  </a:cubicBezTo>
                  <a:cubicBezTo>
                    <a:pt x="1867" y="2479"/>
                    <a:pt x="1867" y="2479"/>
                    <a:pt x="1868" y="2480"/>
                  </a:cubicBezTo>
                  <a:cubicBezTo>
                    <a:pt x="1868" y="2480"/>
                    <a:pt x="1868" y="2481"/>
                    <a:pt x="1868" y="2481"/>
                  </a:cubicBezTo>
                  <a:cubicBezTo>
                    <a:pt x="1869" y="2482"/>
                    <a:pt x="1869" y="2483"/>
                    <a:pt x="1870" y="2484"/>
                  </a:cubicBezTo>
                  <a:cubicBezTo>
                    <a:pt x="1872" y="2487"/>
                    <a:pt x="1874" y="2490"/>
                    <a:pt x="1876" y="2492"/>
                  </a:cubicBezTo>
                  <a:cubicBezTo>
                    <a:pt x="1877" y="2493"/>
                    <a:pt x="1878" y="2495"/>
                    <a:pt x="1879" y="2496"/>
                  </a:cubicBezTo>
                  <a:cubicBezTo>
                    <a:pt x="1880" y="2497"/>
                    <a:pt x="1881" y="2498"/>
                    <a:pt x="1882" y="2499"/>
                  </a:cubicBezTo>
                  <a:cubicBezTo>
                    <a:pt x="1885" y="2503"/>
                    <a:pt x="1888" y="2506"/>
                    <a:pt x="1890" y="2508"/>
                  </a:cubicBezTo>
                  <a:cubicBezTo>
                    <a:pt x="1892" y="2510"/>
                    <a:pt x="1894" y="2511"/>
                    <a:pt x="1894" y="2511"/>
                  </a:cubicBezTo>
                  <a:cubicBezTo>
                    <a:pt x="1894" y="2511"/>
                    <a:pt x="1893" y="2510"/>
                    <a:pt x="1891" y="2507"/>
                  </a:cubicBezTo>
                  <a:cubicBezTo>
                    <a:pt x="1890" y="2507"/>
                    <a:pt x="1890" y="2506"/>
                    <a:pt x="1889" y="2506"/>
                  </a:cubicBezTo>
                  <a:cubicBezTo>
                    <a:pt x="1889" y="2505"/>
                    <a:pt x="1888" y="2505"/>
                    <a:pt x="1888" y="2505"/>
                  </a:cubicBezTo>
                  <a:cubicBezTo>
                    <a:pt x="1888" y="2504"/>
                    <a:pt x="1888" y="2504"/>
                    <a:pt x="1887" y="2504"/>
                  </a:cubicBezTo>
                  <a:cubicBezTo>
                    <a:pt x="1887" y="2503"/>
                    <a:pt x="1886" y="2502"/>
                    <a:pt x="1885" y="2501"/>
                  </a:cubicBezTo>
                  <a:cubicBezTo>
                    <a:pt x="1884" y="2500"/>
                    <a:pt x="1884" y="2499"/>
                    <a:pt x="1883" y="2498"/>
                  </a:cubicBezTo>
                  <a:cubicBezTo>
                    <a:pt x="1882" y="2497"/>
                    <a:pt x="1881" y="2496"/>
                    <a:pt x="1880" y="2495"/>
                  </a:cubicBezTo>
                  <a:cubicBezTo>
                    <a:pt x="1880" y="2493"/>
                    <a:pt x="1879" y="2492"/>
                    <a:pt x="1878" y="2491"/>
                  </a:cubicBezTo>
                  <a:cubicBezTo>
                    <a:pt x="1876" y="2488"/>
                    <a:pt x="1874" y="2485"/>
                    <a:pt x="1873" y="2482"/>
                  </a:cubicBezTo>
                  <a:cubicBezTo>
                    <a:pt x="1872" y="2481"/>
                    <a:pt x="1872" y="2480"/>
                    <a:pt x="1871" y="2480"/>
                  </a:cubicBezTo>
                  <a:cubicBezTo>
                    <a:pt x="1871" y="2479"/>
                    <a:pt x="1871" y="2479"/>
                    <a:pt x="1871" y="2478"/>
                  </a:cubicBezTo>
                  <a:cubicBezTo>
                    <a:pt x="1870" y="2478"/>
                    <a:pt x="1870" y="2477"/>
                    <a:pt x="1870" y="2477"/>
                  </a:cubicBezTo>
                  <a:cubicBezTo>
                    <a:pt x="1869" y="2475"/>
                    <a:pt x="1868" y="2473"/>
                    <a:pt x="1867" y="2472"/>
                  </a:cubicBezTo>
                  <a:cubicBezTo>
                    <a:pt x="1866" y="2468"/>
                    <a:pt x="1864" y="2464"/>
                    <a:pt x="1862" y="2460"/>
                  </a:cubicBezTo>
                  <a:cubicBezTo>
                    <a:pt x="1862" y="2459"/>
                    <a:pt x="1862" y="2458"/>
                    <a:pt x="1861" y="2456"/>
                  </a:cubicBezTo>
                  <a:cubicBezTo>
                    <a:pt x="1861" y="2455"/>
                    <a:pt x="1861" y="2454"/>
                    <a:pt x="1860" y="2453"/>
                  </a:cubicBezTo>
                  <a:cubicBezTo>
                    <a:pt x="1859" y="2451"/>
                    <a:pt x="1859" y="2449"/>
                    <a:pt x="1858" y="2446"/>
                  </a:cubicBezTo>
                  <a:cubicBezTo>
                    <a:pt x="1857" y="2442"/>
                    <a:pt x="1856" y="2437"/>
                    <a:pt x="1854" y="2432"/>
                  </a:cubicBezTo>
                  <a:cubicBezTo>
                    <a:pt x="1852" y="2422"/>
                    <a:pt x="1851" y="2411"/>
                    <a:pt x="1849" y="2400"/>
                  </a:cubicBezTo>
                  <a:cubicBezTo>
                    <a:pt x="1849" y="2392"/>
                    <a:pt x="1848" y="2384"/>
                    <a:pt x="1848" y="2377"/>
                  </a:cubicBezTo>
                  <a:cubicBezTo>
                    <a:pt x="1848" y="2377"/>
                    <a:pt x="1848" y="2378"/>
                    <a:pt x="1848" y="2378"/>
                  </a:cubicBezTo>
                  <a:cubicBezTo>
                    <a:pt x="1849" y="2380"/>
                    <a:pt x="1851" y="2383"/>
                    <a:pt x="1852" y="2385"/>
                  </a:cubicBezTo>
                  <a:cubicBezTo>
                    <a:pt x="1853" y="2386"/>
                    <a:pt x="1853" y="2388"/>
                    <a:pt x="1854" y="2389"/>
                  </a:cubicBezTo>
                  <a:cubicBezTo>
                    <a:pt x="1855" y="2390"/>
                    <a:pt x="1856" y="2391"/>
                    <a:pt x="1856" y="2392"/>
                  </a:cubicBezTo>
                  <a:cubicBezTo>
                    <a:pt x="1858" y="2395"/>
                    <a:pt x="1860" y="2397"/>
                    <a:pt x="1861" y="2400"/>
                  </a:cubicBezTo>
                  <a:cubicBezTo>
                    <a:pt x="1863" y="2402"/>
                    <a:pt x="1864" y="2404"/>
                    <a:pt x="1866" y="2406"/>
                  </a:cubicBezTo>
                  <a:cubicBezTo>
                    <a:pt x="1867" y="2408"/>
                    <a:pt x="1867" y="2409"/>
                    <a:pt x="1868" y="2410"/>
                  </a:cubicBezTo>
                  <a:cubicBezTo>
                    <a:pt x="1869" y="2411"/>
                    <a:pt x="1870" y="2412"/>
                    <a:pt x="1870" y="2413"/>
                  </a:cubicBezTo>
                  <a:cubicBezTo>
                    <a:pt x="1872" y="2415"/>
                    <a:pt x="1873" y="2418"/>
                    <a:pt x="1874" y="2420"/>
                  </a:cubicBezTo>
                  <a:cubicBezTo>
                    <a:pt x="1874" y="2420"/>
                    <a:pt x="1875" y="2421"/>
                    <a:pt x="1875" y="2421"/>
                  </a:cubicBezTo>
                  <a:cubicBezTo>
                    <a:pt x="1875" y="2422"/>
                    <a:pt x="1875" y="2422"/>
                    <a:pt x="1876" y="2423"/>
                  </a:cubicBezTo>
                  <a:cubicBezTo>
                    <a:pt x="1876" y="2424"/>
                    <a:pt x="1876" y="2425"/>
                    <a:pt x="1877" y="2426"/>
                  </a:cubicBezTo>
                  <a:cubicBezTo>
                    <a:pt x="1877" y="2427"/>
                    <a:pt x="1878" y="2428"/>
                    <a:pt x="1878" y="2428"/>
                  </a:cubicBezTo>
                  <a:cubicBezTo>
                    <a:pt x="1878" y="2429"/>
                    <a:pt x="1878" y="2430"/>
                    <a:pt x="1879" y="2431"/>
                  </a:cubicBezTo>
                  <a:cubicBezTo>
                    <a:pt x="1879" y="2432"/>
                    <a:pt x="1879" y="2433"/>
                    <a:pt x="1879" y="2433"/>
                  </a:cubicBezTo>
                  <a:cubicBezTo>
                    <a:pt x="1880" y="2434"/>
                    <a:pt x="1880" y="2435"/>
                    <a:pt x="1880" y="2435"/>
                  </a:cubicBezTo>
                  <a:cubicBezTo>
                    <a:pt x="1880" y="2437"/>
                    <a:pt x="1880" y="2438"/>
                    <a:pt x="1880" y="2438"/>
                  </a:cubicBezTo>
                  <a:cubicBezTo>
                    <a:pt x="1881" y="2439"/>
                    <a:pt x="1881" y="2439"/>
                    <a:pt x="1881" y="2439"/>
                  </a:cubicBezTo>
                  <a:cubicBezTo>
                    <a:pt x="1881" y="2439"/>
                    <a:pt x="1881" y="2439"/>
                    <a:pt x="1881" y="2438"/>
                  </a:cubicBezTo>
                  <a:cubicBezTo>
                    <a:pt x="1881" y="2438"/>
                    <a:pt x="1881" y="2437"/>
                    <a:pt x="1881" y="2435"/>
                  </a:cubicBezTo>
                  <a:cubicBezTo>
                    <a:pt x="1882" y="2435"/>
                    <a:pt x="1882" y="2434"/>
                    <a:pt x="1882" y="2433"/>
                  </a:cubicBezTo>
                  <a:cubicBezTo>
                    <a:pt x="1882" y="2432"/>
                    <a:pt x="1882" y="2432"/>
                    <a:pt x="1882" y="2431"/>
                  </a:cubicBezTo>
                  <a:cubicBezTo>
                    <a:pt x="1882" y="2430"/>
                    <a:pt x="1882" y="2429"/>
                    <a:pt x="1882" y="2428"/>
                  </a:cubicBezTo>
                  <a:cubicBezTo>
                    <a:pt x="1882" y="2427"/>
                    <a:pt x="1881" y="2426"/>
                    <a:pt x="1881" y="2424"/>
                  </a:cubicBezTo>
                  <a:cubicBezTo>
                    <a:pt x="1881" y="2422"/>
                    <a:pt x="1880" y="2420"/>
                    <a:pt x="1880" y="2417"/>
                  </a:cubicBezTo>
                  <a:cubicBezTo>
                    <a:pt x="1879" y="2417"/>
                    <a:pt x="1879" y="2416"/>
                    <a:pt x="1879" y="2416"/>
                  </a:cubicBezTo>
                  <a:cubicBezTo>
                    <a:pt x="1879" y="2415"/>
                    <a:pt x="1878" y="2414"/>
                    <a:pt x="1878" y="2414"/>
                  </a:cubicBezTo>
                  <a:cubicBezTo>
                    <a:pt x="1878" y="2412"/>
                    <a:pt x="1877" y="2411"/>
                    <a:pt x="1876" y="2410"/>
                  </a:cubicBezTo>
                  <a:cubicBezTo>
                    <a:pt x="1875" y="2407"/>
                    <a:pt x="1874" y="2405"/>
                    <a:pt x="1872" y="2402"/>
                  </a:cubicBezTo>
                  <a:cubicBezTo>
                    <a:pt x="1871" y="2400"/>
                    <a:pt x="1869" y="2397"/>
                    <a:pt x="1868" y="2395"/>
                  </a:cubicBezTo>
                  <a:cubicBezTo>
                    <a:pt x="1866" y="2393"/>
                    <a:pt x="1864" y="2390"/>
                    <a:pt x="1863" y="2388"/>
                  </a:cubicBezTo>
                  <a:cubicBezTo>
                    <a:pt x="1861" y="2386"/>
                    <a:pt x="1860" y="2384"/>
                    <a:pt x="1858" y="2381"/>
                  </a:cubicBezTo>
                  <a:cubicBezTo>
                    <a:pt x="1856" y="2379"/>
                    <a:pt x="1855" y="2377"/>
                    <a:pt x="1854" y="2375"/>
                  </a:cubicBezTo>
                  <a:cubicBezTo>
                    <a:pt x="1852" y="2373"/>
                    <a:pt x="1851" y="2371"/>
                    <a:pt x="1850" y="2369"/>
                  </a:cubicBezTo>
                  <a:cubicBezTo>
                    <a:pt x="1849" y="2369"/>
                    <a:pt x="1849" y="2368"/>
                    <a:pt x="1848" y="2367"/>
                  </a:cubicBezTo>
                  <a:cubicBezTo>
                    <a:pt x="1848" y="2366"/>
                    <a:pt x="1848" y="2365"/>
                    <a:pt x="1847" y="2365"/>
                  </a:cubicBezTo>
                  <a:cubicBezTo>
                    <a:pt x="1847" y="2353"/>
                    <a:pt x="1847" y="2341"/>
                    <a:pt x="1846" y="2329"/>
                  </a:cubicBezTo>
                  <a:cubicBezTo>
                    <a:pt x="1846" y="2319"/>
                    <a:pt x="1846" y="2309"/>
                    <a:pt x="1845" y="2299"/>
                  </a:cubicBezTo>
                  <a:cubicBezTo>
                    <a:pt x="1846" y="2301"/>
                    <a:pt x="1846" y="2303"/>
                    <a:pt x="1847" y="2305"/>
                  </a:cubicBezTo>
                  <a:cubicBezTo>
                    <a:pt x="1848" y="2307"/>
                    <a:pt x="1850" y="2310"/>
                    <a:pt x="1851" y="2313"/>
                  </a:cubicBezTo>
                  <a:cubicBezTo>
                    <a:pt x="1852" y="2314"/>
                    <a:pt x="1852" y="2315"/>
                    <a:pt x="1853" y="2317"/>
                  </a:cubicBezTo>
                  <a:cubicBezTo>
                    <a:pt x="1854" y="2318"/>
                    <a:pt x="1854" y="2319"/>
                    <a:pt x="1855" y="2321"/>
                  </a:cubicBezTo>
                  <a:cubicBezTo>
                    <a:pt x="1857" y="2323"/>
                    <a:pt x="1858" y="2325"/>
                    <a:pt x="1859" y="2327"/>
                  </a:cubicBezTo>
                  <a:cubicBezTo>
                    <a:pt x="1860" y="2329"/>
                    <a:pt x="1861" y="2330"/>
                    <a:pt x="1862" y="2331"/>
                  </a:cubicBezTo>
                  <a:cubicBezTo>
                    <a:pt x="1862" y="2332"/>
                    <a:pt x="1863" y="2333"/>
                    <a:pt x="1864" y="2333"/>
                  </a:cubicBezTo>
                  <a:cubicBezTo>
                    <a:pt x="1864" y="2334"/>
                    <a:pt x="1865" y="2335"/>
                    <a:pt x="1866" y="2336"/>
                  </a:cubicBezTo>
                  <a:cubicBezTo>
                    <a:pt x="1866" y="2337"/>
                    <a:pt x="1867" y="2338"/>
                    <a:pt x="1868" y="2338"/>
                  </a:cubicBezTo>
                  <a:cubicBezTo>
                    <a:pt x="1869" y="2340"/>
                    <a:pt x="1870" y="2341"/>
                    <a:pt x="1871" y="2342"/>
                  </a:cubicBezTo>
                  <a:cubicBezTo>
                    <a:pt x="1872" y="2343"/>
                    <a:pt x="1872" y="2344"/>
                    <a:pt x="1873" y="2344"/>
                  </a:cubicBezTo>
                  <a:cubicBezTo>
                    <a:pt x="1873" y="2345"/>
                    <a:pt x="1874" y="2345"/>
                    <a:pt x="1874" y="2345"/>
                  </a:cubicBezTo>
                  <a:cubicBezTo>
                    <a:pt x="1874" y="2345"/>
                    <a:pt x="1874" y="2345"/>
                    <a:pt x="1873" y="2344"/>
                  </a:cubicBezTo>
                  <a:cubicBezTo>
                    <a:pt x="1873" y="2343"/>
                    <a:pt x="1873" y="2342"/>
                    <a:pt x="1872" y="2341"/>
                  </a:cubicBezTo>
                  <a:cubicBezTo>
                    <a:pt x="1872" y="2340"/>
                    <a:pt x="1871" y="2338"/>
                    <a:pt x="1870" y="2337"/>
                  </a:cubicBezTo>
                  <a:cubicBezTo>
                    <a:pt x="1869" y="2335"/>
                    <a:pt x="1869" y="2333"/>
                    <a:pt x="1868" y="2331"/>
                  </a:cubicBezTo>
                  <a:cubicBezTo>
                    <a:pt x="1867" y="2329"/>
                    <a:pt x="1866" y="2327"/>
                    <a:pt x="1865" y="2325"/>
                  </a:cubicBezTo>
                  <a:cubicBezTo>
                    <a:pt x="1864" y="2323"/>
                    <a:pt x="1864" y="2322"/>
                    <a:pt x="1863" y="2321"/>
                  </a:cubicBezTo>
                  <a:cubicBezTo>
                    <a:pt x="1863" y="2320"/>
                    <a:pt x="1862" y="2319"/>
                    <a:pt x="1861" y="2317"/>
                  </a:cubicBezTo>
                  <a:cubicBezTo>
                    <a:pt x="1860" y="2315"/>
                    <a:pt x="1859" y="2312"/>
                    <a:pt x="1858" y="2310"/>
                  </a:cubicBezTo>
                  <a:cubicBezTo>
                    <a:pt x="1857" y="2307"/>
                    <a:pt x="1856" y="2304"/>
                    <a:pt x="1854" y="2301"/>
                  </a:cubicBezTo>
                  <a:cubicBezTo>
                    <a:pt x="1853" y="2299"/>
                    <a:pt x="1852" y="2296"/>
                    <a:pt x="1851" y="2293"/>
                  </a:cubicBezTo>
                  <a:cubicBezTo>
                    <a:pt x="1850" y="2291"/>
                    <a:pt x="1849" y="2288"/>
                    <a:pt x="1848" y="2285"/>
                  </a:cubicBezTo>
                  <a:cubicBezTo>
                    <a:pt x="1847" y="2283"/>
                    <a:pt x="1846" y="2280"/>
                    <a:pt x="1845" y="2278"/>
                  </a:cubicBezTo>
                  <a:cubicBezTo>
                    <a:pt x="1844" y="2277"/>
                    <a:pt x="1844" y="2276"/>
                    <a:pt x="1844" y="2275"/>
                  </a:cubicBezTo>
                  <a:cubicBezTo>
                    <a:pt x="1841" y="2256"/>
                    <a:pt x="1837" y="2237"/>
                    <a:pt x="1829" y="2218"/>
                  </a:cubicBezTo>
                  <a:cubicBezTo>
                    <a:pt x="1830" y="2219"/>
                    <a:pt x="1831" y="2221"/>
                    <a:pt x="1832" y="2222"/>
                  </a:cubicBezTo>
                  <a:cubicBezTo>
                    <a:pt x="1835" y="2225"/>
                    <a:pt x="1837" y="2228"/>
                    <a:pt x="1840" y="2231"/>
                  </a:cubicBezTo>
                  <a:cubicBezTo>
                    <a:pt x="1845" y="2237"/>
                    <a:pt x="1850" y="2244"/>
                    <a:pt x="1855" y="2251"/>
                  </a:cubicBezTo>
                  <a:cubicBezTo>
                    <a:pt x="1856" y="2252"/>
                    <a:pt x="1858" y="2254"/>
                    <a:pt x="1859" y="2256"/>
                  </a:cubicBezTo>
                  <a:cubicBezTo>
                    <a:pt x="1860" y="2258"/>
                    <a:pt x="1861" y="2260"/>
                    <a:pt x="1863" y="2261"/>
                  </a:cubicBezTo>
                  <a:cubicBezTo>
                    <a:pt x="1863" y="2262"/>
                    <a:pt x="1864" y="2263"/>
                    <a:pt x="1864" y="2264"/>
                  </a:cubicBezTo>
                  <a:cubicBezTo>
                    <a:pt x="1865" y="2266"/>
                    <a:pt x="1865" y="2266"/>
                    <a:pt x="1865" y="2266"/>
                  </a:cubicBezTo>
                  <a:cubicBezTo>
                    <a:pt x="1866" y="2267"/>
                    <a:pt x="1866" y="2267"/>
                    <a:pt x="1866" y="2267"/>
                  </a:cubicBezTo>
                  <a:cubicBezTo>
                    <a:pt x="1867" y="2269"/>
                    <a:pt x="1869" y="2271"/>
                    <a:pt x="1870" y="2273"/>
                  </a:cubicBezTo>
                  <a:cubicBezTo>
                    <a:pt x="1870" y="2274"/>
                    <a:pt x="1871" y="2275"/>
                    <a:pt x="1872" y="2276"/>
                  </a:cubicBezTo>
                  <a:cubicBezTo>
                    <a:pt x="1872" y="2277"/>
                    <a:pt x="1873" y="2278"/>
                    <a:pt x="1873" y="2279"/>
                  </a:cubicBezTo>
                  <a:cubicBezTo>
                    <a:pt x="1874" y="2280"/>
                    <a:pt x="1875" y="2282"/>
                    <a:pt x="1877" y="2284"/>
                  </a:cubicBezTo>
                  <a:cubicBezTo>
                    <a:pt x="1878" y="2286"/>
                    <a:pt x="1879" y="2288"/>
                    <a:pt x="1880" y="2291"/>
                  </a:cubicBezTo>
                  <a:cubicBezTo>
                    <a:pt x="1881" y="2294"/>
                    <a:pt x="1881" y="2294"/>
                    <a:pt x="1881" y="2294"/>
                  </a:cubicBezTo>
                  <a:cubicBezTo>
                    <a:pt x="1882" y="2295"/>
                    <a:pt x="1882" y="2296"/>
                    <a:pt x="1883" y="2297"/>
                  </a:cubicBezTo>
                  <a:cubicBezTo>
                    <a:pt x="1884" y="2299"/>
                    <a:pt x="1885" y="2301"/>
                    <a:pt x="1886" y="2303"/>
                  </a:cubicBezTo>
                  <a:cubicBezTo>
                    <a:pt x="1886" y="2304"/>
                    <a:pt x="1886" y="2305"/>
                    <a:pt x="1887" y="2306"/>
                  </a:cubicBezTo>
                  <a:cubicBezTo>
                    <a:pt x="1888" y="2309"/>
                    <a:pt x="1888" y="2309"/>
                    <a:pt x="1888" y="2309"/>
                  </a:cubicBezTo>
                  <a:cubicBezTo>
                    <a:pt x="1889" y="2312"/>
                    <a:pt x="1889" y="2312"/>
                    <a:pt x="1889" y="2312"/>
                  </a:cubicBezTo>
                  <a:cubicBezTo>
                    <a:pt x="1890" y="2314"/>
                    <a:pt x="1890" y="2314"/>
                    <a:pt x="1890" y="2314"/>
                  </a:cubicBezTo>
                  <a:cubicBezTo>
                    <a:pt x="1890" y="2314"/>
                    <a:pt x="1890" y="2315"/>
                    <a:pt x="1891" y="2316"/>
                  </a:cubicBezTo>
                  <a:cubicBezTo>
                    <a:pt x="1891" y="2318"/>
                    <a:pt x="1892" y="2320"/>
                    <a:pt x="1893" y="2322"/>
                  </a:cubicBezTo>
                  <a:cubicBezTo>
                    <a:pt x="1893" y="2324"/>
                    <a:pt x="1893" y="2324"/>
                    <a:pt x="1893" y="2324"/>
                  </a:cubicBezTo>
                  <a:cubicBezTo>
                    <a:pt x="1893" y="2324"/>
                    <a:pt x="1893" y="2324"/>
                    <a:pt x="1893" y="2324"/>
                  </a:cubicBezTo>
                  <a:cubicBezTo>
                    <a:pt x="1893" y="2324"/>
                    <a:pt x="1893" y="2324"/>
                    <a:pt x="1893" y="2324"/>
                  </a:cubicBezTo>
                  <a:cubicBezTo>
                    <a:pt x="1893" y="2324"/>
                    <a:pt x="1893" y="2324"/>
                    <a:pt x="1893" y="2324"/>
                  </a:cubicBezTo>
                  <a:cubicBezTo>
                    <a:pt x="1894" y="2325"/>
                    <a:pt x="1894" y="2325"/>
                    <a:pt x="1894" y="2325"/>
                  </a:cubicBezTo>
                  <a:cubicBezTo>
                    <a:pt x="1894" y="2325"/>
                    <a:pt x="1894" y="2325"/>
                    <a:pt x="1894" y="2325"/>
                  </a:cubicBezTo>
                  <a:cubicBezTo>
                    <a:pt x="1894" y="2326"/>
                    <a:pt x="1894" y="2327"/>
                    <a:pt x="1895" y="2328"/>
                  </a:cubicBezTo>
                  <a:cubicBezTo>
                    <a:pt x="1895" y="2329"/>
                    <a:pt x="1895" y="2331"/>
                    <a:pt x="1895" y="2332"/>
                  </a:cubicBezTo>
                  <a:cubicBezTo>
                    <a:pt x="1896" y="2333"/>
                    <a:pt x="1896" y="2334"/>
                    <a:pt x="1896" y="2335"/>
                  </a:cubicBezTo>
                  <a:cubicBezTo>
                    <a:pt x="1896" y="2336"/>
                    <a:pt x="1897" y="2337"/>
                    <a:pt x="1897" y="2338"/>
                  </a:cubicBezTo>
                  <a:cubicBezTo>
                    <a:pt x="1897" y="2339"/>
                    <a:pt x="1897" y="2340"/>
                    <a:pt x="1898" y="2341"/>
                  </a:cubicBezTo>
                  <a:cubicBezTo>
                    <a:pt x="1898" y="2343"/>
                    <a:pt x="1899" y="2345"/>
                    <a:pt x="1899" y="2348"/>
                  </a:cubicBezTo>
                  <a:cubicBezTo>
                    <a:pt x="1900" y="2356"/>
                    <a:pt x="1902" y="2364"/>
                    <a:pt x="1902" y="2372"/>
                  </a:cubicBezTo>
                  <a:cubicBezTo>
                    <a:pt x="1902" y="2374"/>
                    <a:pt x="1903" y="2376"/>
                    <a:pt x="1903" y="2378"/>
                  </a:cubicBezTo>
                  <a:cubicBezTo>
                    <a:pt x="1903" y="2380"/>
                    <a:pt x="1903" y="2382"/>
                    <a:pt x="1903" y="2384"/>
                  </a:cubicBezTo>
                  <a:cubicBezTo>
                    <a:pt x="1903" y="2386"/>
                    <a:pt x="1903" y="2387"/>
                    <a:pt x="1903" y="2389"/>
                  </a:cubicBezTo>
                  <a:cubicBezTo>
                    <a:pt x="1903" y="2391"/>
                    <a:pt x="1904" y="2393"/>
                    <a:pt x="1904" y="2394"/>
                  </a:cubicBezTo>
                  <a:cubicBezTo>
                    <a:pt x="1904" y="2401"/>
                    <a:pt x="1904" y="2408"/>
                    <a:pt x="1904" y="2413"/>
                  </a:cubicBezTo>
                  <a:cubicBezTo>
                    <a:pt x="1904" y="2419"/>
                    <a:pt x="1904" y="2424"/>
                    <a:pt x="1904" y="2428"/>
                  </a:cubicBezTo>
                  <a:cubicBezTo>
                    <a:pt x="1904" y="2432"/>
                    <a:pt x="1904" y="2435"/>
                    <a:pt x="1904" y="2438"/>
                  </a:cubicBezTo>
                  <a:cubicBezTo>
                    <a:pt x="1904" y="2440"/>
                    <a:pt x="1904" y="2441"/>
                    <a:pt x="1904" y="2441"/>
                  </a:cubicBezTo>
                  <a:cubicBezTo>
                    <a:pt x="1904" y="2441"/>
                    <a:pt x="1905" y="2440"/>
                    <a:pt x="1905" y="2438"/>
                  </a:cubicBezTo>
                  <a:cubicBezTo>
                    <a:pt x="1905" y="2435"/>
                    <a:pt x="1905" y="2432"/>
                    <a:pt x="1906" y="2428"/>
                  </a:cubicBezTo>
                  <a:cubicBezTo>
                    <a:pt x="1906" y="2424"/>
                    <a:pt x="1907" y="2419"/>
                    <a:pt x="1907" y="2414"/>
                  </a:cubicBezTo>
                  <a:cubicBezTo>
                    <a:pt x="1907" y="2411"/>
                    <a:pt x="1907" y="2408"/>
                    <a:pt x="1908" y="2405"/>
                  </a:cubicBezTo>
                  <a:cubicBezTo>
                    <a:pt x="1908" y="2403"/>
                    <a:pt x="1908" y="2401"/>
                    <a:pt x="1908" y="2400"/>
                  </a:cubicBezTo>
                  <a:cubicBezTo>
                    <a:pt x="1908" y="2398"/>
                    <a:pt x="1908" y="2396"/>
                    <a:pt x="1908" y="2394"/>
                  </a:cubicBezTo>
                  <a:cubicBezTo>
                    <a:pt x="1908" y="2387"/>
                    <a:pt x="1908" y="2380"/>
                    <a:pt x="1908" y="2372"/>
                  </a:cubicBezTo>
                  <a:cubicBezTo>
                    <a:pt x="1908" y="2370"/>
                    <a:pt x="1908" y="2368"/>
                    <a:pt x="1908" y="2366"/>
                  </a:cubicBezTo>
                  <a:cubicBezTo>
                    <a:pt x="1908" y="2364"/>
                    <a:pt x="1907" y="2361"/>
                    <a:pt x="1907" y="2359"/>
                  </a:cubicBezTo>
                  <a:cubicBezTo>
                    <a:pt x="1907" y="2357"/>
                    <a:pt x="1907" y="2355"/>
                    <a:pt x="1907" y="2353"/>
                  </a:cubicBezTo>
                  <a:cubicBezTo>
                    <a:pt x="1906" y="2351"/>
                    <a:pt x="1906" y="2349"/>
                    <a:pt x="1906" y="2346"/>
                  </a:cubicBezTo>
                  <a:cubicBezTo>
                    <a:pt x="1906" y="2344"/>
                    <a:pt x="1905" y="2342"/>
                    <a:pt x="1905" y="2340"/>
                  </a:cubicBezTo>
                  <a:cubicBezTo>
                    <a:pt x="1905" y="2339"/>
                    <a:pt x="1904" y="2338"/>
                    <a:pt x="1904" y="2336"/>
                  </a:cubicBezTo>
                  <a:cubicBezTo>
                    <a:pt x="1904" y="2335"/>
                    <a:pt x="1904" y="2334"/>
                    <a:pt x="1903" y="2333"/>
                  </a:cubicBezTo>
                  <a:cubicBezTo>
                    <a:pt x="1903" y="2332"/>
                    <a:pt x="1903" y="2331"/>
                    <a:pt x="1903" y="2330"/>
                  </a:cubicBezTo>
                  <a:cubicBezTo>
                    <a:pt x="1902" y="2329"/>
                    <a:pt x="1902" y="2328"/>
                    <a:pt x="1902" y="2326"/>
                  </a:cubicBezTo>
                  <a:cubicBezTo>
                    <a:pt x="1902" y="2325"/>
                    <a:pt x="1901" y="2324"/>
                    <a:pt x="1901" y="2323"/>
                  </a:cubicBezTo>
                  <a:cubicBezTo>
                    <a:pt x="1901" y="2323"/>
                    <a:pt x="1901" y="2323"/>
                    <a:pt x="1901" y="2323"/>
                  </a:cubicBezTo>
                  <a:cubicBezTo>
                    <a:pt x="1901" y="2323"/>
                    <a:pt x="1901" y="2323"/>
                    <a:pt x="1901" y="2323"/>
                  </a:cubicBezTo>
                  <a:cubicBezTo>
                    <a:pt x="1901" y="2322"/>
                    <a:pt x="1901" y="2322"/>
                    <a:pt x="1901" y="2322"/>
                  </a:cubicBezTo>
                  <a:cubicBezTo>
                    <a:pt x="1901" y="2322"/>
                    <a:pt x="1901" y="2322"/>
                    <a:pt x="1901" y="2322"/>
                  </a:cubicBezTo>
                  <a:cubicBezTo>
                    <a:pt x="1901" y="2321"/>
                    <a:pt x="1901" y="2321"/>
                    <a:pt x="1901" y="2321"/>
                  </a:cubicBezTo>
                  <a:cubicBezTo>
                    <a:pt x="1900" y="2320"/>
                    <a:pt x="1900" y="2320"/>
                    <a:pt x="1900" y="2320"/>
                  </a:cubicBezTo>
                  <a:cubicBezTo>
                    <a:pt x="1899" y="2317"/>
                    <a:pt x="1899" y="2315"/>
                    <a:pt x="1898" y="2313"/>
                  </a:cubicBezTo>
                  <a:cubicBezTo>
                    <a:pt x="1898" y="2312"/>
                    <a:pt x="1898" y="2312"/>
                    <a:pt x="1897" y="2311"/>
                  </a:cubicBezTo>
                  <a:cubicBezTo>
                    <a:pt x="1897" y="2310"/>
                    <a:pt x="1897" y="2310"/>
                    <a:pt x="1897" y="2310"/>
                  </a:cubicBezTo>
                  <a:cubicBezTo>
                    <a:pt x="1895" y="2306"/>
                    <a:pt x="1895" y="2306"/>
                    <a:pt x="1895" y="2306"/>
                  </a:cubicBezTo>
                  <a:cubicBezTo>
                    <a:pt x="1894" y="2303"/>
                    <a:pt x="1894" y="2303"/>
                    <a:pt x="1894" y="2303"/>
                  </a:cubicBezTo>
                  <a:cubicBezTo>
                    <a:pt x="1894" y="2302"/>
                    <a:pt x="1893" y="2301"/>
                    <a:pt x="1893" y="2300"/>
                  </a:cubicBezTo>
                  <a:cubicBezTo>
                    <a:pt x="1892" y="2298"/>
                    <a:pt x="1891" y="2295"/>
                    <a:pt x="1890" y="2293"/>
                  </a:cubicBezTo>
                  <a:cubicBezTo>
                    <a:pt x="1889" y="2292"/>
                    <a:pt x="1889" y="2291"/>
                    <a:pt x="1888" y="2290"/>
                  </a:cubicBezTo>
                  <a:cubicBezTo>
                    <a:pt x="1887" y="2287"/>
                    <a:pt x="1887" y="2287"/>
                    <a:pt x="1887" y="2287"/>
                  </a:cubicBezTo>
                  <a:cubicBezTo>
                    <a:pt x="1886" y="2285"/>
                    <a:pt x="1885" y="2283"/>
                    <a:pt x="1884" y="2281"/>
                  </a:cubicBezTo>
                  <a:cubicBezTo>
                    <a:pt x="1882" y="2279"/>
                    <a:pt x="1881" y="2277"/>
                    <a:pt x="1880" y="2275"/>
                  </a:cubicBezTo>
                  <a:cubicBezTo>
                    <a:pt x="1879" y="2274"/>
                    <a:pt x="1879" y="2273"/>
                    <a:pt x="1878" y="2272"/>
                  </a:cubicBezTo>
                  <a:cubicBezTo>
                    <a:pt x="1878" y="2271"/>
                    <a:pt x="1877" y="2270"/>
                    <a:pt x="1876" y="2269"/>
                  </a:cubicBezTo>
                  <a:cubicBezTo>
                    <a:pt x="1875" y="2267"/>
                    <a:pt x="1874" y="2265"/>
                    <a:pt x="1873" y="2263"/>
                  </a:cubicBezTo>
                  <a:cubicBezTo>
                    <a:pt x="1872" y="2261"/>
                    <a:pt x="1872" y="2261"/>
                    <a:pt x="1872" y="2261"/>
                  </a:cubicBezTo>
                  <a:cubicBezTo>
                    <a:pt x="1871" y="2260"/>
                    <a:pt x="1871" y="2260"/>
                    <a:pt x="1871" y="2260"/>
                  </a:cubicBezTo>
                  <a:cubicBezTo>
                    <a:pt x="1870" y="2259"/>
                    <a:pt x="1869" y="2258"/>
                    <a:pt x="1869" y="2257"/>
                  </a:cubicBezTo>
                  <a:cubicBezTo>
                    <a:pt x="1867" y="2255"/>
                    <a:pt x="1866" y="2253"/>
                    <a:pt x="1865" y="2252"/>
                  </a:cubicBezTo>
                  <a:cubicBezTo>
                    <a:pt x="1863" y="2250"/>
                    <a:pt x="1862" y="2248"/>
                    <a:pt x="1861" y="2246"/>
                  </a:cubicBezTo>
                  <a:cubicBezTo>
                    <a:pt x="1859" y="2245"/>
                    <a:pt x="1858" y="2243"/>
                    <a:pt x="1857" y="2241"/>
                  </a:cubicBezTo>
                  <a:cubicBezTo>
                    <a:pt x="1855" y="2240"/>
                    <a:pt x="1854" y="2238"/>
                    <a:pt x="1852" y="2236"/>
                  </a:cubicBezTo>
                  <a:cubicBezTo>
                    <a:pt x="1851" y="2235"/>
                    <a:pt x="1850" y="2233"/>
                    <a:pt x="1848" y="2232"/>
                  </a:cubicBezTo>
                  <a:cubicBezTo>
                    <a:pt x="1847" y="2230"/>
                    <a:pt x="1846" y="2229"/>
                    <a:pt x="1844" y="2227"/>
                  </a:cubicBezTo>
                  <a:cubicBezTo>
                    <a:pt x="1842" y="2224"/>
                    <a:pt x="1839" y="2221"/>
                    <a:pt x="1836" y="2218"/>
                  </a:cubicBezTo>
                  <a:cubicBezTo>
                    <a:pt x="1834" y="2216"/>
                    <a:pt x="1831" y="2213"/>
                    <a:pt x="1829" y="2211"/>
                  </a:cubicBezTo>
                  <a:cubicBezTo>
                    <a:pt x="1827" y="2209"/>
                    <a:pt x="1826" y="2207"/>
                    <a:pt x="1824" y="2206"/>
                  </a:cubicBezTo>
                  <a:cubicBezTo>
                    <a:pt x="1815" y="2186"/>
                    <a:pt x="1802" y="2168"/>
                    <a:pt x="1785" y="2155"/>
                  </a:cubicBezTo>
                  <a:cubicBezTo>
                    <a:pt x="1849" y="2131"/>
                    <a:pt x="1895" y="2170"/>
                    <a:pt x="1895" y="2170"/>
                  </a:cubicBezTo>
                  <a:cubicBezTo>
                    <a:pt x="1895" y="2170"/>
                    <a:pt x="1908" y="2182"/>
                    <a:pt x="1914" y="2194"/>
                  </a:cubicBezTo>
                  <a:cubicBezTo>
                    <a:pt x="1914" y="2195"/>
                    <a:pt x="1914" y="2196"/>
                    <a:pt x="1915" y="2197"/>
                  </a:cubicBezTo>
                  <a:cubicBezTo>
                    <a:pt x="1915" y="2198"/>
                    <a:pt x="1915" y="2199"/>
                    <a:pt x="1916" y="2200"/>
                  </a:cubicBezTo>
                  <a:cubicBezTo>
                    <a:pt x="1916" y="2201"/>
                    <a:pt x="1916" y="2202"/>
                    <a:pt x="1917" y="2203"/>
                  </a:cubicBezTo>
                  <a:cubicBezTo>
                    <a:pt x="1917" y="2206"/>
                    <a:pt x="1918" y="2208"/>
                    <a:pt x="1919" y="2211"/>
                  </a:cubicBezTo>
                  <a:cubicBezTo>
                    <a:pt x="1919" y="2213"/>
                    <a:pt x="1920" y="2216"/>
                    <a:pt x="1921" y="2218"/>
                  </a:cubicBezTo>
                  <a:cubicBezTo>
                    <a:pt x="1921" y="2221"/>
                    <a:pt x="1922" y="2224"/>
                    <a:pt x="1922" y="2227"/>
                  </a:cubicBezTo>
                  <a:cubicBezTo>
                    <a:pt x="1923" y="2229"/>
                    <a:pt x="1924" y="2232"/>
                    <a:pt x="1924" y="2235"/>
                  </a:cubicBezTo>
                  <a:cubicBezTo>
                    <a:pt x="1925" y="2238"/>
                    <a:pt x="1926" y="2241"/>
                    <a:pt x="1927" y="2244"/>
                  </a:cubicBezTo>
                  <a:cubicBezTo>
                    <a:pt x="1928" y="2250"/>
                    <a:pt x="1930" y="2256"/>
                    <a:pt x="1932" y="2261"/>
                  </a:cubicBezTo>
                  <a:cubicBezTo>
                    <a:pt x="1933" y="2264"/>
                    <a:pt x="1934" y="2267"/>
                    <a:pt x="1936" y="2270"/>
                  </a:cubicBezTo>
                  <a:cubicBezTo>
                    <a:pt x="1936" y="2271"/>
                    <a:pt x="1936" y="2271"/>
                    <a:pt x="1936" y="2271"/>
                  </a:cubicBezTo>
                  <a:cubicBezTo>
                    <a:pt x="1936" y="2271"/>
                    <a:pt x="1936" y="2271"/>
                    <a:pt x="1936" y="2271"/>
                  </a:cubicBezTo>
                  <a:cubicBezTo>
                    <a:pt x="1936" y="2271"/>
                    <a:pt x="1936" y="2271"/>
                    <a:pt x="1936" y="2271"/>
                  </a:cubicBezTo>
                  <a:cubicBezTo>
                    <a:pt x="1937" y="2272"/>
                    <a:pt x="1937" y="2272"/>
                    <a:pt x="1937" y="2272"/>
                  </a:cubicBezTo>
                  <a:cubicBezTo>
                    <a:pt x="1938" y="2274"/>
                    <a:pt x="1938" y="2274"/>
                    <a:pt x="1938" y="2274"/>
                  </a:cubicBezTo>
                  <a:cubicBezTo>
                    <a:pt x="1938" y="2275"/>
                    <a:pt x="1938" y="2276"/>
                    <a:pt x="1939" y="2276"/>
                  </a:cubicBezTo>
                  <a:cubicBezTo>
                    <a:pt x="1940" y="2279"/>
                    <a:pt x="1940" y="2279"/>
                    <a:pt x="1940" y="2279"/>
                  </a:cubicBezTo>
                  <a:cubicBezTo>
                    <a:pt x="1941" y="2281"/>
                    <a:pt x="1943" y="2284"/>
                    <a:pt x="1945" y="2286"/>
                  </a:cubicBezTo>
                  <a:cubicBezTo>
                    <a:pt x="1945" y="2288"/>
                    <a:pt x="1946" y="2289"/>
                    <a:pt x="1947" y="2290"/>
                  </a:cubicBezTo>
                  <a:cubicBezTo>
                    <a:pt x="1948" y="2291"/>
                    <a:pt x="1949" y="2293"/>
                    <a:pt x="1950" y="2294"/>
                  </a:cubicBezTo>
                  <a:cubicBezTo>
                    <a:pt x="1951" y="2295"/>
                    <a:pt x="1952" y="2296"/>
                    <a:pt x="1953" y="2297"/>
                  </a:cubicBezTo>
                  <a:cubicBezTo>
                    <a:pt x="1953" y="2298"/>
                    <a:pt x="1954" y="2299"/>
                    <a:pt x="1955" y="2300"/>
                  </a:cubicBezTo>
                  <a:cubicBezTo>
                    <a:pt x="1956" y="2301"/>
                    <a:pt x="1957" y="2302"/>
                    <a:pt x="1958" y="2303"/>
                  </a:cubicBezTo>
                  <a:cubicBezTo>
                    <a:pt x="1959" y="2304"/>
                    <a:pt x="1960" y="2305"/>
                    <a:pt x="1961" y="2306"/>
                  </a:cubicBezTo>
                  <a:cubicBezTo>
                    <a:pt x="1962" y="2307"/>
                    <a:pt x="1963" y="2308"/>
                    <a:pt x="1964" y="2309"/>
                  </a:cubicBezTo>
                  <a:cubicBezTo>
                    <a:pt x="1965" y="2310"/>
                    <a:pt x="1966" y="2311"/>
                    <a:pt x="1967" y="2311"/>
                  </a:cubicBezTo>
                  <a:cubicBezTo>
                    <a:pt x="1969" y="2313"/>
                    <a:pt x="1971" y="2315"/>
                    <a:pt x="1973" y="2316"/>
                  </a:cubicBezTo>
                  <a:cubicBezTo>
                    <a:pt x="1974" y="2317"/>
                    <a:pt x="1975" y="2317"/>
                    <a:pt x="1976" y="2318"/>
                  </a:cubicBezTo>
                  <a:cubicBezTo>
                    <a:pt x="1976" y="2319"/>
                    <a:pt x="1977" y="2319"/>
                    <a:pt x="1978" y="2320"/>
                  </a:cubicBezTo>
                  <a:cubicBezTo>
                    <a:pt x="1980" y="2321"/>
                    <a:pt x="1982" y="2322"/>
                    <a:pt x="1983" y="2323"/>
                  </a:cubicBezTo>
                  <a:cubicBezTo>
                    <a:pt x="1985" y="2324"/>
                    <a:pt x="1987" y="2324"/>
                    <a:pt x="1988" y="2325"/>
                  </a:cubicBezTo>
                  <a:cubicBezTo>
                    <a:pt x="1990" y="2326"/>
                    <a:pt x="1991" y="2327"/>
                    <a:pt x="1992" y="2327"/>
                  </a:cubicBezTo>
                  <a:cubicBezTo>
                    <a:pt x="1995" y="2328"/>
                    <a:pt x="1997" y="2329"/>
                    <a:pt x="1998" y="2329"/>
                  </a:cubicBezTo>
                  <a:cubicBezTo>
                    <a:pt x="1999" y="2330"/>
                    <a:pt x="2000" y="2330"/>
                    <a:pt x="2000" y="2330"/>
                  </a:cubicBezTo>
                  <a:cubicBezTo>
                    <a:pt x="2000" y="2330"/>
                    <a:pt x="1999" y="2330"/>
                    <a:pt x="1998" y="2329"/>
                  </a:cubicBezTo>
                  <a:cubicBezTo>
                    <a:pt x="1998" y="2329"/>
                    <a:pt x="1997" y="2328"/>
                    <a:pt x="1996" y="2328"/>
                  </a:cubicBezTo>
                  <a:cubicBezTo>
                    <a:pt x="1995" y="2327"/>
                    <a:pt x="1994" y="2326"/>
                    <a:pt x="1993" y="2326"/>
                  </a:cubicBezTo>
                  <a:cubicBezTo>
                    <a:pt x="1992" y="2325"/>
                    <a:pt x="1991" y="2324"/>
                    <a:pt x="1989" y="2323"/>
                  </a:cubicBezTo>
                  <a:cubicBezTo>
                    <a:pt x="1988" y="2322"/>
                    <a:pt x="1987" y="2321"/>
                    <a:pt x="1985" y="2320"/>
                  </a:cubicBezTo>
                  <a:cubicBezTo>
                    <a:pt x="1984" y="2319"/>
                    <a:pt x="1982" y="2318"/>
                    <a:pt x="1981" y="2317"/>
                  </a:cubicBezTo>
                  <a:cubicBezTo>
                    <a:pt x="1980" y="2316"/>
                    <a:pt x="1979" y="2315"/>
                    <a:pt x="1978" y="2315"/>
                  </a:cubicBezTo>
                  <a:cubicBezTo>
                    <a:pt x="1977" y="2314"/>
                    <a:pt x="1976" y="2313"/>
                    <a:pt x="1976" y="2312"/>
                  </a:cubicBezTo>
                  <a:cubicBezTo>
                    <a:pt x="1972" y="2309"/>
                    <a:pt x="1969" y="2306"/>
                    <a:pt x="1965" y="2302"/>
                  </a:cubicBezTo>
                  <a:cubicBezTo>
                    <a:pt x="1965" y="2301"/>
                    <a:pt x="1964" y="2300"/>
                    <a:pt x="1963" y="2299"/>
                  </a:cubicBezTo>
                  <a:cubicBezTo>
                    <a:pt x="1962" y="2298"/>
                    <a:pt x="1961" y="2297"/>
                    <a:pt x="1960" y="2296"/>
                  </a:cubicBezTo>
                  <a:cubicBezTo>
                    <a:pt x="1959" y="2295"/>
                    <a:pt x="1959" y="2294"/>
                    <a:pt x="1958" y="2293"/>
                  </a:cubicBezTo>
                  <a:cubicBezTo>
                    <a:pt x="1957" y="2292"/>
                    <a:pt x="1956" y="2291"/>
                    <a:pt x="1955" y="2290"/>
                  </a:cubicBezTo>
                  <a:cubicBezTo>
                    <a:pt x="1955" y="2288"/>
                    <a:pt x="1954" y="2287"/>
                    <a:pt x="1953" y="2286"/>
                  </a:cubicBezTo>
                  <a:cubicBezTo>
                    <a:pt x="1952" y="2285"/>
                    <a:pt x="1952" y="2284"/>
                    <a:pt x="1951" y="2282"/>
                  </a:cubicBezTo>
                  <a:cubicBezTo>
                    <a:pt x="1950" y="2281"/>
                    <a:pt x="1949" y="2280"/>
                    <a:pt x="1949" y="2279"/>
                  </a:cubicBezTo>
                  <a:cubicBezTo>
                    <a:pt x="1948" y="2277"/>
                    <a:pt x="1947" y="2276"/>
                    <a:pt x="1947" y="2275"/>
                  </a:cubicBezTo>
                  <a:cubicBezTo>
                    <a:pt x="1946" y="2273"/>
                    <a:pt x="1946" y="2273"/>
                    <a:pt x="1946" y="2273"/>
                  </a:cubicBezTo>
                  <a:cubicBezTo>
                    <a:pt x="1945" y="2272"/>
                    <a:pt x="1945" y="2272"/>
                    <a:pt x="1945" y="2271"/>
                  </a:cubicBezTo>
                  <a:cubicBezTo>
                    <a:pt x="1944" y="2269"/>
                    <a:pt x="1944" y="2269"/>
                    <a:pt x="1944" y="2269"/>
                  </a:cubicBezTo>
                  <a:cubicBezTo>
                    <a:pt x="1943" y="2268"/>
                    <a:pt x="1943" y="2268"/>
                    <a:pt x="1943" y="2268"/>
                  </a:cubicBezTo>
                  <a:cubicBezTo>
                    <a:pt x="1943" y="2268"/>
                    <a:pt x="1943" y="2268"/>
                    <a:pt x="1943" y="2268"/>
                  </a:cubicBezTo>
                  <a:cubicBezTo>
                    <a:pt x="1943" y="2268"/>
                    <a:pt x="1943" y="2268"/>
                    <a:pt x="1943" y="2268"/>
                  </a:cubicBezTo>
                  <a:cubicBezTo>
                    <a:pt x="1943" y="2268"/>
                    <a:pt x="1943" y="2268"/>
                    <a:pt x="1943" y="2268"/>
                  </a:cubicBezTo>
                  <a:cubicBezTo>
                    <a:pt x="1943" y="2268"/>
                    <a:pt x="1943" y="2268"/>
                    <a:pt x="1943" y="2268"/>
                  </a:cubicBezTo>
                  <a:cubicBezTo>
                    <a:pt x="1943" y="2268"/>
                    <a:pt x="1943" y="2268"/>
                    <a:pt x="1943" y="2268"/>
                  </a:cubicBezTo>
                  <a:cubicBezTo>
                    <a:pt x="1943" y="2267"/>
                    <a:pt x="1943" y="2267"/>
                    <a:pt x="1943" y="2267"/>
                  </a:cubicBezTo>
                  <a:cubicBezTo>
                    <a:pt x="1942" y="2264"/>
                    <a:pt x="1941" y="2262"/>
                    <a:pt x="1940" y="2259"/>
                  </a:cubicBezTo>
                  <a:cubicBezTo>
                    <a:pt x="1939" y="2256"/>
                    <a:pt x="1938" y="2254"/>
                    <a:pt x="1937" y="2251"/>
                  </a:cubicBezTo>
                  <a:cubicBezTo>
                    <a:pt x="1937" y="2251"/>
                    <a:pt x="1937" y="2251"/>
                    <a:pt x="1937" y="2251"/>
                  </a:cubicBezTo>
                  <a:cubicBezTo>
                    <a:pt x="1938" y="2252"/>
                    <a:pt x="1938" y="2253"/>
                    <a:pt x="1939" y="2254"/>
                  </a:cubicBezTo>
                  <a:cubicBezTo>
                    <a:pt x="1939" y="2255"/>
                    <a:pt x="1940" y="2256"/>
                    <a:pt x="1941" y="2257"/>
                  </a:cubicBezTo>
                  <a:cubicBezTo>
                    <a:pt x="1942" y="2258"/>
                    <a:pt x="1942" y="2259"/>
                    <a:pt x="1943" y="2260"/>
                  </a:cubicBezTo>
                  <a:cubicBezTo>
                    <a:pt x="1945" y="2261"/>
                    <a:pt x="1947" y="2263"/>
                    <a:pt x="1949" y="2265"/>
                  </a:cubicBezTo>
                  <a:cubicBezTo>
                    <a:pt x="1951" y="2267"/>
                    <a:pt x="1953" y="2268"/>
                    <a:pt x="1955" y="2270"/>
                  </a:cubicBezTo>
                  <a:cubicBezTo>
                    <a:pt x="1957" y="2272"/>
                    <a:pt x="1959" y="2273"/>
                    <a:pt x="1961" y="2275"/>
                  </a:cubicBezTo>
                  <a:cubicBezTo>
                    <a:pt x="1963" y="2276"/>
                    <a:pt x="1966" y="2277"/>
                    <a:pt x="1968" y="2278"/>
                  </a:cubicBezTo>
                  <a:cubicBezTo>
                    <a:pt x="1969" y="2279"/>
                    <a:pt x="1970" y="2279"/>
                    <a:pt x="1971" y="2280"/>
                  </a:cubicBezTo>
                  <a:cubicBezTo>
                    <a:pt x="1972" y="2280"/>
                    <a:pt x="1974" y="2281"/>
                    <a:pt x="1975" y="2281"/>
                  </a:cubicBezTo>
                  <a:cubicBezTo>
                    <a:pt x="1976" y="2281"/>
                    <a:pt x="1977" y="2282"/>
                    <a:pt x="1978" y="2282"/>
                  </a:cubicBezTo>
                  <a:cubicBezTo>
                    <a:pt x="1979" y="2282"/>
                    <a:pt x="1980" y="2283"/>
                    <a:pt x="1981" y="2283"/>
                  </a:cubicBezTo>
                  <a:cubicBezTo>
                    <a:pt x="1982" y="2283"/>
                    <a:pt x="1983" y="2283"/>
                    <a:pt x="1984" y="2283"/>
                  </a:cubicBezTo>
                  <a:cubicBezTo>
                    <a:pt x="1984" y="2284"/>
                    <a:pt x="1985" y="2284"/>
                    <a:pt x="1986" y="2284"/>
                  </a:cubicBezTo>
                  <a:cubicBezTo>
                    <a:pt x="1987" y="2284"/>
                    <a:pt x="1988" y="2284"/>
                    <a:pt x="1988" y="2284"/>
                  </a:cubicBezTo>
                  <a:cubicBezTo>
                    <a:pt x="1989" y="2284"/>
                    <a:pt x="1990" y="2284"/>
                    <a:pt x="1990" y="2284"/>
                  </a:cubicBezTo>
                  <a:cubicBezTo>
                    <a:pt x="1991" y="2285"/>
                    <a:pt x="1992" y="2285"/>
                    <a:pt x="1993" y="2285"/>
                  </a:cubicBezTo>
                  <a:cubicBezTo>
                    <a:pt x="1993" y="2285"/>
                    <a:pt x="1994" y="2285"/>
                    <a:pt x="1994" y="2285"/>
                  </a:cubicBezTo>
                  <a:cubicBezTo>
                    <a:pt x="1994" y="2285"/>
                    <a:pt x="1993" y="2284"/>
                    <a:pt x="1993" y="2284"/>
                  </a:cubicBezTo>
                  <a:cubicBezTo>
                    <a:pt x="1992" y="2284"/>
                    <a:pt x="1992" y="2283"/>
                    <a:pt x="1991" y="2283"/>
                  </a:cubicBezTo>
                  <a:cubicBezTo>
                    <a:pt x="1990" y="2283"/>
                    <a:pt x="1990" y="2282"/>
                    <a:pt x="1989" y="2282"/>
                  </a:cubicBezTo>
                  <a:cubicBezTo>
                    <a:pt x="1988" y="2282"/>
                    <a:pt x="1988" y="2281"/>
                    <a:pt x="1987" y="2281"/>
                  </a:cubicBezTo>
                  <a:cubicBezTo>
                    <a:pt x="1986" y="2281"/>
                    <a:pt x="1986" y="2280"/>
                    <a:pt x="1985" y="2280"/>
                  </a:cubicBezTo>
                  <a:cubicBezTo>
                    <a:pt x="1984" y="2279"/>
                    <a:pt x="1983" y="2279"/>
                    <a:pt x="1982" y="2279"/>
                  </a:cubicBezTo>
                  <a:cubicBezTo>
                    <a:pt x="1982" y="2278"/>
                    <a:pt x="1981" y="2278"/>
                    <a:pt x="1980" y="2277"/>
                  </a:cubicBezTo>
                  <a:cubicBezTo>
                    <a:pt x="1979" y="2277"/>
                    <a:pt x="1978" y="2276"/>
                    <a:pt x="1977" y="2276"/>
                  </a:cubicBezTo>
                  <a:cubicBezTo>
                    <a:pt x="1977" y="2275"/>
                    <a:pt x="1976" y="2275"/>
                    <a:pt x="1976" y="2275"/>
                  </a:cubicBezTo>
                  <a:cubicBezTo>
                    <a:pt x="1975" y="2274"/>
                    <a:pt x="1975" y="2274"/>
                    <a:pt x="1974" y="2274"/>
                  </a:cubicBezTo>
                  <a:cubicBezTo>
                    <a:pt x="1973" y="2273"/>
                    <a:pt x="1972" y="2273"/>
                    <a:pt x="1971" y="2272"/>
                  </a:cubicBezTo>
                  <a:cubicBezTo>
                    <a:pt x="1970" y="2271"/>
                    <a:pt x="1969" y="2271"/>
                    <a:pt x="1968" y="2270"/>
                  </a:cubicBezTo>
                  <a:cubicBezTo>
                    <a:pt x="1967" y="2270"/>
                    <a:pt x="1966" y="2269"/>
                    <a:pt x="1965" y="2268"/>
                  </a:cubicBezTo>
                  <a:cubicBezTo>
                    <a:pt x="1963" y="2267"/>
                    <a:pt x="1961" y="2265"/>
                    <a:pt x="1959" y="2264"/>
                  </a:cubicBezTo>
                  <a:cubicBezTo>
                    <a:pt x="1958" y="2262"/>
                    <a:pt x="1956" y="2261"/>
                    <a:pt x="1954" y="2259"/>
                  </a:cubicBezTo>
                  <a:cubicBezTo>
                    <a:pt x="1953" y="2258"/>
                    <a:pt x="1952" y="2258"/>
                    <a:pt x="1951" y="2257"/>
                  </a:cubicBezTo>
                  <a:cubicBezTo>
                    <a:pt x="1950" y="2256"/>
                    <a:pt x="1949" y="2255"/>
                    <a:pt x="1948" y="2255"/>
                  </a:cubicBezTo>
                  <a:cubicBezTo>
                    <a:pt x="1947" y="2254"/>
                    <a:pt x="1947" y="2253"/>
                    <a:pt x="1946" y="2252"/>
                  </a:cubicBezTo>
                  <a:cubicBezTo>
                    <a:pt x="1945" y="2252"/>
                    <a:pt x="1945" y="2252"/>
                    <a:pt x="1945" y="2251"/>
                  </a:cubicBezTo>
                  <a:cubicBezTo>
                    <a:pt x="1944" y="2251"/>
                    <a:pt x="1944" y="2250"/>
                    <a:pt x="1943" y="2250"/>
                  </a:cubicBezTo>
                  <a:cubicBezTo>
                    <a:pt x="1943" y="2249"/>
                    <a:pt x="1942" y="2249"/>
                    <a:pt x="1941" y="2248"/>
                  </a:cubicBezTo>
                  <a:cubicBezTo>
                    <a:pt x="1940" y="2247"/>
                    <a:pt x="1940" y="2246"/>
                    <a:pt x="1939" y="2246"/>
                  </a:cubicBezTo>
                  <a:cubicBezTo>
                    <a:pt x="1938" y="2245"/>
                    <a:pt x="1938" y="2244"/>
                    <a:pt x="1937" y="2244"/>
                  </a:cubicBezTo>
                  <a:cubicBezTo>
                    <a:pt x="1937" y="2243"/>
                    <a:pt x="1936" y="2243"/>
                    <a:pt x="1935" y="2242"/>
                  </a:cubicBezTo>
                  <a:cubicBezTo>
                    <a:pt x="1935" y="2242"/>
                    <a:pt x="1934" y="2241"/>
                    <a:pt x="1934" y="2241"/>
                  </a:cubicBezTo>
                  <a:cubicBezTo>
                    <a:pt x="1934" y="2240"/>
                    <a:pt x="1934" y="2240"/>
                    <a:pt x="1934" y="2240"/>
                  </a:cubicBezTo>
                  <a:cubicBezTo>
                    <a:pt x="1932" y="2235"/>
                    <a:pt x="1931" y="2230"/>
                    <a:pt x="1929" y="2225"/>
                  </a:cubicBezTo>
                  <a:cubicBezTo>
                    <a:pt x="1928" y="2222"/>
                    <a:pt x="1928" y="2219"/>
                    <a:pt x="1927" y="2217"/>
                  </a:cubicBezTo>
                  <a:cubicBezTo>
                    <a:pt x="1926" y="2214"/>
                    <a:pt x="1925" y="2211"/>
                    <a:pt x="1924" y="2209"/>
                  </a:cubicBezTo>
                  <a:cubicBezTo>
                    <a:pt x="1923" y="2206"/>
                    <a:pt x="1923" y="2204"/>
                    <a:pt x="1922" y="2202"/>
                  </a:cubicBezTo>
                  <a:cubicBezTo>
                    <a:pt x="1921" y="2199"/>
                    <a:pt x="1920" y="2197"/>
                    <a:pt x="1919" y="2195"/>
                  </a:cubicBezTo>
                  <a:cubicBezTo>
                    <a:pt x="1918" y="2194"/>
                    <a:pt x="1918" y="2193"/>
                    <a:pt x="1917" y="2192"/>
                  </a:cubicBezTo>
                  <a:cubicBezTo>
                    <a:pt x="1917" y="2191"/>
                    <a:pt x="1916" y="2190"/>
                    <a:pt x="1916" y="2189"/>
                  </a:cubicBezTo>
                  <a:cubicBezTo>
                    <a:pt x="1915" y="2187"/>
                    <a:pt x="1914" y="2185"/>
                    <a:pt x="1913" y="2184"/>
                  </a:cubicBezTo>
                  <a:cubicBezTo>
                    <a:pt x="1912" y="2182"/>
                    <a:pt x="1911" y="2181"/>
                    <a:pt x="1910" y="2179"/>
                  </a:cubicBezTo>
                  <a:cubicBezTo>
                    <a:pt x="1910" y="2179"/>
                    <a:pt x="1909" y="2179"/>
                    <a:pt x="1909" y="2178"/>
                  </a:cubicBezTo>
                  <a:cubicBezTo>
                    <a:pt x="1904" y="2165"/>
                    <a:pt x="1896" y="2155"/>
                    <a:pt x="1886" y="2148"/>
                  </a:cubicBezTo>
                  <a:cubicBezTo>
                    <a:pt x="1888" y="2148"/>
                    <a:pt x="1891" y="2149"/>
                    <a:pt x="1896" y="2149"/>
                  </a:cubicBezTo>
                  <a:cubicBezTo>
                    <a:pt x="1899" y="2150"/>
                    <a:pt x="1904" y="2151"/>
                    <a:pt x="1909" y="2152"/>
                  </a:cubicBezTo>
                  <a:cubicBezTo>
                    <a:pt x="1913" y="2154"/>
                    <a:pt x="1919" y="2155"/>
                    <a:pt x="1924" y="2158"/>
                  </a:cubicBezTo>
                  <a:cubicBezTo>
                    <a:pt x="1925" y="2158"/>
                    <a:pt x="1926" y="2158"/>
                    <a:pt x="1927" y="2159"/>
                  </a:cubicBezTo>
                  <a:cubicBezTo>
                    <a:pt x="1927" y="2159"/>
                    <a:pt x="1928" y="2159"/>
                    <a:pt x="1929" y="2160"/>
                  </a:cubicBezTo>
                  <a:cubicBezTo>
                    <a:pt x="1929" y="2160"/>
                    <a:pt x="1930" y="2161"/>
                    <a:pt x="1931" y="2161"/>
                  </a:cubicBezTo>
                  <a:cubicBezTo>
                    <a:pt x="1931" y="2161"/>
                    <a:pt x="1932" y="2162"/>
                    <a:pt x="1933" y="2162"/>
                  </a:cubicBezTo>
                  <a:cubicBezTo>
                    <a:pt x="1936" y="2164"/>
                    <a:pt x="1939" y="2166"/>
                    <a:pt x="1941" y="2168"/>
                  </a:cubicBezTo>
                  <a:cubicBezTo>
                    <a:pt x="1947" y="2172"/>
                    <a:pt x="1952" y="2178"/>
                    <a:pt x="1957" y="2183"/>
                  </a:cubicBezTo>
                  <a:cubicBezTo>
                    <a:pt x="1958" y="2184"/>
                    <a:pt x="1959" y="2185"/>
                    <a:pt x="1959" y="2186"/>
                  </a:cubicBezTo>
                  <a:cubicBezTo>
                    <a:pt x="1960" y="2186"/>
                    <a:pt x="1961" y="2187"/>
                    <a:pt x="1961" y="2188"/>
                  </a:cubicBezTo>
                  <a:cubicBezTo>
                    <a:pt x="1963" y="2189"/>
                    <a:pt x="1964" y="2191"/>
                    <a:pt x="1965" y="2192"/>
                  </a:cubicBezTo>
                  <a:cubicBezTo>
                    <a:pt x="1968" y="2195"/>
                    <a:pt x="1970" y="2198"/>
                    <a:pt x="1973" y="2202"/>
                  </a:cubicBezTo>
                  <a:cubicBezTo>
                    <a:pt x="1978" y="2208"/>
                    <a:pt x="1983" y="2215"/>
                    <a:pt x="1988" y="2221"/>
                  </a:cubicBezTo>
                  <a:cubicBezTo>
                    <a:pt x="1993" y="2228"/>
                    <a:pt x="1997" y="2235"/>
                    <a:pt x="2002" y="2242"/>
                  </a:cubicBezTo>
                  <a:cubicBezTo>
                    <a:pt x="2002" y="2243"/>
                    <a:pt x="2002" y="2243"/>
                    <a:pt x="2003" y="2244"/>
                  </a:cubicBezTo>
                  <a:cubicBezTo>
                    <a:pt x="2003" y="2245"/>
                    <a:pt x="2003" y="2246"/>
                    <a:pt x="2003" y="2247"/>
                  </a:cubicBezTo>
                  <a:cubicBezTo>
                    <a:pt x="2004" y="2250"/>
                    <a:pt x="2005" y="2254"/>
                    <a:pt x="2006" y="2258"/>
                  </a:cubicBezTo>
                  <a:cubicBezTo>
                    <a:pt x="2007" y="2262"/>
                    <a:pt x="2008" y="2266"/>
                    <a:pt x="2009" y="2270"/>
                  </a:cubicBezTo>
                  <a:cubicBezTo>
                    <a:pt x="2009" y="2274"/>
                    <a:pt x="2010" y="2279"/>
                    <a:pt x="2011" y="2283"/>
                  </a:cubicBezTo>
                  <a:cubicBezTo>
                    <a:pt x="2012" y="2287"/>
                    <a:pt x="2013" y="2292"/>
                    <a:pt x="2015" y="2296"/>
                  </a:cubicBezTo>
                  <a:cubicBezTo>
                    <a:pt x="2015" y="2298"/>
                    <a:pt x="2016" y="2300"/>
                    <a:pt x="2017" y="2302"/>
                  </a:cubicBezTo>
                  <a:cubicBezTo>
                    <a:pt x="2017" y="2303"/>
                    <a:pt x="2017" y="2304"/>
                    <a:pt x="2018" y="2305"/>
                  </a:cubicBezTo>
                  <a:cubicBezTo>
                    <a:pt x="2018" y="2306"/>
                    <a:pt x="2018" y="2307"/>
                    <a:pt x="2019" y="2308"/>
                  </a:cubicBezTo>
                  <a:cubicBezTo>
                    <a:pt x="2020" y="2312"/>
                    <a:pt x="2022" y="2316"/>
                    <a:pt x="2024" y="2319"/>
                  </a:cubicBezTo>
                  <a:cubicBezTo>
                    <a:pt x="2026" y="2323"/>
                    <a:pt x="2028" y="2326"/>
                    <a:pt x="2030" y="2328"/>
                  </a:cubicBezTo>
                  <a:cubicBezTo>
                    <a:pt x="2031" y="2330"/>
                    <a:pt x="2032" y="2331"/>
                    <a:pt x="2033" y="2332"/>
                  </a:cubicBezTo>
                  <a:cubicBezTo>
                    <a:pt x="2034" y="2333"/>
                    <a:pt x="2035" y="2334"/>
                    <a:pt x="2036" y="2335"/>
                  </a:cubicBezTo>
                  <a:cubicBezTo>
                    <a:pt x="2037" y="2336"/>
                    <a:pt x="2038" y="2337"/>
                    <a:pt x="2039" y="2338"/>
                  </a:cubicBezTo>
                  <a:cubicBezTo>
                    <a:pt x="2040" y="2339"/>
                    <a:pt x="2041" y="2339"/>
                    <a:pt x="2041" y="2340"/>
                  </a:cubicBezTo>
                  <a:cubicBezTo>
                    <a:pt x="2042" y="2341"/>
                    <a:pt x="2043" y="2341"/>
                    <a:pt x="2043" y="2342"/>
                  </a:cubicBezTo>
                  <a:cubicBezTo>
                    <a:pt x="2044" y="2342"/>
                    <a:pt x="2045" y="2342"/>
                    <a:pt x="2045" y="2343"/>
                  </a:cubicBezTo>
                  <a:cubicBezTo>
                    <a:pt x="2046" y="2343"/>
                    <a:pt x="2046" y="2343"/>
                    <a:pt x="2046" y="2343"/>
                  </a:cubicBezTo>
                  <a:cubicBezTo>
                    <a:pt x="2046" y="2343"/>
                    <a:pt x="2046" y="2343"/>
                    <a:pt x="2045" y="2342"/>
                  </a:cubicBezTo>
                  <a:cubicBezTo>
                    <a:pt x="2045" y="2341"/>
                    <a:pt x="2044" y="2340"/>
                    <a:pt x="2042" y="2339"/>
                  </a:cubicBezTo>
                  <a:cubicBezTo>
                    <a:pt x="2042" y="2338"/>
                    <a:pt x="2041" y="2337"/>
                    <a:pt x="2040" y="2336"/>
                  </a:cubicBezTo>
                  <a:cubicBezTo>
                    <a:pt x="2040" y="2335"/>
                    <a:pt x="2039" y="2334"/>
                    <a:pt x="2038" y="2333"/>
                  </a:cubicBezTo>
                  <a:cubicBezTo>
                    <a:pt x="2038" y="2332"/>
                    <a:pt x="2037" y="2331"/>
                    <a:pt x="2036" y="2330"/>
                  </a:cubicBezTo>
                  <a:cubicBezTo>
                    <a:pt x="2035" y="2329"/>
                    <a:pt x="2035" y="2327"/>
                    <a:pt x="2034" y="2326"/>
                  </a:cubicBezTo>
                  <a:cubicBezTo>
                    <a:pt x="2032" y="2323"/>
                    <a:pt x="2031" y="2320"/>
                    <a:pt x="2029" y="2317"/>
                  </a:cubicBezTo>
                  <a:cubicBezTo>
                    <a:pt x="2028" y="2313"/>
                    <a:pt x="2027" y="2310"/>
                    <a:pt x="2025" y="2306"/>
                  </a:cubicBezTo>
                  <a:cubicBezTo>
                    <a:pt x="2024" y="2302"/>
                    <a:pt x="2023" y="2298"/>
                    <a:pt x="2022" y="2294"/>
                  </a:cubicBezTo>
                  <a:cubicBezTo>
                    <a:pt x="2021" y="2290"/>
                    <a:pt x="2020" y="2286"/>
                    <a:pt x="2019" y="2281"/>
                  </a:cubicBezTo>
                  <a:cubicBezTo>
                    <a:pt x="2018" y="2277"/>
                    <a:pt x="2017" y="2273"/>
                    <a:pt x="2016" y="2269"/>
                  </a:cubicBezTo>
                  <a:cubicBezTo>
                    <a:pt x="2016" y="2268"/>
                    <a:pt x="2016" y="2267"/>
                    <a:pt x="2016" y="2267"/>
                  </a:cubicBezTo>
                  <a:cubicBezTo>
                    <a:pt x="2019" y="2272"/>
                    <a:pt x="2022" y="2278"/>
                    <a:pt x="2025" y="2283"/>
                  </a:cubicBezTo>
                  <a:cubicBezTo>
                    <a:pt x="2027" y="2286"/>
                    <a:pt x="2029" y="2289"/>
                    <a:pt x="2031" y="2292"/>
                  </a:cubicBezTo>
                  <a:cubicBezTo>
                    <a:pt x="2032" y="2292"/>
                    <a:pt x="2032" y="2293"/>
                    <a:pt x="2033" y="2294"/>
                  </a:cubicBezTo>
                  <a:cubicBezTo>
                    <a:pt x="2033" y="2294"/>
                    <a:pt x="2033" y="2294"/>
                    <a:pt x="2034" y="2295"/>
                  </a:cubicBezTo>
                  <a:cubicBezTo>
                    <a:pt x="2034" y="2295"/>
                    <a:pt x="2034" y="2295"/>
                    <a:pt x="2034" y="2295"/>
                  </a:cubicBezTo>
                  <a:cubicBezTo>
                    <a:pt x="2034" y="2296"/>
                    <a:pt x="2034" y="2296"/>
                    <a:pt x="2034" y="2296"/>
                  </a:cubicBezTo>
                  <a:cubicBezTo>
                    <a:pt x="2035" y="2296"/>
                    <a:pt x="2035" y="2297"/>
                    <a:pt x="2036" y="2298"/>
                  </a:cubicBezTo>
                  <a:cubicBezTo>
                    <a:pt x="2036" y="2298"/>
                    <a:pt x="2037" y="2299"/>
                    <a:pt x="2038" y="2300"/>
                  </a:cubicBezTo>
                  <a:cubicBezTo>
                    <a:pt x="2040" y="2302"/>
                    <a:pt x="2042" y="2304"/>
                    <a:pt x="2044" y="2306"/>
                  </a:cubicBezTo>
                  <a:cubicBezTo>
                    <a:pt x="2046" y="2308"/>
                    <a:pt x="2049" y="2310"/>
                    <a:pt x="2051" y="2311"/>
                  </a:cubicBezTo>
                  <a:cubicBezTo>
                    <a:pt x="2055" y="2314"/>
                    <a:pt x="2059" y="2316"/>
                    <a:pt x="2063" y="2318"/>
                  </a:cubicBezTo>
                  <a:cubicBezTo>
                    <a:pt x="2066" y="2319"/>
                    <a:pt x="2069" y="2320"/>
                    <a:pt x="2071" y="2320"/>
                  </a:cubicBezTo>
                  <a:cubicBezTo>
                    <a:pt x="2073" y="2321"/>
                    <a:pt x="2074" y="2321"/>
                    <a:pt x="2074" y="2321"/>
                  </a:cubicBezTo>
                  <a:cubicBezTo>
                    <a:pt x="2074" y="2321"/>
                    <a:pt x="2073" y="2321"/>
                    <a:pt x="2071" y="2320"/>
                  </a:cubicBezTo>
                  <a:cubicBezTo>
                    <a:pt x="2069" y="2319"/>
                    <a:pt x="2066" y="2318"/>
                    <a:pt x="2063" y="2316"/>
                  </a:cubicBezTo>
                  <a:cubicBezTo>
                    <a:pt x="2060" y="2315"/>
                    <a:pt x="2056" y="2312"/>
                    <a:pt x="2053" y="2309"/>
                  </a:cubicBezTo>
                  <a:cubicBezTo>
                    <a:pt x="2049" y="2306"/>
                    <a:pt x="2045" y="2301"/>
                    <a:pt x="2041" y="2297"/>
                  </a:cubicBezTo>
                  <a:cubicBezTo>
                    <a:pt x="2041" y="2296"/>
                    <a:pt x="2040" y="2295"/>
                    <a:pt x="2040" y="2295"/>
                  </a:cubicBezTo>
                  <a:cubicBezTo>
                    <a:pt x="2039" y="2294"/>
                    <a:pt x="2039" y="2293"/>
                    <a:pt x="2038" y="2293"/>
                  </a:cubicBezTo>
                  <a:cubicBezTo>
                    <a:pt x="2038" y="2292"/>
                    <a:pt x="2038" y="2292"/>
                    <a:pt x="2038" y="2292"/>
                  </a:cubicBezTo>
                  <a:cubicBezTo>
                    <a:pt x="2038" y="2292"/>
                    <a:pt x="2038" y="2292"/>
                    <a:pt x="2038" y="2292"/>
                  </a:cubicBezTo>
                  <a:cubicBezTo>
                    <a:pt x="2037" y="2291"/>
                    <a:pt x="2037" y="2291"/>
                    <a:pt x="2037" y="2291"/>
                  </a:cubicBezTo>
                  <a:cubicBezTo>
                    <a:pt x="2036" y="2290"/>
                    <a:pt x="2036" y="2289"/>
                    <a:pt x="2036" y="2289"/>
                  </a:cubicBezTo>
                  <a:cubicBezTo>
                    <a:pt x="2034" y="2286"/>
                    <a:pt x="2032" y="2283"/>
                    <a:pt x="2030" y="2280"/>
                  </a:cubicBezTo>
                  <a:cubicBezTo>
                    <a:pt x="2027" y="2274"/>
                    <a:pt x="2023" y="2267"/>
                    <a:pt x="2020" y="2260"/>
                  </a:cubicBezTo>
                  <a:cubicBezTo>
                    <a:pt x="2019" y="2258"/>
                    <a:pt x="2018" y="2256"/>
                    <a:pt x="2017" y="2254"/>
                  </a:cubicBezTo>
                  <a:cubicBezTo>
                    <a:pt x="2017" y="2254"/>
                    <a:pt x="2016" y="2253"/>
                    <a:pt x="2016" y="2252"/>
                  </a:cubicBezTo>
                  <a:cubicBezTo>
                    <a:pt x="2015" y="2251"/>
                    <a:pt x="2015" y="2250"/>
                    <a:pt x="2014" y="2249"/>
                  </a:cubicBezTo>
                  <a:cubicBezTo>
                    <a:pt x="2012" y="2245"/>
                    <a:pt x="2010" y="2242"/>
                    <a:pt x="2008" y="2238"/>
                  </a:cubicBezTo>
                  <a:cubicBezTo>
                    <a:pt x="2004" y="2231"/>
                    <a:pt x="1999" y="2224"/>
                    <a:pt x="1994" y="2217"/>
                  </a:cubicBezTo>
                  <a:cubicBezTo>
                    <a:pt x="1989" y="2210"/>
                    <a:pt x="1984" y="2203"/>
                    <a:pt x="1979" y="2197"/>
                  </a:cubicBezTo>
                  <a:cubicBezTo>
                    <a:pt x="1978" y="2195"/>
                    <a:pt x="1976" y="2194"/>
                    <a:pt x="1975" y="2192"/>
                  </a:cubicBezTo>
                  <a:cubicBezTo>
                    <a:pt x="1973" y="2190"/>
                    <a:pt x="1972" y="2189"/>
                    <a:pt x="1971" y="2187"/>
                  </a:cubicBezTo>
                  <a:cubicBezTo>
                    <a:pt x="1969" y="2186"/>
                    <a:pt x="1968" y="2184"/>
                    <a:pt x="1967" y="2183"/>
                  </a:cubicBezTo>
                  <a:cubicBezTo>
                    <a:pt x="1966" y="2182"/>
                    <a:pt x="1965" y="2181"/>
                    <a:pt x="1964" y="2181"/>
                  </a:cubicBezTo>
                  <a:cubicBezTo>
                    <a:pt x="1964" y="2180"/>
                    <a:pt x="1963" y="2179"/>
                    <a:pt x="1962" y="2179"/>
                  </a:cubicBezTo>
                  <a:cubicBezTo>
                    <a:pt x="1957" y="2173"/>
                    <a:pt x="1951" y="2168"/>
                    <a:pt x="1945" y="2163"/>
                  </a:cubicBezTo>
                  <a:cubicBezTo>
                    <a:pt x="1942" y="2161"/>
                    <a:pt x="1939" y="2159"/>
                    <a:pt x="1935" y="2158"/>
                  </a:cubicBezTo>
                  <a:cubicBezTo>
                    <a:pt x="1935" y="2157"/>
                    <a:pt x="1934" y="2157"/>
                    <a:pt x="1933" y="2156"/>
                  </a:cubicBezTo>
                  <a:cubicBezTo>
                    <a:pt x="1932" y="2156"/>
                    <a:pt x="1932" y="2156"/>
                    <a:pt x="1931" y="2155"/>
                  </a:cubicBezTo>
                  <a:cubicBezTo>
                    <a:pt x="1930" y="2155"/>
                    <a:pt x="1929" y="2155"/>
                    <a:pt x="1928" y="2154"/>
                  </a:cubicBezTo>
                  <a:cubicBezTo>
                    <a:pt x="1928" y="2154"/>
                    <a:pt x="1927" y="2154"/>
                    <a:pt x="1926" y="2154"/>
                  </a:cubicBezTo>
                  <a:cubicBezTo>
                    <a:pt x="1920" y="2151"/>
                    <a:pt x="1914" y="2150"/>
                    <a:pt x="1909" y="2149"/>
                  </a:cubicBezTo>
                  <a:cubicBezTo>
                    <a:pt x="1904" y="2149"/>
                    <a:pt x="1900" y="2148"/>
                    <a:pt x="1896" y="2148"/>
                  </a:cubicBezTo>
                  <a:cubicBezTo>
                    <a:pt x="1892" y="2148"/>
                    <a:pt x="1889" y="2148"/>
                    <a:pt x="1887" y="2147"/>
                  </a:cubicBezTo>
                  <a:cubicBezTo>
                    <a:pt x="1887" y="2147"/>
                    <a:pt x="1886" y="2147"/>
                    <a:pt x="1885" y="2147"/>
                  </a:cubicBezTo>
                  <a:cubicBezTo>
                    <a:pt x="1865" y="2132"/>
                    <a:pt x="1836" y="2129"/>
                    <a:pt x="1805" y="2129"/>
                  </a:cubicBezTo>
                  <a:cubicBezTo>
                    <a:pt x="1807" y="2128"/>
                    <a:pt x="1808" y="2128"/>
                    <a:pt x="1809" y="2127"/>
                  </a:cubicBezTo>
                  <a:cubicBezTo>
                    <a:pt x="1812" y="2126"/>
                    <a:pt x="1814" y="2125"/>
                    <a:pt x="1816" y="2124"/>
                  </a:cubicBezTo>
                  <a:cubicBezTo>
                    <a:pt x="1820" y="2122"/>
                    <a:pt x="1824" y="2120"/>
                    <a:pt x="1829" y="2119"/>
                  </a:cubicBezTo>
                  <a:cubicBezTo>
                    <a:pt x="1833" y="2117"/>
                    <a:pt x="1837" y="2115"/>
                    <a:pt x="1841" y="2114"/>
                  </a:cubicBezTo>
                  <a:cubicBezTo>
                    <a:pt x="1843" y="2114"/>
                    <a:pt x="1843" y="2114"/>
                    <a:pt x="1843" y="2114"/>
                  </a:cubicBezTo>
                  <a:cubicBezTo>
                    <a:pt x="1845" y="2113"/>
                    <a:pt x="1845" y="2113"/>
                    <a:pt x="1845" y="2113"/>
                  </a:cubicBezTo>
                  <a:cubicBezTo>
                    <a:pt x="1846" y="2113"/>
                    <a:pt x="1847" y="2113"/>
                    <a:pt x="1848" y="2112"/>
                  </a:cubicBezTo>
                  <a:cubicBezTo>
                    <a:pt x="1849" y="2112"/>
                    <a:pt x="1850" y="2112"/>
                    <a:pt x="1851" y="2112"/>
                  </a:cubicBezTo>
                  <a:cubicBezTo>
                    <a:pt x="1852" y="2112"/>
                    <a:pt x="1852" y="2112"/>
                    <a:pt x="1852" y="2112"/>
                  </a:cubicBezTo>
                  <a:cubicBezTo>
                    <a:pt x="1853" y="2112"/>
                    <a:pt x="1853" y="2112"/>
                    <a:pt x="1853" y="2112"/>
                  </a:cubicBezTo>
                  <a:cubicBezTo>
                    <a:pt x="1853" y="2111"/>
                    <a:pt x="1854" y="2111"/>
                    <a:pt x="1854" y="2111"/>
                  </a:cubicBezTo>
                  <a:cubicBezTo>
                    <a:pt x="1858" y="2111"/>
                    <a:pt x="1863" y="2111"/>
                    <a:pt x="1866" y="2111"/>
                  </a:cubicBezTo>
                  <a:cubicBezTo>
                    <a:pt x="1870" y="2111"/>
                    <a:pt x="1874" y="2112"/>
                    <a:pt x="1877" y="2113"/>
                  </a:cubicBezTo>
                  <a:cubicBezTo>
                    <a:pt x="1879" y="2113"/>
                    <a:pt x="1880" y="2114"/>
                    <a:pt x="1882" y="2114"/>
                  </a:cubicBezTo>
                  <a:cubicBezTo>
                    <a:pt x="1883" y="2115"/>
                    <a:pt x="1885" y="2115"/>
                    <a:pt x="1886" y="2116"/>
                  </a:cubicBezTo>
                  <a:cubicBezTo>
                    <a:pt x="1888" y="2117"/>
                    <a:pt x="1891" y="2119"/>
                    <a:pt x="1892" y="2120"/>
                  </a:cubicBezTo>
                  <a:cubicBezTo>
                    <a:pt x="1893" y="2121"/>
                    <a:pt x="1894" y="2121"/>
                    <a:pt x="1894" y="2122"/>
                  </a:cubicBezTo>
                  <a:cubicBezTo>
                    <a:pt x="1895" y="2122"/>
                    <a:pt x="1895" y="2123"/>
                    <a:pt x="1896" y="2123"/>
                  </a:cubicBezTo>
                  <a:cubicBezTo>
                    <a:pt x="1897" y="2124"/>
                    <a:pt x="1897" y="2124"/>
                    <a:pt x="1897" y="2124"/>
                  </a:cubicBezTo>
                  <a:cubicBezTo>
                    <a:pt x="1897" y="2124"/>
                    <a:pt x="1897" y="2124"/>
                    <a:pt x="1896" y="2123"/>
                  </a:cubicBezTo>
                  <a:cubicBezTo>
                    <a:pt x="1896" y="2122"/>
                    <a:pt x="1895" y="2120"/>
                    <a:pt x="1893" y="2119"/>
                  </a:cubicBezTo>
                  <a:cubicBezTo>
                    <a:pt x="1893" y="2118"/>
                    <a:pt x="1893" y="2118"/>
                    <a:pt x="1892" y="2118"/>
                  </a:cubicBezTo>
                  <a:cubicBezTo>
                    <a:pt x="1892" y="2117"/>
                    <a:pt x="1891" y="2117"/>
                    <a:pt x="1891" y="2116"/>
                  </a:cubicBezTo>
                  <a:cubicBezTo>
                    <a:pt x="1890" y="2115"/>
                    <a:pt x="1889" y="2114"/>
                    <a:pt x="1888" y="2114"/>
                  </a:cubicBezTo>
                  <a:cubicBezTo>
                    <a:pt x="1886" y="2113"/>
                    <a:pt x="1885" y="2112"/>
                    <a:pt x="1884" y="2111"/>
                  </a:cubicBezTo>
                  <a:cubicBezTo>
                    <a:pt x="1882" y="2110"/>
                    <a:pt x="1880" y="2109"/>
                    <a:pt x="1879" y="2108"/>
                  </a:cubicBezTo>
                  <a:cubicBezTo>
                    <a:pt x="1875" y="2107"/>
                    <a:pt x="1871" y="2106"/>
                    <a:pt x="1867" y="2105"/>
                  </a:cubicBezTo>
                  <a:cubicBezTo>
                    <a:pt x="1863" y="2104"/>
                    <a:pt x="1858" y="2104"/>
                    <a:pt x="1854" y="2104"/>
                  </a:cubicBezTo>
                  <a:cubicBezTo>
                    <a:pt x="1853" y="2104"/>
                    <a:pt x="1852" y="2104"/>
                    <a:pt x="1852" y="2104"/>
                  </a:cubicBezTo>
                  <a:cubicBezTo>
                    <a:pt x="1851" y="2105"/>
                    <a:pt x="1851" y="2105"/>
                    <a:pt x="1851" y="2105"/>
                  </a:cubicBezTo>
                  <a:cubicBezTo>
                    <a:pt x="1851" y="2105"/>
                    <a:pt x="1851" y="2105"/>
                    <a:pt x="1851" y="2105"/>
                  </a:cubicBezTo>
                  <a:cubicBezTo>
                    <a:pt x="1851" y="2105"/>
                    <a:pt x="1851" y="2105"/>
                    <a:pt x="1851" y="2105"/>
                  </a:cubicBezTo>
                  <a:cubicBezTo>
                    <a:pt x="1851" y="2105"/>
                    <a:pt x="1851" y="2105"/>
                    <a:pt x="1851" y="2105"/>
                  </a:cubicBezTo>
                  <a:cubicBezTo>
                    <a:pt x="1850" y="2105"/>
                    <a:pt x="1850" y="2105"/>
                    <a:pt x="1850" y="2105"/>
                  </a:cubicBezTo>
                  <a:cubicBezTo>
                    <a:pt x="1849" y="2105"/>
                    <a:pt x="1848" y="2105"/>
                    <a:pt x="1847" y="2105"/>
                  </a:cubicBezTo>
                  <a:cubicBezTo>
                    <a:pt x="1845" y="2105"/>
                    <a:pt x="1844" y="2106"/>
                    <a:pt x="1843" y="2106"/>
                  </a:cubicBezTo>
                  <a:cubicBezTo>
                    <a:pt x="1842" y="2106"/>
                    <a:pt x="1842" y="2106"/>
                    <a:pt x="1841" y="2106"/>
                  </a:cubicBezTo>
                  <a:cubicBezTo>
                    <a:pt x="1839" y="2107"/>
                    <a:pt x="1839" y="2107"/>
                    <a:pt x="1839" y="2107"/>
                  </a:cubicBezTo>
                  <a:cubicBezTo>
                    <a:pt x="1835" y="2108"/>
                    <a:pt x="1830" y="2110"/>
                    <a:pt x="1826" y="2111"/>
                  </a:cubicBezTo>
                  <a:cubicBezTo>
                    <a:pt x="1821" y="2113"/>
                    <a:pt x="1817" y="2115"/>
                    <a:pt x="1812" y="2117"/>
                  </a:cubicBezTo>
                  <a:cubicBezTo>
                    <a:pt x="1810" y="2118"/>
                    <a:pt x="1808" y="2120"/>
                    <a:pt x="1806" y="2121"/>
                  </a:cubicBezTo>
                  <a:cubicBezTo>
                    <a:pt x="1804" y="2122"/>
                    <a:pt x="1802" y="2123"/>
                    <a:pt x="1800" y="2124"/>
                  </a:cubicBezTo>
                  <a:cubicBezTo>
                    <a:pt x="1796" y="2126"/>
                    <a:pt x="1792" y="2128"/>
                    <a:pt x="1789" y="2129"/>
                  </a:cubicBezTo>
                  <a:cubicBezTo>
                    <a:pt x="1789" y="2130"/>
                    <a:pt x="1789" y="2130"/>
                    <a:pt x="1789" y="2130"/>
                  </a:cubicBezTo>
                  <a:cubicBezTo>
                    <a:pt x="1755" y="2131"/>
                    <a:pt x="1720" y="2135"/>
                    <a:pt x="1692" y="2132"/>
                  </a:cubicBezTo>
                  <a:cubicBezTo>
                    <a:pt x="1644" y="2125"/>
                    <a:pt x="1603" y="2108"/>
                    <a:pt x="1564" y="2084"/>
                  </a:cubicBezTo>
                  <a:cubicBezTo>
                    <a:pt x="1565" y="2084"/>
                    <a:pt x="1566" y="2084"/>
                    <a:pt x="1567" y="2084"/>
                  </a:cubicBezTo>
                  <a:cubicBezTo>
                    <a:pt x="1572" y="2085"/>
                    <a:pt x="1576" y="2085"/>
                    <a:pt x="1581" y="2086"/>
                  </a:cubicBezTo>
                  <a:cubicBezTo>
                    <a:pt x="1586" y="2086"/>
                    <a:pt x="1592" y="2086"/>
                    <a:pt x="1597" y="2086"/>
                  </a:cubicBezTo>
                  <a:cubicBezTo>
                    <a:pt x="1600" y="2086"/>
                    <a:pt x="1603" y="2087"/>
                    <a:pt x="1606" y="2086"/>
                  </a:cubicBezTo>
                  <a:cubicBezTo>
                    <a:pt x="1608" y="2086"/>
                    <a:pt x="1611" y="2086"/>
                    <a:pt x="1614" y="2086"/>
                  </a:cubicBezTo>
                  <a:cubicBezTo>
                    <a:pt x="1616" y="2086"/>
                    <a:pt x="1617" y="2086"/>
                    <a:pt x="1619" y="2086"/>
                  </a:cubicBezTo>
                  <a:cubicBezTo>
                    <a:pt x="1620" y="2086"/>
                    <a:pt x="1620" y="2086"/>
                    <a:pt x="1621" y="2086"/>
                  </a:cubicBezTo>
                  <a:cubicBezTo>
                    <a:pt x="1622" y="2087"/>
                    <a:pt x="1623" y="2087"/>
                    <a:pt x="1624" y="2087"/>
                  </a:cubicBezTo>
                  <a:cubicBezTo>
                    <a:pt x="1626" y="2088"/>
                    <a:pt x="1629" y="2089"/>
                    <a:pt x="1631" y="2090"/>
                  </a:cubicBezTo>
                  <a:cubicBezTo>
                    <a:pt x="1632" y="2090"/>
                    <a:pt x="1632" y="2090"/>
                    <a:pt x="1633" y="2090"/>
                  </a:cubicBezTo>
                  <a:cubicBezTo>
                    <a:pt x="1633" y="2091"/>
                    <a:pt x="1634" y="2091"/>
                    <a:pt x="1635" y="2091"/>
                  </a:cubicBezTo>
                  <a:cubicBezTo>
                    <a:pt x="1636" y="2092"/>
                    <a:pt x="1637" y="2092"/>
                    <a:pt x="1638" y="2093"/>
                  </a:cubicBezTo>
                  <a:cubicBezTo>
                    <a:pt x="1639" y="2093"/>
                    <a:pt x="1639" y="2093"/>
                    <a:pt x="1640" y="2094"/>
                  </a:cubicBezTo>
                  <a:cubicBezTo>
                    <a:pt x="1641" y="2094"/>
                    <a:pt x="1641" y="2094"/>
                    <a:pt x="1642" y="2095"/>
                  </a:cubicBezTo>
                  <a:cubicBezTo>
                    <a:pt x="1643" y="2096"/>
                    <a:pt x="1643" y="2096"/>
                    <a:pt x="1643" y="2096"/>
                  </a:cubicBezTo>
                  <a:cubicBezTo>
                    <a:pt x="1644" y="2096"/>
                    <a:pt x="1645" y="2096"/>
                    <a:pt x="1645" y="2097"/>
                  </a:cubicBezTo>
                  <a:cubicBezTo>
                    <a:pt x="1647" y="2098"/>
                    <a:pt x="1650" y="2100"/>
                    <a:pt x="1652" y="2101"/>
                  </a:cubicBezTo>
                  <a:cubicBezTo>
                    <a:pt x="1654" y="2103"/>
                    <a:pt x="1657" y="2105"/>
                    <a:pt x="1659" y="2106"/>
                  </a:cubicBezTo>
                  <a:cubicBezTo>
                    <a:pt x="1662" y="2107"/>
                    <a:pt x="1664" y="2109"/>
                    <a:pt x="1667" y="2110"/>
                  </a:cubicBezTo>
                  <a:cubicBezTo>
                    <a:pt x="1669" y="2110"/>
                    <a:pt x="1672" y="2111"/>
                    <a:pt x="1674" y="2111"/>
                  </a:cubicBezTo>
                  <a:cubicBezTo>
                    <a:pt x="1677" y="2111"/>
                    <a:pt x="1679" y="2111"/>
                    <a:pt x="1681" y="2111"/>
                  </a:cubicBezTo>
                  <a:cubicBezTo>
                    <a:pt x="1682" y="2111"/>
                    <a:pt x="1684" y="2110"/>
                    <a:pt x="1685" y="2109"/>
                  </a:cubicBezTo>
                  <a:cubicBezTo>
                    <a:pt x="1686" y="2109"/>
                    <a:pt x="1686" y="2109"/>
                    <a:pt x="1686" y="2109"/>
                  </a:cubicBezTo>
                  <a:cubicBezTo>
                    <a:pt x="1686" y="2109"/>
                    <a:pt x="1687" y="2109"/>
                    <a:pt x="1687" y="2109"/>
                  </a:cubicBezTo>
                  <a:cubicBezTo>
                    <a:pt x="1687" y="2108"/>
                    <a:pt x="1688" y="2108"/>
                    <a:pt x="1688" y="2108"/>
                  </a:cubicBezTo>
                  <a:cubicBezTo>
                    <a:pt x="1688" y="2107"/>
                    <a:pt x="1689" y="2107"/>
                    <a:pt x="1689" y="2107"/>
                  </a:cubicBezTo>
                  <a:cubicBezTo>
                    <a:pt x="1689" y="2107"/>
                    <a:pt x="1688" y="2107"/>
                    <a:pt x="1688" y="2107"/>
                  </a:cubicBezTo>
                  <a:cubicBezTo>
                    <a:pt x="1687" y="2108"/>
                    <a:pt x="1687" y="2108"/>
                    <a:pt x="1686" y="2108"/>
                  </a:cubicBezTo>
                  <a:cubicBezTo>
                    <a:pt x="1686" y="2108"/>
                    <a:pt x="1685" y="2108"/>
                    <a:pt x="1685" y="2108"/>
                  </a:cubicBezTo>
                  <a:cubicBezTo>
                    <a:pt x="1684" y="2108"/>
                    <a:pt x="1682" y="2108"/>
                    <a:pt x="1681" y="2108"/>
                  </a:cubicBezTo>
                  <a:cubicBezTo>
                    <a:pt x="1679" y="2108"/>
                    <a:pt x="1677" y="2107"/>
                    <a:pt x="1675" y="2107"/>
                  </a:cubicBezTo>
                  <a:cubicBezTo>
                    <a:pt x="1673" y="2106"/>
                    <a:pt x="1671" y="2105"/>
                    <a:pt x="1669" y="2104"/>
                  </a:cubicBezTo>
                  <a:cubicBezTo>
                    <a:pt x="1667" y="2103"/>
                    <a:pt x="1665" y="2102"/>
                    <a:pt x="1663" y="2100"/>
                  </a:cubicBezTo>
                  <a:cubicBezTo>
                    <a:pt x="1662" y="2099"/>
                    <a:pt x="1661" y="2099"/>
                    <a:pt x="1660" y="2098"/>
                  </a:cubicBezTo>
                  <a:cubicBezTo>
                    <a:pt x="1659" y="2097"/>
                    <a:pt x="1658" y="2096"/>
                    <a:pt x="1657" y="2095"/>
                  </a:cubicBezTo>
                  <a:cubicBezTo>
                    <a:pt x="1654" y="2094"/>
                    <a:pt x="1652" y="2092"/>
                    <a:pt x="1649" y="2090"/>
                  </a:cubicBezTo>
                  <a:cubicBezTo>
                    <a:pt x="1649" y="2090"/>
                    <a:pt x="1648" y="2089"/>
                    <a:pt x="1648" y="2089"/>
                  </a:cubicBezTo>
                  <a:cubicBezTo>
                    <a:pt x="1646" y="2088"/>
                    <a:pt x="1646" y="2088"/>
                    <a:pt x="1646" y="2088"/>
                  </a:cubicBezTo>
                  <a:cubicBezTo>
                    <a:pt x="1645" y="2087"/>
                    <a:pt x="1644" y="2087"/>
                    <a:pt x="1643" y="2087"/>
                  </a:cubicBezTo>
                  <a:cubicBezTo>
                    <a:pt x="1643" y="2086"/>
                    <a:pt x="1642" y="2086"/>
                    <a:pt x="1641" y="2086"/>
                  </a:cubicBezTo>
                  <a:cubicBezTo>
                    <a:pt x="1641" y="2085"/>
                    <a:pt x="1640" y="2085"/>
                    <a:pt x="1639" y="2085"/>
                  </a:cubicBezTo>
                  <a:cubicBezTo>
                    <a:pt x="1639" y="2085"/>
                    <a:pt x="1638" y="2085"/>
                    <a:pt x="1638" y="2084"/>
                  </a:cubicBezTo>
                  <a:cubicBezTo>
                    <a:pt x="1642" y="2084"/>
                    <a:pt x="1645" y="2084"/>
                    <a:pt x="1649" y="2084"/>
                  </a:cubicBezTo>
                  <a:cubicBezTo>
                    <a:pt x="1649" y="2084"/>
                    <a:pt x="1650" y="2084"/>
                    <a:pt x="1651" y="2084"/>
                  </a:cubicBezTo>
                  <a:cubicBezTo>
                    <a:pt x="1651" y="2084"/>
                    <a:pt x="1652" y="2085"/>
                    <a:pt x="1653" y="2085"/>
                  </a:cubicBezTo>
                  <a:cubicBezTo>
                    <a:pt x="1653" y="2085"/>
                    <a:pt x="1654" y="2085"/>
                    <a:pt x="1655" y="2085"/>
                  </a:cubicBezTo>
                  <a:cubicBezTo>
                    <a:pt x="1656" y="2085"/>
                    <a:pt x="1656" y="2085"/>
                    <a:pt x="1656" y="2085"/>
                  </a:cubicBezTo>
                  <a:cubicBezTo>
                    <a:pt x="1657" y="2085"/>
                    <a:pt x="1657" y="2085"/>
                    <a:pt x="1657" y="2085"/>
                  </a:cubicBezTo>
                  <a:cubicBezTo>
                    <a:pt x="1658" y="2085"/>
                    <a:pt x="1659" y="2086"/>
                    <a:pt x="1661" y="2086"/>
                  </a:cubicBezTo>
                  <a:cubicBezTo>
                    <a:pt x="1662" y="2086"/>
                    <a:pt x="1663" y="2087"/>
                    <a:pt x="1664" y="2087"/>
                  </a:cubicBezTo>
                  <a:cubicBezTo>
                    <a:pt x="1669" y="2088"/>
                    <a:pt x="1674" y="2090"/>
                    <a:pt x="1679" y="2092"/>
                  </a:cubicBezTo>
                  <a:cubicBezTo>
                    <a:pt x="1680" y="2092"/>
                    <a:pt x="1681" y="2093"/>
                    <a:pt x="1682" y="2093"/>
                  </a:cubicBezTo>
                  <a:cubicBezTo>
                    <a:pt x="1683" y="2093"/>
                    <a:pt x="1684" y="2094"/>
                    <a:pt x="1686" y="2094"/>
                  </a:cubicBezTo>
                  <a:cubicBezTo>
                    <a:pt x="1688" y="2095"/>
                    <a:pt x="1690" y="2096"/>
                    <a:pt x="1692" y="2097"/>
                  </a:cubicBezTo>
                  <a:cubicBezTo>
                    <a:pt x="1696" y="2099"/>
                    <a:pt x="1699" y="2101"/>
                    <a:pt x="1702" y="2103"/>
                  </a:cubicBezTo>
                  <a:cubicBezTo>
                    <a:pt x="1704" y="2103"/>
                    <a:pt x="1705" y="2104"/>
                    <a:pt x="1707" y="2105"/>
                  </a:cubicBezTo>
                  <a:cubicBezTo>
                    <a:pt x="1708" y="2106"/>
                    <a:pt x="1709" y="2106"/>
                    <a:pt x="1710" y="2107"/>
                  </a:cubicBezTo>
                  <a:cubicBezTo>
                    <a:pt x="1713" y="2108"/>
                    <a:pt x="1714" y="2109"/>
                    <a:pt x="1716" y="2110"/>
                  </a:cubicBezTo>
                  <a:cubicBezTo>
                    <a:pt x="1717" y="2110"/>
                    <a:pt x="1717" y="2111"/>
                    <a:pt x="1717" y="2111"/>
                  </a:cubicBezTo>
                  <a:cubicBezTo>
                    <a:pt x="1717" y="2111"/>
                    <a:pt x="1717" y="2110"/>
                    <a:pt x="1716" y="2109"/>
                  </a:cubicBezTo>
                  <a:cubicBezTo>
                    <a:pt x="1715" y="2109"/>
                    <a:pt x="1713" y="2107"/>
                    <a:pt x="1711" y="2106"/>
                  </a:cubicBezTo>
                  <a:cubicBezTo>
                    <a:pt x="1709" y="2104"/>
                    <a:pt x="1707" y="2102"/>
                    <a:pt x="1704" y="2100"/>
                  </a:cubicBezTo>
                  <a:cubicBezTo>
                    <a:pt x="1701" y="2098"/>
                    <a:pt x="1698" y="2096"/>
                    <a:pt x="1694" y="2093"/>
                  </a:cubicBezTo>
                  <a:cubicBezTo>
                    <a:pt x="1690" y="2091"/>
                    <a:pt x="1686" y="2088"/>
                    <a:pt x="1681" y="2086"/>
                  </a:cubicBezTo>
                  <a:cubicBezTo>
                    <a:pt x="1677" y="2084"/>
                    <a:pt x="1672" y="2082"/>
                    <a:pt x="1666" y="2080"/>
                  </a:cubicBezTo>
                  <a:cubicBezTo>
                    <a:pt x="1665" y="2080"/>
                    <a:pt x="1664" y="2079"/>
                    <a:pt x="1662" y="2079"/>
                  </a:cubicBezTo>
                  <a:cubicBezTo>
                    <a:pt x="1661" y="2079"/>
                    <a:pt x="1659" y="2078"/>
                    <a:pt x="1658" y="2078"/>
                  </a:cubicBezTo>
                  <a:cubicBezTo>
                    <a:pt x="1657" y="2078"/>
                    <a:pt x="1657" y="2078"/>
                    <a:pt x="1657" y="2078"/>
                  </a:cubicBezTo>
                  <a:cubicBezTo>
                    <a:pt x="1656" y="2078"/>
                    <a:pt x="1656" y="2078"/>
                    <a:pt x="1656" y="2078"/>
                  </a:cubicBezTo>
                  <a:cubicBezTo>
                    <a:pt x="1655" y="2077"/>
                    <a:pt x="1654" y="2077"/>
                    <a:pt x="1653" y="2077"/>
                  </a:cubicBezTo>
                  <a:cubicBezTo>
                    <a:pt x="1653" y="2077"/>
                    <a:pt x="1652" y="2077"/>
                    <a:pt x="1651" y="2077"/>
                  </a:cubicBezTo>
                  <a:cubicBezTo>
                    <a:pt x="1650" y="2077"/>
                    <a:pt x="1650" y="2077"/>
                    <a:pt x="1649" y="2077"/>
                  </a:cubicBezTo>
                  <a:cubicBezTo>
                    <a:pt x="1643" y="2076"/>
                    <a:pt x="1637" y="2077"/>
                    <a:pt x="1631" y="2077"/>
                  </a:cubicBezTo>
                  <a:cubicBezTo>
                    <a:pt x="1625" y="2078"/>
                    <a:pt x="1619" y="2078"/>
                    <a:pt x="1614" y="2079"/>
                  </a:cubicBezTo>
                  <a:cubicBezTo>
                    <a:pt x="1612" y="2079"/>
                    <a:pt x="1611" y="2079"/>
                    <a:pt x="1610" y="2079"/>
                  </a:cubicBezTo>
                  <a:cubicBezTo>
                    <a:pt x="1608" y="2079"/>
                    <a:pt x="1607" y="2079"/>
                    <a:pt x="1605" y="2079"/>
                  </a:cubicBezTo>
                  <a:cubicBezTo>
                    <a:pt x="1603" y="2079"/>
                    <a:pt x="1600" y="2079"/>
                    <a:pt x="1597" y="2079"/>
                  </a:cubicBezTo>
                  <a:cubicBezTo>
                    <a:pt x="1592" y="2080"/>
                    <a:pt x="1587" y="2080"/>
                    <a:pt x="1582" y="2080"/>
                  </a:cubicBezTo>
                  <a:cubicBezTo>
                    <a:pt x="1577" y="2080"/>
                    <a:pt x="1572" y="2080"/>
                    <a:pt x="1568" y="2080"/>
                  </a:cubicBezTo>
                  <a:cubicBezTo>
                    <a:pt x="1564" y="2079"/>
                    <a:pt x="1560" y="2079"/>
                    <a:pt x="1557" y="2079"/>
                  </a:cubicBezTo>
                  <a:cubicBezTo>
                    <a:pt x="1531" y="2062"/>
                    <a:pt x="1506" y="2042"/>
                    <a:pt x="1480" y="2021"/>
                  </a:cubicBezTo>
                  <a:cubicBezTo>
                    <a:pt x="1495" y="2020"/>
                    <a:pt x="1509" y="2018"/>
                    <a:pt x="1522" y="2014"/>
                  </a:cubicBezTo>
                  <a:cubicBezTo>
                    <a:pt x="1523" y="2014"/>
                    <a:pt x="1523" y="2014"/>
                    <a:pt x="1523" y="2014"/>
                  </a:cubicBezTo>
                  <a:cubicBezTo>
                    <a:pt x="1523" y="2015"/>
                    <a:pt x="1524" y="2015"/>
                    <a:pt x="1524" y="2015"/>
                  </a:cubicBezTo>
                  <a:cubicBezTo>
                    <a:pt x="1524" y="2015"/>
                    <a:pt x="1525" y="2015"/>
                    <a:pt x="1525" y="2015"/>
                  </a:cubicBezTo>
                  <a:cubicBezTo>
                    <a:pt x="1525" y="2015"/>
                    <a:pt x="1525" y="2016"/>
                    <a:pt x="1525" y="2016"/>
                  </a:cubicBezTo>
                  <a:cubicBezTo>
                    <a:pt x="1526" y="2017"/>
                    <a:pt x="1527" y="2018"/>
                    <a:pt x="1527" y="2019"/>
                  </a:cubicBezTo>
                  <a:cubicBezTo>
                    <a:pt x="1528" y="2020"/>
                    <a:pt x="1529" y="2021"/>
                    <a:pt x="1529" y="2023"/>
                  </a:cubicBezTo>
                  <a:cubicBezTo>
                    <a:pt x="1531" y="2026"/>
                    <a:pt x="1533" y="2029"/>
                    <a:pt x="1535" y="2033"/>
                  </a:cubicBezTo>
                  <a:cubicBezTo>
                    <a:pt x="1536" y="2034"/>
                    <a:pt x="1536" y="2035"/>
                    <a:pt x="1537" y="2036"/>
                  </a:cubicBezTo>
                  <a:cubicBezTo>
                    <a:pt x="1538" y="2036"/>
                    <a:pt x="1538" y="2037"/>
                    <a:pt x="1539" y="2038"/>
                  </a:cubicBezTo>
                  <a:cubicBezTo>
                    <a:pt x="1539" y="2039"/>
                    <a:pt x="1539" y="2039"/>
                    <a:pt x="1539" y="2039"/>
                  </a:cubicBezTo>
                  <a:cubicBezTo>
                    <a:pt x="1540" y="2039"/>
                    <a:pt x="1540" y="2039"/>
                    <a:pt x="1540" y="2039"/>
                  </a:cubicBezTo>
                  <a:cubicBezTo>
                    <a:pt x="1540" y="2040"/>
                    <a:pt x="1540" y="2040"/>
                    <a:pt x="1540" y="2040"/>
                  </a:cubicBezTo>
                  <a:cubicBezTo>
                    <a:pt x="1541" y="2040"/>
                    <a:pt x="1541" y="2040"/>
                    <a:pt x="1541" y="2041"/>
                  </a:cubicBezTo>
                  <a:cubicBezTo>
                    <a:pt x="1542" y="2042"/>
                    <a:pt x="1543" y="2043"/>
                    <a:pt x="1544" y="2043"/>
                  </a:cubicBezTo>
                  <a:cubicBezTo>
                    <a:pt x="1546" y="2045"/>
                    <a:pt x="1548" y="2046"/>
                    <a:pt x="1550" y="2048"/>
                  </a:cubicBezTo>
                  <a:cubicBezTo>
                    <a:pt x="1552" y="2049"/>
                    <a:pt x="1554" y="2050"/>
                    <a:pt x="1556" y="2051"/>
                  </a:cubicBezTo>
                  <a:cubicBezTo>
                    <a:pt x="1557" y="2052"/>
                    <a:pt x="1557" y="2052"/>
                    <a:pt x="1558" y="2053"/>
                  </a:cubicBezTo>
                  <a:cubicBezTo>
                    <a:pt x="1559" y="2053"/>
                    <a:pt x="1560" y="2053"/>
                    <a:pt x="1561" y="2054"/>
                  </a:cubicBezTo>
                  <a:cubicBezTo>
                    <a:pt x="1563" y="2054"/>
                    <a:pt x="1565" y="2055"/>
                    <a:pt x="1567" y="2055"/>
                  </a:cubicBezTo>
                  <a:cubicBezTo>
                    <a:pt x="1569" y="2056"/>
                    <a:pt x="1570" y="2056"/>
                    <a:pt x="1572" y="2056"/>
                  </a:cubicBezTo>
                  <a:cubicBezTo>
                    <a:pt x="1573" y="2056"/>
                    <a:pt x="1574" y="2056"/>
                    <a:pt x="1575" y="2056"/>
                  </a:cubicBezTo>
                  <a:cubicBezTo>
                    <a:pt x="1576" y="2056"/>
                    <a:pt x="1577" y="2056"/>
                    <a:pt x="1578" y="2056"/>
                  </a:cubicBezTo>
                  <a:cubicBezTo>
                    <a:pt x="1578" y="2056"/>
                    <a:pt x="1578" y="2056"/>
                    <a:pt x="1578" y="2056"/>
                  </a:cubicBezTo>
                  <a:cubicBezTo>
                    <a:pt x="1578" y="2056"/>
                    <a:pt x="1578" y="2056"/>
                    <a:pt x="1578" y="2055"/>
                  </a:cubicBezTo>
                  <a:cubicBezTo>
                    <a:pt x="1577" y="2055"/>
                    <a:pt x="1576" y="2055"/>
                    <a:pt x="1576" y="2054"/>
                  </a:cubicBezTo>
                  <a:cubicBezTo>
                    <a:pt x="1575" y="2054"/>
                    <a:pt x="1574" y="2054"/>
                    <a:pt x="1572" y="2053"/>
                  </a:cubicBezTo>
                  <a:cubicBezTo>
                    <a:pt x="1572" y="2053"/>
                    <a:pt x="1571" y="2052"/>
                    <a:pt x="1570" y="2052"/>
                  </a:cubicBezTo>
                  <a:cubicBezTo>
                    <a:pt x="1570" y="2052"/>
                    <a:pt x="1569" y="2051"/>
                    <a:pt x="1568" y="2051"/>
                  </a:cubicBezTo>
                  <a:cubicBezTo>
                    <a:pt x="1567" y="2050"/>
                    <a:pt x="1565" y="2049"/>
                    <a:pt x="1564" y="2048"/>
                  </a:cubicBezTo>
                  <a:cubicBezTo>
                    <a:pt x="1563" y="2048"/>
                    <a:pt x="1562" y="2047"/>
                    <a:pt x="1561" y="2047"/>
                  </a:cubicBezTo>
                  <a:cubicBezTo>
                    <a:pt x="1561" y="2047"/>
                    <a:pt x="1561" y="2046"/>
                    <a:pt x="1560" y="2046"/>
                  </a:cubicBezTo>
                  <a:cubicBezTo>
                    <a:pt x="1560" y="2046"/>
                    <a:pt x="1559" y="2046"/>
                    <a:pt x="1559" y="2045"/>
                  </a:cubicBezTo>
                  <a:cubicBezTo>
                    <a:pt x="1558" y="2045"/>
                    <a:pt x="1557" y="2044"/>
                    <a:pt x="1557" y="2043"/>
                  </a:cubicBezTo>
                  <a:cubicBezTo>
                    <a:pt x="1556" y="2043"/>
                    <a:pt x="1555" y="2042"/>
                    <a:pt x="1554" y="2042"/>
                  </a:cubicBezTo>
                  <a:cubicBezTo>
                    <a:pt x="1553" y="2041"/>
                    <a:pt x="1553" y="2040"/>
                    <a:pt x="1552" y="2040"/>
                  </a:cubicBezTo>
                  <a:cubicBezTo>
                    <a:pt x="1551" y="2039"/>
                    <a:pt x="1551" y="2039"/>
                    <a:pt x="1551" y="2039"/>
                  </a:cubicBezTo>
                  <a:cubicBezTo>
                    <a:pt x="1549" y="2038"/>
                    <a:pt x="1549" y="2038"/>
                    <a:pt x="1549" y="2038"/>
                  </a:cubicBezTo>
                  <a:cubicBezTo>
                    <a:pt x="1549" y="2037"/>
                    <a:pt x="1548" y="2036"/>
                    <a:pt x="1547" y="2035"/>
                  </a:cubicBezTo>
                  <a:cubicBezTo>
                    <a:pt x="1546" y="2034"/>
                    <a:pt x="1546" y="2034"/>
                    <a:pt x="1546" y="2034"/>
                  </a:cubicBezTo>
                  <a:cubicBezTo>
                    <a:pt x="1546" y="2034"/>
                    <a:pt x="1546" y="2034"/>
                    <a:pt x="1546" y="2034"/>
                  </a:cubicBezTo>
                  <a:cubicBezTo>
                    <a:pt x="1545" y="2034"/>
                    <a:pt x="1545" y="2034"/>
                    <a:pt x="1545" y="2034"/>
                  </a:cubicBezTo>
                  <a:cubicBezTo>
                    <a:pt x="1545" y="2034"/>
                    <a:pt x="1545" y="2034"/>
                    <a:pt x="1545" y="2034"/>
                  </a:cubicBezTo>
                  <a:cubicBezTo>
                    <a:pt x="1545" y="2033"/>
                    <a:pt x="1545" y="2033"/>
                    <a:pt x="1545" y="2033"/>
                  </a:cubicBezTo>
                  <a:cubicBezTo>
                    <a:pt x="1545" y="2034"/>
                    <a:pt x="1545" y="2033"/>
                    <a:pt x="1545" y="2034"/>
                  </a:cubicBezTo>
                  <a:cubicBezTo>
                    <a:pt x="1545" y="2033"/>
                    <a:pt x="1545" y="2033"/>
                    <a:pt x="1545" y="2033"/>
                  </a:cubicBezTo>
                  <a:cubicBezTo>
                    <a:pt x="1545" y="2033"/>
                    <a:pt x="1545" y="2033"/>
                    <a:pt x="1545" y="2033"/>
                  </a:cubicBezTo>
                  <a:cubicBezTo>
                    <a:pt x="1544" y="2032"/>
                    <a:pt x="1544" y="2032"/>
                    <a:pt x="1543" y="2031"/>
                  </a:cubicBezTo>
                  <a:cubicBezTo>
                    <a:pt x="1542" y="2030"/>
                    <a:pt x="1542" y="2029"/>
                    <a:pt x="1541" y="2029"/>
                  </a:cubicBezTo>
                  <a:cubicBezTo>
                    <a:pt x="1540" y="2027"/>
                    <a:pt x="1538" y="2026"/>
                    <a:pt x="1537" y="2024"/>
                  </a:cubicBezTo>
                  <a:cubicBezTo>
                    <a:pt x="1536" y="2023"/>
                    <a:pt x="1534" y="2021"/>
                    <a:pt x="1533" y="2020"/>
                  </a:cubicBezTo>
                  <a:cubicBezTo>
                    <a:pt x="1532" y="2019"/>
                    <a:pt x="1531" y="2018"/>
                    <a:pt x="1529" y="2017"/>
                  </a:cubicBezTo>
                  <a:cubicBezTo>
                    <a:pt x="1529" y="2017"/>
                    <a:pt x="1528" y="2016"/>
                    <a:pt x="1528" y="2016"/>
                  </a:cubicBezTo>
                  <a:cubicBezTo>
                    <a:pt x="1527" y="2015"/>
                    <a:pt x="1527" y="2015"/>
                    <a:pt x="1526" y="2015"/>
                  </a:cubicBezTo>
                  <a:cubicBezTo>
                    <a:pt x="1526" y="2015"/>
                    <a:pt x="1526" y="2015"/>
                    <a:pt x="1526" y="2015"/>
                  </a:cubicBezTo>
                  <a:cubicBezTo>
                    <a:pt x="1527" y="2015"/>
                    <a:pt x="1528" y="2015"/>
                    <a:pt x="1529" y="2015"/>
                  </a:cubicBezTo>
                  <a:cubicBezTo>
                    <a:pt x="1531" y="2015"/>
                    <a:pt x="1533" y="2016"/>
                    <a:pt x="1535" y="2016"/>
                  </a:cubicBezTo>
                  <a:cubicBezTo>
                    <a:pt x="1537" y="2017"/>
                    <a:pt x="1540" y="2017"/>
                    <a:pt x="1542" y="2018"/>
                  </a:cubicBezTo>
                  <a:cubicBezTo>
                    <a:pt x="1544" y="2019"/>
                    <a:pt x="1547" y="2020"/>
                    <a:pt x="1549" y="2022"/>
                  </a:cubicBezTo>
                  <a:cubicBezTo>
                    <a:pt x="1549" y="2022"/>
                    <a:pt x="1550" y="2022"/>
                    <a:pt x="1551" y="2023"/>
                  </a:cubicBezTo>
                  <a:cubicBezTo>
                    <a:pt x="1551" y="2023"/>
                    <a:pt x="1552" y="2023"/>
                    <a:pt x="1552" y="2024"/>
                  </a:cubicBezTo>
                  <a:cubicBezTo>
                    <a:pt x="1553" y="2024"/>
                    <a:pt x="1553" y="2024"/>
                    <a:pt x="1554" y="2025"/>
                  </a:cubicBezTo>
                  <a:cubicBezTo>
                    <a:pt x="1555" y="2025"/>
                    <a:pt x="1555" y="2025"/>
                    <a:pt x="1555" y="2025"/>
                  </a:cubicBezTo>
                  <a:cubicBezTo>
                    <a:pt x="1555" y="2026"/>
                    <a:pt x="1555" y="2026"/>
                    <a:pt x="1555" y="2026"/>
                  </a:cubicBezTo>
                  <a:cubicBezTo>
                    <a:pt x="1558" y="2028"/>
                    <a:pt x="1560" y="2029"/>
                    <a:pt x="1562" y="2031"/>
                  </a:cubicBezTo>
                  <a:cubicBezTo>
                    <a:pt x="1563" y="2032"/>
                    <a:pt x="1564" y="2033"/>
                    <a:pt x="1565" y="2034"/>
                  </a:cubicBezTo>
                  <a:cubicBezTo>
                    <a:pt x="1566" y="2035"/>
                    <a:pt x="1567" y="2036"/>
                    <a:pt x="1568" y="2036"/>
                  </a:cubicBezTo>
                  <a:cubicBezTo>
                    <a:pt x="1570" y="2037"/>
                    <a:pt x="1571" y="2038"/>
                    <a:pt x="1572" y="2039"/>
                  </a:cubicBezTo>
                  <a:cubicBezTo>
                    <a:pt x="1573" y="2039"/>
                    <a:pt x="1573" y="2039"/>
                    <a:pt x="1574" y="2040"/>
                  </a:cubicBezTo>
                  <a:cubicBezTo>
                    <a:pt x="1574" y="2040"/>
                    <a:pt x="1575" y="2040"/>
                    <a:pt x="1575" y="2041"/>
                  </a:cubicBezTo>
                  <a:cubicBezTo>
                    <a:pt x="1578" y="2042"/>
                    <a:pt x="1580" y="2042"/>
                    <a:pt x="1583" y="2043"/>
                  </a:cubicBezTo>
                  <a:cubicBezTo>
                    <a:pt x="1585" y="2043"/>
                    <a:pt x="1587" y="2044"/>
                    <a:pt x="1589" y="2043"/>
                  </a:cubicBezTo>
                  <a:cubicBezTo>
                    <a:pt x="1591" y="2043"/>
                    <a:pt x="1592" y="2043"/>
                    <a:pt x="1594" y="2043"/>
                  </a:cubicBezTo>
                  <a:cubicBezTo>
                    <a:pt x="1594" y="2043"/>
                    <a:pt x="1594" y="2042"/>
                    <a:pt x="1594" y="2042"/>
                  </a:cubicBezTo>
                  <a:cubicBezTo>
                    <a:pt x="1595" y="2042"/>
                    <a:pt x="1595" y="2042"/>
                    <a:pt x="1595" y="2042"/>
                  </a:cubicBezTo>
                  <a:cubicBezTo>
                    <a:pt x="1596" y="2042"/>
                    <a:pt x="1596" y="2042"/>
                    <a:pt x="1596" y="2041"/>
                  </a:cubicBezTo>
                  <a:cubicBezTo>
                    <a:pt x="1597" y="2041"/>
                    <a:pt x="1597" y="2041"/>
                    <a:pt x="1597" y="2041"/>
                  </a:cubicBezTo>
                  <a:cubicBezTo>
                    <a:pt x="1597" y="2041"/>
                    <a:pt x="1597" y="2041"/>
                    <a:pt x="1596" y="2041"/>
                  </a:cubicBezTo>
                  <a:cubicBezTo>
                    <a:pt x="1596" y="2041"/>
                    <a:pt x="1595" y="2041"/>
                    <a:pt x="1595" y="2041"/>
                  </a:cubicBezTo>
                  <a:cubicBezTo>
                    <a:pt x="1595" y="2041"/>
                    <a:pt x="1594" y="2041"/>
                    <a:pt x="1594" y="2041"/>
                  </a:cubicBezTo>
                  <a:cubicBezTo>
                    <a:pt x="1594" y="2041"/>
                    <a:pt x="1594" y="2041"/>
                    <a:pt x="1593" y="2041"/>
                  </a:cubicBezTo>
                  <a:cubicBezTo>
                    <a:pt x="1592" y="2041"/>
                    <a:pt x="1591" y="2041"/>
                    <a:pt x="1589" y="2040"/>
                  </a:cubicBezTo>
                  <a:cubicBezTo>
                    <a:pt x="1588" y="2040"/>
                    <a:pt x="1586" y="2039"/>
                    <a:pt x="1584" y="2039"/>
                  </a:cubicBezTo>
                  <a:cubicBezTo>
                    <a:pt x="1582" y="2038"/>
                    <a:pt x="1580" y="2037"/>
                    <a:pt x="1578" y="2035"/>
                  </a:cubicBezTo>
                  <a:cubicBezTo>
                    <a:pt x="1578" y="2035"/>
                    <a:pt x="1578" y="2035"/>
                    <a:pt x="1577" y="2034"/>
                  </a:cubicBezTo>
                  <a:cubicBezTo>
                    <a:pt x="1577" y="2034"/>
                    <a:pt x="1576" y="2034"/>
                    <a:pt x="1576" y="2033"/>
                  </a:cubicBezTo>
                  <a:cubicBezTo>
                    <a:pt x="1575" y="2033"/>
                    <a:pt x="1574" y="2032"/>
                    <a:pt x="1573" y="2031"/>
                  </a:cubicBezTo>
                  <a:cubicBezTo>
                    <a:pt x="1572" y="2030"/>
                    <a:pt x="1571" y="2029"/>
                    <a:pt x="1570" y="2028"/>
                  </a:cubicBezTo>
                  <a:cubicBezTo>
                    <a:pt x="1569" y="2027"/>
                    <a:pt x="1568" y="2026"/>
                    <a:pt x="1567" y="2025"/>
                  </a:cubicBezTo>
                  <a:cubicBezTo>
                    <a:pt x="1565" y="2023"/>
                    <a:pt x="1563" y="2022"/>
                    <a:pt x="1560" y="2020"/>
                  </a:cubicBezTo>
                  <a:cubicBezTo>
                    <a:pt x="1559" y="2019"/>
                    <a:pt x="1559" y="2019"/>
                    <a:pt x="1559" y="2019"/>
                  </a:cubicBezTo>
                  <a:cubicBezTo>
                    <a:pt x="1558" y="2018"/>
                    <a:pt x="1558" y="2018"/>
                    <a:pt x="1558" y="2018"/>
                  </a:cubicBezTo>
                  <a:cubicBezTo>
                    <a:pt x="1558" y="2018"/>
                    <a:pt x="1557" y="2018"/>
                    <a:pt x="1556" y="2017"/>
                  </a:cubicBezTo>
                  <a:cubicBezTo>
                    <a:pt x="1555" y="2016"/>
                    <a:pt x="1554" y="2015"/>
                    <a:pt x="1552" y="2015"/>
                  </a:cubicBezTo>
                  <a:cubicBezTo>
                    <a:pt x="1552" y="2014"/>
                    <a:pt x="1551" y="2014"/>
                    <a:pt x="1550" y="2014"/>
                  </a:cubicBezTo>
                  <a:cubicBezTo>
                    <a:pt x="1550" y="2014"/>
                    <a:pt x="1549" y="2013"/>
                    <a:pt x="1548" y="2013"/>
                  </a:cubicBezTo>
                  <a:cubicBezTo>
                    <a:pt x="1548" y="2013"/>
                    <a:pt x="1547" y="2012"/>
                    <a:pt x="1546" y="2012"/>
                  </a:cubicBezTo>
                  <a:cubicBezTo>
                    <a:pt x="1546" y="2012"/>
                    <a:pt x="1545" y="2012"/>
                    <a:pt x="1544" y="2012"/>
                  </a:cubicBezTo>
                  <a:cubicBezTo>
                    <a:pt x="1541" y="2011"/>
                    <a:pt x="1539" y="2010"/>
                    <a:pt x="1536" y="2010"/>
                  </a:cubicBezTo>
                  <a:cubicBezTo>
                    <a:pt x="1536" y="2010"/>
                    <a:pt x="1536" y="2010"/>
                    <a:pt x="1536" y="2010"/>
                  </a:cubicBezTo>
                  <a:cubicBezTo>
                    <a:pt x="1541" y="2008"/>
                    <a:pt x="1546" y="2006"/>
                    <a:pt x="1550" y="2004"/>
                  </a:cubicBezTo>
                  <a:cubicBezTo>
                    <a:pt x="1480" y="2010"/>
                    <a:pt x="1436" y="1989"/>
                    <a:pt x="1409" y="1960"/>
                  </a:cubicBezTo>
                  <a:cubicBezTo>
                    <a:pt x="1414" y="1962"/>
                    <a:pt x="1419" y="1965"/>
                    <a:pt x="1424" y="1967"/>
                  </a:cubicBezTo>
                  <a:cubicBezTo>
                    <a:pt x="1427" y="1968"/>
                    <a:pt x="1431" y="1969"/>
                    <a:pt x="1434" y="1970"/>
                  </a:cubicBezTo>
                  <a:cubicBezTo>
                    <a:pt x="1435" y="1971"/>
                    <a:pt x="1436" y="1971"/>
                    <a:pt x="1437" y="1971"/>
                  </a:cubicBezTo>
                  <a:cubicBezTo>
                    <a:pt x="1438" y="1971"/>
                    <a:pt x="1438" y="1971"/>
                    <a:pt x="1438" y="1971"/>
                  </a:cubicBezTo>
                  <a:cubicBezTo>
                    <a:pt x="1439" y="1971"/>
                    <a:pt x="1439" y="1971"/>
                    <a:pt x="1439" y="1971"/>
                  </a:cubicBezTo>
                  <a:cubicBezTo>
                    <a:pt x="1439" y="1971"/>
                    <a:pt x="1439" y="1971"/>
                    <a:pt x="1439" y="1971"/>
                  </a:cubicBezTo>
                  <a:cubicBezTo>
                    <a:pt x="1439" y="1972"/>
                    <a:pt x="1439" y="1972"/>
                    <a:pt x="1439" y="1972"/>
                  </a:cubicBezTo>
                  <a:cubicBezTo>
                    <a:pt x="1440" y="1972"/>
                    <a:pt x="1441" y="1972"/>
                    <a:pt x="1442" y="1972"/>
                  </a:cubicBezTo>
                  <a:cubicBezTo>
                    <a:pt x="1443" y="1972"/>
                    <a:pt x="1444" y="1972"/>
                    <a:pt x="1445" y="1973"/>
                  </a:cubicBezTo>
                  <a:cubicBezTo>
                    <a:pt x="1447" y="1973"/>
                    <a:pt x="1448" y="1973"/>
                    <a:pt x="1450" y="1973"/>
                  </a:cubicBezTo>
                  <a:cubicBezTo>
                    <a:pt x="1452" y="1974"/>
                    <a:pt x="1454" y="1974"/>
                    <a:pt x="1456" y="1974"/>
                  </a:cubicBezTo>
                  <a:cubicBezTo>
                    <a:pt x="1458" y="1974"/>
                    <a:pt x="1460" y="1974"/>
                    <a:pt x="1461" y="1974"/>
                  </a:cubicBezTo>
                  <a:cubicBezTo>
                    <a:pt x="1463" y="1975"/>
                    <a:pt x="1465" y="1975"/>
                    <a:pt x="1467" y="1975"/>
                  </a:cubicBezTo>
                  <a:cubicBezTo>
                    <a:pt x="1475" y="1975"/>
                    <a:pt x="1483" y="1975"/>
                    <a:pt x="1490" y="1975"/>
                  </a:cubicBezTo>
                  <a:cubicBezTo>
                    <a:pt x="1498" y="1974"/>
                    <a:pt x="1506" y="1974"/>
                    <a:pt x="1513" y="1974"/>
                  </a:cubicBezTo>
                  <a:cubicBezTo>
                    <a:pt x="1517" y="1974"/>
                    <a:pt x="1520" y="1974"/>
                    <a:pt x="1524" y="1974"/>
                  </a:cubicBezTo>
                  <a:cubicBezTo>
                    <a:pt x="1527" y="1974"/>
                    <a:pt x="1531" y="1975"/>
                    <a:pt x="1534" y="1976"/>
                  </a:cubicBezTo>
                  <a:cubicBezTo>
                    <a:pt x="1535" y="1976"/>
                    <a:pt x="1535" y="1976"/>
                    <a:pt x="1535" y="1976"/>
                  </a:cubicBezTo>
                  <a:cubicBezTo>
                    <a:pt x="1535" y="1976"/>
                    <a:pt x="1535" y="1976"/>
                    <a:pt x="1535" y="1976"/>
                  </a:cubicBezTo>
                  <a:cubicBezTo>
                    <a:pt x="1535" y="1976"/>
                    <a:pt x="1535" y="1976"/>
                    <a:pt x="1535" y="1976"/>
                  </a:cubicBezTo>
                  <a:cubicBezTo>
                    <a:pt x="1535" y="1976"/>
                    <a:pt x="1535" y="1976"/>
                    <a:pt x="1535" y="1976"/>
                  </a:cubicBezTo>
                  <a:cubicBezTo>
                    <a:pt x="1536" y="1976"/>
                    <a:pt x="1536" y="1976"/>
                    <a:pt x="1536" y="1976"/>
                  </a:cubicBezTo>
                  <a:cubicBezTo>
                    <a:pt x="1536" y="1976"/>
                    <a:pt x="1536" y="1976"/>
                    <a:pt x="1536" y="1976"/>
                  </a:cubicBezTo>
                  <a:cubicBezTo>
                    <a:pt x="1537" y="1976"/>
                    <a:pt x="1537" y="1977"/>
                    <a:pt x="1538" y="1977"/>
                  </a:cubicBezTo>
                  <a:cubicBezTo>
                    <a:pt x="1539" y="1977"/>
                    <a:pt x="1539" y="1977"/>
                    <a:pt x="1539" y="1977"/>
                  </a:cubicBezTo>
                  <a:cubicBezTo>
                    <a:pt x="1540" y="1978"/>
                    <a:pt x="1542" y="1978"/>
                    <a:pt x="1543" y="1979"/>
                  </a:cubicBezTo>
                  <a:cubicBezTo>
                    <a:pt x="1546" y="1980"/>
                    <a:pt x="1549" y="1982"/>
                    <a:pt x="1552" y="1984"/>
                  </a:cubicBezTo>
                  <a:cubicBezTo>
                    <a:pt x="1557" y="1988"/>
                    <a:pt x="1562" y="1992"/>
                    <a:pt x="1566" y="1995"/>
                  </a:cubicBezTo>
                  <a:cubicBezTo>
                    <a:pt x="1570" y="1999"/>
                    <a:pt x="1575" y="2002"/>
                    <a:pt x="1579" y="2005"/>
                  </a:cubicBezTo>
                  <a:cubicBezTo>
                    <a:pt x="1582" y="2008"/>
                    <a:pt x="1586" y="2010"/>
                    <a:pt x="1589" y="2011"/>
                  </a:cubicBezTo>
                  <a:cubicBezTo>
                    <a:pt x="1592" y="2012"/>
                    <a:pt x="1595" y="2013"/>
                    <a:pt x="1597" y="2014"/>
                  </a:cubicBezTo>
                  <a:cubicBezTo>
                    <a:pt x="1597" y="2014"/>
                    <a:pt x="1598" y="2014"/>
                    <a:pt x="1599" y="2014"/>
                  </a:cubicBezTo>
                  <a:cubicBezTo>
                    <a:pt x="1599" y="2014"/>
                    <a:pt x="1599" y="2014"/>
                    <a:pt x="1599" y="2014"/>
                  </a:cubicBezTo>
                  <a:cubicBezTo>
                    <a:pt x="1599" y="2014"/>
                    <a:pt x="1598" y="2014"/>
                    <a:pt x="1597" y="2013"/>
                  </a:cubicBezTo>
                  <a:cubicBezTo>
                    <a:pt x="1595" y="2013"/>
                    <a:pt x="1593" y="2011"/>
                    <a:pt x="1590" y="2010"/>
                  </a:cubicBezTo>
                  <a:cubicBezTo>
                    <a:pt x="1587" y="2008"/>
                    <a:pt x="1584" y="2005"/>
                    <a:pt x="1580" y="2002"/>
                  </a:cubicBezTo>
                  <a:cubicBezTo>
                    <a:pt x="1577" y="1999"/>
                    <a:pt x="1573" y="1996"/>
                    <a:pt x="1569" y="1992"/>
                  </a:cubicBezTo>
                  <a:cubicBezTo>
                    <a:pt x="1565" y="1988"/>
                    <a:pt x="1560" y="1983"/>
                    <a:pt x="1555" y="1979"/>
                  </a:cubicBezTo>
                  <a:cubicBezTo>
                    <a:pt x="1552" y="1977"/>
                    <a:pt x="1549" y="1975"/>
                    <a:pt x="1546" y="1973"/>
                  </a:cubicBezTo>
                  <a:cubicBezTo>
                    <a:pt x="1545" y="1972"/>
                    <a:pt x="1543" y="1972"/>
                    <a:pt x="1541" y="1971"/>
                  </a:cubicBezTo>
                  <a:cubicBezTo>
                    <a:pt x="1540" y="1970"/>
                    <a:pt x="1540" y="1970"/>
                    <a:pt x="1540" y="1970"/>
                  </a:cubicBezTo>
                  <a:cubicBezTo>
                    <a:pt x="1539" y="1970"/>
                    <a:pt x="1539" y="1970"/>
                    <a:pt x="1539" y="1970"/>
                  </a:cubicBezTo>
                  <a:cubicBezTo>
                    <a:pt x="1538" y="1970"/>
                    <a:pt x="1538" y="1970"/>
                    <a:pt x="1538" y="1970"/>
                  </a:cubicBezTo>
                  <a:cubicBezTo>
                    <a:pt x="1538" y="1969"/>
                    <a:pt x="1538" y="1969"/>
                    <a:pt x="1538" y="1969"/>
                  </a:cubicBezTo>
                  <a:cubicBezTo>
                    <a:pt x="1538" y="1969"/>
                    <a:pt x="1538" y="1969"/>
                    <a:pt x="1538" y="1969"/>
                  </a:cubicBezTo>
                  <a:cubicBezTo>
                    <a:pt x="1537" y="1969"/>
                    <a:pt x="1537" y="1969"/>
                    <a:pt x="1537" y="1969"/>
                  </a:cubicBezTo>
                  <a:cubicBezTo>
                    <a:pt x="1536" y="1969"/>
                    <a:pt x="1536" y="1969"/>
                    <a:pt x="1536" y="1969"/>
                  </a:cubicBezTo>
                  <a:cubicBezTo>
                    <a:pt x="1532" y="1968"/>
                    <a:pt x="1528" y="1967"/>
                    <a:pt x="1525" y="1967"/>
                  </a:cubicBezTo>
                  <a:cubicBezTo>
                    <a:pt x="1521" y="1966"/>
                    <a:pt x="1517" y="1966"/>
                    <a:pt x="1513" y="1966"/>
                  </a:cubicBezTo>
                  <a:cubicBezTo>
                    <a:pt x="1505" y="1966"/>
                    <a:pt x="1498" y="1967"/>
                    <a:pt x="1490" y="1967"/>
                  </a:cubicBezTo>
                  <a:cubicBezTo>
                    <a:pt x="1489" y="1967"/>
                    <a:pt x="1488" y="1967"/>
                    <a:pt x="1486" y="1967"/>
                  </a:cubicBezTo>
                  <a:cubicBezTo>
                    <a:pt x="1487" y="1967"/>
                    <a:pt x="1488" y="1966"/>
                    <a:pt x="1489" y="1966"/>
                  </a:cubicBezTo>
                  <a:cubicBezTo>
                    <a:pt x="1490" y="1965"/>
                    <a:pt x="1491" y="1965"/>
                    <a:pt x="1492" y="1964"/>
                  </a:cubicBezTo>
                  <a:cubicBezTo>
                    <a:pt x="1493" y="1964"/>
                    <a:pt x="1494" y="1963"/>
                    <a:pt x="1495" y="1963"/>
                  </a:cubicBezTo>
                  <a:cubicBezTo>
                    <a:pt x="1496" y="1963"/>
                    <a:pt x="1497" y="1962"/>
                    <a:pt x="1497" y="1962"/>
                  </a:cubicBezTo>
                  <a:cubicBezTo>
                    <a:pt x="1498" y="1962"/>
                    <a:pt x="1498" y="1962"/>
                    <a:pt x="1498" y="1962"/>
                  </a:cubicBezTo>
                  <a:cubicBezTo>
                    <a:pt x="1498" y="1962"/>
                    <a:pt x="1498" y="1962"/>
                    <a:pt x="1498" y="1962"/>
                  </a:cubicBezTo>
                  <a:cubicBezTo>
                    <a:pt x="1498" y="1962"/>
                    <a:pt x="1498" y="1962"/>
                    <a:pt x="1498" y="1962"/>
                  </a:cubicBezTo>
                  <a:cubicBezTo>
                    <a:pt x="1499" y="1962"/>
                    <a:pt x="1499" y="1962"/>
                    <a:pt x="1499" y="1962"/>
                  </a:cubicBezTo>
                  <a:cubicBezTo>
                    <a:pt x="1500" y="1961"/>
                    <a:pt x="1500" y="1961"/>
                    <a:pt x="1500" y="1961"/>
                  </a:cubicBezTo>
                  <a:cubicBezTo>
                    <a:pt x="1502" y="1960"/>
                    <a:pt x="1502" y="1960"/>
                    <a:pt x="1502" y="1960"/>
                  </a:cubicBezTo>
                  <a:cubicBezTo>
                    <a:pt x="1503" y="1960"/>
                    <a:pt x="1504" y="1960"/>
                    <a:pt x="1505" y="1959"/>
                  </a:cubicBezTo>
                  <a:cubicBezTo>
                    <a:pt x="1507" y="1958"/>
                    <a:pt x="1510" y="1958"/>
                    <a:pt x="1512" y="1957"/>
                  </a:cubicBezTo>
                  <a:cubicBezTo>
                    <a:pt x="1514" y="1957"/>
                    <a:pt x="1516" y="1956"/>
                    <a:pt x="1518" y="1956"/>
                  </a:cubicBezTo>
                  <a:cubicBezTo>
                    <a:pt x="1520" y="1956"/>
                    <a:pt x="1522" y="1955"/>
                    <a:pt x="1524" y="1955"/>
                  </a:cubicBezTo>
                  <a:cubicBezTo>
                    <a:pt x="1526" y="1955"/>
                    <a:pt x="1527" y="1955"/>
                    <a:pt x="1529" y="1954"/>
                  </a:cubicBezTo>
                  <a:cubicBezTo>
                    <a:pt x="1529" y="1954"/>
                    <a:pt x="1530" y="1954"/>
                    <a:pt x="1531" y="1954"/>
                  </a:cubicBezTo>
                  <a:cubicBezTo>
                    <a:pt x="1532" y="1954"/>
                    <a:pt x="1532" y="1954"/>
                    <a:pt x="1533" y="1954"/>
                  </a:cubicBezTo>
                  <a:cubicBezTo>
                    <a:pt x="1534" y="1954"/>
                    <a:pt x="1535" y="1954"/>
                    <a:pt x="1535" y="1954"/>
                  </a:cubicBezTo>
                  <a:cubicBezTo>
                    <a:pt x="1536" y="1954"/>
                    <a:pt x="1536" y="1954"/>
                    <a:pt x="1536" y="1954"/>
                  </a:cubicBezTo>
                  <a:cubicBezTo>
                    <a:pt x="1536" y="1954"/>
                    <a:pt x="1536" y="1954"/>
                    <a:pt x="1535" y="1953"/>
                  </a:cubicBezTo>
                  <a:cubicBezTo>
                    <a:pt x="1535" y="1953"/>
                    <a:pt x="1534" y="1953"/>
                    <a:pt x="1533" y="1953"/>
                  </a:cubicBezTo>
                  <a:cubicBezTo>
                    <a:pt x="1532" y="1952"/>
                    <a:pt x="1532" y="1952"/>
                    <a:pt x="1531" y="1952"/>
                  </a:cubicBezTo>
                  <a:cubicBezTo>
                    <a:pt x="1530" y="1952"/>
                    <a:pt x="1530" y="1952"/>
                    <a:pt x="1529" y="1951"/>
                  </a:cubicBezTo>
                  <a:cubicBezTo>
                    <a:pt x="1528" y="1951"/>
                    <a:pt x="1527" y="1951"/>
                    <a:pt x="1527" y="1951"/>
                  </a:cubicBezTo>
                  <a:cubicBezTo>
                    <a:pt x="1526" y="1951"/>
                    <a:pt x="1525" y="1951"/>
                    <a:pt x="1524" y="1950"/>
                  </a:cubicBezTo>
                  <a:cubicBezTo>
                    <a:pt x="1523" y="1950"/>
                    <a:pt x="1522" y="1950"/>
                    <a:pt x="1521" y="1950"/>
                  </a:cubicBezTo>
                  <a:cubicBezTo>
                    <a:pt x="1520" y="1950"/>
                    <a:pt x="1519" y="1950"/>
                    <a:pt x="1518" y="1950"/>
                  </a:cubicBezTo>
                  <a:cubicBezTo>
                    <a:pt x="1515" y="1950"/>
                    <a:pt x="1513" y="1950"/>
                    <a:pt x="1511" y="1950"/>
                  </a:cubicBezTo>
                  <a:cubicBezTo>
                    <a:pt x="1509" y="1951"/>
                    <a:pt x="1508" y="1951"/>
                    <a:pt x="1507" y="1951"/>
                  </a:cubicBezTo>
                  <a:cubicBezTo>
                    <a:pt x="1506" y="1951"/>
                    <a:pt x="1506" y="1951"/>
                    <a:pt x="1505" y="1951"/>
                  </a:cubicBezTo>
                  <a:cubicBezTo>
                    <a:pt x="1504" y="1951"/>
                    <a:pt x="1504" y="1952"/>
                    <a:pt x="1503" y="1952"/>
                  </a:cubicBezTo>
                  <a:cubicBezTo>
                    <a:pt x="1502" y="1952"/>
                    <a:pt x="1502" y="1952"/>
                    <a:pt x="1501" y="1952"/>
                  </a:cubicBezTo>
                  <a:cubicBezTo>
                    <a:pt x="1501" y="1952"/>
                    <a:pt x="1500" y="1953"/>
                    <a:pt x="1499" y="1953"/>
                  </a:cubicBezTo>
                  <a:cubicBezTo>
                    <a:pt x="1497" y="1954"/>
                    <a:pt x="1497" y="1954"/>
                    <a:pt x="1497" y="1954"/>
                  </a:cubicBezTo>
                  <a:cubicBezTo>
                    <a:pt x="1496" y="1954"/>
                    <a:pt x="1496" y="1954"/>
                    <a:pt x="1496" y="1954"/>
                  </a:cubicBezTo>
                  <a:cubicBezTo>
                    <a:pt x="1495" y="1954"/>
                    <a:pt x="1495" y="1954"/>
                    <a:pt x="1495" y="1954"/>
                  </a:cubicBezTo>
                  <a:cubicBezTo>
                    <a:pt x="1495" y="1955"/>
                    <a:pt x="1495" y="1955"/>
                    <a:pt x="1495" y="1955"/>
                  </a:cubicBezTo>
                  <a:cubicBezTo>
                    <a:pt x="1495" y="1955"/>
                    <a:pt x="1495" y="1955"/>
                    <a:pt x="1495" y="1955"/>
                  </a:cubicBezTo>
                  <a:cubicBezTo>
                    <a:pt x="1494" y="1955"/>
                    <a:pt x="1494" y="1955"/>
                    <a:pt x="1494" y="1955"/>
                  </a:cubicBezTo>
                  <a:cubicBezTo>
                    <a:pt x="1493" y="1955"/>
                    <a:pt x="1493" y="1956"/>
                    <a:pt x="1492" y="1956"/>
                  </a:cubicBezTo>
                  <a:cubicBezTo>
                    <a:pt x="1491" y="1956"/>
                    <a:pt x="1490" y="1957"/>
                    <a:pt x="1489" y="1957"/>
                  </a:cubicBezTo>
                  <a:cubicBezTo>
                    <a:pt x="1488" y="1958"/>
                    <a:pt x="1487" y="1959"/>
                    <a:pt x="1486" y="1959"/>
                  </a:cubicBezTo>
                  <a:cubicBezTo>
                    <a:pt x="1485" y="1960"/>
                    <a:pt x="1484" y="1960"/>
                    <a:pt x="1483" y="1961"/>
                  </a:cubicBezTo>
                  <a:cubicBezTo>
                    <a:pt x="1481" y="1962"/>
                    <a:pt x="1479" y="1963"/>
                    <a:pt x="1477" y="1964"/>
                  </a:cubicBezTo>
                  <a:cubicBezTo>
                    <a:pt x="1476" y="1964"/>
                    <a:pt x="1476" y="1964"/>
                    <a:pt x="1475" y="1965"/>
                  </a:cubicBezTo>
                  <a:cubicBezTo>
                    <a:pt x="1475" y="1965"/>
                    <a:pt x="1475" y="1965"/>
                    <a:pt x="1474" y="1965"/>
                  </a:cubicBezTo>
                  <a:cubicBezTo>
                    <a:pt x="1473" y="1966"/>
                    <a:pt x="1472" y="1966"/>
                    <a:pt x="1472" y="1966"/>
                  </a:cubicBezTo>
                  <a:cubicBezTo>
                    <a:pt x="1471" y="1966"/>
                    <a:pt x="1470" y="1967"/>
                    <a:pt x="1469" y="1967"/>
                  </a:cubicBezTo>
                  <a:cubicBezTo>
                    <a:pt x="1469" y="1967"/>
                    <a:pt x="1469" y="1967"/>
                    <a:pt x="1469" y="1967"/>
                  </a:cubicBezTo>
                  <a:cubicBezTo>
                    <a:pt x="1468" y="1967"/>
                    <a:pt x="1468" y="1967"/>
                    <a:pt x="1467" y="1967"/>
                  </a:cubicBezTo>
                  <a:cubicBezTo>
                    <a:pt x="1464" y="1967"/>
                    <a:pt x="1460" y="1967"/>
                    <a:pt x="1456" y="1967"/>
                  </a:cubicBezTo>
                  <a:cubicBezTo>
                    <a:pt x="1455" y="1967"/>
                    <a:pt x="1453" y="1966"/>
                    <a:pt x="1451" y="1966"/>
                  </a:cubicBezTo>
                  <a:cubicBezTo>
                    <a:pt x="1449" y="1966"/>
                    <a:pt x="1448" y="1966"/>
                    <a:pt x="1446" y="1966"/>
                  </a:cubicBezTo>
                  <a:cubicBezTo>
                    <a:pt x="1445" y="1966"/>
                    <a:pt x="1444" y="1965"/>
                    <a:pt x="1443" y="1965"/>
                  </a:cubicBezTo>
                  <a:cubicBezTo>
                    <a:pt x="1442" y="1965"/>
                    <a:pt x="1441" y="1965"/>
                    <a:pt x="1441" y="1965"/>
                  </a:cubicBezTo>
                  <a:cubicBezTo>
                    <a:pt x="1440" y="1965"/>
                    <a:pt x="1440" y="1965"/>
                    <a:pt x="1440" y="1965"/>
                  </a:cubicBezTo>
                  <a:cubicBezTo>
                    <a:pt x="1440" y="1965"/>
                    <a:pt x="1440" y="1965"/>
                    <a:pt x="1440" y="1965"/>
                  </a:cubicBezTo>
                  <a:cubicBezTo>
                    <a:pt x="1439" y="1965"/>
                    <a:pt x="1439" y="1965"/>
                    <a:pt x="1439" y="1965"/>
                  </a:cubicBezTo>
                  <a:cubicBezTo>
                    <a:pt x="1438" y="1964"/>
                    <a:pt x="1438" y="1964"/>
                    <a:pt x="1438" y="1964"/>
                  </a:cubicBezTo>
                  <a:cubicBezTo>
                    <a:pt x="1437" y="1964"/>
                    <a:pt x="1436" y="1964"/>
                    <a:pt x="1436" y="1964"/>
                  </a:cubicBezTo>
                  <a:cubicBezTo>
                    <a:pt x="1432" y="1963"/>
                    <a:pt x="1429" y="1962"/>
                    <a:pt x="1426" y="1961"/>
                  </a:cubicBezTo>
                  <a:cubicBezTo>
                    <a:pt x="1420" y="1959"/>
                    <a:pt x="1415" y="1957"/>
                    <a:pt x="1410" y="1954"/>
                  </a:cubicBezTo>
                  <a:cubicBezTo>
                    <a:pt x="1408" y="1954"/>
                    <a:pt x="1407" y="1953"/>
                    <a:pt x="1406" y="1952"/>
                  </a:cubicBezTo>
                  <a:cubicBezTo>
                    <a:pt x="1406" y="1952"/>
                    <a:pt x="1405" y="1952"/>
                    <a:pt x="1404" y="1951"/>
                  </a:cubicBezTo>
                  <a:cubicBezTo>
                    <a:pt x="1404" y="1951"/>
                    <a:pt x="1404" y="1951"/>
                    <a:pt x="1404" y="1951"/>
                  </a:cubicBezTo>
                  <a:cubicBezTo>
                    <a:pt x="1403" y="1950"/>
                    <a:pt x="1403" y="1950"/>
                    <a:pt x="1403" y="1950"/>
                  </a:cubicBezTo>
                  <a:cubicBezTo>
                    <a:pt x="1402" y="1949"/>
                    <a:pt x="1401" y="1949"/>
                    <a:pt x="1400" y="1948"/>
                  </a:cubicBezTo>
                  <a:cubicBezTo>
                    <a:pt x="1383" y="1925"/>
                    <a:pt x="1375" y="1898"/>
                    <a:pt x="1371" y="1876"/>
                  </a:cubicBezTo>
                  <a:cubicBezTo>
                    <a:pt x="1371" y="1877"/>
                    <a:pt x="1371" y="1878"/>
                    <a:pt x="1372" y="1878"/>
                  </a:cubicBezTo>
                  <a:cubicBezTo>
                    <a:pt x="1372" y="1879"/>
                    <a:pt x="1373" y="1881"/>
                    <a:pt x="1374" y="1882"/>
                  </a:cubicBezTo>
                  <a:cubicBezTo>
                    <a:pt x="1374" y="1882"/>
                    <a:pt x="1375" y="1883"/>
                    <a:pt x="1375" y="1884"/>
                  </a:cubicBezTo>
                  <a:cubicBezTo>
                    <a:pt x="1375" y="1884"/>
                    <a:pt x="1376" y="1885"/>
                    <a:pt x="1376" y="1885"/>
                  </a:cubicBezTo>
                  <a:cubicBezTo>
                    <a:pt x="1377" y="1887"/>
                    <a:pt x="1378" y="1888"/>
                    <a:pt x="1379" y="1889"/>
                  </a:cubicBezTo>
                  <a:cubicBezTo>
                    <a:pt x="1381" y="1891"/>
                    <a:pt x="1382" y="1892"/>
                    <a:pt x="1383" y="1893"/>
                  </a:cubicBezTo>
                  <a:cubicBezTo>
                    <a:pt x="1384" y="1894"/>
                    <a:pt x="1384" y="1895"/>
                    <a:pt x="1385" y="1895"/>
                  </a:cubicBezTo>
                  <a:cubicBezTo>
                    <a:pt x="1386" y="1896"/>
                    <a:pt x="1386" y="1897"/>
                    <a:pt x="1387" y="1897"/>
                  </a:cubicBezTo>
                  <a:cubicBezTo>
                    <a:pt x="1387" y="1898"/>
                    <a:pt x="1388" y="1898"/>
                    <a:pt x="1388" y="1898"/>
                  </a:cubicBezTo>
                  <a:cubicBezTo>
                    <a:pt x="1388" y="1899"/>
                    <a:pt x="1389" y="1899"/>
                    <a:pt x="1389" y="1899"/>
                  </a:cubicBezTo>
                  <a:cubicBezTo>
                    <a:pt x="1390" y="1900"/>
                    <a:pt x="1391" y="1900"/>
                    <a:pt x="1392" y="1901"/>
                  </a:cubicBezTo>
                  <a:cubicBezTo>
                    <a:pt x="1393" y="1902"/>
                    <a:pt x="1395" y="1904"/>
                    <a:pt x="1396" y="1905"/>
                  </a:cubicBezTo>
                  <a:cubicBezTo>
                    <a:pt x="1397" y="1905"/>
                    <a:pt x="1398" y="1906"/>
                    <a:pt x="1399" y="1907"/>
                  </a:cubicBezTo>
                  <a:cubicBezTo>
                    <a:pt x="1400" y="1907"/>
                    <a:pt x="1401" y="1908"/>
                    <a:pt x="1402" y="1908"/>
                  </a:cubicBezTo>
                  <a:cubicBezTo>
                    <a:pt x="1403" y="1909"/>
                    <a:pt x="1403" y="1909"/>
                    <a:pt x="1404" y="1910"/>
                  </a:cubicBezTo>
                  <a:cubicBezTo>
                    <a:pt x="1405" y="1910"/>
                    <a:pt x="1406" y="1911"/>
                    <a:pt x="1407" y="1911"/>
                  </a:cubicBezTo>
                  <a:cubicBezTo>
                    <a:pt x="1408" y="1912"/>
                    <a:pt x="1409" y="1912"/>
                    <a:pt x="1410" y="1913"/>
                  </a:cubicBezTo>
                  <a:cubicBezTo>
                    <a:pt x="1413" y="1914"/>
                    <a:pt x="1413" y="1914"/>
                    <a:pt x="1413" y="1914"/>
                  </a:cubicBezTo>
                  <a:cubicBezTo>
                    <a:pt x="1414" y="1914"/>
                    <a:pt x="1415" y="1915"/>
                    <a:pt x="1416" y="1915"/>
                  </a:cubicBezTo>
                  <a:cubicBezTo>
                    <a:pt x="1417" y="1915"/>
                    <a:pt x="1418" y="1916"/>
                    <a:pt x="1419" y="1916"/>
                  </a:cubicBezTo>
                  <a:cubicBezTo>
                    <a:pt x="1419" y="1916"/>
                    <a:pt x="1420" y="1916"/>
                    <a:pt x="1420" y="1916"/>
                  </a:cubicBezTo>
                  <a:cubicBezTo>
                    <a:pt x="1420" y="1916"/>
                    <a:pt x="1420" y="1917"/>
                    <a:pt x="1420" y="1917"/>
                  </a:cubicBezTo>
                  <a:cubicBezTo>
                    <a:pt x="1422" y="1918"/>
                    <a:pt x="1423" y="1920"/>
                    <a:pt x="1426" y="1923"/>
                  </a:cubicBezTo>
                  <a:cubicBezTo>
                    <a:pt x="1428" y="1925"/>
                    <a:pt x="1431" y="1928"/>
                    <a:pt x="1434" y="1931"/>
                  </a:cubicBezTo>
                  <a:cubicBezTo>
                    <a:pt x="1435" y="1932"/>
                    <a:pt x="1436" y="1932"/>
                    <a:pt x="1437" y="1933"/>
                  </a:cubicBezTo>
                  <a:cubicBezTo>
                    <a:pt x="1437" y="1934"/>
                    <a:pt x="1438" y="1934"/>
                    <a:pt x="1439" y="1935"/>
                  </a:cubicBezTo>
                  <a:cubicBezTo>
                    <a:pt x="1441" y="1936"/>
                    <a:pt x="1443" y="1938"/>
                    <a:pt x="1444" y="1939"/>
                  </a:cubicBezTo>
                  <a:cubicBezTo>
                    <a:pt x="1446" y="1940"/>
                    <a:pt x="1448" y="1942"/>
                    <a:pt x="1450" y="1943"/>
                  </a:cubicBezTo>
                  <a:cubicBezTo>
                    <a:pt x="1450" y="1943"/>
                    <a:pt x="1451" y="1944"/>
                    <a:pt x="1451" y="1944"/>
                  </a:cubicBezTo>
                  <a:cubicBezTo>
                    <a:pt x="1452" y="1944"/>
                    <a:pt x="1452" y="1945"/>
                    <a:pt x="1453" y="1945"/>
                  </a:cubicBezTo>
                  <a:cubicBezTo>
                    <a:pt x="1454" y="1946"/>
                    <a:pt x="1455" y="1946"/>
                    <a:pt x="1456" y="1947"/>
                  </a:cubicBezTo>
                  <a:cubicBezTo>
                    <a:pt x="1458" y="1948"/>
                    <a:pt x="1460" y="1949"/>
                    <a:pt x="1462" y="1949"/>
                  </a:cubicBezTo>
                  <a:cubicBezTo>
                    <a:pt x="1464" y="1950"/>
                    <a:pt x="1465" y="1951"/>
                    <a:pt x="1467" y="1951"/>
                  </a:cubicBezTo>
                  <a:cubicBezTo>
                    <a:pt x="1469" y="1951"/>
                    <a:pt x="1471" y="1951"/>
                    <a:pt x="1472" y="1951"/>
                  </a:cubicBezTo>
                  <a:cubicBezTo>
                    <a:pt x="1474" y="1951"/>
                    <a:pt x="1475" y="1951"/>
                    <a:pt x="1476" y="1951"/>
                  </a:cubicBezTo>
                  <a:cubicBezTo>
                    <a:pt x="1477" y="1950"/>
                    <a:pt x="1478" y="1950"/>
                    <a:pt x="1478" y="1950"/>
                  </a:cubicBezTo>
                  <a:cubicBezTo>
                    <a:pt x="1479" y="1950"/>
                    <a:pt x="1479" y="1950"/>
                    <a:pt x="1479" y="1950"/>
                  </a:cubicBezTo>
                  <a:cubicBezTo>
                    <a:pt x="1479" y="1950"/>
                    <a:pt x="1479" y="1950"/>
                    <a:pt x="1478" y="1949"/>
                  </a:cubicBezTo>
                  <a:cubicBezTo>
                    <a:pt x="1478" y="1949"/>
                    <a:pt x="1477" y="1949"/>
                    <a:pt x="1476" y="1949"/>
                  </a:cubicBezTo>
                  <a:cubicBezTo>
                    <a:pt x="1475" y="1949"/>
                    <a:pt x="1474" y="1949"/>
                    <a:pt x="1473" y="1948"/>
                  </a:cubicBezTo>
                  <a:cubicBezTo>
                    <a:pt x="1471" y="1948"/>
                    <a:pt x="1470" y="1947"/>
                    <a:pt x="1469" y="1946"/>
                  </a:cubicBezTo>
                  <a:cubicBezTo>
                    <a:pt x="1467" y="1946"/>
                    <a:pt x="1466" y="1945"/>
                    <a:pt x="1464" y="1944"/>
                  </a:cubicBezTo>
                  <a:cubicBezTo>
                    <a:pt x="1463" y="1943"/>
                    <a:pt x="1461" y="1942"/>
                    <a:pt x="1459" y="1941"/>
                  </a:cubicBezTo>
                  <a:cubicBezTo>
                    <a:pt x="1459" y="1940"/>
                    <a:pt x="1458" y="1939"/>
                    <a:pt x="1457" y="1939"/>
                  </a:cubicBezTo>
                  <a:cubicBezTo>
                    <a:pt x="1456" y="1938"/>
                    <a:pt x="1455" y="1938"/>
                    <a:pt x="1454" y="1937"/>
                  </a:cubicBezTo>
                  <a:cubicBezTo>
                    <a:pt x="1453" y="1936"/>
                    <a:pt x="1451" y="1934"/>
                    <a:pt x="1449" y="1933"/>
                  </a:cubicBezTo>
                  <a:cubicBezTo>
                    <a:pt x="1447" y="1932"/>
                    <a:pt x="1446" y="1930"/>
                    <a:pt x="1444" y="1929"/>
                  </a:cubicBezTo>
                  <a:cubicBezTo>
                    <a:pt x="1443" y="1928"/>
                    <a:pt x="1442" y="1928"/>
                    <a:pt x="1441" y="1927"/>
                  </a:cubicBezTo>
                  <a:cubicBezTo>
                    <a:pt x="1440" y="1926"/>
                    <a:pt x="1439" y="1926"/>
                    <a:pt x="1438" y="1925"/>
                  </a:cubicBezTo>
                  <a:cubicBezTo>
                    <a:pt x="1435" y="1923"/>
                    <a:pt x="1432" y="1921"/>
                    <a:pt x="1429" y="1919"/>
                  </a:cubicBezTo>
                  <a:cubicBezTo>
                    <a:pt x="1428" y="1919"/>
                    <a:pt x="1427" y="1919"/>
                    <a:pt x="1427" y="1918"/>
                  </a:cubicBezTo>
                  <a:cubicBezTo>
                    <a:pt x="1427" y="1918"/>
                    <a:pt x="1428" y="1919"/>
                    <a:pt x="1428" y="1919"/>
                  </a:cubicBezTo>
                  <a:cubicBezTo>
                    <a:pt x="1429" y="1919"/>
                    <a:pt x="1430" y="1919"/>
                    <a:pt x="1431" y="1919"/>
                  </a:cubicBezTo>
                  <a:cubicBezTo>
                    <a:pt x="1432" y="1919"/>
                    <a:pt x="1433" y="1920"/>
                    <a:pt x="1434" y="1920"/>
                  </a:cubicBezTo>
                  <a:cubicBezTo>
                    <a:pt x="1435" y="1920"/>
                    <a:pt x="1436" y="1920"/>
                    <a:pt x="1437" y="1920"/>
                  </a:cubicBezTo>
                  <a:cubicBezTo>
                    <a:pt x="1438" y="1920"/>
                    <a:pt x="1439" y="1920"/>
                    <a:pt x="1440" y="1920"/>
                  </a:cubicBezTo>
                  <a:cubicBezTo>
                    <a:pt x="1441" y="1920"/>
                    <a:pt x="1442" y="1920"/>
                    <a:pt x="1443" y="1920"/>
                  </a:cubicBezTo>
                  <a:cubicBezTo>
                    <a:pt x="1444" y="1920"/>
                    <a:pt x="1445" y="1920"/>
                    <a:pt x="1446" y="1920"/>
                  </a:cubicBezTo>
                  <a:cubicBezTo>
                    <a:pt x="1447" y="1920"/>
                    <a:pt x="1447" y="1920"/>
                    <a:pt x="1448" y="1920"/>
                  </a:cubicBezTo>
                  <a:cubicBezTo>
                    <a:pt x="1448" y="1920"/>
                    <a:pt x="1448" y="1920"/>
                    <a:pt x="1449" y="1920"/>
                  </a:cubicBezTo>
                  <a:cubicBezTo>
                    <a:pt x="1453" y="1920"/>
                    <a:pt x="1456" y="1920"/>
                    <a:pt x="1459" y="1920"/>
                  </a:cubicBezTo>
                  <a:cubicBezTo>
                    <a:pt x="1462" y="1919"/>
                    <a:pt x="1465" y="1919"/>
                    <a:pt x="1467" y="1919"/>
                  </a:cubicBezTo>
                  <a:cubicBezTo>
                    <a:pt x="1470" y="1919"/>
                    <a:pt x="1472" y="1919"/>
                    <a:pt x="1474" y="1919"/>
                  </a:cubicBezTo>
                  <a:cubicBezTo>
                    <a:pt x="1475" y="1919"/>
                    <a:pt x="1477" y="1920"/>
                    <a:pt x="1478" y="1920"/>
                  </a:cubicBezTo>
                  <a:cubicBezTo>
                    <a:pt x="1479" y="1920"/>
                    <a:pt x="1479" y="1920"/>
                    <a:pt x="1479" y="1920"/>
                  </a:cubicBezTo>
                  <a:cubicBezTo>
                    <a:pt x="1479" y="1920"/>
                    <a:pt x="1479" y="1920"/>
                    <a:pt x="1478" y="1919"/>
                  </a:cubicBezTo>
                  <a:cubicBezTo>
                    <a:pt x="1477" y="1919"/>
                    <a:pt x="1477" y="1919"/>
                    <a:pt x="1476" y="1919"/>
                  </a:cubicBezTo>
                  <a:cubicBezTo>
                    <a:pt x="1476" y="1918"/>
                    <a:pt x="1475" y="1918"/>
                    <a:pt x="1474" y="1918"/>
                  </a:cubicBezTo>
                  <a:cubicBezTo>
                    <a:pt x="1472" y="1917"/>
                    <a:pt x="1470" y="1916"/>
                    <a:pt x="1468" y="1916"/>
                  </a:cubicBezTo>
                  <a:cubicBezTo>
                    <a:pt x="1465" y="1916"/>
                    <a:pt x="1462" y="1915"/>
                    <a:pt x="1459" y="1915"/>
                  </a:cubicBezTo>
                  <a:cubicBezTo>
                    <a:pt x="1456" y="1915"/>
                    <a:pt x="1453" y="1915"/>
                    <a:pt x="1449" y="1914"/>
                  </a:cubicBezTo>
                  <a:cubicBezTo>
                    <a:pt x="1449" y="1914"/>
                    <a:pt x="1448" y="1914"/>
                    <a:pt x="1448" y="1914"/>
                  </a:cubicBezTo>
                  <a:cubicBezTo>
                    <a:pt x="1447" y="1914"/>
                    <a:pt x="1447" y="1914"/>
                    <a:pt x="1446" y="1914"/>
                  </a:cubicBezTo>
                  <a:cubicBezTo>
                    <a:pt x="1446" y="1914"/>
                    <a:pt x="1445" y="1914"/>
                    <a:pt x="1444" y="1914"/>
                  </a:cubicBezTo>
                  <a:cubicBezTo>
                    <a:pt x="1443" y="1914"/>
                    <a:pt x="1443" y="1914"/>
                    <a:pt x="1442" y="1914"/>
                  </a:cubicBezTo>
                  <a:cubicBezTo>
                    <a:pt x="1442" y="1914"/>
                    <a:pt x="1442" y="1914"/>
                    <a:pt x="1441" y="1913"/>
                  </a:cubicBezTo>
                  <a:cubicBezTo>
                    <a:pt x="1440" y="1913"/>
                    <a:pt x="1439" y="1913"/>
                    <a:pt x="1438" y="1913"/>
                  </a:cubicBezTo>
                  <a:cubicBezTo>
                    <a:pt x="1437" y="1913"/>
                    <a:pt x="1437" y="1913"/>
                    <a:pt x="1436" y="1913"/>
                  </a:cubicBezTo>
                  <a:cubicBezTo>
                    <a:pt x="1435" y="1912"/>
                    <a:pt x="1434" y="1912"/>
                    <a:pt x="1433" y="1912"/>
                  </a:cubicBezTo>
                  <a:cubicBezTo>
                    <a:pt x="1432" y="1912"/>
                    <a:pt x="1431" y="1911"/>
                    <a:pt x="1430" y="1911"/>
                  </a:cubicBezTo>
                  <a:cubicBezTo>
                    <a:pt x="1429" y="1911"/>
                    <a:pt x="1428" y="1911"/>
                    <a:pt x="1427" y="1910"/>
                  </a:cubicBezTo>
                  <a:cubicBezTo>
                    <a:pt x="1426" y="1910"/>
                    <a:pt x="1425" y="1910"/>
                    <a:pt x="1424" y="1910"/>
                  </a:cubicBezTo>
                  <a:cubicBezTo>
                    <a:pt x="1423" y="1909"/>
                    <a:pt x="1423" y="1909"/>
                    <a:pt x="1422" y="1909"/>
                  </a:cubicBezTo>
                  <a:cubicBezTo>
                    <a:pt x="1421" y="1908"/>
                    <a:pt x="1420" y="1908"/>
                    <a:pt x="1419" y="1908"/>
                  </a:cubicBezTo>
                  <a:cubicBezTo>
                    <a:pt x="1418" y="1907"/>
                    <a:pt x="1417" y="1907"/>
                    <a:pt x="1416" y="1907"/>
                  </a:cubicBezTo>
                  <a:cubicBezTo>
                    <a:pt x="1413" y="1905"/>
                    <a:pt x="1413" y="1905"/>
                    <a:pt x="1413" y="1905"/>
                  </a:cubicBezTo>
                  <a:cubicBezTo>
                    <a:pt x="1412" y="1905"/>
                    <a:pt x="1412" y="1905"/>
                    <a:pt x="1411" y="1904"/>
                  </a:cubicBezTo>
                  <a:cubicBezTo>
                    <a:pt x="1410" y="1904"/>
                    <a:pt x="1409" y="1903"/>
                    <a:pt x="1408" y="1903"/>
                  </a:cubicBezTo>
                  <a:cubicBezTo>
                    <a:pt x="1407" y="1902"/>
                    <a:pt x="1406" y="1902"/>
                    <a:pt x="1405" y="1901"/>
                  </a:cubicBezTo>
                  <a:cubicBezTo>
                    <a:pt x="1404" y="1901"/>
                    <a:pt x="1402" y="1900"/>
                    <a:pt x="1400" y="1899"/>
                  </a:cubicBezTo>
                  <a:cubicBezTo>
                    <a:pt x="1399" y="1898"/>
                    <a:pt x="1397" y="1897"/>
                    <a:pt x="1396" y="1896"/>
                  </a:cubicBezTo>
                  <a:cubicBezTo>
                    <a:pt x="1395" y="1895"/>
                    <a:pt x="1394" y="1894"/>
                    <a:pt x="1393" y="1894"/>
                  </a:cubicBezTo>
                  <a:cubicBezTo>
                    <a:pt x="1393" y="1894"/>
                    <a:pt x="1393" y="1893"/>
                    <a:pt x="1392" y="1893"/>
                  </a:cubicBezTo>
                  <a:cubicBezTo>
                    <a:pt x="1392" y="1893"/>
                    <a:pt x="1392" y="1893"/>
                    <a:pt x="1391" y="1892"/>
                  </a:cubicBezTo>
                  <a:cubicBezTo>
                    <a:pt x="1390" y="1891"/>
                    <a:pt x="1388" y="1890"/>
                    <a:pt x="1387" y="1889"/>
                  </a:cubicBezTo>
                  <a:cubicBezTo>
                    <a:pt x="1386" y="1888"/>
                    <a:pt x="1385" y="1887"/>
                    <a:pt x="1383" y="1886"/>
                  </a:cubicBezTo>
                  <a:cubicBezTo>
                    <a:pt x="1382" y="1885"/>
                    <a:pt x="1381" y="1884"/>
                    <a:pt x="1380" y="1883"/>
                  </a:cubicBezTo>
                  <a:cubicBezTo>
                    <a:pt x="1379" y="1882"/>
                    <a:pt x="1379" y="1881"/>
                    <a:pt x="1378" y="1881"/>
                  </a:cubicBezTo>
                  <a:cubicBezTo>
                    <a:pt x="1378" y="1880"/>
                    <a:pt x="1377" y="1880"/>
                    <a:pt x="1377" y="1879"/>
                  </a:cubicBezTo>
                  <a:cubicBezTo>
                    <a:pt x="1376" y="1878"/>
                    <a:pt x="1375" y="1877"/>
                    <a:pt x="1374" y="1877"/>
                  </a:cubicBezTo>
                  <a:cubicBezTo>
                    <a:pt x="1373" y="1875"/>
                    <a:pt x="1371" y="1873"/>
                    <a:pt x="1370" y="1872"/>
                  </a:cubicBezTo>
                  <a:cubicBezTo>
                    <a:pt x="1370" y="1872"/>
                    <a:pt x="1370" y="1871"/>
                    <a:pt x="1370" y="1871"/>
                  </a:cubicBezTo>
                  <a:cubicBezTo>
                    <a:pt x="1366" y="1849"/>
                    <a:pt x="1367" y="1834"/>
                    <a:pt x="1367" y="1834"/>
                  </a:cubicBezTo>
                  <a:cubicBezTo>
                    <a:pt x="1367" y="1834"/>
                    <a:pt x="1432" y="1859"/>
                    <a:pt x="1495" y="1885"/>
                  </a:cubicBezTo>
                  <a:cubicBezTo>
                    <a:pt x="1495" y="1885"/>
                    <a:pt x="1496" y="1886"/>
                    <a:pt x="1496" y="1886"/>
                  </a:cubicBezTo>
                  <a:cubicBezTo>
                    <a:pt x="1499" y="1888"/>
                    <a:pt x="1502" y="1891"/>
                    <a:pt x="1506" y="1894"/>
                  </a:cubicBezTo>
                  <a:cubicBezTo>
                    <a:pt x="1507" y="1895"/>
                    <a:pt x="1509" y="1897"/>
                    <a:pt x="1511" y="1898"/>
                  </a:cubicBezTo>
                  <a:cubicBezTo>
                    <a:pt x="1512" y="1899"/>
                    <a:pt x="1514" y="1901"/>
                    <a:pt x="1516" y="1902"/>
                  </a:cubicBezTo>
                  <a:cubicBezTo>
                    <a:pt x="1522" y="1908"/>
                    <a:pt x="1529" y="1914"/>
                    <a:pt x="1536" y="1920"/>
                  </a:cubicBezTo>
                  <a:cubicBezTo>
                    <a:pt x="1542" y="1926"/>
                    <a:pt x="1549" y="1932"/>
                    <a:pt x="1555" y="1938"/>
                  </a:cubicBezTo>
                  <a:cubicBezTo>
                    <a:pt x="1559" y="1941"/>
                    <a:pt x="1562" y="1944"/>
                    <a:pt x="1565" y="1947"/>
                  </a:cubicBezTo>
                  <a:cubicBezTo>
                    <a:pt x="1568" y="1950"/>
                    <a:pt x="1572" y="1953"/>
                    <a:pt x="1575" y="1956"/>
                  </a:cubicBezTo>
                  <a:cubicBezTo>
                    <a:pt x="1581" y="1961"/>
                    <a:pt x="1588" y="1967"/>
                    <a:pt x="1594" y="1971"/>
                  </a:cubicBezTo>
                  <a:cubicBezTo>
                    <a:pt x="1595" y="1973"/>
                    <a:pt x="1597" y="1974"/>
                    <a:pt x="1598" y="1975"/>
                  </a:cubicBezTo>
                  <a:cubicBezTo>
                    <a:pt x="1600" y="1976"/>
                    <a:pt x="1601" y="1977"/>
                    <a:pt x="1603" y="1978"/>
                  </a:cubicBezTo>
                  <a:cubicBezTo>
                    <a:pt x="1604" y="1979"/>
                    <a:pt x="1604" y="1979"/>
                    <a:pt x="1605" y="1980"/>
                  </a:cubicBezTo>
                  <a:cubicBezTo>
                    <a:pt x="1606" y="1980"/>
                    <a:pt x="1607" y="1981"/>
                    <a:pt x="1607" y="1981"/>
                  </a:cubicBezTo>
                  <a:cubicBezTo>
                    <a:pt x="1609" y="1982"/>
                    <a:pt x="1610" y="1983"/>
                    <a:pt x="1612" y="1984"/>
                  </a:cubicBezTo>
                  <a:cubicBezTo>
                    <a:pt x="1617" y="1988"/>
                    <a:pt x="1623" y="1991"/>
                    <a:pt x="1628" y="1993"/>
                  </a:cubicBezTo>
                  <a:cubicBezTo>
                    <a:pt x="1634" y="1995"/>
                    <a:pt x="1638" y="1996"/>
                    <a:pt x="1642" y="1996"/>
                  </a:cubicBezTo>
                  <a:cubicBezTo>
                    <a:pt x="1646" y="1997"/>
                    <a:pt x="1650" y="1996"/>
                    <a:pt x="1652" y="1996"/>
                  </a:cubicBezTo>
                  <a:cubicBezTo>
                    <a:pt x="1654" y="1996"/>
                    <a:pt x="1655" y="1995"/>
                    <a:pt x="1655" y="1995"/>
                  </a:cubicBezTo>
                  <a:cubicBezTo>
                    <a:pt x="1655" y="1995"/>
                    <a:pt x="1654" y="1995"/>
                    <a:pt x="1652" y="1996"/>
                  </a:cubicBezTo>
                  <a:cubicBezTo>
                    <a:pt x="1651" y="1996"/>
                    <a:pt x="1651" y="1996"/>
                    <a:pt x="1650" y="1996"/>
                  </a:cubicBezTo>
                  <a:cubicBezTo>
                    <a:pt x="1650" y="1996"/>
                    <a:pt x="1649" y="1996"/>
                    <a:pt x="1649" y="1996"/>
                  </a:cubicBezTo>
                  <a:cubicBezTo>
                    <a:pt x="1649" y="1996"/>
                    <a:pt x="1648" y="1996"/>
                    <a:pt x="1648" y="1996"/>
                  </a:cubicBezTo>
                  <a:cubicBezTo>
                    <a:pt x="1647" y="1996"/>
                    <a:pt x="1646" y="1995"/>
                    <a:pt x="1645" y="1995"/>
                  </a:cubicBezTo>
                  <a:cubicBezTo>
                    <a:pt x="1644" y="1995"/>
                    <a:pt x="1644" y="1995"/>
                    <a:pt x="1643" y="1995"/>
                  </a:cubicBezTo>
                  <a:cubicBezTo>
                    <a:pt x="1639" y="1994"/>
                    <a:pt x="1634" y="1993"/>
                    <a:pt x="1630" y="1990"/>
                  </a:cubicBezTo>
                  <a:cubicBezTo>
                    <a:pt x="1628" y="1990"/>
                    <a:pt x="1627" y="1989"/>
                    <a:pt x="1626" y="1988"/>
                  </a:cubicBezTo>
                  <a:cubicBezTo>
                    <a:pt x="1625" y="1988"/>
                    <a:pt x="1625" y="1988"/>
                    <a:pt x="1624" y="1987"/>
                  </a:cubicBezTo>
                  <a:cubicBezTo>
                    <a:pt x="1623" y="1987"/>
                    <a:pt x="1623" y="1987"/>
                    <a:pt x="1622" y="1986"/>
                  </a:cubicBezTo>
                  <a:cubicBezTo>
                    <a:pt x="1621" y="1985"/>
                    <a:pt x="1620" y="1984"/>
                    <a:pt x="1618" y="1984"/>
                  </a:cubicBezTo>
                  <a:cubicBezTo>
                    <a:pt x="1617" y="1983"/>
                    <a:pt x="1616" y="1982"/>
                    <a:pt x="1614" y="1981"/>
                  </a:cubicBezTo>
                  <a:cubicBezTo>
                    <a:pt x="1613" y="1980"/>
                    <a:pt x="1612" y="1979"/>
                    <a:pt x="1610" y="1978"/>
                  </a:cubicBezTo>
                  <a:cubicBezTo>
                    <a:pt x="1610" y="1977"/>
                    <a:pt x="1609" y="1976"/>
                    <a:pt x="1608" y="1976"/>
                  </a:cubicBezTo>
                  <a:cubicBezTo>
                    <a:pt x="1608" y="1975"/>
                    <a:pt x="1607" y="1975"/>
                    <a:pt x="1606" y="1974"/>
                  </a:cubicBezTo>
                  <a:cubicBezTo>
                    <a:pt x="1605" y="1973"/>
                    <a:pt x="1603" y="1972"/>
                    <a:pt x="1602" y="1971"/>
                  </a:cubicBezTo>
                  <a:cubicBezTo>
                    <a:pt x="1600" y="1969"/>
                    <a:pt x="1599" y="1968"/>
                    <a:pt x="1598" y="1967"/>
                  </a:cubicBezTo>
                  <a:cubicBezTo>
                    <a:pt x="1597" y="1966"/>
                    <a:pt x="1596" y="1965"/>
                    <a:pt x="1595" y="1965"/>
                  </a:cubicBezTo>
                  <a:cubicBezTo>
                    <a:pt x="1595" y="1965"/>
                    <a:pt x="1595" y="1965"/>
                    <a:pt x="1595" y="1965"/>
                  </a:cubicBezTo>
                  <a:cubicBezTo>
                    <a:pt x="1597" y="1965"/>
                    <a:pt x="1598" y="1965"/>
                    <a:pt x="1599" y="1965"/>
                  </a:cubicBezTo>
                  <a:cubicBezTo>
                    <a:pt x="1600" y="1966"/>
                    <a:pt x="1601" y="1966"/>
                    <a:pt x="1603" y="1966"/>
                  </a:cubicBezTo>
                  <a:cubicBezTo>
                    <a:pt x="1605" y="1966"/>
                    <a:pt x="1607" y="1967"/>
                    <a:pt x="1610" y="1967"/>
                  </a:cubicBezTo>
                  <a:cubicBezTo>
                    <a:pt x="1611" y="1967"/>
                    <a:pt x="1612" y="1967"/>
                    <a:pt x="1613" y="1967"/>
                  </a:cubicBezTo>
                  <a:cubicBezTo>
                    <a:pt x="1614" y="1968"/>
                    <a:pt x="1614" y="1968"/>
                    <a:pt x="1614" y="1968"/>
                  </a:cubicBezTo>
                  <a:cubicBezTo>
                    <a:pt x="1614" y="1968"/>
                    <a:pt x="1614" y="1968"/>
                    <a:pt x="1614" y="1968"/>
                  </a:cubicBezTo>
                  <a:cubicBezTo>
                    <a:pt x="1614" y="1968"/>
                    <a:pt x="1614" y="1968"/>
                    <a:pt x="1614" y="1968"/>
                  </a:cubicBezTo>
                  <a:cubicBezTo>
                    <a:pt x="1614" y="1968"/>
                    <a:pt x="1614" y="1968"/>
                    <a:pt x="1614" y="1968"/>
                  </a:cubicBezTo>
                  <a:cubicBezTo>
                    <a:pt x="1614" y="1968"/>
                    <a:pt x="1614" y="1968"/>
                    <a:pt x="1614" y="1968"/>
                  </a:cubicBezTo>
                  <a:cubicBezTo>
                    <a:pt x="1615" y="1968"/>
                    <a:pt x="1615" y="1968"/>
                    <a:pt x="1615" y="1968"/>
                  </a:cubicBezTo>
                  <a:cubicBezTo>
                    <a:pt x="1615" y="1968"/>
                    <a:pt x="1615" y="1968"/>
                    <a:pt x="1615" y="1968"/>
                  </a:cubicBezTo>
                  <a:cubicBezTo>
                    <a:pt x="1616" y="1968"/>
                    <a:pt x="1616" y="1968"/>
                    <a:pt x="1617" y="1968"/>
                  </a:cubicBezTo>
                  <a:cubicBezTo>
                    <a:pt x="1617" y="1968"/>
                    <a:pt x="1618" y="1968"/>
                    <a:pt x="1618" y="1968"/>
                  </a:cubicBezTo>
                  <a:cubicBezTo>
                    <a:pt x="1619" y="1969"/>
                    <a:pt x="1619" y="1969"/>
                    <a:pt x="1620" y="1969"/>
                  </a:cubicBezTo>
                  <a:cubicBezTo>
                    <a:pt x="1621" y="1969"/>
                    <a:pt x="1622" y="1969"/>
                    <a:pt x="1623" y="1970"/>
                  </a:cubicBezTo>
                  <a:cubicBezTo>
                    <a:pt x="1625" y="1970"/>
                    <a:pt x="1627" y="1971"/>
                    <a:pt x="1629" y="1972"/>
                  </a:cubicBezTo>
                  <a:cubicBezTo>
                    <a:pt x="1631" y="1973"/>
                    <a:pt x="1633" y="1973"/>
                    <a:pt x="1634" y="1974"/>
                  </a:cubicBezTo>
                  <a:cubicBezTo>
                    <a:pt x="1635" y="1975"/>
                    <a:pt x="1636" y="1975"/>
                    <a:pt x="1636" y="1975"/>
                  </a:cubicBezTo>
                  <a:cubicBezTo>
                    <a:pt x="1637" y="1976"/>
                    <a:pt x="1638" y="1976"/>
                    <a:pt x="1639" y="1977"/>
                  </a:cubicBezTo>
                  <a:cubicBezTo>
                    <a:pt x="1639" y="1977"/>
                    <a:pt x="1640" y="1977"/>
                    <a:pt x="1640" y="1978"/>
                  </a:cubicBezTo>
                  <a:cubicBezTo>
                    <a:pt x="1641" y="1978"/>
                    <a:pt x="1641" y="1978"/>
                    <a:pt x="1642" y="1979"/>
                  </a:cubicBezTo>
                  <a:cubicBezTo>
                    <a:pt x="1643" y="1979"/>
                    <a:pt x="1643" y="1980"/>
                    <a:pt x="1644" y="1980"/>
                  </a:cubicBezTo>
                  <a:cubicBezTo>
                    <a:pt x="1644" y="1980"/>
                    <a:pt x="1645" y="1981"/>
                    <a:pt x="1645" y="1981"/>
                  </a:cubicBezTo>
                  <a:cubicBezTo>
                    <a:pt x="1645" y="1981"/>
                    <a:pt x="1645" y="1980"/>
                    <a:pt x="1644" y="1980"/>
                  </a:cubicBezTo>
                  <a:cubicBezTo>
                    <a:pt x="1644" y="1979"/>
                    <a:pt x="1644" y="1978"/>
                    <a:pt x="1643" y="1978"/>
                  </a:cubicBezTo>
                  <a:cubicBezTo>
                    <a:pt x="1643" y="1977"/>
                    <a:pt x="1642" y="1977"/>
                    <a:pt x="1642" y="1976"/>
                  </a:cubicBezTo>
                  <a:cubicBezTo>
                    <a:pt x="1641" y="1975"/>
                    <a:pt x="1641" y="1975"/>
                    <a:pt x="1640" y="1974"/>
                  </a:cubicBezTo>
                  <a:cubicBezTo>
                    <a:pt x="1639" y="1973"/>
                    <a:pt x="1638" y="1972"/>
                    <a:pt x="1637" y="1971"/>
                  </a:cubicBezTo>
                  <a:cubicBezTo>
                    <a:pt x="1636" y="1970"/>
                    <a:pt x="1635" y="1969"/>
                    <a:pt x="1634" y="1969"/>
                  </a:cubicBezTo>
                  <a:cubicBezTo>
                    <a:pt x="1634" y="1968"/>
                    <a:pt x="1633" y="1967"/>
                    <a:pt x="1632" y="1967"/>
                  </a:cubicBezTo>
                  <a:cubicBezTo>
                    <a:pt x="1630" y="1965"/>
                    <a:pt x="1628" y="1964"/>
                    <a:pt x="1626" y="1963"/>
                  </a:cubicBezTo>
                  <a:cubicBezTo>
                    <a:pt x="1625" y="1963"/>
                    <a:pt x="1623" y="1962"/>
                    <a:pt x="1622" y="1962"/>
                  </a:cubicBezTo>
                  <a:cubicBezTo>
                    <a:pt x="1622" y="1962"/>
                    <a:pt x="1621" y="1961"/>
                    <a:pt x="1620" y="1961"/>
                  </a:cubicBezTo>
                  <a:cubicBezTo>
                    <a:pt x="1620" y="1961"/>
                    <a:pt x="1619" y="1961"/>
                    <a:pt x="1618" y="1961"/>
                  </a:cubicBezTo>
                  <a:cubicBezTo>
                    <a:pt x="1618" y="1960"/>
                    <a:pt x="1617" y="1960"/>
                    <a:pt x="1617" y="1960"/>
                  </a:cubicBezTo>
                  <a:cubicBezTo>
                    <a:pt x="1616" y="1960"/>
                    <a:pt x="1616" y="1960"/>
                    <a:pt x="1616" y="1960"/>
                  </a:cubicBezTo>
                  <a:cubicBezTo>
                    <a:pt x="1616" y="1960"/>
                    <a:pt x="1616" y="1960"/>
                    <a:pt x="1616" y="1960"/>
                  </a:cubicBezTo>
                  <a:cubicBezTo>
                    <a:pt x="1616" y="1960"/>
                    <a:pt x="1616" y="1960"/>
                    <a:pt x="1616" y="1960"/>
                  </a:cubicBezTo>
                  <a:cubicBezTo>
                    <a:pt x="1615" y="1960"/>
                    <a:pt x="1615" y="1960"/>
                    <a:pt x="1615" y="1960"/>
                  </a:cubicBezTo>
                  <a:cubicBezTo>
                    <a:pt x="1613" y="1959"/>
                    <a:pt x="1612" y="1959"/>
                    <a:pt x="1611" y="1959"/>
                  </a:cubicBezTo>
                  <a:cubicBezTo>
                    <a:pt x="1608" y="1959"/>
                    <a:pt x="1606" y="1959"/>
                    <a:pt x="1603" y="1958"/>
                  </a:cubicBezTo>
                  <a:cubicBezTo>
                    <a:pt x="1602" y="1958"/>
                    <a:pt x="1601" y="1958"/>
                    <a:pt x="1600" y="1958"/>
                  </a:cubicBezTo>
                  <a:cubicBezTo>
                    <a:pt x="1599" y="1958"/>
                    <a:pt x="1598" y="1958"/>
                    <a:pt x="1596" y="1958"/>
                  </a:cubicBezTo>
                  <a:cubicBezTo>
                    <a:pt x="1596" y="1958"/>
                    <a:pt x="1595" y="1958"/>
                    <a:pt x="1595" y="1958"/>
                  </a:cubicBezTo>
                  <a:cubicBezTo>
                    <a:pt x="1594" y="1958"/>
                    <a:pt x="1594" y="1958"/>
                    <a:pt x="1593" y="1958"/>
                  </a:cubicBezTo>
                  <a:cubicBezTo>
                    <a:pt x="1592" y="1957"/>
                    <a:pt x="1591" y="1957"/>
                    <a:pt x="1590" y="1957"/>
                  </a:cubicBezTo>
                  <a:cubicBezTo>
                    <a:pt x="1588" y="1957"/>
                    <a:pt x="1587" y="1956"/>
                    <a:pt x="1585" y="1956"/>
                  </a:cubicBezTo>
                  <a:cubicBezTo>
                    <a:pt x="1585" y="1956"/>
                    <a:pt x="1585" y="1956"/>
                    <a:pt x="1585" y="1956"/>
                  </a:cubicBezTo>
                  <a:cubicBezTo>
                    <a:pt x="1583" y="1954"/>
                    <a:pt x="1581" y="1952"/>
                    <a:pt x="1580" y="1951"/>
                  </a:cubicBezTo>
                  <a:cubicBezTo>
                    <a:pt x="1577" y="1948"/>
                    <a:pt x="1573" y="1945"/>
                    <a:pt x="1570" y="1942"/>
                  </a:cubicBezTo>
                  <a:cubicBezTo>
                    <a:pt x="1567" y="1939"/>
                    <a:pt x="1564" y="1936"/>
                    <a:pt x="1561" y="1933"/>
                  </a:cubicBezTo>
                  <a:cubicBezTo>
                    <a:pt x="1554" y="1927"/>
                    <a:pt x="1548" y="1921"/>
                    <a:pt x="1541" y="1914"/>
                  </a:cubicBezTo>
                  <a:cubicBezTo>
                    <a:pt x="1538" y="1911"/>
                    <a:pt x="1534" y="1908"/>
                    <a:pt x="1531" y="1905"/>
                  </a:cubicBezTo>
                  <a:cubicBezTo>
                    <a:pt x="1529" y="1904"/>
                    <a:pt x="1528" y="1902"/>
                    <a:pt x="1526" y="1901"/>
                  </a:cubicBezTo>
                  <a:cubicBezTo>
                    <a:pt x="1524" y="1899"/>
                    <a:pt x="1522" y="1898"/>
                    <a:pt x="1521" y="1896"/>
                  </a:cubicBezTo>
                  <a:cubicBezTo>
                    <a:pt x="1520" y="1896"/>
                    <a:pt x="1520" y="1895"/>
                    <a:pt x="1519" y="1895"/>
                  </a:cubicBezTo>
                  <a:cubicBezTo>
                    <a:pt x="1550" y="1908"/>
                    <a:pt x="1578" y="1920"/>
                    <a:pt x="1596" y="1928"/>
                  </a:cubicBezTo>
                  <a:cubicBezTo>
                    <a:pt x="1628" y="1943"/>
                    <a:pt x="1663" y="1965"/>
                    <a:pt x="1698" y="1989"/>
                  </a:cubicBezTo>
                  <a:cubicBezTo>
                    <a:pt x="1698" y="1989"/>
                    <a:pt x="1698" y="1989"/>
                    <a:pt x="1698" y="1989"/>
                  </a:cubicBezTo>
                  <a:cubicBezTo>
                    <a:pt x="1699" y="1990"/>
                    <a:pt x="1699" y="1991"/>
                    <a:pt x="1699" y="1992"/>
                  </a:cubicBezTo>
                  <a:cubicBezTo>
                    <a:pt x="1700" y="1993"/>
                    <a:pt x="1700" y="1994"/>
                    <a:pt x="1701" y="1995"/>
                  </a:cubicBezTo>
                  <a:cubicBezTo>
                    <a:pt x="1701" y="1997"/>
                    <a:pt x="1702" y="2000"/>
                    <a:pt x="1703" y="2003"/>
                  </a:cubicBezTo>
                  <a:cubicBezTo>
                    <a:pt x="1703" y="2005"/>
                    <a:pt x="1704" y="2008"/>
                    <a:pt x="1705" y="2011"/>
                  </a:cubicBezTo>
                  <a:cubicBezTo>
                    <a:pt x="1705" y="2014"/>
                    <a:pt x="1706" y="2017"/>
                    <a:pt x="1707" y="2020"/>
                  </a:cubicBezTo>
                  <a:cubicBezTo>
                    <a:pt x="1707" y="2023"/>
                    <a:pt x="1708" y="2026"/>
                    <a:pt x="1709" y="2029"/>
                  </a:cubicBezTo>
                  <a:cubicBezTo>
                    <a:pt x="1709" y="2033"/>
                    <a:pt x="1710" y="2036"/>
                    <a:pt x="1711" y="2039"/>
                  </a:cubicBezTo>
                  <a:cubicBezTo>
                    <a:pt x="1711" y="2041"/>
                    <a:pt x="1712" y="2042"/>
                    <a:pt x="1712" y="2044"/>
                  </a:cubicBezTo>
                  <a:cubicBezTo>
                    <a:pt x="1712" y="2045"/>
                    <a:pt x="1713" y="2047"/>
                    <a:pt x="1713" y="2048"/>
                  </a:cubicBezTo>
                  <a:cubicBezTo>
                    <a:pt x="1714" y="2051"/>
                    <a:pt x="1715" y="2054"/>
                    <a:pt x="1717" y="2057"/>
                  </a:cubicBezTo>
                  <a:cubicBezTo>
                    <a:pt x="1718" y="2059"/>
                    <a:pt x="1719" y="2062"/>
                    <a:pt x="1720" y="2064"/>
                  </a:cubicBezTo>
                  <a:cubicBezTo>
                    <a:pt x="1721" y="2065"/>
                    <a:pt x="1722" y="2066"/>
                    <a:pt x="1722" y="2067"/>
                  </a:cubicBezTo>
                  <a:cubicBezTo>
                    <a:pt x="1723" y="2068"/>
                    <a:pt x="1723" y="2069"/>
                    <a:pt x="1724" y="2070"/>
                  </a:cubicBezTo>
                  <a:cubicBezTo>
                    <a:pt x="1725" y="2070"/>
                    <a:pt x="1725" y="2071"/>
                    <a:pt x="1726" y="2072"/>
                  </a:cubicBezTo>
                  <a:cubicBezTo>
                    <a:pt x="1726" y="2073"/>
                    <a:pt x="1727" y="2073"/>
                    <a:pt x="1727" y="2074"/>
                  </a:cubicBezTo>
                  <a:cubicBezTo>
                    <a:pt x="1728" y="2075"/>
                    <a:pt x="1729" y="2076"/>
                    <a:pt x="1730" y="2076"/>
                  </a:cubicBezTo>
                  <a:cubicBezTo>
                    <a:pt x="1730" y="2077"/>
                    <a:pt x="1731" y="2077"/>
                    <a:pt x="1731" y="2077"/>
                  </a:cubicBezTo>
                  <a:cubicBezTo>
                    <a:pt x="1731" y="2077"/>
                    <a:pt x="1730" y="2076"/>
                    <a:pt x="1730" y="2076"/>
                  </a:cubicBezTo>
                  <a:cubicBezTo>
                    <a:pt x="1730" y="2075"/>
                    <a:pt x="1729" y="2074"/>
                    <a:pt x="1729" y="2073"/>
                  </a:cubicBezTo>
                  <a:cubicBezTo>
                    <a:pt x="1728" y="2072"/>
                    <a:pt x="1728" y="2071"/>
                    <a:pt x="1728" y="2071"/>
                  </a:cubicBezTo>
                  <a:cubicBezTo>
                    <a:pt x="1727" y="2070"/>
                    <a:pt x="1727" y="2069"/>
                    <a:pt x="1727" y="2068"/>
                  </a:cubicBezTo>
                  <a:cubicBezTo>
                    <a:pt x="1726" y="2067"/>
                    <a:pt x="1726" y="2066"/>
                    <a:pt x="1726" y="2065"/>
                  </a:cubicBezTo>
                  <a:cubicBezTo>
                    <a:pt x="1725" y="2064"/>
                    <a:pt x="1725" y="2063"/>
                    <a:pt x="1724" y="2062"/>
                  </a:cubicBezTo>
                  <a:cubicBezTo>
                    <a:pt x="1724" y="2060"/>
                    <a:pt x="1723" y="2057"/>
                    <a:pt x="1722" y="2055"/>
                  </a:cubicBezTo>
                  <a:cubicBezTo>
                    <a:pt x="1722" y="2052"/>
                    <a:pt x="1721" y="2049"/>
                    <a:pt x="1720" y="2046"/>
                  </a:cubicBezTo>
                  <a:cubicBezTo>
                    <a:pt x="1720" y="2043"/>
                    <a:pt x="1719" y="2040"/>
                    <a:pt x="1718" y="2037"/>
                  </a:cubicBezTo>
                  <a:cubicBezTo>
                    <a:pt x="1718" y="2034"/>
                    <a:pt x="1717" y="2031"/>
                    <a:pt x="1716" y="2028"/>
                  </a:cubicBezTo>
                  <a:cubicBezTo>
                    <a:pt x="1716" y="2025"/>
                    <a:pt x="1715" y="2021"/>
                    <a:pt x="1714" y="2018"/>
                  </a:cubicBezTo>
                  <a:cubicBezTo>
                    <a:pt x="1714" y="2017"/>
                    <a:pt x="1713" y="2015"/>
                    <a:pt x="1713" y="2014"/>
                  </a:cubicBezTo>
                  <a:cubicBezTo>
                    <a:pt x="1712" y="2012"/>
                    <a:pt x="1712" y="2011"/>
                    <a:pt x="1711" y="2009"/>
                  </a:cubicBezTo>
                  <a:cubicBezTo>
                    <a:pt x="1710" y="2006"/>
                    <a:pt x="1709" y="2003"/>
                    <a:pt x="1708" y="2001"/>
                  </a:cubicBezTo>
                  <a:cubicBezTo>
                    <a:pt x="1707" y="1998"/>
                    <a:pt x="1706" y="1996"/>
                    <a:pt x="1705" y="1993"/>
                  </a:cubicBezTo>
                  <a:cubicBezTo>
                    <a:pt x="1705" y="1993"/>
                    <a:pt x="1705" y="1993"/>
                    <a:pt x="1705" y="1993"/>
                  </a:cubicBezTo>
                  <a:cubicBezTo>
                    <a:pt x="1711" y="1997"/>
                    <a:pt x="1718" y="2002"/>
                    <a:pt x="1724" y="2006"/>
                  </a:cubicBezTo>
                  <a:cubicBezTo>
                    <a:pt x="1725" y="2007"/>
                    <a:pt x="1725" y="2008"/>
                    <a:pt x="1725" y="2009"/>
                  </a:cubicBezTo>
                  <a:cubicBezTo>
                    <a:pt x="1726" y="2010"/>
                    <a:pt x="1726" y="2011"/>
                    <a:pt x="1727" y="2012"/>
                  </a:cubicBezTo>
                  <a:cubicBezTo>
                    <a:pt x="1727" y="2013"/>
                    <a:pt x="1728" y="2014"/>
                    <a:pt x="1728" y="2015"/>
                  </a:cubicBezTo>
                  <a:cubicBezTo>
                    <a:pt x="1729" y="2017"/>
                    <a:pt x="1729" y="2018"/>
                    <a:pt x="1730" y="2019"/>
                  </a:cubicBezTo>
                  <a:cubicBezTo>
                    <a:pt x="1731" y="2022"/>
                    <a:pt x="1732" y="2025"/>
                    <a:pt x="1733" y="2028"/>
                  </a:cubicBezTo>
                  <a:cubicBezTo>
                    <a:pt x="1734" y="2032"/>
                    <a:pt x="1735" y="2035"/>
                    <a:pt x="1736" y="2039"/>
                  </a:cubicBezTo>
                  <a:cubicBezTo>
                    <a:pt x="1737" y="2041"/>
                    <a:pt x="1737" y="2042"/>
                    <a:pt x="1738" y="2044"/>
                  </a:cubicBezTo>
                  <a:cubicBezTo>
                    <a:pt x="1738" y="2046"/>
                    <a:pt x="1739" y="2048"/>
                    <a:pt x="1740" y="2050"/>
                  </a:cubicBezTo>
                  <a:cubicBezTo>
                    <a:pt x="1741" y="2054"/>
                    <a:pt x="1742" y="2058"/>
                    <a:pt x="1743" y="2061"/>
                  </a:cubicBezTo>
                  <a:cubicBezTo>
                    <a:pt x="1745" y="2064"/>
                    <a:pt x="1745" y="2064"/>
                    <a:pt x="1745" y="2064"/>
                  </a:cubicBezTo>
                  <a:cubicBezTo>
                    <a:pt x="1745" y="2065"/>
                    <a:pt x="1745" y="2066"/>
                    <a:pt x="1746" y="2067"/>
                  </a:cubicBezTo>
                  <a:cubicBezTo>
                    <a:pt x="1747" y="2069"/>
                    <a:pt x="1747" y="2071"/>
                    <a:pt x="1748" y="2073"/>
                  </a:cubicBezTo>
                  <a:cubicBezTo>
                    <a:pt x="1749" y="2075"/>
                    <a:pt x="1750" y="2077"/>
                    <a:pt x="1751" y="2078"/>
                  </a:cubicBezTo>
                  <a:cubicBezTo>
                    <a:pt x="1752" y="2079"/>
                    <a:pt x="1752" y="2080"/>
                    <a:pt x="1753" y="2081"/>
                  </a:cubicBezTo>
                  <a:cubicBezTo>
                    <a:pt x="1753" y="2082"/>
                    <a:pt x="1754" y="2082"/>
                    <a:pt x="1755" y="2083"/>
                  </a:cubicBezTo>
                  <a:cubicBezTo>
                    <a:pt x="1755" y="2084"/>
                    <a:pt x="1756" y="2085"/>
                    <a:pt x="1756" y="2086"/>
                  </a:cubicBezTo>
                  <a:cubicBezTo>
                    <a:pt x="1757" y="2086"/>
                    <a:pt x="1757" y="2087"/>
                    <a:pt x="1758" y="2088"/>
                  </a:cubicBezTo>
                  <a:cubicBezTo>
                    <a:pt x="1759" y="2089"/>
                    <a:pt x="1760" y="2091"/>
                    <a:pt x="1762" y="2092"/>
                  </a:cubicBezTo>
                  <a:cubicBezTo>
                    <a:pt x="1762" y="2093"/>
                    <a:pt x="1763" y="2093"/>
                    <a:pt x="1764" y="2094"/>
                  </a:cubicBezTo>
                  <a:cubicBezTo>
                    <a:pt x="1764" y="2095"/>
                    <a:pt x="1765" y="2095"/>
                    <a:pt x="1766" y="2096"/>
                  </a:cubicBezTo>
                  <a:cubicBezTo>
                    <a:pt x="1766" y="2096"/>
                    <a:pt x="1766" y="2096"/>
                    <a:pt x="1767" y="2097"/>
                  </a:cubicBezTo>
                  <a:cubicBezTo>
                    <a:pt x="1767" y="2097"/>
                    <a:pt x="1767" y="2097"/>
                    <a:pt x="1767" y="2097"/>
                  </a:cubicBezTo>
                  <a:cubicBezTo>
                    <a:pt x="1768" y="2098"/>
                    <a:pt x="1769" y="2098"/>
                    <a:pt x="1769" y="2099"/>
                  </a:cubicBezTo>
                  <a:cubicBezTo>
                    <a:pt x="1771" y="2100"/>
                    <a:pt x="1772" y="2101"/>
                    <a:pt x="1773" y="2101"/>
                  </a:cubicBezTo>
                  <a:cubicBezTo>
                    <a:pt x="1775" y="2102"/>
                    <a:pt x="1776" y="2103"/>
                    <a:pt x="1777" y="2103"/>
                  </a:cubicBezTo>
                  <a:cubicBezTo>
                    <a:pt x="1778" y="2104"/>
                    <a:pt x="1779" y="2104"/>
                    <a:pt x="1780" y="2105"/>
                  </a:cubicBezTo>
                  <a:cubicBezTo>
                    <a:pt x="1781" y="2105"/>
                    <a:pt x="1781" y="2105"/>
                    <a:pt x="1782" y="2105"/>
                  </a:cubicBezTo>
                  <a:cubicBezTo>
                    <a:pt x="1782" y="2105"/>
                    <a:pt x="1783" y="2105"/>
                    <a:pt x="1783" y="2105"/>
                  </a:cubicBezTo>
                  <a:cubicBezTo>
                    <a:pt x="1784" y="2106"/>
                    <a:pt x="1785" y="2106"/>
                    <a:pt x="1785" y="2106"/>
                  </a:cubicBezTo>
                  <a:cubicBezTo>
                    <a:pt x="1786" y="2106"/>
                    <a:pt x="1787" y="2106"/>
                    <a:pt x="1787" y="2106"/>
                  </a:cubicBezTo>
                  <a:cubicBezTo>
                    <a:pt x="1788" y="2106"/>
                    <a:pt x="1789" y="2106"/>
                    <a:pt x="1789" y="2106"/>
                  </a:cubicBezTo>
                  <a:cubicBezTo>
                    <a:pt x="1789" y="2106"/>
                    <a:pt x="1788" y="2106"/>
                    <a:pt x="1787" y="2106"/>
                  </a:cubicBezTo>
                  <a:cubicBezTo>
                    <a:pt x="1787" y="2105"/>
                    <a:pt x="1785" y="2105"/>
                    <a:pt x="1784" y="2104"/>
                  </a:cubicBezTo>
                  <a:cubicBezTo>
                    <a:pt x="1783" y="2104"/>
                    <a:pt x="1783" y="2103"/>
                    <a:pt x="1783" y="2103"/>
                  </a:cubicBezTo>
                  <a:cubicBezTo>
                    <a:pt x="1782" y="2103"/>
                    <a:pt x="1782" y="2103"/>
                    <a:pt x="1781" y="2102"/>
                  </a:cubicBezTo>
                  <a:cubicBezTo>
                    <a:pt x="1780" y="2102"/>
                    <a:pt x="1779" y="2101"/>
                    <a:pt x="1778" y="2101"/>
                  </a:cubicBezTo>
                  <a:cubicBezTo>
                    <a:pt x="1777" y="2100"/>
                    <a:pt x="1776" y="2099"/>
                    <a:pt x="1775" y="2098"/>
                  </a:cubicBezTo>
                  <a:cubicBezTo>
                    <a:pt x="1774" y="2097"/>
                    <a:pt x="1773" y="2096"/>
                    <a:pt x="1772" y="2095"/>
                  </a:cubicBezTo>
                  <a:cubicBezTo>
                    <a:pt x="1772" y="2095"/>
                    <a:pt x="1771" y="2094"/>
                    <a:pt x="1771" y="2094"/>
                  </a:cubicBezTo>
                  <a:cubicBezTo>
                    <a:pt x="1771" y="2093"/>
                    <a:pt x="1770" y="2093"/>
                    <a:pt x="1770" y="2093"/>
                  </a:cubicBezTo>
                  <a:cubicBezTo>
                    <a:pt x="1770" y="2093"/>
                    <a:pt x="1770" y="2092"/>
                    <a:pt x="1769" y="2092"/>
                  </a:cubicBezTo>
                  <a:cubicBezTo>
                    <a:pt x="1769" y="2091"/>
                    <a:pt x="1768" y="2091"/>
                    <a:pt x="1768" y="2090"/>
                  </a:cubicBezTo>
                  <a:cubicBezTo>
                    <a:pt x="1767" y="2090"/>
                    <a:pt x="1767" y="2089"/>
                    <a:pt x="1766" y="2088"/>
                  </a:cubicBezTo>
                  <a:cubicBezTo>
                    <a:pt x="1765" y="2087"/>
                    <a:pt x="1764" y="2086"/>
                    <a:pt x="1763" y="2084"/>
                  </a:cubicBezTo>
                  <a:cubicBezTo>
                    <a:pt x="1763" y="2083"/>
                    <a:pt x="1762" y="2083"/>
                    <a:pt x="1762" y="2082"/>
                  </a:cubicBezTo>
                  <a:cubicBezTo>
                    <a:pt x="1761" y="2081"/>
                    <a:pt x="1761" y="2080"/>
                    <a:pt x="1760" y="2080"/>
                  </a:cubicBezTo>
                  <a:cubicBezTo>
                    <a:pt x="1759" y="2076"/>
                    <a:pt x="1757" y="2073"/>
                    <a:pt x="1755" y="2070"/>
                  </a:cubicBezTo>
                  <a:cubicBezTo>
                    <a:pt x="1754" y="2068"/>
                    <a:pt x="1754" y="2066"/>
                    <a:pt x="1753" y="2064"/>
                  </a:cubicBezTo>
                  <a:cubicBezTo>
                    <a:pt x="1753" y="2063"/>
                    <a:pt x="1752" y="2062"/>
                    <a:pt x="1752" y="2062"/>
                  </a:cubicBezTo>
                  <a:cubicBezTo>
                    <a:pt x="1751" y="2059"/>
                    <a:pt x="1751" y="2059"/>
                    <a:pt x="1751" y="2059"/>
                  </a:cubicBezTo>
                  <a:cubicBezTo>
                    <a:pt x="1749" y="2055"/>
                    <a:pt x="1748" y="2051"/>
                    <a:pt x="1747" y="2047"/>
                  </a:cubicBezTo>
                  <a:cubicBezTo>
                    <a:pt x="1746" y="2046"/>
                    <a:pt x="1746" y="2044"/>
                    <a:pt x="1745" y="2042"/>
                  </a:cubicBezTo>
                  <a:cubicBezTo>
                    <a:pt x="1744" y="2040"/>
                    <a:pt x="1744" y="2038"/>
                    <a:pt x="1743" y="2036"/>
                  </a:cubicBezTo>
                  <a:cubicBezTo>
                    <a:pt x="1741" y="2033"/>
                    <a:pt x="1740" y="2029"/>
                    <a:pt x="1739" y="2026"/>
                  </a:cubicBezTo>
                  <a:cubicBezTo>
                    <a:pt x="1737" y="2023"/>
                    <a:pt x="1736" y="2020"/>
                    <a:pt x="1734" y="2017"/>
                  </a:cubicBezTo>
                  <a:cubicBezTo>
                    <a:pt x="1733" y="2016"/>
                    <a:pt x="1733" y="2015"/>
                    <a:pt x="1732" y="2014"/>
                  </a:cubicBezTo>
                  <a:cubicBezTo>
                    <a:pt x="1731" y="2012"/>
                    <a:pt x="1730" y="2011"/>
                    <a:pt x="1729" y="2010"/>
                  </a:cubicBezTo>
                  <a:cubicBezTo>
                    <a:pt x="1729" y="2010"/>
                    <a:pt x="1729" y="2010"/>
                    <a:pt x="1729" y="2009"/>
                  </a:cubicBezTo>
                  <a:cubicBezTo>
                    <a:pt x="1756" y="2027"/>
                    <a:pt x="1782" y="2044"/>
                    <a:pt x="1808" y="2057"/>
                  </a:cubicBezTo>
                  <a:cubicBezTo>
                    <a:pt x="1779" y="2038"/>
                    <a:pt x="1757" y="2020"/>
                    <a:pt x="1740" y="2004"/>
                  </a:cubicBezTo>
                  <a:cubicBezTo>
                    <a:pt x="1742" y="2006"/>
                    <a:pt x="1745" y="2007"/>
                    <a:pt x="1748" y="2009"/>
                  </a:cubicBezTo>
                  <a:cubicBezTo>
                    <a:pt x="1750" y="2009"/>
                    <a:pt x="1751" y="2010"/>
                    <a:pt x="1752" y="2010"/>
                  </a:cubicBezTo>
                  <a:cubicBezTo>
                    <a:pt x="1753" y="2011"/>
                    <a:pt x="1754" y="2011"/>
                    <a:pt x="1755" y="2012"/>
                  </a:cubicBezTo>
                  <a:cubicBezTo>
                    <a:pt x="1756" y="2012"/>
                    <a:pt x="1758" y="2013"/>
                    <a:pt x="1759" y="2013"/>
                  </a:cubicBezTo>
                  <a:cubicBezTo>
                    <a:pt x="1760" y="2014"/>
                    <a:pt x="1761" y="2014"/>
                    <a:pt x="1762" y="2015"/>
                  </a:cubicBezTo>
                  <a:cubicBezTo>
                    <a:pt x="1767" y="2016"/>
                    <a:pt x="1772" y="2018"/>
                    <a:pt x="1777" y="2019"/>
                  </a:cubicBezTo>
                  <a:cubicBezTo>
                    <a:pt x="1782" y="2020"/>
                    <a:pt x="1787" y="2021"/>
                    <a:pt x="1792" y="2022"/>
                  </a:cubicBezTo>
                  <a:cubicBezTo>
                    <a:pt x="1795" y="2023"/>
                    <a:pt x="1797" y="2023"/>
                    <a:pt x="1799" y="2024"/>
                  </a:cubicBezTo>
                  <a:cubicBezTo>
                    <a:pt x="1800" y="2024"/>
                    <a:pt x="1800" y="2024"/>
                    <a:pt x="1801" y="2025"/>
                  </a:cubicBezTo>
                  <a:cubicBezTo>
                    <a:pt x="1802" y="2025"/>
                    <a:pt x="1802" y="2025"/>
                    <a:pt x="1803" y="2025"/>
                  </a:cubicBezTo>
                  <a:cubicBezTo>
                    <a:pt x="1803" y="2025"/>
                    <a:pt x="1804" y="2025"/>
                    <a:pt x="1804" y="2026"/>
                  </a:cubicBezTo>
                  <a:cubicBezTo>
                    <a:pt x="1805" y="2026"/>
                    <a:pt x="1805" y="2026"/>
                    <a:pt x="1806" y="2026"/>
                  </a:cubicBezTo>
                  <a:cubicBezTo>
                    <a:pt x="1810" y="2028"/>
                    <a:pt x="1814" y="2030"/>
                    <a:pt x="1818" y="2032"/>
                  </a:cubicBezTo>
                  <a:cubicBezTo>
                    <a:pt x="1822" y="2034"/>
                    <a:pt x="1825" y="2036"/>
                    <a:pt x="1828" y="2039"/>
                  </a:cubicBezTo>
                  <a:cubicBezTo>
                    <a:pt x="1829" y="2039"/>
                    <a:pt x="1829" y="2040"/>
                    <a:pt x="1830" y="2040"/>
                  </a:cubicBezTo>
                  <a:cubicBezTo>
                    <a:pt x="1831" y="2041"/>
                    <a:pt x="1831" y="2042"/>
                    <a:pt x="1832" y="2042"/>
                  </a:cubicBezTo>
                  <a:cubicBezTo>
                    <a:pt x="1833" y="2043"/>
                    <a:pt x="1833" y="2043"/>
                    <a:pt x="1834" y="2044"/>
                  </a:cubicBezTo>
                  <a:cubicBezTo>
                    <a:pt x="1834" y="2045"/>
                    <a:pt x="1835" y="2045"/>
                    <a:pt x="1835" y="2046"/>
                  </a:cubicBezTo>
                  <a:cubicBezTo>
                    <a:pt x="1837" y="2047"/>
                    <a:pt x="1837" y="2048"/>
                    <a:pt x="1838" y="2049"/>
                  </a:cubicBezTo>
                  <a:cubicBezTo>
                    <a:pt x="1839" y="2050"/>
                    <a:pt x="1840" y="2051"/>
                    <a:pt x="1841" y="2052"/>
                  </a:cubicBezTo>
                  <a:cubicBezTo>
                    <a:pt x="1841" y="2052"/>
                    <a:pt x="1842" y="2053"/>
                    <a:pt x="1843" y="2054"/>
                  </a:cubicBezTo>
                  <a:cubicBezTo>
                    <a:pt x="1843" y="2055"/>
                    <a:pt x="1844" y="2055"/>
                    <a:pt x="1844" y="2056"/>
                  </a:cubicBezTo>
                  <a:cubicBezTo>
                    <a:pt x="1845" y="2057"/>
                    <a:pt x="1845" y="2057"/>
                    <a:pt x="1845" y="2057"/>
                  </a:cubicBezTo>
                  <a:cubicBezTo>
                    <a:pt x="1845" y="2057"/>
                    <a:pt x="1845" y="2057"/>
                    <a:pt x="1844" y="2055"/>
                  </a:cubicBezTo>
                  <a:cubicBezTo>
                    <a:pt x="1844" y="2054"/>
                    <a:pt x="1843" y="2053"/>
                    <a:pt x="1842" y="2051"/>
                  </a:cubicBezTo>
                  <a:cubicBezTo>
                    <a:pt x="1842" y="2050"/>
                    <a:pt x="1841" y="2049"/>
                    <a:pt x="1840" y="2047"/>
                  </a:cubicBezTo>
                  <a:cubicBezTo>
                    <a:pt x="1839" y="2046"/>
                    <a:pt x="1839" y="2045"/>
                    <a:pt x="1838" y="2044"/>
                  </a:cubicBezTo>
                  <a:cubicBezTo>
                    <a:pt x="1836" y="2041"/>
                    <a:pt x="1834" y="2038"/>
                    <a:pt x="1831" y="2035"/>
                  </a:cubicBezTo>
                  <a:cubicBezTo>
                    <a:pt x="1828" y="2032"/>
                    <a:pt x="1825" y="2030"/>
                    <a:pt x="1821" y="2027"/>
                  </a:cubicBezTo>
                  <a:cubicBezTo>
                    <a:pt x="1817" y="2024"/>
                    <a:pt x="1813" y="2022"/>
                    <a:pt x="1809" y="2020"/>
                  </a:cubicBezTo>
                  <a:cubicBezTo>
                    <a:pt x="1804" y="2018"/>
                    <a:pt x="1799" y="2016"/>
                    <a:pt x="1794" y="2015"/>
                  </a:cubicBezTo>
                  <a:cubicBezTo>
                    <a:pt x="1789" y="2014"/>
                    <a:pt x="1784" y="2013"/>
                    <a:pt x="1779" y="2012"/>
                  </a:cubicBezTo>
                  <a:cubicBezTo>
                    <a:pt x="1774" y="2010"/>
                    <a:pt x="1770" y="2009"/>
                    <a:pt x="1765" y="2007"/>
                  </a:cubicBezTo>
                  <a:cubicBezTo>
                    <a:pt x="1760" y="2006"/>
                    <a:pt x="1756" y="2004"/>
                    <a:pt x="1751" y="2002"/>
                  </a:cubicBezTo>
                  <a:cubicBezTo>
                    <a:pt x="1747" y="2000"/>
                    <a:pt x="1743" y="1999"/>
                    <a:pt x="1739" y="1997"/>
                  </a:cubicBezTo>
                  <a:cubicBezTo>
                    <a:pt x="1735" y="1995"/>
                    <a:pt x="1731" y="1993"/>
                    <a:pt x="1728" y="1991"/>
                  </a:cubicBezTo>
                  <a:cubicBezTo>
                    <a:pt x="1727" y="1991"/>
                    <a:pt x="1726" y="1991"/>
                    <a:pt x="1726" y="1990"/>
                  </a:cubicBezTo>
                  <a:cubicBezTo>
                    <a:pt x="1712" y="1977"/>
                    <a:pt x="1702" y="1965"/>
                    <a:pt x="1694" y="1955"/>
                  </a:cubicBezTo>
                  <a:cubicBezTo>
                    <a:pt x="1749" y="1969"/>
                    <a:pt x="1792" y="1994"/>
                    <a:pt x="1845" y="2004"/>
                  </a:cubicBezTo>
                  <a:cubicBezTo>
                    <a:pt x="1845" y="2004"/>
                    <a:pt x="1845" y="2004"/>
                    <a:pt x="1846" y="2005"/>
                  </a:cubicBezTo>
                  <a:cubicBezTo>
                    <a:pt x="1847" y="2005"/>
                    <a:pt x="1849" y="2006"/>
                    <a:pt x="1852" y="2007"/>
                  </a:cubicBezTo>
                  <a:cubicBezTo>
                    <a:pt x="1854" y="2008"/>
                    <a:pt x="1856" y="2010"/>
                    <a:pt x="1859" y="2011"/>
                  </a:cubicBezTo>
                  <a:cubicBezTo>
                    <a:pt x="1860" y="2011"/>
                    <a:pt x="1861" y="2012"/>
                    <a:pt x="1862" y="2013"/>
                  </a:cubicBezTo>
                  <a:cubicBezTo>
                    <a:pt x="1864" y="2013"/>
                    <a:pt x="1865" y="2014"/>
                    <a:pt x="1866" y="2015"/>
                  </a:cubicBezTo>
                  <a:cubicBezTo>
                    <a:pt x="1868" y="2016"/>
                    <a:pt x="1869" y="2016"/>
                    <a:pt x="1871" y="2017"/>
                  </a:cubicBezTo>
                  <a:cubicBezTo>
                    <a:pt x="1871" y="2018"/>
                    <a:pt x="1872" y="2018"/>
                    <a:pt x="1873" y="2018"/>
                  </a:cubicBezTo>
                  <a:cubicBezTo>
                    <a:pt x="1873" y="2019"/>
                    <a:pt x="1874" y="2019"/>
                    <a:pt x="1875" y="2020"/>
                  </a:cubicBezTo>
                  <a:cubicBezTo>
                    <a:pt x="1876" y="2021"/>
                    <a:pt x="1878" y="2022"/>
                    <a:pt x="1879" y="2023"/>
                  </a:cubicBezTo>
                  <a:cubicBezTo>
                    <a:pt x="1881" y="2024"/>
                    <a:pt x="1882" y="2024"/>
                    <a:pt x="1884" y="2025"/>
                  </a:cubicBezTo>
                  <a:cubicBezTo>
                    <a:pt x="1885" y="2026"/>
                    <a:pt x="1887" y="2028"/>
                    <a:pt x="1888" y="2029"/>
                  </a:cubicBezTo>
                  <a:cubicBezTo>
                    <a:pt x="1889" y="2029"/>
                    <a:pt x="1890" y="2030"/>
                    <a:pt x="1891" y="2030"/>
                  </a:cubicBezTo>
                  <a:cubicBezTo>
                    <a:pt x="1892" y="2031"/>
                    <a:pt x="1892" y="2031"/>
                    <a:pt x="1893" y="2032"/>
                  </a:cubicBezTo>
                  <a:cubicBezTo>
                    <a:pt x="1900" y="2036"/>
                    <a:pt x="1906" y="2042"/>
                    <a:pt x="1912" y="2047"/>
                  </a:cubicBezTo>
                  <a:cubicBezTo>
                    <a:pt x="1919" y="2053"/>
                    <a:pt x="1925" y="2059"/>
                    <a:pt x="1931" y="2065"/>
                  </a:cubicBezTo>
                  <a:cubicBezTo>
                    <a:pt x="1932" y="2067"/>
                    <a:pt x="1934" y="2069"/>
                    <a:pt x="1936" y="2071"/>
                  </a:cubicBezTo>
                  <a:cubicBezTo>
                    <a:pt x="1937" y="2072"/>
                    <a:pt x="1938" y="2074"/>
                    <a:pt x="1940" y="2076"/>
                  </a:cubicBezTo>
                  <a:cubicBezTo>
                    <a:pt x="1943" y="2079"/>
                    <a:pt x="1945" y="2083"/>
                    <a:pt x="1948" y="2086"/>
                  </a:cubicBezTo>
                  <a:cubicBezTo>
                    <a:pt x="1950" y="2088"/>
                    <a:pt x="1951" y="2090"/>
                    <a:pt x="1952" y="2092"/>
                  </a:cubicBezTo>
                  <a:cubicBezTo>
                    <a:pt x="1954" y="2094"/>
                    <a:pt x="1955" y="2095"/>
                    <a:pt x="1956" y="2097"/>
                  </a:cubicBezTo>
                  <a:cubicBezTo>
                    <a:pt x="1957" y="2099"/>
                    <a:pt x="1959" y="2101"/>
                    <a:pt x="1960" y="2103"/>
                  </a:cubicBezTo>
                  <a:cubicBezTo>
                    <a:pt x="1961" y="2104"/>
                    <a:pt x="1961" y="2105"/>
                    <a:pt x="1962" y="2106"/>
                  </a:cubicBezTo>
                  <a:cubicBezTo>
                    <a:pt x="1962" y="2107"/>
                    <a:pt x="1963" y="2108"/>
                    <a:pt x="1964" y="2108"/>
                  </a:cubicBezTo>
                  <a:cubicBezTo>
                    <a:pt x="1965" y="2110"/>
                    <a:pt x="1966" y="2112"/>
                    <a:pt x="1967" y="2114"/>
                  </a:cubicBezTo>
                  <a:cubicBezTo>
                    <a:pt x="1968" y="2116"/>
                    <a:pt x="1970" y="2118"/>
                    <a:pt x="1971" y="2120"/>
                  </a:cubicBezTo>
                  <a:cubicBezTo>
                    <a:pt x="1972" y="2122"/>
                    <a:pt x="1973" y="2124"/>
                    <a:pt x="1974" y="2125"/>
                  </a:cubicBezTo>
                  <a:cubicBezTo>
                    <a:pt x="1975" y="2127"/>
                    <a:pt x="1976" y="2129"/>
                    <a:pt x="1977" y="2131"/>
                  </a:cubicBezTo>
                  <a:cubicBezTo>
                    <a:pt x="1981" y="2139"/>
                    <a:pt x="1985" y="2146"/>
                    <a:pt x="1989" y="2153"/>
                  </a:cubicBezTo>
                  <a:cubicBezTo>
                    <a:pt x="1991" y="2156"/>
                    <a:pt x="1992" y="2160"/>
                    <a:pt x="1994" y="2163"/>
                  </a:cubicBezTo>
                  <a:cubicBezTo>
                    <a:pt x="1996" y="2166"/>
                    <a:pt x="1997" y="2170"/>
                    <a:pt x="1999" y="2173"/>
                  </a:cubicBezTo>
                  <a:cubicBezTo>
                    <a:pt x="2005" y="2185"/>
                    <a:pt x="2010" y="2195"/>
                    <a:pt x="2013" y="2203"/>
                  </a:cubicBezTo>
                  <a:cubicBezTo>
                    <a:pt x="2015" y="2206"/>
                    <a:pt x="2016" y="2209"/>
                    <a:pt x="2017" y="2211"/>
                  </a:cubicBezTo>
                  <a:cubicBezTo>
                    <a:pt x="2018" y="2213"/>
                    <a:pt x="2019" y="2214"/>
                    <a:pt x="2019" y="2214"/>
                  </a:cubicBezTo>
                  <a:cubicBezTo>
                    <a:pt x="2019" y="2214"/>
                    <a:pt x="2018" y="2213"/>
                    <a:pt x="2018" y="2211"/>
                  </a:cubicBezTo>
                  <a:cubicBezTo>
                    <a:pt x="2017" y="2209"/>
                    <a:pt x="2016" y="2206"/>
                    <a:pt x="2015" y="2202"/>
                  </a:cubicBezTo>
                  <a:cubicBezTo>
                    <a:pt x="2013" y="2198"/>
                    <a:pt x="2012" y="2194"/>
                    <a:pt x="2010" y="2188"/>
                  </a:cubicBezTo>
                  <a:cubicBezTo>
                    <a:pt x="2009" y="2186"/>
                    <a:pt x="2008" y="2183"/>
                    <a:pt x="2006" y="2180"/>
                  </a:cubicBezTo>
                  <a:cubicBezTo>
                    <a:pt x="2005" y="2177"/>
                    <a:pt x="2004" y="2174"/>
                    <a:pt x="2003" y="2171"/>
                  </a:cubicBezTo>
                  <a:cubicBezTo>
                    <a:pt x="2002" y="2168"/>
                    <a:pt x="2000" y="2164"/>
                    <a:pt x="1999" y="2161"/>
                  </a:cubicBezTo>
                  <a:cubicBezTo>
                    <a:pt x="1997" y="2157"/>
                    <a:pt x="1996" y="2154"/>
                    <a:pt x="1994" y="2150"/>
                  </a:cubicBezTo>
                  <a:cubicBezTo>
                    <a:pt x="1992" y="2147"/>
                    <a:pt x="1991" y="2143"/>
                    <a:pt x="1989" y="2139"/>
                  </a:cubicBezTo>
                  <a:cubicBezTo>
                    <a:pt x="1988" y="2137"/>
                    <a:pt x="1987" y="2135"/>
                    <a:pt x="1986" y="2134"/>
                  </a:cubicBezTo>
                  <a:cubicBezTo>
                    <a:pt x="1986" y="2133"/>
                    <a:pt x="1985" y="2132"/>
                    <a:pt x="1985" y="2131"/>
                  </a:cubicBezTo>
                  <a:cubicBezTo>
                    <a:pt x="1985" y="2130"/>
                    <a:pt x="1984" y="2130"/>
                    <a:pt x="1984" y="2130"/>
                  </a:cubicBezTo>
                  <a:cubicBezTo>
                    <a:pt x="1985" y="2130"/>
                    <a:pt x="1987" y="2131"/>
                    <a:pt x="1988" y="2132"/>
                  </a:cubicBezTo>
                  <a:cubicBezTo>
                    <a:pt x="1990" y="2133"/>
                    <a:pt x="1993" y="2135"/>
                    <a:pt x="1995" y="2137"/>
                  </a:cubicBezTo>
                  <a:cubicBezTo>
                    <a:pt x="1998" y="2139"/>
                    <a:pt x="2001" y="2141"/>
                    <a:pt x="2004" y="2143"/>
                  </a:cubicBezTo>
                  <a:cubicBezTo>
                    <a:pt x="2007" y="2145"/>
                    <a:pt x="2010" y="2147"/>
                    <a:pt x="2014" y="2149"/>
                  </a:cubicBezTo>
                  <a:cubicBezTo>
                    <a:pt x="2017" y="2152"/>
                    <a:pt x="2020" y="2154"/>
                    <a:pt x="2024" y="2157"/>
                  </a:cubicBezTo>
                  <a:cubicBezTo>
                    <a:pt x="2027" y="2159"/>
                    <a:pt x="2030" y="2162"/>
                    <a:pt x="2034" y="2164"/>
                  </a:cubicBezTo>
                  <a:cubicBezTo>
                    <a:pt x="2036" y="2167"/>
                    <a:pt x="2036" y="2167"/>
                    <a:pt x="2036" y="2167"/>
                  </a:cubicBezTo>
                  <a:cubicBezTo>
                    <a:pt x="2037" y="2167"/>
                    <a:pt x="2038" y="2168"/>
                    <a:pt x="2038" y="2169"/>
                  </a:cubicBezTo>
                  <a:cubicBezTo>
                    <a:pt x="2040" y="2170"/>
                    <a:pt x="2041" y="2172"/>
                    <a:pt x="2043" y="2173"/>
                  </a:cubicBezTo>
                  <a:cubicBezTo>
                    <a:pt x="2046" y="2176"/>
                    <a:pt x="2049" y="2179"/>
                    <a:pt x="2051" y="2182"/>
                  </a:cubicBezTo>
                  <a:cubicBezTo>
                    <a:pt x="2054" y="2185"/>
                    <a:pt x="2056" y="2188"/>
                    <a:pt x="2058" y="2191"/>
                  </a:cubicBezTo>
                  <a:cubicBezTo>
                    <a:pt x="2060" y="2194"/>
                    <a:pt x="2062" y="2197"/>
                    <a:pt x="2064" y="2200"/>
                  </a:cubicBezTo>
                  <a:cubicBezTo>
                    <a:pt x="2064" y="2201"/>
                    <a:pt x="2065" y="2202"/>
                    <a:pt x="2066" y="2204"/>
                  </a:cubicBezTo>
                  <a:cubicBezTo>
                    <a:pt x="2067" y="2205"/>
                    <a:pt x="2067" y="2206"/>
                    <a:pt x="2068" y="2207"/>
                  </a:cubicBezTo>
                  <a:cubicBezTo>
                    <a:pt x="2068" y="2209"/>
                    <a:pt x="2069" y="2210"/>
                    <a:pt x="2069" y="2211"/>
                  </a:cubicBezTo>
                  <a:cubicBezTo>
                    <a:pt x="2070" y="2212"/>
                    <a:pt x="2070" y="2213"/>
                    <a:pt x="2071" y="2214"/>
                  </a:cubicBezTo>
                  <a:cubicBezTo>
                    <a:pt x="2071" y="2215"/>
                    <a:pt x="2072" y="2217"/>
                    <a:pt x="2072" y="2218"/>
                  </a:cubicBezTo>
                  <a:cubicBezTo>
                    <a:pt x="2073" y="2219"/>
                    <a:pt x="2073" y="2219"/>
                    <a:pt x="2073" y="2219"/>
                  </a:cubicBezTo>
                  <a:cubicBezTo>
                    <a:pt x="2073" y="2219"/>
                    <a:pt x="2073" y="2219"/>
                    <a:pt x="2073" y="2218"/>
                  </a:cubicBezTo>
                  <a:cubicBezTo>
                    <a:pt x="2072" y="2217"/>
                    <a:pt x="2072" y="2215"/>
                    <a:pt x="2072" y="2213"/>
                  </a:cubicBezTo>
                  <a:cubicBezTo>
                    <a:pt x="2072" y="2212"/>
                    <a:pt x="2072" y="2211"/>
                    <a:pt x="2072" y="2210"/>
                  </a:cubicBezTo>
                  <a:cubicBezTo>
                    <a:pt x="2071" y="2209"/>
                    <a:pt x="2071" y="2208"/>
                    <a:pt x="2071" y="2206"/>
                  </a:cubicBezTo>
                  <a:cubicBezTo>
                    <a:pt x="2070" y="2205"/>
                    <a:pt x="2070" y="2204"/>
                    <a:pt x="2069" y="2202"/>
                  </a:cubicBezTo>
                  <a:cubicBezTo>
                    <a:pt x="2069" y="2201"/>
                    <a:pt x="2068" y="2199"/>
                    <a:pt x="2068" y="2198"/>
                  </a:cubicBezTo>
                  <a:cubicBezTo>
                    <a:pt x="2067" y="2196"/>
                    <a:pt x="2067" y="2194"/>
                    <a:pt x="2066" y="2193"/>
                  </a:cubicBezTo>
                  <a:cubicBezTo>
                    <a:pt x="2065" y="2191"/>
                    <a:pt x="2064" y="2190"/>
                    <a:pt x="2063" y="2188"/>
                  </a:cubicBezTo>
                  <a:cubicBezTo>
                    <a:pt x="2061" y="2184"/>
                    <a:pt x="2059" y="2181"/>
                    <a:pt x="2057" y="2178"/>
                  </a:cubicBezTo>
                  <a:cubicBezTo>
                    <a:pt x="2056" y="2177"/>
                    <a:pt x="2055" y="2176"/>
                    <a:pt x="2055" y="2175"/>
                  </a:cubicBezTo>
                  <a:cubicBezTo>
                    <a:pt x="2054" y="2174"/>
                    <a:pt x="2053" y="2173"/>
                    <a:pt x="2053" y="2173"/>
                  </a:cubicBezTo>
                  <a:cubicBezTo>
                    <a:pt x="2051" y="2171"/>
                    <a:pt x="2050" y="2169"/>
                    <a:pt x="2048" y="2168"/>
                  </a:cubicBezTo>
                  <a:cubicBezTo>
                    <a:pt x="2047" y="2166"/>
                    <a:pt x="2045" y="2165"/>
                    <a:pt x="2044" y="2163"/>
                  </a:cubicBezTo>
                  <a:cubicBezTo>
                    <a:pt x="2043" y="2162"/>
                    <a:pt x="2042" y="2161"/>
                    <a:pt x="2041" y="2161"/>
                  </a:cubicBezTo>
                  <a:cubicBezTo>
                    <a:pt x="2039" y="2158"/>
                    <a:pt x="2039" y="2158"/>
                    <a:pt x="2039" y="2158"/>
                  </a:cubicBezTo>
                  <a:cubicBezTo>
                    <a:pt x="2035" y="2156"/>
                    <a:pt x="2032" y="2153"/>
                    <a:pt x="2028" y="2150"/>
                  </a:cubicBezTo>
                  <a:cubicBezTo>
                    <a:pt x="2026" y="2149"/>
                    <a:pt x="2025" y="2148"/>
                    <a:pt x="2023" y="2147"/>
                  </a:cubicBezTo>
                  <a:cubicBezTo>
                    <a:pt x="2021" y="2146"/>
                    <a:pt x="2019" y="2144"/>
                    <a:pt x="2018" y="2143"/>
                  </a:cubicBezTo>
                  <a:cubicBezTo>
                    <a:pt x="2014" y="2141"/>
                    <a:pt x="2010" y="2139"/>
                    <a:pt x="2007" y="2138"/>
                  </a:cubicBezTo>
                  <a:cubicBezTo>
                    <a:pt x="2004" y="2136"/>
                    <a:pt x="2001" y="2134"/>
                    <a:pt x="1998" y="2133"/>
                  </a:cubicBezTo>
                  <a:cubicBezTo>
                    <a:pt x="1995" y="2132"/>
                    <a:pt x="1992" y="2130"/>
                    <a:pt x="1989" y="2129"/>
                  </a:cubicBezTo>
                  <a:cubicBezTo>
                    <a:pt x="1987" y="2128"/>
                    <a:pt x="1985" y="2127"/>
                    <a:pt x="1983" y="2127"/>
                  </a:cubicBezTo>
                  <a:cubicBezTo>
                    <a:pt x="1983" y="2127"/>
                    <a:pt x="1983" y="2127"/>
                    <a:pt x="1983" y="2127"/>
                  </a:cubicBezTo>
                  <a:cubicBezTo>
                    <a:pt x="1982" y="2125"/>
                    <a:pt x="1981" y="2124"/>
                    <a:pt x="1980" y="2122"/>
                  </a:cubicBezTo>
                  <a:cubicBezTo>
                    <a:pt x="1979" y="2120"/>
                    <a:pt x="1978" y="2118"/>
                    <a:pt x="1977" y="2116"/>
                  </a:cubicBezTo>
                  <a:cubicBezTo>
                    <a:pt x="1976" y="2114"/>
                    <a:pt x="1975" y="2112"/>
                    <a:pt x="1974" y="2110"/>
                  </a:cubicBezTo>
                  <a:cubicBezTo>
                    <a:pt x="1973" y="2108"/>
                    <a:pt x="1971" y="2106"/>
                    <a:pt x="1970" y="2104"/>
                  </a:cubicBezTo>
                  <a:cubicBezTo>
                    <a:pt x="1970" y="2103"/>
                    <a:pt x="1969" y="2102"/>
                    <a:pt x="1968" y="2101"/>
                  </a:cubicBezTo>
                  <a:cubicBezTo>
                    <a:pt x="1968" y="2101"/>
                    <a:pt x="1967" y="2100"/>
                    <a:pt x="1967" y="2099"/>
                  </a:cubicBezTo>
                  <a:cubicBezTo>
                    <a:pt x="1965" y="2097"/>
                    <a:pt x="1964" y="2095"/>
                    <a:pt x="1963" y="2093"/>
                  </a:cubicBezTo>
                  <a:cubicBezTo>
                    <a:pt x="1961" y="2091"/>
                    <a:pt x="1960" y="2089"/>
                    <a:pt x="1959" y="2087"/>
                  </a:cubicBezTo>
                  <a:cubicBezTo>
                    <a:pt x="1957" y="2085"/>
                    <a:pt x="1956" y="2083"/>
                    <a:pt x="1955" y="2081"/>
                  </a:cubicBezTo>
                  <a:cubicBezTo>
                    <a:pt x="1952" y="2078"/>
                    <a:pt x="1949" y="2074"/>
                    <a:pt x="1946" y="2071"/>
                  </a:cubicBezTo>
                  <a:cubicBezTo>
                    <a:pt x="1944" y="2069"/>
                    <a:pt x="1943" y="2067"/>
                    <a:pt x="1941" y="2065"/>
                  </a:cubicBezTo>
                  <a:cubicBezTo>
                    <a:pt x="1940" y="2064"/>
                    <a:pt x="1938" y="2062"/>
                    <a:pt x="1937" y="2060"/>
                  </a:cubicBezTo>
                  <a:cubicBezTo>
                    <a:pt x="1936" y="2059"/>
                    <a:pt x="1935" y="2059"/>
                    <a:pt x="1934" y="2058"/>
                  </a:cubicBezTo>
                  <a:cubicBezTo>
                    <a:pt x="1934" y="2058"/>
                    <a:pt x="1934" y="2058"/>
                    <a:pt x="1934" y="2058"/>
                  </a:cubicBezTo>
                  <a:cubicBezTo>
                    <a:pt x="1934" y="2057"/>
                    <a:pt x="1934" y="2057"/>
                    <a:pt x="1934" y="2057"/>
                  </a:cubicBezTo>
                  <a:cubicBezTo>
                    <a:pt x="1934" y="2057"/>
                    <a:pt x="1934" y="2057"/>
                    <a:pt x="1934" y="2057"/>
                  </a:cubicBezTo>
                  <a:cubicBezTo>
                    <a:pt x="1934" y="2057"/>
                    <a:pt x="1934" y="2057"/>
                    <a:pt x="1934" y="2057"/>
                  </a:cubicBezTo>
                  <a:cubicBezTo>
                    <a:pt x="1933" y="2057"/>
                    <a:pt x="1933" y="2057"/>
                    <a:pt x="1933" y="2057"/>
                  </a:cubicBezTo>
                  <a:cubicBezTo>
                    <a:pt x="1932" y="2055"/>
                    <a:pt x="1932" y="2055"/>
                    <a:pt x="1932" y="2055"/>
                  </a:cubicBezTo>
                  <a:cubicBezTo>
                    <a:pt x="1931" y="2055"/>
                    <a:pt x="1930" y="2054"/>
                    <a:pt x="1930" y="2053"/>
                  </a:cubicBezTo>
                  <a:cubicBezTo>
                    <a:pt x="1930" y="2054"/>
                    <a:pt x="1931" y="2054"/>
                    <a:pt x="1932" y="2054"/>
                  </a:cubicBezTo>
                  <a:cubicBezTo>
                    <a:pt x="1933" y="2055"/>
                    <a:pt x="1935" y="2056"/>
                    <a:pt x="1936" y="2057"/>
                  </a:cubicBezTo>
                  <a:cubicBezTo>
                    <a:pt x="1942" y="2060"/>
                    <a:pt x="1949" y="2063"/>
                    <a:pt x="1955" y="2066"/>
                  </a:cubicBezTo>
                  <a:cubicBezTo>
                    <a:pt x="1956" y="2066"/>
                    <a:pt x="1956" y="2066"/>
                    <a:pt x="1956" y="2066"/>
                  </a:cubicBezTo>
                  <a:cubicBezTo>
                    <a:pt x="1958" y="2067"/>
                    <a:pt x="1958" y="2067"/>
                    <a:pt x="1958" y="2067"/>
                  </a:cubicBezTo>
                  <a:cubicBezTo>
                    <a:pt x="1960" y="2068"/>
                    <a:pt x="1960" y="2068"/>
                    <a:pt x="1960" y="2068"/>
                  </a:cubicBezTo>
                  <a:cubicBezTo>
                    <a:pt x="1962" y="2068"/>
                    <a:pt x="1963" y="2069"/>
                    <a:pt x="1965" y="2070"/>
                  </a:cubicBezTo>
                  <a:cubicBezTo>
                    <a:pt x="1968" y="2071"/>
                    <a:pt x="1971" y="2072"/>
                    <a:pt x="1975" y="2073"/>
                  </a:cubicBezTo>
                  <a:cubicBezTo>
                    <a:pt x="1981" y="2075"/>
                    <a:pt x="1988" y="2077"/>
                    <a:pt x="1994" y="2080"/>
                  </a:cubicBezTo>
                  <a:cubicBezTo>
                    <a:pt x="2000" y="2082"/>
                    <a:pt x="2005" y="2084"/>
                    <a:pt x="2011" y="2087"/>
                  </a:cubicBezTo>
                  <a:cubicBezTo>
                    <a:pt x="2016" y="2089"/>
                    <a:pt x="2021" y="2092"/>
                    <a:pt x="2025" y="2095"/>
                  </a:cubicBezTo>
                  <a:cubicBezTo>
                    <a:pt x="2029" y="2098"/>
                    <a:pt x="2033" y="2101"/>
                    <a:pt x="2036" y="2103"/>
                  </a:cubicBezTo>
                  <a:cubicBezTo>
                    <a:pt x="2039" y="2106"/>
                    <a:pt x="2041" y="2109"/>
                    <a:pt x="2043" y="2111"/>
                  </a:cubicBezTo>
                  <a:cubicBezTo>
                    <a:pt x="2044" y="2113"/>
                    <a:pt x="2045" y="2114"/>
                    <a:pt x="2045" y="2115"/>
                  </a:cubicBezTo>
                  <a:cubicBezTo>
                    <a:pt x="2046" y="2116"/>
                    <a:pt x="2046" y="2116"/>
                    <a:pt x="2047" y="2117"/>
                  </a:cubicBezTo>
                  <a:cubicBezTo>
                    <a:pt x="2048" y="2119"/>
                    <a:pt x="2048" y="2119"/>
                    <a:pt x="2048" y="2119"/>
                  </a:cubicBezTo>
                  <a:cubicBezTo>
                    <a:pt x="2048" y="2119"/>
                    <a:pt x="2048" y="2119"/>
                    <a:pt x="2047" y="2117"/>
                  </a:cubicBezTo>
                  <a:cubicBezTo>
                    <a:pt x="2047" y="2116"/>
                    <a:pt x="2047" y="2115"/>
                    <a:pt x="2046" y="2114"/>
                  </a:cubicBezTo>
                  <a:cubicBezTo>
                    <a:pt x="2046" y="2113"/>
                    <a:pt x="2045" y="2112"/>
                    <a:pt x="2044" y="2111"/>
                  </a:cubicBezTo>
                  <a:cubicBezTo>
                    <a:pt x="2043" y="2108"/>
                    <a:pt x="2041" y="2105"/>
                    <a:pt x="2038" y="2101"/>
                  </a:cubicBezTo>
                  <a:cubicBezTo>
                    <a:pt x="2035" y="2098"/>
                    <a:pt x="2032" y="2095"/>
                    <a:pt x="2027" y="2091"/>
                  </a:cubicBezTo>
                  <a:cubicBezTo>
                    <a:pt x="2023" y="2088"/>
                    <a:pt x="2019" y="2084"/>
                    <a:pt x="2013" y="2081"/>
                  </a:cubicBezTo>
                  <a:cubicBezTo>
                    <a:pt x="2008" y="2078"/>
                    <a:pt x="2002" y="2076"/>
                    <a:pt x="1996" y="2073"/>
                  </a:cubicBezTo>
                  <a:cubicBezTo>
                    <a:pt x="1993" y="2072"/>
                    <a:pt x="1990" y="2071"/>
                    <a:pt x="1987" y="2069"/>
                  </a:cubicBezTo>
                  <a:cubicBezTo>
                    <a:pt x="1984" y="2068"/>
                    <a:pt x="1980" y="2067"/>
                    <a:pt x="1977" y="2066"/>
                  </a:cubicBezTo>
                  <a:cubicBezTo>
                    <a:pt x="1974" y="2065"/>
                    <a:pt x="1971" y="2063"/>
                    <a:pt x="1968" y="2062"/>
                  </a:cubicBezTo>
                  <a:cubicBezTo>
                    <a:pt x="1966" y="2062"/>
                    <a:pt x="1964" y="2061"/>
                    <a:pt x="1963" y="2060"/>
                  </a:cubicBezTo>
                  <a:cubicBezTo>
                    <a:pt x="1960" y="2059"/>
                    <a:pt x="1960" y="2059"/>
                    <a:pt x="1960" y="2059"/>
                  </a:cubicBezTo>
                  <a:cubicBezTo>
                    <a:pt x="1960" y="2059"/>
                    <a:pt x="1960" y="2059"/>
                    <a:pt x="1959" y="2059"/>
                  </a:cubicBezTo>
                  <a:cubicBezTo>
                    <a:pt x="1958" y="2058"/>
                    <a:pt x="1958" y="2058"/>
                    <a:pt x="1958" y="2058"/>
                  </a:cubicBezTo>
                  <a:cubicBezTo>
                    <a:pt x="1953" y="2056"/>
                    <a:pt x="1953" y="2056"/>
                    <a:pt x="1953" y="2056"/>
                  </a:cubicBezTo>
                  <a:cubicBezTo>
                    <a:pt x="1952" y="2056"/>
                    <a:pt x="1950" y="2055"/>
                    <a:pt x="1949" y="2054"/>
                  </a:cubicBezTo>
                  <a:cubicBezTo>
                    <a:pt x="1947" y="2054"/>
                    <a:pt x="1946" y="2053"/>
                    <a:pt x="1944" y="2052"/>
                  </a:cubicBezTo>
                  <a:cubicBezTo>
                    <a:pt x="1943" y="2051"/>
                    <a:pt x="1941" y="2051"/>
                    <a:pt x="1940" y="2050"/>
                  </a:cubicBezTo>
                  <a:cubicBezTo>
                    <a:pt x="1936" y="2048"/>
                    <a:pt x="1933" y="2047"/>
                    <a:pt x="1930" y="2045"/>
                  </a:cubicBezTo>
                  <a:cubicBezTo>
                    <a:pt x="1934" y="2046"/>
                    <a:pt x="1938" y="2047"/>
                    <a:pt x="1942" y="2048"/>
                  </a:cubicBezTo>
                  <a:cubicBezTo>
                    <a:pt x="1945" y="2049"/>
                    <a:pt x="1947" y="2049"/>
                    <a:pt x="1950" y="2050"/>
                  </a:cubicBezTo>
                  <a:cubicBezTo>
                    <a:pt x="1951" y="2050"/>
                    <a:pt x="1953" y="2050"/>
                    <a:pt x="1954" y="2050"/>
                  </a:cubicBezTo>
                  <a:cubicBezTo>
                    <a:pt x="1955" y="2050"/>
                    <a:pt x="1957" y="2050"/>
                    <a:pt x="1958" y="2050"/>
                  </a:cubicBezTo>
                  <a:cubicBezTo>
                    <a:pt x="1964" y="2051"/>
                    <a:pt x="1969" y="2051"/>
                    <a:pt x="1974" y="2051"/>
                  </a:cubicBezTo>
                  <a:cubicBezTo>
                    <a:pt x="1977" y="2051"/>
                    <a:pt x="1980" y="2051"/>
                    <a:pt x="1982" y="2051"/>
                  </a:cubicBezTo>
                  <a:cubicBezTo>
                    <a:pt x="1985" y="2052"/>
                    <a:pt x="1988" y="2052"/>
                    <a:pt x="1990" y="2052"/>
                  </a:cubicBezTo>
                  <a:cubicBezTo>
                    <a:pt x="1993" y="2052"/>
                    <a:pt x="1996" y="2052"/>
                    <a:pt x="1998" y="2052"/>
                  </a:cubicBezTo>
                  <a:cubicBezTo>
                    <a:pt x="2001" y="2053"/>
                    <a:pt x="2003" y="2053"/>
                    <a:pt x="2006" y="2053"/>
                  </a:cubicBezTo>
                  <a:cubicBezTo>
                    <a:pt x="2011" y="2054"/>
                    <a:pt x="2015" y="2055"/>
                    <a:pt x="2020" y="2056"/>
                  </a:cubicBezTo>
                  <a:cubicBezTo>
                    <a:pt x="2022" y="2056"/>
                    <a:pt x="2024" y="2057"/>
                    <a:pt x="2026" y="2058"/>
                  </a:cubicBezTo>
                  <a:cubicBezTo>
                    <a:pt x="2027" y="2058"/>
                    <a:pt x="2027" y="2058"/>
                    <a:pt x="2028" y="2058"/>
                  </a:cubicBezTo>
                  <a:cubicBezTo>
                    <a:pt x="2028" y="2058"/>
                    <a:pt x="2028" y="2059"/>
                    <a:pt x="2029" y="2059"/>
                  </a:cubicBezTo>
                  <a:cubicBezTo>
                    <a:pt x="2029" y="2059"/>
                    <a:pt x="2030" y="2059"/>
                    <a:pt x="2030" y="2059"/>
                  </a:cubicBezTo>
                  <a:cubicBezTo>
                    <a:pt x="2031" y="2060"/>
                    <a:pt x="2031" y="2060"/>
                    <a:pt x="2032" y="2060"/>
                  </a:cubicBezTo>
                  <a:cubicBezTo>
                    <a:pt x="2035" y="2062"/>
                    <a:pt x="2038" y="2064"/>
                    <a:pt x="2041" y="2066"/>
                  </a:cubicBezTo>
                  <a:cubicBezTo>
                    <a:pt x="2043" y="2068"/>
                    <a:pt x="2045" y="2070"/>
                    <a:pt x="2047" y="2071"/>
                  </a:cubicBezTo>
                  <a:cubicBezTo>
                    <a:pt x="2049" y="2073"/>
                    <a:pt x="2050" y="2075"/>
                    <a:pt x="2051" y="2076"/>
                  </a:cubicBezTo>
                  <a:cubicBezTo>
                    <a:pt x="2051" y="2077"/>
                    <a:pt x="2052" y="2077"/>
                    <a:pt x="2052" y="2077"/>
                  </a:cubicBezTo>
                  <a:cubicBezTo>
                    <a:pt x="2052" y="2077"/>
                    <a:pt x="2051" y="2077"/>
                    <a:pt x="2051" y="2075"/>
                  </a:cubicBezTo>
                  <a:cubicBezTo>
                    <a:pt x="2050" y="2074"/>
                    <a:pt x="2050" y="2072"/>
                    <a:pt x="2048" y="2070"/>
                  </a:cubicBezTo>
                  <a:cubicBezTo>
                    <a:pt x="2047" y="2068"/>
                    <a:pt x="2045" y="2066"/>
                    <a:pt x="2043" y="2064"/>
                  </a:cubicBezTo>
                  <a:cubicBezTo>
                    <a:pt x="2040" y="2061"/>
                    <a:pt x="2037" y="2059"/>
                    <a:pt x="2034" y="2056"/>
                  </a:cubicBezTo>
                  <a:cubicBezTo>
                    <a:pt x="2033" y="2056"/>
                    <a:pt x="2033" y="2056"/>
                    <a:pt x="2033" y="2055"/>
                  </a:cubicBezTo>
                  <a:cubicBezTo>
                    <a:pt x="2032" y="2055"/>
                    <a:pt x="2032" y="2055"/>
                    <a:pt x="2031" y="2054"/>
                  </a:cubicBezTo>
                  <a:cubicBezTo>
                    <a:pt x="2031" y="2054"/>
                    <a:pt x="2030" y="2054"/>
                    <a:pt x="2030" y="2054"/>
                  </a:cubicBezTo>
                  <a:cubicBezTo>
                    <a:pt x="2029" y="2053"/>
                    <a:pt x="2029" y="2053"/>
                    <a:pt x="2028" y="2053"/>
                  </a:cubicBezTo>
                  <a:cubicBezTo>
                    <a:pt x="2027" y="2052"/>
                    <a:pt x="2027" y="2052"/>
                    <a:pt x="2027" y="2052"/>
                  </a:cubicBezTo>
                  <a:cubicBezTo>
                    <a:pt x="2027" y="2052"/>
                    <a:pt x="2027" y="2052"/>
                    <a:pt x="2027" y="2052"/>
                  </a:cubicBezTo>
                  <a:cubicBezTo>
                    <a:pt x="2027" y="2052"/>
                    <a:pt x="2027" y="2052"/>
                    <a:pt x="2027" y="2052"/>
                  </a:cubicBezTo>
                  <a:cubicBezTo>
                    <a:pt x="2026" y="2052"/>
                    <a:pt x="2025" y="2052"/>
                    <a:pt x="2025" y="2051"/>
                  </a:cubicBezTo>
                  <a:cubicBezTo>
                    <a:pt x="2024" y="2051"/>
                    <a:pt x="2023" y="2050"/>
                    <a:pt x="2022" y="2050"/>
                  </a:cubicBezTo>
                  <a:cubicBezTo>
                    <a:pt x="2017" y="2048"/>
                    <a:pt x="2012" y="2047"/>
                    <a:pt x="2007" y="2046"/>
                  </a:cubicBezTo>
                  <a:cubicBezTo>
                    <a:pt x="2004" y="2046"/>
                    <a:pt x="2002" y="2045"/>
                    <a:pt x="1999" y="2045"/>
                  </a:cubicBezTo>
                  <a:cubicBezTo>
                    <a:pt x="1996" y="2045"/>
                    <a:pt x="1994" y="2044"/>
                    <a:pt x="1991" y="2044"/>
                  </a:cubicBezTo>
                  <a:cubicBezTo>
                    <a:pt x="1988" y="2044"/>
                    <a:pt x="1986" y="2044"/>
                    <a:pt x="1983" y="2043"/>
                  </a:cubicBezTo>
                  <a:cubicBezTo>
                    <a:pt x="1980" y="2043"/>
                    <a:pt x="1977" y="2043"/>
                    <a:pt x="1975" y="2043"/>
                  </a:cubicBezTo>
                  <a:cubicBezTo>
                    <a:pt x="1969" y="2043"/>
                    <a:pt x="1964" y="2043"/>
                    <a:pt x="1958" y="2043"/>
                  </a:cubicBezTo>
                  <a:cubicBezTo>
                    <a:pt x="1953" y="2043"/>
                    <a:pt x="1948" y="2042"/>
                    <a:pt x="1943" y="2041"/>
                  </a:cubicBezTo>
                  <a:cubicBezTo>
                    <a:pt x="1938" y="2041"/>
                    <a:pt x="1933" y="2040"/>
                    <a:pt x="1929" y="2039"/>
                  </a:cubicBezTo>
                  <a:cubicBezTo>
                    <a:pt x="1925" y="2037"/>
                    <a:pt x="1920" y="2036"/>
                    <a:pt x="1917" y="2035"/>
                  </a:cubicBezTo>
                  <a:cubicBezTo>
                    <a:pt x="1915" y="2034"/>
                    <a:pt x="1913" y="2034"/>
                    <a:pt x="1911" y="2033"/>
                  </a:cubicBezTo>
                  <a:cubicBezTo>
                    <a:pt x="1910" y="2032"/>
                    <a:pt x="1909" y="2032"/>
                    <a:pt x="1909" y="2031"/>
                  </a:cubicBezTo>
                  <a:cubicBezTo>
                    <a:pt x="1907" y="2030"/>
                    <a:pt x="1906" y="2029"/>
                    <a:pt x="1904" y="2028"/>
                  </a:cubicBezTo>
                  <a:cubicBezTo>
                    <a:pt x="1903" y="2027"/>
                    <a:pt x="1901" y="2026"/>
                    <a:pt x="1900" y="2024"/>
                  </a:cubicBezTo>
                  <a:cubicBezTo>
                    <a:pt x="1899" y="2024"/>
                    <a:pt x="1898" y="2023"/>
                    <a:pt x="1897" y="2022"/>
                  </a:cubicBezTo>
                  <a:cubicBezTo>
                    <a:pt x="1896" y="2022"/>
                    <a:pt x="1895" y="2021"/>
                    <a:pt x="1894" y="2021"/>
                  </a:cubicBezTo>
                  <a:cubicBezTo>
                    <a:pt x="1892" y="2019"/>
                    <a:pt x="1891" y="2018"/>
                    <a:pt x="1889" y="2017"/>
                  </a:cubicBezTo>
                  <a:cubicBezTo>
                    <a:pt x="1887" y="2016"/>
                    <a:pt x="1885" y="2014"/>
                    <a:pt x="1883" y="2013"/>
                  </a:cubicBezTo>
                  <a:cubicBezTo>
                    <a:pt x="1882" y="2013"/>
                    <a:pt x="1881" y="2012"/>
                    <a:pt x="1880" y="2012"/>
                  </a:cubicBezTo>
                  <a:cubicBezTo>
                    <a:pt x="1880" y="2011"/>
                    <a:pt x="1879" y="2010"/>
                    <a:pt x="1878" y="2010"/>
                  </a:cubicBezTo>
                  <a:cubicBezTo>
                    <a:pt x="1877" y="2009"/>
                    <a:pt x="1876" y="2009"/>
                    <a:pt x="1875" y="2008"/>
                  </a:cubicBezTo>
                  <a:cubicBezTo>
                    <a:pt x="1876" y="2008"/>
                    <a:pt x="1878" y="2008"/>
                    <a:pt x="1879" y="2008"/>
                  </a:cubicBezTo>
                  <a:cubicBezTo>
                    <a:pt x="1937" y="2011"/>
                    <a:pt x="2010" y="2008"/>
                    <a:pt x="2045" y="2022"/>
                  </a:cubicBezTo>
                  <a:cubicBezTo>
                    <a:pt x="2061" y="2029"/>
                    <a:pt x="2077" y="2037"/>
                    <a:pt x="2091" y="2046"/>
                  </a:cubicBezTo>
                  <a:cubicBezTo>
                    <a:pt x="2091" y="2046"/>
                    <a:pt x="2091" y="2046"/>
                    <a:pt x="2092" y="2047"/>
                  </a:cubicBezTo>
                  <a:cubicBezTo>
                    <a:pt x="2092" y="2048"/>
                    <a:pt x="2092" y="2048"/>
                    <a:pt x="2093" y="2049"/>
                  </a:cubicBezTo>
                  <a:cubicBezTo>
                    <a:pt x="2093" y="2050"/>
                    <a:pt x="2094" y="2051"/>
                    <a:pt x="2094" y="2052"/>
                  </a:cubicBezTo>
                  <a:cubicBezTo>
                    <a:pt x="2095" y="2053"/>
                    <a:pt x="2095" y="2054"/>
                    <a:pt x="2096" y="2055"/>
                  </a:cubicBezTo>
                  <a:cubicBezTo>
                    <a:pt x="2098" y="2059"/>
                    <a:pt x="2100" y="2063"/>
                    <a:pt x="2101" y="2069"/>
                  </a:cubicBezTo>
                  <a:cubicBezTo>
                    <a:pt x="2103" y="2074"/>
                    <a:pt x="2104" y="2079"/>
                    <a:pt x="2105" y="2086"/>
                  </a:cubicBezTo>
                  <a:cubicBezTo>
                    <a:pt x="2107" y="2092"/>
                    <a:pt x="2108" y="2098"/>
                    <a:pt x="2108" y="2105"/>
                  </a:cubicBezTo>
                  <a:cubicBezTo>
                    <a:pt x="2109" y="2108"/>
                    <a:pt x="2109" y="2112"/>
                    <a:pt x="2110" y="2115"/>
                  </a:cubicBezTo>
                  <a:cubicBezTo>
                    <a:pt x="2110" y="2119"/>
                    <a:pt x="2111" y="2123"/>
                    <a:pt x="2111" y="2126"/>
                  </a:cubicBezTo>
                  <a:cubicBezTo>
                    <a:pt x="2112" y="2133"/>
                    <a:pt x="2113" y="2141"/>
                    <a:pt x="2115" y="2148"/>
                  </a:cubicBezTo>
                  <a:cubicBezTo>
                    <a:pt x="2116" y="2155"/>
                    <a:pt x="2118" y="2163"/>
                    <a:pt x="2121" y="2170"/>
                  </a:cubicBezTo>
                  <a:cubicBezTo>
                    <a:pt x="2122" y="2173"/>
                    <a:pt x="2124" y="2177"/>
                    <a:pt x="2125" y="2180"/>
                  </a:cubicBezTo>
                  <a:cubicBezTo>
                    <a:pt x="2126" y="2182"/>
                    <a:pt x="2127" y="2183"/>
                    <a:pt x="2128" y="2185"/>
                  </a:cubicBezTo>
                  <a:cubicBezTo>
                    <a:pt x="2129" y="2186"/>
                    <a:pt x="2130" y="2188"/>
                    <a:pt x="2131" y="2189"/>
                  </a:cubicBezTo>
                  <a:cubicBezTo>
                    <a:pt x="2135" y="2195"/>
                    <a:pt x="2140" y="2201"/>
                    <a:pt x="2145" y="2205"/>
                  </a:cubicBezTo>
                  <a:cubicBezTo>
                    <a:pt x="2145" y="2205"/>
                    <a:pt x="2146" y="2206"/>
                    <a:pt x="2147" y="2206"/>
                  </a:cubicBezTo>
                  <a:cubicBezTo>
                    <a:pt x="2147" y="2207"/>
                    <a:pt x="2148" y="2207"/>
                    <a:pt x="2149" y="2208"/>
                  </a:cubicBezTo>
                  <a:cubicBezTo>
                    <a:pt x="2149" y="2208"/>
                    <a:pt x="2150" y="2209"/>
                    <a:pt x="2151" y="2209"/>
                  </a:cubicBezTo>
                  <a:cubicBezTo>
                    <a:pt x="2151" y="2210"/>
                    <a:pt x="2152" y="2210"/>
                    <a:pt x="2153" y="2211"/>
                  </a:cubicBezTo>
                  <a:cubicBezTo>
                    <a:pt x="2155" y="2212"/>
                    <a:pt x="2158" y="2214"/>
                    <a:pt x="2160" y="2215"/>
                  </a:cubicBezTo>
                  <a:cubicBezTo>
                    <a:pt x="2166" y="2217"/>
                    <a:pt x="2170" y="2219"/>
                    <a:pt x="2175" y="2220"/>
                  </a:cubicBezTo>
                  <a:cubicBezTo>
                    <a:pt x="2179" y="2221"/>
                    <a:pt x="2183" y="2222"/>
                    <a:pt x="2186" y="2223"/>
                  </a:cubicBezTo>
                  <a:cubicBezTo>
                    <a:pt x="2189" y="2223"/>
                    <a:pt x="2192" y="2224"/>
                    <a:pt x="2194" y="2224"/>
                  </a:cubicBezTo>
                  <a:cubicBezTo>
                    <a:pt x="2195" y="2224"/>
                    <a:pt x="2196" y="2224"/>
                    <a:pt x="2196" y="2224"/>
                  </a:cubicBezTo>
                  <a:cubicBezTo>
                    <a:pt x="2196" y="2224"/>
                    <a:pt x="2195" y="2224"/>
                    <a:pt x="2194" y="2223"/>
                  </a:cubicBezTo>
                  <a:cubicBezTo>
                    <a:pt x="2192" y="2223"/>
                    <a:pt x="2190" y="2222"/>
                    <a:pt x="2187" y="2221"/>
                  </a:cubicBezTo>
                  <a:cubicBezTo>
                    <a:pt x="2184" y="2220"/>
                    <a:pt x="2180" y="2219"/>
                    <a:pt x="2176" y="2217"/>
                  </a:cubicBezTo>
                  <a:cubicBezTo>
                    <a:pt x="2172" y="2215"/>
                    <a:pt x="2167" y="2213"/>
                    <a:pt x="2163" y="2211"/>
                  </a:cubicBezTo>
                  <a:cubicBezTo>
                    <a:pt x="2160" y="2209"/>
                    <a:pt x="2158" y="2208"/>
                    <a:pt x="2156" y="2206"/>
                  </a:cubicBezTo>
                  <a:cubicBezTo>
                    <a:pt x="2155" y="2206"/>
                    <a:pt x="2154" y="2205"/>
                    <a:pt x="2154" y="2205"/>
                  </a:cubicBezTo>
                  <a:cubicBezTo>
                    <a:pt x="2153" y="2204"/>
                    <a:pt x="2153" y="2204"/>
                    <a:pt x="2152" y="2203"/>
                  </a:cubicBezTo>
                  <a:cubicBezTo>
                    <a:pt x="2152" y="2203"/>
                    <a:pt x="2151" y="2202"/>
                    <a:pt x="2150" y="2202"/>
                  </a:cubicBezTo>
                  <a:cubicBezTo>
                    <a:pt x="2150" y="2202"/>
                    <a:pt x="2149" y="2201"/>
                    <a:pt x="2149" y="2200"/>
                  </a:cubicBezTo>
                  <a:cubicBezTo>
                    <a:pt x="2144" y="2196"/>
                    <a:pt x="2140" y="2191"/>
                    <a:pt x="2137" y="2186"/>
                  </a:cubicBezTo>
                  <a:cubicBezTo>
                    <a:pt x="2136" y="2184"/>
                    <a:pt x="2135" y="2183"/>
                    <a:pt x="2134" y="2181"/>
                  </a:cubicBezTo>
                  <a:cubicBezTo>
                    <a:pt x="2134" y="2180"/>
                    <a:pt x="2133" y="2178"/>
                    <a:pt x="2132" y="2177"/>
                  </a:cubicBezTo>
                  <a:cubicBezTo>
                    <a:pt x="2131" y="2174"/>
                    <a:pt x="2129" y="2170"/>
                    <a:pt x="2128" y="2167"/>
                  </a:cubicBezTo>
                  <a:cubicBezTo>
                    <a:pt x="2127" y="2163"/>
                    <a:pt x="2125" y="2159"/>
                    <a:pt x="2124" y="2155"/>
                  </a:cubicBezTo>
                  <a:cubicBezTo>
                    <a:pt x="2125" y="2156"/>
                    <a:pt x="2126" y="2157"/>
                    <a:pt x="2128" y="2159"/>
                  </a:cubicBezTo>
                  <a:cubicBezTo>
                    <a:pt x="2128" y="2160"/>
                    <a:pt x="2129" y="2160"/>
                    <a:pt x="2129" y="2161"/>
                  </a:cubicBezTo>
                  <a:cubicBezTo>
                    <a:pt x="2130" y="2162"/>
                    <a:pt x="2130" y="2162"/>
                    <a:pt x="2130" y="2162"/>
                  </a:cubicBezTo>
                  <a:cubicBezTo>
                    <a:pt x="2131" y="2163"/>
                    <a:pt x="2131" y="2163"/>
                    <a:pt x="2131" y="2163"/>
                  </a:cubicBezTo>
                  <a:cubicBezTo>
                    <a:pt x="2132" y="2164"/>
                    <a:pt x="2133" y="2165"/>
                    <a:pt x="2133" y="2165"/>
                  </a:cubicBezTo>
                  <a:cubicBezTo>
                    <a:pt x="2134" y="2166"/>
                    <a:pt x="2135" y="2167"/>
                    <a:pt x="2136" y="2167"/>
                  </a:cubicBezTo>
                  <a:cubicBezTo>
                    <a:pt x="2137" y="2169"/>
                    <a:pt x="2139" y="2170"/>
                    <a:pt x="2140" y="2171"/>
                  </a:cubicBezTo>
                  <a:cubicBezTo>
                    <a:pt x="2142" y="2172"/>
                    <a:pt x="2142" y="2172"/>
                    <a:pt x="2142" y="2172"/>
                  </a:cubicBezTo>
                  <a:cubicBezTo>
                    <a:pt x="2142" y="2172"/>
                    <a:pt x="2142" y="2172"/>
                    <a:pt x="2142" y="2172"/>
                  </a:cubicBezTo>
                  <a:cubicBezTo>
                    <a:pt x="2142" y="2172"/>
                    <a:pt x="2142" y="2172"/>
                    <a:pt x="2142" y="2172"/>
                  </a:cubicBezTo>
                  <a:cubicBezTo>
                    <a:pt x="2142" y="2172"/>
                    <a:pt x="2142" y="2172"/>
                    <a:pt x="2142" y="2172"/>
                  </a:cubicBezTo>
                  <a:cubicBezTo>
                    <a:pt x="2142" y="2172"/>
                    <a:pt x="2142" y="2172"/>
                    <a:pt x="2142" y="2172"/>
                  </a:cubicBezTo>
                  <a:cubicBezTo>
                    <a:pt x="2143" y="2173"/>
                    <a:pt x="2143" y="2173"/>
                    <a:pt x="2143" y="2173"/>
                  </a:cubicBezTo>
                  <a:cubicBezTo>
                    <a:pt x="2145" y="2174"/>
                    <a:pt x="2145" y="2174"/>
                    <a:pt x="2145" y="2174"/>
                  </a:cubicBezTo>
                  <a:cubicBezTo>
                    <a:pt x="2149" y="2177"/>
                    <a:pt x="2152" y="2178"/>
                    <a:pt x="2156" y="2180"/>
                  </a:cubicBezTo>
                  <a:cubicBezTo>
                    <a:pt x="2159" y="2182"/>
                    <a:pt x="2163" y="2183"/>
                    <a:pt x="2166" y="2184"/>
                  </a:cubicBezTo>
                  <a:cubicBezTo>
                    <a:pt x="2170" y="2186"/>
                    <a:pt x="2173" y="2187"/>
                    <a:pt x="2176" y="2188"/>
                  </a:cubicBezTo>
                  <a:cubicBezTo>
                    <a:pt x="2179" y="2189"/>
                    <a:pt x="2182" y="2191"/>
                    <a:pt x="2184" y="2192"/>
                  </a:cubicBezTo>
                  <a:cubicBezTo>
                    <a:pt x="2187" y="2193"/>
                    <a:pt x="2189" y="2194"/>
                    <a:pt x="2191" y="2195"/>
                  </a:cubicBezTo>
                  <a:cubicBezTo>
                    <a:pt x="2192" y="2196"/>
                    <a:pt x="2193" y="2196"/>
                    <a:pt x="2194" y="2197"/>
                  </a:cubicBezTo>
                  <a:cubicBezTo>
                    <a:pt x="2195" y="2197"/>
                    <a:pt x="2196" y="2198"/>
                    <a:pt x="2196" y="2198"/>
                  </a:cubicBezTo>
                  <a:cubicBezTo>
                    <a:pt x="2197" y="2199"/>
                    <a:pt x="2197" y="2199"/>
                    <a:pt x="2197" y="2199"/>
                  </a:cubicBezTo>
                  <a:cubicBezTo>
                    <a:pt x="2198" y="2199"/>
                    <a:pt x="2198" y="2200"/>
                    <a:pt x="2198" y="2200"/>
                  </a:cubicBezTo>
                  <a:cubicBezTo>
                    <a:pt x="2199" y="2200"/>
                    <a:pt x="2199" y="2200"/>
                    <a:pt x="2199" y="2201"/>
                  </a:cubicBezTo>
                  <a:cubicBezTo>
                    <a:pt x="2200" y="2201"/>
                    <a:pt x="2201" y="2202"/>
                    <a:pt x="2201" y="2202"/>
                  </a:cubicBezTo>
                  <a:cubicBezTo>
                    <a:pt x="2201" y="2202"/>
                    <a:pt x="2200" y="2201"/>
                    <a:pt x="2200" y="2200"/>
                  </a:cubicBezTo>
                  <a:cubicBezTo>
                    <a:pt x="2199" y="2200"/>
                    <a:pt x="2199" y="2200"/>
                    <a:pt x="2199" y="2199"/>
                  </a:cubicBezTo>
                  <a:cubicBezTo>
                    <a:pt x="2199" y="2199"/>
                    <a:pt x="2198" y="2198"/>
                    <a:pt x="2198" y="2198"/>
                  </a:cubicBezTo>
                  <a:cubicBezTo>
                    <a:pt x="2198" y="2198"/>
                    <a:pt x="2198" y="2198"/>
                    <a:pt x="2197" y="2197"/>
                  </a:cubicBezTo>
                  <a:cubicBezTo>
                    <a:pt x="2197" y="2197"/>
                    <a:pt x="2196" y="2196"/>
                    <a:pt x="2195" y="2195"/>
                  </a:cubicBezTo>
                  <a:cubicBezTo>
                    <a:pt x="2195" y="2194"/>
                    <a:pt x="2194" y="2194"/>
                    <a:pt x="2193" y="2193"/>
                  </a:cubicBezTo>
                  <a:cubicBezTo>
                    <a:pt x="2191" y="2191"/>
                    <a:pt x="2189" y="2190"/>
                    <a:pt x="2187" y="2188"/>
                  </a:cubicBezTo>
                  <a:cubicBezTo>
                    <a:pt x="2185" y="2187"/>
                    <a:pt x="2184" y="2186"/>
                    <a:pt x="2183" y="2185"/>
                  </a:cubicBezTo>
                  <a:cubicBezTo>
                    <a:pt x="2181" y="2184"/>
                    <a:pt x="2180" y="2184"/>
                    <a:pt x="2178" y="2183"/>
                  </a:cubicBezTo>
                  <a:cubicBezTo>
                    <a:pt x="2175" y="2181"/>
                    <a:pt x="2172" y="2180"/>
                    <a:pt x="2169" y="2178"/>
                  </a:cubicBezTo>
                  <a:cubicBezTo>
                    <a:pt x="2167" y="2177"/>
                    <a:pt x="2166" y="2176"/>
                    <a:pt x="2164" y="2176"/>
                  </a:cubicBezTo>
                  <a:cubicBezTo>
                    <a:pt x="2163" y="2175"/>
                    <a:pt x="2161" y="2174"/>
                    <a:pt x="2159" y="2173"/>
                  </a:cubicBezTo>
                  <a:cubicBezTo>
                    <a:pt x="2156" y="2171"/>
                    <a:pt x="2153" y="2170"/>
                    <a:pt x="2150" y="2168"/>
                  </a:cubicBezTo>
                  <a:cubicBezTo>
                    <a:pt x="2147" y="2166"/>
                    <a:pt x="2147" y="2166"/>
                    <a:pt x="2147" y="2166"/>
                  </a:cubicBezTo>
                  <a:cubicBezTo>
                    <a:pt x="2146" y="2166"/>
                    <a:pt x="2146" y="2166"/>
                    <a:pt x="2146" y="2166"/>
                  </a:cubicBezTo>
                  <a:cubicBezTo>
                    <a:pt x="2146" y="2166"/>
                    <a:pt x="2146" y="2166"/>
                    <a:pt x="2146" y="2166"/>
                  </a:cubicBezTo>
                  <a:cubicBezTo>
                    <a:pt x="2146" y="2166"/>
                    <a:pt x="2146" y="2166"/>
                    <a:pt x="2146" y="2166"/>
                  </a:cubicBezTo>
                  <a:cubicBezTo>
                    <a:pt x="2146" y="2166"/>
                    <a:pt x="2146" y="2166"/>
                    <a:pt x="2146" y="2166"/>
                  </a:cubicBezTo>
                  <a:cubicBezTo>
                    <a:pt x="2146" y="2166"/>
                    <a:pt x="2146" y="2166"/>
                    <a:pt x="2146" y="2166"/>
                  </a:cubicBezTo>
                  <a:cubicBezTo>
                    <a:pt x="2145" y="2165"/>
                    <a:pt x="2145" y="2165"/>
                    <a:pt x="2145" y="2165"/>
                  </a:cubicBezTo>
                  <a:cubicBezTo>
                    <a:pt x="2143" y="2164"/>
                    <a:pt x="2142" y="2163"/>
                    <a:pt x="2141" y="2161"/>
                  </a:cubicBezTo>
                  <a:cubicBezTo>
                    <a:pt x="2138" y="2159"/>
                    <a:pt x="2135" y="2157"/>
                    <a:pt x="2133" y="2154"/>
                  </a:cubicBezTo>
                  <a:cubicBezTo>
                    <a:pt x="2130" y="2152"/>
                    <a:pt x="2128" y="2149"/>
                    <a:pt x="2126" y="2147"/>
                  </a:cubicBezTo>
                  <a:cubicBezTo>
                    <a:pt x="2126" y="2145"/>
                    <a:pt x="2125" y="2144"/>
                    <a:pt x="2124" y="2143"/>
                  </a:cubicBezTo>
                  <a:cubicBezTo>
                    <a:pt x="2123" y="2142"/>
                    <a:pt x="2123" y="2142"/>
                    <a:pt x="2123" y="2141"/>
                  </a:cubicBezTo>
                  <a:cubicBezTo>
                    <a:pt x="2122" y="2140"/>
                    <a:pt x="2122" y="2140"/>
                    <a:pt x="2121" y="2139"/>
                  </a:cubicBezTo>
                  <a:cubicBezTo>
                    <a:pt x="2121" y="2139"/>
                    <a:pt x="2121" y="2138"/>
                    <a:pt x="2121" y="2138"/>
                  </a:cubicBezTo>
                  <a:cubicBezTo>
                    <a:pt x="2120" y="2134"/>
                    <a:pt x="2119" y="2129"/>
                    <a:pt x="2119" y="2125"/>
                  </a:cubicBezTo>
                  <a:cubicBezTo>
                    <a:pt x="2118" y="2122"/>
                    <a:pt x="2118" y="2118"/>
                    <a:pt x="2117" y="2114"/>
                  </a:cubicBezTo>
                  <a:cubicBezTo>
                    <a:pt x="2117" y="2111"/>
                    <a:pt x="2116" y="2107"/>
                    <a:pt x="2115" y="2104"/>
                  </a:cubicBezTo>
                  <a:cubicBezTo>
                    <a:pt x="2114" y="2097"/>
                    <a:pt x="2113" y="2090"/>
                    <a:pt x="2111" y="2084"/>
                  </a:cubicBezTo>
                  <a:cubicBezTo>
                    <a:pt x="2110" y="2078"/>
                    <a:pt x="2108" y="2072"/>
                    <a:pt x="2105" y="2067"/>
                  </a:cubicBezTo>
                  <a:cubicBezTo>
                    <a:pt x="2103" y="2062"/>
                    <a:pt x="2101" y="2057"/>
                    <a:pt x="2098" y="2053"/>
                  </a:cubicBezTo>
                  <a:cubicBezTo>
                    <a:pt x="2098" y="2052"/>
                    <a:pt x="2097" y="2051"/>
                    <a:pt x="2097" y="2051"/>
                  </a:cubicBezTo>
                  <a:cubicBezTo>
                    <a:pt x="2096" y="2050"/>
                    <a:pt x="2096" y="2049"/>
                    <a:pt x="2095" y="2048"/>
                  </a:cubicBezTo>
                  <a:cubicBezTo>
                    <a:pt x="2136" y="2075"/>
                    <a:pt x="2164" y="2104"/>
                    <a:pt x="2164" y="2104"/>
                  </a:cubicBezTo>
                  <a:cubicBezTo>
                    <a:pt x="2164" y="2104"/>
                    <a:pt x="2145" y="2076"/>
                    <a:pt x="2114" y="2049"/>
                  </a:cubicBezTo>
                  <a:cubicBezTo>
                    <a:pt x="2116" y="2049"/>
                    <a:pt x="2118" y="2050"/>
                    <a:pt x="2120" y="2050"/>
                  </a:cubicBezTo>
                  <a:cubicBezTo>
                    <a:pt x="2122" y="2051"/>
                    <a:pt x="2124" y="2051"/>
                    <a:pt x="2126" y="2052"/>
                  </a:cubicBezTo>
                  <a:cubicBezTo>
                    <a:pt x="2128" y="2053"/>
                    <a:pt x="2130" y="2053"/>
                    <a:pt x="2132" y="2054"/>
                  </a:cubicBezTo>
                  <a:cubicBezTo>
                    <a:pt x="2133" y="2054"/>
                    <a:pt x="2134" y="2055"/>
                    <a:pt x="2135" y="2055"/>
                  </a:cubicBezTo>
                  <a:cubicBezTo>
                    <a:pt x="2136" y="2055"/>
                    <a:pt x="2136" y="2056"/>
                    <a:pt x="2137" y="2056"/>
                  </a:cubicBezTo>
                  <a:cubicBezTo>
                    <a:pt x="2137" y="2056"/>
                    <a:pt x="2137" y="2056"/>
                    <a:pt x="2137" y="2056"/>
                  </a:cubicBezTo>
                  <a:cubicBezTo>
                    <a:pt x="2137" y="2056"/>
                    <a:pt x="2137" y="2056"/>
                    <a:pt x="2137" y="2056"/>
                  </a:cubicBezTo>
                  <a:cubicBezTo>
                    <a:pt x="2137" y="2056"/>
                    <a:pt x="2137" y="2056"/>
                    <a:pt x="2137" y="2056"/>
                  </a:cubicBezTo>
                  <a:cubicBezTo>
                    <a:pt x="2137" y="2056"/>
                    <a:pt x="2137" y="2056"/>
                    <a:pt x="2137" y="2056"/>
                  </a:cubicBezTo>
                  <a:cubicBezTo>
                    <a:pt x="2137" y="2056"/>
                    <a:pt x="2137" y="2056"/>
                    <a:pt x="2137" y="2056"/>
                  </a:cubicBezTo>
                  <a:cubicBezTo>
                    <a:pt x="2138" y="2057"/>
                    <a:pt x="2138" y="2057"/>
                    <a:pt x="2138" y="2057"/>
                  </a:cubicBezTo>
                  <a:cubicBezTo>
                    <a:pt x="2140" y="2057"/>
                    <a:pt x="2140" y="2057"/>
                    <a:pt x="2140" y="2057"/>
                  </a:cubicBezTo>
                  <a:cubicBezTo>
                    <a:pt x="2140" y="2058"/>
                    <a:pt x="2140" y="2058"/>
                    <a:pt x="2141" y="2058"/>
                  </a:cubicBezTo>
                  <a:cubicBezTo>
                    <a:pt x="2142" y="2059"/>
                    <a:pt x="2143" y="2059"/>
                    <a:pt x="2144" y="2060"/>
                  </a:cubicBezTo>
                  <a:cubicBezTo>
                    <a:pt x="2145" y="2061"/>
                    <a:pt x="2147" y="2062"/>
                    <a:pt x="2149" y="2064"/>
                  </a:cubicBezTo>
                  <a:cubicBezTo>
                    <a:pt x="2151" y="2065"/>
                    <a:pt x="2152" y="2066"/>
                    <a:pt x="2154" y="2068"/>
                  </a:cubicBezTo>
                  <a:cubicBezTo>
                    <a:pt x="2156" y="2069"/>
                    <a:pt x="2157" y="2071"/>
                    <a:pt x="2159" y="2072"/>
                  </a:cubicBezTo>
                  <a:cubicBezTo>
                    <a:pt x="2165" y="2078"/>
                    <a:pt x="2171" y="2083"/>
                    <a:pt x="2177" y="2088"/>
                  </a:cubicBezTo>
                  <a:cubicBezTo>
                    <a:pt x="2182" y="2092"/>
                    <a:pt x="2186" y="2096"/>
                    <a:pt x="2189" y="2098"/>
                  </a:cubicBezTo>
                  <a:cubicBezTo>
                    <a:pt x="2191" y="2100"/>
                    <a:pt x="2192" y="2101"/>
                    <a:pt x="2193" y="2102"/>
                  </a:cubicBezTo>
                  <a:cubicBezTo>
                    <a:pt x="2194" y="2102"/>
                    <a:pt x="2194" y="2103"/>
                    <a:pt x="2194" y="2103"/>
                  </a:cubicBezTo>
                  <a:cubicBezTo>
                    <a:pt x="2194" y="2103"/>
                    <a:pt x="2194" y="2102"/>
                    <a:pt x="2193" y="2101"/>
                  </a:cubicBezTo>
                  <a:cubicBezTo>
                    <a:pt x="2193" y="2100"/>
                    <a:pt x="2192" y="2099"/>
                    <a:pt x="2190" y="2097"/>
                  </a:cubicBezTo>
                  <a:cubicBezTo>
                    <a:pt x="2189" y="2096"/>
                    <a:pt x="2188" y="2094"/>
                    <a:pt x="2186" y="2092"/>
                  </a:cubicBezTo>
                  <a:cubicBezTo>
                    <a:pt x="2184" y="2089"/>
                    <a:pt x="2182" y="2087"/>
                    <a:pt x="2180" y="2084"/>
                  </a:cubicBezTo>
                  <a:cubicBezTo>
                    <a:pt x="2175" y="2079"/>
                    <a:pt x="2170" y="2073"/>
                    <a:pt x="2164" y="2067"/>
                  </a:cubicBezTo>
                  <a:cubicBezTo>
                    <a:pt x="2162" y="2065"/>
                    <a:pt x="2161" y="2064"/>
                    <a:pt x="2159" y="2062"/>
                  </a:cubicBezTo>
                  <a:cubicBezTo>
                    <a:pt x="2157" y="2061"/>
                    <a:pt x="2156" y="2059"/>
                    <a:pt x="2154" y="2058"/>
                  </a:cubicBezTo>
                  <a:cubicBezTo>
                    <a:pt x="2152" y="2056"/>
                    <a:pt x="2150" y="2055"/>
                    <a:pt x="2148" y="2053"/>
                  </a:cubicBezTo>
                  <a:cubicBezTo>
                    <a:pt x="2147" y="2053"/>
                    <a:pt x="2146" y="2052"/>
                    <a:pt x="2145" y="2051"/>
                  </a:cubicBezTo>
                  <a:cubicBezTo>
                    <a:pt x="2144" y="2051"/>
                    <a:pt x="2144" y="2051"/>
                    <a:pt x="2143" y="2050"/>
                  </a:cubicBezTo>
                  <a:cubicBezTo>
                    <a:pt x="2143" y="2050"/>
                    <a:pt x="2142" y="2050"/>
                    <a:pt x="2142" y="2050"/>
                  </a:cubicBezTo>
                  <a:cubicBezTo>
                    <a:pt x="2141" y="2049"/>
                    <a:pt x="2141" y="2049"/>
                    <a:pt x="2141" y="2049"/>
                  </a:cubicBezTo>
                  <a:cubicBezTo>
                    <a:pt x="2141" y="2049"/>
                    <a:pt x="2141" y="2049"/>
                    <a:pt x="2141" y="2049"/>
                  </a:cubicBezTo>
                  <a:cubicBezTo>
                    <a:pt x="2140" y="2049"/>
                    <a:pt x="2140" y="2049"/>
                    <a:pt x="2140" y="2049"/>
                  </a:cubicBezTo>
                  <a:cubicBezTo>
                    <a:pt x="2139" y="2048"/>
                    <a:pt x="2139" y="2048"/>
                    <a:pt x="2138" y="2048"/>
                  </a:cubicBezTo>
                  <a:cubicBezTo>
                    <a:pt x="2137" y="2048"/>
                    <a:pt x="2136" y="2047"/>
                    <a:pt x="2135" y="2047"/>
                  </a:cubicBezTo>
                  <a:cubicBezTo>
                    <a:pt x="2133" y="2046"/>
                    <a:pt x="2130" y="2045"/>
                    <a:pt x="2128" y="2045"/>
                  </a:cubicBezTo>
                  <a:cubicBezTo>
                    <a:pt x="2126" y="2044"/>
                    <a:pt x="2124" y="2044"/>
                    <a:pt x="2121" y="2043"/>
                  </a:cubicBezTo>
                  <a:cubicBezTo>
                    <a:pt x="2119" y="2043"/>
                    <a:pt x="2117" y="2042"/>
                    <a:pt x="2115" y="2042"/>
                  </a:cubicBezTo>
                  <a:cubicBezTo>
                    <a:pt x="2110" y="2040"/>
                    <a:pt x="2106" y="2039"/>
                    <a:pt x="2101" y="2038"/>
                  </a:cubicBezTo>
                  <a:cubicBezTo>
                    <a:pt x="2085" y="2025"/>
                    <a:pt x="2066" y="2013"/>
                    <a:pt x="2045" y="2005"/>
                  </a:cubicBezTo>
                  <a:cubicBezTo>
                    <a:pt x="2043" y="2004"/>
                    <a:pt x="2042" y="2004"/>
                    <a:pt x="2040" y="2003"/>
                  </a:cubicBezTo>
                  <a:cubicBezTo>
                    <a:pt x="2046" y="2003"/>
                    <a:pt x="2052" y="2003"/>
                    <a:pt x="2059" y="2003"/>
                  </a:cubicBezTo>
                  <a:cubicBezTo>
                    <a:pt x="2061" y="2003"/>
                    <a:pt x="2063" y="2003"/>
                    <a:pt x="2065" y="2003"/>
                  </a:cubicBezTo>
                  <a:cubicBezTo>
                    <a:pt x="2067" y="2003"/>
                    <a:pt x="2069" y="2003"/>
                    <a:pt x="2071" y="2003"/>
                  </a:cubicBezTo>
                  <a:cubicBezTo>
                    <a:pt x="2075" y="2003"/>
                    <a:pt x="2078" y="2003"/>
                    <a:pt x="2082" y="2003"/>
                  </a:cubicBezTo>
                  <a:cubicBezTo>
                    <a:pt x="2090" y="2003"/>
                    <a:pt x="2099" y="2004"/>
                    <a:pt x="2107" y="2004"/>
                  </a:cubicBezTo>
                  <a:cubicBezTo>
                    <a:pt x="2115" y="2005"/>
                    <a:pt x="2123" y="2006"/>
                    <a:pt x="2131" y="2008"/>
                  </a:cubicBezTo>
                  <a:cubicBezTo>
                    <a:pt x="2131" y="2008"/>
                    <a:pt x="2133" y="2008"/>
                    <a:pt x="2133" y="2008"/>
                  </a:cubicBezTo>
                  <a:cubicBezTo>
                    <a:pt x="2134" y="2008"/>
                    <a:pt x="2135" y="2009"/>
                    <a:pt x="2136" y="2009"/>
                  </a:cubicBezTo>
                  <a:cubicBezTo>
                    <a:pt x="2136" y="2009"/>
                    <a:pt x="2137" y="2009"/>
                    <a:pt x="2138" y="2010"/>
                  </a:cubicBezTo>
                  <a:cubicBezTo>
                    <a:pt x="2139" y="2011"/>
                    <a:pt x="2140" y="2011"/>
                    <a:pt x="2141" y="2012"/>
                  </a:cubicBezTo>
                  <a:cubicBezTo>
                    <a:pt x="2142" y="2013"/>
                    <a:pt x="2142" y="2013"/>
                    <a:pt x="2143" y="2014"/>
                  </a:cubicBezTo>
                  <a:cubicBezTo>
                    <a:pt x="2143" y="2014"/>
                    <a:pt x="2144" y="2015"/>
                    <a:pt x="2145" y="2015"/>
                  </a:cubicBezTo>
                  <a:cubicBezTo>
                    <a:pt x="2147" y="2018"/>
                    <a:pt x="2150" y="2020"/>
                    <a:pt x="2153" y="2023"/>
                  </a:cubicBezTo>
                  <a:cubicBezTo>
                    <a:pt x="2155" y="2027"/>
                    <a:pt x="2158" y="2030"/>
                    <a:pt x="2161" y="2034"/>
                  </a:cubicBezTo>
                  <a:cubicBezTo>
                    <a:pt x="2164" y="2038"/>
                    <a:pt x="2166" y="2042"/>
                    <a:pt x="2169" y="2047"/>
                  </a:cubicBezTo>
                  <a:cubicBezTo>
                    <a:pt x="2170" y="2048"/>
                    <a:pt x="2170" y="2049"/>
                    <a:pt x="2171" y="2050"/>
                  </a:cubicBezTo>
                  <a:cubicBezTo>
                    <a:pt x="2172" y="2051"/>
                    <a:pt x="2172" y="2053"/>
                    <a:pt x="2173" y="2054"/>
                  </a:cubicBezTo>
                  <a:cubicBezTo>
                    <a:pt x="2174" y="2056"/>
                    <a:pt x="2176" y="2059"/>
                    <a:pt x="2177" y="2061"/>
                  </a:cubicBezTo>
                  <a:cubicBezTo>
                    <a:pt x="2180" y="2066"/>
                    <a:pt x="2182" y="2071"/>
                    <a:pt x="2185" y="2076"/>
                  </a:cubicBezTo>
                  <a:cubicBezTo>
                    <a:pt x="2189" y="2081"/>
                    <a:pt x="2192" y="2085"/>
                    <a:pt x="2195" y="2090"/>
                  </a:cubicBezTo>
                  <a:cubicBezTo>
                    <a:pt x="2196" y="2091"/>
                    <a:pt x="2197" y="2092"/>
                    <a:pt x="2198" y="2093"/>
                  </a:cubicBezTo>
                  <a:cubicBezTo>
                    <a:pt x="2199" y="2094"/>
                    <a:pt x="2199" y="2094"/>
                    <a:pt x="2199" y="2095"/>
                  </a:cubicBezTo>
                  <a:cubicBezTo>
                    <a:pt x="2200" y="2096"/>
                    <a:pt x="2200" y="2096"/>
                    <a:pt x="2200" y="2096"/>
                  </a:cubicBezTo>
                  <a:cubicBezTo>
                    <a:pt x="2201" y="2096"/>
                    <a:pt x="2201" y="2096"/>
                    <a:pt x="2201" y="2096"/>
                  </a:cubicBezTo>
                  <a:cubicBezTo>
                    <a:pt x="2201" y="2097"/>
                    <a:pt x="2201" y="2097"/>
                    <a:pt x="2201" y="2097"/>
                  </a:cubicBezTo>
                  <a:cubicBezTo>
                    <a:pt x="2202" y="2097"/>
                    <a:pt x="2203" y="2098"/>
                    <a:pt x="2204" y="2099"/>
                  </a:cubicBezTo>
                  <a:cubicBezTo>
                    <a:pt x="2205" y="2100"/>
                    <a:pt x="2206" y="2101"/>
                    <a:pt x="2207" y="2102"/>
                  </a:cubicBezTo>
                  <a:cubicBezTo>
                    <a:pt x="2211" y="2106"/>
                    <a:pt x="2215" y="2109"/>
                    <a:pt x="2219" y="2112"/>
                  </a:cubicBezTo>
                  <a:cubicBezTo>
                    <a:pt x="2224" y="2115"/>
                    <a:pt x="2228" y="2117"/>
                    <a:pt x="2232" y="2119"/>
                  </a:cubicBezTo>
                  <a:cubicBezTo>
                    <a:pt x="2236" y="2121"/>
                    <a:pt x="2239" y="2122"/>
                    <a:pt x="2243" y="2123"/>
                  </a:cubicBezTo>
                  <a:cubicBezTo>
                    <a:pt x="2245" y="2124"/>
                    <a:pt x="2246" y="2124"/>
                    <a:pt x="2248" y="2124"/>
                  </a:cubicBezTo>
                  <a:cubicBezTo>
                    <a:pt x="2249" y="2125"/>
                    <a:pt x="2250" y="2125"/>
                    <a:pt x="2252" y="2125"/>
                  </a:cubicBezTo>
                  <a:cubicBezTo>
                    <a:pt x="2253" y="2126"/>
                    <a:pt x="2254" y="2126"/>
                    <a:pt x="2255" y="2126"/>
                  </a:cubicBezTo>
                  <a:cubicBezTo>
                    <a:pt x="2256" y="2126"/>
                    <a:pt x="2257" y="2126"/>
                    <a:pt x="2257" y="2126"/>
                  </a:cubicBezTo>
                  <a:cubicBezTo>
                    <a:pt x="2259" y="2126"/>
                    <a:pt x="2259" y="2126"/>
                    <a:pt x="2259" y="2126"/>
                  </a:cubicBezTo>
                  <a:cubicBezTo>
                    <a:pt x="2259" y="2126"/>
                    <a:pt x="2259" y="2126"/>
                    <a:pt x="2257" y="2126"/>
                  </a:cubicBezTo>
                  <a:cubicBezTo>
                    <a:pt x="2257" y="2126"/>
                    <a:pt x="2256" y="2125"/>
                    <a:pt x="2255" y="2125"/>
                  </a:cubicBezTo>
                  <a:cubicBezTo>
                    <a:pt x="2254" y="2125"/>
                    <a:pt x="2253" y="2124"/>
                    <a:pt x="2252" y="2124"/>
                  </a:cubicBezTo>
                  <a:cubicBezTo>
                    <a:pt x="2251" y="2123"/>
                    <a:pt x="2250" y="2123"/>
                    <a:pt x="2248" y="2122"/>
                  </a:cubicBezTo>
                  <a:cubicBezTo>
                    <a:pt x="2247" y="2122"/>
                    <a:pt x="2246" y="2121"/>
                    <a:pt x="2244" y="2120"/>
                  </a:cubicBezTo>
                  <a:cubicBezTo>
                    <a:pt x="2241" y="2119"/>
                    <a:pt x="2237" y="2117"/>
                    <a:pt x="2234" y="2115"/>
                  </a:cubicBezTo>
                  <a:cubicBezTo>
                    <a:pt x="2230" y="2113"/>
                    <a:pt x="2227" y="2110"/>
                    <a:pt x="2223" y="2107"/>
                  </a:cubicBezTo>
                  <a:cubicBezTo>
                    <a:pt x="2219" y="2104"/>
                    <a:pt x="2215" y="2101"/>
                    <a:pt x="2212" y="2097"/>
                  </a:cubicBezTo>
                  <a:cubicBezTo>
                    <a:pt x="2211" y="2096"/>
                    <a:pt x="2210" y="2095"/>
                    <a:pt x="2209" y="2095"/>
                  </a:cubicBezTo>
                  <a:cubicBezTo>
                    <a:pt x="2208" y="2094"/>
                    <a:pt x="2207" y="2093"/>
                    <a:pt x="2206" y="2092"/>
                  </a:cubicBezTo>
                  <a:cubicBezTo>
                    <a:pt x="2206" y="2091"/>
                    <a:pt x="2206" y="2091"/>
                    <a:pt x="2206" y="2091"/>
                  </a:cubicBezTo>
                  <a:cubicBezTo>
                    <a:pt x="2206" y="2091"/>
                    <a:pt x="2206" y="2091"/>
                    <a:pt x="2206" y="2091"/>
                  </a:cubicBezTo>
                  <a:cubicBezTo>
                    <a:pt x="2205" y="2090"/>
                    <a:pt x="2205" y="2090"/>
                    <a:pt x="2205" y="2090"/>
                  </a:cubicBezTo>
                  <a:cubicBezTo>
                    <a:pt x="2205" y="2089"/>
                    <a:pt x="2204" y="2089"/>
                    <a:pt x="2204" y="2088"/>
                  </a:cubicBezTo>
                  <a:cubicBezTo>
                    <a:pt x="2203" y="2087"/>
                    <a:pt x="2202" y="2086"/>
                    <a:pt x="2201" y="2085"/>
                  </a:cubicBezTo>
                  <a:cubicBezTo>
                    <a:pt x="2198" y="2081"/>
                    <a:pt x="2195" y="2076"/>
                    <a:pt x="2192" y="2072"/>
                  </a:cubicBezTo>
                  <a:cubicBezTo>
                    <a:pt x="2189" y="2067"/>
                    <a:pt x="2186" y="2062"/>
                    <a:pt x="2184" y="2057"/>
                  </a:cubicBezTo>
                  <a:cubicBezTo>
                    <a:pt x="2182" y="2055"/>
                    <a:pt x="2181" y="2052"/>
                    <a:pt x="2179" y="2050"/>
                  </a:cubicBezTo>
                  <a:cubicBezTo>
                    <a:pt x="2178" y="2049"/>
                    <a:pt x="2178" y="2048"/>
                    <a:pt x="2177" y="2046"/>
                  </a:cubicBezTo>
                  <a:cubicBezTo>
                    <a:pt x="2176" y="2045"/>
                    <a:pt x="2176" y="2044"/>
                    <a:pt x="2175" y="2043"/>
                  </a:cubicBezTo>
                  <a:cubicBezTo>
                    <a:pt x="2172" y="2039"/>
                    <a:pt x="2169" y="2034"/>
                    <a:pt x="2165" y="2031"/>
                  </a:cubicBezTo>
                  <a:cubicBezTo>
                    <a:pt x="2162" y="2027"/>
                    <a:pt x="2159" y="2023"/>
                    <a:pt x="2156" y="2020"/>
                  </a:cubicBezTo>
                  <a:cubicBezTo>
                    <a:pt x="2153" y="2017"/>
                    <a:pt x="2149" y="2015"/>
                    <a:pt x="2146" y="2013"/>
                  </a:cubicBezTo>
                  <a:cubicBezTo>
                    <a:pt x="2146" y="2012"/>
                    <a:pt x="2145" y="2012"/>
                    <a:pt x="2144" y="2012"/>
                  </a:cubicBezTo>
                  <a:cubicBezTo>
                    <a:pt x="2144" y="2011"/>
                    <a:pt x="2143" y="2011"/>
                    <a:pt x="2142" y="2010"/>
                  </a:cubicBezTo>
                  <a:cubicBezTo>
                    <a:pt x="2142" y="2010"/>
                    <a:pt x="2141" y="2010"/>
                    <a:pt x="2141" y="2010"/>
                  </a:cubicBezTo>
                  <a:cubicBezTo>
                    <a:pt x="2141" y="2010"/>
                    <a:pt x="2142" y="2010"/>
                    <a:pt x="2142" y="2010"/>
                  </a:cubicBezTo>
                  <a:cubicBezTo>
                    <a:pt x="2144" y="2010"/>
                    <a:pt x="2146" y="2011"/>
                    <a:pt x="2148" y="2011"/>
                  </a:cubicBezTo>
                  <a:cubicBezTo>
                    <a:pt x="2150" y="2012"/>
                    <a:pt x="2151" y="2012"/>
                    <a:pt x="2153" y="2013"/>
                  </a:cubicBezTo>
                  <a:cubicBezTo>
                    <a:pt x="2155" y="2013"/>
                    <a:pt x="2157" y="2014"/>
                    <a:pt x="2159" y="2014"/>
                  </a:cubicBezTo>
                  <a:cubicBezTo>
                    <a:pt x="2160" y="2015"/>
                    <a:pt x="2162" y="2015"/>
                    <a:pt x="2164" y="2016"/>
                  </a:cubicBezTo>
                  <a:cubicBezTo>
                    <a:pt x="2166" y="2017"/>
                    <a:pt x="2167" y="2017"/>
                    <a:pt x="2169" y="2018"/>
                  </a:cubicBezTo>
                  <a:cubicBezTo>
                    <a:pt x="2171" y="2018"/>
                    <a:pt x="2172" y="2019"/>
                    <a:pt x="2174" y="2020"/>
                  </a:cubicBezTo>
                  <a:cubicBezTo>
                    <a:pt x="2175" y="2020"/>
                    <a:pt x="2176" y="2020"/>
                    <a:pt x="2176" y="2021"/>
                  </a:cubicBezTo>
                  <a:cubicBezTo>
                    <a:pt x="2177" y="2021"/>
                    <a:pt x="2178" y="2021"/>
                    <a:pt x="2179" y="2022"/>
                  </a:cubicBezTo>
                  <a:cubicBezTo>
                    <a:pt x="2180" y="2022"/>
                    <a:pt x="2182" y="2023"/>
                    <a:pt x="2183" y="2023"/>
                  </a:cubicBezTo>
                  <a:cubicBezTo>
                    <a:pt x="2185" y="2024"/>
                    <a:pt x="2186" y="2025"/>
                    <a:pt x="2188" y="2025"/>
                  </a:cubicBezTo>
                  <a:cubicBezTo>
                    <a:pt x="2189" y="2026"/>
                    <a:pt x="2191" y="2027"/>
                    <a:pt x="2192" y="2027"/>
                  </a:cubicBezTo>
                  <a:cubicBezTo>
                    <a:pt x="2193" y="2028"/>
                    <a:pt x="2193" y="2028"/>
                    <a:pt x="2194" y="2028"/>
                  </a:cubicBezTo>
                  <a:cubicBezTo>
                    <a:pt x="2195" y="2029"/>
                    <a:pt x="2195" y="2029"/>
                    <a:pt x="2196" y="2030"/>
                  </a:cubicBezTo>
                  <a:cubicBezTo>
                    <a:pt x="2197" y="2030"/>
                    <a:pt x="2198" y="2031"/>
                    <a:pt x="2200" y="2032"/>
                  </a:cubicBezTo>
                  <a:cubicBezTo>
                    <a:pt x="2201" y="2032"/>
                    <a:pt x="2202" y="2033"/>
                    <a:pt x="2203" y="2034"/>
                  </a:cubicBezTo>
                  <a:cubicBezTo>
                    <a:pt x="2204" y="2034"/>
                    <a:pt x="2204" y="2034"/>
                    <a:pt x="2205" y="2035"/>
                  </a:cubicBezTo>
                  <a:cubicBezTo>
                    <a:pt x="2205" y="2035"/>
                    <a:pt x="2206" y="2035"/>
                    <a:pt x="2206" y="2036"/>
                  </a:cubicBezTo>
                  <a:cubicBezTo>
                    <a:pt x="2209" y="2037"/>
                    <a:pt x="2211" y="2038"/>
                    <a:pt x="2212" y="2039"/>
                  </a:cubicBezTo>
                  <a:cubicBezTo>
                    <a:pt x="2214" y="2041"/>
                    <a:pt x="2216" y="2042"/>
                    <a:pt x="2217" y="2043"/>
                  </a:cubicBezTo>
                  <a:cubicBezTo>
                    <a:pt x="2219" y="2044"/>
                    <a:pt x="2220" y="2045"/>
                    <a:pt x="2221" y="2045"/>
                  </a:cubicBezTo>
                  <a:cubicBezTo>
                    <a:pt x="2222" y="2046"/>
                    <a:pt x="2223" y="2047"/>
                    <a:pt x="2224" y="2048"/>
                  </a:cubicBezTo>
                  <a:cubicBezTo>
                    <a:pt x="2225" y="2049"/>
                    <a:pt x="2226" y="2049"/>
                    <a:pt x="2226" y="2049"/>
                  </a:cubicBezTo>
                  <a:cubicBezTo>
                    <a:pt x="2226" y="2049"/>
                    <a:pt x="2225" y="2049"/>
                    <a:pt x="2224" y="2047"/>
                  </a:cubicBezTo>
                  <a:cubicBezTo>
                    <a:pt x="2223" y="2047"/>
                    <a:pt x="2223" y="2046"/>
                    <a:pt x="2222" y="2045"/>
                  </a:cubicBezTo>
                  <a:cubicBezTo>
                    <a:pt x="2221" y="2044"/>
                    <a:pt x="2220" y="2043"/>
                    <a:pt x="2218" y="2041"/>
                  </a:cubicBezTo>
                  <a:cubicBezTo>
                    <a:pt x="2217" y="2040"/>
                    <a:pt x="2215" y="2039"/>
                    <a:pt x="2214" y="2037"/>
                  </a:cubicBezTo>
                  <a:cubicBezTo>
                    <a:pt x="2212" y="2036"/>
                    <a:pt x="2210" y="2035"/>
                    <a:pt x="2208" y="2033"/>
                  </a:cubicBezTo>
                  <a:cubicBezTo>
                    <a:pt x="2208" y="2033"/>
                    <a:pt x="2207" y="2032"/>
                    <a:pt x="2207" y="2032"/>
                  </a:cubicBezTo>
                  <a:cubicBezTo>
                    <a:pt x="2206" y="2031"/>
                    <a:pt x="2206" y="2031"/>
                    <a:pt x="2205" y="2031"/>
                  </a:cubicBezTo>
                  <a:cubicBezTo>
                    <a:pt x="2204" y="2030"/>
                    <a:pt x="2203" y="2029"/>
                    <a:pt x="2202" y="2028"/>
                  </a:cubicBezTo>
                  <a:cubicBezTo>
                    <a:pt x="2201" y="2027"/>
                    <a:pt x="2199" y="2027"/>
                    <a:pt x="2198" y="2026"/>
                  </a:cubicBezTo>
                  <a:cubicBezTo>
                    <a:pt x="2197" y="2025"/>
                    <a:pt x="2197" y="2025"/>
                    <a:pt x="2196" y="2025"/>
                  </a:cubicBezTo>
                  <a:cubicBezTo>
                    <a:pt x="2195" y="2024"/>
                    <a:pt x="2195" y="2024"/>
                    <a:pt x="2194" y="2023"/>
                  </a:cubicBezTo>
                  <a:cubicBezTo>
                    <a:pt x="2189" y="2020"/>
                    <a:pt x="2183" y="2017"/>
                    <a:pt x="2176" y="2014"/>
                  </a:cubicBezTo>
                  <a:cubicBezTo>
                    <a:pt x="2175" y="2013"/>
                    <a:pt x="2173" y="2013"/>
                    <a:pt x="2171" y="2012"/>
                  </a:cubicBezTo>
                  <a:cubicBezTo>
                    <a:pt x="2170" y="2011"/>
                    <a:pt x="2168" y="2011"/>
                    <a:pt x="2166" y="2010"/>
                  </a:cubicBezTo>
                  <a:cubicBezTo>
                    <a:pt x="2164" y="2009"/>
                    <a:pt x="2163" y="2009"/>
                    <a:pt x="2161" y="2008"/>
                  </a:cubicBezTo>
                  <a:cubicBezTo>
                    <a:pt x="2159" y="2007"/>
                    <a:pt x="2157" y="2007"/>
                    <a:pt x="2155" y="2006"/>
                  </a:cubicBezTo>
                  <a:cubicBezTo>
                    <a:pt x="2153" y="2005"/>
                    <a:pt x="2152" y="2005"/>
                    <a:pt x="2150" y="2004"/>
                  </a:cubicBezTo>
                  <a:cubicBezTo>
                    <a:pt x="2148" y="2004"/>
                    <a:pt x="2146" y="2003"/>
                    <a:pt x="2144" y="2003"/>
                  </a:cubicBezTo>
                  <a:cubicBezTo>
                    <a:pt x="2143" y="2003"/>
                    <a:pt x="2142" y="2002"/>
                    <a:pt x="2141" y="2002"/>
                  </a:cubicBezTo>
                  <a:cubicBezTo>
                    <a:pt x="2140" y="2002"/>
                    <a:pt x="2139" y="2002"/>
                    <a:pt x="2138" y="2001"/>
                  </a:cubicBezTo>
                  <a:cubicBezTo>
                    <a:pt x="2137" y="2001"/>
                    <a:pt x="2136" y="2001"/>
                    <a:pt x="2135" y="2001"/>
                  </a:cubicBezTo>
                  <a:cubicBezTo>
                    <a:pt x="2134" y="2001"/>
                    <a:pt x="2133" y="2000"/>
                    <a:pt x="2132" y="2000"/>
                  </a:cubicBezTo>
                  <a:cubicBezTo>
                    <a:pt x="2124" y="1999"/>
                    <a:pt x="2116" y="1997"/>
                    <a:pt x="2107" y="1997"/>
                  </a:cubicBezTo>
                  <a:cubicBezTo>
                    <a:pt x="2099" y="1996"/>
                    <a:pt x="2091" y="1995"/>
                    <a:pt x="2083" y="1995"/>
                  </a:cubicBezTo>
                  <a:cubicBezTo>
                    <a:pt x="2079" y="1995"/>
                    <a:pt x="2075" y="1995"/>
                    <a:pt x="2071" y="1995"/>
                  </a:cubicBezTo>
                  <a:cubicBezTo>
                    <a:pt x="2067" y="1995"/>
                    <a:pt x="2063" y="1995"/>
                    <a:pt x="2059" y="1996"/>
                  </a:cubicBezTo>
                  <a:cubicBezTo>
                    <a:pt x="2051" y="1996"/>
                    <a:pt x="2044" y="1997"/>
                    <a:pt x="2037" y="1997"/>
                  </a:cubicBezTo>
                  <a:cubicBezTo>
                    <a:pt x="2033" y="1998"/>
                    <a:pt x="2030" y="1998"/>
                    <a:pt x="2026" y="1998"/>
                  </a:cubicBezTo>
                  <a:cubicBezTo>
                    <a:pt x="2025" y="1999"/>
                    <a:pt x="2023" y="1999"/>
                    <a:pt x="2021" y="1999"/>
                  </a:cubicBezTo>
                  <a:cubicBezTo>
                    <a:pt x="1949" y="1986"/>
                    <a:pt x="1797" y="1991"/>
                    <a:pt x="1751" y="1937"/>
                  </a:cubicBezTo>
                  <a:cubicBezTo>
                    <a:pt x="1759" y="1931"/>
                    <a:pt x="1767" y="1926"/>
                    <a:pt x="1774" y="1922"/>
                  </a:cubicBezTo>
                  <a:cubicBezTo>
                    <a:pt x="1777" y="1922"/>
                    <a:pt x="1780" y="1922"/>
                    <a:pt x="1783" y="1923"/>
                  </a:cubicBezTo>
                  <a:cubicBezTo>
                    <a:pt x="1787" y="1923"/>
                    <a:pt x="1791" y="1923"/>
                    <a:pt x="1796" y="1924"/>
                  </a:cubicBezTo>
                  <a:cubicBezTo>
                    <a:pt x="1798" y="1925"/>
                    <a:pt x="1800" y="1925"/>
                    <a:pt x="1802" y="1926"/>
                  </a:cubicBezTo>
                  <a:cubicBezTo>
                    <a:pt x="1803" y="1926"/>
                    <a:pt x="1805" y="1927"/>
                    <a:pt x="1806" y="1927"/>
                  </a:cubicBezTo>
                  <a:cubicBezTo>
                    <a:pt x="1806" y="1927"/>
                    <a:pt x="1806" y="1927"/>
                    <a:pt x="1806" y="1927"/>
                  </a:cubicBezTo>
                  <a:cubicBezTo>
                    <a:pt x="1807" y="1927"/>
                    <a:pt x="1807" y="1927"/>
                    <a:pt x="1807" y="1927"/>
                  </a:cubicBezTo>
                  <a:cubicBezTo>
                    <a:pt x="1807" y="1928"/>
                    <a:pt x="1807" y="1928"/>
                    <a:pt x="1807" y="1928"/>
                  </a:cubicBezTo>
                  <a:cubicBezTo>
                    <a:pt x="1807" y="1928"/>
                    <a:pt x="1807" y="1928"/>
                    <a:pt x="1807" y="1928"/>
                  </a:cubicBezTo>
                  <a:cubicBezTo>
                    <a:pt x="1807" y="1928"/>
                    <a:pt x="1807" y="1928"/>
                    <a:pt x="1807" y="1928"/>
                  </a:cubicBezTo>
                  <a:cubicBezTo>
                    <a:pt x="1807" y="1928"/>
                    <a:pt x="1807" y="1928"/>
                    <a:pt x="1807" y="1928"/>
                  </a:cubicBezTo>
                  <a:cubicBezTo>
                    <a:pt x="1808" y="1928"/>
                    <a:pt x="1808" y="1928"/>
                    <a:pt x="1809" y="1928"/>
                  </a:cubicBezTo>
                  <a:cubicBezTo>
                    <a:pt x="1809" y="1929"/>
                    <a:pt x="1810" y="1929"/>
                    <a:pt x="1810" y="1929"/>
                  </a:cubicBezTo>
                  <a:cubicBezTo>
                    <a:pt x="1811" y="1930"/>
                    <a:pt x="1811" y="1930"/>
                    <a:pt x="1811" y="1930"/>
                  </a:cubicBezTo>
                  <a:cubicBezTo>
                    <a:pt x="1812" y="1930"/>
                    <a:pt x="1812" y="1930"/>
                    <a:pt x="1812" y="1930"/>
                  </a:cubicBezTo>
                  <a:cubicBezTo>
                    <a:pt x="1813" y="1931"/>
                    <a:pt x="1814" y="1932"/>
                    <a:pt x="1815" y="1932"/>
                  </a:cubicBezTo>
                  <a:cubicBezTo>
                    <a:pt x="1817" y="1934"/>
                    <a:pt x="1819" y="1935"/>
                    <a:pt x="1821" y="1937"/>
                  </a:cubicBezTo>
                  <a:cubicBezTo>
                    <a:pt x="1825" y="1941"/>
                    <a:pt x="1828" y="1944"/>
                    <a:pt x="1832" y="1948"/>
                  </a:cubicBezTo>
                  <a:cubicBezTo>
                    <a:pt x="1833" y="1949"/>
                    <a:pt x="1834" y="1950"/>
                    <a:pt x="1836" y="1951"/>
                  </a:cubicBezTo>
                  <a:cubicBezTo>
                    <a:pt x="1837" y="1952"/>
                    <a:pt x="1837" y="1952"/>
                    <a:pt x="1837" y="1952"/>
                  </a:cubicBezTo>
                  <a:cubicBezTo>
                    <a:pt x="1839" y="1954"/>
                    <a:pt x="1839" y="1954"/>
                    <a:pt x="1839" y="1954"/>
                  </a:cubicBezTo>
                  <a:cubicBezTo>
                    <a:pt x="1841" y="1955"/>
                    <a:pt x="1843" y="1957"/>
                    <a:pt x="1845" y="1959"/>
                  </a:cubicBezTo>
                  <a:cubicBezTo>
                    <a:pt x="1847" y="1960"/>
                    <a:pt x="1848" y="1960"/>
                    <a:pt x="1849" y="1961"/>
                  </a:cubicBezTo>
                  <a:cubicBezTo>
                    <a:pt x="1850" y="1962"/>
                    <a:pt x="1851" y="1962"/>
                    <a:pt x="1853" y="1963"/>
                  </a:cubicBezTo>
                  <a:cubicBezTo>
                    <a:pt x="1853" y="1963"/>
                    <a:pt x="1854" y="1964"/>
                    <a:pt x="1854" y="1964"/>
                  </a:cubicBezTo>
                  <a:cubicBezTo>
                    <a:pt x="1855" y="1964"/>
                    <a:pt x="1856" y="1965"/>
                    <a:pt x="1856" y="1965"/>
                  </a:cubicBezTo>
                  <a:cubicBezTo>
                    <a:pt x="1857" y="1966"/>
                    <a:pt x="1859" y="1966"/>
                    <a:pt x="1860" y="1967"/>
                  </a:cubicBezTo>
                  <a:cubicBezTo>
                    <a:pt x="1865" y="1969"/>
                    <a:pt x="1869" y="1971"/>
                    <a:pt x="1874" y="1972"/>
                  </a:cubicBezTo>
                  <a:cubicBezTo>
                    <a:pt x="1875" y="1972"/>
                    <a:pt x="1876" y="1973"/>
                    <a:pt x="1877" y="1973"/>
                  </a:cubicBezTo>
                  <a:cubicBezTo>
                    <a:pt x="1879" y="1973"/>
                    <a:pt x="1880" y="1974"/>
                    <a:pt x="1881" y="1974"/>
                  </a:cubicBezTo>
                  <a:cubicBezTo>
                    <a:pt x="1882" y="1974"/>
                    <a:pt x="1883" y="1974"/>
                    <a:pt x="1884" y="1974"/>
                  </a:cubicBezTo>
                  <a:cubicBezTo>
                    <a:pt x="1885" y="1975"/>
                    <a:pt x="1886" y="1975"/>
                    <a:pt x="1887" y="1975"/>
                  </a:cubicBezTo>
                  <a:cubicBezTo>
                    <a:pt x="1891" y="1975"/>
                    <a:pt x="1895" y="1976"/>
                    <a:pt x="1899" y="1976"/>
                  </a:cubicBezTo>
                  <a:cubicBezTo>
                    <a:pt x="1902" y="1976"/>
                    <a:pt x="1905" y="1976"/>
                    <a:pt x="1907" y="1975"/>
                  </a:cubicBezTo>
                  <a:cubicBezTo>
                    <a:pt x="1910" y="1975"/>
                    <a:pt x="1912" y="1975"/>
                    <a:pt x="1913" y="1975"/>
                  </a:cubicBezTo>
                  <a:cubicBezTo>
                    <a:pt x="1914" y="1974"/>
                    <a:pt x="1915" y="1974"/>
                    <a:pt x="1915" y="1974"/>
                  </a:cubicBezTo>
                  <a:cubicBezTo>
                    <a:pt x="1915" y="1974"/>
                    <a:pt x="1914" y="1974"/>
                    <a:pt x="1913" y="1974"/>
                  </a:cubicBezTo>
                  <a:cubicBezTo>
                    <a:pt x="1912" y="1974"/>
                    <a:pt x="1910" y="1974"/>
                    <a:pt x="1907" y="1974"/>
                  </a:cubicBezTo>
                  <a:cubicBezTo>
                    <a:pt x="1905" y="1974"/>
                    <a:pt x="1902" y="1973"/>
                    <a:pt x="1899" y="1973"/>
                  </a:cubicBezTo>
                  <a:cubicBezTo>
                    <a:pt x="1896" y="1972"/>
                    <a:pt x="1892" y="1971"/>
                    <a:pt x="1888" y="1970"/>
                  </a:cubicBezTo>
                  <a:cubicBezTo>
                    <a:pt x="1887" y="1970"/>
                    <a:pt x="1886" y="1970"/>
                    <a:pt x="1885" y="1970"/>
                  </a:cubicBezTo>
                  <a:cubicBezTo>
                    <a:pt x="1884" y="1969"/>
                    <a:pt x="1883" y="1969"/>
                    <a:pt x="1882" y="1969"/>
                  </a:cubicBezTo>
                  <a:cubicBezTo>
                    <a:pt x="1880" y="1968"/>
                    <a:pt x="1878" y="1967"/>
                    <a:pt x="1876" y="1966"/>
                  </a:cubicBezTo>
                  <a:cubicBezTo>
                    <a:pt x="1872" y="1965"/>
                    <a:pt x="1867" y="1963"/>
                    <a:pt x="1863" y="1961"/>
                  </a:cubicBezTo>
                  <a:cubicBezTo>
                    <a:pt x="1862" y="1960"/>
                    <a:pt x="1861" y="1959"/>
                    <a:pt x="1860" y="1959"/>
                  </a:cubicBezTo>
                  <a:cubicBezTo>
                    <a:pt x="1859" y="1958"/>
                    <a:pt x="1858" y="1958"/>
                    <a:pt x="1858" y="1958"/>
                  </a:cubicBezTo>
                  <a:cubicBezTo>
                    <a:pt x="1857" y="1957"/>
                    <a:pt x="1857" y="1957"/>
                    <a:pt x="1856" y="1957"/>
                  </a:cubicBezTo>
                  <a:cubicBezTo>
                    <a:pt x="1854" y="1955"/>
                    <a:pt x="1852" y="1954"/>
                    <a:pt x="1850" y="1953"/>
                  </a:cubicBezTo>
                  <a:cubicBezTo>
                    <a:pt x="1848" y="1951"/>
                    <a:pt x="1847" y="1950"/>
                    <a:pt x="1845" y="1949"/>
                  </a:cubicBezTo>
                  <a:cubicBezTo>
                    <a:pt x="1846" y="1949"/>
                    <a:pt x="1846" y="1949"/>
                    <a:pt x="1847" y="1949"/>
                  </a:cubicBezTo>
                  <a:cubicBezTo>
                    <a:pt x="1848" y="1950"/>
                    <a:pt x="1848" y="1950"/>
                    <a:pt x="1849" y="1950"/>
                  </a:cubicBezTo>
                  <a:cubicBezTo>
                    <a:pt x="1850" y="1950"/>
                    <a:pt x="1852" y="1950"/>
                    <a:pt x="1853" y="1950"/>
                  </a:cubicBezTo>
                  <a:cubicBezTo>
                    <a:pt x="1856" y="1950"/>
                    <a:pt x="1859" y="1950"/>
                    <a:pt x="1862" y="1950"/>
                  </a:cubicBezTo>
                  <a:cubicBezTo>
                    <a:pt x="1865" y="1950"/>
                    <a:pt x="1868" y="1950"/>
                    <a:pt x="1871" y="1950"/>
                  </a:cubicBezTo>
                  <a:cubicBezTo>
                    <a:pt x="1874" y="1949"/>
                    <a:pt x="1877" y="1949"/>
                    <a:pt x="1880" y="1948"/>
                  </a:cubicBezTo>
                  <a:cubicBezTo>
                    <a:pt x="1883" y="1948"/>
                    <a:pt x="1886" y="1948"/>
                    <a:pt x="1889" y="1947"/>
                  </a:cubicBezTo>
                  <a:cubicBezTo>
                    <a:pt x="1890" y="1947"/>
                    <a:pt x="1890" y="1947"/>
                    <a:pt x="1891" y="1947"/>
                  </a:cubicBezTo>
                  <a:cubicBezTo>
                    <a:pt x="1892" y="1947"/>
                    <a:pt x="1892" y="1947"/>
                    <a:pt x="1893" y="1947"/>
                  </a:cubicBezTo>
                  <a:cubicBezTo>
                    <a:pt x="1895" y="1947"/>
                    <a:pt x="1896" y="1947"/>
                    <a:pt x="1897" y="1947"/>
                  </a:cubicBezTo>
                  <a:cubicBezTo>
                    <a:pt x="1900" y="1947"/>
                    <a:pt x="1903" y="1947"/>
                    <a:pt x="1905" y="1947"/>
                  </a:cubicBezTo>
                  <a:cubicBezTo>
                    <a:pt x="1908" y="1947"/>
                    <a:pt x="1911" y="1948"/>
                    <a:pt x="1913" y="1948"/>
                  </a:cubicBezTo>
                  <a:cubicBezTo>
                    <a:pt x="1914" y="1948"/>
                    <a:pt x="1915" y="1948"/>
                    <a:pt x="1916" y="1948"/>
                  </a:cubicBezTo>
                  <a:cubicBezTo>
                    <a:pt x="1917" y="1948"/>
                    <a:pt x="1918" y="1949"/>
                    <a:pt x="1919" y="1949"/>
                  </a:cubicBezTo>
                  <a:cubicBezTo>
                    <a:pt x="1920" y="1949"/>
                    <a:pt x="1921" y="1949"/>
                    <a:pt x="1922" y="1949"/>
                  </a:cubicBezTo>
                  <a:cubicBezTo>
                    <a:pt x="1922" y="1949"/>
                    <a:pt x="1923" y="1949"/>
                    <a:pt x="1924" y="1949"/>
                  </a:cubicBezTo>
                  <a:cubicBezTo>
                    <a:pt x="1925" y="1950"/>
                    <a:pt x="1926" y="1950"/>
                    <a:pt x="1927" y="1950"/>
                  </a:cubicBezTo>
                  <a:cubicBezTo>
                    <a:pt x="1928" y="1950"/>
                    <a:pt x="1928" y="1950"/>
                    <a:pt x="1928" y="1950"/>
                  </a:cubicBezTo>
                  <a:cubicBezTo>
                    <a:pt x="1928" y="1950"/>
                    <a:pt x="1928" y="1950"/>
                    <a:pt x="1927" y="1950"/>
                  </a:cubicBezTo>
                  <a:cubicBezTo>
                    <a:pt x="1926" y="1949"/>
                    <a:pt x="1926" y="1949"/>
                    <a:pt x="1924" y="1948"/>
                  </a:cubicBezTo>
                  <a:cubicBezTo>
                    <a:pt x="1924" y="1948"/>
                    <a:pt x="1923" y="1947"/>
                    <a:pt x="1922" y="1947"/>
                  </a:cubicBezTo>
                  <a:cubicBezTo>
                    <a:pt x="1922" y="1946"/>
                    <a:pt x="1921" y="1946"/>
                    <a:pt x="1920" y="1946"/>
                  </a:cubicBezTo>
                  <a:cubicBezTo>
                    <a:pt x="1918" y="1945"/>
                    <a:pt x="1916" y="1944"/>
                    <a:pt x="1914" y="1943"/>
                  </a:cubicBezTo>
                  <a:cubicBezTo>
                    <a:pt x="1911" y="1943"/>
                    <a:pt x="1909" y="1942"/>
                    <a:pt x="1906" y="1941"/>
                  </a:cubicBezTo>
                  <a:cubicBezTo>
                    <a:pt x="1904" y="1941"/>
                    <a:pt x="1901" y="1940"/>
                    <a:pt x="1898" y="1940"/>
                  </a:cubicBezTo>
                  <a:cubicBezTo>
                    <a:pt x="1896" y="1940"/>
                    <a:pt x="1895" y="1940"/>
                    <a:pt x="1893" y="1940"/>
                  </a:cubicBezTo>
                  <a:cubicBezTo>
                    <a:pt x="1892" y="1940"/>
                    <a:pt x="1890" y="1940"/>
                    <a:pt x="1888" y="1940"/>
                  </a:cubicBezTo>
                  <a:cubicBezTo>
                    <a:pt x="1885" y="1940"/>
                    <a:pt x="1882" y="1940"/>
                    <a:pt x="1879" y="1941"/>
                  </a:cubicBezTo>
                  <a:cubicBezTo>
                    <a:pt x="1876" y="1941"/>
                    <a:pt x="1873" y="1942"/>
                    <a:pt x="1870" y="1942"/>
                  </a:cubicBezTo>
                  <a:cubicBezTo>
                    <a:pt x="1868" y="1942"/>
                    <a:pt x="1867" y="1942"/>
                    <a:pt x="1865" y="1943"/>
                  </a:cubicBezTo>
                  <a:cubicBezTo>
                    <a:pt x="1864" y="1943"/>
                    <a:pt x="1862" y="1943"/>
                    <a:pt x="1861" y="1943"/>
                  </a:cubicBezTo>
                  <a:cubicBezTo>
                    <a:pt x="1858" y="1944"/>
                    <a:pt x="1855" y="1944"/>
                    <a:pt x="1853" y="1944"/>
                  </a:cubicBezTo>
                  <a:cubicBezTo>
                    <a:pt x="1852" y="1944"/>
                    <a:pt x="1852" y="1944"/>
                    <a:pt x="1851" y="1944"/>
                  </a:cubicBezTo>
                  <a:cubicBezTo>
                    <a:pt x="1850" y="1945"/>
                    <a:pt x="1850" y="1944"/>
                    <a:pt x="1849" y="1945"/>
                  </a:cubicBezTo>
                  <a:cubicBezTo>
                    <a:pt x="1849" y="1945"/>
                    <a:pt x="1848" y="1945"/>
                    <a:pt x="1847" y="1945"/>
                  </a:cubicBezTo>
                  <a:cubicBezTo>
                    <a:pt x="1847" y="1945"/>
                    <a:pt x="1846" y="1945"/>
                    <a:pt x="1846" y="1945"/>
                  </a:cubicBezTo>
                  <a:cubicBezTo>
                    <a:pt x="1845" y="1944"/>
                    <a:pt x="1845" y="1944"/>
                    <a:pt x="1844" y="1944"/>
                  </a:cubicBezTo>
                  <a:cubicBezTo>
                    <a:pt x="1844" y="1944"/>
                    <a:pt x="1843" y="1944"/>
                    <a:pt x="1843" y="1944"/>
                  </a:cubicBezTo>
                  <a:cubicBezTo>
                    <a:pt x="1842" y="1944"/>
                    <a:pt x="1842" y="1944"/>
                    <a:pt x="1841" y="1944"/>
                  </a:cubicBezTo>
                  <a:cubicBezTo>
                    <a:pt x="1841" y="1944"/>
                    <a:pt x="1840" y="1944"/>
                    <a:pt x="1840" y="1944"/>
                  </a:cubicBezTo>
                  <a:cubicBezTo>
                    <a:pt x="1840" y="1944"/>
                    <a:pt x="1840" y="1944"/>
                    <a:pt x="1839" y="1944"/>
                  </a:cubicBezTo>
                  <a:cubicBezTo>
                    <a:pt x="1839" y="1943"/>
                    <a:pt x="1838" y="1943"/>
                    <a:pt x="1838" y="1942"/>
                  </a:cubicBezTo>
                  <a:cubicBezTo>
                    <a:pt x="1834" y="1939"/>
                    <a:pt x="1830" y="1935"/>
                    <a:pt x="1826" y="1931"/>
                  </a:cubicBezTo>
                  <a:cubicBezTo>
                    <a:pt x="1824" y="1929"/>
                    <a:pt x="1821" y="1928"/>
                    <a:pt x="1819" y="1926"/>
                  </a:cubicBezTo>
                  <a:cubicBezTo>
                    <a:pt x="1818" y="1925"/>
                    <a:pt x="1817" y="1925"/>
                    <a:pt x="1815" y="1924"/>
                  </a:cubicBezTo>
                  <a:cubicBezTo>
                    <a:pt x="1815" y="1924"/>
                    <a:pt x="1815" y="1924"/>
                    <a:pt x="1815" y="1924"/>
                  </a:cubicBezTo>
                  <a:cubicBezTo>
                    <a:pt x="1814" y="1923"/>
                    <a:pt x="1814" y="1923"/>
                    <a:pt x="1814" y="1923"/>
                  </a:cubicBezTo>
                  <a:cubicBezTo>
                    <a:pt x="1813" y="1923"/>
                    <a:pt x="1812" y="1922"/>
                    <a:pt x="1812" y="1922"/>
                  </a:cubicBezTo>
                  <a:cubicBezTo>
                    <a:pt x="1811" y="1922"/>
                    <a:pt x="1811" y="1922"/>
                    <a:pt x="1810" y="1921"/>
                  </a:cubicBezTo>
                  <a:cubicBezTo>
                    <a:pt x="1810" y="1921"/>
                    <a:pt x="1810" y="1921"/>
                    <a:pt x="1810" y="1921"/>
                  </a:cubicBezTo>
                  <a:cubicBezTo>
                    <a:pt x="1810" y="1921"/>
                    <a:pt x="1810" y="1921"/>
                    <a:pt x="1810" y="1921"/>
                  </a:cubicBezTo>
                  <a:cubicBezTo>
                    <a:pt x="1810" y="1921"/>
                    <a:pt x="1810" y="1921"/>
                    <a:pt x="1810" y="1921"/>
                  </a:cubicBezTo>
                  <a:cubicBezTo>
                    <a:pt x="1809" y="1921"/>
                    <a:pt x="1809" y="1921"/>
                    <a:pt x="1809" y="1921"/>
                  </a:cubicBezTo>
                  <a:cubicBezTo>
                    <a:pt x="1809" y="1921"/>
                    <a:pt x="1809" y="1921"/>
                    <a:pt x="1809" y="1921"/>
                  </a:cubicBezTo>
                  <a:cubicBezTo>
                    <a:pt x="1808" y="1921"/>
                    <a:pt x="1808" y="1921"/>
                    <a:pt x="1808" y="1921"/>
                  </a:cubicBezTo>
                  <a:cubicBezTo>
                    <a:pt x="1807" y="1920"/>
                    <a:pt x="1805" y="1920"/>
                    <a:pt x="1804" y="1919"/>
                  </a:cubicBezTo>
                  <a:cubicBezTo>
                    <a:pt x="1802" y="1919"/>
                    <a:pt x="1799" y="1918"/>
                    <a:pt x="1797" y="1918"/>
                  </a:cubicBezTo>
                  <a:cubicBezTo>
                    <a:pt x="1792" y="1918"/>
                    <a:pt x="1787" y="1918"/>
                    <a:pt x="1783" y="1918"/>
                  </a:cubicBezTo>
                  <a:cubicBezTo>
                    <a:pt x="1783" y="1918"/>
                    <a:pt x="1782" y="1918"/>
                    <a:pt x="1782" y="1918"/>
                  </a:cubicBezTo>
                  <a:cubicBezTo>
                    <a:pt x="1808" y="1906"/>
                    <a:pt x="1834" y="1905"/>
                    <a:pt x="1877" y="1899"/>
                  </a:cubicBezTo>
                  <a:cubicBezTo>
                    <a:pt x="1894" y="1897"/>
                    <a:pt x="1911" y="1896"/>
                    <a:pt x="1926" y="1896"/>
                  </a:cubicBezTo>
                  <a:cubicBezTo>
                    <a:pt x="1929" y="1897"/>
                    <a:pt x="1931" y="1898"/>
                    <a:pt x="1933" y="1899"/>
                  </a:cubicBezTo>
                  <a:cubicBezTo>
                    <a:pt x="1937" y="1901"/>
                    <a:pt x="1942" y="1904"/>
                    <a:pt x="1946" y="1907"/>
                  </a:cubicBezTo>
                  <a:cubicBezTo>
                    <a:pt x="1951" y="1910"/>
                    <a:pt x="1956" y="1914"/>
                    <a:pt x="1961" y="1918"/>
                  </a:cubicBezTo>
                  <a:cubicBezTo>
                    <a:pt x="1966" y="1922"/>
                    <a:pt x="1971" y="1926"/>
                    <a:pt x="1976" y="1931"/>
                  </a:cubicBezTo>
                  <a:cubicBezTo>
                    <a:pt x="1979" y="1933"/>
                    <a:pt x="1981" y="1936"/>
                    <a:pt x="1984" y="1938"/>
                  </a:cubicBezTo>
                  <a:cubicBezTo>
                    <a:pt x="1987" y="1940"/>
                    <a:pt x="1990" y="1943"/>
                    <a:pt x="1992" y="1945"/>
                  </a:cubicBezTo>
                  <a:cubicBezTo>
                    <a:pt x="1995" y="1948"/>
                    <a:pt x="1998" y="1950"/>
                    <a:pt x="2001" y="1952"/>
                  </a:cubicBezTo>
                  <a:cubicBezTo>
                    <a:pt x="2003" y="1954"/>
                    <a:pt x="2004" y="1955"/>
                    <a:pt x="2006" y="1956"/>
                  </a:cubicBezTo>
                  <a:cubicBezTo>
                    <a:pt x="2006" y="1957"/>
                    <a:pt x="2007" y="1957"/>
                    <a:pt x="2008" y="1958"/>
                  </a:cubicBezTo>
                  <a:cubicBezTo>
                    <a:pt x="2009" y="1959"/>
                    <a:pt x="2009" y="1959"/>
                    <a:pt x="2009" y="1959"/>
                  </a:cubicBezTo>
                  <a:cubicBezTo>
                    <a:pt x="2010" y="1959"/>
                    <a:pt x="2010" y="1959"/>
                    <a:pt x="2010" y="1959"/>
                  </a:cubicBezTo>
                  <a:cubicBezTo>
                    <a:pt x="2010" y="1959"/>
                    <a:pt x="2010" y="1959"/>
                    <a:pt x="2010" y="1959"/>
                  </a:cubicBezTo>
                  <a:cubicBezTo>
                    <a:pt x="2015" y="1963"/>
                    <a:pt x="2015" y="1963"/>
                    <a:pt x="2015" y="1963"/>
                  </a:cubicBezTo>
                  <a:cubicBezTo>
                    <a:pt x="2016" y="1963"/>
                    <a:pt x="2017" y="1964"/>
                    <a:pt x="2017" y="1964"/>
                  </a:cubicBezTo>
                  <a:cubicBezTo>
                    <a:pt x="2020" y="1966"/>
                    <a:pt x="2020" y="1966"/>
                    <a:pt x="2020" y="1966"/>
                  </a:cubicBezTo>
                  <a:cubicBezTo>
                    <a:pt x="2022" y="1967"/>
                    <a:pt x="2022" y="1967"/>
                    <a:pt x="2022" y="1967"/>
                  </a:cubicBezTo>
                  <a:cubicBezTo>
                    <a:pt x="2023" y="1968"/>
                    <a:pt x="2024" y="1968"/>
                    <a:pt x="2025" y="1969"/>
                  </a:cubicBezTo>
                  <a:cubicBezTo>
                    <a:pt x="2026" y="1970"/>
                    <a:pt x="2028" y="1970"/>
                    <a:pt x="2030" y="1971"/>
                  </a:cubicBezTo>
                  <a:cubicBezTo>
                    <a:pt x="2031" y="1972"/>
                    <a:pt x="2033" y="1973"/>
                    <a:pt x="2035" y="1974"/>
                  </a:cubicBezTo>
                  <a:cubicBezTo>
                    <a:pt x="2036" y="1975"/>
                    <a:pt x="2038" y="1976"/>
                    <a:pt x="2040" y="1976"/>
                  </a:cubicBezTo>
                  <a:cubicBezTo>
                    <a:pt x="2043" y="1978"/>
                    <a:pt x="2047" y="1979"/>
                    <a:pt x="2050" y="1981"/>
                  </a:cubicBezTo>
                  <a:cubicBezTo>
                    <a:pt x="2052" y="1981"/>
                    <a:pt x="2053" y="1982"/>
                    <a:pt x="2055" y="1982"/>
                  </a:cubicBezTo>
                  <a:cubicBezTo>
                    <a:pt x="2056" y="1983"/>
                    <a:pt x="2057" y="1983"/>
                    <a:pt x="2057" y="1983"/>
                  </a:cubicBezTo>
                  <a:cubicBezTo>
                    <a:pt x="2058" y="1983"/>
                    <a:pt x="2059" y="1984"/>
                    <a:pt x="2060" y="1984"/>
                  </a:cubicBezTo>
                  <a:cubicBezTo>
                    <a:pt x="2061" y="1985"/>
                    <a:pt x="2063" y="1985"/>
                    <a:pt x="2065" y="1986"/>
                  </a:cubicBezTo>
                  <a:cubicBezTo>
                    <a:pt x="2066" y="1986"/>
                    <a:pt x="2068" y="1986"/>
                    <a:pt x="2070" y="1987"/>
                  </a:cubicBezTo>
                  <a:cubicBezTo>
                    <a:pt x="2071" y="1987"/>
                    <a:pt x="2073" y="1988"/>
                    <a:pt x="2074" y="1988"/>
                  </a:cubicBezTo>
                  <a:cubicBezTo>
                    <a:pt x="2076" y="1988"/>
                    <a:pt x="2077" y="1989"/>
                    <a:pt x="2079" y="1989"/>
                  </a:cubicBezTo>
                  <a:cubicBezTo>
                    <a:pt x="2080" y="1989"/>
                    <a:pt x="2082" y="1989"/>
                    <a:pt x="2083" y="1990"/>
                  </a:cubicBezTo>
                  <a:cubicBezTo>
                    <a:pt x="2085" y="1990"/>
                    <a:pt x="2086" y="1990"/>
                    <a:pt x="2088" y="1990"/>
                  </a:cubicBezTo>
                  <a:cubicBezTo>
                    <a:pt x="2090" y="1991"/>
                    <a:pt x="2093" y="1991"/>
                    <a:pt x="2096" y="1991"/>
                  </a:cubicBezTo>
                  <a:cubicBezTo>
                    <a:pt x="2098" y="1992"/>
                    <a:pt x="2101" y="1992"/>
                    <a:pt x="2103" y="1992"/>
                  </a:cubicBezTo>
                  <a:cubicBezTo>
                    <a:pt x="2105" y="1992"/>
                    <a:pt x="2108" y="1992"/>
                    <a:pt x="2110" y="1992"/>
                  </a:cubicBezTo>
                  <a:cubicBezTo>
                    <a:pt x="2112" y="1992"/>
                    <a:pt x="2113" y="1992"/>
                    <a:pt x="2115" y="1992"/>
                  </a:cubicBezTo>
                  <a:cubicBezTo>
                    <a:pt x="2116" y="1992"/>
                    <a:pt x="2117" y="1992"/>
                    <a:pt x="2117" y="1992"/>
                  </a:cubicBezTo>
                  <a:cubicBezTo>
                    <a:pt x="2118" y="1992"/>
                    <a:pt x="2119" y="1992"/>
                    <a:pt x="2119" y="1992"/>
                  </a:cubicBezTo>
                  <a:cubicBezTo>
                    <a:pt x="2121" y="1992"/>
                    <a:pt x="2122" y="1992"/>
                    <a:pt x="2123" y="1992"/>
                  </a:cubicBezTo>
                  <a:cubicBezTo>
                    <a:pt x="2124" y="1992"/>
                    <a:pt x="2125" y="1992"/>
                    <a:pt x="2125" y="1992"/>
                  </a:cubicBezTo>
                  <a:cubicBezTo>
                    <a:pt x="2125" y="1992"/>
                    <a:pt x="2124" y="1992"/>
                    <a:pt x="2123" y="1991"/>
                  </a:cubicBezTo>
                  <a:cubicBezTo>
                    <a:pt x="2121" y="1991"/>
                    <a:pt x="2118" y="1991"/>
                    <a:pt x="2115" y="1991"/>
                  </a:cubicBezTo>
                  <a:cubicBezTo>
                    <a:pt x="2114" y="1990"/>
                    <a:pt x="2112" y="1990"/>
                    <a:pt x="2110" y="1990"/>
                  </a:cubicBezTo>
                  <a:cubicBezTo>
                    <a:pt x="2108" y="1990"/>
                    <a:pt x="2106" y="1989"/>
                    <a:pt x="2103" y="1989"/>
                  </a:cubicBezTo>
                  <a:cubicBezTo>
                    <a:pt x="2101" y="1989"/>
                    <a:pt x="2099" y="1988"/>
                    <a:pt x="2096" y="1988"/>
                  </a:cubicBezTo>
                  <a:cubicBezTo>
                    <a:pt x="2094" y="1987"/>
                    <a:pt x="2091" y="1987"/>
                    <a:pt x="2088" y="1986"/>
                  </a:cubicBezTo>
                  <a:cubicBezTo>
                    <a:pt x="2086" y="1985"/>
                    <a:pt x="2083" y="1985"/>
                    <a:pt x="2080" y="1984"/>
                  </a:cubicBezTo>
                  <a:cubicBezTo>
                    <a:pt x="2077" y="1983"/>
                    <a:pt x="2074" y="1982"/>
                    <a:pt x="2071" y="1981"/>
                  </a:cubicBezTo>
                  <a:cubicBezTo>
                    <a:pt x="2070" y="1981"/>
                    <a:pt x="2068" y="1980"/>
                    <a:pt x="2067" y="1980"/>
                  </a:cubicBezTo>
                  <a:cubicBezTo>
                    <a:pt x="2065" y="1979"/>
                    <a:pt x="2064" y="1978"/>
                    <a:pt x="2062" y="1978"/>
                  </a:cubicBezTo>
                  <a:cubicBezTo>
                    <a:pt x="2061" y="1978"/>
                    <a:pt x="2060" y="1977"/>
                    <a:pt x="2060" y="1977"/>
                  </a:cubicBezTo>
                  <a:cubicBezTo>
                    <a:pt x="2059" y="1977"/>
                    <a:pt x="2058" y="1976"/>
                    <a:pt x="2057" y="1976"/>
                  </a:cubicBezTo>
                  <a:cubicBezTo>
                    <a:pt x="2056" y="1975"/>
                    <a:pt x="2054" y="1975"/>
                    <a:pt x="2053" y="1974"/>
                  </a:cubicBezTo>
                  <a:cubicBezTo>
                    <a:pt x="2046" y="1971"/>
                    <a:pt x="2040" y="1968"/>
                    <a:pt x="2034" y="1965"/>
                  </a:cubicBezTo>
                  <a:cubicBezTo>
                    <a:pt x="2037" y="1966"/>
                    <a:pt x="2040" y="1966"/>
                    <a:pt x="2043" y="1966"/>
                  </a:cubicBezTo>
                  <a:cubicBezTo>
                    <a:pt x="2044" y="1967"/>
                    <a:pt x="2045" y="1967"/>
                    <a:pt x="2046" y="1967"/>
                  </a:cubicBezTo>
                  <a:cubicBezTo>
                    <a:pt x="2047" y="1967"/>
                    <a:pt x="2047" y="1967"/>
                    <a:pt x="2048" y="1967"/>
                  </a:cubicBezTo>
                  <a:cubicBezTo>
                    <a:pt x="2050" y="1967"/>
                    <a:pt x="2052" y="1967"/>
                    <a:pt x="2053" y="1967"/>
                  </a:cubicBezTo>
                  <a:cubicBezTo>
                    <a:pt x="2055" y="1967"/>
                    <a:pt x="2057" y="1967"/>
                    <a:pt x="2058" y="1967"/>
                  </a:cubicBezTo>
                  <a:cubicBezTo>
                    <a:pt x="2060" y="1967"/>
                    <a:pt x="2062" y="1967"/>
                    <a:pt x="2063" y="1967"/>
                  </a:cubicBezTo>
                  <a:cubicBezTo>
                    <a:pt x="2064" y="1967"/>
                    <a:pt x="2065" y="1967"/>
                    <a:pt x="2066" y="1967"/>
                  </a:cubicBezTo>
                  <a:cubicBezTo>
                    <a:pt x="2067" y="1967"/>
                    <a:pt x="2067" y="1967"/>
                    <a:pt x="2068" y="1967"/>
                  </a:cubicBezTo>
                  <a:cubicBezTo>
                    <a:pt x="2070" y="1967"/>
                    <a:pt x="2072" y="1967"/>
                    <a:pt x="2073" y="1967"/>
                  </a:cubicBezTo>
                  <a:cubicBezTo>
                    <a:pt x="2076" y="1966"/>
                    <a:pt x="2079" y="1966"/>
                    <a:pt x="2082" y="1965"/>
                  </a:cubicBezTo>
                  <a:cubicBezTo>
                    <a:pt x="2083" y="1965"/>
                    <a:pt x="2085" y="1965"/>
                    <a:pt x="2086" y="1965"/>
                  </a:cubicBezTo>
                  <a:cubicBezTo>
                    <a:pt x="2088" y="1965"/>
                    <a:pt x="2089" y="1964"/>
                    <a:pt x="2090" y="1964"/>
                  </a:cubicBezTo>
                  <a:cubicBezTo>
                    <a:pt x="2093" y="1964"/>
                    <a:pt x="2095" y="1963"/>
                    <a:pt x="2097" y="1963"/>
                  </a:cubicBezTo>
                  <a:cubicBezTo>
                    <a:pt x="2099" y="1962"/>
                    <a:pt x="2100" y="1962"/>
                    <a:pt x="2102" y="1961"/>
                  </a:cubicBezTo>
                  <a:cubicBezTo>
                    <a:pt x="2103" y="1961"/>
                    <a:pt x="2104" y="1961"/>
                    <a:pt x="2105" y="1960"/>
                  </a:cubicBezTo>
                  <a:cubicBezTo>
                    <a:pt x="2106" y="1960"/>
                    <a:pt x="2106" y="1960"/>
                    <a:pt x="2106" y="1960"/>
                  </a:cubicBezTo>
                  <a:cubicBezTo>
                    <a:pt x="2106" y="1960"/>
                    <a:pt x="2106" y="1960"/>
                    <a:pt x="2105" y="1960"/>
                  </a:cubicBezTo>
                  <a:cubicBezTo>
                    <a:pt x="2104" y="1960"/>
                    <a:pt x="2103" y="1960"/>
                    <a:pt x="2102" y="1960"/>
                  </a:cubicBezTo>
                  <a:cubicBezTo>
                    <a:pt x="2100" y="1960"/>
                    <a:pt x="2098" y="1960"/>
                    <a:pt x="2096" y="1960"/>
                  </a:cubicBezTo>
                  <a:cubicBezTo>
                    <a:pt x="2094" y="1960"/>
                    <a:pt x="2092" y="1960"/>
                    <a:pt x="2090" y="1960"/>
                  </a:cubicBezTo>
                  <a:cubicBezTo>
                    <a:pt x="2087" y="1960"/>
                    <a:pt x="2084" y="1960"/>
                    <a:pt x="2082" y="1960"/>
                  </a:cubicBezTo>
                  <a:cubicBezTo>
                    <a:pt x="2079" y="1960"/>
                    <a:pt x="2076" y="1960"/>
                    <a:pt x="2073" y="1960"/>
                  </a:cubicBezTo>
                  <a:cubicBezTo>
                    <a:pt x="2070" y="1960"/>
                    <a:pt x="2066" y="1960"/>
                    <a:pt x="2063" y="1960"/>
                  </a:cubicBezTo>
                  <a:cubicBezTo>
                    <a:pt x="2060" y="1960"/>
                    <a:pt x="2057" y="1959"/>
                    <a:pt x="2054" y="1959"/>
                  </a:cubicBezTo>
                  <a:cubicBezTo>
                    <a:pt x="2052" y="1959"/>
                    <a:pt x="2050" y="1959"/>
                    <a:pt x="2049" y="1959"/>
                  </a:cubicBezTo>
                  <a:cubicBezTo>
                    <a:pt x="2048" y="1959"/>
                    <a:pt x="2047" y="1959"/>
                    <a:pt x="2046" y="1959"/>
                  </a:cubicBezTo>
                  <a:cubicBezTo>
                    <a:pt x="2045" y="1959"/>
                    <a:pt x="2045" y="1959"/>
                    <a:pt x="2044" y="1959"/>
                  </a:cubicBezTo>
                  <a:cubicBezTo>
                    <a:pt x="2043" y="1959"/>
                    <a:pt x="2042" y="1959"/>
                    <a:pt x="2042" y="1959"/>
                  </a:cubicBezTo>
                  <a:cubicBezTo>
                    <a:pt x="2041" y="1959"/>
                    <a:pt x="2040" y="1959"/>
                    <a:pt x="2039" y="1959"/>
                  </a:cubicBezTo>
                  <a:cubicBezTo>
                    <a:pt x="2038" y="1958"/>
                    <a:pt x="2036" y="1958"/>
                    <a:pt x="2035" y="1958"/>
                  </a:cubicBezTo>
                  <a:cubicBezTo>
                    <a:pt x="2033" y="1958"/>
                    <a:pt x="2032" y="1958"/>
                    <a:pt x="2030" y="1957"/>
                  </a:cubicBezTo>
                  <a:cubicBezTo>
                    <a:pt x="2029" y="1957"/>
                    <a:pt x="2027" y="1957"/>
                    <a:pt x="2026" y="1957"/>
                  </a:cubicBezTo>
                  <a:cubicBezTo>
                    <a:pt x="2025" y="1957"/>
                    <a:pt x="2023" y="1956"/>
                    <a:pt x="2022" y="1956"/>
                  </a:cubicBezTo>
                  <a:cubicBezTo>
                    <a:pt x="2021" y="1956"/>
                    <a:pt x="2020" y="1956"/>
                    <a:pt x="2019" y="1955"/>
                  </a:cubicBezTo>
                  <a:cubicBezTo>
                    <a:pt x="2015" y="1953"/>
                    <a:pt x="2015" y="1953"/>
                    <a:pt x="2015" y="1953"/>
                  </a:cubicBezTo>
                  <a:cubicBezTo>
                    <a:pt x="2014" y="1952"/>
                    <a:pt x="2014" y="1952"/>
                    <a:pt x="2014" y="1952"/>
                  </a:cubicBezTo>
                  <a:cubicBezTo>
                    <a:pt x="2014" y="1952"/>
                    <a:pt x="2014" y="1952"/>
                    <a:pt x="2014" y="1952"/>
                  </a:cubicBezTo>
                  <a:cubicBezTo>
                    <a:pt x="2013" y="1951"/>
                    <a:pt x="2013" y="1951"/>
                    <a:pt x="2013" y="1951"/>
                  </a:cubicBezTo>
                  <a:cubicBezTo>
                    <a:pt x="2012" y="1951"/>
                    <a:pt x="2011" y="1950"/>
                    <a:pt x="2010" y="1950"/>
                  </a:cubicBezTo>
                  <a:cubicBezTo>
                    <a:pt x="2009" y="1949"/>
                    <a:pt x="2007" y="1947"/>
                    <a:pt x="2006" y="1946"/>
                  </a:cubicBezTo>
                  <a:cubicBezTo>
                    <a:pt x="2003" y="1944"/>
                    <a:pt x="2000" y="1942"/>
                    <a:pt x="1997" y="1939"/>
                  </a:cubicBezTo>
                  <a:cubicBezTo>
                    <a:pt x="1994" y="1937"/>
                    <a:pt x="1992" y="1935"/>
                    <a:pt x="1989" y="1932"/>
                  </a:cubicBezTo>
                  <a:cubicBezTo>
                    <a:pt x="1986" y="1930"/>
                    <a:pt x="1983" y="1928"/>
                    <a:pt x="1981" y="1926"/>
                  </a:cubicBezTo>
                  <a:cubicBezTo>
                    <a:pt x="1975" y="1921"/>
                    <a:pt x="1970" y="1917"/>
                    <a:pt x="1964" y="1913"/>
                  </a:cubicBezTo>
                  <a:cubicBezTo>
                    <a:pt x="1959" y="1909"/>
                    <a:pt x="1954" y="1906"/>
                    <a:pt x="1949" y="1903"/>
                  </a:cubicBezTo>
                  <a:cubicBezTo>
                    <a:pt x="1944" y="1900"/>
                    <a:pt x="1939" y="1898"/>
                    <a:pt x="1935" y="1896"/>
                  </a:cubicBezTo>
                  <a:cubicBezTo>
                    <a:pt x="1934" y="1896"/>
                    <a:pt x="1934" y="1896"/>
                    <a:pt x="1933" y="1896"/>
                  </a:cubicBezTo>
                  <a:cubicBezTo>
                    <a:pt x="1955" y="1896"/>
                    <a:pt x="1974" y="1898"/>
                    <a:pt x="1988" y="1899"/>
                  </a:cubicBezTo>
                  <a:cubicBezTo>
                    <a:pt x="2035" y="1904"/>
                    <a:pt x="2062" y="1920"/>
                    <a:pt x="2085" y="1943"/>
                  </a:cubicBezTo>
                  <a:cubicBezTo>
                    <a:pt x="2075" y="1925"/>
                    <a:pt x="2055" y="1911"/>
                    <a:pt x="2032" y="1902"/>
                  </a:cubicBezTo>
                  <a:cubicBezTo>
                    <a:pt x="2037" y="1902"/>
                    <a:pt x="2043" y="1902"/>
                    <a:pt x="2049" y="1903"/>
                  </a:cubicBezTo>
                  <a:cubicBezTo>
                    <a:pt x="2056" y="1903"/>
                    <a:pt x="2063" y="1903"/>
                    <a:pt x="2070" y="1904"/>
                  </a:cubicBezTo>
                  <a:cubicBezTo>
                    <a:pt x="2076" y="1905"/>
                    <a:pt x="2083" y="1905"/>
                    <a:pt x="2090" y="1906"/>
                  </a:cubicBezTo>
                  <a:cubicBezTo>
                    <a:pt x="2096" y="1907"/>
                    <a:pt x="2103" y="1908"/>
                    <a:pt x="2109" y="1909"/>
                  </a:cubicBezTo>
                  <a:cubicBezTo>
                    <a:pt x="2111" y="1910"/>
                    <a:pt x="2112" y="1910"/>
                    <a:pt x="2114" y="1911"/>
                  </a:cubicBezTo>
                  <a:cubicBezTo>
                    <a:pt x="2114" y="1911"/>
                    <a:pt x="2115" y="1912"/>
                    <a:pt x="2116" y="1913"/>
                  </a:cubicBezTo>
                  <a:cubicBezTo>
                    <a:pt x="2117" y="1913"/>
                    <a:pt x="2118" y="1914"/>
                    <a:pt x="2119" y="1915"/>
                  </a:cubicBezTo>
                  <a:cubicBezTo>
                    <a:pt x="2120" y="1916"/>
                    <a:pt x="2121" y="1917"/>
                    <a:pt x="2122" y="1918"/>
                  </a:cubicBezTo>
                  <a:cubicBezTo>
                    <a:pt x="2123" y="1919"/>
                    <a:pt x="2125" y="1921"/>
                    <a:pt x="2126" y="1922"/>
                  </a:cubicBezTo>
                  <a:cubicBezTo>
                    <a:pt x="2128" y="1924"/>
                    <a:pt x="2131" y="1927"/>
                    <a:pt x="2133" y="1930"/>
                  </a:cubicBezTo>
                  <a:cubicBezTo>
                    <a:pt x="2136" y="1933"/>
                    <a:pt x="2139" y="1936"/>
                    <a:pt x="2141" y="1939"/>
                  </a:cubicBezTo>
                  <a:cubicBezTo>
                    <a:pt x="2143" y="1941"/>
                    <a:pt x="2144" y="1943"/>
                    <a:pt x="2146" y="1944"/>
                  </a:cubicBezTo>
                  <a:cubicBezTo>
                    <a:pt x="2147" y="1946"/>
                    <a:pt x="2149" y="1948"/>
                    <a:pt x="2150" y="1950"/>
                  </a:cubicBezTo>
                  <a:cubicBezTo>
                    <a:pt x="2153" y="1953"/>
                    <a:pt x="2156" y="1957"/>
                    <a:pt x="2159" y="1960"/>
                  </a:cubicBezTo>
                  <a:cubicBezTo>
                    <a:pt x="2161" y="1962"/>
                    <a:pt x="2162" y="1963"/>
                    <a:pt x="2164" y="1965"/>
                  </a:cubicBezTo>
                  <a:cubicBezTo>
                    <a:pt x="2166" y="1967"/>
                    <a:pt x="2168" y="1968"/>
                    <a:pt x="2169" y="1970"/>
                  </a:cubicBezTo>
                  <a:cubicBezTo>
                    <a:pt x="2171" y="1972"/>
                    <a:pt x="2173" y="1973"/>
                    <a:pt x="2175" y="1975"/>
                  </a:cubicBezTo>
                  <a:cubicBezTo>
                    <a:pt x="2176" y="1975"/>
                    <a:pt x="2176" y="1976"/>
                    <a:pt x="2177" y="1977"/>
                  </a:cubicBezTo>
                  <a:cubicBezTo>
                    <a:pt x="2178" y="1977"/>
                    <a:pt x="2179" y="1978"/>
                    <a:pt x="2180" y="1979"/>
                  </a:cubicBezTo>
                  <a:cubicBezTo>
                    <a:pt x="2184" y="1981"/>
                    <a:pt x="2187" y="1984"/>
                    <a:pt x="2191" y="1986"/>
                  </a:cubicBezTo>
                  <a:cubicBezTo>
                    <a:pt x="2195" y="1987"/>
                    <a:pt x="2198" y="1989"/>
                    <a:pt x="2202" y="1990"/>
                  </a:cubicBezTo>
                  <a:cubicBezTo>
                    <a:pt x="2203" y="1991"/>
                    <a:pt x="2205" y="1991"/>
                    <a:pt x="2207" y="1992"/>
                  </a:cubicBezTo>
                  <a:cubicBezTo>
                    <a:pt x="2208" y="1992"/>
                    <a:pt x="2210" y="1992"/>
                    <a:pt x="2211" y="1993"/>
                  </a:cubicBezTo>
                  <a:cubicBezTo>
                    <a:pt x="2213" y="1993"/>
                    <a:pt x="2214" y="1993"/>
                    <a:pt x="2215" y="1993"/>
                  </a:cubicBezTo>
                  <a:cubicBezTo>
                    <a:pt x="2216" y="1993"/>
                    <a:pt x="2218" y="1993"/>
                    <a:pt x="2219" y="1993"/>
                  </a:cubicBezTo>
                  <a:cubicBezTo>
                    <a:pt x="2220" y="1993"/>
                    <a:pt x="2221" y="1993"/>
                    <a:pt x="2221" y="1993"/>
                  </a:cubicBezTo>
                  <a:cubicBezTo>
                    <a:pt x="2222" y="1993"/>
                    <a:pt x="2223" y="1993"/>
                    <a:pt x="2223" y="1993"/>
                  </a:cubicBezTo>
                  <a:cubicBezTo>
                    <a:pt x="2224" y="1993"/>
                    <a:pt x="2225" y="1993"/>
                    <a:pt x="2225" y="1993"/>
                  </a:cubicBezTo>
                  <a:cubicBezTo>
                    <a:pt x="2225" y="1993"/>
                    <a:pt x="2225" y="1993"/>
                    <a:pt x="2223" y="1993"/>
                  </a:cubicBezTo>
                  <a:cubicBezTo>
                    <a:pt x="2222" y="1993"/>
                    <a:pt x="2221" y="1992"/>
                    <a:pt x="2219" y="1992"/>
                  </a:cubicBezTo>
                  <a:cubicBezTo>
                    <a:pt x="2218" y="1991"/>
                    <a:pt x="2217" y="1991"/>
                    <a:pt x="2216" y="1991"/>
                  </a:cubicBezTo>
                  <a:cubicBezTo>
                    <a:pt x="2214" y="1990"/>
                    <a:pt x="2213" y="1990"/>
                    <a:pt x="2212" y="1990"/>
                  </a:cubicBezTo>
                  <a:cubicBezTo>
                    <a:pt x="2211" y="1989"/>
                    <a:pt x="2209" y="1989"/>
                    <a:pt x="2208" y="1988"/>
                  </a:cubicBezTo>
                  <a:cubicBezTo>
                    <a:pt x="2206" y="1987"/>
                    <a:pt x="2205" y="1987"/>
                    <a:pt x="2203" y="1986"/>
                  </a:cubicBezTo>
                  <a:cubicBezTo>
                    <a:pt x="2200" y="1984"/>
                    <a:pt x="2197" y="1983"/>
                    <a:pt x="2194" y="1980"/>
                  </a:cubicBezTo>
                  <a:cubicBezTo>
                    <a:pt x="2191" y="1978"/>
                    <a:pt x="2188" y="1976"/>
                    <a:pt x="2184" y="1973"/>
                  </a:cubicBezTo>
                  <a:cubicBezTo>
                    <a:pt x="2181" y="1970"/>
                    <a:pt x="2178" y="1967"/>
                    <a:pt x="2175" y="1964"/>
                  </a:cubicBezTo>
                  <a:cubicBezTo>
                    <a:pt x="2173" y="1963"/>
                    <a:pt x="2171" y="1961"/>
                    <a:pt x="2170" y="1960"/>
                  </a:cubicBezTo>
                  <a:cubicBezTo>
                    <a:pt x="2168" y="1958"/>
                    <a:pt x="2167" y="1956"/>
                    <a:pt x="2165" y="1955"/>
                  </a:cubicBezTo>
                  <a:cubicBezTo>
                    <a:pt x="2162" y="1951"/>
                    <a:pt x="2159" y="1948"/>
                    <a:pt x="2156" y="1945"/>
                  </a:cubicBezTo>
                  <a:cubicBezTo>
                    <a:pt x="2154" y="1943"/>
                    <a:pt x="2153" y="1941"/>
                    <a:pt x="2151" y="1940"/>
                  </a:cubicBezTo>
                  <a:cubicBezTo>
                    <a:pt x="2150" y="1938"/>
                    <a:pt x="2148" y="1936"/>
                    <a:pt x="2147" y="1935"/>
                  </a:cubicBezTo>
                  <a:cubicBezTo>
                    <a:pt x="2143" y="1932"/>
                    <a:pt x="2140" y="1929"/>
                    <a:pt x="2137" y="1926"/>
                  </a:cubicBezTo>
                  <a:cubicBezTo>
                    <a:pt x="2135" y="1923"/>
                    <a:pt x="2132" y="1921"/>
                    <a:pt x="2129" y="1918"/>
                  </a:cubicBezTo>
                  <a:cubicBezTo>
                    <a:pt x="2127" y="1917"/>
                    <a:pt x="2126" y="1916"/>
                    <a:pt x="2125" y="1915"/>
                  </a:cubicBezTo>
                  <a:cubicBezTo>
                    <a:pt x="2123" y="1915"/>
                    <a:pt x="2122" y="1914"/>
                    <a:pt x="2121" y="1913"/>
                  </a:cubicBezTo>
                  <a:cubicBezTo>
                    <a:pt x="2120" y="1913"/>
                    <a:pt x="2120" y="1912"/>
                    <a:pt x="2119" y="1912"/>
                  </a:cubicBezTo>
                  <a:cubicBezTo>
                    <a:pt x="2122" y="1913"/>
                    <a:pt x="2124" y="1913"/>
                    <a:pt x="2127" y="1914"/>
                  </a:cubicBezTo>
                  <a:cubicBezTo>
                    <a:pt x="2132" y="1916"/>
                    <a:pt x="2137" y="1918"/>
                    <a:pt x="2142" y="1919"/>
                  </a:cubicBezTo>
                  <a:cubicBezTo>
                    <a:pt x="2144" y="1920"/>
                    <a:pt x="2147" y="1921"/>
                    <a:pt x="2149" y="1922"/>
                  </a:cubicBezTo>
                  <a:cubicBezTo>
                    <a:pt x="2151" y="1923"/>
                    <a:pt x="2153" y="1924"/>
                    <a:pt x="2155" y="1925"/>
                  </a:cubicBezTo>
                  <a:cubicBezTo>
                    <a:pt x="2157" y="1926"/>
                    <a:pt x="2158" y="1927"/>
                    <a:pt x="2160" y="1928"/>
                  </a:cubicBezTo>
                  <a:cubicBezTo>
                    <a:pt x="2161" y="1929"/>
                    <a:pt x="2163" y="1930"/>
                    <a:pt x="2164" y="1931"/>
                  </a:cubicBezTo>
                  <a:cubicBezTo>
                    <a:pt x="2167" y="1932"/>
                    <a:pt x="2169" y="1934"/>
                    <a:pt x="2170" y="1934"/>
                  </a:cubicBezTo>
                  <a:cubicBezTo>
                    <a:pt x="2171" y="1935"/>
                    <a:pt x="2172" y="1936"/>
                    <a:pt x="2172" y="1936"/>
                  </a:cubicBezTo>
                  <a:cubicBezTo>
                    <a:pt x="2172" y="1936"/>
                    <a:pt x="2171" y="1935"/>
                    <a:pt x="2170" y="1934"/>
                  </a:cubicBezTo>
                  <a:cubicBezTo>
                    <a:pt x="2170" y="1934"/>
                    <a:pt x="2169" y="1933"/>
                    <a:pt x="2168" y="1932"/>
                  </a:cubicBezTo>
                  <a:cubicBezTo>
                    <a:pt x="2168" y="1932"/>
                    <a:pt x="2167" y="1931"/>
                    <a:pt x="2167" y="1931"/>
                  </a:cubicBezTo>
                  <a:cubicBezTo>
                    <a:pt x="2166" y="1930"/>
                    <a:pt x="2166" y="1930"/>
                    <a:pt x="2165" y="1929"/>
                  </a:cubicBezTo>
                  <a:cubicBezTo>
                    <a:pt x="2164" y="1928"/>
                    <a:pt x="2163" y="1927"/>
                    <a:pt x="2161" y="1926"/>
                  </a:cubicBezTo>
                  <a:cubicBezTo>
                    <a:pt x="2160" y="1925"/>
                    <a:pt x="2158" y="1924"/>
                    <a:pt x="2156" y="1923"/>
                  </a:cubicBezTo>
                  <a:cubicBezTo>
                    <a:pt x="2155" y="1922"/>
                    <a:pt x="2153" y="1920"/>
                    <a:pt x="2151" y="1919"/>
                  </a:cubicBezTo>
                  <a:cubicBezTo>
                    <a:pt x="2149" y="1918"/>
                    <a:pt x="2146" y="1917"/>
                    <a:pt x="2144" y="1915"/>
                  </a:cubicBezTo>
                  <a:cubicBezTo>
                    <a:pt x="2143" y="1915"/>
                    <a:pt x="2142" y="1914"/>
                    <a:pt x="2140" y="1914"/>
                  </a:cubicBezTo>
                  <a:cubicBezTo>
                    <a:pt x="2139" y="1913"/>
                    <a:pt x="2138" y="1912"/>
                    <a:pt x="2137" y="1912"/>
                  </a:cubicBezTo>
                  <a:cubicBezTo>
                    <a:pt x="2134" y="1911"/>
                    <a:pt x="2131" y="1909"/>
                    <a:pt x="2129" y="1908"/>
                  </a:cubicBezTo>
                  <a:cubicBezTo>
                    <a:pt x="2123" y="1906"/>
                    <a:pt x="2117" y="1904"/>
                    <a:pt x="2111" y="1903"/>
                  </a:cubicBezTo>
                  <a:cubicBezTo>
                    <a:pt x="2109" y="1902"/>
                    <a:pt x="2107" y="1902"/>
                    <a:pt x="2106" y="1901"/>
                  </a:cubicBezTo>
                  <a:cubicBezTo>
                    <a:pt x="2104" y="1901"/>
                    <a:pt x="2103" y="1901"/>
                    <a:pt x="2101" y="1900"/>
                  </a:cubicBezTo>
                  <a:cubicBezTo>
                    <a:pt x="2098" y="1900"/>
                    <a:pt x="2094" y="1899"/>
                    <a:pt x="2091" y="1899"/>
                  </a:cubicBezTo>
                  <a:cubicBezTo>
                    <a:pt x="2084" y="1897"/>
                    <a:pt x="2077" y="1897"/>
                    <a:pt x="2070" y="1896"/>
                  </a:cubicBezTo>
                  <a:cubicBezTo>
                    <a:pt x="2063" y="1896"/>
                    <a:pt x="2056" y="1895"/>
                    <a:pt x="2050" y="1895"/>
                  </a:cubicBezTo>
                  <a:cubicBezTo>
                    <a:pt x="2046" y="1895"/>
                    <a:pt x="2043" y="1895"/>
                    <a:pt x="2040" y="1895"/>
                  </a:cubicBezTo>
                  <a:cubicBezTo>
                    <a:pt x="2036" y="1895"/>
                    <a:pt x="2033" y="1895"/>
                    <a:pt x="2030" y="1895"/>
                  </a:cubicBezTo>
                  <a:cubicBezTo>
                    <a:pt x="2023" y="1895"/>
                    <a:pt x="2017" y="1894"/>
                    <a:pt x="2011" y="1894"/>
                  </a:cubicBezTo>
                  <a:cubicBezTo>
                    <a:pt x="2011" y="1894"/>
                    <a:pt x="2011" y="1894"/>
                    <a:pt x="2010" y="1894"/>
                  </a:cubicBezTo>
                  <a:cubicBezTo>
                    <a:pt x="1983" y="1887"/>
                    <a:pt x="1953" y="1883"/>
                    <a:pt x="1924" y="1881"/>
                  </a:cubicBezTo>
                  <a:cubicBezTo>
                    <a:pt x="1928" y="1880"/>
                    <a:pt x="1933" y="1879"/>
                    <a:pt x="1937" y="1878"/>
                  </a:cubicBezTo>
                  <a:cubicBezTo>
                    <a:pt x="1941" y="1877"/>
                    <a:pt x="1944" y="1876"/>
                    <a:pt x="1948" y="1875"/>
                  </a:cubicBezTo>
                  <a:cubicBezTo>
                    <a:pt x="1951" y="1874"/>
                    <a:pt x="1955" y="1873"/>
                    <a:pt x="1959" y="1872"/>
                  </a:cubicBezTo>
                  <a:cubicBezTo>
                    <a:pt x="1966" y="1870"/>
                    <a:pt x="1973" y="1867"/>
                    <a:pt x="1980" y="1866"/>
                  </a:cubicBezTo>
                  <a:cubicBezTo>
                    <a:pt x="1988" y="1864"/>
                    <a:pt x="1995" y="1862"/>
                    <a:pt x="2002" y="1861"/>
                  </a:cubicBezTo>
                  <a:cubicBezTo>
                    <a:pt x="2006" y="1860"/>
                    <a:pt x="2010" y="1860"/>
                    <a:pt x="2013" y="1859"/>
                  </a:cubicBezTo>
                  <a:cubicBezTo>
                    <a:pt x="2015" y="1859"/>
                    <a:pt x="2017" y="1859"/>
                    <a:pt x="2019" y="1858"/>
                  </a:cubicBezTo>
                  <a:cubicBezTo>
                    <a:pt x="2020" y="1858"/>
                    <a:pt x="2022" y="1858"/>
                    <a:pt x="2024" y="1858"/>
                  </a:cubicBezTo>
                  <a:cubicBezTo>
                    <a:pt x="2031" y="1857"/>
                    <a:pt x="2038" y="1857"/>
                    <a:pt x="2044" y="1857"/>
                  </a:cubicBezTo>
                  <a:cubicBezTo>
                    <a:pt x="2051" y="1857"/>
                    <a:pt x="2057" y="1857"/>
                    <a:pt x="2063" y="1857"/>
                  </a:cubicBezTo>
                  <a:cubicBezTo>
                    <a:pt x="2068" y="1858"/>
                    <a:pt x="2073" y="1858"/>
                    <a:pt x="2078" y="1859"/>
                  </a:cubicBezTo>
                  <a:cubicBezTo>
                    <a:pt x="2079" y="1859"/>
                    <a:pt x="2080" y="1859"/>
                    <a:pt x="2081" y="1859"/>
                  </a:cubicBezTo>
                  <a:cubicBezTo>
                    <a:pt x="2082" y="1859"/>
                    <a:pt x="2083" y="1859"/>
                    <a:pt x="2084" y="1860"/>
                  </a:cubicBezTo>
                  <a:cubicBezTo>
                    <a:pt x="2086" y="1860"/>
                    <a:pt x="2088" y="1860"/>
                    <a:pt x="2090" y="1860"/>
                  </a:cubicBezTo>
                  <a:cubicBezTo>
                    <a:pt x="2092" y="1861"/>
                    <a:pt x="2093" y="1861"/>
                    <a:pt x="2094" y="1861"/>
                  </a:cubicBezTo>
                  <a:cubicBezTo>
                    <a:pt x="2096" y="1861"/>
                    <a:pt x="2097" y="1862"/>
                    <a:pt x="2098" y="1862"/>
                  </a:cubicBezTo>
                  <a:cubicBezTo>
                    <a:pt x="2099" y="1862"/>
                    <a:pt x="2100" y="1862"/>
                    <a:pt x="2100" y="1862"/>
                  </a:cubicBezTo>
                  <a:cubicBezTo>
                    <a:pt x="2100" y="1862"/>
                    <a:pt x="2099" y="1862"/>
                    <a:pt x="2098" y="1861"/>
                  </a:cubicBezTo>
                  <a:cubicBezTo>
                    <a:pt x="2097" y="1861"/>
                    <a:pt x="2096" y="1861"/>
                    <a:pt x="2095" y="1860"/>
                  </a:cubicBezTo>
                  <a:cubicBezTo>
                    <a:pt x="2093" y="1860"/>
                    <a:pt x="2092" y="1859"/>
                    <a:pt x="2090" y="1859"/>
                  </a:cubicBezTo>
                  <a:cubicBezTo>
                    <a:pt x="2089" y="1858"/>
                    <a:pt x="2087" y="1858"/>
                    <a:pt x="2085" y="1857"/>
                  </a:cubicBezTo>
                  <a:cubicBezTo>
                    <a:pt x="2084" y="1857"/>
                    <a:pt x="2083" y="1857"/>
                    <a:pt x="2082" y="1857"/>
                  </a:cubicBezTo>
                  <a:cubicBezTo>
                    <a:pt x="2081" y="1856"/>
                    <a:pt x="2080" y="1856"/>
                    <a:pt x="2079" y="1856"/>
                  </a:cubicBezTo>
                  <a:cubicBezTo>
                    <a:pt x="2074" y="1855"/>
                    <a:pt x="2069" y="1854"/>
                    <a:pt x="2063" y="1853"/>
                  </a:cubicBezTo>
                  <a:cubicBezTo>
                    <a:pt x="2057" y="1852"/>
                    <a:pt x="2051" y="1851"/>
                    <a:pt x="2044" y="1851"/>
                  </a:cubicBezTo>
                  <a:cubicBezTo>
                    <a:pt x="2038" y="1851"/>
                    <a:pt x="2031" y="1850"/>
                    <a:pt x="2023" y="1851"/>
                  </a:cubicBezTo>
                  <a:cubicBezTo>
                    <a:pt x="2022" y="1851"/>
                    <a:pt x="2020" y="1851"/>
                    <a:pt x="2018" y="1851"/>
                  </a:cubicBezTo>
                  <a:cubicBezTo>
                    <a:pt x="2016" y="1851"/>
                    <a:pt x="2014" y="1852"/>
                    <a:pt x="2012" y="1852"/>
                  </a:cubicBezTo>
                  <a:cubicBezTo>
                    <a:pt x="2011" y="1852"/>
                    <a:pt x="2009" y="1852"/>
                    <a:pt x="2007" y="1852"/>
                  </a:cubicBezTo>
                  <a:cubicBezTo>
                    <a:pt x="2005" y="1853"/>
                    <a:pt x="2003" y="1853"/>
                    <a:pt x="2001" y="1853"/>
                  </a:cubicBezTo>
                  <a:cubicBezTo>
                    <a:pt x="1994" y="1854"/>
                    <a:pt x="1986" y="1856"/>
                    <a:pt x="1978" y="1858"/>
                  </a:cubicBezTo>
                  <a:cubicBezTo>
                    <a:pt x="1971" y="1860"/>
                    <a:pt x="1964" y="1862"/>
                    <a:pt x="1956" y="1864"/>
                  </a:cubicBezTo>
                  <a:cubicBezTo>
                    <a:pt x="1953" y="1865"/>
                    <a:pt x="1949" y="1867"/>
                    <a:pt x="1946" y="1868"/>
                  </a:cubicBezTo>
                  <a:cubicBezTo>
                    <a:pt x="1942" y="1869"/>
                    <a:pt x="1939" y="1870"/>
                    <a:pt x="1935" y="1871"/>
                  </a:cubicBezTo>
                  <a:cubicBezTo>
                    <a:pt x="1925" y="1874"/>
                    <a:pt x="1915" y="1877"/>
                    <a:pt x="1907" y="1880"/>
                  </a:cubicBezTo>
                  <a:cubicBezTo>
                    <a:pt x="1856" y="1879"/>
                    <a:pt x="1812" y="1883"/>
                    <a:pt x="1800" y="1883"/>
                  </a:cubicBezTo>
                  <a:cubicBezTo>
                    <a:pt x="1802" y="1876"/>
                    <a:pt x="1805" y="1869"/>
                    <a:pt x="1808" y="1862"/>
                  </a:cubicBezTo>
                  <a:cubicBezTo>
                    <a:pt x="1808" y="1862"/>
                    <a:pt x="1809" y="1862"/>
                    <a:pt x="1809" y="1862"/>
                  </a:cubicBezTo>
                  <a:cubicBezTo>
                    <a:pt x="1810" y="1861"/>
                    <a:pt x="1811" y="1860"/>
                    <a:pt x="1812" y="1860"/>
                  </a:cubicBezTo>
                  <a:cubicBezTo>
                    <a:pt x="1813" y="1859"/>
                    <a:pt x="1815" y="1858"/>
                    <a:pt x="1816" y="1857"/>
                  </a:cubicBezTo>
                  <a:cubicBezTo>
                    <a:pt x="1817" y="1856"/>
                    <a:pt x="1819" y="1856"/>
                    <a:pt x="1820" y="1855"/>
                  </a:cubicBezTo>
                  <a:cubicBezTo>
                    <a:pt x="1822" y="1854"/>
                    <a:pt x="1824" y="1853"/>
                    <a:pt x="1825" y="1852"/>
                  </a:cubicBezTo>
                  <a:cubicBezTo>
                    <a:pt x="1826" y="1852"/>
                    <a:pt x="1827" y="1852"/>
                    <a:pt x="1828" y="1851"/>
                  </a:cubicBezTo>
                  <a:cubicBezTo>
                    <a:pt x="1829" y="1851"/>
                    <a:pt x="1830" y="1851"/>
                    <a:pt x="1830" y="1850"/>
                  </a:cubicBezTo>
                  <a:cubicBezTo>
                    <a:pt x="1832" y="1850"/>
                    <a:pt x="1834" y="1849"/>
                    <a:pt x="1836" y="1848"/>
                  </a:cubicBezTo>
                  <a:cubicBezTo>
                    <a:pt x="1837" y="1848"/>
                    <a:pt x="1838" y="1848"/>
                    <a:pt x="1839" y="1847"/>
                  </a:cubicBezTo>
                  <a:cubicBezTo>
                    <a:pt x="1840" y="1847"/>
                    <a:pt x="1841" y="1847"/>
                    <a:pt x="1842" y="1846"/>
                  </a:cubicBezTo>
                  <a:cubicBezTo>
                    <a:pt x="1844" y="1846"/>
                    <a:pt x="1846" y="1845"/>
                    <a:pt x="1848" y="1845"/>
                  </a:cubicBezTo>
                  <a:cubicBezTo>
                    <a:pt x="1852" y="1844"/>
                    <a:pt x="1856" y="1843"/>
                    <a:pt x="1860" y="1842"/>
                  </a:cubicBezTo>
                  <a:cubicBezTo>
                    <a:pt x="1863" y="1841"/>
                    <a:pt x="1863" y="1841"/>
                    <a:pt x="1863" y="1841"/>
                  </a:cubicBezTo>
                  <a:cubicBezTo>
                    <a:pt x="1864" y="1841"/>
                    <a:pt x="1865" y="1841"/>
                    <a:pt x="1867" y="1840"/>
                  </a:cubicBezTo>
                  <a:cubicBezTo>
                    <a:pt x="1868" y="1840"/>
                    <a:pt x="1869" y="1840"/>
                    <a:pt x="1871" y="1839"/>
                  </a:cubicBezTo>
                  <a:cubicBezTo>
                    <a:pt x="1871" y="1839"/>
                    <a:pt x="1871" y="1840"/>
                    <a:pt x="1871" y="1840"/>
                  </a:cubicBezTo>
                  <a:cubicBezTo>
                    <a:pt x="1871" y="1840"/>
                    <a:pt x="1872" y="1840"/>
                    <a:pt x="1873" y="1841"/>
                  </a:cubicBezTo>
                  <a:cubicBezTo>
                    <a:pt x="1873" y="1841"/>
                    <a:pt x="1874" y="1841"/>
                    <a:pt x="1875" y="1842"/>
                  </a:cubicBezTo>
                  <a:cubicBezTo>
                    <a:pt x="1876" y="1842"/>
                    <a:pt x="1876" y="1843"/>
                    <a:pt x="1877" y="1843"/>
                  </a:cubicBezTo>
                  <a:cubicBezTo>
                    <a:pt x="1878" y="1843"/>
                    <a:pt x="1879" y="1844"/>
                    <a:pt x="1880" y="1844"/>
                  </a:cubicBezTo>
                  <a:cubicBezTo>
                    <a:pt x="1881" y="1845"/>
                    <a:pt x="1881" y="1845"/>
                    <a:pt x="1882" y="1845"/>
                  </a:cubicBezTo>
                  <a:cubicBezTo>
                    <a:pt x="1883" y="1846"/>
                    <a:pt x="1884" y="1846"/>
                    <a:pt x="1885" y="1846"/>
                  </a:cubicBezTo>
                  <a:cubicBezTo>
                    <a:pt x="1887" y="1847"/>
                    <a:pt x="1889" y="1847"/>
                    <a:pt x="1891" y="1848"/>
                  </a:cubicBezTo>
                  <a:cubicBezTo>
                    <a:pt x="1894" y="1848"/>
                    <a:pt x="1896" y="1849"/>
                    <a:pt x="1898" y="1849"/>
                  </a:cubicBezTo>
                  <a:cubicBezTo>
                    <a:pt x="1900" y="1849"/>
                    <a:pt x="1902" y="1849"/>
                    <a:pt x="1905" y="1849"/>
                  </a:cubicBezTo>
                  <a:cubicBezTo>
                    <a:pt x="1907" y="1850"/>
                    <a:pt x="1909" y="1849"/>
                    <a:pt x="1911" y="1849"/>
                  </a:cubicBezTo>
                  <a:cubicBezTo>
                    <a:pt x="1912" y="1849"/>
                    <a:pt x="1913" y="1849"/>
                    <a:pt x="1914" y="1849"/>
                  </a:cubicBezTo>
                  <a:cubicBezTo>
                    <a:pt x="1915" y="1849"/>
                    <a:pt x="1916" y="1849"/>
                    <a:pt x="1917" y="1849"/>
                  </a:cubicBezTo>
                  <a:cubicBezTo>
                    <a:pt x="1918" y="1849"/>
                    <a:pt x="1919" y="1848"/>
                    <a:pt x="1920" y="1848"/>
                  </a:cubicBezTo>
                  <a:cubicBezTo>
                    <a:pt x="1920" y="1848"/>
                    <a:pt x="1921" y="1848"/>
                    <a:pt x="1922" y="1848"/>
                  </a:cubicBezTo>
                  <a:cubicBezTo>
                    <a:pt x="1923" y="1847"/>
                    <a:pt x="1924" y="1847"/>
                    <a:pt x="1924" y="1847"/>
                  </a:cubicBezTo>
                  <a:cubicBezTo>
                    <a:pt x="1925" y="1847"/>
                    <a:pt x="1926" y="1847"/>
                    <a:pt x="1926" y="1846"/>
                  </a:cubicBezTo>
                  <a:cubicBezTo>
                    <a:pt x="1928" y="1846"/>
                    <a:pt x="1929" y="1845"/>
                    <a:pt x="1930" y="1845"/>
                  </a:cubicBezTo>
                  <a:cubicBezTo>
                    <a:pt x="1931" y="1845"/>
                    <a:pt x="1931" y="1844"/>
                    <a:pt x="1932" y="1844"/>
                  </a:cubicBezTo>
                  <a:cubicBezTo>
                    <a:pt x="1932" y="1844"/>
                    <a:pt x="1932" y="1844"/>
                    <a:pt x="1932" y="1844"/>
                  </a:cubicBezTo>
                  <a:cubicBezTo>
                    <a:pt x="1932" y="1844"/>
                    <a:pt x="1932" y="1844"/>
                    <a:pt x="1932" y="1844"/>
                  </a:cubicBezTo>
                  <a:cubicBezTo>
                    <a:pt x="1931" y="1844"/>
                    <a:pt x="1930" y="1844"/>
                    <a:pt x="1929" y="1844"/>
                  </a:cubicBezTo>
                  <a:cubicBezTo>
                    <a:pt x="1928" y="1843"/>
                    <a:pt x="1927" y="1843"/>
                    <a:pt x="1926" y="1843"/>
                  </a:cubicBezTo>
                  <a:cubicBezTo>
                    <a:pt x="1925" y="1843"/>
                    <a:pt x="1925" y="1843"/>
                    <a:pt x="1924" y="1843"/>
                  </a:cubicBezTo>
                  <a:cubicBezTo>
                    <a:pt x="1923" y="1843"/>
                    <a:pt x="1922" y="1843"/>
                    <a:pt x="1922" y="1843"/>
                  </a:cubicBezTo>
                  <a:cubicBezTo>
                    <a:pt x="1920" y="1843"/>
                    <a:pt x="1918" y="1843"/>
                    <a:pt x="1917" y="1843"/>
                  </a:cubicBezTo>
                  <a:cubicBezTo>
                    <a:pt x="1916" y="1843"/>
                    <a:pt x="1915" y="1843"/>
                    <a:pt x="1914" y="1843"/>
                  </a:cubicBezTo>
                  <a:cubicBezTo>
                    <a:pt x="1913" y="1842"/>
                    <a:pt x="1912" y="1842"/>
                    <a:pt x="1911" y="1842"/>
                  </a:cubicBezTo>
                  <a:cubicBezTo>
                    <a:pt x="1910" y="1842"/>
                    <a:pt x="1909" y="1842"/>
                    <a:pt x="1908" y="1842"/>
                  </a:cubicBezTo>
                  <a:cubicBezTo>
                    <a:pt x="1907" y="1842"/>
                    <a:pt x="1906" y="1842"/>
                    <a:pt x="1905" y="1842"/>
                  </a:cubicBezTo>
                  <a:cubicBezTo>
                    <a:pt x="1903" y="1842"/>
                    <a:pt x="1901" y="1841"/>
                    <a:pt x="1899" y="1841"/>
                  </a:cubicBezTo>
                  <a:cubicBezTo>
                    <a:pt x="1897" y="1841"/>
                    <a:pt x="1895" y="1841"/>
                    <a:pt x="1893" y="1840"/>
                  </a:cubicBezTo>
                  <a:cubicBezTo>
                    <a:pt x="1892" y="1840"/>
                    <a:pt x="1891" y="1840"/>
                    <a:pt x="1890" y="1840"/>
                  </a:cubicBezTo>
                  <a:cubicBezTo>
                    <a:pt x="1889" y="1840"/>
                    <a:pt x="1888" y="1840"/>
                    <a:pt x="1887" y="1839"/>
                  </a:cubicBezTo>
                  <a:cubicBezTo>
                    <a:pt x="1886" y="1839"/>
                    <a:pt x="1885" y="1839"/>
                    <a:pt x="1884" y="1839"/>
                  </a:cubicBezTo>
                  <a:cubicBezTo>
                    <a:pt x="1884" y="1839"/>
                    <a:pt x="1883" y="1839"/>
                    <a:pt x="1883" y="1839"/>
                  </a:cubicBezTo>
                  <a:cubicBezTo>
                    <a:pt x="1882" y="1839"/>
                    <a:pt x="1882" y="1839"/>
                    <a:pt x="1881" y="1839"/>
                  </a:cubicBezTo>
                  <a:cubicBezTo>
                    <a:pt x="1880" y="1838"/>
                    <a:pt x="1879" y="1838"/>
                    <a:pt x="1878" y="1838"/>
                  </a:cubicBezTo>
                  <a:cubicBezTo>
                    <a:pt x="1880" y="1837"/>
                    <a:pt x="1883" y="1837"/>
                    <a:pt x="1885" y="1836"/>
                  </a:cubicBezTo>
                  <a:cubicBezTo>
                    <a:pt x="1893" y="1835"/>
                    <a:pt x="1901" y="1833"/>
                    <a:pt x="1907" y="1832"/>
                  </a:cubicBezTo>
                  <a:cubicBezTo>
                    <a:pt x="1910" y="1831"/>
                    <a:pt x="1913" y="1831"/>
                    <a:pt x="1916" y="1830"/>
                  </a:cubicBezTo>
                  <a:cubicBezTo>
                    <a:pt x="1918" y="1829"/>
                    <a:pt x="1921" y="1829"/>
                    <a:pt x="1922" y="1829"/>
                  </a:cubicBezTo>
                  <a:cubicBezTo>
                    <a:pt x="1924" y="1828"/>
                    <a:pt x="1926" y="1828"/>
                    <a:pt x="1927" y="1828"/>
                  </a:cubicBezTo>
                  <a:cubicBezTo>
                    <a:pt x="1928" y="1827"/>
                    <a:pt x="1928" y="1827"/>
                    <a:pt x="1928" y="1827"/>
                  </a:cubicBezTo>
                  <a:cubicBezTo>
                    <a:pt x="1928" y="1827"/>
                    <a:pt x="1928" y="1827"/>
                    <a:pt x="1927" y="1827"/>
                  </a:cubicBezTo>
                  <a:cubicBezTo>
                    <a:pt x="1926" y="1827"/>
                    <a:pt x="1924" y="1827"/>
                    <a:pt x="1922" y="1827"/>
                  </a:cubicBezTo>
                  <a:cubicBezTo>
                    <a:pt x="1920" y="1827"/>
                    <a:pt x="1918" y="1827"/>
                    <a:pt x="1915" y="1827"/>
                  </a:cubicBezTo>
                  <a:cubicBezTo>
                    <a:pt x="1913" y="1827"/>
                    <a:pt x="1910" y="1827"/>
                    <a:pt x="1906" y="1827"/>
                  </a:cubicBezTo>
                  <a:cubicBezTo>
                    <a:pt x="1900" y="1828"/>
                    <a:pt x="1892" y="1828"/>
                    <a:pt x="1884" y="1829"/>
                  </a:cubicBezTo>
                  <a:cubicBezTo>
                    <a:pt x="1880" y="1830"/>
                    <a:pt x="1876" y="1831"/>
                    <a:pt x="1871" y="1831"/>
                  </a:cubicBezTo>
                  <a:cubicBezTo>
                    <a:pt x="1869" y="1832"/>
                    <a:pt x="1867" y="1832"/>
                    <a:pt x="1865" y="1833"/>
                  </a:cubicBezTo>
                  <a:cubicBezTo>
                    <a:pt x="1864" y="1833"/>
                    <a:pt x="1863" y="1833"/>
                    <a:pt x="1862" y="1833"/>
                  </a:cubicBezTo>
                  <a:cubicBezTo>
                    <a:pt x="1858" y="1834"/>
                    <a:pt x="1858" y="1834"/>
                    <a:pt x="1858" y="1834"/>
                  </a:cubicBezTo>
                  <a:cubicBezTo>
                    <a:pt x="1856" y="1834"/>
                    <a:pt x="1854" y="1835"/>
                    <a:pt x="1852" y="1836"/>
                  </a:cubicBezTo>
                  <a:cubicBezTo>
                    <a:pt x="1850" y="1836"/>
                    <a:pt x="1848" y="1837"/>
                    <a:pt x="1846" y="1837"/>
                  </a:cubicBezTo>
                  <a:cubicBezTo>
                    <a:pt x="1841" y="1839"/>
                    <a:pt x="1837" y="1840"/>
                    <a:pt x="1833" y="1842"/>
                  </a:cubicBezTo>
                  <a:cubicBezTo>
                    <a:pt x="1832" y="1843"/>
                    <a:pt x="1830" y="1843"/>
                    <a:pt x="1828" y="1844"/>
                  </a:cubicBezTo>
                  <a:cubicBezTo>
                    <a:pt x="1826" y="1845"/>
                    <a:pt x="1824" y="1846"/>
                    <a:pt x="1823" y="1847"/>
                  </a:cubicBezTo>
                  <a:cubicBezTo>
                    <a:pt x="1822" y="1848"/>
                    <a:pt x="1821" y="1848"/>
                    <a:pt x="1820" y="1849"/>
                  </a:cubicBezTo>
                  <a:cubicBezTo>
                    <a:pt x="1819" y="1849"/>
                    <a:pt x="1819" y="1850"/>
                    <a:pt x="1818" y="1850"/>
                  </a:cubicBezTo>
                  <a:cubicBezTo>
                    <a:pt x="1816" y="1851"/>
                    <a:pt x="1815" y="1852"/>
                    <a:pt x="1814" y="1853"/>
                  </a:cubicBezTo>
                  <a:cubicBezTo>
                    <a:pt x="1813" y="1854"/>
                    <a:pt x="1813" y="1854"/>
                    <a:pt x="1812" y="1854"/>
                  </a:cubicBezTo>
                  <a:cubicBezTo>
                    <a:pt x="1814" y="1851"/>
                    <a:pt x="1816" y="1849"/>
                    <a:pt x="1817" y="1846"/>
                  </a:cubicBezTo>
                  <a:cubicBezTo>
                    <a:pt x="1818" y="1845"/>
                    <a:pt x="1820" y="1844"/>
                    <a:pt x="1821" y="1843"/>
                  </a:cubicBezTo>
                  <a:cubicBezTo>
                    <a:pt x="1824" y="1839"/>
                    <a:pt x="1827" y="1836"/>
                    <a:pt x="1830" y="1833"/>
                  </a:cubicBezTo>
                  <a:cubicBezTo>
                    <a:pt x="1834" y="1830"/>
                    <a:pt x="1837" y="1828"/>
                    <a:pt x="1841" y="1825"/>
                  </a:cubicBezTo>
                  <a:cubicBezTo>
                    <a:pt x="1842" y="1824"/>
                    <a:pt x="1842" y="1824"/>
                    <a:pt x="1842" y="1824"/>
                  </a:cubicBezTo>
                  <a:cubicBezTo>
                    <a:pt x="1844" y="1823"/>
                    <a:pt x="1844" y="1823"/>
                    <a:pt x="1844" y="1823"/>
                  </a:cubicBezTo>
                  <a:cubicBezTo>
                    <a:pt x="1845" y="1823"/>
                    <a:pt x="1845" y="1822"/>
                    <a:pt x="1846" y="1821"/>
                  </a:cubicBezTo>
                  <a:cubicBezTo>
                    <a:pt x="1848" y="1821"/>
                    <a:pt x="1848" y="1821"/>
                    <a:pt x="1848" y="1821"/>
                  </a:cubicBezTo>
                  <a:cubicBezTo>
                    <a:pt x="1849" y="1820"/>
                    <a:pt x="1849" y="1820"/>
                    <a:pt x="1849" y="1820"/>
                  </a:cubicBezTo>
                  <a:cubicBezTo>
                    <a:pt x="1849" y="1820"/>
                    <a:pt x="1849" y="1820"/>
                    <a:pt x="1849" y="1820"/>
                  </a:cubicBezTo>
                  <a:cubicBezTo>
                    <a:pt x="1849" y="1820"/>
                    <a:pt x="1849" y="1820"/>
                    <a:pt x="1849" y="1820"/>
                  </a:cubicBezTo>
                  <a:cubicBezTo>
                    <a:pt x="1849" y="1820"/>
                    <a:pt x="1849" y="1820"/>
                    <a:pt x="1849" y="1820"/>
                  </a:cubicBezTo>
                  <a:cubicBezTo>
                    <a:pt x="1849" y="1820"/>
                    <a:pt x="1849" y="1820"/>
                    <a:pt x="1849" y="1820"/>
                  </a:cubicBezTo>
                  <a:cubicBezTo>
                    <a:pt x="1850" y="1819"/>
                    <a:pt x="1851" y="1819"/>
                    <a:pt x="1852" y="1818"/>
                  </a:cubicBezTo>
                  <a:cubicBezTo>
                    <a:pt x="1855" y="1817"/>
                    <a:pt x="1855" y="1817"/>
                    <a:pt x="1855" y="1817"/>
                  </a:cubicBezTo>
                  <a:cubicBezTo>
                    <a:pt x="1858" y="1815"/>
                    <a:pt x="1858" y="1815"/>
                    <a:pt x="1858" y="1815"/>
                  </a:cubicBezTo>
                  <a:cubicBezTo>
                    <a:pt x="1861" y="1814"/>
                    <a:pt x="1861" y="1814"/>
                    <a:pt x="1861" y="1814"/>
                  </a:cubicBezTo>
                  <a:cubicBezTo>
                    <a:pt x="1864" y="1812"/>
                    <a:pt x="1864" y="1812"/>
                    <a:pt x="1864" y="1812"/>
                  </a:cubicBezTo>
                  <a:cubicBezTo>
                    <a:pt x="1869" y="1811"/>
                    <a:pt x="1873" y="1809"/>
                    <a:pt x="1877" y="1808"/>
                  </a:cubicBezTo>
                  <a:cubicBezTo>
                    <a:pt x="1882" y="1807"/>
                    <a:pt x="1886" y="1806"/>
                    <a:pt x="1890" y="1805"/>
                  </a:cubicBezTo>
                  <a:cubicBezTo>
                    <a:pt x="1895" y="1803"/>
                    <a:pt x="1899" y="1802"/>
                    <a:pt x="1903" y="1801"/>
                  </a:cubicBezTo>
                  <a:cubicBezTo>
                    <a:pt x="1912" y="1799"/>
                    <a:pt x="1920" y="1797"/>
                    <a:pt x="1928" y="1796"/>
                  </a:cubicBezTo>
                  <a:cubicBezTo>
                    <a:pt x="1929" y="1795"/>
                    <a:pt x="1931" y="1795"/>
                    <a:pt x="1933" y="1795"/>
                  </a:cubicBezTo>
                  <a:cubicBezTo>
                    <a:pt x="1935" y="1794"/>
                    <a:pt x="1937" y="1794"/>
                    <a:pt x="1939" y="1794"/>
                  </a:cubicBezTo>
                  <a:cubicBezTo>
                    <a:pt x="1941" y="1793"/>
                    <a:pt x="1942" y="1793"/>
                    <a:pt x="1944" y="1793"/>
                  </a:cubicBezTo>
                  <a:cubicBezTo>
                    <a:pt x="1946" y="1792"/>
                    <a:pt x="1948" y="1792"/>
                    <a:pt x="1950" y="1792"/>
                  </a:cubicBezTo>
                  <a:cubicBezTo>
                    <a:pt x="1956" y="1791"/>
                    <a:pt x="1963" y="1790"/>
                    <a:pt x="1968" y="1790"/>
                  </a:cubicBezTo>
                  <a:cubicBezTo>
                    <a:pt x="1970" y="1790"/>
                    <a:pt x="1971" y="1790"/>
                    <a:pt x="1972" y="1790"/>
                  </a:cubicBezTo>
                  <a:cubicBezTo>
                    <a:pt x="1974" y="1790"/>
                    <a:pt x="1975" y="1790"/>
                    <a:pt x="1976" y="1790"/>
                  </a:cubicBezTo>
                  <a:cubicBezTo>
                    <a:pt x="1979" y="1790"/>
                    <a:pt x="1981" y="1790"/>
                    <a:pt x="1983" y="1790"/>
                  </a:cubicBezTo>
                  <a:cubicBezTo>
                    <a:pt x="1987" y="1791"/>
                    <a:pt x="1990" y="1791"/>
                    <a:pt x="1992" y="1791"/>
                  </a:cubicBezTo>
                  <a:cubicBezTo>
                    <a:pt x="1994" y="1792"/>
                    <a:pt x="1996" y="1792"/>
                    <a:pt x="1996" y="1792"/>
                  </a:cubicBezTo>
                  <a:cubicBezTo>
                    <a:pt x="1996" y="1792"/>
                    <a:pt x="1994" y="1792"/>
                    <a:pt x="1992" y="1791"/>
                  </a:cubicBezTo>
                  <a:cubicBezTo>
                    <a:pt x="1991" y="1791"/>
                    <a:pt x="1990" y="1790"/>
                    <a:pt x="1988" y="1790"/>
                  </a:cubicBezTo>
                  <a:cubicBezTo>
                    <a:pt x="1987" y="1790"/>
                    <a:pt x="1985" y="1789"/>
                    <a:pt x="1983" y="1789"/>
                  </a:cubicBezTo>
                  <a:cubicBezTo>
                    <a:pt x="1981" y="1789"/>
                    <a:pt x="1979" y="1788"/>
                    <a:pt x="1976" y="1788"/>
                  </a:cubicBezTo>
                  <a:cubicBezTo>
                    <a:pt x="1975" y="1788"/>
                    <a:pt x="1974" y="1788"/>
                    <a:pt x="1972" y="1787"/>
                  </a:cubicBezTo>
                  <a:cubicBezTo>
                    <a:pt x="1971" y="1787"/>
                    <a:pt x="1970" y="1787"/>
                    <a:pt x="1968" y="1787"/>
                  </a:cubicBezTo>
                  <a:cubicBezTo>
                    <a:pt x="1967" y="1787"/>
                    <a:pt x="1965" y="1787"/>
                    <a:pt x="1964" y="1787"/>
                  </a:cubicBezTo>
                  <a:cubicBezTo>
                    <a:pt x="1962" y="1787"/>
                    <a:pt x="1961" y="1787"/>
                    <a:pt x="1959" y="1787"/>
                  </a:cubicBezTo>
                  <a:cubicBezTo>
                    <a:pt x="1958" y="1787"/>
                    <a:pt x="1956" y="1787"/>
                    <a:pt x="1954" y="1787"/>
                  </a:cubicBezTo>
                  <a:cubicBezTo>
                    <a:pt x="1953" y="1787"/>
                    <a:pt x="1951" y="1787"/>
                    <a:pt x="1949" y="1787"/>
                  </a:cubicBezTo>
                  <a:cubicBezTo>
                    <a:pt x="1947" y="1787"/>
                    <a:pt x="1945" y="1788"/>
                    <a:pt x="1944" y="1788"/>
                  </a:cubicBezTo>
                  <a:cubicBezTo>
                    <a:pt x="1942" y="1788"/>
                    <a:pt x="1940" y="1788"/>
                    <a:pt x="1938" y="1788"/>
                  </a:cubicBezTo>
                  <a:cubicBezTo>
                    <a:pt x="1934" y="1789"/>
                    <a:pt x="1930" y="1789"/>
                    <a:pt x="1926" y="1790"/>
                  </a:cubicBezTo>
                  <a:cubicBezTo>
                    <a:pt x="1918" y="1791"/>
                    <a:pt x="1910" y="1793"/>
                    <a:pt x="1902" y="1795"/>
                  </a:cubicBezTo>
                  <a:cubicBezTo>
                    <a:pt x="1897" y="1795"/>
                    <a:pt x="1893" y="1796"/>
                    <a:pt x="1889" y="1797"/>
                  </a:cubicBezTo>
                  <a:cubicBezTo>
                    <a:pt x="1884" y="1798"/>
                    <a:pt x="1880" y="1799"/>
                    <a:pt x="1875" y="1801"/>
                  </a:cubicBezTo>
                  <a:cubicBezTo>
                    <a:pt x="1871" y="1802"/>
                    <a:pt x="1866" y="1803"/>
                    <a:pt x="1862" y="1805"/>
                  </a:cubicBezTo>
                  <a:cubicBezTo>
                    <a:pt x="1858" y="1806"/>
                    <a:pt x="1858" y="1806"/>
                    <a:pt x="1858" y="1806"/>
                  </a:cubicBezTo>
                  <a:cubicBezTo>
                    <a:pt x="1855" y="1808"/>
                    <a:pt x="1855" y="1808"/>
                    <a:pt x="1855" y="1808"/>
                  </a:cubicBezTo>
                  <a:cubicBezTo>
                    <a:pt x="1852" y="1809"/>
                    <a:pt x="1852" y="1809"/>
                    <a:pt x="1852" y="1809"/>
                  </a:cubicBezTo>
                  <a:cubicBezTo>
                    <a:pt x="1848" y="1811"/>
                    <a:pt x="1848" y="1811"/>
                    <a:pt x="1848" y="1811"/>
                  </a:cubicBezTo>
                  <a:cubicBezTo>
                    <a:pt x="1847" y="1812"/>
                    <a:pt x="1846" y="1812"/>
                    <a:pt x="1845" y="1813"/>
                  </a:cubicBezTo>
                  <a:cubicBezTo>
                    <a:pt x="1845" y="1813"/>
                    <a:pt x="1845" y="1813"/>
                    <a:pt x="1845" y="1813"/>
                  </a:cubicBezTo>
                  <a:cubicBezTo>
                    <a:pt x="1845" y="1813"/>
                    <a:pt x="1845" y="1813"/>
                    <a:pt x="1845" y="1813"/>
                  </a:cubicBezTo>
                  <a:cubicBezTo>
                    <a:pt x="1845" y="1813"/>
                    <a:pt x="1845" y="1813"/>
                    <a:pt x="1845" y="1813"/>
                  </a:cubicBezTo>
                  <a:cubicBezTo>
                    <a:pt x="1844" y="1814"/>
                    <a:pt x="1844" y="1814"/>
                    <a:pt x="1844" y="1814"/>
                  </a:cubicBezTo>
                  <a:cubicBezTo>
                    <a:pt x="1842" y="1815"/>
                    <a:pt x="1842" y="1815"/>
                    <a:pt x="1842" y="1815"/>
                  </a:cubicBezTo>
                  <a:cubicBezTo>
                    <a:pt x="1841" y="1815"/>
                    <a:pt x="1840" y="1816"/>
                    <a:pt x="1839" y="1817"/>
                  </a:cubicBezTo>
                  <a:cubicBezTo>
                    <a:pt x="1838" y="1818"/>
                    <a:pt x="1838" y="1818"/>
                    <a:pt x="1838" y="1818"/>
                  </a:cubicBezTo>
                  <a:cubicBezTo>
                    <a:pt x="1836" y="1819"/>
                    <a:pt x="1836" y="1819"/>
                    <a:pt x="1836" y="1819"/>
                  </a:cubicBezTo>
                  <a:cubicBezTo>
                    <a:pt x="1834" y="1820"/>
                    <a:pt x="1832" y="1822"/>
                    <a:pt x="1830" y="1824"/>
                  </a:cubicBezTo>
                  <a:cubicBezTo>
                    <a:pt x="1822" y="1826"/>
                    <a:pt x="1816" y="1829"/>
                    <a:pt x="1810" y="1833"/>
                  </a:cubicBezTo>
                  <a:cubicBezTo>
                    <a:pt x="1810" y="1833"/>
                    <a:pt x="1811" y="1832"/>
                    <a:pt x="1811" y="1831"/>
                  </a:cubicBezTo>
                  <a:cubicBezTo>
                    <a:pt x="1813" y="1829"/>
                    <a:pt x="1814" y="1827"/>
                    <a:pt x="1816" y="1824"/>
                  </a:cubicBezTo>
                  <a:cubicBezTo>
                    <a:pt x="1818" y="1822"/>
                    <a:pt x="1820" y="1819"/>
                    <a:pt x="1822" y="1817"/>
                  </a:cubicBezTo>
                  <a:cubicBezTo>
                    <a:pt x="1824" y="1814"/>
                    <a:pt x="1826" y="1812"/>
                    <a:pt x="1828" y="1810"/>
                  </a:cubicBezTo>
                  <a:cubicBezTo>
                    <a:pt x="1831" y="1807"/>
                    <a:pt x="1833" y="1805"/>
                    <a:pt x="1836" y="1803"/>
                  </a:cubicBezTo>
                  <a:cubicBezTo>
                    <a:pt x="1838" y="1801"/>
                    <a:pt x="1841" y="1799"/>
                    <a:pt x="1843" y="1797"/>
                  </a:cubicBezTo>
                  <a:cubicBezTo>
                    <a:pt x="1846" y="1796"/>
                    <a:pt x="1848" y="1794"/>
                    <a:pt x="1850" y="1793"/>
                  </a:cubicBezTo>
                  <a:cubicBezTo>
                    <a:pt x="1853" y="1791"/>
                    <a:pt x="1855" y="1790"/>
                    <a:pt x="1858" y="1789"/>
                  </a:cubicBezTo>
                  <a:cubicBezTo>
                    <a:pt x="1859" y="1788"/>
                    <a:pt x="1860" y="1788"/>
                    <a:pt x="1861" y="1787"/>
                  </a:cubicBezTo>
                  <a:cubicBezTo>
                    <a:pt x="1862" y="1787"/>
                    <a:pt x="1863" y="1786"/>
                    <a:pt x="1864" y="1786"/>
                  </a:cubicBezTo>
                  <a:cubicBezTo>
                    <a:pt x="1865" y="1785"/>
                    <a:pt x="1866" y="1785"/>
                    <a:pt x="1866" y="1785"/>
                  </a:cubicBezTo>
                  <a:cubicBezTo>
                    <a:pt x="1867" y="1784"/>
                    <a:pt x="1868" y="1784"/>
                    <a:pt x="1869" y="1784"/>
                  </a:cubicBezTo>
                  <a:cubicBezTo>
                    <a:pt x="1870" y="1783"/>
                    <a:pt x="1871" y="1783"/>
                    <a:pt x="1872" y="1783"/>
                  </a:cubicBezTo>
                  <a:cubicBezTo>
                    <a:pt x="1873" y="1782"/>
                    <a:pt x="1873" y="1782"/>
                    <a:pt x="1873" y="1782"/>
                  </a:cubicBezTo>
                  <a:cubicBezTo>
                    <a:pt x="1873" y="1782"/>
                    <a:pt x="1873" y="1782"/>
                    <a:pt x="1872" y="1782"/>
                  </a:cubicBezTo>
                  <a:cubicBezTo>
                    <a:pt x="1871" y="1782"/>
                    <a:pt x="1870" y="1782"/>
                    <a:pt x="1868" y="1782"/>
                  </a:cubicBezTo>
                  <a:cubicBezTo>
                    <a:pt x="1868" y="1782"/>
                    <a:pt x="1867" y="1782"/>
                    <a:pt x="1866" y="1783"/>
                  </a:cubicBezTo>
                  <a:cubicBezTo>
                    <a:pt x="1865" y="1783"/>
                    <a:pt x="1864" y="1783"/>
                    <a:pt x="1863" y="1783"/>
                  </a:cubicBezTo>
                  <a:cubicBezTo>
                    <a:pt x="1862" y="1783"/>
                    <a:pt x="1861" y="1783"/>
                    <a:pt x="1860" y="1784"/>
                  </a:cubicBezTo>
                  <a:cubicBezTo>
                    <a:pt x="1858" y="1784"/>
                    <a:pt x="1857" y="1784"/>
                    <a:pt x="1856" y="1784"/>
                  </a:cubicBezTo>
                  <a:cubicBezTo>
                    <a:pt x="1855" y="1785"/>
                    <a:pt x="1853" y="1785"/>
                    <a:pt x="1852" y="1786"/>
                  </a:cubicBezTo>
                  <a:cubicBezTo>
                    <a:pt x="1851" y="1786"/>
                    <a:pt x="1849" y="1787"/>
                    <a:pt x="1848" y="1787"/>
                  </a:cubicBezTo>
                  <a:cubicBezTo>
                    <a:pt x="1845" y="1788"/>
                    <a:pt x="1842" y="1790"/>
                    <a:pt x="1839" y="1791"/>
                  </a:cubicBezTo>
                  <a:cubicBezTo>
                    <a:pt x="1838" y="1792"/>
                    <a:pt x="1836" y="1793"/>
                    <a:pt x="1835" y="1794"/>
                  </a:cubicBezTo>
                  <a:cubicBezTo>
                    <a:pt x="1834" y="1795"/>
                    <a:pt x="1832" y="1796"/>
                    <a:pt x="1831" y="1797"/>
                  </a:cubicBezTo>
                  <a:cubicBezTo>
                    <a:pt x="1828" y="1799"/>
                    <a:pt x="1825" y="1801"/>
                    <a:pt x="1823" y="1804"/>
                  </a:cubicBezTo>
                  <a:cubicBezTo>
                    <a:pt x="1820" y="1806"/>
                    <a:pt x="1818" y="1809"/>
                    <a:pt x="1816" y="1812"/>
                  </a:cubicBezTo>
                  <a:cubicBezTo>
                    <a:pt x="1815" y="1813"/>
                    <a:pt x="1814" y="1815"/>
                    <a:pt x="1813" y="1816"/>
                  </a:cubicBezTo>
                  <a:cubicBezTo>
                    <a:pt x="1812" y="1817"/>
                    <a:pt x="1811" y="1819"/>
                    <a:pt x="1810" y="1820"/>
                  </a:cubicBezTo>
                  <a:cubicBezTo>
                    <a:pt x="1808" y="1823"/>
                    <a:pt x="1807" y="1826"/>
                    <a:pt x="1806" y="1829"/>
                  </a:cubicBezTo>
                  <a:cubicBezTo>
                    <a:pt x="1805" y="1830"/>
                    <a:pt x="1805" y="1832"/>
                    <a:pt x="1804" y="1833"/>
                  </a:cubicBezTo>
                  <a:cubicBezTo>
                    <a:pt x="1804" y="1834"/>
                    <a:pt x="1803" y="1835"/>
                    <a:pt x="1803" y="1837"/>
                  </a:cubicBezTo>
                  <a:cubicBezTo>
                    <a:pt x="1803" y="1838"/>
                    <a:pt x="1802" y="1839"/>
                    <a:pt x="1802" y="1840"/>
                  </a:cubicBezTo>
                  <a:cubicBezTo>
                    <a:pt x="1793" y="1848"/>
                    <a:pt x="1786" y="1859"/>
                    <a:pt x="1778" y="1869"/>
                  </a:cubicBezTo>
                  <a:cubicBezTo>
                    <a:pt x="1778" y="1869"/>
                    <a:pt x="1779" y="1868"/>
                    <a:pt x="1779" y="1867"/>
                  </a:cubicBezTo>
                  <a:cubicBezTo>
                    <a:pt x="1779" y="1864"/>
                    <a:pt x="1780" y="1861"/>
                    <a:pt x="1780" y="1857"/>
                  </a:cubicBezTo>
                  <a:cubicBezTo>
                    <a:pt x="1780" y="1856"/>
                    <a:pt x="1780" y="1855"/>
                    <a:pt x="1780" y="1854"/>
                  </a:cubicBezTo>
                  <a:cubicBezTo>
                    <a:pt x="1780" y="1853"/>
                    <a:pt x="1780" y="1852"/>
                    <a:pt x="1780" y="1852"/>
                  </a:cubicBezTo>
                  <a:cubicBezTo>
                    <a:pt x="1781" y="1850"/>
                    <a:pt x="1781" y="1848"/>
                    <a:pt x="1781" y="1846"/>
                  </a:cubicBezTo>
                  <a:cubicBezTo>
                    <a:pt x="1781" y="1842"/>
                    <a:pt x="1781" y="1839"/>
                    <a:pt x="1781" y="1835"/>
                  </a:cubicBezTo>
                  <a:cubicBezTo>
                    <a:pt x="1781" y="1831"/>
                    <a:pt x="1781" y="1828"/>
                    <a:pt x="1782" y="1824"/>
                  </a:cubicBezTo>
                  <a:cubicBezTo>
                    <a:pt x="1782" y="1823"/>
                    <a:pt x="1782" y="1823"/>
                    <a:pt x="1782" y="1822"/>
                  </a:cubicBezTo>
                  <a:cubicBezTo>
                    <a:pt x="1782" y="1821"/>
                    <a:pt x="1782" y="1820"/>
                    <a:pt x="1783" y="1819"/>
                  </a:cubicBezTo>
                  <a:cubicBezTo>
                    <a:pt x="1783" y="1818"/>
                    <a:pt x="1783" y="1818"/>
                    <a:pt x="1783" y="1817"/>
                  </a:cubicBezTo>
                  <a:cubicBezTo>
                    <a:pt x="1783" y="1816"/>
                    <a:pt x="1783" y="1816"/>
                    <a:pt x="1783" y="1816"/>
                  </a:cubicBezTo>
                  <a:cubicBezTo>
                    <a:pt x="1783" y="1816"/>
                    <a:pt x="1783" y="1816"/>
                    <a:pt x="1783" y="1816"/>
                  </a:cubicBezTo>
                  <a:cubicBezTo>
                    <a:pt x="1783" y="1816"/>
                    <a:pt x="1783" y="1816"/>
                    <a:pt x="1783" y="1816"/>
                  </a:cubicBezTo>
                  <a:cubicBezTo>
                    <a:pt x="1783" y="1816"/>
                    <a:pt x="1783" y="1816"/>
                    <a:pt x="1783" y="1816"/>
                  </a:cubicBezTo>
                  <a:cubicBezTo>
                    <a:pt x="1783" y="1816"/>
                    <a:pt x="1783" y="1816"/>
                    <a:pt x="1783" y="1816"/>
                  </a:cubicBezTo>
                  <a:cubicBezTo>
                    <a:pt x="1783" y="1816"/>
                    <a:pt x="1783" y="1816"/>
                    <a:pt x="1783" y="1816"/>
                  </a:cubicBezTo>
                  <a:cubicBezTo>
                    <a:pt x="1784" y="1815"/>
                    <a:pt x="1784" y="1815"/>
                    <a:pt x="1784" y="1814"/>
                  </a:cubicBezTo>
                  <a:cubicBezTo>
                    <a:pt x="1785" y="1811"/>
                    <a:pt x="1786" y="1808"/>
                    <a:pt x="1787" y="1806"/>
                  </a:cubicBezTo>
                  <a:cubicBezTo>
                    <a:pt x="1789" y="1803"/>
                    <a:pt x="1790" y="1801"/>
                    <a:pt x="1792" y="1799"/>
                  </a:cubicBezTo>
                  <a:cubicBezTo>
                    <a:pt x="1793" y="1797"/>
                    <a:pt x="1794" y="1797"/>
                    <a:pt x="1794" y="1796"/>
                  </a:cubicBezTo>
                  <a:cubicBezTo>
                    <a:pt x="1795" y="1795"/>
                    <a:pt x="1796" y="1794"/>
                    <a:pt x="1797" y="1793"/>
                  </a:cubicBezTo>
                  <a:cubicBezTo>
                    <a:pt x="1799" y="1792"/>
                    <a:pt x="1800" y="1791"/>
                    <a:pt x="1802" y="1790"/>
                  </a:cubicBezTo>
                  <a:cubicBezTo>
                    <a:pt x="1803" y="1790"/>
                    <a:pt x="1804" y="1789"/>
                    <a:pt x="1805" y="1789"/>
                  </a:cubicBezTo>
                  <a:cubicBezTo>
                    <a:pt x="1806" y="1788"/>
                    <a:pt x="1807" y="1788"/>
                    <a:pt x="1807" y="1788"/>
                  </a:cubicBezTo>
                  <a:cubicBezTo>
                    <a:pt x="1807" y="1788"/>
                    <a:pt x="1806" y="1788"/>
                    <a:pt x="1805" y="1788"/>
                  </a:cubicBezTo>
                  <a:cubicBezTo>
                    <a:pt x="1804" y="1788"/>
                    <a:pt x="1803" y="1788"/>
                    <a:pt x="1801" y="1789"/>
                  </a:cubicBezTo>
                  <a:cubicBezTo>
                    <a:pt x="1800" y="1789"/>
                    <a:pt x="1798" y="1790"/>
                    <a:pt x="1795" y="1791"/>
                  </a:cubicBezTo>
                  <a:cubicBezTo>
                    <a:pt x="1794" y="1791"/>
                    <a:pt x="1793" y="1792"/>
                    <a:pt x="1792" y="1793"/>
                  </a:cubicBezTo>
                  <a:cubicBezTo>
                    <a:pt x="1791" y="1793"/>
                    <a:pt x="1790" y="1794"/>
                    <a:pt x="1789" y="1795"/>
                  </a:cubicBezTo>
                  <a:cubicBezTo>
                    <a:pt x="1786" y="1797"/>
                    <a:pt x="1784" y="1800"/>
                    <a:pt x="1782" y="1803"/>
                  </a:cubicBezTo>
                  <a:cubicBezTo>
                    <a:pt x="1780" y="1805"/>
                    <a:pt x="1779" y="1809"/>
                    <a:pt x="1777" y="1812"/>
                  </a:cubicBezTo>
                  <a:cubicBezTo>
                    <a:pt x="1777" y="1813"/>
                    <a:pt x="1777" y="1813"/>
                    <a:pt x="1777" y="1813"/>
                  </a:cubicBezTo>
                  <a:cubicBezTo>
                    <a:pt x="1777" y="1814"/>
                    <a:pt x="1777" y="1814"/>
                    <a:pt x="1777" y="1814"/>
                  </a:cubicBezTo>
                  <a:cubicBezTo>
                    <a:pt x="1777" y="1814"/>
                    <a:pt x="1777" y="1814"/>
                    <a:pt x="1777" y="1814"/>
                  </a:cubicBezTo>
                  <a:cubicBezTo>
                    <a:pt x="1776" y="1814"/>
                    <a:pt x="1776" y="1814"/>
                    <a:pt x="1776" y="1814"/>
                  </a:cubicBezTo>
                  <a:cubicBezTo>
                    <a:pt x="1776" y="1814"/>
                    <a:pt x="1776" y="1814"/>
                    <a:pt x="1776" y="1814"/>
                  </a:cubicBezTo>
                  <a:cubicBezTo>
                    <a:pt x="1776" y="1815"/>
                    <a:pt x="1776" y="1815"/>
                    <a:pt x="1776" y="1815"/>
                  </a:cubicBezTo>
                  <a:cubicBezTo>
                    <a:pt x="1776" y="1816"/>
                    <a:pt x="1776" y="1817"/>
                    <a:pt x="1775" y="1818"/>
                  </a:cubicBezTo>
                  <a:cubicBezTo>
                    <a:pt x="1775" y="1819"/>
                    <a:pt x="1775" y="1821"/>
                    <a:pt x="1774" y="1823"/>
                  </a:cubicBezTo>
                  <a:cubicBezTo>
                    <a:pt x="1774" y="1827"/>
                    <a:pt x="1773" y="1831"/>
                    <a:pt x="1773" y="1835"/>
                  </a:cubicBezTo>
                  <a:cubicBezTo>
                    <a:pt x="1773" y="1839"/>
                    <a:pt x="1773" y="1842"/>
                    <a:pt x="1773" y="1846"/>
                  </a:cubicBezTo>
                  <a:cubicBezTo>
                    <a:pt x="1773" y="1848"/>
                    <a:pt x="1773" y="1850"/>
                    <a:pt x="1773" y="1851"/>
                  </a:cubicBezTo>
                  <a:cubicBezTo>
                    <a:pt x="1773" y="1853"/>
                    <a:pt x="1773" y="1855"/>
                    <a:pt x="1773" y="1857"/>
                  </a:cubicBezTo>
                  <a:cubicBezTo>
                    <a:pt x="1773" y="1860"/>
                    <a:pt x="1773" y="1863"/>
                    <a:pt x="1773" y="1867"/>
                  </a:cubicBezTo>
                  <a:cubicBezTo>
                    <a:pt x="1773" y="1870"/>
                    <a:pt x="1772" y="1873"/>
                    <a:pt x="1772" y="1875"/>
                  </a:cubicBezTo>
                  <a:cubicBezTo>
                    <a:pt x="1772" y="1876"/>
                    <a:pt x="1771" y="1877"/>
                    <a:pt x="1771" y="1879"/>
                  </a:cubicBezTo>
                  <a:cubicBezTo>
                    <a:pt x="1764" y="1888"/>
                    <a:pt x="1755" y="1897"/>
                    <a:pt x="1743" y="1904"/>
                  </a:cubicBezTo>
                  <a:cubicBezTo>
                    <a:pt x="1699" y="1930"/>
                    <a:pt x="1649" y="1910"/>
                    <a:pt x="1604" y="1887"/>
                  </a:cubicBezTo>
                  <a:cubicBezTo>
                    <a:pt x="1607" y="1887"/>
                    <a:pt x="1610" y="1887"/>
                    <a:pt x="1613" y="1888"/>
                  </a:cubicBezTo>
                  <a:cubicBezTo>
                    <a:pt x="1617" y="1888"/>
                    <a:pt x="1622" y="1888"/>
                    <a:pt x="1627" y="1888"/>
                  </a:cubicBezTo>
                  <a:cubicBezTo>
                    <a:pt x="1632" y="1888"/>
                    <a:pt x="1637" y="1888"/>
                    <a:pt x="1642" y="1887"/>
                  </a:cubicBezTo>
                  <a:cubicBezTo>
                    <a:pt x="1646" y="1886"/>
                    <a:pt x="1651" y="1885"/>
                    <a:pt x="1655" y="1884"/>
                  </a:cubicBezTo>
                  <a:cubicBezTo>
                    <a:pt x="1655" y="1884"/>
                    <a:pt x="1655" y="1884"/>
                    <a:pt x="1655" y="1884"/>
                  </a:cubicBezTo>
                  <a:cubicBezTo>
                    <a:pt x="1656" y="1884"/>
                    <a:pt x="1656" y="1885"/>
                    <a:pt x="1656" y="1885"/>
                  </a:cubicBezTo>
                  <a:cubicBezTo>
                    <a:pt x="1657" y="1885"/>
                    <a:pt x="1659" y="1886"/>
                    <a:pt x="1660" y="1887"/>
                  </a:cubicBezTo>
                  <a:cubicBezTo>
                    <a:pt x="1661" y="1887"/>
                    <a:pt x="1662" y="1887"/>
                    <a:pt x="1663" y="1887"/>
                  </a:cubicBezTo>
                  <a:cubicBezTo>
                    <a:pt x="1663" y="1888"/>
                    <a:pt x="1664" y="1888"/>
                    <a:pt x="1665" y="1888"/>
                  </a:cubicBezTo>
                  <a:cubicBezTo>
                    <a:pt x="1666" y="1889"/>
                    <a:pt x="1667" y="1889"/>
                    <a:pt x="1668" y="1889"/>
                  </a:cubicBezTo>
                  <a:cubicBezTo>
                    <a:pt x="1669" y="1890"/>
                    <a:pt x="1670" y="1890"/>
                    <a:pt x="1671" y="1890"/>
                  </a:cubicBezTo>
                  <a:cubicBezTo>
                    <a:pt x="1672" y="1890"/>
                    <a:pt x="1674" y="1891"/>
                    <a:pt x="1675" y="1891"/>
                  </a:cubicBezTo>
                  <a:cubicBezTo>
                    <a:pt x="1676" y="1891"/>
                    <a:pt x="1677" y="1891"/>
                    <a:pt x="1678" y="1891"/>
                  </a:cubicBezTo>
                  <a:cubicBezTo>
                    <a:pt x="1681" y="1892"/>
                    <a:pt x="1683" y="1892"/>
                    <a:pt x="1686" y="1892"/>
                  </a:cubicBezTo>
                  <a:cubicBezTo>
                    <a:pt x="1688" y="1893"/>
                    <a:pt x="1691" y="1893"/>
                    <a:pt x="1694" y="1893"/>
                  </a:cubicBezTo>
                  <a:cubicBezTo>
                    <a:pt x="1696" y="1892"/>
                    <a:pt x="1699" y="1892"/>
                    <a:pt x="1701" y="1892"/>
                  </a:cubicBezTo>
                  <a:cubicBezTo>
                    <a:pt x="1704" y="1892"/>
                    <a:pt x="1707" y="1891"/>
                    <a:pt x="1709" y="1891"/>
                  </a:cubicBezTo>
                  <a:cubicBezTo>
                    <a:pt x="1710" y="1891"/>
                    <a:pt x="1711" y="1891"/>
                    <a:pt x="1712" y="1890"/>
                  </a:cubicBezTo>
                  <a:cubicBezTo>
                    <a:pt x="1714" y="1890"/>
                    <a:pt x="1715" y="1890"/>
                    <a:pt x="1716" y="1889"/>
                  </a:cubicBezTo>
                  <a:cubicBezTo>
                    <a:pt x="1717" y="1889"/>
                    <a:pt x="1718" y="1889"/>
                    <a:pt x="1719" y="1889"/>
                  </a:cubicBezTo>
                  <a:cubicBezTo>
                    <a:pt x="1720" y="1888"/>
                    <a:pt x="1721" y="1888"/>
                    <a:pt x="1722" y="1888"/>
                  </a:cubicBezTo>
                  <a:cubicBezTo>
                    <a:pt x="1723" y="1887"/>
                    <a:pt x="1724" y="1887"/>
                    <a:pt x="1725" y="1887"/>
                  </a:cubicBezTo>
                  <a:cubicBezTo>
                    <a:pt x="1725" y="1886"/>
                    <a:pt x="1726" y="1886"/>
                    <a:pt x="1727" y="1886"/>
                  </a:cubicBezTo>
                  <a:cubicBezTo>
                    <a:pt x="1728" y="1885"/>
                    <a:pt x="1730" y="1884"/>
                    <a:pt x="1731" y="1884"/>
                  </a:cubicBezTo>
                  <a:cubicBezTo>
                    <a:pt x="1732" y="1883"/>
                    <a:pt x="1732" y="1883"/>
                    <a:pt x="1733" y="1882"/>
                  </a:cubicBezTo>
                  <a:cubicBezTo>
                    <a:pt x="1733" y="1882"/>
                    <a:pt x="1734" y="1882"/>
                    <a:pt x="1734" y="1882"/>
                  </a:cubicBezTo>
                  <a:cubicBezTo>
                    <a:pt x="1734" y="1882"/>
                    <a:pt x="1733" y="1882"/>
                    <a:pt x="1733" y="1882"/>
                  </a:cubicBezTo>
                  <a:cubicBezTo>
                    <a:pt x="1732" y="1882"/>
                    <a:pt x="1731" y="1882"/>
                    <a:pt x="1730" y="1882"/>
                  </a:cubicBezTo>
                  <a:cubicBezTo>
                    <a:pt x="1730" y="1882"/>
                    <a:pt x="1729" y="1882"/>
                    <a:pt x="1728" y="1882"/>
                  </a:cubicBezTo>
                  <a:cubicBezTo>
                    <a:pt x="1728" y="1882"/>
                    <a:pt x="1727" y="1883"/>
                    <a:pt x="1726" y="1883"/>
                  </a:cubicBezTo>
                  <a:cubicBezTo>
                    <a:pt x="1725" y="1883"/>
                    <a:pt x="1724" y="1883"/>
                    <a:pt x="1724" y="1883"/>
                  </a:cubicBezTo>
                  <a:cubicBezTo>
                    <a:pt x="1723" y="1883"/>
                    <a:pt x="1722" y="1883"/>
                    <a:pt x="1721" y="1883"/>
                  </a:cubicBezTo>
                  <a:cubicBezTo>
                    <a:pt x="1719" y="1883"/>
                    <a:pt x="1717" y="1883"/>
                    <a:pt x="1715" y="1884"/>
                  </a:cubicBezTo>
                  <a:cubicBezTo>
                    <a:pt x="1714" y="1884"/>
                    <a:pt x="1714" y="1884"/>
                    <a:pt x="1713" y="1884"/>
                  </a:cubicBezTo>
                  <a:cubicBezTo>
                    <a:pt x="1713" y="1884"/>
                    <a:pt x="1712" y="1884"/>
                    <a:pt x="1712" y="1884"/>
                  </a:cubicBezTo>
                  <a:cubicBezTo>
                    <a:pt x="1710" y="1884"/>
                    <a:pt x="1709" y="1884"/>
                    <a:pt x="1708" y="1884"/>
                  </a:cubicBezTo>
                  <a:cubicBezTo>
                    <a:pt x="1707" y="1884"/>
                    <a:pt x="1706" y="1884"/>
                    <a:pt x="1705" y="1884"/>
                  </a:cubicBezTo>
                  <a:cubicBezTo>
                    <a:pt x="1703" y="1884"/>
                    <a:pt x="1702" y="1884"/>
                    <a:pt x="1701" y="1884"/>
                  </a:cubicBezTo>
                  <a:cubicBezTo>
                    <a:pt x="1698" y="1885"/>
                    <a:pt x="1696" y="1885"/>
                    <a:pt x="1694" y="1885"/>
                  </a:cubicBezTo>
                  <a:cubicBezTo>
                    <a:pt x="1691" y="1885"/>
                    <a:pt x="1689" y="1885"/>
                    <a:pt x="1686" y="1885"/>
                  </a:cubicBezTo>
                  <a:cubicBezTo>
                    <a:pt x="1685" y="1885"/>
                    <a:pt x="1684" y="1885"/>
                    <a:pt x="1682" y="1885"/>
                  </a:cubicBezTo>
                  <a:cubicBezTo>
                    <a:pt x="1681" y="1885"/>
                    <a:pt x="1680" y="1885"/>
                    <a:pt x="1679" y="1885"/>
                  </a:cubicBezTo>
                  <a:cubicBezTo>
                    <a:pt x="1678" y="1884"/>
                    <a:pt x="1677" y="1884"/>
                    <a:pt x="1676" y="1884"/>
                  </a:cubicBezTo>
                  <a:cubicBezTo>
                    <a:pt x="1675" y="1884"/>
                    <a:pt x="1674" y="1884"/>
                    <a:pt x="1674" y="1884"/>
                  </a:cubicBezTo>
                  <a:cubicBezTo>
                    <a:pt x="1673" y="1884"/>
                    <a:pt x="1673" y="1884"/>
                    <a:pt x="1672" y="1884"/>
                  </a:cubicBezTo>
                  <a:cubicBezTo>
                    <a:pt x="1671" y="1884"/>
                    <a:pt x="1670" y="1884"/>
                    <a:pt x="1669" y="1884"/>
                  </a:cubicBezTo>
                  <a:cubicBezTo>
                    <a:pt x="1668" y="1884"/>
                    <a:pt x="1667" y="1884"/>
                    <a:pt x="1666" y="1884"/>
                  </a:cubicBezTo>
                  <a:cubicBezTo>
                    <a:pt x="1665" y="1884"/>
                    <a:pt x="1664" y="1884"/>
                    <a:pt x="1663" y="1884"/>
                  </a:cubicBezTo>
                  <a:cubicBezTo>
                    <a:pt x="1663" y="1884"/>
                    <a:pt x="1662" y="1884"/>
                    <a:pt x="1661" y="1884"/>
                  </a:cubicBezTo>
                  <a:cubicBezTo>
                    <a:pt x="1660" y="1884"/>
                    <a:pt x="1659" y="1883"/>
                    <a:pt x="1659" y="1883"/>
                  </a:cubicBezTo>
                  <a:cubicBezTo>
                    <a:pt x="1659" y="1883"/>
                    <a:pt x="1659" y="1883"/>
                    <a:pt x="1659" y="1883"/>
                  </a:cubicBezTo>
                  <a:cubicBezTo>
                    <a:pt x="1660" y="1883"/>
                    <a:pt x="1661" y="1883"/>
                    <a:pt x="1662" y="1883"/>
                  </a:cubicBezTo>
                  <a:cubicBezTo>
                    <a:pt x="1663" y="1882"/>
                    <a:pt x="1664" y="1882"/>
                    <a:pt x="1665" y="1882"/>
                  </a:cubicBezTo>
                  <a:cubicBezTo>
                    <a:pt x="1666" y="1881"/>
                    <a:pt x="1667" y="1881"/>
                    <a:pt x="1668" y="1881"/>
                  </a:cubicBezTo>
                  <a:cubicBezTo>
                    <a:pt x="1670" y="1880"/>
                    <a:pt x="1672" y="1879"/>
                    <a:pt x="1673" y="1879"/>
                  </a:cubicBezTo>
                  <a:cubicBezTo>
                    <a:pt x="1674" y="1878"/>
                    <a:pt x="1675" y="1878"/>
                    <a:pt x="1676" y="1877"/>
                  </a:cubicBezTo>
                  <a:cubicBezTo>
                    <a:pt x="1677" y="1877"/>
                    <a:pt x="1678" y="1877"/>
                    <a:pt x="1679" y="1876"/>
                  </a:cubicBezTo>
                  <a:cubicBezTo>
                    <a:pt x="1680" y="1876"/>
                    <a:pt x="1682" y="1875"/>
                    <a:pt x="1683" y="1874"/>
                  </a:cubicBezTo>
                  <a:cubicBezTo>
                    <a:pt x="1685" y="1873"/>
                    <a:pt x="1686" y="1873"/>
                    <a:pt x="1687" y="1872"/>
                  </a:cubicBezTo>
                  <a:cubicBezTo>
                    <a:pt x="1689" y="1871"/>
                    <a:pt x="1690" y="1871"/>
                    <a:pt x="1691" y="1870"/>
                  </a:cubicBezTo>
                  <a:cubicBezTo>
                    <a:pt x="1692" y="1869"/>
                    <a:pt x="1693" y="1869"/>
                    <a:pt x="1694" y="1868"/>
                  </a:cubicBezTo>
                  <a:cubicBezTo>
                    <a:pt x="1696" y="1867"/>
                    <a:pt x="1697" y="1866"/>
                    <a:pt x="1698" y="1865"/>
                  </a:cubicBezTo>
                  <a:cubicBezTo>
                    <a:pt x="1699" y="1865"/>
                    <a:pt x="1699" y="1864"/>
                    <a:pt x="1699" y="1864"/>
                  </a:cubicBezTo>
                  <a:cubicBezTo>
                    <a:pt x="1699" y="1864"/>
                    <a:pt x="1699" y="1865"/>
                    <a:pt x="1698" y="1865"/>
                  </a:cubicBezTo>
                  <a:cubicBezTo>
                    <a:pt x="1697" y="1865"/>
                    <a:pt x="1695" y="1866"/>
                    <a:pt x="1693" y="1867"/>
                  </a:cubicBezTo>
                  <a:cubicBezTo>
                    <a:pt x="1692" y="1867"/>
                    <a:pt x="1691" y="1867"/>
                    <a:pt x="1690" y="1868"/>
                  </a:cubicBezTo>
                  <a:cubicBezTo>
                    <a:pt x="1689" y="1868"/>
                    <a:pt x="1688" y="1869"/>
                    <a:pt x="1686" y="1869"/>
                  </a:cubicBezTo>
                  <a:cubicBezTo>
                    <a:pt x="1685" y="1870"/>
                    <a:pt x="1683" y="1870"/>
                    <a:pt x="1682" y="1871"/>
                  </a:cubicBezTo>
                  <a:cubicBezTo>
                    <a:pt x="1680" y="1871"/>
                    <a:pt x="1679" y="1872"/>
                    <a:pt x="1677" y="1872"/>
                  </a:cubicBezTo>
                  <a:cubicBezTo>
                    <a:pt x="1675" y="1872"/>
                    <a:pt x="1674" y="1873"/>
                    <a:pt x="1672" y="1874"/>
                  </a:cubicBezTo>
                  <a:cubicBezTo>
                    <a:pt x="1670" y="1874"/>
                    <a:pt x="1668" y="1874"/>
                    <a:pt x="1666" y="1875"/>
                  </a:cubicBezTo>
                  <a:cubicBezTo>
                    <a:pt x="1665" y="1875"/>
                    <a:pt x="1664" y="1875"/>
                    <a:pt x="1663" y="1876"/>
                  </a:cubicBezTo>
                  <a:cubicBezTo>
                    <a:pt x="1662" y="1876"/>
                    <a:pt x="1661" y="1876"/>
                    <a:pt x="1660" y="1876"/>
                  </a:cubicBezTo>
                  <a:cubicBezTo>
                    <a:pt x="1658" y="1877"/>
                    <a:pt x="1656" y="1877"/>
                    <a:pt x="1654" y="1877"/>
                  </a:cubicBezTo>
                  <a:cubicBezTo>
                    <a:pt x="1652" y="1878"/>
                    <a:pt x="1650" y="1878"/>
                    <a:pt x="1647" y="1878"/>
                  </a:cubicBezTo>
                  <a:cubicBezTo>
                    <a:pt x="1646" y="1879"/>
                    <a:pt x="1645" y="1879"/>
                    <a:pt x="1644" y="1879"/>
                  </a:cubicBezTo>
                  <a:cubicBezTo>
                    <a:pt x="1643" y="1879"/>
                    <a:pt x="1642" y="1879"/>
                    <a:pt x="1641" y="1879"/>
                  </a:cubicBezTo>
                  <a:cubicBezTo>
                    <a:pt x="1636" y="1880"/>
                    <a:pt x="1632" y="1880"/>
                    <a:pt x="1627" y="1880"/>
                  </a:cubicBezTo>
                  <a:cubicBezTo>
                    <a:pt x="1622" y="1880"/>
                    <a:pt x="1618" y="1880"/>
                    <a:pt x="1613" y="1880"/>
                  </a:cubicBezTo>
                  <a:cubicBezTo>
                    <a:pt x="1612" y="1880"/>
                    <a:pt x="1611" y="1880"/>
                    <a:pt x="1610" y="1880"/>
                  </a:cubicBezTo>
                  <a:cubicBezTo>
                    <a:pt x="1609" y="1880"/>
                    <a:pt x="1608" y="1880"/>
                    <a:pt x="1606" y="1880"/>
                  </a:cubicBezTo>
                  <a:cubicBezTo>
                    <a:pt x="1604" y="1879"/>
                    <a:pt x="1602" y="1879"/>
                    <a:pt x="1600" y="1879"/>
                  </a:cubicBezTo>
                  <a:cubicBezTo>
                    <a:pt x="1598" y="1879"/>
                    <a:pt x="1596" y="1878"/>
                    <a:pt x="1593" y="1878"/>
                  </a:cubicBezTo>
                  <a:cubicBezTo>
                    <a:pt x="1592" y="1878"/>
                    <a:pt x="1591" y="1878"/>
                    <a:pt x="1590" y="1878"/>
                  </a:cubicBezTo>
                  <a:cubicBezTo>
                    <a:pt x="1590" y="1878"/>
                    <a:pt x="1590" y="1878"/>
                    <a:pt x="1589" y="1878"/>
                  </a:cubicBezTo>
                  <a:cubicBezTo>
                    <a:pt x="1590" y="1878"/>
                    <a:pt x="1590" y="1878"/>
                    <a:pt x="1590" y="1878"/>
                  </a:cubicBezTo>
                  <a:cubicBezTo>
                    <a:pt x="1592" y="1878"/>
                    <a:pt x="1593" y="1878"/>
                    <a:pt x="1594" y="1878"/>
                  </a:cubicBezTo>
                  <a:cubicBezTo>
                    <a:pt x="1596" y="1878"/>
                    <a:pt x="1598" y="1878"/>
                    <a:pt x="1599" y="1877"/>
                  </a:cubicBezTo>
                  <a:cubicBezTo>
                    <a:pt x="1601" y="1877"/>
                    <a:pt x="1603" y="1877"/>
                    <a:pt x="1605" y="1877"/>
                  </a:cubicBezTo>
                  <a:cubicBezTo>
                    <a:pt x="1608" y="1876"/>
                    <a:pt x="1612" y="1876"/>
                    <a:pt x="1617" y="1875"/>
                  </a:cubicBezTo>
                  <a:cubicBezTo>
                    <a:pt x="1621" y="1874"/>
                    <a:pt x="1625" y="1873"/>
                    <a:pt x="1630" y="1871"/>
                  </a:cubicBezTo>
                  <a:cubicBezTo>
                    <a:pt x="1631" y="1871"/>
                    <a:pt x="1632" y="1871"/>
                    <a:pt x="1633" y="1870"/>
                  </a:cubicBezTo>
                  <a:cubicBezTo>
                    <a:pt x="1634" y="1870"/>
                    <a:pt x="1635" y="1870"/>
                    <a:pt x="1637" y="1869"/>
                  </a:cubicBezTo>
                  <a:cubicBezTo>
                    <a:pt x="1639" y="1868"/>
                    <a:pt x="1641" y="1868"/>
                    <a:pt x="1643" y="1867"/>
                  </a:cubicBezTo>
                  <a:cubicBezTo>
                    <a:pt x="1648" y="1865"/>
                    <a:pt x="1653" y="1863"/>
                    <a:pt x="1657" y="1861"/>
                  </a:cubicBezTo>
                  <a:cubicBezTo>
                    <a:pt x="1662" y="1860"/>
                    <a:pt x="1666" y="1858"/>
                    <a:pt x="1671" y="1856"/>
                  </a:cubicBezTo>
                  <a:cubicBezTo>
                    <a:pt x="1675" y="1854"/>
                    <a:pt x="1680" y="1852"/>
                    <a:pt x="1684" y="1851"/>
                  </a:cubicBezTo>
                  <a:cubicBezTo>
                    <a:pt x="1688" y="1849"/>
                    <a:pt x="1692" y="1848"/>
                    <a:pt x="1696" y="1846"/>
                  </a:cubicBezTo>
                  <a:cubicBezTo>
                    <a:pt x="1700" y="1845"/>
                    <a:pt x="1704" y="1844"/>
                    <a:pt x="1707" y="1843"/>
                  </a:cubicBezTo>
                  <a:cubicBezTo>
                    <a:pt x="1708" y="1843"/>
                    <a:pt x="1709" y="1843"/>
                    <a:pt x="1709" y="1843"/>
                  </a:cubicBezTo>
                  <a:cubicBezTo>
                    <a:pt x="1710" y="1843"/>
                    <a:pt x="1710" y="1843"/>
                    <a:pt x="1710" y="1843"/>
                  </a:cubicBezTo>
                  <a:cubicBezTo>
                    <a:pt x="1711" y="1844"/>
                    <a:pt x="1712" y="1845"/>
                    <a:pt x="1712" y="1845"/>
                  </a:cubicBezTo>
                  <a:cubicBezTo>
                    <a:pt x="1713" y="1846"/>
                    <a:pt x="1714" y="1847"/>
                    <a:pt x="1715" y="1847"/>
                  </a:cubicBezTo>
                  <a:cubicBezTo>
                    <a:pt x="1716" y="1848"/>
                    <a:pt x="1717" y="1849"/>
                    <a:pt x="1719" y="1849"/>
                  </a:cubicBezTo>
                  <a:cubicBezTo>
                    <a:pt x="1720" y="1850"/>
                    <a:pt x="1721" y="1851"/>
                    <a:pt x="1723" y="1851"/>
                  </a:cubicBezTo>
                  <a:cubicBezTo>
                    <a:pt x="1723" y="1852"/>
                    <a:pt x="1724" y="1852"/>
                    <a:pt x="1725" y="1852"/>
                  </a:cubicBezTo>
                  <a:cubicBezTo>
                    <a:pt x="1725" y="1853"/>
                    <a:pt x="1726" y="1853"/>
                    <a:pt x="1727" y="1853"/>
                  </a:cubicBezTo>
                  <a:cubicBezTo>
                    <a:pt x="1729" y="1854"/>
                    <a:pt x="1730" y="1854"/>
                    <a:pt x="1732" y="1855"/>
                  </a:cubicBezTo>
                  <a:cubicBezTo>
                    <a:pt x="1733" y="1855"/>
                    <a:pt x="1735" y="1856"/>
                    <a:pt x="1736" y="1856"/>
                  </a:cubicBezTo>
                  <a:cubicBezTo>
                    <a:pt x="1737" y="1856"/>
                    <a:pt x="1738" y="1856"/>
                    <a:pt x="1739" y="1856"/>
                  </a:cubicBezTo>
                  <a:cubicBezTo>
                    <a:pt x="1740" y="1857"/>
                    <a:pt x="1740" y="1857"/>
                    <a:pt x="1741" y="1857"/>
                  </a:cubicBezTo>
                  <a:cubicBezTo>
                    <a:pt x="1743" y="1857"/>
                    <a:pt x="1744" y="1857"/>
                    <a:pt x="1746" y="1857"/>
                  </a:cubicBezTo>
                  <a:cubicBezTo>
                    <a:pt x="1747" y="1857"/>
                    <a:pt x="1748" y="1857"/>
                    <a:pt x="1750" y="1857"/>
                  </a:cubicBezTo>
                  <a:cubicBezTo>
                    <a:pt x="1751" y="1857"/>
                    <a:pt x="1752" y="1857"/>
                    <a:pt x="1753" y="1857"/>
                  </a:cubicBezTo>
                  <a:cubicBezTo>
                    <a:pt x="1754" y="1857"/>
                    <a:pt x="1755" y="1857"/>
                    <a:pt x="1756" y="1857"/>
                  </a:cubicBezTo>
                  <a:cubicBezTo>
                    <a:pt x="1757" y="1856"/>
                    <a:pt x="1757" y="1856"/>
                    <a:pt x="1757" y="1856"/>
                  </a:cubicBezTo>
                  <a:cubicBezTo>
                    <a:pt x="1758" y="1856"/>
                    <a:pt x="1758" y="1856"/>
                    <a:pt x="1758" y="1856"/>
                  </a:cubicBezTo>
                  <a:cubicBezTo>
                    <a:pt x="1758" y="1856"/>
                    <a:pt x="1758" y="1856"/>
                    <a:pt x="1758" y="1856"/>
                  </a:cubicBezTo>
                  <a:cubicBezTo>
                    <a:pt x="1757" y="1856"/>
                    <a:pt x="1757" y="1855"/>
                    <a:pt x="1756" y="1855"/>
                  </a:cubicBezTo>
                  <a:cubicBezTo>
                    <a:pt x="1755" y="1855"/>
                    <a:pt x="1754" y="1854"/>
                    <a:pt x="1754" y="1854"/>
                  </a:cubicBezTo>
                  <a:cubicBezTo>
                    <a:pt x="1753" y="1854"/>
                    <a:pt x="1752" y="1853"/>
                    <a:pt x="1750" y="1853"/>
                  </a:cubicBezTo>
                  <a:cubicBezTo>
                    <a:pt x="1749" y="1852"/>
                    <a:pt x="1748" y="1852"/>
                    <a:pt x="1747" y="1851"/>
                  </a:cubicBezTo>
                  <a:cubicBezTo>
                    <a:pt x="1745" y="1851"/>
                    <a:pt x="1744" y="1850"/>
                    <a:pt x="1743" y="1850"/>
                  </a:cubicBezTo>
                  <a:cubicBezTo>
                    <a:pt x="1742" y="1850"/>
                    <a:pt x="1741" y="1849"/>
                    <a:pt x="1741" y="1849"/>
                  </a:cubicBezTo>
                  <a:cubicBezTo>
                    <a:pt x="1740" y="1849"/>
                    <a:pt x="1739" y="1849"/>
                    <a:pt x="1738" y="1849"/>
                  </a:cubicBezTo>
                  <a:cubicBezTo>
                    <a:pt x="1737" y="1848"/>
                    <a:pt x="1735" y="1848"/>
                    <a:pt x="1734" y="1847"/>
                  </a:cubicBezTo>
                  <a:cubicBezTo>
                    <a:pt x="1732" y="1847"/>
                    <a:pt x="1731" y="1846"/>
                    <a:pt x="1729" y="1846"/>
                  </a:cubicBezTo>
                  <a:cubicBezTo>
                    <a:pt x="1729" y="1846"/>
                    <a:pt x="1728" y="1846"/>
                    <a:pt x="1727" y="1845"/>
                  </a:cubicBezTo>
                  <a:cubicBezTo>
                    <a:pt x="1726" y="1845"/>
                    <a:pt x="1726" y="1845"/>
                    <a:pt x="1725" y="1845"/>
                  </a:cubicBezTo>
                  <a:cubicBezTo>
                    <a:pt x="1723" y="1844"/>
                    <a:pt x="1722" y="1844"/>
                    <a:pt x="1721" y="1844"/>
                  </a:cubicBezTo>
                  <a:cubicBezTo>
                    <a:pt x="1719" y="1844"/>
                    <a:pt x="1718" y="1843"/>
                    <a:pt x="1717" y="1843"/>
                  </a:cubicBezTo>
                  <a:cubicBezTo>
                    <a:pt x="1716" y="1843"/>
                    <a:pt x="1715" y="1843"/>
                    <a:pt x="1714" y="1842"/>
                  </a:cubicBezTo>
                  <a:cubicBezTo>
                    <a:pt x="1713" y="1842"/>
                    <a:pt x="1712" y="1842"/>
                    <a:pt x="1712" y="1842"/>
                  </a:cubicBezTo>
                  <a:cubicBezTo>
                    <a:pt x="1712" y="1842"/>
                    <a:pt x="1712" y="1842"/>
                    <a:pt x="1712" y="1842"/>
                  </a:cubicBezTo>
                  <a:cubicBezTo>
                    <a:pt x="1714" y="1842"/>
                    <a:pt x="1716" y="1841"/>
                    <a:pt x="1717" y="1841"/>
                  </a:cubicBezTo>
                  <a:cubicBezTo>
                    <a:pt x="1719" y="1841"/>
                    <a:pt x="1720" y="1840"/>
                    <a:pt x="1721" y="1840"/>
                  </a:cubicBezTo>
                  <a:cubicBezTo>
                    <a:pt x="1722" y="1840"/>
                    <a:pt x="1724" y="1840"/>
                    <a:pt x="1725" y="1840"/>
                  </a:cubicBezTo>
                  <a:cubicBezTo>
                    <a:pt x="1727" y="1839"/>
                    <a:pt x="1729" y="1839"/>
                    <a:pt x="1730" y="1839"/>
                  </a:cubicBezTo>
                  <a:cubicBezTo>
                    <a:pt x="1731" y="1839"/>
                    <a:pt x="1731" y="1839"/>
                    <a:pt x="1731" y="1839"/>
                  </a:cubicBezTo>
                  <a:cubicBezTo>
                    <a:pt x="1731" y="1839"/>
                    <a:pt x="1731" y="1839"/>
                    <a:pt x="1730" y="1839"/>
                  </a:cubicBezTo>
                  <a:cubicBezTo>
                    <a:pt x="1729" y="1839"/>
                    <a:pt x="1727" y="1838"/>
                    <a:pt x="1725" y="1838"/>
                  </a:cubicBezTo>
                  <a:cubicBezTo>
                    <a:pt x="1724" y="1838"/>
                    <a:pt x="1722" y="1838"/>
                    <a:pt x="1721" y="1838"/>
                  </a:cubicBezTo>
                  <a:cubicBezTo>
                    <a:pt x="1720" y="1838"/>
                    <a:pt x="1718" y="1838"/>
                    <a:pt x="1717" y="1838"/>
                  </a:cubicBezTo>
                  <a:cubicBezTo>
                    <a:pt x="1715" y="1838"/>
                    <a:pt x="1714" y="1838"/>
                    <a:pt x="1712" y="1838"/>
                  </a:cubicBezTo>
                  <a:cubicBezTo>
                    <a:pt x="1710" y="1838"/>
                    <a:pt x="1708" y="1838"/>
                    <a:pt x="1707" y="1839"/>
                  </a:cubicBezTo>
                  <a:cubicBezTo>
                    <a:pt x="1703" y="1839"/>
                    <a:pt x="1699" y="1840"/>
                    <a:pt x="1695" y="1841"/>
                  </a:cubicBezTo>
                  <a:cubicBezTo>
                    <a:pt x="1690" y="1842"/>
                    <a:pt x="1686" y="1843"/>
                    <a:pt x="1682" y="1844"/>
                  </a:cubicBezTo>
                  <a:cubicBezTo>
                    <a:pt x="1679" y="1845"/>
                    <a:pt x="1677" y="1846"/>
                    <a:pt x="1675" y="1846"/>
                  </a:cubicBezTo>
                  <a:cubicBezTo>
                    <a:pt x="1672" y="1847"/>
                    <a:pt x="1670" y="1848"/>
                    <a:pt x="1668" y="1849"/>
                  </a:cubicBezTo>
                  <a:cubicBezTo>
                    <a:pt x="1663" y="1850"/>
                    <a:pt x="1659" y="1852"/>
                    <a:pt x="1654" y="1854"/>
                  </a:cubicBezTo>
                  <a:cubicBezTo>
                    <a:pt x="1650" y="1856"/>
                    <a:pt x="1645" y="1858"/>
                    <a:pt x="1641" y="1860"/>
                  </a:cubicBezTo>
                  <a:cubicBezTo>
                    <a:pt x="1636" y="1861"/>
                    <a:pt x="1632" y="1863"/>
                    <a:pt x="1627" y="1865"/>
                  </a:cubicBezTo>
                  <a:cubicBezTo>
                    <a:pt x="1623" y="1866"/>
                    <a:pt x="1619" y="1868"/>
                    <a:pt x="1615" y="1869"/>
                  </a:cubicBezTo>
                  <a:cubicBezTo>
                    <a:pt x="1611" y="1870"/>
                    <a:pt x="1607" y="1871"/>
                    <a:pt x="1604" y="1872"/>
                  </a:cubicBezTo>
                  <a:cubicBezTo>
                    <a:pt x="1602" y="1873"/>
                    <a:pt x="1600" y="1873"/>
                    <a:pt x="1599" y="1874"/>
                  </a:cubicBezTo>
                  <a:cubicBezTo>
                    <a:pt x="1597" y="1874"/>
                    <a:pt x="1596" y="1874"/>
                    <a:pt x="1594" y="1875"/>
                  </a:cubicBezTo>
                  <a:cubicBezTo>
                    <a:pt x="1593" y="1875"/>
                    <a:pt x="1591" y="1875"/>
                    <a:pt x="1590" y="1875"/>
                  </a:cubicBezTo>
                  <a:cubicBezTo>
                    <a:pt x="1589" y="1876"/>
                    <a:pt x="1588" y="1876"/>
                    <a:pt x="1587" y="1876"/>
                  </a:cubicBezTo>
                  <a:cubicBezTo>
                    <a:pt x="1585" y="1876"/>
                    <a:pt x="1584" y="1876"/>
                    <a:pt x="1584" y="1876"/>
                  </a:cubicBezTo>
                  <a:cubicBezTo>
                    <a:pt x="1576" y="1872"/>
                    <a:pt x="1569" y="1869"/>
                    <a:pt x="1562" y="1866"/>
                  </a:cubicBezTo>
                  <a:cubicBezTo>
                    <a:pt x="1533" y="1851"/>
                    <a:pt x="1510" y="1840"/>
                    <a:pt x="1488" y="1830"/>
                  </a:cubicBezTo>
                  <a:cubicBezTo>
                    <a:pt x="1426" y="1802"/>
                    <a:pt x="1372" y="1776"/>
                    <a:pt x="1329" y="1717"/>
                  </a:cubicBezTo>
                  <a:cubicBezTo>
                    <a:pt x="1272" y="1638"/>
                    <a:pt x="1260" y="1544"/>
                    <a:pt x="1229" y="1455"/>
                  </a:cubicBezTo>
                  <a:cubicBezTo>
                    <a:pt x="1196" y="1360"/>
                    <a:pt x="1289" y="1274"/>
                    <a:pt x="1366" y="1257"/>
                  </a:cubicBezTo>
                  <a:cubicBezTo>
                    <a:pt x="1392" y="1251"/>
                    <a:pt x="1415" y="1246"/>
                    <a:pt x="1437" y="1240"/>
                  </a:cubicBezTo>
                  <a:cubicBezTo>
                    <a:pt x="1438" y="1240"/>
                    <a:pt x="1440" y="1241"/>
                    <a:pt x="1442" y="1241"/>
                  </a:cubicBezTo>
                  <a:cubicBezTo>
                    <a:pt x="1447" y="1243"/>
                    <a:pt x="1452" y="1245"/>
                    <a:pt x="1457" y="1246"/>
                  </a:cubicBezTo>
                  <a:cubicBezTo>
                    <a:pt x="1460" y="1247"/>
                    <a:pt x="1463" y="1248"/>
                    <a:pt x="1466" y="1248"/>
                  </a:cubicBezTo>
                  <a:cubicBezTo>
                    <a:pt x="1466" y="1249"/>
                    <a:pt x="1466" y="1249"/>
                    <a:pt x="1466" y="1250"/>
                  </a:cubicBezTo>
                  <a:cubicBezTo>
                    <a:pt x="1467" y="1250"/>
                    <a:pt x="1467" y="1251"/>
                    <a:pt x="1467" y="1251"/>
                  </a:cubicBezTo>
                  <a:cubicBezTo>
                    <a:pt x="1467" y="1251"/>
                    <a:pt x="1467" y="1252"/>
                    <a:pt x="1467" y="1252"/>
                  </a:cubicBezTo>
                  <a:cubicBezTo>
                    <a:pt x="1467" y="1252"/>
                    <a:pt x="1468" y="1253"/>
                    <a:pt x="1468" y="1253"/>
                  </a:cubicBezTo>
                  <a:cubicBezTo>
                    <a:pt x="1468" y="1253"/>
                    <a:pt x="1468" y="1253"/>
                    <a:pt x="1468" y="1253"/>
                  </a:cubicBezTo>
                  <a:cubicBezTo>
                    <a:pt x="1468" y="1254"/>
                    <a:pt x="1469" y="1255"/>
                    <a:pt x="1469" y="1255"/>
                  </a:cubicBezTo>
                  <a:cubicBezTo>
                    <a:pt x="1470" y="1256"/>
                    <a:pt x="1470" y="1257"/>
                    <a:pt x="1471" y="1258"/>
                  </a:cubicBezTo>
                  <a:cubicBezTo>
                    <a:pt x="1471" y="1259"/>
                    <a:pt x="1472" y="1260"/>
                    <a:pt x="1472" y="1261"/>
                  </a:cubicBezTo>
                  <a:cubicBezTo>
                    <a:pt x="1472" y="1262"/>
                    <a:pt x="1473" y="1263"/>
                    <a:pt x="1473" y="1263"/>
                  </a:cubicBezTo>
                  <a:cubicBezTo>
                    <a:pt x="1474" y="1264"/>
                    <a:pt x="1474" y="1265"/>
                    <a:pt x="1474" y="1266"/>
                  </a:cubicBezTo>
                  <a:cubicBezTo>
                    <a:pt x="1474" y="1267"/>
                    <a:pt x="1474" y="1267"/>
                    <a:pt x="1474" y="1267"/>
                  </a:cubicBezTo>
                  <a:cubicBezTo>
                    <a:pt x="1459" y="1283"/>
                    <a:pt x="1466" y="1292"/>
                    <a:pt x="1488" y="1295"/>
                  </a:cubicBezTo>
                  <a:cubicBezTo>
                    <a:pt x="1489" y="1284"/>
                    <a:pt x="1495" y="1269"/>
                    <a:pt x="1477" y="1266"/>
                  </a:cubicBezTo>
                  <a:cubicBezTo>
                    <a:pt x="1477" y="1265"/>
                    <a:pt x="1477" y="1265"/>
                    <a:pt x="1477" y="1265"/>
                  </a:cubicBezTo>
                  <a:cubicBezTo>
                    <a:pt x="1477" y="1265"/>
                    <a:pt x="1477" y="1265"/>
                    <a:pt x="1477" y="1265"/>
                  </a:cubicBezTo>
                  <a:cubicBezTo>
                    <a:pt x="1477" y="1264"/>
                    <a:pt x="1476" y="1263"/>
                    <a:pt x="1476" y="1262"/>
                  </a:cubicBezTo>
                  <a:cubicBezTo>
                    <a:pt x="1476" y="1261"/>
                    <a:pt x="1475" y="1260"/>
                    <a:pt x="1475" y="1259"/>
                  </a:cubicBezTo>
                  <a:cubicBezTo>
                    <a:pt x="1474" y="1258"/>
                    <a:pt x="1474" y="1257"/>
                    <a:pt x="1473" y="1257"/>
                  </a:cubicBezTo>
                  <a:cubicBezTo>
                    <a:pt x="1473" y="1256"/>
                    <a:pt x="1473" y="1255"/>
                    <a:pt x="1472" y="1254"/>
                  </a:cubicBezTo>
                  <a:cubicBezTo>
                    <a:pt x="1472" y="1253"/>
                    <a:pt x="1471" y="1252"/>
                    <a:pt x="1471" y="1252"/>
                  </a:cubicBezTo>
                  <a:cubicBezTo>
                    <a:pt x="1470" y="1251"/>
                    <a:pt x="1470" y="1251"/>
                    <a:pt x="1470" y="1251"/>
                  </a:cubicBezTo>
                  <a:cubicBezTo>
                    <a:pt x="1470" y="1251"/>
                    <a:pt x="1470" y="1251"/>
                    <a:pt x="1470" y="1251"/>
                  </a:cubicBezTo>
                  <a:cubicBezTo>
                    <a:pt x="1470" y="1250"/>
                    <a:pt x="1469" y="1250"/>
                    <a:pt x="1469" y="1250"/>
                  </a:cubicBezTo>
                  <a:cubicBezTo>
                    <a:pt x="1468" y="1249"/>
                    <a:pt x="1468" y="1249"/>
                    <a:pt x="1467" y="1249"/>
                  </a:cubicBezTo>
                  <a:cubicBezTo>
                    <a:pt x="1467" y="1249"/>
                    <a:pt x="1467" y="1249"/>
                    <a:pt x="1467" y="1248"/>
                  </a:cubicBezTo>
                  <a:cubicBezTo>
                    <a:pt x="1469" y="1249"/>
                    <a:pt x="1472" y="1249"/>
                    <a:pt x="1474" y="1249"/>
                  </a:cubicBezTo>
                  <a:cubicBezTo>
                    <a:pt x="1476" y="1249"/>
                    <a:pt x="1477" y="1249"/>
                    <a:pt x="1478" y="1249"/>
                  </a:cubicBezTo>
                  <a:cubicBezTo>
                    <a:pt x="1479" y="1249"/>
                    <a:pt x="1479" y="1249"/>
                    <a:pt x="1479" y="1249"/>
                  </a:cubicBezTo>
                  <a:cubicBezTo>
                    <a:pt x="1480" y="1249"/>
                    <a:pt x="1480" y="1249"/>
                    <a:pt x="1480" y="1249"/>
                  </a:cubicBezTo>
                  <a:cubicBezTo>
                    <a:pt x="1481" y="1249"/>
                    <a:pt x="1481" y="1249"/>
                    <a:pt x="1481" y="1249"/>
                  </a:cubicBezTo>
                  <a:cubicBezTo>
                    <a:pt x="1481" y="1249"/>
                    <a:pt x="1482" y="1249"/>
                    <a:pt x="1483" y="1249"/>
                  </a:cubicBezTo>
                  <a:cubicBezTo>
                    <a:pt x="1486" y="1249"/>
                    <a:pt x="1488" y="1248"/>
                    <a:pt x="1491" y="1247"/>
                  </a:cubicBezTo>
                  <a:cubicBezTo>
                    <a:pt x="1493" y="1247"/>
                    <a:pt x="1494" y="1246"/>
                    <a:pt x="1495" y="1246"/>
                  </a:cubicBezTo>
                  <a:cubicBezTo>
                    <a:pt x="1496" y="1246"/>
                    <a:pt x="1496" y="1246"/>
                    <a:pt x="1496" y="1247"/>
                  </a:cubicBezTo>
                  <a:cubicBezTo>
                    <a:pt x="1497" y="1247"/>
                    <a:pt x="1497" y="1247"/>
                    <a:pt x="1498" y="1248"/>
                  </a:cubicBezTo>
                  <a:cubicBezTo>
                    <a:pt x="1498" y="1248"/>
                    <a:pt x="1499" y="1248"/>
                    <a:pt x="1499" y="1248"/>
                  </a:cubicBezTo>
                  <a:cubicBezTo>
                    <a:pt x="1499" y="1249"/>
                    <a:pt x="1499" y="1249"/>
                    <a:pt x="1500" y="1249"/>
                  </a:cubicBezTo>
                  <a:cubicBezTo>
                    <a:pt x="1500" y="1249"/>
                    <a:pt x="1501" y="1250"/>
                    <a:pt x="1502" y="1250"/>
                  </a:cubicBezTo>
                  <a:cubicBezTo>
                    <a:pt x="1502" y="1250"/>
                    <a:pt x="1503" y="1251"/>
                    <a:pt x="1504" y="1251"/>
                  </a:cubicBezTo>
                  <a:cubicBezTo>
                    <a:pt x="1504" y="1252"/>
                    <a:pt x="1504" y="1252"/>
                    <a:pt x="1505" y="1252"/>
                  </a:cubicBezTo>
                  <a:cubicBezTo>
                    <a:pt x="1505" y="1252"/>
                    <a:pt x="1505" y="1252"/>
                    <a:pt x="1506" y="1253"/>
                  </a:cubicBezTo>
                  <a:cubicBezTo>
                    <a:pt x="1506" y="1253"/>
                    <a:pt x="1507" y="1254"/>
                    <a:pt x="1508" y="1254"/>
                  </a:cubicBezTo>
                  <a:cubicBezTo>
                    <a:pt x="1509" y="1255"/>
                    <a:pt x="1511" y="1257"/>
                    <a:pt x="1512" y="1258"/>
                  </a:cubicBezTo>
                  <a:cubicBezTo>
                    <a:pt x="1514" y="1259"/>
                    <a:pt x="1515" y="1261"/>
                    <a:pt x="1516" y="1262"/>
                  </a:cubicBezTo>
                  <a:cubicBezTo>
                    <a:pt x="1517" y="1263"/>
                    <a:pt x="1519" y="1265"/>
                    <a:pt x="1520" y="1266"/>
                  </a:cubicBezTo>
                  <a:cubicBezTo>
                    <a:pt x="1521" y="1268"/>
                    <a:pt x="1521" y="1269"/>
                    <a:pt x="1522" y="1270"/>
                  </a:cubicBezTo>
                  <a:cubicBezTo>
                    <a:pt x="1518" y="1278"/>
                    <a:pt x="1514" y="1288"/>
                    <a:pt x="1518" y="1296"/>
                  </a:cubicBezTo>
                  <a:cubicBezTo>
                    <a:pt x="1522" y="1305"/>
                    <a:pt x="1535" y="1305"/>
                    <a:pt x="1545" y="1308"/>
                  </a:cubicBezTo>
                  <a:cubicBezTo>
                    <a:pt x="1543" y="1291"/>
                    <a:pt x="1551" y="1263"/>
                    <a:pt x="1524" y="1268"/>
                  </a:cubicBezTo>
                  <a:cubicBezTo>
                    <a:pt x="1524" y="1267"/>
                    <a:pt x="1524" y="1267"/>
                    <a:pt x="1524" y="1267"/>
                  </a:cubicBezTo>
                  <a:cubicBezTo>
                    <a:pt x="1525" y="1267"/>
                    <a:pt x="1525" y="1266"/>
                    <a:pt x="1526" y="1265"/>
                  </a:cubicBezTo>
                  <a:cubicBezTo>
                    <a:pt x="1524" y="1267"/>
                    <a:pt x="1524" y="1267"/>
                    <a:pt x="1524" y="1267"/>
                  </a:cubicBezTo>
                  <a:cubicBezTo>
                    <a:pt x="1523" y="1266"/>
                    <a:pt x="1523" y="1265"/>
                    <a:pt x="1522" y="1265"/>
                  </a:cubicBezTo>
                  <a:cubicBezTo>
                    <a:pt x="1521" y="1263"/>
                    <a:pt x="1520" y="1261"/>
                    <a:pt x="1518" y="1260"/>
                  </a:cubicBezTo>
                  <a:cubicBezTo>
                    <a:pt x="1517" y="1258"/>
                    <a:pt x="1516" y="1257"/>
                    <a:pt x="1514" y="1256"/>
                  </a:cubicBezTo>
                  <a:cubicBezTo>
                    <a:pt x="1513" y="1254"/>
                    <a:pt x="1511" y="1253"/>
                    <a:pt x="1510" y="1252"/>
                  </a:cubicBezTo>
                  <a:cubicBezTo>
                    <a:pt x="1509" y="1251"/>
                    <a:pt x="1508" y="1251"/>
                    <a:pt x="1508" y="1250"/>
                  </a:cubicBezTo>
                  <a:cubicBezTo>
                    <a:pt x="1507" y="1250"/>
                    <a:pt x="1507" y="1250"/>
                    <a:pt x="1507" y="1249"/>
                  </a:cubicBezTo>
                  <a:cubicBezTo>
                    <a:pt x="1506" y="1249"/>
                    <a:pt x="1506" y="1249"/>
                    <a:pt x="1505" y="1249"/>
                  </a:cubicBezTo>
                  <a:cubicBezTo>
                    <a:pt x="1505" y="1248"/>
                    <a:pt x="1504" y="1248"/>
                    <a:pt x="1503" y="1247"/>
                  </a:cubicBezTo>
                  <a:cubicBezTo>
                    <a:pt x="1503" y="1247"/>
                    <a:pt x="1502" y="1246"/>
                    <a:pt x="1501" y="1246"/>
                  </a:cubicBezTo>
                  <a:cubicBezTo>
                    <a:pt x="1501" y="1246"/>
                    <a:pt x="1501" y="1246"/>
                    <a:pt x="1500" y="1246"/>
                  </a:cubicBezTo>
                  <a:cubicBezTo>
                    <a:pt x="1500" y="1245"/>
                    <a:pt x="1500" y="1245"/>
                    <a:pt x="1499" y="1245"/>
                  </a:cubicBezTo>
                  <a:cubicBezTo>
                    <a:pt x="1499" y="1245"/>
                    <a:pt x="1499" y="1245"/>
                    <a:pt x="1498" y="1245"/>
                  </a:cubicBezTo>
                  <a:cubicBezTo>
                    <a:pt x="1501" y="1244"/>
                    <a:pt x="1504" y="1243"/>
                    <a:pt x="1507" y="1241"/>
                  </a:cubicBezTo>
                  <a:cubicBezTo>
                    <a:pt x="1512" y="1239"/>
                    <a:pt x="1516" y="1237"/>
                    <a:pt x="1521" y="1236"/>
                  </a:cubicBezTo>
                  <a:cubicBezTo>
                    <a:pt x="1526" y="1234"/>
                    <a:pt x="1531" y="1233"/>
                    <a:pt x="1536" y="1233"/>
                  </a:cubicBezTo>
                  <a:cubicBezTo>
                    <a:pt x="1541" y="1233"/>
                    <a:pt x="1545" y="1234"/>
                    <a:pt x="1550" y="1236"/>
                  </a:cubicBezTo>
                  <a:cubicBezTo>
                    <a:pt x="1554" y="1238"/>
                    <a:pt x="1559" y="1240"/>
                    <a:pt x="1563" y="1242"/>
                  </a:cubicBezTo>
                  <a:cubicBezTo>
                    <a:pt x="1571" y="1246"/>
                    <a:pt x="1578" y="1251"/>
                    <a:pt x="1585" y="1256"/>
                  </a:cubicBezTo>
                  <a:cubicBezTo>
                    <a:pt x="1586" y="1257"/>
                    <a:pt x="1588" y="1259"/>
                    <a:pt x="1589" y="1260"/>
                  </a:cubicBezTo>
                  <a:cubicBezTo>
                    <a:pt x="1591" y="1261"/>
                    <a:pt x="1592" y="1262"/>
                    <a:pt x="1594" y="1264"/>
                  </a:cubicBezTo>
                  <a:cubicBezTo>
                    <a:pt x="1596" y="1266"/>
                    <a:pt x="1599" y="1268"/>
                    <a:pt x="1601" y="1271"/>
                  </a:cubicBezTo>
                  <a:cubicBezTo>
                    <a:pt x="1606" y="1275"/>
                    <a:pt x="1609" y="1280"/>
                    <a:pt x="1612" y="1284"/>
                  </a:cubicBezTo>
                  <a:cubicBezTo>
                    <a:pt x="1612" y="1284"/>
                    <a:pt x="1612" y="1284"/>
                    <a:pt x="1612" y="1284"/>
                  </a:cubicBezTo>
                  <a:cubicBezTo>
                    <a:pt x="1612" y="1284"/>
                    <a:pt x="1612" y="1284"/>
                    <a:pt x="1612" y="1284"/>
                  </a:cubicBezTo>
                  <a:cubicBezTo>
                    <a:pt x="1612" y="1284"/>
                    <a:pt x="1612" y="1285"/>
                    <a:pt x="1612" y="1285"/>
                  </a:cubicBezTo>
                  <a:cubicBezTo>
                    <a:pt x="1612" y="1285"/>
                    <a:pt x="1612" y="1285"/>
                    <a:pt x="1612" y="1285"/>
                  </a:cubicBezTo>
                  <a:cubicBezTo>
                    <a:pt x="1612" y="1286"/>
                    <a:pt x="1612" y="1287"/>
                    <a:pt x="1613" y="1288"/>
                  </a:cubicBezTo>
                  <a:cubicBezTo>
                    <a:pt x="1613" y="1288"/>
                    <a:pt x="1613" y="1289"/>
                    <a:pt x="1613" y="1290"/>
                  </a:cubicBezTo>
                  <a:cubicBezTo>
                    <a:pt x="1613" y="1291"/>
                    <a:pt x="1613" y="1292"/>
                    <a:pt x="1613" y="1293"/>
                  </a:cubicBezTo>
                  <a:cubicBezTo>
                    <a:pt x="1613" y="1294"/>
                    <a:pt x="1613" y="1295"/>
                    <a:pt x="1613" y="1296"/>
                  </a:cubicBezTo>
                  <a:cubicBezTo>
                    <a:pt x="1612" y="1297"/>
                    <a:pt x="1612" y="1297"/>
                    <a:pt x="1612" y="1298"/>
                  </a:cubicBezTo>
                  <a:cubicBezTo>
                    <a:pt x="1603" y="1308"/>
                    <a:pt x="1597" y="1319"/>
                    <a:pt x="1605" y="1330"/>
                  </a:cubicBezTo>
                  <a:cubicBezTo>
                    <a:pt x="1614" y="1319"/>
                    <a:pt x="1622" y="1309"/>
                    <a:pt x="1616" y="1296"/>
                  </a:cubicBezTo>
                  <a:cubicBezTo>
                    <a:pt x="1615" y="1296"/>
                    <a:pt x="1615" y="1296"/>
                    <a:pt x="1615" y="1296"/>
                  </a:cubicBezTo>
                  <a:cubicBezTo>
                    <a:pt x="1615" y="1296"/>
                    <a:pt x="1615" y="1296"/>
                    <a:pt x="1615" y="1296"/>
                  </a:cubicBezTo>
                  <a:cubicBezTo>
                    <a:pt x="1616" y="1295"/>
                    <a:pt x="1616" y="1294"/>
                    <a:pt x="1616" y="1293"/>
                  </a:cubicBezTo>
                  <a:cubicBezTo>
                    <a:pt x="1616" y="1292"/>
                    <a:pt x="1616" y="1292"/>
                    <a:pt x="1616" y="1291"/>
                  </a:cubicBezTo>
                  <a:cubicBezTo>
                    <a:pt x="1616" y="1292"/>
                    <a:pt x="1616" y="1293"/>
                    <a:pt x="1616" y="1294"/>
                  </a:cubicBezTo>
                  <a:cubicBezTo>
                    <a:pt x="1617" y="1295"/>
                    <a:pt x="1617" y="1296"/>
                    <a:pt x="1617" y="1297"/>
                  </a:cubicBezTo>
                  <a:cubicBezTo>
                    <a:pt x="1617" y="1297"/>
                    <a:pt x="1617" y="1298"/>
                    <a:pt x="1617" y="1298"/>
                  </a:cubicBezTo>
                  <a:cubicBezTo>
                    <a:pt x="1617" y="1298"/>
                    <a:pt x="1617" y="1297"/>
                    <a:pt x="1617" y="1297"/>
                  </a:cubicBezTo>
                  <a:cubicBezTo>
                    <a:pt x="1617" y="1296"/>
                    <a:pt x="1617" y="1295"/>
                    <a:pt x="1617" y="1294"/>
                  </a:cubicBezTo>
                  <a:cubicBezTo>
                    <a:pt x="1617" y="1292"/>
                    <a:pt x="1616" y="1290"/>
                    <a:pt x="1615" y="1288"/>
                  </a:cubicBezTo>
                  <a:cubicBezTo>
                    <a:pt x="1615" y="1288"/>
                    <a:pt x="1615" y="1287"/>
                    <a:pt x="1615" y="1287"/>
                  </a:cubicBezTo>
                  <a:cubicBezTo>
                    <a:pt x="1615" y="1286"/>
                    <a:pt x="1615" y="1286"/>
                    <a:pt x="1615" y="1285"/>
                  </a:cubicBezTo>
                  <a:cubicBezTo>
                    <a:pt x="1615" y="1285"/>
                    <a:pt x="1615" y="1285"/>
                    <a:pt x="1615" y="1284"/>
                  </a:cubicBezTo>
                  <a:cubicBezTo>
                    <a:pt x="1615" y="1284"/>
                    <a:pt x="1615" y="1284"/>
                    <a:pt x="1615" y="1284"/>
                  </a:cubicBezTo>
                  <a:cubicBezTo>
                    <a:pt x="1615" y="1284"/>
                    <a:pt x="1615" y="1283"/>
                    <a:pt x="1614" y="1283"/>
                  </a:cubicBezTo>
                  <a:cubicBezTo>
                    <a:pt x="1614" y="1282"/>
                    <a:pt x="1614" y="1282"/>
                    <a:pt x="1614" y="1282"/>
                  </a:cubicBezTo>
                  <a:cubicBezTo>
                    <a:pt x="1613" y="1281"/>
                    <a:pt x="1613" y="1280"/>
                    <a:pt x="1613" y="1280"/>
                  </a:cubicBezTo>
                  <a:cubicBezTo>
                    <a:pt x="1613" y="1280"/>
                    <a:pt x="1613" y="1281"/>
                    <a:pt x="1613" y="1281"/>
                  </a:cubicBezTo>
                  <a:cubicBezTo>
                    <a:pt x="1611" y="1278"/>
                    <a:pt x="1609" y="1274"/>
                    <a:pt x="1606" y="1270"/>
                  </a:cubicBezTo>
                  <a:cubicBezTo>
                    <a:pt x="1606" y="1270"/>
                    <a:pt x="1607" y="1271"/>
                    <a:pt x="1608" y="1271"/>
                  </a:cubicBezTo>
                  <a:cubicBezTo>
                    <a:pt x="1609" y="1271"/>
                    <a:pt x="1610" y="1271"/>
                    <a:pt x="1611" y="1271"/>
                  </a:cubicBezTo>
                  <a:cubicBezTo>
                    <a:pt x="1611" y="1271"/>
                    <a:pt x="1612" y="1271"/>
                    <a:pt x="1613" y="1271"/>
                  </a:cubicBezTo>
                  <a:cubicBezTo>
                    <a:pt x="1613" y="1271"/>
                    <a:pt x="1613" y="1271"/>
                    <a:pt x="1614" y="1271"/>
                  </a:cubicBezTo>
                  <a:cubicBezTo>
                    <a:pt x="1614" y="1271"/>
                    <a:pt x="1614" y="1271"/>
                    <a:pt x="1615" y="1271"/>
                  </a:cubicBezTo>
                  <a:cubicBezTo>
                    <a:pt x="1615" y="1271"/>
                    <a:pt x="1616" y="1271"/>
                    <a:pt x="1617" y="1271"/>
                  </a:cubicBezTo>
                  <a:cubicBezTo>
                    <a:pt x="1617" y="1271"/>
                    <a:pt x="1618" y="1271"/>
                    <a:pt x="1619" y="1271"/>
                  </a:cubicBezTo>
                  <a:cubicBezTo>
                    <a:pt x="1620" y="1271"/>
                    <a:pt x="1621" y="1272"/>
                    <a:pt x="1621" y="1272"/>
                  </a:cubicBezTo>
                  <a:cubicBezTo>
                    <a:pt x="1622" y="1272"/>
                    <a:pt x="1623" y="1272"/>
                    <a:pt x="1624" y="1272"/>
                  </a:cubicBezTo>
                  <a:cubicBezTo>
                    <a:pt x="1626" y="1272"/>
                    <a:pt x="1628" y="1273"/>
                    <a:pt x="1629" y="1273"/>
                  </a:cubicBezTo>
                  <a:cubicBezTo>
                    <a:pt x="1631" y="1273"/>
                    <a:pt x="1633" y="1274"/>
                    <a:pt x="1635" y="1274"/>
                  </a:cubicBezTo>
                  <a:cubicBezTo>
                    <a:pt x="1636" y="1275"/>
                    <a:pt x="1638" y="1276"/>
                    <a:pt x="1640" y="1276"/>
                  </a:cubicBezTo>
                  <a:cubicBezTo>
                    <a:pt x="1641" y="1277"/>
                    <a:pt x="1643" y="1278"/>
                    <a:pt x="1645" y="1279"/>
                  </a:cubicBezTo>
                  <a:cubicBezTo>
                    <a:pt x="1645" y="1279"/>
                    <a:pt x="1645" y="1279"/>
                    <a:pt x="1645" y="1279"/>
                  </a:cubicBezTo>
                  <a:cubicBezTo>
                    <a:pt x="1647" y="1306"/>
                    <a:pt x="1666" y="1302"/>
                    <a:pt x="1686" y="1292"/>
                  </a:cubicBezTo>
                  <a:cubicBezTo>
                    <a:pt x="1668" y="1287"/>
                    <a:pt x="1668" y="1268"/>
                    <a:pt x="1645" y="1275"/>
                  </a:cubicBezTo>
                  <a:cubicBezTo>
                    <a:pt x="1644" y="1275"/>
                    <a:pt x="1642" y="1274"/>
                    <a:pt x="1641" y="1273"/>
                  </a:cubicBezTo>
                  <a:cubicBezTo>
                    <a:pt x="1639" y="1273"/>
                    <a:pt x="1637" y="1272"/>
                    <a:pt x="1636" y="1271"/>
                  </a:cubicBezTo>
                  <a:cubicBezTo>
                    <a:pt x="1634" y="1271"/>
                    <a:pt x="1632" y="1270"/>
                    <a:pt x="1630" y="1270"/>
                  </a:cubicBezTo>
                  <a:cubicBezTo>
                    <a:pt x="1628" y="1269"/>
                    <a:pt x="1626" y="1269"/>
                    <a:pt x="1624" y="1269"/>
                  </a:cubicBezTo>
                  <a:cubicBezTo>
                    <a:pt x="1624" y="1269"/>
                    <a:pt x="1623" y="1269"/>
                    <a:pt x="1622" y="1269"/>
                  </a:cubicBezTo>
                  <a:cubicBezTo>
                    <a:pt x="1621" y="1268"/>
                    <a:pt x="1620" y="1268"/>
                    <a:pt x="1619" y="1268"/>
                  </a:cubicBezTo>
                  <a:cubicBezTo>
                    <a:pt x="1618" y="1268"/>
                    <a:pt x="1618" y="1268"/>
                    <a:pt x="1617" y="1268"/>
                  </a:cubicBezTo>
                  <a:cubicBezTo>
                    <a:pt x="1616" y="1268"/>
                    <a:pt x="1615" y="1268"/>
                    <a:pt x="1615" y="1268"/>
                  </a:cubicBezTo>
                  <a:cubicBezTo>
                    <a:pt x="1614" y="1268"/>
                    <a:pt x="1614" y="1268"/>
                    <a:pt x="1614" y="1268"/>
                  </a:cubicBezTo>
                  <a:cubicBezTo>
                    <a:pt x="1613" y="1268"/>
                    <a:pt x="1613" y="1268"/>
                    <a:pt x="1612" y="1268"/>
                  </a:cubicBezTo>
                  <a:cubicBezTo>
                    <a:pt x="1612" y="1268"/>
                    <a:pt x="1611" y="1268"/>
                    <a:pt x="1611" y="1269"/>
                  </a:cubicBezTo>
                  <a:cubicBezTo>
                    <a:pt x="1610" y="1269"/>
                    <a:pt x="1610" y="1269"/>
                    <a:pt x="1609" y="1269"/>
                  </a:cubicBezTo>
                  <a:cubicBezTo>
                    <a:pt x="1609" y="1269"/>
                    <a:pt x="1608" y="1269"/>
                    <a:pt x="1608" y="1269"/>
                  </a:cubicBezTo>
                  <a:cubicBezTo>
                    <a:pt x="1607" y="1270"/>
                    <a:pt x="1606" y="1270"/>
                    <a:pt x="1605" y="1270"/>
                  </a:cubicBezTo>
                  <a:cubicBezTo>
                    <a:pt x="1605" y="1270"/>
                    <a:pt x="1604" y="1269"/>
                    <a:pt x="1604" y="1268"/>
                  </a:cubicBezTo>
                  <a:cubicBezTo>
                    <a:pt x="1602" y="1266"/>
                    <a:pt x="1599" y="1263"/>
                    <a:pt x="1597" y="1260"/>
                  </a:cubicBezTo>
                  <a:cubicBezTo>
                    <a:pt x="1595" y="1259"/>
                    <a:pt x="1594" y="1258"/>
                    <a:pt x="1592" y="1256"/>
                  </a:cubicBezTo>
                  <a:cubicBezTo>
                    <a:pt x="1591" y="1255"/>
                    <a:pt x="1589" y="1254"/>
                    <a:pt x="1588" y="1252"/>
                  </a:cubicBezTo>
                  <a:cubicBezTo>
                    <a:pt x="1585" y="1250"/>
                    <a:pt x="1582" y="1248"/>
                    <a:pt x="1579" y="1246"/>
                  </a:cubicBezTo>
                  <a:cubicBezTo>
                    <a:pt x="1580" y="1246"/>
                    <a:pt x="1580" y="1246"/>
                    <a:pt x="1580" y="1246"/>
                  </a:cubicBezTo>
                  <a:cubicBezTo>
                    <a:pt x="1582" y="1247"/>
                    <a:pt x="1584" y="1247"/>
                    <a:pt x="1586" y="1247"/>
                  </a:cubicBezTo>
                  <a:cubicBezTo>
                    <a:pt x="1587" y="1247"/>
                    <a:pt x="1589" y="1246"/>
                    <a:pt x="1590" y="1246"/>
                  </a:cubicBezTo>
                  <a:cubicBezTo>
                    <a:pt x="1590" y="1246"/>
                    <a:pt x="1591" y="1246"/>
                    <a:pt x="1592" y="1246"/>
                  </a:cubicBezTo>
                  <a:cubicBezTo>
                    <a:pt x="1592" y="1246"/>
                    <a:pt x="1593" y="1245"/>
                    <a:pt x="1594" y="1245"/>
                  </a:cubicBezTo>
                  <a:cubicBezTo>
                    <a:pt x="1596" y="1244"/>
                    <a:pt x="1599" y="1243"/>
                    <a:pt x="1602" y="1242"/>
                  </a:cubicBezTo>
                  <a:cubicBezTo>
                    <a:pt x="1605" y="1241"/>
                    <a:pt x="1608" y="1239"/>
                    <a:pt x="1611" y="1238"/>
                  </a:cubicBezTo>
                  <a:cubicBezTo>
                    <a:pt x="1617" y="1235"/>
                    <a:pt x="1623" y="1232"/>
                    <a:pt x="1630" y="1228"/>
                  </a:cubicBezTo>
                  <a:cubicBezTo>
                    <a:pt x="1633" y="1227"/>
                    <a:pt x="1636" y="1225"/>
                    <a:pt x="1639" y="1224"/>
                  </a:cubicBezTo>
                  <a:cubicBezTo>
                    <a:pt x="1643" y="1222"/>
                    <a:pt x="1646" y="1221"/>
                    <a:pt x="1649" y="1219"/>
                  </a:cubicBezTo>
                  <a:cubicBezTo>
                    <a:pt x="1650" y="1218"/>
                    <a:pt x="1652" y="1218"/>
                    <a:pt x="1653" y="1217"/>
                  </a:cubicBezTo>
                  <a:cubicBezTo>
                    <a:pt x="1655" y="1217"/>
                    <a:pt x="1656" y="1217"/>
                    <a:pt x="1658" y="1216"/>
                  </a:cubicBezTo>
                  <a:cubicBezTo>
                    <a:pt x="1658" y="1216"/>
                    <a:pt x="1658" y="1216"/>
                    <a:pt x="1659" y="1216"/>
                  </a:cubicBezTo>
                  <a:cubicBezTo>
                    <a:pt x="1659" y="1216"/>
                    <a:pt x="1659" y="1216"/>
                    <a:pt x="1660" y="1216"/>
                  </a:cubicBezTo>
                  <a:cubicBezTo>
                    <a:pt x="1660" y="1216"/>
                    <a:pt x="1661" y="1216"/>
                    <a:pt x="1662" y="1217"/>
                  </a:cubicBezTo>
                  <a:cubicBezTo>
                    <a:pt x="1663" y="1217"/>
                    <a:pt x="1664" y="1217"/>
                    <a:pt x="1666" y="1217"/>
                  </a:cubicBezTo>
                  <a:cubicBezTo>
                    <a:pt x="1667" y="1218"/>
                    <a:pt x="1668" y="1218"/>
                    <a:pt x="1669" y="1219"/>
                  </a:cubicBezTo>
                  <a:cubicBezTo>
                    <a:pt x="1670" y="1219"/>
                    <a:pt x="1671" y="1219"/>
                    <a:pt x="1671" y="1220"/>
                  </a:cubicBezTo>
                  <a:cubicBezTo>
                    <a:pt x="1671" y="1220"/>
                    <a:pt x="1671" y="1220"/>
                    <a:pt x="1672" y="1220"/>
                  </a:cubicBezTo>
                  <a:cubicBezTo>
                    <a:pt x="1672" y="1220"/>
                    <a:pt x="1672" y="1220"/>
                    <a:pt x="1672" y="1221"/>
                  </a:cubicBezTo>
                  <a:cubicBezTo>
                    <a:pt x="1673" y="1221"/>
                    <a:pt x="1673" y="1221"/>
                    <a:pt x="1673" y="1221"/>
                  </a:cubicBezTo>
                  <a:cubicBezTo>
                    <a:pt x="1673" y="1221"/>
                    <a:pt x="1673" y="1221"/>
                    <a:pt x="1673" y="1221"/>
                  </a:cubicBezTo>
                  <a:cubicBezTo>
                    <a:pt x="1674" y="1221"/>
                    <a:pt x="1674" y="1221"/>
                    <a:pt x="1675" y="1221"/>
                  </a:cubicBezTo>
                  <a:cubicBezTo>
                    <a:pt x="1676" y="1222"/>
                    <a:pt x="1676" y="1222"/>
                    <a:pt x="1677" y="1223"/>
                  </a:cubicBezTo>
                  <a:cubicBezTo>
                    <a:pt x="1680" y="1224"/>
                    <a:pt x="1681" y="1225"/>
                    <a:pt x="1681" y="1225"/>
                  </a:cubicBezTo>
                  <a:cubicBezTo>
                    <a:pt x="1681" y="1225"/>
                    <a:pt x="1681" y="1225"/>
                    <a:pt x="1681" y="1224"/>
                  </a:cubicBezTo>
                  <a:cubicBezTo>
                    <a:pt x="1680" y="1224"/>
                    <a:pt x="1679" y="1223"/>
                    <a:pt x="1678" y="1222"/>
                  </a:cubicBezTo>
                  <a:cubicBezTo>
                    <a:pt x="1679" y="1222"/>
                    <a:pt x="1679" y="1223"/>
                    <a:pt x="1679" y="1223"/>
                  </a:cubicBezTo>
                  <a:cubicBezTo>
                    <a:pt x="1680" y="1223"/>
                    <a:pt x="1681" y="1223"/>
                    <a:pt x="1682" y="1223"/>
                  </a:cubicBezTo>
                  <a:cubicBezTo>
                    <a:pt x="1683" y="1223"/>
                    <a:pt x="1684" y="1224"/>
                    <a:pt x="1685" y="1224"/>
                  </a:cubicBezTo>
                  <a:cubicBezTo>
                    <a:pt x="1686" y="1224"/>
                    <a:pt x="1687" y="1224"/>
                    <a:pt x="1687" y="1224"/>
                  </a:cubicBezTo>
                  <a:cubicBezTo>
                    <a:pt x="1687" y="1224"/>
                    <a:pt x="1687" y="1224"/>
                    <a:pt x="1687" y="1224"/>
                  </a:cubicBezTo>
                  <a:cubicBezTo>
                    <a:pt x="1689" y="1224"/>
                    <a:pt x="1689" y="1224"/>
                    <a:pt x="1689" y="1224"/>
                  </a:cubicBezTo>
                  <a:cubicBezTo>
                    <a:pt x="1695" y="1239"/>
                    <a:pt x="1708" y="1231"/>
                    <a:pt x="1719" y="1228"/>
                  </a:cubicBezTo>
                  <a:cubicBezTo>
                    <a:pt x="1711" y="1210"/>
                    <a:pt x="1700" y="1205"/>
                    <a:pt x="1689" y="1221"/>
                  </a:cubicBezTo>
                  <a:cubicBezTo>
                    <a:pt x="1689" y="1221"/>
                    <a:pt x="1689" y="1221"/>
                    <a:pt x="1688" y="1221"/>
                  </a:cubicBezTo>
                  <a:cubicBezTo>
                    <a:pt x="1687" y="1221"/>
                    <a:pt x="1686" y="1221"/>
                    <a:pt x="1685" y="1221"/>
                  </a:cubicBezTo>
                  <a:cubicBezTo>
                    <a:pt x="1684" y="1221"/>
                    <a:pt x="1683" y="1221"/>
                    <a:pt x="1682" y="1221"/>
                  </a:cubicBezTo>
                  <a:cubicBezTo>
                    <a:pt x="1681" y="1220"/>
                    <a:pt x="1680" y="1220"/>
                    <a:pt x="1679" y="1220"/>
                  </a:cubicBezTo>
                  <a:cubicBezTo>
                    <a:pt x="1678" y="1220"/>
                    <a:pt x="1678" y="1220"/>
                    <a:pt x="1677" y="1219"/>
                  </a:cubicBezTo>
                  <a:cubicBezTo>
                    <a:pt x="1676" y="1219"/>
                    <a:pt x="1675" y="1219"/>
                    <a:pt x="1674" y="1218"/>
                  </a:cubicBezTo>
                  <a:cubicBezTo>
                    <a:pt x="1674" y="1218"/>
                    <a:pt x="1674" y="1218"/>
                    <a:pt x="1674" y="1218"/>
                  </a:cubicBezTo>
                  <a:cubicBezTo>
                    <a:pt x="1674" y="1218"/>
                    <a:pt x="1674" y="1218"/>
                    <a:pt x="1673" y="1218"/>
                  </a:cubicBezTo>
                  <a:cubicBezTo>
                    <a:pt x="1673" y="1218"/>
                    <a:pt x="1673" y="1218"/>
                    <a:pt x="1673" y="1218"/>
                  </a:cubicBezTo>
                  <a:cubicBezTo>
                    <a:pt x="1672" y="1218"/>
                    <a:pt x="1671" y="1217"/>
                    <a:pt x="1670" y="1216"/>
                  </a:cubicBezTo>
                  <a:cubicBezTo>
                    <a:pt x="1670" y="1216"/>
                    <a:pt x="1669" y="1216"/>
                    <a:pt x="1668" y="1215"/>
                  </a:cubicBezTo>
                  <a:cubicBezTo>
                    <a:pt x="1668" y="1215"/>
                    <a:pt x="1667" y="1215"/>
                    <a:pt x="1666" y="1215"/>
                  </a:cubicBezTo>
                  <a:cubicBezTo>
                    <a:pt x="1665" y="1214"/>
                    <a:pt x="1664" y="1214"/>
                    <a:pt x="1663" y="1214"/>
                  </a:cubicBezTo>
                  <a:cubicBezTo>
                    <a:pt x="1663" y="1213"/>
                    <a:pt x="1663" y="1213"/>
                    <a:pt x="1663" y="1212"/>
                  </a:cubicBezTo>
                  <a:cubicBezTo>
                    <a:pt x="1663" y="1212"/>
                    <a:pt x="1663" y="1211"/>
                    <a:pt x="1664" y="1211"/>
                  </a:cubicBezTo>
                  <a:cubicBezTo>
                    <a:pt x="1664" y="1210"/>
                    <a:pt x="1664" y="1210"/>
                    <a:pt x="1664" y="1209"/>
                  </a:cubicBezTo>
                  <a:cubicBezTo>
                    <a:pt x="1664" y="1208"/>
                    <a:pt x="1664" y="1207"/>
                    <a:pt x="1665" y="1207"/>
                  </a:cubicBezTo>
                  <a:cubicBezTo>
                    <a:pt x="1665" y="1206"/>
                    <a:pt x="1665" y="1206"/>
                    <a:pt x="1665" y="1206"/>
                  </a:cubicBezTo>
                  <a:cubicBezTo>
                    <a:pt x="1665" y="1205"/>
                    <a:pt x="1665" y="1205"/>
                    <a:pt x="1665" y="1204"/>
                  </a:cubicBezTo>
                  <a:cubicBezTo>
                    <a:pt x="1665" y="1204"/>
                    <a:pt x="1665" y="1203"/>
                    <a:pt x="1666" y="1202"/>
                  </a:cubicBezTo>
                  <a:cubicBezTo>
                    <a:pt x="1666" y="1201"/>
                    <a:pt x="1666" y="1200"/>
                    <a:pt x="1666" y="1199"/>
                  </a:cubicBezTo>
                  <a:cubicBezTo>
                    <a:pt x="1667" y="1199"/>
                    <a:pt x="1667" y="1198"/>
                    <a:pt x="1667" y="1198"/>
                  </a:cubicBezTo>
                  <a:cubicBezTo>
                    <a:pt x="1667" y="1197"/>
                    <a:pt x="1667" y="1197"/>
                    <a:pt x="1667" y="1196"/>
                  </a:cubicBezTo>
                  <a:cubicBezTo>
                    <a:pt x="1668" y="1195"/>
                    <a:pt x="1668" y="1195"/>
                    <a:pt x="1668" y="1194"/>
                  </a:cubicBezTo>
                  <a:cubicBezTo>
                    <a:pt x="1669" y="1192"/>
                    <a:pt x="1670" y="1190"/>
                    <a:pt x="1671" y="1188"/>
                  </a:cubicBezTo>
                  <a:cubicBezTo>
                    <a:pt x="1672" y="1188"/>
                    <a:pt x="1672" y="1189"/>
                    <a:pt x="1673" y="1190"/>
                  </a:cubicBezTo>
                  <a:cubicBezTo>
                    <a:pt x="1671" y="1188"/>
                    <a:pt x="1671" y="1188"/>
                    <a:pt x="1671" y="1188"/>
                  </a:cubicBezTo>
                  <a:cubicBezTo>
                    <a:pt x="1672" y="1187"/>
                    <a:pt x="1672" y="1186"/>
                    <a:pt x="1672" y="1186"/>
                  </a:cubicBezTo>
                  <a:cubicBezTo>
                    <a:pt x="1680" y="1184"/>
                    <a:pt x="1689" y="1183"/>
                    <a:pt x="1696" y="1179"/>
                  </a:cubicBezTo>
                  <a:cubicBezTo>
                    <a:pt x="1707" y="1174"/>
                    <a:pt x="1711" y="1160"/>
                    <a:pt x="1722" y="1155"/>
                  </a:cubicBezTo>
                  <a:cubicBezTo>
                    <a:pt x="1704" y="1143"/>
                    <a:pt x="1664" y="1155"/>
                    <a:pt x="1668" y="1183"/>
                  </a:cubicBezTo>
                  <a:cubicBezTo>
                    <a:pt x="1669" y="1185"/>
                    <a:pt x="1669" y="1185"/>
                    <a:pt x="1669" y="1185"/>
                  </a:cubicBezTo>
                  <a:cubicBezTo>
                    <a:pt x="1669" y="1185"/>
                    <a:pt x="1669" y="1186"/>
                    <a:pt x="1668" y="1186"/>
                  </a:cubicBezTo>
                  <a:cubicBezTo>
                    <a:pt x="1667" y="1188"/>
                    <a:pt x="1666" y="1190"/>
                    <a:pt x="1665" y="1192"/>
                  </a:cubicBezTo>
                  <a:cubicBezTo>
                    <a:pt x="1665" y="1193"/>
                    <a:pt x="1665" y="1194"/>
                    <a:pt x="1664" y="1195"/>
                  </a:cubicBezTo>
                  <a:cubicBezTo>
                    <a:pt x="1664" y="1196"/>
                    <a:pt x="1664" y="1196"/>
                    <a:pt x="1664" y="1197"/>
                  </a:cubicBezTo>
                  <a:cubicBezTo>
                    <a:pt x="1664" y="1197"/>
                    <a:pt x="1664" y="1198"/>
                    <a:pt x="1663" y="1198"/>
                  </a:cubicBezTo>
                  <a:cubicBezTo>
                    <a:pt x="1663" y="1199"/>
                    <a:pt x="1663" y="1200"/>
                    <a:pt x="1663" y="1201"/>
                  </a:cubicBezTo>
                  <a:cubicBezTo>
                    <a:pt x="1662" y="1202"/>
                    <a:pt x="1662" y="1203"/>
                    <a:pt x="1662" y="1204"/>
                  </a:cubicBezTo>
                  <a:cubicBezTo>
                    <a:pt x="1662" y="1204"/>
                    <a:pt x="1662" y="1205"/>
                    <a:pt x="1662" y="1205"/>
                  </a:cubicBezTo>
                  <a:cubicBezTo>
                    <a:pt x="1662" y="1205"/>
                    <a:pt x="1662" y="1206"/>
                    <a:pt x="1662" y="1206"/>
                  </a:cubicBezTo>
                  <a:cubicBezTo>
                    <a:pt x="1662" y="1207"/>
                    <a:pt x="1662" y="1208"/>
                    <a:pt x="1662" y="1209"/>
                  </a:cubicBezTo>
                  <a:cubicBezTo>
                    <a:pt x="1662" y="1209"/>
                    <a:pt x="1662" y="1210"/>
                    <a:pt x="1662" y="1211"/>
                  </a:cubicBezTo>
                  <a:cubicBezTo>
                    <a:pt x="1662" y="1211"/>
                    <a:pt x="1662" y="1212"/>
                    <a:pt x="1662" y="1212"/>
                  </a:cubicBezTo>
                  <a:cubicBezTo>
                    <a:pt x="1662" y="1213"/>
                    <a:pt x="1662" y="1213"/>
                    <a:pt x="1662" y="1214"/>
                  </a:cubicBezTo>
                  <a:cubicBezTo>
                    <a:pt x="1662" y="1214"/>
                    <a:pt x="1662" y="1214"/>
                    <a:pt x="1662" y="1214"/>
                  </a:cubicBezTo>
                  <a:cubicBezTo>
                    <a:pt x="1661" y="1214"/>
                    <a:pt x="1661" y="1214"/>
                    <a:pt x="1660" y="1214"/>
                  </a:cubicBezTo>
                  <a:cubicBezTo>
                    <a:pt x="1659" y="1214"/>
                    <a:pt x="1659" y="1214"/>
                    <a:pt x="1659" y="1214"/>
                  </a:cubicBezTo>
                  <a:cubicBezTo>
                    <a:pt x="1658" y="1214"/>
                    <a:pt x="1658" y="1214"/>
                    <a:pt x="1657" y="1214"/>
                  </a:cubicBezTo>
                  <a:cubicBezTo>
                    <a:pt x="1654" y="1214"/>
                    <a:pt x="1651" y="1215"/>
                    <a:pt x="1648" y="1217"/>
                  </a:cubicBezTo>
                  <a:cubicBezTo>
                    <a:pt x="1644" y="1218"/>
                    <a:pt x="1641" y="1220"/>
                    <a:pt x="1638" y="1221"/>
                  </a:cubicBezTo>
                  <a:cubicBezTo>
                    <a:pt x="1635" y="1223"/>
                    <a:pt x="1632" y="1224"/>
                    <a:pt x="1629" y="1226"/>
                  </a:cubicBezTo>
                  <a:cubicBezTo>
                    <a:pt x="1622" y="1229"/>
                    <a:pt x="1616" y="1232"/>
                    <a:pt x="1610" y="1235"/>
                  </a:cubicBezTo>
                  <a:cubicBezTo>
                    <a:pt x="1606" y="1237"/>
                    <a:pt x="1604" y="1238"/>
                    <a:pt x="1601" y="1239"/>
                  </a:cubicBezTo>
                  <a:cubicBezTo>
                    <a:pt x="1598" y="1241"/>
                    <a:pt x="1595" y="1242"/>
                    <a:pt x="1593" y="1243"/>
                  </a:cubicBezTo>
                  <a:cubicBezTo>
                    <a:pt x="1592" y="1243"/>
                    <a:pt x="1590" y="1243"/>
                    <a:pt x="1589" y="1244"/>
                  </a:cubicBezTo>
                  <a:cubicBezTo>
                    <a:pt x="1588" y="1244"/>
                    <a:pt x="1587" y="1244"/>
                    <a:pt x="1586" y="1244"/>
                  </a:cubicBezTo>
                  <a:cubicBezTo>
                    <a:pt x="1585" y="1245"/>
                    <a:pt x="1584" y="1245"/>
                    <a:pt x="1583" y="1245"/>
                  </a:cubicBezTo>
                  <a:cubicBezTo>
                    <a:pt x="1582" y="1245"/>
                    <a:pt x="1582" y="1245"/>
                    <a:pt x="1582" y="1245"/>
                  </a:cubicBezTo>
                  <a:cubicBezTo>
                    <a:pt x="1581" y="1245"/>
                    <a:pt x="1581" y="1245"/>
                    <a:pt x="1580" y="1245"/>
                  </a:cubicBezTo>
                  <a:cubicBezTo>
                    <a:pt x="1580" y="1245"/>
                    <a:pt x="1579" y="1245"/>
                    <a:pt x="1578" y="1245"/>
                  </a:cubicBezTo>
                  <a:cubicBezTo>
                    <a:pt x="1578" y="1245"/>
                    <a:pt x="1578" y="1245"/>
                    <a:pt x="1578" y="1245"/>
                  </a:cubicBezTo>
                  <a:cubicBezTo>
                    <a:pt x="1574" y="1243"/>
                    <a:pt x="1570" y="1240"/>
                    <a:pt x="1565" y="1238"/>
                  </a:cubicBezTo>
                  <a:cubicBezTo>
                    <a:pt x="1561" y="1235"/>
                    <a:pt x="1556" y="1233"/>
                    <a:pt x="1552" y="1232"/>
                  </a:cubicBezTo>
                  <a:cubicBezTo>
                    <a:pt x="1550" y="1231"/>
                    <a:pt x="1549" y="1231"/>
                    <a:pt x="1548" y="1230"/>
                  </a:cubicBezTo>
                  <a:cubicBezTo>
                    <a:pt x="1547" y="1230"/>
                    <a:pt x="1547" y="1230"/>
                    <a:pt x="1546" y="1230"/>
                  </a:cubicBezTo>
                  <a:cubicBezTo>
                    <a:pt x="1545" y="1230"/>
                    <a:pt x="1545" y="1230"/>
                    <a:pt x="1545" y="1230"/>
                  </a:cubicBezTo>
                  <a:cubicBezTo>
                    <a:pt x="1545" y="1230"/>
                    <a:pt x="1545" y="1230"/>
                    <a:pt x="1545" y="1230"/>
                  </a:cubicBezTo>
                  <a:cubicBezTo>
                    <a:pt x="1545" y="1229"/>
                    <a:pt x="1546" y="1229"/>
                    <a:pt x="1546" y="1229"/>
                  </a:cubicBezTo>
                  <a:cubicBezTo>
                    <a:pt x="1547" y="1229"/>
                    <a:pt x="1547" y="1228"/>
                    <a:pt x="1547" y="1228"/>
                  </a:cubicBezTo>
                  <a:cubicBezTo>
                    <a:pt x="1547" y="1228"/>
                    <a:pt x="1548" y="1228"/>
                    <a:pt x="1548" y="1227"/>
                  </a:cubicBezTo>
                  <a:cubicBezTo>
                    <a:pt x="1548" y="1227"/>
                    <a:pt x="1549" y="1227"/>
                    <a:pt x="1550" y="1226"/>
                  </a:cubicBezTo>
                  <a:cubicBezTo>
                    <a:pt x="1550" y="1226"/>
                    <a:pt x="1551" y="1225"/>
                    <a:pt x="1551" y="1225"/>
                  </a:cubicBezTo>
                  <a:cubicBezTo>
                    <a:pt x="1552" y="1224"/>
                    <a:pt x="1553" y="1224"/>
                    <a:pt x="1553" y="1223"/>
                  </a:cubicBezTo>
                  <a:cubicBezTo>
                    <a:pt x="1554" y="1223"/>
                    <a:pt x="1555" y="1222"/>
                    <a:pt x="1555" y="1222"/>
                  </a:cubicBezTo>
                  <a:cubicBezTo>
                    <a:pt x="1557" y="1221"/>
                    <a:pt x="1558" y="1220"/>
                    <a:pt x="1560" y="1219"/>
                  </a:cubicBezTo>
                  <a:cubicBezTo>
                    <a:pt x="1561" y="1219"/>
                    <a:pt x="1563" y="1218"/>
                    <a:pt x="1565" y="1217"/>
                  </a:cubicBezTo>
                  <a:cubicBezTo>
                    <a:pt x="1566" y="1216"/>
                    <a:pt x="1568" y="1216"/>
                    <a:pt x="1570" y="1215"/>
                  </a:cubicBezTo>
                  <a:cubicBezTo>
                    <a:pt x="1570" y="1215"/>
                    <a:pt x="1570" y="1215"/>
                    <a:pt x="1570" y="1215"/>
                  </a:cubicBezTo>
                  <a:cubicBezTo>
                    <a:pt x="1569" y="1215"/>
                    <a:pt x="1568" y="1216"/>
                    <a:pt x="1567" y="1217"/>
                  </a:cubicBezTo>
                  <a:cubicBezTo>
                    <a:pt x="1582" y="1242"/>
                    <a:pt x="1610" y="1216"/>
                    <a:pt x="1620" y="1199"/>
                  </a:cubicBezTo>
                  <a:cubicBezTo>
                    <a:pt x="1609" y="1202"/>
                    <a:pt x="1562" y="1188"/>
                    <a:pt x="1565" y="1214"/>
                  </a:cubicBezTo>
                  <a:cubicBezTo>
                    <a:pt x="1564" y="1214"/>
                    <a:pt x="1564" y="1214"/>
                    <a:pt x="1563" y="1214"/>
                  </a:cubicBezTo>
                  <a:cubicBezTo>
                    <a:pt x="1562" y="1215"/>
                    <a:pt x="1560" y="1216"/>
                    <a:pt x="1558" y="1217"/>
                  </a:cubicBezTo>
                  <a:cubicBezTo>
                    <a:pt x="1557" y="1217"/>
                    <a:pt x="1555" y="1218"/>
                    <a:pt x="1554" y="1219"/>
                  </a:cubicBezTo>
                  <a:cubicBezTo>
                    <a:pt x="1553" y="1220"/>
                    <a:pt x="1552" y="1220"/>
                    <a:pt x="1552" y="1221"/>
                  </a:cubicBezTo>
                  <a:cubicBezTo>
                    <a:pt x="1551" y="1221"/>
                    <a:pt x="1550" y="1222"/>
                    <a:pt x="1549" y="1222"/>
                  </a:cubicBezTo>
                  <a:cubicBezTo>
                    <a:pt x="1549" y="1223"/>
                    <a:pt x="1548" y="1223"/>
                    <a:pt x="1548" y="1224"/>
                  </a:cubicBezTo>
                  <a:cubicBezTo>
                    <a:pt x="1547" y="1224"/>
                    <a:pt x="1546" y="1225"/>
                    <a:pt x="1546" y="1225"/>
                  </a:cubicBezTo>
                  <a:cubicBezTo>
                    <a:pt x="1546" y="1225"/>
                    <a:pt x="1545" y="1226"/>
                    <a:pt x="1545" y="1226"/>
                  </a:cubicBezTo>
                  <a:cubicBezTo>
                    <a:pt x="1545" y="1226"/>
                    <a:pt x="1545" y="1226"/>
                    <a:pt x="1544" y="1226"/>
                  </a:cubicBezTo>
                  <a:cubicBezTo>
                    <a:pt x="1544" y="1227"/>
                    <a:pt x="1544" y="1227"/>
                    <a:pt x="1543" y="1228"/>
                  </a:cubicBezTo>
                  <a:cubicBezTo>
                    <a:pt x="1543" y="1228"/>
                    <a:pt x="1543" y="1229"/>
                    <a:pt x="1542" y="1229"/>
                  </a:cubicBezTo>
                  <a:cubicBezTo>
                    <a:pt x="1540" y="1229"/>
                    <a:pt x="1538" y="1229"/>
                    <a:pt x="1536" y="1228"/>
                  </a:cubicBezTo>
                  <a:cubicBezTo>
                    <a:pt x="1531" y="1228"/>
                    <a:pt x="1525" y="1229"/>
                    <a:pt x="1520" y="1231"/>
                  </a:cubicBezTo>
                  <a:cubicBezTo>
                    <a:pt x="1515" y="1233"/>
                    <a:pt x="1510" y="1235"/>
                    <a:pt x="1505" y="1237"/>
                  </a:cubicBezTo>
                  <a:cubicBezTo>
                    <a:pt x="1500" y="1239"/>
                    <a:pt x="1495" y="1241"/>
                    <a:pt x="1490" y="1243"/>
                  </a:cubicBezTo>
                  <a:cubicBezTo>
                    <a:pt x="1487" y="1244"/>
                    <a:pt x="1485" y="1244"/>
                    <a:pt x="1482" y="1244"/>
                  </a:cubicBezTo>
                  <a:cubicBezTo>
                    <a:pt x="1481" y="1245"/>
                    <a:pt x="1481" y="1245"/>
                    <a:pt x="1480" y="1245"/>
                  </a:cubicBezTo>
                  <a:cubicBezTo>
                    <a:pt x="1479" y="1245"/>
                    <a:pt x="1479" y="1245"/>
                    <a:pt x="1479" y="1245"/>
                  </a:cubicBezTo>
                  <a:cubicBezTo>
                    <a:pt x="1479" y="1245"/>
                    <a:pt x="1479" y="1245"/>
                    <a:pt x="1479" y="1245"/>
                  </a:cubicBezTo>
                  <a:cubicBezTo>
                    <a:pt x="1478" y="1245"/>
                    <a:pt x="1478" y="1245"/>
                    <a:pt x="1478" y="1245"/>
                  </a:cubicBezTo>
                  <a:cubicBezTo>
                    <a:pt x="1477" y="1245"/>
                    <a:pt x="1476" y="1245"/>
                    <a:pt x="1474" y="1245"/>
                  </a:cubicBezTo>
                  <a:cubicBezTo>
                    <a:pt x="1469" y="1244"/>
                    <a:pt x="1464" y="1243"/>
                    <a:pt x="1459" y="1242"/>
                  </a:cubicBezTo>
                  <a:cubicBezTo>
                    <a:pt x="1454" y="1240"/>
                    <a:pt x="1450" y="1239"/>
                    <a:pt x="1445" y="1237"/>
                  </a:cubicBezTo>
                  <a:cubicBezTo>
                    <a:pt x="1477" y="1228"/>
                    <a:pt x="1507" y="1216"/>
                    <a:pt x="1540" y="1196"/>
                  </a:cubicBezTo>
                  <a:cubicBezTo>
                    <a:pt x="1505" y="1206"/>
                    <a:pt x="1477" y="1220"/>
                    <a:pt x="1444" y="1223"/>
                  </a:cubicBezTo>
                  <a:cubicBezTo>
                    <a:pt x="1446" y="1222"/>
                    <a:pt x="1447" y="1221"/>
                    <a:pt x="1448" y="1219"/>
                  </a:cubicBezTo>
                  <a:cubicBezTo>
                    <a:pt x="1449" y="1219"/>
                    <a:pt x="1449" y="1218"/>
                    <a:pt x="1450" y="1218"/>
                  </a:cubicBezTo>
                  <a:cubicBezTo>
                    <a:pt x="1450" y="1217"/>
                    <a:pt x="1451" y="1216"/>
                    <a:pt x="1451" y="1216"/>
                  </a:cubicBezTo>
                  <a:cubicBezTo>
                    <a:pt x="1452" y="1215"/>
                    <a:pt x="1453" y="1213"/>
                    <a:pt x="1454" y="1212"/>
                  </a:cubicBezTo>
                  <a:cubicBezTo>
                    <a:pt x="1456" y="1210"/>
                    <a:pt x="1458" y="1207"/>
                    <a:pt x="1460" y="1204"/>
                  </a:cubicBezTo>
                  <a:cubicBezTo>
                    <a:pt x="1462" y="1202"/>
                    <a:pt x="1464" y="1199"/>
                    <a:pt x="1466" y="1197"/>
                  </a:cubicBezTo>
                  <a:cubicBezTo>
                    <a:pt x="1466" y="1196"/>
                    <a:pt x="1467" y="1195"/>
                    <a:pt x="1468" y="1195"/>
                  </a:cubicBezTo>
                  <a:cubicBezTo>
                    <a:pt x="1468" y="1195"/>
                    <a:pt x="1468" y="1195"/>
                    <a:pt x="1468" y="1195"/>
                  </a:cubicBezTo>
                  <a:cubicBezTo>
                    <a:pt x="1468" y="1195"/>
                    <a:pt x="1468" y="1195"/>
                    <a:pt x="1468" y="1194"/>
                  </a:cubicBezTo>
                  <a:cubicBezTo>
                    <a:pt x="1469" y="1193"/>
                    <a:pt x="1471" y="1192"/>
                    <a:pt x="1472" y="1191"/>
                  </a:cubicBezTo>
                  <a:cubicBezTo>
                    <a:pt x="1476" y="1187"/>
                    <a:pt x="1481" y="1184"/>
                    <a:pt x="1485" y="1182"/>
                  </a:cubicBezTo>
                  <a:cubicBezTo>
                    <a:pt x="1486" y="1182"/>
                    <a:pt x="1486" y="1181"/>
                    <a:pt x="1487" y="1181"/>
                  </a:cubicBezTo>
                  <a:cubicBezTo>
                    <a:pt x="1487" y="1181"/>
                    <a:pt x="1488" y="1181"/>
                    <a:pt x="1488" y="1180"/>
                  </a:cubicBezTo>
                  <a:cubicBezTo>
                    <a:pt x="1489" y="1180"/>
                    <a:pt x="1490" y="1179"/>
                    <a:pt x="1491" y="1179"/>
                  </a:cubicBezTo>
                  <a:cubicBezTo>
                    <a:pt x="1492" y="1178"/>
                    <a:pt x="1493" y="1178"/>
                    <a:pt x="1493" y="1177"/>
                  </a:cubicBezTo>
                  <a:cubicBezTo>
                    <a:pt x="1493" y="1178"/>
                    <a:pt x="1492" y="1179"/>
                    <a:pt x="1492" y="1179"/>
                  </a:cubicBezTo>
                  <a:cubicBezTo>
                    <a:pt x="1492" y="1179"/>
                    <a:pt x="1493" y="1178"/>
                    <a:pt x="1494" y="1178"/>
                  </a:cubicBezTo>
                  <a:cubicBezTo>
                    <a:pt x="1495" y="1178"/>
                    <a:pt x="1496" y="1177"/>
                    <a:pt x="1497" y="1177"/>
                  </a:cubicBezTo>
                  <a:cubicBezTo>
                    <a:pt x="1497" y="1177"/>
                    <a:pt x="1497" y="1176"/>
                    <a:pt x="1498" y="1176"/>
                  </a:cubicBezTo>
                  <a:cubicBezTo>
                    <a:pt x="1498" y="1176"/>
                    <a:pt x="1498" y="1176"/>
                    <a:pt x="1499" y="1176"/>
                  </a:cubicBezTo>
                  <a:cubicBezTo>
                    <a:pt x="1499" y="1175"/>
                    <a:pt x="1499" y="1175"/>
                    <a:pt x="1499" y="1175"/>
                  </a:cubicBezTo>
                  <a:cubicBezTo>
                    <a:pt x="1500" y="1174"/>
                    <a:pt x="1501" y="1174"/>
                    <a:pt x="1502" y="1173"/>
                  </a:cubicBezTo>
                  <a:cubicBezTo>
                    <a:pt x="1503" y="1172"/>
                    <a:pt x="1504" y="1171"/>
                    <a:pt x="1505" y="1170"/>
                  </a:cubicBezTo>
                  <a:cubicBezTo>
                    <a:pt x="1507" y="1169"/>
                    <a:pt x="1508" y="1168"/>
                    <a:pt x="1509" y="1167"/>
                  </a:cubicBezTo>
                  <a:cubicBezTo>
                    <a:pt x="1510" y="1166"/>
                    <a:pt x="1511" y="1164"/>
                    <a:pt x="1512" y="1163"/>
                  </a:cubicBezTo>
                  <a:cubicBezTo>
                    <a:pt x="1513" y="1162"/>
                    <a:pt x="1513" y="1162"/>
                    <a:pt x="1514" y="1161"/>
                  </a:cubicBezTo>
                  <a:cubicBezTo>
                    <a:pt x="1531" y="1161"/>
                    <a:pt x="1536" y="1145"/>
                    <a:pt x="1535" y="1130"/>
                  </a:cubicBezTo>
                  <a:cubicBezTo>
                    <a:pt x="1535" y="1130"/>
                    <a:pt x="1536" y="1130"/>
                    <a:pt x="1536" y="1130"/>
                  </a:cubicBezTo>
                  <a:cubicBezTo>
                    <a:pt x="1555" y="1128"/>
                    <a:pt x="1563" y="1117"/>
                    <a:pt x="1580" y="1112"/>
                  </a:cubicBezTo>
                  <a:cubicBezTo>
                    <a:pt x="1605" y="1105"/>
                    <a:pt x="1624" y="1110"/>
                    <a:pt x="1650" y="1096"/>
                  </a:cubicBezTo>
                  <a:cubicBezTo>
                    <a:pt x="1696" y="1071"/>
                    <a:pt x="1750" y="1077"/>
                    <a:pt x="1799" y="1101"/>
                  </a:cubicBezTo>
                  <a:cubicBezTo>
                    <a:pt x="1826" y="1114"/>
                    <a:pt x="1850" y="1151"/>
                    <a:pt x="1868" y="1186"/>
                  </a:cubicBezTo>
                  <a:cubicBezTo>
                    <a:pt x="1868" y="1188"/>
                    <a:pt x="1868" y="1191"/>
                    <a:pt x="1869" y="1193"/>
                  </a:cubicBezTo>
                  <a:cubicBezTo>
                    <a:pt x="1869" y="1195"/>
                    <a:pt x="1869" y="1197"/>
                    <a:pt x="1869" y="1199"/>
                  </a:cubicBezTo>
                  <a:cubicBezTo>
                    <a:pt x="1870" y="1200"/>
                    <a:pt x="1870" y="1202"/>
                    <a:pt x="1870" y="1203"/>
                  </a:cubicBezTo>
                  <a:cubicBezTo>
                    <a:pt x="1870" y="1204"/>
                    <a:pt x="1870" y="1204"/>
                    <a:pt x="1870" y="1204"/>
                  </a:cubicBezTo>
                  <a:cubicBezTo>
                    <a:pt x="1870" y="1204"/>
                    <a:pt x="1870" y="1205"/>
                    <a:pt x="1870" y="1205"/>
                  </a:cubicBezTo>
                  <a:cubicBezTo>
                    <a:pt x="1870" y="1205"/>
                    <a:pt x="1869" y="1205"/>
                    <a:pt x="1869" y="1206"/>
                  </a:cubicBezTo>
                  <a:cubicBezTo>
                    <a:pt x="1869" y="1206"/>
                    <a:pt x="1869" y="1207"/>
                    <a:pt x="1869" y="1207"/>
                  </a:cubicBezTo>
                  <a:cubicBezTo>
                    <a:pt x="1869" y="1207"/>
                    <a:pt x="1869" y="1207"/>
                    <a:pt x="1869" y="1207"/>
                  </a:cubicBezTo>
                  <a:cubicBezTo>
                    <a:pt x="1869" y="1207"/>
                    <a:pt x="1869" y="1208"/>
                    <a:pt x="1869" y="1208"/>
                  </a:cubicBezTo>
                  <a:cubicBezTo>
                    <a:pt x="1869" y="1208"/>
                    <a:pt x="1869" y="1209"/>
                    <a:pt x="1869" y="1210"/>
                  </a:cubicBezTo>
                  <a:cubicBezTo>
                    <a:pt x="1869" y="1211"/>
                    <a:pt x="1869" y="1212"/>
                    <a:pt x="1869" y="1212"/>
                  </a:cubicBezTo>
                  <a:cubicBezTo>
                    <a:pt x="1869" y="1213"/>
                    <a:pt x="1869" y="1214"/>
                    <a:pt x="1869" y="1215"/>
                  </a:cubicBezTo>
                  <a:cubicBezTo>
                    <a:pt x="1869" y="1216"/>
                    <a:pt x="1869" y="1217"/>
                    <a:pt x="1869" y="1218"/>
                  </a:cubicBezTo>
                  <a:cubicBezTo>
                    <a:pt x="1869" y="1218"/>
                    <a:pt x="1869" y="1218"/>
                    <a:pt x="1869" y="1218"/>
                  </a:cubicBezTo>
                  <a:cubicBezTo>
                    <a:pt x="1869" y="1218"/>
                    <a:pt x="1869" y="1218"/>
                    <a:pt x="1869" y="1218"/>
                  </a:cubicBezTo>
                  <a:cubicBezTo>
                    <a:pt x="1865" y="1230"/>
                    <a:pt x="1871" y="1239"/>
                    <a:pt x="1878" y="1248"/>
                  </a:cubicBezTo>
                  <a:cubicBezTo>
                    <a:pt x="1884" y="1238"/>
                    <a:pt x="1879" y="1228"/>
                    <a:pt x="1872" y="1220"/>
                  </a:cubicBezTo>
                  <a:cubicBezTo>
                    <a:pt x="1872" y="1219"/>
                    <a:pt x="1871" y="1218"/>
                    <a:pt x="1871" y="1217"/>
                  </a:cubicBezTo>
                  <a:cubicBezTo>
                    <a:pt x="1871" y="1216"/>
                    <a:pt x="1871" y="1216"/>
                    <a:pt x="1871" y="1215"/>
                  </a:cubicBezTo>
                  <a:cubicBezTo>
                    <a:pt x="1871" y="1214"/>
                    <a:pt x="1871" y="1213"/>
                    <a:pt x="1871" y="1212"/>
                  </a:cubicBezTo>
                  <a:cubicBezTo>
                    <a:pt x="1871" y="1211"/>
                    <a:pt x="1871" y="1211"/>
                    <a:pt x="1871" y="1210"/>
                  </a:cubicBezTo>
                  <a:cubicBezTo>
                    <a:pt x="1871" y="1210"/>
                    <a:pt x="1871" y="1209"/>
                    <a:pt x="1871" y="1209"/>
                  </a:cubicBezTo>
                  <a:cubicBezTo>
                    <a:pt x="1871" y="1210"/>
                    <a:pt x="1871" y="1210"/>
                    <a:pt x="1871" y="1210"/>
                  </a:cubicBezTo>
                  <a:cubicBezTo>
                    <a:pt x="1872" y="1212"/>
                    <a:pt x="1872" y="1213"/>
                    <a:pt x="1872" y="1213"/>
                  </a:cubicBezTo>
                  <a:cubicBezTo>
                    <a:pt x="1872" y="1213"/>
                    <a:pt x="1872" y="1212"/>
                    <a:pt x="1872" y="1210"/>
                  </a:cubicBezTo>
                  <a:cubicBezTo>
                    <a:pt x="1872" y="1209"/>
                    <a:pt x="1872" y="1208"/>
                    <a:pt x="1872" y="1207"/>
                  </a:cubicBezTo>
                  <a:cubicBezTo>
                    <a:pt x="1872" y="1207"/>
                    <a:pt x="1872" y="1206"/>
                    <a:pt x="1872" y="1205"/>
                  </a:cubicBezTo>
                  <a:cubicBezTo>
                    <a:pt x="1872" y="1205"/>
                    <a:pt x="1872" y="1204"/>
                    <a:pt x="1872" y="1204"/>
                  </a:cubicBezTo>
                  <a:cubicBezTo>
                    <a:pt x="1872" y="1204"/>
                    <a:pt x="1872" y="1203"/>
                    <a:pt x="1872" y="1203"/>
                  </a:cubicBezTo>
                  <a:cubicBezTo>
                    <a:pt x="1872" y="1202"/>
                    <a:pt x="1872" y="1200"/>
                    <a:pt x="1872" y="1198"/>
                  </a:cubicBezTo>
                  <a:cubicBezTo>
                    <a:pt x="1872" y="1197"/>
                    <a:pt x="1871" y="1195"/>
                    <a:pt x="1871" y="1193"/>
                  </a:cubicBezTo>
                  <a:cubicBezTo>
                    <a:pt x="1871" y="1193"/>
                    <a:pt x="1871" y="1193"/>
                    <a:pt x="1871" y="1193"/>
                  </a:cubicBezTo>
                  <a:cubicBezTo>
                    <a:pt x="1876" y="1203"/>
                    <a:pt x="1881" y="1213"/>
                    <a:pt x="1884" y="1222"/>
                  </a:cubicBezTo>
                  <a:cubicBezTo>
                    <a:pt x="1889" y="1211"/>
                    <a:pt x="1878" y="1184"/>
                    <a:pt x="1865" y="1159"/>
                  </a:cubicBezTo>
                  <a:cubicBezTo>
                    <a:pt x="1865" y="1159"/>
                    <a:pt x="1864" y="1159"/>
                    <a:pt x="1864" y="1158"/>
                  </a:cubicBezTo>
                  <a:cubicBezTo>
                    <a:pt x="1864" y="1158"/>
                    <a:pt x="1864" y="1157"/>
                    <a:pt x="1864" y="1156"/>
                  </a:cubicBezTo>
                  <a:cubicBezTo>
                    <a:pt x="1863" y="1156"/>
                    <a:pt x="1863" y="1155"/>
                    <a:pt x="1863" y="1155"/>
                  </a:cubicBezTo>
                  <a:cubicBezTo>
                    <a:pt x="1871" y="1162"/>
                    <a:pt x="1880" y="1169"/>
                    <a:pt x="1889" y="1175"/>
                  </a:cubicBezTo>
                  <a:cubicBezTo>
                    <a:pt x="1891" y="1177"/>
                    <a:pt x="1894" y="1178"/>
                    <a:pt x="1896" y="1179"/>
                  </a:cubicBezTo>
                  <a:cubicBezTo>
                    <a:pt x="1898" y="1181"/>
                    <a:pt x="1900" y="1182"/>
                    <a:pt x="1903" y="1184"/>
                  </a:cubicBezTo>
                  <a:cubicBezTo>
                    <a:pt x="1907" y="1186"/>
                    <a:pt x="1912" y="1189"/>
                    <a:pt x="1917" y="1191"/>
                  </a:cubicBezTo>
                  <a:cubicBezTo>
                    <a:pt x="1924" y="1196"/>
                    <a:pt x="1932" y="1200"/>
                    <a:pt x="1939" y="1204"/>
                  </a:cubicBezTo>
                  <a:cubicBezTo>
                    <a:pt x="1939" y="1204"/>
                    <a:pt x="1939" y="1205"/>
                    <a:pt x="1940" y="1206"/>
                  </a:cubicBezTo>
                  <a:cubicBezTo>
                    <a:pt x="1940" y="1206"/>
                    <a:pt x="1940" y="1206"/>
                    <a:pt x="1940" y="1207"/>
                  </a:cubicBezTo>
                  <a:cubicBezTo>
                    <a:pt x="1940" y="1207"/>
                    <a:pt x="1940" y="1208"/>
                    <a:pt x="1941" y="1208"/>
                  </a:cubicBezTo>
                  <a:cubicBezTo>
                    <a:pt x="1941" y="1208"/>
                    <a:pt x="1941" y="1209"/>
                    <a:pt x="1941" y="1209"/>
                  </a:cubicBezTo>
                  <a:cubicBezTo>
                    <a:pt x="1941" y="1210"/>
                    <a:pt x="1941" y="1210"/>
                    <a:pt x="1942" y="1210"/>
                  </a:cubicBezTo>
                  <a:cubicBezTo>
                    <a:pt x="1942" y="1210"/>
                    <a:pt x="1942" y="1210"/>
                    <a:pt x="1942" y="1211"/>
                  </a:cubicBezTo>
                  <a:cubicBezTo>
                    <a:pt x="1942" y="1211"/>
                    <a:pt x="1943" y="1212"/>
                    <a:pt x="1943" y="1212"/>
                  </a:cubicBezTo>
                  <a:cubicBezTo>
                    <a:pt x="1943" y="1213"/>
                    <a:pt x="1943" y="1213"/>
                    <a:pt x="1944" y="1214"/>
                  </a:cubicBezTo>
                  <a:cubicBezTo>
                    <a:pt x="1944" y="1214"/>
                    <a:pt x="1944" y="1214"/>
                    <a:pt x="1944" y="1215"/>
                  </a:cubicBezTo>
                  <a:cubicBezTo>
                    <a:pt x="1944" y="1215"/>
                    <a:pt x="1944" y="1215"/>
                    <a:pt x="1944" y="1215"/>
                  </a:cubicBezTo>
                  <a:cubicBezTo>
                    <a:pt x="1945" y="1216"/>
                    <a:pt x="1945" y="1217"/>
                    <a:pt x="1945" y="1217"/>
                  </a:cubicBezTo>
                  <a:cubicBezTo>
                    <a:pt x="1946" y="1219"/>
                    <a:pt x="1946" y="1220"/>
                    <a:pt x="1947" y="1221"/>
                  </a:cubicBezTo>
                  <a:cubicBezTo>
                    <a:pt x="1947" y="1223"/>
                    <a:pt x="1947" y="1224"/>
                    <a:pt x="1948" y="1226"/>
                  </a:cubicBezTo>
                  <a:cubicBezTo>
                    <a:pt x="1948" y="1227"/>
                    <a:pt x="1948" y="1228"/>
                    <a:pt x="1948" y="1230"/>
                  </a:cubicBezTo>
                  <a:cubicBezTo>
                    <a:pt x="1949" y="1231"/>
                    <a:pt x="1949" y="1232"/>
                    <a:pt x="1949" y="1233"/>
                  </a:cubicBezTo>
                  <a:cubicBezTo>
                    <a:pt x="1943" y="1236"/>
                    <a:pt x="1936" y="1242"/>
                    <a:pt x="1936" y="1248"/>
                  </a:cubicBezTo>
                  <a:cubicBezTo>
                    <a:pt x="1935" y="1256"/>
                    <a:pt x="1944" y="1261"/>
                    <a:pt x="1949" y="1267"/>
                  </a:cubicBezTo>
                  <a:cubicBezTo>
                    <a:pt x="1954" y="1255"/>
                    <a:pt x="1971" y="1240"/>
                    <a:pt x="1951" y="1232"/>
                  </a:cubicBezTo>
                  <a:cubicBezTo>
                    <a:pt x="1951" y="1232"/>
                    <a:pt x="1951" y="1232"/>
                    <a:pt x="1951" y="1232"/>
                  </a:cubicBezTo>
                  <a:cubicBezTo>
                    <a:pt x="1952" y="1232"/>
                    <a:pt x="1952" y="1232"/>
                    <a:pt x="1953" y="1231"/>
                  </a:cubicBezTo>
                  <a:cubicBezTo>
                    <a:pt x="1951" y="1232"/>
                    <a:pt x="1951" y="1232"/>
                    <a:pt x="1951" y="1232"/>
                  </a:cubicBezTo>
                  <a:cubicBezTo>
                    <a:pt x="1951" y="1231"/>
                    <a:pt x="1951" y="1230"/>
                    <a:pt x="1951" y="1230"/>
                  </a:cubicBezTo>
                  <a:cubicBezTo>
                    <a:pt x="1951" y="1228"/>
                    <a:pt x="1950" y="1227"/>
                    <a:pt x="1950" y="1225"/>
                  </a:cubicBezTo>
                  <a:cubicBezTo>
                    <a:pt x="1950" y="1224"/>
                    <a:pt x="1949" y="1222"/>
                    <a:pt x="1949" y="1221"/>
                  </a:cubicBezTo>
                  <a:cubicBezTo>
                    <a:pt x="1949" y="1219"/>
                    <a:pt x="1948" y="1218"/>
                    <a:pt x="1948" y="1216"/>
                  </a:cubicBezTo>
                  <a:cubicBezTo>
                    <a:pt x="1947" y="1216"/>
                    <a:pt x="1947" y="1215"/>
                    <a:pt x="1947" y="1215"/>
                  </a:cubicBezTo>
                  <a:cubicBezTo>
                    <a:pt x="1947" y="1214"/>
                    <a:pt x="1946" y="1214"/>
                    <a:pt x="1946" y="1214"/>
                  </a:cubicBezTo>
                  <a:cubicBezTo>
                    <a:pt x="1946" y="1213"/>
                    <a:pt x="1946" y="1213"/>
                    <a:pt x="1946" y="1213"/>
                  </a:cubicBezTo>
                  <a:cubicBezTo>
                    <a:pt x="1946" y="1212"/>
                    <a:pt x="1945" y="1212"/>
                    <a:pt x="1945" y="1211"/>
                  </a:cubicBezTo>
                  <a:cubicBezTo>
                    <a:pt x="1945" y="1210"/>
                    <a:pt x="1944" y="1210"/>
                    <a:pt x="1944" y="1209"/>
                  </a:cubicBezTo>
                  <a:cubicBezTo>
                    <a:pt x="1944" y="1209"/>
                    <a:pt x="1944" y="1209"/>
                    <a:pt x="1944" y="1209"/>
                  </a:cubicBezTo>
                  <a:cubicBezTo>
                    <a:pt x="1944" y="1208"/>
                    <a:pt x="1943" y="1208"/>
                    <a:pt x="1943" y="1208"/>
                  </a:cubicBezTo>
                  <a:cubicBezTo>
                    <a:pt x="1943" y="1208"/>
                    <a:pt x="1942" y="1207"/>
                    <a:pt x="1942" y="1207"/>
                  </a:cubicBezTo>
                  <a:cubicBezTo>
                    <a:pt x="1942" y="1207"/>
                    <a:pt x="1942" y="1206"/>
                    <a:pt x="1941" y="1206"/>
                  </a:cubicBezTo>
                  <a:cubicBezTo>
                    <a:pt x="1941" y="1206"/>
                    <a:pt x="1941" y="1206"/>
                    <a:pt x="1940" y="1205"/>
                  </a:cubicBezTo>
                  <a:cubicBezTo>
                    <a:pt x="1940" y="1205"/>
                    <a:pt x="1940" y="1205"/>
                    <a:pt x="1939" y="1204"/>
                  </a:cubicBezTo>
                  <a:cubicBezTo>
                    <a:pt x="1941" y="1206"/>
                    <a:pt x="1943" y="1207"/>
                    <a:pt x="1945" y="1208"/>
                  </a:cubicBezTo>
                  <a:cubicBezTo>
                    <a:pt x="1946" y="1208"/>
                    <a:pt x="1947" y="1209"/>
                    <a:pt x="1948" y="1210"/>
                  </a:cubicBezTo>
                  <a:cubicBezTo>
                    <a:pt x="1949" y="1211"/>
                    <a:pt x="1950" y="1212"/>
                    <a:pt x="1951" y="1212"/>
                  </a:cubicBezTo>
                  <a:cubicBezTo>
                    <a:pt x="1952" y="1213"/>
                    <a:pt x="1953" y="1214"/>
                    <a:pt x="1955" y="1215"/>
                  </a:cubicBezTo>
                  <a:cubicBezTo>
                    <a:pt x="1958" y="1217"/>
                    <a:pt x="1958" y="1217"/>
                    <a:pt x="1958" y="1217"/>
                  </a:cubicBezTo>
                  <a:cubicBezTo>
                    <a:pt x="1962" y="1220"/>
                    <a:pt x="1966" y="1224"/>
                    <a:pt x="1970" y="1227"/>
                  </a:cubicBezTo>
                  <a:cubicBezTo>
                    <a:pt x="1978" y="1234"/>
                    <a:pt x="1986" y="1241"/>
                    <a:pt x="1994" y="1248"/>
                  </a:cubicBezTo>
                  <a:cubicBezTo>
                    <a:pt x="2001" y="1255"/>
                    <a:pt x="2008" y="1262"/>
                    <a:pt x="2015" y="1268"/>
                  </a:cubicBezTo>
                  <a:cubicBezTo>
                    <a:pt x="2023" y="1274"/>
                    <a:pt x="2030" y="1280"/>
                    <a:pt x="2036" y="1285"/>
                  </a:cubicBezTo>
                  <a:cubicBezTo>
                    <a:pt x="2040" y="1287"/>
                    <a:pt x="2043" y="1290"/>
                    <a:pt x="2046" y="1292"/>
                  </a:cubicBezTo>
                  <a:cubicBezTo>
                    <a:pt x="2048" y="1293"/>
                    <a:pt x="2049" y="1293"/>
                    <a:pt x="2051" y="1294"/>
                  </a:cubicBezTo>
                  <a:cubicBezTo>
                    <a:pt x="2052" y="1295"/>
                    <a:pt x="2054" y="1296"/>
                    <a:pt x="2055" y="1297"/>
                  </a:cubicBezTo>
                  <a:cubicBezTo>
                    <a:pt x="2061" y="1300"/>
                    <a:pt x="2067" y="1302"/>
                    <a:pt x="2071" y="1304"/>
                  </a:cubicBezTo>
                  <a:cubicBezTo>
                    <a:pt x="2074" y="1304"/>
                    <a:pt x="2076" y="1305"/>
                    <a:pt x="2077" y="1305"/>
                  </a:cubicBezTo>
                  <a:cubicBezTo>
                    <a:pt x="2079" y="1306"/>
                    <a:pt x="2081" y="1306"/>
                    <a:pt x="2082" y="1307"/>
                  </a:cubicBezTo>
                  <a:cubicBezTo>
                    <a:pt x="2085" y="1307"/>
                    <a:pt x="2086" y="1308"/>
                    <a:pt x="2086" y="1308"/>
                  </a:cubicBezTo>
                  <a:cubicBezTo>
                    <a:pt x="2086" y="1308"/>
                    <a:pt x="2085" y="1307"/>
                    <a:pt x="2082" y="1306"/>
                  </a:cubicBezTo>
                  <a:cubicBezTo>
                    <a:pt x="2081" y="1306"/>
                    <a:pt x="2079" y="1305"/>
                    <a:pt x="2078" y="1305"/>
                  </a:cubicBezTo>
                  <a:cubicBezTo>
                    <a:pt x="2076" y="1304"/>
                    <a:pt x="2074" y="1303"/>
                    <a:pt x="2072" y="1302"/>
                  </a:cubicBezTo>
                  <a:cubicBezTo>
                    <a:pt x="2068" y="1300"/>
                    <a:pt x="2062" y="1298"/>
                    <a:pt x="2057" y="1294"/>
                  </a:cubicBezTo>
                  <a:cubicBezTo>
                    <a:pt x="2055" y="1293"/>
                    <a:pt x="2054" y="1292"/>
                    <a:pt x="2053" y="1291"/>
                  </a:cubicBezTo>
                  <a:cubicBezTo>
                    <a:pt x="2051" y="1290"/>
                    <a:pt x="2050" y="1289"/>
                    <a:pt x="2048" y="1288"/>
                  </a:cubicBezTo>
                  <a:cubicBezTo>
                    <a:pt x="2047" y="1288"/>
                    <a:pt x="2047" y="1287"/>
                    <a:pt x="2046" y="1287"/>
                  </a:cubicBezTo>
                  <a:cubicBezTo>
                    <a:pt x="2045" y="1286"/>
                    <a:pt x="2044" y="1286"/>
                    <a:pt x="2043" y="1285"/>
                  </a:cubicBezTo>
                  <a:cubicBezTo>
                    <a:pt x="2042" y="1284"/>
                    <a:pt x="2040" y="1283"/>
                    <a:pt x="2039" y="1282"/>
                  </a:cubicBezTo>
                  <a:cubicBezTo>
                    <a:pt x="2038" y="1282"/>
                    <a:pt x="2038" y="1282"/>
                    <a:pt x="2038" y="1282"/>
                  </a:cubicBezTo>
                  <a:cubicBezTo>
                    <a:pt x="2038" y="1282"/>
                    <a:pt x="2039" y="1282"/>
                    <a:pt x="2039" y="1282"/>
                  </a:cubicBezTo>
                  <a:cubicBezTo>
                    <a:pt x="2040" y="1282"/>
                    <a:pt x="2041" y="1282"/>
                    <a:pt x="2042" y="1282"/>
                  </a:cubicBezTo>
                  <a:cubicBezTo>
                    <a:pt x="2043" y="1282"/>
                    <a:pt x="2045" y="1283"/>
                    <a:pt x="2046" y="1283"/>
                  </a:cubicBezTo>
                  <a:cubicBezTo>
                    <a:pt x="2047" y="1283"/>
                    <a:pt x="2048" y="1283"/>
                    <a:pt x="2050" y="1283"/>
                  </a:cubicBezTo>
                  <a:cubicBezTo>
                    <a:pt x="2050" y="1283"/>
                    <a:pt x="2050" y="1283"/>
                    <a:pt x="2050" y="1283"/>
                  </a:cubicBezTo>
                  <a:cubicBezTo>
                    <a:pt x="2050" y="1283"/>
                    <a:pt x="2050" y="1283"/>
                    <a:pt x="2050" y="1283"/>
                  </a:cubicBezTo>
                  <a:cubicBezTo>
                    <a:pt x="2067" y="1291"/>
                    <a:pt x="2080" y="1285"/>
                    <a:pt x="2095" y="1276"/>
                  </a:cubicBezTo>
                  <a:cubicBezTo>
                    <a:pt x="2081" y="1266"/>
                    <a:pt x="2066" y="1271"/>
                    <a:pt x="2053" y="1280"/>
                  </a:cubicBezTo>
                  <a:cubicBezTo>
                    <a:pt x="2052" y="1280"/>
                    <a:pt x="2051" y="1280"/>
                    <a:pt x="2050" y="1280"/>
                  </a:cubicBezTo>
                  <a:cubicBezTo>
                    <a:pt x="2049" y="1280"/>
                    <a:pt x="2047" y="1280"/>
                    <a:pt x="2046" y="1279"/>
                  </a:cubicBezTo>
                  <a:cubicBezTo>
                    <a:pt x="2045" y="1279"/>
                    <a:pt x="2044" y="1279"/>
                    <a:pt x="2043" y="1279"/>
                  </a:cubicBezTo>
                  <a:cubicBezTo>
                    <a:pt x="2041" y="1279"/>
                    <a:pt x="2040" y="1279"/>
                    <a:pt x="2039" y="1279"/>
                  </a:cubicBezTo>
                  <a:cubicBezTo>
                    <a:pt x="2038" y="1278"/>
                    <a:pt x="2037" y="1278"/>
                    <a:pt x="2036" y="1278"/>
                  </a:cubicBezTo>
                  <a:cubicBezTo>
                    <a:pt x="2036" y="1278"/>
                    <a:pt x="2036" y="1278"/>
                    <a:pt x="2036" y="1278"/>
                  </a:cubicBezTo>
                  <a:cubicBezTo>
                    <a:pt x="2036" y="1278"/>
                    <a:pt x="2035" y="1278"/>
                    <a:pt x="2035" y="1278"/>
                  </a:cubicBezTo>
                  <a:cubicBezTo>
                    <a:pt x="2035" y="1278"/>
                    <a:pt x="2034" y="1278"/>
                    <a:pt x="2034" y="1278"/>
                  </a:cubicBezTo>
                  <a:cubicBezTo>
                    <a:pt x="2034" y="1278"/>
                    <a:pt x="2033" y="1278"/>
                    <a:pt x="2033" y="1278"/>
                  </a:cubicBezTo>
                  <a:cubicBezTo>
                    <a:pt x="2028" y="1274"/>
                    <a:pt x="2023" y="1270"/>
                    <a:pt x="2018" y="1265"/>
                  </a:cubicBezTo>
                  <a:cubicBezTo>
                    <a:pt x="2011" y="1259"/>
                    <a:pt x="2004" y="1252"/>
                    <a:pt x="1996" y="1245"/>
                  </a:cubicBezTo>
                  <a:cubicBezTo>
                    <a:pt x="1989" y="1238"/>
                    <a:pt x="1981" y="1231"/>
                    <a:pt x="1973" y="1224"/>
                  </a:cubicBezTo>
                  <a:cubicBezTo>
                    <a:pt x="1969" y="1221"/>
                    <a:pt x="1964" y="1217"/>
                    <a:pt x="1960" y="1214"/>
                  </a:cubicBezTo>
                  <a:cubicBezTo>
                    <a:pt x="1957" y="1211"/>
                    <a:pt x="1957" y="1211"/>
                    <a:pt x="1957" y="1211"/>
                  </a:cubicBezTo>
                  <a:cubicBezTo>
                    <a:pt x="1956" y="1211"/>
                    <a:pt x="1955" y="1210"/>
                    <a:pt x="1954" y="1209"/>
                  </a:cubicBezTo>
                  <a:cubicBezTo>
                    <a:pt x="1952" y="1208"/>
                    <a:pt x="1951" y="1207"/>
                    <a:pt x="1950" y="1207"/>
                  </a:cubicBezTo>
                  <a:cubicBezTo>
                    <a:pt x="1949" y="1206"/>
                    <a:pt x="1948" y="1205"/>
                    <a:pt x="1947" y="1204"/>
                  </a:cubicBezTo>
                  <a:cubicBezTo>
                    <a:pt x="1937" y="1198"/>
                    <a:pt x="1928" y="1193"/>
                    <a:pt x="1918" y="1188"/>
                  </a:cubicBezTo>
                  <a:cubicBezTo>
                    <a:pt x="1916" y="1186"/>
                    <a:pt x="1913" y="1185"/>
                    <a:pt x="1910" y="1183"/>
                  </a:cubicBezTo>
                  <a:cubicBezTo>
                    <a:pt x="1911" y="1184"/>
                    <a:pt x="1911" y="1184"/>
                    <a:pt x="1911" y="1184"/>
                  </a:cubicBezTo>
                  <a:cubicBezTo>
                    <a:pt x="1912" y="1184"/>
                    <a:pt x="1912" y="1184"/>
                    <a:pt x="1913" y="1184"/>
                  </a:cubicBezTo>
                  <a:cubicBezTo>
                    <a:pt x="1914" y="1184"/>
                    <a:pt x="1915" y="1184"/>
                    <a:pt x="1915" y="1184"/>
                  </a:cubicBezTo>
                  <a:cubicBezTo>
                    <a:pt x="1916" y="1184"/>
                    <a:pt x="1917" y="1184"/>
                    <a:pt x="1918" y="1184"/>
                  </a:cubicBezTo>
                  <a:cubicBezTo>
                    <a:pt x="1919" y="1184"/>
                    <a:pt x="1919" y="1184"/>
                    <a:pt x="1919" y="1184"/>
                  </a:cubicBezTo>
                  <a:cubicBezTo>
                    <a:pt x="1920" y="1184"/>
                    <a:pt x="1920" y="1184"/>
                    <a:pt x="1921" y="1184"/>
                  </a:cubicBezTo>
                  <a:cubicBezTo>
                    <a:pt x="1923" y="1184"/>
                    <a:pt x="1925" y="1184"/>
                    <a:pt x="1928" y="1184"/>
                  </a:cubicBezTo>
                  <a:cubicBezTo>
                    <a:pt x="1930" y="1184"/>
                    <a:pt x="1932" y="1183"/>
                    <a:pt x="1935" y="1183"/>
                  </a:cubicBezTo>
                  <a:cubicBezTo>
                    <a:pt x="1940" y="1183"/>
                    <a:pt x="1945" y="1182"/>
                    <a:pt x="1951" y="1181"/>
                  </a:cubicBezTo>
                  <a:cubicBezTo>
                    <a:pt x="1956" y="1181"/>
                    <a:pt x="1961" y="1180"/>
                    <a:pt x="1965" y="1180"/>
                  </a:cubicBezTo>
                  <a:cubicBezTo>
                    <a:pt x="1966" y="1180"/>
                    <a:pt x="1966" y="1181"/>
                    <a:pt x="1966" y="1181"/>
                  </a:cubicBezTo>
                  <a:cubicBezTo>
                    <a:pt x="1966" y="1181"/>
                    <a:pt x="1967" y="1182"/>
                    <a:pt x="1967" y="1183"/>
                  </a:cubicBezTo>
                  <a:cubicBezTo>
                    <a:pt x="1968" y="1183"/>
                    <a:pt x="1968" y="1184"/>
                    <a:pt x="1968" y="1184"/>
                  </a:cubicBezTo>
                  <a:cubicBezTo>
                    <a:pt x="1968" y="1184"/>
                    <a:pt x="1969" y="1184"/>
                    <a:pt x="1969" y="1185"/>
                  </a:cubicBezTo>
                  <a:cubicBezTo>
                    <a:pt x="1969" y="1185"/>
                    <a:pt x="1969" y="1185"/>
                    <a:pt x="1969" y="1185"/>
                  </a:cubicBezTo>
                  <a:cubicBezTo>
                    <a:pt x="1970" y="1186"/>
                    <a:pt x="1971" y="1187"/>
                    <a:pt x="1972" y="1188"/>
                  </a:cubicBezTo>
                  <a:cubicBezTo>
                    <a:pt x="1973" y="1189"/>
                    <a:pt x="1974" y="1189"/>
                    <a:pt x="1975" y="1190"/>
                  </a:cubicBezTo>
                  <a:cubicBezTo>
                    <a:pt x="1977" y="1192"/>
                    <a:pt x="1979" y="1194"/>
                    <a:pt x="1981" y="1196"/>
                  </a:cubicBezTo>
                  <a:cubicBezTo>
                    <a:pt x="1981" y="1196"/>
                    <a:pt x="1982" y="1197"/>
                    <a:pt x="1982" y="1197"/>
                  </a:cubicBezTo>
                  <a:cubicBezTo>
                    <a:pt x="1981" y="1197"/>
                    <a:pt x="1981" y="1197"/>
                    <a:pt x="1981" y="1197"/>
                  </a:cubicBezTo>
                  <a:cubicBezTo>
                    <a:pt x="1978" y="1215"/>
                    <a:pt x="2000" y="1220"/>
                    <a:pt x="2012" y="1215"/>
                  </a:cubicBezTo>
                  <a:cubicBezTo>
                    <a:pt x="2004" y="1208"/>
                    <a:pt x="1997" y="1191"/>
                    <a:pt x="1984" y="1196"/>
                  </a:cubicBezTo>
                  <a:cubicBezTo>
                    <a:pt x="1983" y="1195"/>
                    <a:pt x="1983" y="1195"/>
                    <a:pt x="1983" y="1195"/>
                  </a:cubicBezTo>
                  <a:cubicBezTo>
                    <a:pt x="1980" y="1193"/>
                    <a:pt x="1978" y="1191"/>
                    <a:pt x="1976" y="1189"/>
                  </a:cubicBezTo>
                  <a:cubicBezTo>
                    <a:pt x="1975" y="1188"/>
                    <a:pt x="1974" y="1187"/>
                    <a:pt x="1973" y="1186"/>
                  </a:cubicBezTo>
                  <a:cubicBezTo>
                    <a:pt x="1972" y="1185"/>
                    <a:pt x="1972" y="1184"/>
                    <a:pt x="1971" y="1184"/>
                  </a:cubicBezTo>
                  <a:cubicBezTo>
                    <a:pt x="1971" y="1183"/>
                    <a:pt x="1970" y="1183"/>
                    <a:pt x="1970" y="1183"/>
                  </a:cubicBezTo>
                  <a:cubicBezTo>
                    <a:pt x="1970" y="1183"/>
                    <a:pt x="1970" y="1183"/>
                    <a:pt x="1970" y="1183"/>
                  </a:cubicBezTo>
                  <a:cubicBezTo>
                    <a:pt x="1969" y="1182"/>
                    <a:pt x="1969" y="1182"/>
                    <a:pt x="1969" y="1182"/>
                  </a:cubicBezTo>
                  <a:cubicBezTo>
                    <a:pt x="1968" y="1181"/>
                    <a:pt x="1967" y="1181"/>
                    <a:pt x="1967" y="1180"/>
                  </a:cubicBezTo>
                  <a:cubicBezTo>
                    <a:pt x="1966" y="1180"/>
                    <a:pt x="1966" y="1180"/>
                    <a:pt x="1966" y="1180"/>
                  </a:cubicBezTo>
                  <a:cubicBezTo>
                    <a:pt x="1966" y="1180"/>
                    <a:pt x="1966" y="1180"/>
                    <a:pt x="1966" y="1180"/>
                  </a:cubicBezTo>
                  <a:cubicBezTo>
                    <a:pt x="1969" y="1180"/>
                    <a:pt x="1971" y="1179"/>
                    <a:pt x="1973" y="1179"/>
                  </a:cubicBezTo>
                  <a:cubicBezTo>
                    <a:pt x="1976" y="1179"/>
                    <a:pt x="1978" y="1179"/>
                    <a:pt x="1980" y="1179"/>
                  </a:cubicBezTo>
                  <a:cubicBezTo>
                    <a:pt x="1980" y="1179"/>
                    <a:pt x="1981" y="1179"/>
                    <a:pt x="1981" y="1179"/>
                  </a:cubicBezTo>
                  <a:cubicBezTo>
                    <a:pt x="1982" y="1179"/>
                    <a:pt x="1982" y="1179"/>
                    <a:pt x="1983" y="1179"/>
                  </a:cubicBezTo>
                  <a:cubicBezTo>
                    <a:pt x="1984" y="1179"/>
                    <a:pt x="1985" y="1179"/>
                    <a:pt x="1985" y="1178"/>
                  </a:cubicBezTo>
                  <a:cubicBezTo>
                    <a:pt x="1987" y="1178"/>
                    <a:pt x="1989" y="1178"/>
                    <a:pt x="1990" y="1178"/>
                  </a:cubicBezTo>
                  <a:cubicBezTo>
                    <a:pt x="1992" y="1178"/>
                    <a:pt x="1993" y="1178"/>
                    <a:pt x="1993" y="1178"/>
                  </a:cubicBezTo>
                  <a:cubicBezTo>
                    <a:pt x="1993" y="1178"/>
                    <a:pt x="1992" y="1177"/>
                    <a:pt x="1990" y="1177"/>
                  </a:cubicBezTo>
                  <a:cubicBezTo>
                    <a:pt x="1989" y="1177"/>
                    <a:pt x="1988" y="1177"/>
                    <a:pt x="1988" y="1177"/>
                  </a:cubicBezTo>
                  <a:cubicBezTo>
                    <a:pt x="1987" y="1177"/>
                    <a:pt x="1986" y="1177"/>
                    <a:pt x="1985" y="1177"/>
                  </a:cubicBezTo>
                  <a:cubicBezTo>
                    <a:pt x="1985" y="1177"/>
                    <a:pt x="1984" y="1176"/>
                    <a:pt x="1983" y="1176"/>
                  </a:cubicBezTo>
                  <a:cubicBezTo>
                    <a:pt x="1982" y="1176"/>
                    <a:pt x="1982" y="1176"/>
                    <a:pt x="1981" y="1176"/>
                  </a:cubicBezTo>
                  <a:cubicBezTo>
                    <a:pt x="1981" y="1176"/>
                    <a:pt x="1980" y="1176"/>
                    <a:pt x="1980" y="1177"/>
                  </a:cubicBezTo>
                  <a:cubicBezTo>
                    <a:pt x="1978" y="1177"/>
                    <a:pt x="1976" y="1177"/>
                    <a:pt x="1973" y="1177"/>
                  </a:cubicBezTo>
                  <a:cubicBezTo>
                    <a:pt x="1971" y="1177"/>
                    <a:pt x="1969" y="1177"/>
                    <a:pt x="1966" y="1177"/>
                  </a:cubicBezTo>
                  <a:cubicBezTo>
                    <a:pt x="1961" y="1178"/>
                    <a:pt x="1956" y="1178"/>
                    <a:pt x="1950" y="1179"/>
                  </a:cubicBezTo>
                  <a:cubicBezTo>
                    <a:pt x="1949" y="1179"/>
                    <a:pt x="1947" y="1179"/>
                    <a:pt x="1945" y="1180"/>
                  </a:cubicBezTo>
                  <a:cubicBezTo>
                    <a:pt x="1946" y="1179"/>
                    <a:pt x="1946" y="1179"/>
                    <a:pt x="1946" y="1179"/>
                  </a:cubicBezTo>
                  <a:cubicBezTo>
                    <a:pt x="1946" y="1179"/>
                    <a:pt x="1946" y="1179"/>
                    <a:pt x="1947" y="1178"/>
                  </a:cubicBezTo>
                  <a:cubicBezTo>
                    <a:pt x="1947" y="1178"/>
                    <a:pt x="1947" y="1178"/>
                    <a:pt x="1947" y="1178"/>
                  </a:cubicBezTo>
                  <a:cubicBezTo>
                    <a:pt x="1947" y="1177"/>
                    <a:pt x="1948" y="1177"/>
                    <a:pt x="1948" y="1177"/>
                  </a:cubicBezTo>
                  <a:cubicBezTo>
                    <a:pt x="1949" y="1174"/>
                    <a:pt x="1951" y="1171"/>
                    <a:pt x="1952" y="1167"/>
                  </a:cubicBezTo>
                  <a:cubicBezTo>
                    <a:pt x="1953" y="1165"/>
                    <a:pt x="1954" y="1161"/>
                    <a:pt x="1955" y="1158"/>
                  </a:cubicBezTo>
                  <a:cubicBezTo>
                    <a:pt x="1955" y="1159"/>
                    <a:pt x="1956" y="1159"/>
                    <a:pt x="1956" y="1159"/>
                  </a:cubicBezTo>
                  <a:cubicBezTo>
                    <a:pt x="1959" y="1159"/>
                    <a:pt x="1959" y="1159"/>
                    <a:pt x="1959" y="1159"/>
                  </a:cubicBezTo>
                  <a:cubicBezTo>
                    <a:pt x="1974" y="1159"/>
                    <a:pt x="1984" y="1144"/>
                    <a:pt x="1979" y="1130"/>
                  </a:cubicBezTo>
                  <a:cubicBezTo>
                    <a:pt x="1969" y="1136"/>
                    <a:pt x="1947" y="1140"/>
                    <a:pt x="1954" y="1156"/>
                  </a:cubicBezTo>
                  <a:cubicBezTo>
                    <a:pt x="1954" y="1156"/>
                    <a:pt x="1954" y="1156"/>
                    <a:pt x="1954" y="1156"/>
                  </a:cubicBezTo>
                  <a:cubicBezTo>
                    <a:pt x="1952" y="1160"/>
                    <a:pt x="1951" y="1163"/>
                    <a:pt x="1950" y="1167"/>
                  </a:cubicBezTo>
                  <a:cubicBezTo>
                    <a:pt x="1948" y="1170"/>
                    <a:pt x="1947" y="1173"/>
                    <a:pt x="1946" y="1175"/>
                  </a:cubicBezTo>
                  <a:cubicBezTo>
                    <a:pt x="1946" y="1176"/>
                    <a:pt x="1945" y="1176"/>
                    <a:pt x="1945" y="1176"/>
                  </a:cubicBezTo>
                  <a:cubicBezTo>
                    <a:pt x="1945" y="1177"/>
                    <a:pt x="1945" y="1177"/>
                    <a:pt x="1945" y="1177"/>
                  </a:cubicBezTo>
                  <a:cubicBezTo>
                    <a:pt x="1945" y="1177"/>
                    <a:pt x="1944" y="1178"/>
                    <a:pt x="1944" y="1178"/>
                  </a:cubicBezTo>
                  <a:cubicBezTo>
                    <a:pt x="1944" y="1178"/>
                    <a:pt x="1944" y="1178"/>
                    <a:pt x="1944" y="1179"/>
                  </a:cubicBezTo>
                  <a:cubicBezTo>
                    <a:pt x="1943" y="1179"/>
                    <a:pt x="1943" y="1180"/>
                    <a:pt x="1943" y="1180"/>
                  </a:cubicBezTo>
                  <a:cubicBezTo>
                    <a:pt x="1940" y="1180"/>
                    <a:pt x="1937" y="1181"/>
                    <a:pt x="1935" y="1181"/>
                  </a:cubicBezTo>
                  <a:cubicBezTo>
                    <a:pt x="1932" y="1181"/>
                    <a:pt x="1930" y="1181"/>
                    <a:pt x="1927" y="1181"/>
                  </a:cubicBezTo>
                  <a:cubicBezTo>
                    <a:pt x="1925" y="1182"/>
                    <a:pt x="1923" y="1182"/>
                    <a:pt x="1921" y="1182"/>
                  </a:cubicBezTo>
                  <a:cubicBezTo>
                    <a:pt x="1920" y="1182"/>
                    <a:pt x="1919" y="1182"/>
                    <a:pt x="1918" y="1182"/>
                  </a:cubicBezTo>
                  <a:cubicBezTo>
                    <a:pt x="1917" y="1182"/>
                    <a:pt x="1916" y="1182"/>
                    <a:pt x="1915" y="1182"/>
                  </a:cubicBezTo>
                  <a:cubicBezTo>
                    <a:pt x="1914" y="1182"/>
                    <a:pt x="1912" y="1183"/>
                    <a:pt x="1911" y="1183"/>
                  </a:cubicBezTo>
                  <a:cubicBezTo>
                    <a:pt x="1910" y="1183"/>
                    <a:pt x="1910" y="1183"/>
                    <a:pt x="1909" y="1183"/>
                  </a:cubicBezTo>
                  <a:cubicBezTo>
                    <a:pt x="1908" y="1182"/>
                    <a:pt x="1906" y="1181"/>
                    <a:pt x="1905" y="1180"/>
                  </a:cubicBezTo>
                  <a:cubicBezTo>
                    <a:pt x="1902" y="1179"/>
                    <a:pt x="1900" y="1177"/>
                    <a:pt x="1898" y="1176"/>
                  </a:cubicBezTo>
                  <a:cubicBezTo>
                    <a:pt x="1896" y="1175"/>
                    <a:pt x="1894" y="1173"/>
                    <a:pt x="1892" y="1172"/>
                  </a:cubicBezTo>
                  <a:cubicBezTo>
                    <a:pt x="1880" y="1164"/>
                    <a:pt x="1869" y="1155"/>
                    <a:pt x="1860" y="1147"/>
                  </a:cubicBezTo>
                  <a:cubicBezTo>
                    <a:pt x="1860" y="1147"/>
                    <a:pt x="1861" y="1147"/>
                    <a:pt x="1861" y="1147"/>
                  </a:cubicBezTo>
                  <a:cubicBezTo>
                    <a:pt x="1862" y="1147"/>
                    <a:pt x="1862" y="1147"/>
                    <a:pt x="1863" y="1146"/>
                  </a:cubicBezTo>
                  <a:cubicBezTo>
                    <a:pt x="1864" y="1146"/>
                    <a:pt x="1865" y="1146"/>
                    <a:pt x="1866" y="1146"/>
                  </a:cubicBezTo>
                  <a:cubicBezTo>
                    <a:pt x="1867" y="1145"/>
                    <a:pt x="1868" y="1145"/>
                    <a:pt x="1868" y="1145"/>
                  </a:cubicBezTo>
                  <a:cubicBezTo>
                    <a:pt x="1869" y="1145"/>
                    <a:pt x="1869" y="1145"/>
                    <a:pt x="1869" y="1145"/>
                  </a:cubicBezTo>
                  <a:cubicBezTo>
                    <a:pt x="1869" y="1145"/>
                    <a:pt x="1869" y="1145"/>
                    <a:pt x="1869" y="1145"/>
                  </a:cubicBezTo>
                  <a:cubicBezTo>
                    <a:pt x="1883" y="1147"/>
                    <a:pt x="1889" y="1137"/>
                    <a:pt x="1896" y="1124"/>
                  </a:cubicBezTo>
                  <a:cubicBezTo>
                    <a:pt x="1883" y="1118"/>
                    <a:pt x="1875" y="1128"/>
                    <a:pt x="1870" y="1140"/>
                  </a:cubicBezTo>
                  <a:cubicBezTo>
                    <a:pt x="1869" y="1141"/>
                    <a:pt x="1868" y="1141"/>
                    <a:pt x="1867" y="1142"/>
                  </a:cubicBezTo>
                  <a:cubicBezTo>
                    <a:pt x="1867" y="1142"/>
                    <a:pt x="1866" y="1142"/>
                    <a:pt x="1865" y="1143"/>
                  </a:cubicBezTo>
                  <a:cubicBezTo>
                    <a:pt x="1864" y="1143"/>
                    <a:pt x="1863" y="1143"/>
                    <a:pt x="1862" y="1143"/>
                  </a:cubicBezTo>
                  <a:cubicBezTo>
                    <a:pt x="1862" y="1143"/>
                    <a:pt x="1861" y="1144"/>
                    <a:pt x="1860" y="1144"/>
                  </a:cubicBezTo>
                  <a:cubicBezTo>
                    <a:pt x="1859" y="1144"/>
                    <a:pt x="1859" y="1144"/>
                    <a:pt x="1858" y="1144"/>
                  </a:cubicBezTo>
                  <a:cubicBezTo>
                    <a:pt x="1858" y="1144"/>
                    <a:pt x="1858" y="1144"/>
                    <a:pt x="1857" y="1144"/>
                  </a:cubicBezTo>
                  <a:cubicBezTo>
                    <a:pt x="1857" y="1144"/>
                    <a:pt x="1857" y="1144"/>
                    <a:pt x="1857" y="1144"/>
                  </a:cubicBezTo>
                  <a:cubicBezTo>
                    <a:pt x="1856" y="1144"/>
                    <a:pt x="1856" y="1143"/>
                    <a:pt x="1855" y="1143"/>
                  </a:cubicBezTo>
                  <a:cubicBezTo>
                    <a:pt x="1846" y="1128"/>
                    <a:pt x="1838" y="1115"/>
                    <a:pt x="1833" y="1110"/>
                  </a:cubicBezTo>
                  <a:cubicBezTo>
                    <a:pt x="1871" y="1117"/>
                    <a:pt x="1927" y="1106"/>
                    <a:pt x="1967" y="1108"/>
                  </a:cubicBezTo>
                  <a:cubicBezTo>
                    <a:pt x="1952" y="1105"/>
                    <a:pt x="1925" y="1103"/>
                    <a:pt x="1910" y="1100"/>
                  </a:cubicBezTo>
                  <a:cubicBezTo>
                    <a:pt x="1890" y="1097"/>
                    <a:pt x="1868" y="1100"/>
                    <a:pt x="1846" y="1097"/>
                  </a:cubicBezTo>
                  <a:cubicBezTo>
                    <a:pt x="1786" y="1089"/>
                    <a:pt x="1756" y="1035"/>
                    <a:pt x="1692" y="1052"/>
                  </a:cubicBezTo>
                  <a:cubicBezTo>
                    <a:pt x="1726" y="1027"/>
                    <a:pt x="1767" y="1013"/>
                    <a:pt x="1808" y="1006"/>
                  </a:cubicBezTo>
                  <a:cubicBezTo>
                    <a:pt x="1856" y="999"/>
                    <a:pt x="1885" y="1022"/>
                    <a:pt x="1928" y="1033"/>
                  </a:cubicBezTo>
                  <a:cubicBezTo>
                    <a:pt x="1962" y="1041"/>
                    <a:pt x="1999" y="1033"/>
                    <a:pt x="2034" y="1041"/>
                  </a:cubicBezTo>
                  <a:cubicBezTo>
                    <a:pt x="2069" y="1050"/>
                    <a:pt x="2098" y="1070"/>
                    <a:pt x="2132" y="1079"/>
                  </a:cubicBezTo>
                  <a:cubicBezTo>
                    <a:pt x="2143" y="1082"/>
                    <a:pt x="2151" y="1082"/>
                    <a:pt x="2159" y="1083"/>
                  </a:cubicBezTo>
                  <a:cubicBezTo>
                    <a:pt x="2167" y="1087"/>
                    <a:pt x="2175" y="1092"/>
                    <a:pt x="2185" y="1096"/>
                  </a:cubicBezTo>
                  <a:cubicBezTo>
                    <a:pt x="2187" y="1097"/>
                    <a:pt x="2190" y="1099"/>
                    <a:pt x="2192" y="1100"/>
                  </a:cubicBezTo>
                  <a:cubicBezTo>
                    <a:pt x="2193" y="1100"/>
                    <a:pt x="2193" y="1100"/>
                    <a:pt x="2193" y="1100"/>
                  </a:cubicBezTo>
                  <a:cubicBezTo>
                    <a:pt x="2193" y="1101"/>
                    <a:pt x="2193" y="1102"/>
                    <a:pt x="2193" y="1102"/>
                  </a:cubicBezTo>
                  <a:cubicBezTo>
                    <a:pt x="2193" y="1103"/>
                    <a:pt x="2193" y="1103"/>
                    <a:pt x="2194" y="1103"/>
                  </a:cubicBezTo>
                  <a:cubicBezTo>
                    <a:pt x="2194" y="1104"/>
                    <a:pt x="2194" y="1104"/>
                    <a:pt x="2194" y="1104"/>
                  </a:cubicBezTo>
                  <a:cubicBezTo>
                    <a:pt x="2194" y="1104"/>
                    <a:pt x="2194" y="1104"/>
                    <a:pt x="2194" y="1105"/>
                  </a:cubicBezTo>
                  <a:cubicBezTo>
                    <a:pt x="2194" y="1105"/>
                    <a:pt x="2194" y="1106"/>
                    <a:pt x="2194" y="1107"/>
                  </a:cubicBezTo>
                  <a:cubicBezTo>
                    <a:pt x="2194" y="1108"/>
                    <a:pt x="2194" y="1110"/>
                    <a:pt x="2194" y="1111"/>
                  </a:cubicBezTo>
                  <a:cubicBezTo>
                    <a:pt x="2194" y="1112"/>
                    <a:pt x="2194" y="1113"/>
                    <a:pt x="2194" y="1114"/>
                  </a:cubicBezTo>
                  <a:cubicBezTo>
                    <a:pt x="2194" y="1115"/>
                    <a:pt x="2194" y="1117"/>
                    <a:pt x="2193" y="1118"/>
                  </a:cubicBezTo>
                  <a:cubicBezTo>
                    <a:pt x="2193" y="1119"/>
                    <a:pt x="2193" y="1121"/>
                    <a:pt x="2193" y="1122"/>
                  </a:cubicBezTo>
                  <a:cubicBezTo>
                    <a:pt x="2185" y="1125"/>
                    <a:pt x="2184" y="1140"/>
                    <a:pt x="2188" y="1146"/>
                  </a:cubicBezTo>
                  <a:cubicBezTo>
                    <a:pt x="2192" y="1155"/>
                    <a:pt x="2201" y="1157"/>
                    <a:pt x="2210" y="1155"/>
                  </a:cubicBezTo>
                  <a:cubicBezTo>
                    <a:pt x="2193" y="1148"/>
                    <a:pt x="2210" y="1133"/>
                    <a:pt x="2195" y="1123"/>
                  </a:cubicBezTo>
                  <a:cubicBezTo>
                    <a:pt x="2195" y="1121"/>
                    <a:pt x="2195" y="1120"/>
                    <a:pt x="2195" y="1118"/>
                  </a:cubicBezTo>
                  <a:cubicBezTo>
                    <a:pt x="2195" y="1117"/>
                    <a:pt x="2196" y="1116"/>
                    <a:pt x="2196" y="1114"/>
                  </a:cubicBezTo>
                  <a:cubicBezTo>
                    <a:pt x="2196" y="1113"/>
                    <a:pt x="2196" y="1112"/>
                    <a:pt x="2196" y="1111"/>
                  </a:cubicBezTo>
                  <a:cubicBezTo>
                    <a:pt x="2196" y="1109"/>
                    <a:pt x="2196" y="1108"/>
                    <a:pt x="2196" y="1107"/>
                  </a:cubicBezTo>
                  <a:cubicBezTo>
                    <a:pt x="2196" y="1106"/>
                    <a:pt x="2196" y="1105"/>
                    <a:pt x="2196" y="1104"/>
                  </a:cubicBezTo>
                  <a:cubicBezTo>
                    <a:pt x="2196" y="1104"/>
                    <a:pt x="2196" y="1104"/>
                    <a:pt x="2196" y="1103"/>
                  </a:cubicBezTo>
                  <a:cubicBezTo>
                    <a:pt x="2195" y="1103"/>
                    <a:pt x="2195" y="1103"/>
                    <a:pt x="2195" y="1103"/>
                  </a:cubicBezTo>
                  <a:cubicBezTo>
                    <a:pt x="2195" y="1102"/>
                    <a:pt x="2195" y="1102"/>
                    <a:pt x="2195" y="1102"/>
                  </a:cubicBezTo>
                  <a:cubicBezTo>
                    <a:pt x="2194" y="1101"/>
                    <a:pt x="2194" y="1101"/>
                    <a:pt x="2194" y="1101"/>
                  </a:cubicBezTo>
                  <a:cubicBezTo>
                    <a:pt x="2197" y="1102"/>
                    <a:pt x="2200" y="1104"/>
                    <a:pt x="2204" y="1105"/>
                  </a:cubicBezTo>
                  <a:cubicBezTo>
                    <a:pt x="2221" y="1122"/>
                    <a:pt x="2230" y="1145"/>
                    <a:pt x="2235" y="1166"/>
                  </a:cubicBezTo>
                  <a:cubicBezTo>
                    <a:pt x="2234" y="1168"/>
                    <a:pt x="2234" y="1169"/>
                    <a:pt x="2233" y="1170"/>
                  </a:cubicBezTo>
                  <a:cubicBezTo>
                    <a:pt x="2232" y="1172"/>
                    <a:pt x="2232" y="1173"/>
                    <a:pt x="2231" y="1175"/>
                  </a:cubicBezTo>
                  <a:cubicBezTo>
                    <a:pt x="2230" y="1176"/>
                    <a:pt x="2229" y="1177"/>
                    <a:pt x="2228" y="1178"/>
                  </a:cubicBezTo>
                  <a:cubicBezTo>
                    <a:pt x="2228" y="1178"/>
                    <a:pt x="2227" y="1179"/>
                    <a:pt x="2227" y="1179"/>
                  </a:cubicBezTo>
                  <a:cubicBezTo>
                    <a:pt x="2227" y="1180"/>
                    <a:pt x="2226" y="1180"/>
                    <a:pt x="2226" y="1180"/>
                  </a:cubicBezTo>
                  <a:cubicBezTo>
                    <a:pt x="2225" y="1181"/>
                    <a:pt x="2224" y="1182"/>
                    <a:pt x="2223" y="1183"/>
                  </a:cubicBezTo>
                  <a:cubicBezTo>
                    <a:pt x="2222" y="1183"/>
                    <a:pt x="2222" y="1183"/>
                    <a:pt x="2222" y="1184"/>
                  </a:cubicBezTo>
                  <a:cubicBezTo>
                    <a:pt x="2207" y="1180"/>
                    <a:pt x="2205" y="1192"/>
                    <a:pt x="2194" y="1199"/>
                  </a:cubicBezTo>
                  <a:cubicBezTo>
                    <a:pt x="2209" y="1207"/>
                    <a:pt x="2218" y="1199"/>
                    <a:pt x="2224" y="1184"/>
                  </a:cubicBezTo>
                  <a:cubicBezTo>
                    <a:pt x="2224" y="1184"/>
                    <a:pt x="2223" y="1184"/>
                    <a:pt x="2223" y="1184"/>
                  </a:cubicBezTo>
                  <a:cubicBezTo>
                    <a:pt x="2224" y="1183"/>
                    <a:pt x="2225" y="1182"/>
                    <a:pt x="2226" y="1182"/>
                  </a:cubicBezTo>
                  <a:cubicBezTo>
                    <a:pt x="2227" y="1181"/>
                    <a:pt x="2227" y="1181"/>
                    <a:pt x="2228" y="1180"/>
                  </a:cubicBezTo>
                  <a:cubicBezTo>
                    <a:pt x="2228" y="1180"/>
                    <a:pt x="2229" y="1179"/>
                    <a:pt x="2229" y="1179"/>
                  </a:cubicBezTo>
                  <a:cubicBezTo>
                    <a:pt x="2230" y="1179"/>
                    <a:pt x="2230" y="1178"/>
                    <a:pt x="2230" y="1178"/>
                  </a:cubicBezTo>
                  <a:cubicBezTo>
                    <a:pt x="2230" y="1180"/>
                    <a:pt x="2229" y="1181"/>
                    <a:pt x="2229" y="1182"/>
                  </a:cubicBezTo>
                  <a:cubicBezTo>
                    <a:pt x="2228" y="1186"/>
                    <a:pt x="2227" y="1190"/>
                    <a:pt x="2227" y="1193"/>
                  </a:cubicBezTo>
                  <a:cubicBezTo>
                    <a:pt x="2227" y="1194"/>
                    <a:pt x="2227" y="1194"/>
                    <a:pt x="2227" y="1195"/>
                  </a:cubicBezTo>
                  <a:cubicBezTo>
                    <a:pt x="2227" y="1195"/>
                    <a:pt x="2227" y="1195"/>
                    <a:pt x="2227" y="1196"/>
                  </a:cubicBezTo>
                  <a:cubicBezTo>
                    <a:pt x="2227" y="1196"/>
                    <a:pt x="2227" y="1197"/>
                    <a:pt x="2227" y="1198"/>
                  </a:cubicBezTo>
                  <a:cubicBezTo>
                    <a:pt x="2227" y="1199"/>
                    <a:pt x="2227" y="1200"/>
                    <a:pt x="2228" y="1201"/>
                  </a:cubicBezTo>
                  <a:cubicBezTo>
                    <a:pt x="2228" y="1202"/>
                    <a:pt x="2228" y="1203"/>
                    <a:pt x="2228" y="1203"/>
                  </a:cubicBezTo>
                  <a:cubicBezTo>
                    <a:pt x="2228" y="1204"/>
                    <a:pt x="2228" y="1204"/>
                    <a:pt x="2228" y="1204"/>
                  </a:cubicBezTo>
                  <a:cubicBezTo>
                    <a:pt x="2228" y="1204"/>
                    <a:pt x="2228" y="1203"/>
                    <a:pt x="2229" y="1201"/>
                  </a:cubicBezTo>
                  <a:cubicBezTo>
                    <a:pt x="2229" y="1200"/>
                    <a:pt x="2229" y="1199"/>
                    <a:pt x="2229" y="1198"/>
                  </a:cubicBezTo>
                  <a:cubicBezTo>
                    <a:pt x="2230" y="1197"/>
                    <a:pt x="2230" y="1196"/>
                    <a:pt x="2230" y="1196"/>
                  </a:cubicBezTo>
                  <a:cubicBezTo>
                    <a:pt x="2230" y="1195"/>
                    <a:pt x="2230" y="1195"/>
                    <a:pt x="2230" y="1195"/>
                  </a:cubicBezTo>
                  <a:cubicBezTo>
                    <a:pt x="2230" y="1194"/>
                    <a:pt x="2230" y="1194"/>
                    <a:pt x="2230" y="1194"/>
                  </a:cubicBezTo>
                  <a:cubicBezTo>
                    <a:pt x="2230" y="1193"/>
                    <a:pt x="2230" y="1192"/>
                    <a:pt x="2230" y="1192"/>
                  </a:cubicBezTo>
                  <a:cubicBezTo>
                    <a:pt x="2230" y="1192"/>
                    <a:pt x="2230" y="1192"/>
                    <a:pt x="2230" y="1192"/>
                  </a:cubicBezTo>
                  <a:cubicBezTo>
                    <a:pt x="2230" y="1192"/>
                    <a:pt x="2230" y="1192"/>
                    <a:pt x="2230" y="1192"/>
                  </a:cubicBezTo>
                  <a:cubicBezTo>
                    <a:pt x="2231" y="1192"/>
                    <a:pt x="2231" y="1193"/>
                    <a:pt x="2231" y="1193"/>
                  </a:cubicBezTo>
                  <a:cubicBezTo>
                    <a:pt x="2231" y="1194"/>
                    <a:pt x="2231" y="1195"/>
                    <a:pt x="2232" y="1196"/>
                  </a:cubicBezTo>
                  <a:cubicBezTo>
                    <a:pt x="2232" y="1197"/>
                    <a:pt x="2232" y="1197"/>
                    <a:pt x="2233" y="1198"/>
                  </a:cubicBezTo>
                  <a:cubicBezTo>
                    <a:pt x="2233" y="1199"/>
                    <a:pt x="2234" y="1201"/>
                    <a:pt x="2234" y="1202"/>
                  </a:cubicBezTo>
                  <a:cubicBezTo>
                    <a:pt x="2234" y="1202"/>
                    <a:pt x="2235" y="1203"/>
                    <a:pt x="2235" y="1203"/>
                  </a:cubicBezTo>
                  <a:cubicBezTo>
                    <a:pt x="2235" y="1203"/>
                    <a:pt x="2235" y="1203"/>
                    <a:pt x="2235" y="1203"/>
                  </a:cubicBezTo>
                  <a:cubicBezTo>
                    <a:pt x="2235" y="1203"/>
                    <a:pt x="2235" y="1203"/>
                    <a:pt x="2235" y="1203"/>
                  </a:cubicBezTo>
                  <a:cubicBezTo>
                    <a:pt x="2235" y="1204"/>
                    <a:pt x="2235" y="1204"/>
                    <a:pt x="2235" y="1204"/>
                  </a:cubicBezTo>
                  <a:cubicBezTo>
                    <a:pt x="2233" y="1207"/>
                    <a:pt x="2233" y="1217"/>
                    <a:pt x="2237" y="1221"/>
                  </a:cubicBezTo>
                  <a:cubicBezTo>
                    <a:pt x="2241" y="1227"/>
                    <a:pt x="2250" y="1228"/>
                    <a:pt x="2256" y="1230"/>
                  </a:cubicBezTo>
                  <a:cubicBezTo>
                    <a:pt x="2248" y="1219"/>
                    <a:pt x="2252" y="1205"/>
                    <a:pt x="2237" y="1204"/>
                  </a:cubicBezTo>
                  <a:cubicBezTo>
                    <a:pt x="2237" y="1203"/>
                    <a:pt x="2236" y="1202"/>
                    <a:pt x="2236" y="1201"/>
                  </a:cubicBezTo>
                  <a:cubicBezTo>
                    <a:pt x="2235" y="1200"/>
                    <a:pt x="2235" y="1199"/>
                    <a:pt x="2235" y="1198"/>
                  </a:cubicBezTo>
                  <a:cubicBezTo>
                    <a:pt x="2234" y="1197"/>
                    <a:pt x="2234" y="1196"/>
                    <a:pt x="2233" y="1195"/>
                  </a:cubicBezTo>
                  <a:cubicBezTo>
                    <a:pt x="2233" y="1194"/>
                    <a:pt x="2233" y="1193"/>
                    <a:pt x="2233" y="1192"/>
                  </a:cubicBezTo>
                  <a:cubicBezTo>
                    <a:pt x="2232" y="1192"/>
                    <a:pt x="2232" y="1192"/>
                    <a:pt x="2232" y="1192"/>
                  </a:cubicBezTo>
                  <a:cubicBezTo>
                    <a:pt x="2232" y="1191"/>
                    <a:pt x="2232" y="1191"/>
                    <a:pt x="2232" y="1191"/>
                  </a:cubicBezTo>
                  <a:cubicBezTo>
                    <a:pt x="2232" y="1191"/>
                    <a:pt x="2232" y="1190"/>
                    <a:pt x="2232" y="1190"/>
                  </a:cubicBezTo>
                  <a:cubicBezTo>
                    <a:pt x="2231" y="1189"/>
                    <a:pt x="2231" y="1189"/>
                    <a:pt x="2231" y="1188"/>
                  </a:cubicBezTo>
                  <a:cubicBezTo>
                    <a:pt x="2231" y="1188"/>
                    <a:pt x="2231" y="1188"/>
                    <a:pt x="2231" y="1188"/>
                  </a:cubicBezTo>
                  <a:cubicBezTo>
                    <a:pt x="2231" y="1187"/>
                    <a:pt x="2231" y="1185"/>
                    <a:pt x="2232" y="1183"/>
                  </a:cubicBezTo>
                  <a:cubicBezTo>
                    <a:pt x="2232" y="1181"/>
                    <a:pt x="2233" y="1179"/>
                    <a:pt x="2234" y="1177"/>
                  </a:cubicBezTo>
                  <a:cubicBezTo>
                    <a:pt x="2234" y="1176"/>
                    <a:pt x="2235" y="1174"/>
                    <a:pt x="2236" y="1172"/>
                  </a:cubicBezTo>
                  <a:cubicBezTo>
                    <a:pt x="2237" y="1168"/>
                    <a:pt x="2239" y="1164"/>
                    <a:pt x="2241" y="1161"/>
                  </a:cubicBezTo>
                  <a:cubicBezTo>
                    <a:pt x="2242" y="1159"/>
                    <a:pt x="2243" y="1157"/>
                    <a:pt x="2244" y="1155"/>
                  </a:cubicBezTo>
                  <a:cubicBezTo>
                    <a:pt x="2244" y="1154"/>
                    <a:pt x="2245" y="1152"/>
                    <a:pt x="2246" y="1151"/>
                  </a:cubicBezTo>
                  <a:cubicBezTo>
                    <a:pt x="2246" y="1150"/>
                    <a:pt x="2246" y="1150"/>
                    <a:pt x="2246" y="1149"/>
                  </a:cubicBezTo>
                  <a:cubicBezTo>
                    <a:pt x="2246" y="1149"/>
                    <a:pt x="2247" y="1149"/>
                    <a:pt x="2247" y="1148"/>
                  </a:cubicBezTo>
                  <a:cubicBezTo>
                    <a:pt x="2247" y="1148"/>
                    <a:pt x="2247" y="1147"/>
                    <a:pt x="2247" y="1146"/>
                  </a:cubicBezTo>
                  <a:cubicBezTo>
                    <a:pt x="2247" y="1146"/>
                    <a:pt x="2247" y="1145"/>
                    <a:pt x="2247" y="1144"/>
                  </a:cubicBezTo>
                  <a:cubicBezTo>
                    <a:pt x="2247" y="1144"/>
                    <a:pt x="2247" y="1144"/>
                    <a:pt x="2247" y="1144"/>
                  </a:cubicBezTo>
                  <a:cubicBezTo>
                    <a:pt x="2250" y="1148"/>
                    <a:pt x="2253" y="1151"/>
                    <a:pt x="2256" y="1154"/>
                  </a:cubicBezTo>
                  <a:cubicBezTo>
                    <a:pt x="2258" y="1156"/>
                    <a:pt x="2261" y="1159"/>
                    <a:pt x="2264" y="1161"/>
                  </a:cubicBezTo>
                  <a:cubicBezTo>
                    <a:pt x="2267" y="1163"/>
                    <a:pt x="2270" y="1166"/>
                    <a:pt x="2272" y="1168"/>
                  </a:cubicBezTo>
                  <a:cubicBezTo>
                    <a:pt x="2275" y="1170"/>
                    <a:pt x="2277" y="1172"/>
                    <a:pt x="2279" y="1175"/>
                  </a:cubicBezTo>
                  <a:cubicBezTo>
                    <a:pt x="2280" y="1175"/>
                    <a:pt x="2280" y="1176"/>
                    <a:pt x="2280" y="1177"/>
                  </a:cubicBezTo>
                  <a:cubicBezTo>
                    <a:pt x="2281" y="1177"/>
                    <a:pt x="2281" y="1177"/>
                    <a:pt x="2281" y="1177"/>
                  </a:cubicBezTo>
                  <a:cubicBezTo>
                    <a:pt x="2281" y="1177"/>
                    <a:pt x="2281" y="1177"/>
                    <a:pt x="2281" y="1177"/>
                  </a:cubicBezTo>
                  <a:cubicBezTo>
                    <a:pt x="2281" y="1177"/>
                    <a:pt x="2281" y="1177"/>
                    <a:pt x="2281" y="1177"/>
                  </a:cubicBezTo>
                  <a:cubicBezTo>
                    <a:pt x="2281" y="1177"/>
                    <a:pt x="2281" y="1177"/>
                    <a:pt x="2281" y="1177"/>
                  </a:cubicBezTo>
                  <a:cubicBezTo>
                    <a:pt x="2281" y="1177"/>
                    <a:pt x="2281" y="1177"/>
                    <a:pt x="2281" y="1177"/>
                  </a:cubicBezTo>
                  <a:cubicBezTo>
                    <a:pt x="2281" y="1178"/>
                    <a:pt x="2282" y="1178"/>
                    <a:pt x="2282" y="1178"/>
                  </a:cubicBezTo>
                  <a:cubicBezTo>
                    <a:pt x="2282" y="1179"/>
                    <a:pt x="2282" y="1179"/>
                    <a:pt x="2282" y="1179"/>
                  </a:cubicBezTo>
                  <a:cubicBezTo>
                    <a:pt x="2282" y="1180"/>
                    <a:pt x="2283" y="1180"/>
                    <a:pt x="2283" y="1180"/>
                  </a:cubicBezTo>
                  <a:cubicBezTo>
                    <a:pt x="2283" y="1181"/>
                    <a:pt x="2283" y="1182"/>
                    <a:pt x="2284" y="1182"/>
                  </a:cubicBezTo>
                  <a:cubicBezTo>
                    <a:pt x="2284" y="1184"/>
                    <a:pt x="2285" y="1185"/>
                    <a:pt x="2285" y="1186"/>
                  </a:cubicBezTo>
                  <a:cubicBezTo>
                    <a:pt x="2286" y="1188"/>
                    <a:pt x="2286" y="1189"/>
                    <a:pt x="2287" y="1191"/>
                  </a:cubicBezTo>
                  <a:cubicBezTo>
                    <a:pt x="2288" y="1193"/>
                    <a:pt x="2289" y="1196"/>
                    <a:pt x="2289" y="1198"/>
                  </a:cubicBezTo>
                  <a:cubicBezTo>
                    <a:pt x="2290" y="1198"/>
                    <a:pt x="2290" y="1198"/>
                    <a:pt x="2290" y="1199"/>
                  </a:cubicBezTo>
                  <a:cubicBezTo>
                    <a:pt x="2290" y="1199"/>
                    <a:pt x="2290" y="1199"/>
                    <a:pt x="2290" y="1200"/>
                  </a:cubicBezTo>
                  <a:cubicBezTo>
                    <a:pt x="2290" y="1201"/>
                    <a:pt x="2290" y="1201"/>
                    <a:pt x="2290" y="1202"/>
                  </a:cubicBezTo>
                  <a:cubicBezTo>
                    <a:pt x="2290" y="1203"/>
                    <a:pt x="2290" y="1203"/>
                    <a:pt x="2290" y="1204"/>
                  </a:cubicBezTo>
                  <a:cubicBezTo>
                    <a:pt x="2290" y="1205"/>
                    <a:pt x="2291" y="1207"/>
                    <a:pt x="2290" y="1208"/>
                  </a:cubicBezTo>
                  <a:cubicBezTo>
                    <a:pt x="2291" y="1210"/>
                    <a:pt x="2290" y="1212"/>
                    <a:pt x="2290" y="1213"/>
                  </a:cubicBezTo>
                  <a:cubicBezTo>
                    <a:pt x="2290" y="1215"/>
                    <a:pt x="2290" y="1216"/>
                    <a:pt x="2290" y="1218"/>
                  </a:cubicBezTo>
                  <a:cubicBezTo>
                    <a:pt x="2289" y="1219"/>
                    <a:pt x="2289" y="1221"/>
                    <a:pt x="2289" y="1222"/>
                  </a:cubicBezTo>
                  <a:cubicBezTo>
                    <a:pt x="2289" y="1222"/>
                    <a:pt x="2289" y="1222"/>
                    <a:pt x="2289" y="1222"/>
                  </a:cubicBezTo>
                  <a:cubicBezTo>
                    <a:pt x="2268" y="1230"/>
                    <a:pt x="2274" y="1245"/>
                    <a:pt x="2286" y="1259"/>
                  </a:cubicBezTo>
                  <a:cubicBezTo>
                    <a:pt x="2287" y="1243"/>
                    <a:pt x="2301" y="1239"/>
                    <a:pt x="2291" y="1222"/>
                  </a:cubicBezTo>
                  <a:cubicBezTo>
                    <a:pt x="2292" y="1220"/>
                    <a:pt x="2292" y="1219"/>
                    <a:pt x="2292" y="1218"/>
                  </a:cubicBezTo>
                  <a:cubicBezTo>
                    <a:pt x="2292" y="1216"/>
                    <a:pt x="2293" y="1215"/>
                    <a:pt x="2293" y="1213"/>
                  </a:cubicBezTo>
                  <a:cubicBezTo>
                    <a:pt x="2293" y="1212"/>
                    <a:pt x="2293" y="1210"/>
                    <a:pt x="2293" y="1208"/>
                  </a:cubicBezTo>
                  <a:cubicBezTo>
                    <a:pt x="2293" y="1207"/>
                    <a:pt x="2293" y="1207"/>
                    <a:pt x="2293" y="1206"/>
                  </a:cubicBezTo>
                  <a:cubicBezTo>
                    <a:pt x="2294" y="1207"/>
                    <a:pt x="2294" y="1209"/>
                    <a:pt x="2295" y="1210"/>
                  </a:cubicBezTo>
                  <a:cubicBezTo>
                    <a:pt x="2296" y="1211"/>
                    <a:pt x="2297" y="1213"/>
                    <a:pt x="2298" y="1214"/>
                  </a:cubicBezTo>
                  <a:cubicBezTo>
                    <a:pt x="2299" y="1215"/>
                    <a:pt x="2299" y="1216"/>
                    <a:pt x="2300" y="1217"/>
                  </a:cubicBezTo>
                  <a:cubicBezTo>
                    <a:pt x="2301" y="1218"/>
                    <a:pt x="2302" y="1219"/>
                    <a:pt x="2302" y="1219"/>
                  </a:cubicBezTo>
                  <a:cubicBezTo>
                    <a:pt x="2302" y="1219"/>
                    <a:pt x="2301" y="1218"/>
                    <a:pt x="2300" y="1216"/>
                  </a:cubicBezTo>
                  <a:cubicBezTo>
                    <a:pt x="2300" y="1216"/>
                    <a:pt x="2299" y="1215"/>
                    <a:pt x="2299" y="1213"/>
                  </a:cubicBezTo>
                  <a:cubicBezTo>
                    <a:pt x="2298" y="1212"/>
                    <a:pt x="2297" y="1211"/>
                    <a:pt x="2297" y="1209"/>
                  </a:cubicBezTo>
                  <a:cubicBezTo>
                    <a:pt x="2295" y="1206"/>
                    <a:pt x="2294" y="1202"/>
                    <a:pt x="2293" y="1197"/>
                  </a:cubicBezTo>
                  <a:cubicBezTo>
                    <a:pt x="2292" y="1194"/>
                    <a:pt x="2291" y="1192"/>
                    <a:pt x="2291" y="1189"/>
                  </a:cubicBezTo>
                  <a:cubicBezTo>
                    <a:pt x="2290" y="1187"/>
                    <a:pt x="2290" y="1186"/>
                    <a:pt x="2289" y="1185"/>
                  </a:cubicBezTo>
                  <a:cubicBezTo>
                    <a:pt x="2289" y="1183"/>
                    <a:pt x="2288" y="1182"/>
                    <a:pt x="2288" y="1180"/>
                  </a:cubicBezTo>
                  <a:cubicBezTo>
                    <a:pt x="2287" y="1180"/>
                    <a:pt x="2287" y="1179"/>
                    <a:pt x="2287" y="1178"/>
                  </a:cubicBezTo>
                  <a:cubicBezTo>
                    <a:pt x="2286" y="1178"/>
                    <a:pt x="2286" y="1177"/>
                    <a:pt x="2286" y="1177"/>
                  </a:cubicBezTo>
                  <a:cubicBezTo>
                    <a:pt x="2286" y="1176"/>
                    <a:pt x="2286" y="1176"/>
                    <a:pt x="2285" y="1176"/>
                  </a:cubicBezTo>
                  <a:cubicBezTo>
                    <a:pt x="2285" y="1175"/>
                    <a:pt x="2285" y="1175"/>
                    <a:pt x="2285" y="1175"/>
                  </a:cubicBezTo>
                  <a:cubicBezTo>
                    <a:pt x="2285" y="1174"/>
                    <a:pt x="2285" y="1174"/>
                    <a:pt x="2285" y="1174"/>
                  </a:cubicBezTo>
                  <a:cubicBezTo>
                    <a:pt x="2284" y="1174"/>
                    <a:pt x="2285" y="1174"/>
                    <a:pt x="2284" y="1174"/>
                  </a:cubicBezTo>
                  <a:cubicBezTo>
                    <a:pt x="2284" y="1174"/>
                    <a:pt x="2284" y="1174"/>
                    <a:pt x="2284" y="1174"/>
                  </a:cubicBezTo>
                  <a:cubicBezTo>
                    <a:pt x="2284" y="1174"/>
                    <a:pt x="2284" y="1174"/>
                    <a:pt x="2284" y="1174"/>
                  </a:cubicBezTo>
                  <a:cubicBezTo>
                    <a:pt x="2284" y="1174"/>
                    <a:pt x="2284" y="1174"/>
                    <a:pt x="2284" y="1174"/>
                  </a:cubicBezTo>
                  <a:cubicBezTo>
                    <a:pt x="2283" y="1173"/>
                    <a:pt x="2283" y="1172"/>
                    <a:pt x="2282" y="1172"/>
                  </a:cubicBezTo>
                  <a:cubicBezTo>
                    <a:pt x="2282" y="1171"/>
                    <a:pt x="2281" y="1170"/>
                    <a:pt x="2280" y="1169"/>
                  </a:cubicBezTo>
                  <a:cubicBezTo>
                    <a:pt x="2281" y="1169"/>
                    <a:pt x="2281" y="1169"/>
                    <a:pt x="2281" y="1169"/>
                  </a:cubicBezTo>
                  <a:cubicBezTo>
                    <a:pt x="2282" y="1170"/>
                    <a:pt x="2284" y="1170"/>
                    <a:pt x="2286" y="1170"/>
                  </a:cubicBezTo>
                  <a:cubicBezTo>
                    <a:pt x="2286" y="1170"/>
                    <a:pt x="2287" y="1170"/>
                    <a:pt x="2287" y="1170"/>
                  </a:cubicBezTo>
                  <a:cubicBezTo>
                    <a:pt x="2288" y="1170"/>
                    <a:pt x="2288" y="1170"/>
                    <a:pt x="2289" y="1170"/>
                  </a:cubicBezTo>
                  <a:cubicBezTo>
                    <a:pt x="2290" y="1170"/>
                    <a:pt x="2290" y="1170"/>
                    <a:pt x="2291" y="1169"/>
                  </a:cubicBezTo>
                  <a:cubicBezTo>
                    <a:pt x="2291" y="1169"/>
                    <a:pt x="2292" y="1169"/>
                    <a:pt x="2292" y="1169"/>
                  </a:cubicBezTo>
                  <a:cubicBezTo>
                    <a:pt x="2294" y="1168"/>
                    <a:pt x="2295" y="1168"/>
                    <a:pt x="2296" y="1167"/>
                  </a:cubicBezTo>
                  <a:cubicBezTo>
                    <a:pt x="2296" y="1167"/>
                    <a:pt x="2297" y="1167"/>
                    <a:pt x="2297" y="1166"/>
                  </a:cubicBezTo>
                  <a:cubicBezTo>
                    <a:pt x="2297" y="1166"/>
                    <a:pt x="2297" y="1166"/>
                    <a:pt x="2298" y="1166"/>
                  </a:cubicBezTo>
                  <a:cubicBezTo>
                    <a:pt x="2298" y="1166"/>
                    <a:pt x="2298" y="1165"/>
                    <a:pt x="2298" y="1165"/>
                  </a:cubicBezTo>
                  <a:cubicBezTo>
                    <a:pt x="2299" y="1165"/>
                    <a:pt x="2299" y="1165"/>
                    <a:pt x="2299" y="1164"/>
                  </a:cubicBezTo>
                  <a:cubicBezTo>
                    <a:pt x="2301" y="1162"/>
                    <a:pt x="2303" y="1160"/>
                    <a:pt x="2305" y="1157"/>
                  </a:cubicBezTo>
                  <a:cubicBezTo>
                    <a:pt x="2306" y="1156"/>
                    <a:pt x="2307" y="1155"/>
                    <a:pt x="2308" y="1154"/>
                  </a:cubicBezTo>
                  <a:cubicBezTo>
                    <a:pt x="2308" y="1154"/>
                    <a:pt x="2309" y="1154"/>
                    <a:pt x="2310" y="1153"/>
                  </a:cubicBezTo>
                  <a:cubicBezTo>
                    <a:pt x="2310" y="1153"/>
                    <a:pt x="2310" y="1153"/>
                    <a:pt x="2310" y="1153"/>
                  </a:cubicBezTo>
                  <a:cubicBezTo>
                    <a:pt x="2310" y="1153"/>
                    <a:pt x="2310" y="1153"/>
                    <a:pt x="2310" y="1153"/>
                  </a:cubicBezTo>
                  <a:cubicBezTo>
                    <a:pt x="2311" y="1153"/>
                    <a:pt x="2311" y="1153"/>
                    <a:pt x="2311" y="1153"/>
                  </a:cubicBezTo>
                  <a:cubicBezTo>
                    <a:pt x="2311" y="1152"/>
                    <a:pt x="2311" y="1152"/>
                    <a:pt x="2311" y="1152"/>
                  </a:cubicBezTo>
                  <a:cubicBezTo>
                    <a:pt x="2314" y="1151"/>
                    <a:pt x="2317" y="1151"/>
                    <a:pt x="2320" y="1151"/>
                  </a:cubicBezTo>
                  <a:cubicBezTo>
                    <a:pt x="2323" y="1152"/>
                    <a:pt x="2326" y="1152"/>
                    <a:pt x="2329" y="1152"/>
                  </a:cubicBezTo>
                  <a:cubicBezTo>
                    <a:pt x="2332" y="1152"/>
                    <a:pt x="2335" y="1152"/>
                    <a:pt x="2338" y="1152"/>
                  </a:cubicBezTo>
                  <a:cubicBezTo>
                    <a:pt x="2340" y="1152"/>
                    <a:pt x="2342" y="1152"/>
                    <a:pt x="2344" y="1151"/>
                  </a:cubicBezTo>
                  <a:cubicBezTo>
                    <a:pt x="2344" y="1152"/>
                    <a:pt x="2344" y="1152"/>
                    <a:pt x="2345" y="1152"/>
                  </a:cubicBezTo>
                  <a:cubicBezTo>
                    <a:pt x="2345" y="1152"/>
                    <a:pt x="2345" y="1152"/>
                    <a:pt x="2346" y="1152"/>
                  </a:cubicBezTo>
                  <a:cubicBezTo>
                    <a:pt x="2346" y="1153"/>
                    <a:pt x="2346" y="1153"/>
                    <a:pt x="2346" y="1153"/>
                  </a:cubicBezTo>
                  <a:cubicBezTo>
                    <a:pt x="2346" y="1153"/>
                    <a:pt x="2347" y="1153"/>
                    <a:pt x="2347" y="1153"/>
                  </a:cubicBezTo>
                  <a:cubicBezTo>
                    <a:pt x="2347" y="1153"/>
                    <a:pt x="2348" y="1153"/>
                    <a:pt x="2348" y="1153"/>
                  </a:cubicBezTo>
                  <a:cubicBezTo>
                    <a:pt x="2349" y="1153"/>
                    <a:pt x="2349" y="1154"/>
                    <a:pt x="2349" y="1154"/>
                  </a:cubicBezTo>
                  <a:cubicBezTo>
                    <a:pt x="2350" y="1154"/>
                    <a:pt x="2350" y="1154"/>
                    <a:pt x="2351" y="1154"/>
                  </a:cubicBezTo>
                  <a:cubicBezTo>
                    <a:pt x="2351" y="1155"/>
                    <a:pt x="2352" y="1155"/>
                    <a:pt x="2352" y="1155"/>
                  </a:cubicBezTo>
                  <a:cubicBezTo>
                    <a:pt x="2353" y="1156"/>
                    <a:pt x="2354" y="1156"/>
                    <a:pt x="2355" y="1157"/>
                  </a:cubicBezTo>
                  <a:cubicBezTo>
                    <a:pt x="2356" y="1157"/>
                    <a:pt x="2357" y="1158"/>
                    <a:pt x="2358" y="1159"/>
                  </a:cubicBezTo>
                  <a:cubicBezTo>
                    <a:pt x="2359" y="1160"/>
                    <a:pt x="2360" y="1160"/>
                    <a:pt x="2361" y="1161"/>
                  </a:cubicBezTo>
                  <a:cubicBezTo>
                    <a:pt x="2361" y="1161"/>
                    <a:pt x="2361" y="1161"/>
                    <a:pt x="2361" y="1161"/>
                  </a:cubicBezTo>
                  <a:cubicBezTo>
                    <a:pt x="2361" y="1161"/>
                    <a:pt x="2360" y="1160"/>
                    <a:pt x="2359" y="1160"/>
                  </a:cubicBezTo>
                  <a:cubicBezTo>
                    <a:pt x="2350" y="1178"/>
                    <a:pt x="2374" y="1185"/>
                    <a:pt x="2387" y="1185"/>
                  </a:cubicBezTo>
                  <a:cubicBezTo>
                    <a:pt x="2382" y="1179"/>
                    <a:pt x="2374" y="1146"/>
                    <a:pt x="2360" y="1158"/>
                  </a:cubicBezTo>
                  <a:cubicBezTo>
                    <a:pt x="2360" y="1157"/>
                    <a:pt x="2360" y="1157"/>
                    <a:pt x="2360" y="1157"/>
                  </a:cubicBezTo>
                  <a:cubicBezTo>
                    <a:pt x="2359" y="1156"/>
                    <a:pt x="2358" y="1156"/>
                    <a:pt x="2356" y="1155"/>
                  </a:cubicBezTo>
                  <a:cubicBezTo>
                    <a:pt x="2355" y="1154"/>
                    <a:pt x="2354" y="1154"/>
                    <a:pt x="2353" y="1153"/>
                  </a:cubicBezTo>
                  <a:cubicBezTo>
                    <a:pt x="2353" y="1153"/>
                    <a:pt x="2352" y="1153"/>
                    <a:pt x="2352" y="1152"/>
                  </a:cubicBezTo>
                  <a:cubicBezTo>
                    <a:pt x="2351" y="1152"/>
                    <a:pt x="2351" y="1152"/>
                    <a:pt x="2350" y="1152"/>
                  </a:cubicBezTo>
                  <a:cubicBezTo>
                    <a:pt x="2350" y="1152"/>
                    <a:pt x="2349" y="1151"/>
                    <a:pt x="2349" y="1151"/>
                  </a:cubicBezTo>
                  <a:cubicBezTo>
                    <a:pt x="2349" y="1151"/>
                    <a:pt x="2349" y="1151"/>
                    <a:pt x="2348" y="1151"/>
                  </a:cubicBezTo>
                  <a:cubicBezTo>
                    <a:pt x="2350" y="1151"/>
                    <a:pt x="2352" y="1151"/>
                    <a:pt x="2353" y="1150"/>
                  </a:cubicBezTo>
                  <a:cubicBezTo>
                    <a:pt x="2354" y="1150"/>
                    <a:pt x="2355" y="1150"/>
                    <a:pt x="2355" y="1150"/>
                  </a:cubicBezTo>
                  <a:cubicBezTo>
                    <a:pt x="2356" y="1150"/>
                    <a:pt x="2356" y="1150"/>
                    <a:pt x="2357" y="1150"/>
                  </a:cubicBezTo>
                  <a:cubicBezTo>
                    <a:pt x="2358" y="1150"/>
                    <a:pt x="2359" y="1150"/>
                    <a:pt x="2360" y="1149"/>
                  </a:cubicBezTo>
                  <a:cubicBezTo>
                    <a:pt x="2361" y="1149"/>
                    <a:pt x="2363" y="1149"/>
                    <a:pt x="2364" y="1148"/>
                  </a:cubicBezTo>
                  <a:cubicBezTo>
                    <a:pt x="2365" y="1148"/>
                    <a:pt x="2366" y="1148"/>
                    <a:pt x="2366" y="1148"/>
                  </a:cubicBezTo>
                  <a:cubicBezTo>
                    <a:pt x="2366" y="1147"/>
                    <a:pt x="2367" y="1147"/>
                    <a:pt x="2367" y="1147"/>
                  </a:cubicBezTo>
                  <a:cubicBezTo>
                    <a:pt x="2367" y="1147"/>
                    <a:pt x="2367" y="1147"/>
                    <a:pt x="2367" y="1147"/>
                  </a:cubicBezTo>
                  <a:cubicBezTo>
                    <a:pt x="2367" y="1147"/>
                    <a:pt x="2367" y="1147"/>
                    <a:pt x="2367" y="1147"/>
                  </a:cubicBezTo>
                  <a:cubicBezTo>
                    <a:pt x="2367" y="1147"/>
                    <a:pt x="2367" y="1147"/>
                    <a:pt x="2367" y="1147"/>
                  </a:cubicBezTo>
                  <a:cubicBezTo>
                    <a:pt x="2367" y="1146"/>
                    <a:pt x="2367" y="1146"/>
                    <a:pt x="2367" y="1146"/>
                  </a:cubicBezTo>
                  <a:cubicBezTo>
                    <a:pt x="2367" y="1146"/>
                    <a:pt x="2367" y="1146"/>
                    <a:pt x="2367" y="1146"/>
                  </a:cubicBezTo>
                  <a:cubicBezTo>
                    <a:pt x="2366" y="1146"/>
                    <a:pt x="2366" y="1146"/>
                    <a:pt x="2366" y="1146"/>
                  </a:cubicBezTo>
                  <a:cubicBezTo>
                    <a:pt x="2366" y="1146"/>
                    <a:pt x="2366" y="1146"/>
                    <a:pt x="2366" y="1146"/>
                  </a:cubicBezTo>
                  <a:cubicBezTo>
                    <a:pt x="2366" y="1146"/>
                    <a:pt x="2366" y="1146"/>
                    <a:pt x="2366" y="1146"/>
                  </a:cubicBezTo>
                  <a:cubicBezTo>
                    <a:pt x="2366" y="1146"/>
                    <a:pt x="2366" y="1146"/>
                    <a:pt x="2366" y="1146"/>
                  </a:cubicBezTo>
                  <a:cubicBezTo>
                    <a:pt x="2366" y="1146"/>
                    <a:pt x="2366" y="1146"/>
                    <a:pt x="2366" y="1146"/>
                  </a:cubicBezTo>
                  <a:cubicBezTo>
                    <a:pt x="2366" y="1147"/>
                    <a:pt x="2366" y="1147"/>
                    <a:pt x="2366" y="1147"/>
                  </a:cubicBezTo>
                  <a:cubicBezTo>
                    <a:pt x="2366" y="1147"/>
                    <a:pt x="2366" y="1147"/>
                    <a:pt x="2366" y="1147"/>
                  </a:cubicBezTo>
                  <a:cubicBezTo>
                    <a:pt x="2366" y="1147"/>
                    <a:pt x="2366" y="1147"/>
                    <a:pt x="2366" y="1147"/>
                  </a:cubicBezTo>
                  <a:cubicBezTo>
                    <a:pt x="2366" y="1147"/>
                    <a:pt x="2366" y="1147"/>
                    <a:pt x="2366" y="1147"/>
                  </a:cubicBezTo>
                  <a:cubicBezTo>
                    <a:pt x="2366" y="1147"/>
                    <a:pt x="2366" y="1147"/>
                    <a:pt x="2366" y="1147"/>
                  </a:cubicBezTo>
                  <a:cubicBezTo>
                    <a:pt x="2366" y="1147"/>
                    <a:pt x="2365" y="1147"/>
                    <a:pt x="2364" y="1147"/>
                  </a:cubicBezTo>
                  <a:cubicBezTo>
                    <a:pt x="2363" y="1147"/>
                    <a:pt x="2361" y="1147"/>
                    <a:pt x="2359" y="1147"/>
                  </a:cubicBezTo>
                  <a:cubicBezTo>
                    <a:pt x="2359" y="1147"/>
                    <a:pt x="2358" y="1147"/>
                    <a:pt x="2356" y="1147"/>
                  </a:cubicBezTo>
                  <a:cubicBezTo>
                    <a:pt x="2356" y="1147"/>
                    <a:pt x="2355" y="1147"/>
                    <a:pt x="2355" y="1147"/>
                  </a:cubicBezTo>
                  <a:cubicBezTo>
                    <a:pt x="2354" y="1147"/>
                    <a:pt x="2354" y="1147"/>
                    <a:pt x="2353" y="1147"/>
                  </a:cubicBezTo>
                  <a:cubicBezTo>
                    <a:pt x="2349" y="1148"/>
                    <a:pt x="2343" y="1148"/>
                    <a:pt x="2338" y="1149"/>
                  </a:cubicBezTo>
                  <a:cubicBezTo>
                    <a:pt x="2335" y="1149"/>
                    <a:pt x="2332" y="1149"/>
                    <a:pt x="2329" y="1149"/>
                  </a:cubicBezTo>
                  <a:cubicBezTo>
                    <a:pt x="2328" y="1149"/>
                    <a:pt x="2327" y="1149"/>
                    <a:pt x="2326" y="1149"/>
                  </a:cubicBezTo>
                  <a:cubicBezTo>
                    <a:pt x="2326" y="1148"/>
                    <a:pt x="2327" y="1148"/>
                    <a:pt x="2327" y="1148"/>
                  </a:cubicBezTo>
                  <a:cubicBezTo>
                    <a:pt x="2328" y="1148"/>
                    <a:pt x="2328" y="1147"/>
                    <a:pt x="2329" y="1147"/>
                  </a:cubicBezTo>
                  <a:cubicBezTo>
                    <a:pt x="2330" y="1146"/>
                    <a:pt x="2331" y="1145"/>
                    <a:pt x="2332" y="1145"/>
                  </a:cubicBezTo>
                  <a:cubicBezTo>
                    <a:pt x="2332" y="1144"/>
                    <a:pt x="2333" y="1143"/>
                    <a:pt x="2334" y="1143"/>
                  </a:cubicBezTo>
                  <a:cubicBezTo>
                    <a:pt x="2334" y="1143"/>
                    <a:pt x="2334" y="1143"/>
                    <a:pt x="2334" y="1142"/>
                  </a:cubicBezTo>
                  <a:cubicBezTo>
                    <a:pt x="2335" y="1143"/>
                    <a:pt x="2335" y="1143"/>
                    <a:pt x="2335" y="1143"/>
                  </a:cubicBezTo>
                  <a:cubicBezTo>
                    <a:pt x="2349" y="1138"/>
                    <a:pt x="2354" y="1127"/>
                    <a:pt x="2359" y="1113"/>
                  </a:cubicBezTo>
                  <a:cubicBezTo>
                    <a:pt x="2345" y="1115"/>
                    <a:pt x="2338" y="1126"/>
                    <a:pt x="2335" y="1139"/>
                  </a:cubicBezTo>
                  <a:cubicBezTo>
                    <a:pt x="2334" y="1139"/>
                    <a:pt x="2333" y="1140"/>
                    <a:pt x="2333" y="1141"/>
                  </a:cubicBezTo>
                  <a:cubicBezTo>
                    <a:pt x="2332" y="1141"/>
                    <a:pt x="2331" y="1142"/>
                    <a:pt x="2330" y="1143"/>
                  </a:cubicBezTo>
                  <a:cubicBezTo>
                    <a:pt x="2329" y="1143"/>
                    <a:pt x="2329" y="1144"/>
                    <a:pt x="2328" y="1144"/>
                  </a:cubicBezTo>
                  <a:cubicBezTo>
                    <a:pt x="2327" y="1145"/>
                    <a:pt x="2326" y="1145"/>
                    <a:pt x="2326" y="1146"/>
                  </a:cubicBezTo>
                  <a:cubicBezTo>
                    <a:pt x="2325" y="1146"/>
                    <a:pt x="2324" y="1147"/>
                    <a:pt x="2324" y="1147"/>
                  </a:cubicBezTo>
                  <a:cubicBezTo>
                    <a:pt x="2323" y="1147"/>
                    <a:pt x="2323" y="1147"/>
                    <a:pt x="2323" y="1147"/>
                  </a:cubicBezTo>
                  <a:cubicBezTo>
                    <a:pt x="2323" y="1147"/>
                    <a:pt x="2323" y="1147"/>
                    <a:pt x="2323" y="1148"/>
                  </a:cubicBezTo>
                  <a:cubicBezTo>
                    <a:pt x="2322" y="1148"/>
                    <a:pt x="2322" y="1148"/>
                    <a:pt x="2322" y="1148"/>
                  </a:cubicBezTo>
                  <a:cubicBezTo>
                    <a:pt x="2321" y="1148"/>
                    <a:pt x="2321" y="1148"/>
                    <a:pt x="2320" y="1148"/>
                  </a:cubicBezTo>
                  <a:cubicBezTo>
                    <a:pt x="2317" y="1148"/>
                    <a:pt x="2314" y="1148"/>
                    <a:pt x="2310" y="1149"/>
                  </a:cubicBezTo>
                  <a:cubicBezTo>
                    <a:pt x="2310" y="1149"/>
                    <a:pt x="2310" y="1149"/>
                    <a:pt x="2310" y="1149"/>
                  </a:cubicBezTo>
                  <a:cubicBezTo>
                    <a:pt x="2309" y="1150"/>
                    <a:pt x="2309" y="1150"/>
                    <a:pt x="2309" y="1150"/>
                  </a:cubicBezTo>
                  <a:cubicBezTo>
                    <a:pt x="2309" y="1150"/>
                    <a:pt x="2309" y="1150"/>
                    <a:pt x="2309" y="1150"/>
                  </a:cubicBezTo>
                  <a:cubicBezTo>
                    <a:pt x="2308" y="1150"/>
                    <a:pt x="2308" y="1150"/>
                    <a:pt x="2308" y="1150"/>
                  </a:cubicBezTo>
                  <a:cubicBezTo>
                    <a:pt x="2307" y="1151"/>
                    <a:pt x="2307" y="1151"/>
                    <a:pt x="2306" y="1152"/>
                  </a:cubicBezTo>
                  <a:cubicBezTo>
                    <a:pt x="2305" y="1153"/>
                    <a:pt x="2304" y="1154"/>
                    <a:pt x="2303" y="1155"/>
                  </a:cubicBezTo>
                  <a:cubicBezTo>
                    <a:pt x="2301" y="1158"/>
                    <a:pt x="2299" y="1160"/>
                    <a:pt x="2297" y="1162"/>
                  </a:cubicBezTo>
                  <a:cubicBezTo>
                    <a:pt x="2297" y="1162"/>
                    <a:pt x="2297" y="1162"/>
                    <a:pt x="2297" y="1163"/>
                  </a:cubicBezTo>
                  <a:cubicBezTo>
                    <a:pt x="2296" y="1163"/>
                    <a:pt x="2296" y="1163"/>
                    <a:pt x="2296" y="1163"/>
                  </a:cubicBezTo>
                  <a:cubicBezTo>
                    <a:pt x="2296" y="1163"/>
                    <a:pt x="2295" y="1164"/>
                    <a:pt x="2295" y="1164"/>
                  </a:cubicBezTo>
                  <a:cubicBezTo>
                    <a:pt x="2295" y="1164"/>
                    <a:pt x="2295" y="1164"/>
                    <a:pt x="2294" y="1164"/>
                  </a:cubicBezTo>
                  <a:cubicBezTo>
                    <a:pt x="2293" y="1165"/>
                    <a:pt x="2292" y="1165"/>
                    <a:pt x="2291" y="1166"/>
                  </a:cubicBezTo>
                  <a:cubicBezTo>
                    <a:pt x="2290" y="1166"/>
                    <a:pt x="2289" y="1166"/>
                    <a:pt x="2288" y="1167"/>
                  </a:cubicBezTo>
                  <a:cubicBezTo>
                    <a:pt x="2288" y="1167"/>
                    <a:pt x="2288" y="1167"/>
                    <a:pt x="2287" y="1167"/>
                  </a:cubicBezTo>
                  <a:cubicBezTo>
                    <a:pt x="2287" y="1167"/>
                    <a:pt x="2286" y="1167"/>
                    <a:pt x="2286" y="1167"/>
                  </a:cubicBezTo>
                  <a:cubicBezTo>
                    <a:pt x="2284" y="1168"/>
                    <a:pt x="2282" y="1168"/>
                    <a:pt x="2281" y="1168"/>
                  </a:cubicBezTo>
                  <a:cubicBezTo>
                    <a:pt x="2280" y="1168"/>
                    <a:pt x="2280" y="1168"/>
                    <a:pt x="2279" y="1168"/>
                  </a:cubicBezTo>
                  <a:cubicBezTo>
                    <a:pt x="2278" y="1167"/>
                    <a:pt x="2277" y="1166"/>
                    <a:pt x="2275" y="1164"/>
                  </a:cubicBezTo>
                  <a:cubicBezTo>
                    <a:pt x="2272" y="1162"/>
                    <a:pt x="2270" y="1160"/>
                    <a:pt x="2267" y="1157"/>
                  </a:cubicBezTo>
                  <a:cubicBezTo>
                    <a:pt x="2264" y="1155"/>
                    <a:pt x="2261" y="1153"/>
                    <a:pt x="2259" y="1150"/>
                  </a:cubicBezTo>
                  <a:cubicBezTo>
                    <a:pt x="2253" y="1145"/>
                    <a:pt x="2248" y="1139"/>
                    <a:pt x="2244" y="1133"/>
                  </a:cubicBezTo>
                  <a:cubicBezTo>
                    <a:pt x="2242" y="1129"/>
                    <a:pt x="2239" y="1126"/>
                    <a:pt x="2237" y="1123"/>
                  </a:cubicBezTo>
                  <a:cubicBezTo>
                    <a:pt x="2236" y="1122"/>
                    <a:pt x="2236" y="1121"/>
                    <a:pt x="2235" y="1120"/>
                  </a:cubicBezTo>
                  <a:cubicBezTo>
                    <a:pt x="2234" y="1119"/>
                    <a:pt x="2233" y="1119"/>
                    <a:pt x="2233" y="1118"/>
                  </a:cubicBezTo>
                  <a:cubicBezTo>
                    <a:pt x="2231" y="1116"/>
                    <a:pt x="2230" y="1115"/>
                    <a:pt x="2228" y="1114"/>
                  </a:cubicBezTo>
                  <a:cubicBezTo>
                    <a:pt x="2226" y="1112"/>
                    <a:pt x="2223" y="1110"/>
                    <a:pt x="2220" y="1109"/>
                  </a:cubicBezTo>
                  <a:cubicBezTo>
                    <a:pt x="2220" y="1107"/>
                    <a:pt x="2219" y="1106"/>
                    <a:pt x="2219" y="1105"/>
                  </a:cubicBezTo>
                  <a:cubicBezTo>
                    <a:pt x="2219" y="1105"/>
                    <a:pt x="2219" y="1105"/>
                    <a:pt x="2219" y="1105"/>
                  </a:cubicBezTo>
                  <a:cubicBezTo>
                    <a:pt x="2220" y="1105"/>
                    <a:pt x="2220" y="1105"/>
                    <a:pt x="2221" y="1105"/>
                  </a:cubicBezTo>
                  <a:cubicBezTo>
                    <a:pt x="2224" y="1104"/>
                    <a:pt x="2227" y="1103"/>
                    <a:pt x="2230" y="1101"/>
                  </a:cubicBezTo>
                  <a:cubicBezTo>
                    <a:pt x="2230" y="1101"/>
                    <a:pt x="2230" y="1101"/>
                    <a:pt x="2231" y="1101"/>
                  </a:cubicBezTo>
                  <a:cubicBezTo>
                    <a:pt x="2231" y="1100"/>
                    <a:pt x="2231" y="1100"/>
                    <a:pt x="2232" y="1100"/>
                  </a:cubicBezTo>
                  <a:cubicBezTo>
                    <a:pt x="2232" y="1099"/>
                    <a:pt x="2232" y="1099"/>
                    <a:pt x="2232" y="1099"/>
                  </a:cubicBezTo>
                  <a:cubicBezTo>
                    <a:pt x="2233" y="1099"/>
                    <a:pt x="2233" y="1099"/>
                    <a:pt x="2233" y="1099"/>
                  </a:cubicBezTo>
                  <a:cubicBezTo>
                    <a:pt x="2233" y="1099"/>
                    <a:pt x="2233" y="1098"/>
                    <a:pt x="2233" y="1098"/>
                  </a:cubicBezTo>
                  <a:cubicBezTo>
                    <a:pt x="2235" y="1096"/>
                    <a:pt x="2236" y="1095"/>
                    <a:pt x="2237" y="1094"/>
                  </a:cubicBezTo>
                  <a:cubicBezTo>
                    <a:pt x="2237" y="1093"/>
                    <a:pt x="2237" y="1092"/>
                    <a:pt x="2238" y="1091"/>
                  </a:cubicBezTo>
                  <a:cubicBezTo>
                    <a:pt x="2238" y="1091"/>
                    <a:pt x="2239" y="1090"/>
                    <a:pt x="2239" y="1089"/>
                  </a:cubicBezTo>
                  <a:cubicBezTo>
                    <a:pt x="2240" y="1088"/>
                    <a:pt x="2240" y="1088"/>
                    <a:pt x="2241" y="1087"/>
                  </a:cubicBezTo>
                  <a:cubicBezTo>
                    <a:pt x="2241" y="1086"/>
                    <a:pt x="2242" y="1086"/>
                    <a:pt x="2242" y="1085"/>
                  </a:cubicBezTo>
                  <a:cubicBezTo>
                    <a:pt x="2243" y="1085"/>
                    <a:pt x="2243" y="1084"/>
                    <a:pt x="2244" y="1084"/>
                  </a:cubicBezTo>
                  <a:cubicBezTo>
                    <a:pt x="2244" y="1084"/>
                    <a:pt x="2244" y="1084"/>
                    <a:pt x="2244" y="1084"/>
                  </a:cubicBezTo>
                  <a:cubicBezTo>
                    <a:pt x="2244" y="1084"/>
                    <a:pt x="2245" y="1084"/>
                    <a:pt x="2245" y="1084"/>
                  </a:cubicBezTo>
                  <a:cubicBezTo>
                    <a:pt x="2245" y="1084"/>
                    <a:pt x="2245" y="1084"/>
                    <a:pt x="2246" y="1084"/>
                  </a:cubicBezTo>
                  <a:cubicBezTo>
                    <a:pt x="2246" y="1084"/>
                    <a:pt x="2246" y="1084"/>
                    <a:pt x="2246" y="1084"/>
                  </a:cubicBezTo>
                  <a:cubicBezTo>
                    <a:pt x="2247" y="1084"/>
                    <a:pt x="2247" y="1084"/>
                    <a:pt x="2247" y="1084"/>
                  </a:cubicBezTo>
                  <a:cubicBezTo>
                    <a:pt x="2248" y="1084"/>
                    <a:pt x="2248" y="1084"/>
                    <a:pt x="2249" y="1084"/>
                  </a:cubicBezTo>
                  <a:cubicBezTo>
                    <a:pt x="2249" y="1084"/>
                    <a:pt x="2249" y="1084"/>
                    <a:pt x="2249" y="1084"/>
                  </a:cubicBezTo>
                  <a:cubicBezTo>
                    <a:pt x="2250" y="1084"/>
                    <a:pt x="2250" y="1084"/>
                    <a:pt x="2250" y="1084"/>
                  </a:cubicBezTo>
                  <a:cubicBezTo>
                    <a:pt x="2251" y="1084"/>
                    <a:pt x="2251" y="1084"/>
                    <a:pt x="2252" y="1084"/>
                  </a:cubicBezTo>
                  <a:cubicBezTo>
                    <a:pt x="2253" y="1084"/>
                    <a:pt x="2254" y="1085"/>
                    <a:pt x="2255" y="1085"/>
                  </a:cubicBezTo>
                  <a:cubicBezTo>
                    <a:pt x="2256" y="1085"/>
                    <a:pt x="2257" y="1086"/>
                    <a:pt x="2258" y="1086"/>
                  </a:cubicBezTo>
                  <a:cubicBezTo>
                    <a:pt x="2258" y="1086"/>
                    <a:pt x="2258" y="1086"/>
                    <a:pt x="2258" y="1086"/>
                  </a:cubicBezTo>
                  <a:cubicBezTo>
                    <a:pt x="2258" y="1086"/>
                    <a:pt x="2258" y="1087"/>
                    <a:pt x="2257" y="1087"/>
                  </a:cubicBezTo>
                  <a:cubicBezTo>
                    <a:pt x="2258" y="1087"/>
                    <a:pt x="2259" y="1088"/>
                    <a:pt x="2260" y="1088"/>
                  </a:cubicBezTo>
                  <a:cubicBezTo>
                    <a:pt x="2258" y="1088"/>
                    <a:pt x="2258" y="1088"/>
                    <a:pt x="2258" y="1088"/>
                  </a:cubicBezTo>
                  <a:cubicBezTo>
                    <a:pt x="2254" y="1107"/>
                    <a:pt x="2274" y="1100"/>
                    <a:pt x="2282" y="1105"/>
                  </a:cubicBezTo>
                  <a:cubicBezTo>
                    <a:pt x="2280" y="1097"/>
                    <a:pt x="2270" y="1077"/>
                    <a:pt x="2259" y="1085"/>
                  </a:cubicBezTo>
                  <a:cubicBezTo>
                    <a:pt x="2259" y="1085"/>
                    <a:pt x="2259" y="1085"/>
                    <a:pt x="2258" y="1084"/>
                  </a:cubicBezTo>
                  <a:cubicBezTo>
                    <a:pt x="2257" y="1084"/>
                    <a:pt x="2256" y="1084"/>
                    <a:pt x="2255" y="1083"/>
                  </a:cubicBezTo>
                  <a:cubicBezTo>
                    <a:pt x="2254" y="1083"/>
                    <a:pt x="2253" y="1083"/>
                    <a:pt x="2252" y="1083"/>
                  </a:cubicBezTo>
                  <a:cubicBezTo>
                    <a:pt x="2251" y="1082"/>
                    <a:pt x="2251" y="1082"/>
                    <a:pt x="2250" y="1082"/>
                  </a:cubicBezTo>
                  <a:cubicBezTo>
                    <a:pt x="2250" y="1082"/>
                    <a:pt x="2250" y="1082"/>
                    <a:pt x="2250" y="1082"/>
                  </a:cubicBezTo>
                  <a:cubicBezTo>
                    <a:pt x="2249" y="1082"/>
                    <a:pt x="2249" y="1082"/>
                    <a:pt x="2249" y="1082"/>
                  </a:cubicBezTo>
                  <a:cubicBezTo>
                    <a:pt x="2248" y="1082"/>
                    <a:pt x="2248" y="1082"/>
                    <a:pt x="2248" y="1082"/>
                  </a:cubicBezTo>
                  <a:cubicBezTo>
                    <a:pt x="2247" y="1082"/>
                    <a:pt x="2247" y="1082"/>
                    <a:pt x="2246" y="1082"/>
                  </a:cubicBezTo>
                  <a:cubicBezTo>
                    <a:pt x="2246" y="1082"/>
                    <a:pt x="2246" y="1082"/>
                    <a:pt x="2246" y="1082"/>
                  </a:cubicBezTo>
                  <a:cubicBezTo>
                    <a:pt x="2245" y="1082"/>
                    <a:pt x="2245" y="1082"/>
                    <a:pt x="2245" y="1082"/>
                  </a:cubicBezTo>
                  <a:cubicBezTo>
                    <a:pt x="2246" y="1081"/>
                    <a:pt x="2248" y="1079"/>
                    <a:pt x="2250" y="1078"/>
                  </a:cubicBezTo>
                  <a:cubicBezTo>
                    <a:pt x="2250" y="1077"/>
                    <a:pt x="2250" y="1077"/>
                    <a:pt x="2251" y="1077"/>
                  </a:cubicBezTo>
                  <a:cubicBezTo>
                    <a:pt x="2252" y="1076"/>
                    <a:pt x="2252" y="1076"/>
                    <a:pt x="2252" y="1076"/>
                  </a:cubicBezTo>
                  <a:cubicBezTo>
                    <a:pt x="2253" y="1075"/>
                    <a:pt x="2253" y="1075"/>
                    <a:pt x="2254" y="1074"/>
                  </a:cubicBezTo>
                  <a:cubicBezTo>
                    <a:pt x="2255" y="1074"/>
                    <a:pt x="2255" y="1073"/>
                    <a:pt x="2256" y="1073"/>
                  </a:cubicBezTo>
                  <a:cubicBezTo>
                    <a:pt x="2257" y="1072"/>
                    <a:pt x="2258" y="1072"/>
                    <a:pt x="2258" y="1072"/>
                  </a:cubicBezTo>
                  <a:cubicBezTo>
                    <a:pt x="2261" y="1070"/>
                    <a:pt x="2264" y="1068"/>
                    <a:pt x="2267" y="1067"/>
                  </a:cubicBezTo>
                  <a:cubicBezTo>
                    <a:pt x="2268" y="1067"/>
                    <a:pt x="2270" y="1066"/>
                    <a:pt x="2271" y="1066"/>
                  </a:cubicBezTo>
                  <a:cubicBezTo>
                    <a:pt x="2271" y="1066"/>
                    <a:pt x="2271" y="1066"/>
                    <a:pt x="2271" y="1066"/>
                  </a:cubicBezTo>
                  <a:cubicBezTo>
                    <a:pt x="2271" y="1066"/>
                    <a:pt x="2271" y="1066"/>
                    <a:pt x="2272" y="1065"/>
                  </a:cubicBezTo>
                  <a:cubicBezTo>
                    <a:pt x="2284" y="1066"/>
                    <a:pt x="2296" y="1069"/>
                    <a:pt x="2311" y="1071"/>
                  </a:cubicBezTo>
                  <a:cubicBezTo>
                    <a:pt x="2305" y="1068"/>
                    <a:pt x="2298" y="1065"/>
                    <a:pt x="2291" y="1063"/>
                  </a:cubicBezTo>
                  <a:cubicBezTo>
                    <a:pt x="2292" y="1062"/>
                    <a:pt x="2293" y="1063"/>
                    <a:pt x="2294" y="1063"/>
                  </a:cubicBezTo>
                  <a:cubicBezTo>
                    <a:pt x="2295" y="1062"/>
                    <a:pt x="2296" y="1062"/>
                    <a:pt x="2296" y="1062"/>
                  </a:cubicBezTo>
                  <a:cubicBezTo>
                    <a:pt x="2299" y="1063"/>
                    <a:pt x="2301" y="1063"/>
                    <a:pt x="2301" y="1063"/>
                  </a:cubicBezTo>
                  <a:cubicBezTo>
                    <a:pt x="2301" y="1063"/>
                    <a:pt x="2301" y="1063"/>
                    <a:pt x="2300" y="1062"/>
                  </a:cubicBezTo>
                  <a:cubicBezTo>
                    <a:pt x="2299" y="1062"/>
                    <a:pt x="2298" y="1062"/>
                    <a:pt x="2297" y="1061"/>
                  </a:cubicBezTo>
                  <a:cubicBezTo>
                    <a:pt x="2296" y="1061"/>
                    <a:pt x="2295" y="1061"/>
                    <a:pt x="2294" y="1061"/>
                  </a:cubicBezTo>
                  <a:cubicBezTo>
                    <a:pt x="2293" y="1060"/>
                    <a:pt x="2292" y="1060"/>
                    <a:pt x="2291" y="1060"/>
                  </a:cubicBezTo>
                  <a:cubicBezTo>
                    <a:pt x="2290" y="1060"/>
                    <a:pt x="2289" y="1060"/>
                    <a:pt x="2288" y="1060"/>
                  </a:cubicBezTo>
                  <a:cubicBezTo>
                    <a:pt x="2287" y="1060"/>
                    <a:pt x="2287" y="1060"/>
                    <a:pt x="2286" y="1060"/>
                  </a:cubicBezTo>
                  <a:cubicBezTo>
                    <a:pt x="2285" y="1060"/>
                    <a:pt x="2285" y="1060"/>
                    <a:pt x="2284" y="1060"/>
                  </a:cubicBezTo>
                  <a:cubicBezTo>
                    <a:pt x="2284" y="1060"/>
                    <a:pt x="2283" y="1060"/>
                    <a:pt x="2283" y="1060"/>
                  </a:cubicBezTo>
                  <a:cubicBezTo>
                    <a:pt x="2283" y="1060"/>
                    <a:pt x="2283" y="1060"/>
                    <a:pt x="2283" y="1060"/>
                  </a:cubicBezTo>
                  <a:cubicBezTo>
                    <a:pt x="2281" y="1060"/>
                    <a:pt x="2280" y="1059"/>
                    <a:pt x="2279" y="1059"/>
                  </a:cubicBezTo>
                  <a:cubicBezTo>
                    <a:pt x="2279" y="1058"/>
                    <a:pt x="2280" y="1057"/>
                    <a:pt x="2281" y="1056"/>
                  </a:cubicBezTo>
                  <a:cubicBezTo>
                    <a:pt x="2281" y="1056"/>
                    <a:pt x="2282" y="1055"/>
                    <a:pt x="2282" y="1054"/>
                  </a:cubicBezTo>
                  <a:cubicBezTo>
                    <a:pt x="2283" y="1053"/>
                    <a:pt x="2283" y="1052"/>
                    <a:pt x="2283" y="1052"/>
                  </a:cubicBezTo>
                  <a:cubicBezTo>
                    <a:pt x="2283" y="1052"/>
                    <a:pt x="2283" y="1052"/>
                    <a:pt x="2283" y="1052"/>
                  </a:cubicBezTo>
                  <a:cubicBezTo>
                    <a:pt x="2284" y="1050"/>
                    <a:pt x="2284" y="1050"/>
                    <a:pt x="2284" y="1050"/>
                  </a:cubicBezTo>
                  <a:cubicBezTo>
                    <a:pt x="2287" y="1050"/>
                    <a:pt x="2290" y="1050"/>
                    <a:pt x="2292" y="1048"/>
                  </a:cubicBezTo>
                  <a:cubicBezTo>
                    <a:pt x="2294" y="1051"/>
                    <a:pt x="2296" y="1053"/>
                    <a:pt x="2298" y="1056"/>
                  </a:cubicBezTo>
                  <a:cubicBezTo>
                    <a:pt x="2301" y="1059"/>
                    <a:pt x="2303" y="1061"/>
                    <a:pt x="2306" y="1064"/>
                  </a:cubicBezTo>
                  <a:cubicBezTo>
                    <a:pt x="2308" y="1067"/>
                    <a:pt x="2311" y="1070"/>
                    <a:pt x="2314" y="1072"/>
                  </a:cubicBezTo>
                  <a:cubicBezTo>
                    <a:pt x="2315" y="1073"/>
                    <a:pt x="2315" y="1073"/>
                    <a:pt x="2315" y="1073"/>
                  </a:cubicBezTo>
                  <a:cubicBezTo>
                    <a:pt x="2317" y="1074"/>
                    <a:pt x="2317" y="1074"/>
                    <a:pt x="2317" y="1074"/>
                  </a:cubicBezTo>
                  <a:cubicBezTo>
                    <a:pt x="2317" y="1074"/>
                    <a:pt x="2317" y="1074"/>
                    <a:pt x="2317" y="1074"/>
                  </a:cubicBezTo>
                  <a:cubicBezTo>
                    <a:pt x="2317" y="1074"/>
                    <a:pt x="2317" y="1074"/>
                    <a:pt x="2317" y="1074"/>
                  </a:cubicBezTo>
                  <a:cubicBezTo>
                    <a:pt x="2317" y="1074"/>
                    <a:pt x="2317" y="1074"/>
                    <a:pt x="2317" y="1074"/>
                  </a:cubicBezTo>
                  <a:cubicBezTo>
                    <a:pt x="2317" y="1074"/>
                    <a:pt x="2317" y="1074"/>
                    <a:pt x="2317" y="1074"/>
                  </a:cubicBezTo>
                  <a:cubicBezTo>
                    <a:pt x="2318" y="1075"/>
                    <a:pt x="2318" y="1075"/>
                    <a:pt x="2318" y="1075"/>
                  </a:cubicBezTo>
                  <a:cubicBezTo>
                    <a:pt x="2319" y="1075"/>
                    <a:pt x="2319" y="1075"/>
                    <a:pt x="2319" y="1075"/>
                  </a:cubicBezTo>
                  <a:cubicBezTo>
                    <a:pt x="2319" y="1075"/>
                    <a:pt x="2319" y="1076"/>
                    <a:pt x="2319" y="1076"/>
                  </a:cubicBezTo>
                  <a:cubicBezTo>
                    <a:pt x="2319" y="1077"/>
                    <a:pt x="2319" y="1077"/>
                    <a:pt x="2320" y="1077"/>
                  </a:cubicBezTo>
                  <a:cubicBezTo>
                    <a:pt x="2320" y="1078"/>
                    <a:pt x="2320" y="1078"/>
                    <a:pt x="2320" y="1078"/>
                  </a:cubicBezTo>
                  <a:cubicBezTo>
                    <a:pt x="2320" y="1078"/>
                    <a:pt x="2320" y="1079"/>
                    <a:pt x="2320" y="1079"/>
                  </a:cubicBezTo>
                  <a:cubicBezTo>
                    <a:pt x="2320" y="1079"/>
                    <a:pt x="2321" y="1080"/>
                    <a:pt x="2321" y="1080"/>
                  </a:cubicBezTo>
                  <a:cubicBezTo>
                    <a:pt x="2321" y="1081"/>
                    <a:pt x="2321" y="1081"/>
                    <a:pt x="2321" y="1082"/>
                  </a:cubicBezTo>
                  <a:cubicBezTo>
                    <a:pt x="2321" y="1082"/>
                    <a:pt x="2322" y="1083"/>
                    <a:pt x="2322" y="1083"/>
                  </a:cubicBezTo>
                  <a:cubicBezTo>
                    <a:pt x="2322" y="1083"/>
                    <a:pt x="2322" y="1084"/>
                    <a:pt x="2322" y="1084"/>
                  </a:cubicBezTo>
                  <a:cubicBezTo>
                    <a:pt x="2322" y="1084"/>
                    <a:pt x="2322" y="1085"/>
                    <a:pt x="2322" y="1086"/>
                  </a:cubicBezTo>
                  <a:cubicBezTo>
                    <a:pt x="2322" y="1087"/>
                    <a:pt x="2323" y="1088"/>
                    <a:pt x="2323" y="1090"/>
                  </a:cubicBezTo>
                  <a:cubicBezTo>
                    <a:pt x="2323" y="1091"/>
                    <a:pt x="2322" y="1093"/>
                    <a:pt x="2322" y="1094"/>
                  </a:cubicBezTo>
                  <a:cubicBezTo>
                    <a:pt x="2322" y="1095"/>
                    <a:pt x="2322" y="1095"/>
                    <a:pt x="2322" y="1095"/>
                  </a:cubicBezTo>
                  <a:cubicBezTo>
                    <a:pt x="2322" y="1095"/>
                    <a:pt x="2322" y="1095"/>
                    <a:pt x="2321" y="1094"/>
                  </a:cubicBezTo>
                  <a:cubicBezTo>
                    <a:pt x="2321" y="1096"/>
                    <a:pt x="2321" y="1097"/>
                    <a:pt x="2321" y="1098"/>
                  </a:cubicBezTo>
                  <a:cubicBezTo>
                    <a:pt x="2319" y="1096"/>
                    <a:pt x="2319" y="1096"/>
                    <a:pt x="2319" y="1096"/>
                  </a:cubicBezTo>
                  <a:cubicBezTo>
                    <a:pt x="2290" y="1105"/>
                    <a:pt x="2309" y="1124"/>
                    <a:pt x="2306" y="1137"/>
                  </a:cubicBezTo>
                  <a:cubicBezTo>
                    <a:pt x="2317" y="1128"/>
                    <a:pt x="2342" y="1103"/>
                    <a:pt x="2325" y="1096"/>
                  </a:cubicBezTo>
                  <a:cubicBezTo>
                    <a:pt x="2325" y="1095"/>
                    <a:pt x="2325" y="1095"/>
                    <a:pt x="2325" y="1094"/>
                  </a:cubicBezTo>
                  <a:cubicBezTo>
                    <a:pt x="2325" y="1092"/>
                    <a:pt x="2325" y="1091"/>
                    <a:pt x="2325" y="1089"/>
                  </a:cubicBezTo>
                  <a:cubicBezTo>
                    <a:pt x="2325" y="1088"/>
                    <a:pt x="2325" y="1086"/>
                    <a:pt x="2325" y="1085"/>
                  </a:cubicBezTo>
                  <a:cubicBezTo>
                    <a:pt x="2325" y="1084"/>
                    <a:pt x="2324" y="1084"/>
                    <a:pt x="2324" y="1083"/>
                  </a:cubicBezTo>
                  <a:cubicBezTo>
                    <a:pt x="2324" y="1083"/>
                    <a:pt x="2324" y="1082"/>
                    <a:pt x="2324" y="1082"/>
                  </a:cubicBezTo>
                  <a:cubicBezTo>
                    <a:pt x="2324" y="1082"/>
                    <a:pt x="2324" y="1081"/>
                    <a:pt x="2324" y="1081"/>
                  </a:cubicBezTo>
                  <a:cubicBezTo>
                    <a:pt x="2324" y="1080"/>
                    <a:pt x="2323" y="1080"/>
                    <a:pt x="2323" y="1079"/>
                  </a:cubicBezTo>
                  <a:cubicBezTo>
                    <a:pt x="2323" y="1079"/>
                    <a:pt x="2323" y="1078"/>
                    <a:pt x="2323" y="1078"/>
                  </a:cubicBezTo>
                  <a:cubicBezTo>
                    <a:pt x="2322" y="1077"/>
                    <a:pt x="2322" y="1077"/>
                    <a:pt x="2322" y="1077"/>
                  </a:cubicBezTo>
                  <a:cubicBezTo>
                    <a:pt x="2323" y="1077"/>
                    <a:pt x="2324" y="1078"/>
                    <a:pt x="2325" y="1078"/>
                  </a:cubicBezTo>
                  <a:cubicBezTo>
                    <a:pt x="2326" y="1078"/>
                    <a:pt x="2327" y="1079"/>
                    <a:pt x="2328" y="1079"/>
                  </a:cubicBezTo>
                  <a:cubicBezTo>
                    <a:pt x="2329" y="1079"/>
                    <a:pt x="2330" y="1080"/>
                    <a:pt x="2331" y="1080"/>
                  </a:cubicBezTo>
                  <a:cubicBezTo>
                    <a:pt x="2332" y="1080"/>
                    <a:pt x="2333" y="1080"/>
                    <a:pt x="2334" y="1081"/>
                  </a:cubicBezTo>
                  <a:cubicBezTo>
                    <a:pt x="2335" y="1081"/>
                    <a:pt x="2336" y="1081"/>
                    <a:pt x="2337" y="1081"/>
                  </a:cubicBezTo>
                  <a:cubicBezTo>
                    <a:pt x="2338" y="1081"/>
                    <a:pt x="2339" y="1082"/>
                    <a:pt x="2340" y="1082"/>
                  </a:cubicBezTo>
                  <a:cubicBezTo>
                    <a:pt x="2342" y="1082"/>
                    <a:pt x="2343" y="1082"/>
                    <a:pt x="2344" y="1082"/>
                  </a:cubicBezTo>
                  <a:cubicBezTo>
                    <a:pt x="2345" y="1082"/>
                    <a:pt x="2346" y="1082"/>
                    <a:pt x="2347" y="1082"/>
                  </a:cubicBezTo>
                  <a:cubicBezTo>
                    <a:pt x="2348" y="1082"/>
                    <a:pt x="2349" y="1082"/>
                    <a:pt x="2350" y="1082"/>
                  </a:cubicBezTo>
                  <a:cubicBezTo>
                    <a:pt x="2352" y="1082"/>
                    <a:pt x="2354" y="1082"/>
                    <a:pt x="2356" y="1081"/>
                  </a:cubicBezTo>
                  <a:cubicBezTo>
                    <a:pt x="2357" y="1081"/>
                    <a:pt x="2358" y="1081"/>
                    <a:pt x="2359" y="1081"/>
                  </a:cubicBezTo>
                  <a:cubicBezTo>
                    <a:pt x="2360" y="1081"/>
                    <a:pt x="2361" y="1081"/>
                    <a:pt x="2362" y="1081"/>
                  </a:cubicBezTo>
                  <a:cubicBezTo>
                    <a:pt x="2362" y="1080"/>
                    <a:pt x="2363" y="1080"/>
                    <a:pt x="2363" y="1080"/>
                  </a:cubicBezTo>
                  <a:cubicBezTo>
                    <a:pt x="2363" y="1080"/>
                    <a:pt x="2363" y="1080"/>
                    <a:pt x="2363" y="1080"/>
                  </a:cubicBezTo>
                  <a:cubicBezTo>
                    <a:pt x="2364" y="1080"/>
                    <a:pt x="2364" y="1080"/>
                    <a:pt x="2364" y="1080"/>
                  </a:cubicBezTo>
                  <a:cubicBezTo>
                    <a:pt x="2364" y="1080"/>
                    <a:pt x="2364" y="1080"/>
                    <a:pt x="2364" y="1080"/>
                  </a:cubicBezTo>
                  <a:cubicBezTo>
                    <a:pt x="2365" y="1080"/>
                    <a:pt x="2365" y="1080"/>
                    <a:pt x="2365" y="1080"/>
                  </a:cubicBezTo>
                  <a:cubicBezTo>
                    <a:pt x="2366" y="1080"/>
                    <a:pt x="2367" y="1080"/>
                    <a:pt x="2368" y="1080"/>
                  </a:cubicBezTo>
                  <a:cubicBezTo>
                    <a:pt x="2368" y="1080"/>
                    <a:pt x="2369" y="1081"/>
                    <a:pt x="2370" y="1081"/>
                  </a:cubicBezTo>
                  <a:cubicBezTo>
                    <a:pt x="2371" y="1081"/>
                    <a:pt x="2372" y="1081"/>
                    <a:pt x="2373" y="1081"/>
                  </a:cubicBezTo>
                  <a:cubicBezTo>
                    <a:pt x="2374" y="1081"/>
                    <a:pt x="2375" y="1081"/>
                    <a:pt x="2376" y="1082"/>
                  </a:cubicBezTo>
                  <a:cubicBezTo>
                    <a:pt x="2376" y="1082"/>
                    <a:pt x="2377" y="1082"/>
                    <a:pt x="2377" y="1082"/>
                  </a:cubicBezTo>
                  <a:cubicBezTo>
                    <a:pt x="2377" y="1082"/>
                    <a:pt x="2377" y="1082"/>
                    <a:pt x="2377" y="1082"/>
                  </a:cubicBezTo>
                  <a:cubicBezTo>
                    <a:pt x="2378" y="1082"/>
                    <a:pt x="2379" y="1084"/>
                    <a:pt x="2380" y="1084"/>
                  </a:cubicBezTo>
                  <a:cubicBezTo>
                    <a:pt x="2381" y="1084"/>
                    <a:pt x="2381" y="1084"/>
                    <a:pt x="2381" y="1084"/>
                  </a:cubicBezTo>
                  <a:cubicBezTo>
                    <a:pt x="2376" y="1091"/>
                    <a:pt x="2387" y="1091"/>
                    <a:pt x="2391" y="1092"/>
                  </a:cubicBezTo>
                  <a:cubicBezTo>
                    <a:pt x="2398" y="1094"/>
                    <a:pt x="2399" y="1096"/>
                    <a:pt x="2404" y="1100"/>
                  </a:cubicBezTo>
                  <a:cubicBezTo>
                    <a:pt x="2405" y="1090"/>
                    <a:pt x="2395" y="1071"/>
                    <a:pt x="2379" y="1080"/>
                  </a:cubicBezTo>
                  <a:cubicBezTo>
                    <a:pt x="2378" y="1080"/>
                    <a:pt x="2378" y="1080"/>
                    <a:pt x="2377" y="1080"/>
                  </a:cubicBezTo>
                  <a:cubicBezTo>
                    <a:pt x="2376" y="1080"/>
                    <a:pt x="2375" y="1080"/>
                    <a:pt x="2374" y="1080"/>
                  </a:cubicBezTo>
                  <a:cubicBezTo>
                    <a:pt x="2373" y="1079"/>
                    <a:pt x="2372" y="1079"/>
                    <a:pt x="2371" y="1079"/>
                  </a:cubicBezTo>
                  <a:cubicBezTo>
                    <a:pt x="2370" y="1079"/>
                    <a:pt x="2369" y="1079"/>
                    <a:pt x="2368" y="1079"/>
                  </a:cubicBezTo>
                  <a:cubicBezTo>
                    <a:pt x="2369" y="1079"/>
                    <a:pt x="2369" y="1079"/>
                    <a:pt x="2369" y="1079"/>
                  </a:cubicBezTo>
                  <a:cubicBezTo>
                    <a:pt x="2370" y="1078"/>
                    <a:pt x="2371" y="1078"/>
                    <a:pt x="2372" y="1078"/>
                  </a:cubicBezTo>
                  <a:cubicBezTo>
                    <a:pt x="2375" y="1077"/>
                    <a:pt x="2377" y="1076"/>
                    <a:pt x="2379" y="1075"/>
                  </a:cubicBezTo>
                  <a:cubicBezTo>
                    <a:pt x="2381" y="1074"/>
                    <a:pt x="2382" y="1073"/>
                    <a:pt x="2384" y="1072"/>
                  </a:cubicBezTo>
                  <a:cubicBezTo>
                    <a:pt x="2385" y="1071"/>
                    <a:pt x="2385" y="1071"/>
                    <a:pt x="2385" y="1071"/>
                  </a:cubicBezTo>
                  <a:cubicBezTo>
                    <a:pt x="2385" y="1071"/>
                    <a:pt x="2385" y="1071"/>
                    <a:pt x="2383" y="1072"/>
                  </a:cubicBezTo>
                  <a:cubicBezTo>
                    <a:pt x="2382" y="1072"/>
                    <a:pt x="2381" y="1073"/>
                    <a:pt x="2379" y="1074"/>
                  </a:cubicBezTo>
                  <a:cubicBezTo>
                    <a:pt x="2377" y="1074"/>
                    <a:pt x="2374" y="1075"/>
                    <a:pt x="2371" y="1076"/>
                  </a:cubicBezTo>
                  <a:cubicBezTo>
                    <a:pt x="2371" y="1076"/>
                    <a:pt x="2370" y="1076"/>
                    <a:pt x="2369" y="1076"/>
                  </a:cubicBezTo>
                  <a:cubicBezTo>
                    <a:pt x="2368" y="1077"/>
                    <a:pt x="2368" y="1077"/>
                    <a:pt x="2367" y="1077"/>
                  </a:cubicBezTo>
                  <a:cubicBezTo>
                    <a:pt x="2365" y="1077"/>
                    <a:pt x="2363" y="1078"/>
                    <a:pt x="2362" y="1078"/>
                  </a:cubicBezTo>
                  <a:cubicBezTo>
                    <a:pt x="2361" y="1078"/>
                    <a:pt x="2360" y="1078"/>
                    <a:pt x="2359" y="1079"/>
                  </a:cubicBezTo>
                  <a:cubicBezTo>
                    <a:pt x="2358" y="1079"/>
                    <a:pt x="2357" y="1079"/>
                    <a:pt x="2356" y="1079"/>
                  </a:cubicBezTo>
                  <a:cubicBezTo>
                    <a:pt x="2354" y="1079"/>
                    <a:pt x="2352" y="1079"/>
                    <a:pt x="2350" y="1079"/>
                  </a:cubicBezTo>
                  <a:cubicBezTo>
                    <a:pt x="2349" y="1079"/>
                    <a:pt x="2349" y="1079"/>
                    <a:pt x="2348" y="1079"/>
                  </a:cubicBezTo>
                  <a:cubicBezTo>
                    <a:pt x="2347" y="1079"/>
                    <a:pt x="2345" y="1079"/>
                    <a:pt x="2344" y="1079"/>
                  </a:cubicBezTo>
                  <a:cubicBezTo>
                    <a:pt x="2343" y="1079"/>
                    <a:pt x="2342" y="1079"/>
                    <a:pt x="2341" y="1079"/>
                  </a:cubicBezTo>
                  <a:cubicBezTo>
                    <a:pt x="2340" y="1079"/>
                    <a:pt x="2339" y="1079"/>
                    <a:pt x="2338" y="1079"/>
                  </a:cubicBezTo>
                  <a:cubicBezTo>
                    <a:pt x="2337" y="1079"/>
                    <a:pt x="2336" y="1078"/>
                    <a:pt x="2335" y="1078"/>
                  </a:cubicBezTo>
                  <a:cubicBezTo>
                    <a:pt x="2334" y="1078"/>
                    <a:pt x="2333" y="1078"/>
                    <a:pt x="2332" y="1078"/>
                  </a:cubicBezTo>
                  <a:cubicBezTo>
                    <a:pt x="2331" y="1077"/>
                    <a:pt x="2330" y="1077"/>
                    <a:pt x="2329" y="1077"/>
                  </a:cubicBezTo>
                  <a:cubicBezTo>
                    <a:pt x="2329" y="1076"/>
                    <a:pt x="2328" y="1076"/>
                    <a:pt x="2327" y="1076"/>
                  </a:cubicBezTo>
                  <a:cubicBezTo>
                    <a:pt x="2326" y="1075"/>
                    <a:pt x="2325" y="1075"/>
                    <a:pt x="2324" y="1075"/>
                  </a:cubicBezTo>
                  <a:cubicBezTo>
                    <a:pt x="2323" y="1074"/>
                    <a:pt x="2323" y="1074"/>
                    <a:pt x="2323" y="1074"/>
                  </a:cubicBezTo>
                  <a:cubicBezTo>
                    <a:pt x="2322" y="1074"/>
                    <a:pt x="2322" y="1073"/>
                    <a:pt x="2321" y="1073"/>
                  </a:cubicBezTo>
                  <a:cubicBezTo>
                    <a:pt x="2320" y="1072"/>
                    <a:pt x="2320" y="1072"/>
                    <a:pt x="2320" y="1072"/>
                  </a:cubicBezTo>
                  <a:cubicBezTo>
                    <a:pt x="2319" y="1072"/>
                    <a:pt x="2319" y="1072"/>
                    <a:pt x="2319" y="1072"/>
                  </a:cubicBezTo>
                  <a:cubicBezTo>
                    <a:pt x="2319" y="1072"/>
                    <a:pt x="2319" y="1072"/>
                    <a:pt x="2319" y="1072"/>
                  </a:cubicBezTo>
                  <a:cubicBezTo>
                    <a:pt x="2319" y="1072"/>
                    <a:pt x="2319" y="1072"/>
                    <a:pt x="2319" y="1072"/>
                  </a:cubicBezTo>
                  <a:cubicBezTo>
                    <a:pt x="2319" y="1072"/>
                    <a:pt x="2319" y="1072"/>
                    <a:pt x="2319" y="1072"/>
                  </a:cubicBezTo>
                  <a:cubicBezTo>
                    <a:pt x="2319" y="1072"/>
                    <a:pt x="2319" y="1072"/>
                    <a:pt x="2319" y="1072"/>
                  </a:cubicBezTo>
                  <a:cubicBezTo>
                    <a:pt x="2319" y="1072"/>
                    <a:pt x="2319" y="1072"/>
                    <a:pt x="2319" y="1072"/>
                  </a:cubicBezTo>
                  <a:cubicBezTo>
                    <a:pt x="2318" y="1071"/>
                    <a:pt x="2318" y="1071"/>
                    <a:pt x="2318" y="1071"/>
                  </a:cubicBezTo>
                  <a:cubicBezTo>
                    <a:pt x="2316" y="1070"/>
                    <a:pt x="2316" y="1070"/>
                    <a:pt x="2316" y="1070"/>
                  </a:cubicBezTo>
                  <a:cubicBezTo>
                    <a:pt x="2313" y="1068"/>
                    <a:pt x="2311" y="1065"/>
                    <a:pt x="2308" y="1062"/>
                  </a:cubicBezTo>
                  <a:cubicBezTo>
                    <a:pt x="2306" y="1060"/>
                    <a:pt x="2303" y="1057"/>
                    <a:pt x="2301" y="1054"/>
                  </a:cubicBezTo>
                  <a:cubicBezTo>
                    <a:pt x="2299" y="1051"/>
                    <a:pt x="2296" y="1049"/>
                    <a:pt x="2294" y="1046"/>
                  </a:cubicBezTo>
                  <a:cubicBezTo>
                    <a:pt x="2299" y="1041"/>
                    <a:pt x="2298" y="1032"/>
                    <a:pt x="2300" y="1024"/>
                  </a:cubicBezTo>
                  <a:cubicBezTo>
                    <a:pt x="2287" y="1024"/>
                    <a:pt x="2279" y="1028"/>
                    <a:pt x="2278" y="1036"/>
                  </a:cubicBezTo>
                  <a:cubicBezTo>
                    <a:pt x="2278" y="1036"/>
                    <a:pt x="2277" y="1035"/>
                    <a:pt x="2276" y="1035"/>
                  </a:cubicBezTo>
                  <a:cubicBezTo>
                    <a:pt x="2275" y="1035"/>
                    <a:pt x="2274" y="1034"/>
                    <a:pt x="2273" y="1034"/>
                  </a:cubicBezTo>
                  <a:cubicBezTo>
                    <a:pt x="2272" y="1034"/>
                    <a:pt x="2272" y="1034"/>
                    <a:pt x="2271" y="1034"/>
                  </a:cubicBezTo>
                  <a:cubicBezTo>
                    <a:pt x="2271" y="1034"/>
                    <a:pt x="2270" y="1034"/>
                    <a:pt x="2270" y="1034"/>
                  </a:cubicBezTo>
                  <a:cubicBezTo>
                    <a:pt x="2269" y="1034"/>
                    <a:pt x="2269" y="1034"/>
                    <a:pt x="2268" y="1034"/>
                  </a:cubicBezTo>
                  <a:cubicBezTo>
                    <a:pt x="2268" y="1034"/>
                    <a:pt x="2267" y="1034"/>
                    <a:pt x="2267" y="1034"/>
                  </a:cubicBezTo>
                  <a:cubicBezTo>
                    <a:pt x="2268" y="1033"/>
                    <a:pt x="2269" y="1033"/>
                    <a:pt x="2271" y="1032"/>
                  </a:cubicBezTo>
                  <a:cubicBezTo>
                    <a:pt x="2279" y="1028"/>
                    <a:pt x="2288" y="1024"/>
                    <a:pt x="2298" y="1021"/>
                  </a:cubicBezTo>
                  <a:cubicBezTo>
                    <a:pt x="2302" y="1019"/>
                    <a:pt x="2307" y="1017"/>
                    <a:pt x="2312" y="1016"/>
                  </a:cubicBezTo>
                  <a:cubicBezTo>
                    <a:pt x="2313" y="1016"/>
                    <a:pt x="2314" y="1015"/>
                    <a:pt x="2315" y="1015"/>
                  </a:cubicBezTo>
                  <a:cubicBezTo>
                    <a:pt x="2317" y="1015"/>
                    <a:pt x="2317" y="1015"/>
                    <a:pt x="2317" y="1015"/>
                  </a:cubicBezTo>
                  <a:cubicBezTo>
                    <a:pt x="2319" y="1014"/>
                    <a:pt x="2319" y="1014"/>
                    <a:pt x="2319" y="1014"/>
                  </a:cubicBezTo>
                  <a:cubicBezTo>
                    <a:pt x="2321" y="1014"/>
                    <a:pt x="2321" y="1014"/>
                    <a:pt x="2321" y="1014"/>
                  </a:cubicBezTo>
                  <a:cubicBezTo>
                    <a:pt x="2322" y="1014"/>
                    <a:pt x="2322" y="1014"/>
                    <a:pt x="2322" y="1014"/>
                  </a:cubicBezTo>
                  <a:cubicBezTo>
                    <a:pt x="2322" y="1014"/>
                    <a:pt x="2322" y="1014"/>
                    <a:pt x="2322" y="1014"/>
                  </a:cubicBezTo>
                  <a:cubicBezTo>
                    <a:pt x="2322" y="1014"/>
                    <a:pt x="2322" y="1014"/>
                    <a:pt x="2322" y="1014"/>
                  </a:cubicBezTo>
                  <a:cubicBezTo>
                    <a:pt x="2322" y="1014"/>
                    <a:pt x="2322" y="1014"/>
                    <a:pt x="2322" y="1014"/>
                  </a:cubicBezTo>
                  <a:cubicBezTo>
                    <a:pt x="2322" y="1014"/>
                    <a:pt x="2322" y="1014"/>
                    <a:pt x="2322" y="1014"/>
                  </a:cubicBezTo>
                  <a:cubicBezTo>
                    <a:pt x="2322" y="1014"/>
                    <a:pt x="2322" y="1014"/>
                    <a:pt x="2322" y="1014"/>
                  </a:cubicBezTo>
                  <a:cubicBezTo>
                    <a:pt x="2324" y="1013"/>
                    <a:pt x="2325" y="1013"/>
                    <a:pt x="2326" y="1013"/>
                  </a:cubicBezTo>
                  <a:cubicBezTo>
                    <a:pt x="2333" y="1012"/>
                    <a:pt x="2339" y="1012"/>
                    <a:pt x="2346" y="1011"/>
                  </a:cubicBezTo>
                  <a:cubicBezTo>
                    <a:pt x="2346" y="1011"/>
                    <a:pt x="2346" y="1011"/>
                    <a:pt x="2346" y="1011"/>
                  </a:cubicBezTo>
                  <a:cubicBezTo>
                    <a:pt x="2349" y="1012"/>
                    <a:pt x="2352" y="1013"/>
                    <a:pt x="2355" y="1015"/>
                  </a:cubicBezTo>
                  <a:cubicBezTo>
                    <a:pt x="2355" y="1015"/>
                    <a:pt x="2356" y="1015"/>
                    <a:pt x="2357" y="1016"/>
                  </a:cubicBezTo>
                  <a:cubicBezTo>
                    <a:pt x="2358" y="1016"/>
                    <a:pt x="2358" y="1017"/>
                    <a:pt x="2359" y="1017"/>
                  </a:cubicBezTo>
                  <a:cubicBezTo>
                    <a:pt x="2360" y="1018"/>
                    <a:pt x="2362" y="1019"/>
                    <a:pt x="2363" y="1020"/>
                  </a:cubicBezTo>
                  <a:cubicBezTo>
                    <a:pt x="2364" y="1020"/>
                    <a:pt x="2364" y="1020"/>
                    <a:pt x="2364" y="1021"/>
                  </a:cubicBezTo>
                  <a:cubicBezTo>
                    <a:pt x="2359" y="1044"/>
                    <a:pt x="2380" y="1040"/>
                    <a:pt x="2393" y="1051"/>
                  </a:cubicBezTo>
                  <a:cubicBezTo>
                    <a:pt x="2404" y="1025"/>
                    <a:pt x="2390" y="1016"/>
                    <a:pt x="2365" y="1018"/>
                  </a:cubicBezTo>
                  <a:cubicBezTo>
                    <a:pt x="2365" y="1018"/>
                    <a:pt x="2365" y="1018"/>
                    <a:pt x="2365" y="1018"/>
                  </a:cubicBezTo>
                  <a:cubicBezTo>
                    <a:pt x="2364" y="1017"/>
                    <a:pt x="2362" y="1016"/>
                    <a:pt x="2361" y="1015"/>
                  </a:cubicBezTo>
                  <a:cubicBezTo>
                    <a:pt x="2360" y="1015"/>
                    <a:pt x="2359" y="1014"/>
                    <a:pt x="2359" y="1014"/>
                  </a:cubicBezTo>
                  <a:cubicBezTo>
                    <a:pt x="2358" y="1013"/>
                    <a:pt x="2357" y="1013"/>
                    <a:pt x="2356" y="1013"/>
                  </a:cubicBezTo>
                  <a:cubicBezTo>
                    <a:pt x="2355" y="1012"/>
                    <a:pt x="2354" y="1012"/>
                    <a:pt x="2353" y="1011"/>
                  </a:cubicBezTo>
                  <a:cubicBezTo>
                    <a:pt x="2353" y="1011"/>
                    <a:pt x="2354" y="1011"/>
                    <a:pt x="2355" y="1011"/>
                  </a:cubicBezTo>
                  <a:cubicBezTo>
                    <a:pt x="2360" y="1011"/>
                    <a:pt x="2364" y="1010"/>
                    <a:pt x="2369" y="1010"/>
                  </a:cubicBezTo>
                  <a:cubicBezTo>
                    <a:pt x="2371" y="1009"/>
                    <a:pt x="2374" y="1009"/>
                    <a:pt x="2376" y="1009"/>
                  </a:cubicBezTo>
                  <a:cubicBezTo>
                    <a:pt x="2378" y="1008"/>
                    <a:pt x="2379" y="1008"/>
                    <a:pt x="2380" y="1008"/>
                  </a:cubicBezTo>
                  <a:cubicBezTo>
                    <a:pt x="2381" y="1008"/>
                    <a:pt x="2381" y="1008"/>
                    <a:pt x="2381" y="1008"/>
                  </a:cubicBezTo>
                  <a:cubicBezTo>
                    <a:pt x="2381" y="1008"/>
                    <a:pt x="2381" y="1008"/>
                    <a:pt x="2381" y="1008"/>
                  </a:cubicBezTo>
                  <a:cubicBezTo>
                    <a:pt x="2381" y="1008"/>
                    <a:pt x="2381" y="1008"/>
                    <a:pt x="2381" y="1008"/>
                  </a:cubicBezTo>
                  <a:cubicBezTo>
                    <a:pt x="2381" y="1008"/>
                    <a:pt x="2381" y="1008"/>
                    <a:pt x="2381" y="1008"/>
                  </a:cubicBezTo>
                  <a:cubicBezTo>
                    <a:pt x="2382" y="1008"/>
                    <a:pt x="2382" y="1008"/>
                    <a:pt x="2382" y="1008"/>
                  </a:cubicBezTo>
                  <a:cubicBezTo>
                    <a:pt x="2383" y="1007"/>
                    <a:pt x="2383" y="1007"/>
                    <a:pt x="2383" y="1007"/>
                  </a:cubicBezTo>
                  <a:cubicBezTo>
                    <a:pt x="2388" y="1006"/>
                    <a:pt x="2393" y="1004"/>
                    <a:pt x="2398" y="1002"/>
                  </a:cubicBezTo>
                  <a:cubicBezTo>
                    <a:pt x="2398" y="1002"/>
                    <a:pt x="2398" y="1002"/>
                    <a:pt x="2398" y="1002"/>
                  </a:cubicBezTo>
                  <a:cubicBezTo>
                    <a:pt x="2398" y="1003"/>
                    <a:pt x="2399" y="1003"/>
                    <a:pt x="2400" y="1003"/>
                  </a:cubicBezTo>
                  <a:cubicBezTo>
                    <a:pt x="2400" y="1003"/>
                    <a:pt x="2401" y="1004"/>
                    <a:pt x="2402" y="1004"/>
                  </a:cubicBezTo>
                  <a:cubicBezTo>
                    <a:pt x="2403" y="1004"/>
                    <a:pt x="2403" y="1005"/>
                    <a:pt x="2404" y="1005"/>
                  </a:cubicBezTo>
                  <a:cubicBezTo>
                    <a:pt x="2405" y="1006"/>
                    <a:pt x="2406" y="1006"/>
                    <a:pt x="2407" y="1006"/>
                  </a:cubicBezTo>
                  <a:cubicBezTo>
                    <a:pt x="2409" y="1007"/>
                    <a:pt x="2410" y="1009"/>
                    <a:pt x="2412" y="1010"/>
                  </a:cubicBezTo>
                  <a:cubicBezTo>
                    <a:pt x="2414" y="1011"/>
                    <a:pt x="2416" y="1013"/>
                    <a:pt x="2418" y="1014"/>
                  </a:cubicBezTo>
                  <a:cubicBezTo>
                    <a:pt x="2420" y="1015"/>
                    <a:pt x="2422" y="1017"/>
                    <a:pt x="2425" y="1018"/>
                  </a:cubicBezTo>
                  <a:cubicBezTo>
                    <a:pt x="2426" y="1018"/>
                    <a:pt x="2426" y="1019"/>
                    <a:pt x="2427" y="1019"/>
                  </a:cubicBezTo>
                  <a:cubicBezTo>
                    <a:pt x="2427" y="1019"/>
                    <a:pt x="2427" y="1019"/>
                    <a:pt x="2428" y="1020"/>
                  </a:cubicBezTo>
                  <a:cubicBezTo>
                    <a:pt x="2429" y="1020"/>
                    <a:pt x="2429" y="1020"/>
                    <a:pt x="2429" y="1020"/>
                  </a:cubicBezTo>
                  <a:cubicBezTo>
                    <a:pt x="2431" y="1021"/>
                    <a:pt x="2431" y="1021"/>
                    <a:pt x="2431" y="1021"/>
                  </a:cubicBezTo>
                  <a:cubicBezTo>
                    <a:pt x="2432" y="1021"/>
                    <a:pt x="2432" y="1021"/>
                    <a:pt x="2433" y="1021"/>
                  </a:cubicBezTo>
                  <a:cubicBezTo>
                    <a:pt x="2434" y="1022"/>
                    <a:pt x="2436" y="1022"/>
                    <a:pt x="2437" y="1022"/>
                  </a:cubicBezTo>
                  <a:cubicBezTo>
                    <a:pt x="2438" y="1023"/>
                    <a:pt x="2439" y="1023"/>
                    <a:pt x="2440" y="1023"/>
                  </a:cubicBezTo>
                  <a:cubicBezTo>
                    <a:pt x="2440" y="1023"/>
                    <a:pt x="2441" y="1023"/>
                    <a:pt x="2442" y="1023"/>
                  </a:cubicBezTo>
                  <a:cubicBezTo>
                    <a:pt x="2443" y="1023"/>
                    <a:pt x="2443" y="1023"/>
                    <a:pt x="2444" y="1023"/>
                  </a:cubicBezTo>
                  <a:cubicBezTo>
                    <a:pt x="2445" y="1024"/>
                    <a:pt x="2445" y="1024"/>
                    <a:pt x="2445" y="1024"/>
                  </a:cubicBezTo>
                  <a:cubicBezTo>
                    <a:pt x="2446" y="1024"/>
                    <a:pt x="2446" y="1024"/>
                    <a:pt x="2446" y="1024"/>
                  </a:cubicBezTo>
                  <a:cubicBezTo>
                    <a:pt x="2447" y="1024"/>
                    <a:pt x="2448" y="1024"/>
                    <a:pt x="2449" y="1024"/>
                  </a:cubicBezTo>
                  <a:cubicBezTo>
                    <a:pt x="2450" y="1024"/>
                    <a:pt x="2450" y="1024"/>
                    <a:pt x="2451" y="1024"/>
                  </a:cubicBezTo>
                  <a:cubicBezTo>
                    <a:pt x="2452" y="1024"/>
                    <a:pt x="2453" y="1024"/>
                    <a:pt x="2453" y="1024"/>
                  </a:cubicBezTo>
                  <a:cubicBezTo>
                    <a:pt x="2454" y="1023"/>
                    <a:pt x="2455" y="1023"/>
                    <a:pt x="2456" y="1023"/>
                  </a:cubicBezTo>
                  <a:cubicBezTo>
                    <a:pt x="2457" y="1023"/>
                    <a:pt x="2459" y="1023"/>
                    <a:pt x="2460" y="1023"/>
                  </a:cubicBezTo>
                  <a:cubicBezTo>
                    <a:pt x="2461" y="1023"/>
                    <a:pt x="2461" y="1023"/>
                    <a:pt x="2462" y="1022"/>
                  </a:cubicBezTo>
                  <a:cubicBezTo>
                    <a:pt x="2463" y="1022"/>
                    <a:pt x="2463" y="1022"/>
                    <a:pt x="2464" y="1022"/>
                  </a:cubicBezTo>
                  <a:cubicBezTo>
                    <a:pt x="2465" y="1022"/>
                    <a:pt x="2467" y="1021"/>
                    <a:pt x="2468" y="1021"/>
                  </a:cubicBezTo>
                  <a:cubicBezTo>
                    <a:pt x="2469" y="1021"/>
                    <a:pt x="2469" y="1021"/>
                    <a:pt x="2470" y="1021"/>
                  </a:cubicBezTo>
                  <a:cubicBezTo>
                    <a:pt x="2470" y="1021"/>
                    <a:pt x="2471" y="1020"/>
                    <a:pt x="2472" y="1020"/>
                  </a:cubicBezTo>
                  <a:cubicBezTo>
                    <a:pt x="2473" y="1020"/>
                    <a:pt x="2474" y="1019"/>
                    <a:pt x="2475" y="1019"/>
                  </a:cubicBezTo>
                  <a:cubicBezTo>
                    <a:pt x="2477" y="1018"/>
                    <a:pt x="2478" y="1017"/>
                    <a:pt x="2480" y="1016"/>
                  </a:cubicBezTo>
                  <a:cubicBezTo>
                    <a:pt x="2480" y="1016"/>
                    <a:pt x="2481" y="1016"/>
                    <a:pt x="2481" y="1015"/>
                  </a:cubicBezTo>
                  <a:cubicBezTo>
                    <a:pt x="2482" y="1015"/>
                    <a:pt x="2482" y="1015"/>
                    <a:pt x="2483" y="1014"/>
                  </a:cubicBezTo>
                  <a:cubicBezTo>
                    <a:pt x="2483" y="1014"/>
                    <a:pt x="2484" y="1014"/>
                    <a:pt x="2484" y="1014"/>
                  </a:cubicBezTo>
                  <a:cubicBezTo>
                    <a:pt x="2484" y="1014"/>
                    <a:pt x="2483" y="1014"/>
                    <a:pt x="2482" y="1014"/>
                  </a:cubicBezTo>
                  <a:cubicBezTo>
                    <a:pt x="2482" y="1015"/>
                    <a:pt x="2481" y="1015"/>
                    <a:pt x="2479" y="1015"/>
                  </a:cubicBezTo>
                  <a:cubicBezTo>
                    <a:pt x="2478" y="1016"/>
                    <a:pt x="2476" y="1016"/>
                    <a:pt x="2474" y="1017"/>
                  </a:cubicBezTo>
                  <a:cubicBezTo>
                    <a:pt x="2473" y="1017"/>
                    <a:pt x="2472" y="1018"/>
                    <a:pt x="2471" y="1018"/>
                  </a:cubicBezTo>
                  <a:cubicBezTo>
                    <a:pt x="2470" y="1018"/>
                    <a:pt x="2469" y="1018"/>
                    <a:pt x="2468" y="1019"/>
                  </a:cubicBezTo>
                  <a:cubicBezTo>
                    <a:pt x="2467" y="1019"/>
                    <a:pt x="2465" y="1019"/>
                    <a:pt x="2464" y="1020"/>
                  </a:cubicBezTo>
                  <a:cubicBezTo>
                    <a:pt x="2463" y="1020"/>
                    <a:pt x="2463" y="1020"/>
                    <a:pt x="2462" y="1020"/>
                  </a:cubicBezTo>
                  <a:cubicBezTo>
                    <a:pt x="2461" y="1020"/>
                    <a:pt x="2461" y="1020"/>
                    <a:pt x="2460" y="1020"/>
                  </a:cubicBezTo>
                  <a:cubicBezTo>
                    <a:pt x="2459" y="1020"/>
                    <a:pt x="2457" y="1021"/>
                    <a:pt x="2456" y="1021"/>
                  </a:cubicBezTo>
                  <a:cubicBezTo>
                    <a:pt x="2455" y="1021"/>
                    <a:pt x="2455" y="1021"/>
                    <a:pt x="2454" y="1021"/>
                  </a:cubicBezTo>
                  <a:cubicBezTo>
                    <a:pt x="2453" y="1021"/>
                    <a:pt x="2452" y="1021"/>
                    <a:pt x="2452" y="1021"/>
                  </a:cubicBezTo>
                  <a:cubicBezTo>
                    <a:pt x="2451" y="1021"/>
                    <a:pt x="2450" y="1021"/>
                    <a:pt x="2449" y="1021"/>
                  </a:cubicBezTo>
                  <a:cubicBezTo>
                    <a:pt x="2449" y="1021"/>
                    <a:pt x="2448" y="1021"/>
                    <a:pt x="2447" y="1021"/>
                  </a:cubicBezTo>
                  <a:cubicBezTo>
                    <a:pt x="2446" y="1021"/>
                    <a:pt x="2446" y="1021"/>
                    <a:pt x="2446" y="1021"/>
                  </a:cubicBezTo>
                  <a:cubicBezTo>
                    <a:pt x="2445" y="1021"/>
                    <a:pt x="2445" y="1021"/>
                    <a:pt x="2445" y="1021"/>
                  </a:cubicBezTo>
                  <a:cubicBezTo>
                    <a:pt x="2445" y="1021"/>
                    <a:pt x="2445" y="1021"/>
                    <a:pt x="2445" y="1021"/>
                  </a:cubicBezTo>
                  <a:cubicBezTo>
                    <a:pt x="2445" y="1021"/>
                    <a:pt x="2445" y="1021"/>
                    <a:pt x="2445" y="1021"/>
                  </a:cubicBezTo>
                  <a:cubicBezTo>
                    <a:pt x="2445" y="1021"/>
                    <a:pt x="2445" y="1021"/>
                    <a:pt x="2446" y="1021"/>
                  </a:cubicBezTo>
                  <a:close/>
                  <a:moveTo>
                    <a:pt x="2003" y="715"/>
                  </a:moveTo>
                  <a:cubicBezTo>
                    <a:pt x="2013" y="702"/>
                    <a:pt x="2015" y="686"/>
                    <a:pt x="2025" y="674"/>
                  </a:cubicBezTo>
                  <a:cubicBezTo>
                    <a:pt x="2028" y="671"/>
                    <a:pt x="2030" y="668"/>
                    <a:pt x="2033" y="665"/>
                  </a:cubicBezTo>
                  <a:cubicBezTo>
                    <a:pt x="2033" y="666"/>
                    <a:pt x="2033" y="667"/>
                    <a:pt x="2033" y="667"/>
                  </a:cubicBezTo>
                  <a:cubicBezTo>
                    <a:pt x="2033" y="668"/>
                    <a:pt x="2033" y="669"/>
                    <a:pt x="2033" y="669"/>
                  </a:cubicBezTo>
                  <a:cubicBezTo>
                    <a:pt x="2033" y="670"/>
                    <a:pt x="2033" y="670"/>
                    <a:pt x="2033" y="670"/>
                  </a:cubicBezTo>
                  <a:cubicBezTo>
                    <a:pt x="2033" y="670"/>
                    <a:pt x="2033" y="670"/>
                    <a:pt x="2033" y="670"/>
                  </a:cubicBezTo>
                  <a:cubicBezTo>
                    <a:pt x="2032" y="670"/>
                    <a:pt x="2032" y="671"/>
                    <a:pt x="2032" y="672"/>
                  </a:cubicBezTo>
                  <a:cubicBezTo>
                    <a:pt x="2031" y="673"/>
                    <a:pt x="2030" y="675"/>
                    <a:pt x="2029" y="676"/>
                  </a:cubicBezTo>
                  <a:cubicBezTo>
                    <a:pt x="2027" y="679"/>
                    <a:pt x="2026" y="682"/>
                    <a:pt x="2024" y="686"/>
                  </a:cubicBezTo>
                  <a:cubicBezTo>
                    <a:pt x="2024" y="686"/>
                    <a:pt x="2024" y="687"/>
                    <a:pt x="2024" y="688"/>
                  </a:cubicBezTo>
                  <a:cubicBezTo>
                    <a:pt x="2023" y="689"/>
                    <a:pt x="2023" y="690"/>
                    <a:pt x="2023" y="691"/>
                  </a:cubicBezTo>
                  <a:cubicBezTo>
                    <a:pt x="2023" y="692"/>
                    <a:pt x="2022" y="692"/>
                    <a:pt x="2022" y="693"/>
                  </a:cubicBezTo>
                  <a:cubicBezTo>
                    <a:pt x="2022" y="695"/>
                    <a:pt x="2022" y="695"/>
                    <a:pt x="2022" y="695"/>
                  </a:cubicBezTo>
                  <a:cubicBezTo>
                    <a:pt x="2022" y="695"/>
                    <a:pt x="2022" y="695"/>
                    <a:pt x="2022" y="696"/>
                  </a:cubicBezTo>
                  <a:cubicBezTo>
                    <a:pt x="2021" y="699"/>
                    <a:pt x="2021" y="703"/>
                    <a:pt x="2021" y="707"/>
                  </a:cubicBezTo>
                  <a:cubicBezTo>
                    <a:pt x="2021" y="707"/>
                    <a:pt x="2021" y="708"/>
                    <a:pt x="2021" y="709"/>
                  </a:cubicBezTo>
                  <a:cubicBezTo>
                    <a:pt x="2021" y="710"/>
                    <a:pt x="2021" y="711"/>
                    <a:pt x="2021" y="712"/>
                  </a:cubicBezTo>
                  <a:cubicBezTo>
                    <a:pt x="2021" y="713"/>
                    <a:pt x="2021" y="714"/>
                    <a:pt x="2021" y="714"/>
                  </a:cubicBezTo>
                  <a:cubicBezTo>
                    <a:pt x="2021" y="715"/>
                    <a:pt x="2021" y="716"/>
                    <a:pt x="2021" y="717"/>
                  </a:cubicBezTo>
                  <a:cubicBezTo>
                    <a:pt x="2022" y="718"/>
                    <a:pt x="2022" y="720"/>
                    <a:pt x="2022" y="721"/>
                  </a:cubicBezTo>
                  <a:cubicBezTo>
                    <a:pt x="2022" y="722"/>
                    <a:pt x="2022" y="722"/>
                    <a:pt x="2022" y="722"/>
                  </a:cubicBezTo>
                  <a:cubicBezTo>
                    <a:pt x="2022" y="723"/>
                    <a:pt x="2022" y="723"/>
                    <a:pt x="2022" y="723"/>
                  </a:cubicBezTo>
                  <a:cubicBezTo>
                    <a:pt x="2022" y="724"/>
                    <a:pt x="2022" y="724"/>
                    <a:pt x="2022" y="724"/>
                  </a:cubicBezTo>
                  <a:cubicBezTo>
                    <a:pt x="2022" y="724"/>
                    <a:pt x="2022" y="724"/>
                    <a:pt x="2022" y="725"/>
                  </a:cubicBezTo>
                  <a:cubicBezTo>
                    <a:pt x="2021" y="725"/>
                    <a:pt x="2021" y="725"/>
                    <a:pt x="2021" y="726"/>
                  </a:cubicBezTo>
                  <a:cubicBezTo>
                    <a:pt x="2020" y="728"/>
                    <a:pt x="2019" y="730"/>
                    <a:pt x="2017" y="732"/>
                  </a:cubicBezTo>
                  <a:cubicBezTo>
                    <a:pt x="2016" y="733"/>
                    <a:pt x="2015" y="734"/>
                    <a:pt x="2015" y="735"/>
                  </a:cubicBezTo>
                  <a:cubicBezTo>
                    <a:pt x="2014" y="735"/>
                    <a:pt x="2014" y="735"/>
                    <a:pt x="2013" y="736"/>
                  </a:cubicBezTo>
                  <a:cubicBezTo>
                    <a:pt x="2013" y="736"/>
                    <a:pt x="2013" y="737"/>
                    <a:pt x="2012" y="737"/>
                  </a:cubicBezTo>
                  <a:cubicBezTo>
                    <a:pt x="2011" y="738"/>
                    <a:pt x="2009" y="739"/>
                    <a:pt x="2008" y="740"/>
                  </a:cubicBezTo>
                  <a:cubicBezTo>
                    <a:pt x="2007" y="741"/>
                    <a:pt x="2006" y="742"/>
                    <a:pt x="2006" y="742"/>
                  </a:cubicBezTo>
                  <a:cubicBezTo>
                    <a:pt x="1998" y="744"/>
                    <a:pt x="1991" y="746"/>
                    <a:pt x="1984" y="748"/>
                  </a:cubicBezTo>
                  <a:cubicBezTo>
                    <a:pt x="1973" y="752"/>
                    <a:pt x="1962" y="755"/>
                    <a:pt x="1952" y="757"/>
                  </a:cubicBezTo>
                  <a:cubicBezTo>
                    <a:pt x="1952" y="757"/>
                    <a:pt x="1953" y="757"/>
                    <a:pt x="1953" y="757"/>
                  </a:cubicBezTo>
                  <a:cubicBezTo>
                    <a:pt x="1968" y="743"/>
                    <a:pt x="1991" y="731"/>
                    <a:pt x="2003" y="715"/>
                  </a:cubicBezTo>
                  <a:close/>
                  <a:moveTo>
                    <a:pt x="272" y="1185"/>
                  </a:moveTo>
                  <a:cubicBezTo>
                    <a:pt x="271" y="1186"/>
                    <a:pt x="270" y="1186"/>
                    <a:pt x="269" y="1187"/>
                  </a:cubicBezTo>
                  <a:cubicBezTo>
                    <a:pt x="268" y="1187"/>
                    <a:pt x="268" y="1187"/>
                    <a:pt x="268" y="1187"/>
                  </a:cubicBezTo>
                  <a:cubicBezTo>
                    <a:pt x="268" y="1187"/>
                    <a:pt x="268" y="1187"/>
                    <a:pt x="268" y="1187"/>
                  </a:cubicBezTo>
                  <a:cubicBezTo>
                    <a:pt x="267" y="1187"/>
                    <a:pt x="267" y="1187"/>
                    <a:pt x="267" y="1187"/>
                  </a:cubicBezTo>
                  <a:cubicBezTo>
                    <a:pt x="267" y="1188"/>
                    <a:pt x="266" y="1188"/>
                    <a:pt x="266" y="1188"/>
                  </a:cubicBezTo>
                  <a:cubicBezTo>
                    <a:pt x="264" y="1189"/>
                    <a:pt x="262" y="1190"/>
                    <a:pt x="261" y="1192"/>
                  </a:cubicBezTo>
                  <a:cubicBezTo>
                    <a:pt x="260" y="1192"/>
                    <a:pt x="259" y="1193"/>
                    <a:pt x="258" y="1194"/>
                  </a:cubicBezTo>
                  <a:cubicBezTo>
                    <a:pt x="258" y="1194"/>
                    <a:pt x="257" y="1194"/>
                    <a:pt x="257" y="1193"/>
                  </a:cubicBezTo>
                  <a:cubicBezTo>
                    <a:pt x="257" y="1193"/>
                    <a:pt x="256" y="1193"/>
                    <a:pt x="256" y="1193"/>
                  </a:cubicBezTo>
                  <a:cubicBezTo>
                    <a:pt x="255" y="1193"/>
                    <a:pt x="255" y="1193"/>
                    <a:pt x="255" y="1193"/>
                  </a:cubicBezTo>
                  <a:cubicBezTo>
                    <a:pt x="255" y="1193"/>
                    <a:pt x="254" y="1193"/>
                    <a:pt x="254" y="1193"/>
                  </a:cubicBezTo>
                  <a:cubicBezTo>
                    <a:pt x="254" y="1193"/>
                    <a:pt x="253" y="1193"/>
                    <a:pt x="253" y="1193"/>
                  </a:cubicBezTo>
                  <a:cubicBezTo>
                    <a:pt x="252" y="1192"/>
                    <a:pt x="251" y="1192"/>
                    <a:pt x="251" y="1192"/>
                  </a:cubicBezTo>
                  <a:cubicBezTo>
                    <a:pt x="251" y="1192"/>
                    <a:pt x="250" y="1192"/>
                    <a:pt x="250" y="1192"/>
                  </a:cubicBezTo>
                  <a:cubicBezTo>
                    <a:pt x="250" y="1192"/>
                    <a:pt x="249" y="1192"/>
                    <a:pt x="249" y="1192"/>
                  </a:cubicBezTo>
                  <a:cubicBezTo>
                    <a:pt x="248" y="1192"/>
                    <a:pt x="248" y="1192"/>
                    <a:pt x="247" y="1191"/>
                  </a:cubicBezTo>
                  <a:cubicBezTo>
                    <a:pt x="246" y="1191"/>
                    <a:pt x="245" y="1191"/>
                    <a:pt x="244" y="1190"/>
                  </a:cubicBezTo>
                  <a:cubicBezTo>
                    <a:pt x="255" y="1188"/>
                    <a:pt x="267" y="1184"/>
                    <a:pt x="274" y="1183"/>
                  </a:cubicBezTo>
                  <a:cubicBezTo>
                    <a:pt x="274" y="1183"/>
                    <a:pt x="274" y="1183"/>
                    <a:pt x="274" y="1184"/>
                  </a:cubicBezTo>
                  <a:cubicBezTo>
                    <a:pt x="275" y="1184"/>
                    <a:pt x="275" y="1184"/>
                    <a:pt x="275" y="1184"/>
                  </a:cubicBezTo>
                  <a:cubicBezTo>
                    <a:pt x="276" y="1184"/>
                    <a:pt x="276" y="1184"/>
                    <a:pt x="277" y="1184"/>
                  </a:cubicBezTo>
                  <a:cubicBezTo>
                    <a:pt x="277" y="1184"/>
                    <a:pt x="277" y="1184"/>
                    <a:pt x="277" y="1184"/>
                  </a:cubicBezTo>
                  <a:cubicBezTo>
                    <a:pt x="275" y="1184"/>
                    <a:pt x="274" y="1185"/>
                    <a:pt x="272" y="1185"/>
                  </a:cubicBezTo>
                  <a:close/>
                  <a:moveTo>
                    <a:pt x="277" y="1183"/>
                  </a:moveTo>
                  <a:cubicBezTo>
                    <a:pt x="278" y="1184"/>
                    <a:pt x="278" y="1184"/>
                    <a:pt x="279" y="1184"/>
                  </a:cubicBezTo>
                  <a:cubicBezTo>
                    <a:pt x="279" y="1184"/>
                    <a:pt x="278" y="1184"/>
                    <a:pt x="278" y="1184"/>
                  </a:cubicBezTo>
                  <a:cubicBezTo>
                    <a:pt x="278" y="1184"/>
                    <a:pt x="277" y="1184"/>
                    <a:pt x="277" y="1183"/>
                  </a:cubicBezTo>
                  <a:close/>
                  <a:moveTo>
                    <a:pt x="825" y="992"/>
                  </a:moveTo>
                  <a:cubicBezTo>
                    <a:pt x="827" y="991"/>
                    <a:pt x="829" y="991"/>
                    <a:pt x="831" y="991"/>
                  </a:cubicBezTo>
                  <a:cubicBezTo>
                    <a:pt x="835" y="991"/>
                    <a:pt x="839" y="990"/>
                    <a:pt x="843" y="990"/>
                  </a:cubicBezTo>
                  <a:cubicBezTo>
                    <a:pt x="846" y="989"/>
                    <a:pt x="850" y="989"/>
                    <a:pt x="854" y="990"/>
                  </a:cubicBezTo>
                  <a:cubicBezTo>
                    <a:pt x="855" y="990"/>
                    <a:pt x="855" y="990"/>
                    <a:pt x="855" y="990"/>
                  </a:cubicBezTo>
                  <a:cubicBezTo>
                    <a:pt x="855" y="990"/>
                    <a:pt x="856" y="990"/>
                    <a:pt x="856" y="991"/>
                  </a:cubicBezTo>
                  <a:cubicBezTo>
                    <a:pt x="857" y="991"/>
                    <a:pt x="857" y="991"/>
                    <a:pt x="857" y="991"/>
                  </a:cubicBezTo>
                  <a:cubicBezTo>
                    <a:pt x="857" y="991"/>
                    <a:pt x="857" y="991"/>
                    <a:pt x="857" y="991"/>
                  </a:cubicBezTo>
                  <a:cubicBezTo>
                    <a:pt x="857" y="991"/>
                    <a:pt x="857" y="991"/>
                    <a:pt x="857" y="991"/>
                  </a:cubicBezTo>
                  <a:cubicBezTo>
                    <a:pt x="859" y="991"/>
                    <a:pt x="859" y="991"/>
                    <a:pt x="859" y="991"/>
                  </a:cubicBezTo>
                  <a:cubicBezTo>
                    <a:pt x="860" y="992"/>
                    <a:pt x="861" y="992"/>
                    <a:pt x="861" y="992"/>
                  </a:cubicBezTo>
                  <a:cubicBezTo>
                    <a:pt x="862" y="993"/>
                    <a:pt x="863" y="993"/>
                    <a:pt x="864" y="993"/>
                  </a:cubicBezTo>
                  <a:cubicBezTo>
                    <a:pt x="871" y="996"/>
                    <a:pt x="878" y="999"/>
                    <a:pt x="884" y="1002"/>
                  </a:cubicBezTo>
                  <a:cubicBezTo>
                    <a:pt x="886" y="1003"/>
                    <a:pt x="888" y="1003"/>
                    <a:pt x="889" y="1004"/>
                  </a:cubicBezTo>
                  <a:cubicBezTo>
                    <a:pt x="886" y="1005"/>
                    <a:pt x="883" y="1005"/>
                    <a:pt x="880" y="1005"/>
                  </a:cubicBezTo>
                  <a:cubicBezTo>
                    <a:pt x="861" y="1006"/>
                    <a:pt x="841" y="1008"/>
                    <a:pt x="822" y="1011"/>
                  </a:cubicBezTo>
                  <a:cubicBezTo>
                    <a:pt x="821" y="1009"/>
                    <a:pt x="820" y="1006"/>
                    <a:pt x="817" y="1003"/>
                  </a:cubicBezTo>
                  <a:cubicBezTo>
                    <a:pt x="817" y="1003"/>
                    <a:pt x="817" y="1003"/>
                    <a:pt x="818" y="1003"/>
                  </a:cubicBezTo>
                  <a:cubicBezTo>
                    <a:pt x="818" y="1002"/>
                    <a:pt x="818" y="1002"/>
                    <a:pt x="818" y="1001"/>
                  </a:cubicBezTo>
                  <a:cubicBezTo>
                    <a:pt x="819" y="1000"/>
                    <a:pt x="819" y="1000"/>
                    <a:pt x="820" y="999"/>
                  </a:cubicBezTo>
                  <a:cubicBezTo>
                    <a:pt x="820" y="999"/>
                    <a:pt x="820" y="998"/>
                    <a:pt x="821" y="997"/>
                  </a:cubicBezTo>
                  <a:cubicBezTo>
                    <a:pt x="821" y="997"/>
                    <a:pt x="822" y="996"/>
                    <a:pt x="822" y="996"/>
                  </a:cubicBezTo>
                  <a:cubicBezTo>
                    <a:pt x="822" y="995"/>
                    <a:pt x="823" y="995"/>
                    <a:pt x="823" y="995"/>
                  </a:cubicBezTo>
                  <a:cubicBezTo>
                    <a:pt x="823" y="994"/>
                    <a:pt x="823" y="994"/>
                    <a:pt x="823" y="994"/>
                  </a:cubicBezTo>
                  <a:cubicBezTo>
                    <a:pt x="823" y="994"/>
                    <a:pt x="824" y="994"/>
                    <a:pt x="824" y="994"/>
                  </a:cubicBezTo>
                  <a:cubicBezTo>
                    <a:pt x="824" y="994"/>
                    <a:pt x="824" y="994"/>
                    <a:pt x="824" y="993"/>
                  </a:cubicBezTo>
                  <a:cubicBezTo>
                    <a:pt x="824" y="993"/>
                    <a:pt x="824" y="993"/>
                    <a:pt x="824" y="992"/>
                  </a:cubicBezTo>
                  <a:cubicBezTo>
                    <a:pt x="825" y="992"/>
                    <a:pt x="825" y="992"/>
                    <a:pt x="825" y="992"/>
                  </a:cubicBezTo>
                  <a:close/>
                  <a:moveTo>
                    <a:pt x="804" y="986"/>
                  </a:moveTo>
                  <a:cubicBezTo>
                    <a:pt x="805" y="987"/>
                    <a:pt x="806" y="987"/>
                    <a:pt x="807" y="987"/>
                  </a:cubicBezTo>
                  <a:cubicBezTo>
                    <a:pt x="809" y="988"/>
                    <a:pt x="811" y="989"/>
                    <a:pt x="813" y="990"/>
                  </a:cubicBezTo>
                  <a:cubicBezTo>
                    <a:pt x="814" y="990"/>
                    <a:pt x="814" y="990"/>
                    <a:pt x="815" y="990"/>
                  </a:cubicBezTo>
                  <a:cubicBezTo>
                    <a:pt x="815" y="990"/>
                    <a:pt x="815" y="990"/>
                    <a:pt x="815" y="990"/>
                  </a:cubicBezTo>
                  <a:cubicBezTo>
                    <a:pt x="816" y="991"/>
                    <a:pt x="816" y="991"/>
                    <a:pt x="816" y="991"/>
                  </a:cubicBezTo>
                  <a:cubicBezTo>
                    <a:pt x="816" y="991"/>
                    <a:pt x="816" y="991"/>
                    <a:pt x="816" y="991"/>
                  </a:cubicBezTo>
                  <a:cubicBezTo>
                    <a:pt x="817" y="991"/>
                    <a:pt x="818" y="991"/>
                    <a:pt x="819" y="991"/>
                  </a:cubicBezTo>
                  <a:cubicBezTo>
                    <a:pt x="821" y="991"/>
                    <a:pt x="823" y="992"/>
                    <a:pt x="824" y="992"/>
                  </a:cubicBezTo>
                  <a:cubicBezTo>
                    <a:pt x="824" y="992"/>
                    <a:pt x="824" y="992"/>
                    <a:pt x="824" y="992"/>
                  </a:cubicBezTo>
                  <a:cubicBezTo>
                    <a:pt x="824" y="992"/>
                    <a:pt x="823" y="992"/>
                    <a:pt x="823" y="992"/>
                  </a:cubicBezTo>
                  <a:cubicBezTo>
                    <a:pt x="822" y="992"/>
                    <a:pt x="822" y="992"/>
                    <a:pt x="822" y="993"/>
                  </a:cubicBezTo>
                  <a:cubicBezTo>
                    <a:pt x="822" y="993"/>
                    <a:pt x="822" y="993"/>
                    <a:pt x="822" y="993"/>
                  </a:cubicBezTo>
                  <a:cubicBezTo>
                    <a:pt x="822" y="993"/>
                    <a:pt x="821" y="993"/>
                    <a:pt x="821" y="993"/>
                  </a:cubicBezTo>
                  <a:cubicBezTo>
                    <a:pt x="821" y="994"/>
                    <a:pt x="821" y="994"/>
                    <a:pt x="820" y="995"/>
                  </a:cubicBezTo>
                  <a:cubicBezTo>
                    <a:pt x="820" y="995"/>
                    <a:pt x="819" y="996"/>
                    <a:pt x="819" y="996"/>
                  </a:cubicBezTo>
                  <a:cubicBezTo>
                    <a:pt x="819" y="997"/>
                    <a:pt x="818" y="997"/>
                    <a:pt x="818" y="998"/>
                  </a:cubicBezTo>
                  <a:cubicBezTo>
                    <a:pt x="817" y="999"/>
                    <a:pt x="817" y="999"/>
                    <a:pt x="817" y="1000"/>
                  </a:cubicBezTo>
                  <a:cubicBezTo>
                    <a:pt x="816" y="1000"/>
                    <a:pt x="816" y="1001"/>
                    <a:pt x="816" y="1001"/>
                  </a:cubicBezTo>
                  <a:cubicBezTo>
                    <a:pt x="816" y="1001"/>
                    <a:pt x="816" y="1001"/>
                    <a:pt x="816" y="1001"/>
                  </a:cubicBezTo>
                  <a:cubicBezTo>
                    <a:pt x="815" y="1002"/>
                    <a:pt x="815" y="1002"/>
                    <a:pt x="815" y="1002"/>
                  </a:cubicBezTo>
                  <a:cubicBezTo>
                    <a:pt x="806" y="1002"/>
                    <a:pt x="805" y="1007"/>
                    <a:pt x="805" y="1013"/>
                  </a:cubicBezTo>
                  <a:cubicBezTo>
                    <a:pt x="798" y="1014"/>
                    <a:pt x="791" y="1015"/>
                    <a:pt x="785" y="1016"/>
                  </a:cubicBezTo>
                  <a:cubicBezTo>
                    <a:pt x="787" y="1012"/>
                    <a:pt x="786" y="1004"/>
                    <a:pt x="783" y="999"/>
                  </a:cubicBezTo>
                  <a:cubicBezTo>
                    <a:pt x="784" y="998"/>
                    <a:pt x="785" y="998"/>
                    <a:pt x="785" y="997"/>
                  </a:cubicBezTo>
                  <a:cubicBezTo>
                    <a:pt x="786" y="996"/>
                    <a:pt x="787" y="995"/>
                    <a:pt x="788" y="994"/>
                  </a:cubicBezTo>
                  <a:cubicBezTo>
                    <a:pt x="789" y="994"/>
                    <a:pt x="790" y="993"/>
                    <a:pt x="791" y="992"/>
                  </a:cubicBezTo>
                  <a:cubicBezTo>
                    <a:pt x="792" y="991"/>
                    <a:pt x="794" y="991"/>
                    <a:pt x="795" y="990"/>
                  </a:cubicBezTo>
                  <a:cubicBezTo>
                    <a:pt x="795" y="990"/>
                    <a:pt x="796" y="990"/>
                    <a:pt x="796" y="989"/>
                  </a:cubicBezTo>
                  <a:cubicBezTo>
                    <a:pt x="797" y="989"/>
                    <a:pt x="797" y="989"/>
                    <a:pt x="797" y="989"/>
                  </a:cubicBezTo>
                  <a:cubicBezTo>
                    <a:pt x="797" y="989"/>
                    <a:pt x="798" y="989"/>
                    <a:pt x="798" y="989"/>
                  </a:cubicBezTo>
                  <a:cubicBezTo>
                    <a:pt x="798" y="988"/>
                    <a:pt x="799" y="988"/>
                    <a:pt x="799" y="988"/>
                  </a:cubicBezTo>
                  <a:cubicBezTo>
                    <a:pt x="800" y="988"/>
                    <a:pt x="800" y="988"/>
                    <a:pt x="801" y="987"/>
                  </a:cubicBezTo>
                  <a:cubicBezTo>
                    <a:pt x="801" y="987"/>
                    <a:pt x="801" y="987"/>
                    <a:pt x="802" y="987"/>
                  </a:cubicBezTo>
                  <a:cubicBezTo>
                    <a:pt x="802" y="987"/>
                    <a:pt x="802" y="987"/>
                    <a:pt x="802" y="987"/>
                  </a:cubicBezTo>
                  <a:cubicBezTo>
                    <a:pt x="803" y="987"/>
                    <a:pt x="803" y="987"/>
                    <a:pt x="804" y="986"/>
                  </a:cubicBezTo>
                  <a:cubicBezTo>
                    <a:pt x="804" y="986"/>
                    <a:pt x="804" y="986"/>
                    <a:pt x="804" y="986"/>
                  </a:cubicBezTo>
                  <a:close/>
                  <a:moveTo>
                    <a:pt x="717" y="1005"/>
                  </a:moveTo>
                  <a:cubicBezTo>
                    <a:pt x="717" y="1004"/>
                    <a:pt x="717" y="1003"/>
                    <a:pt x="717" y="1003"/>
                  </a:cubicBezTo>
                  <a:cubicBezTo>
                    <a:pt x="717" y="1002"/>
                    <a:pt x="717" y="1002"/>
                    <a:pt x="717" y="1001"/>
                  </a:cubicBezTo>
                  <a:cubicBezTo>
                    <a:pt x="717" y="1000"/>
                    <a:pt x="718" y="1000"/>
                    <a:pt x="718" y="999"/>
                  </a:cubicBezTo>
                  <a:cubicBezTo>
                    <a:pt x="718" y="999"/>
                    <a:pt x="718" y="998"/>
                    <a:pt x="718" y="998"/>
                  </a:cubicBezTo>
                  <a:cubicBezTo>
                    <a:pt x="718" y="998"/>
                    <a:pt x="718" y="997"/>
                    <a:pt x="718" y="997"/>
                  </a:cubicBezTo>
                  <a:cubicBezTo>
                    <a:pt x="718" y="997"/>
                    <a:pt x="718" y="997"/>
                    <a:pt x="718" y="997"/>
                  </a:cubicBezTo>
                  <a:cubicBezTo>
                    <a:pt x="718" y="997"/>
                    <a:pt x="718" y="997"/>
                    <a:pt x="718" y="997"/>
                  </a:cubicBezTo>
                  <a:cubicBezTo>
                    <a:pt x="718" y="997"/>
                    <a:pt x="718" y="997"/>
                    <a:pt x="718" y="997"/>
                  </a:cubicBezTo>
                  <a:cubicBezTo>
                    <a:pt x="721" y="994"/>
                    <a:pt x="723" y="992"/>
                    <a:pt x="727" y="989"/>
                  </a:cubicBezTo>
                  <a:cubicBezTo>
                    <a:pt x="729" y="988"/>
                    <a:pt x="731" y="986"/>
                    <a:pt x="733" y="985"/>
                  </a:cubicBezTo>
                  <a:cubicBezTo>
                    <a:pt x="734" y="985"/>
                    <a:pt x="735" y="984"/>
                    <a:pt x="737" y="983"/>
                  </a:cubicBezTo>
                  <a:cubicBezTo>
                    <a:pt x="738" y="982"/>
                    <a:pt x="739" y="982"/>
                    <a:pt x="740" y="981"/>
                  </a:cubicBezTo>
                  <a:cubicBezTo>
                    <a:pt x="745" y="979"/>
                    <a:pt x="751" y="976"/>
                    <a:pt x="757" y="974"/>
                  </a:cubicBezTo>
                  <a:cubicBezTo>
                    <a:pt x="760" y="973"/>
                    <a:pt x="763" y="972"/>
                    <a:pt x="767" y="972"/>
                  </a:cubicBezTo>
                  <a:cubicBezTo>
                    <a:pt x="770" y="971"/>
                    <a:pt x="773" y="971"/>
                    <a:pt x="777" y="972"/>
                  </a:cubicBezTo>
                  <a:cubicBezTo>
                    <a:pt x="780" y="972"/>
                    <a:pt x="784" y="974"/>
                    <a:pt x="787" y="975"/>
                  </a:cubicBezTo>
                  <a:cubicBezTo>
                    <a:pt x="790" y="977"/>
                    <a:pt x="793" y="979"/>
                    <a:pt x="797" y="981"/>
                  </a:cubicBezTo>
                  <a:cubicBezTo>
                    <a:pt x="799" y="983"/>
                    <a:pt x="800" y="984"/>
                    <a:pt x="802" y="985"/>
                  </a:cubicBezTo>
                  <a:cubicBezTo>
                    <a:pt x="802" y="985"/>
                    <a:pt x="802" y="985"/>
                    <a:pt x="802" y="985"/>
                  </a:cubicBezTo>
                  <a:cubicBezTo>
                    <a:pt x="801" y="985"/>
                    <a:pt x="801" y="985"/>
                    <a:pt x="801" y="985"/>
                  </a:cubicBezTo>
                  <a:cubicBezTo>
                    <a:pt x="801" y="985"/>
                    <a:pt x="800" y="985"/>
                    <a:pt x="800" y="985"/>
                  </a:cubicBezTo>
                  <a:cubicBezTo>
                    <a:pt x="800" y="986"/>
                    <a:pt x="799" y="986"/>
                    <a:pt x="799" y="986"/>
                  </a:cubicBezTo>
                  <a:cubicBezTo>
                    <a:pt x="798" y="986"/>
                    <a:pt x="798" y="986"/>
                    <a:pt x="797" y="987"/>
                  </a:cubicBezTo>
                  <a:cubicBezTo>
                    <a:pt x="797" y="987"/>
                    <a:pt x="796" y="987"/>
                    <a:pt x="796" y="987"/>
                  </a:cubicBezTo>
                  <a:cubicBezTo>
                    <a:pt x="796" y="987"/>
                    <a:pt x="796" y="987"/>
                    <a:pt x="795" y="987"/>
                  </a:cubicBezTo>
                  <a:cubicBezTo>
                    <a:pt x="795" y="988"/>
                    <a:pt x="794" y="988"/>
                    <a:pt x="794" y="988"/>
                  </a:cubicBezTo>
                  <a:cubicBezTo>
                    <a:pt x="792" y="989"/>
                    <a:pt x="791" y="989"/>
                    <a:pt x="790" y="990"/>
                  </a:cubicBezTo>
                  <a:cubicBezTo>
                    <a:pt x="789" y="991"/>
                    <a:pt x="788" y="992"/>
                    <a:pt x="787" y="993"/>
                  </a:cubicBezTo>
                  <a:cubicBezTo>
                    <a:pt x="786" y="993"/>
                    <a:pt x="785" y="994"/>
                    <a:pt x="784" y="995"/>
                  </a:cubicBezTo>
                  <a:cubicBezTo>
                    <a:pt x="783" y="996"/>
                    <a:pt x="783" y="996"/>
                    <a:pt x="782" y="997"/>
                  </a:cubicBezTo>
                  <a:cubicBezTo>
                    <a:pt x="781" y="995"/>
                    <a:pt x="781" y="995"/>
                    <a:pt x="781" y="995"/>
                  </a:cubicBezTo>
                  <a:cubicBezTo>
                    <a:pt x="781" y="996"/>
                    <a:pt x="782" y="996"/>
                    <a:pt x="782" y="997"/>
                  </a:cubicBezTo>
                  <a:cubicBezTo>
                    <a:pt x="782" y="997"/>
                    <a:pt x="782" y="997"/>
                    <a:pt x="782" y="997"/>
                  </a:cubicBezTo>
                  <a:cubicBezTo>
                    <a:pt x="765" y="991"/>
                    <a:pt x="766" y="1008"/>
                    <a:pt x="764" y="1019"/>
                  </a:cubicBezTo>
                  <a:cubicBezTo>
                    <a:pt x="751" y="1021"/>
                    <a:pt x="740" y="1022"/>
                    <a:pt x="722" y="1018"/>
                  </a:cubicBezTo>
                  <a:cubicBezTo>
                    <a:pt x="722" y="1014"/>
                    <a:pt x="720" y="1010"/>
                    <a:pt x="717" y="1007"/>
                  </a:cubicBezTo>
                  <a:cubicBezTo>
                    <a:pt x="717" y="1006"/>
                    <a:pt x="717" y="1005"/>
                    <a:pt x="717" y="1005"/>
                  </a:cubicBezTo>
                  <a:close/>
                  <a:moveTo>
                    <a:pt x="842" y="1122"/>
                  </a:moveTo>
                  <a:cubicBezTo>
                    <a:pt x="809" y="1121"/>
                    <a:pt x="794" y="1110"/>
                    <a:pt x="766" y="1097"/>
                  </a:cubicBezTo>
                  <a:cubicBezTo>
                    <a:pt x="769" y="1108"/>
                    <a:pt x="779" y="1116"/>
                    <a:pt x="788" y="1123"/>
                  </a:cubicBezTo>
                  <a:cubicBezTo>
                    <a:pt x="766" y="1141"/>
                    <a:pt x="728" y="1123"/>
                    <a:pt x="707" y="1114"/>
                  </a:cubicBezTo>
                  <a:cubicBezTo>
                    <a:pt x="702" y="1112"/>
                    <a:pt x="691" y="1114"/>
                    <a:pt x="686" y="1111"/>
                  </a:cubicBezTo>
                  <a:cubicBezTo>
                    <a:pt x="682" y="1108"/>
                    <a:pt x="681" y="1097"/>
                    <a:pt x="677" y="1096"/>
                  </a:cubicBezTo>
                  <a:cubicBezTo>
                    <a:pt x="669" y="1091"/>
                    <a:pt x="651" y="1090"/>
                    <a:pt x="646" y="1080"/>
                  </a:cubicBezTo>
                  <a:cubicBezTo>
                    <a:pt x="657" y="1075"/>
                    <a:pt x="674" y="1056"/>
                    <a:pt x="684" y="1052"/>
                  </a:cubicBezTo>
                  <a:cubicBezTo>
                    <a:pt x="705" y="1045"/>
                    <a:pt x="712" y="1055"/>
                    <a:pt x="723" y="1056"/>
                  </a:cubicBezTo>
                  <a:cubicBezTo>
                    <a:pt x="752" y="1057"/>
                    <a:pt x="777" y="1054"/>
                    <a:pt x="810" y="1049"/>
                  </a:cubicBezTo>
                  <a:cubicBezTo>
                    <a:pt x="847" y="1045"/>
                    <a:pt x="875" y="1042"/>
                    <a:pt x="899" y="1049"/>
                  </a:cubicBezTo>
                  <a:cubicBezTo>
                    <a:pt x="911" y="1053"/>
                    <a:pt x="903" y="1095"/>
                    <a:pt x="923" y="1120"/>
                  </a:cubicBezTo>
                  <a:cubicBezTo>
                    <a:pt x="898" y="1124"/>
                    <a:pt x="867" y="1123"/>
                    <a:pt x="842" y="1122"/>
                  </a:cubicBezTo>
                  <a:close/>
                  <a:moveTo>
                    <a:pt x="1032" y="1170"/>
                  </a:moveTo>
                  <a:cubicBezTo>
                    <a:pt x="1021" y="1163"/>
                    <a:pt x="1003" y="1154"/>
                    <a:pt x="993" y="1146"/>
                  </a:cubicBezTo>
                  <a:cubicBezTo>
                    <a:pt x="985" y="1139"/>
                    <a:pt x="978" y="1132"/>
                    <a:pt x="972" y="1123"/>
                  </a:cubicBezTo>
                  <a:cubicBezTo>
                    <a:pt x="972" y="1123"/>
                    <a:pt x="972" y="1123"/>
                    <a:pt x="972" y="1123"/>
                  </a:cubicBezTo>
                  <a:cubicBezTo>
                    <a:pt x="973" y="1123"/>
                    <a:pt x="974" y="1123"/>
                    <a:pt x="975" y="1123"/>
                  </a:cubicBezTo>
                  <a:cubicBezTo>
                    <a:pt x="975" y="1122"/>
                    <a:pt x="976" y="1122"/>
                    <a:pt x="977" y="1122"/>
                  </a:cubicBezTo>
                  <a:cubicBezTo>
                    <a:pt x="978" y="1122"/>
                    <a:pt x="979" y="1122"/>
                    <a:pt x="980" y="1122"/>
                  </a:cubicBezTo>
                  <a:cubicBezTo>
                    <a:pt x="980" y="1122"/>
                    <a:pt x="981" y="1122"/>
                    <a:pt x="982" y="1122"/>
                  </a:cubicBezTo>
                  <a:cubicBezTo>
                    <a:pt x="983" y="1122"/>
                    <a:pt x="983" y="1122"/>
                    <a:pt x="984" y="1122"/>
                  </a:cubicBezTo>
                  <a:cubicBezTo>
                    <a:pt x="984" y="1122"/>
                    <a:pt x="984" y="1122"/>
                    <a:pt x="984" y="1122"/>
                  </a:cubicBezTo>
                  <a:cubicBezTo>
                    <a:pt x="984" y="1122"/>
                    <a:pt x="984" y="1122"/>
                    <a:pt x="984" y="1122"/>
                  </a:cubicBezTo>
                  <a:cubicBezTo>
                    <a:pt x="985" y="1123"/>
                    <a:pt x="986" y="1123"/>
                    <a:pt x="986" y="1124"/>
                  </a:cubicBezTo>
                  <a:cubicBezTo>
                    <a:pt x="987" y="1125"/>
                    <a:pt x="989" y="1126"/>
                    <a:pt x="990" y="1126"/>
                  </a:cubicBezTo>
                  <a:cubicBezTo>
                    <a:pt x="993" y="1128"/>
                    <a:pt x="996" y="1130"/>
                    <a:pt x="999" y="1131"/>
                  </a:cubicBezTo>
                  <a:cubicBezTo>
                    <a:pt x="999" y="1131"/>
                    <a:pt x="1000" y="1132"/>
                    <a:pt x="1001" y="1132"/>
                  </a:cubicBezTo>
                  <a:cubicBezTo>
                    <a:pt x="1002" y="1132"/>
                    <a:pt x="1003" y="1132"/>
                    <a:pt x="1003" y="1133"/>
                  </a:cubicBezTo>
                  <a:cubicBezTo>
                    <a:pt x="1004" y="1133"/>
                    <a:pt x="1005" y="1133"/>
                    <a:pt x="1006" y="1133"/>
                  </a:cubicBezTo>
                  <a:cubicBezTo>
                    <a:pt x="1007" y="1134"/>
                    <a:pt x="1007" y="1134"/>
                    <a:pt x="1007" y="1134"/>
                  </a:cubicBezTo>
                  <a:cubicBezTo>
                    <a:pt x="1007" y="1134"/>
                    <a:pt x="1008" y="1134"/>
                    <a:pt x="1008" y="1134"/>
                  </a:cubicBezTo>
                  <a:cubicBezTo>
                    <a:pt x="1011" y="1135"/>
                    <a:pt x="1014" y="1135"/>
                    <a:pt x="1017" y="1135"/>
                  </a:cubicBezTo>
                  <a:cubicBezTo>
                    <a:pt x="1018" y="1135"/>
                    <a:pt x="1019" y="1135"/>
                    <a:pt x="1020" y="1135"/>
                  </a:cubicBezTo>
                  <a:cubicBezTo>
                    <a:pt x="1020" y="1135"/>
                    <a:pt x="1021" y="1135"/>
                    <a:pt x="1022" y="1135"/>
                  </a:cubicBezTo>
                  <a:cubicBezTo>
                    <a:pt x="1023" y="1135"/>
                    <a:pt x="1023" y="1135"/>
                    <a:pt x="1024" y="1135"/>
                  </a:cubicBezTo>
                  <a:cubicBezTo>
                    <a:pt x="1025" y="1135"/>
                    <a:pt x="1026" y="1135"/>
                    <a:pt x="1026" y="1135"/>
                  </a:cubicBezTo>
                  <a:cubicBezTo>
                    <a:pt x="1028" y="1135"/>
                    <a:pt x="1029" y="1134"/>
                    <a:pt x="1030" y="1135"/>
                  </a:cubicBezTo>
                  <a:cubicBezTo>
                    <a:pt x="1030" y="1135"/>
                    <a:pt x="1031" y="1135"/>
                    <a:pt x="1031" y="1135"/>
                  </a:cubicBezTo>
                  <a:cubicBezTo>
                    <a:pt x="1032" y="1135"/>
                    <a:pt x="1032" y="1135"/>
                    <a:pt x="1032" y="1135"/>
                  </a:cubicBezTo>
                  <a:cubicBezTo>
                    <a:pt x="1032" y="1135"/>
                    <a:pt x="1032" y="1135"/>
                    <a:pt x="1032" y="1135"/>
                  </a:cubicBezTo>
                  <a:cubicBezTo>
                    <a:pt x="1032" y="1135"/>
                    <a:pt x="1033" y="1135"/>
                    <a:pt x="1033" y="1135"/>
                  </a:cubicBezTo>
                  <a:cubicBezTo>
                    <a:pt x="1033" y="1135"/>
                    <a:pt x="1034" y="1135"/>
                    <a:pt x="1034" y="1135"/>
                  </a:cubicBezTo>
                  <a:cubicBezTo>
                    <a:pt x="1036" y="1136"/>
                    <a:pt x="1038" y="1138"/>
                    <a:pt x="1040" y="1139"/>
                  </a:cubicBezTo>
                  <a:cubicBezTo>
                    <a:pt x="1041" y="1140"/>
                    <a:pt x="1042" y="1141"/>
                    <a:pt x="1042" y="1142"/>
                  </a:cubicBezTo>
                  <a:cubicBezTo>
                    <a:pt x="1043" y="1142"/>
                    <a:pt x="1043" y="1143"/>
                    <a:pt x="1043" y="1143"/>
                  </a:cubicBezTo>
                  <a:cubicBezTo>
                    <a:pt x="1044" y="1144"/>
                    <a:pt x="1044" y="1144"/>
                    <a:pt x="1045" y="1144"/>
                  </a:cubicBezTo>
                  <a:cubicBezTo>
                    <a:pt x="1046" y="1146"/>
                    <a:pt x="1047" y="1147"/>
                    <a:pt x="1048" y="1149"/>
                  </a:cubicBezTo>
                  <a:cubicBezTo>
                    <a:pt x="1049" y="1149"/>
                    <a:pt x="1049" y="1150"/>
                    <a:pt x="1050" y="1151"/>
                  </a:cubicBezTo>
                  <a:cubicBezTo>
                    <a:pt x="1052" y="1158"/>
                    <a:pt x="1055" y="1165"/>
                    <a:pt x="1057" y="1172"/>
                  </a:cubicBezTo>
                  <a:cubicBezTo>
                    <a:pt x="1059" y="1179"/>
                    <a:pt x="1062" y="1186"/>
                    <a:pt x="1064" y="1192"/>
                  </a:cubicBezTo>
                  <a:cubicBezTo>
                    <a:pt x="1055" y="1183"/>
                    <a:pt x="1045" y="1177"/>
                    <a:pt x="1032" y="1170"/>
                  </a:cubicBezTo>
                  <a:close/>
                  <a:moveTo>
                    <a:pt x="1865" y="2007"/>
                  </a:moveTo>
                  <a:cubicBezTo>
                    <a:pt x="1865" y="2007"/>
                    <a:pt x="1865" y="2008"/>
                    <a:pt x="1865" y="2008"/>
                  </a:cubicBezTo>
                  <a:cubicBezTo>
                    <a:pt x="1866" y="2009"/>
                    <a:pt x="1868" y="2010"/>
                    <a:pt x="1869" y="2012"/>
                  </a:cubicBezTo>
                  <a:cubicBezTo>
                    <a:pt x="1869" y="2012"/>
                    <a:pt x="1870" y="2012"/>
                    <a:pt x="1870" y="2012"/>
                  </a:cubicBezTo>
                  <a:cubicBezTo>
                    <a:pt x="1869" y="2012"/>
                    <a:pt x="1869" y="2012"/>
                    <a:pt x="1868" y="2012"/>
                  </a:cubicBezTo>
                  <a:cubicBezTo>
                    <a:pt x="1867" y="2011"/>
                    <a:pt x="1865" y="2010"/>
                    <a:pt x="1864" y="2010"/>
                  </a:cubicBezTo>
                  <a:cubicBezTo>
                    <a:pt x="1862" y="2009"/>
                    <a:pt x="1861" y="2009"/>
                    <a:pt x="1860" y="2008"/>
                  </a:cubicBezTo>
                  <a:cubicBezTo>
                    <a:pt x="1858" y="2007"/>
                    <a:pt x="1856" y="2007"/>
                    <a:pt x="1855" y="2006"/>
                  </a:cubicBezTo>
                  <a:cubicBezTo>
                    <a:pt x="1858" y="2006"/>
                    <a:pt x="1861" y="2007"/>
                    <a:pt x="1865" y="2007"/>
                  </a:cubicBezTo>
                  <a:close/>
                  <a:moveTo>
                    <a:pt x="1672" y="846"/>
                  </a:moveTo>
                  <a:cubicBezTo>
                    <a:pt x="1673" y="846"/>
                    <a:pt x="1673" y="846"/>
                    <a:pt x="1673" y="846"/>
                  </a:cubicBezTo>
                  <a:cubicBezTo>
                    <a:pt x="1674" y="847"/>
                    <a:pt x="1674" y="847"/>
                    <a:pt x="1674" y="847"/>
                  </a:cubicBezTo>
                  <a:cubicBezTo>
                    <a:pt x="1675" y="847"/>
                    <a:pt x="1675" y="847"/>
                    <a:pt x="1675" y="847"/>
                  </a:cubicBezTo>
                  <a:cubicBezTo>
                    <a:pt x="1675" y="848"/>
                    <a:pt x="1675" y="848"/>
                    <a:pt x="1675" y="848"/>
                  </a:cubicBezTo>
                  <a:cubicBezTo>
                    <a:pt x="1676" y="848"/>
                    <a:pt x="1676" y="848"/>
                    <a:pt x="1676" y="849"/>
                  </a:cubicBezTo>
                  <a:cubicBezTo>
                    <a:pt x="1677" y="850"/>
                    <a:pt x="1678" y="851"/>
                    <a:pt x="1680" y="853"/>
                  </a:cubicBezTo>
                  <a:cubicBezTo>
                    <a:pt x="1680" y="854"/>
                    <a:pt x="1681" y="854"/>
                    <a:pt x="1681" y="855"/>
                  </a:cubicBezTo>
                  <a:cubicBezTo>
                    <a:pt x="1682" y="856"/>
                    <a:pt x="1683" y="857"/>
                    <a:pt x="1683" y="857"/>
                  </a:cubicBezTo>
                  <a:cubicBezTo>
                    <a:pt x="1684" y="858"/>
                    <a:pt x="1684" y="859"/>
                    <a:pt x="1685" y="860"/>
                  </a:cubicBezTo>
                  <a:cubicBezTo>
                    <a:pt x="1685" y="860"/>
                    <a:pt x="1685" y="860"/>
                    <a:pt x="1685" y="860"/>
                  </a:cubicBezTo>
                  <a:cubicBezTo>
                    <a:pt x="1673" y="857"/>
                    <a:pt x="1666" y="857"/>
                    <a:pt x="1650" y="859"/>
                  </a:cubicBezTo>
                  <a:cubicBezTo>
                    <a:pt x="1655" y="854"/>
                    <a:pt x="1660" y="849"/>
                    <a:pt x="1666" y="844"/>
                  </a:cubicBezTo>
                  <a:cubicBezTo>
                    <a:pt x="1668" y="844"/>
                    <a:pt x="1670" y="845"/>
                    <a:pt x="1672" y="846"/>
                  </a:cubicBezTo>
                  <a:close/>
                  <a:moveTo>
                    <a:pt x="1657" y="839"/>
                  </a:moveTo>
                  <a:cubicBezTo>
                    <a:pt x="1656" y="840"/>
                    <a:pt x="1655" y="840"/>
                    <a:pt x="1654" y="841"/>
                  </a:cubicBezTo>
                  <a:cubicBezTo>
                    <a:pt x="1654" y="841"/>
                    <a:pt x="1654" y="841"/>
                    <a:pt x="1654" y="841"/>
                  </a:cubicBezTo>
                  <a:cubicBezTo>
                    <a:pt x="1653" y="842"/>
                    <a:pt x="1651" y="842"/>
                    <a:pt x="1650" y="842"/>
                  </a:cubicBezTo>
                  <a:cubicBezTo>
                    <a:pt x="1652" y="841"/>
                    <a:pt x="1655" y="840"/>
                    <a:pt x="1657" y="839"/>
                  </a:cubicBezTo>
                  <a:close/>
                  <a:moveTo>
                    <a:pt x="1620" y="858"/>
                  </a:moveTo>
                  <a:cubicBezTo>
                    <a:pt x="1628" y="854"/>
                    <a:pt x="1636" y="850"/>
                    <a:pt x="1645" y="845"/>
                  </a:cubicBezTo>
                  <a:cubicBezTo>
                    <a:pt x="1646" y="845"/>
                    <a:pt x="1647" y="845"/>
                    <a:pt x="1648" y="845"/>
                  </a:cubicBezTo>
                  <a:cubicBezTo>
                    <a:pt x="1649" y="845"/>
                    <a:pt x="1650" y="844"/>
                    <a:pt x="1651" y="844"/>
                  </a:cubicBezTo>
                  <a:cubicBezTo>
                    <a:pt x="1645" y="850"/>
                    <a:pt x="1637" y="855"/>
                    <a:pt x="1626" y="859"/>
                  </a:cubicBezTo>
                  <a:cubicBezTo>
                    <a:pt x="1620" y="862"/>
                    <a:pt x="1612" y="864"/>
                    <a:pt x="1604" y="866"/>
                  </a:cubicBezTo>
                  <a:cubicBezTo>
                    <a:pt x="1609" y="864"/>
                    <a:pt x="1615" y="861"/>
                    <a:pt x="1620" y="858"/>
                  </a:cubicBezTo>
                  <a:close/>
                  <a:moveTo>
                    <a:pt x="1564" y="914"/>
                  </a:moveTo>
                  <a:cubicBezTo>
                    <a:pt x="1568" y="914"/>
                    <a:pt x="1572" y="913"/>
                    <a:pt x="1576" y="912"/>
                  </a:cubicBezTo>
                  <a:cubicBezTo>
                    <a:pt x="1565" y="922"/>
                    <a:pt x="1558" y="940"/>
                    <a:pt x="1570" y="951"/>
                  </a:cubicBezTo>
                  <a:cubicBezTo>
                    <a:pt x="1572" y="952"/>
                    <a:pt x="1572" y="952"/>
                    <a:pt x="1572" y="952"/>
                  </a:cubicBezTo>
                  <a:cubicBezTo>
                    <a:pt x="1572" y="952"/>
                    <a:pt x="1572" y="952"/>
                    <a:pt x="1572" y="953"/>
                  </a:cubicBezTo>
                  <a:cubicBezTo>
                    <a:pt x="1572" y="955"/>
                    <a:pt x="1573" y="956"/>
                    <a:pt x="1573" y="958"/>
                  </a:cubicBezTo>
                  <a:cubicBezTo>
                    <a:pt x="1573" y="959"/>
                    <a:pt x="1574" y="960"/>
                    <a:pt x="1574" y="961"/>
                  </a:cubicBezTo>
                  <a:cubicBezTo>
                    <a:pt x="1574" y="961"/>
                    <a:pt x="1574" y="961"/>
                    <a:pt x="1574" y="962"/>
                  </a:cubicBezTo>
                  <a:cubicBezTo>
                    <a:pt x="1575" y="962"/>
                    <a:pt x="1575" y="963"/>
                    <a:pt x="1575" y="963"/>
                  </a:cubicBezTo>
                  <a:cubicBezTo>
                    <a:pt x="1575" y="964"/>
                    <a:pt x="1576" y="964"/>
                    <a:pt x="1576" y="965"/>
                  </a:cubicBezTo>
                  <a:cubicBezTo>
                    <a:pt x="1576" y="966"/>
                    <a:pt x="1577" y="966"/>
                    <a:pt x="1577" y="967"/>
                  </a:cubicBezTo>
                  <a:cubicBezTo>
                    <a:pt x="1577" y="967"/>
                    <a:pt x="1577" y="968"/>
                    <a:pt x="1577" y="968"/>
                  </a:cubicBezTo>
                  <a:cubicBezTo>
                    <a:pt x="1578" y="968"/>
                    <a:pt x="1578" y="969"/>
                    <a:pt x="1578" y="969"/>
                  </a:cubicBezTo>
                  <a:cubicBezTo>
                    <a:pt x="1578" y="969"/>
                    <a:pt x="1579" y="970"/>
                    <a:pt x="1579" y="970"/>
                  </a:cubicBezTo>
                  <a:cubicBezTo>
                    <a:pt x="1579" y="971"/>
                    <a:pt x="1580" y="971"/>
                    <a:pt x="1580" y="971"/>
                  </a:cubicBezTo>
                  <a:cubicBezTo>
                    <a:pt x="1581" y="972"/>
                    <a:pt x="1581" y="972"/>
                    <a:pt x="1581" y="972"/>
                  </a:cubicBezTo>
                  <a:cubicBezTo>
                    <a:pt x="1582" y="973"/>
                    <a:pt x="1582" y="973"/>
                    <a:pt x="1582" y="973"/>
                  </a:cubicBezTo>
                  <a:cubicBezTo>
                    <a:pt x="1582" y="973"/>
                    <a:pt x="1582" y="973"/>
                    <a:pt x="1582" y="973"/>
                  </a:cubicBezTo>
                  <a:cubicBezTo>
                    <a:pt x="1581" y="974"/>
                    <a:pt x="1581" y="974"/>
                    <a:pt x="1580" y="974"/>
                  </a:cubicBezTo>
                  <a:cubicBezTo>
                    <a:pt x="1580" y="974"/>
                    <a:pt x="1580" y="975"/>
                    <a:pt x="1580" y="975"/>
                  </a:cubicBezTo>
                  <a:cubicBezTo>
                    <a:pt x="1579" y="975"/>
                    <a:pt x="1579" y="975"/>
                    <a:pt x="1579" y="976"/>
                  </a:cubicBezTo>
                  <a:cubicBezTo>
                    <a:pt x="1577" y="977"/>
                    <a:pt x="1576" y="980"/>
                    <a:pt x="1574" y="982"/>
                  </a:cubicBezTo>
                  <a:cubicBezTo>
                    <a:pt x="1573" y="985"/>
                    <a:pt x="1572" y="987"/>
                    <a:pt x="1571" y="990"/>
                  </a:cubicBezTo>
                  <a:cubicBezTo>
                    <a:pt x="1570" y="993"/>
                    <a:pt x="1569" y="995"/>
                    <a:pt x="1567" y="998"/>
                  </a:cubicBezTo>
                  <a:cubicBezTo>
                    <a:pt x="1565" y="1003"/>
                    <a:pt x="1563" y="1008"/>
                    <a:pt x="1560" y="1013"/>
                  </a:cubicBezTo>
                  <a:cubicBezTo>
                    <a:pt x="1559" y="1016"/>
                    <a:pt x="1558" y="1018"/>
                    <a:pt x="1557" y="1020"/>
                  </a:cubicBezTo>
                  <a:cubicBezTo>
                    <a:pt x="1556" y="1022"/>
                    <a:pt x="1555" y="1025"/>
                    <a:pt x="1554" y="1026"/>
                  </a:cubicBezTo>
                  <a:cubicBezTo>
                    <a:pt x="1553" y="1027"/>
                    <a:pt x="1552" y="1028"/>
                    <a:pt x="1552" y="1029"/>
                  </a:cubicBezTo>
                  <a:cubicBezTo>
                    <a:pt x="1551" y="1030"/>
                    <a:pt x="1551" y="1030"/>
                    <a:pt x="1550" y="1031"/>
                  </a:cubicBezTo>
                  <a:cubicBezTo>
                    <a:pt x="1550" y="1032"/>
                    <a:pt x="1549" y="1032"/>
                    <a:pt x="1549" y="1033"/>
                  </a:cubicBezTo>
                  <a:cubicBezTo>
                    <a:pt x="1548" y="1033"/>
                    <a:pt x="1548" y="1033"/>
                    <a:pt x="1548" y="1034"/>
                  </a:cubicBezTo>
                  <a:cubicBezTo>
                    <a:pt x="1548" y="1034"/>
                    <a:pt x="1548" y="1034"/>
                    <a:pt x="1547" y="1034"/>
                  </a:cubicBezTo>
                  <a:cubicBezTo>
                    <a:pt x="1547" y="1035"/>
                    <a:pt x="1546" y="1035"/>
                    <a:pt x="1546" y="1035"/>
                  </a:cubicBezTo>
                  <a:cubicBezTo>
                    <a:pt x="1546" y="1036"/>
                    <a:pt x="1546" y="1036"/>
                    <a:pt x="1546" y="1036"/>
                  </a:cubicBezTo>
                  <a:cubicBezTo>
                    <a:pt x="1542" y="1036"/>
                    <a:pt x="1538" y="1037"/>
                    <a:pt x="1534" y="1037"/>
                  </a:cubicBezTo>
                  <a:cubicBezTo>
                    <a:pt x="1530" y="1038"/>
                    <a:pt x="1526" y="1039"/>
                    <a:pt x="1522" y="1040"/>
                  </a:cubicBezTo>
                  <a:cubicBezTo>
                    <a:pt x="1521" y="1041"/>
                    <a:pt x="1520" y="1041"/>
                    <a:pt x="1519" y="1042"/>
                  </a:cubicBezTo>
                  <a:cubicBezTo>
                    <a:pt x="1519" y="1042"/>
                    <a:pt x="1519" y="1042"/>
                    <a:pt x="1518" y="1042"/>
                  </a:cubicBezTo>
                  <a:cubicBezTo>
                    <a:pt x="1517" y="1043"/>
                    <a:pt x="1517" y="1043"/>
                    <a:pt x="1517" y="1043"/>
                  </a:cubicBezTo>
                  <a:cubicBezTo>
                    <a:pt x="1517" y="1043"/>
                    <a:pt x="1517" y="1043"/>
                    <a:pt x="1517" y="1043"/>
                  </a:cubicBezTo>
                  <a:cubicBezTo>
                    <a:pt x="1517" y="1042"/>
                    <a:pt x="1518" y="1042"/>
                    <a:pt x="1518" y="1041"/>
                  </a:cubicBezTo>
                  <a:cubicBezTo>
                    <a:pt x="1518" y="1041"/>
                    <a:pt x="1518" y="1041"/>
                    <a:pt x="1518" y="1041"/>
                  </a:cubicBezTo>
                  <a:cubicBezTo>
                    <a:pt x="1518" y="1040"/>
                    <a:pt x="1518" y="1040"/>
                    <a:pt x="1518" y="1040"/>
                  </a:cubicBezTo>
                  <a:cubicBezTo>
                    <a:pt x="1518" y="1039"/>
                    <a:pt x="1518" y="1039"/>
                    <a:pt x="1518" y="1038"/>
                  </a:cubicBezTo>
                  <a:cubicBezTo>
                    <a:pt x="1519" y="1038"/>
                    <a:pt x="1519" y="1037"/>
                    <a:pt x="1519" y="1036"/>
                  </a:cubicBezTo>
                  <a:cubicBezTo>
                    <a:pt x="1519" y="1036"/>
                    <a:pt x="1519" y="1035"/>
                    <a:pt x="1519" y="1035"/>
                  </a:cubicBezTo>
                  <a:cubicBezTo>
                    <a:pt x="1520" y="1034"/>
                    <a:pt x="1520" y="1033"/>
                    <a:pt x="1520" y="1033"/>
                  </a:cubicBezTo>
                  <a:cubicBezTo>
                    <a:pt x="1520" y="1031"/>
                    <a:pt x="1521" y="1030"/>
                    <a:pt x="1521" y="1029"/>
                  </a:cubicBezTo>
                  <a:cubicBezTo>
                    <a:pt x="1522" y="1027"/>
                    <a:pt x="1523" y="1026"/>
                    <a:pt x="1523" y="1025"/>
                  </a:cubicBezTo>
                  <a:cubicBezTo>
                    <a:pt x="1524" y="1023"/>
                    <a:pt x="1524" y="1022"/>
                    <a:pt x="1525" y="1021"/>
                  </a:cubicBezTo>
                  <a:cubicBezTo>
                    <a:pt x="1526" y="1021"/>
                    <a:pt x="1526" y="1021"/>
                    <a:pt x="1526" y="1021"/>
                  </a:cubicBezTo>
                  <a:cubicBezTo>
                    <a:pt x="1525" y="1022"/>
                    <a:pt x="1525" y="1023"/>
                    <a:pt x="1524" y="1024"/>
                  </a:cubicBezTo>
                  <a:cubicBezTo>
                    <a:pt x="1546" y="1031"/>
                    <a:pt x="1551" y="1001"/>
                    <a:pt x="1549" y="985"/>
                  </a:cubicBezTo>
                  <a:cubicBezTo>
                    <a:pt x="1543" y="993"/>
                    <a:pt x="1507" y="1008"/>
                    <a:pt x="1522" y="1022"/>
                  </a:cubicBezTo>
                  <a:cubicBezTo>
                    <a:pt x="1521" y="1023"/>
                    <a:pt x="1521" y="1023"/>
                    <a:pt x="1521" y="1024"/>
                  </a:cubicBezTo>
                  <a:cubicBezTo>
                    <a:pt x="1520" y="1025"/>
                    <a:pt x="1520" y="1026"/>
                    <a:pt x="1519" y="1028"/>
                  </a:cubicBezTo>
                  <a:cubicBezTo>
                    <a:pt x="1518" y="1029"/>
                    <a:pt x="1518" y="1030"/>
                    <a:pt x="1517" y="1032"/>
                  </a:cubicBezTo>
                  <a:cubicBezTo>
                    <a:pt x="1517" y="1032"/>
                    <a:pt x="1517" y="1033"/>
                    <a:pt x="1517" y="1034"/>
                  </a:cubicBezTo>
                  <a:cubicBezTo>
                    <a:pt x="1517" y="1034"/>
                    <a:pt x="1517" y="1035"/>
                    <a:pt x="1516" y="1036"/>
                  </a:cubicBezTo>
                  <a:cubicBezTo>
                    <a:pt x="1516" y="1036"/>
                    <a:pt x="1516" y="1037"/>
                    <a:pt x="1516" y="1038"/>
                  </a:cubicBezTo>
                  <a:cubicBezTo>
                    <a:pt x="1516" y="1038"/>
                    <a:pt x="1516" y="1039"/>
                    <a:pt x="1516" y="1039"/>
                  </a:cubicBezTo>
                  <a:cubicBezTo>
                    <a:pt x="1516" y="1040"/>
                    <a:pt x="1515" y="1040"/>
                    <a:pt x="1515" y="1040"/>
                  </a:cubicBezTo>
                  <a:cubicBezTo>
                    <a:pt x="1515" y="1040"/>
                    <a:pt x="1515" y="1041"/>
                    <a:pt x="1515" y="1041"/>
                  </a:cubicBezTo>
                  <a:cubicBezTo>
                    <a:pt x="1515" y="1041"/>
                    <a:pt x="1515" y="1042"/>
                    <a:pt x="1515" y="1042"/>
                  </a:cubicBezTo>
                  <a:cubicBezTo>
                    <a:pt x="1515" y="1043"/>
                    <a:pt x="1515" y="1043"/>
                    <a:pt x="1515" y="1044"/>
                  </a:cubicBezTo>
                  <a:cubicBezTo>
                    <a:pt x="1514" y="1044"/>
                    <a:pt x="1513" y="1045"/>
                    <a:pt x="1511" y="1046"/>
                  </a:cubicBezTo>
                  <a:cubicBezTo>
                    <a:pt x="1508" y="1049"/>
                    <a:pt x="1505" y="1053"/>
                    <a:pt x="1502" y="1056"/>
                  </a:cubicBezTo>
                  <a:cubicBezTo>
                    <a:pt x="1500" y="1060"/>
                    <a:pt x="1498" y="1064"/>
                    <a:pt x="1496" y="1068"/>
                  </a:cubicBezTo>
                  <a:cubicBezTo>
                    <a:pt x="1494" y="1068"/>
                    <a:pt x="1492" y="1069"/>
                    <a:pt x="1490" y="1069"/>
                  </a:cubicBezTo>
                  <a:cubicBezTo>
                    <a:pt x="1483" y="1062"/>
                    <a:pt x="1476" y="1062"/>
                    <a:pt x="1471" y="1074"/>
                  </a:cubicBezTo>
                  <a:cubicBezTo>
                    <a:pt x="1471" y="1074"/>
                    <a:pt x="1471" y="1074"/>
                    <a:pt x="1471" y="1074"/>
                  </a:cubicBezTo>
                  <a:cubicBezTo>
                    <a:pt x="1471" y="1074"/>
                    <a:pt x="1471" y="1074"/>
                    <a:pt x="1471" y="1074"/>
                  </a:cubicBezTo>
                  <a:cubicBezTo>
                    <a:pt x="1470" y="1074"/>
                    <a:pt x="1469" y="1074"/>
                    <a:pt x="1468" y="1074"/>
                  </a:cubicBezTo>
                  <a:cubicBezTo>
                    <a:pt x="1468" y="1074"/>
                    <a:pt x="1467" y="1074"/>
                    <a:pt x="1466" y="1074"/>
                  </a:cubicBezTo>
                  <a:cubicBezTo>
                    <a:pt x="1465" y="1074"/>
                    <a:pt x="1465" y="1074"/>
                    <a:pt x="1464" y="1074"/>
                  </a:cubicBezTo>
                  <a:cubicBezTo>
                    <a:pt x="1463" y="1074"/>
                    <a:pt x="1463" y="1074"/>
                    <a:pt x="1462" y="1074"/>
                  </a:cubicBezTo>
                  <a:cubicBezTo>
                    <a:pt x="1461" y="1074"/>
                    <a:pt x="1461" y="1074"/>
                    <a:pt x="1460" y="1074"/>
                  </a:cubicBezTo>
                  <a:cubicBezTo>
                    <a:pt x="1460" y="1074"/>
                    <a:pt x="1460" y="1074"/>
                    <a:pt x="1460" y="1074"/>
                  </a:cubicBezTo>
                  <a:cubicBezTo>
                    <a:pt x="1460" y="1074"/>
                    <a:pt x="1459" y="1074"/>
                    <a:pt x="1459" y="1074"/>
                  </a:cubicBezTo>
                  <a:cubicBezTo>
                    <a:pt x="1459" y="1074"/>
                    <a:pt x="1459" y="1074"/>
                    <a:pt x="1459" y="1074"/>
                  </a:cubicBezTo>
                  <a:cubicBezTo>
                    <a:pt x="1458" y="1074"/>
                    <a:pt x="1458" y="1073"/>
                    <a:pt x="1457" y="1073"/>
                  </a:cubicBezTo>
                  <a:cubicBezTo>
                    <a:pt x="1456" y="1073"/>
                    <a:pt x="1456" y="1073"/>
                    <a:pt x="1455" y="1073"/>
                  </a:cubicBezTo>
                  <a:cubicBezTo>
                    <a:pt x="1455" y="1073"/>
                    <a:pt x="1454" y="1072"/>
                    <a:pt x="1454" y="1072"/>
                  </a:cubicBezTo>
                  <a:cubicBezTo>
                    <a:pt x="1453" y="1072"/>
                    <a:pt x="1452" y="1072"/>
                    <a:pt x="1452" y="1072"/>
                  </a:cubicBezTo>
                  <a:cubicBezTo>
                    <a:pt x="1452" y="1072"/>
                    <a:pt x="1452" y="1071"/>
                    <a:pt x="1452" y="1070"/>
                  </a:cubicBezTo>
                  <a:cubicBezTo>
                    <a:pt x="1452" y="1068"/>
                    <a:pt x="1451" y="1065"/>
                    <a:pt x="1452" y="1063"/>
                  </a:cubicBezTo>
                  <a:cubicBezTo>
                    <a:pt x="1452" y="1062"/>
                    <a:pt x="1452" y="1061"/>
                    <a:pt x="1452" y="1060"/>
                  </a:cubicBezTo>
                  <a:cubicBezTo>
                    <a:pt x="1452" y="1060"/>
                    <a:pt x="1452" y="1060"/>
                    <a:pt x="1452" y="1060"/>
                  </a:cubicBezTo>
                  <a:cubicBezTo>
                    <a:pt x="1452" y="1060"/>
                    <a:pt x="1452" y="1060"/>
                    <a:pt x="1452" y="1060"/>
                  </a:cubicBezTo>
                  <a:cubicBezTo>
                    <a:pt x="1452" y="1058"/>
                    <a:pt x="1452" y="1057"/>
                    <a:pt x="1452" y="1056"/>
                  </a:cubicBezTo>
                  <a:cubicBezTo>
                    <a:pt x="1453" y="1054"/>
                    <a:pt x="1453" y="1053"/>
                    <a:pt x="1453" y="1052"/>
                  </a:cubicBezTo>
                  <a:cubicBezTo>
                    <a:pt x="1453" y="1052"/>
                    <a:pt x="1454" y="1053"/>
                    <a:pt x="1455" y="1053"/>
                  </a:cubicBezTo>
                  <a:cubicBezTo>
                    <a:pt x="1453" y="1052"/>
                    <a:pt x="1453" y="1052"/>
                    <a:pt x="1453" y="1052"/>
                  </a:cubicBezTo>
                  <a:cubicBezTo>
                    <a:pt x="1453" y="1051"/>
                    <a:pt x="1453" y="1051"/>
                    <a:pt x="1454" y="1050"/>
                  </a:cubicBezTo>
                  <a:cubicBezTo>
                    <a:pt x="1459" y="1048"/>
                    <a:pt x="1466" y="1046"/>
                    <a:pt x="1470" y="1042"/>
                  </a:cubicBezTo>
                  <a:cubicBezTo>
                    <a:pt x="1477" y="1036"/>
                    <a:pt x="1478" y="1025"/>
                    <a:pt x="1485" y="1020"/>
                  </a:cubicBezTo>
                  <a:cubicBezTo>
                    <a:pt x="1479" y="1018"/>
                    <a:pt x="1470" y="1019"/>
                    <a:pt x="1463" y="1023"/>
                  </a:cubicBezTo>
                  <a:cubicBezTo>
                    <a:pt x="1463" y="1023"/>
                    <a:pt x="1463" y="1022"/>
                    <a:pt x="1463" y="1022"/>
                  </a:cubicBezTo>
                  <a:cubicBezTo>
                    <a:pt x="1463" y="1021"/>
                    <a:pt x="1463" y="1019"/>
                    <a:pt x="1463" y="1018"/>
                  </a:cubicBezTo>
                  <a:cubicBezTo>
                    <a:pt x="1463" y="1017"/>
                    <a:pt x="1463" y="1016"/>
                    <a:pt x="1463" y="1016"/>
                  </a:cubicBezTo>
                  <a:cubicBezTo>
                    <a:pt x="1480" y="1003"/>
                    <a:pt x="1459" y="980"/>
                    <a:pt x="1446" y="974"/>
                  </a:cubicBezTo>
                  <a:cubicBezTo>
                    <a:pt x="1450" y="982"/>
                    <a:pt x="1452" y="985"/>
                    <a:pt x="1452" y="994"/>
                  </a:cubicBezTo>
                  <a:cubicBezTo>
                    <a:pt x="1452" y="1000"/>
                    <a:pt x="1449" y="1012"/>
                    <a:pt x="1459" y="1011"/>
                  </a:cubicBezTo>
                  <a:cubicBezTo>
                    <a:pt x="1459" y="1012"/>
                    <a:pt x="1459" y="1012"/>
                    <a:pt x="1459" y="1012"/>
                  </a:cubicBezTo>
                  <a:cubicBezTo>
                    <a:pt x="1459" y="1014"/>
                    <a:pt x="1461" y="1015"/>
                    <a:pt x="1461" y="1017"/>
                  </a:cubicBezTo>
                  <a:cubicBezTo>
                    <a:pt x="1461" y="1017"/>
                    <a:pt x="1461" y="1017"/>
                    <a:pt x="1461" y="1017"/>
                  </a:cubicBezTo>
                  <a:cubicBezTo>
                    <a:pt x="1461" y="1017"/>
                    <a:pt x="1461" y="1018"/>
                    <a:pt x="1461" y="1018"/>
                  </a:cubicBezTo>
                  <a:cubicBezTo>
                    <a:pt x="1461" y="1019"/>
                    <a:pt x="1461" y="1021"/>
                    <a:pt x="1461" y="1022"/>
                  </a:cubicBezTo>
                  <a:cubicBezTo>
                    <a:pt x="1461" y="1023"/>
                    <a:pt x="1461" y="1023"/>
                    <a:pt x="1461" y="1024"/>
                  </a:cubicBezTo>
                  <a:cubicBezTo>
                    <a:pt x="1452" y="1030"/>
                    <a:pt x="1446" y="1039"/>
                    <a:pt x="1450" y="1049"/>
                  </a:cubicBezTo>
                  <a:cubicBezTo>
                    <a:pt x="1451" y="1050"/>
                    <a:pt x="1451" y="1050"/>
                    <a:pt x="1451" y="1050"/>
                  </a:cubicBezTo>
                  <a:cubicBezTo>
                    <a:pt x="1451" y="1051"/>
                    <a:pt x="1451" y="1051"/>
                    <a:pt x="1451" y="1051"/>
                  </a:cubicBezTo>
                  <a:cubicBezTo>
                    <a:pt x="1450" y="1052"/>
                    <a:pt x="1450" y="1053"/>
                    <a:pt x="1450" y="1054"/>
                  </a:cubicBezTo>
                  <a:cubicBezTo>
                    <a:pt x="1450" y="1054"/>
                    <a:pt x="1450" y="1054"/>
                    <a:pt x="1450" y="1054"/>
                  </a:cubicBezTo>
                  <a:cubicBezTo>
                    <a:pt x="1450" y="1054"/>
                    <a:pt x="1449" y="1053"/>
                    <a:pt x="1449" y="1053"/>
                  </a:cubicBezTo>
                  <a:cubicBezTo>
                    <a:pt x="1449" y="1053"/>
                    <a:pt x="1449" y="1053"/>
                    <a:pt x="1449" y="1053"/>
                  </a:cubicBezTo>
                  <a:cubicBezTo>
                    <a:pt x="1447" y="1051"/>
                    <a:pt x="1444" y="1049"/>
                    <a:pt x="1442" y="1048"/>
                  </a:cubicBezTo>
                  <a:cubicBezTo>
                    <a:pt x="1440" y="1046"/>
                    <a:pt x="1437" y="1045"/>
                    <a:pt x="1435" y="1043"/>
                  </a:cubicBezTo>
                  <a:cubicBezTo>
                    <a:pt x="1435" y="1043"/>
                    <a:pt x="1436" y="1043"/>
                    <a:pt x="1436" y="1043"/>
                  </a:cubicBezTo>
                  <a:cubicBezTo>
                    <a:pt x="1436" y="1040"/>
                    <a:pt x="1436" y="1040"/>
                    <a:pt x="1436" y="1040"/>
                  </a:cubicBezTo>
                  <a:cubicBezTo>
                    <a:pt x="1439" y="1028"/>
                    <a:pt x="1429" y="1017"/>
                    <a:pt x="1416" y="1018"/>
                  </a:cubicBezTo>
                  <a:cubicBezTo>
                    <a:pt x="1419" y="1028"/>
                    <a:pt x="1418" y="1046"/>
                    <a:pt x="1432" y="1044"/>
                  </a:cubicBezTo>
                  <a:cubicBezTo>
                    <a:pt x="1433" y="1044"/>
                    <a:pt x="1433" y="1044"/>
                    <a:pt x="1433" y="1044"/>
                  </a:cubicBezTo>
                  <a:cubicBezTo>
                    <a:pt x="1435" y="1046"/>
                    <a:pt x="1438" y="1048"/>
                    <a:pt x="1441" y="1049"/>
                  </a:cubicBezTo>
                  <a:cubicBezTo>
                    <a:pt x="1443" y="1051"/>
                    <a:pt x="1445" y="1052"/>
                    <a:pt x="1447" y="1054"/>
                  </a:cubicBezTo>
                  <a:cubicBezTo>
                    <a:pt x="1447" y="1054"/>
                    <a:pt x="1448" y="1054"/>
                    <a:pt x="1448" y="1055"/>
                  </a:cubicBezTo>
                  <a:cubicBezTo>
                    <a:pt x="1448" y="1055"/>
                    <a:pt x="1448" y="1055"/>
                    <a:pt x="1448" y="1055"/>
                  </a:cubicBezTo>
                  <a:cubicBezTo>
                    <a:pt x="1448" y="1055"/>
                    <a:pt x="1449" y="1056"/>
                    <a:pt x="1449" y="1056"/>
                  </a:cubicBezTo>
                  <a:cubicBezTo>
                    <a:pt x="1449" y="1056"/>
                    <a:pt x="1449" y="1056"/>
                    <a:pt x="1449" y="1056"/>
                  </a:cubicBezTo>
                  <a:cubicBezTo>
                    <a:pt x="1449" y="1056"/>
                    <a:pt x="1449" y="1056"/>
                    <a:pt x="1450" y="1057"/>
                  </a:cubicBezTo>
                  <a:cubicBezTo>
                    <a:pt x="1449" y="1057"/>
                    <a:pt x="1449" y="1058"/>
                    <a:pt x="1449" y="1059"/>
                  </a:cubicBezTo>
                  <a:cubicBezTo>
                    <a:pt x="1449" y="1059"/>
                    <a:pt x="1449" y="1059"/>
                    <a:pt x="1449" y="1060"/>
                  </a:cubicBezTo>
                  <a:cubicBezTo>
                    <a:pt x="1449" y="1060"/>
                    <a:pt x="1449" y="1060"/>
                    <a:pt x="1449" y="1061"/>
                  </a:cubicBezTo>
                  <a:cubicBezTo>
                    <a:pt x="1449" y="1062"/>
                    <a:pt x="1449" y="1062"/>
                    <a:pt x="1449" y="1063"/>
                  </a:cubicBezTo>
                  <a:cubicBezTo>
                    <a:pt x="1449" y="1064"/>
                    <a:pt x="1449" y="1064"/>
                    <a:pt x="1449" y="1065"/>
                  </a:cubicBezTo>
                  <a:cubicBezTo>
                    <a:pt x="1449" y="1065"/>
                    <a:pt x="1449" y="1066"/>
                    <a:pt x="1449" y="1066"/>
                  </a:cubicBezTo>
                  <a:cubicBezTo>
                    <a:pt x="1449" y="1066"/>
                    <a:pt x="1449" y="1067"/>
                    <a:pt x="1449" y="1067"/>
                  </a:cubicBezTo>
                  <a:cubicBezTo>
                    <a:pt x="1449" y="1068"/>
                    <a:pt x="1449" y="1068"/>
                    <a:pt x="1449" y="1069"/>
                  </a:cubicBezTo>
                  <a:cubicBezTo>
                    <a:pt x="1449" y="1069"/>
                    <a:pt x="1449" y="1070"/>
                    <a:pt x="1449" y="1070"/>
                  </a:cubicBezTo>
                  <a:cubicBezTo>
                    <a:pt x="1449" y="1071"/>
                    <a:pt x="1449" y="1072"/>
                    <a:pt x="1449" y="1072"/>
                  </a:cubicBezTo>
                  <a:cubicBezTo>
                    <a:pt x="1449" y="1072"/>
                    <a:pt x="1449" y="1072"/>
                    <a:pt x="1449" y="1073"/>
                  </a:cubicBezTo>
                  <a:cubicBezTo>
                    <a:pt x="1448" y="1073"/>
                    <a:pt x="1448" y="1073"/>
                    <a:pt x="1448" y="1073"/>
                  </a:cubicBezTo>
                  <a:cubicBezTo>
                    <a:pt x="1447" y="1073"/>
                    <a:pt x="1447" y="1073"/>
                    <a:pt x="1447" y="1073"/>
                  </a:cubicBezTo>
                  <a:cubicBezTo>
                    <a:pt x="1444" y="1074"/>
                    <a:pt x="1442" y="1075"/>
                    <a:pt x="1440" y="1077"/>
                  </a:cubicBezTo>
                  <a:cubicBezTo>
                    <a:pt x="1438" y="1078"/>
                    <a:pt x="1436" y="1080"/>
                    <a:pt x="1434" y="1081"/>
                  </a:cubicBezTo>
                  <a:cubicBezTo>
                    <a:pt x="1432" y="1083"/>
                    <a:pt x="1430" y="1085"/>
                    <a:pt x="1428" y="1086"/>
                  </a:cubicBezTo>
                  <a:cubicBezTo>
                    <a:pt x="1424" y="1090"/>
                    <a:pt x="1419" y="1093"/>
                    <a:pt x="1415" y="1096"/>
                  </a:cubicBezTo>
                  <a:cubicBezTo>
                    <a:pt x="1413" y="1098"/>
                    <a:pt x="1411" y="1099"/>
                    <a:pt x="1410" y="1100"/>
                  </a:cubicBezTo>
                  <a:cubicBezTo>
                    <a:pt x="1408" y="1102"/>
                    <a:pt x="1406" y="1103"/>
                    <a:pt x="1404" y="1104"/>
                  </a:cubicBezTo>
                  <a:cubicBezTo>
                    <a:pt x="1403" y="1104"/>
                    <a:pt x="1403" y="1105"/>
                    <a:pt x="1402" y="1105"/>
                  </a:cubicBezTo>
                  <a:cubicBezTo>
                    <a:pt x="1401" y="1106"/>
                    <a:pt x="1400" y="1106"/>
                    <a:pt x="1400" y="1106"/>
                  </a:cubicBezTo>
                  <a:cubicBezTo>
                    <a:pt x="1399" y="1107"/>
                    <a:pt x="1398" y="1107"/>
                    <a:pt x="1397" y="1107"/>
                  </a:cubicBezTo>
                  <a:cubicBezTo>
                    <a:pt x="1397" y="1107"/>
                    <a:pt x="1397" y="1108"/>
                    <a:pt x="1397" y="1108"/>
                  </a:cubicBezTo>
                  <a:cubicBezTo>
                    <a:pt x="1396" y="1108"/>
                    <a:pt x="1396" y="1108"/>
                    <a:pt x="1396" y="1108"/>
                  </a:cubicBezTo>
                  <a:cubicBezTo>
                    <a:pt x="1395" y="1108"/>
                    <a:pt x="1395" y="1108"/>
                    <a:pt x="1394" y="1108"/>
                  </a:cubicBezTo>
                  <a:cubicBezTo>
                    <a:pt x="1394" y="1108"/>
                    <a:pt x="1394" y="1108"/>
                    <a:pt x="1394" y="1108"/>
                  </a:cubicBezTo>
                  <a:cubicBezTo>
                    <a:pt x="1391" y="1107"/>
                    <a:pt x="1387" y="1106"/>
                    <a:pt x="1383" y="1105"/>
                  </a:cubicBezTo>
                  <a:cubicBezTo>
                    <a:pt x="1380" y="1104"/>
                    <a:pt x="1376" y="1103"/>
                    <a:pt x="1372" y="1102"/>
                  </a:cubicBezTo>
                  <a:cubicBezTo>
                    <a:pt x="1372" y="1102"/>
                    <a:pt x="1371" y="1102"/>
                    <a:pt x="1370" y="1102"/>
                  </a:cubicBezTo>
                  <a:cubicBezTo>
                    <a:pt x="1369" y="1102"/>
                    <a:pt x="1369" y="1102"/>
                    <a:pt x="1368" y="1102"/>
                  </a:cubicBezTo>
                  <a:cubicBezTo>
                    <a:pt x="1367" y="1102"/>
                    <a:pt x="1367" y="1102"/>
                    <a:pt x="1367" y="1102"/>
                  </a:cubicBezTo>
                  <a:cubicBezTo>
                    <a:pt x="1367" y="1102"/>
                    <a:pt x="1367" y="1102"/>
                    <a:pt x="1367" y="1102"/>
                  </a:cubicBezTo>
                  <a:cubicBezTo>
                    <a:pt x="1368" y="1102"/>
                    <a:pt x="1368" y="1101"/>
                    <a:pt x="1368" y="1101"/>
                  </a:cubicBezTo>
                  <a:cubicBezTo>
                    <a:pt x="1368" y="1101"/>
                    <a:pt x="1369" y="1101"/>
                    <a:pt x="1369" y="1100"/>
                  </a:cubicBezTo>
                  <a:cubicBezTo>
                    <a:pt x="1369" y="1100"/>
                    <a:pt x="1369" y="1100"/>
                    <a:pt x="1369" y="1100"/>
                  </a:cubicBezTo>
                  <a:cubicBezTo>
                    <a:pt x="1370" y="1099"/>
                    <a:pt x="1370" y="1099"/>
                    <a:pt x="1370" y="1099"/>
                  </a:cubicBezTo>
                  <a:cubicBezTo>
                    <a:pt x="1371" y="1098"/>
                    <a:pt x="1371" y="1098"/>
                    <a:pt x="1371" y="1097"/>
                  </a:cubicBezTo>
                  <a:cubicBezTo>
                    <a:pt x="1372" y="1097"/>
                    <a:pt x="1372" y="1096"/>
                    <a:pt x="1373" y="1096"/>
                  </a:cubicBezTo>
                  <a:cubicBezTo>
                    <a:pt x="1373" y="1096"/>
                    <a:pt x="1373" y="1095"/>
                    <a:pt x="1374" y="1095"/>
                  </a:cubicBezTo>
                  <a:cubicBezTo>
                    <a:pt x="1375" y="1094"/>
                    <a:pt x="1376" y="1093"/>
                    <a:pt x="1377" y="1092"/>
                  </a:cubicBezTo>
                  <a:cubicBezTo>
                    <a:pt x="1378" y="1091"/>
                    <a:pt x="1379" y="1090"/>
                    <a:pt x="1380" y="1090"/>
                  </a:cubicBezTo>
                  <a:cubicBezTo>
                    <a:pt x="1381" y="1089"/>
                    <a:pt x="1382" y="1088"/>
                    <a:pt x="1383" y="1087"/>
                  </a:cubicBezTo>
                  <a:cubicBezTo>
                    <a:pt x="1384" y="1087"/>
                    <a:pt x="1384" y="1087"/>
                    <a:pt x="1384" y="1087"/>
                  </a:cubicBezTo>
                  <a:cubicBezTo>
                    <a:pt x="1383" y="1088"/>
                    <a:pt x="1382" y="1089"/>
                    <a:pt x="1381" y="1089"/>
                  </a:cubicBezTo>
                  <a:cubicBezTo>
                    <a:pt x="1396" y="1105"/>
                    <a:pt x="1413" y="1082"/>
                    <a:pt x="1418" y="1068"/>
                  </a:cubicBezTo>
                  <a:cubicBezTo>
                    <a:pt x="1410" y="1072"/>
                    <a:pt x="1373" y="1069"/>
                    <a:pt x="1379" y="1087"/>
                  </a:cubicBezTo>
                  <a:cubicBezTo>
                    <a:pt x="1379" y="1087"/>
                    <a:pt x="1379" y="1087"/>
                    <a:pt x="1378" y="1088"/>
                  </a:cubicBezTo>
                  <a:cubicBezTo>
                    <a:pt x="1377" y="1089"/>
                    <a:pt x="1376" y="1089"/>
                    <a:pt x="1375" y="1090"/>
                  </a:cubicBezTo>
                  <a:cubicBezTo>
                    <a:pt x="1374" y="1091"/>
                    <a:pt x="1373" y="1092"/>
                    <a:pt x="1372" y="1093"/>
                  </a:cubicBezTo>
                  <a:cubicBezTo>
                    <a:pt x="1372" y="1093"/>
                    <a:pt x="1371" y="1094"/>
                    <a:pt x="1371" y="1094"/>
                  </a:cubicBezTo>
                  <a:cubicBezTo>
                    <a:pt x="1370" y="1095"/>
                    <a:pt x="1370" y="1095"/>
                    <a:pt x="1370" y="1096"/>
                  </a:cubicBezTo>
                  <a:cubicBezTo>
                    <a:pt x="1369" y="1096"/>
                    <a:pt x="1369" y="1097"/>
                    <a:pt x="1368" y="1097"/>
                  </a:cubicBezTo>
                  <a:cubicBezTo>
                    <a:pt x="1368" y="1098"/>
                    <a:pt x="1368" y="1098"/>
                    <a:pt x="1367" y="1098"/>
                  </a:cubicBezTo>
                  <a:cubicBezTo>
                    <a:pt x="1367" y="1099"/>
                    <a:pt x="1367" y="1099"/>
                    <a:pt x="1367" y="1099"/>
                  </a:cubicBezTo>
                  <a:cubicBezTo>
                    <a:pt x="1367" y="1099"/>
                    <a:pt x="1367" y="1099"/>
                    <a:pt x="1366" y="1100"/>
                  </a:cubicBezTo>
                  <a:cubicBezTo>
                    <a:pt x="1366" y="1100"/>
                    <a:pt x="1366" y="1100"/>
                    <a:pt x="1366" y="1101"/>
                  </a:cubicBezTo>
                  <a:cubicBezTo>
                    <a:pt x="1366" y="1101"/>
                    <a:pt x="1366" y="1102"/>
                    <a:pt x="1365" y="1102"/>
                  </a:cubicBezTo>
                  <a:cubicBezTo>
                    <a:pt x="1364" y="1102"/>
                    <a:pt x="1362" y="1102"/>
                    <a:pt x="1361" y="1102"/>
                  </a:cubicBezTo>
                  <a:cubicBezTo>
                    <a:pt x="1357" y="1103"/>
                    <a:pt x="1353" y="1105"/>
                    <a:pt x="1349" y="1107"/>
                  </a:cubicBezTo>
                  <a:cubicBezTo>
                    <a:pt x="1346" y="1109"/>
                    <a:pt x="1342" y="1111"/>
                    <a:pt x="1339" y="1113"/>
                  </a:cubicBezTo>
                  <a:cubicBezTo>
                    <a:pt x="1336" y="1116"/>
                    <a:pt x="1333" y="1118"/>
                    <a:pt x="1329" y="1120"/>
                  </a:cubicBezTo>
                  <a:cubicBezTo>
                    <a:pt x="1327" y="1121"/>
                    <a:pt x="1326" y="1122"/>
                    <a:pt x="1324" y="1122"/>
                  </a:cubicBezTo>
                  <a:cubicBezTo>
                    <a:pt x="1323" y="1122"/>
                    <a:pt x="1323" y="1123"/>
                    <a:pt x="1322" y="1123"/>
                  </a:cubicBezTo>
                  <a:cubicBezTo>
                    <a:pt x="1322" y="1123"/>
                    <a:pt x="1322" y="1123"/>
                    <a:pt x="1322" y="1123"/>
                  </a:cubicBezTo>
                  <a:cubicBezTo>
                    <a:pt x="1321" y="1123"/>
                    <a:pt x="1321" y="1123"/>
                    <a:pt x="1321" y="1123"/>
                  </a:cubicBezTo>
                  <a:cubicBezTo>
                    <a:pt x="1321" y="1123"/>
                    <a:pt x="1321" y="1123"/>
                    <a:pt x="1321" y="1123"/>
                  </a:cubicBezTo>
                  <a:cubicBezTo>
                    <a:pt x="1320" y="1123"/>
                    <a:pt x="1319" y="1124"/>
                    <a:pt x="1318" y="1124"/>
                  </a:cubicBezTo>
                  <a:cubicBezTo>
                    <a:pt x="1314" y="1124"/>
                    <a:pt x="1310" y="1124"/>
                    <a:pt x="1306" y="1124"/>
                  </a:cubicBezTo>
                  <a:cubicBezTo>
                    <a:pt x="1302" y="1123"/>
                    <a:pt x="1298" y="1123"/>
                    <a:pt x="1294" y="1123"/>
                  </a:cubicBezTo>
                  <a:cubicBezTo>
                    <a:pt x="1290" y="1122"/>
                    <a:pt x="1286" y="1122"/>
                    <a:pt x="1282" y="1123"/>
                  </a:cubicBezTo>
                  <a:cubicBezTo>
                    <a:pt x="1283" y="1123"/>
                    <a:pt x="1283" y="1122"/>
                    <a:pt x="1284" y="1122"/>
                  </a:cubicBezTo>
                  <a:cubicBezTo>
                    <a:pt x="1285" y="1122"/>
                    <a:pt x="1285" y="1121"/>
                    <a:pt x="1286" y="1121"/>
                  </a:cubicBezTo>
                  <a:cubicBezTo>
                    <a:pt x="1286" y="1121"/>
                    <a:pt x="1287" y="1120"/>
                    <a:pt x="1287" y="1120"/>
                  </a:cubicBezTo>
                  <a:cubicBezTo>
                    <a:pt x="1287" y="1120"/>
                    <a:pt x="1288" y="1119"/>
                    <a:pt x="1288" y="1119"/>
                  </a:cubicBezTo>
                  <a:cubicBezTo>
                    <a:pt x="1291" y="1117"/>
                    <a:pt x="1293" y="1113"/>
                    <a:pt x="1295" y="1109"/>
                  </a:cubicBezTo>
                  <a:cubicBezTo>
                    <a:pt x="1296" y="1109"/>
                    <a:pt x="1296" y="1108"/>
                    <a:pt x="1296" y="1108"/>
                  </a:cubicBezTo>
                  <a:cubicBezTo>
                    <a:pt x="1296" y="1107"/>
                    <a:pt x="1297" y="1107"/>
                    <a:pt x="1297" y="1106"/>
                  </a:cubicBezTo>
                  <a:cubicBezTo>
                    <a:pt x="1297" y="1105"/>
                    <a:pt x="1298" y="1104"/>
                    <a:pt x="1298" y="1103"/>
                  </a:cubicBezTo>
                  <a:cubicBezTo>
                    <a:pt x="1299" y="1101"/>
                    <a:pt x="1300" y="1099"/>
                    <a:pt x="1301" y="1097"/>
                  </a:cubicBezTo>
                  <a:cubicBezTo>
                    <a:pt x="1302" y="1094"/>
                    <a:pt x="1303" y="1092"/>
                    <a:pt x="1305" y="1090"/>
                  </a:cubicBezTo>
                  <a:cubicBezTo>
                    <a:pt x="1305" y="1090"/>
                    <a:pt x="1305" y="1089"/>
                    <a:pt x="1306" y="1088"/>
                  </a:cubicBezTo>
                  <a:cubicBezTo>
                    <a:pt x="1306" y="1088"/>
                    <a:pt x="1306" y="1088"/>
                    <a:pt x="1306" y="1088"/>
                  </a:cubicBezTo>
                  <a:cubicBezTo>
                    <a:pt x="1306" y="1088"/>
                    <a:pt x="1306" y="1088"/>
                    <a:pt x="1306" y="1088"/>
                  </a:cubicBezTo>
                  <a:cubicBezTo>
                    <a:pt x="1307" y="1087"/>
                    <a:pt x="1307" y="1086"/>
                    <a:pt x="1308" y="1085"/>
                  </a:cubicBezTo>
                  <a:cubicBezTo>
                    <a:pt x="1311" y="1081"/>
                    <a:pt x="1314" y="1078"/>
                    <a:pt x="1317" y="1076"/>
                  </a:cubicBezTo>
                  <a:cubicBezTo>
                    <a:pt x="1317" y="1076"/>
                    <a:pt x="1317" y="1076"/>
                    <a:pt x="1318" y="1075"/>
                  </a:cubicBezTo>
                  <a:cubicBezTo>
                    <a:pt x="1318" y="1075"/>
                    <a:pt x="1318" y="1075"/>
                    <a:pt x="1319" y="1075"/>
                  </a:cubicBezTo>
                  <a:cubicBezTo>
                    <a:pt x="1319" y="1074"/>
                    <a:pt x="1320" y="1073"/>
                    <a:pt x="1320" y="1073"/>
                  </a:cubicBezTo>
                  <a:cubicBezTo>
                    <a:pt x="1321" y="1072"/>
                    <a:pt x="1321" y="1072"/>
                    <a:pt x="1322" y="1072"/>
                  </a:cubicBezTo>
                  <a:cubicBezTo>
                    <a:pt x="1321" y="1072"/>
                    <a:pt x="1321" y="1073"/>
                    <a:pt x="1321" y="1073"/>
                  </a:cubicBezTo>
                  <a:cubicBezTo>
                    <a:pt x="1321" y="1073"/>
                    <a:pt x="1322" y="1072"/>
                    <a:pt x="1322" y="1072"/>
                  </a:cubicBezTo>
                  <a:cubicBezTo>
                    <a:pt x="1323" y="1071"/>
                    <a:pt x="1323" y="1071"/>
                    <a:pt x="1324" y="1071"/>
                  </a:cubicBezTo>
                  <a:cubicBezTo>
                    <a:pt x="1324" y="1070"/>
                    <a:pt x="1325" y="1070"/>
                    <a:pt x="1325" y="1070"/>
                  </a:cubicBezTo>
                  <a:cubicBezTo>
                    <a:pt x="1325" y="1070"/>
                    <a:pt x="1325" y="1070"/>
                    <a:pt x="1325" y="1070"/>
                  </a:cubicBezTo>
                  <a:cubicBezTo>
                    <a:pt x="1325" y="1069"/>
                    <a:pt x="1326" y="1069"/>
                    <a:pt x="1326" y="1069"/>
                  </a:cubicBezTo>
                  <a:cubicBezTo>
                    <a:pt x="1326" y="1068"/>
                    <a:pt x="1327" y="1068"/>
                    <a:pt x="1328" y="1067"/>
                  </a:cubicBezTo>
                  <a:cubicBezTo>
                    <a:pt x="1328" y="1066"/>
                    <a:pt x="1329" y="1065"/>
                    <a:pt x="1329" y="1064"/>
                  </a:cubicBezTo>
                  <a:cubicBezTo>
                    <a:pt x="1330" y="1063"/>
                    <a:pt x="1331" y="1062"/>
                    <a:pt x="1331" y="1061"/>
                  </a:cubicBezTo>
                  <a:cubicBezTo>
                    <a:pt x="1332" y="1060"/>
                    <a:pt x="1333" y="1059"/>
                    <a:pt x="1333" y="1058"/>
                  </a:cubicBezTo>
                  <a:cubicBezTo>
                    <a:pt x="1334" y="1058"/>
                    <a:pt x="1334" y="1057"/>
                    <a:pt x="1334" y="1056"/>
                  </a:cubicBezTo>
                  <a:cubicBezTo>
                    <a:pt x="1353" y="1053"/>
                    <a:pt x="1347" y="1027"/>
                    <a:pt x="1339" y="1016"/>
                  </a:cubicBezTo>
                  <a:cubicBezTo>
                    <a:pt x="1365" y="1005"/>
                    <a:pt x="1384" y="986"/>
                    <a:pt x="1401" y="967"/>
                  </a:cubicBezTo>
                  <a:cubicBezTo>
                    <a:pt x="1418" y="948"/>
                    <a:pt x="1505" y="921"/>
                    <a:pt x="1564" y="914"/>
                  </a:cubicBezTo>
                  <a:close/>
                  <a:moveTo>
                    <a:pt x="1358" y="1132"/>
                  </a:moveTo>
                  <a:cubicBezTo>
                    <a:pt x="1357" y="1132"/>
                    <a:pt x="1357" y="1131"/>
                    <a:pt x="1356" y="1131"/>
                  </a:cubicBezTo>
                  <a:cubicBezTo>
                    <a:pt x="1355" y="1130"/>
                    <a:pt x="1354" y="1129"/>
                    <a:pt x="1353" y="1128"/>
                  </a:cubicBezTo>
                  <a:cubicBezTo>
                    <a:pt x="1351" y="1127"/>
                    <a:pt x="1350" y="1126"/>
                    <a:pt x="1349" y="1125"/>
                  </a:cubicBezTo>
                  <a:cubicBezTo>
                    <a:pt x="1348" y="1125"/>
                    <a:pt x="1346" y="1124"/>
                    <a:pt x="1345" y="1123"/>
                  </a:cubicBezTo>
                  <a:cubicBezTo>
                    <a:pt x="1345" y="1123"/>
                    <a:pt x="1344" y="1123"/>
                    <a:pt x="1343" y="1123"/>
                  </a:cubicBezTo>
                  <a:cubicBezTo>
                    <a:pt x="1343" y="1122"/>
                    <a:pt x="1343" y="1122"/>
                    <a:pt x="1342" y="1122"/>
                  </a:cubicBezTo>
                  <a:cubicBezTo>
                    <a:pt x="1342" y="1122"/>
                    <a:pt x="1342" y="1122"/>
                    <a:pt x="1341" y="1122"/>
                  </a:cubicBezTo>
                  <a:cubicBezTo>
                    <a:pt x="1341" y="1122"/>
                    <a:pt x="1340" y="1121"/>
                    <a:pt x="1340" y="1121"/>
                  </a:cubicBezTo>
                  <a:cubicBezTo>
                    <a:pt x="1339" y="1121"/>
                    <a:pt x="1339" y="1121"/>
                    <a:pt x="1338" y="1121"/>
                  </a:cubicBezTo>
                  <a:cubicBezTo>
                    <a:pt x="1338" y="1120"/>
                    <a:pt x="1338" y="1120"/>
                    <a:pt x="1337" y="1120"/>
                  </a:cubicBezTo>
                  <a:cubicBezTo>
                    <a:pt x="1337" y="1120"/>
                    <a:pt x="1337" y="1120"/>
                    <a:pt x="1337" y="1120"/>
                  </a:cubicBezTo>
                  <a:cubicBezTo>
                    <a:pt x="1336" y="1120"/>
                    <a:pt x="1336" y="1120"/>
                    <a:pt x="1336" y="1120"/>
                  </a:cubicBezTo>
                  <a:cubicBezTo>
                    <a:pt x="1338" y="1119"/>
                    <a:pt x="1339" y="1118"/>
                    <a:pt x="1341" y="1116"/>
                  </a:cubicBezTo>
                  <a:cubicBezTo>
                    <a:pt x="1344" y="1114"/>
                    <a:pt x="1348" y="1112"/>
                    <a:pt x="1351" y="1110"/>
                  </a:cubicBezTo>
                  <a:cubicBezTo>
                    <a:pt x="1354" y="1108"/>
                    <a:pt x="1358" y="1106"/>
                    <a:pt x="1361" y="1106"/>
                  </a:cubicBezTo>
                  <a:cubicBezTo>
                    <a:pt x="1365" y="1105"/>
                    <a:pt x="1368" y="1105"/>
                    <a:pt x="1372" y="1106"/>
                  </a:cubicBezTo>
                  <a:cubicBezTo>
                    <a:pt x="1376" y="1106"/>
                    <a:pt x="1379" y="1107"/>
                    <a:pt x="1382" y="1108"/>
                  </a:cubicBezTo>
                  <a:cubicBezTo>
                    <a:pt x="1389" y="1110"/>
                    <a:pt x="1395" y="1112"/>
                    <a:pt x="1400" y="1115"/>
                  </a:cubicBezTo>
                  <a:cubicBezTo>
                    <a:pt x="1402" y="1116"/>
                    <a:pt x="1403" y="1116"/>
                    <a:pt x="1404" y="1117"/>
                  </a:cubicBezTo>
                  <a:cubicBezTo>
                    <a:pt x="1405" y="1118"/>
                    <a:pt x="1406" y="1118"/>
                    <a:pt x="1407" y="1118"/>
                  </a:cubicBezTo>
                  <a:cubicBezTo>
                    <a:pt x="1401" y="1125"/>
                    <a:pt x="1396" y="1131"/>
                    <a:pt x="1392" y="1137"/>
                  </a:cubicBezTo>
                  <a:cubicBezTo>
                    <a:pt x="1389" y="1143"/>
                    <a:pt x="1383" y="1151"/>
                    <a:pt x="1380" y="1158"/>
                  </a:cubicBezTo>
                  <a:cubicBezTo>
                    <a:pt x="1379" y="1158"/>
                    <a:pt x="1379" y="1158"/>
                    <a:pt x="1379" y="1158"/>
                  </a:cubicBezTo>
                  <a:cubicBezTo>
                    <a:pt x="1375" y="1146"/>
                    <a:pt x="1377" y="1125"/>
                    <a:pt x="1358" y="1133"/>
                  </a:cubicBezTo>
                  <a:cubicBezTo>
                    <a:pt x="1358" y="1133"/>
                    <a:pt x="1358" y="1132"/>
                    <a:pt x="1358" y="1132"/>
                  </a:cubicBezTo>
                  <a:cubicBezTo>
                    <a:pt x="1358" y="1132"/>
                    <a:pt x="1358" y="1131"/>
                    <a:pt x="1359" y="1131"/>
                  </a:cubicBezTo>
                  <a:lnTo>
                    <a:pt x="1358" y="1132"/>
                  </a:lnTo>
                  <a:close/>
                  <a:moveTo>
                    <a:pt x="1464" y="1076"/>
                  </a:moveTo>
                  <a:cubicBezTo>
                    <a:pt x="1464" y="1076"/>
                    <a:pt x="1464" y="1076"/>
                    <a:pt x="1464" y="1076"/>
                  </a:cubicBezTo>
                  <a:cubicBezTo>
                    <a:pt x="1464" y="1076"/>
                    <a:pt x="1464" y="1076"/>
                    <a:pt x="1465" y="1076"/>
                  </a:cubicBezTo>
                  <a:cubicBezTo>
                    <a:pt x="1464" y="1076"/>
                    <a:pt x="1464" y="1076"/>
                    <a:pt x="1464" y="1076"/>
                  </a:cubicBezTo>
                  <a:cubicBezTo>
                    <a:pt x="1464" y="1076"/>
                    <a:pt x="1464" y="1076"/>
                    <a:pt x="1464" y="1076"/>
                  </a:cubicBezTo>
                  <a:close/>
                  <a:moveTo>
                    <a:pt x="1452" y="1082"/>
                  </a:moveTo>
                  <a:cubicBezTo>
                    <a:pt x="1452" y="1082"/>
                    <a:pt x="1452" y="1082"/>
                    <a:pt x="1452" y="1082"/>
                  </a:cubicBezTo>
                  <a:cubicBezTo>
                    <a:pt x="1452" y="1080"/>
                    <a:pt x="1452" y="1079"/>
                    <a:pt x="1452" y="1078"/>
                  </a:cubicBezTo>
                  <a:cubicBezTo>
                    <a:pt x="1452" y="1077"/>
                    <a:pt x="1452" y="1076"/>
                    <a:pt x="1452" y="1074"/>
                  </a:cubicBezTo>
                  <a:cubicBezTo>
                    <a:pt x="1452" y="1074"/>
                    <a:pt x="1453" y="1074"/>
                    <a:pt x="1454" y="1074"/>
                  </a:cubicBezTo>
                  <a:cubicBezTo>
                    <a:pt x="1454" y="1075"/>
                    <a:pt x="1455" y="1075"/>
                    <a:pt x="1456" y="1075"/>
                  </a:cubicBezTo>
                  <a:cubicBezTo>
                    <a:pt x="1457" y="1075"/>
                    <a:pt x="1457" y="1075"/>
                    <a:pt x="1458" y="1075"/>
                  </a:cubicBezTo>
                  <a:cubicBezTo>
                    <a:pt x="1458" y="1075"/>
                    <a:pt x="1458" y="1075"/>
                    <a:pt x="1458" y="1075"/>
                  </a:cubicBezTo>
                  <a:cubicBezTo>
                    <a:pt x="1458" y="1075"/>
                    <a:pt x="1459" y="1076"/>
                    <a:pt x="1459" y="1076"/>
                  </a:cubicBezTo>
                  <a:cubicBezTo>
                    <a:pt x="1459" y="1076"/>
                    <a:pt x="1459" y="1076"/>
                    <a:pt x="1459" y="1076"/>
                  </a:cubicBezTo>
                  <a:cubicBezTo>
                    <a:pt x="1460" y="1076"/>
                    <a:pt x="1460" y="1076"/>
                    <a:pt x="1460" y="1076"/>
                  </a:cubicBezTo>
                  <a:cubicBezTo>
                    <a:pt x="1460" y="1076"/>
                    <a:pt x="1460" y="1076"/>
                    <a:pt x="1461" y="1076"/>
                  </a:cubicBezTo>
                  <a:cubicBezTo>
                    <a:pt x="1462" y="1076"/>
                    <a:pt x="1462" y="1076"/>
                    <a:pt x="1463" y="1077"/>
                  </a:cubicBezTo>
                  <a:cubicBezTo>
                    <a:pt x="1463" y="1077"/>
                    <a:pt x="1463" y="1077"/>
                    <a:pt x="1463" y="1077"/>
                  </a:cubicBezTo>
                  <a:cubicBezTo>
                    <a:pt x="1460" y="1078"/>
                    <a:pt x="1456" y="1080"/>
                    <a:pt x="1452" y="1082"/>
                  </a:cubicBezTo>
                  <a:close/>
                  <a:moveTo>
                    <a:pt x="1450" y="1078"/>
                  </a:moveTo>
                  <a:cubicBezTo>
                    <a:pt x="1450" y="1079"/>
                    <a:pt x="1450" y="1080"/>
                    <a:pt x="1450" y="1082"/>
                  </a:cubicBezTo>
                  <a:cubicBezTo>
                    <a:pt x="1450" y="1082"/>
                    <a:pt x="1450" y="1083"/>
                    <a:pt x="1450" y="1084"/>
                  </a:cubicBezTo>
                  <a:cubicBezTo>
                    <a:pt x="1450" y="1084"/>
                    <a:pt x="1450" y="1084"/>
                    <a:pt x="1450" y="1084"/>
                  </a:cubicBezTo>
                  <a:cubicBezTo>
                    <a:pt x="1435" y="1092"/>
                    <a:pt x="1421" y="1104"/>
                    <a:pt x="1409" y="1116"/>
                  </a:cubicBezTo>
                  <a:cubicBezTo>
                    <a:pt x="1408" y="1115"/>
                    <a:pt x="1407" y="1115"/>
                    <a:pt x="1406" y="1114"/>
                  </a:cubicBezTo>
                  <a:cubicBezTo>
                    <a:pt x="1405" y="1113"/>
                    <a:pt x="1403" y="1113"/>
                    <a:pt x="1402" y="1112"/>
                  </a:cubicBezTo>
                  <a:cubicBezTo>
                    <a:pt x="1400" y="1111"/>
                    <a:pt x="1397" y="1110"/>
                    <a:pt x="1395" y="1109"/>
                  </a:cubicBezTo>
                  <a:cubicBezTo>
                    <a:pt x="1395" y="1109"/>
                    <a:pt x="1396" y="1109"/>
                    <a:pt x="1396" y="1109"/>
                  </a:cubicBezTo>
                  <a:cubicBezTo>
                    <a:pt x="1397" y="1109"/>
                    <a:pt x="1398" y="1108"/>
                    <a:pt x="1400" y="1108"/>
                  </a:cubicBezTo>
                  <a:cubicBezTo>
                    <a:pt x="1401" y="1108"/>
                    <a:pt x="1402" y="1107"/>
                    <a:pt x="1403" y="1107"/>
                  </a:cubicBezTo>
                  <a:cubicBezTo>
                    <a:pt x="1403" y="1107"/>
                    <a:pt x="1404" y="1107"/>
                    <a:pt x="1404" y="1106"/>
                  </a:cubicBezTo>
                  <a:cubicBezTo>
                    <a:pt x="1404" y="1106"/>
                    <a:pt x="1405" y="1106"/>
                    <a:pt x="1405" y="1106"/>
                  </a:cubicBezTo>
                  <a:cubicBezTo>
                    <a:pt x="1407" y="1105"/>
                    <a:pt x="1409" y="1103"/>
                    <a:pt x="1411" y="1102"/>
                  </a:cubicBezTo>
                  <a:cubicBezTo>
                    <a:pt x="1413" y="1101"/>
                    <a:pt x="1415" y="1099"/>
                    <a:pt x="1417" y="1098"/>
                  </a:cubicBezTo>
                  <a:cubicBezTo>
                    <a:pt x="1421" y="1095"/>
                    <a:pt x="1425" y="1091"/>
                    <a:pt x="1429" y="1088"/>
                  </a:cubicBezTo>
                  <a:cubicBezTo>
                    <a:pt x="1431" y="1086"/>
                    <a:pt x="1433" y="1085"/>
                    <a:pt x="1435" y="1083"/>
                  </a:cubicBezTo>
                  <a:cubicBezTo>
                    <a:pt x="1437" y="1081"/>
                    <a:pt x="1440" y="1080"/>
                    <a:pt x="1442" y="1078"/>
                  </a:cubicBezTo>
                  <a:cubicBezTo>
                    <a:pt x="1442" y="1078"/>
                    <a:pt x="1443" y="1077"/>
                    <a:pt x="1444" y="1076"/>
                  </a:cubicBezTo>
                  <a:cubicBezTo>
                    <a:pt x="1445" y="1076"/>
                    <a:pt x="1447" y="1075"/>
                    <a:pt x="1447" y="1075"/>
                  </a:cubicBezTo>
                  <a:cubicBezTo>
                    <a:pt x="1448" y="1075"/>
                    <a:pt x="1448" y="1075"/>
                    <a:pt x="1448" y="1075"/>
                  </a:cubicBezTo>
                  <a:cubicBezTo>
                    <a:pt x="1449" y="1075"/>
                    <a:pt x="1449" y="1075"/>
                    <a:pt x="1449" y="1075"/>
                  </a:cubicBezTo>
                  <a:cubicBezTo>
                    <a:pt x="1449" y="1075"/>
                    <a:pt x="1449" y="1075"/>
                    <a:pt x="1450" y="1074"/>
                  </a:cubicBezTo>
                  <a:cubicBezTo>
                    <a:pt x="1450" y="1076"/>
                    <a:pt x="1450" y="1077"/>
                    <a:pt x="1450" y="1078"/>
                  </a:cubicBezTo>
                  <a:close/>
                  <a:moveTo>
                    <a:pt x="1247" y="1138"/>
                  </a:moveTo>
                  <a:cubicBezTo>
                    <a:pt x="1226" y="1128"/>
                    <a:pt x="1198" y="1126"/>
                    <a:pt x="1210" y="1089"/>
                  </a:cubicBezTo>
                  <a:cubicBezTo>
                    <a:pt x="1222" y="1048"/>
                    <a:pt x="1249" y="1030"/>
                    <a:pt x="1283" y="1029"/>
                  </a:cubicBezTo>
                  <a:cubicBezTo>
                    <a:pt x="1305" y="1028"/>
                    <a:pt x="1323" y="1023"/>
                    <a:pt x="1338" y="1017"/>
                  </a:cubicBezTo>
                  <a:cubicBezTo>
                    <a:pt x="1338" y="1024"/>
                    <a:pt x="1338" y="1027"/>
                    <a:pt x="1335" y="1034"/>
                  </a:cubicBezTo>
                  <a:cubicBezTo>
                    <a:pt x="1332" y="1039"/>
                    <a:pt x="1324" y="1047"/>
                    <a:pt x="1333" y="1051"/>
                  </a:cubicBezTo>
                  <a:cubicBezTo>
                    <a:pt x="1332" y="1052"/>
                    <a:pt x="1332" y="1052"/>
                    <a:pt x="1332" y="1052"/>
                  </a:cubicBezTo>
                  <a:cubicBezTo>
                    <a:pt x="1332" y="1053"/>
                    <a:pt x="1332" y="1055"/>
                    <a:pt x="1332" y="1057"/>
                  </a:cubicBezTo>
                  <a:cubicBezTo>
                    <a:pt x="1332" y="1057"/>
                    <a:pt x="1332" y="1057"/>
                    <a:pt x="1332" y="1057"/>
                  </a:cubicBezTo>
                  <a:cubicBezTo>
                    <a:pt x="1332" y="1057"/>
                    <a:pt x="1332" y="1057"/>
                    <a:pt x="1331" y="1057"/>
                  </a:cubicBezTo>
                  <a:cubicBezTo>
                    <a:pt x="1331" y="1058"/>
                    <a:pt x="1330" y="1059"/>
                    <a:pt x="1330" y="1060"/>
                  </a:cubicBezTo>
                  <a:cubicBezTo>
                    <a:pt x="1329" y="1061"/>
                    <a:pt x="1328" y="1062"/>
                    <a:pt x="1328" y="1063"/>
                  </a:cubicBezTo>
                  <a:cubicBezTo>
                    <a:pt x="1327" y="1064"/>
                    <a:pt x="1327" y="1065"/>
                    <a:pt x="1326" y="1066"/>
                  </a:cubicBezTo>
                  <a:cubicBezTo>
                    <a:pt x="1325" y="1066"/>
                    <a:pt x="1325" y="1067"/>
                    <a:pt x="1324" y="1068"/>
                  </a:cubicBezTo>
                  <a:cubicBezTo>
                    <a:pt x="1324" y="1068"/>
                    <a:pt x="1324" y="1068"/>
                    <a:pt x="1324" y="1068"/>
                  </a:cubicBezTo>
                  <a:cubicBezTo>
                    <a:pt x="1324" y="1068"/>
                    <a:pt x="1324" y="1069"/>
                    <a:pt x="1323" y="1069"/>
                  </a:cubicBezTo>
                  <a:cubicBezTo>
                    <a:pt x="1323" y="1069"/>
                    <a:pt x="1323" y="1069"/>
                    <a:pt x="1323" y="1069"/>
                  </a:cubicBezTo>
                  <a:cubicBezTo>
                    <a:pt x="1323" y="1070"/>
                    <a:pt x="1323" y="1070"/>
                    <a:pt x="1322" y="1070"/>
                  </a:cubicBezTo>
                  <a:cubicBezTo>
                    <a:pt x="1322" y="1070"/>
                    <a:pt x="1320" y="1071"/>
                    <a:pt x="1319" y="1072"/>
                  </a:cubicBezTo>
                  <a:cubicBezTo>
                    <a:pt x="1319" y="1072"/>
                    <a:pt x="1318" y="1073"/>
                    <a:pt x="1317" y="1073"/>
                  </a:cubicBezTo>
                  <a:cubicBezTo>
                    <a:pt x="1317" y="1073"/>
                    <a:pt x="1317" y="1073"/>
                    <a:pt x="1316" y="1074"/>
                  </a:cubicBezTo>
                  <a:cubicBezTo>
                    <a:pt x="1316" y="1074"/>
                    <a:pt x="1316" y="1074"/>
                    <a:pt x="1315" y="1075"/>
                  </a:cubicBezTo>
                  <a:cubicBezTo>
                    <a:pt x="1313" y="1077"/>
                    <a:pt x="1310" y="1080"/>
                    <a:pt x="1307" y="1083"/>
                  </a:cubicBezTo>
                  <a:cubicBezTo>
                    <a:pt x="1307" y="1083"/>
                    <a:pt x="1307" y="1083"/>
                    <a:pt x="1307" y="1083"/>
                  </a:cubicBezTo>
                  <a:cubicBezTo>
                    <a:pt x="1307" y="1083"/>
                    <a:pt x="1307" y="1082"/>
                    <a:pt x="1307" y="1082"/>
                  </a:cubicBezTo>
                  <a:cubicBezTo>
                    <a:pt x="1307" y="1082"/>
                    <a:pt x="1307" y="1082"/>
                    <a:pt x="1307" y="1081"/>
                  </a:cubicBezTo>
                  <a:cubicBezTo>
                    <a:pt x="1307" y="1081"/>
                    <a:pt x="1307" y="1081"/>
                    <a:pt x="1306" y="1081"/>
                  </a:cubicBezTo>
                  <a:cubicBezTo>
                    <a:pt x="1306" y="1078"/>
                    <a:pt x="1304" y="1076"/>
                    <a:pt x="1303" y="1074"/>
                  </a:cubicBezTo>
                  <a:cubicBezTo>
                    <a:pt x="1302" y="1071"/>
                    <a:pt x="1300" y="1069"/>
                    <a:pt x="1299" y="1067"/>
                  </a:cubicBezTo>
                  <a:cubicBezTo>
                    <a:pt x="1300" y="1067"/>
                    <a:pt x="1300" y="1067"/>
                    <a:pt x="1300" y="1067"/>
                  </a:cubicBezTo>
                  <a:cubicBezTo>
                    <a:pt x="1301" y="1065"/>
                    <a:pt x="1301" y="1065"/>
                    <a:pt x="1301" y="1065"/>
                  </a:cubicBezTo>
                  <a:cubicBezTo>
                    <a:pt x="1309" y="1056"/>
                    <a:pt x="1306" y="1043"/>
                    <a:pt x="1295" y="1038"/>
                  </a:cubicBezTo>
                  <a:cubicBezTo>
                    <a:pt x="1293" y="1048"/>
                    <a:pt x="1284" y="1062"/>
                    <a:pt x="1297" y="1066"/>
                  </a:cubicBezTo>
                  <a:cubicBezTo>
                    <a:pt x="1297" y="1067"/>
                    <a:pt x="1297" y="1067"/>
                    <a:pt x="1297" y="1067"/>
                  </a:cubicBezTo>
                  <a:cubicBezTo>
                    <a:pt x="1298" y="1070"/>
                    <a:pt x="1300" y="1072"/>
                    <a:pt x="1301" y="1074"/>
                  </a:cubicBezTo>
                  <a:cubicBezTo>
                    <a:pt x="1303" y="1077"/>
                    <a:pt x="1304" y="1079"/>
                    <a:pt x="1305" y="1081"/>
                  </a:cubicBezTo>
                  <a:cubicBezTo>
                    <a:pt x="1305" y="1081"/>
                    <a:pt x="1305" y="1082"/>
                    <a:pt x="1305" y="1082"/>
                  </a:cubicBezTo>
                  <a:cubicBezTo>
                    <a:pt x="1305" y="1082"/>
                    <a:pt x="1305" y="1082"/>
                    <a:pt x="1305" y="1083"/>
                  </a:cubicBezTo>
                  <a:cubicBezTo>
                    <a:pt x="1305" y="1083"/>
                    <a:pt x="1305" y="1083"/>
                    <a:pt x="1305" y="1083"/>
                  </a:cubicBezTo>
                  <a:cubicBezTo>
                    <a:pt x="1305" y="1083"/>
                    <a:pt x="1305" y="1084"/>
                    <a:pt x="1305" y="1084"/>
                  </a:cubicBezTo>
                  <a:cubicBezTo>
                    <a:pt x="1306" y="1084"/>
                    <a:pt x="1306" y="1084"/>
                    <a:pt x="1306" y="1085"/>
                  </a:cubicBezTo>
                  <a:cubicBezTo>
                    <a:pt x="1305" y="1086"/>
                    <a:pt x="1304" y="1088"/>
                    <a:pt x="1303" y="1089"/>
                  </a:cubicBezTo>
                  <a:cubicBezTo>
                    <a:pt x="1302" y="1091"/>
                    <a:pt x="1300" y="1093"/>
                    <a:pt x="1299" y="1096"/>
                  </a:cubicBezTo>
                  <a:cubicBezTo>
                    <a:pt x="1298" y="1098"/>
                    <a:pt x="1297" y="1100"/>
                    <a:pt x="1296" y="1102"/>
                  </a:cubicBezTo>
                  <a:cubicBezTo>
                    <a:pt x="1296" y="1103"/>
                    <a:pt x="1296" y="1104"/>
                    <a:pt x="1295" y="1105"/>
                  </a:cubicBezTo>
                  <a:cubicBezTo>
                    <a:pt x="1295" y="1106"/>
                    <a:pt x="1294" y="1106"/>
                    <a:pt x="1294" y="1107"/>
                  </a:cubicBezTo>
                  <a:cubicBezTo>
                    <a:pt x="1294" y="1107"/>
                    <a:pt x="1294" y="1108"/>
                    <a:pt x="1293" y="1108"/>
                  </a:cubicBezTo>
                  <a:cubicBezTo>
                    <a:pt x="1291" y="1112"/>
                    <a:pt x="1289" y="1115"/>
                    <a:pt x="1286" y="1118"/>
                  </a:cubicBezTo>
                  <a:cubicBezTo>
                    <a:pt x="1286" y="1118"/>
                    <a:pt x="1286" y="1118"/>
                    <a:pt x="1286" y="1118"/>
                  </a:cubicBezTo>
                  <a:cubicBezTo>
                    <a:pt x="1285" y="1119"/>
                    <a:pt x="1285" y="1119"/>
                    <a:pt x="1285" y="1119"/>
                  </a:cubicBezTo>
                  <a:cubicBezTo>
                    <a:pt x="1284" y="1120"/>
                    <a:pt x="1284" y="1120"/>
                    <a:pt x="1283" y="1121"/>
                  </a:cubicBezTo>
                  <a:cubicBezTo>
                    <a:pt x="1282" y="1122"/>
                    <a:pt x="1281" y="1122"/>
                    <a:pt x="1280" y="1123"/>
                  </a:cubicBezTo>
                  <a:cubicBezTo>
                    <a:pt x="1279" y="1123"/>
                    <a:pt x="1279" y="1124"/>
                    <a:pt x="1278" y="1124"/>
                  </a:cubicBezTo>
                  <a:cubicBezTo>
                    <a:pt x="1278" y="1124"/>
                    <a:pt x="1278" y="1124"/>
                    <a:pt x="1278" y="1124"/>
                  </a:cubicBezTo>
                  <a:cubicBezTo>
                    <a:pt x="1278" y="1124"/>
                    <a:pt x="1278" y="1124"/>
                    <a:pt x="1278" y="1124"/>
                  </a:cubicBezTo>
                  <a:cubicBezTo>
                    <a:pt x="1278" y="1124"/>
                    <a:pt x="1278" y="1124"/>
                    <a:pt x="1278" y="1124"/>
                  </a:cubicBezTo>
                  <a:cubicBezTo>
                    <a:pt x="1277" y="1124"/>
                    <a:pt x="1277" y="1124"/>
                    <a:pt x="1277" y="1124"/>
                  </a:cubicBezTo>
                  <a:cubicBezTo>
                    <a:pt x="1276" y="1125"/>
                    <a:pt x="1276" y="1125"/>
                    <a:pt x="1276" y="1125"/>
                  </a:cubicBezTo>
                  <a:cubicBezTo>
                    <a:pt x="1275" y="1125"/>
                    <a:pt x="1274" y="1125"/>
                    <a:pt x="1273" y="1126"/>
                  </a:cubicBezTo>
                  <a:cubicBezTo>
                    <a:pt x="1272" y="1126"/>
                    <a:pt x="1271" y="1127"/>
                    <a:pt x="1270" y="1127"/>
                  </a:cubicBezTo>
                  <a:cubicBezTo>
                    <a:pt x="1263" y="1130"/>
                    <a:pt x="1257" y="1133"/>
                    <a:pt x="1250" y="1136"/>
                  </a:cubicBezTo>
                  <a:cubicBezTo>
                    <a:pt x="1249" y="1137"/>
                    <a:pt x="1248" y="1137"/>
                    <a:pt x="1247" y="1138"/>
                  </a:cubicBezTo>
                  <a:close/>
                  <a:moveTo>
                    <a:pt x="1077" y="746"/>
                  </a:moveTo>
                  <a:cubicBezTo>
                    <a:pt x="1076" y="741"/>
                    <a:pt x="1073" y="736"/>
                    <a:pt x="1071" y="731"/>
                  </a:cubicBezTo>
                  <a:cubicBezTo>
                    <a:pt x="1068" y="723"/>
                    <a:pt x="1064" y="715"/>
                    <a:pt x="1061" y="707"/>
                  </a:cubicBezTo>
                  <a:cubicBezTo>
                    <a:pt x="1061" y="707"/>
                    <a:pt x="1062" y="707"/>
                    <a:pt x="1062" y="706"/>
                  </a:cubicBezTo>
                  <a:cubicBezTo>
                    <a:pt x="1062" y="705"/>
                    <a:pt x="1062" y="705"/>
                    <a:pt x="1062" y="705"/>
                  </a:cubicBezTo>
                  <a:cubicBezTo>
                    <a:pt x="1062" y="704"/>
                    <a:pt x="1062" y="704"/>
                    <a:pt x="1062" y="703"/>
                  </a:cubicBezTo>
                  <a:cubicBezTo>
                    <a:pt x="1062" y="703"/>
                    <a:pt x="1062" y="702"/>
                    <a:pt x="1063" y="702"/>
                  </a:cubicBezTo>
                  <a:cubicBezTo>
                    <a:pt x="1063" y="702"/>
                    <a:pt x="1063" y="702"/>
                    <a:pt x="1063" y="702"/>
                  </a:cubicBezTo>
                  <a:cubicBezTo>
                    <a:pt x="1082" y="702"/>
                    <a:pt x="1100" y="705"/>
                    <a:pt x="1112" y="714"/>
                  </a:cubicBezTo>
                  <a:cubicBezTo>
                    <a:pt x="1117" y="717"/>
                    <a:pt x="1120" y="721"/>
                    <a:pt x="1122" y="726"/>
                  </a:cubicBezTo>
                  <a:cubicBezTo>
                    <a:pt x="1118" y="728"/>
                    <a:pt x="1113" y="732"/>
                    <a:pt x="1108" y="736"/>
                  </a:cubicBezTo>
                  <a:cubicBezTo>
                    <a:pt x="1113" y="737"/>
                    <a:pt x="1117" y="739"/>
                    <a:pt x="1121" y="741"/>
                  </a:cubicBezTo>
                  <a:cubicBezTo>
                    <a:pt x="1121" y="742"/>
                    <a:pt x="1120" y="742"/>
                    <a:pt x="1120" y="742"/>
                  </a:cubicBezTo>
                  <a:cubicBezTo>
                    <a:pt x="1120" y="743"/>
                    <a:pt x="1119" y="744"/>
                    <a:pt x="1119" y="744"/>
                  </a:cubicBezTo>
                  <a:cubicBezTo>
                    <a:pt x="1118" y="745"/>
                    <a:pt x="1118" y="745"/>
                    <a:pt x="1118" y="745"/>
                  </a:cubicBezTo>
                  <a:cubicBezTo>
                    <a:pt x="1118" y="745"/>
                    <a:pt x="1118" y="744"/>
                    <a:pt x="1119" y="744"/>
                  </a:cubicBezTo>
                  <a:cubicBezTo>
                    <a:pt x="1119" y="742"/>
                    <a:pt x="1120" y="741"/>
                    <a:pt x="1120" y="741"/>
                  </a:cubicBezTo>
                  <a:cubicBezTo>
                    <a:pt x="1120" y="741"/>
                    <a:pt x="1119" y="742"/>
                    <a:pt x="1118" y="743"/>
                  </a:cubicBezTo>
                  <a:cubicBezTo>
                    <a:pt x="1117" y="744"/>
                    <a:pt x="1117" y="745"/>
                    <a:pt x="1116" y="746"/>
                  </a:cubicBezTo>
                  <a:cubicBezTo>
                    <a:pt x="1115" y="746"/>
                    <a:pt x="1115" y="747"/>
                    <a:pt x="1115" y="747"/>
                  </a:cubicBezTo>
                  <a:cubicBezTo>
                    <a:pt x="1114" y="747"/>
                    <a:pt x="1114" y="748"/>
                    <a:pt x="1114" y="748"/>
                  </a:cubicBezTo>
                  <a:cubicBezTo>
                    <a:pt x="1114" y="748"/>
                    <a:pt x="1114" y="749"/>
                    <a:pt x="1113" y="749"/>
                  </a:cubicBezTo>
                  <a:cubicBezTo>
                    <a:pt x="1113" y="750"/>
                    <a:pt x="1112" y="752"/>
                    <a:pt x="1111" y="753"/>
                  </a:cubicBezTo>
                  <a:cubicBezTo>
                    <a:pt x="1110" y="755"/>
                    <a:pt x="1109" y="756"/>
                    <a:pt x="1108" y="758"/>
                  </a:cubicBezTo>
                  <a:cubicBezTo>
                    <a:pt x="1106" y="761"/>
                    <a:pt x="1104" y="764"/>
                    <a:pt x="1103" y="768"/>
                  </a:cubicBezTo>
                  <a:cubicBezTo>
                    <a:pt x="1101" y="771"/>
                    <a:pt x="1099" y="775"/>
                    <a:pt x="1097" y="778"/>
                  </a:cubicBezTo>
                  <a:cubicBezTo>
                    <a:pt x="1097" y="778"/>
                    <a:pt x="1097" y="779"/>
                    <a:pt x="1097" y="779"/>
                  </a:cubicBezTo>
                  <a:cubicBezTo>
                    <a:pt x="1097" y="779"/>
                    <a:pt x="1097" y="779"/>
                    <a:pt x="1097" y="778"/>
                  </a:cubicBezTo>
                  <a:cubicBezTo>
                    <a:pt x="1097" y="778"/>
                    <a:pt x="1096" y="777"/>
                    <a:pt x="1096" y="776"/>
                  </a:cubicBezTo>
                  <a:cubicBezTo>
                    <a:pt x="1095" y="774"/>
                    <a:pt x="1095" y="772"/>
                    <a:pt x="1094" y="771"/>
                  </a:cubicBezTo>
                  <a:cubicBezTo>
                    <a:pt x="1094" y="770"/>
                    <a:pt x="1093" y="769"/>
                    <a:pt x="1093" y="769"/>
                  </a:cubicBezTo>
                  <a:cubicBezTo>
                    <a:pt x="1093" y="768"/>
                    <a:pt x="1093" y="767"/>
                    <a:pt x="1092" y="766"/>
                  </a:cubicBezTo>
                  <a:cubicBezTo>
                    <a:pt x="1091" y="763"/>
                    <a:pt x="1091" y="761"/>
                    <a:pt x="1090" y="759"/>
                  </a:cubicBezTo>
                  <a:cubicBezTo>
                    <a:pt x="1090" y="757"/>
                    <a:pt x="1090" y="755"/>
                    <a:pt x="1090" y="754"/>
                  </a:cubicBezTo>
                  <a:cubicBezTo>
                    <a:pt x="1089" y="753"/>
                    <a:pt x="1089" y="752"/>
                    <a:pt x="1089" y="752"/>
                  </a:cubicBezTo>
                  <a:cubicBezTo>
                    <a:pt x="1089" y="752"/>
                    <a:pt x="1089" y="753"/>
                    <a:pt x="1089" y="754"/>
                  </a:cubicBezTo>
                  <a:cubicBezTo>
                    <a:pt x="1089" y="755"/>
                    <a:pt x="1089" y="757"/>
                    <a:pt x="1089" y="759"/>
                  </a:cubicBezTo>
                  <a:cubicBezTo>
                    <a:pt x="1089" y="761"/>
                    <a:pt x="1090" y="764"/>
                    <a:pt x="1090" y="767"/>
                  </a:cubicBezTo>
                  <a:cubicBezTo>
                    <a:pt x="1090" y="768"/>
                    <a:pt x="1090" y="768"/>
                    <a:pt x="1090" y="769"/>
                  </a:cubicBezTo>
                  <a:cubicBezTo>
                    <a:pt x="1091" y="770"/>
                    <a:pt x="1091" y="770"/>
                    <a:pt x="1091" y="770"/>
                  </a:cubicBezTo>
                  <a:cubicBezTo>
                    <a:pt x="1090" y="770"/>
                    <a:pt x="1089" y="769"/>
                    <a:pt x="1089" y="768"/>
                  </a:cubicBezTo>
                  <a:cubicBezTo>
                    <a:pt x="1088" y="767"/>
                    <a:pt x="1087" y="767"/>
                    <a:pt x="1086" y="766"/>
                  </a:cubicBezTo>
                  <a:cubicBezTo>
                    <a:pt x="1086" y="765"/>
                    <a:pt x="1085" y="764"/>
                    <a:pt x="1084" y="763"/>
                  </a:cubicBezTo>
                  <a:cubicBezTo>
                    <a:pt x="1084" y="763"/>
                    <a:pt x="1084" y="763"/>
                    <a:pt x="1084" y="763"/>
                  </a:cubicBezTo>
                  <a:cubicBezTo>
                    <a:pt x="1083" y="762"/>
                    <a:pt x="1083" y="761"/>
                    <a:pt x="1083" y="761"/>
                  </a:cubicBezTo>
                  <a:cubicBezTo>
                    <a:pt x="1083" y="760"/>
                    <a:pt x="1082" y="759"/>
                    <a:pt x="1082" y="759"/>
                  </a:cubicBezTo>
                  <a:cubicBezTo>
                    <a:pt x="1082" y="756"/>
                    <a:pt x="1081" y="754"/>
                    <a:pt x="1080" y="753"/>
                  </a:cubicBezTo>
                  <a:cubicBezTo>
                    <a:pt x="1079" y="750"/>
                    <a:pt x="1078" y="748"/>
                    <a:pt x="1077" y="746"/>
                  </a:cubicBezTo>
                  <a:close/>
                  <a:moveTo>
                    <a:pt x="1023" y="704"/>
                  </a:moveTo>
                  <a:cubicBezTo>
                    <a:pt x="1024" y="704"/>
                    <a:pt x="1024" y="705"/>
                    <a:pt x="1024" y="705"/>
                  </a:cubicBezTo>
                  <a:cubicBezTo>
                    <a:pt x="1024" y="705"/>
                    <a:pt x="1024" y="705"/>
                    <a:pt x="1024" y="706"/>
                  </a:cubicBezTo>
                  <a:cubicBezTo>
                    <a:pt x="1024" y="706"/>
                    <a:pt x="1024" y="707"/>
                    <a:pt x="1024" y="707"/>
                  </a:cubicBezTo>
                  <a:cubicBezTo>
                    <a:pt x="1024" y="708"/>
                    <a:pt x="1025" y="709"/>
                    <a:pt x="1025" y="709"/>
                  </a:cubicBezTo>
                  <a:cubicBezTo>
                    <a:pt x="1025" y="710"/>
                    <a:pt x="1025" y="710"/>
                    <a:pt x="1025" y="710"/>
                  </a:cubicBezTo>
                  <a:cubicBezTo>
                    <a:pt x="1025" y="710"/>
                    <a:pt x="1025" y="710"/>
                    <a:pt x="1025" y="710"/>
                  </a:cubicBezTo>
                  <a:cubicBezTo>
                    <a:pt x="1023" y="709"/>
                    <a:pt x="1021" y="707"/>
                    <a:pt x="1019" y="706"/>
                  </a:cubicBezTo>
                  <a:cubicBezTo>
                    <a:pt x="1017" y="705"/>
                    <a:pt x="1016" y="704"/>
                    <a:pt x="1015" y="704"/>
                  </a:cubicBezTo>
                  <a:cubicBezTo>
                    <a:pt x="1018" y="703"/>
                    <a:pt x="1021" y="703"/>
                    <a:pt x="1023" y="703"/>
                  </a:cubicBezTo>
                  <a:cubicBezTo>
                    <a:pt x="1023" y="703"/>
                    <a:pt x="1023" y="704"/>
                    <a:pt x="1023" y="704"/>
                  </a:cubicBezTo>
                  <a:close/>
                  <a:moveTo>
                    <a:pt x="1026" y="705"/>
                  </a:moveTo>
                  <a:cubicBezTo>
                    <a:pt x="1026" y="704"/>
                    <a:pt x="1026" y="704"/>
                    <a:pt x="1026" y="704"/>
                  </a:cubicBezTo>
                  <a:cubicBezTo>
                    <a:pt x="1026" y="704"/>
                    <a:pt x="1026" y="703"/>
                    <a:pt x="1025" y="703"/>
                  </a:cubicBezTo>
                  <a:cubicBezTo>
                    <a:pt x="1035" y="702"/>
                    <a:pt x="1045" y="702"/>
                    <a:pt x="1055" y="702"/>
                  </a:cubicBezTo>
                  <a:cubicBezTo>
                    <a:pt x="1055" y="702"/>
                    <a:pt x="1055" y="702"/>
                    <a:pt x="1055" y="702"/>
                  </a:cubicBezTo>
                  <a:cubicBezTo>
                    <a:pt x="1059" y="713"/>
                    <a:pt x="1063" y="723"/>
                    <a:pt x="1068" y="733"/>
                  </a:cubicBezTo>
                  <a:cubicBezTo>
                    <a:pt x="1069" y="736"/>
                    <a:pt x="1070" y="738"/>
                    <a:pt x="1071" y="741"/>
                  </a:cubicBezTo>
                  <a:cubicBezTo>
                    <a:pt x="1071" y="741"/>
                    <a:pt x="1071" y="741"/>
                    <a:pt x="1071" y="741"/>
                  </a:cubicBezTo>
                  <a:cubicBezTo>
                    <a:pt x="1070" y="740"/>
                    <a:pt x="1070" y="740"/>
                    <a:pt x="1069" y="739"/>
                  </a:cubicBezTo>
                  <a:cubicBezTo>
                    <a:pt x="1069" y="739"/>
                    <a:pt x="1068" y="738"/>
                    <a:pt x="1068" y="738"/>
                  </a:cubicBezTo>
                  <a:cubicBezTo>
                    <a:pt x="1067" y="737"/>
                    <a:pt x="1066" y="737"/>
                    <a:pt x="1066" y="736"/>
                  </a:cubicBezTo>
                  <a:cubicBezTo>
                    <a:pt x="1065" y="736"/>
                    <a:pt x="1065" y="735"/>
                    <a:pt x="1064" y="735"/>
                  </a:cubicBezTo>
                  <a:cubicBezTo>
                    <a:pt x="1064" y="735"/>
                    <a:pt x="1064" y="735"/>
                    <a:pt x="1063" y="734"/>
                  </a:cubicBezTo>
                  <a:cubicBezTo>
                    <a:pt x="1062" y="733"/>
                    <a:pt x="1060" y="732"/>
                    <a:pt x="1058" y="731"/>
                  </a:cubicBezTo>
                  <a:cubicBezTo>
                    <a:pt x="1056" y="729"/>
                    <a:pt x="1054" y="728"/>
                    <a:pt x="1052" y="727"/>
                  </a:cubicBezTo>
                  <a:cubicBezTo>
                    <a:pt x="1047" y="724"/>
                    <a:pt x="1043" y="721"/>
                    <a:pt x="1038" y="718"/>
                  </a:cubicBezTo>
                  <a:cubicBezTo>
                    <a:pt x="1034" y="716"/>
                    <a:pt x="1030" y="713"/>
                    <a:pt x="1025" y="710"/>
                  </a:cubicBezTo>
                  <a:cubicBezTo>
                    <a:pt x="1025" y="710"/>
                    <a:pt x="1026" y="710"/>
                    <a:pt x="1026" y="709"/>
                  </a:cubicBezTo>
                  <a:cubicBezTo>
                    <a:pt x="1026" y="709"/>
                    <a:pt x="1026" y="708"/>
                    <a:pt x="1026" y="707"/>
                  </a:cubicBezTo>
                  <a:cubicBezTo>
                    <a:pt x="1026" y="706"/>
                    <a:pt x="1026" y="706"/>
                    <a:pt x="1026" y="705"/>
                  </a:cubicBezTo>
                  <a:cubicBezTo>
                    <a:pt x="1026" y="705"/>
                    <a:pt x="1026" y="705"/>
                    <a:pt x="1026" y="705"/>
                  </a:cubicBezTo>
                  <a:close/>
                  <a:moveTo>
                    <a:pt x="1060" y="702"/>
                  </a:moveTo>
                  <a:cubicBezTo>
                    <a:pt x="1060" y="702"/>
                    <a:pt x="1060" y="703"/>
                    <a:pt x="1060" y="703"/>
                  </a:cubicBezTo>
                  <a:cubicBezTo>
                    <a:pt x="1060" y="704"/>
                    <a:pt x="1061" y="704"/>
                    <a:pt x="1061" y="705"/>
                  </a:cubicBezTo>
                  <a:cubicBezTo>
                    <a:pt x="1061" y="705"/>
                    <a:pt x="1061" y="705"/>
                    <a:pt x="1061" y="706"/>
                  </a:cubicBezTo>
                  <a:cubicBezTo>
                    <a:pt x="1061" y="706"/>
                    <a:pt x="1061" y="707"/>
                    <a:pt x="1061" y="707"/>
                  </a:cubicBezTo>
                  <a:cubicBezTo>
                    <a:pt x="1060" y="705"/>
                    <a:pt x="1060" y="703"/>
                    <a:pt x="1059" y="702"/>
                  </a:cubicBezTo>
                  <a:cubicBezTo>
                    <a:pt x="1060" y="702"/>
                    <a:pt x="1060" y="702"/>
                    <a:pt x="1060" y="702"/>
                  </a:cubicBezTo>
                  <a:close/>
                  <a:moveTo>
                    <a:pt x="1194" y="635"/>
                  </a:moveTo>
                  <a:cubicBezTo>
                    <a:pt x="1194" y="635"/>
                    <a:pt x="1194" y="635"/>
                    <a:pt x="1194" y="635"/>
                  </a:cubicBezTo>
                  <a:cubicBezTo>
                    <a:pt x="1198" y="634"/>
                    <a:pt x="1202" y="633"/>
                    <a:pt x="1206" y="632"/>
                  </a:cubicBezTo>
                  <a:cubicBezTo>
                    <a:pt x="1207" y="632"/>
                    <a:pt x="1207" y="632"/>
                    <a:pt x="1208" y="632"/>
                  </a:cubicBezTo>
                  <a:cubicBezTo>
                    <a:pt x="1221" y="642"/>
                    <a:pt x="1230" y="640"/>
                    <a:pt x="1241" y="655"/>
                  </a:cubicBezTo>
                  <a:cubicBezTo>
                    <a:pt x="1245" y="661"/>
                    <a:pt x="1249" y="677"/>
                    <a:pt x="1250" y="698"/>
                  </a:cubicBezTo>
                  <a:cubicBezTo>
                    <a:pt x="1241" y="702"/>
                    <a:pt x="1229" y="704"/>
                    <a:pt x="1236" y="717"/>
                  </a:cubicBezTo>
                  <a:cubicBezTo>
                    <a:pt x="1236" y="717"/>
                    <a:pt x="1236" y="717"/>
                    <a:pt x="1236" y="717"/>
                  </a:cubicBezTo>
                  <a:cubicBezTo>
                    <a:pt x="1235" y="718"/>
                    <a:pt x="1235" y="718"/>
                    <a:pt x="1235" y="719"/>
                  </a:cubicBezTo>
                  <a:cubicBezTo>
                    <a:pt x="1234" y="720"/>
                    <a:pt x="1233" y="721"/>
                    <a:pt x="1233" y="722"/>
                  </a:cubicBezTo>
                  <a:cubicBezTo>
                    <a:pt x="1232" y="723"/>
                    <a:pt x="1232" y="724"/>
                    <a:pt x="1231" y="725"/>
                  </a:cubicBezTo>
                  <a:cubicBezTo>
                    <a:pt x="1231" y="726"/>
                    <a:pt x="1230" y="727"/>
                    <a:pt x="1230" y="729"/>
                  </a:cubicBezTo>
                  <a:cubicBezTo>
                    <a:pt x="1230" y="729"/>
                    <a:pt x="1230" y="730"/>
                    <a:pt x="1230" y="730"/>
                  </a:cubicBezTo>
                  <a:cubicBezTo>
                    <a:pt x="1229" y="730"/>
                    <a:pt x="1229" y="731"/>
                    <a:pt x="1229" y="731"/>
                  </a:cubicBezTo>
                  <a:cubicBezTo>
                    <a:pt x="1229" y="731"/>
                    <a:pt x="1229" y="731"/>
                    <a:pt x="1229" y="732"/>
                  </a:cubicBezTo>
                  <a:cubicBezTo>
                    <a:pt x="1229" y="732"/>
                    <a:pt x="1229" y="733"/>
                    <a:pt x="1229" y="733"/>
                  </a:cubicBezTo>
                  <a:cubicBezTo>
                    <a:pt x="1229" y="734"/>
                    <a:pt x="1229" y="734"/>
                    <a:pt x="1229" y="735"/>
                  </a:cubicBezTo>
                  <a:cubicBezTo>
                    <a:pt x="1229" y="735"/>
                    <a:pt x="1229" y="735"/>
                    <a:pt x="1228" y="735"/>
                  </a:cubicBezTo>
                  <a:cubicBezTo>
                    <a:pt x="1228" y="736"/>
                    <a:pt x="1228" y="736"/>
                    <a:pt x="1228" y="736"/>
                  </a:cubicBezTo>
                  <a:cubicBezTo>
                    <a:pt x="1228" y="736"/>
                    <a:pt x="1228" y="736"/>
                    <a:pt x="1228" y="736"/>
                  </a:cubicBezTo>
                  <a:cubicBezTo>
                    <a:pt x="1225" y="740"/>
                    <a:pt x="1222" y="744"/>
                    <a:pt x="1219" y="748"/>
                  </a:cubicBezTo>
                  <a:cubicBezTo>
                    <a:pt x="1217" y="750"/>
                    <a:pt x="1216" y="752"/>
                    <a:pt x="1214" y="754"/>
                  </a:cubicBezTo>
                  <a:cubicBezTo>
                    <a:pt x="1213" y="755"/>
                    <a:pt x="1211" y="757"/>
                    <a:pt x="1210" y="759"/>
                  </a:cubicBezTo>
                  <a:cubicBezTo>
                    <a:pt x="1207" y="763"/>
                    <a:pt x="1205" y="766"/>
                    <a:pt x="1203" y="770"/>
                  </a:cubicBezTo>
                  <a:cubicBezTo>
                    <a:pt x="1203" y="770"/>
                    <a:pt x="1203" y="770"/>
                    <a:pt x="1203" y="771"/>
                  </a:cubicBezTo>
                  <a:cubicBezTo>
                    <a:pt x="1202" y="771"/>
                    <a:pt x="1202" y="772"/>
                    <a:pt x="1202" y="772"/>
                  </a:cubicBezTo>
                  <a:cubicBezTo>
                    <a:pt x="1202" y="773"/>
                    <a:pt x="1202" y="774"/>
                    <a:pt x="1202" y="774"/>
                  </a:cubicBezTo>
                  <a:cubicBezTo>
                    <a:pt x="1201" y="775"/>
                    <a:pt x="1201" y="776"/>
                    <a:pt x="1201" y="777"/>
                  </a:cubicBezTo>
                  <a:cubicBezTo>
                    <a:pt x="1201" y="777"/>
                    <a:pt x="1201" y="778"/>
                    <a:pt x="1201" y="778"/>
                  </a:cubicBezTo>
                  <a:cubicBezTo>
                    <a:pt x="1201" y="779"/>
                    <a:pt x="1201" y="779"/>
                    <a:pt x="1202" y="780"/>
                  </a:cubicBezTo>
                  <a:cubicBezTo>
                    <a:pt x="1201" y="780"/>
                    <a:pt x="1201" y="780"/>
                    <a:pt x="1201" y="780"/>
                  </a:cubicBezTo>
                  <a:cubicBezTo>
                    <a:pt x="1201" y="779"/>
                    <a:pt x="1201" y="779"/>
                    <a:pt x="1201" y="779"/>
                  </a:cubicBezTo>
                  <a:cubicBezTo>
                    <a:pt x="1201" y="779"/>
                    <a:pt x="1201" y="779"/>
                    <a:pt x="1201" y="779"/>
                  </a:cubicBezTo>
                  <a:cubicBezTo>
                    <a:pt x="1201" y="779"/>
                    <a:pt x="1201" y="779"/>
                    <a:pt x="1201" y="779"/>
                  </a:cubicBezTo>
                  <a:cubicBezTo>
                    <a:pt x="1200" y="777"/>
                    <a:pt x="1200" y="776"/>
                    <a:pt x="1199" y="775"/>
                  </a:cubicBezTo>
                  <a:cubicBezTo>
                    <a:pt x="1195" y="766"/>
                    <a:pt x="1189" y="757"/>
                    <a:pt x="1184" y="748"/>
                  </a:cubicBezTo>
                  <a:cubicBezTo>
                    <a:pt x="1181" y="744"/>
                    <a:pt x="1179" y="740"/>
                    <a:pt x="1176" y="735"/>
                  </a:cubicBezTo>
                  <a:cubicBezTo>
                    <a:pt x="1176" y="734"/>
                    <a:pt x="1175" y="733"/>
                    <a:pt x="1175" y="732"/>
                  </a:cubicBezTo>
                  <a:cubicBezTo>
                    <a:pt x="1175" y="732"/>
                    <a:pt x="1175" y="732"/>
                    <a:pt x="1175" y="732"/>
                  </a:cubicBezTo>
                  <a:cubicBezTo>
                    <a:pt x="1175" y="731"/>
                    <a:pt x="1175" y="731"/>
                    <a:pt x="1175" y="730"/>
                  </a:cubicBezTo>
                  <a:cubicBezTo>
                    <a:pt x="1175" y="730"/>
                    <a:pt x="1175" y="729"/>
                    <a:pt x="1175" y="728"/>
                  </a:cubicBezTo>
                  <a:cubicBezTo>
                    <a:pt x="1176" y="727"/>
                    <a:pt x="1176" y="726"/>
                    <a:pt x="1176" y="726"/>
                  </a:cubicBezTo>
                  <a:cubicBezTo>
                    <a:pt x="1176" y="726"/>
                    <a:pt x="1176" y="725"/>
                    <a:pt x="1176" y="725"/>
                  </a:cubicBezTo>
                  <a:cubicBezTo>
                    <a:pt x="1176" y="725"/>
                    <a:pt x="1176" y="724"/>
                    <a:pt x="1177" y="724"/>
                  </a:cubicBezTo>
                  <a:cubicBezTo>
                    <a:pt x="1177" y="721"/>
                    <a:pt x="1179" y="718"/>
                    <a:pt x="1181" y="715"/>
                  </a:cubicBezTo>
                  <a:cubicBezTo>
                    <a:pt x="1181" y="714"/>
                    <a:pt x="1182" y="714"/>
                    <a:pt x="1182" y="713"/>
                  </a:cubicBezTo>
                  <a:cubicBezTo>
                    <a:pt x="1183" y="712"/>
                    <a:pt x="1183" y="711"/>
                    <a:pt x="1184" y="711"/>
                  </a:cubicBezTo>
                  <a:cubicBezTo>
                    <a:pt x="1185" y="709"/>
                    <a:pt x="1186" y="708"/>
                    <a:pt x="1187" y="706"/>
                  </a:cubicBezTo>
                  <a:cubicBezTo>
                    <a:pt x="1187" y="706"/>
                    <a:pt x="1188" y="705"/>
                    <a:pt x="1188" y="705"/>
                  </a:cubicBezTo>
                  <a:cubicBezTo>
                    <a:pt x="1212" y="704"/>
                    <a:pt x="1209" y="686"/>
                    <a:pt x="1223" y="672"/>
                  </a:cubicBezTo>
                  <a:cubicBezTo>
                    <a:pt x="1197" y="668"/>
                    <a:pt x="1186" y="682"/>
                    <a:pt x="1185" y="705"/>
                  </a:cubicBezTo>
                  <a:cubicBezTo>
                    <a:pt x="1185" y="705"/>
                    <a:pt x="1185" y="705"/>
                    <a:pt x="1185" y="705"/>
                  </a:cubicBezTo>
                  <a:cubicBezTo>
                    <a:pt x="1184" y="706"/>
                    <a:pt x="1183" y="708"/>
                    <a:pt x="1182" y="709"/>
                  </a:cubicBezTo>
                  <a:cubicBezTo>
                    <a:pt x="1181" y="710"/>
                    <a:pt x="1181" y="711"/>
                    <a:pt x="1180" y="712"/>
                  </a:cubicBezTo>
                  <a:cubicBezTo>
                    <a:pt x="1180" y="713"/>
                    <a:pt x="1179" y="713"/>
                    <a:pt x="1179" y="714"/>
                  </a:cubicBezTo>
                  <a:cubicBezTo>
                    <a:pt x="1177" y="717"/>
                    <a:pt x="1175" y="720"/>
                    <a:pt x="1175" y="723"/>
                  </a:cubicBezTo>
                  <a:cubicBezTo>
                    <a:pt x="1174" y="724"/>
                    <a:pt x="1174" y="724"/>
                    <a:pt x="1174" y="724"/>
                  </a:cubicBezTo>
                  <a:cubicBezTo>
                    <a:pt x="1174" y="725"/>
                    <a:pt x="1174" y="725"/>
                    <a:pt x="1174" y="725"/>
                  </a:cubicBezTo>
                  <a:cubicBezTo>
                    <a:pt x="1174" y="726"/>
                    <a:pt x="1174" y="727"/>
                    <a:pt x="1174" y="727"/>
                  </a:cubicBezTo>
                  <a:cubicBezTo>
                    <a:pt x="1174" y="728"/>
                    <a:pt x="1174" y="729"/>
                    <a:pt x="1174" y="730"/>
                  </a:cubicBezTo>
                  <a:cubicBezTo>
                    <a:pt x="1174" y="730"/>
                    <a:pt x="1174" y="729"/>
                    <a:pt x="1173" y="729"/>
                  </a:cubicBezTo>
                  <a:cubicBezTo>
                    <a:pt x="1173" y="728"/>
                    <a:pt x="1173" y="727"/>
                    <a:pt x="1172" y="725"/>
                  </a:cubicBezTo>
                  <a:cubicBezTo>
                    <a:pt x="1172" y="725"/>
                    <a:pt x="1172" y="725"/>
                    <a:pt x="1172" y="725"/>
                  </a:cubicBezTo>
                  <a:cubicBezTo>
                    <a:pt x="1172" y="724"/>
                    <a:pt x="1172" y="724"/>
                    <a:pt x="1172" y="724"/>
                  </a:cubicBezTo>
                  <a:cubicBezTo>
                    <a:pt x="1172" y="724"/>
                    <a:pt x="1172" y="724"/>
                    <a:pt x="1172" y="724"/>
                  </a:cubicBezTo>
                  <a:cubicBezTo>
                    <a:pt x="1172" y="724"/>
                    <a:pt x="1172" y="724"/>
                    <a:pt x="1172" y="724"/>
                  </a:cubicBezTo>
                  <a:cubicBezTo>
                    <a:pt x="1171" y="724"/>
                    <a:pt x="1171" y="724"/>
                    <a:pt x="1171" y="724"/>
                  </a:cubicBezTo>
                  <a:cubicBezTo>
                    <a:pt x="1171" y="722"/>
                    <a:pt x="1171" y="722"/>
                    <a:pt x="1171" y="722"/>
                  </a:cubicBezTo>
                  <a:cubicBezTo>
                    <a:pt x="1168" y="713"/>
                    <a:pt x="1167" y="704"/>
                    <a:pt x="1167" y="695"/>
                  </a:cubicBezTo>
                  <a:cubicBezTo>
                    <a:pt x="1167" y="687"/>
                    <a:pt x="1168" y="679"/>
                    <a:pt x="1169" y="671"/>
                  </a:cubicBezTo>
                  <a:cubicBezTo>
                    <a:pt x="1169" y="669"/>
                    <a:pt x="1170" y="667"/>
                    <a:pt x="1170" y="666"/>
                  </a:cubicBezTo>
                  <a:cubicBezTo>
                    <a:pt x="1171" y="664"/>
                    <a:pt x="1171" y="662"/>
                    <a:pt x="1171" y="660"/>
                  </a:cubicBezTo>
                  <a:cubicBezTo>
                    <a:pt x="1172" y="657"/>
                    <a:pt x="1173" y="654"/>
                    <a:pt x="1173" y="651"/>
                  </a:cubicBezTo>
                  <a:cubicBezTo>
                    <a:pt x="1174" y="646"/>
                    <a:pt x="1175" y="642"/>
                    <a:pt x="1176" y="638"/>
                  </a:cubicBezTo>
                  <a:cubicBezTo>
                    <a:pt x="1183" y="641"/>
                    <a:pt x="1189" y="642"/>
                    <a:pt x="1194" y="635"/>
                  </a:cubicBezTo>
                  <a:close/>
                  <a:moveTo>
                    <a:pt x="1253" y="537"/>
                  </a:moveTo>
                  <a:cubicBezTo>
                    <a:pt x="1253" y="537"/>
                    <a:pt x="1253" y="538"/>
                    <a:pt x="1253" y="538"/>
                  </a:cubicBezTo>
                  <a:cubicBezTo>
                    <a:pt x="1254" y="540"/>
                    <a:pt x="1255" y="542"/>
                    <a:pt x="1255" y="544"/>
                  </a:cubicBezTo>
                  <a:cubicBezTo>
                    <a:pt x="1256" y="545"/>
                    <a:pt x="1257" y="547"/>
                    <a:pt x="1258" y="549"/>
                  </a:cubicBezTo>
                  <a:cubicBezTo>
                    <a:pt x="1258" y="549"/>
                    <a:pt x="1258" y="550"/>
                    <a:pt x="1259" y="551"/>
                  </a:cubicBezTo>
                  <a:cubicBezTo>
                    <a:pt x="1259" y="552"/>
                    <a:pt x="1260" y="552"/>
                    <a:pt x="1260" y="553"/>
                  </a:cubicBezTo>
                  <a:cubicBezTo>
                    <a:pt x="1261" y="554"/>
                    <a:pt x="1261" y="554"/>
                    <a:pt x="1261" y="555"/>
                  </a:cubicBezTo>
                  <a:cubicBezTo>
                    <a:pt x="1262" y="556"/>
                    <a:pt x="1262" y="556"/>
                    <a:pt x="1263" y="557"/>
                  </a:cubicBezTo>
                  <a:cubicBezTo>
                    <a:pt x="1263" y="557"/>
                    <a:pt x="1263" y="558"/>
                    <a:pt x="1263" y="558"/>
                  </a:cubicBezTo>
                  <a:cubicBezTo>
                    <a:pt x="1263" y="558"/>
                    <a:pt x="1263" y="558"/>
                    <a:pt x="1264" y="559"/>
                  </a:cubicBezTo>
                  <a:cubicBezTo>
                    <a:pt x="1264" y="559"/>
                    <a:pt x="1265" y="559"/>
                    <a:pt x="1265" y="560"/>
                  </a:cubicBezTo>
                  <a:cubicBezTo>
                    <a:pt x="1266" y="560"/>
                    <a:pt x="1266" y="560"/>
                    <a:pt x="1266" y="561"/>
                  </a:cubicBezTo>
                  <a:cubicBezTo>
                    <a:pt x="1266" y="563"/>
                    <a:pt x="1265" y="565"/>
                    <a:pt x="1265" y="567"/>
                  </a:cubicBezTo>
                  <a:cubicBezTo>
                    <a:pt x="1264" y="572"/>
                    <a:pt x="1265" y="578"/>
                    <a:pt x="1266" y="583"/>
                  </a:cubicBezTo>
                  <a:cubicBezTo>
                    <a:pt x="1267" y="589"/>
                    <a:pt x="1269" y="594"/>
                    <a:pt x="1271" y="599"/>
                  </a:cubicBezTo>
                  <a:cubicBezTo>
                    <a:pt x="1272" y="604"/>
                    <a:pt x="1274" y="609"/>
                    <a:pt x="1275" y="614"/>
                  </a:cubicBezTo>
                  <a:cubicBezTo>
                    <a:pt x="1276" y="617"/>
                    <a:pt x="1276" y="620"/>
                    <a:pt x="1276" y="622"/>
                  </a:cubicBezTo>
                  <a:cubicBezTo>
                    <a:pt x="1276" y="623"/>
                    <a:pt x="1276" y="623"/>
                    <a:pt x="1276" y="623"/>
                  </a:cubicBezTo>
                  <a:cubicBezTo>
                    <a:pt x="1267" y="604"/>
                    <a:pt x="1255" y="578"/>
                    <a:pt x="1249" y="560"/>
                  </a:cubicBezTo>
                  <a:cubicBezTo>
                    <a:pt x="1246" y="551"/>
                    <a:pt x="1245" y="543"/>
                    <a:pt x="1246" y="536"/>
                  </a:cubicBezTo>
                  <a:cubicBezTo>
                    <a:pt x="1248" y="537"/>
                    <a:pt x="1250" y="537"/>
                    <a:pt x="1253" y="537"/>
                  </a:cubicBezTo>
                  <a:close/>
                  <a:moveTo>
                    <a:pt x="1316" y="483"/>
                  </a:moveTo>
                  <a:cubicBezTo>
                    <a:pt x="1317" y="483"/>
                    <a:pt x="1317" y="482"/>
                    <a:pt x="1317" y="481"/>
                  </a:cubicBezTo>
                  <a:cubicBezTo>
                    <a:pt x="1317" y="482"/>
                    <a:pt x="1317" y="482"/>
                    <a:pt x="1318" y="483"/>
                  </a:cubicBezTo>
                  <a:cubicBezTo>
                    <a:pt x="1319" y="487"/>
                    <a:pt x="1320" y="492"/>
                    <a:pt x="1320" y="498"/>
                  </a:cubicBezTo>
                  <a:cubicBezTo>
                    <a:pt x="1318" y="499"/>
                    <a:pt x="1316" y="500"/>
                    <a:pt x="1313" y="502"/>
                  </a:cubicBezTo>
                  <a:cubicBezTo>
                    <a:pt x="1313" y="501"/>
                    <a:pt x="1313" y="500"/>
                    <a:pt x="1314" y="499"/>
                  </a:cubicBezTo>
                  <a:cubicBezTo>
                    <a:pt x="1314" y="499"/>
                    <a:pt x="1314" y="498"/>
                    <a:pt x="1314" y="497"/>
                  </a:cubicBezTo>
                  <a:cubicBezTo>
                    <a:pt x="1314" y="496"/>
                    <a:pt x="1315" y="495"/>
                    <a:pt x="1315" y="495"/>
                  </a:cubicBezTo>
                  <a:cubicBezTo>
                    <a:pt x="1315" y="494"/>
                    <a:pt x="1315" y="494"/>
                    <a:pt x="1315" y="494"/>
                  </a:cubicBezTo>
                  <a:cubicBezTo>
                    <a:pt x="1315" y="493"/>
                    <a:pt x="1315" y="493"/>
                    <a:pt x="1315" y="493"/>
                  </a:cubicBezTo>
                  <a:cubicBezTo>
                    <a:pt x="1315" y="492"/>
                    <a:pt x="1315" y="491"/>
                    <a:pt x="1315" y="491"/>
                  </a:cubicBezTo>
                  <a:cubicBezTo>
                    <a:pt x="1315" y="490"/>
                    <a:pt x="1315" y="489"/>
                    <a:pt x="1315" y="488"/>
                  </a:cubicBezTo>
                  <a:cubicBezTo>
                    <a:pt x="1316" y="488"/>
                    <a:pt x="1316" y="487"/>
                    <a:pt x="1316" y="486"/>
                  </a:cubicBezTo>
                  <a:cubicBezTo>
                    <a:pt x="1316" y="485"/>
                    <a:pt x="1316" y="484"/>
                    <a:pt x="1316" y="483"/>
                  </a:cubicBezTo>
                  <a:close/>
                  <a:moveTo>
                    <a:pt x="1310" y="792"/>
                  </a:moveTo>
                  <a:cubicBezTo>
                    <a:pt x="1310" y="792"/>
                    <a:pt x="1310" y="792"/>
                    <a:pt x="1310" y="792"/>
                  </a:cubicBezTo>
                  <a:cubicBezTo>
                    <a:pt x="1310" y="793"/>
                    <a:pt x="1310" y="793"/>
                    <a:pt x="1310" y="793"/>
                  </a:cubicBezTo>
                  <a:cubicBezTo>
                    <a:pt x="1309" y="793"/>
                    <a:pt x="1309" y="793"/>
                    <a:pt x="1309" y="793"/>
                  </a:cubicBezTo>
                  <a:cubicBezTo>
                    <a:pt x="1309" y="794"/>
                    <a:pt x="1308" y="795"/>
                    <a:pt x="1307" y="796"/>
                  </a:cubicBezTo>
                  <a:cubicBezTo>
                    <a:pt x="1307" y="797"/>
                    <a:pt x="1307" y="797"/>
                    <a:pt x="1306" y="797"/>
                  </a:cubicBezTo>
                  <a:cubicBezTo>
                    <a:pt x="1307" y="797"/>
                    <a:pt x="1307" y="796"/>
                    <a:pt x="1307" y="795"/>
                  </a:cubicBezTo>
                  <a:cubicBezTo>
                    <a:pt x="1307" y="794"/>
                    <a:pt x="1307" y="793"/>
                    <a:pt x="1307" y="793"/>
                  </a:cubicBezTo>
                  <a:cubicBezTo>
                    <a:pt x="1307" y="792"/>
                    <a:pt x="1307" y="792"/>
                    <a:pt x="1307" y="792"/>
                  </a:cubicBezTo>
                  <a:cubicBezTo>
                    <a:pt x="1307" y="791"/>
                    <a:pt x="1307" y="791"/>
                    <a:pt x="1307" y="791"/>
                  </a:cubicBezTo>
                  <a:cubicBezTo>
                    <a:pt x="1307" y="788"/>
                    <a:pt x="1306" y="784"/>
                    <a:pt x="1305" y="781"/>
                  </a:cubicBezTo>
                  <a:cubicBezTo>
                    <a:pt x="1305" y="780"/>
                    <a:pt x="1304" y="780"/>
                    <a:pt x="1304" y="779"/>
                  </a:cubicBezTo>
                  <a:cubicBezTo>
                    <a:pt x="1311" y="766"/>
                    <a:pt x="1318" y="752"/>
                    <a:pt x="1325" y="739"/>
                  </a:cubicBezTo>
                  <a:cubicBezTo>
                    <a:pt x="1325" y="739"/>
                    <a:pt x="1325" y="740"/>
                    <a:pt x="1325" y="741"/>
                  </a:cubicBezTo>
                  <a:cubicBezTo>
                    <a:pt x="1325" y="749"/>
                    <a:pt x="1324" y="757"/>
                    <a:pt x="1322" y="765"/>
                  </a:cubicBezTo>
                  <a:cubicBezTo>
                    <a:pt x="1320" y="774"/>
                    <a:pt x="1316" y="782"/>
                    <a:pt x="1311" y="790"/>
                  </a:cubicBezTo>
                  <a:cubicBezTo>
                    <a:pt x="1310" y="792"/>
                    <a:pt x="1310" y="792"/>
                    <a:pt x="1310" y="792"/>
                  </a:cubicBezTo>
                  <a:cubicBezTo>
                    <a:pt x="1310" y="792"/>
                    <a:pt x="1310" y="792"/>
                    <a:pt x="1310" y="792"/>
                  </a:cubicBezTo>
                  <a:cubicBezTo>
                    <a:pt x="1310" y="792"/>
                    <a:pt x="1310" y="792"/>
                    <a:pt x="1310" y="792"/>
                  </a:cubicBezTo>
                  <a:close/>
                  <a:moveTo>
                    <a:pt x="1184" y="801"/>
                  </a:moveTo>
                  <a:cubicBezTo>
                    <a:pt x="1164" y="799"/>
                    <a:pt x="1163" y="775"/>
                    <a:pt x="1166" y="748"/>
                  </a:cubicBezTo>
                  <a:cubicBezTo>
                    <a:pt x="1167" y="749"/>
                    <a:pt x="1168" y="749"/>
                    <a:pt x="1170" y="750"/>
                  </a:cubicBezTo>
                  <a:cubicBezTo>
                    <a:pt x="1171" y="750"/>
                    <a:pt x="1172" y="751"/>
                    <a:pt x="1173" y="751"/>
                  </a:cubicBezTo>
                  <a:cubicBezTo>
                    <a:pt x="1174" y="752"/>
                    <a:pt x="1175" y="752"/>
                    <a:pt x="1175" y="752"/>
                  </a:cubicBezTo>
                  <a:cubicBezTo>
                    <a:pt x="1179" y="754"/>
                    <a:pt x="1182" y="756"/>
                    <a:pt x="1184" y="759"/>
                  </a:cubicBezTo>
                  <a:cubicBezTo>
                    <a:pt x="1185" y="759"/>
                    <a:pt x="1185" y="759"/>
                    <a:pt x="1185" y="759"/>
                  </a:cubicBezTo>
                  <a:cubicBezTo>
                    <a:pt x="1189" y="765"/>
                    <a:pt x="1192" y="771"/>
                    <a:pt x="1195" y="777"/>
                  </a:cubicBezTo>
                  <a:cubicBezTo>
                    <a:pt x="1196" y="778"/>
                    <a:pt x="1196" y="779"/>
                    <a:pt x="1197" y="781"/>
                  </a:cubicBezTo>
                  <a:cubicBezTo>
                    <a:pt x="1197" y="781"/>
                    <a:pt x="1197" y="781"/>
                    <a:pt x="1197" y="781"/>
                  </a:cubicBezTo>
                  <a:cubicBezTo>
                    <a:pt x="1197" y="781"/>
                    <a:pt x="1197" y="781"/>
                    <a:pt x="1197" y="781"/>
                  </a:cubicBezTo>
                  <a:cubicBezTo>
                    <a:pt x="1197" y="781"/>
                    <a:pt x="1197" y="781"/>
                    <a:pt x="1197" y="781"/>
                  </a:cubicBezTo>
                  <a:cubicBezTo>
                    <a:pt x="1197" y="781"/>
                    <a:pt x="1197" y="781"/>
                    <a:pt x="1197" y="781"/>
                  </a:cubicBezTo>
                  <a:cubicBezTo>
                    <a:pt x="1197" y="781"/>
                    <a:pt x="1197" y="781"/>
                    <a:pt x="1197" y="781"/>
                  </a:cubicBezTo>
                  <a:cubicBezTo>
                    <a:pt x="1197" y="782"/>
                    <a:pt x="1197" y="782"/>
                    <a:pt x="1197" y="782"/>
                  </a:cubicBezTo>
                  <a:cubicBezTo>
                    <a:pt x="1198" y="784"/>
                    <a:pt x="1198" y="784"/>
                    <a:pt x="1198" y="784"/>
                  </a:cubicBezTo>
                  <a:cubicBezTo>
                    <a:pt x="1199" y="786"/>
                    <a:pt x="1199" y="786"/>
                    <a:pt x="1199" y="786"/>
                  </a:cubicBezTo>
                  <a:cubicBezTo>
                    <a:pt x="1199" y="788"/>
                    <a:pt x="1199" y="788"/>
                    <a:pt x="1199" y="788"/>
                  </a:cubicBezTo>
                  <a:cubicBezTo>
                    <a:pt x="1200" y="789"/>
                    <a:pt x="1200" y="790"/>
                    <a:pt x="1201" y="791"/>
                  </a:cubicBezTo>
                  <a:cubicBezTo>
                    <a:pt x="1201" y="792"/>
                    <a:pt x="1201" y="793"/>
                    <a:pt x="1201" y="794"/>
                  </a:cubicBezTo>
                  <a:cubicBezTo>
                    <a:pt x="1200" y="794"/>
                    <a:pt x="1199" y="795"/>
                    <a:pt x="1198" y="795"/>
                  </a:cubicBezTo>
                  <a:cubicBezTo>
                    <a:pt x="1200" y="799"/>
                    <a:pt x="1202" y="801"/>
                    <a:pt x="1204" y="804"/>
                  </a:cubicBezTo>
                  <a:cubicBezTo>
                    <a:pt x="1204" y="804"/>
                    <a:pt x="1204" y="804"/>
                    <a:pt x="1204" y="805"/>
                  </a:cubicBezTo>
                  <a:cubicBezTo>
                    <a:pt x="1197" y="803"/>
                    <a:pt x="1189" y="801"/>
                    <a:pt x="1184" y="801"/>
                  </a:cubicBezTo>
                  <a:close/>
                  <a:moveTo>
                    <a:pt x="1205" y="790"/>
                  </a:moveTo>
                  <a:cubicBezTo>
                    <a:pt x="1205" y="789"/>
                    <a:pt x="1204" y="787"/>
                    <a:pt x="1204" y="786"/>
                  </a:cubicBezTo>
                  <a:cubicBezTo>
                    <a:pt x="1203" y="784"/>
                    <a:pt x="1203" y="784"/>
                    <a:pt x="1203" y="784"/>
                  </a:cubicBezTo>
                  <a:cubicBezTo>
                    <a:pt x="1203" y="782"/>
                    <a:pt x="1203" y="782"/>
                    <a:pt x="1203" y="782"/>
                  </a:cubicBezTo>
                  <a:cubicBezTo>
                    <a:pt x="1202" y="781"/>
                    <a:pt x="1202" y="781"/>
                    <a:pt x="1202" y="781"/>
                  </a:cubicBezTo>
                  <a:cubicBezTo>
                    <a:pt x="1202" y="781"/>
                    <a:pt x="1202" y="781"/>
                    <a:pt x="1202" y="781"/>
                  </a:cubicBezTo>
                  <a:cubicBezTo>
                    <a:pt x="1202" y="781"/>
                    <a:pt x="1202" y="780"/>
                    <a:pt x="1202" y="780"/>
                  </a:cubicBezTo>
                  <a:cubicBezTo>
                    <a:pt x="1202" y="780"/>
                    <a:pt x="1202" y="779"/>
                    <a:pt x="1203" y="779"/>
                  </a:cubicBezTo>
                  <a:cubicBezTo>
                    <a:pt x="1203" y="778"/>
                    <a:pt x="1203" y="778"/>
                    <a:pt x="1203" y="777"/>
                  </a:cubicBezTo>
                  <a:cubicBezTo>
                    <a:pt x="1203" y="776"/>
                    <a:pt x="1204" y="776"/>
                    <a:pt x="1204" y="775"/>
                  </a:cubicBezTo>
                  <a:cubicBezTo>
                    <a:pt x="1204" y="775"/>
                    <a:pt x="1205" y="774"/>
                    <a:pt x="1205" y="773"/>
                  </a:cubicBezTo>
                  <a:cubicBezTo>
                    <a:pt x="1205" y="773"/>
                    <a:pt x="1205" y="772"/>
                    <a:pt x="1205" y="772"/>
                  </a:cubicBezTo>
                  <a:cubicBezTo>
                    <a:pt x="1206" y="772"/>
                    <a:pt x="1206" y="771"/>
                    <a:pt x="1206" y="771"/>
                  </a:cubicBezTo>
                  <a:cubicBezTo>
                    <a:pt x="1207" y="768"/>
                    <a:pt x="1210" y="764"/>
                    <a:pt x="1213" y="761"/>
                  </a:cubicBezTo>
                  <a:cubicBezTo>
                    <a:pt x="1214" y="759"/>
                    <a:pt x="1215" y="757"/>
                    <a:pt x="1217" y="756"/>
                  </a:cubicBezTo>
                  <a:cubicBezTo>
                    <a:pt x="1218" y="754"/>
                    <a:pt x="1220" y="752"/>
                    <a:pt x="1221" y="750"/>
                  </a:cubicBezTo>
                  <a:cubicBezTo>
                    <a:pt x="1222" y="750"/>
                    <a:pt x="1222" y="750"/>
                    <a:pt x="1222" y="749"/>
                  </a:cubicBezTo>
                  <a:cubicBezTo>
                    <a:pt x="1222" y="749"/>
                    <a:pt x="1222" y="749"/>
                    <a:pt x="1222" y="749"/>
                  </a:cubicBezTo>
                  <a:cubicBezTo>
                    <a:pt x="1222" y="749"/>
                    <a:pt x="1223" y="749"/>
                    <a:pt x="1224" y="750"/>
                  </a:cubicBezTo>
                  <a:cubicBezTo>
                    <a:pt x="1224" y="750"/>
                    <a:pt x="1224" y="750"/>
                    <a:pt x="1225" y="750"/>
                  </a:cubicBezTo>
                  <a:cubicBezTo>
                    <a:pt x="1225" y="750"/>
                    <a:pt x="1225" y="750"/>
                    <a:pt x="1225" y="750"/>
                  </a:cubicBezTo>
                  <a:cubicBezTo>
                    <a:pt x="1225" y="750"/>
                    <a:pt x="1226" y="750"/>
                    <a:pt x="1226" y="750"/>
                  </a:cubicBezTo>
                  <a:cubicBezTo>
                    <a:pt x="1226" y="750"/>
                    <a:pt x="1227" y="750"/>
                    <a:pt x="1227" y="750"/>
                  </a:cubicBezTo>
                  <a:cubicBezTo>
                    <a:pt x="1225" y="754"/>
                    <a:pt x="1223" y="758"/>
                    <a:pt x="1226" y="762"/>
                  </a:cubicBezTo>
                  <a:cubicBezTo>
                    <a:pt x="1229" y="767"/>
                    <a:pt x="1236" y="769"/>
                    <a:pt x="1242" y="769"/>
                  </a:cubicBezTo>
                  <a:cubicBezTo>
                    <a:pt x="1242" y="769"/>
                    <a:pt x="1242" y="769"/>
                    <a:pt x="1242" y="770"/>
                  </a:cubicBezTo>
                  <a:cubicBezTo>
                    <a:pt x="1242" y="772"/>
                    <a:pt x="1241" y="774"/>
                    <a:pt x="1240" y="776"/>
                  </a:cubicBezTo>
                  <a:cubicBezTo>
                    <a:pt x="1240" y="776"/>
                    <a:pt x="1240" y="776"/>
                    <a:pt x="1239" y="775"/>
                  </a:cubicBezTo>
                  <a:cubicBezTo>
                    <a:pt x="1238" y="774"/>
                    <a:pt x="1238" y="773"/>
                    <a:pt x="1237" y="772"/>
                  </a:cubicBezTo>
                  <a:cubicBezTo>
                    <a:pt x="1236" y="770"/>
                    <a:pt x="1235" y="769"/>
                    <a:pt x="1235" y="769"/>
                  </a:cubicBezTo>
                  <a:cubicBezTo>
                    <a:pt x="1235" y="769"/>
                    <a:pt x="1235" y="770"/>
                    <a:pt x="1236" y="773"/>
                  </a:cubicBezTo>
                  <a:cubicBezTo>
                    <a:pt x="1236" y="774"/>
                    <a:pt x="1236" y="775"/>
                    <a:pt x="1237" y="776"/>
                  </a:cubicBezTo>
                  <a:cubicBezTo>
                    <a:pt x="1237" y="777"/>
                    <a:pt x="1237" y="778"/>
                    <a:pt x="1238" y="779"/>
                  </a:cubicBezTo>
                  <a:cubicBezTo>
                    <a:pt x="1238" y="779"/>
                    <a:pt x="1238" y="779"/>
                    <a:pt x="1238" y="780"/>
                  </a:cubicBezTo>
                  <a:cubicBezTo>
                    <a:pt x="1238" y="780"/>
                    <a:pt x="1239" y="780"/>
                    <a:pt x="1239" y="780"/>
                  </a:cubicBezTo>
                  <a:cubicBezTo>
                    <a:pt x="1236" y="787"/>
                    <a:pt x="1234" y="793"/>
                    <a:pt x="1231" y="798"/>
                  </a:cubicBezTo>
                  <a:cubicBezTo>
                    <a:pt x="1231" y="798"/>
                    <a:pt x="1231" y="798"/>
                    <a:pt x="1231" y="798"/>
                  </a:cubicBezTo>
                  <a:cubicBezTo>
                    <a:pt x="1225" y="787"/>
                    <a:pt x="1215" y="789"/>
                    <a:pt x="1206" y="792"/>
                  </a:cubicBezTo>
                  <a:cubicBezTo>
                    <a:pt x="1206" y="792"/>
                    <a:pt x="1205" y="791"/>
                    <a:pt x="1205" y="790"/>
                  </a:cubicBezTo>
                  <a:close/>
                  <a:moveTo>
                    <a:pt x="1242" y="721"/>
                  </a:moveTo>
                  <a:cubicBezTo>
                    <a:pt x="1241" y="722"/>
                    <a:pt x="1240" y="723"/>
                    <a:pt x="1239" y="724"/>
                  </a:cubicBezTo>
                  <a:cubicBezTo>
                    <a:pt x="1238" y="725"/>
                    <a:pt x="1238" y="725"/>
                    <a:pt x="1237" y="726"/>
                  </a:cubicBezTo>
                  <a:cubicBezTo>
                    <a:pt x="1237" y="726"/>
                    <a:pt x="1236" y="726"/>
                    <a:pt x="1236" y="727"/>
                  </a:cubicBezTo>
                  <a:cubicBezTo>
                    <a:pt x="1236" y="727"/>
                    <a:pt x="1236" y="727"/>
                    <a:pt x="1235" y="728"/>
                  </a:cubicBezTo>
                  <a:cubicBezTo>
                    <a:pt x="1234" y="729"/>
                    <a:pt x="1232" y="731"/>
                    <a:pt x="1231" y="733"/>
                  </a:cubicBezTo>
                  <a:cubicBezTo>
                    <a:pt x="1231" y="733"/>
                    <a:pt x="1231" y="733"/>
                    <a:pt x="1231" y="732"/>
                  </a:cubicBezTo>
                  <a:cubicBezTo>
                    <a:pt x="1231" y="732"/>
                    <a:pt x="1231" y="732"/>
                    <a:pt x="1231" y="731"/>
                  </a:cubicBezTo>
                  <a:cubicBezTo>
                    <a:pt x="1231" y="731"/>
                    <a:pt x="1231" y="731"/>
                    <a:pt x="1231" y="731"/>
                  </a:cubicBezTo>
                  <a:cubicBezTo>
                    <a:pt x="1232" y="730"/>
                    <a:pt x="1232" y="730"/>
                    <a:pt x="1232" y="729"/>
                  </a:cubicBezTo>
                  <a:cubicBezTo>
                    <a:pt x="1232" y="728"/>
                    <a:pt x="1233" y="727"/>
                    <a:pt x="1233" y="726"/>
                  </a:cubicBezTo>
                  <a:cubicBezTo>
                    <a:pt x="1233" y="725"/>
                    <a:pt x="1234" y="724"/>
                    <a:pt x="1234" y="723"/>
                  </a:cubicBezTo>
                  <a:cubicBezTo>
                    <a:pt x="1235" y="722"/>
                    <a:pt x="1236" y="721"/>
                    <a:pt x="1236" y="720"/>
                  </a:cubicBezTo>
                  <a:cubicBezTo>
                    <a:pt x="1237" y="719"/>
                    <a:pt x="1237" y="718"/>
                    <a:pt x="1238" y="717"/>
                  </a:cubicBezTo>
                  <a:cubicBezTo>
                    <a:pt x="1242" y="718"/>
                    <a:pt x="1247" y="718"/>
                    <a:pt x="1250" y="717"/>
                  </a:cubicBezTo>
                  <a:cubicBezTo>
                    <a:pt x="1250" y="725"/>
                    <a:pt x="1249" y="734"/>
                    <a:pt x="1248" y="743"/>
                  </a:cubicBezTo>
                  <a:cubicBezTo>
                    <a:pt x="1246" y="744"/>
                    <a:pt x="1243" y="746"/>
                    <a:pt x="1241" y="748"/>
                  </a:cubicBezTo>
                  <a:cubicBezTo>
                    <a:pt x="1240" y="748"/>
                    <a:pt x="1240" y="748"/>
                    <a:pt x="1240" y="748"/>
                  </a:cubicBezTo>
                  <a:cubicBezTo>
                    <a:pt x="1240" y="748"/>
                    <a:pt x="1240" y="748"/>
                    <a:pt x="1240" y="748"/>
                  </a:cubicBezTo>
                  <a:cubicBezTo>
                    <a:pt x="1239" y="748"/>
                    <a:pt x="1238" y="748"/>
                    <a:pt x="1238" y="748"/>
                  </a:cubicBezTo>
                  <a:cubicBezTo>
                    <a:pt x="1237" y="747"/>
                    <a:pt x="1236" y="747"/>
                    <a:pt x="1234" y="747"/>
                  </a:cubicBezTo>
                  <a:cubicBezTo>
                    <a:pt x="1234" y="747"/>
                    <a:pt x="1233" y="747"/>
                    <a:pt x="1233" y="747"/>
                  </a:cubicBezTo>
                  <a:cubicBezTo>
                    <a:pt x="1232" y="746"/>
                    <a:pt x="1230" y="745"/>
                    <a:pt x="1229" y="744"/>
                  </a:cubicBezTo>
                  <a:cubicBezTo>
                    <a:pt x="1229" y="745"/>
                    <a:pt x="1229" y="746"/>
                    <a:pt x="1228" y="747"/>
                  </a:cubicBezTo>
                  <a:cubicBezTo>
                    <a:pt x="1227" y="747"/>
                    <a:pt x="1226" y="747"/>
                    <a:pt x="1226" y="747"/>
                  </a:cubicBezTo>
                  <a:cubicBezTo>
                    <a:pt x="1225" y="747"/>
                    <a:pt x="1225" y="747"/>
                    <a:pt x="1225" y="747"/>
                  </a:cubicBezTo>
                  <a:cubicBezTo>
                    <a:pt x="1225" y="747"/>
                    <a:pt x="1225" y="747"/>
                    <a:pt x="1225" y="747"/>
                  </a:cubicBezTo>
                  <a:cubicBezTo>
                    <a:pt x="1224" y="747"/>
                    <a:pt x="1224" y="747"/>
                    <a:pt x="1223" y="748"/>
                  </a:cubicBezTo>
                  <a:cubicBezTo>
                    <a:pt x="1223" y="748"/>
                    <a:pt x="1223" y="748"/>
                    <a:pt x="1223" y="748"/>
                  </a:cubicBezTo>
                  <a:cubicBezTo>
                    <a:pt x="1229" y="741"/>
                    <a:pt x="1234" y="735"/>
                    <a:pt x="1238" y="730"/>
                  </a:cubicBezTo>
                  <a:cubicBezTo>
                    <a:pt x="1238" y="729"/>
                    <a:pt x="1238" y="729"/>
                    <a:pt x="1239" y="729"/>
                  </a:cubicBezTo>
                  <a:cubicBezTo>
                    <a:pt x="1239" y="728"/>
                    <a:pt x="1239" y="728"/>
                    <a:pt x="1239" y="728"/>
                  </a:cubicBezTo>
                  <a:cubicBezTo>
                    <a:pt x="1240" y="727"/>
                    <a:pt x="1240" y="726"/>
                    <a:pt x="1241" y="726"/>
                  </a:cubicBezTo>
                  <a:cubicBezTo>
                    <a:pt x="1241" y="724"/>
                    <a:pt x="1242" y="723"/>
                    <a:pt x="1243" y="722"/>
                  </a:cubicBezTo>
                  <a:cubicBezTo>
                    <a:pt x="1244" y="720"/>
                    <a:pt x="1244" y="719"/>
                    <a:pt x="1244" y="719"/>
                  </a:cubicBezTo>
                  <a:cubicBezTo>
                    <a:pt x="1244" y="719"/>
                    <a:pt x="1243" y="720"/>
                    <a:pt x="1242" y="721"/>
                  </a:cubicBezTo>
                  <a:close/>
                  <a:moveTo>
                    <a:pt x="1281" y="622"/>
                  </a:moveTo>
                  <a:cubicBezTo>
                    <a:pt x="1281" y="619"/>
                    <a:pt x="1280" y="616"/>
                    <a:pt x="1280" y="614"/>
                  </a:cubicBezTo>
                  <a:cubicBezTo>
                    <a:pt x="1279" y="612"/>
                    <a:pt x="1279" y="611"/>
                    <a:pt x="1279" y="609"/>
                  </a:cubicBezTo>
                  <a:cubicBezTo>
                    <a:pt x="1279" y="609"/>
                    <a:pt x="1279" y="609"/>
                    <a:pt x="1280" y="608"/>
                  </a:cubicBezTo>
                  <a:cubicBezTo>
                    <a:pt x="1280" y="608"/>
                    <a:pt x="1280" y="607"/>
                    <a:pt x="1281" y="607"/>
                  </a:cubicBezTo>
                  <a:cubicBezTo>
                    <a:pt x="1281" y="606"/>
                    <a:pt x="1281" y="606"/>
                    <a:pt x="1281" y="606"/>
                  </a:cubicBezTo>
                  <a:cubicBezTo>
                    <a:pt x="1282" y="606"/>
                    <a:pt x="1282" y="605"/>
                    <a:pt x="1282" y="605"/>
                  </a:cubicBezTo>
                  <a:cubicBezTo>
                    <a:pt x="1282" y="604"/>
                    <a:pt x="1283" y="604"/>
                    <a:pt x="1283" y="603"/>
                  </a:cubicBezTo>
                  <a:cubicBezTo>
                    <a:pt x="1284" y="603"/>
                    <a:pt x="1284" y="602"/>
                    <a:pt x="1285" y="601"/>
                  </a:cubicBezTo>
                  <a:cubicBezTo>
                    <a:pt x="1285" y="601"/>
                    <a:pt x="1285" y="601"/>
                    <a:pt x="1286" y="600"/>
                  </a:cubicBezTo>
                  <a:cubicBezTo>
                    <a:pt x="1286" y="600"/>
                    <a:pt x="1286" y="600"/>
                    <a:pt x="1286" y="599"/>
                  </a:cubicBezTo>
                  <a:cubicBezTo>
                    <a:pt x="1287" y="599"/>
                    <a:pt x="1288" y="598"/>
                    <a:pt x="1288" y="597"/>
                  </a:cubicBezTo>
                  <a:cubicBezTo>
                    <a:pt x="1289" y="596"/>
                    <a:pt x="1291" y="595"/>
                    <a:pt x="1292" y="594"/>
                  </a:cubicBezTo>
                  <a:cubicBezTo>
                    <a:pt x="1294" y="592"/>
                    <a:pt x="1295" y="591"/>
                    <a:pt x="1297" y="590"/>
                  </a:cubicBezTo>
                  <a:cubicBezTo>
                    <a:pt x="1298" y="589"/>
                    <a:pt x="1300" y="588"/>
                    <a:pt x="1301" y="587"/>
                  </a:cubicBezTo>
                  <a:cubicBezTo>
                    <a:pt x="1303" y="586"/>
                    <a:pt x="1304" y="585"/>
                    <a:pt x="1305" y="585"/>
                  </a:cubicBezTo>
                  <a:cubicBezTo>
                    <a:pt x="1310" y="588"/>
                    <a:pt x="1316" y="591"/>
                    <a:pt x="1322" y="592"/>
                  </a:cubicBezTo>
                  <a:cubicBezTo>
                    <a:pt x="1321" y="602"/>
                    <a:pt x="1319" y="611"/>
                    <a:pt x="1316" y="619"/>
                  </a:cubicBezTo>
                  <a:cubicBezTo>
                    <a:pt x="1308" y="617"/>
                    <a:pt x="1300" y="617"/>
                    <a:pt x="1297" y="629"/>
                  </a:cubicBezTo>
                  <a:cubicBezTo>
                    <a:pt x="1296" y="629"/>
                    <a:pt x="1296" y="629"/>
                    <a:pt x="1296" y="629"/>
                  </a:cubicBezTo>
                  <a:cubicBezTo>
                    <a:pt x="1296" y="629"/>
                    <a:pt x="1296" y="629"/>
                    <a:pt x="1296" y="629"/>
                  </a:cubicBezTo>
                  <a:cubicBezTo>
                    <a:pt x="1295" y="630"/>
                    <a:pt x="1294" y="630"/>
                    <a:pt x="1293" y="630"/>
                  </a:cubicBezTo>
                  <a:cubicBezTo>
                    <a:pt x="1292" y="630"/>
                    <a:pt x="1291" y="630"/>
                    <a:pt x="1290" y="631"/>
                  </a:cubicBezTo>
                  <a:cubicBezTo>
                    <a:pt x="1289" y="631"/>
                    <a:pt x="1288" y="632"/>
                    <a:pt x="1287" y="632"/>
                  </a:cubicBezTo>
                  <a:cubicBezTo>
                    <a:pt x="1286" y="632"/>
                    <a:pt x="1285" y="633"/>
                    <a:pt x="1284" y="633"/>
                  </a:cubicBezTo>
                  <a:cubicBezTo>
                    <a:pt x="1284" y="634"/>
                    <a:pt x="1283" y="634"/>
                    <a:pt x="1282" y="634"/>
                  </a:cubicBezTo>
                  <a:cubicBezTo>
                    <a:pt x="1282" y="634"/>
                    <a:pt x="1282" y="635"/>
                    <a:pt x="1282" y="635"/>
                  </a:cubicBezTo>
                  <a:cubicBezTo>
                    <a:pt x="1281" y="635"/>
                    <a:pt x="1281" y="635"/>
                    <a:pt x="1281" y="635"/>
                  </a:cubicBezTo>
                  <a:cubicBezTo>
                    <a:pt x="1281" y="634"/>
                    <a:pt x="1280" y="633"/>
                    <a:pt x="1280" y="632"/>
                  </a:cubicBezTo>
                  <a:cubicBezTo>
                    <a:pt x="1280" y="631"/>
                    <a:pt x="1280" y="631"/>
                    <a:pt x="1280" y="631"/>
                  </a:cubicBezTo>
                  <a:cubicBezTo>
                    <a:pt x="1280" y="629"/>
                    <a:pt x="1281" y="628"/>
                    <a:pt x="1281" y="626"/>
                  </a:cubicBezTo>
                  <a:cubicBezTo>
                    <a:pt x="1281" y="626"/>
                    <a:pt x="1281" y="626"/>
                    <a:pt x="1281" y="626"/>
                  </a:cubicBezTo>
                  <a:cubicBezTo>
                    <a:pt x="1281" y="625"/>
                    <a:pt x="1281" y="625"/>
                    <a:pt x="1281" y="625"/>
                  </a:cubicBezTo>
                  <a:cubicBezTo>
                    <a:pt x="1281" y="624"/>
                    <a:pt x="1281" y="624"/>
                    <a:pt x="1281" y="624"/>
                  </a:cubicBezTo>
                  <a:cubicBezTo>
                    <a:pt x="1281" y="624"/>
                    <a:pt x="1281" y="623"/>
                    <a:pt x="1281" y="622"/>
                  </a:cubicBezTo>
                  <a:close/>
                  <a:moveTo>
                    <a:pt x="1287" y="647"/>
                  </a:moveTo>
                  <a:cubicBezTo>
                    <a:pt x="1287" y="646"/>
                    <a:pt x="1285" y="642"/>
                    <a:pt x="1283" y="637"/>
                  </a:cubicBezTo>
                  <a:cubicBezTo>
                    <a:pt x="1283" y="637"/>
                    <a:pt x="1283" y="637"/>
                    <a:pt x="1283" y="637"/>
                  </a:cubicBezTo>
                  <a:cubicBezTo>
                    <a:pt x="1283" y="637"/>
                    <a:pt x="1283" y="637"/>
                    <a:pt x="1283" y="637"/>
                  </a:cubicBezTo>
                  <a:cubicBezTo>
                    <a:pt x="1284" y="637"/>
                    <a:pt x="1285" y="636"/>
                    <a:pt x="1286" y="636"/>
                  </a:cubicBezTo>
                  <a:cubicBezTo>
                    <a:pt x="1286" y="636"/>
                    <a:pt x="1287" y="635"/>
                    <a:pt x="1288" y="635"/>
                  </a:cubicBezTo>
                  <a:cubicBezTo>
                    <a:pt x="1289" y="634"/>
                    <a:pt x="1290" y="634"/>
                    <a:pt x="1291" y="634"/>
                  </a:cubicBezTo>
                  <a:cubicBezTo>
                    <a:pt x="1292" y="633"/>
                    <a:pt x="1293" y="633"/>
                    <a:pt x="1294" y="633"/>
                  </a:cubicBezTo>
                  <a:cubicBezTo>
                    <a:pt x="1295" y="633"/>
                    <a:pt x="1296" y="632"/>
                    <a:pt x="1297" y="632"/>
                  </a:cubicBezTo>
                  <a:cubicBezTo>
                    <a:pt x="1297" y="632"/>
                    <a:pt x="1298" y="632"/>
                    <a:pt x="1298" y="632"/>
                  </a:cubicBezTo>
                  <a:cubicBezTo>
                    <a:pt x="1300" y="635"/>
                    <a:pt x="1303" y="637"/>
                    <a:pt x="1305" y="639"/>
                  </a:cubicBezTo>
                  <a:cubicBezTo>
                    <a:pt x="1300" y="644"/>
                    <a:pt x="1294" y="647"/>
                    <a:pt x="1287" y="647"/>
                  </a:cubicBezTo>
                  <a:close/>
                  <a:moveTo>
                    <a:pt x="1242" y="753"/>
                  </a:moveTo>
                  <a:cubicBezTo>
                    <a:pt x="1241" y="752"/>
                    <a:pt x="1239" y="751"/>
                    <a:pt x="1238" y="750"/>
                  </a:cubicBezTo>
                  <a:cubicBezTo>
                    <a:pt x="1239" y="751"/>
                    <a:pt x="1240" y="751"/>
                    <a:pt x="1240" y="751"/>
                  </a:cubicBezTo>
                  <a:cubicBezTo>
                    <a:pt x="1241" y="751"/>
                    <a:pt x="1241" y="751"/>
                    <a:pt x="1241" y="751"/>
                  </a:cubicBezTo>
                  <a:cubicBezTo>
                    <a:pt x="1241" y="752"/>
                    <a:pt x="1241" y="752"/>
                    <a:pt x="1242" y="753"/>
                  </a:cubicBezTo>
                  <a:close/>
                  <a:moveTo>
                    <a:pt x="1229" y="804"/>
                  </a:moveTo>
                  <a:cubicBezTo>
                    <a:pt x="1226" y="808"/>
                    <a:pt x="1225" y="811"/>
                    <a:pt x="1225" y="811"/>
                  </a:cubicBezTo>
                  <a:cubicBezTo>
                    <a:pt x="1225" y="811"/>
                    <a:pt x="1223" y="811"/>
                    <a:pt x="1221" y="810"/>
                  </a:cubicBezTo>
                  <a:cubicBezTo>
                    <a:pt x="1224" y="809"/>
                    <a:pt x="1226" y="807"/>
                    <a:pt x="1229" y="804"/>
                  </a:cubicBezTo>
                  <a:close/>
                  <a:moveTo>
                    <a:pt x="1303" y="782"/>
                  </a:moveTo>
                  <a:cubicBezTo>
                    <a:pt x="1304" y="785"/>
                    <a:pt x="1305" y="788"/>
                    <a:pt x="1305" y="791"/>
                  </a:cubicBezTo>
                  <a:cubicBezTo>
                    <a:pt x="1305" y="791"/>
                    <a:pt x="1305" y="791"/>
                    <a:pt x="1305" y="792"/>
                  </a:cubicBezTo>
                  <a:cubicBezTo>
                    <a:pt x="1305" y="792"/>
                    <a:pt x="1305" y="792"/>
                    <a:pt x="1305" y="793"/>
                  </a:cubicBezTo>
                  <a:cubicBezTo>
                    <a:pt x="1305" y="793"/>
                    <a:pt x="1305" y="794"/>
                    <a:pt x="1305" y="795"/>
                  </a:cubicBezTo>
                  <a:cubicBezTo>
                    <a:pt x="1305" y="796"/>
                    <a:pt x="1305" y="797"/>
                    <a:pt x="1305" y="798"/>
                  </a:cubicBezTo>
                  <a:cubicBezTo>
                    <a:pt x="1305" y="798"/>
                    <a:pt x="1305" y="798"/>
                    <a:pt x="1305" y="799"/>
                  </a:cubicBezTo>
                  <a:cubicBezTo>
                    <a:pt x="1305" y="799"/>
                    <a:pt x="1305" y="799"/>
                    <a:pt x="1305" y="799"/>
                  </a:cubicBezTo>
                  <a:cubicBezTo>
                    <a:pt x="1304" y="800"/>
                    <a:pt x="1303" y="801"/>
                    <a:pt x="1302" y="802"/>
                  </a:cubicBezTo>
                  <a:cubicBezTo>
                    <a:pt x="1299" y="806"/>
                    <a:pt x="1295" y="809"/>
                    <a:pt x="1292" y="813"/>
                  </a:cubicBezTo>
                  <a:cubicBezTo>
                    <a:pt x="1289" y="815"/>
                    <a:pt x="1286" y="818"/>
                    <a:pt x="1283" y="821"/>
                  </a:cubicBezTo>
                  <a:cubicBezTo>
                    <a:pt x="1289" y="808"/>
                    <a:pt x="1296" y="795"/>
                    <a:pt x="1303" y="782"/>
                  </a:cubicBezTo>
                  <a:close/>
                  <a:moveTo>
                    <a:pt x="1321" y="500"/>
                  </a:moveTo>
                  <a:cubicBezTo>
                    <a:pt x="1323" y="517"/>
                    <a:pt x="1325" y="541"/>
                    <a:pt x="1324" y="564"/>
                  </a:cubicBezTo>
                  <a:cubicBezTo>
                    <a:pt x="1312" y="563"/>
                    <a:pt x="1302" y="565"/>
                    <a:pt x="1303" y="582"/>
                  </a:cubicBezTo>
                  <a:cubicBezTo>
                    <a:pt x="1303" y="582"/>
                    <a:pt x="1303" y="582"/>
                    <a:pt x="1303" y="582"/>
                  </a:cubicBezTo>
                  <a:cubicBezTo>
                    <a:pt x="1302" y="582"/>
                    <a:pt x="1301" y="581"/>
                    <a:pt x="1301" y="581"/>
                  </a:cubicBezTo>
                  <a:cubicBezTo>
                    <a:pt x="1302" y="583"/>
                    <a:pt x="1302" y="583"/>
                    <a:pt x="1302" y="583"/>
                  </a:cubicBezTo>
                  <a:cubicBezTo>
                    <a:pt x="1301" y="583"/>
                    <a:pt x="1300" y="584"/>
                    <a:pt x="1300" y="584"/>
                  </a:cubicBezTo>
                  <a:cubicBezTo>
                    <a:pt x="1298" y="585"/>
                    <a:pt x="1296" y="586"/>
                    <a:pt x="1295" y="587"/>
                  </a:cubicBezTo>
                  <a:cubicBezTo>
                    <a:pt x="1293" y="589"/>
                    <a:pt x="1291" y="590"/>
                    <a:pt x="1290" y="591"/>
                  </a:cubicBezTo>
                  <a:cubicBezTo>
                    <a:pt x="1289" y="592"/>
                    <a:pt x="1287" y="594"/>
                    <a:pt x="1286" y="595"/>
                  </a:cubicBezTo>
                  <a:cubicBezTo>
                    <a:pt x="1285" y="596"/>
                    <a:pt x="1285" y="597"/>
                    <a:pt x="1284" y="597"/>
                  </a:cubicBezTo>
                  <a:cubicBezTo>
                    <a:pt x="1284" y="598"/>
                    <a:pt x="1283" y="598"/>
                    <a:pt x="1283" y="598"/>
                  </a:cubicBezTo>
                  <a:cubicBezTo>
                    <a:pt x="1283" y="599"/>
                    <a:pt x="1283" y="599"/>
                    <a:pt x="1282" y="599"/>
                  </a:cubicBezTo>
                  <a:cubicBezTo>
                    <a:pt x="1282" y="600"/>
                    <a:pt x="1281" y="601"/>
                    <a:pt x="1281" y="601"/>
                  </a:cubicBezTo>
                  <a:cubicBezTo>
                    <a:pt x="1280" y="602"/>
                    <a:pt x="1280" y="603"/>
                    <a:pt x="1279" y="603"/>
                  </a:cubicBezTo>
                  <a:cubicBezTo>
                    <a:pt x="1279" y="604"/>
                    <a:pt x="1279" y="604"/>
                    <a:pt x="1279" y="604"/>
                  </a:cubicBezTo>
                  <a:cubicBezTo>
                    <a:pt x="1279" y="604"/>
                    <a:pt x="1278" y="605"/>
                    <a:pt x="1278" y="605"/>
                  </a:cubicBezTo>
                  <a:cubicBezTo>
                    <a:pt x="1278" y="605"/>
                    <a:pt x="1278" y="606"/>
                    <a:pt x="1278" y="606"/>
                  </a:cubicBezTo>
                  <a:cubicBezTo>
                    <a:pt x="1277" y="603"/>
                    <a:pt x="1276" y="600"/>
                    <a:pt x="1275" y="598"/>
                  </a:cubicBezTo>
                  <a:cubicBezTo>
                    <a:pt x="1273" y="592"/>
                    <a:pt x="1272" y="587"/>
                    <a:pt x="1271" y="582"/>
                  </a:cubicBezTo>
                  <a:cubicBezTo>
                    <a:pt x="1270" y="577"/>
                    <a:pt x="1269" y="572"/>
                    <a:pt x="1270" y="568"/>
                  </a:cubicBezTo>
                  <a:cubicBezTo>
                    <a:pt x="1270" y="563"/>
                    <a:pt x="1272" y="558"/>
                    <a:pt x="1274" y="554"/>
                  </a:cubicBezTo>
                  <a:cubicBezTo>
                    <a:pt x="1276" y="549"/>
                    <a:pt x="1278" y="545"/>
                    <a:pt x="1281" y="542"/>
                  </a:cubicBezTo>
                  <a:cubicBezTo>
                    <a:pt x="1286" y="534"/>
                    <a:pt x="1291" y="527"/>
                    <a:pt x="1297" y="521"/>
                  </a:cubicBezTo>
                  <a:cubicBezTo>
                    <a:pt x="1298" y="520"/>
                    <a:pt x="1300" y="518"/>
                    <a:pt x="1301" y="517"/>
                  </a:cubicBezTo>
                  <a:cubicBezTo>
                    <a:pt x="1303" y="516"/>
                    <a:pt x="1304" y="514"/>
                    <a:pt x="1305" y="513"/>
                  </a:cubicBezTo>
                  <a:cubicBezTo>
                    <a:pt x="1308" y="510"/>
                    <a:pt x="1310" y="508"/>
                    <a:pt x="1313" y="506"/>
                  </a:cubicBezTo>
                  <a:cubicBezTo>
                    <a:pt x="1316" y="504"/>
                    <a:pt x="1318" y="502"/>
                    <a:pt x="1321" y="500"/>
                  </a:cubicBezTo>
                  <a:close/>
                  <a:moveTo>
                    <a:pt x="1184" y="586"/>
                  </a:moveTo>
                  <a:cubicBezTo>
                    <a:pt x="1184" y="586"/>
                    <a:pt x="1184" y="586"/>
                    <a:pt x="1184" y="586"/>
                  </a:cubicBezTo>
                  <a:cubicBezTo>
                    <a:pt x="1185" y="585"/>
                    <a:pt x="1187" y="584"/>
                    <a:pt x="1188" y="582"/>
                  </a:cubicBezTo>
                  <a:cubicBezTo>
                    <a:pt x="1189" y="584"/>
                    <a:pt x="1189" y="584"/>
                    <a:pt x="1189" y="584"/>
                  </a:cubicBezTo>
                  <a:cubicBezTo>
                    <a:pt x="1190" y="585"/>
                    <a:pt x="1193" y="585"/>
                    <a:pt x="1195" y="586"/>
                  </a:cubicBezTo>
                  <a:cubicBezTo>
                    <a:pt x="1195" y="586"/>
                    <a:pt x="1195" y="586"/>
                    <a:pt x="1195" y="586"/>
                  </a:cubicBezTo>
                  <a:cubicBezTo>
                    <a:pt x="1195" y="586"/>
                    <a:pt x="1196" y="586"/>
                    <a:pt x="1196" y="587"/>
                  </a:cubicBezTo>
                  <a:cubicBezTo>
                    <a:pt x="1197" y="588"/>
                    <a:pt x="1198" y="589"/>
                    <a:pt x="1199" y="590"/>
                  </a:cubicBezTo>
                  <a:cubicBezTo>
                    <a:pt x="1200" y="591"/>
                    <a:pt x="1201" y="593"/>
                    <a:pt x="1202" y="594"/>
                  </a:cubicBezTo>
                  <a:cubicBezTo>
                    <a:pt x="1203" y="595"/>
                    <a:pt x="1204" y="596"/>
                    <a:pt x="1204" y="597"/>
                  </a:cubicBezTo>
                  <a:cubicBezTo>
                    <a:pt x="1205" y="598"/>
                    <a:pt x="1206" y="599"/>
                    <a:pt x="1206" y="600"/>
                  </a:cubicBezTo>
                  <a:cubicBezTo>
                    <a:pt x="1207" y="600"/>
                    <a:pt x="1207" y="601"/>
                    <a:pt x="1207" y="601"/>
                  </a:cubicBezTo>
                  <a:cubicBezTo>
                    <a:pt x="1207" y="601"/>
                    <a:pt x="1207" y="601"/>
                    <a:pt x="1207" y="601"/>
                  </a:cubicBezTo>
                  <a:cubicBezTo>
                    <a:pt x="1208" y="602"/>
                    <a:pt x="1208" y="602"/>
                    <a:pt x="1208" y="602"/>
                  </a:cubicBezTo>
                  <a:cubicBezTo>
                    <a:pt x="1208" y="603"/>
                    <a:pt x="1208" y="603"/>
                    <a:pt x="1208" y="603"/>
                  </a:cubicBezTo>
                  <a:cubicBezTo>
                    <a:pt x="1209" y="605"/>
                    <a:pt x="1209" y="606"/>
                    <a:pt x="1209" y="608"/>
                  </a:cubicBezTo>
                  <a:cubicBezTo>
                    <a:pt x="1210" y="609"/>
                    <a:pt x="1210" y="610"/>
                    <a:pt x="1210" y="611"/>
                  </a:cubicBezTo>
                  <a:cubicBezTo>
                    <a:pt x="1210" y="612"/>
                    <a:pt x="1211" y="612"/>
                    <a:pt x="1211" y="613"/>
                  </a:cubicBezTo>
                  <a:cubicBezTo>
                    <a:pt x="1211" y="613"/>
                    <a:pt x="1211" y="614"/>
                    <a:pt x="1212" y="614"/>
                  </a:cubicBezTo>
                  <a:cubicBezTo>
                    <a:pt x="1213" y="617"/>
                    <a:pt x="1214" y="620"/>
                    <a:pt x="1216" y="623"/>
                  </a:cubicBezTo>
                  <a:cubicBezTo>
                    <a:pt x="1203" y="615"/>
                    <a:pt x="1199" y="600"/>
                    <a:pt x="1184" y="586"/>
                  </a:cubicBezTo>
                  <a:close/>
                  <a:moveTo>
                    <a:pt x="1167" y="725"/>
                  </a:moveTo>
                  <a:cubicBezTo>
                    <a:pt x="1167" y="726"/>
                    <a:pt x="1167" y="726"/>
                    <a:pt x="1167" y="726"/>
                  </a:cubicBezTo>
                  <a:cubicBezTo>
                    <a:pt x="1167" y="726"/>
                    <a:pt x="1167" y="726"/>
                    <a:pt x="1167" y="726"/>
                  </a:cubicBezTo>
                  <a:cubicBezTo>
                    <a:pt x="1167" y="726"/>
                    <a:pt x="1167" y="726"/>
                    <a:pt x="1167" y="726"/>
                  </a:cubicBezTo>
                  <a:cubicBezTo>
                    <a:pt x="1167" y="726"/>
                    <a:pt x="1167" y="726"/>
                    <a:pt x="1167" y="726"/>
                  </a:cubicBezTo>
                  <a:cubicBezTo>
                    <a:pt x="1168" y="727"/>
                    <a:pt x="1168" y="727"/>
                    <a:pt x="1168" y="727"/>
                  </a:cubicBezTo>
                  <a:cubicBezTo>
                    <a:pt x="1168" y="728"/>
                    <a:pt x="1168" y="729"/>
                    <a:pt x="1169" y="731"/>
                  </a:cubicBezTo>
                  <a:cubicBezTo>
                    <a:pt x="1170" y="733"/>
                    <a:pt x="1171" y="735"/>
                    <a:pt x="1172" y="737"/>
                  </a:cubicBezTo>
                  <a:cubicBezTo>
                    <a:pt x="1175" y="742"/>
                    <a:pt x="1177" y="746"/>
                    <a:pt x="1180" y="751"/>
                  </a:cubicBezTo>
                  <a:cubicBezTo>
                    <a:pt x="1180" y="751"/>
                    <a:pt x="1181" y="752"/>
                    <a:pt x="1181" y="753"/>
                  </a:cubicBezTo>
                  <a:cubicBezTo>
                    <a:pt x="1180" y="752"/>
                    <a:pt x="1178" y="751"/>
                    <a:pt x="1177" y="750"/>
                  </a:cubicBezTo>
                  <a:cubicBezTo>
                    <a:pt x="1176" y="750"/>
                    <a:pt x="1175" y="749"/>
                    <a:pt x="1174" y="749"/>
                  </a:cubicBezTo>
                  <a:cubicBezTo>
                    <a:pt x="1173" y="748"/>
                    <a:pt x="1172" y="748"/>
                    <a:pt x="1171" y="747"/>
                  </a:cubicBezTo>
                  <a:cubicBezTo>
                    <a:pt x="1169" y="747"/>
                    <a:pt x="1168" y="746"/>
                    <a:pt x="1166" y="745"/>
                  </a:cubicBezTo>
                  <a:cubicBezTo>
                    <a:pt x="1166" y="745"/>
                    <a:pt x="1166" y="744"/>
                    <a:pt x="1166" y="743"/>
                  </a:cubicBezTo>
                  <a:cubicBezTo>
                    <a:pt x="1167" y="735"/>
                    <a:pt x="1167" y="728"/>
                    <a:pt x="1166" y="722"/>
                  </a:cubicBezTo>
                  <a:cubicBezTo>
                    <a:pt x="1166" y="722"/>
                    <a:pt x="1166" y="723"/>
                    <a:pt x="1166" y="724"/>
                  </a:cubicBezTo>
                  <a:lnTo>
                    <a:pt x="1167" y="725"/>
                  </a:lnTo>
                  <a:close/>
                  <a:moveTo>
                    <a:pt x="1161" y="707"/>
                  </a:moveTo>
                  <a:cubicBezTo>
                    <a:pt x="1161" y="707"/>
                    <a:pt x="1161" y="707"/>
                    <a:pt x="1161" y="707"/>
                  </a:cubicBezTo>
                  <a:cubicBezTo>
                    <a:pt x="1162" y="708"/>
                    <a:pt x="1162" y="708"/>
                    <a:pt x="1163" y="709"/>
                  </a:cubicBezTo>
                  <a:cubicBezTo>
                    <a:pt x="1163" y="709"/>
                    <a:pt x="1163" y="709"/>
                    <a:pt x="1163" y="709"/>
                  </a:cubicBezTo>
                  <a:cubicBezTo>
                    <a:pt x="1163" y="711"/>
                    <a:pt x="1164" y="713"/>
                    <a:pt x="1164" y="715"/>
                  </a:cubicBezTo>
                  <a:cubicBezTo>
                    <a:pt x="1163" y="712"/>
                    <a:pt x="1162" y="710"/>
                    <a:pt x="1161" y="707"/>
                  </a:cubicBezTo>
                  <a:close/>
                  <a:moveTo>
                    <a:pt x="1085" y="767"/>
                  </a:moveTo>
                  <a:cubicBezTo>
                    <a:pt x="1086" y="768"/>
                    <a:pt x="1087" y="769"/>
                    <a:pt x="1087" y="769"/>
                  </a:cubicBezTo>
                  <a:cubicBezTo>
                    <a:pt x="1088" y="770"/>
                    <a:pt x="1089" y="771"/>
                    <a:pt x="1089" y="772"/>
                  </a:cubicBezTo>
                  <a:cubicBezTo>
                    <a:pt x="1090" y="773"/>
                    <a:pt x="1091" y="773"/>
                    <a:pt x="1091" y="774"/>
                  </a:cubicBezTo>
                  <a:cubicBezTo>
                    <a:pt x="1091" y="774"/>
                    <a:pt x="1091" y="774"/>
                    <a:pt x="1091" y="774"/>
                  </a:cubicBezTo>
                  <a:cubicBezTo>
                    <a:pt x="1091" y="775"/>
                    <a:pt x="1092" y="775"/>
                    <a:pt x="1092" y="775"/>
                  </a:cubicBezTo>
                  <a:cubicBezTo>
                    <a:pt x="1092" y="775"/>
                    <a:pt x="1092" y="775"/>
                    <a:pt x="1092" y="775"/>
                  </a:cubicBezTo>
                  <a:cubicBezTo>
                    <a:pt x="1092" y="776"/>
                    <a:pt x="1092" y="776"/>
                    <a:pt x="1092" y="776"/>
                  </a:cubicBezTo>
                  <a:cubicBezTo>
                    <a:pt x="1093" y="776"/>
                    <a:pt x="1093" y="777"/>
                    <a:pt x="1093" y="777"/>
                  </a:cubicBezTo>
                  <a:cubicBezTo>
                    <a:pt x="1093" y="778"/>
                    <a:pt x="1094" y="779"/>
                    <a:pt x="1094" y="780"/>
                  </a:cubicBezTo>
                  <a:cubicBezTo>
                    <a:pt x="1094" y="781"/>
                    <a:pt x="1095" y="781"/>
                    <a:pt x="1095" y="782"/>
                  </a:cubicBezTo>
                  <a:cubicBezTo>
                    <a:pt x="1095" y="783"/>
                    <a:pt x="1095" y="783"/>
                    <a:pt x="1095" y="783"/>
                  </a:cubicBezTo>
                  <a:cubicBezTo>
                    <a:pt x="1094" y="785"/>
                    <a:pt x="1094" y="786"/>
                    <a:pt x="1093" y="787"/>
                  </a:cubicBezTo>
                  <a:cubicBezTo>
                    <a:pt x="1093" y="788"/>
                    <a:pt x="1092" y="789"/>
                    <a:pt x="1092" y="789"/>
                  </a:cubicBezTo>
                  <a:cubicBezTo>
                    <a:pt x="1092" y="790"/>
                    <a:pt x="1092" y="791"/>
                    <a:pt x="1092" y="791"/>
                  </a:cubicBezTo>
                  <a:cubicBezTo>
                    <a:pt x="1092" y="792"/>
                    <a:pt x="1091" y="792"/>
                    <a:pt x="1091" y="793"/>
                  </a:cubicBezTo>
                  <a:cubicBezTo>
                    <a:pt x="1090" y="784"/>
                    <a:pt x="1087" y="776"/>
                    <a:pt x="1085" y="767"/>
                  </a:cubicBezTo>
                  <a:cubicBezTo>
                    <a:pt x="1085" y="767"/>
                    <a:pt x="1085" y="767"/>
                    <a:pt x="1085" y="767"/>
                  </a:cubicBezTo>
                  <a:close/>
                  <a:moveTo>
                    <a:pt x="1090" y="805"/>
                  </a:moveTo>
                  <a:cubicBezTo>
                    <a:pt x="1090" y="806"/>
                    <a:pt x="1090" y="808"/>
                    <a:pt x="1090" y="809"/>
                  </a:cubicBezTo>
                  <a:cubicBezTo>
                    <a:pt x="1088" y="807"/>
                    <a:pt x="1086" y="805"/>
                    <a:pt x="1084" y="802"/>
                  </a:cubicBezTo>
                  <a:cubicBezTo>
                    <a:pt x="1084" y="802"/>
                    <a:pt x="1085" y="802"/>
                    <a:pt x="1085" y="802"/>
                  </a:cubicBezTo>
                  <a:cubicBezTo>
                    <a:pt x="1085" y="803"/>
                    <a:pt x="1086" y="803"/>
                    <a:pt x="1087" y="803"/>
                  </a:cubicBezTo>
                  <a:cubicBezTo>
                    <a:pt x="1088" y="804"/>
                    <a:pt x="1088" y="804"/>
                    <a:pt x="1089" y="804"/>
                  </a:cubicBezTo>
                  <a:cubicBezTo>
                    <a:pt x="1089" y="804"/>
                    <a:pt x="1089" y="805"/>
                    <a:pt x="1089" y="805"/>
                  </a:cubicBezTo>
                  <a:cubicBezTo>
                    <a:pt x="1089" y="805"/>
                    <a:pt x="1089" y="805"/>
                    <a:pt x="1090" y="805"/>
                  </a:cubicBezTo>
                  <a:close/>
                  <a:moveTo>
                    <a:pt x="1095" y="815"/>
                  </a:moveTo>
                  <a:cubicBezTo>
                    <a:pt x="1094" y="809"/>
                    <a:pt x="1093" y="802"/>
                    <a:pt x="1092" y="795"/>
                  </a:cubicBezTo>
                  <a:cubicBezTo>
                    <a:pt x="1092" y="795"/>
                    <a:pt x="1092" y="795"/>
                    <a:pt x="1092" y="795"/>
                  </a:cubicBezTo>
                  <a:cubicBezTo>
                    <a:pt x="1092" y="794"/>
                    <a:pt x="1093" y="793"/>
                    <a:pt x="1093" y="792"/>
                  </a:cubicBezTo>
                  <a:cubicBezTo>
                    <a:pt x="1094" y="791"/>
                    <a:pt x="1094" y="791"/>
                    <a:pt x="1094" y="790"/>
                  </a:cubicBezTo>
                  <a:cubicBezTo>
                    <a:pt x="1095" y="790"/>
                    <a:pt x="1095" y="789"/>
                    <a:pt x="1095" y="788"/>
                  </a:cubicBezTo>
                  <a:cubicBezTo>
                    <a:pt x="1096" y="787"/>
                    <a:pt x="1096" y="786"/>
                    <a:pt x="1097" y="785"/>
                  </a:cubicBezTo>
                  <a:cubicBezTo>
                    <a:pt x="1097" y="786"/>
                    <a:pt x="1098" y="787"/>
                    <a:pt x="1099" y="788"/>
                  </a:cubicBezTo>
                  <a:cubicBezTo>
                    <a:pt x="1099" y="789"/>
                    <a:pt x="1100" y="790"/>
                    <a:pt x="1101" y="791"/>
                  </a:cubicBezTo>
                  <a:cubicBezTo>
                    <a:pt x="1101" y="792"/>
                    <a:pt x="1102" y="793"/>
                    <a:pt x="1103" y="794"/>
                  </a:cubicBezTo>
                  <a:cubicBezTo>
                    <a:pt x="1103" y="795"/>
                    <a:pt x="1104" y="795"/>
                    <a:pt x="1105" y="796"/>
                  </a:cubicBezTo>
                  <a:cubicBezTo>
                    <a:pt x="1106" y="797"/>
                    <a:pt x="1106" y="798"/>
                    <a:pt x="1107" y="799"/>
                  </a:cubicBezTo>
                  <a:cubicBezTo>
                    <a:pt x="1108" y="800"/>
                    <a:pt x="1109" y="801"/>
                    <a:pt x="1110" y="801"/>
                  </a:cubicBezTo>
                  <a:cubicBezTo>
                    <a:pt x="1111" y="802"/>
                    <a:pt x="1112" y="803"/>
                    <a:pt x="1113" y="804"/>
                  </a:cubicBezTo>
                  <a:cubicBezTo>
                    <a:pt x="1114" y="805"/>
                    <a:pt x="1115" y="805"/>
                    <a:pt x="1116" y="806"/>
                  </a:cubicBezTo>
                  <a:cubicBezTo>
                    <a:pt x="1117" y="807"/>
                    <a:pt x="1118" y="808"/>
                    <a:pt x="1119" y="808"/>
                  </a:cubicBezTo>
                  <a:cubicBezTo>
                    <a:pt x="1120" y="809"/>
                    <a:pt x="1121" y="810"/>
                    <a:pt x="1122" y="810"/>
                  </a:cubicBezTo>
                  <a:cubicBezTo>
                    <a:pt x="1121" y="810"/>
                    <a:pt x="1121" y="810"/>
                    <a:pt x="1121" y="810"/>
                  </a:cubicBezTo>
                  <a:cubicBezTo>
                    <a:pt x="1120" y="810"/>
                    <a:pt x="1119" y="810"/>
                    <a:pt x="1118" y="810"/>
                  </a:cubicBezTo>
                  <a:cubicBezTo>
                    <a:pt x="1118" y="811"/>
                    <a:pt x="1117" y="811"/>
                    <a:pt x="1116" y="811"/>
                  </a:cubicBezTo>
                  <a:cubicBezTo>
                    <a:pt x="1116" y="811"/>
                    <a:pt x="1115" y="811"/>
                    <a:pt x="1115" y="811"/>
                  </a:cubicBezTo>
                  <a:cubicBezTo>
                    <a:pt x="1114" y="811"/>
                    <a:pt x="1114" y="811"/>
                    <a:pt x="1113" y="811"/>
                  </a:cubicBezTo>
                  <a:cubicBezTo>
                    <a:pt x="1113" y="811"/>
                    <a:pt x="1112" y="812"/>
                    <a:pt x="1111" y="812"/>
                  </a:cubicBezTo>
                  <a:cubicBezTo>
                    <a:pt x="1109" y="812"/>
                    <a:pt x="1107" y="813"/>
                    <a:pt x="1105" y="813"/>
                  </a:cubicBezTo>
                  <a:cubicBezTo>
                    <a:pt x="1103" y="814"/>
                    <a:pt x="1102" y="815"/>
                    <a:pt x="1100" y="816"/>
                  </a:cubicBezTo>
                  <a:cubicBezTo>
                    <a:pt x="1099" y="816"/>
                    <a:pt x="1099" y="816"/>
                    <a:pt x="1098" y="817"/>
                  </a:cubicBezTo>
                  <a:cubicBezTo>
                    <a:pt x="1097" y="816"/>
                    <a:pt x="1096" y="816"/>
                    <a:pt x="1095" y="815"/>
                  </a:cubicBezTo>
                  <a:close/>
                  <a:moveTo>
                    <a:pt x="1120" y="806"/>
                  </a:moveTo>
                  <a:cubicBezTo>
                    <a:pt x="1119" y="805"/>
                    <a:pt x="1118" y="804"/>
                    <a:pt x="1118" y="804"/>
                  </a:cubicBezTo>
                  <a:cubicBezTo>
                    <a:pt x="1117" y="803"/>
                    <a:pt x="1116" y="802"/>
                    <a:pt x="1115" y="802"/>
                  </a:cubicBezTo>
                  <a:cubicBezTo>
                    <a:pt x="1114" y="801"/>
                    <a:pt x="1113" y="800"/>
                    <a:pt x="1112" y="799"/>
                  </a:cubicBezTo>
                  <a:cubicBezTo>
                    <a:pt x="1111" y="798"/>
                    <a:pt x="1110" y="798"/>
                    <a:pt x="1110" y="797"/>
                  </a:cubicBezTo>
                  <a:cubicBezTo>
                    <a:pt x="1109" y="796"/>
                    <a:pt x="1108" y="795"/>
                    <a:pt x="1107" y="794"/>
                  </a:cubicBezTo>
                  <a:cubicBezTo>
                    <a:pt x="1107" y="793"/>
                    <a:pt x="1106" y="793"/>
                    <a:pt x="1105" y="792"/>
                  </a:cubicBezTo>
                  <a:cubicBezTo>
                    <a:pt x="1104" y="791"/>
                    <a:pt x="1104" y="790"/>
                    <a:pt x="1103" y="789"/>
                  </a:cubicBezTo>
                  <a:cubicBezTo>
                    <a:pt x="1103" y="788"/>
                    <a:pt x="1102" y="787"/>
                    <a:pt x="1101" y="786"/>
                  </a:cubicBezTo>
                  <a:cubicBezTo>
                    <a:pt x="1100" y="785"/>
                    <a:pt x="1099" y="783"/>
                    <a:pt x="1098" y="781"/>
                  </a:cubicBezTo>
                  <a:cubicBezTo>
                    <a:pt x="1099" y="781"/>
                    <a:pt x="1099" y="780"/>
                    <a:pt x="1099" y="779"/>
                  </a:cubicBezTo>
                  <a:cubicBezTo>
                    <a:pt x="1101" y="776"/>
                    <a:pt x="1103" y="772"/>
                    <a:pt x="1105" y="769"/>
                  </a:cubicBezTo>
                  <a:cubicBezTo>
                    <a:pt x="1106" y="765"/>
                    <a:pt x="1108" y="762"/>
                    <a:pt x="1110" y="759"/>
                  </a:cubicBezTo>
                  <a:cubicBezTo>
                    <a:pt x="1111" y="757"/>
                    <a:pt x="1112" y="756"/>
                    <a:pt x="1113" y="754"/>
                  </a:cubicBezTo>
                  <a:cubicBezTo>
                    <a:pt x="1114" y="753"/>
                    <a:pt x="1115" y="751"/>
                    <a:pt x="1115" y="750"/>
                  </a:cubicBezTo>
                  <a:cubicBezTo>
                    <a:pt x="1116" y="750"/>
                    <a:pt x="1116" y="750"/>
                    <a:pt x="1116" y="749"/>
                  </a:cubicBezTo>
                  <a:cubicBezTo>
                    <a:pt x="1116" y="749"/>
                    <a:pt x="1116" y="749"/>
                    <a:pt x="1116" y="749"/>
                  </a:cubicBezTo>
                  <a:cubicBezTo>
                    <a:pt x="1117" y="749"/>
                    <a:pt x="1117" y="749"/>
                    <a:pt x="1118" y="749"/>
                  </a:cubicBezTo>
                  <a:cubicBezTo>
                    <a:pt x="1118" y="748"/>
                    <a:pt x="1118" y="748"/>
                    <a:pt x="1118" y="748"/>
                  </a:cubicBezTo>
                  <a:cubicBezTo>
                    <a:pt x="1118" y="748"/>
                    <a:pt x="1119" y="748"/>
                    <a:pt x="1119" y="748"/>
                  </a:cubicBezTo>
                  <a:cubicBezTo>
                    <a:pt x="1119" y="748"/>
                    <a:pt x="1119" y="747"/>
                    <a:pt x="1119" y="747"/>
                  </a:cubicBezTo>
                  <a:cubicBezTo>
                    <a:pt x="1119" y="747"/>
                    <a:pt x="1120" y="746"/>
                    <a:pt x="1120" y="746"/>
                  </a:cubicBezTo>
                  <a:cubicBezTo>
                    <a:pt x="1121" y="745"/>
                    <a:pt x="1121" y="744"/>
                    <a:pt x="1122" y="744"/>
                  </a:cubicBezTo>
                  <a:cubicBezTo>
                    <a:pt x="1122" y="743"/>
                    <a:pt x="1122" y="743"/>
                    <a:pt x="1123" y="743"/>
                  </a:cubicBezTo>
                  <a:cubicBezTo>
                    <a:pt x="1123" y="743"/>
                    <a:pt x="1124" y="743"/>
                    <a:pt x="1124" y="744"/>
                  </a:cubicBezTo>
                  <a:cubicBezTo>
                    <a:pt x="1123" y="763"/>
                    <a:pt x="1116" y="788"/>
                    <a:pt x="1127" y="808"/>
                  </a:cubicBezTo>
                  <a:cubicBezTo>
                    <a:pt x="1128" y="809"/>
                    <a:pt x="1128" y="810"/>
                    <a:pt x="1129" y="810"/>
                  </a:cubicBezTo>
                  <a:cubicBezTo>
                    <a:pt x="1129" y="810"/>
                    <a:pt x="1129" y="810"/>
                    <a:pt x="1129" y="810"/>
                  </a:cubicBezTo>
                  <a:cubicBezTo>
                    <a:pt x="1127" y="809"/>
                    <a:pt x="1127" y="809"/>
                    <a:pt x="1127" y="809"/>
                  </a:cubicBezTo>
                  <a:cubicBezTo>
                    <a:pt x="1126" y="809"/>
                    <a:pt x="1126" y="809"/>
                    <a:pt x="1125" y="809"/>
                  </a:cubicBezTo>
                  <a:cubicBezTo>
                    <a:pt x="1124" y="808"/>
                    <a:pt x="1124" y="808"/>
                    <a:pt x="1124" y="808"/>
                  </a:cubicBezTo>
                  <a:cubicBezTo>
                    <a:pt x="1123" y="807"/>
                    <a:pt x="1121" y="806"/>
                    <a:pt x="1120" y="806"/>
                  </a:cubicBezTo>
                  <a:close/>
                  <a:moveTo>
                    <a:pt x="1298" y="889"/>
                  </a:moveTo>
                  <a:cubicBezTo>
                    <a:pt x="1303" y="890"/>
                    <a:pt x="1308" y="890"/>
                    <a:pt x="1314" y="891"/>
                  </a:cubicBezTo>
                  <a:cubicBezTo>
                    <a:pt x="1319" y="891"/>
                    <a:pt x="1325" y="891"/>
                    <a:pt x="1330" y="891"/>
                  </a:cubicBezTo>
                  <a:cubicBezTo>
                    <a:pt x="1332" y="890"/>
                    <a:pt x="1332" y="890"/>
                    <a:pt x="1332" y="890"/>
                  </a:cubicBezTo>
                  <a:cubicBezTo>
                    <a:pt x="1334" y="890"/>
                    <a:pt x="1334" y="890"/>
                    <a:pt x="1334" y="890"/>
                  </a:cubicBezTo>
                  <a:cubicBezTo>
                    <a:pt x="1335" y="890"/>
                    <a:pt x="1335" y="890"/>
                    <a:pt x="1335" y="890"/>
                  </a:cubicBezTo>
                  <a:cubicBezTo>
                    <a:pt x="1335" y="890"/>
                    <a:pt x="1335" y="890"/>
                    <a:pt x="1335" y="890"/>
                  </a:cubicBezTo>
                  <a:cubicBezTo>
                    <a:pt x="1335" y="890"/>
                    <a:pt x="1335" y="890"/>
                    <a:pt x="1335" y="890"/>
                  </a:cubicBezTo>
                  <a:cubicBezTo>
                    <a:pt x="1336" y="890"/>
                    <a:pt x="1336" y="890"/>
                    <a:pt x="1336" y="890"/>
                  </a:cubicBezTo>
                  <a:cubicBezTo>
                    <a:pt x="1337" y="890"/>
                    <a:pt x="1337" y="890"/>
                    <a:pt x="1337" y="890"/>
                  </a:cubicBezTo>
                  <a:cubicBezTo>
                    <a:pt x="1338" y="890"/>
                    <a:pt x="1338" y="890"/>
                    <a:pt x="1338" y="890"/>
                  </a:cubicBezTo>
                  <a:cubicBezTo>
                    <a:pt x="1338" y="890"/>
                    <a:pt x="1339" y="890"/>
                    <a:pt x="1339" y="890"/>
                  </a:cubicBezTo>
                  <a:cubicBezTo>
                    <a:pt x="1340" y="890"/>
                    <a:pt x="1340" y="890"/>
                    <a:pt x="1341" y="891"/>
                  </a:cubicBezTo>
                  <a:cubicBezTo>
                    <a:pt x="1341" y="891"/>
                    <a:pt x="1342" y="891"/>
                    <a:pt x="1342" y="891"/>
                  </a:cubicBezTo>
                  <a:cubicBezTo>
                    <a:pt x="1342" y="891"/>
                    <a:pt x="1343" y="891"/>
                    <a:pt x="1343" y="891"/>
                  </a:cubicBezTo>
                  <a:cubicBezTo>
                    <a:pt x="1344" y="892"/>
                    <a:pt x="1345" y="892"/>
                    <a:pt x="1345" y="892"/>
                  </a:cubicBezTo>
                  <a:cubicBezTo>
                    <a:pt x="1346" y="892"/>
                    <a:pt x="1347" y="893"/>
                    <a:pt x="1348" y="893"/>
                  </a:cubicBezTo>
                  <a:cubicBezTo>
                    <a:pt x="1348" y="893"/>
                    <a:pt x="1349" y="893"/>
                    <a:pt x="1349" y="893"/>
                  </a:cubicBezTo>
                  <a:cubicBezTo>
                    <a:pt x="1349" y="894"/>
                    <a:pt x="1350" y="894"/>
                    <a:pt x="1350" y="894"/>
                  </a:cubicBezTo>
                  <a:cubicBezTo>
                    <a:pt x="1351" y="894"/>
                    <a:pt x="1352" y="895"/>
                    <a:pt x="1353" y="895"/>
                  </a:cubicBezTo>
                  <a:cubicBezTo>
                    <a:pt x="1355" y="896"/>
                    <a:pt x="1356" y="897"/>
                    <a:pt x="1358" y="898"/>
                  </a:cubicBezTo>
                  <a:cubicBezTo>
                    <a:pt x="1360" y="899"/>
                    <a:pt x="1361" y="900"/>
                    <a:pt x="1363" y="901"/>
                  </a:cubicBezTo>
                  <a:cubicBezTo>
                    <a:pt x="1363" y="902"/>
                    <a:pt x="1363" y="902"/>
                    <a:pt x="1363" y="902"/>
                  </a:cubicBezTo>
                  <a:cubicBezTo>
                    <a:pt x="1363" y="902"/>
                    <a:pt x="1362" y="902"/>
                    <a:pt x="1362" y="902"/>
                  </a:cubicBezTo>
                  <a:cubicBezTo>
                    <a:pt x="1363" y="904"/>
                    <a:pt x="1364" y="904"/>
                    <a:pt x="1365" y="905"/>
                  </a:cubicBezTo>
                  <a:cubicBezTo>
                    <a:pt x="1362" y="905"/>
                    <a:pt x="1362" y="905"/>
                    <a:pt x="1362" y="905"/>
                  </a:cubicBezTo>
                  <a:cubicBezTo>
                    <a:pt x="1353" y="921"/>
                    <a:pt x="1363" y="928"/>
                    <a:pt x="1376" y="933"/>
                  </a:cubicBezTo>
                  <a:cubicBezTo>
                    <a:pt x="1365" y="942"/>
                    <a:pt x="1355" y="951"/>
                    <a:pt x="1341" y="959"/>
                  </a:cubicBezTo>
                  <a:cubicBezTo>
                    <a:pt x="1325" y="969"/>
                    <a:pt x="1306" y="971"/>
                    <a:pt x="1289" y="976"/>
                  </a:cubicBezTo>
                  <a:cubicBezTo>
                    <a:pt x="1272" y="980"/>
                    <a:pt x="1259" y="986"/>
                    <a:pt x="1241" y="988"/>
                  </a:cubicBezTo>
                  <a:cubicBezTo>
                    <a:pt x="1251" y="956"/>
                    <a:pt x="1251" y="931"/>
                    <a:pt x="1270" y="905"/>
                  </a:cubicBezTo>
                  <a:cubicBezTo>
                    <a:pt x="1275" y="899"/>
                    <a:pt x="1280" y="894"/>
                    <a:pt x="1286" y="889"/>
                  </a:cubicBezTo>
                  <a:cubicBezTo>
                    <a:pt x="1290" y="889"/>
                    <a:pt x="1294" y="889"/>
                    <a:pt x="1298" y="889"/>
                  </a:cubicBezTo>
                  <a:close/>
                  <a:moveTo>
                    <a:pt x="1448" y="743"/>
                  </a:moveTo>
                  <a:cubicBezTo>
                    <a:pt x="1449" y="742"/>
                    <a:pt x="1449" y="742"/>
                    <a:pt x="1449" y="742"/>
                  </a:cubicBezTo>
                  <a:cubicBezTo>
                    <a:pt x="1449" y="742"/>
                    <a:pt x="1449" y="742"/>
                    <a:pt x="1449" y="742"/>
                  </a:cubicBezTo>
                  <a:cubicBezTo>
                    <a:pt x="1449" y="742"/>
                    <a:pt x="1449" y="742"/>
                    <a:pt x="1449" y="742"/>
                  </a:cubicBezTo>
                  <a:cubicBezTo>
                    <a:pt x="1450" y="741"/>
                    <a:pt x="1450" y="741"/>
                    <a:pt x="1450" y="741"/>
                  </a:cubicBezTo>
                  <a:cubicBezTo>
                    <a:pt x="1450" y="741"/>
                    <a:pt x="1451" y="740"/>
                    <a:pt x="1451" y="740"/>
                  </a:cubicBezTo>
                  <a:cubicBezTo>
                    <a:pt x="1452" y="739"/>
                    <a:pt x="1452" y="739"/>
                    <a:pt x="1452" y="739"/>
                  </a:cubicBezTo>
                  <a:cubicBezTo>
                    <a:pt x="1454" y="738"/>
                    <a:pt x="1455" y="736"/>
                    <a:pt x="1457" y="735"/>
                  </a:cubicBezTo>
                  <a:cubicBezTo>
                    <a:pt x="1454" y="738"/>
                    <a:pt x="1451" y="740"/>
                    <a:pt x="1448" y="743"/>
                  </a:cubicBezTo>
                  <a:close/>
                  <a:moveTo>
                    <a:pt x="1519" y="662"/>
                  </a:moveTo>
                  <a:cubicBezTo>
                    <a:pt x="1518" y="662"/>
                    <a:pt x="1518" y="663"/>
                    <a:pt x="1518" y="664"/>
                  </a:cubicBezTo>
                  <a:cubicBezTo>
                    <a:pt x="1518" y="664"/>
                    <a:pt x="1518" y="665"/>
                    <a:pt x="1518" y="665"/>
                  </a:cubicBezTo>
                  <a:cubicBezTo>
                    <a:pt x="1518" y="666"/>
                    <a:pt x="1518" y="667"/>
                    <a:pt x="1517" y="667"/>
                  </a:cubicBezTo>
                  <a:cubicBezTo>
                    <a:pt x="1517" y="667"/>
                    <a:pt x="1517" y="668"/>
                    <a:pt x="1517" y="668"/>
                  </a:cubicBezTo>
                  <a:cubicBezTo>
                    <a:pt x="1517" y="668"/>
                    <a:pt x="1517" y="669"/>
                    <a:pt x="1517" y="669"/>
                  </a:cubicBezTo>
                  <a:cubicBezTo>
                    <a:pt x="1517" y="669"/>
                    <a:pt x="1517" y="670"/>
                    <a:pt x="1517" y="670"/>
                  </a:cubicBezTo>
                  <a:cubicBezTo>
                    <a:pt x="1517" y="671"/>
                    <a:pt x="1517" y="671"/>
                    <a:pt x="1517" y="671"/>
                  </a:cubicBezTo>
                  <a:cubicBezTo>
                    <a:pt x="1516" y="672"/>
                    <a:pt x="1515" y="673"/>
                    <a:pt x="1513" y="674"/>
                  </a:cubicBezTo>
                  <a:cubicBezTo>
                    <a:pt x="1510" y="677"/>
                    <a:pt x="1507" y="681"/>
                    <a:pt x="1505" y="685"/>
                  </a:cubicBezTo>
                  <a:cubicBezTo>
                    <a:pt x="1503" y="688"/>
                    <a:pt x="1501" y="692"/>
                    <a:pt x="1499" y="696"/>
                  </a:cubicBezTo>
                  <a:cubicBezTo>
                    <a:pt x="1497" y="700"/>
                    <a:pt x="1495" y="704"/>
                    <a:pt x="1493" y="708"/>
                  </a:cubicBezTo>
                  <a:cubicBezTo>
                    <a:pt x="1492" y="710"/>
                    <a:pt x="1490" y="711"/>
                    <a:pt x="1489" y="713"/>
                  </a:cubicBezTo>
                  <a:cubicBezTo>
                    <a:pt x="1489" y="713"/>
                    <a:pt x="1488" y="714"/>
                    <a:pt x="1488" y="714"/>
                  </a:cubicBezTo>
                  <a:cubicBezTo>
                    <a:pt x="1487" y="715"/>
                    <a:pt x="1487" y="715"/>
                    <a:pt x="1487" y="715"/>
                  </a:cubicBezTo>
                  <a:cubicBezTo>
                    <a:pt x="1487" y="715"/>
                    <a:pt x="1487" y="715"/>
                    <a:pt x="1487" y="715"/>
                  </a:cubicBezTo>
                  <a:cubicBezTo>
                    <a:pt x="1487" y="715"/>
                    <a:pt x="1487" y="715"/>
                    <a:pt x="1487" y="715"/>
                  </a:cubicBezTo>
                  <a:cubicBezTo>
                    <a:pt x="1486" y="716"/>
                    <a:pt x="1485" y="717"/>
                    <a:pt x="1484" y="717"/>
                  </a:cubicBezTo>
                  <a:cubicBezTo>
                    <a:pt x="1481" y="720"/>
                    <a:pt x="1477" y="722"/>
                    <a:pt x="1473" y="724"/>
                  </a:cubicBezTo>
                  <a:cubicBezTo>
                    <a:pt x="1469" y="726"/>
                    <a:pt x="1465" y="727"/>
                    <a:pt x="1461" y="729"/>
                  </a:cubicBezTo>
                  <a:cubicBezTo>
                    <a:pt x="1457" y="731"/>
                    <a:pt x="1453" y="733"/>
                    <a:pt x="1450" y="736"/>
                  </a:cubicBezTo>
                  <a:cubicBezTo>
                    <a:pt x="1450" y="735"/>
                    <a:pt x="1451" y="735"/>
                    <a:pt x="1451" y="734"/>
                  </a:cubicBezTo>
                  <a:cubicBezTo>
                    <a:pt x="1452" y="733"/>
                    <a:pt x="1452" y="733"/>
                    <a:pt x="1452" y="732"/>
                  </a:cubicBezTo>
                  <a:cubicBezTo>
                    <a:pt x="1453" y="731"/>
                    <a:pt x="1453" y="731"/>
                    <a:pt x="1453" y="731"/>
                  </a:cubicBezTo>
                  <a:cubicBezTo>
                    <a:pt x="1453" y="730"/>
                    <a:pt x="1453" y="730"/>
                    <a:pt x="1453" y="729"/>
                  </a:cubicBezTo>
                  <a:cubicBezTo>
                    <a:pt x="1454" y="725"/>
                    <a:pt x="1455" y="721"/>
                    <a:pt x="1455" y="716"/>
                  </a:cubicBezTo>
                  <a:cubicBezTo>
                    <a:pt x="1455" y="715"/>
                    <a:pt x="1455" y="715"/>
                    <a:pt x="1455" y="714"/>
                  </a:cubicBezTo>
                  <a:cubicBezTo>
                    <a:pt x="1455" y="713"/>
                    <a:pt x="1455" y="713"/>
                    <a:pt x="1455" y="712"/>
                  </a:cubicBezTo>
                  <a:cubicBezTo>
                    <a:pt x="1455" y="711"/>
                    <a:pt x="1455" y="709"/>
                    <a:pt x="1455" y="708"/>
                  </a:cubicBezTo>
                  <a:cubicBezTo>
                    <a:pt x="1454" y="706"/>
                    <a:pt x="1454" y="703"/>
                    <a:pt x="1454" y="701"/>
                  </a:cubicBezTo>
                  <a:cubicBezTo>
                    <a:pt x="1454" y="698"/>
                    <a:pt x="1454" y="695"/>
                    <a:pt x="1454" y="693"/>
                  </a:cubicBezTo>
                  <a:cubicBezTo>
                    <a:pt x="1454" y="692"/>
                    <a:pt x="1454" y="691"/>
                    <a:pt x="1454" y="690"/>
                  </a:cubicBezTo>
                  <a:cubicBezTo>
                    <a:pt x="1454" y="690"/>
                    <a:pt x="1454" y="690"/>
                    <a:pt x="1454" y="690"/>
                  </a:cubicBezTo>
                  <a:cubicBezTo>
                    <a:pt x="1454" y="690"/>
                    <a:pt x="1454" y="690"/>
                    <a:pt x="1454" y="690"/>
                  </a:cubicBezTo>
                  <a:cubicBezTo>
                    <a:pt x="1454" y="688"/>
                    <a:pt x="1454" y="687"/>
                    <a:pt x="1454" y="686"/>
                  </a:cubicBezTo>
                  <a:cubicBezTo>
                    <a:pt x="1455" y="681"/>
                    <a:pt x="1456" y="677"/>
                    <a:pt x="1458" y="673"/>
                  </a:cubicBezTo>
                  <a:cubicBezTo>
                    <a:pt x="1458" y="673"/>
                    <a:pt x="1458" y="672"/>
                    <a:pt x="1458" y="672"/>
                  </a:cubicBezTo>
                  <a:cubicBezTo>
                    <a:pt x="1458" y="672"/>
                    <a:pt x="1458" y="671"/>
                    <a:pt x="1459" y="671"/>
                  </a:cubicBezTo>
                  <a:cubicBezTo>
                    <a:pt x="1459" y="670"/>
                    <a:pt x="1459" y="669"/>
                    <a:pt x="1459" y="668"/>
                  </a:cubicBezTo>
                  <a:cubicBezTo>
                    <a:pt x="1460" y="668"/>
                    <a:pt x="1460" y="667"/>
                    <a:pt x="1460" y="666"/>
                  </a:cubicBezTo>
                  <a:cubicBezTo>
                    <a:pt x="1460" y="667"/>
                    <a:pt x="1460" y="667"/>
                    <a:pt x="1460" y="667"/>
                  </a:cubicBezTo>
                  <a:cubicBezTo>
                    <a:pt x="1460" y="667"/>
                    <a:pt x="1460" y="667"/>
                    <a:pt x="1461" y="666"/>
                  </a:cubicBezTo>
                  <a:cubicBezTo>
                    <a:pt x="1461" y="665"/>
                    <a:pt x="1461" y="665"/>
                    <a:pt x="1462" y="664"/>
                  </a:cubicBezTo>
                  <a:cubicBezTo>
                    <a:pt x="1462" y="664"/>
                    <a:pt x="1462" y="663"/>
                    <a:pt x="1462" y="663"/>
                  </a:cubicBezTo>
                  <a:cubicBezTo>
                    <a:pt x="1462" y="663"/>
                    <a:pt x="1462" y="662"/>
                    <a:pt x="1462" y="662"/>
                  </a:cubicBezTo>
                  <a:cubicBezTo>
                    <a:pt x="1462" y="662"/>
                    <a:pt x="1462" y="662"/>
                    <a:pt x="1462" y="662"/>
                  </a:cubicBezTo>
                  <a:cubicBezTo>
                    <a:pt x="1463" y="661"/>
                    <a:pt x="1463" y="660"/>
                    <a:pt x="1463" y="659"/>
                  </a:cubicBezTo>
                  <a:cubicBezTo>
                    <a:pt x="1463" y="657"/>
                    <a:pt x="1463" y="656"/>
                    <a:pt x="1463" y="655"/>
                  </a:cubicBezTo>
                  <a:cubicBezTo>
                    <a:pt x="1463" y="654"/>
                    <a:pt x="1464" y="653"/>
                    <a:pt x="1464" y="651"/>
                  </a:cubicBezTo>
                  <a:cubicBezTo>
                    <a:pt x="1464" y="650"/>
                    <a:pt x="1464" y="649"/>
                    <a:pt x="1464" y="648"/>
                  </a:cubicBezTo>
                  <a:cubicBezTo>
                    <a:pt x="1464" y="647"/>
                    <a:pt x="1464" y="646"/>
                    <a:pt x="1464" y="645"/>
                  </a:cubicBezTo>
                  <a:cubicBezTo>
                    <a:pt x="1472" y="638"/>
                    <a:pt x="1470" y="629"/>
                    <a:pt x="1465" y="621"/>
                  </a:cubicBezTo>
                  <a:cubicBezTo>
                    <a:pt x="1485" y="623"/>
                    <a:pt x="1504" y="628"/>
                    <a:pt x="1522" y="635"/>
                  </a:cubicBezTo>
                  <a:cubicBezTo>
                    <a:pt x="1518" y="640"/>
                    <a:pt x="1518" y="645"/>
                    <a:pt x="1523" y="650"/>
                  </a:cubicBezTo>
                  <a:cubicBezTo>
                    <a:pt x="1523" y="650"/>
                    <a:pt x="1522" y="651"/>
                    <a:pt x="1522" y="651"/>
                  </a:cubicBezTo>
                  <a:cubicBezTo>
                    <a:pt x="1522" y="653"/>
                    <a:pt x="1521" y="654"/>
                    <a:pt x="1521" y="655"/>
                  </a:cubicBezTo>
                  <a:cubicBezTo>
                    <a:pt x="1520" y="657"/>
                    <a:pt x="1520" y="658"/>
                    <a:pt x="1519" y="659"/>
                  </a:cubicBezTo>
                  <a:cubicBezTo>
                    <a:pt x="1519" y="660"/>
                    <a:pt x="1519" y="661"/>
                    <a:pt x="1519" y="662"/>
                  </a:cubicBezTo>
                  <a:close/>
                  <a:moveTo>
                    <a:pt x="1548" y="662"/>
                  </a:moveTo>
                  <a:cubicBezTo>
                    <a:pt x="1548" y="662"/>
                    <a:pt x="1548" y="662"/>
                    <a:pt x="1548" y="662"/>
                  </a:cubicBezTo>
                  <a:cubicBezTo>
                    <a:pt x="1544" y="663"/>
                    <a:pt x="1540" y="664"/>
                    <a:pt x="1536" y="665"/>
                  </a:cubicBezTo>
                  <a:cubicBezTo>
                    <a:pt x="1532" y="665"/>
                    <a:pt x="1528" y="667"/>
                    <a:pt x="1524" y="668"/>
                  </a:cubicBezTo>
                  <a:cubicBezTo>
                    <a:pt x="1523" y="668"/>
                    <a:pt x="1522" y="669"/>
                    <a:pt x="1521" y="669"/>
                  </a:cubicBezTo>
                  <a:cubicBezTo>
                    <a:pt x="1521" y="670"/>
                    <a:pt x="1520" y="670"/>
                    <a:pt x="1520" y="670"/>
                  </a:cubicBezTo>
                  <a:cubicBezTo>
                    <a:pt x="1519" y="670"/>
                    <a:pt x="1519" y="670"/>
                    <a:pt x="1519" y="670"/>
                  </a:cubicBezTo>
                  <a:cubicBezTo>
                    <a:pt x="1519" y="670"/>
                    <a:pt x="1519" y="670"/>
                    <a:pt x="1519" y="670"/>
                  </a:cubicBezTo>
                  <a:cubicBezTo>
                    <a:pt x="1519" y="670"/>
                    <a:pt x="1520" y="670"/>
                    <a:pt x="1520" y="669"/>
                  </a:cubicBezTo>
                  <a:cubicBezTo>
                    <a:pt x="1520" y="669"/>
                    <a:pt x="1520" y="669"/>
                    <a:pt x="1520" y="668"/>
                  </a:cubicBezTo>
                  <a:cubicBezTo>
                    <a:pt x="1520" y="668"/>
                    <a:pt x="1520" y="668"/>
                    <a:pt x="1520" y="668"/>
                  </a:cubicBezTo>
                  <a:cubicBezTo>
                    <a:pt x="1520" y="667"/>
                    <a:pt x="1520" y="666"/>
                    <a:pt x="1520" y="666"/>
                  </a:cubicBezTo>
                  <a:cubicBezTo>
                    <a:pt x="1520" y="665"/>
                    <a:pt x="1520" y="665"/>
                    <a:pt x="1521" y="664"/>
                  </a:cubicBezTo>
                  <a:cubicBezTo>
                    <a:pt x="1521" y="663"/>
                    <a:pt x="1521" y="663"/>
                    <a:pt x="1521" y="662"/>
                  </a:cubicBezTo>
                  <a:cubicBezTo>
                    <a:pt x="1521" y="662"/>
                    <a:pt x="1521" y="661"/>
                    <a:pt x="1522" y="660"/>
                  </a:cubicBezTo>
                  <a:cubicBezTo>
                    <a:pt x="1522" y="659"/>
                    <a:pt x="1522" y="658"/>
                    <a:pt x="1523" y="656"/>
                  </a:cubicBezTo>
                  <a:cubicBezTo>
                    <a:pt x="1523" y="655"/>
                    <a:pt x="1524" y="654"/>
                    <a:pt x="1525" y="652"/>
                  </a:cubicBezTo>
                  <a:cubicBezTo>
                    <a:pt x="1525" y="651"/>
                    <a:pt x="1526" y="650"/>
                    <a:pt x="1527" y="648"/>
                  </a:cubicBezTo>
                  <a:cubicBezTo>
                    <a:pt x="1527" y="648"/>
                    <a:pt x="1527" y="648"/>
                    <a:pt x="1527" y="648"/>
                  </a:cubicBezTo>
                  <a:cubicBezTo>
                    <a:pt x="1526" y="649"/>
                    <a:pt x="1526" y="650"/>
                    <a:pt x="1526" y="651"/>
                  </a:cubicBezTo>
                  <a:cubicBezTo>
                    <a:pt x="1534" y="654"/>
                    <a:pt x="1540" y="651"/>
                    <a:pt x="1544" y="646"/>
                  </a:cubicBezTo>
                  <a:cubicBezTo>
                    <a:pt x="1548" y="648"/>
                    <a:pt x="1552" y="650"/>
                    <a:pt x="1555" y="652"/>
                  </a:cubicBezTo>
                  <a:cubicBezTo>
                    <a:pt x="1555" y="653"/>
                    <a:pt x="1555" y="653"/>
                    <a:pt x="1555" y="653"/>
                  </a:cubicBezTo>
                  <a:cubicBezTo>
                    <a:pt x="1555" y="654"/>
                    <a:pt x="1554" y="654"/>
                    <a:pt x="1554" y="655"/>
                  </a:cubicBezTo>
                  <a:cubicBezTo>
                    <a:pt x="1553" y="656"/>
                    <a:pt x="1553" y="657"/>
                    <a:pt x="1552" y="658"/>
                  </a:cubicBezTo>
                  <a:cubicBezTo>
                    <a:pt x="1552" y="658"/>
                    <a:pt x="1551" y="659"/>
                    <a:pt x="1551" y="660"/>
                  </a:cubicBezTo>
                  <a:cubicBezTo>
                    <a:pt x="1550" y="660"/>
                    <a:pt x="1550" y="660"/>
                    <a:pt x="1550" y="660"/>
                  </a:cubicBezTo>
                  <a:cubicBezTo>
                    <a:pt x="1550" y="661"/>
                    <a:pt x="1549" y="661"/>
                    <a:pt x="1549" y="661"/>
                  </a:cubicBezTo>
                  <a:cubicBezTo>
                    <a:pt x="1549" y="662"/>
                    <a:pt x="1548" y="662"/>
                    <a:pt x="1548" y="662"/>
                  </a:cubicBezTo>
                  <a:close/>
                  <a:moveTo>
                    <a:pt x="1567" y="661"/>
                  </a:moveTo>
                  <a:cubicBezTo>
                    <a:pt x="1566" y="661"/>
                    <a:pt x="1564" y="661"/>
                    <a:pt x="1562" y="661"/>
                  </a:cubicBezTo>
                  <a:cubicBezTo>
                    <a:pt x="1561" y="661"/>
                    <a:pt x="1559" y="661"/>
                    <a:pt x="1557" y="661"/>
                  </a:cubicBezTo>
                  <a:cubicBezTo>
                    <a:pt x="1555" y="662"/>
                    <a:pt x="1552" y="662"/>
                    <a:pt x="1549" y="662"/>
                  </a:cubicBezTo>
                  <a:cubicBezTo>
                    <a:pt x="1549" y="662"/>
                    <a:pt x="1550" y="662"/>
                    <a:pt x="1550" y="662"/>
                  </a:cubicBezTo>
                  <a:cubicBezTo>
                    <a:pt x="1551" y="661"/>
                    <a:pt x="1552" y="660"/>
                    <a:pt x="1553" y="659"/>
                  </a:cubicBezTo>
                  <a:cubicBezTo>
                    <a:pt x="1554" y="658"/>
                    <a:pt x="1555" y="657"/>
                    <a:pt x="1555" y="657"/>
                  </a:cubicBezTo>
                  <a:cubicBezTo>
                    <a:pt x="1556" y="656"/>
                    <a:pt x="1556" y="656"/>
                    <a:pt x="1556" y="655"/>
                  </a:cubicBezTo>
                  <a:cubicBezTo>
                    <a:pt x="1557" y="655"/>
                    <a:pt x="1557" y="654"/>
                    <a:pt x="1557" y="654"/>
                  </a:cubicBezTo>
                  <a:cubicBezTo>
                    <a:pt x="1557" y="654"/>
                    <a:pt x="1557" y="654"/>
                    <a:pt x="1557" y="654"/>
                  </a:cubicBezTo>
                  <a:cubicBezTo>
                    <a:pt x="1561" y="656"/>
                    <a:pt x="1565" y="659"/>
                    <a:pt x="1569" y="662"/>
                  </a:cubicBezTo>
                  <a:cubicBezTo>
                    <a:pt x="1568" y="661"/>
                    <a:pt x="1568" y="661"/>
                    <a:pt x="1567" y="661"/>
                  </a:cubicBezTo>
                  <a:close/>
                  <a:moveTo>
                    <a:pt x="1520" y="553"/>
                  </a:moveTo>
                  <a:cubicBezTo>
                    <a:pt x="1523" y="552"/>
                    <a:pt x="1543" y="552"/>
                    <a:pt x="1563" y="555"/>
                  </a:cubicBezTo>
                  <a:cubicBezTo>
                    <a:pt x="1561" y="562"/>
                    <a:pt x="1563" y="571"/>
                    <a:pt x="1570" y="577"/>
                  </a:cubicBezTo>
                  <a:cubicBezTo>
                    <a:pt x="1571" y="577"/>
                    <a:pt x="1571" y="577"/>
                    <a:pt x="1571" y="577"/>
                  </a:cubicBezTo>
                  <a:cubicBezTo>
                    <a:pt x="1571" y="577"/>
                    <a:pt x="1571" y="578"/>
                    <a:pt x="1571" y="578"/>
                  </a:cubicBezTo>
                  <a:cubicBezTo>
                    <a:pt x="1572" y="580"/>
                    <a:pt x="1572" y="582"/>
                    <a:pt x="1573" y="583"/>
                  </a:cubicBezTo>
                  <a:cubicBezTo>
                    <a:pt x="1573" y="584"/>
                    <a:pt x="1573" y="585"/>
                    <a:pt x="1574" y="586"/>
                  </a:cubicBezTo>
                  <a:cubicBezTo>
                    <a:pt x="1574" y="586"/>
                    <a:pt x="1574" y="587"/>
                    <a:pt x="1574" y="587"/>
                  </a:cubicBezTo>
                  <a:cubicBezTo>
                    <a:pt x="1574" y="587"/>
                    <a:pt x="1575" y="588"/>
                    <a:pt x="1575" y="588"/>
                  </a:cubicBezTo>
                  <a:cubicBezTo>
                    <a:pt x="1575" y="589"/>
                    <a:pt x="1575" y="590"/>
                    <a:pt x="1576" y="590"/>
                  </a:cubicBezTo>
                  <a:cubicBezTo>
                    <a:pt x="1576" y="591"/>
                    <a:pt x="1576" y="592"/>
                    <a:pt x="1577" y="592"/>
                  </a:cubicBezTo>
                  <a:cubicBezTo>
                    <a:pt x="1577" y="593"/>
                    <a:pt x="1577" y="593"/>
                    <a:pt x="1577" y="593"/>
                  </a:cubicBezTo>
                  <a:cubicBezTo>
                    <a:pt x="1577" y="593"/>
                    <a:pt x="1578" y="594"/>
                    <a:pt x="1578" y="594"/>
                  </a:cubicBezTo>
                  <a:cubicBezTo>
                    <a:pt x="1578" y="594"/>
                    <a:pt x="1579" y="595"/>
                    <a:pt x="1579" y="595"/>
                  </a:cubicBezTo>
                  <a:cubicBezTo>
                    <a:pt x="1580" y="596"/>
                    <a:pt x="1580" y="596"/>
                    <a:pt x="1580" y="596"/>
                  </a:cubicBezTo>
                  <a:cubicBezTo>
                    <a:pt x="1581" y="597"/>
                    <a:pt x="1581" y="597"/>
                    <a:pt x="1581" y="597"/>
                  </a:cubicBezTo>
                  <a:cubicBezTo>
                    <a:pt x="1582" y="598"/>
                    <a:pt x="1582" y="598"/>
                    <a:pt x="1582" y="598"/>
                  </a:cubicBezTo>
                  <a:cubicBezTo>
                    <a:pt x="1582" y="598"/>
                    <a:pt x="1582" y="598"/>
                    <a:pt x="1582" y="598"/>
                  </a:cubicBezTo>
                  <a:cubicBezTo>
                    <a:pt x="1582" y="599"/>
                    <a:pt x="1581" y="599"/>
                    <a:pt x="1581" y="599"/>
                  </a:cubicBezTo>
                  <a:cubicBezTo>
                    <a:pt x="1580" y="600"/>
                    <a:pt x="1580" y="600"/>
                    <a:pt x="1580" y="600"/>
                  </a:cubicBezTo>
                  <a:cubicBezTo>
                    <a:pt x="1580" y="600"/>
                    <a:pt x="1579" y="600"/>
                    <a:pt x="1579" y="601"/>
                  </a:cubicBezTo>
                  <a:cubicBezTo>
                    <a:pt x="1577" y="603"/>
                    <a:pt x="1576" y="605"/>
                    <a:pt x="1575" y="608"/>
                  </a:cubicBezTo>
                  <a:cubicBezTo>
                    <a:pt x="1574" y="610"/>
                    <a:pt x="1573" y="613"/>
                    <a:pt x="1572" y="615"/>
                  </a:cubicBezTo>
                  <a:cubicBezTo>
                    <a:pt x="1570" y="618"/>
                    <a:pt x="1569" y="621"/>
                    <a:pt x="1568" y="624"/>
                  </a:cubicBezTo>
                  <a:cubicBezTo>
                    <a:pt x="1566" y="629"/>
                    <a:pt x="1564" y="634"/>
                    <a:pt x="1562" y="639"/>
                  </a:cubicBezTo>
                  <a:cubicBezTo>
                    <a:pt x="1561" y="641"/>
                    <a:pt x="1560" y="643"/>
                    <a:pt x="1559" y="645"/>
                  </a:cubicBezTo>
                  <a:cubicBezTo>
                    <a:pt x="1556" y="642"/>
                    <a:pt x="1552" y="638"/>
                    <a:pt x="1548" y="635"/>
                  </a:cubicBezTo>
                  <a:cubicBezTo>
                    <a:pt x="1550" y="627"/>
                    <a:pt x="1550" y="618"/>
                    <a:pt x="1549" y="612"/>
                  </a:cubicBezTo>
                  <a:cubicBezTo>
                    <a:pt x="1547" y="615"/>
                    <a:pt x="1539" y="620"/>
                    <a:pt x="1532" y="625"/>
                  </a:cubicBezTo>
                  <a:cubicBezTo>
                    <a:pt x="1530" y="624"/>
                    <a:pt x="1527" y="623"/>
                    <a:pt x="1525" y="622"/>
                  </a:cubicBezTo>
                  <a:cubicBezTo>
                    <a:pt x="1491" y="609"/>
                    <a:pt x="1477" y="607"/>
                    <a:pt x="1444" y="599"/>
                  </a:cubicBezTo>
                  <a:cubicBezTo>
                    <a:pt x="1476" y="580"/>
                    <a:pt x="1486" y="568"/>
                    <a:pt x="1520" y="553"/>
                  </a:cubicBezTo>
                  <a:close/>
                  <a:moveTo>
                    <a:pt x="1452" y="619"/>
                  </a:moveTo>
                  <a:cubicBezTo>
                    <a:pt x="1452" y="619"/>
                    <a:pt x="1452" y="619"/>
                    <a:pt x="1452" y="619"/>
                  </a:cubicBezTo>
                  <a:cubicBezTo>
                    <a:pt x="1452" y="620"/>
                    <a:pt x="1452" y="622"/>
                    <a:pt x="1452" y="623"/>
                  </a:cubicBezTo>
                  <a:cubicBezTo>
                    <a:pt x="1452" y="630"/>
                    <a:pt x="1449" y="642"/>
                    <a:pt x="1460" y="641"/>
                  </a:cubicBezTo>
                  <a:cubicBezTo>
                    <a:pt x="1459" y="642"/>
                    <a:pt x="1459" y="642"/>
                    <a:pt x="1459" y="642"/>
                  </a:cubicBezTo>
                  <a:cubicBezTo>
                    <a:pt x="1460" y="643"/>
                    <a:pt x="1461" y="645"/>
                    <a:pt x="1461" y="647"/>
                  </a:cubicBezTo>
                  <a:cubicBezTo>
                    <a:pt x="1462" y="647"/>
                    <a:pt x="1462" y="646"/>
                    <a:pt x="1462" y="646"/>
                  </a:cubicBezTo>
                  <a:cubicBezTo>
                    <a:pt x="1462" y="647"/>
                    <a:pt x="1462" y="647"/>
                    <a:pt x="1462" y="648"/>
                  </a:cubicBezTo>
                  <a:cubicBezTo>
                    <a:pt x="1462" y="649"/>
                    <a:pt x="1462" y="650"/>
                    <a:pt x="1462" y="651"/>
                  </a:cubicBezTo>
                  <a:cubicBezTo>
                    <a:pt x="1462" y="653"/>
                    <a:pt x="1461" y="654"/>
                    <a:pt x="1461" y="655"/>
                  </a:cubicBezTo>
                  <a:cubicBezTo>
                    <a:pt x="1461" y="656"/>
                    <a:pt x="1461" y="657"/>
                    <a:pt x="1461" y="658"/>
                  </a:cubicBezTo>
                  <a:cubicBezTo>
                    <a:pt x="1461" y="659"/>
                    <a:pt x="1461" y="660"/>
                    <a:pt x="1460" y="661"/>
                  </a:cubicBezTo>
                  <a:cubicBezTo>
                    <a:pt x="1460" y="661"/>
                    <a:pt x="1460" y="662"/>
                    <a:pt x="1460" y="662"/>
                  </a:cubicBezTo>
                  <a:cubicBezTo>
                    <a:pt x="1460" y="662"/>
                    <a:pt x="1460" y="662"/>
                    <a:pt x="1460" y="662"/>
                  </a:cubicBezTo>
                  <a:cubicBezTo>
                    <a:pt x="1460" y="663"/>
                    <a:pt x="1460" y="663"/>
                    <a:pt x="1460" y="663"/>
                  </a:cubicBezTo>
                  <a:cubicBezTo>
                    <a:pt x="1460" y="664"/>
                    <a:pt x="1460" y="664"/>
                    <a:pt x="1460" y="664"/>
                  </a:cubicBezTo>
                  <a:cubicBezTo>
                    <a:pt x="1459" y="665"/>
                    <a:pt x="1458" y="666"/>
                    <a:pt x="1458" y="668"/>
                  </a:cubicBezTo>
                  <a:cubicBezTo>
                    <a:pt x="1457" y="668"/>
                    <a:pt x="1457" y="669"/>
                    <a:pt x="1457" y="670"/>
                  </a:cubicBezTo>
                  <a:cubicBezTo>
                    <a:pt x="1456" y="670"/>
                    <a:pt x="1456" y="671"/>
                    <a:pt x="1456" y="671"/>
                  </a:cubicBezTo>
                  <a:cubicBezTo>
                    <a:pt x="1456" y="672"/>
                    <a:pt x="1456" y="672"/>
                    <a:pt x="1455" y="672"/>
                  </a:cubicBezTo>
                  <a:cubicBezTo>
                    <a:pt x="1454" y="676"/>
                    <a:pt x="1453" y="680"/>
                    <a:pt x="1452" y="685"/>
                  </a:cubicBezTo>
                  <a:cubicBezTo>
                    <a:pt x="1452" y="685"/>
                    <a:pt x="1452" y="685"/>
                    <a:pt x="1452" y="685"/>
                  </a:cubicBezTo>
                  <a:cubicBezTo>
                    <a:pt x="1452" y="685"/>
                    <a:pt x="1452" y="684"/>
                    <a:pt x="1452" y="684"/>
                  </a:cubicBezTo>
                  <a:cubicBezTo>
                    <a:pt x="1451" y="684"/>
                    <a:pt x="1451" y="684"/>
                    <a:pt x="1451" y="683"/>
                  </a:cubicBezTo>
                  <a:cubicBezTo>
                    <a:pt x="1451" y="683"/>
                    <a:pt x="1451" y="683"/>
                    <a:pt x="1450" y="683"/>
                  </a:cubicBezTo>
                  <a:cubicBezTo>
                    <a:pt x="1448" y="681"/>
                    <a:pt x="1446" y="679"/>
                    <a:pt x="1443" y="678"/>
                  </a:cubicBezTo>
                  <a:cubicBezTo>
                    <a:pt x="1441" y="677"/>
                    <a:pt x="1439" y="675"/>
                    <a:pt x="1436" y="674"/>
                  </a:cubicBezTo>
                  <a:cubicBezTo>
                    <a:pt x="1437" y="674"/>
                    <a:pt x="1437" y="674"/>
                    <a:pt x="1437" y="673"/>
                  </a:cubicBezTo>
                  <a:cubicBezTo>
                    <a:pt x="1437" y="671"/>
                    <a:pt x="1437" y="671"/>
                    <a:pt x="1437" y="671"/>
                  </a:cubicBezTo>
                  <a:cubicBezTo>
                    <a:pt x="1440" y="659"/>
                    <a:pt x="1430" y="647"/>
                    <a:pt x="1417" y="649"/>
                  </a:cubicBezTo>
                  <a:cubicBezTo>
                    <a:pt x="1420" y="659"/>
                    <a:pt x="1420" y="677"/>
                    <a:pt x="1434" y="674"/>
                  </a:cubicBezTo>
                  <a:cubicBezTo>
                    <a:pt x="1434" y="675"/>
                    <a:pt x="1434" y="675"/>
                    <a:pt x="1434" y="675"/>
                  </a:cubicBezTo>
                  <a:cubicBezTo>
                    <a:pt x="1437" y="677"/>
                    <a:pt x="1440" y="678"/>
                    <a:pt x="1442" y="680"/>
                  </a:cubicBezTo>
                  <a:cubicBezTo>
                    <a:pt x="1445" y="681"/>
                    <a:pt x="1447" y="683"/>
                    <a:pt x="1449" y="684"/>
                  </a:cubicBezTo>
                  <a:cubicBezTo>
                    <a:pt x="1449" y="684"/>
                    <a:pt x="1449" y="685"/>
                    <a:pt x="1449" y="685"/>
                  </a:cubicBezTo>
                  <a:cubicBezTo>
                    <a:pt x="1450" y="685"/>
                    <a:pt x="1450" y="685"/>
                    <a:pt x="1450" y="685"/>
                  </a:cubicBezTo>
                  <a:cubicBezTo>
                    <a:pt x="1450" y="686"/>
                    <a:pt x="1450" y="686"/>
                    <a:pt x="1451" y="686"/>
                  </a:cubicBezTo>
                  <a:cubicBezTo>
                    <a:pt x="1451" y="686"/>
                    <a:pt x="1451" y="686"/>
                    <a:pt x="1451" y="686"/>
                  </a:cubicBezTo>
                  <a:cubicBezTo>
                    <a:pt x="1451" y="687"/>
                    <a:pt x="1452" y="687"/>
                    <a:pt x="1452" y="687"/>
                  </a:cubicBezTo>
                  <a:cubicBezTo>
                    <a:pt x="1452" y="689"/>
                    <a:pt x="1451" y="691"/>
                    <a:pt x="1451" y="693"/>
                  </a:cubicBezTo>
                  <a:cubicBezTo>
                    <a:pt x="1451" y="696"/>
                    <a:pt x="1452" y="698"/>
                    <a:pt x="1452" y="701"/>
                  </a:cubicBezTo>
                  <a:cubicBezTo>
                    <a:pt x="1452" y="703"/>
                    <a:pt x="1452" y="706"/>
                    <a:pt x="1452" y="708"/>
                  </a:cubicBezTo>
                  <a:cubicBezTo>
                    <a:pt x="1452" y="710"/>
                    <a:pt x="1453" y="711"/>
                    <a:pt x="1453" y="712"/>
                  </a:cubicBezTo>
                  <a:cubicBezTo>
                    <a:pt x="1453" y="713"/>
                    <a:pt x="1453" y="713"/>
                    <a:pt x="1453" y="714"/>
                  </a:cubicBezTo>
                  <a:cubicBezTo>
                    <a:pt x="1453" y="715"/>
                    <a:pt x="1453" y="715"/>
                    <a:pt x="1453" y="716"/>
                  </a:cubicBezTo>
                  <a:cubicBezTo>
                    <a:pt x="1453" y="720"/>
                    <a:pt x="1452" y="725"/>
                    <a:pt x="1451" y="728"/>
                  </a:cubicBezTo>
                  <a:cubicBezTo>
                    <a:pt x="1451" y="729"/>
                    <a:pt x="1451" y="729"/>
                    <a:pt x="1451" y="730"/>
                  </a:cubicBezTo>
                  <a:cubicBezTo>
                    <a:pt x="1451" y="730"/>
                    <a:pt x="1450" y="731"/>
                    <a:pt x="1450" y="731"/>
                  </a:cubicBezTo>
                  <a:cubicBezTo>
                    <a:pt x="1450" y="732"/>
                    <a:pt x="1450" y="733"/>
                    <a:pt x="1450" y="733"/>
                  </a:cubicBezTo>
                  <a:cubicBezTo>
                    <a:pt x="1449" y="735"/>
                    <a:pt x="1448" y="736"/>
                    <a:pt x="1448" y="737"/>
                  </a:cubicBezTo>
                  <a:cubicBezTo>
                    <a:pt x="1448" y="738"/>
                    <a:pt x="1447" y="738"/>
                    <a:pt x="1447" y="739"/>
                  </a:cubicBezTo>
                  <a:cubicBezTo>
                    <a:pt x="1447" y="739"/>
                    <a:pt x="1447" y="739"/>
                    <a:pt x="1447" y="739"/>
                  </a:cubicBezTo>
                  <a:cubicBezTo>
                    <a:pt x="1446" y="739"/>
                    <a:pt x="1446" y="739"/>
                    <a:pt x="1446" y="739"/>
                  </a:cubicBezTo>
                  <a:cubicBezTo>
                    <a:pt x="1446" y="739"/>
                    <a:pt x="1446" y="739"/>
                    <a:pt x="1446" y="739"/>
                  </a:cubicBezTo>
                  <a:cubicBezTo>
                    <a:pt x="1446" y="740"/>
                    <a:pt x="1446" y="740"/>
                    <a:pt x="1446" y="740"/>
                  </a:cubicBezTo>
                  <a:cubicBezTo>
                    <a:pt x="1445" y="741"/>
                    <a:pt x="1445" y="741"/>
                    <a:pt x="1445" y="741"/>
                  </a:cubicBezTo>
                  <a:cubicBezTo>
                    <a:pt x="1444" y="742"/>
                    <a:pt x="1444" y="742"/>
                    <a:pt x="1443" y="743"/>
                  </a:cubicBezTo>
                  <a:cubicBezTo>
                    <a:pt x="1442" y="744"/>
                    <a:pt x="1442" y="745"/>
                    <a:pt x="1441" y="746"/>
                  </a:cubicBezTo>
                  <a:cubicBezTo>
                    <a:pt x="1436" y="752"/>
                    <a:pt x="1431" y="759"/>
                    <a:pt x="1427" y="765"/>
                  </a:cubicBezTo>
                  <a:cubicBezTo>
                    <a:pt x="1408" y="787"/>
                    <a:pt x="1391" y="811"/>
                    <a:pt x="1366" y="826"/>
                  </a:cubicBezTo>
                  <a:cubicBezTo>
                    <a:pt x="1333" y="845"/>
                    <a:pt x="1292" y="865"/>
                    <a:pt x="1259" y="880"/>
                  </a:cubicBezTo>
                  <a:cubicBezTo>
                    <a:pt x="1264" y="864"/>
                    <a:pt x="1270" y="849"/>
                    <a:pt x="1277" y="834"/>
                  </a:cubicBezTo>
                  <a:cubicBezTo>
                    <a:pt x="1280" y="830"/>
                    <a:pt x="1284" y="826"/>
                    <a:pt x="1288" y="823"/>
                  </a:cubicBezTo>
                  <a:cubicBezTo>
                    <a:pt x="1288" y="823"/>
                    <a:pt x="1288" y="823"/>
                    <a:pt x="1289" y="823"/>
                  </a:cubicBezTo>
                  <a:cubicBezTo>
                    <a:pt x="1292" y="821"/>
                    <a:pt x="1295" y="820"/>
                    <a:pt x="1300" y="819"/>
                  </a:cubicBezTo>
                  <a:cubicBezTo>
                    <a:pt x="1301" y="819"/>
                    <a:pt x="1302" y="818"/>
                    <a:pt x="1303" y="818"/>
                  </a:cubicBezTo>
                  <a:cubicBezTo>
                    <a:pt x="1304" y="818"/>
                    <a:pt x="1305" y="818"/>
                    <a:pt x="1306" y="818"/>
                  </a:cubicBezTo>
                  <a:cubicBezTo>
                    <a:pt x="1308" y="817"/>
                    <a:pt x="1311" y="817"/>
                    <a:pt x="1313" y="817"/>
                  </a:cubicBezTo>
                  <a:cubicBezTo>
                    <a:pt x="1314" y="817"/>
                    <a:pt x="1314" y="817"/>
                    <a:pt x="1315" y="816"/>
                  </a:cubicBezTo>
                  <a:cubicBezTo>
                    <a:pt x="1338" y="838"/>
                    <a:pt x="1350" y="820"/>
                    <a:pt x="1374" y="820"/>
                  </a:cubicBezTo>
                  <a:cubicBezTo>
                    <a:pt x="1354" y="792"/>
                    <a:pt x="1332" y="795"/>
                    <a:pt x="1312" y="814"/>
                  </a:cubicBezTo>
                  <a:cubicBezTo>
                    <a:pt x="1312" y="814"/>
                    <a:pt x="1312" y="814"/>
                    <a:pt x="1312" y="814"/>
                  </a:cubicBezTo>
                  <a:cubicBezTo>
                    <a:pt x="1310" y="814"/>
                    <a:pt x="1308" y="815"/>
                    <a:pt x="1306" y="815"/>
                  </a:cubicBezTo>
                  <a:cubicBezTo>
                    <a:pt x="1304" y="815"/>
                    <a:pt x="1303" y="815"/>
                    <a:pt x="1302" y="816"/>
                  </a:cubicBezTo>
                  <a:cubicBezTo>
                    <a:pt x="1301" y="816"/>
                    <a:pt x="1300" y="816"/>
                    <a:pt x="1299" y="816"/>
                  </a:cubicBezTo>
                  <a:cubicBezTo>
                    <a:pt x="1297" y="817"/>
                    <a:pt x="1295" y="817"/>
                    <a:pt x="1294" y="818"/>
                  </a:cubicBezTo>
                  <a:cubicBezTo>
                    <a:pt x="1294" y="817"/>
                    <a:pt x="1295" y="817"/>
                    <a:pt x="1295" y="816"/>
                  </a:cubicBezTo>
                  <a:cubicBezTo>
                    <a:pt x="1299" y="812"/>
                    <a:pt x="1303" y="809"/>
                    <a:pt x="1306" y="805"/>
                  </a:cubicBezTo>
                  <a:cubicBezTo>
                    <a:pt x="1308" y="803"/>
                    <a:pt x="1310" y="801"/>
                    <a:pt x="1311" y="799"/>
                  </a:cubicBezTo>
                  <a:cubicBezTo>
                    <a:pt x="1312" y="798"/>
                    <a:pt x="1313" y="797"/>
                    <a:pt x="1314" y="796"/>
                  </a:cubicBezTo>
                  <a:cubicBezTo>
                    <a:pt x="1314" y="795"/>
                    <a:pt x="1314" y="795"/>
                    <a:pt x="1314" y="795"/>
                  </a:cubicBezTo>
                  <a:cubicBezTo>
                    <a:pt x="1314" y="795"/>
                    <a:pt x="1314" y="795"/>
                    <a:pt x="1314" y="795"/>
                  </a:cubicBezTo>
                  <a:cubicBezTo>
                    <a:pt x="1315" y="795"/>
                    <a:pt x="1315" y="795"/>
                    <a:pt x="1315" y="795"/>
                  </a:cubicBezTo>
                  <a:cubicBezTo>
                    <a:pt x="1315" y="795"/>
                    <a:pt x="1315" y="795"/>
                    <a:pt x="1315" y="795"/>
                  </a:cubicBezTo>
                  <a:cubicBezTo>
                    <a:pt x="1315" y="795"/>
                    <a:pt x="1315" y="795"/>
                    <a:pt x="1315" y="795"/>
                  </a:cubicBezTo>
                  <a:cubicBezTo>
                    <a:pt x="1316" y="793"/>
                    <a:pt x="1316" y="793"/>
                    <a:pt x="1316" y="793"/>
                  </a:cubicBezTo>
                  <a:cubicBezTo>
                    <a:pt x="1319" y="789"/>
                    <a:pt x="1321" y="784"/>
                    <a:pt x="1323" y="779"/>
                  </a:cubicBezTo>
                  <a:cubicBezTo>
                    <a:pt x="1323" y="779"/>
                    <a:pt x="1323" y="779"/>
                    <a:pt x="1323" y="779"/>
                  </a:cubicBezTo>
                  <a:cubicBezTo>
                    <a:pt x="1324" y="779"/>
                    <a:pt x="1324" y="779"/>
                    <a:pt x="1325" y="778"/>
                  </a:cubicBezTo>
                  <a:cubicBezTo>
                    <a:pt x="1326" y="778"/>
                    <a:pt x="1327" y="778"/>
                    <a:pt x="1328" y="778"/>
                  </a:cubicBezTo>
                  <a:cubicBezTo>
                    <a:pt x="1329" y="777"/>
                    <a:pt x="1330" y="777"/>
                    <a:pt x="1332" y="777"/>
                  </a:cubicBezTo>
                  <a:cubicBezTo>
                    <a:pt x="1333" y="777"/>
                    <a:pt x="1334" y="776"/>
                    <a:pt x="1335" y="776"/>
                  </a:cubicBezTo>
                  <a:cubicBezTo>
                    <a:pt x="1338" y="775"/>
                    <a:pt x="1341" y="775"/>
                    <a:pt x="1344" y="775"/>
                  </a:cubicBezTo>
                  <a:cubicBezTo>
                    <a:pt x="1347" y="774"/>
                    <a:pt x="1350" y="774"/>
                    <a:pt x="1354" y="774"/>
                  </a:cubicBezTo>
                  <a:cubicBezTo>
                    <a:pt x="1357" y="773"/>
                    <a:pt x="1361" y="773"/>
                    <a:pt x="1364" y="772"/>
                  </a:cubicBezTo>
                  <a:cubicBezTo>
                    <a:pt x="1365" y="772"/>
                    <a:pt x="1366" y="772"/>
                    <a:pt x="1367" y="771"/>
                  </a:cubicBezTo>
                  <a:cubicBezTo>
                    <a:pt x="1367" y="771"/>
                    <a:pt x="1368" y="771"/>
                    <a:pt x="1368" y="771"/>
                  </a:cubicBezTo>
                  <a:cubicBezTo>
                    <a:pt x="1370" y="771"/>
                    <a:pt x="1370" y="771"/>
                    <a:pt x="1370" y="771"/>
                  </a:cubicBezTo>
                  <a:cubicBezTo>
                    <a:pt x="1372" y="770"/>
                    <a:pt x="1372" y="770"/>
                    <a:pt x="1372" y="770"/>
                  </a:cubicBezTo>
                  <a:cubicBezTo>
                    <a:pt x="1373" y="769"/>
                    <a:pt x="1374" y="769"/>
                    <a:pt x="1375" y="769"/>
                  </a:cubicBezTo>
                  <a:cubicBezTo>
                    <a:pt x="1377" y="768"/>
                    <a:pt x="1378" y="767"/>
                    <a:pt x="1380" y="767"/>
                  </a:cubicBezTo>
                  <a:cubicBezTo>
                    <a:pt x="1381" y="766"/>
                    <a:pt x="1381" y="766"/>
                    <a:pt x="1382" y="765"/>
                  </a:cubicBezTo>
                  <a:cubicBezTo>
                    <a:pt x="1383" y="765"/>
                    <a:pt x="1384" y="764"/>
                    <a:pt x="1385" y="764"/>
                  </a:cubicBezTo>
                  <a:cubicBezTo>
                    <a:pt x="1385" y="763"/>
                    <a:pt x="1386" y="763"/>
                    <a:pt x="1387" y="762"/>
                  </a:cubicBezTo>
                  <a:cubicBezTo>
                    <a:pt x="1388" y="762"/>
                    <a:pt x="1388" y="762"/>
                    <a:pt x="1388" y="762"/>
                  </a:cubicBezTo>
                  <a:cubicBezTo>
                    <a:pt x="1389" y="761"/>
                    <a:pt x="1389" y="761"/>
                    <a:pt x="1389" y="761"/>
                  </a:cubicBezTo>
                  <a:cubicBezTo>
                    <a:pt x="1390" y="760"/>
                    <a:pt x="1390" y="760"/>
                    <a:pt x="1391" y="759"/>
                  </a:cubicBezTo>
                  <a:cubicBezTo>
                    <a:pt x="1392" y="759"/>
                    <a:pt x="1392" y="758"/>
                    <a:pt x="1393" y="758"/>
                  </a:cubicBezTo>
                  <a:cubicBezTo>
                    <a:pt x="1394" y="757"/>
                    <a:pt x="1394" y="757"/>
                    <a:pt x="1395" y="756"/>
                  </a:cubicBezTo>
                  <a:cubicBezTo>
                    <a:pt x="1395" y="755"/>
                    <a:pt x="1396" y="755"/>
                    <a:pt x="1397" y="754"/>
                  </a:cubicBezTo>
                  <a:cubicBezTo>
                    <a:pt x="1398" y="753"/>
                    <a:pt x="1399" y="752"/>
                    <a:pt x="1400" y="751"/>
                  </a:cubicBezTo>
                  <a:cubicBezTo>
                    <a:pt x="1400" y="750"/>
                    <a:pt x="1401" y="750"/>
                    <a:pt x="1401" y="749"/>
                  </a:cubicBezTo>
                  <a:cubicBezTo>
                    <a:pt x="1402" y="748"/>
                    <a:pt x="1402" y="748"/>
                    <a:pt x="1403" y="747"/>
                  </a:cubicBezTo>
                  <a:cubicBezTo>
                    <a:pt x="1403" y="746"/>
                    <a:pt x="1404" y="745"/>
                    <a:pt x="1405" y="744"/>
                  </a:cubicBezTo>
                  <a:cubicBezTo>
                    <a:pt x="1405" y="743"/>
                    <a:pt x="1405" y="743"/>
                    <a:pt x="1406" y="742"/>
                  </a:cubicBezTo>
                  <a:cubicBezTo>
                    <a:pt x="1406" y="742"/>
                    <a:pt x="1406" y="741"/>
                    <a:pt x="1407" y="741"/>
                  </a:cubicBezTo>
                  <a:cubicBezTo>
                    <a:pt x="1407" y="740"/>
                    <a:pt x="1407" y="738"/>
                    <a:pt x="1408" y="737"/>
                  </a:cubicBezTo>
                  <a:cubicBezTo>
                    <a:pt x="1409" y="735"/>
                    <a:pt x="1409" y="734"/>
                    <a:pt x="1409" y="732"/>
                  </a:cubicBezTo>
                  <a:cubicBezTo>
                    <a:pt x="1409" y="731"/>
                    <a:pt x="1409" y="731"/>
                    <a:pt x="1410" y="730"/>
                  </a:cubicBezTo>
                  <a:cubicBezTo>
                    <a:pt x="1410" y="730"/>
                    <a:pt x="1410" y="729"/>
                    <a:pt x="1410" y="729"/>
                  </a:cubicBezTo>
                  <a:cubicBezTo>
                    <a:pt x="1410" y="728"/>
                    <a:pt x="1410" y="727"/>
                    <a:pt x="1410" y="727"/>
                  </a:cubicBezTo>
                  <a:cubicBezTo>
                    <a:pt x="1410" y="727"/>
                    <a:pt x="1410" y="728"/>
                    <a:pt x="1409" y="729"/>
                  </a:cubicBezTo>
                  <a:cubicBezTo>
                    <a:pt x="1409" y="729"/>
                    <a:pt x="1409" y="730"/>
                    <a:pt x="1408" y="732"/>
                  </a:cubicBezTo>
                  <a:cubicBezTo>
                    <a:pt x="1407" y="733"/>
                    <a:pt x="1407" y="735"/>
                    <a:pt x="1405" y="736"/>
                  </a:cubicBezTo>
                  <a:cubicBezTo>
                    <a:pt x="1405" y="737"/>
                    <a:pt x="1404" y="738"/>
                    <a:pt x="1404" y="739"/>
                  </a:cubicBezTo>
                  <a:cubicBezTo>
                    <a:pt x="1403" y="740"/>
                    <a:pt x="1403" y="741"/>
                    <a:pt x="1402" y="742"/>
                  </a:cubicBezTo>
                  <a:cubicBezTo>
                    <a:pt x="1401" y="743"/>
                    <a:pt x="1400" y="744"/>
                    <a:pt x="1400" y="745"/>
                  </a:cubicBezTo>
                  <a:cubicBezTo>
                    <a:pt x="1399" y="746"/>
                    <a:pt x="1399" y="747"/>
                    <a:pt x="1398" y="747"/>
                  </a:cubicBezTo>
                  <a:cubicBezTo>
                    <a:pt x="1398" y="748"/>
                    <a:pt x="1398" y="748"/>
                    <a:pt x="1397" y="749"/>
                  </a:cubicBezTo>
                  <a:cubicBezTo>
                    <a:pt x="1396" y="750"/>
                    <a:pt x="1395" y="751"/>
                    <a:pt x="1394" y="752"/>
                  </a:cubicBezTo>
                  <a:cubicBezTo>
                    <a:pt x="1394" y="753"/>
                    <a:pt x="1393" y="753"/>
                    <a:pt x="1392" y="754"/>
                  </a:cubicBezTo>
                  <a:cubicBezTo>
                    <a:pt x="1392" y="754"/>
                    <a:pt x="1391" y="755"/>
                    <a:pt x="1391" y="755"/>
                  </a:cubicBezTo>
                  <a:cubicBezTo>
                    <a:pt x="1390" y="756"/>
                    <a:pt x="1389" y="756"/>
                    <a:pt x="1389" y="757"/>
                  </a:cubicBezTo>
                  <a:cubicBezTo>
                    <a:pt x="1388" y="757"/>
                    <a:pt x="1387" y="758"/>
                    <a:pt x="1387" y="758"/>
                  </a:cubicBezTo>
                  <a:cubicBezTo>
                    <a:pt x="1386" y="759"/>
                    <a:pt x="1386" y="759"/>
                    <a:pt x="1386" y="759"/>
                  </a:cubicBezTo>
                  <a:cubicBezTo>
                    <a:pt x="1385" y="760"/>
                    <a:pt x="1385" y="760"/>
                    <a:pt x="1385" y="760"/>
                  </a:cubicBezTo>
                  <a:cubicBezTo>
                    <a:pt x="1385" y="760"/>
                    <a:pt x="1384" y="760"/>
                    <a:pt x="1384" y="760"/>
                  </a:cubicBezTo>
                  <a:cubicBezTo>
                    <a:pt x="1384" y="760"/>
                    <a:pt x="1384" y="760"/>
                    <a:pt x="1384" y="760"/>
                  </a:cubicBezTo>
                  <a:cubicBezTo>
                    <a:pt x="1384" y="760"/>
                    <a:pt x="1385" y="760"/>
                    <a:pt x="1385" y="759"/>
                  </a:cubicBezTo>
                  <a:cubicBezTo>
                    <a:pt x="1385" y="759"/>
                    <a:pt x="1385" y="759"/>
                    <a:pt x="1386" y="758"/>
                  </a:cubicBezTo>
                  <a:cubicBezTo>
                    <a:pt x="1386" y="758"/>
                    <a:pt x="1386" y="757"/>
                    <a:pt x="1387" y="757"/>
                  </a:cubicBezTo>
                  <a:cubicBezTo>
                    <a:pt x="1387" y="757"/>
                    <a:pt x="1387" y="756"/>
                    <a:pt x="1387" y="756"/>
                  </a:cubicBezTo>
                  <a:cubicBezTo>
                    <a:pt x="1387" y="756"/>
                    <a:pt x="1387" y="756"/>
                    <a:pt x="1387" y="755"/>
                  </a:cubicBezTo>
                  <a:cubicBezTo>
                    <a:pt x="1387" y="755"/>
                    <a:pt x="1388" y="754"/>
                    <a:pt x="1388" y="754"/>
                  </a:cubicBezTo>
                  <a:cubicBezTo>
                    <a:pt x="1388" y="753"/>
                    <a:pt x="1388" y="752"/>
                    <a:pt x="1388" y="752"/>
                  </a:cubicBezTo>
                  <a:cubicBezTo>
                    <a:pt x="1388" y="751"/>
                    <a:pt x="1389" y="750"/>
                    <a:pt x="1389" y="750"/>
                  </a:cubicBezTo>
                  <a:cubicBezTo>
                    <a:pt x="1389" y="749"/>
                    <a:pt x="1389" y="748"/>
                    <a:pt x="1389" y="748"/>
                  </a:cubicBezTo>
                  <a:cubicBezTo>
                    <a:pt x="1389" y="746"/>
                    <a:pt x="1390" y="745"/>
                    <a:pt x="1390" y="743"/>
                  </a:cubicBezTo>
                  <a:cubicBezTo>
                    <a:pt x="1390" y="742"/>
                    <a:pt x="1390" y="740"/>
                    <a:pt x="1390" y="738"/>
                  </a:cubicBezTo>
                  <a:cubicBezTo>
                    <a:pt x="1390" y="737"/>
                    <a:pt x="1390" y="735"/>
                    <a:pt x="1390" y="734"/>
                  </a:cubicBezTo>
                  <a:cubicBezTo>
                    <a:pt x="1390" y="733"/>
                    <a:pt x="1389" y="732"/>
                    <a:pt x="1389" y="730"/>
                  </a:cubicBezTo>
                  <a:cubicBezTo>
                    <a:pt x="1401" y="715"/>
                    <a:pt x="1386" y="710"/>
                    <a:pt x="1386" y="694"/>
                  </a:cubicBezTo>
                  <a:cubicBezTo>
                    <a:pt x="1373" y="707"/>
                    <a:pt x="1365" y="721"/>
                    <a:pt x="1386" y="730"/>
                  </a:cubicBezTo>
                  <a:cubicBezTo>
                    <a:pt x="1386" y="730"/>
                    <a:pt x="1386" y="730"/>
                    <a:pt x="1386" y="730"/>
                  </a:cubicBezTo>
                  <a:cubicBezTo>
                    <a:pt x="1387" y="731"/>
                    <a:pt x="1387" y="732"/>
                    <a:pt x="1387" y="734"/>
                  </a:cubicBezTo>
                  <a:cubicBezTo>
                    <a:pt x="1387" y="735"/>
                    <a:pt x="1387" y="737"/>
                    <a:pt x="1387" y="738"/>
                  </a:cubicBezTo>
                  <a:cubicBezTo>
                    <a:pt x="1387" y="740"/>
                    <a:pt x="1387" y="741"/>
                    <a:pt x="1387" y="743"/>
                  </a:cubicBezTo>
                  <a:cubicBezTo>
                    <a:pt x="1387" y="744"/>
                    <a:pt x="1387" y="746"/>
                    <a:pt x="1386" y="747"/>
                  </a:cubicBezTo>
                  <a:cubicBezTo>
                    <a:pt x="1386" y="748"/>
                    <a:pt x="1386" y="748"/>
                    <a:pt x="1386" y="749"/>
                  </a:cubicBezTo>
                  <a:cubicBezTo>
                    <a:pt x="1386" y="750"/>
                    <a:pt x="1386" y="750"/>
                    <a:pt x="1386" y="751"/>
                  </a:cubicBezTo>
                  <a:cubicBezTo>
                    <a:pt x="1385" y="752"/>
                    <a:pt x="1385" y="752"/>
                    <a:pt x="1385" y="753"/>
                  </a:cubicBezTo>
                  <a:cubicBezTo>
                    <a:pt x="1385" y="753"/>
                    <a:pt x="1385" y="754"/>
                    <a:pt x="1385" y="754"/>
                  </a:cubicBezTo>
                  <a:cubicBezTo>
                    <a:pt x="1384" y="755"/>
                    <a:pt x="1384" y="755"/>
                    <a:pt x="1384" y="755"/>
                  </a:cubicBezTo>
                  <a:cubicBezTo>
                    <a:pt x="1384" y="755"/>
                    <a:pt x="1384" y="756"/>
                    <a:pt x="1384" y="756"/>
                  </a:cubicBezTo>
                  <a:cubicBezTo>
                    <a:pt x="1384" y="756"/>
                    <a:pt x="1384" y="757"/>
                    <a:pt x="1384" y="757"/>
                  </a:cubicBezTo>
                  <a:cubicBezTo>
                    <a:pt x="1384" y="758"/>
                    <a:pt x="1383" y="759"/>
                    <a:pt x="1383" y="760"/>
                  </a:cubicBezTo>
                  <a:cubicBezTo>
                    <a:pt x="1383" y="760"/>
                    <a:pt x="1383" y="761"/>
                    <a:pt x="1383" y="761"/>
                  </a:cubicBezTo>
                  <a:cubicBezTo>
                    <a:pt x="1383" y="761"/>
                    <a:pt x="1383" y="761"/>
                    <a:pt x="1383" y="761"/>
                  </a:cubicBezTo>
                  <a:cubicBezTo>
                    <a:pt x="1382" y="762"/>
                    <a:pt x="1381" y="762"/>
                    <a:pt x="1380" y="762"/>
                  </a:cubicBezTo>
                  <a:cubicBezTo>
                    <a:pt x="1380" y="763"/>
                    <a:pt x="1379" y="763"/>
                    <a:pt x="1378" y="764"/>
                  </a:cubicBezTo>
                  <a:cubicBezTo>
                    <a:pt x="1377" y="764"/>
                    <a:pt x="1375" y="765"/>
                    <a:pt x="1373" y="766"/>
                  </a:cubicBezTo>
                  <a:cubicBezTo>
                    <a:pt x="1373" y="766"/>
                    <a:pt x="1372" y="766"/>
                    <a:pt x="1371" y="767"/>
                  </a:cubicBezTo>
                  <a:cubicBezTo>
                    <a:pt x="1368" y="768"/>
                    <a:pt x="1368" y="768"/>
                    <a:pt x="1368" y="768"/>
                  </a:cubicBezTo>
                  <a:cubicBezTo>
                    <a:pt x="1367" y="768"/>
                    <a:pt x="1367" y="768"/>
                    <a:pt x="1367" y="768"/>
                  </a:cubicBezTo>
                  <a:cubicBezTo>
                    <a:pt x="1367" y="768"/>
                    <a:pt x="1366" y="768"/>
                    <a:pt x="1366" y="768"/>
                  </a:cubicBezTo>
                  <a:cubicBezTo>
                    <a:pt x="1365" y="768"/>
                    <a:pt x="1364" y="769"/>
                    <a:pt x="1363" y="769"/>
                  </a:cubicBezTo>
                  <a:cubicBezTo>
                    <a:pt x="1362" y="769"/>
                    <a:pt x="1360" y="770"/>
                    <a:pt x="1358" y="770"/>
                  </a:cubicBezTo>
                  <a:cubicBezTo>
                    <a:pt x="1357" y="770"/>
                    <a:pt x="1355" y="770"/>
                    <a:pt x="1353" y="770"/>
                  </a:cubicBezTo>
                  <a:cubicBezTo>
                    <a:pt x="1346" y="771"/>
                    <a:pt x="1340" y="772"/>
                    <a:pt x="1334" y="773"/>
                  </a:cubicBezTo>
                  <a:cubicBezTo>
                    <a:pt x="1334" y="773"/>
                    <a:pt x="1333" y="773"/>
                    <a:pt x="1332" y="773"/>
                  </a:cubicBezTo>
                  <a:cubicBezTo>
                    <a:pt x="1332" y="773"/>
                    <a:pt x="1331" y="774"/>
                    <a:pt x="1330" y="774"/>
                  </a:cubicBezTo>
                  <a:cubicBezTo>
                    <a:pt x="1329" y="774"/>
                    <a:pt x="1328" y="775"/>
                    <a:pt x="1327" y="775"/>
                  </a:cubicBezTo>
                  <a:cubicBezTo>
                    <a:pt x="1326" y="776"/>
                    <a:pt x="1325" y="777"/>
                    <a:pt x="1324" y="777"/>
                  </a:cubicBezTo>
                  <a:cubicBezTo>
                    <a:pt x="1325" y="774"/>
                    <a:pt x="1326" y="770"/>
                    <a:pt x="1327" y="767"/>
                  </a:cubicBezTo>
                  <a:cubicBezTo>
                    <a:pt x="1329" y="758"/>
                    <a:pt x="1330" y="749"/>
                    <a:pt x="1330" y="742"/>
                  </a:cubicBezTo>
                  <a:cubicBezTo>
                    <a:pt x="1330" y="741"/>
                    <a:pt x="1330" y="740"/>
                    <a:pt x="1330" y="739"/>
                  </a:cubicBezTo>
                  <a:cubicBezTo>
                    <a:pt x="1330" y="738"/>
                    <a:pt x="1330" y="738"/>
                    <a:pt x="1330" y="737"/>
                  </a:cubicBezTo>
                  <a:cubicBezTo>
                    <a:pt x="1330" y="737"/>
                    <a:pt x="1330" y="736"/>
                    <a:pt x="1330" y="736"/>
                  </a:cubicBezTo>
                  <a:cubicBezTo>
                    <a:pt x="1330" y="734"/>
                    <a:pt x="1331" y="732"/>
                    <a:pt x="1330" y="730"/>
                  </a:cubicBezTo>
                  <a:cubicBezTo>
                    <a:pt x="1330" y="730"/>
                    <a:pt x="1330" y="729"/>
                    <a:pt x="1330" y="728"/>
                  </a:cubicBezTo>
                  <a:cubicBezTo>
                    <a:pt x="1333" y="723"/>
                    <a:pt x="1335" y="718"/>
                    <a:pt x="1338" y="712"/>
                  </a:cubicBezTo>
                  <a:cubicBezTo>
                    <a:pt x="1361" y="658"/>
                    <a:pt x="1388" y="613"/>
                    <a:pt x="1452" y="619"/>
                  </a:cubicBezTo>
                  <a:close/>
                  <a:moveTo>
                    <a:pt x="1270" y="464"/>
                  </a:moveTo>
                  <a:cubicBezTo>
                    <a:pt x="1269" y="460"/>
                    <a:pt x="1267" y="457"/>
                    <a:pt x="1266" y="454"/>
                  </a:cubicBezTo>
                  <a:cubicBezTo>
                    <a:pt x="1266" y="452"/>
                    <a:pt x="1265" y="451"/>
                    <a:pt x="1265" y="449"/>
                  </a:cubicBezTo>
                  <a:cubicBezTo>
                    <a:pt x="1264" y="448"/>
                    <a:pt x="1264" y="446"/>
                    <a:pt x="1264" y="445"/>
                  </a:cubicBezTo>
                  <a:cubicBezTo>
                    <a:pt x="1264" y="445"/>
                    <a:pt x="1264" y="444"/>
                    <a:pt x="1264" y="444"/>
                  </a:cubicBezTo>
                  <a:cubicBezTo>
                    <a:pt x="1264" y="443"/>
                    <a:pt x="1264" y="443"/>
                    <a:pt x="1264" y="443"/>
                  </a:cubicBezTo>
                  <a:cubicBezTo>
                    <a:pt x="1264" y="442"/>
                    <a:pt x="1265" y="441"/>
                    <a:pt x="1265" y="441"/>
                  </a:cubicBezTo>
                  <a:cubicBezTo>
                    <a:pt x="1265" y="439"/>
                    <a:pt x="1265" y="438"/>
                    <a:pt x="1266" y="437"/>
                  </a:cubicBezTo>
                  <a:cubicBezTo>
                    <a:pt x="1266" y="436"/>
                    <a:pt x="1267" y="435"/>
                    <a:pt x="1268" y="434"/>
                  </a:cubicBezTo>
                  <a:cubicBezTo>
                    <a:pt x="1268" y="433"/>
                    <a:pt x="1268" y="432"/>
                    <a:pt x="1269" y="431"/>
                  </a:cubicBezTo>
                  <a:cubicBezTo>
                    <a:pt x="1269" y="431"/>
                    <a:pt x="1269" y="431"/>
                    <a:pt x="1269" y="431"/>
                  </a:cubicBezTo>
                  <a:cubicBezTo>
                    <a:pt x="1269" y="431"/>
                    <a:pt x="1269" y="431"/>
                    <a:pt x="1270" y="431"/>
                  </a:cubicBezTo>
                  <a:cubicBezTo>
                    <a:pt x="1270" y="430"/>
                    <a:pt x="1270" y="430"/>
                    <a:pt x="1270" y="430"/>
                  </a:cubicBezTo>
                  <a:cubicBezTo>
                    <a:pt x="1270" y="430"/>
                    <a:pt x="1270" y="430"/>
                    <a:pt x="1270" y="429"/>
                  </a:cubicBezTo>
                  <a:cubicBezTo>
                    <a:pt x="1270" y="429"/>
                    <a:pt x="1271" y="429"/>
                    <a:pt x="1271" y="428"/>
                  </a:cubicBezTo>
                  <a:cubicBezTo>
                    <a:pt x="1271" y="427"/>
                    <a:pt x="1272" y="427"/>
                    <a:pt x="1272" y="426"/>
                  </a:cubicBezTo>
                  <a:cubicBezTo>
                    <a:pt x="1274" y="423"/>
                    <a:pt x="1275" y="422"/>
                    <a:pt x="1275" y="422"/>
                  </a:cubicBezTo>
                  <a:cubicBezTo>
                    <a:pt x="1275" y="422"/>
                    <a:pt x="1275" y="422"/>
                    <a:pt x="1274" y="423"/>
                  </a:cubicBezTo>
                  <a:cubicBezTo>
                    <a:pt x="1274" y="423"/>
                    <a:pt x="1273" y="424"/>
                    <a:pt x="1272" y="425"/>
                  </a:cubicBezTo>
                  <a:cubicBezTo>
                    <a:pt x="1272" y="425"/>
                    <a:pt x="1272" y="424"/>
                    <a:pt x="1272" y="424"/>
                  </a:cubicBezTo>
                  <a:cubicBezTo>
                    <a:pt x="1273" y="423"/>
                    <a:pt x="1273" y="422"/>
                    <a:pt x="1273" y="421"/>
                  </a:cubicBezTo>
                  <a:cubicBezTo>
                    <a:pt x="1273" y="420"/>
                    <a:pt x="1274" y="419"/>
                    <a:pt x="1274" y="418"/>
                  </a:cubicBezTo>
                  <a:cubicBezTo>
                    <a:pt x="1274" y="417"/>
                    <a:pt x="1274" y="417"/>
                    <a:pt x="1274" y="416"/>
                  </a:cubicBezTo>
                  <a:cubicBezTo>
                    <a:pt x="1274" y="416"/>
                    <a:pt x="1274" y="416"/>
                    <a:pt x="1274" y="416"/>
                  </a:cubicBezTo>
                  <a:cubicBezTo>
                    <a:pt x="1275" y="415"/>
                    <a:pt x="1275" y="415"/>
                    <a:pt x="1275" y="415"/>
                  </a:cubicBezTo>
                  <a:cubicBezTo>
                    <a:pt x="1281" y="412"/>
                    <a:pt x="1284" y="409"/>
                    <a:pt x="1284" y="404"/>
                  </a:cubicBezTo>
                  <a:cubicBezTo>
                    <a:pt x="1304" y="424"/>
                    <a:pt x="1309" y="446"/>
                    <a:pt x="1316" y="475"/>
                  </a:cubicBezTo>
                  <a:cubicBezTo>
                    <a:pt x="1315" y="476"/>
                    <a:pt x="1315" y="477"/>
                    <a:pt x="1315" y="477"/>
                  </a:cubicBezTo>
                  <a:cubicBezTo>
                    <a:pt x="1314" y="479"/>
                    <a:pt x="1314" y="481"/>
                    <a:pt x="1313" y="483"/>
                  </a:cubicBezTo>
                  <a:cubicBezTo>
                    <a:pt x="1313" y="484"/>
                    <a:pt x="1313" y="484"/>
                    <a:pt x="1313" y="485"/>
                  </a:cubicBezTo>
                  <a:cubicBezTo>
                    <a:pt x="1313" y="486"/>
                    <a:pt x="1312" y="487"/>
                    <a:pt x="1312" y="488"/>
                  </a:cubicBezTo>
                  <a:cubicBezTo>
                    <a:pt x="1312" y="489"/>
                    <a:pt x="1312" y="489"/>
                    <a:pt x="1312" y="490"/>
                  </a:cubicBezTo>
                  <a:cubicBezTo>
                    <a:pt x="1312" y="491"/>
                    <a:pt x="1312" y="492"/>
                    <a:pt x="1312" y="492"/>
                  </a:cubicBezTo>
                  <a:cubicBezTo>
                    <a:pt x="1312" y="493"/>
                    <a:pt x="1312" y="493"/>
                    <a:pt x="1312" y="494"/>
                  </a:cubicBezTo>
                  <a:cubicBezTo>
                    <a:pt x="1312" y="494"/>
                    <a:pt x="1312" y="494"/>
                    <a:pt x="1312" y="495"/>
                  </a:cubicBezTo>
                  <a:cubicBezTo>
                    <a:pt x="1312" y="495"/>
                    <a:pt x="1312" y="496"/>
                    <a:pt x="1312" y="496"/>
                  </a:cubicBezTo>
                  <a:cubicBezTo>
                    <a:pt x="1312" y="497"/>
                    <a:pt x="1312" y="498"/>
                    <a:pt x="1312" y="498"/>
                  </a:cubicBezTo>
                  <a:cubicBezTo>
                    <a:pt x="1312" y="499"/>
                    <a:pt x="1312" y="499"/>
                    <a:pt x="1312" y="499"/>
                  </a:cubicBezTo>
                  <a:cubicBezTo>
                    <a:pt x="1313" y="501"/>
                    <a:pt x="1313" y="501"/>
                    <a:pt x="1313" y="502"/>
                  </a:cubicBezTo>
                  <a:cubicBezTo>
                    <a:pt x="1312" y="502"/>
                    <a:pt x="1312" y="503"/>
                    <a:pt x="1311" y="503"/>
                  </a:cubicBezTo>
                  <a:cubicBezTo>
                    <a:pt x="1308" y="505"/>
                    <a:pt x="1305" y="507"/>
                    <a:pt x="1302" y="510"/>
                  </a:cubicBezTo>
                  <a:cubicBezTo>
                    <a:pt x="1301" y="511"/>
                    <a:pt x="1299" y="512"/>
                    <a:pt x="1298" y="513"/>
                  </a:cubicBezTo>
                  <a:cubicBezTo>
                    <a:pt x="1296" y="515"/>
                    <a:pt x="1295" y="516"/>
                    <a:pt x="1294" y="518"/>
                  </a:cubicBezTo>
                  <a:cubicBezTo>
                    <a:pt x="1291" y="520"/>
                    <a:pt x="1289" y="523"/>
                    <a:pt x="1287" y="526"/>
                  </a:cubicBezTo>
                  <a:cubicBezTo>
                    <a:pt x="1287" y="525"/>
                    <a:pt x="1287" y="525"/>
                    <a:pt x="1287" y="525"/>
                  </a:cubicBezTo>
                  <a:cubicBezTo>
                    <a:pt x="1287" y="523"/>
                    <a:pt x="1288" y="521"/>
                    <a:pt x="1288" y="519"/>
                  </a:cubicBezTo>
                  <a:cubicBezTo>
                    <a:pt x="1288" y="518"/>
                    <a:pt x="1288" y="516"/>
                    <a:pt x="1288" y="515"/>
                  </a:cubicBezTo>
                  <a:cubicBezTo>
                    <a:pt x="1288" y="515"/>
                    <a:pt x="1288" y="514"/>
                    <a:pt x="1287" y="513"/>
                  </a:cubicBezTo>
                  <a:cubicBezTo>
                    <a:pt x="1287" y="513"/>
                    <a:pt x="1287" y="512"/>
                    <a:pt x="1287" y="511"/>
                  </a:cubicBezTo>
                  <a:cubicBezTo>
                    <a:pt x="1286" y="509"/>
                    <a:pt x="1286" y="506"/>
                    <a:pt x="1285" y="503"/>
                  </a:cubicBezTo>
                  <a:cubicBezTo>
                    <a:pt x="1284" y="500"/>
                    <a:pt x="1283" y="497"/>
                    <a:pt x="1282" y="495"/>
                  </a:cubicBezTo>
                  <a:cubicBezTo>
                    <a:pt x="1282" y="494"/>
                    <a:pt x="1283" y="494"/>
                    <a:pt x="1283" y="494"/>
                  </a:cubicBezTo>
                  <a:cubicBezTo>
                    <a:pt x="1282" y="494"/>
                    <a:pt x="1282" y="494"/>
                    <a:pt x="1281" y="494"/>
                  </a:cubicBezTo>
                  <a:cubicBezTo>
                    <a:pt x="1281" y="494"/>
                    <a:pt x="1281" y="494"/>
                    <a:pt x="1281" y="493"/>
                  </a:cubicBezTo>
                  <a:cubicBezTo>
                    <a:pt x="1279" y="487"/>
                    <a:pt x="1276" y="480"/>
                    <a:pt x="1274" y="474"/>
                  </a:cubicBezTo>
                  <a:cubicBezTo>
                    <a:pt x="1272" y="470"/>
                    <a:pt x="1271" y="467"/>
                    <a:pt x="1270" y="464"/>
                  </a:cubicBezTo>
                  <a:close/>
                  <a:moveTo>
                    <a:pt x="1279" y="496"/>
                  </a:moveTo>
                  <a:cubicBezTo>
                    <a:pt x="1280" y="499"/>
                    <a:pt x="1281" y="501"/>
                    <a:pt x="1282" y="504"/>
                  </a:cubicBezTo>
                  <a:cubicBezTo>
                    <a:pt x="1283" y="506"/>
                    <a:pt x="1284" y="509"/>
                    <a:pt x="1284" y="512"/>
                  </a:cubicBezTo>
                  <a:cubicBezTo>
                    <a:pt x="1285" y="513"/>
                    <a:pt x="1285" y="514"/>
                    <a:pt x="1285" y="516"/>
                  </a:cubicBezTo>
                  <a:cubicBezTo>
                    <a:pt x="1285" y="517"/>
                    <a:pt x="1285" y="518"/>
                    <a:pt x="1286" y="519"/>
                  </a:cubicBezTo>
                  <a:cubicBezTo>
                    <a:pt x="1286" y="520"/>
                    <a:pt x="1286" y="521"/>
                    <a:pt x="1286" y="522"/>
                  </a:cubicBezTo>
                  <a:cubicBezTo>
                    <a:pt x="1286" y="522"/>
                    <a:pt x="1286" y="523"/>
                    <a:pt x="1286" y="523"/>
                  </a:cubicBezTo>
                  <a:cubicBezTo>
                    <a:pt x="1286" y="524"/>
                    <a:pt x="1286" y="524"/>
                    <a:pt x="1286" y="524"/>
                  </a:cubicBezTo>
                  <a:cubicBezTo>
                    <a:pt x="1286" y="525"/>
                    <a:pt x="1286" y="526"/>
                    <a:pt x="1286" y="527"/>
                  </a:cubicBezTo>
                  <a:cubicBezTo>
                    <a:pt x="1286" y="527"/>
                    <a:pt x="1286" y="527"/>
                    <a:pt x="1286" y="527"/>
                  </a:cubicBezTo>
                  <a:cubicBezTo>
                    <a:pt x="1283" y="530"/>
                    <a:pt x="1280" y="535"/>
                    <a:pt x="1277" y="539"/>
                  </a:cubicBezTo>
                  <a:cubicBezTo>
                    <a:pt x="1274" y="543"/>
                    <a:pt x="1272" y="547"/>
                    <a:pt x="1270" y="552"/>
                  </a:cubicBezTo>
                  <a:cubicBezTo>
                    <a:pt x="1269" y="553"/>
                    <a:pt x="1269" y="554"/>
                    <a:pt x="1268" y="555"/>
                  </a:cubicBezTo>
                  <a:cubicBezTo>
                    <a:pt x="1268" y="556"/>
                    <a:pt x="1268" y="557"/>
                    <a:pt x="1267" y="557"/>
                  </a:cubicBezTo>
                  <a:cubicBezTo>
                    <a:pt x="1267" y="558"/>
                    <a:pt x="1267" y="558"/>
                    <a:pt x="1267" y="558"/>
                  </a:cubicBezTo>
                  <a:cubicBezTo>
                    <a:pt x="1267" y="558"/>
                    <a:pt x="1267" y="558"/>
                    <a:pt x="1267" y="558"/>
                  </a:cubicBezTo>
                  <a:cubicBezTo>
                    <a:pt x="1267" y="558"/>
                    <a:pt x="1267" y="557"/>
                    <a:pt x="1266" y="557"/>
                  </a:cubicBezTo>
                  <a:cubicBezTo>
                    <a:pt x="1266" y="556"/>
                    <a:pt x="1266" y="556"/>
                    <a:pt x="1266" y="556"/>
                  </a:cubicBezTo>
                  <a:cubicBezTo>
                    <a:pt x="1266" y="556"/>
                    <a:pt x="1265" y="555"/>
                    <a:pt x="1265" y="555"/>
                  </a:cubicBezTo>
                  <a:cubicBezTo>
                    <a:pt x="1265" y="555"/>
                    <a:pt x="1264" y="554"/>
                    <a:pt x="1264" y="553"/>
                  </a:cubicBezTo>
                  <a:cubicBezTo>
                    <a:pt x="1264" y="553"/>
                    <a:pt x="1263" y="552"/>
                    <a:pt x="1263" y="551"/>
                  </a:cubicBezTo>
                  <a:cubicBezTo>
                    <a:pt x="1262" y="551"/>
                    <a:pt x="1262" y="550"/>
                    <a:pt x="1262" y="549"/>
                  </a:cubicBezTo>
                  <a:cubicBezTo>
                    <a:pt x="1261" y="549"/>
                    <a:pt x="1261" y="548"/>
                    <a:pt x="1260" y="547"/>
                  </a:cubicBezTo>
                  <a:cubicBezTo>
                    <a:pt x="1260" y="546"/>
                    <a:pt x="1259" y="544"/>
                    <a:pt x="1258" y="542"/>
                  </a:cubicBezTo>
                  <a:cubicBezTo>
                    <a:pt x="1257" y="541"/>
                    <a:pt x="1257" y="539"/>
                    <a:pt x="1256" y="537"/>
                  </a:cubicBezTo>
                  <a:cubicBezTo>
                    <a:pt x="1256" y="536"/>
                    <a:pt x="1255" y="534"/>
                    <a:pt x="1255" y="532"/>
                  </a:cubicBezTo>
                  <a:cubicBezTo>
                    <a:pt x="1255" y="532"/>
                    <a:pt x="1255" y="532"/>
                    <a:pt x="1255" y="532"/>
                  </a:cubicBezTo>
                  <a:cubicBezTo>
                    <a:pt x="1255" y="533"/>
                    <a:pt x="1256" y="534"/>
                    <a:pt x="1257" y="536"/>
                  </a:cubicBezTo>
                  <a:cubicBezTo>
                    <a:pt x="1270" y="529"/>
                    <a:pt x="1270" y="517"/>
                    <a:pt x="1265" y="506"/>
                  </a:cubicBezTo>
                  <a:cubicBezTo>
                    <a:pt x="1269" y="502"/>
                    <a:pt x="1274" y="499"/>
                    <a:pt x="1279" y="496"/>
                  </a:cubicBezTo>
                  <a:close/>
                  <a:moveTo>
                    <a:pt x="1131" y="307"/>
                  </a:moveTo>
                  <a:cubicBezTo>
                    <a:pt x="1123" y="302"/>
                    <a:pt x="1117" y="295"/>
                    <a:pt x="1109" y="291"/>
                  </a:cubicBezTo>
                  <a:cubicBezTo>
                    <a:pt x="1110" y="291"/>
                    <a:pt x="1110" y="291"/>
                    <a:pt x="1111" y="291"/>
                  </a:cubicBezTo>
                  <a:cubicBezTo>
                    <a:pt x="1112" y="291"/>
                    <a:pt x="1113" y="291"/>
                    <a:pt x="1114" y="291"/>
                  </a:cubicBezTo>
                  <a:cubicBezTo>
                    <a:pt x="1115" y="291"/>
                    <a:pt x="1116" y="291"/>
                    <a:pt x="1117" y="291"/>
                  </a:cubicBezTo>
                  <a:cubicBezTo>
                    <a:pt x="1118" y="291"/>
                    <a:pt x="1120" y="291"/>
                    <a:pt x="1121" y="291"/>
                  </a:cubicBezTo>
                  <a:cubicBezTo>
                    <a:pt x="1122" y="290"/>
                    <a:pt x="1123" y="290"/>
                    <a:pt x="1124" y="290"/>
                  </a:cubicBezTo>
                  <a:cubicBezTo>
                    <a:pt x="1126" y="290"/>
                    <a:pt x="1128" y="290"/>
                    <a:pt x="1129" y="289"/>
                  </a:cubicBezTo>
                  <a:cubicBezTo>
                    <a:pt x="1130" y="289"/>
                    <a:pt x="1130" y="289"/>
                    <a:pt x="1131" y="289"/>
                  </a:cubicBezTo>
                  <a:cubicBezTo>
                    <a:pt x="1131" y="290"/>
                    <a:pt x="1131" y="290"/>
                    <a:pt x="1131" y="290"/>
                  </a:cubicBezTo>
                  <a:cubicBezTo>
                    <a:pt x="1132" y="290"/>
                    <a:pt x="1132" y="290"/>
                    <a:pt x="1132" y="290"/>
                  </a:cubicBezTo>
                  <a:cubicBezTo>
                    <a:pt x="1132" y="290"/>
                    <a:pt x="1133" y="290"/>
                    <a:pt x="1133" y="290"/>
                  </a:cubicBezTo>
                  <a:cubicBezTo>
                    <a:pt x="1134" y="290"/>
                    <a:pt x="1134" y="290"/>
                    <a:pt x="1135" y="290"/>
                  </a:cubicBezTo>
                  <a:cubicBezTo>
                    <a:pt x="1138" y="291"/>
                    <a:pt x="1141" y="293"/>
                    <a:pt x="1143" y="295"/>
                  </a:cubicBezTo>
                  <a:cubicBezTo>
                    <a:pt x="1143" y="295"/>
                    <a:pt x="1143" y="295"/>
                    <a:pt x="1143" y="295"/>
                  </a:cubicBezTo>
                  <a:cubicBezTo>
                    <a:pt x="1139" y="299"/>
                    <a:pt x="1134" y="303"/>
                    <a:pt x="1131" y="307"/>
                  </a:cubicBezTo>
                  <a:close/>
                  <a:moveTo>
                    <a:pt x="1145" y="297"/>
                  </a:moveTo>
                  <a:cubicBezTo>
                    <a:pt x="1145" y="297"/>
                    <a:pt x="1146" y="298"/>
                    <a:pt x="1146" y="298"/>
                  </a:cubicBezTo>
                  <a:cubicBezTo>
                    <a:pt x="1146" y="299"/>
                    <a:pt x="1147" y="299"/>
                    <a:pt x="1147" y="300"/>
                  </a:cubicBezTo>
                  <a:cubicBezTo>
                    <a:pt x="1148" y="300"/>
                    <a:pt x="1148" y="301"/>
                    <a:pt x="1149" y="301"/>
                  </a:cubicBezTo>
                  <a:cubicBezTo>
                    <a:pt x="1150" y="303"/>
                    <a:pt x="1152" y="305"/>
                    <a:pt x="1153" y="306"/>
                  </a:cubicBezTo>
                  <a:cubicBezTo>
                    <a:pt x="1154" y="307"/>
                    <a:pt x="1155" y="308"/>
                    <a:pt x="1155" y="309"/>
                  </a:cubicBezTo>
                  <a:cubicBezTo>
                    <a:pt x="1158" y="318"/>
                    <a:pt x="1160" y="327"/>
                    <a:pt x="1163" y="336"/>
                  </a:cubicBezTo>
                  <a:cubicBezTo>
                    <a:pt x="1167" y="350"/>
                    <a:pt x="1171" y="363"/>
                    <a:pt x="1175" y="375"/>
                  </a:cubicBezTo>
                  <a:cubicBezTo>
                    <a:pt x="1152" y="357"/>
                    <a:pt x="1124" y="346"/>
                    <a:pt x="1145" y="297"/>
                  </a:cubicBezTo>
                  <a:close/>
                  <a:moveTo>
                    <a:pt x="1030" y="585"/>
                  </a:moveTo>
                  <a:cubicBezTo>
                    <a:pt x="1029" y="584"/>
                    <a:pt x="1028" y="583"/>
                    <a:pt x="1027" y="583"/>
                  </a:cubicBezTo>
                  <a:cubicBezTo>
                    <a:pt x="1026" y="582"/>
                    <a:pt x="1025" y="581"/>
                    <a:pt x="1024" y="580"/>
                  </a:cubicBezTo>
                  <a:cubicBezTo>
                    <a:pt x="1024" y="579"/>
                    <a:pt x="1023" y="578"/>
                    <a:pt x="1022" y="577"/>
                  </a:cubicBezTo>
                  <a:cubicBezTo>
                    <a:pt x="1021" y="577"/>
                    <a:pt x="1021" y="577"/>
                    <a:pt x="1021" y="577"/>
                  </a:cubicBezTo>
                  <a:cubicBezTo>
                    <a:pt x="1022" y="577"/>
                    <a:pt x="1022" y="577"/>
                    <a:pt x="1022" y="577"/>
                  </a:cubicBezTo>
                  <a:cubicBezTo>
                    <a:pt x="1014" y="562"/>
                    <a:pt x="1001" y="558"/>
                    <a:pt x="986" y="555"/>
                  </a:cubicBezTo>
                  <a:cubicBezTo>
                    <a:pt x="994" y="550"/>
                    <a:pt x="1002" y="545"/>
                    <a:pt x="1011" y="540"/>
                  </a:cubicBezTo>
                  <a:cubicBezTo>
                    <a:pt x="1011" y="541"/>
                    <a:pt x="1012" y="542"/>
                    <a:pt x="1013" y="543"/>
                  </a:cubicBezTo>
                  <a:cubicBezTo>
                    <a:pt x="1014" y="545"/>
                    <a:pt x="1015" y="547"/>
                    <a:pt x="1016" y="549"/>
                  </a:cubicBezTo>
                  <a:cubicBezTo>
                    <a:pt x="1018" y="553"/>
                    <a:pt x="1020" y="558"/>
                    <a:pt x="1023" y="564"/>
                  </a:cubicBezTo>
                  <a:cubicBezTo>
                    <a:pt x="1023" y="566"/>
                    <a:pt x="1024" y="567"/>
                    <a:pt x="1025" y="569"/>
                  </a:cubicBezTo>
                  <a:cubicBezTo>
                    <a:pt x="1025" y="571"/>
                    <a:pt x="1026" y="572"/>
                    <a:pt x="1026" y="574"/>
                  </a:cubicBezTo>
                  <a:cubicBezTo>
                    <a:pt x="1027" y="575"/>
                    <a:pt x="1027" y="576"/>
                    <a:pt x="1027" y="577"/>
                  </a:cubicBezTo>
                  <a:cubicBezTo>
                    <a:pt x="1027" y="578"/>
                    <a:pt x="1028" y="579"/>
                    <a:pt x="1028" y="579"/>
                  </a:cubicBezTo>
                  <a:cubicBezTo>
                    <a:pt x="1029" y="581"/>
                    <a:pt x="1029" y="583"/>
                    <a:pt x="1030" y="585"/>
                  </a:cubicBezTo>
                  <a:cubicBezTo>
                    <a:pt x="1030" y="585"/>
                    <a:pt x="1030" y="585"/>
                    <a:pt x="1030" y="585"/>
                  </a:cubicBezTo>
                  <a:cubicBezTo>
                    <a:pt x="1030" y="585"/>
                    <a:pt x="1030" y="585"/>
                    <a:pt x="1030" y="585"/>
                  </a:cubicBezTo>
                  <a:close/>
                  <a:moveTo>
                    <a:pt x="1045" y="639"/>
                  </a:moveTo>
                  <a:cubicBezTo>
                    <a:pt x="1043" y="629"/>
                    <a:pt x="1042" y="619"/>
                    <a:pt x="1040" y="610"/>
                  </a:cubicBezTo>
                  <a:cubicBezTo>
                    <a:pt x="1038" y="601"/>
                    <a:pt x="1036" y="592"/>
                    <a:pt x="1034" y="584"/>
                  </a:cubicBezTo>
                  <a:cubicBezTo>
                    <a:pt x="1032" y="580"/>
                    <a:pt x="1031" y="576"/>
                    <a:pt x="1030" y="573"/>
                  </a:cubicBezTo>
                  <a:cubicBezTo>
                    <a:pt x="1029" y="571"/>
                    <a:pt x="1028" y="569"/>
                    <a:pt x="1028" y="568"/>
                  </a:cubicBezTo>
                  <a:cubicBezTo>
                    <a:pt x="1027" y="566"/>
                    <a:pt x="1026" y="564"/>
                    <a:pt x="1026" y="563"/>
                  </a:cubicBezTo>
                  <a:cubicBezTo>
                    <a:pt x="1023" y="557"/>
                    <a:pt x="1020" y="552"/>
                    <a:pt x="1017" y="548"/>
                  </a:cubicBezTo>
                  <a:cubicBezTo>
                    <a:pt x="1016" y="546"/>
                    <a:pt x="1015" y="544"/>
                    <a:pt x="1013" y="543"/>
                  </a:cubicBezTo>
                  <a:cubicBezTo>
                    <a:pt x="1013" y="542"/>
                    <a:pt x="1012" y="541"/>
                    <a:pt x="1011" y="540"/>
                  </a:cubicBezTo>
                  <a:cubicBezTo>
                    <a:pt x="1031" y="529"/>
                    <a:pt x="1052" y="521"/>
                    <a:pt x="1075" y="520"/>
                  </a:cubicBezTo>
                  <a:cubicBezTo>
                    <a:pt x="1102" y="519"/>
                    <a:pt x="1120" y="519"/>
                    <a:pt x="1146" y="523"/>
                  </a:cubicBezTo>
                  <a:cubicBezTo>
                    <a:pt x="1166" y="525"/>
                    <a:pt x="1201" y="529"/>
                    <a:pt x="1208" y="557"/>
                  </a:cubicBezTo>
                  <a:cubicBezTo>
                    <a:pt x="1214" y="578"/>
                    <a:pt x="1214" y="586"/>
                    <a:pt x="1218" y="593"/>
                  </a:cubicBezTo>
                  <a:cubicBezTo>
                    <a:pt x="1226" y="610"/>
                    <a:pt x="1227" y="611"/>
                    <a:pt x="1234" y="629"/>
                  </a:cubicBezTo>
                  <a:cubicBezTo>
                    <a:pt x="1229" y="628"/>
                    <a:pt x="1224" y="627"/>
                    <a:pt x="1221" y="626"/>
                  </a:cubicBezTo>
                  <a:cubicBezTo>
                    <a:pt x="1218" y="621"/>
                    <a:pt x="1216" y="617"/>
                    <a:pt x="1214" y="613"/>
                  </a:cubicBezTo>
                  <a:cubicBezTo>
                    <a:pt x="1214" y="613"/>
                    <a:pt x="1214" y="612"/>
                    <a:pt x="1213" y="612"/>
                  </a:cubicBezTo>
                  <a:cubicBezTo>
                    <a:pt x="1213" y="611"/>
                    <a:pt x="1213" y="611"/>
                    <a:pt x="1213" y="610"/>
                  </a:cubicBezTo>
                  <a:cubicBezTo>
                    <a:pt x="1212" y="609"/>
                    <a:pt x="1212" y="608"/>
                    <a:pt x="1211" y="607"/>
                  </a:cubicBezTo>
                  <a:cubicBezTo>
                    <a:pt x="1211" y="606"/>
                    <a:pt x="1211" y="606"/>
                    <a:pt x="1210" y="605"/>
                  </a:cubicBezTo>
                  <a:cubicBezTo>
                    <a:pt x="1211" y="606"/>
                    <a:pt x="1211" y="606"/>
                    <a:pt x="1211" y="606"/>
                  </a:cubicBezTo>
                  <a:cubicBezTo>
                    <a:pt x="1211" y="606"/>
                    <a:pt x="1211" y="605"/>
                    <a:pt x="1211" y="604"/>
                  </a:cubicBezTo>
                  <a:cubicBezTo>
                    <a:pt x="1211" y="603"/>
                    <a:pt x="1210" y="603"/>
                    <a:pt x="1210" y="602"/>
                  </a:cubicBezTo>
                  <a:cubicBezTo>
                    <a:pt x="1210" y="601"/>
                    <a:pt x="1210" y="601"/>
                    <a:pt x="1209" y="600"/>
                  </a:cubicBezTo>
                  <a:cubicBezTo>
                    <a:pt x="1209" y="600"/>
                    <a:pt x="1209" y="600"/>
                    <a:pt x="1209" y="599"/>
                  </a:cubicBezTo>
                  <a:cubicBezTo>
                    <a:pt x="1209" y="599"/>
                    <a:pt x="1209" y="599"/>
                    <a:pt x="1209" y="599"/>
                  </a:cubicBezTo>
                  <a:cubicBezTo>
                    <a:pt x="1208" y="598"/>
                    <a:pt x="1207" y="597"/>
                    <a:pt x="1206" y="596"/>
                  </a:cubicBezTo>
                  <a:cubicBezTo>
                    <a:pt x="1206" y="594"/>
                    <a:pt x="1205" y="593"/>
                    <a:pt x="1204" y="592"/>
                  </a:cubicBezTo>
                  <a:cubicBezTo>
                    <a:pt x="1203" y="591"/>
                    <a:pt x="1202" y="590"/>
                    <a:pt x="1201" y="589"/>
                  </a:cubicBezTo>
                  <a:cubicBezTo>
                    <a:pt x="1200" y="587"/>
                    <a:pt x="1199" y="586"/>
                    <a:pt x="1198" y="585"/>
                  </a:cubicBezTo>
                  <a:cubicBezTo>
                    <a:pt x="1197" y="584"/>
                    <a:pt x="1196" y="583"/>
                    <a:pt x="1196" y="583"/>
                  </a:cubicBezTo>
                  <a:cubicBezTo>
                    <a:pt x="1199" y="557"/>
                    <a:pt x="1162" y="555"/>
                    <a:pt x="1145" y="561"/>
                  </a:cubicBezTo>
                  <a:cubicBezTo>
                    <a:pt x="1138" y="556"/>
                    <a:pt x="1131" y="550"/>
                    <a:pt x="1124" y="538"/>
                  </a:cubicBezTo>
                  <a:cubicBezTo>
                    <a:pt x="1126" y="543"/>
                    <a:pt x="1125" y="547"/>
                    <a:pt x="1126" y="551"/>
                  </a:cubicBezTo>
                  <a:cubicBezTo>
                    <a:pt x="1115" y="561"/>
                    <a:pt x="1097" y="556"/>
                    <a:pt x="1085" y="564"/>
                  </a:cubicBezTo>
                  <a:cubicBezTo>
                    <a:pt x="1084" y="558"/>
                    <a:pt x="1081" y="552"/>
                    <a:pt x="1078" y="546"/>
                  </a:cubicBezTo>
                  <a:cubicBezTo>
                    <a:pt x="1062" y="555"/>
                    <a:pt x="1058" y="566"/>
                    <a:pt x="1075" y="575"/>
                  </a:cubicBezTo>
                  <a:cubicBezTo>
                    <a:pt x="1075" y="576"/>
                    <a:pt x="1075" y="576"/>
                    <a:pt x="1075" y="576"/>
                  </a:cubicBezTo>
                  <a:cubicBezTo>
                    <a:pt x="1075" y="577"/>
                    <a:pt x="1075" y="578"/>
                    <a:pt x="1075" y="579"/>
                  </a:cubicBezTo>
                  <a:cubicBezTo>
                    <a:pt x="1075" y="580"/>
                    <a:pt x="1075" y="581"/>
                    <a:pt x="1075" y="582"/>
                  </a:cubicBezTo>
                  <a:cubicBezTo>
                    <a:pt x="1075" y="583"/>
                    <a:pt x="1074" y="584"/>
                    <a:pt x="1074" y="585"/>
                  </a:cubicBezTo>
                  <a:cubicBezTo>
                    <a:pt x="1074" y="586"/>
                    <a:pt x="1074" y="587"/>
                    <a:pt x="1074" y="588"/>
                  </a:cubicBezTo>
                  <a:cubicBezTo>
                    <a:pt x="1074" y="588"/>
                    <a:pt x="1074" y="589"/>
                    <a:pt x="1073" y="590"/>
                  </a:cubicBezTo>
                  <a:cubicBezTo>
                    <a:pt x="1073" y="590"/>
                    <a:pt x="1073" y="590"/>
                    <a:pt x="1073" y="591"/>
                  </a:cubicBezTo>
                  <a:cubicBezTo>
                    <a:pt x="1073" y="591"/>
                    <a:pt x="1073" y="591"/>
                    <a:pt x="1073" y="591"/>
                  </a:cubicBezTo>
                  <a:cubicBezTo>
                    <a:pt x="1073" y="591"/>
                    <a:pt x="1073" y="592"/>
                    <a:pt x="1073" y="592"/>
                  </a:cubicBezTo>
                  <a:cubicBezTo>
                    <a:pt x="1073" y="592"/>
                    <a:pt x="1073" y="592"/>
                    <a:pt x="1073" y="592"/>
                  </a:cubicBezTo>
                  <a:cubicBezTo>
                    <a:pt x="1072" y="593"/>
                    <a:pt x="1072" y="594"/>
                    <a:pt x="1071" y="595"/>
                  </a:cubicBezTo>
                  <a:cubicBezTo>
                    <a:pt x="1070" y="596"/>
                    <a:pt x="1068" y="597"/>
                    <a:pt x="1067" y="598"/>
                  </a:cubicBezTo>
                  <a:cubicBezTo>
                    <a:pt x="1066" y="600"/>
                    <a:pt x="1064" y="601"/>
                    <a:pt x="1063" y="602"/>
                  </a:cubicBezTo>
                  <a:cubicBezTo>
                    <a:pt x="1062" y="603"/>
                    <a:pt x="1060" y="605"/>
                    <a:pt x="1059" y="606"/>
                  </a:cubicBezTo>
                  <a:cubicBezTo>
                    <a:pt x="1057" y="607"/>
                    <a:pt x="1056" y="609"/>
                    <a:pt x="1055" y="610"/>
                  </a:cubicBezTo>
                  <a:cubicBezTo>
                    <a:pt x="1053" y="612"/>
                    <a:pt x="1052" y="613"/>
                    <a:pt x="1051" y="615"/>
                  </a:cubicBezTo>
                  <a:cubicBezTo>
                    <a:pt x="1050" y="616"/>
                    <a:pt x="1049" y="618"/>
                    <a:pt x="1048" y="619"/>
                  </a:cubicBezTo>
                  <a:cubicBezTo>
                    <a:pt x="1047" y="620"/>
                    <a:pt x="1046" y="622"/>
                    <a:pt x="1046" y="623"/>
                  </a:cubicBezTo>
                  <a:cubicBezTo>
                    <a:pt x="1046" y="624"/>
                    <a:pt x="1046" y="624"/>
                    <a:pt x="1045" y="624"/>
                  </a:cubicBezTo>
                  <a:cubicBezTo>
                    <a:pt x="1045" y="625"/>
                    <a:pt x="1045" y="625"/>
                    <a:pt x="1045" y="625"/>
                  </a:cubicBezTo>
                  <a:cubicBezTo>
                    <a:pt x="1045" y="626"/>
                    <a:pt x="1045" y="627"/>
                    <a:pt x="1045" y="627"/>
                  </a:cubicBezTo>
                  <a:cubicBezTo>
                    <a:pt x="1045" y="628"/>
                    <a:pt x="1045" y="628"/>
                    <a:pt x="1045" y="629"/>
                  </a:cubicBezTo>
                  <a:cubicBezTo>
                    <a:pt x="1045" y="629"/>
                    <a:pt x="1045" y="630"/>
                    <a:pt x="1045" y="630"/>
                  </a:cubicBezTo>
                  <a:cubicBezTo>
                    <a:pt x="1044" y="631"/>
                    <a:pt x="1045" y="632"/>
                    <a:pt x="1045" y="632"/>
                  </a:cubicBezTo>
                  <a:cubicBezTo>
                    <a:pt x="1045" y="633"/>
                    <a:pt x="1045" y="633"/>
                    <a:pt x="1045" y="633"/>
                  </a:cubicBezTo>
                  <a:cubicBezTo>
                    <a:pt x="1045" y="633"/>
                    <a:pt x="1045" y="633"/>
                    <a:pt x="1045" y="632"/>
                  </a:cubicBezTo>
                  <a:cubicBezTo>
                    <a:pt x="1045" y="632"/>
                    <a:pt x="1045" y="631"/>
                    <a:pt x="1045" y="630"/>
                  </a:cubicBezTo>
                  <a:cubicBezTo>
                    <a:pt x="1046" y="630"/>
                    <a:pt x="1046" y="629"/>
                    <a:pt x="1047" y="628"/>
                  </a:cubicBezTo>
                  <a:cubicBezTo>
                    <a:pt x="1047" y="627"/>
                    <a:pt x="1047" y="627"/>
                    <a:pt x="1047" y="626"/>
                  </a:cubicBezTo>
                  <a:cubicBezTo>
                    <a:pt x="1048" y="625"/>
                    <a:pt x="1048" y="625"/>
                    <a:pt x="1048" y="624"/>
                  </a:cubicBezTo>
                  <a:cubicBezTo>
                    <a:pt x="1049" y="623"/>
                    <a:pt x="1049" y="622"/>
                    <a:pt x="1050" y="620"/>
                  </a:cubicBezTo>
                  <a:cubicBezTo>
                    <a:pt x="1051" y="619"/>
                    <a:pt x="1052" y="617"/>
                    <a:pt x="1053" y="616"/>
                  </a:cubicBezTo>
                  <a:cubicBezTo>
                    <a:pt x="1055" y="613"/>
                    <a:pt x="1058" y="610"/>
                    <a:pt x="1060" y="608"/>
                  </a:cubicBezTo>
                  <a:cubicBezTo>
                    <a:pt x="1062" y="606"/>
                    <a:pt x="1063" y="605"/>
                    <a:pt x="1065" y="604"/>
                  </a:cubicBezTo>
                  <a:cubicBezTo>
                    <a:pt x="1066" y="603"/>
                    <a:pt x="1067" y="601"/>
                    <a:pt x="1069" y="600"/>
                  </a:cubicBezTo>
                  <a:cubicBezTo>
                    <a:pt x="1070" y="599"/>
                    <a:pt x="1071" y="598"/>
                    <a:pt x="1072" y="597"/>
                  </a:cubicBezTo>
                  <a:cubicBezTo>
                    <a:pt x="1074" y="595"/>
                    <a:pt x="1075" y="594"/>
                    <a:pt x="1076" y="593"/>
                  </a:cubicBezTo>
                  <a:cubicBezTo>
                    <a:pt x="1076" y="593"/>
                    <a:pt x="1076" y="593"/>
                    <a:pt x="1076" y="592"/>
                  </a:cubicBezTo>
                  <a:cubicBezTo>
                    <a:pt x="1077" y="592"/>
                    <a:pt x="1077" y="592"/>
                    <a:pt x="1077" y="592"/>
                  </a:cubicBezTo>
                  <a:cubicBezTo>
                    <a:pt x="1077" y="591"/>
                    <a:pt x="1078" y="590"/>
                    <a:pt x="1078" y="590"/>
                  </a:cubicBezTo>
                  <a:cubicBezTo>
                    <a:pt x="1079" y="589"/>
                    <a:pt x="1079" y="588"/>
                    <a:pt x="1079" y="587"/>
                  </a:cubicBezTo>
                  <a:cubicBezTo>
                    <a:pt x="1080" y="586"/>
                    <a:pt x="1080" y="586"/>
                    <a:pt x="1080" y="585"/>
                  </a:cubicBezTo>
                  <a:cubicBezTo>
                    <a:pt x="1080" y="585"/>
                    <a:pt x="1081" y="585"/>
                    <a:pt x="1081" y="585"/>
                  </a:cubicBezTo>
                  <a:cubicBezTo>
                    <a:pt x="1081" y="585"/>
                    <a:pt x="1080" y="585"/>
                    <a:pt x="1080" y="585"/>
                  </a:cubicBezTo>
                  <a:cubicBezTo>
                    <a:pt x="1080" y="586"/>
                    <a:pt x="1079" y="586"/>
                    <a:pt x="1079" y="587"/>
                  </a:cubicBezTo>
                  <a:cubicBezTo>
                    <a:pt x="1078" y="587"/>
                    <a:pt x="1077" y="588"/>
                    <a:pt x="1077" y="589"/>
                  </a:cubicBezTo>
                  <a:cubicBezTo>
                    <a:pt x="1076" y="589"/>
                    <a:pt x="1076" y="589"/>
                    <a:pt x="1076" y="589"/>
                  </a:cubicBezTo>
                  <a:cubicBezTo>
                    <a:pt x="1076" y="589"/>
                    <a:pt x="1076" y="589"/>
                    <a:pt x="1076" y="588"/>
                  </a:cubicBezTo>
                  <a:cubicBezTo>
                    <a:pt x="1077" y="587"/>
                    <a:pt x="1077" y="586"/>
                    <a:pt x="1077" y="585"/>
                  </a:cubicBezTo>
                  <a:cubicBezTo>
                    <a:pt x="1077" y="584"/>
                    <a:pt x="1077" y="583"/>
                    <a:pt x="1077" y="582"/>
                  </a:cubicBezTo>
                  <a:cubicBezTo>
                    <a:pt x="1077" y="581"/>
                    <a:pt x="1077" y="580"/>
                    <a:pt x="1077" y="579"/>
                  </a:cubicBezTo>
                  <a:cubicBezTo>
                    <a:pt x="1077" y="578"/>
                    <a:pt x="1077" y="578"/>
                    <a:pt x="1077" y="577"/>
                  </a:cubicBezTo>
                  <a:cubicBezTo>
                    <a:pt x="1077" y="577"/>
                    <a:pt x="1077" y="577"/>
                    <a:pt x="1077" y="577"/>
                  </a:cubicBezTo>
                  <a:cubicBezTo>
                    <a:pt x="1077" y="576"/>
                    <a:pt x="1077" y="576"/>
                    <a:pt x="1077" y="576"/>
                  </a:cubicBezTo>
                  <a:cubicBezTo>
                    <a:pt x="1083" y="573"/>
                    <a:pt x="1085" y="569"/>
                    <a:pt x="1085" y="565"/>
                  </a:cubicBezTo>
                  <a:cubicBezTo>
                    <a:pt x="1122" y="555"/>
                    <a:pt x="1146" y="575"/>
                    <a:pt x="1175" y="599"/>
                  </a:cubicBezTo>
                  <a:cubicBezTo>
                    <a:pt x="1185" y="608"/>
                    <a:pt x="1194" y="620"/>
                    <a:pt x="1204" y="628"/>
                  </a:cubicBezTo>
                  <a:cubicBezTo>
                    <a:pt x="1204" y="629"/>
                    <a:pt x="1205" y="629"/>
                    <a:pt x="1205" y="630"/>
                  </a:cubicBezTo>
                  <a:cubicBezTo>
                    <a:pt x="1205" y="630"/>
                    <a:pt x="1205" y="630"/>
                    <a:pt x="1205" y="630"/>
                  </a:cubicBezTo>
                  <a:cubicBezTo>
                    <a:pt x="1202" y="630"/>
                    <a:pt x="1199" y="631"/>
                    <a:pt x="1195" y="632"/>
                  </a:cubicBezTo>
                  <a:cubicBezTo>
                    <a:pt x="1196" y="631"/>
                    <a:pt x="1196" y="631"/>
                    <a:pt x="1196" y="631"/>
                  </a:cubicBezTo>
                  <a:cubicBezTo>
                    <a:pt x="1194" y="628"/>
                    <a:pt x="1194" y="628"/>
                    <a:pt x="1194" y="628"/>
                  </a:cubicBezTo>
                  <a:cubicBezTo>
                    <a:pt x="1186" y="615"/>
                    <a:pt x="1167" y="614"/>
                    <a:pt x="1157" y="627"/>
                  </a:cubicBezTo>
                  <a:cubicBezTo>
                    <a:pt x="1162" y="629"/>
                    <a:pt x="1168" y="634"/>
                    <a:pt x="1174" y="637"/>
                  </a:cubicBezTo>
                  <a:cubicBezTo>
                    <a:pt x="1173" y="641"/>
                    <a:pt x="1171" y="645"/>
                    <a:pt x="1170" y="650"/>
                  </a:cubicBezTo>
                  <a:cubicBezTo>
                    <a:pt x="1169" y="653"/>
                    <a:pt x="1168" y="656"/>
                    <a:pt x="1167" y="659"/>
                  </a:cubicBezTo>
                  <a:cubicBezTo>
                    <a:pt x="1166" y="661"/>
                    <a:pt x="1166" y="663"/>
                    <a:pt x="1165" y="665"/>
                  </a:cubicBezTo>
                  <a:cubicBezTo>
                    <a:pt x="1165" y="665"/>
                    <a:pt x="1165" y="665"/>
                    <a:pt x="1165" y="666"/>
                  </a:cubicBezTo>
                  <a:cubicBezTo>
                    <a:pt x="1165" y="666"/>
                    <a:pt x="1165" y="667"/>
                    <a:pt x="1165" y="667"/>
                  </a:cubicBezTo>
                  <a:cubicBezTo>
                    <a:pt x="1165" y="668"/>
                    <a:pt x="1165" y="669"/>
                    <a:pt x="1164" y="670"/>
                  </a:cubicBezTo>
                  <a:cubicBezTo>
                    <a:pt x="1163" y="678"/>
                    <a:pt x="1162" y="686"/>
                    <a:pt x="1162" y="695"/>
                  </a:cubicBezTo>
                  <a:cubicBezTo>
                    <a:pt x="1162" y="699"/>
                    <a:pt x="1162" y="703"/>
                    <a:pt x="1163" y="706"/>
                  </a:cubicBezTo>
                  <a:cubicBezTo>
                    <a:pt x="1162" y="706"/>
                    <a:pt x="1161" y="705"/>
                    <a:pt x="1160" y="704"/>
                  </a:cubicBezTo>
                  <a:cubicBezTo>
                    <a:pt x="1159" y="703"/>
                    <a:pt x="1159" y="703"/>
                    <a:pt x="1158" y="702"/>
                  </a:cubicBezTo>
                  <a:cubicBezTo>
                    <a:pt x="1146" y="684"/>
                    <a:pt x="1125" y="675"/>
                    <a:pt x="1113" y="672"/>
                  </a:cubicBezTo>
                  <a:cubicBezTo>
                    <a:pt x="1113" y="671"/>
                    <a:pt x="1113" y="671"/>
                    <a:pt x="1113" y="671"/>
                  </a:cubicBezTo>
                  <a:cubicBezTo>
                    <a:pt x="1113" y="671"/>
                    <a:pt x="1113" y="670"/>
                    <a:pt x="1113" y="670"/>
                  </a:cubicBezTo>
                  <a:cubicBezTo>
                    <a:pt x="1113" y="670"/>
                    <a:pt x="1113" y="669"/>
                    <a:pt x="1113" y="668"/>
                  </a:cubicBezTo>
                  <a:cubicBezTo>
                    <a:pt x="1113" y="668"/>
                    <a:pt x="1113" y="667"/>
                    <a:pt x="1113" y="667"/>
                  </a:cubicBezTo>
                  <a:cubicBezTo>
                    <a:pt x="1113" y="666"/>
                    <a:pt x="1113" y="665"/>
                    <a:pt x="1113" y="665"/>
                  </a:cubicBezTo>
                  <a:cubicBezTo>
                    <a:pt x="1113" y="664"/>
                    <a:pt x="1113" y="663"/>
                    <a:pt x="1113" y="663"/>
                  </a:cubicBezTo>
                  <a:cubicBezTo>
                    <a:pt x="1113" y="661"/>
                    <a:pt x="1113" y="660"/>
                    <a:pt x="1113" y="658"/>
                  </a:cubicBezTo>
                  <a:cubicBezTo>
                    <a:pt x="1113" y="657"/>
                    <a:pt x="1114" y="655"/>
                    <a:pt x="1114" y="654"/>
                  </a:cubicBezTo>
                  <a:cubicBezTo>
                    <a:pt x="1114" y="653"/>
                    <a:pt x="1115" y="651"/>
                    <a:pt x="1115" y="650"/>
                  </a:cubicBezTo>
                  <a:cubicBezTo>
                    <a:pt x="1115" y="648"/>
                    <a:pt x="1116" y="647"/>
                    <a:pt x="1116" y="646"/>
                  </a:cubicBezTo>
                  <a:cubicBezTo>
                    <a:pt x="1116" y="646"/>
                    <a:pt x="1117" y="646"/>
                    <a:pt x="1117" y="646"/>
                  </a:cubicBezTo>
                  <a:cubicBezTo>
                    <a:pt x="1138" y="642"/>
                    <a:pt x="1134" y="627"/>
                    <a:pt x="1124" y="611"/>
                  </a:cubicBezTo>
                  <a:cubicBezTo>
                    <a:pt x="1121" y="627"/>
                    <a:pt x="1107" y="628"/>
                    <a:pt x="1114" y="646"/>
                  </a:cubicBezTo>
                  <a:cubicBezTo>
                    <a:pt x="1113" y="647"/>
                    <a:pt x="1113" y="648"/>
                    <a:pt x="1113" y="649"/>
                  </a:cubicBezTo>
                  <a:cubicBezTo>
                    <a:pt x="1112" y="650"/>
                    <a:pt x="1112" y="652"/>
                    <a:pt x="1111" y="653"/>
                  </a:cubicBezTo>
                  <a:cubicBezTo>
                    <a:pt x="1111" y="655"/>
                    <a:pt x="1111" y="656"/>
                    <a:pt x="1111" y="658"/>
                  </a:cubicBezTo>
                  <a:cubicBezTo>
                    <a:pt x="1110" y="659"/>
                    <a:pt x="1110" y="661"/>
                    <a:pt x="1110" y="662"/>
                  </a:cubicBezTo>
                  <a:cubicBezTo>
                    <a:pt x="1110" y="663"/>
                    <a:pt x="1110" y="664"/>
                    <a:pt x="1110" y="665"/>
                  </a:cubicBezTo>
                  <a:cubicBezTo>
                    <a:pt x="1110" y="665"/>
                    <a:pt x="1110" y="666"/>
                    <a:pt x="1110" y="667"/>
                  </a:cubicBezTo>
                  <a:cubicBezTo>
                    <a:pt x="1110" y="667"/>
                    <a:pt x="1110" y="668"/>
                    <a:pt x="1110" y="669"/>
                  </a:cubicBezTo>
                  <a:cubicBezTo>
                    <a:pt x="1110" y="669"/>
                    <a:pt x="1110" y="670"/>
                    <a:pt x="1110" y="670"/>
                  </a:cubicBezTo>
                  <a:cubicBezTo>
                    <a:pt x="1110" y="671"/>
                    <a:pt x="1110" y="671"/>
                    <a:pt x="1110" y="671"/>
                  </a:cubicBezTo>
                  <a:cubicBezTo>
                    <a:pt x="1109" y="670"/>
                    <a:pt x="1108" y="670"/>
                    <a:pt x="1108" y="670"/>
                  </a:cubicBezTo>
                  <a:cubicBezTo>
                    <a:pt x="1107" y="670"/>
                    <a:pt x="1107" y="670"/>
                    <a:pt x="1107" y="670"/>
                  </a:cubicBezTo>
                  <a:cubicBezTo>
                    <a:pt x="1107" y="669"/>
                    <a:pt x="1106" y="668"/>
                    <a:pt x="1106" y="668"/>
                  </a:cubicBezTo>
                  <a:cubicBezTo>
                    <a:pt x="1106" y="667"/>
                    <a:pt x="1105" y="666"/>
                    <a:pt x="1105" y="666"/>
                  </a:cubicBezTo>
                  <a:cubicBezTo>
                    <a:pt x="1104" y="664"/>
                    <a:pt x="1104" y="663"/>
                    <a:pt x="1103" y="662"/>
                  </a:cubicBezTo>
                  <a:cubicBezTo>
                    <a:pt x="1103" y="661"/>
                    <a:pt x="1102" y="661"/>
                    <a:pt x="1102" y="660"/>
                  </a:cubicBezTo>
                  <a:cubicBezTo>
                    <a:pt x="1102" y="659"/>
                    <a:pt x="1101" y="659"/>
                    <a:pt x="1101" y="658"/>
                  </a:cubicBezTo>
                  <a:cubicBezTo>
                    <a:pt x="1101" y="657"/>
                    <a:pt x="1100" y="656"/>
                    <a:pt x="1100" y="654"/>
                  </a:cubicBezTo>
                  <a:cubicBezTo>
                    <a:pt x="1100" y="653"/>
                    <a:pt x="1099" y="652"/>
                    <a:pt x="1099" y="651"/>
                  </a:cubicBezTo>
                  <a:cubicBezTo>
                    <a:pt x="1099" y="650"/>
                    <a:pt x="1098" y="649"/>
                    <a:pt x="1098" y="648"/>
                  </a:cubicBezTo>
                  <a:cubicBezTo>
                    <a:pt x="1097" y="646"/>
                    <a:pt x="1097" y="644"/>
                    <a:pt x="1097" y="643"/>
                  </a:cubicBezTo>
                  <a:cubicBezTo>
                    <a:pt x="1096" y="641"/>
                    <a:pt x="1096" y="640"/>
                    <a:pt x="1096" y="639"/>
                  </a:cubicBezTo>
                  <a:cubicBezTo>
                    <a:pt x="1096" y="638"/>
                    <a:pt x="1096" y="638"/>
                    <a:pt x="1096" y="638"/>
                  </a:cubicBezTo>
                  <a:cubicBezTo>
                    <a:pt x="1096" y="638"/>
                    <a:pt x="1096" y="638"/>
                    <a:pt x="1096" y="639"/>
                  </a:cubicBezTo>
                  <a:cubicBezTo>
                    <a:pt x="1096" y="640"/>
                    <a:pt x="1096" y="640"/>
                    <a:pt x="1096" y="641"/>
                  </a:cubicBezTo>
                  <a:cubicBezTo>
                    <a:pt x="1096" y="641"/>
                    <a:pt x="1095" y="642"/>
                    <a:pt x="1096" y="643"/>
                  </a:cubicBezTo>
                  <a:cubicBezTo>
                    <a:pt x="1096" y="644"/>
                    <a:pt x="1095" y="646"/>
                    <a:pt x="1096" y="648"/>
                  </a:cubicBezTo>
                  <a:cubicBezTo>
                    <a:pt x="1096" y="649"/>
                    <a:pt x="1096" y="650"/>
                    <a:pt x="1096" y="652"/>
                  </a:cubicBezTo>
                  <a:cubicBezTo>
                    <a:pt x="1096" y="652"/>
                    <a:pt x="1096" y="653"/>
                    <a:pt x="1096" y="653"/>
                  </a:cubicBezTo>
                  <a:cubicBezTo>
                    <a:pt x="1097" y="654"/>
                    <a:pt x="1097" y="655"/>
                    <a:pt x="1097" y="655"/>
                  </a:cubicBezTo>
                  <a:cubicBezTo>
                    <a:pt x="1097" y="657"/>
                    <a:pt x="1098" y="658"/>
                    <a:pt x="1098" y="659"/>
                  </a:cubicBezTo>
                  <a:cubicBezTo>
                    <a:pt x="1099" y="660"/>
                    <a:pt x="1099" y="660"/>
                    <a:pt x="1099" y="661"/>
                  </a:cubicBezTo>
                  <a:cubicBezTo>
                    <a:pt x="1099" y="661"/>
                    <a:pt x="1099" y="661"/>
                    <a:pt x="1099" y="662"/>
                  </a:cubicBezTo>
                  <a:cubicBezTo>
                    <a:pt x="1097" y="659"/>
                    <a:pt x="1095" y="655"/>
                    <a:pt x="1091" y="652"/>
                  </a:cubicBezTo>
                  <a:cubicBezTo>
                    <a:pt x="1091" y="652"/>
                    <a:pt x="1091" y="652"/>
                    <a:pt x="1091" y="652"/>
                  </a:cubicBezTo>
                  <a:cubicBezTo>
                    <a:pt x="1091" y="652"/>
                    <a:pt x="1091" y="652"/>
                    <a:pt x="1091" y="652"/>
                  </a:cubicBezTo>
                  <a:cubicBezTo>
                    <a:pt x="1082" y="642"/>
                    <a:pt x="1069" y="630"/>
                    <a:pt x="1051" y="622"/>
                  </a:cubicBezTo>
                  <a:cubicBezTo>
                    <a:pt x="1067" y="633"/>
                    <a:pt x="1076" y="647"/>
                    <a:pt x="1080" y="656"/>
                  </a:cubicBezTo>
                  <a:cubicBezTo>
                    <a:pt x="1073" y="659"/>
                    <a:pt x="1066" y="662"/>
                    <a:pt x="1066" y="668"/>
                  </a:cubicBezTo>
                  <a:cubicBezTo>
                    <a:pt x="1061" y="669"/>
                    <a:pt x="1056" y="669"/>
                    <a:pt x="1050" y="669"/>
                  </a:cubicBezTo>
                  <a:cubicBezTo>
                    <a:pt x="1048" y="659"/>
                    <a:pt x="1047" y="649"/>
                    <a:pt x="1045" y="639"/>
                  </a:cubicBezTo>
                  <a:close/>
                  <a:moveTo>
                    <a:pt x="1166" y="573"/>
                  </a:moveTo>
                  <a:cubicBezTo>
                    <a:pt x="1160" y="569"/>
                    <a:pt x="1154" y="566"/>
                    <a:pt x="1148" y="563"/>
                  </a:cubicBezTo>
                  <a:cubicBezTo>
                    <a:pt x="1156" y="565"/>
                    <a:pt x="1160" y="567"/>
                    <a:pt x="1166" y="573"/>
                  </a:cubicBezTo>
                  <a:close/>
                  <a:moveTo>
                    <a:pt x="986" y="706"/>
                  </a:moveTo>
                  <a:cubicBezTo>
                    <a:pt x="993" y="706"/>
                    <a:pt x="1002" y="705"/>
                    <a:pt x="1011" y="704"/>
                  </a:cubicBezTo>
                  <a:cubicBezTo>
                    <a:pt x="1012" y="704"/>
                    <a:pt x="1012" y="704"/>
                    <a:pt x="1012" y="704"/>
                  </a:cubicBezTo>
                  <a:cubicBezTo>
                    <a:pt x="1014" y="705"/>
                    <a:pt x="1015" y="707"/>
                    <a:pt x="1017" y="708"/>
                  </a:cubicBezTo>
                  <a:cubicBezTo>
                    <a:pt x="1019" y="709"/>
                    <a:pt x="1021" y="711"/>
                    <a:pt x="1023" y="712"/>
                  </a:cubicBezTo>
                  <a:cubicBezTo>
                    <a:pt x="1028" y="715"/>
                    <a:pt x="1032" y="718"/>
                    <a:pt x="1037" y="720"/>
                  </a:cubicBezTo>
                  <a:cubicBezTo>
                    <a:pt x="1038" y="721"/>
                    <a:pt x="1040" y="722"/>
                    <a:pt x="1041" y="723"/>
                  </a:cubicBezTo>
                  <a:cubicBezTo>
                    <a:pt x="1041" y="723"/>
                    <a:pt x="1041" y="723"/>
                    <a:pt x="1040" y="723"/>
                  </a:cubicBezTo>
                  <a:cubicBezTo>
                    <a:pt x="1040" y="723"/>
                    <a:pt x="1040" y="723"/>
                    <a:pt x="1039" y="723"/>
                  </a:cubicBezTo>
                  <a:cubicBezTo>
                    <a:pt x="1039" y="723"/>
                    <a:pt x="1039" y="723"/>
                    <a:pt x="1038" y="723"/>
                  </a:cubicBezTo>
                  <a:cubicBezTo>
                    <a:pt x="1038" y="723"/>
                    <a:pt x="1038" y="724"/>
                    <a:pt x="1037" y="724"/>
                  </a:cubicBezTo>
                  <a:cubicBezTo>
                    <a:pt x="1035" y="725"/>
                    <a:pt x="1032" y="727"/>
                    <a:pt x="1029" y="729"/>
                  </a:cubicBezTo>
                  <a:cubicBezTo>
                    <a:pt x="1026" y="730"/>
                    <a:pt x="1023" y="732"/>
                    <a:pt x="1020" y="734"/>
                  </a:cubicBezTo>
                  <a:cubicBezTo>
                    <a:pt x="1021" y="733"/>
                    <a:pt x="1021" y="733"/>
                    <a:pt x="1021" y="733"/>
                  </a:cubicBezTo>
                  <a:cubicBezTo>
                    <a:pt x="1018" y="731"/>
                    <a:pt x="1018" y="731"/>
                    <a:pt x="1018" y="731"/>
                  </a:cubicBezTo>
                  <a:cubicBezTo>
                    <a:pt x="1006" y="722"/>
                    <a:pt x="989" y="727"/>
                    <a:pt x="984" y="742"/>
                  </a:cubicBezTo>
                  <a:cubicBezTo>
                    <a:pt x="996" y="743"/>
                    <a:pt x="1015" y="753"/>
                    <a:pt x="1020" y="737"/>
                  </a:cubicBezTo>
                  <a:cubicBezTo>
                    <a:pt x="1020" y="737"/>
                    <a:pt x="1020" y="737"/>
                    <a:pt x="1020" y="737"/>
                  </a:cubicBezTo>
                  <a:cubicBezTo>
                    <a:pt x="1024" y="735"/>
                    <a:pt x="1027" y="733"/>
                    <a:pt x="1030" y="731"/>
                  </a:cubicBezTo>
                  <a:cubicBezTo>
                    <a:pt x="1033" y="729"/>
                    <a:pt x="1036" y="727"/>
                    <a:pt x="1038" y="726"/>
                  </a:cubicBezTo>
                  <a:cubicBezTo>
                    <a:pt x="1039" y="726"/>
                    <a:pt x="1039" y="726"/>
                    <a:pt x="1039" y="726"/>
                  </a:cubicBezTo>
                  <a:cubicBezTo>
                    <a:pt x="1040" y="726"/>
                    <a:pt x="1040" y="725"/>
                    <a:pt x="1040" y="725"/>
                  </a:cubicBezTo>
                  <a:cubicBezTo>
                    <a:pt x="1040" y="725"/>
                    <a:pt x="1041" y="725"/>
                    <a:pt x="1041" y="725"/>
                  </a:cubicBezTo>
                  <a:cubicBezTo>
                    <a:pt x="1041" y="725"/>
                    <a:pt x="1041" y="725"/>
                    <a:pt x="1042" y="725"/>
                  </a:cubicBezTo>
                  <a:cubicBezTo>
                    <a:pt x="1042" y="725"/>
                    <a:pt x="1043" y="724"/>
                    <a:pt x="1043" y="724"/>
                  </a:cubicBezTo>
                  <a:cubicBezTo>
                    <a:pt x="1046" y="726"/>
                    <a:pt x="1048" y="727"/>
                    <a:pt x="1050" y="729"/>
                  </a:cubicBezTo>
                  <a:cubicBezTo>
                    <a:pt x="1053" y="730"/>
                    <a:pt x="1055" y="731"/>
                    <a:pt x="1057" y="733"/>
                  </a:cubicBezTo>
                  <a:cubicBezTo>
                    <a:pt x="1058" y="734"/>
                    <a:pt x="1060" y="735"/>
                    <a:pt x="1062" y="736"/>
                  </a:cubicBezTo>
                  <a:cubicBezTo>
                    <a:pt x="1063" y="737"/>
                    <a:pt x="1063" y="737"/>
                    <a:pt x="1064" y="738"/>
                  </a:cubicBezTo>
                  <a:cubicBezTo>
                    <a:pt x="1065" y="738"/>
                    <a:pt x="1066" y="739"/>
                    <a:pt x="1066" y="739"/>
                  </a:cubicBezTo>
                  <a:cubicBezTo>
                    <a:pt x="1068" y="740"/>
                    <a:pt x="1069" y="741"/>
                    <a:pt x="1070" y="741"/>
                  </a:cubicBezTo>
                  <a:cubicBezTo>
                    <a:pt x="1071" y="742"/>
                    <a:pt x="1071" y="742"/>
                    <a:pt x="1072" y="742"/>
                  </a:cubicBezTo>
                  <a:cubicBezTo>
                    <a:pt x="1072" y="744"/>
                    <a:pt x="1073" y="746"/>
                    <a:pt x="1074" y="747"/>
                  </a:cubicBezTo>
                  <a:cubicBezTo>
                    <a:pt x="1074" y="748"/>
                    <a:pt x="1074" y="748"/>
                    <a:pt x="1074" y="748"/>
                  </a:cubicBezTo>
                  <a:cubicBezTo>
                    <a:pt x="1065" y="744"/>
                    <a:pt x="1051" y="745"/>
                    <a:pt x="1043" y="749"/>
                  </a:cubicBezTo>
                  <a:cubicBezTo>
                    <a:pt x="1051" y="751"/>
                    <a:pt x="1055" y="751"/>
                    <a:pt x="1060" y="756"/>
                  </a:cubicBezTo>
                  <a:cubicBezTo>
                    <a:pt x="1064" y="760"/>
                    <a:pt x="1071" y="770"/>
                    <a:pt x="1077" y="762"/>
                  </a:cubicBezTo>
                  <a:cubicBezTo>
                    <a:pt x="1077" y="763"/>
                    <a:pt x="1077" y="763"/>
                    <a:pt x="1077" y="763"/>
                  </a:cubicBezTo>
                  <a:cubicBezTo>
                    <a:pt x="1078" y="763"/>
                    <a:pt x="1079" y="763"/>
                    <a:pt x="1080" y="763"/>
                  </a:cubicBezTo>
                  <a:cubicBezTo>
                    <a:pt x="1084" y="776"/>
                    <a:pt x="1087" y="789"/>
                    <a:pt x="1089" y="801"/>
                  </a:cubicBezTo>
                  <a:cubicBezTo>
                    <a:pt x="1089" y="801"/>
                    <a:pt x="1088" y="800"/>
                    <a:pt x="1088" y="800"/>
                  </a:cubicBezTo>
                  <a:cubicBezTo>
                    <a:pt x="1088" y="800"/>
                    <a:pt x="1087" y="800"/>
                    <a:pt x="1086" y="799"/>
                  </a:cubicBezTo>
                  <a:cubicBezTo>
                    <a:pt x="1085" y="799"/>
                    <a:pt x="1084" y="799"/>
                    <a:pt x="1083" y="798"/>
                  </a:cubicBezTo>
                  <a:cubicBezTo>
                    <a:pt x="1083" y="798"/>
                    <a:pt x="1082" y="798"/>
                    <a:pt x="1081" y="798"/>
                  </a:cubicBezTo>
                  <a:cubicBezTo>
                    <a:pt x="1081" y="798"/>
                    <a:pt x="1081" y="797"/>
                    <a:pt x="1080" y="797"/>
                  </a:cubicBezTo>
                  <a:cubicBezTo>
                    <a:pt x="1081" y="797"/>
                    <a:pt x="1081" y="797"/>
                    <a:pt x="1081" y="797"/>
                  </a:cubicBezTo>
                  <a:cubicBezTo>
                    <a:pt x="1079" y="795"/>
                    <a:pt x="1078" y="794"/>
                    <a:pt x="1076" y="793"/>
                  </a:cubicBezTo>
                  <a:cubicBezTo>
                    <a:pt x="1066" y="783"/>
                    <a:pt x="1057" y="775"/>
                    <a:pt x="1051" y="771"/>
                  </a:cubicBezTo>
                  <a:cubicBezTo>
                    <a:pt x="1026" y="757"/>
                    <a:pt x="988" y="754"/>
                    <a:pt x="959" y="757"/>
                  </a:cubicBezTo>
                  <a:cubicBezTo>
                    <a:pt x="957" y="751"/>
                    <a:pt x="949" y="747"/>
                    <a:pt x="943" y="743"/>
                  </a:cubicBezTo>
                  <a:cubicBezTo>
                    <a:pt x="934" y="760"/>
                    <a:pt x="937" y="771"/>
                    <a:pt x="956" y="770"/>
                  </a:cubicBezTo>
                  <a:cubicBezTo>
                    <a:pt x="956" y="770"/>
                    <a:pt x="956" y="770"/>
                    <a:pt x="957" y="770"/>
                  </a:cubicBezTo>
                  <a:cubicBezTo>
                    <a:pt x="957" y="771"/>
                    <a:pt x="958" y="772"/>
                    <a:pt x="958" y="773"/>
                  </a:cubicBezTo>
                  <a:cubicBezTo>
                    <a:pt x="959" y="774"/>
                    <a:pt x="959" y="775"/>
                    <a:pt x="960" y="775"/>
                  </a:cubicBezTo>
                  <a:cubicBezTo>
                    <a:pt x="960" y="776"/>
                    <a:pt x="961" y="777"/>
                    <a:pt x="961" y="778"/>
                  </a:cubicBezTo>
                  <a:cubicBezTo>
                    <a:pt x="961" y="779"/>
                    <a:pt x="962" y="780"/>
                    <a:pt x="962" y="781"/>
                  </a:cubicBezTo>
                  <a:cubicBezTo>
                    <a:pt x="962" y="781"/>
                    <a:pt x="963" y="782"/>
                    <a:pt x="963" y="783"/>
                  </a:cubicBezTo>
                  <a:cubicBezTo>
                    <a:pt x="963" y="783"/>
                    <a:pt x="963" y="783"/>
                    <a:pt x="963" y="783"/>
                  </a:cubicBezTo>
                  <a:cubicBezTo>
                    <a:pt x="963" y="784"/>
                    <a:pt x="963" y="784"/>
                    <a:pt x="963" y="784"/>
                  </a:cubicBezTo>
                  <a:cubicBezTo>
                    <a:pt x="963" y="784"/>
                    <a:pt x="964" y="784"/>
                    <a:pt x="964" y="785"/>
                  </a:cubicBezTo>
                  <a:cubicBezTo>
                    <a:pt x="964" y="785"/>
                    <a:pt x="964" y="785"/>
                    <a:pt x="964" y="785"/>
                  </a:cubicBezTo>
                  <a:cubicBezTo>
                    <a:pt x="964" y="786"/>
                    <a:pt x="964" y="787"/>
                    <a:pt x="963" y="788"/>
                  </a:cubicBezTo>
                  <a:cubicBezTo>
                    <a:pt x="963" y="790"/>
                    <a:pt x="963" y="792"/>
                    <a:pt x="962" y="793"/>
                  </a:cubicBezTo>
                  <a:cubicBezTo>
                    <a:pt x="962" y="795"/>
                    <a:pt x="961" y="797"/>
                    <a:pt x="961" y="799"/>
                  </a:cubicBezTo>
                  <a:cubicBezTo>
                    <a:pt x="960" y="801"/>
                    <a:pt x="960" y="802"/>
                    <a:pt x="959" y="804"/>
                  </a:cubicBezTo>
                  <a:cubicBezTo>
                    <a:pt x="959" y="806"/>
                    <a:pt x="959" y="808"/>
                    <a:pt x="958" y="810"/>
                  </a:cubicBezTo>
                  <a:cubicBezTo>
                    <a:pt x="958" y="812"/>
                    <a:pt x="958" y="814"/>
                    <a:pt x="958" y="816"/>
                  </a:cubicBezTo>
                  <a:cubicBezTo>
                    <a:pt x="958" y="817"/>
                    <a:pt x="958" y="819"/>
                    <a:pt x="958" y="821"/>
                  </a:cubicBezTo>
                  <a:cubicBezTo>
                    <a:pt x="958" y="823"/>
                    <a:pt x="958" y="824"/>
                    <a:pt x="958" y="826"/>
                  </a:cubicBezTo>
                  <a:cubicBezTo>
                    <a:pt x="958" y="826"/>
                    <a:pt x="958" y="826"/>
                    <a:pt x="958" y="827"/>
                  </a:cubicBezTo>
                  <a:cubicBezTo>
                    <a:pt x="958" y="827"/>
                    <a:pt x="959" y="827"/>
                    <a:pt x="959" y="828"/>
                  </a:cubicBezTo>
                  <a:cubicBezTo>
                    <a:pt x="959" y="828"/>
                    <a:pt x="959" y="829"/>
                    <a:pt x="959" y="830"/>
                  </a:cubicBezTo>
                  <a:cubicBezTo>
                    <a:pt x="960" y="830"/>
                    <a:pt x="960" y="831"/>
                    <a:pt x="960" y="831"/>
                  </a:cubicBezTo>
                  <a:cubicBezTo>
                    <a:pt x="960" y="832"/>
                    <a:pt x="961" y="832"/>
                    <a:pt x="961" y="832"/>
                  </a:cubicBezTo>
                  <a:cubicBezTo>
                    <a:pt x="961" y="833"/>
                    <a:pt x="962" y="834"/>
                    <a:pt x="962" y="834"/>
                  </a:cubicBezTo>
                  <a:cubicBezTo>
                    <a:pt x="962" y="834"/>
                    <a:pt x="963" y="835"/>
                    <a:pt x="963" y="835"/>
                  </a:cubicBezTo>
                  <a:cubicBezTo>
                    <a:pt x="963" y="835"/>
                    <a:pt x="962" y="834"/>
                    <a:pt x="962" y="834"/>
                  </a:cubicBezTo>
                  <a:cubicBezTo>
                    <a:pt x="962" y="833"/>
                    <a:pt x="962" y="833"/>
                    <a:pt x="962" y="832"/>
                  </a:cubicBezTo>
                  <a:cubicBezTo>
                    <a:pt x="962" y="831"/>
                    <a:pt x="961" y="830"/>
                    <a:pt x="961" y="829"/>
                  </a:cubicBezTo>
                  <a:cubicBezTo>
                    <a:pt x="961" y="828"/>
                    <a:pt x="961" y="828"/>
                    <a:pt x="961" y="827"/>
                  </a:cubicBezTo>
                  <a:cubicBezTo>
                    <a:pt x="961" y="827"/>
                    <a:pt x="961" y="826"/>
                    <a:pt x="961" y="825"/>
                  </a:cubicBezTo>
                  <a:cubicBezTo>
                    <a:pt x="960" y="824"/>
                    <a:pt x="960" y="822"/>
                    <a:pt x="960" y="821"/>
                  </a:cubicBezTo>
                  <a:cubicBezTo>
                    <a:pt x="960" y="819"/>
                    <a:pt x="960" y="818"/>
                    <a:pt x="960" y="816"/>
                  </a:cubicBezTo>
                  <a:cubicBezTo>
                    <a:pt x="960" y="812"/>
                    <a:pt x="961" y="809"/>
                    <a:pt x="962" y="805"/>
                  </a:cubicBezTo>
                  <a:cubicBezTo>
                    <a:pt x="962" y="803"/>
                    <a:pt x="963" y="801"/>
                    <a:pt x="963" y="799"/>
                  </a:cubicBezTo>
                  <a:cubicBezTo>
                    <a:pt x="964" y="797"/>
                    <a:pt x="964" y="796"/>
                    <a:pt x="965" y="794"/>
                  </a:cubicBezTo>
                  <a:cubicBezTo>
                    <a:pt x="965" y="792"/>
                    <a:pt x="965" y="790"/>
                    <a:pt x="966" y="789"/>
                  </a:cubicBezTo>
                  <a:cubicBezTo>
                    <a:pt x="966" y="787"/>
                    <a:pt x="966" y="786"/>
                    <a:pt x="967" y="784"/>
                  </a:cubicBezTo>
                  <a:cubicBezTo>
                    <a:pt x="967" y="784"/>
                    <a:pt x="967" y="783"/>
                    <a:pt x="967" y="783"/>
                  </a:cubicBezTo>
                  <a:cubicBezTo>
                    <a:pt x="967" y="783"/>
                    <a:pt x="967" y="782"/>
                    <a:pt x="967" y="782"/>
                  </a:cubicBezTo>
                  <a:cubicBezTo>
                    <a:pt x="967" y="781"/>
                    <a:pt x="967" y="781"/>
                    <a:pt x="967" y="780"/>
                  </a:cubicBezTo>
                  <a:cubicBezTo>
                    <a:pt x="967" y="779"/>
                    <a:pt x="967" y="778"/>
                    <a:pt x="966" y="777"/>
                  </a:cubicBezTo>
                  <a:cubicBezTo>
                    <a:pt x="966" y="776"/>
                    <a:pt x="966" y="776"/>
                    <a:pt x="966" y="775"/>
                  </a:cubicBezTo>
                  <a:cubicBezTo>
                    <a:pt x="966" y="775"/>
                    <a:pt x="966" y="774"/>
                    <a:pt x="966" y="774"/>
                  </a:cubicBezTo>
                  <a:cubicBezTo>
                    <a:pt x="966" y="774"/>
                    <a:pt x="966" y="775"/>
                    <a:pt x="966" y="775"/>
                  </a:cubicBezTo>
                  <a:cubicBezTo>
                    <a:pt x="966" y="776"/>
                    <a:pt x="966" y="776"/>
                    <a:pt x="966" y="777"/>
                  </a:cubicBezTo>
                  <a:cubicBezTo>
                    <a:pt x="965" y="778"/>
                    <a:pt x="965" y="779"/>
                    <a:pt x="965" y="780"/>
                  </a:cubicBezTo>
                  <a:cubicBezTo>
                    <a:pt x="965" y="780"/>
                    <a:pt x="965" y="780"/>
                    <a:pt x="965" y="781"/>
                  </a:cubicBezTo>
                  <a:cubicBezTo>
                    <a:pt x="965" y="780"/>
                    <a:pt x="965" y="780"/>
                    <a:pt x="964" y="780"/>
                  </a:cubicBezTo>
                  <a:cubicBezTo>
                    <a:pt x="964" y="779"/>
                    <a:pt x="964" y="778"/>
                    <a:pt x="963" y="777"/>
                  </a:cubicBezTo>
                  <a:cubicBezTo>
                    <a:pt x="963" y="776"/>
                    <a:pt x="962" y="775"/>
                    <a:pt x="962" y="774"/>
                  </a:cubicBezTo>
                  <a:cubicBezTo>
                    <a:pt x="962" y="773"/>
                    <a:pt x="961" y="772"/>
                    <a:pt x="960" y="772"/>
                  </a:cubicBezTo>
                  <a:cubicBezTo>
                    <a:pt x="960" y="771"/>
                    <a:pt x="960" y="770"/>
                    <a:pt x="959" y="770"/>
                  </a:cubicBezTo>
                  <a:cubicBezTo>
                    <a:pt x="959" y="770"/>
                    <a:pt x="959" y="770"/>
                    <a:pt x="959" y="770"/>
                  </a:cubicBezTo>
                  <a:cubicBezTo>
                    <a:pt x="958" y="769"/>
                    <a:pt x="958" y="769"/>
                    <a:pt x="958" y="769"/>
                  </a:cubicBezTo>
                  <a:cubicBezTo>
                    <a:pt x="961" y="764"/>
                    <a:pt x="961" y="760"/>
                    <a:pt x="960" y="757"/>
                  </a:cubicBezTo>
                  <a:cubicBezTo>
                    <a:pt x="1030" y="770"/>
                    <a:pt x="1042" y="783"/>
                    <a:pt x="1042" y="783"/>
                  </a:cubicBezTo>
                  <a:cubicBezTo>
                    <a:pt x="1042" y="783"/>
                    <a:pt x="995" y="795"/>
                    <a:pt x="987" y="824"/>
                  </a:cubicBezTo>
                  <a:cubicBezTo>
                    <a:pt x="998" y="803"/>
                    <a:pt x="1041" y="796"/>
                    <a:pt x="1051" y="795"/>
                  </a:cubicBezTo>
                  <a:cubicBezTo>
                    <a:pt x="1050" y="796"/>
                    <a:pt x="1048" y="796"/>
                    <a:pt x="1046" y="797"/>
                  </a:cubicBezTo>
                  <a:cubicBezTo>
                    <a:pt x="1050" y="805"/>
                    <a:pt x="1056" y="807"/>
                    <a:pt x="1063" y="806"/>
                  </a:cubicBezTo>
                  <a:cubicBezTo>
                    <a:pt x="1067" y="810"/>
                    <a:pt x="1071" y="816"/>
                    <a:pt x="1075" y="823"/>
                  </a:cubicBezTo>
                  <a:cubicBezTo>
                    <a:pt x="1068" y="832"/>
                    <a:pt x="1062" y="845"/>
                    <a:pt x="1060" y="853"/>
                  </a:cubicBezTo>
                  <a:cubicBezTo>
                    <a:pt x="1066" y="849"/>
                    <a:pt x="1074" y="848"/>
                    <a:pt x="1083" y="847"/>
                  </a:cubicBezTo>
                  <a:cubicBezTo>
                    <a:pt x="1083" y="848"/>
                    <a:pt x="1083" y="850"/>
                    <a:pt x="1083" y="851"/>
                  </a:cubicBezTo>
                  <a:cubicBezTo>
                    <a:pt x="1082" y="850"/>
                    <a:pt x="1082" y="849"/>
                    <a:pt x="1081" y="848"/>
                  </a:cubicBezTo>
                  <a:cubicBezTo>
                    <a:pt x="1077" y="855"/>
                    <a:pt x="1077" y="862"/>
                    <a:pt x="1080" y="868"/>
                  </a:cubicBezTo>
                  <a:cubicBezTo>
                    <a:pt x="1074" y="886"/>
                    <a:pt x="1064" y="911"/>
                    <a:pt x="1063" y="919"/>
                  </a:cubicBezTo>
                  <a:cubicBezTo>
                    <a:pt x="1061" y="918"/>
                    <a:pt x="1060" y="917"/>
                    <a:pt x="1058" y="916"/>
                  </a:cubicBezTo>
                  <a:cubicBezTo>
                    <a:pt x="1056" y="914"/>
                    <a:pt x="1054" y="912"/>
                    <a:pt x="1052" y="911"/>
                  </a:cubicBezTo>
                  <a:cubicBezTo>
                    <a:pt x="1048" y="908"/>
                    <a:pt x="1043" y="905"/>
                    <a:pt x="1039" y="902"/>
                  </a:cubicBezTo>
                  <a:cubicBezTo>
                    <a:pt x="1032" y="897"/>
                    <a:pt x="1024" y="893"/>
                    <a:pt x="1017" y="888"/>
                  </a:cubicBezTo>
                  <a:cubicBezTo>
                    <a:pt x="1017" y="887"/>
                    <a:pt x="1017" y="887"/>
                    <a:pt x="1017" y="886"/>
                  </a:cubicBezTo>
                  <a:cubicBezTo>
                    <a:pt x="1017" y="886"/>
                    <a:pt x="1016" y="885"/>
                    <a:pt x="1016" y="885"/>
                  </a:cubicBezTo>
                  <a:cubicBezTo>
                    <a:pt x="1016" y="884"/>
                    <a:pt x="1016" y="884"/>
                    <a:pt x="1016" y="884"/>
                  </a:cubicBezTo>
                  <a:cubicBezTo>
                    <a:pt x="1016" y="883"/>
                    <a:pt x="1016" y="883"/>
                    <a:pt x="1015" y="882"/>
                  </a:cubicBezTo>
                  <a:cubicBezTo>
                    <a:pt x="1015" y="882"/>
                    <a:pt x="1015" y="882"/>
                    <a:pt x="1015" y="882"/>
                  </a:cubicBezTo>
                  <a:cubicBezTo>
                    <a:pt x="1015" y="881"/>
                    <a:pt x="1015" y="881"/>
                    <a:pt x="1015" y="881"/>
                  </a:cubicBezTo>
                  <a:cubicBezTo>
                    <a:pt x="1014" y="880"/>
                    <a:pt x="1014" y="880"/>
                    <a:pt x="1014" y="879"/>
                  </a:cubicBezTo>
                  <a:cubicBezTo>
                    <a:pt x="1014" y="879"/>
                    <a:pt x="1014" y="878"/>
                    <a:pt x="1013" y="878"/>
                  </a:cubicBezTo>
                  <a:cubicBezTo>
                    <a:pt x="1013" y="877"/>
                    <a:pt x="1013" y="877"/>
                    <a:pt x="1013" y="877"/>
                  </a:cubicBezTo>
                  <a:cubicBezTo>
                    <a:pt x="1013" y="876"/>
                    <a:pt x="1013" y="876"/>
                    <a:pt x="1013" y="876"/>
                  </a:cubicBezTo>
                  <a:cubicBezTo>
                    <a:pt x="1012" y="875"/>
                    <a:pt x="1012" y="875"/>
                    <a:pt x="1012" y="874"/>
                  </a:cubicBezTo>
                  <a:cubicBezTo>
                    <a:pt x="1012" y="873"/>
                    <a:pt x="1011" y="871"/>
                    <a:pt x="1011" y="870"/>
                  </a:cubicBezTo>
                  <a:cubicBezTo>
                    <a:pt x="1011" y="868"/>
                    <a:pt x="1010" y="867"/>
                    <a:pt x="1010" y="866"/>
                  </a:cubicBezTo>
                  <a:cubicBezTo>
                    <a:pt x="1010" y="864"/>
                    <a:pt x="1010" y="863"/>
                    <a:pt x="1010" y="861"/>
                  </a:cubicBezTo>
                  <a:cubicBezTo>
                    <a:pt x="1010" y="860"/>
                    <a:pt x="1010" y="859"/>
                    <a:pt x="1010" y="858"/>
                  </a:cubicBezTo>
                  <a:cubicBezTo>
                    <a:pt x="1016" y="855"/>
                    <a:pt x="1023" y="850"/>
                    <a:pt x="1024" y="844"/>
                  </a:cubicBezTo>
                  <a:cubicBezTo>
                    <a:pt x="1025" y="836"/>
                    <a:pt x="1017" y="831"/>
                    <a:pt x="1012" y="824"/>
                  </a:cubicBezTo>
                  <a:cubicBezTo>
                    <a:pt x="1006" y="836"/>
                    <a:pt x="988" y="850"/>
                    <a:pt x="1007" y="859"/>
                  </a:cubicBezTo>
                  <a:cubicBezTo>
                    <a:pt x="1007" y="859"/>
                    <a:pt x="1007" y="859"/>
                    <a:pt x="1007" y="859"/>
                  </a:cubicBezTo>
                  <a:cubicBezTo>
                    <a:pt x="1007" y="859"/>
                    <a:pt x="1006" y="859"/>
                    <a:pt x="1006" y="859"/>
                  </a:cubicBezTo>
                  <a:cubicBezTo>
                    <a:pt x="1007" y="859"/>
                    <a:pt x="1007" y="859"/>
                    <a:pt x="1007" y="859"/>
                  </a:cubicBezTo>
                  <a:cubicBezTo>
                    <a:pt x="1007" y="860"/>
                    <a:pt x="1007" y="861"/>
                    <a:pt x="1007" y="861"/>
                  </a:cubicBezTo>
                  <a:cubicBezTo>
                    <a:pt x="1007" y="863"/>
                    <a:pt x="1008" y="864"/>
                    <a:pt x="1008" y="866"/>
                  </a:cubicBezTo>
                  <a:cubicBezTo>
                    <a:pt x="1008" y="867"/>
                    <a:pt x="1008" y="869"/>
                    <a:pt x="1009" y="870"/>
                  </a:cubicBezTo>
                  <a:cubicBezTo>
                    <a:pt x="1009" y="872"/>
                    <a:pt x="1009" y="873"/>
                    <a:pt x="1010" y="875"/>
                  </a:cubicBezTo>
                  <a:cubicBezTo>
                    <a:pt x="1010" y="875"/>
                    <a:pt x="1010" y="876"/>
                    <a:pt x="1010" y="877"/>
                  </a:cubicBezTo>
                  <a:cubicBezTo>
                    <a:pt x="1010" y="877"/>
                    <a:pt x="1011" y="877"/>
                    <a:pt x="1011" y="878"/>
                  </a:cubicBezTo>
                  <a:cubicBezTo>
                    <a:pt x="1011" y="878"/>
                    <a:pt x="1011" y="878"/>
                    <a:pt x="1011" y="879"/>
                  </a:cubicBezTo>
                  <a:cubicBezTo>
                    <a:pt x="1011" y="879"/>
                    <a:pt x="1012" y="880"/>
                    <a:pt x="1012" y="880"/>
                  </a:cubicBezTo>
                  <a:cubicBezTo>
                    <a:pt x="1012" y="881"/>
                    <a:pt x="1012" y="881"/>
                    <a:pt x="1013" y="882"/>
                  </a:cubicBezTo>
                  <a:cubicBezTo>
                    <a:pt x="1013" y="882"/>
                    <a:pt x="1013" y="882"/>
                    <a:pt x="1013" y="883"/>
                  </a:cubicBezTo>
                  <a:cubicBezTo>
                    <a:pt x="1013" y="883"/>
                    <a:pt x="1013" y="883"/>
                    <a:pt x="1013" y="883"/>
                  </a:cubicBezTo>
                  <a:cubicBezTo>
                    <a:pt x="1014" y="884"/>
                    <a:pt x="1014" y="884"/>
                    <a:pt x="1014" y="885"/>
                  </a:cubicBezTo>
                  <a:cubicBezTo>
                    <a:pt x="1015" y="885"/>
                    <a:pt x="1015" y="885"/>
                    <a:pt x="1015" y="886"/>
                  </a:cubicBezTo>
                  <a:cubicBezTo>
                    <a:pt x="1015" y="886"/>
                    <a:pt x="1016" y="886"/>
                    <a:pt x="1016" y="886"/>
                  </a:cubicBezTo>
                  <a:cubicBezTo>
                    <a:pt x="1016" y="887"/>
                    <a:pt x="1017" y="887"/>
                    <a:pt x="1017" y="887"/>
                  </a:cubicBezTo>
                  <a:cubicBezTo>
                    <a:pt x="1015" y="886"/>
                    <a:pt x="1014" y="885"/>
                    <a:pt x="1012" y="884"/>
                  </a:cubicBezTo>
                  <a:cubicBezTo>
                    <a:pt x="1011" y="883"/>
                    <a:pt x="1010" y="882"/>
                    <a:pt x="1009" y="881"/>
                  </a:cubicBezTo>
                  <a:cubicBezTo>
                    <a:pt x="1008" y="880"/>
                    <a:pt x="1007" y="879"/>
                    <a:pt x="1006" y="879"/>
                  </a:cubicBezTo>
                  <a:cubicBezTo>
                    <a:pt x="1005" y="878"/>
                    <a:pt x="1004" y="877"/>
                    <a:pt x="1003" y="876"/>
                  </a:cubicBezTo>
                  <a:cubicBezTo>
                    <a:pt x="1000" y="873"/>
                    <a:pt x="1000" y="873"/>
                    <a:pt x="1000" y="873"/>
                  </a:cubicBezTo>
                  <a:cubicBezTo>
                    <a:pt x="995" y="870"/>
                    <a:pt x="992" y="866"/>
                    <a:pt x="988" y="862"/>
                  </a:cubicBezTo>
                  <a:cubicBezTo>
                    <a:pt x="980" y="855"/>
                    <a:pt x="973" y="847"/>
                    <a:pt x="966" y="839"/>
                  </a:cubicBezTo>
                  <a:cubicBezTo>
                    <a:pt x="959" y="832"/>
                    <a:pt x="952" y="825"/>
                    <a:pt x="946" y="818"/>
                  </a:cubicBezTo>
                  <a:cubicBezTo>
                    <a:pt x="939" y="811"/>
                    <a:pt x="933" y="805"/>
                    <a:pt x="926" y="800"/>
                  </a:cubicBezTo>
                  <a:cubicBezTo>
                    <a:pt x="923" y="797"/>
                    <a:pt x="920" y="794"/>
                    <a:pt x="917" y="792"/>
                  </a:cubicBezTo>
                  <a:cubicBezTo>
                    <a:pt x="916" y="791"/>
                    <a:pt x="914" y="790"/>
                    <a:pt x="913" y="789"/>
                  </a:cubicBezTo>
                  <a:cubicBezTo>
                    <a:pt x="911" y="788"/>
                    <a:pt x="910" y="787"/>
                    <a:pt x="908" y="786"/>
                  </a:cubicBezTo>
                  <a:cubicBezTo>
                    <a:pt x="902" y="783"/>
                    <a:pt x="897" y="780"/>
                    <a:pt x="893" y="778"/>
                  </a:cubicBezTo>
                  <a:cubicBezTo>
                    <a:pt x="891" y="778"/>
                    <a:pt x="889" y="777"/>
                    <a:pt x="887" y="776"/>
                  </a:cubicBezTo>
                  <a:cubicBezTo>
                    <a:pt x="885" y="775"/>
                    <a:pt x="884" y="775"/>
                    <a:pt x="882" y="775"/>
                  </a:cubicBezTo>
                  <a:cubicBezTo>
                    <a:pt x="880" y="774"/>
                    <a:pt x="879" y="773"/>
                    <a:pt x="879" y="773"/>
                  </a:cubicBezTo>
                  <a:cubicBezTo>
                    <a:pt x="879" y="773"/>
                    <a:pt x="880" y="774"/>
                    <a:pt x="882" y="775"/>
                  </a:cubicBezTo>
                  <a:cubicBezTo>
                    <a:pt x="883" y="775"/>
                    <a:pt x="885" y="776"/>
                    <a:pt x="886" y="777"/>
                  </a:cubicBezTo>
                  <a:cubicBezTo>
                    <a:pt x="888" y="778"/>
                    <a:pt x="890" y="779"/>
                    <a:pt x="892" y="780"/>
                  </a:cubicBezTo>
                  <a:cubicBezTo>
                    <a:pt x="896" y="782"/>
                    <a:pt x="901" y="785"/>
                    <a:pt x="907" y="789"/>
                  </a:cubicBezTo>
                  <a:cubicBezTo>
                    <a:pt x="908" y="790"/>
                    <a:pt x="909" y="791"/>
                    <a:pt x="911" y="792"/>
                  </a:cubicBezTo>
                  <a:cubicBezTo>
                    <a:pt x="912" y="793"/>
                    <a:pt x="913" y="794"/>
                    <a:pt x="915" y="795"/>
                  </a:cubicBezTo>
                  <a:cubicBezTo>
                    <a:pt x="916" y="796"/>
                    <a:pt x="916" y="797"/>
                    <a:pt x="917" y="797"/>
                  </a:cubicBezTo>
                  <a:cubicBezTo>
                    <a:pt x="918" y="798"/>
                    <a:pt x="919" y="798"/>
                    <a:pt x="919" y="799"/>
                  </a:cubicBezTo>
                  <a:cubicBezTo>
                    <a:pt x="921" y="800"/>
                    <a:pt x="922" y="801"/>
                    <a:pt x="924" y="803"/>
                  </a:cubicBezTo>
                  <a:cubicBezTo>
                    <a:pt x="924" y="803"/>
                    <a:pt x="924" y="803"/>
                    <a:pt x="924" y="803"/>
                  </a:cubicBezTo>
                  <a:cubicBezTo>
                    <a:pt x="924" y="803"/>
                    <a:pt x="924" y="803"/>
                    <a:pt x="924" y="803"/>
                  </a:cubicBezTo>
                  <a:cubicBezTo>
                    <a:pt x="923" y="802"/>
                    <a:pt x="921" y="802"/>
                    <a:pt x="920" y="802"/>
                  </a:cubicBezTo>
                  <a:cubicBezTo>
                    <a:pt x="919" y="802"/>
                    <a:pt x="918" y="801"/>
                    <a:pt x="917" y="801"/>
                  </a:cubicBezTo>
                  <a:cubicBezTo>
                    <a:pt x="915" y="801"/>
                    <a:pt x="914" y="801"/>
                    <a:pt x="913" y="801"/>
                  </a:cubicBezTo>
                  <a:cubicBezTo>
                    <a:pt x="913" y="801"/>
                    <a:pt x="912" y="801"/>
                    <a:pt x="912" y="801"/>
                  </a:cubicBezTo>
                  <a:cubicBezTo>
                    <a:pt x="912" y="800"/>
                    <a:pt x="912" y="800"/>
                    <a:pt x="912" y="800"/>
                  </a:cubicBezTo>
                  <a:cubicBezTo>
                    <a:pt x="897" y="791"/>
                    <a:pt x="884" y="796"/>
                    <a:pt x="868" y="803"/>
                  </a:cubicBezTo>
                  <a:cubicBezTo>
                    <a:pt x="866" y="800"/>
                    <a:pt x="863" y="797"/>
                    <a:pt x="860" y="794"/>
                  </a:cubicBezTo>
                  <a:cubicBezTo>
                    <a:pt x="855" y="804"/>
                    <a:pt x="839" y="817"/>
                    <a:pt x="855" y="822"/>
                  </a:cubicBezTo>
                  <a:cubicBezTo>
                    <a:pt x="855" y="822"/>
                    <a:pt x="855" y="822"/>
                    <a:pt x="855" y="823"/>
                  </a:cubicBezTo>
                  <a:cubicBezTo>
                    <a:pt x="854" y="823"/>
                    <a:pt x="854" y="823"/>
                    <a:pt x="853" y="823"/>
                  </a:cubicBezTo>
                  <a:cubicBezTo>
                    <a:pt x="855" y="823"/>
                    <a:pt x="855" y="823"/>
                    <a:pt x="855" y="823"/>
                  </a:cubicBezTo>
                  <a:cubicBezTo>
                    <a:pt x="855" y="823"/>
                    <a:pt x="855" y="824"/>
                    <a:pt x="855" y="825"/>
                  </a:cubicBezTo>
                  <a:cubicBezTo>
                    <a:pt x="855" y="826"/>
                    <a:pt x="855" y="827"/>
                    <a:pt x="855" y="828"/>
                  </a:cubicBezTo>
                  <a:cubicBezTo>
                    <a:pt x="855" y="829"/>
                    <a:pt x="855" y="831"/>
                    <a:pt x="855" y="832"/>
                  </a:cubicBezTo>
                  <a:cubicBezTo>
                    <a:pt x="856" y="833"/>
                    <a:pt x="856" y="834"/>
                    <a:pt x="856" y="835"/>
                  </a:cubicBezTo>
                  <a:cubicBezTo>
                    <a:pt x="856" y="836"/>
                    <a:pt x="857" y="836"/>
                    <a:pt x="857" y="837"/>
                  </a:cubicBezTo>
                  <a:cubicBezTo>
                    <a:pt x="857" y="837"/>
                    <a:pt x="857" y="837"/>
                    <a:pt x="857" y="838"/>
                  </a:cubicBezTo>
                  <a:cubicBezTo>
                    <a:pt x="857" y="838"/>
                    <a:pt x="857" y="838"/>
                    <a:pt x="857" y="838"/>
                  </a:cubicBezTo>
                  <a:cubicBezTo>
                    <a:pt x="857" y="839"/>
                    <a:pt x="858" y="839"/>
                    <a:pt x="858" y="840"/>
                  </a:cubicBezTo>
                  <a:cubicBezTo>
                    <a:pt x="858" y="840"/>
                    <a:pt x="858" y="841"/>
                    <a:pt x="858" y="841"/>
                  </a:cubicBezTo>
                  <a:cubicBezTo>
                    <a:pt x="858" y="841"/>
                    <a:pt x="859" y="841"/>
                    <a:pt x="859" y="841"/>
                  </a:cubicBezTo>
                  <a:cubicBezTo>
                    <a:pt x="859" y="842"/>
                    <a:pt x="859" y="842"/>
                    <a:pt x="859" y="842"/>
                  </a:cubicBezTo>
                  <a:cubicBezTo>
                    <a:pt x="859" y="842"/>
                    <a:pt x="859" y="842"/>
                    <a:pt x="859" y="843"/>
                  </a:cubicBezTo>
                  <a:cubicBezTo>
                    <a:pt x="858" y="842"/>
                    <a:pt x="857" y="842"/>
                    <a:pt x="856" y="841"/>
                  </a:cubicBezTo>
                  <a:cubicBezTo>
                    <a:pt x="856" y="841"/>
                    <a:pt x="856" y="841"/>
                    <a:pt x="855" y="840"/>
                  </a:cubicBezTo>
                  <a:cubicBezTo>
                    <a:pt x="854" y="840"/>
                    <a:pt x="853" y="839"/>
                    <a:pt x="853" y="839"/>
                  </a:cubicBezTo>
                  <a:cubicBezTo>
                    <a:pt x="852" y="838"/>
                    <a:pt x="851" y="837"/>
                    <a:pt x="850" y="837"/>
                  </a:cubicBezTo>
                  <a:cubicBezTo>
                    <a:pt x="848" y="835"/>
                    <a:pt x="848" y="835"/>
                    <a:pt x="848" y="835"/>
                  </a:cubicBezTo>
                  <a:cubicBezTo>
                    <a:pt x="844" y="832"/>
                    <a:pt x="841" y="829"/>
                    <a:pt x="838" y="827"/>
                  </a:cubicBezTo>
                  <a:cubicBezTo>
                    <a:pt x="832" y="821"/>
                    <a:pt x="826" y="815"/>
                    <a:pt x="820" y="810"/>
                  </a:cubicBezTo>
                  <a:cubicBezTo>
                    <a:pt x="815" y="804"/>
                    <a:pt x="809" y="799"/>
                    <a:pt x="804" y="794"/>
                  </a:cubicBezTo>
                  <a:cubicBezTo>
                    <a:pt x="803" y="793"/>
                    <a:pt x="803" y="792"/>
                    <a:pt x="802" y="792"/>
                  </a:cubicBezTo>
                  <a:cubicBezTo>
                    <a:pt x="807" y="789"/>
                    <a:pt x="812" y="786"/>
                    <a:pt x="817" y="781"/>
                  </a:cubicBezTo>
                  <a:cubicBezTo>
                    <a:pt x="816" y="781"/>
                    <a:pt x="816" y="781"/>
                    <a:pt x="816" y="782"/>
                  </a:cubicBezTo>
                  <a:cubicBezTo>
                    <a:pt x="816" y="783"/>
                    <a:pt x="816" y="785"/>
                    <a:pt x="815" y="786"/>
                  </a:cubicBezTo>
                  <a:cubicBezTo>
                    <a:pt x="815" y="788"/>
                    <a:pt x="815" y="789"/>
                    <a:pt x="814" y="791"/>
                  </a:cubicBezTo>
                  <a:cubicBezTo>
                    <a:pt x="814" y="792"/>
                    <a:pt x="814" y="794"/>
                    <a:pt x="814" y="795"/>
                  </a:cubicBezTo>
                  <a:cubicBezTo>
                    <a:pt x="814" y="797"/>
                    <a:pt x="814" y="798"/>
                    <a:pt x="814" y="799"/>
                  </a:cubicBezTo>
                  <a:cubicBezTo>
                    <a:pt x="814" y="799"/>
                    <a:pt x="814" y="800"/>
                    <a:pt x="814" y="800"/>
                  </a:cubicBezTo>
                  <a:cubicBezTo>
                    <a:pt x="814" y="800"/>
                    <a:pt x="814" y="800"/>
                    <a:pt x="815" y="801"/>
                  </a:cubicBezTo>
                  <a:cubicBezTo>
                    <a:pt x="815" y="801"/>
                    <a:pt x="815" y="802"/>
                    <a:pt x="815" y="802"/>
                  </a:cubicBezTo>
                  <a:cubicBezTo>
                    <a:pt x="815" y="803"/>
                    <a:pt x="816" y="803"/>
                    <a:pt x="816" y="803"/>
                  </a:cubicBezTo>
                  <a:cubicBezTo>
                    <a:pt x="816" y="804"/>
                    <a:pt x="816" y="804"/>
                    <a:pt x="816" y="804"/>
                  </a:cubicBezTo>
                  <a:cubicBezTo>
                    <a:pt x="817" y="805"/>
                    <a:pt x="817" y="805"/>
                    <a:pt x="817" y="805"/>
                  </a:cubicBezTo>
                  <a:cubicBezTo>
                    <a:pt x="817" y="806"/>
                    <a:pt x="818" y="806"/>
                    <a:pt x="818" y="806"/>
                  </a:cubicBezTo>
                  <a:cubicBezTo>
                    <a:pt x="818" y="806"/>
                    <a:pt x="818" y="806"/>
                    <a:pt x="817" y="805"/>
                  </a:cubicBezTo>
                  <a:cubicBezTo>
                    <a:pt x="817" y="805"/>
                    <a:pt x="817" y="804"/>
                    <a:pt x="817" y="804"/>
                  </a:cubicBezTo>
                  <a:cubicBezTo>
                    <a:pt x="817" y="803"/>
                    <a:pt x="817" y="802"/>
                    <a:pt x="817" y="802"/>
                  </a:cubicBezTo>
                  <a:cubicBezTo>
                    <a:pt x="817" y="801"/>
                    <a:pt x="817" y="801"/>
                    <a:pt x="817" y="800"/>
                  </a:cubicBezTo>
                  <a:cubicBezTo>
                    <a:pt x="817" y="800"/>
                    <a:pt x="816" y="799"/>
                    <a:pt x="816" y="799"/>
                  </a:cubicBezTo>
                  <a:cubicBezTo>
                    <a:pt x="816" y="797"/>
                    <a:pt x="816" y="796"/>
                    <a:pt x="816" y="795"/>
                  </a:cubicBezTo>
                  <a:cubicBezTo>
                    <a:pt x="816" y="794"/>
                    <a:pt x="816" y="792"/>
                    <a:pt x="816" y="791"/>
                  </a:cubicBezTo>
                  <a:cubicBezTo>
                    <a:pt x="817" y="788"/>
                    <a:pt x="817" y="785"/>
                    <a:pt x="818" y="782"/>
                  </a:cubicBezTo>
                  <a:cubicBezTo>
                    <a:pt x="819" y="780"/>
                    <a:pt x="819" y="779"/>
                    <a:pt x="820" y="778"/>
                  </a:cubicBezTo>
                  <a:cubicBezTo>
                    <a:pt x="832" y="764"/>
                    <a:pt x="842" y="744"/>
                    <a:pt x="861" y="733"/>
                  </a:cubicBezTo>
                  <a:cubicBezTo>
                    <a:pt x="879" y="722"/>
                    <a:pt x="947" y="708"/>
                    <a:pt x="986" y="706"/>
                  </a:cubicBezTo>
                  <a:close/>
                  <a:moveTo>
                    <a:pt x="1008" y="912"/>
                  </a:moveTo>
                  <a:cubicBezTo>
                    <a:pt x="1008" y="912"/>
                    <a:pt x="1008" y="912"/>
                    <a:pt x="1008" y="913"/>
                  </a:cubicBezTo>
                  <a:cubicBezTo>
                    <a:pt x="1007" y="913"/>
                    <a:pt x="1007" y="913"/>
                    <a:pt x="1007" y="913"/>
                  </a:cubicBezTo>
                  <a:cubicBezTo>
                    <a:pt x="1005" y="913"/>
                    <a:pt x="1003" y="912"/>
                    <a:pt x="1002" y="912"/>
                  </a:cubicBezTo>
                  <a:cubicBezTo>
                    <a:pt x="1003" y="912"/>
                    <a:pt x="1003" y="912"/>
                    <a:pt x="1004" y="912"/>
                  </a:cubicBezTo>
                  <a:cubicBezTo>
                    <a:pt x="1006" y="912"/>
                    <a:pt x="1007" y="912"/>
                    <a:pt x="1009" y="912"/>
                  </a:cubicBezTo>
                  <a:cubicBezTo>
                    <a:pt x="1009" y="912"/>
                    <a:pt x="1009" y="912"/>
                    <a:pt x="1008" y="912"/>
                  </a:cubicBezTo>
                  <a:close/>
                  <a:moveTo>
                    <a:pt x="1004" y="909"/>
                  </a:moveTo>
                  <a:cubicBezTo>
                    <a:pt x="1001" y="909"/>
                    <a:pt x="998" y="910"/>
                    <a:pt x="995" y="910"/>
                  </a:cubicBezTo>
                  <a:cubicBezTo>
                    <a:pt x="993" y="909"/>
                    <a:pt x="990" y="908"/>
                    <a:pt x="987" y="907"/>
                  </a:cubicBezTo>
                  <a:cubicBezTo>
                    <a:pt x="987" y="906"/>
                    <a:pt x="987" y="906"/>
                    <a:pt x="987" y="905"/>
                  </a:cubicBezTo>
                  <a:cubicBezTo>
                    <a:pt x="986" y="905"/>
                    <a:pt x="986" y="905"/>
                    <a:pt x="986" y="905"/>
                  </a:cubicBezTo>
                  <a:cubicBezTo>
                    <a:pt x="986" y="905"/>
                    <a:pt x="986" y="904"/>
                    <a:pt x="986" y="904"/>
                  </a:cubicBezTo>
                  <a:cubicBezTo>
                    <a:pt x="985" y="903"/>
                    <a:pt x="984" y="902"/>
                    <a:pt x="983" y="902"/>
                  </a:cubicBezTo>
                  <a:cubicBezTo>
                    <a:pt x="982" y="901"/>
                    <a:pt x="981" y="900"/>
                    <a:pt x="981" y="899"/>
                  </a:cubicBezTo>
                  <a:cubicBezTo>
                    <a:pt x="979" y="897"/>
                    <a:pt x="977" y="894"/>
                    <a:pt x="975" y="892"/>
                  </a:cubicBezTo>
                  <a:cubicBezTo>
                    <a:pt x="974" y="892"/>
                    <a:pt x="974" y="892"/>
                    <a:pt x="974" y="892"/>
                  </a:cubicBezTo>
                  <a:cubicBezTo>
                    <a:pt x="974" y="891"/>
                    <a:pt x="974" y="891"/>
                    <a:pt x="974" y="891"/>
                  </a:cubicBezTo>
                  <a:cubicBezTo>
                    <a:pt x="979" y="874"/>
                    <a:pt x="958" y="867"/>
                    <a:pt x="945" y="871"/>
                  </a:cubicBezTo>
                  <a:cubicBezTo>
                    <a:pt x="952" y="879"/>
                    <a:pt x="958" y="897"/>
                    <a:pt x="972" y="893"/>
                  </a:cubicBezTo>
                  <a:cubicBezTo>
                    <a:pt x="972" y="893"/>
                    <a:pt x="973" y="893"/>
                    <a:pt x="973" y="894"/>
                  </a:cubicBezTo>
                  <a:cubicBezTo>
                    <a:pt x="975" y="896"/>
                    <a:pt x="977" y="898"/>
                    <a:pt x="979" y="900"/>
                  </a:cubicBezTo>
                  <a:cubicBezTo>
                    <a:pt x="980" y="901"/>
                    <a:pt x="981" y="902"/>
                    <a:pt x="982" y="903"/>
                  </a:cubicBezTo>
                  <a:cubicBezTo>
                    <a:pt x="982" y="904"/>
                    <a:pt x="983" y="904"/>
                    <a:pt x="983" y="905"/>
                  </a:cubicBezTo>
                  <a:cubicBezTo>
                    <a:pt x="966" y="898"/>
                    <a:pt x="948" y="889"/>
                    <a:pt x="929" y="880"/>
                  </a:cubicBezTo>
                  <a:cubicBezTo>
                    <a:pt x="927" y="879"/>
                    <a:pt x="924" y="878"/>
                    <a:pt x="922" y="877"/>
                  </a:cubicBezTo>
                  <a:cubicBezTo>
                    <a:pt x="922" y="876"/>
                    <a:pt x="922" y="876"/>
                    <a:pt x="922" y="876"/>
                  </a:cubicBezTo>
                  <a:cubicBezTo>
                    <a:pt x="922" y="875"/>
                    <a:pt x="922" y="873"/>
                    <a:pt x="922" y="872"/>
                  </a:cubicBezTo>
                  <a:cubicBezTo>
                    <a:pt x="921" y="869"/>
                    <a:pt x="921" y="866"/>
                    <a:pt x="921" y="863"/>
                  </a:cubicBezTo>
                  <a:cubicBezTo>
                    <a:pt x="921" y="860"/>
                    <a:pt x="921" y="856"/>
                    <a:pt x="921" y="854"/>
                  </a:cubicBezTo>
                  <a:cubicBezTo>
                    <a:pt x="921" y="852"/>
                    <a:pt x="921" y="851"/>
                    <a:pt x="921" y="849"/>
                  </a:cubicBezTo>
                  <a:cubicBezTo>
                    <a:pt x="921" y="848"/>
                    <a:pt x="921" y="847"/>
                    <a:pt x="921" y="845"/>
                  </a:cubicBezTo>
                  <a:cubicBezTo>
                    <a:pt x="921" y="845"/>
                    <a:pt x="921" y="845"/>
                    <a:pt x="921" y="845"/>
                  </a:cubicBezTo>
                  <a:cubicBezTo>
                    <a:pt x="921" y="844"/>
                    <a:pt x="921" y="844"/>
                    <a:pt x="921" y="844"/>
                  </a:cubicBezTo>
                  <a:cubicBezTo>
                    <a:pt x="921" y="844"/>
                    <a:pt x="922" y="844"/>
                    <a:pt x="922" y="843"/>
                  </a:cubicBezTo>
                  <a:cubicBezTo>
                    <a:pt x="922" y="843"/>
                    <a:pt x="922" y="843"/>
                    <a:pt x="922" y="843"/>
                  </a:cubicBezTo>
                  <a:cubicBezTo>
                    <a:pt x="922" y="842"/>
                    <a:pt x="922" y="842"/>
                    <a:pt x="922" y="842"/>
                  </a:cubicBezTo>
                  <a:cubicBezTo>
                    <a:pt x="922" y="842"/>
                    <a:pt x="922" y="842"/>
                    <a:pt x="922" y="842"/>
                  </a:cubicBezTo>
                  <a:cubicBezTo>
                    <a:pt x="922" y="841"/>
                    <a:pt x="923" y="841"/>
                    <a:pt x="923" y="840"/>
                  </a:cubicBezTo>
                  <a:cubicBezTo>
                    <a:pt x="923" y="839"/>
                    <a:pt x="923" y="839"/>
                    <a:pt x="923" y="838"/>
                  </a:cubicBezTo>
                  <a:cubicBezTo>
                    <a:pt x="923" y="837"/>
                    <a:pt x="923" y="837"/>
                    <a:pt x="923" y="836"/>
                  </a:cubicBezTo>
                  <a:cubicBezTo>
                    <a:pt x="923" y="835"/>
                    <a:pt x="923" y="834"/>
                    <a:pt x="923" y="834"/>
                  </a:cubicBezTo>
                  <a:cubicBezTo>
                    <a:pt x="923" y="834"/>
                    <a:pt x="923" y="834"/>
                    <a:pt x="923" y="833"/>
                  </a:cubicBezTo>
                  <a:cubicBezTo>
                    <a:pt x="924" y="833"/>
                    <a:pt x="924" y="833"/>
                    <a:pt x="924" y="833"/>
                  </a:cubicBezTo>
                  <a:cubicBezTo>
                    <a:pt x="928" y="823"/>
                    <a:pt x="924" y="816"/>
                    <a:pt x="919" y="809"/>
                  </a:cubicBezTo>
                  <a:cubicBezTo>
                    <a:pt x="913" y="817"/>
                    <a:pt x="916" y="826"/>
                    <a:pt x="921" y="832"/>
                  </a:cubicBezTo>
                  <a:cubicBezTo>
                    <a:pt x="921" y="833"/>
                    <a:pt x="921" y="833"/>
                    <a:pt x="921" y="834"/>
                  </a:cubicBezTo>
                  <a:cubicBezTo>
                    <a:pt x="921" y="835"/>
                    <a:pt x="921" y="835"/>
                    <a:pt x="921" y="836"/>
                  </a:cubicBezTo>
                  <a:cubicBezTo>
                    <a:pt x="921" y="837"/>
                    <a:pt x="921" y="837"/>
                    <a:pt x="921" y="838"/>
                  </a:cubicBezTo>
                  <a:cubicBezTo>
                    <a:pt x="921" y="839"/>
                    <a:pt x="921" y="839"/>
                    <a:pt x="921" y="840"/>
                  </a:cubicBezTo>
                  <a:cubicBezTo>
                    <a:pt x="921" y="840"/>
                    <a:pt x="921" y="840"/>
                    <a:pt x="921" y="841"/>
                  </a:cubicBezTo>
                  <a:cubicBezTo>
                    <a:pt x="921" y="840"/>
                    <a:pt x="921" y="840"/>
                    <a:pt x="921" y="840"/>
                  </a:cubicBezTo>
                  <a:cubicBezTo>
                    <a:pt x="920" y="838"/>
                    <a:pt x="920" y="838"/>
                    <a:pt x="920" y="838"/>
                  </a:cubicBezTo>
                  <a:cubicBezTo>
                    <a:pt x="920" y="838"/>
                    <a:pt x="920" y="838"/>
                    <a:pt x="920" y="840"/>
                  </a:cubicBezTo>
                  <a:cubicBezTo>
                    <a:pt x="920" y="840"/>
                    <a:pt x="919" y="841"/>
                    <a:pt x="919" y="842"/>
                  </a:cubicBezTo>
                  <a:cubicBezTo>
                    <a:pt x="919" y="843"/>
                    <a:pt x="919" y="843"/>
                    <a:pt x="919" y="844"/>
                  </a:cubicBezTo>
                  <a:cubicBezTo>
                    <a:pt x="919" y="844"/>
                    <a:pt x="919" y="844"/>
                    <a:pt x="919" y="845"/>
                  </a:cubicBezTo>
                  <a:cubicBezTo>
                    <a:pt x="919" y="845"/>
                    <a:pt x="919" y="845"/>
                    <a:pt x="919" y="846"/>
                  </a:cubicBezTo>
                  <a:cubicBezTo>
                    <a:pt x="919" y="847"/>
                    <a:pt x="919" y="848"/>
                    <a:pt x="919" y="849"/>
                  </a:cubicBezTo>
                  <a:cubicBezTo>
                    <a:pt x="919" y="851"/>
                    <a:pt x="919" y="852"/>
                    <a:pt x="919" y="854"/>
                  </a:cubicBezTo>
                  <a:cubicBezTo>
                    <a:pt x="919" y="857"/>
                    <a:pt x="919" y="860"/>
                    <a:pt x="919" y="863"/>
                  </a:cubicBezTo>
                  <a:cubicBezTo>
                    <a:pt x="919" y="866"/>
                    <a:pt x="919" y="869"/>
                    <a:pt x="920" y="872"/>
                  </a:cubicBezTo>
                  <a:cubicBezTo>
                    <a:pt x="920" y="873"/>
                    <a:pt x="920" y="874"/>
                    <a:pt x="920" y="875"/>
                  </a:cubicBezTo>
                  <a:cubicBezTo>
                    <a:pt x="900" y="865"/>
                    <a:pt x="882" y="853"/>
                    <a:pt x="862" y="844"/>
                  </a:cubicBezTo>
                  <a:cubicBezTo>
                    <a:pt x="862" y="843"/>
                    <a:pt x="861" y="843"/>
                    <a:pt x="861" y="843"/>
                  </a:cubicBezTo>
                  <a:cubicBezTo>
                    <a:pt x="861" y="843"/>
                    <a:pt x="861" y="842"/>
                    <a:pt x="861" y="842"/>
                  </a:cubicBezTo>
                  <a:cubicBezTo>
                    <a:pt x="861" y="842"/>
                    <a:pt x="861" y="841"/>
                    <a:pt x="861" y="841"/>
                  </a:cubicBezTo>
                  <a:cubicBezTo>
                    <a:pt x="861" y="841"/>
                    <a:pt x="861" y="841"/>
                    <a:pt x="861" y="840"/>
                  </a:cubicBezTo>
                  <a:cubicBezTo>
                    <a:pt x="860" y="840"/>
                    <a:pt x="860" y="840"/>
                    <a:pt x="860" y="840"/>
                  </a:cubicBezTo>
                  <a:cubicBezTo>
                    <a:pt x="860" y="840"/>
                    <a:pt x="860" y="839"/>
                    <a:pt x="860" y="839"/>
                  </a:cubicBezTo>
                  <a:cubicBezTo>
                    <a:pt x="860" y="838"/>
                    <a:pt x="859" y="838"/>
                    <a:pt x="859" y="837"/>
                  </a:cubicBezTo>
                  <a:cubicBezTo>
                    <a:pt x="859" y="837"/>
                    <a:pt x="859" y="837"/>
                    <a:pt x="859" y="837"/>
                  </a:cubicBezTo>
                  <a:cubicBezTo>
                    <a:pt x="859" y="836"/>
                    <a:pt x="859" y="836"/>
                    <a:pt x="859" y="836"/>
                  </a:cubicBezTo>
                  <a:cubicBezTo>
                    <a:pt x="859" y="835"/>
                    <a:pt x="858" y="835"/>
                    <a:pt x="858" y="834"/>
                  </a:cubicBezTo>
                  <a:cubicBezTo>
                    <a:pt x="858" y="833"/>
                    <a:pt x="858" y="832"/>
                    <a:pt x="857" y="831"/>
                  </a:cubicBezTo>
                  <a:cubicBezTo>
                    <a:pt x="857" y="830"/>
                    <a:pt x="857" y="829"/>
                    <a:pt x="857" y="828"/>
                  </a:cubicBezTo>
                  <a:cubicBezTo>
                    <a:pt x="857" y="827"/>
                    <a:pt x="857" y="826"/>
                    <a:pt x="857" y="824"/>
                  </a:cubicBezTo>
                  <a:cubicBezTo>
                    <a:pt x="857" y="823"/>
                    <a:pt x="857" y="823"/>
                    <a:pt x="857" y="822"/>
                  </a:cubicBezTo>
                  <a:cubicBezTo>
                    <a:pt x="862" y="819"/>
                    <a:pt x="868" y="814"/>
                    <a:pt x="870" y="809"/>
                  </a:cubicBezTo>
                  <a:cubicBezTo>
                    <a:pt x="870" y="808"/>
                    <a:pt x="870" y="807"/>
                    <a:pt x="870" y="806"/>
                  </a:cubicBezTo>
                  <a:cubicBezTo>
                    <a:pt x="882" y="814"/>
                    <a:pt x="896" y="811"/>
                    <a:pt x="909" y="804"/>
                  </a:cubicBezTo>
                  <a:cubicBezTo>
                    <a:pt x="910" y="804"/>
                    <a:pt x="911" y="804"/>
                    <a:pt x="912" y="804"/>
                  </a:cubicBezTo>
                  <a:cubicBezTo>
                    <a:pt x="914" y="804"/>
                    <a:pt x="915" y="804"/>
                    <a:pt x="916" y="804"/>
                  </a:cubicBezTo>
                  <a:cubicBezTo>
                    <a:pt x="917" y="805"/>
                    <a:pt x="918" y="805"/>
                    <a:pt x="920" y="805"/>
                  </a:cubicBezTo>
                  <a:cubicBezTo>
                    <a:pt x="921" y="805"/>
                    <a:pt x="922" y="806"/>
                    <a:pt x="923" y="806"/>
                  </a:cubicBezTo>
                  <a:cubicBezTo>
                    <a:pt x="924" y="806"/>
                    <a:pt x="925" y="806"/>
                    <a:pt x="926" y="807"/>
                  </a:cubicBezTo>
                  <a:cubicBezTo>
                    <a:pt x="926" y="807"/>
                    <a:pt x="926" y="807"/>
                    <a:pt x="926" y="807"/>
                  </a:cubicBezTo>
                  <a:cubicBezTo>
                    <a:pt x="926" y="807"/>
                    <a:pt x="927" y="807"/>
                    <a:pt x="927" y="807"/>
                  </a:cubicBezTo>
                  <a:cubicBezTo>
                    <a:pt x="927" y="807"/>
                    <a:pt x="928" y="807"/>
                    <a:pt x="928" y="807"/>
                  </a:cubicBezTo>
                  <a:cubicBezTo>
                    <a:pt x="928" y="807"/>
                    <a:pt x="929" y="807"/>
                    <a:pt x="929" y="807"/>
                  </a:cubicBezTo>
                  <a:cubicBezTo>
                    <a:pt x="933" y="811"/>
                    <a:pt x="938" y="816"/>
                    <a:pt x="943" y="821"/>
                  </a:cubicBezTo>
                  <a:cubicBezTo>
                    <a:pt x="949" y="827"/>
                    <a:pt x="956" y="835"/>
                    <a:pt x="963" y="842"/>
                  </a:cubicBezTo>
                  <a:cubicBezTo>
                    <a:pt x="970" y="850"/>
                    <a:pt x="977" y="857"/>
                    <a:pt x="985" y="865"/>
                  </a:cubicBezTo>
                  <a:cubicBezTo>
                    <a:pt x="989" y="869"/>
                    <a:pt x="993" y="873"/>
                    <a:pt x="997" y="876"/>
                  </a:cubicBezTo>
                  <a:cubicBezTo>
                    <a:pt x="1000" y="879"/>
                    <a:pt x="1000" y="879"/>
                    <a:pt x="1000" y="879"/>
                  </a:cubicBezTo>
                  <a:cubicBezTo>
                    <a:pt x="1001" y="880"/>
                    <a:pt x="1002" y="881"/>
                    <a:pt x="1003" y="882"/>
                  </a:cubicBezTo>
                  <a:cubicBezTo>
                    <a:pt x="1004" y="882"/>
                    <a:pt x="1005" y="883"/>
                    <a:pt x="1006" y="884"/>
                  </a:cubicBezTo>
                  <a:cubicBezTo>
                    <a:pt x="1007" y="885"/>
                    <a:pt x="1008" y="886"/>
                    <a:pt x="1010" y="887"/>
                  </a:cubicBezTo>
                  <a:cubicBezTo>
                    <a:pt x="1018" y="893"/>
                    <a:pt x="1028" y="899"/>
                    <a:pt x="1037" y="905"/>
                  </a:cubicBezTo>
                  <a:cubicBezTo>
                    <a:pt x="1039" y="907"/>
                    <a:pt x="1042" y="909"/>
                    <a:pt x="1044" y="910"/>
                  </a:cubicBezTo>
                  <a:cubicBezTo>
                    <a:pt x="1044" y="910"/>
                    <a:pt x="1044" y="910"/>
                    <a:pt x="1043" y="910"/>
                  </a:cubicBezTo>
                  <a:cubicBezTo>
                    <a:pt x="1043" y="910"/>
                    <a:pt x="1042" y="910"/>
                    <a:pt x="1042" y="910"/>
                  </a:cubicBezTo>
                  <a:cubicBezTo>
                    <a:pt x="1041" y="910"/>
                    <a:pt x="1040" y="910"/>
                    <a:pt x="1039" y="909"/>
                  </a:cubicBezTo>
                  <a:cubicBezTo>
                    <a:pt x="1038" y="909"/>
                    <a:pt x="1038" y="909"/>
                    <a:pt x="1037" y="909"/>
                  </a:cubicBezTo>
                  <a:cubicBezTo>
                    <a:pt x="1036" y="909"/>
                    <a:pt x="1036" y="909"/>
                    <a:pt x="1035" y="909"/>
                  </a:cubicBezTo>
                  <a:cubicBezTo>
                    <a:pt x="1035" y="909"/>
                    <a:pt x="1034" y="909"/>
                    <a:pt x="1034" y="909"/>
                  </a:cubicBezTo>
                  <a:cubicBezTo>
                    <a:pt x="1032" y="909"/>
                    <a:pt x="1029" y="909"/>
                    <a:pt x="1027" y="909"/>
                  </a:cubicBezTo>
                  <a:cubicBezTo>
                    <a:pt x="1025" y="909"/>
                    <a:pt x="1022" y="909"/>
                    <a:pt x="1020" y="909"/>
                  </a:cubicBezTo>
                  <a:cubicBezTo>
                    <a:pt x="1015" y="909"/>
                    <a:pt x="1009" y="909"/>
                    <a:pt x="1004" y="909"/>
                  </a:cubicBezTo>
                  <a:close/>
                  <a:moveTo>
                    <a:pt x="820" y="757"/>
                  </a:moveTo>
                  <a:cubicBezTo>
                    <a:pt x="820" y="756"/>
                    <a:pt x="819" y="756"/>
                    <a:pt x="819" y="755"/>
                  </a:cubicBezTo>
                  <a:cubicBezTo>
                    <a:pt x="818" y="754"/>
                    <a:pt x="818" y="754"/>
                    <a:pt x="818" y="753"/>
                  </a:cubicBezTo>
                  <a:cubicBezTo>
                    <a:pt x="818" y="753"/>
                    <a:pt x="818" y="753"/>
                    <a:pt x="818" y="753"/>
                  </a:cubicBezTo>
                  <a:cubicBezTo>
                    <a:pt x="817" y="753"/>
                    <a:pt x="817" y="753"/>
                    <a:pt x="817" y="753"/>
                  </a:cubicBezTo>
                  <a:cubicBezTo>
                    <a:pt x="823" y="742"/>
                    <a:pt x="815" y="739"/>
                    <a:pt x="808" y="735"/>
                  </a:cubicBezTo>
                  <a:cubicBezTo>
                    <a:pt x="813" y="734"/>
                    <a:pt x="819" y="733"/>
                    <a:pt x="826" y="732"/>
                  </a:cubicBezTo>
                  <a:cubicBezTo>
                    <a:pt x="826" y="740"/>
                    <a:pt x="824" y="749"/>
                    <a:pt x="821" y="758"/>
                  </a:cubicBezTo>
                  <a:cubicBezTo>
                    <a:pt x="820" y="758"/>
                    <a:pt x="820" y="757"/>
                    <a:pt x="820" y="757"/>
                  </a:cubicBezTo>
                  <a:close/>
                  <a:moveTo>
                    <a:pt x="700" y="747"/>
                  </a:moveTo>
                  <a:cubicBezTo>
                    <a:pt x="701" y="747"/>
                    <a:pt x="701" y="746"/>
                    <a:pt x="702" y="745"/>
                  </a:cubicBezTo>
                  <a:cubicBezTo>
                    <a:pt x="702" y="744"/>
                    <a:pt x="703" y="743"/>
                    <a:pt x="703" y="742"/>
                  </a:cubicBezTo>
                  <a:cubicBezTo>
                    <a:pt x="704" y="741"/>
                    <a:pt x="704" y="741"/>
                    <a:pt x="705" y="740"/>
                  </a:cubicBezTo>
                  <a:cubicBezTo>
                    <a:pt x="705" y="739"/>
                    <a:pt x="705" y="738"/>
                    <a:pt x="706" y="737"/>
                  </a:cubicBezTo>
                  <a:cubicBezTo>
                    <a:pt x="708" y="733"/>
                    <a:pt x="709" y="729"/>
                    <a:pt x="710" y="725"/>
                  </a:cubicBezTo>
                  <a:cubicBezTo>
                    <a:pt x="710" y="725"/>
                    <a:pt x="710" y="724"/>
                    <a:pt x="710" y="724"/>
                  </a:cubicBezTo>
                  <a:cubicBezTo>
                    <a:pt x="710" y="722"/>
                    <a:pt x="710" y="722"/>
                    <a:pt x="710" y="722"/>
                  </a:cubicBezTo>
                  <a:cubicBezTo>
                    <a:pt x="711" y="721"/>
                    <a:pt x="711" y="720"/>
                    <a:pt x="711" y="719"/>
                  </a:cubicBezTo>
                  <a:cubicBezTo>
                    <a:pt x="711" y="718"/>
                    <a:pt x="711" y="717"/>
                    <a:pt x="711" y="716"/>
                  </a:cubicBezTo>
                  <a:cubicBezTo>
                    <a:pt x="712" y="716"/>
                    <a:pt x="712" y="715"/>
                    <a:pt x="712" y="714"/>
                  </a:cubicBezTo>
                  <a:cubicBezTo>
                    <a:pt x="712" y="710"/>
                    <a:pt x="712" y="706"/>
                    <a:pt x="712" y="702"/>
                  </a:cubicBezTo>
                  <a:cubicBezTo>
                    <a:pt x="712" y="701"/>
                    <a:pt x="712" y="699"/>
                    <a:pt x="711" y="697"/>
                  </a:cubicBezTo>
                  <a:cubicBezTo>
                    <a:pt x="711" y="696"/>
                    <a:pt x="711" y="695"/>
                    <a:pt x="711" y="695"/>
                  </a:cubicBezTo>
                  <a:cubicBezTo>
                    <a:pt x="711" y="694"/>
                    <a:pt x="711" y="694"/>
                    <a:pt x="711" y="694"/>
                  </a:cubicBezTo>
                  <a:cubicBezTo>
                    <a:pt x="711" y="694"/>
                    <a:pt x="711" y="694"/>
                    <a:pt x="711" y="694"/>
                  </a:cubicBezTo>
                  <a:cubicBezTo>
                    <a:pt x="711" y="693"/>
                    <a:pt x="712" y="692"/>
                    <a:pt x="712" y="692"/>
                  </a:cubicBezTo>
                  <a:cubicBezTo>
                    <a:pt x="712" y="691"/>
                    <a:pt x="713" y="690"/>
                    <a:pt x="713" y="689"/>
                  </a:cubicBezTo>
                  <a:cubicBezTo>
                    <a:pt x="714" y="688"/>
                    <a:pt x="714" y="687"/>
                    <a:pt x="715" y="686"/>
                  </a:cubicBezTo>
                  <a:cubicBezTo>
                    <a:pt x="715" y="685"/>
                    <a:pt x="716" y="684"/>
                    <a:pt x="717" y="683"/>
                  </a:cubicBezTo>
                  <a:cubicBezTo>
                    <a:pt x="717" y="682"/>
                    <a:pt x="718" y="681"/>
                    <a:pt x="718" y="680"/>
                  </a:cubicBezTo>
                  <a:cubicBezTo>
                    <a:pt x="719" y="680"/>
                    <a:pt x="719" y="680"/>
                    <a:pt x="719" y="680"/>
                  </a:cubicBezTo>
                  <a:cubicBezTo>
                    <a:pt x="724" y="679"/>
                    <a:pt x="728" y="679"/>
                    <a:pt x="731" y="677"/>
                  </a:cubicBezTo>
                  <a:cubicBezTo>
                    <a:pt x="735" y="678"/>
                    <a:pt x="740" y="676"/>
                    <a:pt x="742" y="673"/>
                  </a:cubicBezTo>
                  <a:cubicBezTo>
                    <a:pt x="742" y="673"/>
                    <a:pt x="742" y="673"/>
                    <a:pt x="742" y="673"/>
                  </a:cubicBezTo>
                  <a:cubicBezTo>
                    <a:pt x="742" y="673"/>
                    <a:pt x="742" y="673"/>
                    <a:pt x="742" y="673"/>
                  </a:cubicBezTo>
                  <a:cubicBezTo>
                    <a:pt x="742" y="673"/>
                    <a:pt x="742" y="673"/>
                    <a:pt x="742" y="673"/>
                  </a:cubicBezTo>
                  <a:cubicBezTo>
                    <a:pt x="742" y="673"/>
                    <a:pt x="743" y="673"/>
                    <a:pt x="743" y="673"/>
                  </a:cubicBezTo>
                  <a:cubicBezTo>
                    <a:pt x="744" y="673"/>
                    <a:pt x="745" y="673"/>
                    <a:pt x="746" y="673"/>
                  </a:cubicBezTo>
                  <a:cubicBezTo>
                    <a:pt x="747" y="673"/>
                    <a:pt x="747" y="673"/>
                    <a:pt x="748" y="673"/>
                  </a:cubicBezTo>
                  <a:cubicBezTo>
                    <a:pt x="749" y="673"/>
                    <a:pt x="750" y="673"/>
                    <a:pt x="750" y="673"/>
                  </a:cubicBezTo>
                  <a:cubicBezTo>
                    <a:pt x="750" y="673"/>
                    <a:pt x="751" y="673"/>
                    <a:pt x="751" y="673"/>
                  </a:cubicBezTo>
                  <a:cubicBezTo>
                    <a:pt x="751" y="673"/>
                    <a:pt x="751" y="673"/>
                    <a:pt x="751" y="673"/>
                  </a:cubicBezTo>
                  <a:cubicBezTo>
                    <a:pt x="751" y="673"/>
                    <a:pt x="751" y="673"/>
                    <a:pt x="751" y="673"/>
                  </a:cubicBezTo>
                  <a:cubicBezTo>
                    <a:pt x="751" y="673"/>
                    <a:pt x="750" y="673"/>
                    <a:pt x="750" y="674"/>
                  </a:cubicBezTo>
                  <a:cubicBezTo>
                    <a:pt x="750" y="674"/>
                    <a:pt x="750" y="674"/>
                    <a:pt x="749" y="674"/>
                  </a:cubicBezTo>
                  <a:cubicBezTo>
                    <a:pt x="749" y="674"/>
                    <a:pt x="749" y="674"/>
                    <a:pt x="749" y="674"/>
                  </a:cubicBezTo>
                  <a:cubicBezTo>
                    <a:pt x="748" y="675"/>
                    <a:pt x="748" y="675"/>
                    <a:pt x="748" y="675"/>
                  </a:cubicBezTo>
                  <a:cubicBezTo>
                    <a:pt x="747" y="676"/>
                    <a:pt x="746" y="676"/>
                    <a:pt x="746" y="677"/>
                  </a:cubicBezTo>
                  <a:cubicBezTo>
                    <a:pt x="745" y="677"/>
                    <a:pt x="744" y="678"/>
                    <a:pt x="744" y="678"/>
                  </a:cubicBezTo>
                  <a:cubicBezTo>
                    <a:pt x="744" y="678"/>
                    <a:pt x="744" y="678"/>
                    <a:pt x="744" y="678"/>
                  </a:cubicBezTo>
                  <a:cubicBezTo>
                    <a:pt x="745" y="678"/>
                    <a:pt x="745" y="678"/>
                    <a:pt x="746" y="678"/>
                  </a:cubicBezTo>
                  <a:cubicBezTo>
                    <a:pt x="747" y="677"/>
                    <a:pt x="747" y="677"/>
                    <a:pt x="748" y="677"/>
                  </a:cubicBezTo>
                  <a:cubicBezTo>
                    <a:pt x="749" y="677"/>
                    <a:pt x="749" y="677"/>
                    <a:pt x="750" y="676"/>
                  </a:cubicBezTo>
                  <a:cubicBezTo>
                    <a:pt x="750" y="676"/>
                    <a:pt x="750" y="676"/>
                    <a:pt x="750" y="676"/>
                  </a:cubicBezTo>
                  <a:cubicBezTo>
                    <a:pt x="751" y="676"/>
                    <a:pt x="751" y="676"/>
                    <a:pt x="751" y="676"/>
                  </a:cubicBezTo>
                  <a:cubicBezTo>
                    <a:pt x="753" y="675"/>
                    <a:pt x="755" y="673"/>
                    <a:pt x="758" y="671"/>
                  </a:cubicBezTo>
                  <a:cubicBezTo>
                    <a:pt x="758" y="671"/>
                    <a:pt x="759" y="670"/>
                    <a:pt x="760" y="669"/>
                  </a:cubicBezTo>
                  <a:cubicBezTo>
                    <a:pt x="760" y="669"/>
                    <a:pt x="760" y="670"/>
                    <a:pt x="760" y="670"/>
                  </a:cubicBezTo>
                  <a:cubicBezTo>
                    <a:pt x="760" y="670"/>
                    <a:pt x="759" y="671"/>
                    <a:pt x="759" y="671"/>
                  </a:cubicBezTo>
                  <a:cubicBezTo>
                    <a:pt x="759" y="672"/>
                    <a:pt x="759" y="672"/>
                    <a:pt x="759" y="673"/>
                  </a:cubicBezTo>
                  <a:cubicBezTo>
                    <a:pt x="759" y="674"/>
                    <a:pt x="759" y="674"/>
                    <a:pt x="758" y="675"/>
                  </a:cubicBezTo>
                  <a:cubicBezTo>
                    <a:pt x="758" y="675"/>
                    <a:pt x="758" y="675"/>
                    <a:pt x="758" y="675"/>
                  </a:cubicBezTo>
                  <a:cubicBezTo>
                    <a:pt x="750" y="683"/>
                    <a:pt x="749" y="692"/>
                    <a:pt x="759" y="700"/>
                  </a:cubicBezTo>
                  <a:cubicBezTo>
                    <a:pt x="760" y="690"/>
                    <a:pt x="767" y="685"/>
                    <a:pt x="759" y="676"/>
                  </a:cubicBezTo>
                  <a:cubicBezTo>
                    <a:pt x="759" y="676"/>
                    <a:pt x="759" y="676"/>
                    <a:pt x="759" y="676"/>
                  </a:cubicBezTo>
                  <a:cubicBezTo>
                    <a:pt x="760" y="675"/>
                    <a:pt x="760" y="674"/>
                    <a:pt x="760" y="673"/>
                  </a:cubicBezTo>
                  <a:cubicBezTo>
                    <a:pt x="760" y="672"/>
                    <a:pt x="760" y="672"/>
                    <a:pt x="760" y="672"/>
                  </a:cubicBezTo>
                  <a:cubicBezTo>
                    <a:pt x="760" y="671"/>
                    <a:pt x="761" y="671"/>
                    <a:pt x="761" y="670"/>
                  </a:cubicBezTo>
                  <a:cubicBezTo>
                    <a:pt x="761" y="669"/>
                    <a:pt x="761" y="668"/>
                    <a:pt x="762" y="668"/>
                  </a:cubicBezTo>
                  <a:cubicBezTo>
                    <a:pt x="762" y="667"/>
                    <a:pt x="763" y="666"/>
                    <a:pt x="764" y="665"/>
                  </a:cubicBezTo>
                  <a:cubicBezTo>
                    <a:pt x="766" y="663"/>
                    <a:pt x="768" y="660"/>
                    <a:pt x="769" y="658"/>
                  </a:cubicBezTo>
                  <a:cubicBezTo>
                    <a:pt x="770" y="657"/>
                    <a:pt x="771" y="656"/>
                    <a:pt x="772" y="655"/>
                  </a:cubicBezTo>
                  <a:cubicBezTo>
                    <a:pt x="773" y="654"/>
                    <a:pt x="773" y="653"/>
                    <a:pt x="774" y="652"/>
                  </a:cubicBezTo>
                  <a:cubicBezTo>
                    <a:pt x="774" y="652"/>
                    <a:pt x="775" y="652"/>
                    <a:pt x="775" y="652"/>
                  </a:cubicBezTo>
                  <a:cubicBezTo>
                    <a:pt x="775" y="652"/>
                    <a:pt x="775" y="651"/>
                    <a:pt x="775" y="651"/>
                  </a:cubicBezTo>
                  <a:cubicBezTo>
                    <a:pt x="776" y="651"/>
                    <a:pt x="776" y="650"/>
                    <a:pt x="776" y="650"/>
                  </a:cubicBezTo>
                  <a:cubicBezTo>
                    <a:pt x="776" y="650"/>
                    <a:pt x="777" y="649"/>
                    <a:pt x="777" y="649"/>
                  </a:cubicBezTo>
                  <a:cubicBezTo>
                    <a:pt x="777" y="649"/>
                    <a:pt x="777" y="649"/>
                    <a:pt x="777" y="648"/>
                  </a:cubicBezTo>
                  <a:cubicBezTo>
                    <a:pt x="780" y="649"/>
                    <a:pt x="782" y="649"/>
                    <a:pt x="784" y="650"/>
                  </a:cubicBezTo>
                  <a:cubicBezTo>
                    <a:pt x="787" y="651"/>
                    <a:pt x="790" y="651"/>
                    <a:pt x="793" y="652"/>
                  </a:cubicBezTo>
                  <a:cubicBezTo>
                    <a:pt x="793" y="652"/>
                    <a:pt x="794" y="652"/>
                    <a:pt x="795" y="652"/>
                  </a:cubicBezTo>
                  <a:cubicBezTo>
                    <a:pt x="795" y="653"/>
                    <a:pt x="796" y="653"/>
                    <a:pt x="797" y="653"/>
                  </a:cubicBezTo>
                  <a:cubicBezTo>
                    <a:pt x="798" y="654"/>
                    <a:pt x="799" y="654"/>
                    <a:pt x="801" y="655"/>
                  </a:cubicBezTo>
                  <a:cubicBezTo>
                    <a:pt x="806" y="658"/>
                    <a:pt x="810" y="662"/>
                    <a:pt x="815" y="665"/>
                  </a:cubicBezTo>
                  <a:cubicBezTo>
                    <a:pt x="818" y="667"/>
                    <a:pt x="820" y="669"/>
                    <a:pt x="822" y="671"/>
                  </a:cubicBezTo>
                  <a:cubicBezTo>
                    <a:pt x="822" y="671"/>
                    <a:pt x="822" y="671"/>
                    <a:pt x="822" y="671"/>
                  </a:cubicBezTo>
                  <a:cubicBezTo>
                    <a:pt x="821" y="671"/>
                    <a:pt x="821" y="671"/>
                    <a:pt x="821" y="671"/>
                  </a:cubicBezTo>
                  <a:cubicBezTo>
                    <a:pt x="820" y="671"/>
                    <a:pt x="820" y="671"/>
                    <a:pt x="820" y="671"/>
                  </a:cubicBezTo>
                  <a:cubicBezTo>
                    <a:pt x="820" y="671"/>
                    <a:pt x="820" y="671"/>
                    <a:pt x="820" y="671"/>
                  </a:cubicBezTo>
                  <a:cubicBezTo>
                    <a:pt x="819" y="671"/>
                    <a:pt x="818" y="671"/>
                    <a:pt x="817" y="672"/>
                  </a:cubicBezTo>
                  <a:cubicBezTo>
                    <a:pt x="817" y="672"/>
                    <a:pt x="816" y="672"/>
                    <a:pt x="815" y="673"/>
                  </a:cubicBezTo>
                  <a:cubicBezTo>
                    <a:pt x="814" y="673"/>
                    <a:pt x="814" y="674"/>
                    <a:pt x="813" y="674"/>
                  </a:cubicBezTo>
                  <a:cubicBezTo>
                    <a:pt x="812" y="674"/>
                    <a:pt x="811" y="675"/>
                    <a:pt x="811" y="675"/>
                  </a:cubicBezTo>
                  <a:cubicBezTo>
                    <a:pt x="810" y="676"/>
                    <a:pt x="809" y="676"/>
                    <a:pt x="808" y="677"/>
                  </a:cubicBezTo>
                  <a:cubicBezTo>
                    <a:pt x="796" y="670"/>
                    <a:pt x="792" y="685"/>
                    <a:pt x="782" y="676"/>
                  </a:cubicBezTo>
                  <a:cubicBezTo>
                    <a:pt x="784" y="683"/>
                    <a:pt x="788" y="688"/>
                    <a:pt x="795" y="689"/>
                  </a:cubicBezTo>
                  <a:cubicBezTo>
                    <a:pt x="800" y="689"/>
                    <a:pt x="810" y="685"/>
                    <a:pt x="809" y="678"/>
                  </a:cubicBezTo>
                  <a:cubicBezTo>
                    <a:pt x="810" y="678"/>
                    <a:pt x="810" y="677"/>
                    <a:pt x="811" y="677"/>
                  </a:cubicBezTo>
                  <a:cubicBezTo>
                    <a:pt x="812" y="676"/>
                    <a:pt x="813" y="676"/>
                    <a:pt x="814" y="675"/>
                  </a:cubicBezTo>
                  <a:cubicBezTo>
                    <a:pt x="814" y="675"/>
                    <a:pt x="815" y="674"/>
                    <a:pt x="816" y="674"/>
                  </a:cubicBezTo>
                  <a:cubicBezTo>
                    <a:pt x="817" y="674"/>
                    <a:pt x="817" y="673"/>
                    <a:pt x="818" y="673"/>
                  </a:cubicBezTo>
                  <a:cubicBezTo>
                    <a:pt x="819" y="673"/>
                    <a:pt x="819" y="673"/>
                    <a:pt x="820" y="673"/>
                  </a:cubicBezTo>
                  <a:cubicBezTo>
                    <a:pt x="820" y="672"/>
                    <a:pt x="820" y="672"/>
                    <a:pt x="820" y="672"/>
                  </a:cubicBezTo>
                  <a:cubicBezTo>
                    <a:pt x="820" y="672"/>
                    <a:pt x="821" y="672"/>
                    <a:pt x="821" y="672"/>
                  </a:cubicBezTo>
                  <a:cubicBezTo>
                    <a:pt x="821" y="672"/>
                    <a:pt x="821" y="672"/>
                    <a:pt x="822" y="672"/>
                  </a:cubicBezTo>
                  <a:cubicBezTo>
                    <a:pt x="822" y="672"/>
                    <a:pt x="822" y="672"/>
                    <a:pt x="823" y="672"/>
                  </a:cubicBezTo>
                  <a:cubicBezTo>
                    <a:pt x="823" y="672"/>
                    <a:pt x="823" y="672"/>
                    <a:pt x="823" y="672"/>
                  </a:cubicBezTo>
                  <a:cubicBezTo>
                    <a:pt x="825" y="673"/>
                    <a:pt x="827" y="675"/>
                    <a:pt x="829" y="676"/>
                  </a:cubicBezTo>
                  <a:cubicBezTo>
                    <a:pt x="837" y="683"/>
                    <a:pt x="846" y="690"/>
                    <a:pt x="853" y="696"/>
                  </a:cubicBezTo>
                  <a:cubicBezTo>
                    <a:pt x="854" y="697"/>
                    <a:pt x="854" y="697"/>
                    <a:pt x="855" y="698"/>
                  </a:cubicBezTo>
                  <a:cubicBezTo>
                    <a:pt x="856" y="699"/>
                    <a:pt x="857" y="699"/>
                    <a:pt x="858" y="700"/>
                  </a:cubicBezTo>
                  <a:cubicBezTo>
                    <a:pt x="858" y="700"/>
                    <a:pt x="859" y="701"/>
                    <a:pt x="859" y="701"/>
                  </a:cubicBezTo>
                  <a:cubicBezTo>
                    <a:pt x="832" y="695"/>
                    <a:pt x="783" y="688"/>
                    <a:pt x="758" y="702"/>
                  </a:cubicBezTo>
                  <a:cubicBezTo>
                    <a:pt x="786" y="696"/>
                    <a:pt x="801" y="699"/>
                    <a:pt x="834" y="704"/>
                  </a:cubicBezTo>
                  <a:cubicBezTo>
                    <a:pt x="843" y="706"/>
                    <a:pt x="851" y="708"/>
                    <a:pt x="853" y="712"/>
                  </a:cubicBezTo>
                  <a:cubicBezTo>
                    <a:pt x="811" y="714"/>
                    <a:pt x="766" y="727"/>
                    <a:pt x="729" y="743"/>
                  </a:cubicBezTo>
                  <a:cubicBezTo>
                    <a:pt x="719" y="748"/>
                    <a:pt x="709" y="749"/>
                    <a:pt x="699" y="750"/>
                  </a:cubicBezTo>
                  <a:cubicBezTo>
                    <a:pt x="699" y="749"/>
                    <a:pt x="700" y="748"/>
                    <a:pt x="700" y="747"/>
                  </a:cubicBezTo>
                  <a:close/>
                  <a:moveTo>
                    <a:pt x="700" y="771"/>
                  </a:moveTo>
                  <a:cubicBezTo>
                    <a:pt x="700" y="771"/>
                    <a:pt x="700" y="770"/>
                    <a:pt x="699" y="770"/>
                  </a:cubicBezTo>
                  <a:cubicBezTo>
                    <a:pt x="699" y="769"/>
                    <a:pt x="699" y="769"/>
                    <a:pt x="699" y="768"/>
                  </a:cubicBezTo>
                  <a:cubicBezTo>
                    <a:pt x="698" y="767"/>
                    <a:pt x="698" y="766"/>
                    <a:pt x="697" y="765"/>
                  </a:cubicBezTo>
                  <a:cubicBezTo>
                    <a:pt x="697" y="763"/>
                    <a:pt x="696" y="761"/>
                    <a:pt x="696" y="758"/>
                  </a:cubicBezTo>
                  <a:cubicBezTo>
                    <a:pt x="707" y="759"/>
                    <a:pt x="718" y="759"/>
                    <a:pt x="727" y="755"/>
                  </a:cubicBezTo>
                  <a:cubicBezTo>
                    <a:pt x="757" y="746"/>
                    <a:pt x="776" y="741"/>
                    <a:pt x="804" y="735"/>
                  </a:cubicBezTo>
                  <a:cubicBezTo>
                    <a:pt x="797" y="748"/>
                    <a:pt x="800" y="756"/>
                    <a:pt x="815" y="754"/>
                  </a:cubicBezTo>
                  <a:cubicBezTo>
                    <a:pt x="815" y="754"/>
                    <a:pt x="815" y="754"/>
                    <a:pt x="816" y="754"/>
                  </a:cubicBezTo>
                  <a:cubicBezTo>
                    <a:pt x="816" y="755"/>
                    <a:pt x="816" y="756"/>
                    <a:pt x="817" y="756"/>
                  </a:cubicBezTo>
                  <a:cubicBezTo>
                    <a:pt x="817" y="757"/>
                    <a:pt x="818" y="757"/>
                    <a:pt x="818" y="758"/>
                  </a:cubicBezTo>
                  <a:cubicBezTo>
                    <a:pt x="818" y="759"/>
                    <a:pt x="819" y="760"/>
                    <a:pt x="819" y="760"/>
                  </a:cubicBezTo>
                  <a:cubicBezTo>
                    <a:pt x="819" y="761"/>
                    <a:pt x="819" y="761"/>
                    <a:pt x="819" y="761"/>
                  </a:cubicBezTo>
                  <a:cubicBezTo>
                    <a:pt x="815" y="773"/>
                    <a:pt x="808" y="783"/>
                    <a:pt x="800" y="790"/>
                  </a:cubicBezTo>
                  <a:cubicBezTo>
                    <a:pt x="796" y="786"/>
                    <a:pt x="792" y="783"/>
                    <a:pt x="788" y="780"/>
                  </a:cubicBezTo>
                  <a:cubicBezTo>
                    <a:pt x="786" y="778"/>
                    <a:pt x="783" y="776"/>
                    <a:pt x="781" y="775"/>
                  </a:cubicBezTo>
                  <a:cubicBezTo>
                    <a:pt x="779" y="774"/>
                    <a:pt x="778" y="773"/>
                    <a:pt x="777" y="773"/>
                  </a:cubicBezTo>
                  <a:cubicBezTo>
                    <a:pt x="776" y="772"/>
                    <a:pt x="774" y="771"/>
                    <a:pt x="773" y="771"/>
                  </a:cubicBezTo>
                  <a:cubicBezTo>
                    <a:pt x="768" y="768"/>
                    <a:pt x="764" y="766"/>
                    <a:pt x="760" y="765"/>
                  </a:cubicBezTo>
                  <a:cubicBezTo>
                    <a:pt x="758" y="765"/>
                    <a:pt x="757" y="764"/>
                    <a:pt x="755" y="764"/>
                  </a:cubicBezTo>
                  <a:cubicBezTo>
                    <a:pt x="754" y="763"/>
                    <a:pt x="753" y="763"/>
                    <a:pt x="751" y="763"/>
                  </a:cubicBezTo>
                  <a:cubicBezTo>
                    <a:pt x="749" y="762"/>
                    <a:pt x="748" y="762"/>
                    <a:pt x="748" y="762"/>
                  </a:cubicBezTo>
                  <a:cubicBezTo>
                    <a:pt x="748" y="762"/>
                    <a:pt x="749" y="762"/>
                    <a:pt x="751" y="763"/>
                  </a:cubicBezTo>
                  <a:cubicBezTo>
                    <a:pt x="752" y="763"/>
                    <a:pt x="754" y="764"/>
                    <a:pt x="755" y="764"/>
                  </a:cubicBezTo>
                  <a:cubicBezTo>
                    <a:pt x="756" y="765"/>
                    <a:pt x="758" y="766"/>
                    <a:pt x="760" y="766"/>
                  </a:cubicBezTo>
                  <a:cubicBezTo>
                    <a:pt x="763" y="768"/>
                    <a:pt x="767" y="770"/>
                    <a:pt x="772" y="773"/>
                  </a:cubicBezTo>
                  <a:cubicBezTo>
                    <a:pt x="773" y="773"/>
                    <a:pt x="774" y="774"/>
                    <a:pt x="775" y="775"/>
                  </a:cubicBezTo>
                  <a:cubicBezTo>
                    <a:pt x="776" y="776"/>
                    <a:pt x="777" y="777"/>
                    <a:pt x="778" y="777"/>
                  </a:cubicBezTo>
                  <a:cubicBezTo>
                    <a:pt x="779" y="778"/>
                    <a:pt x="780" y="778"/>
                    <a:pt x="780" y="779"/>
                  </a:cubicBezTo>
                  <a:cubicBezTo>
                    <a:pt x="781" y="779"/>
                    <a:pt x="781" y="779"/>
                    <a:pt x="782" y="780"/>
                  </a:cubicBezTo>
                  <a:cubicBezTo>
                    <a:pt x="783" y="781"/>
                    <a:pt x="785" y="782"/>
                    <a:pt x="786" y="783"/>
                  </a:cubicBezTo>
                  <a:cubicBezTo>
                    <a:pt x="786" y="783"/>
                    <a:pt x="786" y="783"/>
                    <a:pt x="786" y="783"/>
                  </a:cubicBezTo>
                  <a:cubicBezTo>
                    <a:pt x="786" y="783"/>
                    <a:pt x="786" y="783"/>
                    <a:pt x="786" y="783"/>
                  </a:cubicBezTo>
                  <a:cubicBezTo>
                    <a:pt x="785" y="783"/>
                    <a:pt x="784" y="782"/>
                    <a:pt x="783" y="782"/>
                  </a:cubicBezTo>
                  <a:cubicBezTo>
                    <a:pt x="782" y="782"/>
                    <a:pt x="781" y="782"/>
                    <a:pt x="780" y="782"/>
                  </a:cubicBezTo>
                  <a:cubicBezTo>
                    <a:pt x="779" y="782"/>
                    <a:pt x="778" y="782"/>
                    <a:pt x="776" y="782"/>
                  </a:cubicBezTo>
                  <a:cubicBezTo>
                    <a:pt x="776" y="782"/>
                    <a:pt x="776" y="782"/>
                    <a:pt x="776" y="782"/>
                  </a:cubicBezTo>
                  <a:cubicBezTo>
                    <a:pt x="776" y="781"/>
                    <a:pt x="776" y="781"/>
                    <a:pt x="776" y="781"/>
                  </a:cubicBezTo>
                  <a:cubicBezTo>
                    <a:pt x="763" y="775"/>
                    <a:pt x="751" y="781"/>
                    <a:pt x="737" y="787"/>
                  </a:cubicBezTo>
                  <a:cubicBezTo>
                    <a:pt x="748" y="796"/>
                    <a:pt x="761" y="792"/>
                    <a:pt x="773" y="784"/>
                  </a:cubicBezTo>
                  <a:cubicBezTo>
                    <a:pt x="774" y="784"/>
                    <a:pt x="775" y="784"/>
                    <a:pt x="776" y="784"/>
                  </a:cubicBezTo>
                  <a:cubicBezTo>
                    <a:pt x="777" y="784"/>
                    <a:pt x="778" y="785"/>
                    <a:pt x="779" y="785"/>
                  </a:cubicBezTo>
                  <a:cubicBezTo>
                    <a:pt x="780" y="785"/>
                    <a:pt x="781" y="785"/>
                    <a:pt x="782" y="785"/>
                  </a:cubicBezTo>
                  <a:cubicBezTo>
                    <a:pt x="783" y="785"/>
                    <a:pt x="784" y="785"/>
                    <a:pt x="785" y="785"/>
                  </a:cubicBezTo>
                  <a:cubicBezTo>
                    <a:pt x="786" y="785"/>
                    <a:pt x="786" y="786"/>
                    <a:pt x="787" y="786"/>
                  </a:cubicBezTo>
                  <a:cubicBezTo>
                    <a:pt x="787" y="786"/>
                    <a:pt x="788" y="786"/>
                    <a:pt x="788" y="786"/>
                  </a:cubicBezTo>
                  <a:cubicBezTo>
                    <a:pt x="788" y="786"/>
                    <a:pt x="788" y="786"/>
                    <a:pt x="788" y="786"/>
                  </a:cubicBezTo>
                  <a:cubicBezTo>
                    <a:pt x="789" y="786"/>
                    <a:pt x="789" y="786"/>
                    <a:pt x="789" y="786"/>
                  </a:cubicBezTo>
                  <a:cubicBezTo>
                    <a:pt x="790" y="786"/>
                    <a:pt x="790" y="786"/>
                    <a:pt x="790" y="786"/>
                  </a:cubicBezTo>
                  <a:cubicBezTo>
                    <a:pt x="792" y="788"/>
                    <a:pt x="794" y="790"/>
                    <a:pt x="797" y="792"/>
                  </a:cubicBezTo>
                  <a:cubicBezTo>
                    <a:pt x="795" y="793"/>
                    <a:pt x="794" y="793"/>
                    <a:pt x="792" y="794"/>
                  </a:cubicBezTo>
                  <a:cubicBezTo>
                    <a:pt x="794" y="794"/>
                    <a:pt x="796" y="793"/>
                    <a:pt x="798" y="793"/>
                  </a:cubicBezTo>
                  <a:cubicBezTo>
                    <a:pt x="799" y="794"/>
                    <a:pt x="800" y="795"/>
                    <a:pt x="801" y="796"/>
                  </a:cubicBezTo>
                  <a:cubicBezTo>
                    <a:pt x="807" y="801"/>
                    <a:pt x="812" y="806"/>
                    <a:pt x="818" y="812"/>
                  </a:cubicBezTo>
                  <a:cubicBezTo>
                    <a:pt x="823" y="818"/>
                    <a:pt x="829" y="823"/>
                    <a:pt x="835" y="829"/>
                  </a:cubicBezTo>
                  <a:cubicBezTo>
                    <a:pt x="839" y="832"/>
                    <a:pt x="842" y="835"/>
                    <a:pt x="845" y="837"/>
                  </a:cubicBezTo>
                  <a:cubicBezTo>
                    <a:pt x="845" y="837"/>
                    <a:pt x="845" y="837"/>
                    <a:pt x="845" y="837"/>
                  </a:cubicBezTo>
                  <a:cubicBezTo>
                    <a:pt x="816" y="828"/>
                    <a:pt x="792" y="825"/>
                    <a:pt x="770" y="826"/>
                  </a:cubicBezTo>
                  <a:cubicBezTo>
                    <a:pt x="768" y="825"/>
                    <a:pt x="766" y="823"/>
                    <a:pt x="764" y="822"/>
                  </a:cubicBezTo>
                  <a:cubicBezTo>
                    <a:pt x="763" y="821"/>
                    <a:pt x="762" y="820"/>
                    <a:pt x="761" y="819"/>
                  </a:cubicBezTo>
                  <a:cubicBezTo>
                    <a:pt x="760" y="818"/>
                    <a:pt x="758" y="817"/>
                    <a:pt x="757" y="817"/>
                  </a:cubicBezTo>
                  <a:cubicBezTo>
                    <a:pt x="747" y="809"/>
                    <a:pt x="735" y="801"/>
                    <a:pt x="723" y="792"/>
                  </a:cubicBezTo>
                  <a:cubicBezTo>
                    <a:pt x="717" y="787"/>
                    <a:pt x="710" y="783"/>
                    <a:pt x="704" y="779"/>
                  </a:cubicBezTo>
                  <a:cubicBezTo>
                    <a:pt x="704" y="778"/>
                    <a:pt x="703" y="777"/>
                    <a:pt x="703" y="776"/>
                  </a:cubicBezTo>
                  <a:cubicBezTo>
                    <a:pt x="702" y="775"/>
                    <a:pt x="701" y="773"/>
                    <a:pt x="700" y="771"/>
                  </a:cubicBezTo>
                  <a:close/>
                  <a:moveTo>
                    <a:pt x="548" y="765"/>
                  </a:moveTo>
                  <a:cubicBezTo>
                    <a:pt x="548" y="765"/>
                    <a:pt x="548" y="765"/>
                    <a:pt x="548" y="765"/>
                  </a:cubicBezTo>
                  <a:cubicBezTo>
                    <a:pt x="549" y="764"/>
                    <a:pt x="551" y="763"/>
                    <a:pt x="552" y="762"/>
                  </a:cubicBezTo>
                  <a:cubicBezTo>
                    <a:pt x="553" y="761"/>
                    <a:pt x="555" y="760"/>
                    <a:pt x="556" y="759"/>
                  </a:cubicBezTo>
                  <a:cubicBezTo>
                    <a:pt x="558" y="758"/>
                    <a:pt x="559" y="757"/>
                    <a:pt x="561" y="757"/>
                  </a:cubicBezTo>
                  <a:cubicBezTo>
                    <a:pt x="562" y="756"/>
                    <a:pt x="564" y="755"/>
                    <a:pt x="565" y="754"/>
                  </a:cubicBezTo>
                  <a:cubicBezTo>
                    <a:pt x="566" y="754"/>
                    <a:pt x="566" y="754"/>
                    <a:pt x="567" y="753"/>
                  </a:cubicBezTo>
                  <a:cubicBezTo>
                    <a:pt x="568" y="753"/>
                    <a:pt x="569" y="753"/>
                    <a:pt x="569" y="753"/>
                  </a:cubicBezTo>
                  <a:cubicBezTo>
                    <a:pt x="570" y="752"/>
                    <a:pt x="570" y="752"/>
                    <a:pt x="571" y="752"/>
                  </a:cubicBezTo>
                  <a:cubicBezTo>
                    <a:pt x="571" y="752"/>
                    <a:pt x="571" y="752"/>
                    <a:pt x="571" y="752"/>
                  </a:cubicBezTo>
                  <a:cubicBezTo>
                    <a:pt x="574" y="752"/>
                    <a:pt x="577" y="751"/>
                    <a:pt x="580" y="751"/>
                  </a:cubicBezTo>
                  <a:cubicBezTo>
                    <a:pt x="581" y="751"/>
                    <a:pt x="583" y="750"/>
                    <a:pt x="585" y="750"/>
                  </a:cubicBezTo>
                  <a:cubicBezTo>
                    <a:pt x="586" y="750"/>
                    <a:pt x="588" y="749"/>
                    <a:pt x="589" y="749"/>
                  </a:cubicBezTo>
                  <a:cubicBezTo>
                    <a:pt x="590" y="749"/>
                    <a:pt x="591" y="749"/>
                    <a:pt x="592" y="749"/>
                  </a:cubicBezTo>
                  <a:cubicBezTo>
                    <a:pt x="592" y="749"/>
                    <a:pt x="592" y="749"/>
                    <a:pt x="593" y="749"/>
                  </a:cubicBezTo>
                  <a:cubicBezTo>
                    <a:pt x="593" y="749"/>
                    <a:pt x="593" y="749"/>
                    <a:pt x="594" y="749"/>
                  </a:cubicBezTo>
                  <a:cubicBezTo>
                    <a:pt x="594" y="749"/>
                    <a:pt x="595" y="749"/>
                    <a:pt x="595" y="749"/>
                  </a:cubicBezTo>
                  <a:cubicBezTo>
                    <a:pt x="595" y="749"/>
                    <a:pt x="595" y="749"/>
                    <a:pt x="595" y="749"/>
                  </a:cubicBezTo>
                  <a:cubicBezTo>
                    <a:pt x="595" y="749"/>
                    <a:pt x="595" y="749"/>
                    <a:pt x="595" y="749"/>
                  </a:cubicBezTo>
                  <a:cubicBezTo>
                    <a:pt x="596" y="749"/>
                    <a:pt x="596" y="749"/>
                    <a:pt x="596" y="749"/>
                  </a:cubicBezTo>
                  <a:cubicBezTo>
                    <a:pt x="596" y="749"/>
                    <a:pt x="596" y="749"/>
                    <a:pt x="596" y="749"/>
                  </a:cubicBezTo>
                  <a:cubicBezTo>
                    <a:pt x="596" y="749"/>
                    <a:pt x="596" y="749"/>
                    <a:pt x="596" y="749"/>
                  </a:cubicBezTo>
                  <a:cubicBezTo>
                    <a:pt x="597" y="749"/>
                    <a:pt x="598" y="749"/>
                    <a:pt x="599" y="749"/>
                  </a:cubicBezTo>
                  <a:cubicBezTo>
                    <a:pt x="602" y="750"/>
                    <a:pt x="605" y="751"/>
                    <a:pt x="609" y="752"/>
                  </a:cubicBezTo>
                  <a:cubicBezTo>
                    <a:pt x="612" y="753"/>
                    <a:pt x="615" y="755"/>
                    <a:pt x="619" y="756"/>
                  </a:cubicBezTo>
                  <a:cubicBezTo>
                    <a:pt x="623" y="757"/>
                    <a:pt x="626" y="759"/>
                    <a:pt x="630" y="760"/>
                  </a:cubicBezTo>
                  <a:cubicBezTo>
                    <a:pt x="634" y="761"/>
                    <a:pt x="639" y="762"/>
                    <a:pt x="643" y="763"/>
                  </a:cubicBezTo>
                  <a:cubicBezTo>
                    <a:pt x="643" y="763"/>
                    <a:pt x="643" y="763"/>
                    <a:pt x="643" y="763"/>
                  </a:cubicBezTo>
                  <a:cubicBezTo>
                    <a:pt x="643" y="763"/>
                    <a:pt x="642" y="764"/>
                    <a:pt x="642" y="764"/>
                  </a:cubicBezTo>
                  <a:cubicBezTo>
                    <a:pt x="641" y="765"/>
                    <a:pt x="640" y="765"/>
                    <a:pt x="640" y="766"/>
                  </a:cubicBezTo>
                  <a:cubicBezTo>
                    <a:pt x="639" y="766"/>
                    <a:pt x="639" y="766"/>
                    <a:pt x="639" y="767"/>
                  </a:cubicBezTo>
                  <a:cubicBezTo>
                    <a:pt x="638" y="767"/>
                    <a:pt x="638" y="767"/>
                    <a:pt x="638" y="768"/>
                  </a:cubicBezTo>
                  <a:cubicBezTo>
                    <a:pt x="637" y="769"/>
                    <a:pt x="635" y="770"/>
                    <a:pt x="634" y="772"/>
                  </a:cubicBezTo>
                  <a:cubicBezTo>
                    <a:pt x="633" y="774"/>
                    <a:pt x="632" y="775"/>
                    <a:pt x="630" y="777"/>
                  </a:cubicBezTo>
                  <a:cubicBezTo>
                    <a:pt x="628" y="781"/>
                    <a:pt x="625" y="785"/>
                    <a:pt x="622" y="788"/>
                  </a:cubicBezTo>
                  <a:cubicBezTo>
                    <a:pt x="621" y="790"/>
                    <a:pt x="619" y="792"/>
                    <a:pt x="618" y="793"/>
                  </a:cubicBezTo>
                  <a:cubicBezTo>
                    <a:pt x="616" y="795"/>
                    <a:pt x="614" y="797"/>
                    <a:pt x="613" y="798"/>
                  </a:cubicBezTo>
                  <a:cubicBezTo>
                    <a:pt x="611" y="799"/>
                    <a:pt x="610" y="801"/>
                    <a:pt x="608" y="802"/>
                  </a:cubicBezTo>
                  <a:cubicBezTo>
                    <a:pt x="608" y="802"/>
                    <a:pt x="608" y="802"/>
                    <a:pt x="608" y="802"/>
                  </a:cubicBezTo>
                  <a:cubicBezTo>
                    <a:pt x="608" y="802"/>
                    <a:pt x="607" y="802"/>
                    <a:pt x="606" y="802"/>
                  </a:cubicBezTo>
                  <a:cubicBezTo>
                    <a:pt x="606" y="802"/>
                    <a:pt x="606" y="802"/>
                    <a:pt x="605" y="802"/>
                  </a:cubicBezTo>
                  <a:cubicBezTo>
                    <a:pt x="605" y="802"/>
                    <a:pt x="605" y="802"/>
                    <a:pt x="604" y="802"/>
                  </a:cubicBezTo>
                  <a:cubicBezTo>
                    <a:pt x="604" y="802"/>
                    <a:pt x="604" y="802"/>
                    <a:pt x="604" y="802"/>
                  </a:cubicBezTo>
                  <a:cubicBezTo>
                    <a:pt x="603" y="802"/>
                    <a:pt x="602" y="803"/>
                    <a:pt x="601" y="803"/>
                  </a:cubicBezTo>
                  <a:cubicBezTo>
                    <a:pt x="600" y="803"/>
                    <a:pt x="599" y="803"/>
                    <a:pt x="598" y="803"/>
                  </a:cubicBezTo>
                  <a:cubicBezTo>
                    <a:pt x="596" y="803"/>
                    <a:pt x="595" y="804"/>
                    <a:pt x="594" y="804"/>
                  </a:cubicBezTo>
                  <a:cubicBezTo>
                    <a:pt x="593" y="804"/>
                    <a:pt x="592" y="804"/>
                    <a:pt x="591" y="804"/>
                  </a:cubicBezTo>
                  <a:cubicBezTo>
                    <a:pt x="585" y="795"/>
                    <a:pt x="579" y="797"/>
                    <a:pt x="571" y="799"/>
                  </a:cubicBezTo>
                  <a:cubicBezTo>
                    <a:pt x="567" y="797"/>
                    <a:pt x="563" y="795"/>
                    <a:pt x="559" y="793"/>
                  </a:cubicBezTo>
                  <a:cubicBezTo>
                    <a:pt x="554" y="791"/>
                    <a:pt x="548" y="788"/>
                    <a:pt x="542" y="785"/>
                  </a:cubicBezTo>
                  <a:cubicBezTo>
                    <a:pt x="547" y="782"/>
                    <a:pt x="549" y="775"/>
                    <a:pt x="548" y="765"/>
                  </a:cubicBezTo>
                  <a:close/>
                  <a:moveTo>
                    <a:pt x="616" y="806"/>
                  </a:moveTo>
                  <a:cubicBezTo>
                    <a:pt x="616" y="806"/>
                    <a:pt x="616" y="806"/>
                    <a:pt x="616" y="806"/>
                  </a:cubicBezTo>
                  <a:cubicBezTo>
                    <a:pt x="613" y="810"/>
                    <a:pt x="610" y="813"/>
                    <a:pt x="608" y="817"/>
                  </a:cubicBezTo>
                  <a:cubicBezTo>
                    <a:pt x="608" y="816"/>
                    <a:pt x="607" y="816"/>
                    <a:pt x="606" y="816"/>
                  </a:cubicBezTo>
                  <a:cubicBezTo>
                    <a:pt x="603" y="814"/>
                    <a:pt x="601" y="813"/>
                    <a:pt x="598" y="812"/>
                  </a:cubicBezTo>
                  <a:cubicBezTo>
                    <a:pt x="599" y="811"/>
                    <a:pt x="600" y="811"/>
                    <a:pt x="601" y="810"/>
                  </a:cubicBezTo>
                  <a:cubicBezTo>
                    <a:pt x="602" y="810"/>
                    <a:pt x="602" y="810"/>
                    <a:pt x="603" y="809"/>
                  </a:cubicBezTo>
                  <a:cubicBezTo>
                    <a:pt x="604" y="809"/>
                    <a:pt x="604" y="809"/>
                    <a:pt x="604" y="809"/>
                  </a:cubicBezTo>
                  <a:cubicBezTo>
                    <a:pt x="605" y="809"/>
                    <a:pt x="605" y="808"/>
                    <a:pt x="605" y="808"/>
                  </a:cubicBezTo>
                  <a:cubicBezTo>
                    <a:pt x="608" y="806"/>
                    <a:pt x="612" y="803"/>
                    <a:pt x="615" y="800"/>
                  </a:cubicBezTo>
                  <a:cubicBezTo>
                    <a:pt x="616" y="799"/>
                    <a:pt x="617" y="798"/>
                    <a:pt x="619" y="797"/>
                  </a:cubicBezTo>
                  <a:cubicBezTo>
                    <a:pt x="618" y="797"/>
                    <a:pt x="618" y="798"/>
                    <a:pt x="618" y="798"/>
                  </a:cubicBezTo>
                  <a:cubicBezTo>
                    <a:pt x="618" y="799"/>
                    <a:pt x="618" y="800"/>
                    <a:pt x="618" y="800"/>
                  </a:cubicBezTo>
                  <a:cubicBezTo>
                    <a:pt x="617" y="801"/>
                    <a:pt x="617" y="802"/>
                    <a:pt x="617" y="802"/>
                  </a:cubicBezTo>
                  <a:cubicBezTo>
                    <a:pt x="617" y="804"/>
                    <a:pt x="616" y="805"/>
                    <a:pt x="616" y="806"/>
                  </a:cubicBezTo>
                  <a:close/>
                  <a:moveTo>
                    <a:pt x="596" y="811"/>
                  </a:moveTo>
                  <a:cubicBezTo>
                    <a:pt x="594" y="810"/>
                    <a:pt x="592" y="809"/>
                    <a:pt x="590" y="808"/>
                  </a:cubicBezTo>
                  <a:cubicBezTo>
                    <a:pt x="591" y="807"/>
                    <a:pt x="591" y="807"/>
                    <a:pt x="591" y="806"/>
                  </a:cubicBezTo>
                  <a:cubicBezTo>
                    <a:pt x="592" y="806"/>
                    <a:pt x="592" y="806"/>
                    <a:pt x="592" y="806"/>
                  </a:cubicBezTo>
                  <a:cubicBezTo>
                    <a:pt x="592" y="806"/>
                    <a:pt x="592" y="806"/>
                    <a:pt x="592" y="806"/>
                  </a:cubicBezTo>
                  <a:cubicBezTo>
                    <a:pt x="592" y="806"/>
                    <a:pt x="592" y="806"/>
                    <a:pt x="592" y="806"/>
                  </a:cubicBezTo>
                  <a:cubicBezTo>
                    <a:pt x="593" y="806"/>
                    <a:pt x="593" y="806"/>
                    <a:pt x="594" y="806"/>
                  </a:cubicBezTo>
                  <a:cubicBezTo>
                    <a:pt x="595" y="806"/>
                    <a:pt x="596" y="806"/>
                    <a:pt x="598" y="805"/>
                  </a:cubicBezTo>
                  <a:cubicBezTo>
                    <a:pt x="599" y="805"/>
                    <a:pt x="600" y="805"/>
                    <a:pt x="601" y="805"/>
                  </a:cubicBezTo>
                  <a:cubicBezTo>
                    <a:pt x="602" y="805"/>
                    <a:pt x="603" y="805"/>
                    <a:pt x="604" y="804"/>
                  </a:cubicBezTo>
                  <a:cubicBezTo>
                    <a:pt x="604" y="804"/>
                    <a:pt x="604" y="804"/>
                    <a:pt x="605" y="804"/>
                  </a:cubicBezTo>
                  <a:cubicBezTo>
                    <a:pt x="605" y="804"/>
                    <a:pt x="605" y="804"/>
                    <a:pt x="605" y="804"/>
                  </a:cubicBezTo>
                  <a:cubicBezTo>
                    <a:pt x="605" y="804"/>
                    <a:pt x="605" y="804"/>
                    <a:pt x="605" y="804"/>
                  </a:cubicBezTo>
                  <a:cubicBezTo>
                    <a:pt x="605" y="804"/>
                    <a:pt x="604" y="805"/>
                    <a:pt x="604" y="805"/>
                  </a:cubicBezTo>
                  <a:cubicBezTo>
                    <a:pt x="603" y="806"/>
                    <a:pt x="603" y="806"/>
                    <a:pt x="603" y="806"/>
                  </a:cubicBezTo>
                  <a:cubicBezTo>
                    <a:pt x="602" y="806"/>
                    <a:pt x="602" y="806"/>
                    <a:pt x="602" y="807"/>
                  </a:cubicBezTo>
                  <a:cubicBezTo>
                    <a:pt x="601" y="807"/>
                    <a:pt x="600" y="808"/>
                    <a:pt x="600" y="808"/>
                  </a:cubicBezTo>
                  <a:cubicBezTo>
                    <a:pt x="599" y="809"/>
                    <a:pt x="598" y="810"/>
                    <a:pt x="597" y="811"/>
                  </a:cubicBezTo>
                  <a:cubicBezTo>
                    <a:pt x="597" y="811"/>
                    <a:pt x="597" y="811"/>
                    <a:pt x="596" y="811"/>
                  </a:cubicBezTo>
                  <a:close/>
                  <a:moveTo>
                    <a:pt x="530" y="789"/>
                  </a:moveTo>
                  <a:cubicBezTo>
                    <a:pt x="532" y="789"/>
                    <a:pt x="534" y="788"/>
                    <a:pt x="536" y="788"/>
                  </a:cubicBezTo>
                  <a:cubicBezTo>
                    <a:pt x="539" y="789"/>
                    <a:pt x="542" y="791"/>
                    <a:pt x="545" y="793"/>
                  </a:cubicBezTo>
                  <a:cubicBezTo>
                    <a:pt x="545" y="793"/>
                    <a:pt x="544" y="792"/>
                    <a:pt x="544" y="793"/>
                  </a:cubicBezTo>
                  <a:cubicBezTo>
                    <a:pt x="543" y="793"/>
                    <a:pt x="543" y="793"/>
                    <a:pt x="542" y="793"/>
                  </a:cubicBezTo>
                  <a:cubicBezTo>
                    <a:pt x="542" y="793"/>
                    <a:pt x="542" y="793"/>
                    <a:pt x="541" y="793"/>
                  </a:cubicBezTo>
                  <a:cubicBezTo>
                    <a:pt x="541" y="793"/>
                    <a:pt x="541" y="793"/>
                    <a:pt x="541" y="793"/>
                  </a:cubicBezTo>
                  <a:cubicBezTo>
                    <a:pt x="540" y="794"/>
                    <a:pt x="539" y="794"/>
                    <a:pt x="538" y="795"/>
                  </a:cubicBezTo>
                  <a:cubicBezTo>
                    <a:pt x="537" y="795"/>
                    <a:pt x="536" y="796"/>
                    <a:pt x="536" y="797"/>
                  </a:cubicBezTo>
                  <a:cubicBezTo>
                    <a:pt x="534" y="794"/>
                    <a:pt x="532" y="791"/>
                    <a:pt x="530" y="789"/>
                  </a:cubicBezTo>
                  <a:close/>
                  <a:moveTo>
                    <a:pt x="526" y="817"/>
                  </a:moveTo>
                  <a:cubicBezTo>
                    <a:pt x="527" y="815"/>
                    <a:pt x="528" y="811"/>
                    <a:pt x="527" y="808"/>
                  </a:cubicBezTo>
                  <a:cubicBezTo>
                    <a:pt x="528" y="807"/>
                    <a:pt x="529" y="806"/>
                    <a:pt x="530" y="805"/>
                  </a:cubicBezTo>
                  <a:cubicBezTo>
                    <a:pt x="531" y="804"/>
                    <a:pt x="532" y="803"/>
                    <a:pt x="533" y="802"/>
                  </a:cubicBezTo>
                  <a:cubicBezTo>
                    <a:pt x="534" y="801"/>
                    <a:pt x="535" y="800"/>
                    <a:pt x="536" y="799"/>
                  </a:cubicBezTo>
                  <a:cubicBezTo>
                    <a:pt x="538" y="805"/>
                    <a:pt x="539" y="811"/>
                    <a:pt x="539" y="817"/>
                  </a:cubicBezTo>
                  <a:cubicBezTo>
                    <a:pt x="535" y="817"/>
                    <a:pt x="530" y="817"/>
                    <a:pt x="526" y="817"/>
                  </a:cubicBezTo>
                  <a:close/>
                  <a:moveTo>
                    <a:pt x="553" y="818"/>
                  </a:moveTo>
                  <a:cubicBezTo>
                    <a:pt x="545" y="813"/>
                    <a:pt x="541" y="806"/>
                    <a:pt x="537" y="799"/>
                  </a:cubicBezTo>
                  <a:cubicBezTo>
                    <a:pt x="538" y="798"/>
                    <a:pt x="538" y="797"/>
                    <a:pt x="539" y="797"/>
                  </a:cubicBezTo>
                  <a:cubicBezTo>
                    <a:pt x="540" y="796"/>
                    <a:pt x="541" y="796"/>
                    <a:pt x="542" y="795"/>
                  </a:cubicBezTo>
                  <a:cubicBezTo>
                    <a:pt x="542" y="795"/>
                    <a:pt x="542" y="795"/>
                    <a:pt x="542" y="795"/>
                  </a:cubicBezTo>
                  <a:cubicBezTo>
                    <a:pt x="543" y="795"/>
                    <a:pt x="543" y="795"/>
                    <a:pt x="543" y="795"/>
                  </a:cubicBezTo>
                  <a:cubicBezTo>
                    <a:pt x="543" y="795"/>
                    <a:pt x="544" y="794"/>
                    <a:pt x="544" y="794"/>
                  </a:cubicBezTo>
                  <a:cubicBezTo>
                    <a:pt x="545" y="794"/>
                    <a:pt x="546" y="794"/>
                    <a:pt x="546" y="794"/>
                  </a:cubicBezTo>
                  <a:cubicBezTo>
                    <a:pt x="547" y="794"/>
                    <a:pt x="547" y="793"/>
                    <a:pt x="547" y="793"/>
                  </a:cubicBezTo>
                  <a:cubicBezTo>
                    <a:pt x="551" y="795"/>
                    <a:pt x="554" y="797"/>
                    <a:pt x="557" y="798"/>
                  </a:cubicBezTo>
                  <a:cubicBezTo>
                    <a:pt x="559" y="799"/>
                    <a:pt x="560" y="800"/>
                    <a:pt x="561" y="800"/>
                  </a:cubicBezTo>
                  <a:cubicBezTo>
                    <a:pt x="560" y="800"/>
                    <a:pt x="558" y="800"/>
                    <a:pt x="556" y="800"/>
                  </a:cubicBezTo>
                  <a:cubicBezTo>
                    <a:pt x="562" y="805"/>
                    <a:pt x="567" y="813"/>
                    <a:pt x="574" y="814"/>
                  </a:cubicBezTo>
                  <a:cubicBezTo>
                    <a:pt x="577" y="814"/>
                    <a:pt x="581" y="813"/>
                    <a:pt x="585" y="811"/>
                  </a:cubicBezTo>
                  <a:cubicBezTo>
                    <a:pt x="592" y="815"/>
                    <a:pt x="598" y="818"/>
                    <a:pt x="604" y="820"/>
                  </a:cubicBezTo>
                  <a:cubicBezTo>
                    <a:pt x="605" y="821"/>
                    <a:pt x="606" y="821"/>
                    <a:pt x="606" y="821"/>
                  </a:cubicBezTo>
                  <a:cubicBezTo>
                    <a:pt x="606" y="823"/>
                    <a:pt x="606" y="825"/>
                    <a:pt x="606" y="827"/>
                  </a:cubicBezTo>
                  <a:cubicBezTo>
                    <a:pt x="587" y="828"/>
                    <a:pt x="564" y="826"/>
                    <a:pt x="553" y="818"/>
                  </a:cubicBezTo>
                  <a:close/>
                  <a:moveTo>
                    <a:pt x="682" y="830"/>
                  </a:moveTo>
                  <a:cubicBezTo>
                    <a:pt x="661" y="829"/>
                    <a:pt x="646" y="822"/>
                    <a:pt x="625" y="825"/>
                  </a:cubicBezTo>
                  <a:cubicBezTo>
                    <a:pt x="625" y="825"/>
                    <a:pt x="625" y="825"/>
                    <a:pt x="625" y="825"/>
                  </a:cubicBezTo>
                  <a:cubicBezTo>
                    <a:pt x="624" y="824"/>
                    <a:pt x="622" y="824"/>
                    <a:pt x="621" y="823"/>
                  </a:cubicBezTo>
                  <a:cubicBezTo>
                    <a:pt x="622" y="818"/>
                    <a:pt x="622" y="813"/>
                    <a:pt x="617" y="808"/>
                  </a:cubicBezTo>
                  <a:cubicBezTo>
                    <a:pt x="617" y="807"/>
                    <a:pt x="617" y="807"/>
                    <a:pt x="617" y="807"/>
                  </a:cubicBezTo>
                  <a:cubicBezTo>
                    <a:pt x="618" y="805"/>
                    <a:pt x="618" y="804"/>
                    <a:pt x="618" y="802"/>
                  </a:cubicBezTo>
                  <a:cubicBezTo>
                    <a:pt x="619" y="802"/>
                    <a:pt x="619" y="801"/>
                    <a:pt x="619" y="800"/>
                  </a:cubicBezTo>
                  <a:cubicBezTo>
                    <a:pt x="619" y="800"/>
                    <a:pt x="619" y="799"/>
                    <a:pt x="620" y="799"/>
                  </a:cubicBezTo>
                  <a:cubicBezTo>
                    <a:pt x="620" y="797"/>
                    <a:pt x="621" y="796"/>
                    <a:pt x="621" y="794"/>
                  </a:cubicBezTo>
                  <a:cubicBezTo>
                    <a:pt x="622" y="793"/>
                    <a:pt x="624" y="792"/>
                    <a:pt x="625" y="790"/>
                  </a:cubicBezTo>
                  <a:cubicBezTo>
                    <a:pt x="628" y="786"/>
                    <a:pt x="630" y="783"/>
                    <a:pt x="633" y="779"/>
                  </a:cubicBezTo>
                  <a:cubicBezTo>
                    <a:pt x="634" y="777"/>
                    <a:pt x="636" y="776"/>
                    <a:pt x="637" y="774"/>
                  </a:cubicBezTo>
                  <a:cubicBezTo>
                    <a:pt x="638" y="772"/>
                    <a:pt x="639" y="771"/>
                    <a:pt x="640" y="770"/>
                  </a:cubicBezTo>
                  <a:cubicBezTo>
                    <a:pt x="641" y="769"/>
                    <a:pt x="641" y="769"/>
                    <a:pt x="641" y="769"/>
                  </a:cubicBezTo>
                  <a:cubicBezTo>
                    <a:pt x="641" y="768"/>
                    <a:pt x="642" y="768"/>
                    <a:pt x="642" y="768"/>
                  </a:cubicBezTo>
                  <a:cubicBezTo>
                    <a:pt x="642" y="767"/>
                    <a:pt x="643" y="767"/>
                    <a:pt x="643" y="766"/>
                  </a:cubicBezTo>
                  <a:cubicBezTo>
                    <a:pt x="644" y="765"/>
                    <a:pt x="644" y="765"/>
                    <a:pt x="644" y="764"/>
                  </a:cubicBezTo>
                  <a:cubicBezTo>
                    <a:pt x="645" y="764"/>
                    <a:pt x="645" y="764"/>
                    <a:pt x="645" y="763"/>
                  </a:cubicBezTo>
                  <a:cubicBezTo>
                    <a:pt x="648" y="764"/>
                    <a:pt x="652" y="764"/>
                    <a:pt x="655" y="765"/>
                  </a:cubicBezTo>
                  <a:cubicBezTo>
                    <a:pt x="659" y="765"/>
                    <a:pt x="664" y="765"/>
                    <a:pt x="668" y="766"/>
                  </a:cubicBezTo>
                  <a:cubicBezTo>
                    <a:pt x="669" y="766"/>
                    <a:pt x="670" y="766"/>
                    <a:pt x="671" y="766"/>
                  </a:cubicBezTo>
                  <a:cubicBezTo>
                    <a:pt x="672" y="767"/>
                    <a:pt x="673" y="767"/>
                    <a:pt x="674" y="767"/>
                  </a:cubicBezTo>
                  <a:cubicBezTo>
                    <a:pt x="676" y="768"/>
                    <a:pt x="678" y="768"/>
                    <a:pt x="679" y="769"/>
                  </a:cubicBezTo>
                  <a:cubicBezTo>
                    <a:pt x="687" y="772"/>
                    <a:pt x="693" y="777"/>
                    <a:pt x="700" y="782"/>
                  </a:cubicBezTo>
                  <a:cubicBezTo>
                    <a:pt x="704" y="785"/>
                    <a:pt x="707" y="787"/>
                    <a:pt x="711" y="790"/>
                  </a:cubicBezTo>
                  <a:cubicBezTo>
                    <a:pt x="710" y="790"/>
                    <a:pt x="710" y="789"/>
                    <a:pt x="709" y="789"/>
                  </a:cubicBezTo>
                  <a:cubicBezTo>
                    <a:pt x="709" y="789"/>
                    <a:pt x="708" y="789"/>
                    <a:pt x="708" y="789"/>
                  </a:cubicBezTo>
                  <a:cubicBezTo>
                    <a:pt x="708" y="789"/>
                    <a:pt x="707" y="789"/>
                    <a:pt x="707" y="790"/>
                  </a:cubicBezTo>
                  <a:cubicBezTo>
                    <a:pt x="707" y="790"/>
                    <a:pt x="707" y="790"/>
                    <a:pt x="706" y="790"/>
                  </a:cubicBezTo>
                  <a:cubicBezTo>
                    <a:pt x="705" y="790"/>
                    <a:pt x="704" y="791"/>
                    <a:pt x="703" y="791"/>
                  </a:cubicBezTo>
                  <a:cubicBezTo>
                    <a:pt x="702" y="792"/>
                    <a:pt x="701" y="792"/>
                    <a:pt x="700" y="793"/>
                  </a:cubicBezTo>
                  <a:cubicBezTo>
                    <a:pt x="699" y="794"/>
                    <a:pt x="698" y="794"/>
                    <a:pt x="696" y="795"/>
                  </a:cubicBezTo>
                  <a:cubicBezTo>
                    <a:pt x="695" y="796"/>
                    <a:pt x="694" y="797"/>
                    <a:pt x="693" y="798"/>
                  </a:cubicBezTo>
                  <a:cubicBezTo>
                    <a:pt x="692" y="799"/>
                    <a:pt x="690" y="800"/>
                    <a:pt x="689" y="801"/>
                  </a:cubicBezTo>
                  <a:cubicBezTo>
                    <a:pt x="672" y="792"/>
                    <a:pt x="665" y="815"/>
                    <a:pt x="650" y="803"/>
                  </a:cubicBezTo>
                  <a:cubicBezTo>
                    <a:pt x="653" y="813"/>
                    <a:pt x="659" y="820"/>
                    <a:pt x="670" y="820"/>
                  </a:cubicBezTo>
                  <a:cubicBezTo>
                    <a:pt x="677" y="819"/>
                    <a:pt x="691" y="811"/>
                    <a:pt x="690" y="802"/>
                  </a:cubicBezTo>
                  <a:cubicBezTo>
                    <a:pt x="691" y="801"/>
                    <a:pt x="693" y="800"/>
                    <a:pt x="694" y="799"/>
                  </a:cubicBezTo>
                  <a:cubicBezTo>
                    <a:pt x="695" y="798"/>
                    <a:pt x="696" y="798"/>
                    <a:pt x="697" y="797"/>
                  </a:cubicBezTo>
                  <a:cubicBezTo>
                    <a:pt x="699" y="796"/>
                    <a:pt x="700" y="795"/>
                    <a:pt x="701" y="795"/>
                  </a:cubicBezTo>
                  <a:cubicBezTo>
                    <a:pt x="702" y="794"/>
                    <a:pt x="703" y="793"/>
                    <a:pt x="704" y="793"/>
                  </a:cubicBezTo>
                  <a:cubicBezTo>
                    <a:pt x="705" y="792"/>
                    <a:pt x="706" y="792"/>
                    <a:pt x="707" y="792"/>
                  </a:cubicBezTo>
                  <a:cubicBezTo>
                    <a:pt x="707" y="792"/>
                    <a:pt x="707" y="792"/>
                    <a:pt x="707" y="792"/>
                  </a:cubicBezTo>
                  <a:cubicBezTo>
                    <a:pt x="708" y="792"/>
                    <a:pt x="708" y="792"/>
                    <a:pt x="708" y="791"/>
                  </a:cubicBezTo>
                  <a:cubicBezTo>
                    <a:pt x="709" y="791"/>
                    <a:pt x="709" y="791"/>
                    <a:pt x="709" y="791"/>
                  </a:cubicBezTo>
                  <a:cubicBezTo>
                    <a:pt x="710" y="791"/>
                    <a:pt x="711" y="791"/>
                    <a:pt x="711" y="791"/>
                  </a:cubicBezTo>
                  <a:cubicBezTo>
                    <a:pt x="712" y="791"/>
                    <a:pt x="712" y="791"/>
                    <a:pt x="712" y="791"/>
                  </a:cubicBezTo>
                  <a:cubicBezTo>
                    <a:pt x="715" y="792"/>
                    <a:pt x="717" y="794"/>
                    <a:pt x="719" y="796"/>
                  </a:cubicBezTo>
                  <a:cubicBezTo>
                    <a:pt x="732" y="805"/>
                    <a:pt x="744" y="813"/>
                    <a:pt x="754" y="821"/>
                  </a:cubicBezTo>
                  <a:cubicBezTo>
                    <a:pt x="755" y="822"/>
                    <a:pt x="756" y="822"/>
                    <a:pt x="758" y="823"/>
                  </a:cubicBezTo>
                  <a:cubicBezTo>
                    <a:pt x="759" y="824"/>
                    <a:pt x="760" y="825"/>
                    <a:pt x="761" y="826"/>
                  </a:cubicBezTo>
                  <a:cubicBezTo>
                    <a:pt x="762" y="826"/>
                    <a:pt x="762" y="826"/>
                    <a:pt x="763" y="827"/>
                  </a:cubicBezTo>
                  <a:cubicBezTo>
                    <a:pt x="759" y="827"/>
                    <a:pt x="755" y="828"/>
                    <a:pt x="751" y="828"/>
                  </a:cubicBezTo>
                  <a:cubicBezTo>
                    <a:pt x="725" y="833"/>
                    <a:pt x="712" y="831"/>
                    <a:pt x="682" y="830"/>
                  </a:cubicBezTo>
                  <a:close/>
                  <a:moveTo>
                    <a:pt x="1010" y="914"/>
                  </a:moveTo>
                  <a:cubicBezTo>
                    <a:pt x="1010" y="914"/>
                    <a:pt x="1010" y="914"/>
                    <a:pt x="1010" y="913"/>
                  </a:cubicBezTo>
                  <a:cubicBezTo>
                    <a:pt x="1010" y="913"/>
                    <a:pt x="1010" y="913"/>
                    <a:pt x="1010" y="913"/>
                  </a:cubicBezTo>
                  <a:cubicBezTo>
                    <a:pt x="1011" y="912"/>
                    <a:pt x="1011" y="912"/>
                    <a:pt x="1012" y="911"/>
                  </a:cubicBezTo>
                  <a:cubicBezTo>
                    <a:pt x="1014" y="911"/>
                    <a:pt x="1017" y="911"/>
                    <a:pt x="1020" y="911"/>
                  </a:cubicBezTo>
                  <a:cubicBezTo>
                    <a:pt x="1022" y="911"/>
                    <a:pt x="1025" y="911"/>
                    <a:pt x="1027" y="911"/>
                  </a:cubicBezTo>
                  <a:cubicBezTo>
                    <a:pt x="1029" y="911"/>
                    <a:pt x="1032" y="911"/>
                    <a:pt x="1034" y="911"/>
                  </a:cubicBezTo>
                  <a:cubicBezTo>
                    <a:pt x="1035" y="911"/>
                    <a:pt x="1036" y="911"/>
                    <a:pt x="1037" y="911"/>
                  </a:cubicBezTo>
                  <a:cubicBezTo>
                    <a:pt x="1037" y="911"/>
                    <a:pt x="1038" y="911"/>
                    <a:pt x="1039" y="911"/>
                  </a:cubicBezTo>
                  <a:cubicBezTo>
                    <a:pt x="1041" y="911"/>
                    <a:pt x="1042" y="911"/>
                    <a:pt x="1043" y="911"/>
                  </a:cubicBezTo>
                  <a:cubicBezTo>
                    <a:pt x="1044" y="911"/>
                    <a:pt x="1045" y="911"/>
                    <a:pt x="1045" y="911"/>
                  </a:cubicBezTo>
                  <a:cubicBezTo>
                    <a:pt x="1047" y="912"/>
                    <a:pt x="1048" y="913"/>
                    <a:pt x="1050" y="914"/>
                  </a:cubicBezTo>
                  <a:cubicBezTo>
                    <a:pt x="1052" y="916"/>
                    <a:pt x="1054" y="917"/>
                    <a:pt x="1056" y="919"/>
                  </a:cubicBezTo>
                  <a:cubicBezTo>
                    <a:pt x="1056" y="919"/>
                    <a:pt x="1057" y="919"/>
                    <a:pt x="1057" y="919"/>
                  </a:cubicBezTo>
                  <a:cubicBezTo>
                    <a:pt x="1040" y="920"/>
                    <a:pt x="1024" y="918"/>
                    <a:pt x="1010" y="914"/>
                  </a:cubicBezTo>
                  <a:close/>
                  <a:moveTo>
                    <a:pt x="1096" y="922"/>
                  </a:moveTo>
                  <a:cubicBezTo>
                    <a:pt x="1085" y="894"/>
                    <a:pt x="1115" y="868"/>
                    <a:pt x="1109" y="840"/>
                  </a:cubicBezTo>
                  <a:cubicBezTo>
                    <a:pt x="1108" y="836"/>
                    <a:pt x="1105" y="831"/>
                    <a:pt x="1102" y="825"/>
                  </a:cubicBezTo>
                  <a:cubicBezTo>
                    <a:pt x="1102" y="824"/>
                    <a:pt x="1101" y="823"/>
                    <a:pt x="1101" y="821"/>
                  </a:cubicBezTo>
                  <a:cubicBezTo>
                    <a:pt x="1099" y="821"/>
                    <a:pt x="1099" y="821"/>
                    <a:pt x="1099" y="821"/>
                  </a:cubicBezTo>
                  <a:cubicBezTo>
                    <a:pt x="1099" y="821"/>
                    <a:pt x="1099" y="821"/>
                    <a:pt x="1099" y="821"/>
                  </a:cubicBezTo>
                  <a:cubicBezTo>
                    <a:pt x="1100" y="821"/>
                    <a:pt x="1101" y="820"/>
                    <a:pt x="1102" y="819"/>
                  </a:cubicBezTo>
                  <a:cubicBezTo>
                    <a:pt x="1101" y="819"/>
                    <a:pt x="1101" y="819"/>
                    <a:pt x="1101" y="818"/>
                  </a:cubicBezTo>
                  <a:cubicBezTo>
                    <a:pt x="1101" y="818"/>
                    <a:pt x="1101" y="818"/>
                    <a:pt x="1101" y="818"/>
                  </a:cubicBezTo>
                  <a:cubicBezTo>
                    <a:pt x="1103" y="817"/>
                    <a:pt x="1104" y="817"/>
                    <a:pt x="1106" y="816"/>
                  </a:cubicBezTo>
                  <a:cubicBezTo>
                    <a:pt x="1108" y="815"/>
                    <a:pt x="1110" y="815"/>
                    <a:pt x="1111" y="814"/>
                  </a:cubicBezTo>
                  <a:cubicBezTo>
                    <a:pt x="1112" y="814"/>
                    <a:pt x="1113" y="814"/>
                    <a:pt x="1114" y="814"/>
                  </a:cubicBezTo>
                  <a:cubicBezTo>
                    <a:pt x="1114" y="814"/>
                    <a:pt x="1115" y="814"/>
                    <a:pt x="1115" y="814"/>
                  </a:cubicBezTo>
                  <a:cubicBezTo>
                    <a:pt x="1116" y="814"/>
                    <a:pt x="1116" y="813"/>
                    <a:pt x="1116" y="813"/>
                  </a:cubicBezTo>
                  <a:cubicBezTo>
                    <a:pt x="1117" y="813"/>
                    <a:pt x="1118" y="813"/>
                    <a:pt x="1119" y="813"/>
                  </a:cubicBezTo>
                  <a:cubicBezTo>
                    <a:pt x="1119" y="813"/>
                    <a:pt x="1120" y="813"/>
                    <a:pt x="1121" y="813"/>
                  </a:cubicBezTo>
                  <a:cubicBezTo>
                    <a:pt x="1121" y="813"/>
                    <a:pt x="1122" y="813"/>
                    <a:pt x="1122" y="813"/>
                  </a:cubicBezTo>
                  <a:cubicBezTo>
                    <a:pt x="1122" y="813"/>
                    <a:pt x="1123" y="813"/>
                    <a:pt x="1123" y="813"/>
                  </a:cubicBezTo>
                  <a:cubicBezTo>
                    <a:pt x="1123" y="813"/>
                    <a:pt x="1124" y="813"/>
                    <a:pt x="1125" y="813"/>
                  </a:cubicBezTo>
                  <a:cubicBezTo>
                    <a:pt x="1125" y="813"/>
                    <a:pt x="1126" y="812"/>
                    <a:pt x="1126" y="812"/>
                  </a:cubicBezTo>
                  <a:cubicBezTo>
                    <a:pt x="1127" y="813"/>
                    <a:pt x="1127" y="813"/>
                    <a:pt x="1127" y="813"/>
                  </a:cubicBezTo>
                  <a:cubicBezTo>
                    <a:pt x="1128" y="813"/>
                    <a:pt x="1128" y="813"/>
                    <a:pt x="1128" y="813"/>
                  </a:cubicBezTo>
                  <a:cubicBezTo>
                    <a:pt x="1128" y="813"/>
                    <a:pt x="1128" y="813"/>
                    <a:pt x="1128" y="813"/>
                  </a:cubicBezTo>
                  <a:cubicBezTo>
                    <a:pt x="1128" y="814"/>
                    <a:pt x="1128" y="814"/>
                    <a:pt x="1128" y="814"/>
                  </a:cubicBezTo>
                  <a:cubicBezTo>
                    <a:pt x="1128" y="814"/>
                    <a:pt x="1128" y="814"/>
                    <a:pt x="1128" y="814"/>
                  </a:cubicBezTo>
                  <a:cubicBezTo>
                    <a:pt x="1129" y="814"/>
                    <a:pt x="1129" y="814"/>
                    <a:pt x="1129" y="814"/>
                  </a:cubicBezTo>
                  <a:cubicBezTo>
                    <a:pt x="1131" y="815"/>
                    <a:pt x="1131" y="815"/>
                    <a:pt x="1131" y="815"/>
                  </a:cubicBezTo>
                  <a:cubicBezTo>
                    <a:pt x="1132" y="815"/>
                    <a:pt x="1132" y="815"/>
                    <a:pt x="1132" y="815"/>
                  </a:cubicBezTo>
                  <a:cubicBezTo>
                    <a:pt x="1153" y="842"/>
                    <a:pt x="1195" y="839"/>
                    <a:pt x="1209" y="869"/>
                  </a:cubicBezTo>
                  <a:cubicBezTo>
                    <a:pt x="1209" y="874"/>
                    <a:pt x="1210" y="878"/>
                    <a:pt x="1210" y="883"/>
                  </a:cubicBezTo>
                  <a:cubicBezTo>
                    <a:pt x="1209" y="881"/>
                    <a:pt x="1207" y="879"/>
                    <a:pt x="1206" y="876"/>
                  </a:cubicBezTo>
                  <a:cubicBezTo>
                    <a:pt x="1200" y="890"/>
                    <a:pt x="1198" y="903"/>
                    <a:pt x="1211" y="908"/>
                  </a:cubicBezTo>
                  <a:cubicBezTo>
                    <a:pt x="1206" y="937"/>
                    <a:pt x="1191" y="970"/>
                    <a:pt x="1175" y="974"/>
                  </a:cubicBezTo>
                  <a:cubicBezTo>
                    <a:pt x="1157" y="980"/>
                    <a:pt x="1103" y="940"/>
                    <a:pt x="1096" y="922"/>
                  </a:cubicBezTo>
                  <a:close/>
                  <a:moveTo>
                    <a:pt x="1256" y="1251"/>
                  </a:moveTo>
                  <a:cubicBezTo>
                    <a:pt x="1241" y="1259"/>
                    <a:pt x="1234" y="1270"/>
                    <a:pt x="1222" y="1280"/>
                  </a:cubicBezTo>
                  <a:cubicBezTo>
                    <a:pt x="1196" y="1302"/>
                    <a:pt x="1186" y="1279"/>
                    <a:pt x="1162" y="1290"/>
                  </a:cubicBezTo>
                  <a:cubicBezTo>
                    <a:pt x="1163" y="1290"/>
                    <a:pt x="1163" y="1291"/>
                    <a:pt x="1163" y="1292"/>
                  </a:cubicBezTo>
                  <a:cubicBezTo>
                    <a:pt x="1166" y="1296"/>
                    <a:pt x="1162" y="1295"/>
                    <a:pt x="1158" y="1292"/>
                  </a:cubicBezTo>
                  <a:cubicBezTo>
                    <a:pt x="1160" y="1291"/>
                    <a:pt x="1161" y="1290"/>
                    <a:pt x="1162" y="1290"/>
                  </a:cubicBezTo>
                  <a:cubicBezTo>
                    <a:pt x="1151" y="1260"/>
                    <a:pt x="1192" y="1230"/>
                    <a:pt x="1200" y="1203"/>
                  </a:cubicBezTo>
                  <a:cubicBezTo>
                    <a:pt x="1208" y="1179"/>
                    <a:pt x="1200" y="1186"/>
                    <a:pt x="1220" y="1172"/>
                  </a:cubicBezTo>
                  <a:cubicBezTo>
                    <a:pt x="1234" y="1162"/>
                    <a:pt x="1248" y="1157"/>
                    <a:pt x="1257" y="1144"/>
                  </a:cubicBezTo>
                  <a:cubicBezTo>
                    <a:pt x="1255" y="1142"/>
                    <a:pt x="1253" y="1141"/>
                    <a:pt x="1251" y="1140"/>
                  </a:cubicBezTo>
                  <a:cubicBezTo>
                    <a:pt x="1251" y="1140"/>
                    <a:pt x="1252" y="1140"/>
                    <a:pt x="1252" y="1139"/>
                  </a:cubicBezTo>
                  <a:cubicBezTo>
                    <a:pt x="1258" y="1136"/>
                    <a:pt x="1265" y="1133"/>
                    <a:pt x="1272" y="1130"/>
                  </a:cubicBezTo>
                  <a:cubicBezTo>
                    <a:pt x="1273" y="1130"/>
                    <a:pt x="1274" y="1129"/>
                    <a:pt x="1274" y="1129"/>
                  </a:cubicBezTo>
                  <a:cubicBezTo>
                    <a:pt x="1275" y="1129"/>
                    <a:pt x="1276" y="1128"/>
                    <a:pt x="1277" y="1128"/>
                  </a:cubicBezTo>
                  <a:cubicBezTo>
                    <a:pt x="1279" y="1128"/>
                    <a:pt x="1279" y="1128"/>
                    <a:pt x="1279" y="1128"/>
                  </a:cubicBezTo>
                  <a:cubicBezTo>
                    <a:pt x="1279" y="1127"/>
                    <a:pt x="1279" y="1127"/>
                    <a:pt x="1279" y="1127"/>
                  </a:cubicBezTo>
                  <a:cubicBezTo>
                    <a:pt x="1279" y="1127"/>
                    <a:pt x="1279" y="1127"/>
                    <a:pt x="1279" y="1127"/>
                  </a:cubicBezTo>
                  <a:cubicBezTo>
                    <a:pt x="1280" y="1127"/>
                    <a:pt x="1280" y="1127"/>
                    <a:pt x="1280" y="1127"/>
                  </a:cubicBezTo>
                  <a:cubicBezTo>
                    <a:pt x="1280" y="1127"/>
                    <a:pt x="1281" y="1127"/>
                    <a:pt x="1281" y="1127"/>
                  </a:cubicBezTo>
                  <a:cubicBezTo>
                    <a:pt x="1283" y="1126"/>
                    <a:pt x="1283" y="1126"/>
                    <a:pt x="1283" y="1126"/>
                  </a:cubicBezTo>
                  <a:cubicBezTo>
                    <a:pt x="1286" y="1126"/>
                    <a:pt x="1290" y="1126"/>
                    <a:pt x="1294" y="1126"/>
                  </a:cubicBezTo>
                  <a:cubicBezTo>
                    <a:pt x="1298" y="1126"/>
                    <a:pt x="1302" y="1127"/>
                    <a:pt x="1306" y="1127"/>
                  </a:cubicBezTo>
                  <a:cubicBezTo>
                    <a:pt x="1308" y="1127"/>
                    <a:pt x="1310" y="1128"/>
                    <a:pt x="1313" y="1128"/>
                  </a:cubicBezTo>
                  <a:cubicBezTo>
                    <a:pt x="1313" y="1128"/>
                    <a:pt x="1313" y="1128"/>
                    <a:pt x="1313" y="1128"/>
                  </a:cubicBezTo>
                  <a:cubicBezTo>
                    <a:pt x="1313" y="1129"/>
                    <a:pt x="1314" y="1129"/>
                    <a:pt x="1314" y="1129"/>
                  </a:cubicBezTo>
                  <a:cubicBezTo>
                    <a:pt x="1314" y="1130"/>
                    <a:pt x="1314" y="1130"/>
                    <a:pt x="1314" y="1130"/>
                  </a:cubicBezTo>
                  <a:cubicBezTo>
                    <a:pt x="1314" y="1130"/>
                    <a:pt x="1314" y="1130"/>
                    <a:pt x="1314" y="1130"/>
                  </a:cubicBezTo>
                  <a:cubicBezTo>
                    <a:pt x="1315" y="1131"/>
                    <a:pt x="1315" y="1131"/>
                    <a:pt x="1315" y="1131"/>
                  </a:cubicBezTo>
                  <a:cubicBezTo>
                    <a:pt x="1315" y="1131"/>
                    <a:pt x="1316" y="1132"/>
                    <a:pt x="1316" y="1132"/>
                  </a:cubicBezTo>
                  <a:cubicBezTo>
                    <a:pt x="1317" y="1133"/>
                    <a:pt x="1317" y="1133"/>
                    <a:pt x="1318" y="1134"/>
                  </a:cubicBezTo>
                  <a:cubicBezTo>
                    <a:pt x="1318" y="1134"/>
                    <a:pt x="1318" y="1135"/>
                    <a:pt x="1319" y="1136"/>
                  </a:cubicBezTo>
                  <a:cubicBezTo>
                    <a:pt x="1319" y="1136"/>
                    <a:pt x="1320" y="1137"/>
                    <a:pt x="1320" y="1138"/>
                  </a:cubicBezTo>
                  <a:cubicBezTo>
                    <a:pt x="1321" y="1138"/>
                    <a:pt x="1321" y="1139"/>
                    <a:pt x="1321" y="1140"/>
                  </a:cubicBezTo>
                  <a:cubicBezTo>
                    <a:pt x="1321" y="1140"/>
                    <a:pt x="1322" y="1140"/>
                    <a:pt x="1322" y="1140"/>
                  </a:cubicBezTo>
                  <a:cubicBezTo>
                    <a:pt x="1313" y="1154"/>
                    <a:pt x="1320" y="1159"/>
                    <a:pt x="1336" y="1159"/>
                  </a:cubicBezTo>
                  <a:cubicBezTo>
                    <a:pt x="1335" y="1150"/>
                    <a:pt x="1337" y="1138"/>
                    <a:pt x="1324" y="1139"/>
                  </a:cubicBezTo>
                  <a:cubicBezTo>
                    <a:pt x="1323" y="1138"/>
                    <a:pt x="1323" y="1138"/>
                    <a:pt x="1323" y="1138"/>
                  </a:cubicBezTo>
                  <a:cubicBezTo>
                    <a:pt x="1323" y="1138"/>
                    <a:pt x="1323" y="1138"/>
                    <a:pt x="1323" y="1138"/>
                  </a:cubicBezTo>
                  <a:cubicBezTo>
                    <a:pt x="1323" y="1137"/>
                    <a:pt x="1322" y="1137"/>
                    <a:pt x="1322" y="1136"/>
                  </a:cubicBezTo>
                  <a:cubicBezTo>
                    <a:pt x="1322" y="1136"/>
                    <a:pt x="1321" y="1135"/>
                    <a:pt x="1321" y="1134"/>
                  </a:cubicBezTo>
                  <a:cubicBezTo>
                    <a:pt x="1320" y="1134"/>
                    <a:pt x="1320" y="1133"/>
                    <a:pt x="1319" y="1132"/>
                  </a:cubicBezTo>
                  <a:cubicBezTo>
                    <a:pt x="1319" y="1132"/>
                    <a:pt x="1318" y="1131"/>
                    <a:pt x="1318" y="1131"/>
                  </a:cubicBezTo>
                  <a:cubicBezTo>
                    <a:pt x="1317" y="1130"/>
                    <a:pt x="1317" y="1130"/>
                    <a:pt x="1316" y="1129"/>
                  </a:cubicBezTo>
                  <a:cubicBezTo>
                    <a:pt x="1316" y="1129"/>
                    <a:pt x="1316" y="1129"/>
                    <a:pt x="1316" y="1129"/>
                  </a:cubicBezTo>
                  <a:cubicBezTo>
                    <a:pt x="1316" y="1129"/>
                    <a:pt x="1316" y="1129"/>
                    <a:pt x="1316" y="1129"/>
                  </a:cubicBezTo>
                  <a:cubicBezTo>
                    <a:pt x="1316" y="1129"/>
                    <a:pt x="1315" y="1128"/>
                    <a:pt x="1315" y="1128"/>
                  </a:cubicBezTo>
                  <a:cubicBezTo>
                    <a:pt x="1315" y="1128"/>
                    <a:pt x="1314" y="1128"/>
                    <a:pt x="1314" y="1128"/>
                  </a:cubicBezTo>
                  <a:cubicBezTo>
                    <a:pt x="1314" y="1128"/>
                    <a:pt x="1313" y="1128"/>
                    <a:pt x="1313" y="1128"/>
                  </a:cubicBezTo>
                  <a:cubicBezTo>
                    <a:pt x="1315" y="1128"/>
                    <a:pt x="1317" y="1127"/>
                    <a:pt x="1319" y="1127"/>
                  </a:cubicBezTo>
                  <a:cubicBezTo>
                    <a:pt x="1320" y="1127"/>
                    <a:pt x="1321" y="1127"/>
                    <a:pt x="1322" y="1126"/>
                  </a:cubicBezTo>
                  <a:cubicBezTo>
                    <a:pt x="1322" y="1126"/>
                    <a:pt x="1322" y="1126"/>
                    <a:pt x="1322" y="1126"/>
                  </a:cubicBezTo>
                  <a:cubicBezTo>
                    <a:pt x="1323" y="1126"/>
                    <a:pt x="1323" y="1126"/>
                    <a:pt x="1323" y="1126"/>
                  </a:cubicBezTo>
                  <a:cubicBezTo>
                    <a:pt x="1323" y="1126"/>
                    <a:pt x="1323" y="1126"/>
                    <a:pt x="1323" y="1126"/>
                  </a:cubicBezTo>
                  <a:cubicBezTo>
                    <a:pt x="1324" y="1126"/>
                    <a:pt x="1324" y="1126"/>
                    <a:pt x="1325" y="1126"/>
                  </a:cubicBezTo>
                  <a:cubicBezTo>
                    <a:pt x="1327" y="1125"/>
                    <a:pt x="1329" y="1124"/>
                    <a:pt x="1331" y="1123"/>
                  </a:cubicBezTo>
                  <a:cubicBezTo>
                    <a:pt x="1332" y="1122"/>
                    <a:pt x="1333" y="1122"/>
                    <a:pt x="1334" y="1121"/>
                  </a:cubicBezTo>
                  <a:cubicBezTo>
                    <a:pt x="1334" y="1121"/>
                    <a:pt x="1334" y="1122"/>
                    <a:pt x="1335" y="1122"/>
                  </a:cubicBezTo>
                  <a:cubicBezTo>
                    <a:pt x="1335" y="1122"/>
                    <a:pt x="1335" y="1122"/>
                    <a:pt x="1336" y="1122"/>
                  </a:cubicBezTo>
                  <a:cubicBezTo>
                    <a:pt x="1336" y="1122"/>
                    <a:pt x="1336" y="1123"/>
                    <a:pt x="1337" y="1123"/>
                  </a:cubicBezTo>
                  <a:cubicBezTo>
                    <a:pt x="1337" y="1123"/>
                    <a:pt x="1337" y="1123"/>
                    <a:pt x="1337" y="1123"/>
                  </a:cubicBezTo>
                  <a:cubicBezTo>
                    <a:pt x="1338" y="1123"/>
                    <a:pt x="1338" y="1123"/>
                    <a:pt x="1339" y="1123"/>
                  </a:cubicBezTo>
                  <a:cubicBezTo>
                    <a:pt x="1339" y="1124"/>
                    <a:pt x="1340" y="1124"/>
                    <a:pt x="1341" y="1124"/>
                  </a:cubicBezTo>
                  <a:cubicBezTo>
                    <a:pt x="1341" y="1124"/>
                    <a:pt x="1341" y="1124"/>
                    <a:pt x="1341" y="1124"/>
                  </a:cubicBezTo>
                  <a:cubicBezTo>
                    <a:pt x="1342" y="1124"/>
                    <a:pt x="1342" y="1125"/>
                    <a:pt x="1342" y="1125"/>
                  </a:cubicBezTo>
                  <a:cubicBezTo>
                    <a:pt x="1343" y="1125"/>
                    <a:pt x="1344" y="1125"/>
                    <a:pt x="1344" y="1125"/>
                  </a:cubicBezTo>
                  <a:cubicBezTo>
                    <a:pt x="1345" y="1126"/>
                    <a:pt x="1347" y="1127"/>
                    <a:pt x="1348" y="1127"/>
                  </a:cubicBezTo>
                  <a:cubicBezTo>
                    <a:pt x="1349" y="1128"/>
                    <a:pt x="1350" y="1129"/>
                    <a:pt x="1351" y="1130"/>
                  </a:cubicBezTo>
                  <a:cubicBezTo>
                    <a:pt x="1352" y="1131"/>
                    <a:pt x="1354" y="1132"/>
                    <a:pt x="1355" y="1133"/>
                  </a:cubicBezTo>
                  <a:cubicBezTo>
                    <a:pt x="1355" y="1133"/>
                    <a:pt x="1356" y="1134"/>
                    <a:pt x="1357" y="1135"/>
                  </a:cubicBezTo>
                  <a:cubicBezTo>
                    <a:pt x="1355" y="1141"/>
                    <a:pt x="1354" y="1149"/>
                    <a:pt x="1358" y="1154"/>
                  </a:cubicBezTo>
                  <a:cubicBezTo>
                    <a:pt x="1362" y="1160"/>
                    <a:pt x="1371" y="1158"/>
                    <a:pt x="1379" y="1159"/>
                  </a:cubicBezTo>
                  <a:cubicBezTo>
                    <a:pt x="1374" y="1168"/>
                    <a:pt x="1368" y="1176"/>
                    <a:pt x="1360" y="1184"/>
                  </a:cubicBezTo>
                  <a:cubicBezTo>
                    <a:pt x="1344" y="1199"/>
                    <a:pt x="1342" y="1211"/>
                    <a:pt x="1324" y="1223"/>
                  </a:cubicBezTo>
                  <a:cubicBezTo>
                    <a:pt x="1302" y="1237"/>
                    <a:pt x="1278" y="1239"/>
                    <a:pt x="1256" y="1251"/>
                  </a:cubicBezTo>
                  <a:close/>
                  <a:moveTo>
                    <a:pt x="1464" y="1195"/>
                  </a:moveTo>
                  <a:cubicBezTo>
                    <a:pt x="1461" y="1198"/>
                    <a:pt x="1459" y="1200"/>
                    <a:pt x="1458" y="1203"/>
                  </a:cubicBezTo>
                  <a:cubicBezTo>
                    <a:pt x="1456" y="1205"/>
                    <a:pt x="1454" y="1208"/>
                    <a:pt x="1452" y="1210"/>
                  </a:cubicBezTo>
                  <a:cubicBezTo>
                    <a:pt x="1451" y="1212"/>
                    <a:pt x="1450" y="1213"/>
                    <a:pt x="1449" y="1214"/>
                  </a:cubicBezTo>
                  <a:cubicBezTo>
                    <a:pt x="1449" y="1215"/>
                    <a:pt x="1448" y="1215"/>
                    <a:pt x="1448" y="1216"/>
                  </a:cubicBezTo>
                  <a:cubicBezTo>
                    <a:pt x="1447" y="1216"/>
                    <a:pt x="1447" y="1217"/>
                    <a:pt x="1446" y="1218"/>
                  </a:cubicBezTo>
                  <a:cubicBezTo>
                    <a:pt x="1444" y="1220"/>
                    <a:pt x="1442" y="1222"/>
                    <a:pt x="1440" y="1224"/>
                  </a:cubicBezTo>
                  <a:cubicBezTo>
                    <a:pt x="1433" y="1224"/>
                    <a:pt x="1425" y="1224"/>
                    <a:pt x="1418" y="1223"/>
                  </a:cubicBezTo>
                  <a:cubicBezTo>
                    <a:pt x="1431" y="1209"/>
                    <a:pt x="1443" y="1182"/>
                    <a:pt x="1458" y="1160"/>
                  </a:cubicBezTo>
                  <a:cubicBezTo>
                    <a:pt x="1459" y="1161"/>
                    <a:pt x="1460" y="1162"/>
                    <a:pt x="1462" y="1164"/>
                  </a:cubicBezTo>
                  <a:cubicBezTo>
                    <a:pt x="1462" y="1164"/>
                    <a:pt x="1462" y="1164"/>
                    <a:pt x="1462" y="1164"/>
                  </a:cubicBezTo>
                  <a:cubicBezTo>
                    <a:pt x="1463" y="1168"/>
                    <a:pt x="1465" y="1172"/>
                    <a:pt x="1466" y="1176"/>
                  </a:cubicBezTo>
                  <a:cubicBezTo>
                    <a:pt x="1467" y="1179"/>
                    <a:pt x="1468" y="1182"/>
                    <a:pt x="1468" y="1185"/>
                  </a:cubicBezTo>
                  <a:cubicBezTo>
                    <a:pt x="1468" y="1186"/>
                    <a:pt x="1468" y="1186"/>
                    <a:pt x="1468" y="1186"/>
                  </a:cubicBezTo>
                  <a:cubicBezTo>
                    <a:pt x="1468" y="1187"/>
                    <a:pt x="1468" y="1187"/>
                    <a:pt x="1468" y="1187"/>
                  </a:cubicBezTo>
                  <a:cubicBezTo>
                    <a:pt x="1468" y="1188"/>
                    <a:pt x="1469" y="1188"/>
                    <a:pt x="1469" y="1188"/>
                  </a:cubicBezTo>
                  <a:cubicBezTo>
                    <a:pt x="1469" y="1188"/>
                    <a:pt x="1469" y="1189"/>
                    <a:pt x="1469" y="1189"/>
                  </a:cubicBezTo>
                  <a:cubicBezTo>
                    <a:pt x="1469" y="1189"/>
                    <a:pt x="1469" y="1190"/>
                    <a:pt x="1469" y="1190"/>
                  </a:cubicBezTo>
                  <a:cubicBezTo>
                    <a:pt x="1467" y="1192"/>
                    <a:pt x="1465" y="1193"/>
                    <a:pt x="1464" y="1195"/>
                  </a:cubicBezTo>
                  <a:close/>
                  <a:moveTo>
                    <a:pt x="1514" y="1153"/>
                  </a:moveTo>
                  <a:cubicBezTo>
                    <a:pt x="1512" y="1154"/>
                    <a:pt x="1512" y="1154"/>
                    <a:pt x="1512" y="1154"/>
                  </a:cubicBezTo>
                  <a:cubicBezTo>
                    <a:pt x="1512" y="1156"/>
                    <a:pt x="1512" y="1158"/>
                    <a:pt x="1511" y="1160"/>
                  </a:cubicBezTo>
                  <a:cubicBezTo>
                    <a:pt x="1511" y="1160"/>
                    <a:pt x="1511" y="1160"/>
                    <a:pt x="1511" y="1160"/>
                  </a:cubicBezTo>
                  <a:cubicBezTo>
                    <a:pt x="1511" y="1161"/>
                    <a:pt x="1510" y="1161"/>
                    <a:pt x="1510" y="1162"/>
                  </a:cubicBezTo>
                  <a:cubicBezTo>
                    <a:pt x="1509" y="1163"/>
                    <a:pt x="1508" y="1164"/>
                    <a:pt x="1507" y="1165"/>
                  </a:cubicBezTo>
                  <a:cubicBezTo>
                    <a:pt x="1506" y="1166"/>
                    <a:pt x="1505" y="1167"/>
                    <a:pt x="1504" y="1168"/>
                  </a:cubicBezTo>
                  <a:cubicBezTo>
                    <a:pt x="1503" y="1169"/>
                    <a:pt x="1502" y="1170"/>
                    <a:pt x="1501" y="1171"/>
                  </a:cubicBezTo>
                  <a:cubicBezTo>
                    <a:pt x="1500" y="1172"/>
                    <a:pt x="1499" y="1172"/>
                    <a:pt x="1498" y="1173"/>
                  </a:cubicBezTo>
                  <a:cubicBezTo>
                    <a:pt x="1498" y="1173"/>
                    <a:pt x="1497" y="1173"/>
                    <a:pt x="1497" y="1174"/>
                  </a:cubicBezTo>
                  <a:cubicBezTo>
                    <a:pt x="1497" y="1174"/>
                    <a:pt x="1497" y="1174"/>
                    <a:pt x="1496" y="1174"/>
                  </a:cubicBezTo>
                  <a:cubicBezTo>
                    <a:pt x="1496" y="1174"/>
                    <a:pt x="1496" y="1175"/>
                    <a:pt x="1496" y="1175"/>
                  </a:cubicBezTo>
                  <a:cubicBezTo>
                    <a:pt x="1495" y="1175"/>
                    <a:pt x="1495" y="1175"/>
                    <a:pt x="1495" y="1175"/>
                  </a:cubicBezTo>
                  <a:cubicBezTo>
                    <a:pt x="1493" y="1176"/>
                    <a:pt x="1492" y="1176"/>
                    <a:pt x="1490" y="1177"/>
                  </a:cubicBezTo>
                  <a:cubicBezTo>
                    <a:pt x="1489" y="1177"/>
                    <a:pt x="1488" y="1178"/>
                    <a:pt x="1487" y="1178"/>
                  </a:cubicBezTo>
                  <a:cubicBezTo>
                    <a:pt x="1487" y="1178"/>
                    <a:pt x="1486" y="1178"/>
                    <a:pt x="1486" y="1179"/>
                  </a:cubicBezTo>
                  <a:cubicBezTo>
                    <a:pt x="1485" y="1179"/>
                    <a:pt x="1485" y="1179"/>
                    <a:pt x="1484" y="1180"/>
                  </a:cubicBezTo>
                  <a:cubicBezTo>
                    <a:pt x="1480" y="1182"/>
                    <a:pt x="1475" y="1185"/>
                    <a:pt x="1471" y="1188"/>
                  </a:cubicBezTo>
                  <a:cubicBezTo>
                    <a:pt x="1471" y="1188"/>
                    <a:pt x="1471" y="1188"/>
                    <a:pt x="1471" y="1188"/>
                  </a:cubicBezTo>
                  <a:cubicBezTo>
                    <a:pt x="1471" y="1188"/>
                    <a:pt x="1471" y="1188"/>
                    <a:pt x="1471" y="1187"/>
                  </a:cubicBezTo>
                  <a:cubicBezTo>
                    <a:pt x="1471" y="1187"/>
                    <a:pt x="1471" y="1186"/>
                    <a:pt x="1471" y="1186"/>
                  </a:cubicBezTo>
                  <a:cubicBezTo>
                    <a:pt x="1471" y="1186"/>
                    <a:pt x="1471" y="1185"/>
                    <a:pt x="1471" y="1185"/>
                  </a:cubicBezTo>
                  <a:cubicBezTo>
                    <a:pt x="1470" y="1182"/>
                    <a:pt x="1469" y="1178"/>
                    <a:pt x="1468" y="1175"/>
                  </a:cubicBezTo>
                  <a:cubicBezTo>
                    <a:pt x="1467" y="1172"/>
                    <a:pt x="1466" y="1168"/>
                    <a:pt x="1465" y="1165"/>
                  </a:cubicBezTo>
                  <a:cubicBezTo>
                    <a:pt x="1466" y="1165"/>
                    <a:pt x="1466" y="1165"/>
                    <a:pt x="1466" y="1166"/>
                  </a:cubicBezTo>
                  <a:cubicBezTo>
                    <a:pt x="1468" y="1163"/>
                    <a:pt x="1468" y="1163"/>
                    <a:pt x="1468" y="1163"/>
                  </a:cubicBezTo>
                  <a:cubicBezTo>
                    <a:pt x="1477" y="1157"/>
                    <a:pt x="1479" y="1146"/>
                    <a:pt x="1476" y="1137"/>
                  </a:cubicBezTo>
                  <a:cubicBezTo>
                    <a:pt x="1483" y="1130"/>
                    <a:pt x="1490" y="1125"/>
                    <a:pt x="1499" y="1123"/>
                  </a:cubicBezTo>
                  <a:cubicBezTo>
                    <a:pt x="1507" y="1121"/>
                    <a:pt x="1515" y="1125"/>
                    <a:pt x="1523" y="1128"/>
                  </a:cubicBezTo>
                  <a:cubicBezTo>
                    <a:pt x="1523" y="1129"/>
                    <a:pt x="1522" y="1130"/>
                    <a:pt x="1521" y="1131"/>
                  </a:cubicBezTo>
                  <a:cubicBezTo>
                    <a:pt x="1516" y="1137"/>
                    <a:pt x="1503" y="1146"/>
                    <a:pt x="1514" y="1153"/>
                  </a:cubicBezTo>
                  <a:close/>
                  <a:moveTo>
                    <a:pt x="1558" y="1054"/>
                  </a:moveTo>
                  <a:cubicBezTo>
                    <a:pt x="1542" y="1055"/>
                    <a:pt x="1521" y="1061"/>
                    <a:pt x="1501" y="1066"/>
                  </a:cubicBezTo>
                  <a:cubicBezTo>
                    <a:pt x="1502" y="1064"/>
                    <a:pt x="1504" y="1061"/>
                    <a:pt x="1506" y="1058"/>
                  </a:cubicBezTo>
                  <a:cubicBezTo>
                    <a:pt x="1508" y="1055"/>
                    <a:pt x="1510" y="1052"/>
                    <a:pt x="1513" y="1049"/>
                  </a:cubicBezTo>
                  <a:cubicBezTo>
                    <a:pt x="1517" y="1047"/>
                    <a:pt x="1520" y="1045"/>
                    <a:pt x="1524" y="1044"/>
                  </a:cubicBezTo>
                  <a:cubicBezTo>
                    <a:pt x="1527" y="1043"/>
                    <a:pt x="1531" y="1042"/>
                    <a:pt x="1535" y="1041"/>
                  </a:cubicBezTo>
                  <a:cubicBezTo>
                    <a:pt x="1542" y="1040"/>
                    <a:pt x="1549" y="1039"/>
                    <a:pt x="1555" y="1039"/>
                  </a:cubicBezTo>
                  <a:cubicBezTo>
                    <a:pt x="1557" y="1039"/>
                    <a:pt x="1559" y="1039"/>
                    <a:pt x="1560" y="1039"/>
                  </a:cubicBezTo>
                  <a:cubicBezTo>
                    <a:pt x="1562" y="1039"/>
                    <a:pt x="1563" y="1039"/>
                    <a:pt x="1565" y="1039"/>
                  </a:cubicBezTo>
                  <a:cubicBezTo>
                    <a:pt x="1568" y="1039"/>
                    <a:pt x="1571" y="1039"/>
                    <a:pt x="1573" y="1039"/>
                  </a:cubicBezTo>
                  <a:cubicBezTo>
                    <a:pt x="1578" y="1040"/>
                    <a:pt x="1583" y="1041"/>
                    <a:pt x="1587" y="1042"/>
                  </a:cubicBezTo>
                  <a:cubicBezTo>
                    <a:pt x="1587" y="1042"/>
                    <a:pt x="1587" y="1042"/>
                    <a:pt x="1587" y="1042"/>
                  </a:cubicBezTo>
                  <a:cubicBezTo>
                    <a:pt x="1587" y="1042"/>
                    <a:pt x="1587" y="1042"/>
                    <a:pt x="1587" y="1042"/>
                  </a:cubicBezTo>
                  <a:cubicBezTo>
                    <a:pt x="1587" y="1043"/>
                    <a:pt x="1587" y="1043"/>
                    <a:pt x="1587" y="1043"/>
                  </a:cubicBezTo>
                  <a:cubicBezTo>
                    <a:pt x="1587" y="1043"/>
                    <a:pt x="1587" y="1043"/>
                    <a:pt x="1587" y="1043"/>
                  </a:cubicBezTo>
                  <a:cubicBezTo>
                    <a:pt x="1588" y="1043"/>
                    <a:pt x="1588" y="1044"/>
                    <a:pt x="1589" y="1044"/>
                  </a:cubicBezTo>
                  <a:cubicBezTo>
                    <a:pt x="1589" y="1045"/>
                    <a:pt x="1590" y="1045"/>
                    <a:pt x="1590" y="1046"/>
                  </a:cubicBezTo>
                  <a:cubicBezTo>
                    <a:pt x="1591" y="1046"/>
                    <a:pt x="1591" y="1047"/>
                    <a:pt x="1592" y="1047"/>
                  </a:cubicBezTo>
                  <a:cubicBezTo>
                    <a:pt x="1592" y="1048"/>
                    <a:pt x="1592" y="1049"/>
                    <a:pt x="1593" y="1049"/>
                  </a:cubicBezTo>
                  <a:cubicBezTo>
                    <a:pt x="1593" y="1050"/>
                    <a:pt x="1594" y="1050"/>
                    <a:pt x="1594" y="1051"/>
                  </a:cubicBezTo>
                  <a:cubicBezTo>
                    <a:pt x="1594" y="1053"/>
                    <a:pt x="1594" y="1056"/>
                    <a:pt x="1594" y="1058"/>
                  </a:cubicBezTo>
                  <a:cubicBezTo>
                    <a:pt x="1582" y="1056"/>
                    <a:pt x="1569" y="1052"/>
                    <a:pt x="1558" y="1054"/>
                  </a:cubicBezTo>
                  <a:close/>
                  <a:moveTo>
                    <a:pt x="1702" y="974"/>
                  </a:moveTo>
                  <a:cubicBezTo>
                    <a:pt x="1698" y="980"/>
                    <a:pt x="1691" y="990"/>
                    <a:pt x="1688" y="994"/>
                  </a:cubicBezTo>
                  <a:cubicBezTo>
                    <a:pt x="1678" y="1006"/>
                    <a:pt x="1671" y="1005"/>
                    <a:pt x="1660" y="1014"/>
                  </a:cubicBezTo>
                  <a:cubicBezTo>
                    <a:pt x="1643" y="1030"/>
                    <a:pt x="1644" y="1051"/>
                    <a:pt x="1616" y="1058"/>
                  </a:cubicBezTo>
                  <a:cubicBezTo>
                    <a:pt x="1613" y="1059"/>
                    <a:pt x="1609" y="1059"/>
                    <a:pt x="1604" y="1059"/>
                  </a:cubicBezTo>
                  <a:cubicBezTo>
                    <a:pt x="1603" y="1054"/>
                    <a:pt x="1600" y="1050"/>
                    <a:pt x="1595" y="1048"/>
                  </a:cubicBezTo>
                  <a:cubicBezTo>
                    <a:pt x="1595" y="1048"/>
                    <a:pt x="1595" y="1048"/>
                    <a:pt x="1595" y="1048"/>
                  </a:cubicBezTo>
                  <a:cubicBezTo>
                    <a:pt x="1595" y="1048"/>
                    <a:pt x="1595" y="1048"/>
                    <a:pt x="1595" y="1048"/>
                  </a:cubicBezTo>
                  <a:cubicBezTo>
                    <a:pt x="1594" y="1047"/>
                    <a:pt x="1594" y="1047"/>
                    <a:pt x="1593" y="1046"/>
                  </a:cubicBezTo>
                  <a:cubicBezTo>
                    <a:pt x="1593" y="1046"/>
                    <a:pt x="1593" y="1045"/>
                    <a:pt x="1593" y="1045"/>
                  </a:cubicBezTo>
                  <a:cubicBezTo>
                    <a:pt x="1593" y="1045"/>
                    <a:pt x="1594" y="1046"/>
                    <a:pt x="1594" y="1046"/>
                  </a:cubicBezTo>
                  <a:cubicBezTo>
                    <a:pt x="1595" y="1047"/>
                    <a:pt x="1596" y="1047"/>
                    <a:pt x="1596" y="1048"/>
                  </a:cubicBezTo>
                  <a:cubicBezTo>
                    <a:pt x="1597" y="1048"/>
                    <a:pt x="1597" y="1048"/>
                    <a:pt x="1597" y="1048"/>
                  </a:cubicBezTo>
                  <a:cubicBezTo>
                    <a:pt x="1597" y="1048"/>
                    <a:pt x="1597" y="1048"/>
                    <a:pt x="1596" y="1048"/>
                  </a:cubicBezTo>
                  <a:cubicBezTo>
                    <a:pt x="1596" y="1047"/>
                    <a:pt x="1595" y="1047"/>
                    <a:pt x="1595" y="1046"/>
                  </a:cubicBezTo>
                  <a:cubicBezTo>
                    <a:pt x="1594" y="1045"/>
                    <a:pt x="1592" y="1044"/>
                    <a:pt x="1591" y="1043"/>
                  </a:cubicBezTo>
                  <a:cubicBezTo>
                    <a:pt x="1591" y="1043"/>
                    <a:pt x="1590" y="1043"/>
                    <a:pt x="1590" y="1043"/>
                  </a:cubicBezTo>
                  <a:cubicBezTo>
                    <a:pt x="1590" y="1042"/>
                    <a:pt x="1589" y="1042"/>
                    <a:pt x="1589" y="1041"/>
                  </a:cubicBezTo>
                  <a:cubicBezTo>
                    <a:pt x="1589" y="1041"/>
                    <a:pt x="1589" y="1041"/>
                    <a:pt x="1589" y="1041"/>
                  </a:cubicBezTo>
                  <a:cubicBezTo>
                    <a:pt x="1589" y="1041"/>
                    <a:pt x="1588" y="1041"/>
                    <a:pt x="1588" y="1041"/>
                  </a:cubicBezTo>
                  <a:cubicBezTo>
                    <a:pt x="1588" y="1041"/>
                    <a:pt x="1588" y="1041"/>
                    <a:pt x="1588" y="1040"/>
                  </a:cubicBezTo>
                  <a:cubicBezTo>
                    <a:pt x="1587" y="1040"/>
                    <a:pt x="1587" y="1040"/>
                    <a:pt x="1586" y="1040"/>
                  </a:cubicBezTo>
                  <a:cubicBezTo>
                    <a:pt x="1586" y="1040"/>
                    <a:pt x="1585" y="1040"/>
                    <a:pt x="1585" y="1040"/>
                  </a:cubicBezTo>
                  <a:cubicBezTo>
                    <a:pt x="1585" y="1040"/>
                    <a:pt x="1585" y="1040"/>
                    <a:pt x="1585" y="1040"/>
                  </a:cubicBezTo>
                  <a:cubicBezTo>
                    <a:pt x="1583" y="1039"/>
                    <a:pt x="1579" y="1038"/>
                    <a:pt x="1576" y="1037"/>
                  </a:cubicBezTo>
                  <a:cubicBezTo>
                    <a:pt x="1576" y="1037"/>
                    <a:pt x="1577" y="1037"/>
                    <a:pt x="1577" y="1036"/>
                  </a:cubicBezTo>
                  <a:cubicBezTo>
                    <a:pt x="1578" y="1036"/>
                    <a:pt x="1578" y="1035"/>
                    <a:pt x="1579" y="1035"/>
                  </a:cubicBezTo>
                  <a:cubicBezTo>
                    <a:pt x="1580" y="1035"/>
                    <a:pt x="1580" y="1034"/>
                    <a:pt x="1580" y="1034"/>
                  </a:cubicBezTo>
                  <a:cubicBezTo>
                    <a:pt x="1581" y="1034"/>
                    <a:pt x="1581" y="1034"/>
                    <a:pt x="1581" y="1034"/>
                  </a:cubicBezTo>
                  <a:cubicBezTo>
                    <a:pt x="1581" y="1033"/>
                    <a:pt x="1582" y="1033"/>
                    <a:pt x="1582" y="1033"/>
                  </a:cubicBezTo>
                  <a:cubicBezTo>
                    <a:pt x="1582" y="1033"/>
                    <a:pt x="1583" y="1032"/>
                    <a:pt x="1583" y="1032"/>
                  </a:cubicBezTo>
                  <a:cubicBezTo>
                    <a:pt x="1584" y="1032"/>
                    <a:pt x="1584" y="1031"/>
                    <a:pt x="1585" y="1031"/>
                  </a:cubicBezTo>
                  <a:cubicBezTo>
                    <a:pt x="1585" y="1030"/>
                    <a:pt x="1586" y="1030"/>
                    <a:pt x="1586" y="1030"/>
                  </a:cubicBezTo>
                  <a:cubicBezTo>
                    <a:pt x="1587" y="1029"/>
                    <a:pt x="1587" y="1029"/>
                    <a:pt x="1588" y="1029"/>
                  </a:cubicBezTo>
                  <a:cubicBezTo>
                    <a:pt x="1589" y="1028"/>
                    <a:pt x="1590" y="1027"/>
                    <a:pt x="1592" y="1027"/>
                  </a:cubicBezTo>
                  <a:cubicBezTo>
                    <a:pt x="1593" y="1026"/>
                    <a:pt x="1594" y="1025"/>
                    <a:pt x="1596" y="1025"/>
                  </a:cubicBezTo>
                  <a:cubicBezTo>
                    <a:pt x="1597" y="1024"/>
                    <a:pt x="1599" y="1024"/>
                    <a:pt x="1600" y="1023"/>
                  </a:cubicBezTo>
                  <a:cubicBezTo>
                    <a:pt x="1601" y="1023"/>
                    <a:pt x="1603" y="1023"/>
                    <a:pt x="1604" y="1022"/>
                  </a:cubicBezTo>
                  <a:cubicBezTo>
                    <a:pt x="1604" y="1022"/>
                    <a:pt x="1604" y="1022"/>
                    <a:pt x="1604" y="1022"/>
                  </a:cubicBezTo>
                  <a:cubicBezTo>
                    <a:pt x="1619" y="1038"/>
                    <a:pt x="1630" y="1026"/>
                    <a:pt x="1637" y="1009"/>
                  </a:cubicBezTo>
                  <a:cubicBezTo>
                    <a:pt x="1623" y="1015"/>
                    <a:pt x="1613" y="1004"/>
                    <a:pt x="1602" y="1020"/>
                  </a:cubicBezTo>
                  <a:cubicBezTo>
                    <a:pt x="1601" y="1020"/>
                    <a:pt x="1600" y="1021"/>
                    <a:pt x="1599" y="1021"/>
                  </a:cubicBezTo>
                  <a:cubicBezTo>
                    <a:pt x="1598" y="1021"/>
                    <a:pt x="1596" y="1022"/>
                    <a:pt x="1595" y="1022"/>
                  </a:cubicBezTo>
                  <a:cubicBezTo>
                    <a:pt x="1593" y="1023"/>
                    <a:pt x="1592" y="1024"/>
                    <a:pt x="1591" y="1024"/>
                  </a:cubicBezTo>
                  <a:cubicBezTo>
                    <a:pt x="1589" y="1025"/>
                    <a:pt x="1588" y="1026"/>
                    <a:pt x="1587" y="1026"/>
                  </a:cubicBezTo>
                  <a:cubicBezTo>
                    <a:pt x="1586" y="1027"/>
                    <a:pt x="1585" y="1027"/>
                    <a:pt x="1585" y="1028"/>
                  </a:cubicBezTo>
                  <a:cubicBezTo>
                    <a:pt x="1584" y="1028"/>
                    <a:pt x="1584" y="1028"/>
                    <a:pt x="1583" y="1029"/>
                  </a:cubicBezTo>
                  <a:cubicBezTo>
                    <a:pt x="1583" y="1029"/>
                    <a:pt x="1582" y="1030"/>
                    <a:pt x="1582" y="1030"/>
                  </a:cubicBezTo>
                  <a:cubicBezTo>
                    <a:pt x="1581" y="1030"/>
                    <a:pt x="1581" y="1031"/>
                    <a:pt x="1580" y="1031"/>
                  </a:cubicBezTo>
                  <a:cubicBezTo>
                    <a:pt x="1580" y="1031"/>
                    <a:pt x="1580" y="1031"/>
                    <a:pt x="1579" y="1032"/>
                  </a:cubicBezTo>
                  <a:cubicBezTo>
                    <a:pt x="1579" y="1032"/>
                    <a:pt x="1579" y="1032"/>
                    <a:pt x="1579" y="1032"/>
                  </a:cubicBezTo>
                  <a:cubicBezTo>
                    <a:pt x="1579" y="1033"/>
                    <a:pt x="1578" y="1033"/>
                    <a:pt x="1578" y="1033"/>
                  </a:cubicBezTo>
                  <a:cubicBezTo>
                    <a:pt x="1578" y="1034"/>
                    <a:pt x="1577" y="1034"/>
                    <a:pt x="1577" y="1034"/>
                  </a:cubicBezTo>
                  <a:cubicBezTo>
                    <a:pt x="1577" y="1035"/>
                    <a:pt x="1577" y="1035"/>
                    <a:pt x="1577" y="1035"/>
                  </a:cubicBezTo>
                  <a:cubicBezTo>
                    <a:pt x="1576" y="1036"/>
                    <a:pt x="1576" y="1037"/>
                    <a:pt x="1576" y="1037"/>
                  </a:cubicBezTo>
                  <a:cubicBezTo>
                    <a:pt x="1575" y="1037"/>
                    <a:pt x="1574" y="1037"/>
                    <a:pt x="1574" y="1037"/>
                  </a:cubicBezTo>
                  <a:cubicBezTo>
                    <a:pt x="1571" y="1036"/>
                    <a:pt x="1568" y="1036"/>
                    <a:pt x="1565" y="1035"/>
                  </a:cubicBezTo>
                  <a:cubicBezTo>
                    <a:pt x="1563" y="1035"/>
                    <a:pt x="1562" y="1035"/>
                    <a:pt x="1560" y="1035"/>
                  </a:cubicBezTo>
                  <a:cubicBezTo>
                    <a:pt x="1559" y="1035"/>
                    <a:pt x="1557" y="1035"/>
                    <a:pt x="1555" y="1035"/>
                  </a:cubicBezTo>
                  <a:cubicBezTo>
                    <a:pt x="1553" y="1035"/>
                    <a:pt x="1550" y="1035"/>
                    <a:pt x="1547" y="1035"/>
                  </a:cubicBezTo>
                  <a:cubicBezTo>
                    <a:pt x="1547" y="1035"/>
                    <a:pt x="1548" y="1035"/>
                    <a:pt x="1548" y="1035"/>
                  </a:cubicBezTo>
                  <a:cubicBezTo>
                    <a:pt x="1549" y="1034"/>
                    <a:pt x="1550" y="1033"/>
                    <a:pt x="1552" y="1032"/>
                  </a:cubicBezTo>
                  <a:cubicBezTo>
                    <a:pt x="1552" y="1032"/>
                    <a:pt x="1553" y="1031"/>
                    <a:pt x="1554" y="1030"/>
                  </a:cubicBezTo>
                  <a:cubicBezTo>
                    <a:pt x="1554" y="1030"/>
                    <a:pt x="1554" y="1029"/>
                    <a:pt x="1555" y="1029"/>
                  </a:cubicBezTo>
                  <a:cubicBezTo>
                    <a:pt x="1555" y="1028"/>
                    <a:pt x="1555" y="1028"/>
                    <a:pt x="1555" y="1027"/>
                  </a:cubicBezTo>
                  <a:cubicBezTo>
                    <a:pt x="1557" y="1026"/>
                    <a:pt x="1558" y="1024"/>
                    <a:pt x="1559" y="1021"/>
                  </a:cubicBezTo>
                  <a:cubicBezTo>
                    <a:pt x="1560" y="1019"/>
                    <a:pt x="1561" y="1017"/>
                    <a:pt x="1562" y="1014"/>
                  </a:cubicBezTo>
                  <a:cubicBezTo>
                    <a:pt x="1565" y="1009"/>
                    <a:pt x="1567" y="1004"/>
                    <a:pt x="1569" y="999"/>
                  </a:cubicBezTo>
                  <a:cubicBezTo>
                    <a:pt x="1571" y="996"/>
                    <a:pt x="1572" y="993"/>
                    <a:pt x="1573" y="991"/>
                  </a:cubicBezTo>
                  <a:cubicBezTo>
                    <a:pt x="1574" y="988"/>
                    <a:pt x="1575" y="986"/>
                    <a:pt x="1576" y="983"/>
                  </a:cubicBezTo>
                  <a:cubicBezTo>
                    <a:pt x="1577" y="982"/>
                    <a:pt x="1578" y="981"/>
                    <a:pt x="1578" y="980"/>
                  </a:cubicBezTo>
                  <a:cubicBezTo>
                    <a:pt x="1579" y="979"/>
                    <a:pt x="1580" y="978"/>
                    <a:pt x="1580" y="977"/>
                  </a:cubicBezTo>
                  <a:cubicBezTo>
                    <a:pt x="1581" y="977"/>
                    <a:pt x="1581" y="977"/>
                    <a:pt x="1581" y="977"/>
                  </a:cubicBezTo>
                  <a:cubicBezTo>
                    <a:pt x="1581" y="976"/>
                    <a:pt x="1582" y="976"/>
                    <a:pt x="1582" y="976"/>
                  </a:cubicBezTo>
                  <a:cubicBezTo>
                    <a:pt x="1582" y="976"/>
                    <a:pt x="1583" y="975"/>
                    <a:pt x="1583" y="975"/>
                  </a:cubicBezTo>
                  <a:cubicBezTo>
                    <a:pt x="1584" y="975"/>
                    <a:pt x="1585" y="974"/>
                    <a:pt x="1586" y="974"/>
                  </a:cubicBezTo>
                  <a:cubicBezTo>
                    <a:pt x="1587" y="973"/>
                    <a:pt x="1588" y="973"/>
                    <a:pt x="1589" y="973"/>
                  </a:cubicBezTo>
                  <a:cubicBezTo>
                    <a:pt x="1590" y="973"/>
                    <a:pt x="1590" y="972"/>
                    <a:pt x="1591" y="972"/>
                  </a:cubicBezTo>
                  <a:cubicBezTo>
                    <a:pt x="1591" y="972"/>
                    <a:pt x="1591" y="972"/>
                    <a:pt x="1591" y="972"/>
                  </a:cubicBezTo>
                  <a:cubicBezTo>
                    <a:pt x="1591" y="972"/>
                    <a:pt x="1592" y="972"/>
                    <a:pt x="1592" y="972"/>
                  </a:cubicBezTo>
                  <a:cubicBezTo>
                    <a:pt x="1592" y="972"/>
                    <a:pt x="1592" y="972"/>
                    <a:pt x="1592" y="972"/>
                  </a:cubicBezTo>
                  <a:cubicBezTo>
                    <a:pt x="1592" y="972"/>
                    <a:pt x="1593" y="972"/>
                    <a:pt x="1593" y="972"/>
                  </a:cubicBezTo>
                  <a:cubicBezTo>
                    <a:pt x="1593" y="972"/>
                    <a:pt x="1593" y="972"/>
                    <a:pt x="1594" y="972"/>
                  </a:cubicBezTo>
                  <a:cubicBezTo>
                    <a:pt x="1594" y="971"/>
                    <a:pt x="1595" y="971"/>
                    <a:pt x="1596" y="971"/>
                  </a:cubicBezTo>
                  <a:cubicBezTo>
                    <a:pt x="1598" y="971"/>
                    <a:pt x="1600" y="970"/>
                    <a:pt x="1600" y="970"/>
                  </a:cubicBezTo>
                  <a:cubicBezTo>
                    <a:pt x="1600" y="970"/>
                    <a:pt x="1599" y="970"/>
                    <a:pt x="1599" y="970"/>
                  </a:cubicBezTo>
                  <a:cubicBezTo>
                    <a:pt x="1598" y="970"/>
                    <a:pt x="1597" y="970"/>
                    <a:pt x="1597" y="970"/>
                  </a:cubicBezTo>
                  <a:cubicBezTo>
                    <a:pt x="1597" y="970"/>
                    <a:pt x="1597" y="970"/>
                    <a:pt x="1597" y="970"/>
                  </a:cubicBezTo>
                  <a:cubicBezTo>
                    <a:pt x="1598" y="970"/>
                    <a:pt x="1598" y="969"/>
                    <a:pt x="1599" y="969"/>
                  </a:cubicBezTo>
                  <a:cubicBezTo>
                    <a:pt x="1600" y="969"/>
                    <a:pt x="1600" y="968"/>
                    <a:pt x="1601" y="968"/>
                  </a:cubicBezTo>
                  <a:cubicBezTo>
                    <a:pt x="1602" y="967"/>
                    <a:pt x="1602" y="967"/>
                    <a:pt x="1603" y="967"/>
                  </a:cubicBezTo>
                  <a:cubicBezTo>
                    <a:pt x="1603" y="967"/>
                    <a:pt x="1603" y="967"/>
                    <a:pt x="1603" y="967"/>
                  </a:cubicBezTo>
                  <a:cubicBezTo>
                    <a:pt x="1604" y="966"/>
                    <a:pt x="1604" y="966"/>
                    <a:pt x="1604" y="966"/>
                  </a:cubicBezTo>
                  <a:cubicBezTo>
                    <a:pt x="1615" y="972"/>
                    <a:pt x="1619" y="960"/>
                    <a:pt x="1624" y="953"/>
                  </a:cubicBezTo>
                  <a:cubicBezTo>
                    <a:pt x="1610" y="946"/>
                    <a:pt x="1601" y="948"/>
                    <a:pt x="1603" y="964"/>
                  </a:cubicBezTo>
                  <a:cubicBezTo>
                    <a:pt x="1602" y="964"/>
                    <a:pt x="1602" y="964"/>
                    <a:pt x="1602" y="965"/>
                  </a:cubicBezTo>
                  <a:cubicBezTo>
                    <a:pt x="1601" y="965"/>
                    <a:pt x="1601" y="965"/>
                    <a:pt x="1600" y="966"/>
                  </a:cubicBezTo>
                  <a:cubicBezTo>
                    <a:pt x="1599" y="966"/>
                    <a:pt x="1599" y="967"/>
                    <a:pt x="1598" y="967"/>
                  </a:cubicBezTo>
                  <a:cubicBezTo>
                    <a:pt x="1597" y="968"/>
                    <a:pt x="1597" y="968"/>
                    <a:pt x="1596" y="968"/>
                  </a:cubicBezTo>
                  <a:cubicBezTo>
                    <a:pt x="1595" y="969"/>
                    <a:pt x="1595" y="969"/>
                    <a:pt x="1594" y="969"/>
                  </a:cubicBezTo>
                  <a:cubicBezTo>
                    <a:pt x="1593" y="969"/>
                    <a:pt x="1593" y="970"/>
                    <a:pt x="1592" y="970"/>
                  </a:cubicBezTo>
                  <a:cubicBezTo>
                    <a:pt x="1592" y="970"/>
                    <a:pt x="1592" y="970"/>
                    <a:pt x="1592" y="970"/>
                  </a:cubicBezTo>
                  <a:cubicBezTo>
                    <a:pt x="1591" y="970"/>
                    <a:pt x="1591" y="970"/>
                    <a:pt x="1591" y="970"/>
                  </a:cubicBezTo>
                  <a:cubicBezTo>
                    <a:pt x="1591" y="970"/>
                    <a:pt x="1591" y="970"/>
                    <a:pt x="1591" y="970"/>
                  </a:cubicBezTo>
                  <a:cubicBezTo>
                    <a:pt x="1590" y="970"/>
                    <a:pt x="1589" y="971"/>
                    <a:pt x="1588" y="971"/>
                  </a:cubicBezTo>
                  <a:cubicBezTo>
                    <a:pt x="1588" y="971"/>
                    <a:pt x="1587" y="971"/>
                    <a:pt x="1587" y="971"/>
                  </a:cubicBezTo>
                  <a:cubicBezTo>
                    <a:pt x="1586" y="971"/>
                    <a:pt x="1586" y="971"/>
                    <a:pt x="1585" y="972"/>
                  </a:cubicBezTo>
                  <a:cubicBezTo>
                    <a:pt x="1584" y="972"/>
                    <a:pt x="1583" y="972"/>
                    <a:pt x="1583" y="973"/>
                  </a:cubicBezTo>
                  <a:cubicBezTo>
                    <a:pt x="1582" y="973"/>
                    <a:pt x="1582" y="972"/>
                    <a:pt x="1582" y="972"/>
                  </a:cubicBezTo>
                  <a:cubicBezTo>
                    <a:pt x="1582" y="971"/>
                    <a:pt x="1582" y="971"/>
                    <a:pt x="1581" y="971"/>
                  </a:cubicBezTo>
                  <a:cubicBezTo>
                    <a:pt x="1581" y="970"/>
                    <a:pt x="1581" y="970"/>
                    <a:pt x="1581" y="969"/>
                  </a:cubicBezTo>
                  <a:cubicBezTo>
                    <a:pt x="1581" y="969"/>
                    <a:pt x="1580" y="968"/>
                    <a:pt x="1580" y="968"/>
                  </a:cubicBezTo>
                  <a:cubicBezTo>
                    <a:pt x="1580" y="967"/>
                    <a:pt x="1580" y="967"/>
                    <a:pt x="1580" y="967"/>
                  </a:cubicBezTo>
                  <a:cubicBezTo>
                    <a:pt x="1579" y="966"/>
                    <a:pt x="1579" y="966"/>
                    <a:pt x="1579" y="966"/>
                  </a:cubicBezTo>
                  <a:cubicBezTo>
                    <a:pt x="1579" y="965"/>
                    <a:pt x="1578" y="965"/>
                    <a:pt x="1578" y="964"/>
                  </a:cubicBezTo>
                  <a:cubicBezTo>
                    <a:pt x="1578" y="963"/>
                    <a:pt x="1578" y="963"/>
                    <a:pt x="1577" y="962"/>
                  </a:cubicBezTo>
                  <a:cubicBezTo>
                    <a:pt x="1577" y="962"/>
                    <a:pt x="1577" y="961"/>
                    <a:pt x="1577" y="961"/>
                  </a:cubicBezTo>
                  <a:cubicBezTo>
                    <a:pt x="1577" y="961"/>
                    <a:pt x="1577" y="960"/>
                    <a:pt x="1576" y="960"/>
                  </a:cubicBezTo>
                  <a:cubicBezTo>
                    <a:pt x="1576" y="959"/>
                    <a:pt x="1576" y="958"/>
                    <a:pt x="1576" y="957"/>
                  </a:cubicBezTo>
                  <a:cubicBezTo>
                    <a:pt x="1575" y="956"/>
                    <a:pt x="1575" y="954"/>
                    <a:pt x="1574" y="952"/>
                  </a:cubicBezTo>
                  <a:cubicBezTo>
                    <a:pt x="1575" y="953"/>
                    <a:pt x="1576" y="953"/>
                    <a:pt x="1577" y="953"/>
                  </a:cubicBezTo>
                  <a:cubicBezTo>
                    <a:pt x="1574" y="952"/>
                    <a:pt x="1574" y="952"/>
                    <a:pt x="1574" y="952"/>
                  </a:cubicBezTo>
                  <a:cubicBezTo>
                    <a:pt x="1574" y="952"/>
                    <a:pt x="1574" y="951"/>
                    <a:pt x="1574" y="951"/>
                  </a:cubicBezTo>
                  <a:cubicBezTo>
                    <a:pt x="1578" y="946"/>
                    <a:pt x="1583" y="940"/>
                    <a:pt x="1586" y="935"/>
                  </a:cubicBezTo>
                  <a:cubicBezTo>
                    <a:pt x="1589" y="927"/>
                    <a:pt x="1586" y="918"/>
                    <a:pt x="1588" y="910"/>
                  </a:cubicBezTo>
                  <a:cubicBezTo>
                    <a:pt x="1622" y="901"/>
                    <a:pt x="1649" y="885"/>
                    <a:pt x="1685" y="898"/>
                  </a:cubicBezTo>
                  <a:cubicBezTo>
                    <a:pt x="1713" y="907"/>
                    <a:pt x="1729" y="929"/>
                    <a:pt x="1729" y="929"/>
                  </a:cubicBezTo>
                  <a:cubicBezTo>
                    <a:pt x="1729" y="929"/>
                    <a:pt x="1716" y="950"/>
                    <a:pt x="1702" y="974"/>
                  </a:cubicBezTo>
                  <a:close/>
                  <a:moveTo>
                    <a:pt x="1754" y="982"/>
                  </a:moveTo>
                  <a:cubicBezTo>
                    <a:pt x="1735" y="994"/>
                    <a:pt x="1735" y="994"/>
                    <a:pt x="1735" y="994"/>
                  </a:cubicBezTo>
                  <a:cubicBezTo>
                    <a:pt x="1740" y="990"/>
                    <a:pt x="1756" y="972"/>
                    <a:pt x="1763" y="959"/>
                  </a:cubicBezTo>
                  <a:cubicBezTo>
                    <a:pt x="1778" y="961"/>
                    <a:pt x="1789" y="967"/>
                    <a:pt x="1803" y="974"/>
                  </a:cubicBezTo>
                  <a:cubicBezTo>
                    <a:pt x="1784" y="972"/>
                    <a:pt x="1768" y="971"/>
                    <a:pt x="1754" y="982"/>
                  </a:cubicBezTo>
                  <a:close/>
                  <a:moveTo>
                    <a:pt x="1889" y="979"/>
                  </a:moveTo>
                  <a:cubicBezTo>
                    <a:pt x="1893" y="978"/>
                    <a:pt x="1897" y="978"/>
                    <a:pt x="1902" y="977"/>
                  </a:cubicBezTo>
                  <a:cubicBezTo>
                    <a:pt x="1909" y="976"/>
                    <a:pt x="1917" y="975"/>
                    <a:pt x="1925" y="974"/>
                  </a:cubicBezTo>
                  <a:cubicBezTo>
                    <a:pt x="1929" y="973"/>
                    <a:pt x="1933" y="972"/>
                    <a:pt x="1937" y="970"/>
                  </a:cubicBezTo>
                  <a:cubicBezTo>
                    <a:pt x="1938" y="970"/>
                    <a:pt x="1939" y="969"/>
                    <a:pt x="1940" y="969"/>
                  </a:cubicBezTo>
                  <a:cubicBezTo>
                    <a:pt x="1941" y="968"/>
                    <a:pt x="1941" y="968"/>
                    <a:pt x="1941" y="968"/>
                  </a:cubicBezTo>
                  <a:cubicBezTo>
                    <a:pt x="1943" y="968"/>
                    <a:pt x="1943" y="968"/>
                    <a:pt x="1943" y="968"/>
                  </a:cubicBezTo>
                  <a:cubicBezTo>
                    <a:pt x="1944" y="967"/>
                    <a:pt x="1944" y="967"/>
                    <a:pt x="1944" y="967"/>
                  </a:cubicBezTo>
                  <a:cubicBezTo>
                    <a:pt x="1944" y="967"/>
                    <a:pt x="1944" y="967"/>
                    <a:pt x="1944" y="967"/>
                  </a:cubicBezTo>
                  <a:cubicBezTo>
                    <a:pt x="1944" y="967"/>
                    <a:pt x="1944" y="968"/>
                    <a:pt x="1945" y="968"/>
                  </a:cubicBezTo>
                  <a:cubicBezTo>
                    <a:pt x="1945" y="968"/>
                    <a:pt x="1945" y="968"/>
                    <a:pt x="1946" y="968"/>
                  </a:cubicBezTo>
                  <a:cubicBezTo>
                    <a:pt x="1946" y="968"/>
                    <a:pt x="1947" y="968"/>
                    <a:pt x="1947" y="968"/>
                  </a:cubicBezTo>
                  <a:cubicBezTo>
                    <a:pt x="1947" y="968"/>
                    <a:pt x="1948" y="969"/>
                    <a:pt x="1948" y="969"/>
                  </a:cubicBezTo>
                  <a:cubicBezTo>
                    <a:pt x="1949" y="969"/>
                    <a:pt x="1950" y="969"/>
                    <a:pt x="1950" y="969"/>
                  </a:cubicBezTo>
                  <a:cubicBezTo>
                    <a:pt x="1950" y="970"/>
                    <a:pt x="1951" y="970"/>
                    <a:pt x="1951" y="970"/>
                  </a:cubicBezTo>
                  <a:cubicBezTo>
                    <a:pt x="1951" y="970"/>
                    <a:pt x="1952" y="970"/>
                    <a:pt x="1952" y="970"/>
                  </a:cubicBezTo>
                  <a:cubicBezTo>
                    <a:pt x="1954" y="971"/>
                    <a:pt x="1957" y="973"/>
                    <a:pt x="1960" y="975"/>
                  </a:cubicBezTo>
                  <a:cubicBezTo>
                    <a:pt x="1961" y="976"/>
                    <a:pt x="1963" y="977"/>
                    <a:pt x="1964" y="978"/>
                  </a:cubicBezTo>
                  <a:cubicBezTo>
                    <a:pt x="1966" y="979"/>
                    <a:pt x="1967" y="980"/>
                    <a:pt x="1969" y="981"/>
                  </a:cubicBezTo>
                  <a:cubicBezTo>
                    <a:pt x="1969" y="982"/>
                    <a:pt x="1969" y="982"/>
                    <a:pt x="1970" y="982"/>
                  </a:cubicBezTo>
                  <a:cubicBezTo>
                    <a:pt x="1970" y="982"/>
                    <a:pt x="1970" y="982"/>
                    <a:pt x="1970" y="982"/>
                  </a:cubicBezTo>
                  <a:cubicBezTo>
                    <a:pt x="1970" y="982"/>
                    <a:pt x="1969" y="983"/>
                    <a:pt x="1969" y="983"/>
                  </a:cubicBezTo>
                  <a:cubicBezTo>
                    <a:pt x="1969" y="984"/>
                    <a:pt x="1969" y="984"/>
                    <a:pt x="1969" y="984"/>
                  </a:cubicBezTo>
                  <a:cubicBezTo>
                    <a:pt x="1969" y="984"/>
                    <a:pt x="1969" y="984"/>
                    <a:pt x="1969" y="985"/>
                  </a:cubicBezTo>
                  <a:cubicBezTo>
                    <a:pt x="1969" y="985"/>
                    <a:pt x="1969" y="985"/>
                    <a:pt x="1969" y="985"/>
                  </a:cubicBezTo>
                  <a:cubicBezTo>
                    <a:pt x="1969" y="986"/>
                    <a:pt x="1969" y="986"/>
                    <a:pt x="1970" y="987"/>
                  </a:cubicBezTo>
                  <a:cubicBezTo>
                    <a:pt x="1970" y="988"/>
                    <a:pt x="1970" y="989"/>
                    <a:pt x="1970" y="989"/>
                  </a:cubicBezTo>
                  <a:cubicBezTo>
                    <a:pt x="1970" y="990"/>
                    <a:pt x="1970" y="991"/>
                    <a:pt x="1970" y="992"/>
                  </a:cubicBezTo>
                  <a:cubicBezTo>
                    <a:pt x="1970" y="992"/>
                    <a:pt x="1969" y="993"/>
                    <a:pt x="1969" y="994"/>
                  </a:cubicBezTo>
                  <a:cubicBezTo>
                    <a:pt x="1969" y="995"/>
                    <a:pt x="1969" y="996"/>
                    <a:pt x="1969" y="997"/>
                  </a:cubicBezTo>
                  <a:cubicBezTo>
                    <a:pt x="1969" y="997"/>
                    <a:pt x="1969" y="997"/>
                    <a:pt x="1969" y="997"/>
                  </a:cubicBezTo>
                  <a:cubicBezTo>
                    <a:pt x="1967" y="998"/>
                    <a:pt x="1966" y="999"/>
                    <a:pt x="1965" y="999"/>
                  </a:cubicBezTo>
                  <a:cubicBezTo>
                    <a:pt x="1939" y="996"/>
                    <a:pt x="1914" y="988"/>
                    <a:pt x="1889" y="979"/>
                  </a:cubicBezTo>
                  <a:close/>
                  <a:moveTo>
                    <a:pt x="1974" y="1001"/>
                  </a:moveTo>
                  <a:cubicBezTo>
                    <a:pt x="1974" y="999"/>
                    <a:pt x="1973" y="998"/>
                    <a:pt x="1971" y="997"/>
                  </a:cubicBezTo>
                  <a:cubicBezTo>
                    <a:pt x="1971" y="996"/>
                    <a:pt x="1971" y="996"/>
                    <a:pt x="1971" y="996"/>
                  </a:cubicBezTo>
                  <a:cubicBezTo>
                    <a:pt x="1971" y="996"/>
                    <a:pt x="1971" y="996"/>
                    <a:pt x="1971" y="996"/>
                  </a:cubicBezTo>
                  <a:cubicBezTo>
                    <a:pt x="1971" y="996"/>
                    <a:pt x="1971" y="995"/>
                    <a:pt x="1971" y="994"/>
                  </a:cubicBezTo>
                  <a:cubicBezTo>
                    <a:pt x="1972" y="993"/>
                    <a:pt x="1972" y="993"/>
                    <a:pt x="1972" y="992"/>
                  </a:cubicBezTo>
                  <a:cubicBezTo>
                    <a:pt x="1972" y="991"/>
                    <a:pt x="1972" y="990"/>
                    <a:pt x="1972" y="989"/>
                  </a:cubicBezTo>
                  <a:cubicBezTo>
                    <a:pt x="1972" y="988"/>
                    <a:pt x="1972" y="988"/>
                    <a:pt x="1972" y="987"/>
                  </a:cubicBezTo>
                  <a:cubicBezTo>
                    <a:pt x="1972" y="986"/>
                    <a:pt x="1972" y="985"/>
                    <a:pt x="1971" y="985"/>
                  </a:cubicBezTo>
                  <a:cubicBezTo>
                    <a:pt x="1971" y="985"/>
                    <a:pt x="1971" y="985"/>
                    <a:pt x="1971" y="984"/>
                  </a:cubicBezTo>
                  <a:cubicBezTo>
                    <a:pt x="1971" y="984"/>
                    <a:pt x="1971" y="984"/>
                    <a:pt x="1971" y="984"/>
                  </a:cubicBezTo>
                  <a:cubicBezTo>
                    <a:pt x="1971" y="984"/>
                    <a:pt x="1971" y="983"/>
                    <a:pt x="1971" y="983"/>
                  </a:cubicBezTo>
                  <a:cubicBezTo>
                    <a:pt x="1971" y="983"/>
                    <a:pt x="1971" y="983"/>
                    <a:pt x="1971" y="983"/>
                  </a:cubicBezTo>
                  <a:cubicBezTo>
                    <a:pt x="1976" y="987"/>
                    <a:pt x="1982" y="991"/>
                    <a:pt x="1986" y="994"/>
                  </a:cubicBezTo>
                  <a:cubicBezTo>
                    <a:pt x="1986" y="994"/>
                    <a:pt x="1986" y="994"/>
                    <a:pt x="1987" y="994"/>
                  </a:cubicBezTo>
                  <a:cubicBezTo>
                    <a:pt x="1987" y="995"/>
                    <a:pt x="1987" y="995"/>
                    <a:pt x="1987" y="995"/>
                  </a:cubicBezTo>
                  <a:cubicBezTo>
                    <a:pt x="1988" y="995"/>
                    <a:pt x="1988" y="996"/>
                    <a:pt x="1989" y="996"/>
                  </a:cubicBezTo>
                  <a:cubicBezTo>
                    <a:pt x="1990" y="996"/>
                    <a:pt x="1991" y="997"/>
                    <a:pt x="1992" y="997"/>
                  </a:cubicBezTo>
                  <a:cubicBezTo>
                    <a:pt x="1993" y="998"/>
                    <a:pt x="1994" y="998"/>
                    <a:pt x="1994" y="998"/>
                  </a:cubicBezTo>
                  <a:cubicBezTo>
                    <a:pt x="1994" y="998"/>
                    <a:pt x="1993" y="998"/>
                    <a:pt x="1992" y="996"/>
                  </a:cubicBezTo>
                  <a:cubicBezTo>
                    <a:pt x="1992" y="996"/>
                    <a:pt x="1991" y="995"/>
                    <a:pt x="1990" y="994"/>
                  </a:cubicBezTo>
                  <a:cubicBezTo>
                    <a:pt x="1990" y="994"/>
                    <a:pt x="1989" y="993"/>
                    <a:pt x="1989" y="993"/>
                  </a:cubicBezTo>
                  <a:cubicBezTo>
                    <a:pt x="1989" y="993"/>
                    <a:pt x="1988" y="993"/>
                    <a:pt x="1988" y="992"/>
                  </a:cubicBezTo>
                  <a:cubicBezTo>
                    <a:pt x="1988" y="992"/>
                    <a:pt x="1987" y="992"/>
                    <a:pt x="1987" y="992"/>
                  </a:cubicBezTo>
                  <a:cubicBezTo>
                    <a:pt x="1986" y="991"/>
                    <a:pt x="1984" y="990"/>
                    <a:pt x="1982" y="988"/>
                  </a:cubicBezTo>
                  <a:cubicBezTo>
                    <a:pt x="1983" y="988"/>
                    <a:pt x="1983" y="988"/>
                    <a:pt x="1983" y="988"/>
                  </a:cubicBezTo>
                  <a:cubicBezTo>
                    <a:pt x="1984" y="989"/>
                    <a:pt x="1984" y="989"/>
                    <a:pt x="1984" y="989"/>
                  </a:cubicBezTo>
                  <a:cubicBezTo>
                    <a:pt x="1984" y="989"/>
                    <a:pt x="1984" y="989"/>
                    <a:pt x="1985" y="989"/>
                  </a:cubicBezTo>
                  <a:cubicBezTo>
                    <a:pt x="1985" y="989"/>
                    <a:pt x="1985" y="989"/>
                    <a:pt x="1986" y="989"/>
                  </a:cubicBezTo>
                  <a:cubicBezTo>
                    <a:pt x="1987" y="989"/>
                    <a:pt x="1988" y="989"/>
                    <a:pt x="1988" y="990"/>
                  </a:cubicBezTo>
                  <a:cubicBezTo>
                    <a:pt x="1989" y="990"/>
                    <a:pt x="1990" y="990"/>
                    <a:pt x="1991" y="991"/>
                  </a:cubicBezTo>
                  <a:cubicBezTo>
                    <a:pt x="1992" y="991"/>
                    <a:pt x="1993" y="992"/>
                    <a:pt x="1993" y="992"/>
                  </a:cubicBezTo>
                  <a:cubicBezTo>
                    <a:pt x="1994" y="992"/>
                    <a:pt x="1995" y="993"/>
                    <a:pt x="1995" y="993"/>
                  </a:cubicBezTo>
                  <a:cubicBezTo>
                    <a:pt x="1995" y="996"/>
                    <a:pt x="1995" y="999"/>
                    <a:pt x="1996" y="1002"/>
                  </a:cubicBezTo>
                  <a:cubicBezTo>
                    <a:pt x="1989" y="1002"/>
                    <a:pt x="1982" y="1001"/>
                    <a:pt x="1974" y="1001"/>
                  </a:cubicBezTo>
                  <a:close/>
                  <a:moveTo>
                    <a:pt x="2238" y="1022"/>
                  </a:moveTo>
                  <a:cubicBezTo>
                    <a:pt x="2239" y="1025"/>
                    <a:pt x="2240" y="1027"/>
                    <a:pt x="2242" y="1030"/>
                  </a:cubicBezTo>
                  <a:cubicBezTo>
                    <a:pt x="2242" y="1030"/>
                    <a:pt x="2242" y="1030"/>
                    <a:pt x="2242" y="1030"/>
                  </a:cubicBezTo>
                  <a:cubicBezTo>
                    <a:pt x="2242" y="1031"/>
                    <a:pt x="2241" y="1032"/>
                    <a:pt x="2241" y="1033"/>
                  </a:cubicBezTo>
                  <a:cubicBezTo>
                    <a:pt x="2240" y="1034"/>
                    <a:pt x="2239" y="1036"/>
                    <a:pt x="2238" y="1037"/>
                  </a:cubicBezTo>
                  <a:cubicBezTo>
                    <a:pt x="2237" y="1038"/>
                    <a:pt x="2237" y="1039"/>
                    <a:pt x="2236" y="1040"/>
                  </a:cubicBezTo>
                  <a:cubicBezTo>
                    <a:pt x="2235" y="1041"/>
                    <a:pt x="2234" y="1042"/>
                    <a:pt x="2233" y="1043"/>
                  </a:cubicBezTo>
                  <a:cubicBezTo>
                    <a:pt x="2233" y="1044"/>
                    <a:pt x="2232" y="1044"/>
                    <a:pt x="2232" y="1044"/>
                  </a:cubicBezTo>
                  <a:cubicBezTo>
                    <a:pt x="2231" y="1045"/>
                    <a:pt x="2231" y="1045"/>
                    <a:pt x="2230" y="1046"/>
                  </a:cubicBezTo>
                  <a:cubicBezTo>
                    <a:pt x="2230" y="1046"/>
                    <a:pt x="2229" y="1047"/>
                    <a:pt x="2229" y="1047"/>
                  </a:cubicBezTo>
                  <a:cubicBezTo>
                    <a:pt x="2229" y="1047"/>
                    <a:pt x="2228" y="1048"/>
                    <a:pt x="2228" y="1048"/>
                  </a:cubicBezTo>
                  <a:cubicBezTo>
                    <a:pt x="2228" y="1048"/>
                    <a:pt x="2228" y="1048"/>
                    <a:pt x="2228" y="1048"/>
                  </a:cubicBezTo>
                  <a:cubicBezTo>
                    <a:pt x="2227" y="1049"/>
                    <a:pt x="2226" y="1049"/>
                    <a:pt x="2226" y="1049"/>
                  </a:cubicBezTo>
                  <a:cubicBezTo>
                    <a:pt x="2228" y="1043"/>
                    <a:pt x="2232" y="1033"/>
                    <a:pt x="2238" y="1022"/>
                  </a:cubicBezTo>
                  <a:close/>
                  <a:moveTo>
                    <a:pt x="2225" y="1118"/>
                  </a:moveTo>
                  <a:cubicBezTo>
                    <a:pt x="2227" y="1119"/>
                    <a:pt x="2228" y="1120"/>
                    <a:pt x="2230" y="1121"/>
                  </a:cubicBezTo>
                  <a:cubicBezTo>
                    <a:pt x="2230" y="1122"/>
                    <a:pt x="2231" y="1123"/>
                    <a:pt x="2232" y="1123"/>
                  </a:cubicBezTo>
                  <a:cubicBezTo>
                    <a:pt x="2232" y="1124"/>
                    <a:pt x="2233" y="1125"/>
                    <a:pt x="2233" y="1126"/>
                  </a:cubicBezTo>
                  <a:cubicBezTo>
                    <a:pt x="2236" y="1129"/>
                    <a:pt x="2238" y="1132"/>
                    <a:pt x="2240" y="1135"/>
                  </a:cubicBezTo>
                  <a:cubicBezTo>
                    <a:pt x="2242" y="1138"/>
                    <a:pt x="2244" y="1140"/>
                    <a:pt x="2246" y="1143"/>
                  </a:cubicBezTo>
                  <a:cubicBezTo>
                    <a:pt x="2246" y="1143"/>
                    <a:pt x="2246" y="1143"/>
                    <a:pt x="2245" y="1144"/>
                  </a:cubicBezTo>
                  <a:cubicBezTo>
                    <a:pt x="2245" y="1144"/>
                    <a:pt x="2245" y="1145"/>
                    <a:pt x="2245" y="1145"/>
                  </a:cubicBezTo>
                  <a:cubicBezTo>
                    <a:pt x="2244" y="1146"/>
                    <a:pt x="2244" y="1147"/>
                    <a:pt x="2244" y="1147"/>
                  </a:cubicBezTo>
                  <a:cubicBezTo>
                    <a:pt x="2243" y="1148"/>
                    <a:pt x="2243" y="1148"/>
                    <a:pt x="2243" y="1148"/>
                  </a:cubicBezTo>
                  <a:cubicBezTo>
                    <a:pt x="2243" y="1149"/>
                    <a:pt x="2243" y="1149"/>
                    <a:pt x="2243" y="1149"/>
                  </a:cubicBezTo>
                  <a:cubicBezTo>
                    <a:pt x="2242" y="1151"/>
                    <a:pt x="2242" y="1152"/>
                    <a:pt x="2241" y="1154"/>
                  </a:cubicBezTo>
                  <a:cubicBezTo>
                    <a:pt x="2240" y="1156"/>
                    <a:pt x="2239" y="1157"/>
                    <a:pt x="2238" y="1159"/>
                  </a:cubicBezTo>
                  <a:cubicBezTo>
                    <a:pt x="2238" y="1161"/>
                    <a:pt x="2237" y="1162"/>
                    <a:pt x="2236" y="1164"/>
                  </a:cubicBezTo>
                  <a:cubicBezTo>
                    <a:pt x="2237" y="1147"/>
                    <a:pt x="2230" y="1131"/>
                    <a:pt x="2223" y="1116"/>
                  </a:cubicBezTo>
                  <a:cubicBezTo>
                    <a:pt x="2224" y="1117"/>
                    <a:pt x="2225" y="1117"/>
                    <a:pt x="2225" y="1118"/>
                  </a:cubicBezTo>
                  <a:close/>
                  <a:moveTo>
                    <a:pt x="2257" y="1069"/>
                  </a:moveTo>
                  <a:cubicBezTo>
                    <a:pt x="2256" y="1069"/>
                    <a:pt x="2255" y="1070"/>
                    <a:pt x="2255" y="1070"/>
                  </a:cubicBezTo>
                  <a:cubicBezTo>
                    <a:pt x="2254" y="1071"/>
                    <a:pt x="2253" y="1071"/>
                    <a:pt x="2252" y="1072"/>
                  </a:cubicBezTo>
                  <a:cubicBezTo>
                    <a:pt x="2252" y="1072"/>
                    <a:pt x="2251" y="1073"/>
                    <a:pt x="2250" y="1073"/>
                  </a:cubicBezTo>
                  <a:cubicBezTo>
                    <a:pt x="2249" y="1074"/>
                    <a:pt x="2249" y="1074"/>
                    <a:pt x="2249" y="1074"/>
                  </a:cubicBezTo>
                  <a:cubicBezTo>
                    <a:pt x="2249" y="1074"/>
                    <a:pt x="2248" y="1075"/>
                    <a:pt x="2248" y="1075"/>
                  </a:cubicBezTo>
                  <a:cubicBezTo>
                    <a:pt x="2245" y="1077"/>
                    <a:pt x="2242" y="1080"/>
                    <a:pt x="2240" y="1083"/>
                  </a:cubicBezTo>
                  <a:cubicBezTo>
                    <a:pt x="2240" y="1084"/>
                    <a:pt x="2239" y="1084"/>
                    <a:pt x="2238" y="1085"/>
                  </a:cubicBezTo>
                  <a:cubicBezTo>
                    <a:pt x="2238" y="1086"/>
                    <a:pt x="2237" y="1087"/>
                    <a:pt x="2237" y="1087"/>
                  </a:cubicBezTo>
                  <a:cubicBezTo>
                    <a:pt x="2236" y="1088"/>
                    <a:pt x="2236" y="1089"/>
                    <a:pt x="2235" y="1090"/>
                  </a:cubicBezTo>
                  <a:cubicBezTo>
                    <a:pt x="2235" y="1090"/>
                    <a:pt x="2234" y="1091"/>
                    <a:pt x="2234" y="1092"/>
                  </a:cubicBezTo>
                  <a:cubicBezTo>
                    <a:pt x="2233" y="1093"/>
                    <a:pt x="2232" y="1095"/>
                    <a:pt x="2231" y="1096"/>
                  </a:cubicBezTo>
                  <a:cubicBezTo>
                    <a:pt x="2231" y="1096"/>
                    <a:pt x="2231" y="1096"/>
                    <a:pt x="2230" y="1097"/>
                  </a:cubicBezTo>
                  <a:cubicBezTo>
                    <a:pt x="2230" y="1097"/>
                    <a:pt x="2230" y="1097"/>
                    <a:pt x="2230" y="1097"/>
                  </a:cubicBezTo>
                  <a:cubicBezTo>
                    <a:pt x="2230" y="1097"/>
                    <a:pt x="2230" y="1097"/>
                    <a:pt x="2230" y="1097"/>
                  </a:cubicBezTo>
                  <a:cubicBezTo>
                    <a:pt x="2229" y="1098"/>
                    <a:pt x="2229" y="1098"/>
                    <a:pt x="2229" y="1098"/>
                  </a:cubicBezTo>
                  <a:cubicBezTo>
                    <a:pt x="2229" y="1098"/>
                    <a:pt x="2228" y="1098"/>
                    <a:pt x="2228" y="1099"/>
                  </a:cubicBezTo>
                  <a:cubicBezTo>
                    <a:pt x="2226" y="1100"/>
                    <a:pt x="2223" y="1101"/>
                    <a:pt x="2221" y="1101"/>
                  </a:cubicBezTo>
                  <a:cubicBezTo>
                    <a:pt x="2220" y="1101"/>
                    <a:pt x="2219" y="1101"/>
                    <a:pt x="2218" y="1101"/>
                  </a:cubicBezTo>
                  <a:cubicBezTo>
                    <a:pt x="2214" y="1091"/>
                    <a:pt x="2212" y="1082"/>
                    <a:pt x="2217" y="1074"/>
                  </a:cubicBezTo>
                  <a:cubicBezTo>
                    <a:pt x="2232" y="1067"/>
                    <a:pt x="2247" y="1065"/>
                    <a:pt x="2264" y="1065"/>
                  </a:cubicBezTo>
                  <a:cubicBezTo>
                    <a:pt x="2261" y="1066"/>
                    <a:pt x="2259" y="1067"/>
                    <a:pt x="2257" y="1069"/>
                  </a:cubicBezTo>
                  <a:close/>
                  <a:moveTo>
                    <a:pt x="2268" y="1034"/>
                  </a:moveTo>
                  <a:cubicBezTo>
                    <a:pt x="2268" y="1034"/>
                    <a:pt x="2269" y="1034"/>
                    <a:pt x="2270" y="1035"/>
                  </a:cubicBezTo>
                  <a:cubicBezTo>
                    <a:pt x="2270" y="1035"/>
                    <a:pt x="2270" y="1035"/>
                    <a:pt x="2271" y="1035"/>
                  </a:cubicBezTo>
                  <a:cubicBezTo>
                    <a:pt x="2271" y="1035"/>
                    <a:pt x="2272" y="1035"/>
                    <a:pt x="2272" y="1035"/>
                  </a:cubicBezTo>
                  <a:cubicBezTo>
                    <a:pt x="2274" y="1036"/>
                    <a:pt x="2276" y="1037"/>
                    <a:pt x="2278" y="1038"/>
                  </a:cubicBezTo>
                  <a:cubicBezTo>
                    <a:pt x="2278" y="1038"/>
                    <a:pt x="2278" y="1038"/>
                    <a:pt x="2278" y="1038"/>
                  </a:cubicBezTo>
                  <a:cubicBezTo>
                    <a:pt x="2279" y="1041"/>
                    <a:pt x="2280" y="1045"/>
                    <a:pt x="2282" y="1049"/>
                  </a:cubicBezTo>
                  <a:cubicBezTo>
                    <a:pt x="2282" y="1049"/>
                    <a:pt x="2282" y="1049"/>
                    <a:pt x="2282" y="1050"/>
                  </a:cubicBezTo>
                  <a:cubicBezTo>
                    <a:pt x="2281" y="1051"/>
                    <a:pt x="2281" y="1051"/>
                    <a:pt x="2280" y="1052"/>
                  </a:cubicBezTo>
                  <a:cubicBezTo>
                    <a:pt x="2280" y="1053"/>
                    <a:pt x="2279" y="1054"/>
                    <a:pt x="2279" y="1055"/>
                  </a:cubicBezTo>
                  <a:cubicBezTo>
                    <a:pt x="2278" y="1056"/>
                    <a:pt x="2277" y="1057"/>
                    <a:pt x="2277" y="1057"/>
                  </a:cubicBezTo>
                  <a:cubicBezTo>
                    <a:pt x="2277" y="1058"/>
                    <a:pt x="2276" y="1058"/>
                    <a:pt x="2276" y="1058"/>
                  </a:cubicBezTo>
                  <a:cubicBezTo>
                    <a:pt x="2249" y="1053"/>
                    <a:pt x="2224" y="1054"/>
                    <a:pt x="2224" y="1054"/>
                  </a:cubicBezTo>
                  <a:cubicBezTo>
                    <a:pt x="2224" y="1054"/>
                    <a:pt x="2224" y="1054"/>
                    <a:pt x="2224" y="1053"/>
                  </a:cubicBezTo>
                  <a:cubicBezTo>
                    <a:pt x="2231" y="1051"/>
                    <a:pt x="2238" y="1048"/>
                    <a:pt x="2245" y="1044"/>
                  </a:cubicBezTo>
                  <a:cubicBezTo>
                    <a:pt x="2252" y="1041"/>
                    <a:pt x="2259" y="1037"/>
                    <a:pt x="2267" y="1034"/>
                  </a:cubicBezTo>
                  <a:cubicBezTo>
                    <a:pt x="2267" y="1034"/>
                    <a:pt x="2267" y="1034"/>
                    <a:pt x="2268" y="1034"/>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2" name="Group 84"/>
          <p:cNvGrpSpPr/>
          <p:nvPr/>
        </p:nvGrpSpPr>
        <p:grpSpPr>
          <a:xfrm>
            <a:off x="5774784" y="1031059"/>
            <a:ext cx="1218407" cy="1352709"/>
            <a:chOff x="7699708" y="1374746"/>
            <a:chExt cx="1624542" cy="1803611"/>
          </a:xfrm>
        </p:grpSpPr>
        <p:sp>
          <p:nvSpPr>
            <p:cNvPr id="86" name="AutoShape 3"/>
            <p:cNvSpPr>
              <a:spLocks noChangeAspect="1" noChangeArrowheads="1" noTextEdit="1"/>
            </p:cNvSpPr>
            <p:nvPr/>
          </p:nvSpPr>
          <p:spPr bwMode="auto">
            <a:xfrm>
              <a:off x="7700543" y="1375163"/>
              <a:ext cx="1623707" cy="1803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87" name="Freeform 17"/>
            <p:cNvSpPr>
              <a:spLocks noEditPoints="1"/>
            </p:cNvSpPr>
            <p:nvPr/>
          </p:nvSpPr>
          <p:spPr bwMode="auto">
            <a:xfrm>
              <a:off x="7699708" y="1374746"/>
              <a:ext cx="1624542" cy="1803611"/>
            </a:xfrm>
            <a:custGeom>
              <a:avLst/>
              <a:gdLst>
                <a:gd name="T0" fmla="*/ 2258 w 2497"/>
                <a:gd name="T1" fmla="*/ 799 h 2773"/>
                <a:gd name="T2" fmla="*/ 1940 w 2497"/>
                <a:gd name="T3" fmla="*/ 965 h 2773"/>
                <a:gd name="T4" fmla="*/ 2164 w 2497"/>
                <a:gd name="T5" fmla="*/ 679 h 2773"/>
                <a:gd name="T6" fmla="*/ 2235 w 2497"/>
                <a:gd name="T7" fmla="*/ 517 h 2773"/>
                <a:gd name="T8" fmla="*/ 1949 w 2497"/>
                <a:gd name="T9" fmla="*/ 315 h 2773"/>
                <a:gd name="T10" fmla="*/ 1873 w 2497"/>
                <a:gd name="T11" fmla="*/ 546 h 2773"/>
                <a:gd name="T12" fmla="*/ 1846 w 2497"/>
                <a:gd name="T13" fmla="*/ 777 h 2773"/>
                <a:gd name="T14" fmla="*/ 1493 w 2497"/>
                <a:gd name="T15" fmla="*/ 726 h 2773"/>
                <a:gd name="T16" fmla="*/ 1518 w 2497"/>
                <a:gd name="T17" fmla="*/ 299 h 2773"/>
                <a:gd name="T18" fmla="*/ 1436 w 2497"/>
                <a:gd name="T19" fmla="*/ 182 h 2773"/>
                <a:gd name="T20" fmla="*/ 1301 w 2497"/>
                <a:gd name="T21" fmla="*/ 143 h 2773"/>
                <a:gd name="T22" fmla="*/ 1061 w 2497"/>
                <a:gd name="T23" fmla="*/ 117 h 2773"/>
                <a:gd name="T24" fmla="*/ 839 w 2497"/>
                <a:gd name="T25" fmla="*/ 107 h 2773"/>
                <a:gd name="T26" fmla="*/ 930 w 2497"/>
                <a:gd name="T27" fmla="*/ 465 h 2773"/>
                <a:gd name="T28" fmla="*/ 810 w 2497"/>
                <a:gd name="T29" fmla="*/ 645 h 2773"/>
                <a:gd name="T30" fmla="*/ 603 w 2497"/>
                <a:gd name="T31" fmla="*/ 684 h 2773"/>
                <a:gd name="T32" fmla="*/ 401 w 2497"/>
                <a:gd name="T33" fmla="*/ 722 h 2773"/>
                <a:gd name="T34" fmla="*/ 1050 w 2497"/>
                <a:gd name="T35" fmla="*/ 1018 h 2773"/>
                <a:gd name="T36" fmla="*/ 788 w 2497"/>
                <a:gd name="T37" fmla="*/ 973 h 2773"/>
                <a:gd name="T38" fmla="*/ 317 w 2497"/>
                <a:gd name="T39" fmla="*/ 941 h 2773"/>
                <a:gd name="T40" fmla="*/ 161 w 2497"/>
                <a:gd name="T41" fmla="*/ 918 h 2773"/>
                <a:gd name="T42" fmla="*/ 267 w 2497"/>
                <a:gd name="T43" fmla="*/ 1172 h 2773"/>
                <a:gd name="T44" fmla="*/ 529 w 2497"/>
                <a:gd name="T45" fmla="*/ 1136 h 2773"/>
                <a:gd name="T46" fmla="*/ 774 w 2497"/>
                <a:gd name="T47" fmla="*/ 1274 h 2773"/>
                <a:gd name="T48" fmla="*/ 660 w 2497"/>
                <a:gd name="T49" fmla="*/ 2011 h 2773"/>
                <a:gd name="T50" fmla="*/ 448 w 2497"/>
                <a:gd name="T51" fmla="*/ 2284 h 2773"/>
                <a:gd name="T52" fmla="*/ 772 w 2497"/>
                <a:gd name="T53" fmla="*/ 2047 h 2773"/>
                <a:gd name="T54" fmla="*/ 681 w 2497"/>
                <a:gd name="T55" fmla="*/ 2287 h 2773"/>
                <a:gd name="T56" fmla="*/ 664 w 2497"/>
                <a:gd name="T57" fmla="*/ 2549 h 2773"/>
                <a:gd name="T58" fmla="*/ 803 w 2497"/>
                <a:gd name="T59" fmla="*/ 2243 h 2773"/>
                <a:gd name="T60" fmla="*/ 852 w 2497"/>
                <a:gd name="T61" fmla="*/ 2197 h 2773"/>
                <a:gd name="T62" fmla="*/ 1033 w 2497"/>
                <a:gd name="T63" fmla="*/ 2333 h 2773"/>
                <a:gd name="T64" fmla="*/ 1020 w 2497"/>
                <a:gd name="T65" fmla="*/ 2056 h 2773"/>
                <a:gd name="T66" fmla="*/ 1155 w 2497"/>
                <a:gd name="T67" fmla="*/ 2160 h 2773"/>
                <a:gd name="T68" fmla="*/ 1122 w 2497"/>
                <a:gd name="T69" fmla="*/ 2692 h 2773"/>
                <a:gd name="T70" fmla="*/ 1246 w 2497"/>
                <a:gd name="T71" fmla="*/ 2364 h 2773"/>
                <a:gd name="T72" fmla="*/ 1356 w 2497"/>
                <a:gd name="T73" fmla="*/ 2340 h 2773"/>
                <a:gd name="T74" fmla="*/ 1371 w 2497"/>
                <a:gd name="T75" fmla="*/ 2620 h 2773"/>
                <a:gd name="T76" fmla="*/ 1513 w 2497"/>
                <a:gd name="T77" fmla="*/ 2568 h 2773"/>
                <a:gd name="T78" fmla="*/ 1546 w 2497"/>
                <a:gd name="T79" fmla="*/ 2316 h 2773"/>
                <a:gd name="T80" fmla="*/ 1327 w 2497"/>
                <a:gd name="T81" fmla="*/ 2065 h 2773"/>
                <a:gd name="T82" fmla="*/ 1517 w 2497"/>
                <a:gd name="T83" fmla="*/ 2179 h 2773"/>
                <a:gd name="T84" fmla="*/ 1629 w 2497"/>
                <a:gd name="T85" fmla="*/ 2366 h 2773"/>
                <a:gd name="T86" fmla="*/ 1766 w 2497"/>
                <a:gd name="T87" fmla="*/ 2269 h 2773"/>
                <a:gd name="T88" fmla="*/ 1894 w 2497"/>
                <a:gd name="T89" fmla="*/ 2303 h 2773"/>
                <a:gd name="T90" fmla="*/ 1655 w 2497"/>
                <a:gd name="T91" fmla="*/ 2085 h 2773"/>
                <a:gd name="T92" fmla="*/ 1459 w 2497"/>
                <a:gd name="T93" fmla="*/ 1915 h 2773"/>
                <a:gd name="T94" fmla="*/ 2073 w 2497"/>
                <a:gd name="T95" fmla="*/ 2218 h 2773"/>
                <a:gd name="T96" fmla="*/ 2192 w 2497"/>
                <a:gd name="T97" fmla="*/ 2072 h 2773"/>
                <a:gd name="T98" fmla="*/ 2155 w 2497"/>
                <a:gd name="T99" fmla="*/ 1925 h 2773"/>
                <a:gd name="T100" fmla="*/ 1686 w 2497"/>
                <a:gd name="T101" fmla="*/ 1885 h 2773"/>
                <a:gd name="T102" fmla="*/ 1668 w 2497"/>
                <a:gd name="T103" fmla="*/ 1194 h 2773"/>
                <a:gd name="T104" fmla="*/ 1863 w 2497"/>
                <a:gd name="T105" fmla="*/ 1146 h 2773"/>
                <a:gd name="T106" fmla="*/ 2250 w 2497"/>
                <a:gd name="T107" fmla="*/ 1078 h 2773"/>
                <a:gd name="T108" fmla="*/ 824 w 2497"/>
                <a:gd name="T109" fmla="*/ 992 h 2773"/>
                <a:gd name="T110" fmla="*/ 1368 w 2497"/>
                <a:gd name="T111" fmla="*/ 1101 h 2773"/>
                <a:gd name="T112" fmla="*/ 1199 w 2497"/>
                <a:gd name="T113" fmla="*/ 775 h 2773"/>
                <a:gd name="T114" fmla="*/ 1166 w 2497"/>
                <a:gd name="T115" fmla="*/ 722 h 2773"/>
                <a:gd name="T116" fmla="*/ 1366 w 2497"/>
                <a:gd name="T117" fmla="*/ 826 h 2773"/>
                <a:gd name="T118" fmla="*/ 1047 w 2497"/>
                <a:gd name="T119" fmla="*/ 628 h 2773"/>
                <a:gd name="T120" fmla="*/ 814 w 2497"/>
                <a:gd name="T121" fmla="*/ 799 h 2773"/>
                <a:gd name="T122" fmla="*/ 594 w 2497"/>
                <a:gd name="T123" fmla="*/ 749 h 2773"/>
                <a:gd name="T124" fmla="*/ 1466 w 2497"/>
                <a:gd name="T125" fmla="*/ 1166 h 2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97" h="2773">
                  <a:moveTo>
                    <a:pt x="2446" y="1021"/>
                  </a:moveTo>
                  <a:cubicBezTo>
                    <a:pt x="2446" y="1021"/>
                    <a:pt x="2446" y="1020"/>
                    <a:pt x="2447" y="1020"/>
                  </a:cubicBezTo>
                  <a:cubicBezTo>
                    <a:pt x="2447" y="1020"/>
                    <a:pt x="2448" y="1020"/>
                    <a:pt x="2448" y="1020"/>
                  </a:cubicBezTo>
                  <a:cubicBezTo>
                    <a:pt x="2449" y="1020"/>
                    <a:pt x="2449" y="1020"/>
                    <a:pt x="2449" y="1020"/>
                  </a:cubicBezTo>
                  <a:cubicBezTo>
                    <a:pt x="2449" y="1020"/>
                    <a:pt x="2450" y="1019"/>
                    <a:pt x="2450" y="1019"/>
                  </a:cubicBezTo>
                  <a:cubicBezTo>
                    <a:pt x="2450" y="1019"/>
                    <a:pt x="2451" y="1019"/>
                    <a:pt x="2452" y="1019"/>
                  </a:cubicBezTo>
                  <a:cubicBezTo>
                    <a:pt x="2452" y="1018"/>
                    <a:pt x="2453" y="1018"/>
                    <a:pt x="2453" y="1018"/>
                  </a:cubicBezTo>
                  <a:cubicBezTo>
                    <a:pt x="2454" y="1017"/>
                    <a:pt x="2455" y="1017"/>
                    <a:pt x="2455" y="1017"/>
                  </a:cubicBezTo>
                  <a:cubicBezTo>
                    <a:pt x="2456" y="1016"/>
                    <a:pt x="2456" y="1016"/>
                    <a:pt x="2457" y="1016"/>
                  </a:cubicBezTo>
                  <a:cubicBezTo>
                    <a:pt x="2458" y="1015"/>
                    <a:pt x="2460" y="1014"/>
                    <a:pt x="2461" y="1013"/>
                  </a:cubicBezTo>
                  <a:cubicBezTo>
                    <a:pt x="2462" y="1013"/>
                    <a:pt x="2463" y="1012"/>
                    <a:pt x="2465" y="1011"/>
                  </a:cubicBezTo>
                  <a:cubicBezTo>
                    <a:pt x="2466" y="1010"/>
                    <a:pt x="2467" y="1009"/>
                    <a:pt x="2468" y="1008"/>
                  </a:cubicBezTo>
                  <a:cubicBezTo>
                    <a:pt x="2469" y="1007"/>
                    <a:pt x="2470" y="1006"/>
                    <a:pt x="2471" y="1006"/>
                  </a:cubicBezTo>
                  <a:cubicBezTo>
                    <a:pt x="2489" y="1002"/>
                    <a:pt x="2485" y="992"/>
                    <a:pt x="2497" y="983"/>
                  </a:cubicBezTo>
                  <a:cubicBezTo>
                    <a:pt x="2481" y="984"/>
                    <a:pt x="2466" y="988"/>
                    <a:pt x="2470" y="1004"/>
                  </a:cubicBezTo>
                  <a:cubicBezTo>
                    <a:pt x="2470" y="1004"/>
                    <a:pt x="2470" y="1004"/>
                    <a:pt x="2470" y="1004"/>
                  </a:cubicBezTo>
                  <a:cubicBezTo>
                    <a:pt x="2469" y="1005"/>
                    <a:pt x="2468" y="1006"/>
                    <a:pt x="2467" y="1007"/>
                  </a:cubicBezTo>
                  <a:cubicBezTo>
                    <a:pt x="2466" y="1008"/>
                    <a:pt x="2464" y="1008"/>
                    <a:pt x="2463" y="1009"/>
                  </a:cubicBezTo>
                  <a:cubicBezTo>
                    <a:pt x="2462" y="1010"/>
                    <a:pt x="2461" y="1011"/>
                    <a:pt x="2460" y="1012"/>
                  </a:cubicBezTo>
                  <a:cubicBezTo>
                    <a:pt x="2458" y="1013"/>
                    <a:pt x="2457" y="1013"/>
                    <a:pt x="2456" y="1014"/>
                  </a:cubicBezTo>
                  <a:cubicBezTo>
                    <a:pt x="2455" y="1014"/>
                    <a:pt x="2455" y="1015"/>
                    <a:pt x="2454" y="1015"/>
                  </a:cubicBezTo>
                  <a:cubicBezTo>
                    <a:pt x="2454" y="1015"/>
                    <a:pt x="2453" y="1016"/>
                    <a:pt x="2453" y="1016"/>
                  </a:cubicBezTo>
                  <a:cubicBezTo>
                    <a:pt x="2452" y="1016"/>
                    <a:pt x="2451" y="1017"/>
                    <a:pt x="2451" y="1017"/>
                  </a:cubicBezTo>
                  <a:cubicBezTo>
                    <a:pt x="2450" y="1017"/>
                    <a:pt x="2450" y="1017"/>
                    <a:pt x="2449" y="1018"/>
                  </a:cubicBezTo>
                  <a:cubicBezTo>
                    <a:pt x="2449" y="1018"/>
                    <a:pt x="2449" y="1018"/>
                    <a:pt x="2449" y="1018"/>
                  </a:cubicBezTo>
                  <a:cubicBezTo>
                    <a:pt x="2448" y="1018"/>
                    <a:pt x="2448" y="1018"/>
                    <a:pt x="2448" y="1018"/>
                  </a:cubicBezTo>
                  <a:cubicBezTo>
                    <a:pt x="2447" y="1018"/>
                    <a:pt x="2447" y="1019"/>
                    <a:pt x="2447" y="1019"/>
                  </a:cubicBezTo>
                  <a:cubicBezTo>
                    <a:pt x="2446" y="1019"/>
                    <a:pt x="2445" y="1020"/>
                    <a:pt x="2444" y="1020"/>
                  </a:cubicBezTo>
                  <a:cubicBezTo>
                    <a:pt x="2444" y="1020"/>
                    <a:pt x="2444" y="1021"/>
                    <a:pt x="2443" y="1021"/>
                  </a:cubicBezTo>
                  <a:cubicBezTo>
                    <a:pt x="2443" y="1021"/>
                    <a:pt x="2443" y="1021"/>
                    <a:pt x="2443" y="1021"/>
                  </a:cubicBezTo>
                  <a:cubicBezTo>
                    <a:pt x="2442" y="1021"/>
                    <a:pt x="2441" y="1020"/>
                    <a:pt x="2441" y="1020"/>
                  </a:cubicBezTo>
                  <a:cubicBezTo>
                    <a:pt x="2440" y="1020"/>
                    <a:pt x="2439" y="1020"/>
                    <a:pt x="2439" y="1020"/>
                  </a:cubicBezTo>
                  <a:cubicBezTo>
                    <a:pt x="2437" y="1020"/>
                    <a:pt x="2436" y="1019"/>
                    <a:pt x="2434" y="1019"/>
                  </a:cubicBezTo>
                  <a:cubicBezTo>
                    <a:pt x="2434" y="1019"/>
                    <a:pt x="2433" y="1019"/>
                    <a:pt x="2432" y="1018"/>
                  </a:cubicBezTo>
                  <a:cubicBezTo>
                    <a:pt x="2431" y="1018"/>
                    <a:pt x="2431" y="1018"/>
                    <a:pt x="2431" y="1018"/>
                  </a:cubicBezTo>
                  <a:cubicBezTo>
                    <a:pt x="2430" y="1017"/>
                    <a:pt x="2430" y="1017"/>
                    <a:pt x="2430" y="1017"/>
                  </a:cubicBezTo>
                  <a:cubicBezTo>
                    <a:pt x="2429" y="1017"/>
                    <a:pt x="2429" y="1017"/>
                    <a:pt x="2429" y="1017"/>
                  </a:cubicBezTo>
                  <a:cubicBezTo>
                    <a:pt x="2428" y="1016"/>
                    <a:pt x="2427" y="1016"/>
                    <a:pt x="2427" y="1016"/>
                  </a:cubicBezTo>
                  <a:cubicBezTo>
                    <a:pt x="2426" y="1015"/>
                    <a:pt x="2425" y="1015"/>
                    <a:pt x="2424" y="1014"/>
                  </a:cubicBezTo>
                  <a:cubicBezTo>
                    <a:pt x="2422" y="1013"/>
                    <a:pt x="2421" y="1013"/>
                    <a:pt x="2420" y="1012"/>
                  </a:cubicBezTo>
                  <a:cubicBezTo>
                    <a:pt x="2416" y="1009"/>
                    <a:pt x="2413" y="1006"/>
                    <a:pt x="2409" y="1004"/>
                  </a:cubicBezTo>
                  <a:cubicBezTo>
                    <a:pt x="2408" y="1004"/>
                    <a:pt x="2408" y="1004"/>
                    <a:pt x="2407" y="1003"/>
                  </a:cubicBezTo>
                  <a:cubicBezTo>
                    <a:pt x="2407" y="1003"/>
                    <a:pt x="2407" y="1003"/>
                    <a:pt x="2406" y="1003"/>
                  </a:cubicBezTo>
                  <a:cubicBezTo>
                    <a:pt x="2405" y="1003"/>
                    <a:pt x="2404" y="1002"/>
                    <a:pt x="2403" y="1002"/>
                  </a:cubicBezTo>
                  <a:cubicBezTo>
                    <a:pt x="2402" y="1002"/>
                    <a:pt x="2401" y="1002"/>
                    <a:pt x="2400" y="1002"/>
                  </a:cubicBezTo>
                  <a:cubicBezTo>
                    <a:pt x="2403" y="1000"/>
                    <a:pt x="2407" y="999"/>
                    <a:pt x="2410" y="997"/>
                  </a:cubicBezTo>
                  <a:cubicBezTo>
                    <a:pt x="2418" y="993"/>
                    <a:pt x="2425" y="988"/>
                    <a:pt x="2431" y="984"/>
                  </a:cubicBezTo>
                  <a:cubicBezTo>
                    <a:pt x="2432" y="983"/>
                    <a:pt x="2433" y="982"/>
                    <a:pt x="2434" y="982"/>
                  </a:cubicBezTo>
                  <a:cubicBezTo>
                    <a:pt x="2434" y="982"/>
                    <a:pt x="2434" y="981"/>
                    <a:pt x="2435" y="981"/>
                  </a:cubicBezTo>
                  <a:cubicBezTo>
                    <a:pt x="2435" y="981"/>
                    <a:pt x="2436" y="981"/>
                    <a:pt x="2436" y="980"/>
                  </a:cubicBezTo>
                  <a:cubicBezTo>
                    <a:pt x="2437" y="979"/>
                    <a:pt x="2439" y="978"/>
                    <a:pt x="2440" y="977"/>
                  </a:cubicBezTo>
                  <a:cubicBezTo>
                    <a:pt x="2443" y="975"/>
                    <a:pt x="2445" y="973"/>
                    <a:pt x="2448" y="970"/>
                  </a:cubicBezTo>
                  <a:cubicBezTo>
                    <a:pt x="2452" y="966"/>
                    <a:pt x="2456" y="963"/>
                    <a:pt x="2459" y="960"/>
                  </a:cubicBezTo>
                  <a:cubicBezTo>
                    <a:pt x="2462" y="956"/>
                    <a:pt x="2465" y="954"/>
                    <a:pt x="2467" y="952"/>
                  </a:cubicBezTo>
                  <a:cubicBezTo>
                    <a:pt x="2468" y="951"/>
                    <a:pt x="2469" y="950"/>
                    <a:pt x="2469" y="950"/>
                  </a:cubicBezTo>
                  <a:cubicBezTo>
                    <a:pt x="2469" y="950"/>
                    <a:pt x="2465" y="953"/>
                    <a:pt x="2458" y="959"/>
                  </a:cubicBezTo>
                  <a:cubicBezTo>
                    <a:pt x="2455" y="961"/>
                    <a:pt x="2451" y="965"/>
                    <a:pt x="2446" y="969"/>
                  </a:cubicBezTo>
                  <a:cubicBezTo>
                    <a:pt x="2443" y="970"/>
                    <a:pt x="2441" y="972"/>
                    <a:pt x="2438" y="974"/>
                  </a:cubicBezTo>
                  <a:cubicBezTo>
                    <a:pt x="2436" y="975"/>
                    <a:pt x="2435" y="976"/>
                    <a:pt x="2433" y="978"/>
                  </a:cubicBezTo>
                  <a:cubicBezTo>
                    <a:pt x="2432" y="979"/>
                    <a:pt x="2431" y="980"/>
                    <a:pt x="2429" y="981"/>
                  </a:cubicBezTo>
                  <a:cubicBezTo>
                    <a:pt x="2423" y="985"/>
                    <a:pt x="2416" y="990"/>
                    <a:pt x="2408" y="994"/>
                  </a:cubicBezTo>
                  <a:cubicBezTo>
                    <a:pt x="2401" y="998"/>
                    <a:pt x="2392" y="1001"/>
                    <a:pt x="2383" y="1003"/>
                  </a:cubicBezTo>
                  <a:cubicBezTo>
                    <a:pt x="2381" y="1004"/>
                    <a:pt x="2381" y="1004"/>
                    <a:pt x="2381" y="1004"/>
                  </a:cubicBezTo>
                  <a:cubicBezTo>
                    <a:pt x="2381" y="1004"/>
                    <a:pt x="2381" y="1004"/>
                    <a:pt x="2381" y="1004"/>
                  </a:cubicBezTo>
                  <a:cubicBezTo>
                    <a:pt x="2381" y="1004"/>
                    <a:pt x="2381" y="1004"/>
                    <a:pt x="2381" y="1004"/>
                  </a:cubicBezTo>
                  <a:cubicBezTo>
                    <a:pt x="2381" y="1004"/>
                    <a:pt x="2381" y="1004"/>
                    <a:pt x="2381" y="1004"/>
                  </a:cubicBezTo>
                  <a:cubicBezTo>
                    <a:pt x="2381" y="1004"/>
                    <a:pt x="2381" y="1004"/>
                    <a:pt x="2381" y="1004"/>
                  </a:cubicBezTo>
                  <a:cubicBezTo>
                    <a:pt x="2380" y="1004"/>
                    <a:pt x="2380" y="1004"/>
                    <a:pt x="2380" y="1004"/>
                  </a:cubicBezTo>
                  <a:cubicBezTo>
                    <a:pt x="2379" y="1004"/>
                    <a:pt x="2377" y="1005"/>
                    <a:pt x="2376" y="1005"/>
                  </a:cubicBezTo>
                  <a:cubicBezTo>
                    <a:pt x="2376" y="1005"/>
                    <a:pt x="2375" y="1005"/>
                    <a:pt x="2375" y="1005"/>
                  </a:cubicBezTo>
                  <a:cubicBezTo>
                    <a:pt x="2376" y="1005"/>
                    <a:pt x="2377" y="1004"/>
                    <a:pt x="2378" y="1004"/>
                  </a:cubicBezTo>
                  <a:cubicBezTo>
                    <a:pt x="2378" y="1004"/>
                    <a:pt x="2379" y="1003"/>
                    <a:pt x="2379" y="1003"/>
                  </a:cubicBezTo>
                  <a:cubicBezTo>
                    <a:pt x="2380" y="1003"/>
                    <a:pt x="2380" y="1003"/>
                    <a:pt x="2380" y="1002"/>
                  </a:cubicBezTo>
                  <a:cubicBezTo>
                    <a:pt x="2380" y="1002"/>
                    <a:pt x="2381" y="1002"/>
                    <a:pt x="2381" y="1002"/>
                  </a:cubicBezTo>
                  <a:cubicBezTo>
                    <a:pt x="2383" y="1000"/>
                    <a:pt x="2385" y="997"/>
                    <a:pt x="2387" y="994"/>
                  </a:cubicBezTo>
                  <a:cubicBezTo>
                    <a:pt x="2388" y="994"/>
                    <a:pt x="2388" y="993"/>
                    <a:pt x="2389" y="992"/>
                  </a:cubicBezTo>
                  <a:cubicBezTo>
                    <a:pt x="2389" y="992"/>
                    <a:pt x="2390" y="991"/>
                    <a:pt x="2390" y="990"/>
                  </a:cubicBezTo>
                  <a:cubicBezTo>
                    <a:pt x="2391" y="989"/>
                    <a:pt x="2392" y="987"/>
                    <a:pt x="2393" y="986"/>
                  </a:cubicBezTo>
                  <a:cubicBezTo>
                    <a:pt x="2393" y="986"/>
                    <a:pt x="2393" y="986"/>
                    <a:pt x="2394" y="986"/>
                  </a:cubicBezTo>
                  <a:cubicBezTo>
                    <a:pt x="2413" y="974"/>
                    <a:pt x="2422" y="961"/>
                    <a:pt x="2410" y="946"/>
                  </a:cubicBezTo>
                  <a:cubicBezTo>
                    <a:pt x="2402" y="961"/>
                    <a:pt x="2385" y="968"/>
                    <a:pt x="2392" y="984"/>
                  </a:cubicBezTo>
                  <a:cubicBezTo>
                    <a:pt x="2392" y="985"/>
                    <a:pt x="2392" y="985"/>
                    <a:pt x="2392" y="985"/>
                  </a:cubicBezTo>
                  <a:cubicBezTo>
                    <a:pt x="2391" y="987"/>
                    <a:pt x="2390" y="988"/>
                    <a:pt x="2389" y="990"/>
                  </a:cubicBezTo>
                  <a:cubicBezTo>
                    <a:pt x="2388" y="990"/>
                    <a:pt x="2388" y="991"/>
                    <a:pt x="2387" y="992"/>
                  </a:cubicBezTo>
                  <a:cubicBezTo>
                    <a:pt x="2387" y="992"/>
                    <a:pt x="2386" y="993"/>
                    <a:pt x="2386" y="994"/>
                  </a:cubicBezTo>
                  <a:cubicBezTo>
                    <a:pt x="2384" y="996"/>
                    <a:pt x="2382" y="999"/>
                    <a:pt x="2380" y="1001"/>
                  </a:cubicBezTo>
                  <a:cubicBezTo>
                    <a:pt x="2379" y="1001"/>
                    <a:pt x="2379" y="1001"/>
                    <a:pt x="2379" y="1001"/>
                  </a:cubicBezTo>
                  <a:cubicBezTo>
                    <a:pt x="2379" y="1001"/>
                    <a:pt x="2378" y="1002"/>
                    <a:pt x="2378" y="1002"/>
                  </a:cubicBezTo>
                  <a:cubicBezTo>
                    <a:pt x="2378" y="1002"/>
                    <a:pt x="2377" y="1003"/>
                    <a:pt x="2377" y="1003"/>
                  </a:cubicBezTo>
                  <a:cubicBezTo>
                    <a:pt x="2376" y="1004"/>
                    <a:pt x="2375" y="1004"/>
                    <a:pt x="2374" y="1005"/>
                  </a:cubicBezTo>
                  <a:cubicBezTo>
                    <a:pt x="2374" y="1005"/>
                    <a:pt x="2374" y="1005"/>
                    <a:pt x="2373" y="1005"/>
                  </a:cubicBezTo>
                  <a:cubicBezTo>
                    <a:pt x="2373" y="1005"/>
                    <a:pt x="2373" y="1005"/>
                    <a:pt x="2373" y="1005"/>
                  </a:cubicBezTo>
                  <a:cubicBezTo>
                    <a:pt x="2372" y="1006"/>
                    <a:pt x="2371" y="1006"/>
                    <a:pt x="2370" y="1006"/>
                  </a:cubicBezTo>
                  <a:cubicBezTo>
                    <a:pt x="2365" y="1006"/>
                    <a:pt x="2360" y="1007"/>
                    <a:pt x="2356" y="1007"/>
                  </a:cubicBezTo>
                  <a:cubicBezTo>
                    <a:pt x="2346" y="1008"/>
                    <a:pt x="2336" y="1008"/>
                    <a:pt x="2326" y="1009"/>
                  </a:cubicBezTo>
                  <a:cubicBezTo>
                    <a:pt x="2325" y="1009"/>
                    <a:pt x="2324" y="1010"/>
                    <a:pt x="2323" y="1010"/>
                  </a:cubicBezTo>
                  <a:cubicBezTo>
                    <a:pt x="2322" y="1010"/>
                    <a:pt x="2322" y="1010"/>
                    <a:pt x="2322" y="1010"/>
                  </a:cubicBezTo>
                  <a:cubicBezTo>
                    <a:pt x="2322" y="1010"/>
                    <a:pt x="2322" y="1010"/>
                    <a:pt x="2322" y="1010"/>
                  </a:cubicBezTo>
                  <a:cubicBezTo>
                    <a:pt x="2322" y="1010"/>
                    <a:pt x="2322" y="1010"/>
                    <a:pt x="2322" y="1010"/>
                  </a:cubicBezTo>
                  <a:cubicBezTo>
                    <a:pt x="2321" y="1010"/>
                    <a:pt x="2321" y="1010"/>
                    <a:pt x="2321" y="1010"/>
                  </a:cubicBezTo>
                  <a:cubicBezTo>
                    <a:pt x="2322" y="1010"/>
                    <a:pt x="2322" y="1010"/>
                    <a:pt x="2323" y="1010"/>
                  </a:cubicBezTo>
                  <a:cubicBezTo>
                    <a:pt x="2323" y="1009"/>
                    <a:pt x="2324" y="1009"/>
                    <a:pt x="2324" y="1009"/>
                  </a:cubicBezTo>
                  <a:cubicBezTo>
                    <a:pt x="2325" y="1008"/>
                    <a:pt x="2326" y="1008"/>
                    <a:pt x="2326" y="1008"/>
                  </a:cubicBezTo>
                  <a:cubicBezTo>
                    <a:pt x="2327" y="1007"/>
                    <a:pt x="2327" y="1007"/>
                    <a:pt x="2328" y="1006"/>
                  </a:cubicBezTo>
                  <a:cubicBezTo>
                    <a:pt x="2328" y="1006"/>
                    <a:pt x="2329" y="1006"/>
                    <a:pt x="2329" y="1005"/>
                  </a:cubicBezTo>
                  <a:cubicBezTo>
                    <a:pt x="2329" y="1005"/>
                    <a:pt x="2330" y="1005"/>
                    <a:pt x="2330" y="1004"/>
                  </a:cubicBezTo>
                  <a:cubicBezTo>
                    <a:pt x="2332" y="1002"/>
                    <a:pt x="2335" y="998"/>
                    <a:pt x="2337" y="995"/>
                  </a:cubicBezTo>
                  <a:cubicBezTo>
                    <a:pt x="2338" y="993"/>
                    <a:pt x="2339" y="991"/>
                    <a:pt x="2340" y="989"/>
                  </a:cubicBezTo>
                  <a:cubicBezTo>
                    <a:pt x="2341" y="988"/>
                    <a:pt x="2342" y="986"/>
                    <a:pt x="2344" y="984"/>
                  </a:cubicBezTo>
                  <a:cubicBezTo>
                    <a:pt x="2346" y="980"/>
                    <a:pt x="2348" y="976"/>
                    <a:pt x="2351" y="972"/>
                  </a:cubicBezTo>
                  <a:cubicBezTo>
                    <a:pt x="2351" y="972"/>
                    <a:pt x="2351" y="972"/>
                    <a:pt x="2351" y="972"/>
                  </a:cubicBezTo>
                  <a:cubicBezTo>
                    <a:pt x="2351" y="972"/>
                    <a:pt x="2351" y="972"/>
                    <a:pt x="2351" y="972"/>
                  </a:cubicBezTo>
                  <a:cubicBezTo>
                    <a:pt x="2352" y="971"/>
                    <a:pt x="2352" y="971"/>
                    <a:pt x="2352" y="971"/>
                  </a:cubicBezTo>
                  <a:cubicBezTo>
                    <a:pt x="2352" y="971"/>
                    <a:pt x="2353" y="971"/>
                    <a:pt x="2353" y="970"/>
                  </a:cubicBezTo>
                  <a:cubicBezTo>
                    <a:pt x="2354" y="970"/>
                    <a:pt x="2354" y="970"/>
                    <a:pt x="2354" y="969"/>
                  </a:cubicBezTo>
                  <a:cubicBezTo>
                    <a:pt x="2355" y="969"/>
                    <a:pt x="2355" y="969"/>
                    <a:pt x="2355" y="969"/>
                  </a:cubicBezTo>
                  <a:cubicBezTo>
                    <a:pt x="2355" y="969"/>
                    <a:pt x="2355" y="969"/>
                    <a:pt x="2356" y="968"/>
                  </a:cubicBezTo>
                  <a:cubicBezTo>
                    <a:pt x="2356" y="968"/>
                    <a:pt x="2357" y="968"/>
                    <a:pt x="2357" y="967"/>
                  </a:cubicBezTo>
                  <a:cubicBezTo>
                    <a:pt x="2358" y="967"/>
                    <a:pt x="2359" y="966"/>
                    <a:pt x="2359" y="965"/>
                  </a:cubicBezTo>
                  <a:cubicBezTo>
                    <a:pt x="2360" y="964"/>
                    <a:pt x="2361" y="963"/>
                    <a:pt x="2362" y="962"/>
                  </a:cubicBezTo>
                  <a:cubicBezTo>
                    <a:pt x="2363" y="962"/>
                    <a:pt x="2363" y="961"/>
                    <a:pt x="2364" y="960"/>
                  </a:cubicBezTo>
                  <a:cubicBezTo>
                    <a:pt x="2364" y="959"/>
                    <a:pt x="2365" y="959"/>
                    <a:pt x="2365" y="958"/>
                  </a:cubicBezTo>
                  <a:cubicBezTo>
                    <a:pt x="2365" y="958"/>
                    <a:pt x="2365" y="958"/>
                    <a:pt x="2365" y="958"/>
                  </a:cubicBezTo>
                  <a:cubicBezTo>
                    <a:pt x="2381" y="957"/>
                    <a:pt x="2376" y="944"/>
                    <a:pt x="2377" y="936"/>
                  </a:cubicBezTo>
                  <a:cubicBezTo>
                    <a:pt x="2371" y="939"/>
                    <a:pt x="2364" y="940"/>
                    <a:pt x="2361" y="946"/>
                  </a:cubicBezTo>
                  <a:cubicBezTo>
                    <a:pt x="2359" y="949"/>
                    <a:pt x="2361" y="954"/>
                    <a:pt x="2364" y="957"/>
                  </a:cubicBezTo>
                  <a:cubicBezTo>
                    <a:pt x="2364" y="958"/>
                    <a:pt x="2363" y="959"/>
                    <a:pt x="2363" y="959"/>
                  </a:cubicBezTo>
                  <a:cubicBezTo>
                    <a:pt x="2362" y="960"/>
                    <a:pt x="2361" y="961"/>
                    <a:pt x="2360" y="962"/>
                  </a:cubicBezTo>
                  <a:cubicBezTo>
                    <a:pt x="2360" y="963"/>
                    <a:pt x="2359" y="963"/>
                    <a:pt x="2358" y="964"/>
                  </a:cubicBezTo>
                  <a:cubicBezTo>
                    <a:pt x="2357" y="965"/>
                    <a:pt x="2357" y="966"/>
                    <a:pt x="2356" y="966"/>
                  </a:cubicBezTo>
                  <a:cubicBezTo>
                    <a:pt x="2355" y="967"/>
                    <a:pt x="2355" y="967"/>
                    <a:pt x="2355" y="967"/>
                  </a:cubicBezTo>
                  <a:cubicBezTo>
                    <a:pt x="2354" y="968"/>
                    <a:pt x="2354" y="968"/>
                    <a:pt x="2354" y="968"/>
                  </a:cubicBezTo>
                  <a:cubicBezTo>
                    <a:pt x="2354" y="968"/>
                    <a:pt x="2354" y="968"/>
                    <a:pt x="2353" y="968"/>
                  </a:cubicBezTo>
                  <a:cubicBezTo>
                    <a:pt x="2353" y="969"/>
                    <a:pt x="2353" y="969"/>
                    <a:pt x="2352" y="969"/>
                  </a:cubicBezTo>
                  <a:cubicBezTo>
                    <a:pt x="2354" y="967"/>
                    <a:pt x="2355" y="965"/>
                    <a:pt x="2356" y="963"/>
                  </a:cubicBezTo>
                  <a:cubicBezTo>
                    <a:pt x="2356" y="963"/>
                    <a:pt x="2356" y="963"/>
                    <a:pt x="2356" y="962"/>
                  </a:cubicBezTo>
                  <a:cubicBezTo>
                    <a:pt x="2357" y="962"/>
                    <a:pt x="2357" y="962"/>
                    <a:pt x="2357" y="961"/>
                  </a:cubicBezTo>
                  <a:cubicBezTo>
                    <a:pt x="2357" y="961"/>
                    <a:pt x="2358" y="960"/>
                    <a:pt x="2358" y="959"/>
                  </a:cubicBezTo>
                  <a:cubicBezTo>
                    <a:pt x="2358" y="958"/>
                    <a:pt x="2359" y="957"/>
                    <a:pt x="2359" y="956"/>
                  </a:cubicBezTo>
                  <a:cubicBezTo>
                    <a:pt x="2360" y="955"/>
                    <a:pt x="2360" y="954"/>
                    <a:pt x="2360" y="954"/>
                  </a:cubicBezTo>
                  <a:cubicBezTo>
                    <a:pt x="2360" y="954"/>
                    <a:pt x="2359" y="955"/>
                    <a:pt x="2358" y="956"/>
                  </a:cubicBezTo>
                  <a:cubicBezTo>
                    <a:pt x="2357" y="957"/>
                    <a:pt x="2357" y="958"/>
                    <a:pt x="2356" y="959"/>
                  </a:cubicBezTo>
                  <a:cubicBezTo>
                    <a:pt x="2355" y="960"/>
                    <a:pt x="2355" y="960"/>
                    <a:pt x="2354" y="961"/>
                  </a:cubicBezTo>
                  <a:cubicBezTo>
                    <a:pt x="2354" y="961"/>
                    <a:pt x="2354" y="961"/>
                    <a:pt x="2354" y="962"/>
                  </a:cubicBezTo>
                  <a:cubicBezTo>
                    <a:pt x="2354" y="962"/>
                    <a:pt x="2353" y="962"/>
                    <a:pt x="2353" y="963"/>
                  </a:cubicBezTo>
                  <a:cubicBezTo>
                    <a:pt x="2350" y="968"/>
                    <a:pt x="2346" y="974"/>
                    <a:pt x="2342" y="981"/>
                  </a:cubicBezTo>
                  <a:cubicBezTo>
                    <a:pt x="2342" y="981"/>
                    <a:pt x="2342" y="981"/>
                    <a:pt x="2342" y="981"/>
                  </a:cubicBezTo>
                  <a:cubicBezTo>
                    <a:pt x="2342" y="980"/>
                    <a:pt x="2342" y="980"/>
                    <a:pt x="2342" y="980"/>
                  </a:cubicBezTo>
                  <a:cubicBezTo>
                    <a:pt x="2342" y="980"/>
                    <a:pt x="2342" y="979"/>
                    <a:pt x="2342" y="979"/>
                  </a:cubicBezTo>
                  <a:cubicBezTo>
                    <a:pt x="2342" y="979"/>
                    <a:pt x="2342" y="979"/>
                    <a:pt x="2342" y="979"/>
                  </a:cubicBezTo>
                  <a:cubicBezTo>
                    <a:pt x="2342" y="978"/>
                    <a:pt x="2341" y="978"/>
                    <a:pt x="2341" y="977"/>
                  </a:cubicBezTo>
                  <a:cubicBezTo>
                    <a:pt x="2341" y="976"/>
                    <a:pt x="2341" y="976"/>
                    <a:pt x="2340" y="975"/>
                  </a:cubicBezTo>
                  <a:cubicBezTo>
                    <a:pt x="2340" y="975"/>
                    <a:pt x="2339" y="974"/>
                    <a:pt x="2339" y="973"/>
                  </a:cubicBezTo>
                  <a:cubicBezTo>
                    <a:pt x="2338" y="972"/>
                    <a:pt x="2338" y="972"/>
                    <a:pt x="2337" y="971"/>
                  </a:cubicBezTo>
                  <a:cubicBezTo>
                    <a:pt x="2337" y="971"/>
                    <a:pt x="2337" y="970"/>
                    <a:pt x="2336" y="970"/>
                  </a:cubicBezTo>
                  <a:cubicBezTo>
                    <a:pt x="2336" y="970"/>
                    <a:pt x="2336" y="970"/>
                    <a:pt x="2336" y="970"/>
                  </a:cubicBezTo>
                  <a:cubicBezTo>
                    <a:pt x="2335" y="969"/>
                    <a:pt x="2335" y="969"/>
                    <a:pt x="2335" y="969"/>
                  </a:cubicBezTo>
                  <a:cubicBezTo>
                    <a:pt x="2343" y="957"/>
                    <a:pt x="2329" y="955"/>
                    <a:pt x="2321" y="951"/>
                  </a:cubicBezTo>
                  <a:cubicBezTo>
                    <a:pt x="2312" y="966"/>
                    <a:pt x="2314" y="975"/>
                    <a:pt x="2333" y="971"/>
                  </a:cubicBezTo>
                  <a:cubicBezTo>
                    <a:pt x="2333" y="971"/>
                    <a:pt x="2334" y="971"/>
                    <a:pt x="2334" y="971"/>
                  </a:cubicBezTo>
                  <a:cubicBezTo>
                    <a:pt x="2334" y="971"/>
                    <a:pt x="2335" y="972"/>
                    <a:pt x="2335" y="973"/>
                  </a:cubicBezTo>
                  <a:cubicBezTo>
                    <a:pt x="2336" y="973"/>
                    <a:pt x="2336" y="974"/>
                    <a:pt x="2337" y="975"/>
                  </a:cubicBezTo>
                  <a:cubicBezTo>
                    <a:pt x="2337" y="975"/>
                    <a:pt x="2337" y="976"/>
                    <a:pt x="2338" y="976"/>
                  </a:cubicBezTo>
                  <a:cubicBezTo>
                    <a:pt x="2338" y="977"/>
                    <a:pt x="2339" y="978"/>
                    <a:pt x="2339" y="978"/>
                  </a:cubicBezTo>
                  <a:cubicBezTo>
                    <a:pt x="2339" y="979"/>
                    <a:pt x="2339" y="979"/>
                    <a:pt x="2340" y="980"/>
                  </a:cubicBezTo>
                  <a:cubicBezTo>
                    <a:pt x="2340" y="980"/>
                    <a:pt x="2340" y="980"/>
                    <a:pt x="2340" y="980"/>
                  </a:cubicBezTo>
                  <a:cubicBezTo>
                    <a:pt x="2340" y="981"/>
                    <a:pt x="2340" y="981"/>
                    <a:pt x="2340" y="981"/>
                  </a:cubicBezTo>
                  <a:cubicBezTo>
                    <a:pt x="2340" y="981"/>
                    <a:pt x="2340" y="981"/>
                    <a:pt x="2340" y="981"/>
                  </a:cubicBezTo>
                  <a:cubicBezTo>
                    <a:pt x="2341" y="982"/>
                    <a:pt x="2341" y="982"/>
                    <a:pt x="2341" y="982"/>
                  </a:cubicBezTo>
                  <a:cubicBezTo>
                    <a:pt x="2341" y="982"/>
                    <a:pt x="2341" y="982"/>
                    <a:pt x="2341" y="982"/>
                  </a:cubicBezTo>
                  <a:cubicBezTo>
                    <a:pt x="2341" y="983"/>
                    <a:pt x="2341" y="983"/>
                    <a:pt x="2341" y="983"/>
                  </a:cubicBezTo>
                  <a:cubicBezTo>
                    <a:pt x="2340" y="985"/>
                    <a:pt x="2339" y="987"/>
                    <a:pt x="2338" y="989"/>
                  </a:cubicBezTo>
                  <a:cubicBezTo>
                    <a:pt x="2336" y="991"/>
                    <a:pt x="2335" y="992"/>
                    <a:pt x="2334" y="994"/>
                  </a:cubicBezTo>
                  <a:cubicBezTo>
                    <a:pt x="2332" y="998"/>
                    <a:pt x="2330" y="1001"/>
                    <a:pt x="2328" y="1003"/>
                  </a:cubicBezTo>
                  <a:cubicBezTo>
                    <a:pt x="2327" y="1003"/>
                    <a:pt x="2327" y="1004"/>
                    <a:pt x="2327" y="1004"/>
                  </a:cubicBezTo>
                  <a:cubicBezTo>
                    <a:pt x="2327" y="1004"/>
                    <a:pt x="2326" y="1004"/>
                    <a:pt x="2326" y="1005"/>
                  </a:cubicBezTo>
                  <a:cubicBezTo>
                    <a:pt x="2326" y="1005"/>
                    <a:pt x="2325" y="1006"/>
                    <a:pt x="2325" y="1006"/>
                  </a:cubicBezTo>
                  <a:cubicBezTo>
                    <a:pt x="2324" y="1007"/>
                    <a:pt x="2324" y="1007"/>
                    <a:pt x="2323" y="1008"/>
                  </a:cubicBezTo>
                  <a:cubicBezTo>
                    <a:pt x="2323" y="1008"/>
                    <a:pt x="2323" y="1008"/>
                    <a:pt x="2322" y="1009"/>
                  </a:cubicBezTo>
                  <a:cubicBezTo>
                    <a:pt x="2322" y="1009"/>
                    <a:pt x="2321" y="1009"/>
                    <a:pt x="2321" y="1010"/>
                  </a:cubicBezTo>
                  <a:cubicBezTo>
                    <a:pt x="2321" y="1010"/>
                    <a:pt x="2320" y="1010"/>
                    <a:pt x="2320" y="1010"/>
                  </a:cubicBezTo>
                  <a:cubicBezTo>
                    <a:pt x="2320" y="1010"/>
                    <a:pt x="2320" y="1010"/>
                    <a:pt x="2320" y="1010"/>
                  </a:cubicBezTo>
                  <a:cubicBezTo>
                    <a:pt x="2319" y="1011"/>
                    <a:pt x="2319" y="1011"/>
                    <a:pt x="2319" y="1011"/>
                  </a:cubicBezTo>
                  <a:cubicBezTo>
                    <a:pt x="2317" y="1011"/>
                    <a:pt x="2317" y="1011"/>
                    <a:pt x="2317" y="1011"/>
                  </a:cubicBezTo>
                  <a:cubicBezTo>
                    <a:pt x="2315" y="1011"/>
                    <a:pt x="2315" y="1011"/>
                    <a:pt x="2315" y="1011"/>
                  </a:cubicBezTo>
                  <a:cubicBezTo>
                    <a:pt x="2314" y="1012"/>
                    <a:pt x="2313" y="1012"/>
                    <a:pt x="2311" y="1012"/>
                  </a:cubicBezTo>
                  <a:cubicBezTo>
                    <a:pt x="2306" y="1014"/>
                    <a:pt x="2302" y="1015"/>
                    <a:pt x="2297" y="1017"/>
                  </a:cubicBezTo>
                  <a:cubicBezTo>
                    <a:pt x="2287" y="1021"/>
                    <a:pt x="2278" y="1025"/>
                    <a:pt x="2269" y="1029"/>
                  </a:cubicBezTo>
                  <a:cubicBezTo>
                    <a:pt x="2260" y="1033"/>
                    <a:pt x="2252" y="1037"/>
                    <a:pt x="2244" y="1041"/>
                  </a:cubicBezTo>
                  <a:cubicBezTo>
                    <a:pt x="2240" y="1043"/>
                    <a:pt x="2237" y="1044"/>
                    <a:pt x="2233" y="1046"/>
                  </a:cubicBezTo>
                  <a:cubicBezTo>
                    <a:pt x="2233" y="1046"/>
                    <a:pt x="2233" y="1046"/>
                    <a:pt x="2233" y="1046"/>
                  </a:cubicBezTo>
                  <a:cubicBezTo>
                    <a:pt x="2234" y="1045"/>
                    <a:pt x="2234" y="1045"/>
                    <a:pt x="2235" y="1044"/>
                  </a:cubicBezTo>
                  <a:cubicBezTo>
                    <a:pt x="2236" y="1043"/>
                    <a:pt x="2237" y="1042"/>
                    <a:pt x="2238" y="1041"/>
                  </a:cubicBezTo>
                  <a:cubicBezTo>
                    <a:pt x="2239" y="1040"/>
                    <a:pt x="2239" y="1039"/>
                    <a:pt x="2240" y="1037"/>
                  </a:cubicBezTo>
                  <a:cubicBezTo>
                    <a:pt x="2241" y="1036"/>
                    <a:pt x="2242" y="1035"/>
                    <a:pt x="2243" y="1034"/>
                  </a:cubicBezTo>
                  <a:cubicBezTo>
                    <a:pt x="2243" y="1033"/>
                    <a:pt x="2244" y="1032"/>
                    <a:pt x="2244" y="1031"/>
                  </a:cubicBezTo>
                  <a:cubicBezTo>
                    <a:pt x="2261" y="1022"/>
                    <a:pt x="2253" y="1015"/>
                    <a:pt x="2261" y="1003"/>
                  </a:cubicBezTo>
                  <a:cubicBezTo>
                    <a:pt x="2255" y="1006"/>
                    <a:pt x="2249" y="1009"/>
                    <a:pt x="2245" y="1012"/>
                  </a:cubicBezTo>
                  <a:cubicBezTo>
                    <a:pt x="2251" y="1001"/>
                    <a:pt x="2260" y="990"/>
                    <a:pt x="2270" y="980"/>
                  </a:cubicBezTo>
                  <a:cubicBezTo>
                    <a:pt x="2258" y="985"/>
                    <a:pt x="2247" y="995"/>
                    <a:pt x="2237" y="1003"/>
                  </a:cubicBezTo>
                  <a:cubicBezTo>
                    <a:pt x="2226" y="1013"/>
                    <a:pt x="2219" y="1025"/>
                    <a:pt x="2213" y="1035"/>
                  </a:cubicBezTo>
                  <a:cubicBezTo>
                    <a:pt x="2192" y="1051"/>
                    <a:pt x="2164" y="1053"/>
                    <a:pt x="2139" y="1047"/>
                  </a:cubicBezTo>
                  <a:cubicBezTo>
                    <a:pt x="2129" y="1041"/>
                    <a:pt x="2114" y="1035"/>
                    <a:pt x="2105" y="1033"/>
                  </a:cubicBezTo>
                  <a:cubicBezTo>
                    <a:pt x="2089" y="1029"/>
                    <a:pt x="2082" y="1020"/>
                    <a:pt x="2066" y="1015"/>
                  </a:cubicBezTo>
                  <a:cubicBezTo>
                    <a:pt x="2062" y="1014"/>
                    <a:pt x="2058" y="1012"/>
                    <a:pt x="2054" y="1011"/>
                  </a:cubicBezTo>
                  <a:cubicBezTo>
                    <a:pt x="2055" y="1011"/>
                    <a:pt x="2056" y="1010"/>
                    <a:pt x="2057" y="1010"/>
                  </a:cubicBezTo>
                  <a:cubicBezTo>
                    <a:pt x="2063" y="1007"/>
                    <a:pt x="2069" y="1003"/>
                    <a:pt x="2076" y="999"/>
                  </a:cubicBezTo>
                  <a:cubicBezTo>
                    <a:pt x="2076" y="999"/>
                    <a:pt x="2076" y="999"/>
                    <a:pt x="2076" y="999"/>
                  </a:cubicBezTo>
                  <a:cubicBezTo>
                    <a:pt x="2077" y="1000"/>
                    <a:pt x="2078" y="1000"/>
                    <a:pt x="2079" y="1000"/>
                  </a:cubicBezTo>
                  <a:cubicBezTo>
                    <a:pt x="2080" y="1000"/>
                    <a:pt x="2080" y="1001"/>
                    <a:pt x="2081" y="1001"/>
                  </a:cubicBezTo>
                  <a:cubicBezTo>
                    <a:pt x="2082" y="1001"/>
                    <a:pt x="2082" y="1001"/>
                    <a:pt x="2083" y="1001"/>
                  </a:cubicBezTo>
                  <a:cubicBezTo>
                    <a:pt x="2084" y="1001"/>
                    <a:pt x="2086" y="1002"/>
                    <a:pt x="2088" y="1002"/>
                  </a:cubicBezTo>
                  <a:cubicBezTo>
                    <a:pt x="2089" y="1002"/>
                    <a:pt x="2091" y="1003"/>
                    <a:pt x="2093" y="1003"/>
                  </a:cubicBezTo>
                  <a:cubicBezTo>
                    <a:pt x="2097" y="1004"/>
                    <a:pt x="2101" y="1004"/>
                    <a:pt x="2105" y="1005"/>
                  </a:cubicBezTo>
                  <a:cubicBezTo>
                    <a:pt x="2109" y="1006"/>
                    <a:pt x="2113" y="1007"/>
                    <a:pt x="2116" y="1008"/>
                  </a:cubicBezTo>
                  <a:cubicBezTo>
                    <a:pt x="2118" y="1009"/>
                    <a:pt x="2120" y="1009"/>
                    <a:pt x="2122" y="1010"/>
                  </a:cubicBezTo>
                  <a:cubicBezTo>
                    <a:pt x="2123" y="1010"/>
                    <a:pt x="2125" y="1011"/>
                    <a:pt x="2126" y="1011"/>
                  </a:cubicBezTo>
                  <a:cubicBezTo>
                    <a:pt x="2127" y="1012"/>
                    <a:pt x="2127" y="1012"/>
                    <a:pt x="2127" y="1012"/>
                  </a:cubicBezTo>
                  <a:cubicBezTo>
                    <a:pt x="2127" y="1012"/>
                    <a:pt x="2128" y="1012"/>
                    <a:pt x="2128" y="1012"/>
                  </a:cubicBezTo>
                  <a:cubicBezTo>
                    <a:pt x="2128" y="1012"/>
                    <a:pt x="2128" y="1013"/>
                    <a:pt x="2129" y="1013"/>
                  </a:cubicBezTo>
                  <a:cubicBezTo>
                    <a:pt x="2129" y="1014"/>
                    <a:pt x="2129" y="1014"/>
                    <a:pt x="2129" y="1014"/>
                  </a:cubicBezTo>
                  <a:cubicBezTo>
                    <a:pt x="2130" y="1014"/>
                    <a:pt x="2130" y="1014"/>
                    <a:pt x="2130" y="1014"/>
                  </a:cubicBezTo>
                  <a:cubicBezTo>
                    <a:pt x="2130" y="1014"/>
                    <a:pt x="2130" y="1014"/>
                    <a:pt x="2130" y="1015"/>
                  </a:cubicBezTo>
                  <a:cubicBezTo>
                    <a:pt x="2131" y="1015"/>
                    <a:pt x="2132" y="1015"/>
                    <a:pt x="2132" y="1016"/>
                  </a:cubicBezTo>
                  <a:cubicBezTo>
                    <a:pt x="2133" y="1016"/>
                    <a:pt x="2134" y="1016"/>
                    <a:pt x="2135" y="1017"/>
                  </a:cubicBezTo>
                  <a:cubicBezTo>
                    <a:pt x="2136" y="1017"/>
                    <a:pt x="2137" y="1017"/>
                    <a:pt x="2137" y="1018"/>
                  </a:cubicBezTo>
                  <a:cubicBezTo>
                    <a:pt x="2138" y="1018"/>
                    <a:pt x="2139" y="1018"/>
                    <a:pt x="2140" y="1018"/>
                  </a:cubicBezTo>
                  <a:cubicBezTo>
                    <a:pt x="2140" y="1018"/>
                    <a:pt x="2140" y="1019"/>
                    <a:pt x="2140" y="1019"/>
                  </a:cubicBezTo>
                  <a:cubicBezTo>
                    <a:pt x="2140" y="1019"/>
                    <a:pt x="2140" y="1019"/>
                    <a:pt x="2140" y="1019"/>
                  </a:cubicBezTo>
                  <a:cubicBezTo>
                    <a:pt x="2151" y="1028"/>
                    <a:pt x="2161" y="1025"/>
                    <a:pt x="2173" y="1022"/>
                  </a:cubicBezTo>
                  <a:cubicBezTo>
                    <a:pt x="2164" y="1011"/>
                    <a:pt x="2153" y="1012"/>
                    <a:pt x="2143" y="1017"/>
                  </a:cubicBezTo>
                  <a:cubicBezTo>
                    <a:pt x="2142" y="1016"/>
                    <a:pt x="2141" y="1016"/>
                    <a:pt x="2140" y="1016"/>
                  </a:cubicBezTo>
                  <a:cubicBezTo>
                    <a:pt x="2140" y="1016"/>
                    <a:pt x="2139" y="1015"/>
                    <a:pt x="2138" y="1015"/>
                  </a:cubicBezTo>
                  <a:cubicBezTo>
                    <a:pt x="2137" y="1015"/>
                    <a:pt x="2136" y="1015"/>
                    <a:pt x="2135" y="1014"/>
                  </a:cubicBezTo>
                  <a:cubicBezTo>
                    <a:pt x="2135" y="1014"/>
                    <a:pt x="2134" y="1014"/>
                    <a:pt x="2133" y="1013"/>
                  </a:cubicBezTo>
                  <a:cubicBezTo>
                    <a:pt x="2133" y="1013"/>
                    <a:pt x="2133" y="1013"/>
                    <a:pt x="2132" y="1013"/>
                  </a:cubicBezTo>
                  <a:cubicBezTo>
                    <a:pt x="2133" y="1013"/>
                    <a:pt x="2133" y="1013"/>
                    <a:pt x="2134" y="1013"/>
                  </a:cubicBezTo>
                  <a:cubicBezTo>
                    <a:pt x="2135" y="1013"/>
                    <a:pt x="2136" y="1013"/>
                    <a:pt x="2136" y="1013"/>
                  </a:cubicBezTo>
                  <a:cubicBezTo>
                    <a:pt x="2136" y="1013"/>
                    <a:pt x="2135" y="1013"/>
                    <a:pt x="2134" y="1012"/>
                  </a:cubicBezTo>
                  <a:cubicBezTo>
                    <a:pt x="2133" y="1012"/>
                    <a:pt x="2132" y="1011"/>
                    <a:pt x="2131" y="1010"/>
                  </a:cubicBezTo>
                  <a:cubicBezTo>
                    <a:pt x="2130" y="1010"/>
                    <a:pt x="2130" y="1010"/>
                    <a:pt x="2129" y="1010"/>
                  </a:cubicBezTo>
                  <a:cubicBezTo>
                    <a:pt x="2129" y="1009"/>
                    <a:pt x="2128" y="1009"/>
                    <a:pt x="2128" y="1009"/>
                  </a:cubicBezTo>
                  <a:cubicBezTo>
                    <a:pt x="2127" y="1009"/>
                    <a:pt x="2127" y="1009"/>
                    <a:pt x="2127" y="1009"/>
                  </a:cubicBezTo>
                  <a:cubicBezTo>
                    <a:pt x="2125" y="1008"/>
                    <a:pt x="2124" y="1008"/>
                    <a:pt x="2122" y="1007"/>
                  </a:cubicBezTo>
                  <a:cubicBezTo>
                    <a:pt x="2120" y="1007"/>
                    <a:pt x="2118" y="1006"/>
                    <a:pt x="2117" y="1006"/>
                  </a:cubicBezTo>
                  <a:cubicBezTo>
                    <a:pt x="2113" y="1005"/>
                    <a:pt x="2109" y="1004"/>
                    <a:pt x="2105" y="1003"/>
                  </a:cubicBezTo>
                  <a:cubicBezTo>
                    <a:pt x="2101" y="1002"/>
                    <a:pt x="2097" y="1001"/>
                    <a:pt x="2093" y="1000"/>
                  </a:cubicBezTo>
                  <a:cubicBezTo>
                    <a:pt x="2091" y="1000"/>
                    <a:pt x="2090" y="999"/>
                    <a:pt x="2088" y="999"/>
                  </a:cubicBezTo>
                  <a:cubicBezTo>
                    <a:pt x="2086" y="999"/>
                    <a:pt x="2085" y="999"/>
                    <a:pt x="2083" y="998"/>
                  </a:cubicBezTo>
                  <a:cubicBezTo>
                    <a:pt x="2082" y="998"/>
                    <a:pt x="2082" y="998"/>
                    <a:pt x="2081" y="998"/>
                  </a:cubicBezTo>
                  <a:cubicBezTo>
                    <a:pt x="2080" y="998"/>
                    <a:pt x="2080" y="998"/>
                    <a:pt x="2079" y="998"/>
                  </a:cubicBezTo>
                  <a:cubicBezTo>
                    <a:pt x="2078" y="998"/>
                    <a:pt x="2078" y="998"/>
                    <a:pt x="2077" y="998"/>
                  </a:cubicBezTo>
                  <a:cubicBezTo>
                    <a:pt x="2086" y="993"/>
                    <a:pt x="2095" y="986"/>
                    <a:pt x="2104" y="978"/>
                  </a:cubicBezTo>
                  <a:cubicBezTo>
                    <a:pt x="2106" y="977"/>
                    <a:pt x="2108" y="975"/>
                    <a:pt x="2110" y="973"/>
                  </a:cubicBezTo>
                  <a:cubicBezTo>
                    <a:pt x="2112" y="971"/>
                    <a:pt x="2114" y="970"/>
                    <a:pt x="2116" y="968"/>
                  </a:cubicBezTo>
                  <a:cubicBezTo>
                    <a:pt x="2120" y="964"/>
                    <a:pt x="2124" y="960"/>
                    <a:pt x="2127" y="956"/>
                  </a:cubicBezTo>
                  <a:cubicBezTo>
                    <a:pt x="2133" y="950"/>
                    <a:pt x="2139" y="943"/>
                    <a:pt x="2146" y="937"/>
                  </a:cubicBezTo>
                  <a:cubicBezTo>
                    <a:pt x="2146" y="937"/>
                    <a:pt x="2147" y="937"/>
                    <a:pt x="2148" y="937"/>
                  </a:cubicBezTo>
                  <a:cubicBezTo>
                    <a:pt x="2148" y="937"/>
                    <a:pt x="2148" y="937"/>
                    <a:pt x="2149" y="937"/>
                  </a:cubicBezTo>
                  <a:cubicBezTo>
                    <a:pt x="2149" y="937"/>
                    <a:pt x="2149" y="937"/>
                    <a:pt x="2150" y="937"/>
                  </a:cubicBezTo>
                  <a:cubicBezTo>
                    <a:pt x="2150" y="937"/>
                    <a:pt x="2151" y="937"/>
                    <a:pt x="2151" y="937"/>
                  </a:cubicBezTo>
                  <a:cubicBezTo>
                    <a:pt x="2152" y="937"/>
                    <a:pt x="2152" y="937"/>
                    <a:pt x="2152" y="937"/>
                  </a:cubicBezTo>
                  <a:cubicBezTo>
                    <a:pt x="2152" y="937"/>
                    <a:pt x="2153" y="937"/>
                    <a:pt x="2153" y="937"/>
                  </a:cubicBezTo>
                  <a:cubicBezTo>
                    <a:pt x="2153" y="937"/>
                    <a:pt x="2154" y="936"/>
                    <a:pt x="2155" y="936"/>
                  </a:cubicBezTo>
                  <a:cubicBezTo>
                    <a:pt x="2155" y="936"/>
                    <a:pt x="2156" y="936"/>
                    <a:pt x="2156" y="936"/>
                  </a:cubicBezTo>
                  <a:cubicBezTo>
                    <a:pt x="2157" y="936"/>
                    <a:pt x="2157" y="936"/>
                    <a:pt x="2157" y="936"/>
                  </a:cubicBezTo>
                  <a:cubicBezTo>
                    <a:pt x="2158" y="936"/>
                    <a:pt x="2158" y="936"/>
                    <a:pt x="2158" y="936"/>
                  </a:cubicBezTo>
                  <a:cubicBezTo>
                    <a:pt x="2159" y="936"/>
                    <a:pt x="2160" y="936"/>
                    <a:pt x="2160" y="936"/>
                  </a:cubicBezTo>
                  <a:cubicBezTo>
                    <a:pt x="2162" y="936"/>
                    <a:pt x="2163" y="936"/>
                    <a:pt x="2165" y="936"/>
                  </a:cubicBezTo>
                  <a:cubicBezTo>
                    <a:pt x="2166" y="936"/>
                    <a:pt x="2167" y="937"/>
                    <a:pt x="2169" y="937"/>
                  </a:cubicBezTo>
                  <a:cubicBezTo>
                    <a:pt x="2170" y="937"/>
                    <a:pt x="2172" y="937"/>
                    <a:pt x="2173" y="938"/>
                  </a:cubicBezTo>
                  <a:cubicBezTo>
                    <a:pt x="2174" y="938"/>
                    <a:pt x="2176" y="939"/>
                    <a:pt x="2177" y="939"/>
                  </a:cubicBezTo>
                  <a:cubicBezTo>
                    <a:pt x="2178" y="947"/>
                    <a:pt x="2182" y="956"/>
                    <a:pt x="2188" y="959"/>
                  </a:cubicBezTo>
                  <a:cubicBezTo>
                    <a:pt x="2195" y="964"/>
                    <a:pt x="2202" y="956"/>
                    <a:pt x="2209" y="953"/>
                  </a:cubicBezTo>
                  <a:cubicBezTo>
                    <a:pt x="2199" y="943"/>
                    <a:pt x="2189" y="918"/>
                    <a:pt x="2177" y="936"/>
                  </a:cubicBezTo>
                  <a:cubicBezTo>
                    <a:pt x="2176" y="936"/>
                    <a:pt x="2176" y="936"/>
                    <a:pt x="2176" y="936"/>
                  </a:cubicBezTo>
                  <a:cubicBezTo>
                    <a:pt x="2176" y="935"/>
                    <a:pt x="2176" y="935"/>
                    <a:pt x="2176" y="934"/>
                  </a:cubicBezTo>
                  <a:cubicBezTo>
                    <a:pt x="2176" y="936"/>
                    <a:pt x="2176" y="936"/>
                    <a:pt x="2176" y="936"/>
                  </a:cubicBezTo>
                  <a:cubicBezTo>
                    <a:pt x="2175" y="936"/>
                    <a:pt x="2174" y="935"/>
                    <a:pt x="2174" y="935"/>
                  </a:cubicBezTo>
                  <a:cubicBezTo>
                    <a:pt x="2172" y="935"/>
                    <a:pt x="2171" y="934"/>
                    <a:pt x="2169" y="934"/>
                  </a:cubicBezTo>
                  <a:cubicBezTo>
                    <a:pt x="2168" y="934"/>
                    <a:pt x="2166" y="934"/>
                    <a:pt x="2164" y="933"/>
                  </a:cubicBezTo>
                  <a:cubicBezTo>
                    <a:pt x="2163" y="933"/>
                    <a:pt x="2161" y="933"/>
                    <a:pt x="2160" y="933"/>
                  </a:cubicBezTo>
                  <a:cubicBezTo>
                    <a:pt x="2159" y="933"/>
                    <a:pt x="2159" y="933"/>
                    <a:pt x="2158" y="933"/>
                  </a:cubicBezTo>
                  <a:cubicBezTo>
                    <a:pt x="2158" y="933"/>
                    <a:pt x="2157" y="933"/>
                    <a:pt x="2157" y="933"/>
                  </a:cubicBezTo>
                  <a:cubicBezTo>
                    <a:pt x="2157" y="933"/>
                    <a:pt x="2156" y="933"/>
                    <a:pt x="2156" y="933"/>
                  </a:cubicBezTo>
                  <a:cubicBezTo>
                    <a:pt x="2155" y="934"/>
                    <a:pt x="2155" y="934"/>
                    <a:pt x="2154" y="934"/>
                  </a:cubicBezTo>
                  <a:cubicBezTo>
                    <a:pt x="2153" y="934"/>
                    <a:pt x="2153" y="934"/>
                    <a:pt x="2152" y="934"/>
                  </a:cubicBezTo>
                  <a:cubicBezTo>
                    <a:pt x="2152" y="934"/>
                    <a:pt x="2152" y="934"/>
                    <a:pt x="2151" y="934"/>
                  </a:cubicBezTo>
                  <a:cubicBezTo>
                    <a:pt x="2151" y="934"/>
                    <a:pt x="2151" y="934"/>
                    <a:pt x="2151" y="934"/>
                  </a:cubicBezTo>
                  <a:cubicBezTo>
                    <a:pt x="2150" y="935"/>
                    <a:pt x="2150" y="935"/>
                    <a:pt x="2149" y="935"/>
                  </a:cubicBezTo>
                  <a:cubicBezTo>
                    <a:pt x="2149" y="935"/>
                    <a:pt x="2149" y="935"/>
                    <a:pt x="2148" y="936"/>
                  </a:cubicBezTo>
                  <a:cubicBezTo>
                    <a:pt x="2148" y="936"/>
                    <a:pt x="2148" y="936"/>
                    <a:pt x="2147" y="936"/>
                  </a:cubicBezTo>
                  <a:cubicBezTo>
                    <a:pt x="2147" y="936"/>
                    <a:pt x="2146" y="937"/>
                    <a:pt x="2146" y="937"/>
                  </a:cubicBezTo>
                  <a:cubicBezTo>
                    <a:pt x="2148" y="935"/>
                    <a:pt x="2149" y="934"/>
                    <a:pt x="2151" y="933"/>
                  </a:cubicBezTo>
                  <a:cubicBezTo>
                    <a:pt x="2152" y="932"/>
                    <a:pt x="2153" y="931"/>
                    <a:pt x="2154" y="930"/>
                  </a:cubicBezTo>
                  <a:cubicBezTo>
                    <a:pt x="2155" y="929"/>
                    <a:pt x="2156" y="928"/>
                    <a:pt x="2157" y="927"/>
                  </a:cubicBezTo>
                  <a:cubicBezTo>
                    <a:pt x="2158" y="927"/>
                    <a:pt x="2159" y="926"/>
                    <a:pt x="2160" y="925"/>
                  </a:cubicBezTo>
                  <a:cubicBezTo>
                    <a:pt x="2163" y="922"/>
                    <a:pt x="2163" y="922"/>
                    <a:pt x="2163" y="922"/>
                  </a:cubicBezTo>
                  <a:cubicBezTo>
                    <a:pt x="2168" y="919"/>
                    <a:pt x="2172" y="916"/>
                    <a:pt x="2177" y="913"/>
                  </a:cubicBezTo>
                  <a:cubicBezTo>
                    <a:pt x="2186" y="907"/>
                    <a:pt x="2195" y="902"/>
                    <a:pt x="2203" y="897"/>
                  </a:cubicBezTo>
                  <a:cubicBezTo>
                    <a:pt x="2212" y="892"/>
                    <a:pt x="2221" y="887"/>
                    <a:pt x="2229" y="882"/>
                  </a:cubicBezTo>
                  <a:cubicBezTo>
                    <a:pt x="2237" y="877"/>
                    <a:pt x="2244" y="872"/>
                    <a:pt x="2251" y="867"/>
                  </a:cubicBezTo>
                  <a:cubicBezTo>
                    <a:pt x="2254" y="864"/>
                    <a:pt x="2257" y="862"/>
                    <a:pt x="2260" y="859"/>
                  </a:cubicBezTo>
                  <a:cubicBezTo>
                    <a:pt x="2261" y="858"/>
                    <a:pt x="2262" y="856"/>
                    <a:pt x="2264" y="855"/>
                  </a:cubicBezTo>
                  <a:cubicBezTo>
                    <a:pt x="2265" y="854"/>
                    <a:pt x="2266" y="852"/>
                    <a:pt x="2267" y="851"/>
                  </a:cubicBezTo>
                  <a:cubicBezTo>
                    <a:pt x="2272" y="846"/>
                    <a:pt x="2275" y="841"/>
                    <a:pt x="2278" y="837"/>
                  </a:cubicBezTo>
                  <a:cubicBezTo>
                    <a:pt x="2280" y="835"/>
                    <a:pt x="2281" y="833"/>
                    <a:pt x="2282" y="831"/>
                  </a:cubicBezTo>
                  <a:cubicBezTo>
                    <a:pt x="2283" y="829"/>
                    <a:pt x="2284" y="828"/>
                    <a:pt x="2284" y="827"/>
                  </a:cubicBezTo>
                  <a:cubicBezTo>
                    <a:pt x="2285" y="824"/>
                    <a:pt x="2286" y="823"/>
                    <a:pt x="2286" y="823"/>
                  </a:cubicBezTo>
                  <a:cubicBezTo>
                    <a:pt x="2286" y="823"/>
                    <a:pt x="2285" y="824"/>
                    <a:pt x="2284" y="826"/>
                  </a:cubicBezTo>
                  <a:cubicBezTo>
                    <a:pt x="2283" y="827"/>
                    <a:pt x="2282" y="829"/>
                    <a:pt x="2281" y="830"/>
                  </a:cubicBezTo>
                  <a:cubicBezTo>
                    <a:pt x="2280" y="832"/>
                    <a:pt x="2278" y="834"/>
                    <a:pt x="2277" y="836"/>
                  </a:cubicBezTo>
                  <a:cubicBezTo>
                    <a:pt x="2274" y="839"/>
                    <a:pt x="2270" y="844"/>
                    <a:pt x="2265" y="848"/>
                  </a:cubicBezTo>
                  <a:cubicBezTo>
                    <a:pt x="2264" y="850"/>
                    <a:pt x="2263" y="851"/>
                    <a:pt x="2261" y="852"/>
                  </a:cubicBezTo>
                  <a:cubicBezTo>
                    <a:pt x="2260" y="853"/>
                    <a:pt x="2259" y="854"/>
                    <a:pt x="2257" y="855"/>
                  </a:cubicBezTo>
                  <a:cubicBezTo>
                    <a:pt x="2256" y="856"/>
                    <a:pt x="2256" y="857"/>
                    <a:pt x="2255" y="857"/>
                  </a:cubicBezTo>
                  <a:cubicBezTo>
                    <a:pt x="2254" y="858"/>
                    <a:pt x="2254" y="859"/>
                    <a:pt x="2253" y="859"/>
                  </a:cubicBezTo>
                  <a:cubicBezTo>
                    <a:pt x="2251" y="860"/>
                    <a:pt x="2250" y="862"/>
                    <a:pt x="2248" y="863"/>
                  </a:cubicBezTo>
                  <a:cubicBezTo>
                    <a:pt x="2248" y="863"/>
                    <a:pt x="2248" y="863"/>
                    <a:pt x="2248" y="863"/>
                  </a:cubicBezTo>
                  <a:cubicBezTo>
                    <a:pt x="2248" y="863"/>
                    <a:pt x="2248" y="863"/>
                    <a:pt x="2248" y="863"/>
                  </a:cubicBezTo>
                  <a:cubicBezTo>
                    <a:pt x="2249" y="862"/>
                    <a:pt x="2249" y="860"/>
                    <a:pt x="2250" y="859"/>
                  </a:cubicBezTo>
                  <a:cubicBezTo>
                    <a:pt x="2250" y="858"/>
                    <a:pt x="2251" y="857"/>
                    <a:pt x="2251" y="855"/>
                  </a:cubicBezTo>
                  <a:cubicBezTo>
                    <a:pt x="2251" y="854"/>
                    <a:pt x="2252" y="853"/>
                    <a:pt x="2252" y="851"/>
                  </a:cubicBezTo>
                  <a:cubicBezTo>
                    <a:pt x="2252" y="851"/>
                    <a:pt x="2252" y="851"/>
                    <a:pt x="2252" y="851"/>
                  </a:cubicBezTo>
                  <a:cubicBezTo>
                    <a:pt x="2253" y="851"/>
                    <a:pt x="2253" y="851"/>
                    <a:pt x="2253" y="851"/>
                  </a:cubicBezTo>
                  <a:cubicBezTo>
                    <a:pt x="2265" y="836"/>
                    <a:pt x="2262" y="819"/>
                    <a:pt x="2258" y="799"/>
                  </a:cubicBezTo>
                  <a:cubicBezTo>
                    <a:pt x="2244" y="810"/>
                    <a:pt x="2245" y="828"/>
                    <a:pt x="2250" y="846"/>
                  </a:cubicBezTo>
                  <a:cubicBezTo>
                    <a:pt x="2250" y="847"/>
                    <a:pt x="2249" y="849"/>
                    <a:pt x="2249" y="850"/>
                  </a:cubicBezTo>
                  <a:cubicBezTo>
                    <a:pt x="2249" y="851"/>
                    <a:pt x="2248" y="853"/>
                    <a:pt x="2248" y="854"/>
                  </a:cubicBezTo>
                  <a:cubicBezTo>
                    <a:pt x="2248" y="855"/>
                    <a:pt x="2247" y="856"/>
                    <a:pt x="2247" y="857"/>
                  </a:cubicBezTo>
                  <a:cubicBezTo>
                    <a:pt x="2246" y="859"/>
                    <a:pt x="2246" y="860"/>
                    <a:pt x="2245" y="861"/>
                  </a:cubicBezTo>
                  <a:cubicBezTo>
                    <a:pt x="2245" y="862"/>
                    <a:pt x="2244" y="863"/>
                    <a:pt x="2244" y="864"/>
                  </a:cubicBezTo>
                  <a:cubicBezTo>
                    <a:pt x="2244" y="864"/>
                    <a:pt x="2244" y="864"/>
                    <a:pt x="2244" y="864"/>
                  </a:cubicBezTo>
                  <a:cubicBezTo>
                    <a:pt x="2243" y="864"/>
                    <a:pt x="2243" y="865"/>
                    <a:pt x="2243" y="865"/>
                  </a:cubicBezTo>
                  <a:cubicBezTo>
                    <a:pt x="2243" y="865"/>
                    <a:pt x="2243" y="866"/>
                    <a:pt x="2243" y="866"/>
                  </a:cubicBezTo>
                  <a:cubicBezTo>
                    <a:pt x="2243" y="866"/>
                    <a:pt x="2243" y="867"/>
                    <a:pt x="2243" y="867"/>
                  </a:cubicBezTo>
                  <a:cubicBezTo>
                    <a:pt x="2238" y="871"/>
                    <a:pt x="2232" y="874"/>
                    <a:pt x="2227" y="878"/>
                  </a:cubicBezTo>
                  <a:cubicBezTo>
                    <a:pt x="2219" y="883"/>
                    <a:pt x="2210" y="888"/>
                    <a:pt x="2201" y="893"/>
                  </a:cubicBezTo>
                  <a:cubicBezTo>
                    <a:pt x="2193" y="898"/>
                    <a:pt x="2183" y="903"/>
                    <a:pt x="2174" y="909"/>
                  </a:cubicBezTo>
                  <a:cubicBezTo>
                    <a:pt x="2170" y="912"/>
                    <a:pt x="2165" y="915"/>
                    <a:pt x="2161" y="919"/>
                  </a:cubicBezTo>
                  <a:cubicBezTo>
                    <a:pt x="2158" y="921"/>
                    <a:pt x="2158" y="921"/>
                    <a:pt x="2158" y="921"/>
                  </a:cubicBezTo>
                  <a:cubicBezTo>
                    <a:pt x="2157" y="922"/>
                    <a:pt x="2156" y="923"/>
                    <a:pt x="2154" y="924"/>
                  </a:cubicBezTo>
                  <a:cubicBezTo>
                    <a:pt x="2153" y="924"/>
                    <a:pt x="2152" y="925"/>
                    <a:pt x="2151" y="926"/>
                  </a:cubicBezTo>
                  <a:cubicBezTo>
                    <a:pt x="2150" y="927"/>
                    <a:pt x="2149" y="928"/>
                    <a:pt x="2148" y="929"/>
                  </a:cubicBezTo>
                  <a:cubicBezTo>
                    <a:pt x="2140" y="936"/>
                    <a:pt x="2132" y="945"/>
                    <a:pt x="2124" y="952"/>
                  </a:cubicBezTo>
                  <a:cubicBezTo>
                    <a:pt x="2122" y="955"/>
                    <a:pt x="2120" y="957"/>
                    <a:pt x="2118" y="959"/>
                  </a:cubicBezTo>
                  <a:cubicBezTo>
                    <a:pt x="2118" y="959"/>
                    <a:pt x="2118" y="959"/>
                    <a:pt x="2118" y="958"/>
                  </a:cubicBezTo>
                  <a:cubicBezTo>
                    <a:pt x="2118" y="958"/>
                    <a:pt x="2119" y="957"/>
                    <a:pt x="2119" y="956"/>
                  </a:cubicBezTo>
                  <a:cubicBezTo>
                    <a:pt x="2119" y="956"/>
                    <a:pt x="2120" y="955"/>
                    <a:pt x="2120" y="954"/>
                  </a:cubicBezTo>
                  <a:cubicBezTo>
                    <a:pt x="2120" y="953"/>
                    <a:pt x="2120" y="952"/>
                    <a:pt x="2121" y="951"/>
                  </a:cubicBezTo>
                  <a:cubicBezTo>
                    <a:pt x="2121" y="951"/>
                    <a:pt x="2121" y="950"/>
                    <a:pt x="2121" y="950"/>
                  </a:cubicBezTo>
                  <a:cubicBezTo>
                    <a:pt x="2121" y="949"/>
                    <a:pt x="2121" y="949"/>
                    <a:pt x="2121" y="948"/>
                  </a:cubicBezTo>
                  <a:cubicBezTo>
                    <a:pt x="2122" y="946"/>
                    <a:pt x="2122" y="943"/>
                    <a:pt x="2123" y="941"/>
                  </a:cubicBezTo>
                  <a:cubicBezTo>
                    <a:pt x="2123" y="938"/>
                    <a:pt x="2124" y="935"/>
                    <a:pt x="2124" y="933"/>
                  </a:cubicBezTo>
                  <a:cubicBezTo>
                    <a:pt x="2125" y="927"/>
                    <a:pt x="2126" y="921"/>
                    <a:pt x="2127" y="915"/>
                  </a:cubicBezTo>
                  <a:cubicBezTo>
                    <a:pt x="2128" y="909"/>
                    <a:pt x="2128" y="904"/>
                    <a:pt x="2129" y="898"/>
                  </a:cubicBezTo>
                  <a:cubicBezTo>
                    <a:pt x="2130" y="898"/>
                    <a:pt x="2130" y="898"/>
                    <a:pt x="2130" y="898"/>
                  </a:cubicBezTo>
                  <a:cubicBezTo>
                    <a:pt x="2131" y="898"/>
                    <a:pt x="2132" y="898"/>
                    <a:pt x="2133" y="897"/>
                  </a:cubicBezTo>
                  <a:cubicBezTo>
                    <a:pt x="2133" y="897"/>
                    <a:pt x="2134" y="897"/>
                    <a:pt x="2134" y="897"/>
                  </a:cubicBezTo>
                  <a:cubicBezTo>
                    <a:pt x="2134" y="897"/>
                    <a:pt x="2135" y="897"/>
                    <a:pt x="2135" y="897"/>
                  </a:cubicBezTo>
                  <a:cubicBezTo>
                    <a:pt x="2135" y="896"/>
                    <a:pt x="2135" y="896"/>
                    <a:pt x="2135" y="896"/>
                  </a:cubicBezTo>
                  <a:cubicBezTo>
                    <a:pt x="2136" y="896"/>
                    <a:pt x="2137" y="895"/>
                    <a:pt x="2139" y="895"/>
                  </a:cubicBezTo>
                  <a:cubicBezTo>
                    <a:pt x="2140" y="894"/>
                    <a:pt x="2141" y="893"/>
                    <a:pt x="2142" y="893"/>
                  </a:cubicBezTo>
                  <a:cubicBezTo>
                    <a:pt x="2144" y="891"/>
                    <a:pt x="2147" y="890"/>
                    <a:pt x="2149" y="888"/>
                  </a:cubicBezTo>
                  <a:cubicBezTo>
                    <a:pt x="2150" y="888"/>
                    <a:pt x="2150" y="888"/>
                    <a:pt x="2150" y="888"/>
                  </a:cubicBezTo>
                  <a:cubicBezTo>
                    <a:pt x="2150" y="888"/>
                    <a:pt x="2150" y="888"/>
                    <a:pt x="2150" y="888"/>
                  </a:cubicBezTo>
                  <a:cubicBezTo>
                    <a:pt x="2167" y="900"/>
                    <a:pt x="2178" y="878"/>
                    <a:pt x="2176" y="863"/>
                  </a:cubicBezTo>
                  <a:cubicBezTo>
                    <a:pt x="2167" y="868"/>
                    <a:pt x="2148" y="869"/>
                    <a:pt x="2149" y="885"/>
                  </a:cubicBezTo>
                  <a:cubicBezTo>
                    <a:pt x="2149" y="886"/>
                    <a:pt x="2149" y="886"/>
                    <a:pt x="2148" y="886"/>
                  </a:cubicBezTo>
                  <a:cubicBezTo>
                    <a:pt x="2146" y="888"/>
                    <a:pt x="2143" y="889"/>
                    <a:pt x="2141" y="890"/>
                  </a:cubicBezTo>
                  <a:cubicBezTo>
                    <a:pt x="2140" y="891"/>
                    <a:pt x="2139" y="892"/>
                    <a:pt x="2137" y="892"/>
                  </a:cubicBezTo>
                  <a:cubicBezTo>
                    <a:pt x="2136" y="893"/>
                    <a:pt x="2135" y="893"/>
                    <a:pt x="2134" y="894"/>
                  </a:cubicBezTo>
                  <a:cubicBezTo>
                    <a:pt x="2134" y="894"/>
                    <a:pt x="2134" y="894"/>
                    <a:pt x="2134" y="894"/>
                  </a:cubicBezTo>
                  <a:cubicBezTo>
                    <a:pt x="2133" y="894"/>
                    <a:pt x="2133" y="895"/>
                    <a:pt x="2133" y="895"/>
                  </a:cubicBezTo>
                  <a:cubicBezTo>
                    <a:pt x="2133" y="895"/>
                    <a:pt x="2132" y="895"/>
                    <a:pt x="2132" y="896"/>
                  </a:cubicBezTo>
                  <a:cubicBezTo>
                    <a:pt x="2131" y="896"/>
                    <a:pt x="2131" y="897"/>
                    <a:pt x="2130" y="897"/>
                  </a:cubicBezTo>
                  <a:cubicBezTo>
                    <a:pt x="2130" y="897"/>
                    <a:pt x="2130" y="897"/>
                    <a:pt x="2129" y="898"/>
                  </a:cubicBezTo>
                  <a:cubicBezTo>
                    <a:pt x="2129" y="897"/>
                    <a:pt x="2129" y="897"/>
                    <a:pt x="2129" y="897"/>
                  </a:cubicBezTo>
                  <a:cubicBezTo>
                    <a:pt x="2130" y="894"/>
                    <a:pt x="2130" y="892"/>
                    <a:pt x="2131" y="889"/>
                  </a:cubicBezTo>
                  <a:cubicBezTo>
                    <a:pt x="2131" y="887"/>
                    <a:pt x="2132" y="884"/>
                    <a:pt x="2132" y="882"/>
                  </a:cubicBezTo>
                  <a:cubicBezTo>
                    <a:pt x="2132" y="881"/>
                    <a:pt x="2132" y="881"/>
                    <a:pt x="2133" y="880"/>
                  </a:cubicBezTo>
                  <a:cubicBezTo>
                    <a:pt x="2133" y="880"/>
                    <a:pt x="2133" y="879"/>
                    <a:pt x="2133" y="879"/>
                  </a:cubicBezTo>
                  <a:cubicBezTo>
                    <a:pt x="2133" y="878"/>
                    <a:pt x="2133" y="877"/>
                    <a:pt x="2133" y="876"/>
                  </a:cubicBezTo>
                  <a:cubicBezTo>
                    <a:pt x="2133" y="874"/>
                    <a:pt x="2134" y="872"/>
                    <a:pt x="2134" y="871"/>
                  </a:cubicBezTo>
                  <a:cubicBezTo>
                    <a:pt x="2134" y="869"/>
                    <a:pt x="2135" y="867"/>
                    <a:pt x="2135" y="867"/>
                  </a:cubicBezTo>
                  <a:cubicBezTo>
                    <a:pt x="2135" y="867"/>
                    <a:pt x="2134" y="868"/>
                    <a:pt x="2133" y="871"/>
                  </a:cubicBezTo>
                  <a:cubicBezTo>
                    <a:pt x="2133" y="871"/>
                    <a:pt x="2133" y="872"/>
                    <a:pt x="2132" y="873"/>
                  </a:cubicBezTo>
                  <a:cubicBezTo>
                    <a:pt x="2132" y="874"/>
                    <a:pt x="2132" y="874"/>
                    <a:pt x="2131" y="875"/>
                  </a:cubicBezTo>
                  <a:cubicBezTo>
                    <a:pt x="2131" y="876"/>
                    <a:pt x="2131" y="877"/>
                    <a:pt x="2131" y="878"/>
                  </a:cubicBezTo>
                  <a:cubicBezTo>
                    <a:pt x="2130" y="878"/>
                    <a:pt x="2130" y="879"/>
                    <a:pt x="2130" y="879"/>
                  </a:cubicBezTo>
                  <a:cubicBezTo>
                    <a:pt x="2130" y="880"/>
                    <a:pt x="2130" y="881"/>
                    <a:pt x="2130" y="881"/>
                  </a:cubicBezTo>
                  <a:cubicBezTo>
                    <a:pt x="2129" y="883"/>
                    <a:pt x="2129" y="886"/>
                    <a:pt x="2128" y="888"/>
                  </a:cubicBezTo>
                  <a:cubicBezTo>
                    <a:pt x="2128" y="891"/>
                    <a:pt x="2128" y="894"/>
                    <a:pt x="2127" y="896"/>
                  </a:cubicBezTo>
                  <a:cubicBezTo>
                    <a:pt x="2126" y="902"/>
                    <a:pt x="2125" y="908"/>
                    <a:pt x="2124" y="914"/>
                  </a:cubicBezTo>
                  <a:cubicBezTo>
                    <a:pt x="2124" y="916"/>
                    <a:pt x="2124" y="918"/>
                    <a:pt x="2124" y="920"/>
                  </a:cubicBezTo>
                  <a:cubicBezTo>
                    <a:pt x="2124" y="919"/>
                    <a:pt x="2123" y="919"/>
                    <a:pt x="2123" y="919"/>
                  </a:cubicBezTo>
                  <a:cubicBezTo>
                    <a:pt x="2123" y="919"/>
                    <a:pt x="2123" y="918"/>
                    <a:pt x="2123" y="918"/>
                  </a:cubicBezTo>
                  <a:cubicBezTo>
                    <a:pt x="2123" y="917"/>
                    <a:pt x="2122" y="917"/>
                    <a:pt x="2122" y="917"/>
                  </a:cubicBezTo>
                  <a:cubicBezTo>
                    <a:pt x="2122" y="916"/>
                    <a:pt x="2122" y="916"/>
                    <a:pt x="2121" y="916"/>
                  </a:cubicBezTo>
                  <a:cubicBezTo>
                    <a:pt x="2119" y="913"/>
                    <a:pt x="2117" y="910"/>
                    <a:pt x="2113" y="907"/>
                  </a:cubicBezTo>
                  <a:cubicBezTo>
                    <a:pt x="2111" y="905"/>
                    <a:pt x="2108" y="903"/>
                    <a:pt x="2106" y="900"/>
                  </a:cubicBezTo>
                  <a:cubicBezTo>
                    <a:pt x="2106" y="900"/>
                    <a:pt x="2106" y="900"/>
                    <a:pt x="2107" y="900"/>
                  </a:cubicBezTo>
                  <a:cubicBezTo>
                    <a:pt x="2107" y="896"/>
                    <a:pt x="2107" y="896"/>
                    <a:pt x="2107" y="896"/>
                  </a:cubicBezTo>
                  <a:cubicBezTo>
                    <a:pt x="2111" y="880"/>
                    <a:pt x="2100" y="863"/>
                    <a:pt x="2084" y="862"/>
                  </a:cubicBezTo>
                  <a:cubicBezTo>
                    <a:pt x="2087" y="876"/>
                    <a:pt x="2085" y="901"/>
                    <a:pt x="2102" y="900"/>
                  </a:cubicBezTo>
                  <a:cubicBezTo>
                    <a:pt x="2103" y="901"/>
                    <a:pt x="2103" y="901"/>
                    <a:pt x="2103" y="901"/>
                  </a:cubicBezTo>
                  <a:cubicBezTo>
                    <a:pt x="2106" y="904"/>
                    <a:pt x="2109" y="907"/>
                    <a:pt x="2112" y="910"/>
                  </a:cubicBezTo>
                  <a:cubicBezTo>
                    <a:pt x="2115" y="912"/>
                    <a:pt x="2118" y="915"/>
                    <a:pt x="2120" y="917"/>
                  </a:cubicBezTo>
                  <a:cubicBezTo>
                    <a:pt x="2120" y="918"/>
                    <a:pt x="2120" y="918"/>
                    <a:pt x="2120" y="918"/>
                  </a:cubicBezTo>
                  <a:cubicBezTo>
                    <a:pt x="2120" y="919"/>
                    <a:pt x="2121" y="919"/>
                    <a:pt x="2121" y="919"/>
                  </a:cubicBezTo>
                  <a:cubicBezTo>
                    <a:pt x="2121" y="920"/>
                    <a:pt x="2121" y="920"/>
                    <a:pt x="2122" y="920"/>
                  </a:cubicBezTo>
                  <a:cubicBezTo>
                    <a:pt x="2122" y="920"/>
                    <a:pt x="2122" y="921"/>
                    <a:pt x="2122" y="921"/>
                  </a:cubicBezTo>
                  <a:cubicBezTo>
                    <a:pt x="2123" y="922"/>
                    <a:pt x="2123" y="922"/>
                    <a:pt x="2123" y="923"/>
                  </a:cubicBezTo>
                  <a:cubicBezTo>
                    <a:pt x="2123" y="926"/>
                    <a:pt x="2122" y="929"/>
                    <a:pt x="2122" y="932"/>
                  </a:cubicBezTo>
                  <a:cubicBezTo>
                    <a:pt x="2121" y="935"/>
                    <a:pt x="2121" y="937"/>
                    <a:pt x="2120" y="940"/>
                  </a:cubicBezTo>
                  <a:cubicBezTo>
                    <a:pt x="2120" y="943"/>
                    <a:pt x="2120" y="945"/>
                    <a:pt x="2119" y="947"/>
                  </a:cubicBezTo>
                  <a:cubicBezTo>
                    <a:pt x="2119" y="948"/>
                    <a:pt x="2119" y="949"/>
                    <a:pt x="2118" y="950"/>
                  </a:cubicBezTo>
                  <a:cubicBezTo>
                    <a:pt x="2118" y="951"/>
                    <a:pt x="2118" y="952"/>
                    <a:pt x="2118" y="953"/>
                  </a:cubicBezTo>
                  <a:cubicBezTo>
                    <a:pt x="2118" y="955"/>
                    <a:pt x="2118" y="957"/>
                    <a:pt x="2117" y="958"/>
                  </a:cubicBezTo>
                  <a:cubicBezTo>
                    <a:pt x="2117" y="959"/>
                    <a:pt x="2117" y="959"/>
                    <a:pt x="2117" y="960"/>
                  </a:cubicBezTo>
                  <a:cubicBezTo>
                    <a:pt x="2116" y="961"/>
                    <a:pt x="2114" y="963"/>
                    <a:pt x="2113" y="964"/>
                  </a:cubicBezTo>
                  <a:cubicBezTo>
                    <a:pt x="2111" y="966"/>
                    <a:pt x="2109" y="968"/>
                    <a:pt x="2107" y="969"/>
                  </a:cubicBezTo>
                  <a:cubicBezTo>
                    <a:pt x="2105" y="971"/>
                    <a:pt x="2103" y="973"/>
                    <a:pt x="2102" y="975"/>
                  </a:cubicBezTo>
                  <a:cubicBezTo>
                    <a:pt x="2091" y="984"/>
                    <a:pt x="2080" y="992"/>
                    <a:pt x="2069" y="998"/>
                  </a:cubicBezTo>
                  <a:cubicBezTo>
                    <a:pt x="2069" y="998"/>
                    <a:pt x="2069" y="997"/>
                    <a:pt x="2069" y="997"/>
                  </a:cubicBezTo>
                  <a:cubicBezTo>
                    <a:pt x="2069" y="996"/>
                    <a:pt x="2069" y="995"/>
                    <a:pt x="2069" y="994"/>
                  </a:cubicBezTo>
                  <a:cubicBezTo>
                    <a:pt x="2069" y="993"/>
                    <a:pt x="2069" y="992"/>
                    <a:pt x="2069" y="991"/>
                  </a:cubicBezTo>
                  <a:cubicBezTo>
                    <a:pt x="2069" y="990"/>
                    <a:pt x="2069" y="989"/>
                    <a:pt x="2069" y="988"/>
                  </a:cubicBezTo>
                  <a:cubicBezTo>
                    <a:pt x="2069" y="988"/>
                    <a:pt x="2069" y="988"/>
                    <a:pt x="2069" y="987"/>
                  </a:cubicBezTo>
                  <a:cubicBezTo>
                    <a:pt x="2069" y="988"/>
                    <a:pt x="2069" y="988"/>
                    <a:pt x="2069" y="988"/>
                  </a:cubicBezTo>
                  <a:cubicBezTo>
                    <a:pt x="2075" y="974"/>
                    <a:pt x="2067" y="962"/>
                    <a:pt x="2056" y="949"/>
                  </a:cubicBezTo>
                  <a:cubicBezTo>
                    <a:pt x="2047" y="960"/>
                    <a:pt x="2054" y="973"/>
                    <a:pt x="2065" y="985"/>
                  </a:cubicBezTo>
                  <a:cubicBezTo>
                    <a:pt x="2065" y="986"/>
                    <a:pt x="2065" y="987"/>
                    <a:pt x="2066" y="988"/>
                  </a:cubicBezTo>
                  <a:cubicBezTo>
                    <a:pt x="2066" y="989"/>
                    <a:pt x="2066" y="990"/>
                    <a:pt x="2066" y="991"/>
                  </a:cubicBezTo>
                  <a:cubicBezTo>
                    <a:pt x="2066" y="992"/>
                    <a:pt x="2066" y="993"/>
                    <a:pt x="2066" y="994"/>
                  </a:cubicBezTo>
                  <a:cubicBezTo>
                    <a:pt x="2066" y="995"/>
                    <a:pt x="2066" y="996"/>
                    <a:pt x="2066" y="997"/>
                  </a:cubicBezTo>
                  <a:cubicBezTo>
                    <a:pt x="2066" y="997"/>
                    <a:pt x="2066" y="998"/>
                    <a:pt x="2066" y="999"/>
                  </a:cubicBezTo>
                  <a:cubicBezTo>
                    <a:pt x="2065" y="999"/>
                    <a:pt x="2065" y="999"/>
                    <a:pt x="2065" y="1000"/>
                  </a:cubicBezTo>
                  <a:cubicBezTo>
                    <a:pt x="2065" y="1000"/>
                    <a:pt x="2065" y="1000"/>
                    <a:pt x="2065" y="1000"/>
                  </a:cubicBezTo>
                  <a:cubicBezTo>
                    <a:pt x="2062" y="1002"/>
                    <a:pt x="2059" y="1004"/>
                    <a:pt x="2056" y="1005"/>
                  </a:cubicBezTo>
                  <a:cubicBezTo>
                    <a:pt x="2054" y="1006"/>
                    <a:pt x="2052" y="1007"/>
                    <a:pt x="2050" y="1008"/>
                  </a:cubicBezTo>
                  <a:cubicBezTo>
                    <a:pt x="2049" y="1008"/>
                    <a:pt x="2049" y="1009"/>
                    <a:pt x="2048" y="1009"/>
                  </a:cubicBezTo>
                  <a:cubicBezTo>
                    <a:pt x="2036" y="1005"/>
                    <a:pt x="2025" y="1002"/>
                    <a:pt x="2011" y="1002"/>
                  </a:cubicBezTo>
                  <a:cubicBezTo>
                    <a:pt x="2008" y="995"/>
                    <a:pt x="2005" y="986"/>
                    <a:pt x="1996" y="992"/>
                  </a:cubicBezTo>
                  <a:cubicBezTo>
                    <a:pt x="1996" y="992"/>
                    <a:pt x="1995" y="992"/>
                    <a:pt x="1995" y="992"/>
                  </a:cubicBezTo>
                  <a:cubicBezTo>
                    <a:pt x="1995" y="991"/>
                    <a:pt x="1995" y="991"/>
                    <a:pt x="1994" y="991"/>
                  </a:cubicBezTo>
                  <a:cubicBezTo>
                    <a:pt x="1993" y="990"/>
                    <a:pt x="1992" y="990"/>
                    <a:pt x="1992" y="989"/>
                  </a:cubicBezTo>
                  <a:cubicBezTo>
                    <a:pt x="1991" y="989"/>
                    <a:pt x="1990" y="989"/>
                    <a:pt x="1989" y="988"/>
                  </a:cubicBezTo>
                  <a:cubicBezTo>
                    <a:pt x="1988" y="988"/>
                    <a:pt x="1987" y="988"/>
                    <a:pt x="1986" y="988"/>
                  </a:cubicBezTo>
                  <a:cubicBezTo>
                    <a:pt x="1986" y="987"/>
                    <a:pt x="1985" y="987"/>
                    <a:pt x="1985" y="987"/>
                  </a:cubicBezTo>
                  <a:cubicBezTo>
                    <a:pt x="1985" y="987"/>
                    <a:pt x="1985" y="987"/>
                    <a:pt x="1984" y="987"/>
                  </a:cubicBezTo>
                  <a:cubicBezTo>
                    <a:pt x="1984" y="987"/>
                    <a:pt x="1984" y="987"/>
                    <a:pt x="1984" y="987"/>
                  </a:cubicBezTo>
                  <a:cubicBezTo>
                    <a:pt x="1983" y="987"/>
                    <a:pt x="1983" y="987"/>
                    <a:pt x="1982" y="987"/>
                  </a:cubicBezTo>
                  <a:cubicBezTo>
                    <a:pt x="1982" y="987"/>
                    <a:pt x="1982" y="987"/>
                    <a:pt x="1981" y="987"/>
                  </a:cubicBezTo>
                  <a:cubicBezTo>
                    <a:pt x="1981" y="987"/>
                    <a:pt x="1981" y="987"/>
                    <a:pt x="1981" y="987"/>
                  </a:cubicBezTo>
                  <a:cubicBezTo>
                    <a:pt x="1981" y="987"/>
                    <a:pt x="1980" y="987"/>
                    <a:pt x="1980" y="987"/>
                  </a:cubicBezTo>
                  <a:cubicBezTo>
                    <a:pt x="1980" y="987"/>
                    <a:pt x="1980" y="987"/>
                    <a:pt x="1980" y="987"/>
                  </a:cubicBezTo>
                  <a:cubicBezTo>
                    <a:pt x="1977" y="984"/>
                    <a:pt x="1974" y="982"/>
                    <a:pt x="1970" y="979"/>
                  </a:cubicBezTo>
                  <a:cubicBezTo>
                    <a:pt x="1969" y="978"/>
                    <a:pt x="1967" y="977"/>
                    <a:pt x="1966" y="976"/>
                  </a:cubicBezTo>
                  <a:cubicBezTo>
                    <a:pt x="1964" y="975"/>
                    <a:pt x="1963" y="974"/>
                    <a:pt x="1961" y="973"/>
                  </a:cubicBezTo>
                  <a:cubicBezTo>
                    <a:pt x="1958" y="971"/>
                    <a:pt x="1956" y="969"/>
                    <a:pt x="1953" y="968"/>
                  </a:cubicBezTo>
                  <a:cubicBezTo>
                    <a:pt x="1953" y="968"/>
                    <a:pt x="1952" y="968"/>
                    <a:pt x="1952" y="967"/>
                  </a:cubicBezTo>
                  <a:cubicBezTo>
                    <a:pt x="1952" y="967"/>
                    <a:pt x="1951" y="967"/>
                    <a:pt x="1951" y="967"/>
                  </a:cubicBezTo>
                  <a:cubicBezTo>
                    <a:pt x="1950" y="967"/>
                    <a:pt x="1950" y="967"/>
                    <a:pt x="1949" y="967"/>
                  </a:cubicBezTo>
                  <a:cubicBezTo>
                    <a:pt x="1948" y="967"/>
                    <a:pt x="1948" y="967"/>
                    <a:pt x="1947" y="967"/>
                  </a:cubicBezTo>
                  <a:cubicBezTo>
                    <a:pt x="1947" y="967"/>
                    <a:pt x="1946" y="967"/>
                    <a:pt x="1946" y="967"/>
                  </a:cubicBezTo>
                  <a:cubicBezTo>
                    <a:pt x="1945" y="967"/>
                    <a:pt x="1945" y="967"/>
                    <a:pt x="1945" y="967"/>
                  </a:cubicBezTo>
                  <a:cubicBezTo>
                    <a:pt x="1945" y="967"/>
                    <a:pt x="1945" y="967"/>
                    <a:pt x="1945" y="967"/>
                  </a:cubicBezTo>
                  <a:cubicBezTo>
                    <a:pt x="1945" y="967"/>
                    <a:pt x="1945" y="967"/>
                    <a:pt x="1945" y="967"/>
                  </a:cubicBezTo>
                  <a:cubicBezTo>
                    <a:pt x="1945" y="967"/>
                    <a:pt x="1945" y="967"/>
                    <a:pt x="1945" y="967"/>
                  </a:cubicBezTo>
                  <a:cubicBezTo>
                    <a:pt x="1946" y="967"/>
                    <a:pt x="1946" y="967"/>
                    <a:pt x="1946" y="967"/>
                  </a:cubicBezTo>
                  <a:cubicBezTo>
                    <a:pt x="1947" y="966"/>
                    <a:pt x="1947" y="966"/>
                    <a:pt x="1948" y="965"/>
                  </a:cubicBezTo>
                  <a:cubicBezTo>
                    <a:pt x="1956" y="961"/>
                    <a:pt x="1962" y="956"/>
                    <a:pt x="1969" y="952"/>
                  </a:cubicBezTo>
                  <a:cubicBezTo>
                    <a:pt x="1972" y="950"/>
                    <a:pt x="1976" y="947"/>
                    <a:pt x="1979" y="946"/>
                  </a:cubicBezTo>
                  <a:cubicBezTo>
                    <a:pt x="1980" y="945"/>
                    <a:pt x="1981" y="944"/>
                    <a:pt x="1982" y="944"/>
                  </a:cubicBezTo>
                  <a:cubicBezTo>
                    <a:pt x="1982" y="944"/>
                    <a:pt x="1982" y="944"/>
                    <a:pt x="1982" y="944"/>
                  </a:cubicBezTo>
                  <a:cubicBezTo>
                    <a:pt x="1982" y="944"/>
                    <a:pt x="1982" y="944"/>
                    <a:pt x="1983" y="944"/>
                  </a:cubicBezTo>
                  <a:cubicBezTo>
                    <a:pt x="1983" y="944"/>
                    <a:pt x="1984" y="944"/>
                    <a:pt x="1985" y="944"/>
                  </a:cubicBezTo>
                  <a:cubicBezTo>
                    <a:pt x="1985" y="944"/>
                    <a:pt x="1986" y="945"/>
                    <a:pt x="1986" y="945"/>
                  </a:cubicBezTo>
                  <a:cubicBezTo>
                    <a:pt x="1987" y="945"/>
                    <a:pt x="1987" y="945"/>
                    <a:pt x="1987" y="945"/>
                  </a:cubicBezTo>
                  <a:cubicBezTo>
                    <a:pt x="1987" y="945"/>
                    <a:pt x="1988" y="945"/>
                    <a:pt x="1988" y="945"/>
                  </a:cubicBezTo>
                  <a:cubicBezTo>
                    <a:pt x="1990" y="946"/>
                    <a:pt x="1992" y="947"/>
                    <a:pt x="1995" y="948"/>
                  </a:cubicBezTo>
                  <a:cubicBezTo>
                    <a:pt x="1996" y="948"/>
                    <a:pt x="1996" y="949"/>
                    <a:pt x="1997" y="949"/>
                  </a:cubicBezTo>
                  <a:cubicBezTo>
                    <a:pt x="1997" y="950"/>
                    <a:pt x="1998" y="950"/>
                    <a:pt x="1999" y="950"/>
                  </a:cubicBezTo>
                  <a:cubicBezTo>
                    <a:pt x="2000" y="951"/>
                    <a:pt x="2001" y="952"/>
                    <a:pt x="2002" y="953"/>
                  </a:cubicBezTo>
                  <a:cubicBezTo>
                    <a:pt x="2003" y="953"/>
                    <a:pt x="2003" y="953"/>
                    <a:pt x="2003" y="953"/>
                  </a:cubicBezTo>
                  <a:cubicBezTo>
                    <a:pt x="2005" y="972"/>
                    <a:pt x="2019" y="970"/>
                    <a:pt x="2031" y="980"/>
                  </a:cubicBezTo>
                  <a:cubicBezTo>
                    <a:pt x="2033" y="959"/>
                    <a:pt x="2021" y="951"/>
                    <a:pt x="2003" y="951"/>
                  </a:cubicBezTo>
                  <a:cubicBezTo>
                    <a:pt x="2003" y="951"/>
                    <a:pt x="2003" y="951"/>
                    <a:pt x="2003" y="951"/>
                  </a:cubicBezTo>
                  <a:cubicBezTo>
                    <a:pt x="2002" y="951"/>
                    <a:pt x="2001" y="950"/>
                    <a:pt x="1999" y="949"/>
                  </a:cubicBezTo>
                  <a:cubicBezTo>
                    <a:pt x="1999" y="949"/>
                    <a:pt x="1998" y="948"/>
                    <a:pt x="1998" y="948"/>
                  </a:cubicBezTo>
                  <a:cubicBezTo>
                    <a:pt x="1997" y="947"/>
                    <a:pt x="1996" y="947"/>
                    <a:pt x="1996" y="947"/>
                  </a:cubicBezTo>
                  <a:cubicBezTo>
                    <a:pt x="1993" y="945"/>
                    <a:pt x="1991" y="944"/>
                    <a:pt x="1988" y="944"/>
                  </a:cubicBezTo>
                  <a:cubicBezTo>
                    <a:pt x="1988" y="943"/>
                    <a:pt x="1988" y="943"/>
                    <a:pt x="1987" y="943"/>
                  </a:cubicBezTo>
                  <a:cubicBezTo>
                    <a:pt x="1987" y="943"/>
                    <a:pt x="1987" y="943"/>
                    <a:pt x="1987" y="943"/>
                  </a:cubicBezTo>
                  <a:cubicBezTo>
                    <a:pt x="1986" y="943"/>
                    <a:pt x="1986" y="943"/>
                    <a:pt x="1985" y="943"/>
                  </a:cubicBezTo>
                  <a:cubicBezTo>
                    <a:pt x="1984" y="943"/>
                    <a:pt x="1984" y="943"/>
                    <a:pt x="1983" y="943"/>
                  </a:cubicBezTo>
                  <a:cubicBezTo>
                    <a:pt x="1983" y="943"/>
                    <a:pt x="1984" y="943"/>
                    <a:pt x="1984" y="943"/>
                  </a:cubicBezTo>
                  <a:cubicBezTo>
                    <a:pt x="1985" y="942"/>
                    <a:pt x="1986" y="942"/>
                    <a:pt x="1987" y="942"/>
                  </a:cubicBezTo>
                  <a:cubicBezTo>
                    <a:pt x="1987" y="941"/>
                    <a:pt x="1987" y="941"/>
                    <a:pt x="1987" y="941"/>
                  </a:cubicBezTo>
                  <a:cubicBezTo>
                    <a:pt x="1988" y="941"/>
                    <a:pt x="1988" y="941"/>
                    <a:pt x="1988" y="941"/>
                  </a:cubicBezTo>
                  <a:cubicBezTo>
                    <a:pt x="1988" y="941"/>
                    <a:pt x="1988" y="941"/>
                    <a:pt x="1988" y="941"/>
                  </a:cubicBezTo>
                  <a:cubicBezTo>
                    <a:pt x="1988" y="941"/>
                    <a:pt x="1988" y="941"/>
                    <a:pt x="1988" y="941"/>
                  </a:cubicBezTo>
                  <a:cubicBezTo>
                    <a:pt x="1988" y="941"/>
                    <a:pt x="1988" y="941"/>
                    <a:pt x="1988" y="941"/>
                  </a:cubicBezTo>
                  <a:cubicBezTo>
                    <a:pt x="1989" y="941"/>
                    <a:pt x="1989" y="941"/>
                    <a:pt x="1989" y="941"/>
                  </a:cubicBezTo>
                  <a:cubicBezTo>
                    <a:pt x="1996" y="938"/>
                    <a:pt x="2003" y="937"/>
                    <a:pt x="2010" y="936"/>
                  </a:cubicBezTo>
                  <a:cubicBezTo>
                    <a:pt x="2017" y="936"/>
                    <a:pt x="2023" y="936"/>
                    <a:pt x="2029" y="937"/>
                  </a:cubicBezTo>
                  <a:cubicBezTo>
                    <a:pt x="2031" y="937"/>
                    <a:pt x="2032" y="938"/>
                    <a:pt x="2034" y="938"/>
                  </a:cubicBezTo>
                  <a:cubicBezTo>
                    <a:pt x="2035" y="938"/>
                    <a:pt x="2037" y="938"/>
                    <a:pt x="2038" y="939"/>
                  </a:cubicBezTo>
                  <a:cubicBezTo>
                    <a:pt x="2041" y="939"/>
                    <a:pt x="2043" y="939"/>
                    <a:pt x="2046" y="940"/>
                  </a:cubicBezTo>
                  <a:cubicBezTo>
                    <a:pt x="2051" y="941"/>
                    <a:pt x="2055" y="942"/>
                    <a:pt x="2058" y="942"/>
                  </a:cubicBezTo>
                  <a:cubicBezTo>
                    <a:pt x="2065" y="944"/>
                    <a:pt x="2069" y="945"/>
                    <a:pt x="2069" y="945"/>
                  </a:cubicBezTo>
                  <a:cubicBezTo>
                    <a:pt x="2069" y="945"/>
                    <a:pt x="2068" y="944"/>
                    <a:pt x="2066" y="944"/>
                  </a:cubicBezTo>
                  <a:cubicBezTo>
                    <a:pt x="2065" y="943"/>
                    <a:pt x="2062" y="942"/>
                    <a:pt x="2059" y="941"/>
                  </a:cubicBezTo>
                  <a:cubicBezTo>
                    <a:pt x="2055" y="940"/>
                    <a:pt x="2051" y="938"/>
                    <a:pt x="2046" y="937"/>
                  </a:cubicBezTo>
                  <a:cubicBezTo>
                    <a:pt x="2044" y="936"/>
                    <a:pt x="2041" y="936"/>
                    <a:pt x="2039" y="935"/>
                  </a:cubicBezTo>
                  <a:cubicBezTo>
                    <a:pt x="2037" y="935"/>
                    <a:pt x="2036" y="934"/>
                    <a:pt x="2034" y="934"/>
                  </a:cubicBezTo>
                  <a:cubicBezTo>
                    <a:pt x="2034" y="934"/>
                    <a:pt x="2034" y="934"/>
                    <a:pt x="2033" y="934"/>
                  </a:cubicBezTo>
                  <a:cubicBezTo>
                    <a:pt x="2033" y="934"/>
                    <a:pt x="2032" y="934"/>
                    <a:pt x="2032" y="934"/>
                  </a:cubicBezTo>
                  <a:cubicBezTo>
                    <a:pt x="2031" y="934"/>
                    <a:pt x="2031" y="934"/>
                    <a:pt x="2030" y="934"/>
                  </a:cubicBezTo>
                  <a:cubicBezTo>
                    <a:pt x="2024" y="933"/>
                    <a:pt x="2017" y="932"/>
                    <a:pt x="2010" y="933"/>
                  </a:cubicBezTo>
                  <a:cubicBezTo>
                    <a:pt x="2007" y="933"/>
                    <a:pt x="2004" y="933"/>
                    <a:pt x="2001" y="934"/>
                  </a:cubicBezTo>
                  <a:cubicBezTo>
                    <a:pt x="2002" y="933"/>
                    <a:pt x="2003" y="932"/>
                    <a:pt x="2003" y="931"/>
                  </a:cubicBezTo>
                  <a:cubicBezTo>
                    <a:pt x="2004" y="931"/>
                    <a:pt x="2004" y="930"/>
                    <a:pt x="2005" y="929"/>
                  </a:cubicBezTo>
                  <a:cubicBezTo>
                    <a:pt x="2005" y="929"/>
                    <a:pt x="2005" y="928"/>
                    <a:pt x="2006" y="928"/>
                  </a:cubicBezTo>
                  <a:cubicBezTo>
                    <a:pt x="2006" y="927"/>
                    <a:pt x="2006" y="927"/>
                    <a:pt x="2006" y="926"/>
                  </a:cubicBezTo>
                  <a:cubicBezTo>
                    <a:pt x="2008" y="923"/>
                    <a:pt x="2009" y="918"/>
                    <a:pt x="2011" y="913"/>
                  </a:cubicBezTo>
                  <a:cubicBezTo>
                    <a:pt x="2011" y="912"/>
                    <a:pt x="2012" y="911"/>
                    <a:pt x="2012" y="910"/>
                  </a:cubicBezTo>
                  <a:cubicBezTo>
                    <a:pt x="2012" y="909"/>
                    <a:pt x="2013" y="907"/>
                    <a:pt x="2013" y="906"/>
                  </a:cubicBezTo>
                  <a:cubicBezTo>
                    <a:pt x="2014" y="906"/>
                    <a:pt x="2014" y="905"/>
                    <a:pt x="2014" y="904"/>
                  </a:cubicBezTo>
                  <a:cubicBezTo>
                    <a:pt x="2015" y="904"/>
                    <a:pt x="2015" y="904"/>
                    <a:pt x="2015" y="904"/>
                  </a:cubicBezTo>
                  <a:cubicBezTo>
                    <a:pt x="2015" y="903"/>
                    <a:pt x="2015" y="903"/>
                    <a:pt x="2015" y="903"/>
                  </a:cubicBezTo>
                  <a:cubicBezTo>
                    <a:pt x="2016" y="901"/>
                    <a:pt x="2016" y="901"/>
                    <a:pt x="2016" y="901"/>
                  </a:cubicBezTo>
                  <a:cubicBezTo>
                    <a:pt x="2017" y="900"/>
                    <a:pt x="2017" y="900"/>
                    <a:pt x="2017" y="899"/>
                  </a:cubicBezTo>
                  <a:cubicBezTo>
                    <a:pt x="2018" y="898"/>
                    <a:pt x="2019" y="897"/>
                    <a:pt x="2020" y="896"/>
                  </a:cubicBezTo>
                  <a:cubicBezTo>
                    <a:pt x="2020" y="896"/>
                    <a:pt x="2021" y="895"/>
                    <a:pt x="2021" y="895"/>
                  </a:cubicBezTo>
                  <a:cubicBezTo>
                    <a:pt x="2021" y="894"/>
                    <a:pt x="2022" y="894"/>
                    <a:pt x="2022" y="893"/>
                  </a:cubicBezTo>
                  <a:cubicBezTo>
                    <a:pt x="2022" y="893"/>
                    <a:pt x="2023" y="893"/>
                    <a:pt x="2023" y="893"/>
                  </a:cubicBezTo>
                  <a:cubicBezTo>
                    <a:pt x="2023" y="893"/>
                    <a:pt x="2023" y="893"/>
                    <a:pt x="2024" y="893"/>
                  </a:cubicBezTo>
                  <a:cubicBezTo>
                    <a:pt x="2024" y="893"/>
                    <a:pt x="2025" y="893"/>
                    <a:pt x="2026" y="893"/>
                  </a:cubicBezTo>
                  <a:cubicBezTo>
                    <a:pt x="2026" y="893"/>
                    <a:pt x="2026" y="893"/>
                    <a:pt x="2027" y="893"/>
                  </a:cubicBezTo>
                  <a:cubicBezTo>
                    <a:pt x="2027" y="893"/>
                    <a:pt x="2027" y="893"/>
                    <a:pt x="2027" y="893"/>
                  </a:cubicBezTo>
                  <a:cubicBezTo>
                    <a:pt x="2027" y="893"/>
                    <a:pt x="2028" y="893"/>
                    <a:pt x="2028" y="893"/>
                  </a:cubicBezTo>
                  <a:cubicBezTo>
                    <a:pt x="2028" y="893"/>
                    <a:pt x="2029" y="893"/>
                    <a:pt x="2029" y="893"/>
                  </a:cubicBezTo>
                  <a:cubicBezTo>
                    <a:pt x="2030" y="893"/>
                    <a:pt x="2030" y="893"/>
                    <a:pt x="2031" y="893"/>
                  </a:cubicBezTo>
                  <a:cubicBezTo>
                    <a:pt x="2031" y="893"/>
                    <a:pt x="2032" y="893"/>
                    <a:pt x="2032" y="893"/>
                  </a:cubicBezTo>
                  <a:cubicBezTo>
                    <a:pt x="2033" y="893"/>
                    <a:pt x="2033" y="892"/>
                    <a:pt x="2034" y="892"/>
                  </a:cubicBezTo>
                  <a:cubicBezTo>
                    <a:pt x="2035" y="893"/>
                    <a:pt x="2036" y="893"/>
                    <a:pt x="2037" y="893"/>
                  </a:cubicBezTo>
                  <a:cubicBezTo>
                    <a:pt x="2038" y="893"/>
                    <a:pt x="2040" y="893"/>
                    <a:pt x="2041" y="893"/>
                  </a:cubicBezTo>
                  <a:cubicBezTo>
                    <a:pt x="2042" y="893"/>
                    <a:pt x="2043" y="894"/>
                    <a:pt x="2044" y="894"/>
                  </a:cubicBezTo>
                  <a:cubicBezTo>
                    <a:pt x="2045" y="894"/>
                    <a:pt x="2046" y="894"/>
                    <a:pt x="2047" y="895"/>
                  </a:cubicBezTo>
                  <a:cubicBezTo>
                    <a:pt x="2047" y="895"/>
                    <a:pt x="2047" y="895"/>
                    <a:pt x="2047" y="895"/>
                  </a:cubicBezTo>
                  <a:cubicBezTo>
                    <a:pt x="2051" y="912"/>
                    <a:pt x="2063" y="908"/>
                    <a:pt x="2075" y="900"/>
                  </a:cubicBezTo>
                  <a:cubicBezTo>
                    <a:pt x="2063" y="898"/>
                    <a:pt x="2061" y="886"/>
                    <a:pt x="2047" y="893"/>
                  </a:cubicBezTo>
                  <a:cubicBezTo>
                    <a:pt x="2046" y="892"/>
                    <a:pt x="2046" y="892"/>
                    <a:pt x="2045" y="892"/>
                  </a:cubicBezTo>
                  <a:cubicBezTo>
                    <a:pt x="2044" y="892"/>
                    <a:pt x="2042" y="891"/>
                    <a:pt x="2041" y="891"/>
                  </a:cubicBezTo>
                  <a:cubicBezTo>
                    <a:pt x="2040" y="891"/>
                    <a:pt x="2039" y="891"/>
                    <a:pt x="2037" y="891"/>
                  </a:cubicBezTo>
                  <a:cubicBezTo>
                    <a:pt x="2036" y="891"/>
                    <a:pt x="2035" y="891"/>
                    <a:pt x="2034" y="890"/>
                  </a:cubicBezTo>
                  <a:cubicBezTo>
                    <a:pt x="2033" y="890"/>
                    <a:pt x="2033" y="891"/>
                    <a:pt x="2032" y="891"/>
                  </a:cubicBezTo>
                  <a:cubicBezTo>
                    <a:pt x="2032" y="891"/>
                    <a:pt x="2031" y="891"/>
                    <a:pt x="2031" y="891"/>
                  </a:cubicBezTo>
                  <a:cubicBezTo>
                    <a:pt x="2030" y="891"/>
                    <a:pt x="2030" y="891"/>
                    <a:pt x="2029" y="891"/>
                  </a:cubicBezTo>
                  <a:cubicBezTo>
                    <a:pt x="2029" y="891"/>
                    <a:pt x="2028" y="891"/>
                    <a:pt x="2028" y="891"/>
                  </a:cubicBezTo>
                  <a:cubicBezTo>
                    <a:pt x="2027" y="891"/>
                    <a:pt x="2027" y="891"/>
                    <a:pt x="2027" y="891"/>
                  </a:cubicBezTo>
                  <a:cubicBezTo>
                    <a:pt x="2027" y="891"/>
                    <a:pt x="2027" y="891"/>
                    <a:pt x="2026" y="891"/>
                  </a:cubicBezTo>
                  <a:cubicBezTo>
                    <a:pt x="2026" y="891"/>
                    <a:pt x="2026" y="891"/>
                    <a:pt x="2025" y="892"/>
                  </a:cubicBezTo>
                  <a:cubicBezTo>
                    <a:pt x="2025" y="892"/>
                    <a:pt x="2025" y="892"/>
                    <a:pt x="2024" y="892"/>
                  </a:cubicBezTo>
                  <a:cubicBezTo>
                    <a:pt x="2024" y="892"/>
                    <a:pt x="2024" y="892"/>
                    <a:pt x="2023" y="892"/>
                  </a:cubicBezTo>
                  <a:cubicBezTo>
                    <a:pt x="2023" y="892"/>
                    <a:pt x="2023" y="892"/>
                    <a:pt x="2023" y="892"/>
                  </a:cubicBezTo>
                  <a:cubicBezTo>
                    <a:pt x="2023" y="892"/>
                    <a:pt x="2024" y="892"/>
                    <a:pt x="2024" y="892"/>
                  </a:cubicBezTo>
                  <a:cubicBezTo>
                    <a:pt x="2024" y="891"/>
                    <a:pt x="2024" y="891"/>
                    <a:pt x="2024" y="891"/>
                  </a:cubicBezTo>
                  <a:cubicBezTo>
                    <a:pt x="2025" y="891"/>
                    <a:pt x="2025" y="891"/>
                    <a:pt x="2025" y="891"/>
                  </a:cubicBezTo>
                  <a:cubicBezTo>
                    <a:pt x="2026" y="890"/>
                    <a:pt x="2026" y="890"/>
                    <a:pt x="2027" y="890"/>
                  </a:cubicBezTo>
                  <a:cubicBezTo>
                    <a:pt x="2027" y="889"/>
                    <a:pt x="2028" y="889"/>
                    <a:pt x="2028" y="888"/>
                  </a:cubicBezTo>
                  <a:cubicBezTo>
                    <a:pt x="2029" y="888"/>
                    <a:pt x="2029" y="888"/>
                    <a:pt x="2030" y="887"/>
                  </a:cubicBezTo>
                  <a:cubicBezTo>
                    <a:pt x="2030" y="887"/>
                    <a:pt x="2031" y="887"/>
                    <a:pt x="2031" y="886"/>
                  </a:cubicBezTo>
                  <a:cubicBezTo>
                    <a:pt x="2032" y="886"/>
                    <a:pt x="2033" y="885"/>
                    <a:pt x="2034" y="885"/>
                  </a:cubicBezTo>
                  <a:cubicBezTo>
                    <a:pt x="2035" y="884"/>
                    <a:pt x="2035" y="884"/>
                    <a:pt x="2036" y="884"/>
                  </a:cubicBezTo>
                  <a:cubicBezTo>
                    <a:pt x="2036" y="884"/>
                    <a:pt x="2037" y="883"/>
                    <a:pt x="2037" y="883"/>
                  </a:cubicBezTo>
                  <a:cubicBezTo>
                    <a:pt x="2038" y="883"/>
                    <a:pt x="2039" y="882"/>
                    <a:pt x="2040" y="882"/>
                  </a:cubicBezTo>
                  <a:cubicBezTo>
                    <a:pt x="2041" y="882"/>
                    <a:pt x="2042" y="882"/>
                    <a:pt x="2043" y="881"/>
                  </a:cubicBezTo>
                  <a:cubicBezTo>
                    <a:pt x="2043" y="881"/>
                    <a:pt x="2044" y="881"/>
                    <a:pt x="2045" y="880"/>
                  </a:cubicBezTo>
                  <a:cubicBezTo>
                    <a:pt x="2047" y="880"/>
                    <a:pt x="2048" y="879"/>
                    <a:pt x="2049" y="879"/>
                  </a:cubicBezTo>
                  <a:cubicBezTo>
                    <a:pt x="2050" y="879"/>
                    <a:pt x="2051" y="879"/>
                    <a:pt x="2052" y="878"/>
                  </a:cubicBezTo>
                  <a:cubicBezTo>
                    <a:pt x="2052" y="878"/>
                    <a:pt x="2053" y="878"/>
                    <a:pt x="2053" y="878"/>
                  </a:cubicBezTo>
                  <a:cubicBezTo>
                    <a:pt x="2053" y="878"/>
                    <a:pt x="2052" y="878"/>
                    <a:pt x="2052" y="878"/>
                  </a:cubicBezTo>
                  <a:cubicBezTo>
                    <a:pt x="2051" y="878"/>
                    <a:pt x="2051" y="878"/>
                    <a:pt x="2051" y="878"/>
                  </a:cubicBezTo>
                  <a:cubicBezTo>
                    <a:pt x="2050" y="878"/>
                    <a:pt x="2050" y="878"/>
                    <a:pt x="2049" y="878"/>
                  </a:cubicBezTo>
                  <a:cubicBezTo>
                    <a:pt x="2048" y="878"/>
                    <a:pt x="2046" y="878"/>
                    <a:pt x="2045" y="878"/>
                  </a:cubicBezTo>
                  <a:cubicBezTo>
                    <a:pt x="2044" y="879"/>
                    <a:pt x="2043" y="879"/>
                    <a:pt x="2042" y="879"/>
                  </a:cubicBezTo>
                  <a:cubicBezTo>
                    <a:pt x="2041" y="879"/>
                    <a:pt x="2041" y="879"/>
                    <a:pt x="2041" y="879"/>
                  </a:cubicBezTo>
                  <a:cubicBezTo>
                    <a:pt x="2040" y="879"/>
                    <a:pt x="2040" y="880"/>
                    <a:pt x="2039" y="880"/>
                  </a:cubicBezTo>
                  <a:cubicBezTo>
                    <a:pt x="2038" y="880"/>
                    <a:pt x="2037" y="880"/>
                    <a:pt x="2036" y="881"/>
                  </a:cubicBezTo>
                  <a:cubicBezTo>
                    <a:pt x="2036" y="881"/>
                    <a:pt x="2035" y="881"/>
                    <a:pt x="2035" y="882"/>
                  </a:cubicBezTo>
                  <a:cubicBezTo>
                    <a:pt x="2034" y="882"/>
                    <a:pt x="2033" y="882"/>
                    <a:pt x="2033" y="882"/>
                  </a:cubicBezTo>
                  <a:cubicBezTo>
                    <a:pt x="2032" y="883"/>
                    <a:pt x="2031" y="884"/>
                    <a:pt x="2030" y="884"/>
                  </a:cubicBezTo>
                  <a:cubicBezTo>
                    <a:pt x="2029" y="885"/>
                    <a:pt x="2029" y="885"/>
                    <a:pt x="2028" y="885"/>
                  </a:cubicBezTo>
                  <a:cubicBezTo>
                    <a:pt x="2028" y="886"/>
                    <a:pt x="2027" y="886"/>
                    <a:pt x="2027" y="886"/>
                  </a:cubicBezTo>
                  <a:cubicBezTo>
                    <a:pt x="2026" y="887"/>
                    <a:pt x="2026" y="887"/>
                    <a:pt x="2025" y="888"/>
                  </a:cubicBezTo>
                  <a:cubicBezTo>
                    <a:pt x="2025" y="888"/>
                    <a:pt x="2024" y="888"/>
                    <a:pt x="2024" y="889"/>
                  </a:cubicBezTo>
                  <a:cubicBezTo>
                    <a:pt x="2023" y="890"/>
                    <a:pt x="2023" y="890"/>
                    <a:pt x="2023" y="890"/>
                  </a:cubicBezTo>
                  <a:cubicBezTo>
                    <a:pt x="2022" y="890"/>
                    <a:pt x="2022" y="890"/>
                    <a:pt x="2022" y="890"/>
                  </a:cubicBezTo>
                  <a:cubicBezTo>
                    <a:pt x="2022" y="891"/>
                    <a:pt x="2021" y="891"/>
                    <a:pt x="2021" y="892"/>
                  </a:cubicBezTo>
                  <a:cubicBezTo>
                    <a:pt x="2020" y="892"/>
                    <a:pt x="2020" y="893"/>
                    <a:pt x="2019" y="893"/>
                  </a:cubicBezTo>
                  <a:cubicBezTo>
                    <a:pt x="2019" y="894"/>
                    <a:pt x="2018" y="894"/>
                    <a:pt x="2018" y="895"/>
                  </a:cubicBezTo>
                  <a:cubicBezTo>
                    <a:pt x="2017" y="896"/>
                    <a:pt x="2016" y="897"/>
                    <a:pt x="2015" y="898"/>
                  </a:cubicBezTo>
                  <a:cubicBezTo>
                    <a:pt x="2015" y="899"/>
                    <a:pt x="2015" y="899"/>
                    <a:pt x="2014" y="900"/>
                  </a:cubicBezTo>
                  <a:cubicBezTo>
                    <a:pt x="2013" y="902"/>
                    <a:pt x="2013" y="902"/>
                    <a:pt x="2013" y="902"/>
                  </a:cubicBezTo>
                  <a:cubicBezTo>
                    <a:pt x="2013" y="902"/>
                    <a:pt x="2013" y="902"/>
                    <a:pt x="2013" y="902"/>
                  </a:cubicBezTo>
                  <a:cubicBezTo>
                    <a:pt x="2012" y="903"/>
                    <a:pt x="2012" y="903"/>
                    <a:pt x="2012" y="903"/>
                  </a:cubicBezTo>
                  <a:cubicBezTo>
                    <a:pt x="2012" y="904"/>
                    <a:pt x="2012" y="905"/>
                    <a:pt x="2011" y="905"/>
                  </a:cubicBezTo>
                  <a:cubicBezTo>
                    <a:pt x="2010" y="908"/>
                    <a:pt x="2009" y="910"/>
                    <a:pt x="2008" y="913"/>
                  </a:cubicBezTo>
                  <a:cubicBezTo>
                    <a:pt x="2008" y="915"/>
                    <a:pt x="2007" y="917"/>
                    <a:pt x="2006" y="919"/>
                  </a:cubicBezTo>
                  <a:cubicBezTo>
                    <a:pt x="2005" y="922"/>
                    <a:pt x="2005" y="924"/>
                    <a:pt x="2004" y="925"/>
                  </a:cubicBezTo>
                  <a:cubicBezTo>
                    <a:pt x="2004" y="926"/>
                    <a:pt x="2003" y="927"/>
                    <a:pt x="2003" y="928"/>
                  </a:cubicBezTo>
                  <a:cubicBezTo>
                    <a:pt x="2002" y="929"/>
                    <a:pt x="2002" y="930"/>
                    <a:pt x="2002" y="930"/>
                  </a:cubicBezTo>
                  <a:cubicBezTo>
                    <a:pt x="2001" y="931"/>
                    <a:pt x="2001" y="932"/>
                    <a:pt x="2000" y="932"/>
                  </a:cubicBezTo>
                  <a:cubicBezTo>
                    <a:pt x="2000" y="933"/>
                    <a:pt x="2000" y="933"/>
                    <a:pt x="1999" y="934"/>
                  </a:cubicBezTo>
                  <a:cubicBezTo>
                    <a:pt x="1999" y="934"/>
                    <a:pt x="1999" y="934"/>
                    <a:pt x="1999" y="934"/>
                  </a:cubicBezTo>
                  <a:cubicBezTo>
                    <a:pt x="1996" y="935"/>
                    <a:pt x="1992" y="936"/>
                    <a:pt x="1988" y="937"/>
                  </a:cubicBezTo>
                  <a:cubicBezTo>
                    <a:pt x="1986" y="938"/>
                    <a:pt x="1986" y="938"/>
                    <a:pt x="1986" y="938"/>
                  </a:cubicBezTo>
                  <a:cubicBezTo>
                    <a:pt x="1986" y="938"/>
                    <a:pt x="1986" y="938"/>
                    <a:pt x="1986" y="938"/>
                  </a:cubicBezTo>
                  <a:cubicBezTo>
                    <a:pt x="1986" y="938"/>
                    <a:pt x="1986" y="938"/>
                    <a:pt x="1986" y="938"/>
                  </a:cubicBezTo>
                  <a:cubicBezTo>
                    <a:pt x="1986" y="938"/>
                    <a:pt x="1986" y="938"/>
                    <a:pt x="1986" y="938"/>
                  </a:cubicBezTo>
                  <a:cubicBezTo>
                    <a:pt x="1986" y="938"/>
                    <a:pt x="1986" y="938"/>
                    <a:pt x="1986" y="938"/>
                  </a:cubicBezTo>
                  <a:cubicBezTo>
                    <a:pt x="1985" y="938"/>
                    <a:pt x="1985" y="938"/>
                    <a:pt x="1985" y="938"/>
                  </a:cubicBezTo>
                  <a:cubicBezTo>
                    <a:pt x="1984" y="939"/>
                    <a:pt x="1983" y="939"/>
                    <a:pt x="1982" y="939"/>
                  </a:cubicBezTo>
                  <a:cubicBezTo>
                    <a:pt x="1981" y="940"/>
                    <a:pt x="1979" y="941"/>
                    <a:pt x="1977" y="942"/>
                  </a:cubicBezTo>
                  <a:cubicBezTo>
                    <a:pt x="1974" y="944"/>
                    <a:pt x="1970" y="946"/>
                    <a:pt x="1967" y="949"/>
                  </a:cubicBezTo>
                  <a:cubicBezTo>
                    <a:pt x="1966" y="949"/>
                    <a:pt x="1966" y="949"/>
                    <a:pt x="1965" y="950"/>
                  </a:cubicBezTo>
                  <a:cubicBezTo>
                    <a:pt x="1966" y="949"/>
                    <a:pt x="1967" y="947"/>
                    <a:pt x="1967" y="946"/>
                  </a:cubicBezTo>
                  <a:cubicBezTo>
                    <a:pt x="1967" y="946"/>
                    <a:pt x="1968" y="945"/>
                    <a:pt x="1968" y="944"/>
                  </a:cubicBezTo>
                  <a:cubicBezTo>
                    <a:pt x="1968" y="943"/>
                    <a:pt x="1969" y="942"/>
                    <a:pt x="1969" y="942"/>
                  </a:cubicBezTo>
                  <a:cubicBezTo>
                    <a:pt x="1970" y="940"/>
                    <a:pt x="1970" y="938"/>
                    <a:pt x="1971" y="937"/>
                  </a:cubicBezTo>
                  <a:cubicBezTo>
                    <a:pt x="1971" y="937"/>
                    <a:pt x="1971" y="937"/>
                    <a:pt x="1971" y="937"/>
                  </a:cubicBezTo>
                  <a:cubicBezTo>
                    <a:pt x="1989" y="925"/>
                    <a:pt x="1994" y="910"/>
                    <a:pt x="1976" y="892"/>
                  </a:cubicBezTo>
                  <a:cubicBezTo>
                    <a:pt x="1972" y="909"/>
                    <a:pt x="1956" y="916"/>
                    <a:pt x="1969" y="935"/>
                  </a:cubicBezTo>
                  <a:cubicBezTo>
                    <a:pt x="1969" y="935"/>
                    <a:pt x="1969" y="936"/>
                    <a:pt x="1969" y="936"/>
                  </a:cubicBezTo>
                  <a:cubicBezTo>
                    <a:pt x="1968" y="938"/>
                    <a:pt x="1968" y="939"/>
                    <a:pt x="1967" y="941"/>
                  </a:cubicBezTo>
                  <a:cubicBezTo>
                    <a:pt x="1967" y="942"/>
                    <a:pt x="1967" y="942"/>
                    <a:pt x="1966" y="943"/>
                  </a:cubicBezTo>
                  <a:cubicBezTo>
                    <a:pt x="1966" y="944"/>
                    <a:pt x="1966" y="945"/>
                    <a:pt x="1965" y="945"/>
                  </a:cubicBezTo>
                  <a:cubicBezTo>
                    <a:pt x="1964" y="948"/>
                    <a:pt x="1962" y="951"/>
                    <a:pt x="1961" y="953"/>
                  </a:cubicBezTo>
                  <a:cubicBezTo>
                    <a:pt x="1961" y="953"/>
                    <a:pt x="1961" y="953"/>
                    <a:pt x="1960" y="953"/>
                  </a:cubicBezTo>
                  <a:cubicBezTo>
                    <a:pt x="1956" y="956"/>
                    <a:pt x="1951" y="959"/>
                    <a:pt x="1947" y="962"/>
                  </a:cubicBezTo>
                  <a:cubicBezTo>
                    <a:pt x="1946" y="962"/>
                    <a:pt x="1945" y="963"/>
                    <a:pt x="1944" y="963"/>
                  </a:cubicBezTo>
                  <a:cubicBezTo>
                    <a:pt x="1944" y="963"/>
                    <a:pt x="1944" y="963"/>
                    <a:pt x="1944" y="963"/>
                  </a:cubicBezTo>
                  <a:cubicBezTo>
                    <a:pt x="1944" y="963"/>
                    <a:pt x="1944" y="963"/>
                    <a:pt x="1944" y="963"/>
                  </a:cubicBezTo>
                  <a:cubicBezTo>
                    <a:pt x="1944" y="963"/>
                    <a:pt x="1944" y="963"/>
                    <a:pt x="1944" y="963"/>
                  </a:cubicBezTo>
                  <a:cubicBezTo>
                    <a:pt x="1944" y="963"/>
                    <a:pt x="1943" y="963"/>
                    <a:pt x="1943" y="963"/>
                  </a:cubicBezTo>
                  <a:cubicBezTo>
                    <a:pt x="1943" y="964"/>
                    <a:pt x="1943" y="964"/>
                    <a:pt x="1943" y="964"/>
                  </a:cubicBezTo>
                  <a:cubicBezTo>
                    <a:pt x="1943" y="964"/>
                    <a:pt x="1943" y="964"/>
                    <a:pt x="1943" y="964"/>
                  </a:cubicBezTo>
                  <a:cubicBezTo>
                    <a:pt x="1941" y="964"/>
                    <a:pt x="1941" y="964"/>
                    <a:pt x="1941" y="964"/>
                  </a:cubicBezTo>
                  <a:cubicBezTo>
                    <a:pt x="1940" y="965"/>
                    <a:pt x="1940" y="965"/>
                    <a:pt x="1940" y="965"/>
                  </a:cubicBezTo>
                  <a:cubicBezTo>
                    <a:pt x="1938" y="966"/>
                    <a:pt x="1938" y="966"/>
                    <a:pt x="1938" y="966"/>
                  </a:cubicBezTo>
                  <a:cubicBezTo>
                    <a:pt x="1938" y="966"/>
                    <a:pt x="1937" y="966"/>
                    <a:pt x="1936" y="967"/>
                  </a:cubicBezTo>
                  <a:cubicBezTo>
                    <a:pt x="1932" y="968"/>
                    <a:pt x="1928" y="969"/>
                    <a:pt x="1924" y="970"/>
                  </a:cubicBezTo>
                  <a:cubicBezTo>
                    <a:pt x="1917" y="972"/>
                    <a:pt x="1909" y="973"/>
                    <a:pt x="1901" y="974"/>
                  </a:cubicBezTo>
                  <a:cubicBezTo>
                    <a:pt x="1900" y="974"/>
                    <a:pt x="1899" y="974"/>
                    <a:pt x="1898" y="974"/>
                  </a:cubicBezTo>
                  <a:cubicBezTo>
                    <a:pt x="1898" y="974"/>
                    <a:pt x="1899" y="974"/>
                    <a:pt x="1899" y="973"/>
                  </a:cubicBezTo>
                  <a:cubicBezTo>
                    <a:pt x="1899" y="973"/>
                    <a:pt x="1900" y="973"/>
                    <a:pt x="1900" y="972"/>
                  </a:cubicBezTo>
                  <a:cubicBezTo>
                    <a:pt x="1900" y="972"/>
                    <a:pt x="1901" y="972"/>
                    <a:pt x="1901" y="971"/>
                  </a:cubicBezTo>
                  <a:cubicBezTo>
                    <a:pt x="1901" y="971"/>
                    <a:pt x="1901" y="971"/>
                    <a:pt x="1902" y="970"/>
                  </a:cubicBezTo>
                  <a:cubicBezTo>
                    <a:pt x="1902" y="970"/>
                    <a:pt x="1903" y="969"/>
                    <a:pt x="1904" y="968"/>
                  </a:cubicBezTo>
                  <a:cubicBezTo>
                    <a:pt x="1904" y="967"/>
                    <a:pt x="1905" y="966"/>
                    <a:pt x="1906" y="965"/>
                  </a:cubicBezTo>
                  <a:cubicBezTo>
                    <a:pt x="1906" y="965"/>
                    <a:pt x="1906" y="964"/>
                    <a:pt x="1906" y="964"/>
                  </a:cubicBezTo>
                  <a:cubicBezTo>
                    <a:pt x="1907" y="963"/>
                    <a:pt x="1907" y="962"/>
                    <a:pt x="1907" y="962"/>
                  </a:cubicBezTo>
                  <a:cubicBezTo>
                    <a:pt x="1908" y="961"/>
                    <a:pt x="1908" y="960"/>
                    <a:pt x="1908" y="960"/>
                  </a:cubicBezTo>
                  <a:cubicBezTo>
                    <a:pt x="1908" y="959"/>
                    <a:pt x="1909" y="958"/>
                    <a:pt x="1909" y="958"/>
                  </a:cubicBezTo>
                  <a:cubicBezTo>
                    <a:pt x="1910" y="955"/>
                    <a:pt x="1911" y="952"/>
                    <a:pt x="1911" y="948"/>
                  </a:cubicBezTo>
                  <a:cubicBezTo>
                    <a:pt x="1912" y="945"/>
                    <a:pt x="1912" y="941"/>
                    <a:pt x="1913" y="937"/>
                  </a:cubicBezTo>
                  <a:cubicBezTo>
                    <a:pt x="1913" y="934"/>
                    <a:pt x="1914" y="930"/>
                    <a:pt x="1914" y="926"/>
                  </a:cubicBezTo>
                  <a:cubicBezTo>
                    <a:pt x="1915" y="922"/>
                    <a:pt x="1915" y="918"/>
                    <a:pt x="1917" y="915"/>
                  </a:cubicBezTo>
                  <a:cubicBezTo>
                    <a:pt x="1917" y="913"/>
                    <a:pt x="1917" y="913"/>
                    <a:pt x="1917" y="913"/>
                  </a:cubicBezTo>
                  <a:cubicBezTo>
                    <a:pt x="1917" y="912"/>
                    <a:pt x="1917" y="912"/>
                    <a:pt x="1917" y="912"/>
                  </a:cubicBezTo>
                  <a:cubicBezTo>
                    <a:pt x="1918" y="911"/>
                    <a:pt x="1918" y="911"/>
                    <a:pt x="1918" y="911"/>
                  </a:cubicBezTo>
                  <a:cubicBezTo>
                    <a:pt x="1918" y="911"/>
                    <a:pt x="1918" y="911"/>
                    <a:pt x="1918" y="911"/>
                  </a:cubicBezTo>
                  <a:cubicBezTo>
                    <a:pt x="1918" y="911"/>
                    <a:pt x="1918" y="911"/>
                    <a:pt x="1918" y="911"/>
                  </a:cubicBezTo>
                  <a:cubicBezTo>
                    <a:pt x="1918" y="911"/>
                    <a:pt x="1918" y="911"/>
                    <a:pt x="1918" y="911"/>
                  </a:cubicBezTo>
                  <a:cubicBezTo>
                    <a:pt x="1918" y="911"/>
                    <a:pt x="1918" y="911"/>
                    <a:pt x="1918" y="911"/>
                  </a:cubicBezTo>
                  <a:cubicBezTo>
                    <a:pt x="1918" y="910"/>
                    <a:pt x="1918" y="910"/>
                    <a:pt x="1918" y="910"/>
                  </a:cubicBezTo>
                  <a:cubicBezTo>
                    <a:pt x="1919" y="909"/>
                    <a:pt x="1919" y="909"/>
                    <a:pt x="1919" y="909"/>
                  </a:cubicBezTo>
                  <a:cubicBezTo>
                    <a:pt x="1919" y="909"/>
                    <a:pt x="1919" y="908"/>
                    <a:pt x="1919" y="908"/>
                  </a:cubicBezTo>
                  <a:cubicBezTo>
                    <a:pt x="1920" y="906"/>
                    <a:pt x="1920" y="906"/>
                    <a:pt x="1920" y="906"/>
                  </a:cubicBezTo>
                  <a:cubicBezTo>
                    <a:pt x="1920" y="906"/>
                    <a:pt x="1921" y="905"/>
                    <a:pt x="1921" y="904"/>
                  </a:cubicBezTo>
                  <a:cubicBezTo>
                    <a:pt x="1922" y="903"/>
                    <a:pt x="1922" y="902"/>
                    <a:pt x="1923" y="902"/>
                  </a:cubicBezTo>
                  <a:cubicBezTo>
                    <a:pt x="1923" y="901"/>
                    <a:pt x="1924" y="900"/>
                    <a:pt x="1924" y="899"/>
                  </a:cubicBezTo>
                  <a:cubicBezTo>
                    <a:pt x="1925" y="898"/>
                    <a:pt x="1925" y="898"/>
                    <a:pt x="1926" y="897"/>
                  </a:cubicBezTo>
                  <a:cubicBezTo>
                    <a:pt x="1927" y="896"/>
                    <a:pt x="1927" y="896"/>
                    <a:pt x="1928" y="895"/>
                  </a:cubicBezTo>
                  <a:cubicBezTo>
                    <a:pt x="1928" y="894"/>
                    <a:pt x="1929" y="894"/>
                    <a:pt x="1930" y="893"/>
                  </a:cubicBezTo>
                  <a:cubicBezTo>
                    <a:pt x="1930" y="892"/>
                    <a:pt x="1931" y="892"/>
                    <a:pt x="1932" y="891"/>
                  </a:cubicBezTo>
                  <a:cubicBezTo>
                    <a:pt x="1932" y="891"/>
                    <a:pt x="1933" y="890"/>
                    <a:pt x="1934" y="890"/>
                  </a:cubicBezTo>
                  <a:cubicBezTo>
                    <a:pt x="1934" y="889"/>
                    <a:pt x="1935" y="889"/>
                    <a:pt x="1936" y="888"/>
                  </a:cubicBezTo>
                  <a:cubicBezTo>
                    <a:pt x="1937" y="887"/>
                    <a:pt x="1938" y="886"/>
                    <a:pt x="1940" y="885"/>
                  </a:cubicBezTo>
                  <a:cubicBezTo>
                    <a:pt x="1941" y="885"/>
                    <a:pt x="1941" y="885"/>
                    <a:pt x="1942" y="884"/>
                  </a:cubicBezTo>
                  <a:cubicBezTo>
                    <a:pt x="1943" y="884"/>
                    <a:pt x="1943" y="884"/>
                    <a:pt x="1944" y="883"/>
                  </a:cubicBezTo>
                  <a:cubicBezTo>
                    <a:pt x="1945" y="883"/>
                    <a:pt x="1947" y="882"/>
                    <a:pt x="1948" y="882"/>
                  </a:cubicBezTo>
                  <a:cubicBezTo>
                    <a:pt x="1948" y="881"/>
                    <a:pt x="1949" y="881"/>
                    <a:pt x="1949" y="881"/>
                  </a:cubicBezTo>
                  <a:cubicBezTo>
                    <a:pt x="1950" y="881"/>
                    <a:pt x="1951" y="880"/>
                    <a:pt x="1951" y="880"/>
                  </a:cubicBezTo>
                  <a:cubicBezTo>
                    <a:pt x="1953" y="879"/>
                    <a:pt x="1955" y="879"/>
                    <a:pt x="1957" y="878"/>
                  </a:cubicBezTo>
                  <a:cubicBezTo>
                    <a:pt x="1959" y="878"/>
                    <a:pt x="1960" y="878"/>
                    <a:pt x="1961" y="878"/>
                  </a:cubicBezTo>
                  <a:cubicBezTo>
                    <a:pt x="1962" y="878"/>
                    <a:pt x="1962" y="877"/>
                    <a:pt x="1962" y="877"/>
                  </a:cubicBezTo>
                  <a:cubicBezTo>
                    <a:pt x="1962" y="877"/>
                    <a:pt x="1962" y="877"/>
                    <a:pt x="1961" y="877"/>
                  </a:cubicBezTo>
                  <a:cubicBezTo>
                    <a:pt x="1960" y="877"/>
                    <a:pt x="1959" y="877"/>
                    <a:pt x="1957" y="878"/>
                  </a:cubicBezTo>
                  <a:cubicBezTo>
                    <a:pt x="1955" y="878"/>
                    <a:pt x="1953" y="878"/>
                    <a:pt x="1951" y="878"/>
                  </a:cubicBezTo>
                  <a:cubicBezTo>
                    <a:pt x="1950" y="879"/>
                    <a:pt x="1949" y="879"/>
                    <a:pt x="1949" y="879"/>
                  </a:cubicBezTo>
                  <a:cubicBezTo>
                    <a:pt x="1949" y="879"/>
                    <a:pt x="1948" y="879"/>
                    <a:pt x="1948" y="879"/>
                  </a:cubicBezTo>
                  <a:cubicBezTo>
                    <a:pt x="1949" y="879"/>
                    <a:pt x="1949" y="878"/>
                    <a:pt x="1950" y="878"/>
                  </a:cubicBezTo>
                  <a:cubicBezTo>
                    <a:pt x="1950" y="877"/>
                    <a:pt x="1951" y="876"/>
                    <a:pt x="1952" y="876"/>
                  </a:cubicBezTo>
                  <a:cubicBezTo>
                    <a:pt x="1952" y="875"/>
                    <a:pt x="1953" y="874"/>
                    <a:pt x="1953" y="874"/>
                  </a:cubicBezTo>
                  <a:cubicBezTo>
                    <a:pt x="1954" y="873"/>
                    <a:pt x="1954" y="873"/>
                    <a:pt x="1955" y="872"/>
                  </a:cubicBezTo>
                  <a:cubicBezTo>
                    <a:pt x="1970" y="872"/>
                    <a:pt x="1968" y="850"/>
                    <a:pt x="1963" y="841"/>
                  </a:cubicBezTo>
                  <a:cubicBezTo>
                    <a:pt x="1962" y="847"/>
                    <a:pt x="1962" y="850"/>
                    <a:pt x="1958" y="855"/>
                  </a:cubicBezTo>
                  <a:cubicBezTo>
                    <a:pt x="1955" y="858"/>
                    <a:pt x="1948" y="864"/>
                    <a:pt x="1954" y="868"/>
                  </a:cubicBezTo>
                  <a:cubicBezTo>
                    <a:pt x="1954" y="868"/>
                    <a:pt x="1954" y="868"/>
                    <a:pt x="1954" y="868"/>
                  </a:cubicBezTo>
                  <a:cubicBezTo>
                    <a:pt x="1953" y="869"/>
                    <a:pt x="1953" y="871"/>
                    <a:pt x="1953" y="872"/>
                  </a:cubicBezTo>
                  <a:cubicBezTo>
                    <a:pt x="1953" y="872"/>
                    <a:pt x="1953" y="872"/>
                    <a:pt x="1953" y="872"/>
                  </a:cubicBezTo>
                  <a:cubicBezTo>
                    <a:pt x="1953" y="872"/>
                    <a:pt x="1952" y="872"/>
                    <a:pt x="1952" y="873"/>
                  </a:cubicBezTo>
                  <a:cubicBezTo>
                    <a:pt x="1952" y="873"/>
                    <a:pt x="1951" y="874"/>
                    <a:pt x="1950" y="875"/>
                  </a:cubicBezTo>
                  <a:cubicBezTo>
                    <a:pt x="1950" y="875"/>
                    <a:pt x="1949" y="876"/>
                    <a:pt x="1949" y="876"/>
                  </a:cubicBezTo>
                  <a:cubicBezTo>
                    <a:pt x="1948" y="877"/>
                    <a:pt x="1947" y="878"/>
                    <a:pt x="1947" y="878"/>
                  </a:cubicBezTo>
                  <a:cubicBezTo>
                    <a:pt x="1946" y="879"/>
                    <a:pt x="1946" y="879"/>
                    <a:pt x="1945" y="880"/>
                  </a:cubicBezTo>
                  <a:cubicBezTo>
                    <a:pt x="1945" y="880"/>
                    <a:pt x="1945" y="880"/>
                    <a:pt x="1945" y="880"/>
                  </a:cubicBezTo>
                  <a:cubicBezTo>
                    <a:pt x="1945" y="880"/>
                    <a:pt x="1945" y="880"/>
                    <a:pt x="1944" y="880"/>
                  </a:cubicBezTo>
                  <a:cubicBezTo>
                    <a:pt x="1944" y="880"/>
                    <a:pt x="1944" y="880"/>
                    <a:pt x="1944" y="881"/>
                  </a:cubicBezTo>
                  <a:cubicBezTo>
                    <a:pt x="1944" y="881"/>
                    <a:pt x="1944" y="881"/>
                    <a:pt x="1944" y="881"/>
                  </a:cubicBezTo>
                  <a:cubicBezTo>
                    <a:pt x="1943" y="881"/>
                    <a:pt x="1943" y="881"/>
                    <a:pt x="1943" y="881"/>
                  </a:cubicBezTo>
                  <a:cubicBezTo>
                    <a:pt x="1942" y="881"/>
                    <a:pt x="1941" y="882"/>
                    <a:pt x="1941" y="882"/>
                  </a:cubicBezTo>
                  <a:cubicBezTo>
                    <a:pt x="1940" y="882"/>
                    <a:pt x="1939" y="883"/>
                    <a:pt x="1939" y="883"/>
                  </a:cubicBezTo>
                  <a:cubicBezTo>
                    <a:pt x="1937" y="884"/>
                    <a:pt x="1936" y="885"/>
                    <a:pt x="1934" y="886"/>
                  </a:cubicBezTo>
                  <a:cubicBezTo>
                    <a:pt x="1934" y="887"/>
                    <a:pt x="1933" y="887"/>
                    <a:pt x="1932" y="888"/>
                  </a:cubicBezTo>
                  <a:cubicBezTo>
                    <a:pt x="1931" y="888"/>
                    <a:pt x="1931" y="889"/>
                    <a:pt x="1930" y="889"/>
                  </a:cubicBezTo>
                  <a:cubicBezTo>
                    <a:pt x="1929" y="890"/>
                    <a:pt x="1929" y="891"/>
                    <a:pt x="1928" y="891"/>
                  </a:cubicBezTo>
                  <a:cubicBezTo>
                    <a:pt x="1927" y="892"/>
                    <a:pt x="1927" y="893"/>
                    <a:pt x="1926" y="893"/>
                  </a:cubicBezTo>
                  <a:cubicBezTo>
                    <a:pt x="1925" y="894"/>
                    <a:pt x="1925" y="895"/>
                    <a:pt x="1924" y="895"/>
                  </a:cubicBezTo>
                  <a:cubicBezTo>
                    <a:pt x="1924" y="896"/>
                    <a:pt x="1923" y="897"/>
                    <a:pt x="1922" y="898"/>
                  </a:cubicBezTo>
                  <a:cubicBezTo>
                    <a:pt x="1922" y="899"/>
                    <a:pt x="1921" y="899"/>
                    <a:pt x="1921" y="900"/>
                  </a:cubicBezTo>
                  <a:cubicBezTo>
                    <a:pt x="1920" y="901"/>
                    <a:pt x="1920" y="902"/>
                    <a:pt x="1919" y="903"/>
                  </a:cubicBezTo>
                  <a:cubicBezTo>
                    <a:pt x="1919" y="903"/>
                    <a:pt x="1918" y="904"/>
                    <a:pt x="1918" y="905"/>
                  </a:cubicBezTo>
                  <a:cubicBezTo>
                    <a:pt x="1918" y="905"/>
                    <a:pt x="1918" y="905"/>
                    <a:pt x="1918" y="904"/>
                  </a:cubicBezTo>
                  <a:cubicBezTo>
                    <a:pt x="1918" y="904"/>
                    <a:pt x="1918" y="903"/>
                    <a:pt x="1917" y="903"/>
                  </a:cubicBezTo>
                  <a:cubicBezTo>
                    <a:pt x="1917" y="902"/>
                    <a:pt x="1917" y="901"/>
                    <a:pt x="1917" y="901"/>
                  </a:cubicBezTo>
                  <a:cubicBezTo>
                    <a:pt x="1917" y="900"/>
                    <a:pt x="1917" y="900"/>
                    <a:pt x="1917" y="900"/>
                  </a:cubicBezTo>
                  <a:cubicBezTo>
                    <a:pt x="1917" y="899"/>
                    <a:pt x="1917" y="899"/>
                    <a:pt x="1917" y="899"/>
                  </a:cubicBezTo>
                  <a:cubicBezTo>
                    <a:pt x="1916" y="898"/>
                    <a:pt x="1916" y="897"/>
                    <a:pt x="1916" y="896"/>
                  </a:cubicBezTo>
                  <a:cubicBezTo>
                    <a:pt x="1916" y="895"/>
                    <a:pt x="1915" y="894"/>
                    <a:pt x="1914" y="892"/>
                  </a:cubicBezTo>
                  <a:cubicBezTo>
                    <a:pt x="1914" y="891"/>
                    <a:pt x="1913" y="889"/>
                    <a:pt x="1912" y="888"/>
                  </a:cubicBezTo>
                  <a:cubicBezTo>
                    <a:pt x="1912" y="888"/>
                    <a:pt x="1912" y="887"/>
                    <a:pt x="1912" y="887"/>
                  </a:cubicBezTo>
                  <a:cubicBezTo>
                    <a:pt x="1920" y="871"/>
                    <a:pt x="1893" y="861"/>
                    <a:pt x="1882" y="858"/>
                  </a:cubicBezTo>
                  <a:cubicBezTo>
                    <a:pt x="1889" y="869"/>
                    <a:pt x="1885" y="897"/>
                    <a:pt x="1908" y="889"/>
                  </a:cubicBezTo>
                  <a:cubicBezTo>
                    <a:pt x="1908" y="887"/>
                    <a:pt x="1908" y="887"/>
                    <a:pt x="1908" y="887"/>
                  </a:cubicBezTo>
                  <a:cubicBezTo>
                    <a:pt x="1908" y="888"/>
                    <a:pt x="1909" y="889"/>
                    <a:pt x="1910" y="890"/>
                  </a:cubicBezTo>
                  <a:cubicBezTo>
                    <a:pt x="1910" y="889"/>
                    <a:pt x="1910" y="889"/>
                    <a:pt x="1910" y="889"/>
                  </a:cubicBezTo>
                  <a:cubicBezTo>
                    <a:pt x="1910" y="889"/>
                    <a:pt x="1911" y="889"/>
                    <a:pt x="1911" y="889"/>
                  </a:cubicBezTo>
                  <a:cubicBezTo>
                    <a:pt x="1911" y="890"/>
                    <a:pt x="1912" y="892"/>
                    <a:pt x="1913" y="893"/>
                  </a:cubicBezTo>
                  <a:cubicBezTo>
                    <a:pt x="1913" y="894"/>
                    <a:pt x="1914" y="896"/>
                    <a:pt x="1914" y="897"/>
                  </a:cubicBezTo>
                  <a:cubicBezTo>
                    <a:pt x="1914" y="898"/>
                    <a:pt x="1914" y="898"/>
                    <a:pt x="1915" y="899"/>
                  </a:cubicBezTo>
                  <a:cubicBezTo>
                    <a:pt x="1915" y="899"/>
                    <a:pt x="1915" y="900"/>
                    <a:pt x="1915" y="900"/>
                  </a:cubicBezTo>
                  <a:cubicBezTo>
                    <a:pt x="1915" y="900"/>
                    <a:pt x="1915" y="901"/>
                    <a:pt x="1915" y="901"/>
                  </a:cubicBezTo>
                  <a:cubicBezTo>
                    <a:pt x="1915" y="902"/>
                    <a:pt x="1915" y="902"/>
                    <a:pt x="1915" y="903"/>
                  </a:cubicBezTo>
                  <a:cubicBezTo>
                    <a:pt x="1915" y="903"/>
                    <a:pt x="1915" y="904"/>
                    <a:pt x="1915" y="905"/>
                  </a:cubicBezTo>
                  <a:cubicBezTo>
                    <a:pt x="1916" y="905"/>
                    <a:pt x="1916" y="905"/>
                    <a:pt x="1916" y="905"/>
                  </a:cubicBezTo>
                  <a:cubicBezTo>
                    <a:pt x="1916" y="906"/>
                    <a:pt x="1916" y="906"/>
                    <a:pt x="1916" y="906"/>
                  </a:cubicBezTo>
                  <a:cubicBezTo>
                    <a:pt x="1916" y="907"/>
                    <a:pt x="1916" y="907"/>
                    <a:pt x="1916" y="908"/>
                  </a:cubicBezTo>
                  <a:cubicBezTo>
                    <a:pt x="1916" y="908"/>
                    <a:pt x="1916" y="908"/>
                    <a:pt x="1916" y="909"/>
                  </a:cubicBezTo>
                  <a:cubicBezTo>
                    <a:pt x="1916" y="910"/>
                    <a:pt x="1916" y="910"/>
                    <a:pt x="1916" y="910"/>
                  </a:cubicBezTo>
                  <a:cubicBezTo>
                    <a:pt x="1915" y="910"/>
                    <a:pt x="1915" y="910"/>
                    <a:pt x="1915" y="910"/>
                  </a:cubicBezTo>
                  <a:cubicBezTo>
                    <a:pt x="1915" y="910"/>
                    <a:pt x="1915" y="910"/>
                    <a:pt x="1915" y="910"/>
                  </a:cubicBezTo>
                  <a:cubicBezTo>
                    <a:pt x="1915" y="911"/>
                    <a:pt x="1915" y="911"/>
                    <a:pt x="1915" y="911"/>
                  </a:cubicBezTo>
                  <a:cubicBezTo>
                    <a:pt x="1915" y="911"/>
                    <a:pt x="1915" y="911"/>
                    <a:pt x="1915" y="911"/>
                  </a:cubicBezTo>
                  <a:cubicBezTo>
                    <a:pt x="1915" y="911"/>
                    <a:pt x="1915" y="911"/>
                    <a:pt x="1915" y="911"/>
                  </a:cubicBezTo>
                  <a:cubicBezTo>
                    <a:pt x="1915" y="912"/>
                    <a:pt x="1915" y="912"/>
                    <a:pt x="1915" y="912"/>
                  </a:cubicBezTo>
                  <a:cubicBezTo>
                    <a:pt x="1914" y="914"/>
                    <a:pt x="1914" y="914"/>
                    <a:pt x="1914" y="914"/>
                  </a:cubicBezTo>
                  <a:cubicBezTo>
                    <a:pt x="1913" y="918"/>
                    <a:pt x="1912" y="922"/>
                    <a:pt x="1912" y="926"/>
                  </a:cubicBezTo>
                  <a:cubicBezTo>
                    <a:pt x="1911" y="930"/>
                    <a:pt x="1911" y="933"/>
                    <a:pt x="1910" y="937"/>
                  </a:cubicBezTo>
                  <a:cubicBezTo>
                    <a:pt x="1910" y="941"/>
                    <a:pt x="1909" y="944"/>
                    <a:pt x="1909" y="948"/>
                  </a:cubicBezTo>
                  <a:cubicBezTo>
                    <a:pt x="1908" y="951"/>
                    <a:pt x="1907" y="954"/>
                    <a:pt x="1907" y="957"/>
                  </a:cubicBezTo>
                  <a:cubicBezTo>
                    <a:pt x="1906" y="958"/>
                    <a:pt x="1906" y="960"/>
                    <a:pt x="1905" y="961"/>
                  </a:cubicBezTo>
                  <a:cubicBezTo>
                    <a:pt x="1905" y="961"/>
                    <a:pt x="1905" y="962"/>
                    <a:pt x="1904" y="963"/>
                  </a:cubicBezTo>
                  <a:cubicBezTo>
                    <a:pt x="1904" y="963"/>
                    <a:pt x="1904" y="964"/>
                    <a:pt x="1904" y="964"/>
                  </a:cubicBezTo>
                  <a:cubicBezTo>
                    <a:pt x="1903" y="967"/>
                    <a:pt x="1902" y="968"/>
                    <a:pt x="1901" y="970"/>
                  </a:cubicBezTo>
                  <a:cubicBezTo>
                    <a:pt x="1901" y="970"/>
                    <a:pt x="1901" y="971"/>
                    <a:pt x="1900" y="971"/>
                  </a:cubicBezTo>
                  <a:cubicBezTo>
                    <a:pt x="1900" y="971"/>
                    <a:pt x="1900" y="971"/>
                    <a:pt x="1900" y="972"/>
                  </a:cubicBezTo>
                  <a:cubicBezTo>
                    <a:pt x="1899" y="972"/>
                    <a:pt x="1899" y="973"/>
                    <a:pt x="1899" y="973"/>
                  </a:cubicBezTo>
                  <a:cubicBezTo>
                    <a:pt x="1898" y="973"/>
                    <a:pt x="1898" y="974"/>
                    <a:pt x="1898" y="974"/>
                  </a:cubicBezTo>
                  <a:cubicBezTo>
                    <a:pt x="1892" y="974"/>
                    <a:pt x="1886" y="975"/>
                    <a:pt x="1881" y="976"/>
                  </a:cubicBezTo>
                  <a:cubicBezTo>
                    <a:pt x="1845" y="961"/>
                    <a:pt x="1810" y="944"/>
                    <a:pt x="1780" y="927"/>
                  </a:cubicBezTo>
                  <a:cubicBezTo>
                    <a:pt x="1804" y="896"/>
                    <a:pt x="1825" y="869"/>
                    <a:pt x="1850" y="847"/>
                  </a:cubicBezTo>
                  <a:cubicBezTo>
                    <a:pt x="1882" y="819"/>
                    <a:pt x="1914" y="792"/>
                    <a:pt x="1945" y="764"/>
                  </a:cubicBezTo>
                  <a:cubicBezTo>
                    <a:pt x="1957" y="761"/>
                    <a:pt x="1970" y="757"/>
                    <a:pt x="1985" y="753"/>
                  </a:cubicBezTo>
                  <a:cubicBezTo>
                    <a:pt x="1988" y="752"/>
                    <a:pt x="1991" y="751"/>
                    <a:pt x="1994" y="750"/>
                  </a:cubicBezTo>
                  <a:cubicBezTo>
                    <a:pt x="1994" y="750"/>
                    <a:pt x="1994" y="750"/>
                    <a:pt x="1995" y="750"/>
                  </a:cubicBezTo>
                  <a:cubicBezTo>
                    <a:pt x="1995" y="750"/>
                    <a:pt x="1996" y="751"/>
                    <a:pt x="1996" y="751"/>
                  </a:cubicBezTo>
                  <a:cubicBezTo>
                    <a:pt x="1996" y="751"/>
                    <a:pt x="1997" y="751"/>
                    <a:pt x="1997" y="752"/>
                  </a:cubicBezTo>
                  <a:cubicBezTo>
                    <a:pt x="1997" y="752"/>
                    <a:pt x="1997" y="752"/>
                    <a:pt x="1998" y="752"/>
                  </a:cubicBezTo>
                  <a:cubicBezTo>
                    <a:pt x="1998" y="752"/>
                    <a:pt x="1998" y="752"/>
                    <a:pt x="1998" y="752"/>
                  </a:cubicBezTo>
                  <a:cubicBezTo>
                    <a:pt x="1999" y="753"/>
                    <a:pt x="1999" y="753"/>
                    <a:pt x="2000" y="754"/>
                  </a:cubicBezTo>
                  <a:cubicBezTo>
                    <a:pt x="2001" y="755"/>
                    <a:pt x="2002" y="756"/>
                    <a:pt x="2002" y="756"/>
                  </a:cubicBezTo>
                  <a:cubicBezTo>
                    <a:pt x="2003" y="757"/>
                    <a:pt x="2004" y="758"/>
                    <a:pt x="2004" y="759"/>
                  </a:cubicBezTo>
                  <a:cubicBezTo>
                    <a:pt x="2005" y="760"/>
                    <a:pt x="2006" y="761"/>
                    <a:pt x="2007" y="762"/>
                  </a:cubicBezTo>
                  <a:cubicBezTo>
                    <a:pt x="2007" y="763"/>
                    <a:pt x="2008" y="764"/>
                    <a:pt x="2009" y="765"/>
                  </a:cubicBezTo>
                  <a:cubicBezTo>
                    <a:pt x="2004" y="773"/>
                    <a:pt x="2013" y="783"/>
                    <a:pt x="2020" y="785"/>
                  </a:cubicBezTo>
                  <a:cubicBezTo>
                    <a:pt x="2030" y="788"/>
                    <a:pt x="2038" y="784"/>
                    <a:pt x="2044" y="777"/>
                  </a:cubicBezTo>
                  <a:cubicBezTo>
                    <a:pt x="2026" y="783"/>
                    <a:pt x="2029" y="761"/>
                    <a:pt x="2011" y="764"/>
                  </a:cubicBezTo>
                  <a:cubicBezTo>
                    <a:pt x="2010" y="763"/>
                    <a:pt x="2009" y="762"/>
                    <a:pt x="2008" y="761"/>
                  </a:cubicBezTo>
                  <a:cubicBezTo>
                    <a:pt x="2007" y="760"/>
                    <a:pt x="2007" y="759"/>
                    <a:pt x="2006" y="758"/>
                  </a:cubicBezTo>
                  <a:cubicBezTo>
                    <a:pt x="2005" y="757"/>
                    <a:pt x="2005" y="756"/>
                    <a:pt x="2004" y="755"/>
                  </a:cubicBezTo>
                  <a:cubicBezTo>
                    <a:pt x="2003" y="754"/>
                    <a:pt x="2002" y="753"/>
                    <a:pt x="2002" y="753"/>
                  </a:cubicBezTo>
                  <a:cubicBezTo>
                    <a:pt x="2001" y="752"/>
                    <a:pt x="2000" y="751"/>
                    <a:pt x="1999" y="751"/>
                  </a:cubicBezTo>
                  <a:cubicBezTo>
                    <a:pt x="1999" y="751"/>
                    <a:pt x="1999" y="750"/>
                    <a:pt x="1999" y="750"/>
                  </a:cubicBezTo>
                  <a:cubicBezTo>
                    <a:pt x="1998" y="750"/>
                    <a:pt x="1998" y="750"/>
                    <a:pt x="1998" y="750"/>
                  </a:cubicBezTo>
                  <a:cubicBezTo>
                    <a:pt x="1998" y="750"/>
                    <a:pt x="1997" y="750"/>
                    <a:pt x="1997" y="750"/>
                  </a:cubicBezTo>
                  <a:cubicBezTo>
                    <a:pt x="1996" y="750"/>
                    <a:pt x="1996" y="750"/>
                    <a:pt x="1995" y="750"/>
                  </a:cubicBezTo>
                  <a:cubicBezTo>
                    <a:pt x="2000" y="748"/>
                    <a:pt x="2004" y="747"/>
                    <a:pt x="2008" y="746"/>
                  </a:cubicBezTo>
                  <a:cubicBezTo>
                    <a:pt x="2016" y="744"/>
                    <a:pt x="2024" y="741"/>
                    <a:pt x="2032" y="740"/>
                  </a:cubicBezTo>
                  <a:cubicBezTo>
                    <a:pt x="2034" y="740"/>
                    <a:pt x="2036" y="740"/>
                    <a:pt x="2037" y="740"/>
                  </a:cubicBezTo>
                  <a:cubicBezTo>
                    <a:pt x="2039" y="740"/>
                    <a:pt x="2039" y="740"/>
                    <a:pt x="2040" y="740"/>
                  </a:cubicBezTo>
                  <a:cubicBezTo>
                    <a:pt x="2041" y="741"/>
                    <a:pt x="2042" y="741"/>
                    <a:pt x="2043" y="741"/>
                  </a:cubicBezTo>
                  <a:cubicBezTo>
                    <a:pt x="2047" y="741"/>
                    <a:pt x="2051" y="742"/>
                    <a:pt x="2055" y="743"/>
                  </a:cubicBezTo>
                  <a:cubicBezTo>
                    <a:pt x="2058" y="744"/>
                    <a:pt x="2061" y="744"/>
                    <a:pt x="2064" y="744"/>
                  </a:cubicBezTo>
                  <a:cubicBezTo>
                    <a:pt x="2064" y="745"/>
                    <a:pt x="2065" y="745"/>
                    <a:pt x="2065" y="746"/>
                  </a:cubicBezTo>
                  <a:cubicBezTo>
                    <a:pt x="2065" y="746"/>
                    <a:pt x="2065" y="747"/>
                    <a:pt x="2065" y="747"/>
                  </a:cubicBezTo>
                  <a:cubicBezTo>
                    <a:pt x="2065" y="748"/>
                    <a:pt x="2065" y="748"/>
                    <a:pt x="2065" y="749"/>
                  </a:cubicBezTo>
                  <a:cubicBezTo>
                    <a:pt x="2066" y="749"/>
                    <a:pt x="2066" y="750"/>
                    <a:pt x="2066" y="750"/>
                  </a:cubicBezTo>
                  <a:cubicBezTo>
                    <a:pt x="2066" y="750"/>
                    <a:pt x="2066" y="751"/>
                    <a:pt x="2066" y="751"/>
                  </a:cubicBezTo>
                  <a:cubicBezTo>
                    <a:pt x="2067" y="752"/>
                    <a:pt x="2067" y="754"/>
                    <a:pt x="2068" y="756"/>
                  </a:cubicBezTo>
                  <a:cubicBezTo>
                    <a:pt x="2068" y="757"/>
                    <a:pt x="2069" y="759"/>
                    <a:pt x="2069" y="761"/>
                  </a:cubicBezTo>
                  <a:cubicBezTo>
                    <a:pt x="2070" y="764"/>
                    <a:pt x="2071" y="768"/>
                    <a:pt x="2072" y="772"/>
                  </a:cubicBezTo>
                  <a:cubicBezTo>
                    <a:pt x="2073" y="774"/>
                    <a:pt x="2073" y="775"/>
                    <a:pt x="2074" y="777"/>
                  </a:cubicBezTo>
                  <a:cubicBezTo>
                    <a:pt x="2074" y="778"/>
                    <a:pt x="2074" y="779"/>
                    <a:pt x="2073" y="781"/>
                  </a:cubicBezTo>
                  <a:cubicBezTo>
                    <a:pt x="2073" y="781"/>
                    <a:pt x="2073" y="782"/>
                    <a:pt x="2073" y="782"/>
                  </a:cubicBezTo>
                  <a:cubicBezTo>
                    <a:pt x="2073" y="783"/>
                    <a:pt x="2073" y="784"/>
                    <a:pt x="2073" y="784"/>
                  </a:cubicBezTo>
                  <a:cubicBezTo>
                    <a:pt x="2073" y="785"/>
                    <a:pt x="2072" y="787"/>
                    <a:pt x="2072" y="788"/>
                  </a:cubicBezTo>
                  <a:cubicBezTo>
                    <a:pt x="2072" y="788"/>
                    <a:pt x="2072" y="788"/>
                    <a:pt x="2072" y="789"/>
                  </a:cubicBezTo>
                  <a:cubicBezTo>
                    <a:pt x="2058" y="796"/>
                    <a:pt x="2064" y="806"/>
                    <a:pt x="2060" y="818"/>
                  </a:cubicBezTo>
                  <a:cubicBezTo>
                    <a:pt x="2077" y="813"/>
                    <a:pt x="2079" y="802"/>
                    <a:pt x="2074" y="788"/>
                  </a:cubicBezTo>
                  <a:cubicBezTo>
                    <a:pt x="2074" y="788"/>
                    <a:pt x="2074" y="788"/>
                    <a:pt x="2074" y="788"/>
                  </a:cubicBezTo>
                  <a:cubicBezTo>
                    <a:pt x="2074" y="787"/>
                    <a:pt x="2074" y="786"/>
                    <a:pt x="2074" y="784"/>
                  </a:cubicBezTo>
                  <a:cubicBezTo>
                    <a:pt x="2074" y="784"/>
                    <a:pt x="2074" y="783"/>
                    <a:pt x="2075" y="783"/>
                  </a:cubicBezTo>
                  <a:cubicBezTo>
                    <a:pt x="2075" y="782"/>
                    <a:pt x="2075" y="781"/>
                    <a:pt x="2075" y="781"/>
                  </a:cubicBezTo>
                  <a:cubicBezTo>
                    <a:pt x="2075" y="780"/>
                    <a:pt x="2075" y="780"/>
                    <a:pt x="2075" y="780"/>
                  </a:cubicBezTo>
                  <a:cubicBezTo>
                    <a:pt x="2076" y="781"/>
                    <a:pt x="2076" y="782"/>
                    <a:pt x="2077" y="783"/>
                  </a:cubicBezTo>
                  <a:cubicBezTo>
                    <a:pt x="2079" y="787"/>
                    <a:pt x="2081" y="790"/>
                    <a:pt x="2082" y="792"/>
                  </a:cubicBezTo>
                  <a:cubicBezTo>
                    <a:pt x="2083" y="793"/>
                    <a:pt x="2083" y="793"/>
                    <a:pt x="2083" y="793"/>
                  </a:cubicBezTo>
                  <a:cubicBezTo>
                    <a:pt x="2083" y="793"/>
                    <a:pt x="2084" y="794"/>
                    <a:pt x="2084" y="794"/>
                  </a:cubicBezTo>
                  <a:cubicBezTo>
                    <a:pt x="2084" y="794"/>
                    <a:pt x="2085" y="795"/>
                    <a:pt x="2085" y="795"/>
                  </a:cubicBezTo>
                  <a:cubicBezTo>
                    <a:pt x="2086" y="796"/>
                    <a:pt x="2087" y="797"/>
                    <a:pt x="2088" y="797"/>
                  </a:cubicBezTo>
                  <a:cubicBezTo>
                    <a:pt x="2089" y="798"/>
                    <a:pt x="2089" y="798"/>
                    <a:pt x="2090" y="798"/>
                  </a:cubicBezTo>
                  <a:cubicBezTo>
                    <a:pt x="2090" y="799"/>
                    <a:pt x="2090" y="799"/>
                    <a:pt x="2090" y="799"/>
                  </a:cubicBezTo>
                  <a:cubicBezTo>
                    <a:pt x="2090" y="799"/>
                    <a:pt x="2090" y="798"/>
                    <a:pt x="2089" y="796"/>
                  </a:cubicBezTo>
                  <a:cubicBezTo>
                    <a:pt x="2088" y="796"/>
                    <a:pt x="2088" y="795"/>
                    <a:pt x="2087" y="794"/>
                  </a:cubicBezTo>
                  <a:cubicBezTo>
                    <a:pt x="2087" y="793"/>
                    <a:pt x="2087" y="793"/>
                    <a:pt x="2086" y="792"/>
                  </a:cubicBezTo>
                  <a:cubicBezTo>
                    <a:pt x="2086" y="792"/>
                    <a:pt x="2086" y="791"/>
                    <a:pt x="2086" y="791"/>
                  </a:cubicBezTo>
                  <a:cubicBezTo>
                    <a:pt x="2085" y="791"/>
                    <a:pt x="2085" y="791"/>
                    <a:pt x="2085" y="790"/>
                  </a:cubicBezTo>
                  <a:cubicBezTo>
                    <a:pt x="2085" y="790"/>
                    <a:pt x="2084" y="789"/>
                    <a:pt x="2084" y="789"/>
                  </a:cubicBezTo>
                  <a:cubicBezTo>
                    <a:pt x="2084" y="789"/>
                    <a:pt x="2084" y="789"/>
                    <a:pt x="2084" y="789"/>
                  </a:cubicBezTo>
                  <a:cubicBezTo>
                    <a:pt x="2084" y="789"/>
                    <a:pt x="2084" y="789"/>
                    <a:pt x="2085" y="789"/>
                  </a:cubicBezTo>
                  <a:cubicBezTo>
                    <a:pt x="2085" y="789"/>
                    <a:pt x="2085" y="789"/>
                    <a:pt x="2085" y="789"/>
                  </a:cubicBezTo>
                  <a:cubicBezTo>
                    <a:pt x="2086" y="790"/>
                    <a:pt x="2087" y="790"/>
                    <a:pt x="2088" y="791"/>
                  </a:cubicBezTo>
                  <a:cubicBezTo>
                    <a:pt x="2088" y="791"/>
                    <a:pt x="2089" y="792"/>
                    <a:pt x="2090" y="792"/>
                  </a:cubicBezTo>
                  <a:cubicBezTo>
                    <a:pt x="2091" y="792"/>
                    <a:pt x="2092" y="793"/>
                    <a:pt x="2093" y="793"/>
                  </a:cubicBezTo>
                  <a:cubicBezTo>
                    <a:pt x="2094" y="793"/>
                    <a:pt x="2095" y="794"/>
                    <a:pt x="2095" y="794"/>
                  </a:cubicBezTo>
                  <a:cubicBezTo>
                    <a:pt x="2095" y="794"/>
                    <a:pt x="2095" y="794"/>
                    <a:pt x="2095" y="794"/>
                  </a:cubicBezTo>
                  <a:cubicBezTo>
                    <a:pt x="2095" y="794"/>
                    <a:pt x="2095" y="794"/>
                    <a:pt x="2095" y="794"/>
                  </a:cubicBezTo>
                  <a:cubicBezTo>
                    <a:pt x="2095" y="794"/>
                    <a:pt x="2096" y="794"/>
                    <a:pt x="2096" y="794"/>
                  </a:cubicBezTo>
                  <a:cubicBezTo>
                    <a:pt x="2096" y="798"/>
                    <a:pt x="2103" y="804"/>
                    <a:pt x="2108" y="805"/>
                  </a:cubicBezTo>
                  <a:cubicBezTo>
                    <a:pt x="2115" y="806"/>
                    <a:pt x="2123" y="801"/>
                    <a:pt x="2129" y="798"/>
                  </a:cubicBezTo>
                  <a:cubicBezTo>
                    <a:pt x="2116" y="796"/>
                    <a:pt x="2110" y="784"/>
                    <a:pt x="2097" y="793"/>
                  </a:cubicBezTo>
                  <a:cubicBezTo>
                    <a:pt x="2096" y="792"/>
                    <a:pt x="2095" y="792"/>
                    <a:pt x="2094" y="791"/>
                  </a:cubicBezTo>
                  <a:cubicBezTo>
                    <a:pt x="2093" y="791"/>
                    <a:pt x="2092" y="791"/>
                    <a:pt x="2091" y="790"/>
                  </a:cubicBezTo>
                  <a:cubicBezTo>
                    <a:pt x="2090" y="790"/>
                    <a:pt x="2089" y="789"/>
                    <a:pt x="2088" y="789"/>
                  </a:cubicBezTo>
                  <a:cubicBezTo>
                    <a:pt x="2088" y="788"/>
                    <a:pt x="2087" y="788"/>
                    <a:pt x="2086" y="788"/>
                  </a:cubicBezTo>
                  <a:cubicBezTo>
                    <a:pt x="2086" y="788"/>
                    <a:pt x="2086" y="787"/>
                    <a:pt x="2086" y="787"/>
                  </a:cubicBezTo>
                  <a:cubicBezTo>
                    <a:pt x="2085" y="787"/>
                    <a:pt x="2085" y="787"/>
                    <a:pt x="2085" y="787"/>
                  </a:cubicBezTo>
                  <a:cubicBezTo>
                    <a:pt x="2085" y="787"/>
                    <a:pt x="2084" y="787"/>
                    <a:pt x="2084" y="787"/>
                  </a:cubicBezTo>
                  <a:cubicBezTo>
                    <a:pt x="2083" y="787"/>
                    <a:pt x="2083" y="786"/>
                    <a:pt x="2082" y="786"/>
                  </a:cubicBezTo>
                  <a:cubicBezTo>
                    <a:pt x="2082" y="786"/>
                    <a:pt x="2082" y="786"/>
                    <a:pt x="2082" y="786"/>
                  </a:cubicBezTo>
                  <a:cubicBezTo>
                    <a:pt x="2081" y="785"/>
                    <a:pt x="2080" y="783"/>
                    <a:pt x="2080" y="782"/>
                  </a:cubicBezTo>
                  <a:cubicBezTo>
                    <a:pt x="2079" y="780"/>
                    <a:pt x="2078" y="779"/>
                    <a:pt x="2077" y="777"/>
                  </a:cubicBezTo>
                  <a:cubicBezTo>
                    <a:pt x="2077" y="775"/>
                    <a:pt x="2076" y="773"/>
                    <a:pt x="2075" y="771"/>
                  </a:cubicBezTo>
                  <a:cubicBezTo>
                    <a:pt x="2074" y="767"/>
                    <a:pt x="2073" y="764"/>
                    <a:pt x="2072" y="760"/>
                  </a:cubicBezTo>
                  <a:cubicBezTo>
                    <a:pt x="2072" y="758"/>
                    <a:pt x="2071" y="756"/>
                    <a:pt x="2071" y="755"/>
                  </a:cubicBezTo>
                  <a:cubicBezTo>
                    <a:pt x="2070" y="753"/>
                    <a:pt x="2070" y="751"/>
                    <a:pt x="2069" y="750"/>
                  </a:cubicBezTo>
                  <a:cubicBezTo>
                    <a:pt x="2069" y="750"/>
                    <a:pt x="2069" y="749"/>
                    <a:pt x="2069" y="749"/>
                  </a:cubicBezTo>
                  <a:cubicBezTo>
                    <a:pt x="2069" y="748"/>
                    <a:pt x="2069" y="748"/>
                    <a:pt x="2068" y="748"/>
                  </a:cubicBezTo>
                  <a:cubicBezTo>
                    <a:pt x="2068" y="747"/>
                    <a:pt x="2068" y="747"/>
                    <a:pt x="2067" y="746"/>
                  </a:cubicBezTo>
                  <a:cubicBezTo>
                    <a:pt x="2067" y="746"/>
                    <a:pt x="2067" y="745"/>
                    <a:pt x="2066" y="745"/>
                  </a:cubicBezTo>
                  <a:cubicBezTo>
                    <a:pt x="2066" y="745"/>
                    <a:pt x="2066" y="745"/>
                    <a:pt x="2066" y="745"/>
                  </a:cubicBezTo>
                  <a:cubicBezTo>
                    <a:pt x="2071" y="745"/>
                    <a:pt x="2075" y="745"/>
                    <a:pt x="2079" y="745"/>
                  </a:cubicBezTo>
                  <a:cubicBezTo>
                    <a:pt x="2083" y="745"/>
                    <a:pt x="2087" y="745"/>
                    <a:pt x="2091" y="745"/>
                  </a:cubicBezTo>
                  <a:cubicBezTo>
                    <a:pt x="2094" y="745"/>
                    <a:pt x="2098" y="745"/>
                    <a:pt x="2102" y="744"/>
                  </a:cubicBezTo>
                  <a:cubicBezTo>
                    <a:pt x="2105" y="744"/>
                    <a:pt x="2108" y="744"/>
                    <a:pt x="2112" y="745"/>
                  </a:cubicBezTo>
                  <a:cubicBezTo>
                    <a:pt x="2112" y="745"/>
                    <a:pt x="2113" y="745"/>
                    <a:pt x="2114" y="745"/>
                  </a:cubicBezTo>
                  <a:cubicBezTo>
                    <a:pt x="2114" y="745"/>
                    <a:pt x="2114" y="745"/>
                    <a:pt x="2114" y="745"/>
                  </a:cubicBezTo>
                  <a:cubicBezTo>
                    <a:pt x="2115" y="745"/>
                    <a:pt x="2115" y="745"/>
                    <a:pt x="2115" y="745"/>
                  </a:cubicBezTo>
                  <a:cubicBezTo>
                    <a:pt x="2115" y="745"/>
                    <a:pt x="2115" y="745"/>
                    <a:pt x="2115" y="745"/>
                  </a:cubicBezTo>
                  <a:cubicBezTo>
                    <a:pt x="2115" y="745"/>
                    <a:pt x="2115" y="745"/>
                    <a:pt x="2115" y="745"/>
                  </a:cubicBezTo>
                  <a:cubicBezTo>
                    <a:pt x="2115" y="745"/>
                    <a:pt x="2115" y="745"/>
                    <a:pt x="2115" y="745"/>
                  </a:cubicBezTo>
                  <a:cubicBezTo>
                    <a:pt x="2115" y="745"/>
                    <a:pt x="2116" y="745"/>
                    <a:pt x="2116" y="745"/>
                  </a:cubicBezTo>
                  <a:cubicBezTo>
                    <a:pt x="2116" y="746"/>
                    <a:pt x="2117" y="746"/>
                    <a:pt x="2117" y="746"/>
                  </a:cubicBezTo>
                  <a:cubicBezTo>
                    <a:pt x="2117" y="746"/>
                    <a:pt x="2118" y="746"/>
                    <a:pt x="2118" y="746"/>
                  </a:cubicBezTo>
                  <a:cubicBezTo>
                    <a:pt x="2119" y="746"/>
                    <a:pt x="2119" y="747"/>
                    <a:pt x="2120" y="747"/>
                  </a:cubicBezTo>
                  <a:cubicBezTo>
                    <a:pt x="2121" y="748"/>
                    <a:pt x="2123" y="748"/>
                    <a:pt x="2124" y="749"/>
                  </a:cubicBezTo>
                  <a:cubicBezTo>
                    <a:pt x="2125" y="750"/>
                    <a:pt x="2127" y="750"/>
                    <a:pt x="2128" y="751"/>
                  </a:cubicBezTo>
                  <a:cubicBezTo>
                    <a:pt x="2130" y="752"/>
                    <a:pt x="2133" y="753"/>
                    <a:pt x="2135" y="754"/>
                  </a:cubicBezTo>
                  <a:cubicBezTo>
                    <a:pt x="2135" y="754"/>
                    <a:pt x="2135" y="754"/>
                    <a:pt x="2136" y="754"/>
                  </a:cubicBezTo>
                  <a:cubicBezTo>
                    <a:pt x="2136" y="754"/>
                    <a:pt x="2136" y="755"/>
                    <a:pt x="2137" y="755"/>
                  </a:cubicBezTo>
                  <a:cubicBezTo>
                    <a:pt x="2137" y="755"/>
                    <a:pt x="2138" y="756"/>
                    <a:pt x="2138" y="756"/>
                  </a:cubicBezTo>
                  <a:cubicBezTo>
                    <a:pt x="2139" y="757"/>
                    <a:pt x="2139" y="757"/>
                    <a:pt x="2140" y="758"/>
                  </a:cubicBezTo>
                  <a:cubicBezTo>
                    <a:pt x="2141" y="759"/>
                    <a:pt x="2142" y="760"/>
                    <a:pt x="2143" y="761"/>
                  </a:cubicBezTo>
                  <a:cubicBezTo>
                    <a:pt x="2144" y="762"/>
                    <a:pt x="2145" y="763"/>
                    <a:pt x="2146" y="764"/>
                  </a:cubicBezTo>
                  <a:cubicBezTo>
                    <a:pt x="2146" y="765"/>
                    <a:pt x="2147" y="766"/>
                    <a:pt x="2148" y="768"/>
                  </a:cubicBezTo>
                  <a:cubicBezTo>
                    <a:pt x="2149" y="769"/>
                    <a:pt x="2150" y="770"/>
                    <a:pt x="2150" y="771"/>
                  </a:cubicBezTo>
                  <a:cubicBezTo>
                    <a:pt x="2150" y="771"/>
                    <a:pt x="2150" y="771"/>
                    <a:pt x="2150" y="771"/>
                  </a:cubicBezTo>
                  <a:cubicBezTo>
                    <a:pt x="2139" y="790"/>
                    <a:pt x="2154" y="797"/>
                    <a:pt x="2172" y="799"/>
                  </a:cubicBezTo>
                  <a:cubicBezTo>
                    <a:pt x="2162" y="787"/>
                    <a:pt x="2171" y="775"/>
                    <a:pt x="2152" y="769"/>
                  </a:cubicBezTo>
                  <a:cubicBezTo>
                    <a:pt x="2151" y="768"/>
                    <a:pt x="2151" y="767"/>
                    <a:pt x="2150" y="766"/>
                  </a:cubicBezTo>
                  <a:cubicBezTo>
                    <a:pt x="2150" y="765"/>
                    <a:pt x="2149" y="764"/>
                    <a:pt x="2148" y="762"/>
                  </a:cubicBezTo>
                  <a:cubicBezTo>
                    <a:pt x="2147" y="761"/>
                    <a:pt x="2146" y="760"/>
                    <a:pt x="2145" y="759"/>
                  </a:cubicBezTo>
                  <a:cubicBezTo>
                    <a:pt x="2144" y="758"/>
                    <a:pt x="2143" y="758"/>
                    <a:pt x="2143" y="757"/>
                  </a:cubicBezTo>
                  <a:cubicBezTo>
                    <a:pt x="2144" y="758"/>
                    <a:pt x="2146" y="758"/>
                    <a:pt x="2147" y="759"/>
                  </a:cubicBezTo>
                  <a:cubicBezTo>
                    <a:pt x="2149" y="759"/>
                    <a:pt x="2151" y="759"/>
                    <a:pt x="2152" y="760"/>
                  </a:cubicBezTo>
                  <a:cubicBezTo>
                    <a:pt x="2153" y="760"/>
                    <a:pt x="2155" y="760"/>
                    <a:pt x="2156" y="760"/>
                  </a:cubicBezTo>
                  <a:cubicBezTo>
                    <a:pt x="2158" y="760"/>
                    <a:pt x="2159" y="760"/>
                    <a:pt x="2159" y="760"/>
                  </a:cubicBezTo>
                  <a:cubicBezTo>
                    <a:pt x="2159" y="760"/>
                    <a:pt x="2158" y="760"/>
                    <a:pt x="2156" y="760"/>
                  </a:cubicBezTo>
                  <a:cubicBezTo>
                    <a:pt x="2155" y="759"/>
                    <a:pt x="2154" y="759"/>
                    <a:pt x="2152" y="759"/>
                  </a:cubicBezTo>
                  <a:cubicBezTo>
                    <a:pt x="2151" y="758"/>
                    <a:pt x="2150" y="758"/>
                    <a:pt x="2148" y="757"/>
                  </a:cubicBezTo>
                  <a:cubicBezTo>
                    <a:pt x="2145" y="756"/>
                    <a:pt x="2141" y="753"/>
                    <a:pt x="2137" y="751"/>
                  </a:cubicBezTo>
                  <a:cubicBezTo>
                    <a:pt x="2135" y="750"/>
                    <a:pt x="2132" y="748"/>
                    <a:pt x="2130" y="747"/>
                  </a:cubicBezTo>
                  <a:cubicBezTo>
                    <a:pt x="2129" y="746"/>
                    <a:pt x="2127" y="745"/>
                    <a:pt x="2126" y="745"/>
                  </a:cubicBezTo>
                  <a:cubicBezTo>
                    <a:pt x="2125" y="744"/>
                    <a:pt x="2123" y="744"/>
                    <a:pt x="2122" y="743"/>
                  </a:cubicBezTo>
                  <a:cubicBezTo>
                    <a:pt x="2121" y="743"/>
                    <a:pt x="2121" y="742"/>
                    <a:pt x="2120" y="742"/>
                  </a:cubicBezTo>
                  <a:cubicBezTo>
                    <a:pt x="2119" y="742"/>
                    <a:pt x="2119" y="742"/>
                    <a:pt x="2118" y="742"/>
                  </a:cubicBezTo>
                  <a:cubicBezTo>
                    <a:pt x="2118" y="741"/>
                    <a:pt x="2118" y="741"/>
                    <a:pt x="2117" y="741"/>
                  </a:cubicBezTo>
                  <a:cubicBezTo>
                    <a:pt x="2117" y="741"/>
                    <a:pt x="2116" y="741"/>
                    <a:pt x="2116" y="741"/>
                  </a:cubicBezTo>
                  <a:cubicBezTo>
                    <a:pt x="2116" y="741"/>
                    <a:pt x="2116" y="741"/>
                    <a:pt x="2116" y="741"/>
                  </a:cubicBezTo>
                  <a:cubicBezTo>
                    <a:pt x="2115" y="741"/>
                    <a:pt x="2116" y="741"/>
                    <a:pt x="2116" y="741"/>
                  </a:cubicBezTo>
                  <a:cubicBezTo>
                    <a:pt x="2115" y="741"/>
                    <a:pt x="2115" y="741"/>
                    <a:pt x="2115" y="741"/>
                  </a:cubicBezTo>
                  <a:cubicBezTo>
                    <a:pt x="2115" y="741"/>
                    <a:pt x="2115" y="741"/>
                    <a:pt x="2115" y="741"/>
                  </a:cubicBezTo>
                  <a:cubicBezTo>
                    <a:pt x="2115" y="741"/>
                    <a:pt x="2115" y="741"/>
                    <a:pt x="2115" y="741"/>
                  </a:cubicBezTo>
                  <a:cubicBezTo>
                    <a:pt x="2114" y="740"/>
                    <a:pt x="2113" y="740"/>
                    <a:pt x="2112" y="740"/>
                  </a:cubicBezTo>
                  <a:cubicBezTo>
                    <a:pt x="2111" y="740"/>
                    <a:pt x="2110" y="740"/>
                    <a:pt x="2109" y="740"/>
                  </a:cubicBezTo>
                  <a:cubicBezTo>
                    <a:pt x="2109" y="740"/>
                    <a:pt x="2109" y="740"/>
                    <a:pt x="2110" y="740"/>
                  </a:cubicBezTo>
                  <a:cubicBezTo>
                    <a:pt x="2111" y="739"/>
                    <a:pt x="2112" y="738"/>
                    <a:pt x="2114" y="737"/>
                  </a:cubicBezTo>
                  <a:cubicBezTo>
                    <a:pt x="2114" y="737"/>
                    <a:pt x="2115" y="736"/>
                    <a:pt x="2115" y="736"/>
                  </a:cubicBezTo>
                  <a:cubicBezTo>
                    <a:pt x="2115" y="735"/>
                    <a:pt x="2116" y="735"/>
                    <a:pt x="2116" y="735"/>
                  </a:cubicBezTo>
                  <a:cubicBezTo>
                    <a:pt x="2117" y="734"/>
                    <a:pt x="2117" y="734"/>
                    <a:pt x="2117" y="733"/>
                  </a:cubicBezTo>
                  <a:cubicBezTo>
                    <a:pt x="2118" y="733"/>
                    <a:pt x="2118" y="732"/>
                    <a:pt x="2118" y="732"/>
                  </a:cubicBezTo>
                  <a:cubicBezTo>
                    <a:pt x="2119" y="731"/>
                    <a:pt x="2119" y="729"/>
                    <a:pt x="2120" y="728"/>
                  </a:cubicBezTo>
                  <a:cubicBezTo>
                    <a:pt x="2120" y="728"/>
                    <a:pt x="2120" y="727"/>
                    <a:pt x="2120" y="727"/>
                  </a:cubicBezTo>
                  <a:cubicBezTo>
                    <a:pt x="2120" y="727"/>
                    <a:pt x="2120" y="727"/>
                    <a:pt x="2120" y="726"/>
                  </a:cubicBezTo>
                  <a:cubicBezTo>
                    <a:pt x="2121" y="726"/>
                    <a:pt x="2121" y="725"/>
                    <a:pt x="2121" y="725"/>
                  </a:cubicBezTo>
                  <a:cubicBezTo>
                    <a:pt x="2121" y="725"/>
                    <a:pt x="2121" y="724"/>
                    <a:pt x="2121" y="724"/>
                  </a:cubicBezTo>
                  <a:cubicBezTo>
                    <a:pt x="2121" y="721"/>
                    <a:pt x="2121" y="718"/>
                    <a:pt x="2121" y="715"/>
                  </a:cubicBezTo>
                  <a:cubicBezTo>
                    <a:pt x="2121" y="714"/>
                    <a:pt x="2121" y="713"/>
                    <a:pt x="2121" y="711"/>
                  </a:cubicBezTo>
                  <a:cubicBezTo>
                    <a:pt x="2121" y="711"/>
                    <a:pt x="2121" y="710"/>
                    <a:pt x="2122" y="710"/>
                  </a:cubicBezTo>
                  <a:cubicBezTo>
                    <a:pt x="2122" y="709"/>
                    <a:pt x="2122" y="709"/>
                    <a:pt x="2122" y="709"/>
                  </a:cubicBezTo>
                  <a:cubicBezTo>
                    <a:pt x="2122" y="709"/>
                    <a:pt x="2122" y="709"/>
                    <a:pt x="2122" y="709"/>
                  </a:cubicBezTo>
                  <a:cubicBezTo>
                    <a:pt x="2122" y="708"/>
                    <a:pt x="2122" y="708"/>
                    <a:pt x="2122" y="708"/>
                  </a:cubicBezTo>
                  <a:cubicBezTo>
                    <a:pt x="2123" y="708"/>
                    <a:pt x="2123" y="708"/>
                    <a:pt x="2123" y="708"/>
                  </a:cubicBezTo>
                  <a:cubicBezTo>
                    <a:pt x="2124" y="705"/>
                    <a:pt x="2126" y="703"/>
                    <a:pt x="2129" y="701"/>
                  </a:cubicBezTo>
                  <a:cubicBezTo>
                    <a:pt x="2131" y="700"/>
                    <a:pt x="2134" y="698"/>
                    <a:pt x="2136" y="696"/>
                  </a:cubicBezTo>
                  <a:cubicBezTo>
                    <a:pt x="2139" y="694"/>
                    <a:pt x="2141" y="692"/>
                    <a:pt x="2143" y="690"/>
                  </a:cubicBezTo>
                  <a:cubicBezTo>
                    <a:pt x="2145" y="688"/>
                    <a:pt x="2146" y="687"/>
                    <a:pt x="2148" y="686"/>
                  </a:cubicBezTo>
                  <a:cubicBezTo>
                    <a:pt x="2148" y="686"/>
                    <a:pt x="2148" y="685"/>
                    <a:pt x="2149" y="685"/>
                  </a:cubicBezTo>
                  <a:cubicBezTo>
                    <a:pt x="2149" y="685"/>
                    <a:pt x="2149" y="685"/>
                    <a:pt x="2150" y="685"/>
                  </a:cubicBezTo>
                  <a:cubicBezTo>
                    <a:pt x="2150" y="685"/>
                    <a:pt x="2150" y="685"/>
                    <a:pt x="2150" y="685"/>
                  </a:cubicBezTo>
                  <a:cubicBezTo>
                    <a:pt x="2150" y="685"/>
                    <a:pt x="2151" y="685"/>
                    <a:pt x="2151" y="685"/>
                  </a:cubicBezTo>
                  <a:cubicBezTo>
                    <a:pt x="2151" y="684"/>
                    <a:pt x="2152" y="684"/>
                    <a:pt x="2152" y="684"/>
                  </a:cubicBezTo>
                  <a:cubicBezTo>
                    <a:pt x="2153" y="684"/>
                    <a:pt x="2153" y="684"/>
                    <a:pt x="2154" y="683"/>
                  </a:cubicBezTo>
                  <a:cubicBezTo>
                    <a:pt x="2154" y="683"/>
                    <a:pt x="2155" y="683"/>
                    <a:pt x="2155" y="683"/>
                  </a:cubicBezTo>
                  <a:cubicBezTo>
                    <a:pt x="2156" y="683"/>
                    <a:pt x="2156" y="683"/>
                    <a:pt x="2157" y="682"/>
                  </a:cubicBezTo>
                  <a:cubicBezTo>
                    <a:pt x="2158" y="682"/>
                    <a:pt x="2159" y="682"/>
                    <a:pt x="2160" y="682"/>
                  </a:cubicBezTo>
                  <a:cubicBezTo>
                    <a:pt x="2162" y="681"/>
                    <a:pt x="2163" y="681"/>
                    <a:pt x="2164" y="681"/>
                  </a:cubicBezTo>
                  <a:cubicBezTo>
                    <a:pt x="2165" y="681"/>
                    <a:pt x="2166" y="681"/>
                    <a:pt x="2168" y="681"/>
                  </a:cubicBezTo>
                  <a:cubicBezTo>
                    <a:pt x="2168" y="681"/>
                    <a:pt x="2168" y="681"/>
                    <a:pt x="2168" y="681"/>
                  </a:cubicBezTo>
                  <a:cubicBezTo>
                    <a:pt x="2167" y="681"/>
                    <a:pt x="2166" y="681"/>
                    <a:pt x="2165" y="681"/>
                  </a:cubicBezTo>
                  <a:cubicBezTo>
                    <a:pt x="2170" y="700"/>
                    <a:pt x="2194" y="689"/>
                    <a:pt x="2204" y="680"/>
                  </a:cubicBezTo>
                  <a:cubicBezTo>
                    <a:pt x="2196" y="680"/>
                    <a:pt x="2168" y="662"/>
                    <a:pt x="2165" y="679"/>
                  </a:cubicBezTo>
                  <a:cubicBezTo>
                    <a:pt x="2165" y="679"/>
                    <a:pt x="2164" y="679"/>
                    <a:pt x="2164" y="679"/>
                  </a:cubicBezTo>
                  <a:cubicBezTo>
                    <a:pt x="2163" y="679"/>
                    <a:pt x="2161" y="679"/>
                    <a:pt x="2160" y="680"/>
                  </a:cubicBezTo>
                  <a:cubicBezTo>
                    <a:pt x="2159" y="680"/>
                    <a:pt x="2158" y="680"/>
                    <a:pt x="2156" y="680"/>
                  </a:cubicBezTo>
                  <a:cubicBezTo>
                    <a:pt x="2156" y="681"/>
                    <a:pt x="2155" y="681"/>
                    <a:pt x="2155" y="681"/>
                  </a:cubicBezTo>
                  <a:cubicBezTo>
                    <a:pt x="2154" y="681"/>
                    <a:pt x="2154" y="681"/>
                    <a:pt x="2153" y="681"/>
                  </a:cubicBezTo>
                  <a:cubicBezTo>
                    <a:pt x="2153" y="682"/>
                    <a:pt x="2152" y="682"/>
                    <a:pt x="2152" y="682"/>
                  </a:cubicBezTo>
                  <a:cubicBezTo>
                    <a:pt x="2151" y="682"/>
                    <a:pt x="2151" y="682"/>
                    <a:pt x="2151" y="682"/>
                  </a:cubicBezTo>
                  <a:cubicBezTo>
                    <a:pt x="2152" y="681"/>
                    <a:pt x="2153" y="680"/>
                    <a:pt x="2155" y="678"/>
                  </a:cubicBezTo>
                  <a:cubicBezTo>
                    <a:pt x="2155" y="678"/>
                    <a:pt x="2155" y="678"/>
                    <a:pt x="2156" y="677"/>
                  </a:cubicBezTo>
                  <a:cubicBezTo>
                    <a:pt x="2156" y="677"/>
                    <a:pt x="2157" y="676"/>
                    <a:pt x="2157" y="676"/>
                  </a:cubicBezTo>
                  <a:cubicBezTo>
                    <a:pt x="2158" y="675"/>
                    <a:pt x="2158" y="674"/>
                    <a:pt x="2159" y="674"/>
                  </a:cubicBezTo>
                  <a:cubicBezTo>
                    <a:pt x="2160" y="672"/>
                    <a:pt x="2161" y="671"/>
                    <a:pt x="2162" y="670"/>
                  </a:cubicBezTo>
                  <a:cubicBezTo>
                    <a:pt x="2162" y="669"/>
                    <a:pt x="2163" y="669"/>
                    <a:pt x="2163" y="668"/>
                  </a:cubicBezTo>
                  <a:cubicBezTo>
                    <a:pt x="2163" y="668"/>
                    <a:pt x="2163" y="667"/>
                    <a:pt x="2163" y="667"/>
                  </a:cubicBezTo>
                  <a:cubicBezTo>
                    <a:pt x="2163" y="667"/>
                    <a:pt x="2163" y="667"/>
                    <a:pt x="2163" y="667"/>
                  </a:cubicBezTo>
                  <a:cubicBezTo>
                    <a:pt x="2163" y="667"/>
                    <a:pt x="2163" y="667"/>
                    <a:pt x="2163" y="667"/>
                  </a:cubicBezTo>
                  <a:cubicBezTo>
                    <a:pt x="2163" y="667"/>
                    <a:pt x="2163" y="667"/>
                    <a:pt x="2163" y="667"/>
                  </a:cubicBezTo>
                  <a:cubicBezTo>
                    <a:pt x="2163" y="667"/>
                    <a:pt x="2163" y="667"/>
                    <a:pt x="2162" y="667"/>
                  </a:cubicBezTo>
                  <a:cubicBezTo>
                    <a:pt x="2162" y="667"/>
                    <a:pt x="2162" y="667"/>
                    <a:pt x="2162" y="667"/>
                  </a:cubicBezTo>
                  <a:cubicBezTo>
                    <a:pt x="2162" y="667"/>
                    <a:pt x="2161" y="667"/>
                    <a:pt x="2161" y="667"/>
                  </a:cubicBezTo>
                  <a:cubicBezTo>
                    <a:pt x="2161" y="668"/>
                    <a:pt x="2162" y="668"/>
                    <a:pt x="2162" y="668"/>
                  </a:cubicBezTo>
                  <a:cubicBezTo>
                    <a:pt x="2162" y="668"/>
                    <a:pt x="2161"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7"/>
                    <a:pt x="2162" y="667"/>
                  </a:cubicBezTo>
                  <a:cubicBezTo>
                    <a:pt x="2162" y="667"/>
                    <a:pt x="2162" y="668"/>
                    <a:pt x="2162" y="668"/>
                  </a:cubicBezTo>
                  <a:cubicBezTo>
                    <a:pt x="2162" y="668"/>
                    <a:pt x="2162" y="668"/>
                    <a:pt x="2161" y="669"/>
                  </a:cubicBezTo>
                  <a:cubicBezTo>
                    <a:pt x="2160" y="670"/>
                    <a:pt x="2159" y="671"/>
                    <a:pt x="2157" y="672"/>
                  </a:cubicBezTo>
                  <a:cubicBezTo>
                    <a:pt x="2156" y="673"/>
                    <a:pt x="2156" y="673"/>
                    <a:pt x="2155" y="674"/>
                  </a:cubicBezTo>
                  <a:cubicBezTo>
                    <a:pt x="2154" y="674"/>
                    <a:pt x="2154" y="675"/>
                    <a:pt x="2154" y="675"/>
                  </a:cubicBezTo>
                  <a:cubicBezTo>
                    <a:pt x="2153" y="675"/>
                    <a:pt x="2153" y="676"/>
                    <a:pt x="2152" y="676"/>
                  </a:cubicBezTo>
                  <a:cubicBezTo>
                    <a:pt x="2149" y="680"/>
                    <a:pt x="2145" y="684"/>
                    <a:pt x="2141" y="688"/>
                  </a:cubicBezTo>
                  <a:cubicBezTo>
                    <a:pt x="2139" y="690"/>
                    <a:pt x="2137" y="691"/>
                    <a:pt x="2134" y="693"/>
                  </a:cubicBezTo>
                  <a:cubicBezTo>
                    <a:pt x="2133" y="694"/>
                    <a:pt x="2133" y="695"/>
                    <a:pt x="2132" y="695"/>
                  </a:cubicBezTo>
                  <a:cubicBezTo>
                    <a:pt x="2132" y="695"/>
                    <a:pt x="2132" y="695"/>
                    <a:pt x="2132" y="694"/>
                  </a:cubicBezTo>
                  <a:cubicBezTo>
                    <a:pt x="2132" y="694"/>
                    <a:pt x="2133" y="693"/>
                    <a:pt x="2133" y="692"/>
                  </a:cubicBezTo>
                  <a:cubicBezTo>
                    <a:pt x="2133" y="691"/>
                    <a:pt x="2133" y="690"/>
                    <a:pt x="2134" y="689"/>
                  </a:cubicBezTo>
                  <a:cubicBezTo>
                    <a:pt x="2134" y="688"/>
                    <a:pt x="2134" y="687"/>
                    <a:pt x="2134" y="686"/>
                  </a:cubicBezTo>
                  <a:cubicBezTo>
                    <a:pt x="2134" y="686"/>
                    <a:pt x="2134" y="686"/>
                    <a:pt x="2134" y="685"/>
                  </a:cubicBezTo>
                  <a:cubicBezTo>
                    <a:pt x="2135" y="686"/>
                    <a:pt x="2135" y="686"/>
                    <a:pt x="2135" y="686"/>
                  </a:cubicBezTo>
                  <a:cubicBezTo>
                    <a:pt x="2143" y="673"/>
                    <a:pt x="2139" y="662"/>
                    <a:pt x="2135" y="649"/>
                  </a:cubicBezTo>
                  <a:cubicBezTo>
                    <a:pt x="2125" y="659"/>
                    <a:pt x="2127" y="671"/>
                    <a:pt x="2132" y="683"/>
                  </a:cubicBezTo>
                  <a:cubicBezTo>
                    <a:pt x="2132" y="684"/>
                    <a:pt x="2132" y="685"/>
                    <a:pt x="2132" y="685"/>
                  </a:cubicBezTo>
                  <a:cubicBezTo>
                    <a:pt x="2132" y="686"/>
                    <a:pt x="2131" y="687"/>
                    <a:pt x="2131" y="688"/>
                  </a:cubicBezTo>
                  <a:cubicBezTo>
                    <a:pt x="2131" y="689"/>
                    <a:pt x="2131" y="690"/>
                    <a:pt x="2130" y="691"/>
                  </a:cubicBezTo>
                  <a:cubicBezTo>
                    <a:pt x="2130" y="692"/>
                    <a:pt x="2130" y="693"/>
                    <a:pt x="2130" y="694"/>
                  </a:cubicBezTo>
                  <a:cubicBezTo>
                    <a:pt x="2129" y="694"/>
                    <a:pt x="2129" y="695"/>
                    <a:pt x="2129" y="696"/>
                  </a:cubicBezTo>
                  <a:cubicBezTo>
                    <a:pt x="2129" y="696"/>
                    <a:pt x="2129" y="696"/>
                    <a:pt x="2128" y="696"/>
                  </a:cubicBezTo>
                  <a:cubicBezTo>
                    <a:pt x="2128" y="697"/>
                    <a:pt x="2128" y="697"/>
                    <a:pt x="2128" y="697"/>
                  </a:cubicBezTo>
                  <a:cubicBezTo>
                    <a:pt x="2128" y="697"/>
                    <a:pt x="2128" y="697"/>
                    <a:pt x="2128" y="698"/>
                  </a:cubicBezTo>
                  <a:cubicBezTo>
                    <a:pt x="2128" y="698"/>
                    <a:pt x="2127" y="699"/>
                    <a:pt x="2127" y="699"/>
                  </a:cubicBezTo>
                  <a:cubicBezTo>
                    <a:pt x="2124" y="701"/>
                    <a:pt x="2122" y="703"/>
                    <a:pt x="2120" y="706"/>
                  </a:cubicBezTo>
                  <a:cubicBezTo>
                    <a:pt x="2120" y="706"/>
                    <a:pt x="2120" y="706"/>
                    <a:pt x="2119" y="707"/>
                  </a:cubicBezTo>
                  <a:cubicBezTo>
                    <a:pt x="2119" y="707"/>
                    <a:pt x="2119" y="707"/>
                    <a:pt x="2119" y="707"/>
                  </a:cubicBezTo>
                  <a:cubicBezTo>
                    <a:pt x="2119" y="707"/>
                    <a:pt x="2119" y="708"/>
                    <a:pt x="2119" y="708"/>
                  </a:cubicBezTo>
                  <a:cubicBezTo>
                    <a:pt x="2119" y="708"/>
                    <a:pt x="2119" y="708"/>
                    <a:pt x="2119" y="708"/>
                  </a:cubicBezTo>
                  <a:cubicBezTo>
                    <a:pt x="2118" y="709"/>
                    <a:pt x="2118" y="710"/>
                    <a:pt x="2118" y="711"/>
                  </a:cubicBezTo>
                  <a:cubicBezTo>
                    <a:pt x="2118" y="712"/>
                    <a:pt x="2118" y="714"/>
                    <a:pt x="2118" y="716"/>
                  </a:cubicBezTo>
                  <a:cubicBezTo>
                    <a:pt x="2118" y="719"/>
                    <a:pt x="2118" y="721"/>
                    <a:pt x="2118" y="724"/>
                  </a:cubicBezTo>
                  <a:cubicBezTo>
                    <a:pt x="2118" y="724"/>
                    <a:pt x="2118" y="724"/>
                    <a:pt x="2118" y="725"/>
                  </a:cubicBezTo>
                  <a:cubicBezTo>
                    <a:pt x="2117" y="725"/>
                    <a:pt x="2117" y="725"/>
                    <a:pt x="2117" y="726"/>
                  </a:cubicBezTo>
                  <a:cubicBezTo>
                    <a:pt x="2117" y="726"/>
                    <a:pt x="2117" y="726"/>
                    <a:pt x="2117" y="726"/>
                  </a:cubicBezTo>
                  <a:cubicBezTo>
                    <a:pt x="2117" y="727"/>
                    <a:pt x="2117" y="727"/>
                    <a:pt x="2117" y="727"/>
                  </a:cubicBezTo>
                  <a:cubicBezTo>
                    <a:pt x="2117" y="728"/>
                    <a:pt x="2116" y="729"/>
                    <a:pt x="2115" y="730"/>
                  </a:cubicBezTo>
                  <a:cubicBezTo>
                    <a:pt x="2115" y="731"/>
                    <a:pt x="2114" y="732"/>
                    <a:pt x="2114" y="733"/>
                  </a:cubicBezTo>
                  <a:cubicBezTo>
                    <a:pt x="2113" y="733"/>
                    <a:pt x="2113" y="734"/>
                    <a:pt x="2113" y="734"/>
                  </a:cubicBezTo>
                  <a:cubicBezTo>
                    <a:pt x="2113" y="734"/>
                    <a:pt x="2112" y="735"/>
                    <a:pt x="2112" y="735"/>
                  </a:cubicBezTo>
                  <a:cubicBezTo>
                    <a:pt x="2111" y="737"/>
                    <a:pt x="2110" y="738"/>
                    <a:pt x="2109" y="739"/>
                  </a:cubicBezTo>
                  <a:cubicBezTo>
                    <a:pt x="2108" y="739"/>
                    <a:pt x="2108" y="740"/>
                    <a:pt x="2108" y="740"/>
                  </a:cubicBezTo>
                  <a:cubicBezTo>
                    <a:pt x="2106" y="740"/>
                    <a:pt x="2104" y="740"/>
                    <a:pt x="2101" y="740"/>
                  </a:cubicBezTo>
                  <a:cubicBezTo>
                    <a:pt x="2098" y="740"/>
                    <a:pt x="2094" y="740"/>
                    <a:pt x="2091" y="741"/>
                  </a:cubicBezTo>
                  <a:cubicBezTo>
                    <a:pt x="2087" y="741"/>
                    <a:pt x="2083" y="741"/>
                    <a:pt x="2079" y="741"/>
                  </a:cubicBezTo>
                  <a:cubicBezTo>
                    <a:pt x="2072" y="741"/>
                    <a:pt x="2064" y="740"/>
                    <a:pt x="2056" y="739"/>
                  </a:cubicBezTo>
                  <a:cubicBezTo>
                    <a:pt x="2052" y="738"/>
                    <a:pt x="2048" y="737"/>
                    <a:pt x="2044" y="736"/>
                  </a:cubicBezTo>
                  <a:cubicBezTo>
                    <a:pt x="2043" y="736"/>
                    <a:pt x="2042" y="736"/>
                    <a:pt x="2041" y="736"/>
                  </a:cubicBezTo>
                  <a:cubicBezTo>
                    <a:pt x="2040" y="736"/>
                    <a:pt x="2039" y="736"/>
                    <a:pt x="2038" y="736"/>
                  </a:cubicBezTo>
                  <a:cubicBezTo>
                    <a:pt x="2035" y="736"/>
                    <a:pt x="2033" y="736"/>
                    <a:pt x="2031" y="736"/>
                  </a:cubicBezTo>
                  <a:cubicBezTo>
                    <a:pt x="2027" y="736"/>
                    <a:pt x="2023" y="737"/>
                    <a:pt x="2019" y="738"/>
                  </a:cubicBezTo>
                  <a:cubicBezTo>
                    <a:pt x="2016" y="739"/>
                    <a:pt x="2013" y="740"/>
                    <a:pt x="2010" y="741"/>
                  </a:cubicBezTo>
                  <a:cubicBezTo>
                    <a:pt x="2011" y="740"/>
                    <a:pt x="2012" y="740"/>
                    <a:pt x="2014" y="739"/>
                  </a:cubicBezTo>
                  <a:cubicBezTo>
                    <a:pt x="2014" y="739"/>
                    <a:pt x="2015" y="738"/>
                    <a:pt x="2015" y="738"/>
                  </a:cubicBezTo>
                  <a:cubicBezTo>
                    <a:pt x="2016" y="738"/>
                    <a:pt x="2016" y="737"/>
                    <a:pt x="2017" y="737"/>
                  </a:cubicBezTo>
                  <a:cubicBezTo>
                    <a:pt x="2017" y="737"/>
                    <a:pt x="2018" y="736"/>
                    <a:pt x="2018" y="736"/>
                  </a:cubicBezTo>
                  <a:cubicBezTo>
                    <a:pt x="2019" y="735"/>
                    <a:pt x="2019" y="735"/>
                    <a:pt x="2020" y="734"/>
                  </a:cubicBezTo>
                  <a:cubicBezTo>
                    <a:pt x="2022" y="732"/>
                    <a:pt x="2023" y="730"/>
                    <a:pt x="2024" y="726"/>
                  </a:cubicBezTo>
                  <a:cubicBezTo>
                    <a:pt x="2024" y="726"/>
                    <a:pt x="2025" y="726"/>
                    <a:pt x="2025" y="725"/>
                  </a:cubicBezTo>
                  <a:cubicBezTo>
                    <a:pt x="2025" y="725"/>
                    <a:pt x="2025" y="724"/>
                    <a:pt x="2025" y="724"/>
                  </a:cubicBezTo>
                  <a:cubicBezTo>
                    <a:pt x="2025" y="723"/>
                    <a:pt x="2025" y="723"/>
                    <a:pt x="2025" y="723"/>
                  </a:cubicBezTo>
                  <a:cubicBezTo>
                    <a:pt x="2025" y="723"/>
                    <a:pt x="2025" y="723"/>
                    <a:pt x="2025" y="723"/>
                  </a:cubicBezTo>
                  <a:cubicBezTo>
                    <a:pt x="2025" y="722"/>
                    <a:pt x="2025" y="722"/>
                    <a:pt x="2025" y="721"/>
                  </a:cubicBezTo>
                  <a:cubicBezTo>
                    <a:pt x="2025" y="720"/>
                    <a:pt x="2025" y="718"/>
                    <a:pt x="2025" y="716"/>
                  </a:cubicBezTo>
                  <a:cubicBezTo>
                    <a:pt x="2025" y="716"/>
                    <a:pt x="2024" y="715"/>
                    <a:pt x="2024" y="714"/>
                  </a:cubicBezTo>
                  <a:cubicBezTo>
                    <a:pt x="2024" y="713"/>
                    <a:pt x="2024" y="712"/>
                    <a:pt x="2024" y="711"/>
                  </a:cubicBezTo>
                  <a:cubicBezTo>
                    <a:pt x="2024" y="711"/>
                    <a:pt x="2024" y="710"/>
                    <a:pt x="2024" y="709"/>
                  </a:cubicBezTo>
                  <a:cubicBezTo>
                    <a:pt x="2024" y="708"/>
                    <a:pt x="2024" y="707"/>
                    <a:pt x="2024" y="706"/>
                  </a:cubicBezTo>
                  <a:cubicBezTo>
                    <a:pt x="2024" y="706"/>
                    <a:pt x="2024" y="705"/>
                    <a:pt x="2024" y="705"/>
                  </a:cubicBezTo>
                  <a:cubicBezTo>
                    <a:pt x="2024" y="705"/>
                    <a:pt x="2024" y="705"/>
                    <a:pt x="2024" y="705"/>
                  </a:cubicBezTo>
                  <a:cubicBezTo>
                    <a:pt x="2024" y="704"/>
                    <a:pt x="2025" y="704"/>
                    <a:pt x="2025" y="704"/>
                  </a:cubicBezTo>
                  <a:cubicBezTo>
                    <a:pt x="2025" y="704"/>
                    <a:pt x="2025" y="704"/>
                    <a:pt x="2026" y="704"/>
                  </a:cubicBezTo>
                  <a:cubicBezTo>
                    <a:pt x="2026" y="703"/>
                    <a:pt x="2026" y="703"/>
                    <a:pt x="2026" y="703"/>
                  </a:cubicBezTo>
                  <a:cubicBezTo>
                    <a:pt x="2026" y="703"/>
                    <a:pt x="2027" y="703"/>
                    <a:pt x="2027" y="702"/>
                  </a:cubicBezTo>
                  <a:cubicBezTo>
                    <a:pt x="2027" y="702"/>
                    <a:pt x="2028" y="702"/>
                    <a:pt x="2028" y="701"/>
                  </a:cubicBezTo>
                  <a:cubicBezTo>
                    <a:pt x="2028" y="701"/>
                    <a:pt x="2028" y="701"/>
                    <a:pt x="2029" y="701"/>
                  </a:cubicBezTo>
                  <a:cubicBezTo>
                    <a:pt x="2029" y="701"/>
                    <a:pt x="2029" y="701"/>
                    <a:pt x="2029" y="701"/>
                  </a:cubicBezTo>
                  <a:cubicBezTo>
                    <a:pt x="2030" y="700"/>
                    <a:pt x="2030" y="700"/>
                    <a:pt x="2031" y="700"/>
                  </a:cubicBezTo>
                  <a:cubicBezTo>
                    <a:pt x="2032" y="699"/>
                    <a:pt x="2032" y="699"/>
                    <a:pt x="2033" y="698"/>
                  </a:cubicBezTo>
                  <a:cubicBezTo>
                    <a:pt x="2034" y="698"/>
                    <a:pt x="2036" y="697"/>
                    <a:pt x="2037" y="697"/>
                  </a:cubicBezTo>
                  <a:cubicBezTo>
                    <a:pt x="2037" y="697"/>
                    <a:pt x="2037" y="697"/>
                    <a:pt x="2037" y="697"/>
                  </a:cubicBezTo>
                  <a:cubicBezTo>
                    <a:pt x="2037" y="697"/>
                    <a:pt x="2037" y="697"/>
                    <a:pt x="2037" y="698"/>
                  </a:cubicBezTo>
                  <a:cubicBezTo>
                    <a:pt x="2038" y="698"/>
                    <a:pt x="2038" y="697"/>
                    <a:pt x="2039" y="697"/>
                  </a:cubicBezTo>
                  <a:cubicBezTo>
                    <a:pt x="2038" y="698"/>
                    <a:pt x="2038" y="698"/>
                    <a:pt x="2038" y="698"/>
                  </a:cubicBezTo>
                  <a:cubicBezTo>
                    <a:pt x="2047" y="714"/>
                    <a:pt x="2059" y="696"/>
                    <a:pt x="2068" y="694"/>
                  </a:cubicBezTo>
                  <a:cubicBezTo>
                    <a:pt x="2061" y="690"/>
                    <a:pt x="2040" y="682"/>
                    <a:pt x="2037" y="695"/>
                  </a:cubicBezTo>
                  <a:cubicBezTo>
                    <a:pt x="2037" y="695"/>
                    <a:pt x="2036" y="695"/>
                    <a:pt x="2036" y="695"/>
                  </a:cubicBezTo>
                  <a:cubicBezTo>
                    <a:pt x="2035" y="696"/>
                    <a:pt x="2034" y="696"/>
                    <a:pt x="2033" y="697"/>
                  </a:cubicBezTo>
                  <a:cubicBezTo>
                    <a:pt x="2032" y="697"/>
                    <a:pt x="2031" y="698"/>
                    <a:pt x="2030" y="698"/>
                  </a:cubicBezTo>
                  <a:cubicBezTo>
                    <a:pt x="2029" y="699"/>
                    <a:pt x="2029" y="699"/>
                    <a:pt x="2028" y="699"/>
                  </a:cubicBezTo>
                  <a:cubicBezTo>
                    <a:pt x="2028" y="699"/>
                    <a:pt x="2028" y="700"/>
                    <a:pt x="2028" y="700"/>
                  </a:cubicBezTo>
                  <a:cubicBezTo>
                    <a:pt x="2028" y="700"/>
                    <a:pt x="2027" y="700"/>
                    <a:pt x="2027" y="700"/>
                  </a:cubicBezTo>
                  <a:cubicBezTo>
                    <a:pt x="2027" y="701"/>
                    <a:pt x="2026" y="701"/>
                    <a:pt x="2026" y="701"/>
                  </a:cubicBezTo>
                  <a:cubicBezTo>
                    <a:pt x="2026" y="701"/>
                    <a:pt x="2025" y="702"/>
                    <a:pt x="2025" y="702"/>
                  </a:cubicBezTo>
                  <a:cubicBezTo>
                    <a:pt x="2025" y="702"/>
                    <a:pt x="2025" y="702"/>
                    <a:pt x="2024" y="702"/>
                  </a:cubicBezTo>
                  <a:cubicBezTo>
                    <a:pt x="2024" y="703"/>
                    <a:pt x="2024" y="703"/>
                    <a:pt x="2024" y="703"/>
                  </a:cubicBezTo>
                  <a:cubicBezTo>
                    <a:pt x="2024" y="701"/>
                    <a:pt x="2024" y="699"/>
                    <a:pt x="2025" y="696"/>
                  </a:cubicBezTo>
                  <a:cubicBezTo>
                    <a:pt x="2025" y="696"/>
                    <a:pt x="2025" y="696"/>
                    <a:pt x="2025" y="695"/>
                  </a:cubicBezTo>
                  <a:cubicBezTo>
                    <a:pt x="2025" y="694"/>
                    <a:pt x="2025" y="694"/>
                    <a:pt x="2025" y="694"/>
                  </a:cubicBezTo>
                  <a:cubicBezTo>
                    <a:pt x="2026" y="693"/>
                    <a:pt x="2026" y="692"/>
                    <a:pt x="2026" y="691"/>
                  </a:cubicBezTo>
                  <a:cubicBezTo>
                    <a:pt x="2026" y="691"/>
                    <a:pt x="2026" y="690"/>
                    <a:pt x="2027" y="689"/>
                  </a:cubicBezTo>
                  <a:cubicBezTo>
                    <a:pt x="2027" y="688"/>
                    <a:pt x="2027" y="687"/>
                    <a:pt x="2028" y="687"/>
                  </a:cubicBezTo>
                  <a:cubicBezTo>
                    <a:pt x="2029" y="683"/>
                    <a:pt x="2030" y="680"/>
                    <a:pt x="2032" y="678"/>
                  </a:cubicBezTo>
                  <a:cubicBezTo>
                    <a:pt x="2032" y="676"/>
                    <a:pt x="2033" y="675"/>
                    <a:pt x="2034" y="674"/>
                  </a:cubicBezTo>
                  <a:cubicBezTo>
                    <a:pt x="2034" y="674"/>
                    <a:pt x="2034" y="674"/>
                    <a:pt x="2034" y="674"/>
                  </a:cubicBezTo>
                  <a:cubicBezTo>
                    <a:pt x="2034" y="674"/>
                    <a:pt x="2034" y="674"/>
                    <a:pt x="2034" y="673"/>
                  </a:cubicBezTo>
                  <a:cubicBezTo>
                    <a:pt x="2035" y="673"/>
                    <a:pt x="2035" y="672"/>
                    <a:pt x="2036" y="672"/>
                  </a:cubicBezTo>
                  <a:cubicBezTo>
                    <a:pt x="2036" y="671"/>
                    <a:pt x="2036" y="671"/>
                    <a:pt x="2036" y="671"/>
                  </a:cubicBezTo>
                  <a:cubicBezTo>
                    <a:pt x="2036" y="670"/>
                    <a:pt x="2037" y="670"/>
                    <a:pt x="2037" y="670"/>
                  </a:cubicBezTo>
                  <a:cubicBezTo>
                    <a:pt x="2038" y="669"/>
                    <a:pt x="2039" y="668"/>
                    <a:pt x="2040" y="667"/>
                  </a:cubicBezTo>
                  <a:cubicBezTo>
                    <a:pt x="2040" y="666"/>
                    <a:pt x="2041" y="666"/>
                    <a:pt x="2041" y="665"/>
                  </a:cubicBezTo>
                  <a:cubicBezTo>
                    <a:pt x="2041" y="665"/>
                    <a:pt x="2042" y="665"/>
                    <a:pt x="2042" y="664"/>
                  </a:cubicBezTo>
                  <a:cubicBezTo>
                    <a:pt x="2042" y="664"/>
                    <a:pt x="2042" y="664"/>
                    <a:pt x="2042" y="664"/>
                  </a:cubicBezTo>
                  <a:cubicBezTo>
                    <a:pt x="2044" y="662"/>
                    <a:pt x="2046" y="660"/>
                    <a:pt x="2048" y="659"/>
                  </a:cubicBezTo>
                  <a:cubicBezTo>
                    <a:pt x="2048" y="658"/>
                    <a:pt x="2049" y="657"/>
                    <a:pt x="2050" y="657"/>
                  </a:cubicBezTo>
                  <a:cubicBezTo>
                    <a:pt x="2051" y="656"/>
                    <a:pt x="2051" y="656"/>
                    <a:pt x="2052" y="655"/>
                  </a:cubicBezTo>
                  <a:cubicBezTo>
                    <a:pt x="2054" y="653"/>
                    <a:pt x="2056" y="652"/>
                    <a:pt x="2056" y="652"/>
                  </a:cubicBezTo>
                  <a:cubicBezTo>
                    <a:pt x="2056" y="652"/>
                    <a:pt x="2055" y="652"/>
                    <a:pt x="2054" y="653"/>
                  </a:cubicBezTo>
                  <a:cubicBezTo>
                    <a:pt x="2054" y="653"/>
                    <a:pt x="2053" y="653"/>
                    <a:pt x="2051" y="654"/>
                  </a:cubicBezTo>
                  <a:cubicBezTo>
                    <a:pt x="2050" y="654"/>
                    <a:pt x="2050" y="655"/>
                    <a:pt x="2049" y="655"/>
                  </a:cubicBezTo>
                  <a:cubicBezTo>
                    <a:pt x="2048" y="656"/>
                    <a:pt x="2047" y="656"/>
                    <a:pt x="2046" y="657"/>
                  </a:cubicBezTo>
                  <a:cubicBezTo>
                    <a:pt x="2045" y="657"/>
                    <a:pt x="2044" y="658"/>
                    <a:pt x="2043" y="659"/>
                  </a:cubicBezTo>
                  <a:cubicBezTo>
                    <a:pt x="2043" y="659"/>
                    <a:pt x="2042" y="660"/>
                    <a:pt x="2042" y="660"/>
                  </a:cubicBezTo>
                  <a:cubicBezTo>
                    <a:pt x="2041" y="660"/>
                    <a:pt x="2041" y="661"/>
                    <a:pt x="2040" y="661"/>
                  </a:cubicBezTo>
                  <a:cubicBezTo>
                    <a:pt x="2040" y="662"/>
                    <a:pt x="2040" y="662"/>
                    <a:pt x="2039" y="662"/>
                  </a:cubicBezTo>
                  <a:cubicBezTo>
                    <a:pt x="2039" y="662"/>
                    <a:pt x="2039" y="663"/>
                    <a:pt x="2039" y="663"/>
                  </a:cubicBezTo>
                  <a:cubicBezTo>
                    <a:pt x="2038" y="663"/>
                    <a:pt x="2038" y="664"/>
                    <a:pt x="2037" y="664"/>
                  </a:cubicBezTo>
                  <a:cubicBezTo>
                    <a:pt x="2037" y="665"/>
                    <a:pt x="2036" y="666"/>
                    <a:pt x="2036" y="666"/>
                  </a:cubicBezTo>
                  <a:cubicBezTo>
                    <a:pt x="2036" y="666"/>
                    <a:pt x="2036" y="665"/>
                    <a:pt x="2036" y="664"/>
                  </a:cubicBezTo>
                  <a:cubicBezTo>
                    <a:pt x="2036" y="664"/>
                    <a:pt x="2036" y="663"/>
                    <a:pt x="2036" y="663"/>
                  </a:cubicBezTo>
                  <a:cubicBezTo>
                    <a:pt x="2054" y="646"/>
                    <a:pt x="2078" y="630"/>
                    <a:pt x="2095" y="610"/>
                  </a:cubicBezTo>
                  <a:cubicBezTo>
                    <a:pt x="2095" y="610"/>
                    <a:pt x="2095" y="610"/>
                    <a:pt x="2095" y="610"/>
                  </a:cubicBezTo>
                  <a:cubicBezTo>
                    <a:pt x="2101" y="605"/>
                    <a:pt x="2107" y="600"/>
                    <a:pt x="2113" y="595"/>
                  </a:cubicBezTo>
                  <a:cubicBezTo>
                    <a:pt x="2113" y="595"/>
                    <a:pt x="2114" y="595"/>
                    <a:pt x="2115" y="594"/>
                  </a:cubicBezTo>
                  <a:cubicBezTo>
                    <a:pt x="2117" y="594"/>
                    <a:pt x="2118" y="594"/>
                    <a:pt x="2121" y="593"/>
                  </a:cubicBezTo>
                  <a:cubicBezTo>
                    <a:pt x="2121" y="593"/>
                    <a:pt x="2122" y="593"/>
                    <a:pt x="2122" y="593"/>
                  </a:cubicBezTo>
                  <a:cubicBezTo>
                    <a:pt x="2123" y="593"/>
                    <a:pt x="2123" y="593"/>
                    <a:pt x="2124" y="593"/>
                  </a:cubicBezTo>
                  <a:cubicBezTo>
                    <a:pt x="2125" y="593"/>
                    <a:pt x="2126" y="592"/>
                    <a:pt x="2128" y="592"/>
                  </a:cubicBezTo>
                  <a:cubicBezTo>
                    <a:pt x="2130" y="592"/>
                    <a:pt x="2133" y="592"/>
                    <a:pt x="2136" y="594"/>
                  </a:cubicBezTo>
                  <a:cubicBezTo>
                    <a:pt x="2136" y="594"/>
                    <a:pt x="2136" y="594"/>
                    <a:pt x="2137" y="594"/>
                  </a:cubicBezTo>
                  <a:cubicBezTo>
                    <a:pt x="2137" y="594"/>
                    <a:pt x="2137" y="594"/>
                    <a:pt x="2138" y="595"/>
                  </a:cubicBezTo>
                  <a:cubicBezTo>
                    <a:pt x="2138" y="595"/>
                    <a:pt x="2138" y="595"/>
                    <a:pt x="2138" y="595"/>
                  </a:cubicBezTo>
                  <a:cubicBezTo>
                    <a:pt x="2139" y="595"/>
                    <a:pt x="2139" y="595"/>
                    <a:pt x="2139" y="595"/>
                  </a:cubicBezTo>
                  <a:cubicBezTo>
                    <a:pt x="2139" y="595"/>
                    <a:pt x="2139" y="596"/>
                    <a:pt x="2140" y="596"/>
                  </a:cubicBezTo>
                  <a:cubicBezTo>
                    <a:pt x="2141" y="597"/>
                    <a:pt x="2142" y="598"/>
                    <a:pt x="2144" y="600"/>
                  </a:cubicBezTo>
                  <a:cubicBezTo>
                    <a:pt x="2144" y="600"/>
                    <a:pt x="2145" y="601"/>
                    <a:pt x="2146" y="602"/>
                  </a:cubicBezTo>
                  <a:cubicBezTo>
                    <a:pt x="2146" y="602"/>
                    <a:pt x="2147" y="603"/>
                    <a:pt x="2148" y="604"/>
                  </a:cubicBezTo>
                  <a:cubicBezTo>
                    <a:pt x="2149" y="604"/>
                    <a:pt x="2149" y="605"/>
                    <a:pt x="2150" y="606"/>
                  </a:cubicBezTo>
                  <a:cubicBezTo>
                    <a:pt x="2151" y="606"/>
                    <a:pt x="2152" y="607"/>
                    <a:pt x="2152" y="608"/>
                  </a:cubicBezTo>
                  <a:cubicBezTo>
                    <a:pt x="2156" y="610"/>
                    <a:pt x="2159" y="613"/>
                    <a:pt x="2162" y="615"/>
                  </a:cubicBezTo>
                  <a:cubicBezTo>
                    <a:pt x="2163" y="615"/>
                    <a:pt x="2163" y="615"/>
                    <a:pt x="2164" y="615"/>
                  </a:cubicBezTo>
                  <a:cubicBezTo>
                    <a:pt x="2165" y="616"/>
                    <a:pt x="2165" y="616"/>
                    <a:pt x="2165" y="616"/>
                  </a:cubicBezTo>
                  <a:cubicBezTo>
                    <a:pt x="2166" y="616"/>
                    <a:pt x="2167" y="617"/>
                    <a:pt x="2168" y="617"/>
                  </a:cubicBezTo>
                  <a:cubicBezTo>
                    <a:pt x="2169" y="618"/>
                    <a:pt x="2170" y="618"/>
                    <a:pt x="2171" y="618"/>
                  </a:cubicBezTo>
                  <a:cubicBezTo>
                    <a:pt x="2171" y="619"/>
                    <a:pt x="2172" y="619"/>
                    <a:pt x="2173" y="619"/>
                  </a:cubicBezTo>
                  <a:cubicBezTo>
                    <a:pt x="2177" y="621"/>
                    <a:pt x="2181" y="622"/>
                    <a:pt x="2184" y="622"/>
                  </a:cubicBezTo>
                  <a:cubicBezTo>
                    <a:pt x="2186" y="623"/>
                    <a:pt x="2188" y="623"/>
                    <a:pt x="2189" y="623"/>
                  </a:cubicBezTo>
                  <a:cubicBezTo>
                    <a:pt x="2190" y="623"/>
                    <a:pt x="2191" y="623"/>
                    <a:pt x="2192" y="623"/>
                  </a:cubicBezTo>
                  <a:cubicBezTo>
                    <a:pt x="2192" y="623"/>
                    <a:pt x="2192" y="623"/>
                    <a:pt x="2192" y="624"/>
                  </a:cubicBezTo>
                  <a:cubicBezTo>
                    <a:pt x="2192" y="624"/>
                    <a:pt x="2192" y="624"/>
                    <a:pt x="2192" y="624"/>
                  </a:cubicBezTo>
                  <a:cubicBezTo>
                    <a:pt x="2193" y="624"/>
                    <a:pt x="2194" y="625"/>
                    <a:pt x="2195" y="625"/>
                  </a:cubicBezTo>
                  <a:cubicBezTo>
                    <a:pt x="2195" y="626"/>
                    <a:pt x="2196" y="627"/>
                    <a:pt x="2197" y="627"/>
                  </a:cubicBezTo>
                  <a:cubicBezTo>
                    <a:pt x="2198" y="628"/>
                    <a:pt x="2198" y="629"/>
                    <a:pt x="2199" y="630"/>
                  </a:cubicBezTo>
                  <a:cubicBezTo>
                    <a:pt x="2200" y="630"/>
                    <a:pt x="2201" y="631"/>
                    <a:pt x="2202" y="632"/>
                  </a:cubicBezTo>
                  <a:cubicBezTo>
                    <a:pt x="2202" y="633"/>
                    <a:pt x="2203" y="634"/>
                    <a:pt x="2204" y="635"/>
                  </a:cubicBezTo>
                  <a:cubicBezTo>
                    <a:pt x="2204" y="635"/>
                    <a:pt x="2204" y="635"/>
                    <a:pt x="2204" y="635"/>
                  </a:cubicBezTo>
                  <a:cubicBezTo>
                    <a:pt x="2199" y="655"/>
                    <a:pt x="2210" y="662"/>
                    <a:pt x="2229" y="658"/>
                  </a:cubicBezTo>
                  <a:cubicBezTo>
                    <a:pt x="2224" y="646"/>
                    <a:pt x="2222" y="630"/>
                    <a:pt x="2206" y="633"/>
                  </a:cubicBezTo>
                  <a:cubicBezTo>
                    <a:pt x="2205" y="632"/>
                    <a:pt x="2205" y="632"/>
                    <a:pt x="2205" y="632"/>
                  </a:cubicBezTo>
                  <a:cubicBezTo>
                    <a:pt x="2205" y="632"/>
                    <a:pt x="2205" y="632"/>
                    <a:pt x="2205" y="632"/>
                  </a:cubicBezTo>
                  <a:cubicBezTo>
                    <a:pt x="2205" y="631"/>
                    <a:pt x="2204" y="631"/>
                    <a:pt x="2203" y="630"/>
                  </a:cubicBezTo>
                  <a:cubicBezTo>
                    <a:pt x="2203" y="629"/>
                    <a:pt x="2202" y="628"/>
                    <a:pt x="2201" y="628"/>
                  </a:cubicBezTo>
                  <a:cubicBezTo>
                    <a:pt x="2200" y="627"/>
                    <a:pt x="2199" y="626"/>
                    <a:pt x="2198" y="625"/>
                  </a:cubicBezTo>
                  <a:cubicBezTo>
                    <a:pt x="2198" y="625"/>
                    <a:pt x="2197" y="624"/>
                    <a:pt x="2197" y="624"/>
                  </a:cubicBezTo>
                  <a:cubicBezTo>
                    <a:pt x="2197" y="624"/>
                    <a:pt x="2198" y="624"/>
                    <a:pt x="2199" y="624"/>
                  </a:cubicBezTo>
                  <a:cubicBezTo>
                    <a:pt x="2200" y="624"/>
                    <a:pt x="2201" y="623"/>
                    <a:pt x="2201" y="623"/>
                  </a:cubicBezTo>
                  <a:cubicBezTo>
                    <a:pt x="2202" y="623"/>
                    <a:pt x="2202" y="623"/>
                    <a:pt x="2202" y="623"/>
                  </a:cubicBezTo>
                  <a:cubicBezTo>
                    <a:pt x="2203" y="623"/>
                    <a:pt x="2203" y="623"/>
                    <a:pt x="2203" y="623"/>
                  </a:cubicBezTo>
                  <a:cubicBezTo>
                    <a:pt x="2204" y="623"/>
                    <a:pt x="2205" y="623"/>
                    <a:pt x="2206" y="623"/>
                  </a:cubicBezTo>
                  <a:cubicBezTo>
                    <a:pt x="2206" y="623"/>
                    <a:pt x="2207" y="623"/>
                    <a:pt x="2207" y="623"/>
                  </a:cubicBezTo>
                  <a:cubicBezTo>
                    <a:pt x="2209" y="622"/>
                    <a:pt x="2210" y="622"/>
                    <a:pt x="2211" y="621"/>
                  </a:cubicBezTo>
                  <a:cubicBezTo>
                    <a:pt x="2212" y="621"/>
                    <a:pt x="2213" y="621"/>
                    <a:pt x="2214" y="620"/>
                  </a:cubicBezTo>
                  <a:cubicBezTo>
                    <a:pt x="2215" y="620"/>
                    <a:pt x="2215" y="619"/>
                    <a:pt x="2216" y="619"/>
                  </a:cubicBezTo>
                  <a:cubicBezTo>
                    <a:pt x="2217" y="618"/>
                    <a:pt x="2218" y="618"/>
                    <a:pt x="2219" y="617"/>
                  </a:cubicBezTo>
                  <a:cubicBezTo>
                    <a:pt x="2220" y="617"/>
                    <a:pt x="2220" y="616"/>
                    <a:pt x="2220" y="616"/>
                  </a:cubicBezTo>
                  <a:cubicBezTo>
                    <a:pt x="2220" y="616"/>
                    <a:pt x="2219" y="617"/>
                    <a:pt x="2215" y="618"/>
                  </a:cubicBezTo>
                  <a:cubicBezTo>
                    <a:pt x="2215" y="618"/>
                    <a:pt x="2214" y="618"/>
                    <a:pt x="2213" y="618"/>
                  </a:cubicBezTo>
                  <a:cubicBezTo>
                    <a:pt x="2212" y="618"/>
                    <a:pt x="2211" y="619"/>
                    <a:pt x="2210" y="619"/>
                  </a:cubicBezTo>
                  <a:cubicBezTo>
                    <a:pt x="2208" y="619"/>
                    <a:pt x="2205" y="619"/>
                    <a:pt x="2203" y="620"/>
                  </a:cubicBezTo>
                  <a:cubicBezTo>
                    <a:pt x="2202" y="620"/>
                    <a:pt x="2202" y="620"/>
                    <a:pt x="2202" y="620"/>
                  </a:cubicBezTo>
                  <a:cubicBezTo>
                    <a:pt x="2201" y="620"/>
                    <a:pt x="2201" y="620"/>
                    <a:pt x="2201" y="620"/>
                  </a:cubicBezTo>
                  <a:cubicBezTo>
                    <a:pt x="2200" y="620"/>
                    <a:pt x="2199" y="620"/>
                    <a:pt x="2199" y="620"/>
                  </a:cubicBezTo>
                  <a:cubicBezTo>
                    <a:pt x="2197" y="620"/>
                    <a:pt x="2196" y="620"/>
                    <a:pt x="2194" y="620"/>
                  </a:cubicBezTo>
                  <a:cubicBezTo>
                    <a:pt x="2194" y="620"/>
                    <a:pt x="2193" y="620"/>
                    <a:pt x="2193" y="620"/>
                  </a:cubicBezTo>
                  <a:cubicBezTo>
                    <a:pt x="2193" y="620"/>
                    <a:pt x="2192" y="620"/>
                    <a:pt x="2192" y="620"/>
                  </a:cubicBezTo>
                  <a:cubicBezTo>
                    <a:pt x="2191" y="620"/>
                    <a:pt x="2190" y="620"/>
                    <a:pt x="2190" y="620"/>
                  </a:cubicBezTo>
                  <a:cubicBezTo>
                    <a:pt x="2189" y="619"/>
                    <a:pt x="2188" y="619"/>
                    <a:pt x="2188" y="619"/>
                  </a:cubicBezTo>
                  <a:cubicBezTo>
                    <a:pt x="2188" y="619"/>
                    <a:pt x="2188" y="619"/>
                    <a:pt x="2188" y="620"/>
                  </a:cubicBezTo>
                  <a:cubicBezTo>
                    <a:pt x="2187" y="619"/>
                    <a:pt x="2186" y="619"/>
                    <a:pt x="2184" y="619"/>
                  </a:cubicBezTo>
                  <a:cubicBezTo>
                    <a:pt x="2181" y="618"/>
                    <a:pt x="2177" y="617"/>
                    <a:pt x="2174" y="616"/>
                  </a:cubicBezTo>
                  <a:cubicBezTo>
                    <a:pt x="2173" y="616"/>
                    <a:pt x="2172" y="615"/>
                    <a:pt x="2171" y="615"/>
                  </a:cubicBezTo>
                  <a:cubicBezTo>
                    <a:pt x="2171" y="615"/>
                    <a:pt x="2170" y="614"/>
                    <a:pt x="2169" y="614"/>
                  </a:cubicBezTo>
                  <a:cubicBezTo>
                    <a:pt x="2168" y="614"/>
                    <a:pt x="2167" y="613"/>
                    <a:pt x="2166" y="613"/>
                  </a:cubicBezTo>
                  <a:cubicBezTo>
                    <a:pt x="2165" y="612"/>
                    <a:pt x="2165" y="612"/>
                    <a:pt x="2165" y="612"/>
                  </a:cubicBezTo>
                  <a:cubicBezTo>
                    <a:pt x="2165" y="612"/>
                    <a:pt x="2164" y="612"/>
                    <a:pt x="2164" y="611"/>
                  </a:cubicBezTo>
                  <a:cubicBezTo>
                    <a:pt x="2162" y="610"/>
                    <a:pt x="2160" y="609"/>
                    <a:pt x="2157" y="607"/>
                  </a:cubicBezTo>
                  <a:cubicBezTo>
                    <a:pt x="2158" y="607"/>
                    <a:pt x="2158" y="607"/>
                    <a:pt x="2158" y="607"/>
                  </a:cubicBezTo>
                  <a:cubicBezTo>
                    <a:pt x="2158" y="607"/>
                    <a:pt x="2159" y="607"/>
                    <a:pt x="2159" y="607"/>
                  </a:cubicBezTo>
                  <a:cubicBezTo>
                    <a:pt x="2159" y="607"/>
                    <a:pt x="2160" y="607"/>
                    <a:pt x="2160" y="607"/>
                  </a:cubicBezTo>
                  <a:cubicBezTo>
                    <a:pt x="2161" y="607"/>
                    <a:pt x="2161" y="607"/>
                    <a:pt x="2162" y="607"/>
                  </a:cubicBezTo>
                  <a:cubicBezTo>
                    <a:pt x="2162" y="607"/>
                    <a:pt x="2162" y="607"/>
                    <a:pt x="2162" y="606"/>
                  </a:cubicBezTo>
                  <a:cubicBezTo>
                    <a:pt x="2163" y="606"/>
                    <a:pt x="2163" y="606"/>
                    <a:pt x="2163" y="606"/>
                  </a:cubicBezTo>
                  <a:cubicBezTo>
                    <a:pt x="2164" y="606"/>
                    <a:pt x="2164" y="606"/>
                    <a:pt x="2165" y="606"/>
                  </a:cubicBezTo>
                  <a:cubicBezTo>
                    <a:pt x="2166" y="605"/>
                    <a:pt x="2167" y="605"/>
                    <a:pt x="2168" y="604"/>
                  </a:cubicBezTo>
                  <a:cubicBezTo>
                    <a:pt x="2169" y="604"/>
                    <a:pt x="2170" y="603"/>
                    <a:pt x="2171" y="602"/>
                  </a:cubicBezTo>
                  <a:cubicBezTo>
                    <a:pt x="2171" y="602"/>
                    <a:pt x="2171" y="602"/>
                    <a:pt x="2172" y="602"/>
                  </a:cubicBezTo>
                  <a:cubicBezTo>
                    <a:pt x="2185" y="608"/>
                    <a:pt x="2189" y="585"/>
                    <a:pt x="2190" y="575"/>
                  </a:cubicBezTo>
                  <a:cubicBezTo>
                    <a:pt x="2183" y="582"/>
                    <a:pt x="2160" y="579"/>
                    <a:pt x="2169" y="599"/>
                  </a:cubicBezTo>
                  <a:cubicBezTo>
                    <a:pt x="2171" y="599"/>
                    <a:pt x="2171" y="599"/>
                    <a:pt x="2171" y="599"/>
                  </a:cubicBezTo>
                  <a:cubicBezTo>
                    <a:pt x="2170" y="599"/>
                    <a:pt x="2170" y="599"/>
                    <a:pt x="2169" y="600"/>
                  </a:cubicBezTo>
                  <a:cubicBezTo>
                    <a:pt x="2169" y="600"/>
                    <a:pt x="2170" y="600"/>
                    <a:pt x="2170" y="601"/>
                  </a:cubicBezTo>
                  <a:cubicBezTo>
                    <a:pt x="2170" y="601"/>
                    <a:pt x="2170" y="601"/>
                    <a:pt x="2170" y="601"/>
                  </a:cubicBezTo>
                  <a:cubicBezTo>
                    <a:pt x="2169" y="601"/>
                    <a:pt x="2168" y="602"/>
                    <a:pt x="2167" y="603"/>
                  </a:cubicBezTo>
                  <a:cubicBezTo>
                    <a:pt x="2166" y="603"/>
                    <a:pt x="2165" y="604"/>
                    <a:pt x="2164" y="604"/>
                  </a:cubicBezTo>
                  <a:cubicBezTo>
                    <a:pt x="2163" y="604"/>
                    <a:pt x="2163" y="604"/>
                    <a:pt x="2162" y="604"/>
                  </a:cubicBezTo>
                  <a:cubicBezTo>
                    <a:pt x="2162" y="605"/>
                    <a:pt x="2162" y="605"/>
                    <a:pt x="2162" y="605"/>
                  </a:cubicBezTo>
                  <a:cubicBezTo>
                    <a:pt x="2161" y="605"/>
                    <a:pt x="2161" y="605"/>
                    <a:pt x="2161" y="605"/>
                  </a:cubicBezTo>
                  <a:cubicBezTo>
                    <a:pt x="2161" y="605"/>
                    <a:pt x="2160" y="605"/>
                    <a:pt x="2160" y="605"/>
                  </a:cubicBezTo>
                  <a:cubicBezTo>
                    <a:pt x="2159" y="605"/>
                    <a:pt x="2159" y="605"/>
                    <a:pt x="2158" y="606"/>
                  </a:cubicBezTo>
                  <a:cubicBezTo>
                    <a:pt x="2158" y="606"/>
                    <a:pt x="2158" y="606"/>
                    <a:pt x="2158" y="606"/>
                  </a:cubicBezTo>
                  <a:cubicBezTo>
                    <a:pt x="2157" y="606"/>
                    <a:pt x="2157" y="606"/>
                    <a:pt x="2157" y="606"/>
                  </a:cubicBezTo>
                  <a:cubicBezTo>
                    <a:pt x="2157" y="606"/>
                    <a:pt x="2156" y="606"/>
                    <a:pt x="2156" y="606"/>
                  </a:cubicBezTo>
                  <a:cubicBezTo>
                    <a:pt x="2156" y="606"/>
                    <a:pt x="2156" y="606"/>
                    <a:pt x="2156" y="606"/>
                  </a:cubicBezTo>
                  <a:cubicBezTo>
                    <a:pt x="2155" y="606"/>
                    <a:pt x="2155" y="605"/>
                    <a:pt x="2154" y="605"/>
                  </a:cubicBezTo>
                  <a:cubicBezTo>
                    <a:pt x="2153" y="604"/>
                    <a:pt x="2153" y="604"/>
                    <a:pt x="2152" y="603"/>
                  </a:cubicBezTo>
                  <a:cubicBezTo>
                    <a:pt x="2151" y="603"/>
                    <a:pt x="2151" y="602"/>
                    <a:pt x="2150" y="601"/>
                  </a:cubicBezTo>
                  <a:cubicBezTo>
                    <a:pt x="2149" y="601"/>
                    <a:pt x="2148" y="600"/>
                    <a:pt x="2148" y="599"/>
                  </a:cubicBezTo>
                  <a:cubicBezTo>
                    <a:pt x="2147" y="599"/>
                    <a:pt x="2146" y="598"/>
                    <a:pt x="2146" y="597"/>
                  </a:cubicBezTo>
                  <a:cubicBezTo>
                    <a:pt x="2144" y="596"/>
                    <a:pt x="2143" y="594"/>
                    <a:pt x="2142" y="593"/>
                  </a:cubicBezTo>
                  <a:cubicBezTo>
                    <a:pt x="2141" y="593"/>
                    <a:pt x="2141" y="593"/>
                    <a:pt x="2140" y="592"/>
                  </a:cubicBezTo>
                  <a:cubicBezTo>
                    <a:pt x="2140" y="592"/>
                    <a:pt x="2140" y="592"/>
                    <a:pt x="2140" y="592"/>
                  </a:cubicBezTo>
                  <a:cubicBezTo>
                    <a:pt x="2139" y="592"/>
                    <a:pt x="2139" y="592"/>
                    <a:pt x="2139" y="592"/>
                  </a:cubicBezTo>
                  <a:cubicBezTo>
                    <a:pt x="2139" y="591"/>
                    <a:pt x="2138" y="591"/>
                    <a:pt x="2138" y="591"/>
                  </a:cubicBezTo>
                  <a:cubicBezTo>
                    <a:pt x="2138" y="591"/>
                    <a:pt x="2137" y="590"/>
                    <a:pt x="2137" y="590"/>
                  </a:cubicBezTo>
                  <a:cubicBezTo>
                    <a:pt x="2133" y="589"/>
                    <a:pt x="2130" y="588"/>
                    <a:pt x="2127" y="589"/>
                  </a:cubicBezTo>
                  <a:cubicBezTo>
                    <a:pt x="2126" y="589"/>
                    <a:pt x="2126" y="589"/>
                    <a:pt x="2125" y="589"/>
                  </a:cubicBezTo>
                  <a:cubicBezTo>
                    <a:pt x="2124" y="589"/>
                    <a:pt x="2124" y="589"/>
                    <a:pt x="2123" y="589"/>
                  </a:cubicBezTo>
                  <a:cubicBezTo>
                    <a:pt x="2122" y="589"/>
                    <a:pt x="2122" y="590"/>
                    <a:pt x="2121" y="590"/>
                  </a:cubicBezTo>
                  <a:cubicBezTo>
                    <a:pt x="2121" y="590"/>
                    <a:pt x="2120" y="590"/>
                    <a:pt x="2120" y="591"/>
                  </a:cubicBezTo>
                  <a:cubicBezTo>
                    <a:pt x="2118" y="591"/>
                    <a:pt x="2117" y="592"/>
                    <a:pt x="2116" y="592"/>
                  </a:cubicBezTo>
                  <a:cubicBezTo>
                    <a:pt x="2118" y="590"/>
                    <a:pt x="2121" y="588"/>
                    <a:pt x="2123" y="587"/>
                  </a:cubicBezTo>
                  <a:cubicBezTo>
                    <a:pt x="2126" y="584"/>
                    <a:pt x="2129" y="581"/>
                    <a:pt x="2132" y="577"/>
                  </a:cubicBezTo>
                  <a:cubicBezTo>
                    <a:pt x="2133" y="576"/>
                    <a:pt x="2134" y="574"/>
                    <a:pt x="2136" y="572"/>
                  </a:cubicBezTo>
                  <a:cubicBezTo>
                    <a:pt x="2136" y="571"/>
                    <a:pt x="2137" y="570"/>
                    <a:pt x="2137" y="569"/>
                  </a:cubicBezTo>
                  <a:cubicBezTo>
                    <a:pt x="2138" y="568"/>
                    <a:pt x="2138" y="567"/>
                    <a:pt x="2139" y="566"/>
                  </a:cubicBezTo>
                  <a:cubicBezTo>
                    <a:pt x="2140" y="562"/>
                    <a:pt x="2142" y="558"/>
                    <a:pt x="2143" y="554"/>
                  </a:cubicBezTo>
                  <a:cubicBezTo>
                    <a:pt x="2146" y="546"/>
                    <a:pt x="2150" y="538"/>
                    <a:pt x="2154" y="532"/>
                  </a:cubicBezTo>
                  <a:cubicBezTo>
                    <a:pt x="2156" y="528"/>
                    <a:pt x="2158" y="525"/>
                    <a:pt x="2160" y="522"/>
                  </a:cubicBezTo>
                  <a:cubicBezTo>
                    <a:pt x="2162" y="519"/>
                    <a:pt x="2165" y="516"/>
                    <a:pt x="2167" y="513"/>
                  </a:cubicBezTo>
                  <a:cubicBezTo>
                    <a:pt x="2168" y="511"/>
                    <a:pt x="2169" y="510"/>
                    <a:pt x="2170" y="508"/>
                  </a:cubicBezTo>
                  <a:cubicBezTo>
                    <a:pt x="2171" y="508"/>
                    <a:pt x="2171" y="508"/>
                    <a:pt x="2172" y="508"/>
                  </a:cubicBezTo>
                  <a:cubicBezTo>
                    <a:pt x="2173" y="508"/>
                    <a:pt x="2175" y="507"/>
                    <a:pt x="2177" y="508"/>
                  </a:cubicBezTo>
                  <a:cubicBezTo>
                    <a:pt x="2177" y="508"/>
                    <a:pt x="2178" y="508"/>
                    <a:pt x="2178" y="508"/>
                  </a:cubicBezTo>
                  <a:cubicBezTo>
                    <a:pt x="2179" y="508"/>
                    <a:pt x="2179" y="508"/>
                    <a:pt x="2180" y="508"/>
                  </a:cubicBezTo>
                  <a:cubicBezTo>
                    <a:pt x="2181" y="508"/>
                    <a:pt x="2182" y="508"/>
                    <a:pt x="2183" y="508"/>
                  </a:cubicBezTo>
                  <a:cubicBezTo>
                    <a:pt x="2184" y="508"/>
                    <a:pt x="2186" y="509"/>
                    <a:pt x="2187" y="509"/>
                  </a:cubicBezTo>
                  <a:cubicBezTo>
                    <a:pt x="2187" y="509"/>
                    <a:pt x="2187" y="509"/>
                    <a:pt x="2188" y="509"/>
                  </a:cubicBezTo>
                  <a:cubicBezTo>
                    <a:pt x="2188" y="509"/>
                    <a:pt x="2188" y="510"/>
                    <a:pt x="2188" y="510"/>
                  </a:cubicBezTo>
                  <a:cubicBezTo>
                    <a:pt x="2189" y="510"/>
                    <a:pt x="2189" y="510"/>
                    <a:pt x="2189" y="510"/>
                  </a:cubicBezTo>
                  <a:cubicBezTo>
                    <a:pt x="2190" y="510"/>
                    <a:pt x="2190" y="511"/>
                    <a:pt x="2190" y="511"/>
                  </a:cubicBezTo>
                  <a:cubicBezTo>
                    <a:pt x="2192" y="512"/>
                    <a:pt x="2195" y="515"/>
                    <a:pt x="2197" y="517"/>
                  </a:cubicBezTo>
                  <a:cubicBezTo>
                    <a:pt x="2199" y="518"/>
                    <a:pt x="2200" y="519"/>
                    <a:pt x="2202" y="520"/>
                  </a:cubicBezTo>
                  <a:cubicBezTo>
                    <a:pt x="2203" y="520"/>
                    <a:pt x="2204" y="521"/>
                    <a:pt x="2204" y="521"/>
                  </a:cubicBezTo>
                  <a:cubicBezTo>
                    <a:pt x="2205" y="521"/>
                    <a:pt x="2205" y="521"/>
                    <a:pt x="2205" y="521"/>
                  </a:cubicBezTo>
                  <a:cubicBezTo>
                    <a:pt x="2205" y="521"/>
                    <a:pt x="2205" y="521"/>
                    <a:pt x="2206" y="521"/>
                  </a:cubicBezTo>
                  <a:cubicBezTo>
                    <a:pt x="2206" y="522"/>
                    <a:pt x="2206" y="522"/>
                    <a:pt x="2206" y="522"/>
                  </a:cubicBezTo>
                  <a:cubicBezTo>
                    <a:pt x="2207" y="522"/>
                    <a:pt x="2207" y="522"/>
                    <a:pt x="2207" y="522"/>
                  </a:cubicBezTo>
                  <a:cubicBezTo>
                    <a:pt x="2211" y="522"/>
                    <a:pt x="2214" y="522"/>
                    <a:pt x="2217" y="521"/>
                  </a:cubicBezTo>
                  <a:cubicBezTo>
                    <a:pt x="2218" y="521"/>
                    <a:pt x="2219" y="520"/>
                    <a:pt x="2219" y="520"/>
                  </a:cubicBezTo>
                  <a:cubicBezTo>
                    <a:pt x="2219" y="520"/>
                    <a:pt x="2220" y="521"/>
                    <a:pt x="2220" y="521"/>
                  </a:cubicBezTo>
                  <a:cubicBezTo>
                    <a:pt x="2220" y="521"/>
                    <a:pt x="2220" y="521"/>
                    <a:pt x="2221" y="521"/>
                  </a:cubicBezTo>
                  <a:cubicBezTo>
                    <a:pt x="2221" y="521"/>
                    <a:pt x="2221" y="521"/>
                    <a:pt x="2221" y="521"/>
                  </a:cubicBezTo>
                  <a:cubicBezTo>
                    <a:pt x="2222" y="521"/>
                    <a:pt x="2223" y="522"/>
                    <a:pt x="2224" y="522"/>
                  </a:cubicBezTo>
                  <a:cubicBezTo>
                    <a:pt x="2224" y="522"/>
                    <a:pt x="2225" y="523"/>
                    <a:pt x="2226" y="523"/>
                  </a:cubicBezTo>
                  <a:cubicBezTo>
                    <a:pt x="2227" y="524"/>
                    <a:pt x="2228" y="524"/>
                    <a:pt x="2229" y="525"/>
                  </a:cubicBezTo>
                  <a:cubicBezTo>
                    <a:pt x="2230" y="525"/>
                    <a:pt x="2231" y="526"/>
                    <a:pt x="2232" y="526"/>
                  </a:cubicBezTo>
                  <a:cubicBezTo>
                    <a:pt x="2233" y="527"/>
                    <a:pt x="2234" y="527"/>
                    <a:pt x="2235" y="528"/>
                  </a:cubicBezTo>
                  <a:cubicBezTo>
                    <a:pt x="2242" y="541"/>
                    <a:pt x="2252" y="551"/>
                    <a:pt x="2266" y="550"/>
                  </a:cubicBezTo>
                  <a:cubicBezTo>
                    <a:pt x="2257" y="536"/>
                    <a:pt x="2249" y="525"/>
                    <a:pt x="2234" y="523"/>
                  </a:cubicBezTo>
                  <a:cubicBezTo>
                    <a:pt x="2234" y="524"/>
                    <a:pt x="2234" y="524"/>
                    <a:pt x="2234" y="524"/>
                  </a:cubicBezTo>
                  <a:cubicBezTo>
                    <a:pt x="2233" y="524"/>
                    <a:pt x="2233" y="524"/>
                    <a:pt x="2233" y="524"/>
                  </a:cubicBezTo>
                  <a:cubicBezTo>
                    <a:pt x="2232" y="523"/>
                    <a:pt x="2231" y="522"/>
                    <a:pt x="2230" y="522"/>
                  </a:cubicBezTo>
                  <a:cubicBezTo>
                    <a:pt x="2229" y="521"/>
                    <a:pt x="2228" y="521"/>
                    <a:pt x="2227" y="521"/>
                  </a:cubicBezTo>
                  <a:cubicBezTo>
                    <a:pt x="2226" y="520"/>
                    <a:pt x="2225" y="520"/>
                    <a:pt x="2224" y="519"/>
                  </a:cubicBezTo>
                  <a:cubicBezTo>
                    <a:pt x="2224" y="519"/>
                    <a:pt x="2224" y="519"/>
                    <a:pt x="2223" y="519"/>
                  </a:cubicBezTo>
                  <a:cubicBezTo>
                    <a:pt x="2224" y="519"/>
                    <a:pt x="2225" y="519"/>
                    <a:pt x="2226" y="518"/>
                  </a:cubicBezTo>
                  <a:cubicBezTo>
                    <a:pt x="2229" y="518"/>
                    <a:pt x="2232" y="517"/>
                    <a:pt x="2235" y="517"/>
                  </a:cubicBezTo>
                  <a:cubicBezTo>
                    <a:pt x="2241" y="516"/>
                    <a:pt x="2247" y="515"/>
                    <a:pt x="2252" y="515"/>
                  </a:cubicBezTo>
                  <a:cubicBezTo>
                    <a:pt x="2252" y="515"/>
                    <a:pt x="2253" y="515"/>
                    <a:pt x="2253" y="515"/>
                  </a:cubicBezTo>
                  <a:cubicBezTo>
                    <a:pt x="2254" y="515"/>
                    <a:pt x="2255" y="515"/>
                    <a:pt x="2255" y="514"/>
                  </a:cubicBezTo>
                  <a:cubicBezTo>
                    <a:pt x="2256" y="514"/>
                    <a:pt x="2257" y="514"/>
                    <a:pt x="2258" y="514"/>
                  </a:cubicBezTo>
                  <a:cubicBezTo>
                    <a:pt x="2260" y="513"/>
                    <a:pt x="2262" y="513"/>
                    <a:pt x="2263" y="513"/>
                  </a:cubicBezTo>
                  <a:cubicBezTo>
                    <a:pt x="2264" y="512"/>
                    <a:pt x="2264" y="512"/>
                    <a:pt x="2265" y="512"/>
                  </a:cubicBezTo>
                  <a:cubicBezTo>
                    <a:pt x="2265" y="512"/>
                    <a:pt x="2265" y="512"/>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5" y="513"/>
                    <a:pt x="2265" y="513"/>
                  </a:cubicBezTo>
                  <a:cubicBezTo>
                    <a:pt x="2265" y="513"/>
                    <a:pt x="2264" y="513"/>
                    <a:pt x="2265" y="513"/>
                  </a:cubicBezTo>
                  <a:cubicBezTo>
                    <a:pt x="2265" y="513"/>
                    <a:pt x="2265" y="513"/>
                    <a:pt x="2266" y="513"/>
                  </a:cubicBezTo>
                  <a:cubicBezTo>
                    <a:pt x="2266" y="513"/>
                    <a:pt x="2266" y="513"/>
                    <a:pt x="2266" y="513"/>
                  </a:cubicBezTo>
                  <a:cubicBezTo>
                    <a:pt x="2266" y="513"/>
                    <a:pt x="2266" y="513"/>
                    <a:pt x="2266" y="513"/>
                  </a:cubicBezTo>
                  <a:cubicBezTo>
                    <a:pt x="2266" y="512"/>
                    <a:pt x="2266" y="512"/>
                    <a:pt x="2266" y="512"/>
                  </a:cubicBezTo>
                  <a:cubicBezTo>
                    <a:pt x="2266" y="512"/>
                    <a:pt x="2266" y="512"/>
                    <a:pt x="2266" y="512"/>
                  </a:cubicBezTo>
                  <a:cubicBezTo>
                    <a:pt x="2266" y="512"/>
                    <a:pt x="2266" y="512"/>
                    <a:pt x="2266" y="512"/>
                  </a:cubicBezTo>
                  <a:cubicBezTo>
                    <a:pt x="2265" y="512"/>
                    <a:pt x="2265" y="512"/>
                    <a:pt x="2265" y="512"/>
                  </a:cubicBezTo>
                  <a:cubicBezTo>
                    <a:pt x="2264" y="511"/>
                    <a:pt x="2263" y="511"/>
                    <a:pt x="2263" y="511"/>
                  </a:cubicBezTo>
                  <a:cubicBezTo>
                    <a:pt x="2261" y="511"/>
                    <a:pt x="2260" y="511"/>
                    <a:pt x="2258" y="511"/>
                  </a:cubicBezTo>
                  <a:cubicBezTo>
                    <a:pt x="2257" y="511"/>
                    <a:pt x="2255" y="511"/>
                    <a:pt x="2254" y="511"/>
                  </a:cubicBezTo>
                  <a:cubicBezTo>
                    <a:pt x="2254" y="511"/>
                    <a:pt x="2253" y="511"/>
                    <a:pt x="2253" y="511"/>
                  </a:cubicBezTo>
                  <a:cubicBezTo>
                    <a:pt x="2252" y="511"/>
                    <a:pt x="2251" y="511"/>
                    <a:pt x="2251" y="511"/>
                  </a:cubicBezTo>
                  <a:cubicBezTo>
                    <a:pt x="2249" y="511"/>
                    <a:pt x="2247" y="511"/>
                    <a:pt x="2246" y="512"/>
                  </a:cubicBezTo>
                  <a:cubicBezTo>
                    <a:pt x="2246" y="512"/>
                    <a:pt x="2246" y="511"/>
                    <a:pt x="2246" y="511"/>
                  </a:cubicBezTo>
                  <a:cubicBezTo>
                    <a:pt x="2246" y="511"/>
                    <a:pt x="2247" y="511"/>
                    <a:pt x="2247" y="510"/>
                  </a:cubicBezTo>
                  <a:cubicBezTo>
                    <a:pt x="2248" y="510"/>
                    <a:pt x="2248" y="510"/>
                    <a:pt x="2249" y="509"/>
                  </a:cubicBezTo>
                  <a:cubicBezTo>
                    <a:pt x="2249" y="509"/>
                    <a:pt x="2250" y="509"/>
                    <a:pt x="2250" y="508"/>
                  </a:cubicBezTo>
                  <a:cubicBezTo>
                    <a:pt x="2251" y="507"/>
                    <a:pt x="2252" y="507"/>
                    <a:pt x="2253" y="506"/>
                  </a:cubicBezTo>
                  <a:cubicBezTo>
                    <a:pt x="2254" y="505"/>
                    <a:pt x="2255" y="504"/>
                    <a:pt x="2256" y="503"/>
                  </a:cubicBezTo>
                  <a:cubicBezTo>
                    <a:pt x="2256" y="503"/>
                    <a:pt x="2256" y="502"/>
                    <a:pt x="2256" y="502"/>
                  </a:cubicBezTo>
                  <a:cubicBezTo>
                    <a:pt x="2273" y="511"/>
                    <a:pt x="2272" y="474"/>
                    <a:pt x="2276" y="467"/>
                  </a:cubicBezTo>
                  <a:cubicBezTo>
                    <a:pt x="2263" y="470"/>
                    <a:pt x="2240" y="482"/>
                    <a:pt x="2254" y="500"/>
                  </a:cubicBezTo>
                  <a:cubicBezTo>
                    <a:pt x="2255" y="499"/>
                    <a:pt x="2256" y="499"/>
                    <a:pt x="2256" y="498"/>
                  </a:cubicBezTo>
                  <a:cubicBezTo>
                    <a:pt x="2256" y="498"/>
                    <a:pt x="2256" y="498"/>
                    <a:pt x="2256" y="498"/>
                  </a:cubicBezTo>
                  <a:cubicBezTo>
                    <a:pt x="2255" y="499"/>
                    <a:pt x="2255" y="500"/>
                    <a:pt x="2254" y="501"/>
                  </a:cubicBezTo>
                  <a:cubicBezTo>
                    <a:pt x="2253" y="502"/>
                    <a:pt x="2252" y="503"/>
                    <a:pt x="2251" y="504"/>
                  </a:cubicBezTo>
                  <a:cubicBezTo>
                    <a:pt x="2250" y="505"/>
                    <a:pt x="2249" y="506"/>
                    <a:pt x="2249" y="506"/>
                  </a:cubicBezTo>
                  <a:cubicBezTo>
                    <a:pt x="2248" y="507"/>
                    <a:pt x="2248" y="507"/>
                    <a:pt x="2247" y="507"/>
                  </a:cubicBezTo>
                  <a:cubicBezTo>
                    <a:pt x="2247" y="508"/>
                    <a:pt x="2246" y="508"/>
                    <a:pt x="2246" y="508"/>
                  </a:cubicBezTo>
                  <a:cubicBezTo>
                    <a:pt x="2246" y="509"/>
                    <a:pt x="2245" y="509"/>
                    <a:pt x="2245" y="509"/>
                  </a:cubicBezTo>
                  <a:cubicBezTo>
                    <a:pt x="2244" y="510"/>
                    <a:pt x="2244" y="510"/>
                    <a:pt x="2243" y="510"/>
                  </a:cubicBezTo>
                  <a:cubicBezTo>
                    <a:pt x="2243" y="510"/>
                    <a:pt x="2243" y="510"/>
                    <a:pt x="2243" y="510"/>
                  </a:cubicBezTo>
                  <a:cubicBezTo>
                    <a:pt x="2243" y="510"/>
                    <a:pt x="2242" y="511"/>
                    <a:pt x="2242" y="511"/>
                  </a:cubicBezTo>
                  <a:cubicBezTo>
                    <a:pt x="2242" y="511"/>
                    <a:pt x="2242" y="511"/>
                    <a:pt x="2241" y="512"/>
                  </a:cubicBezTo>
                  <a:cubicBezTo>
                    <a:pt x="2241" y="512"/>
                    <a:pt x="2241" y="512"/>
                    <a:pt x="2241" y="512"/>
                  </a:cubicBezTo>
                  <a:cubicBezTo>
                    <a:pt x="2239" y="512"/>
                    <a:pt x="2237" y="513"/>
                    <a:pt x="2234" y="513"/>
                  </a:cubicBezTo>
                  <a:cubicBezTo>
                    <a:pt x="2231" y="514"/>
                    <a:pt x="2228" y="514"/>
                    <a:pt x="2225" y="515"/>
                  </a:cubicBezTo>
                  <a:cubicBezTo>
                    <a:pt x="2222" y="516"/>
                    <a:pt x="2219" y="517"/>
                    <a:pt x="2216" y="517"/>
                  </a:cubicBezTo>
                  <a:cubicBezTo>
                    <a:pt x="2213" y="518"/>
                    <a:pt x="2210" y="519"/>
                    <a:pt x="2207" y="518"/>
                  </a:cubicBezTo>
                  <a:cubicBezTo>
                    <a:pt x="2207" y="518"/>
                    <a:pt x="2207" y="518"/>
                    <a:pt x="2207" y="518"/>
                  </a:cubicBezTo>
                  <a:cubicBezTo>
                    <a:pt x="2206" y="518"/>
                    <a:pt x="2206" y="518"/>
                    <a:pt x="2206" y="518"/>
                  </a:cubicBezTo>
                  <a:cubicBezTo>
                    <a:pt x="2206" y="518"/>
                    <a:pt x="2206" y="518"/>
                    <a:pt x="2206" y="518"/>
                  </a:cubicBezTo>
                  <a:cubicBezTo>
                    <a:pt x="2205" y="518"/>
                    <a:pt x="2205" y="518"/>
                    <a:pt x="2205" y="518"/>
                  </a:cubicBezTo>
                  <a:cubicBezTo>
                    <a:pt x="2204" y="517"/>
                    <a:pt x="2204" y="517"/>
                    <a:pt x="2203" y="517"/>
                  </a:cubicBezTo>
                  <a:cubicBezTo>
                    <a:pt x="2202" y="516"/>
                    <a:pt x="2200" y="515"/>
                    <a:pt x="2199" y="514"/>
                  </a:cubicBezTo>
                  <a:cubicBezTo>
                    <a:pt x="2197" y="512"/>
                    <a:pt x="2194" y="510"/>
                    <a:pt x="2192" y="508"/>
                  </a:cubicBezTo>
                  <a:cubicBezTo>
                    <a:pt x="2191" y="508"/>
                    <a:pt x="2191" y="507"/>
                    <a:pt x="2191" y="507"/>
                  </a:cubicBezTo>
                  <a:cubicBezTo>
                    <a:pt x="2190" y="507"/>
                    <a:pt x="2190" y="507"/>
                    <a:pt x="2190" y="507"/>
                  </a:cubicBezTo>
                  <a:cubicBezTo>
                    <a:pt x="2189" y="506"/>
                    <a:pt x="2189" y="506"/>
                    <a:pt x="2189" y="506"/>
                  </a:cubicBezTo>
                  <a:cubicBezTo>
                    <a:pt x="2188" y="506"/>
                    <a:pt x="2188" y="506"/>
                    <a:pt x="2187" y="506"/>
                  </a:cubicBezTo>
                  <a:cubicBezTo>
                    <a:pt x="2186" y="505"/>
                    <a:pt x="2185" y="505"/>
                    <a:pt x="2183" y="505"/>
                  </a:cubicBezTo>
                  <a:cubicBezTo>
                    <a:pt x="2183" y="504"/>
                    <a:pt x="2182" y="504"/>
                    <a:pt x="2181" y="504"/>
                  </a:cubicBezTo>
                  <a:cubicBezTo>
                    <a:pt x="2181" y="504"/>
                    <a:pt x="2180" y="504"/>
                    <a:pt x="2180" y="504"/>
                  </a:cubicBezTo>
                  <a:cubicBezTo>
                    <a:pt x="2179" y="504"/>
                    <a:pt x="2178" y="504"/>
                    <a:pt x="2178" y="504"/>
                  </a:cubicBezTo>
                  <a:cubicBezTo>
                    <a:pt x="2177" y="505"/>
                    <a:pt x="2177" y="505"/>
                    <a:pt x="2176" y="505"/>
                  </a:cubicBezTo>
                  <a:cubicBezTo>
                    <a:pt x="2174" y="505"/>
                    <a:pt x="2173" y="506"/>
                    <a:pt x="2171" y="506"/>
                  </a:cubicBezTo>
                  <a:cubicBezTo>
                    <a:pt x="2171" y="506"/>
                    <a:pt x="2171" y="506"/>
                    <a:pt x="2171" y="506"/>
                  </a:cubicBezTo>
                  <a:cubicBezTo>
                    <a:pt x="2171" y="506"/>
                    <a:pt x="2172" y="505"/>
                    <a:pt x="2172" y="504"/>
                  </a:cubicBezTo>
                  <a:cubicBezTo>
                    <a:pt x="2173" y="503"/>
                    <a:pt x="2173" y="502"/>
                    <a:pt x="2173" y="501"/>
                  </a:cubicBezTo>
                  <a:cubicBezTo>
                    <a:pt x="2174" y="501"/>
                    <a:pt x="2174" y="501"/>
                    <a:pt x="2174" y="501"/>
                  </a:cubicBezTo>
                  <a:cubicBezTo>
                    <a:pt x="2174" y="500"/>
                    <a:pt x="2174" y="500"/>
                    <a:pt x="2174" y="500"/>
                  </a:cubicBezTo>
                  <a:cubicBezTo>
                    <a:pt x="2174" y="500"/>
                    <a:pt x="2174" y="500"/>
                    <a:pt x="2174" y="500"/>
                  </a:cubicBezTo>
                  <a:cubicBezTo>
                    <a:pt x="2174" y="500"/>
                    <a:pt x="2174" y="500"/>
                    <a:pt x="2174" y="500"/>
                  </a:cubicBezTo>
                  <a:cubicBezTo>
                    <a:pt x="2174" y="500"/>
                    <a:pt x="2174" y="500"/>
                    <a:pt x="2174" y="500"/>
                  </a:cubicBezTo>
                  <a:cubicBezTo>
                    <a:pt x="2174" y="499"/>
                    <a:pt x="2174" y="499"/>
                    <a:pt x="2174" y="499"/>
                  </a:cubicBezTo>
                  <a:cubicBezTo>
                    <a:pt x="2174" y="498"/>
                    <a:pt x="2175" y="498"/>
                    <a:pt x="2175" y="497"/>
                  </a:cubicBezTo>
                  <a:cubicBezTo>
                    <a:pt x="2175" y="497"/>
                    <a:pt x="2175" y="496"/>
                    <a:pt x="2175" y="496"/>
                  </a:cubicBezTo>
                  <a:cubicBezTo>
                    <a:pt x="2175" y="495"/>
                    <a:pt x="2175" y="494"/>
                    <a:pt x="2175" y="493"/>
                  </a:cubicBezTo>
                  <a:cubicBezTo>
                    <a:pt x="2176" y="492"/>
                    <a:pt x="2176" y="490"/>
                    <a:pt x="2176" y="488"/>
                  </a:cubicBezTo>
                  <a:cubicBezTo>
                    <a:pt x="2176" y="487"/>
                    <a:pt x="2176" y="485"/>
                    <a:pt x="2176" y="483"/>
                  </a:cubicBezTo>
                  <a:cubicBezTo>
                    <a:pt x="2176" y="480"/>
                    <a:pt x="2176" y="477"/>
                    <a:pt x="2176" y="475"/>
                  </a:cubicBezTo>
                  <a:cubicBezTo>
                    <a:pt x="2176" y="469"/>
                    <a:pt x="2177" y="464"/>
                    <a:pt x="2177" y="460"/>
                  </a:cubicBezTo>
                  <a:cubicBezTo>
                    <a:pt x="2177" y="459"/>
                    <a:pt x="2178" y="457"/>
                    <a:pt x="2178" y="455"/>
                  </a:cubicBezTo>
                  <a:cubicBezTo>
                    <a:pt x="2178" y="454"/>
                    <a:pt x="2179" y="453"/>
                    <a:pt x="2179" y="452"/>
                  </a:cubicBezTo>
                  <a:cubicBezTo>
                    <a:pt x="2180" y="450"/>
                    <a:pt x="2180" y="449"/>
                    <a:pt x="2180" y="449"/>
                  </a:cubicBezTo>
                  <a:cubicBezTo>
                    <a:pt x="2180" y="449"/>
                    <a:pt x="2179" y="450"/>
                    <a:pt x="2178" y="451"/>
                  </a:cubicBezTo>
                  <a:cubicBezTo>
                    <a:pt x="2178" y="452"/>
                    <a:pt x="2177" y="454"/>
                    <a:pt x="2177" y="455"/>
                  </a:cubicBezTo>
                  <a:cubicBezTo>
                    <a:pt x="2176" y="456"/>
                    <a:pt x="2176" y="458"/>
                    <a:pt x="2175" y="460"/>
                  </a:cubicBezTo>
                  <a:cubicBezTo>
                    <a:pt x="2175" y="461"/>
                    <a:pt x="2175" y="463"/>
                    <a:pt x="2174" y="465"/>
                  </a:cubicBezTo>
                  <a:cubicBezTo>
                    <a:pt x="2174" y="464"/>
                    <a:pt x="2174" y="463"/>
                    <a:pt x="2173" y="462"/>
                  </a:cubicBezTo>
                  <a:cubicBezTo>
                    <a:pt x="2173" y="460"/>
                    <a:pt x="2173" y="459"/>
                    <a:pt x="2172" y="457"/>
                  </a:cubicBezTo>
                  <a:cubicBezTo>
                    <a:pt x="2171" y="455"/>
                    <a:pt x="2171" y="453"/>
                    <a:pt x="2170" y="452"/>
                  </a:cubicBezTo>
                  <a:cubicBezTo>
                    <a:pt x="2170" y="451"/>
                    <a:pt x="2169" y="449"/>
                    <a:pt x="2168" y="448"/>
                  </a:cubicBezTo>
                  <a:cubicBezTo>
                    <a:pt x="2173" y="428"/>
                    <a:pt x="2158" y="427"/>
                    <a:pt x="2153" y="409"/>
                  </a:cubicBezTo>
                  <a:cubicBezTo>
                    <a:pt x="2145" y="427"/>
                    <a:pt x="2142" y="444"/>
                    <a:pt x="2166" y="448"/>
                  </a:cubicBezTo>
                  <a:cubicBezTo>
                    <a:pt x="2166" y="448"/>
                    <a:pt x="2166" y="448"/>
                    <a:pt x="2166" y="448"/>
                  </a:cubicBezTo>
                  <a:cubicBezTo>
                    <a:pt x="2166" y="450"/>
                    <a:pt x="2167" y="451"/>
                    <a:pt x="2168" y="453"/>
                  </a:cubicBezTo>
                  <a:cubicBezTo>
                    <a:pt x="2168" y="454"/>
                    <a:pt x="2169" y="456"/>
                    <a:pt x="2169" y="457"/>
                  </a:cubicBezTo>
                  <a:cubicBezTo>
                    <a:pt x="2170" y="459"/>
                    <a:pt x="2171" y="461"/>
                    <a:pt x="2171" y="462"/>
                  </a:cubicBezTo>
                  <a:cubicBezTo>
                    <a:pt x="2171" y="464"/>
                    <a:pt x="2172" y="466"/>
                    <a:pt x="2172" y="467"/>
                  </a:cubicBezTo>
                  <a:cubicBezTo>
                    <a:pt x="2172" y="468"/>
                    <a:pt x="2172" y="469"/>
                    <a:pt x="2172" y="470"/>
                  </a:cubicBezTo>
                  <a:cubicBezTo>
                    <a:pt x="2172" y="470"/>
                    <a:pt x="2173" y="471"/>
                    <a:pt x="2173" y="472"/>
                  </a:cubicBezTo>
                  <a:cubicBezTo>
                    <a:pt x="2173" y="472"/>
                    <a:pt x="2173" y="473"/>
                    <a:pt x="2173" y="473"/>
                  </a:cubicBezTo>
                  <a:cubicBezTo>
                    <a:pt x="2173" y="473"/>
                    <a:pt x="2173" y="474"/>
                    <a:pt x="2173" y="474"/>
                  </a:cubicBezTo>
                  <a:cubicBezTo>
                    <a:pt x="2172" y="477"/>
                    <a:pt x="2172" y="479"/>
                    <a:pt x="2172" y="482"/>
                  </a:cubicBezTo>
                  <a:cubicBezTo>
                    <a:pt x="2171" y="484"/>
                    <a:pt x="2171" y="486"/>
                    <a:pt x="2171" y="487"/>
                  </a:cubicBezTo>
                  <a:cubicBezTo>
                    <a:pt x="2171" y="489"/>
                    <a:pt x="2171" y="490"/>
                    <a:pt x="2171" y="492"/>
                  </a:cubicBezTo>
                  <a:cubicBezTo>
                    <a:pt x="2171" y="493"/>
                    <a:pt x="2171" y="494"/>
                    <a:pt x="2170" y="494"/>
                  </a:cubicBezTo>
                  <a:cubicBezTo>
                    <a:pt x="2170" y="495"/>
                    <a:pt x="2170" y="495"/>
                    <a:pt x="2170" y="495"/>
                  </a:cubicBezTo>
                  <a:cubicBezTo>
                    <a:pt x="2170" y="496"/>
                    <a:pt x="2170" y="496"/>
                    <a:pt x="2170" y="497"/>
                  </a:cubicBezTo>
                  <a:cubicBezTo>
                    <a:pt x="2170" y="497"/>
                    <a:pt x="2170" y="497"/>
                    <a:pt x="2169" y="498"/>
                  </a:cubicBezTo>
                  <a:cubicBezTo>
                    <a:pt x="2169" y="498"/>
                    <a:pt x="2169" y="498"/>
                    <a:pt x="2169" y="498"/>
                  </a:cubicBezTo>
                  <a:cubicBezTo>
                    <a:pt x="2169" y="498"/>
                    <a:pt x="2169" y="498"/>
                    <a:pt x="2169" y="498"/>
                  </a:cubicBezTo>
                  <a:cubicBezTo>
                    <a:pt x="2169" y="498"/>
                    <a:pt x="2169" y="498"/>
                    <a:pt x="2169" y="498"/>
                  </a:cubicBezTo>
                  <a:cubicBezTo>
                    <a:pt x="2169" y="498"/>
                    <a:pt x="2169" y="498"/>
                    <a:pt x="2169" y="498"/>
                  </a:cubicBezTo>
                  <a:cubicBezTo>
                    <a:pt x="2169" y="499"/>
                    <a:pt x="2169" y="499"/>
                    <a:pt x="2169" y="499"/>
                  </a:cubicBezTo>
                  <a:cubicBezTo>
                    <a:pt x="2169" y="500"/>
                    <a:pt x="2168" y="500"/>
                    <a:pt x="2168" y="501"/>
                  </a:cubicBezTo>
                  <a:cubicBezTo>
                    <a:pt x="2167" y="504"/>
                    <a:pt x="2165" y="507"/>
                    <a:pt x="2163" y="510"/>
                  </a:cubicBezTo>
                  <a:cubicBezTo>
                    <a:pt x="2161" y="513"/>
                    <a:pt x="2159" y="516"/>
                    <a:pt x="2156" y="519"/>
                  </a:cubicBezTo>
                  <a:cubicBezTo>
                    <a:pt x="2154" y="522"/>
                    <a:pt x="2152" y="525"/>
                    <a:pt x="2150" y="529"/>
                  </a:cubicBezTo>
                  <a:cubicBezTo>
                    <a:pt x="2147" y="532"/>
                    <a:pt x="2145" y="536"/>
                    <a:pt x="2143" y="541"/>
                  </a:cubicBezTo>
                  <a:cubicBezTo>
                    <a:pt x="2143" y="540"/>
                    <a:pt x="2143" y="540"/>
                    <a:pt x="2143" y="540"/>
                  </a:cubicBezTo>
                  <a:cubicBezTo>
                    <a:pt x="2143" y="540"/>
                    <a:pt x="2143" y="539"/>
                    <a:pt x="2143" y="538"/>
                  </a:cubicBezTo>
                  <a:cubicBezTo>
                    <a:pt x="2142" y="538"/>
                    <a:pt x="2142" y="537"/>
                    <a:pt x="2142" y="536"/>
                  </a:cubicBezTo>
                  <a:cubicBezTo>
                    <a:pt x="2142" y="536"/>
                    <a:pt x="2141" y="536"/>
                    <a:pt x="2141" y="535"/>
                  </a:cubicBezTo>
                  <a:cubicBezTo>
                    <a:pt x="2141" y="535"/>
                    <a:pt x="2140" y="534"/>
                    <a:pt x="2140" y="534"/>
                  </a:cubicBezTo>
                  <a:cubicBezTo>
                    <a:pt x="2139" y="533"/>
                    <a:pt x="2138" y="531"/>
                    <a:pt x="2137" y="529"/>
                  </a:cubicBezTo>
                  <a:cubicBezTo>
                    <a:pt x="2136" y="528"/>
                    <a:pt x="2134" y="526"/>
                    <a:pt x="2133" y="524"/>
                  </a:cubicBezTo>
                  <a:cubicBezTo>
                    <a:pt x="2130" y="521"/>
                    <a:pt x="2127" y="517"/>
                    <a:pt x="2124" y="514"/>
                  </a:cubicBezTo>
                  <a:cubicBezTo>
                    <a:pt x="2123" y="512"/>
                    <a:pt x="2122" y="510"/>
                    <a:pt x="2121" y="508"/>
                  </a:cubicBezTo>
                  <a:cubicBezTo>
                    <a:pt x="2119" y="506"/>
                    <a:pt x="2118" y="504"/>
                    <a:pt x="2117" y="502"/>
                  </a:cubicBezTo>
                  <a:cubicBezTo>
                    <a:pt x="2116" y="500"/>
                    <a:pt x="2116" y="498"/>
                    <a:pt x="2115" y="497"/>
                  </a:cubicBezTo>
                  <a:cubicBezTo>
                    <a:pt x="2115" y="497"/>
                    <a:pt x="2115" y="497"/>
                    <a:pt x="2115" y="497"/>
                  </a:cubicBezTo>
                  <a:cubicBezTo>
                    <a:pt x="2115" y="496"/>
                    <a:pt x="2115" y="495"/>
                    <a:pt x="2115" y="495"/>
                  </a:cubicBezTo>
                  <a:cubicBezTo>
                    <a:pt x="2115" y="494"/>
                    <a:pt x="2115" y="494"/>
                    <a:pt x="2116" y="494"/>
                  </a:cubicBezTo>
                  <a:cubicBezTo>
                    <a:pt x="2116" y="493"/>
                    <a:pt x="2116" y="493"/>
                    <a:pt x="2116" y="493"/>
                  </a:cubicBezTo>
                  <a:cubicBezTo>
                    <a:pt x="2116" y="493"/>
                    <a:pt x="2116" y="492"/>
                    <a:pt x="2116" y="492"/>
                  </a:cubicBezTo>
                  <a:cubicBezTo>
                    <a:pt x="2116" y="491"/>
                    <a:pt x="2116" y="490"/>
                    <a:pt x="2116" y="489"/>
                  </a:cubicBezTo>
                  <a:cubicBezTo>
                    <a:pt x="2116" y="488"/>
                    <a:pt x="2116" y="487"/>
                    <a:pt x="2116" y="486"/>
                  </a:cubicBezTo>
                  <a:cubicBezTo>
                    <a:pt x="2116" y="485"/>
                    <a:pt x="2117" y="484"/>
                    <a:pt x="2117" y="483"/>
                  </a:cubicBezTo>
                  <a:cubicBezTo>
                    <a:pt x="2117" y="481"/>
                    <a:pt x="2117" y="480"/>
                    <a:pt x="2117" y="479"/>
                  </a:cubicBezTo>
                  <a:cubicBezTo>
                    <a:pt x="2132" y="475"/>
                    <a:pt x="2124" y="460"/>
                    <a:pt x="2130" y="447"/>
                  </a:cubicBezTo>
                  <a:cubicBezTo>
                    <a:pt x="2124" y="451"/>
                    <a:pt x="2115" y="454"/>
                    <a:pt x="2112" y="460"/>
                  </a:cubicBezTo>
                  <a:cubicBezTo>
                    <a:pt x="2110" y="466"/>
                    <a:pt x="2112" y="476"/>
                    <a:pt x="2115" y="479"/>
                  </a:cubicBezTo>
                  <a:cubicBezTo>
                    <a:pt x="2115" y="479"/>
                    <a:pt x="2115" y="480"/>
                    <a:pt x="2115" y="480"/>
                  </a:cubicBezTo>
                  <a:cubicBezTo>
                    <a:pt x="2115" y="480"/>
                    <a:pt x="2115" y="480"/>
                    <a:pt x="2115" y="480"/>
                  </a:cubicBezTo>
                  <a:cubicBezTo>
                    <a:pt x="2115" y="480"/>
                    <a:pt x="2115" y="480"/>
                    <a:pt x="2115" y="480"/>
                  </a:cubicBezTo>
                  <a:cubicBezTo>
                    <a:pt x="2115" y="480"/>
                    <a:pt x="2115" y="481"/>
                    <a:pt x="2115" y="482"/>
                  </a:cubicBezTo>
                  <a:cubicBezTo>
                    <a:pt x="2114" y="483"/>
                    <a:pt x="2114" y="484"/>
                    <a:pt x="2114" y="485"/>
                  </a:cubicBezTo>
                  <a:cubicBezTo>
                    <a:pt x="2114" y="487"/>
                    <a:pt x="2114" y="488"/>
                    <a:pt x="2114" y="489"/>
                  </a:cubicBezTo>
                  <a:cubicBezTo>
                    <a:pt x="2114" y="490"/>
                    <a:pt x="2114" y="491"/>
                    <a:pt x="2114" y="492"/>
                  </a:cubicBezTo>
                  <a:cubicBezTo>
                    <a:pt x="2114" y="492"/>
                    <a:pt x="2114" y="492"/>
                    <a:pt x="2113" y="493"/>
                  </a:cubicBezTo>
                  <a:cubicBezTo>
                    <a:pt x="2113" y="493"/>
                    <a:pt x="2113" y="493"/>
                    <a:pt x="2113" y="493"/>
                  </a:cubicBezTo>
                  <a:cubicBezTo>
                    <a:pt x="2113" y="493"/>
                    <a:pt x="2114" y="493"/>
                    <a:pt x="2114" y="493"/>
                  </a:cubicBezTo>
                  <a:cubicBezTo>
                    <a:pt x="2113" y="493"/>
                    <a:pt x="2113" y="492"/>
                    <a:pt x="2113" y="491"/>
                  </a:cubicBezTo>
                  <a:cubicBezTo>
                    <a:pt x="2113" y="491"/>
                    <a:pt x="2112" y="490"/>
                    <a:pt x="2112" y="490"/>
                  </a:cubicBezTo>
                  <a:cubicBezTo>
                    <a:pt x="2112" y="490"/>
                    <a:pt x="2112" y="489"/>
                    <a:pt x="2112" y="489"/>
                  </a:cubicBezTo>
                  <a:cubicBezTo>
                    <a:pt x="2112" y="488"/>
                    <a:pt x="2111" y="488"/>
                    <a:pt x="2111" y="487"/>
                  </a:cubicBezTo>
                  <a:cubicBezTo>
                    <a:pt x="2110" y="486"/>
                    <a:pt x="2110" y="484"/>
                    <a:pt x="2109" y="483"/>
                  </a:cubicBezTo>
                  <a:cubicBezTo>
                    <a:pt x="2109" y="482"/>
                    <a:pt x="2108" y="480"/>
                    <a:pt x="2108" y="480"/>
                  </a:cubicBezTo>
                  <a:cubicBezTo>
                    <a:pt x="2108" y="480"/>
                    <a:pt x="2108" y="481"/>
                    <a:pt x="2108" y="481"/>
                  </a:cubicBezTo>
                  <a:cubicBezTo>
                    <a:pt x="2108" y="482"/>
                    <a:pt x="2108" y="483"/>
                    <a:pt x="2108" y="484"/>
                  </a:cubicBezTo>
                  <a:cubicBezTo>
                    <a:pt x="2108" y="485"/>
                    <a:pt x="2108" y="486"/>
                    <a:pt x="2108" y="487"/>
                  </a:cubicBezTo>
                  <a:cubicBezTo>
                    <a:pt x="2109" y="488"/>
                    <a:pt x="2109" y="489"/>
                    <a:pt x="2109" y="490"/>
                  </a:cubicBezTo>
                  <a:cubicBezTo>
                    <a:pt x="2109" y="490"/>
                    <a:pt x="2109" y="490"/>
                    <a:pt x="2109" y="491"/>
                  </a:cubicBezTo>
                  <a:cubicBezTo>
                    <a:pt x="2109" y="491"/>
                    <a:pt x="2109" y="492"/>
                    <a:pt x="2110" y="492"/>
                  </a:cubicBezTo>
                  <a:cubicBezTo>
                    <a:pt x="2111" y="496"/>
                    <a:pt x="2112" y="499"/>
                    <a:pt x="2114" y="503"/>
                  </a:cubicBezTo>
                  <a:cubicBezTo>
                    <a:pt x="2115" y="505"/>
                    <a:pt x="2116" y="506"/>
                    <a:pt x="2117" y="508"/>
                  </a:cubicBezTo>
                  <a:cubicBezTo>
                    <a:pt x="2116" y="508"/>
                    <a:pt x="2116" y="507"/>
                    <a:pt x="2116" y="507"/>
                  </a:cubicBezTo>
                  <a:cubicBezTo>
                    <a:pt x="2115" y="507"/>
                    <a:pt x="2115" y="506"/>
                    <a:pt x="2114" y="506"/>
                  </a:cubicBezTo>
                  <a:cubicBezTo>
                    <a:pt x="2113" y="506"/>
                    <a:pt x="2113" y="505"/>
                    <a:pt x="2112" y="505"/>
                  </a:cubicBezTo>
                  <a:cubicBezTo>
                    <a:pt x="2111" y="504"/>
                    <a:pt x="2110" y="504"/>
                    <a:pt x="2108" y="503"/>
                  </a:cubicBezTo>
                  <a:cubicBezTo>
                    <a:pt x="2109" y="503"/>
                    <a:pt x="2109" y="503"/>
                    <a:pt x="2109" y="503"/>
                  </a:cubicBezTo>
                  <a:cubicBezTo>
                    <a:pt x="2099" y="488"/>
                    <a:pt x="2088" y="482"/>
                    <a:pt x="2074" y="493"/>
                  </a:cubicBezTo>
                  <a:cubicBezTo>
                    <a:pt x="2087" y="498"/>
                    <a:pt x="2093" y="511"/>
                    <a:pt x="2107" y="504"/>
                  </a:cubicBezTo>
                  <a:cubicBezTo>
                    <a:pt x="2107" y="504"/>
                    <a:pt x="2108" y="504"/>
                    <a:pt x="2108" y="504"/>
                  </a:cubicBezTo>
                  <a:cubicBezTo>
                    <a:pt x="2109" y="505"/>
                    <a:pt x="2110" y="506"/>
                    <a:pt x="2112" y="506"/>
                  </a:cubicBezTo>
                  <a:cubicBezTo>
                    <a:pt x="2112" y="507"/>
                    <a:pt x="2113" y="507"/>
                    <a:pt x="2113" y="507"/>
                  </a:cubicBezTo>
                  <a:cubicBezTo>
                    <a:pt x="2114" y="508"/>
                    <a:pt x="2115" y="508"/>
                    <a:pt x="2115" y="508"/>
                  </a:cubicBezTo>
                  <a:cubicBezTo>
                    <a:pt x="2116" y="509"/>
                    <a:pt x="2118" y="510"/>
                    <a:pt x="2119" y="511"/>
                  </a:cubicBezTo>
                  <a:cubicBezTo>
                    <a:pt x="2120" y="513"/>
                    <a:pt x="2121" y="514"/>
                    <a:pt x="2122" y="516"/>
                  </a:cubicBezTo>
                  <a:cubicBezTo>
                    <a:pt x="2125" y="519"/>
                    <a:pt x="2128" y="523"/>
                    <a:pt x="2130" y="526"/>
                  </a:cubicBezTo>
                  <a:cubicBezTo>
                    <a:pt x="2132" y="528"/>
                    <a:pt x="2133" y="530"/>
                    <a:pt x="2134" y="531"/>
                  </a:cubicBezTo>
                  <a:cubicBezTo>
                    <a:pt x="2136" y="533"/>
                    <a:pt x="2137" y="535"/>
                    <a:pt x="2138" y="536"/>
                  </a:cubicBezTo>
                  <a:cubicBezTo>
                    <a:pt x="2138" y="536"/>
                    <a:pt x="2138" y="537"/>
                    <a:pt x="2138" y="537"/>
                  </a:cubicBezTo>
                  <a:cubicBezTo>
                    <a:pt x="2138" y="537"/>
                    <a:pt x="2139" y="538"/>
                    <a:pt x="2139" y="538"/>
                  </a:cubicBezTo>
                  <a:cubicBezTo>
                    <a:pt x="2139" y="539"/>
                    <a:pt x="2140" y="539"/>
                    <a:pt x="2140" y="540"/>
                  </a:cubicBezTo>
                  <a:cubicBezTo>
                    <a:pt x="2141" y="540"/>
                    <a:pt x="2141" y="541"/>
                    <a:pt x="2142" y="541"/>
                  </a:cubicBezTo>
                  <a:cubicBezTo>
                    <a:pt x="2142" y="542"/>
                    <a:pt x="2142" y="542"/>
                    <a:pt x="2142" y="542"/>
                  </a:cubicBezTo>
                  <a:cubicBezTo>
                    <a:pt x="2141" y="545"/>
                    <a:pt x="2140" y="548"/>
                    <a:pt x="2139" y="551"/>
                  </a:cubicBezTo>
                  <a:cubicBezTo>
                    <a:pt x="2137" y="555"/>
                    <a:pt x="2136" y="559"/>
                    <a:pt x="2134" y="563"/>
                  </a:cubicBezTo>
                  <a:cubicBezTo>
                    <a:pt x="2134" y="564"/>
                    <a:pt x="2133" y="565"/>
                    <a:pt x="2133" y="566"/>
                  </a:cubicBezTo>
                  <a:cubicBezTo>
                    <a:pt x="2132" y="567"/>
                    <a:pt x="2132" y="568"/>
                    <a:pt x="2131" y="569"/>
                  </a:cubicBezTo>
                  <a:cubicBezTo>
                    <a:pt x="2130" y="571"/>
                    <a:pt x="2129" y="572"/>
                    <a:pt x="2128" y="574"/>
                  </a:cubicBezTo>
                  <a:cubicBezTo>
                    <a:pt x="2123" y="580"/>
                    <a:pt x="2117" y="585"/>
                    <a:pt x="2110" y="590"/>
                  </a:cubicBezTo>
                  <a:cubicBezTo>
                    <a:pt x="2109" y="592"/>
                    <a:pt x="2107" y="593"/>
                    <a:pt x="2105" y="595"/>
                  </a:cubicBezTo>
                  <a:cubicBezTo>
                    <a:pt x="2107" y="591"/>
                    <a:pt x="2109" y="587"/>
                    <a:pt x="2110" y="584"/>
                  </a:cubicBezTo>
                  <a:cubicBezTo>
                    <a:pt x="2107" y="587"/>
                    <a:pt x="2104" y="590"/>
                    <a:pt x="2101" y="592"/>
                  </a:cubicBezTo>
                  <a:cubicBezTo>
                    <a:pt x="2101" y="592"/>
                    <a:pt x="2101" y="592"/>
                    <a:pt x="2101" y="591"/>
                  </a:cubicBezTo>
                  <a:cubicBezTo>
                    <a:pt x="2100" y="590"/>
                    <a:pt x="2100" y="589"/>
                    <a:pt x="2100" y="587"/>
                  </a:cubicBezTo>
                  <a:cubicBezTo>
                    <a:pt x="2099" y="586"/>
                    <a:pt x="2099" y="585"/>
                    <a:pt x="2098" y="584"/>
                  </a:cubicBezTo>
                  <a:cubicBezTo>
                    <a:pt x="2098" y="582"/>
                    <a:pt x="2097" y="581"/>
                    <a:pt x="2097" y="580"/>
                  </a:cubicBezTo>
                  <a:cubicBezTo>
                    <a:pt x="2096" y="578"/>
                    <a:pt x="2096" y="576"/>
                    <a:pt x="2095" y="575"/>
                  </a:cubicBezTo>
                  <a:cubicBezTo>
                    <a:pt x="2108" y="561"/>
                    <a:pt x="2087" y="548"/>
                    <a:pt x="2103" y="537"/>
                  </a:cubicBezTo>
                  <a:cubicBezTo>
                    <a:pt x="2093" y="537"/>
                    <a:pt x="2084" y="541"/>
                    <a:pt x="2082" y="551"/>
                  </a:cubicBezTo>
                  <a:cubicBezTo>
                    <a:pt x="2080" y="559"/>
                    <a:pt x="2084" y="574"/>
                    <a:pt x="2094" y="576"/>
                  </a:cubicBezTo>
                  <a:cubicBezTo>
                    <a:pt x="2094" y="577"/>
                    <a:pt x="2095" y="579"/>
                    <a:pt x="2095" y="580"/>
                  </a:cubicBezTo>
                  <a:cubicBezTo>
                    <a:pt x="2096" y="581"/>
                    <a:pt x="2096" y="583"/>
                    <a:pt x="2096" y="584"/>
                  </a:cubicBezTo>
                  <a:cubicBezTo>
                    <a:pt x="2097" y="585"/>
                    <a:pt x="2097" y="587"/>
                    <a:pt x="2098" y="588"/>
                  </a:cubicBezTo>
                  <a:cubicBezTo>
                    <a:pt x="2098" y="589"/>
                    <a:pt x="2098" y="590"/>
                    <a:pt x="2099" y="591"/>
                  </a:cubicBezTo>
                  <a:cubicBezTo>
                    <a:pt x="2099" y="592"/>
                    <a:pt x="2099" y="593"/>
                    <a:pt x="2099" y="594"/>
                  </a:cubicBezTo>
                  <a:cubicBezTo>
                    <a:pt x="2081" y="611"/>
                    <a:pt x="2063" y="629"/>
                    <a:pt x="2038" y="640"/>
                  </a:cubicBezTo>
                  <a:cubicBezTo>
                    <a:pt x="2036" y="635"/>
                    <a:pt x="2032" y="631"/>
                    <a:pt x="2029" y="626"/>
                  </a:cubicBezTo>
                  <a:cubicBezTo>
                    <a:pt x="2029" y="627"/>
                    <a:pt x="2028" y="627"/>
                    <a:pt x="2027" y="628"/>
                  </a:cubicBezTo>
                  <a:cubicBezTo>
                    <a:pt x="2021" y="595"/>
                    <a:pt x="2025" y="544"/>
                    <a:pt x="2021" y="516"/>
                  </a:cubicBezTo>
                  <a:cubicBezTo>
                    <a:pt x="2018" y="515"/>
                    <a:pt x="2016" y="518"/>
                    <a:pt x="2015" y="524"/>
                  </a:cubicBezTo>
                  <a:cubicBezTo>
                    <a:pt x="2015" y="523"/>
                    <a:pt x="2014" y="522"/>
                    <a:pt x="2014" y="521"/>
                  </a:cubicBezTo>
                  <a:cubicBezTo>
                    <a:pt x="2014" y="521"/>
                    <a:pt x="2014" y="521"/>
                    <a:pt x="2014" y="521"/>
                  </a:cubicBezTo>
                  <a:cubicBezTo>
                    <a:pt x="2015" y="520"/>
                    <a:pt x="2015" y="520"/>
                    <a:pt x="2016" y="519"/>
                  </a:cubicBezTo>
                  <a:cubicBezTo>
                    <a:pt x="2016" y="518"/>
                    <a:pt x="2016" y="518"/>
                    <a:pt x="2016" y="517"/>
                  </a:cubicBezTo>
                  <a:cubicBezTo>
                    <a:pt x="2017" y="517"/>
                    <a:pt x="2017" y="516"/>
                    <a:pt x="2017" y="516"/>
                  </a:cubicBezTo>
                  <a:cubicBezTo>
                    <a:pt x="2018" y="515"/>
                    <a:pt x="2018" y="513"/>
                    <a:pt x="2019" y="512"/>
                  </a:cubicBezTo>
                  <a:cubicBezTo>
                    <a:pt x="2019" y="511"/>
                    <a:pt x="2020" y="510"/>
                    <a:pt x="2021" y="508"/>
                  </a:cubicBezTo>
                  <a:cubicBezTo>
                    <a:pt x="2022" y="506"/>
                    <a:pt x="2023" y="503"/>
                    <a:pt x="2025" y="500"/>
                  </a:cubicBezTo>
                  <a:cubicBezTo>
                    <a:pt x="2026" y="497"/>
                    <a:pt x="2028" y="494"/>
                    <a:pt x="2029" y="492"/>
                  </a:cubicBezTo>
                  <a:cubicBezTo>
                    <a:pt x="2030" y="490"/>
                    <a:pt x="2031" y="489"/>
                    <a:pt x="2032" y="488"/>
                  </a:cubicBezTo>
                  <a:cubicBezTo>
                    <a:pt x="2032" y="487"/>
                    <a:pt x="2033" y="486"/>
                    <a:pt x="2034" y="484"/>
                  </a:cubicBezTo>
                  <a:cubicBezTo>
                    <a:pt x="2034" y="484"/>
                    <a:pt x="2034" y="484"/>
                    <a:pt x="2034" y="484"/>
                  </a:cubicBezTo>
                  <a:cubicBezTo>
                    <a:pt x="2034" y="484"/>
                    <a:pt x="2034" y="484"/>
                    <a:pt x="2034" y="484"/>
                  </a:cubicBezTo>
                  <a:cubicBezTo>
                    <a:pt x="2035" y="484"/>
                    <a:pt x="2035" y="483"/>
                    <a:pt x="2035" y="483"/>
                  </a:cubicBezTo>
                  <a:cubicBezTo>
                    <a:pt x="2036" y="483"/>
                    <a:pt x="2036" y="483"/>
                    <a:pt x="2036" y="483"/>
                  </a:cubicBezTo>
                  <a:cubicBezTo>
                    <a:pt x="2036" y="483"/>
                    <a:pt x="2036" y="483"/>
                    <a:pt x="2036" y="482"/>
                  </a:cubicBezTo>
                  <a:cubicBezTo>
                    <a:pt x="2036" y="482"/>
                    <a:pt x="2036" y="482"/>
                    <a:pt x="2037" y="482"/>
                  </a:cubicBezTo>
                  <a:cubicBezTo>
                    <a:pt x="2037" y="482"/>
                    <a:pt x="2037" y="481"/>
                    <a:pt x="2038" y="481"/>
                  </a:cubicBezTo>
                  <a:cubicBezTo>
                    <a:pt x="2038" y="480"/>
                    <a:pt x="2038" y="480"/>
                    <a:pt x="2039" y="479"/>
                  </a:cubicBezTo>
                  <a:cubicBezTo>
                    <a:pt x="2039" y="479"/>
                    <a:pt x="2040" y="478"/>
                    <a:pt x="2040" y="477"/>
                  </a:cubicBezTo>
                  <a:cubicBezTo>
                    <a:pt x="2041" y="477"/>
                    <a:pt x="2041" y="476"/>
                    <a:pt x="2041" y="476"/>
                  </a:cubicBezTo>
                  <a:cubicBezTo>
                    <a:pt x="2041" y="476"/>
                    <a:pt x="2041" y="475"/>
                    <a:pt x="2041" y="475"/>
                  </a:cubicBezTo>
                  <a:cubicBezTo>
                    <a:pt x="2042" y="476"/>
                    <a:pt x="2042" y="476"/>
                    <a:pt x="2042" y="476"/>
                  </a:cubicBezTo>
                  <a:cubicBezTo>
                    <a:pt x="2050" y="469"/>
                    <a:pt x="2051" y="461"/>
                    <a:pt x="2051" y="451"/>
                  </a:cubicBezTo>
                  <a:cubicBezTo>
                    <a:pt x="2042" y="455"/>
                    <a:pt x="2040" y="464"/>
                    <a:pt x="2041" y="473"/>
                  </a:cubicBezTo>
                  <a:cubicBezTo>
                    <a:pt x="2040" y="474"/>
                    <a:pt x="2040" y="474"/>
                    <a:pt x="2040" y="475"/>
                  </a:cubicBezTo>
                  <a:cubicBezTo>
                    <a:pt x="2039" y="475"/>
                    <a:pt x="2039" y="476"/>
                    <a:pt x="2039" y="476"/>
                  </a:cubicBezTo>
                  <a:cubicBezTo>
                    <a:pt x="2038" y="477"/>
                    <a:pt x="2038" y="478"/>
                    <a:pt x="2037" y="478"/>
                  </a:cubicBezTo>
                  <a:cubicBezTo>
                    <a:pt x="2037" y="479"/>
                    <a:pt x="2037" y="479"/>
                    <a:pt x="2036" y="480"/>
                  </a:cubicBezTo>
                  <a:cubicBezTo>
                    <a:pt x="2036" y="480"/>
                    <a:pt x="2036" y="480"/>
                    <a:pt x="2036" y="480"/>
                  </a:cubicBezTo>
                  <a:cubicBezTo>
                    <a:pt x="2036" y="480"/>
                    <a:pt x="2036" y="480"/>
                    <a:pt x="2036" y="479"/>
                  </a:cubicBezTo>
                  <a:cubicBezTo>
                    <a:pt x="2037" y="478"/>
                    <a:pt x="2037" y="477"/>
                    <a:pt x="2037" y="477"/>
                  </a:cubicBezTo>
                  <a:cubicBezTo>
                    <a:pt x="2037" y="477"/>
                    <a:pt x="2037" y="478"/>
                    <a:pt x="2036" y="479"/>
                  </a:cubicBezTo>
                  <a:cubicBezTo>
                    <a:pt x="2035" y="479"/>
                    <a:pt x="2035" y="480"/>
                    <a:pt x="2034" y="481"/>
                  </a:cubicBezTo>
                  <a:cubicBezTo>
                    <a:pt x="2034" y="481"/>
                    <a:pt x="2033" y="482"/>
                    <a:pt x="2033" y="482"/>
                  </a:cubicBezTo>
                  <a:cubicBezTo>
                    <a:pt x="2033" y="482"/>
                    <a:pt x="2033" y="482"/>
                    <a:pt x="2032" y="483"/>
                  </a:cubicBezTo>
                  <a:cubicBezTo>
                    <a:pt x="2032" y="483"/>
                    <a:pt x="2032" y="483"/>
                    <a:pt x="2032" y="483"/>
                  </a:cubicBezTo>
                  <a:cubicBezTo>
                    <a:pt x="2031" y="484"/>
                    <a:pt x="2031" y="486"/>
                    <a:pt x="2030" y="487"/>
                  </a:cubicBezTo>
                  <a:cubicBezTo>
                    <a:pt x="2029" y="488"/>
                    <a:pt x="2028" y="489"/>
                    <a:pt x="2028" y="491"/>
                  </a:cubicBezTo>
                  <a:cubicBezTo>
                    <a:pt x="2026" y="493"/>
                    <a:pt x="2025" y="496"/>
                    <a:pt x="2023" y="499"/>
                  </a:cubicBezTo>
                  <a:cubicBezTo>
                    <a:pt x="2022" y="502"/>
                    <a:pt x="2020" y="505"/>
                    <a:pt x="2019" y="507"/>
                  </a:cubicBezTo>
                  <a:cubicBezTo>
                    <a:pt x="2018" y="509"/>
                    <a:pt x="2017" y="510"/>
                    <a:pt x="2017" y="511"/>
                  </a:cubicBezTo>
                  <a:cubicBezTo>
                    <a:pt x="2016" y="513"/>
                    <a:pt x="2016" y="514"/>
                    <a:pt x="2015" y="515"/>
                  </a:cubicBezTo>
                  <a:cubicBezTo>
                    <a:pt x="2015" y="516"/>
                    <a:pt x="2015" y="516"/>
                    <a:pt x="2015" y="517"/>
                  </a:cubicBezTo>
                  <a:cubicBezTo>
                    <a:pt x="2014" y="517"/>
                    <a:pt x="2014" y="518"/>
                    <a:pt x="2014" y="518"/>
                  </a:cubicBezTo>
                  <a:cubicBezTo>
                    <a:pt x="2014" y="519"/>
                    <a:pt x="2014" y="519"/>
                    <a:pt x="2014" y="519"/>
                  </a:cubicBezTo>
                  <a:cubicBezTo>
                    <a:pt x="2012" y="511"/>
                    <a:pt x="2010" y="502"/>
                    <a:pt x="2007" y="493"/>
                  </a:cubicBezTo>
                  <a:cubicBezTo>
                    <a:pt x="2006" y="491"/>
                    <a:pt x="2006" y="489"/>
                    <a:pt x="2005" y="487"/>
                  </a:cubicBezTo>
                  <a:cubicBezTo>
                    <a:pt x="2004" y="485"/>
                    <a:pt x="2003" y="483"/>
                    <a:pt x="2002" y="481"/>
                  </a:cubicBezTo>
                  <a:cubicBezTo>
                    <a:pt x="2001" y="477"/>
                    <a:pt x="1999" y="473"/>
                    <a:pt x="1997" y="469"/>
                  </a:cubicBezTo>
                  <a:cubicBezTo>
                    <a:pt x="1995" y="462"/>
                    <a:pt x="1992" y="456"/>
                    <a:pt x="1989" y="449"/>
                  </a:cubicBezTo>
                  <a:cubicBezTo>
                    <a:pt x="1989" y="449"/>
                    <a:pt x="1989" y="449"/>
                    <a:pt x="1990" y="448"/>
                  </a:cubicBezTo>
                  <a:cubicBezTo>
                    <a:pt x="1990" y="448"/>
                    <a:pt x="1990" y="447"/>
                    <a:pt x="1990" y="447"/>
                  </a:cubicBezTo>
                  <a:cubicBezTo>
                    <a:pt x="1990" y="447"/>
                    <a:pt x="1990" y="446"/>
                    <a:pt x="1990" y="446"/>
                  </a:cubicBezTo>
                  <a:cubicBezTo>
                    <a:pt x="1990" y="446"/>
                    <a:pt x="1990" y="445"/>
                    <a:pt x="1990" y="445"/>
                  </a:cubicBezTo>
                  <a:cubicBezTo>
                    <a:pt x="1990" y="445"/>
                    <a:pt x="1990" y="444"/>
                    <a:pt x="1990" y="444"/>
                  </a:cubicBezTo>
                  <a:cubicBezTo>
                    <a:pt x="1990" y="444"/>
                    <a:pt x="1990" y="444"/>
                    <a:pt x="1990" y="444"/>
                  </a:cubicBezTo>
                  <a:cubicBezTo>
                    <a:pt x="1991" y="443"/>
                    <a:pt x="1991" y="443"/>
                    <a:pt x="1991" y="442"/>
                  </a:cubicBezTo>
                  <a:cubicBezTo>
                    <a:pt x="1991" y="442"/>
                    <a:pt x="1991" y="441"/>
                    <a:pt x="1991" y="441"/>
                  </a:cubicBezTo>
                  <a:cubicBezTo>
                    <a:pt x="1991" y="441"/>
                    <a:pt x="1991" y="440"/>
                    <a:pt x="1991" y="440"/>
                  </a:cubicBezTo>
                  <a:cubicBezTo>
                    <a:pt x="1991" y="440"/>
                    <a:pt x="1991" y="439"/>
                    <a:pt x="1991" y="439"/>
                  </a:cubicBezTo>
                  <a:cubicBezTo>
                    <a:pt x="1991" y="439"/>
                    <a:pt x="1992" y="438"/>
                    <a:pt x="1992" y="438"/>
                  </a:cubicBezTo>
                  <a:cubicBezTo>
                    <a:pt x="1992" y="437"/>
                    <a:pt x="1992" y="435"/>
                    <a:pt x="1993" y="434"/>
                  </a:cubicBezTo>
                  <a:cubicBezTo>
                    <a:pt x="1993" y="433"/>
                    <a:pt x="1994" y="432"/>
                    <a:pt x="1994" y="431"/>
                  </a:cubicBezTo>
                  <a:cubicBezTo>
                    <a:pt x="1995" y="430"/>
                    <a:pt x="1995" y="429"/>
                    <a:pt x="1996" y="428"/>
                  </a:cubicBezTo>
                  <a:cubicBezTo>
                    <a:pt x="1996" y="427"/>
                    <a:pt x="1997" y="426"/>
                    <a:pt x="1997" y="426"/>
                  </a:cubicBezTo>
                  <a:cubicBezTo>
                    <a:pt x="2003" y="427"/>
                    <a:pt x="2010" y="426"/>
                    <a:pt x="2013" y="422"/>
                  </a:cubicBezTo>
                  <a:cubicBezTo>
                    <a:pt x="2018" y="417"/>
                    <a:pt x="2014" y="410"/>
                    <a:pt x="2014" y="404"/>
                  </a:cubicBezTo>
                  <a:cubicBezTo>
                    <a:pt x="2005" y="409"/>
                    <a:pt x="1986" y="411"/>
                    <a:pt x="1995" y="425"/>
                  </a:cubicBezTo>
                  <a:cubicBezTo>
                    <a:pt x="1995" y="425"/>
                    <a:pt x="1995" y="425"/>
                    <a:pt x="1995" y="425"/>
                  </a:cubicBezTo>
                  <a:cubicBezTo>
                    <a:pt x="1995" y="425"/>
                    <a:pt x="1994" y="425"/>
                    <a:pt x="1994" y="425"/>
                  </a:cubicBezTo>
                  <a:cubicBezTo>
                    <a:pt x="1995" y="425"/>
                    <a:pt x="1995" y="425"/>
                    <a:pt x="1995" y="425"/>
                  </a:cubicBezTo>
                  <a:cubicBezTo>
                    <a:pt x="1995" y="426"/>
                    <a:pt x="1994" y="426"/>
                    <a:pt x="1994" y="427"/>
                  </a:cubicBezTo>
                  <a:cubicBezTo>
                    <a:pt x="1994" y="428"/>
                    <a:pt x="1993" y="429"/>
                    <a:pt x="1992" y="430"/>
                  </a:cubicBezTo>
                  <a:cubicBezTo>
                    <a:pt x="1992" y="431"/>
                    <a:pt x="1991" y="432"/>
                    <a:pt x="1991" y="434"/>
                  </a:cubicBezTo>
                  <a:cubicBezTo>
                    <a:pt x="1990" y="435"/>
                    <a:pt x="1990" y="436"/>
                    <a:pt x="1990" y="437"/>
                  </a:cubicBezTo>
                  <a:cubicBezTo>
                    <a:pt x="1990" y="438"/>
                    <a:pt x="1989" y="438"/>
                    <a:pt x="1989" y="439"/>
                  </a:cubicBezTo>
                  <a:cubicBezTo>
                    <a:pt x="1989" y="439"/>
                    <a:pt x="1989" y="439"/>
                    <a:pt x="1989" y="440"/>
                  </a:cubicBezTo>
                  <a:cubicBezTo>
                    <a:pt x="1989" y="440"/>
                    <a:pt x="1989" y="440"/>
                    <a:pt x="1989" y="440"/>
                  </a:cubicBezTo>
                  <a:cubicBezTo>
                    <a:pt x="1989" y="441"/>
                    <a:pt x="1989" y="441"/>
                    <a:pt x="1989" y="442"/>
                  </a:cubicBezTo>
                  <a:cubicBezTo>
                    <a:pt x="1989" y="442"/>
                    <a:pt x="1989" y="443"/>
                    <a:pt x="1988" y="443"/>
                  </a:cubicBezTo>
                  <a:cubicBezTo>
                    <a:pt x="1988" y="444"/>
                    <a:pt x="1988" y="444"/>
                    <a:pt x="1988" y="444"/>
                  </a:cubicBezTo>
                  <a:cubicBezTo>
                    <a:pt x="1988" y="444"/>
                    <a:pt x="1988" y="444"/>
                    <a:pt x="1988" y="445"/>
                  </a:cubicBezTo>
                  <a:cubicBezTo>
                    <a:pt x="1988" y="445"/>
                    <a:pt x="1988" y="446"/>
                    <a:pt x="1989" y="446"/>
                  </a:cubicBezTo>
                  <a:cubicBezTo>
                    <a:pt x="1989" y="446"/>
                    <a:pt x="1989" y="447"/>
                    <a:pt x="1989" y="447"/>
                  </a:cubicBezTo>
                  <a:cubicBezTo>
                    <a:pt x="1989" y="447"/>
                    <a:pt x="1989" y="448"/>
                    <a:pt x="1989" y="448"/>
                  </a:cubicBezTo>
                  <a:cubicBezTo>
                    <a:pt x="1989" y="448"/>
                    <a:pt x="1989" y="449"/>
                    <a:pt x="1989" y="449"/>
                  </a:cubicBezTo>
                  <a:cubicBezTo>
                    <a:pt x="1988" y="447"/>
                    <a:pt x="1988" y="446"/>
                    <a:pt x="1987" y="444"/>
                  </a:cubicBezTo>
                  <a:cubicBezTo>
                    <a:pt x="1987" y="443"/>
                    <a:pt x="1987" y="442"/>
                    <a:pt x="1986" y="441"/>
                  </a:cubicBezTo>
                  <a:cubicBezTo>
                    <a:pt x="1986" y="440"/>
                    <a:pt x="1986" y="439"/>
                    <a:pt x="1985" y="438"/>
                  </a:cubicBezTo>
                  <a:cubicBezTo>
                    <a:pt x="1985" y="437"/>
                    <a:pt x="1985" y="436"/>
                    <a:pt x="1984" y="435"/>
                  </a:cubicBezTo>
                  <a:cubicBezTo>
                    <a:pt x="1983" y="432"/>
                    <a:pt x="1983" y="432"/>
                    <a:pt x="1983" y="432"/>
                  </a:cubicBezTo>
                  <a:cubicBezTo>
                    <a:pt x="1982" y="427"/>
                    <a:pt x="1981" y="423"/>
                    <a:pt x="1980" y="419"/>
                  </a:cubicBezTo>
                  <a:cubicBezTo>
                    <a:pt x="1979" y="410"/>
                    <a:pt x="1977" y="402"/>
                    <a:pt x="1976" y="393"/>
                  </a:cubicBezTo>
                  <a:cubicBezTo>
                    <a:pt x="1974" y="385"/>
                    <a:pt x="1973" y="377"/>
                    <a:pt x="1972" y="369"/>
                  </a:cubicBezTo>
                  <a:cubicBezTo>
                    <a:pt x="1970" y="362"/>
                    <a:pt x="1968" y="355"/>
                    <a:pt x="1966" y="348"/>
                  </a:cubicBezTo>
                  <a:cubicBezTo>
                    <a:pt x="1965" y="345"/>
                    <a:pt x="1965" y="342"/>
                    <a:pt x="1963" y="339"/>
                  </a:cubicBezTo>
                  <a:cubicBezTo>
                    <a:pt x="1963" y="338"/>
                    <a:pt x="1962" y="336"/>
                    <a:pt x="1962" y="335"/>
                  </a:cubicBezTo>
                  <a:cubicBezTo>
                    <a:pt x="1961" y="333"/>
                    <a:pt x="1961" y="332"/>
                    <a:pt x="1960" y="331"/>
                  </a:cubicBezTo>
                  <a:cubicBezTo>
                    <a:pt x="1958" y="326"/>
                    <a:pt x="1955" y="322"/>
                    <a:pt x="1953" y="318"/>
                  </a:cubicBezTo>
                  <a:cubicBezTo>
                    <a:pt x="1952" y="317"/>
                    <a:pt x="1951" y="315"/>
                    <a:pt x="1950" y="314"/>
                  </a:cubicBezTo>
                  <a:cubicBezTo>
                    <a:pt x="1949" y="313"/>
                    <a:pt x="1948" y="312"/>
                    <a:pt x="1948" y="311"/>
                  </a:cubicBezTo>
                  <a:cubicBezTo>
                    <a:pt x="1946" y="309"/>
                    <a:pt x="1946" y="309"/>
                    <a:pt x="1946" y="309"/>
                  </a:cubicBezTo>
                  <a:cubicBezTo>
                    <a:pt x="1946" y="309"/>
                    <a:pt x="1946" y="310"/>
                    <a:pt x="1947" y="311"/>
                  </a:cubicBezTo>
                  <a:cubicBezTo>
                    <a:pt x="1948" y="312"/>
                    <a:pt x="1949" y="313"/>
                    <a:pt x="1949" y="315"/>
                  </a:cubicBezTo>
                  <a:cubicBezTo>
                    <a:pt x="1950" y="316"/>
                    <a:pt x="1951" y="317"/>
                    <a:pt x="1952" y="319"/>
                  </a:cubicBezTo>
                  <a:cubicBezTo>
                    <a:pt x="1954" y="323"/>
                    <a:pt x="1956" y="327"/>
                    <a:pt x="1958" y="332"/>
                  </a:cubicBezTo>
                  <a:cubicBezTo>
                    <a:pt x="1958" y="333"/>
                    <a:pt x="1959" y="334"/>
                    <a:pt x="1959" y="336"/>
                  </a:cubicBezTo>
                  <a:cubicBezTo>
                    <a:pt x="1960" y="337"/>
                    <a:pt x="1960" y="339"/>
                    <a:pt x="1960" y="340"/>
                  </a:cubicBezTo>
                  <a:cubicBezTo>
                    <a:pt x="1961" y="341"/>
                    <a:pt x="1961" y="341"/>
                    <a:pt x="1961" y="342"/>
                  </a:cubicBezTo>
                  <a:cubicBezTo>
                    <a:pt x="1961" y="343"/>
                    <a:pt x="1962" y="344"/>
                    <a:pt x="1962" y="344"/>
                  </a:cubicBezTo>
                  <a:cubicBezTo>
                    <a:pt x="1962" y="346"/>
                    <a:pt x="1963" y="347"/>
                    <a:pt x="1963" y="349"/>
                  </a:cubicBezTo>
                  <a:cubicBezTo>
                    <a:pt x="1963" y="349"/>
                    <a:pt x="1963" y="349"/>
                    <a:pt x="1963" y="349"/>
                  </a:cubicBezTo>
                  <a:cubicBezTo>
                    <a:pt x="1963" y="349"/>
                    <a:pt x="1963" y="349"/>
                    <a:pt x="1963" y="349"/>
                  </a:cubicBezTo>
                  <a:cubicBezTo>
                    <a:pt x="1963" y="348"/>
                    <a:pt x="1962" y="348"/>
                    <a:pt x="1961" y="347"/>
                  </a:cubicBezTo>
                  <a:cubicBezTo>
                    <a:pt x="1961" y="346"/>
                    <a:pt x="1960" y="346"/>
                    <a:pt x="1959" y="345"/>
                  </a:cubicBezTo>
                  <a:cubicBezTo>
                    <a:pt x="1958" y="344"/>
                    <a:pt x="1957" y="343"/>
                    <a:pt x="1957" y="343"/>
                  </a:cubicBezTo>
                  <a:cubicBezTo>
                    <a:pt x="1957" y="343"/>
                    <a:pt x="1956" y="343"/>
                    <a:pt x="1956" y="343"/>
                  </a:cubicBezTo>
                  <a:cubicBezTo>
                    <a:pt x="1957" y="342"/>
                    <a:pt x="1957" y="342"/>
                    <a:pt x="1957" y="342"/>
                  </a:cubicBezTo>
                  <a:cubicBezTo>
                    <a:pt x="1950" y="329"/>
                    <a:pt x="1938" y="326"/>
                    <a:pt x="1924" y="324"/>
                  </a:cubicBezTo>
                  <a:cubicBezTo>
                    <a:pt x="1928" y="338"/>
                    <a:pt x="1940" y="342"/>
                    <a:pt x="1953" y="343"/>
                  </a:cubicBezTo>
                  <a:cubicBezTo>
                    <a:pt x="1953" y="344"/>
                    <a:pt x="1954" y="344"/>
                    <a:pt x="1955" y="345"/>
                  </a:cubicBezTo>
                  <a:cubicBezTo>
                    <a:pt x="1956" y="345"/>
                    <a:pt x="1957" y="346"/>
                    <a:pt x="1957" y="347"/>
                  </a:cubicBezTo>
                  <a:cubicBezTo>
                    <a:pt x="1958" y="347"/>
                    <a:pt x="1959" y="348"/>
                    <a:pt x="1959" y="349"/>
                  </a:cubicBezTo>
                  <a:cubicBezTo>
                    <a:pt x="1960" y="349"/>
                    <a:pt x="1961" y="350"/>
                    <a:pt x="1961" y="351"/>
                  </a:cubicBezTo>
                  <a:cubicBezTo>
                    <a:pt x="1962" y="351"/>
                    <a:pt x="1962" y="352"/>
                    <a:pt x="1963" y="353"/>
                  </a:cubicBezTo>
                  <a:cubicBezTo>
                    <a:pt x="1963" y="353"/>
                    <a:pt x="1963" y="353"/>
                    <a:pt x="1963" y="353"/>
                  </a:cubicBezTo>
                  <a:cubicBezTo>
                    <a:pt x="1963" y="353"/>
                    <a:pt x="1963" y="353"/>
                    <a:pt x="1964" y="353"/>
                  </a:cubicBezTo>
                  <a:cubicBezTo>
                    <a:pt x="1964" y="354"/>
                    <a:pt x="1964" y="354"/>
                    <a:pt x="1964" y="354"/>
                  </a:cubicBezTo>
                  <a:cubicBezTo>
                    <a:pt x="1965" y="354"/>
                    <a:pt x="1965" y="354"/>
                    <a:pt x="1965" y="354"/>
                  </a:cubicBezTo>
                  <a:cubicBezTo>
                    <a:pt x="1966" y="359"/>
                    <a:pt x="1967" y="365"/>
                    <a:pt x="1968" y="370"/>
                  </a:cubicBezTo>
                  <a:cubicBezTo>
                    <a:pt x="1970" y="378"/>
                    <a:pt x="1971" y="386"/>
                    <a:pt x="1973" y="394"/>
                  </a:cubicBezTo>
                  <a:cubicBezTo>
                    <a:pt x="1974" y="402"/>
                    <a:pt x="1975" y="411"/>
                    <a:pt x="1977" y="419"/>
                  </a:cubicBezTo>
                  <a:cubicBezTo>
                    <a:pt x="1978" y="424"/>
                    <a:pt x="1979" y="428"/>
                    <a:pt x="1980" y="432"/>
                  </a:cubicBezTo>
                  <a:cubicBezTo>
                    <a:pt x="1981" y="436"/>
                    <a:pt x="1981" y="436"/>
                    <a:pt x="1981" y="436"/>
                  </a:cubicBezTo>
                  <a:cubicBezTo>
                    <a:pt x="1982" y="437"/>
                    <a:pt x="1982" y="438"/>
                    <a:pt x="1982" y="439"/>
                  </a:cubicBezTo>
                  <a:cubicBezTo>
                    <a:pt x="1982" y="440"/>
                    <a:pt x="1983" y="441"/>
                    <a:pt x="1983" y="442"/>
                  </a:cubicBezTo>
                  <a:cubicBezTo>
                    <a:pt x="1984" y="443"/>
                    <a:pt x="1984" y="444"/>
                    <a:pt x="1984" y="445"/>
                  </a:cubicBezTo>
                  <a:cubicBezTo>
                    <a:pt x="1987" y="454"/>
                    <a:pt x="1991" y="462"/>
                    <a:pt x="1994" y="470"/>
                  </a:cubicBezTo>
                  <a:cubicBezTo>
                    <a:pt x="1995" y="472"/>
                    <a:pt x="1996" y="475"/>
                    <a:pt x="1997" y="477"/>
                  </a:cubicBezTo>
                  <a:cubicBezTo>
                    <a:pt x="1997" y="477"/>
                    <a:pt x="1997" y="477"/>
                    <a:pt x="1997" y="477"/>
                  </a:cubicBezTo>
                  <a:cubicBezTo>
                    <a:pt x="1997" y="476"/>
                    <a:pt x="1996" y="476"/>
                    <a:pt x="1996" y="476"/>
                  </a:cubicBezTo>
                  <a:cubicBezTo>
                    <a:pt x="1995" y="475"/>
                    <a:pt x="1995" y="475"/>
                    <a:pt x="1994" y="474"/>
                  </a:cubicBezTo>
                  <a:cubicBezTo>
                    <a:pt x="1994" y="474"/>
                    <a:pt x="1993" y="473"/>
                    <a:pt x="1993" y="473"/>
                  </a:cubicBezTo>
                  <a:cubicBezTo>
                    <a:pt x="1992" y="473"/>
                    <a:pt x="1992" y="472"/>
                    <a:pt x="1992" y="472"/>
                  </a:cubicBezTo>
                  <a:cubicBezTo>
                    <a:pt x="1991" y="472"/>
                    <a:pt x="1991" y="472"/>
                    <a:pt x="1991" y="471"/>
                  </a:cubicBezTo>
                  <a:cubicBezTo>
                    <a:pt x="1989" y="470"/>
                    <a:pt x="1988" y="469"/>
                    <a:pt x="1986" y="468"/>
                  </a:cubicBezTo>
                  <a:cubicBezTo>
                    <a:pt x="1985" y="467"/>
                    <a:pt x="1983" y="466"/>
                    <a:pt x="1981" y="465"/>
                  </a:cubicBezTo>
                  <a:cubicBezTo>
                    <a:pt x="1978" y="463"/>
                    <a:pt x="1974" y="461"/>
                    <a:pt x="1970" y="458"/>
                  </a:cubicBezTo>
                  <a:cubicBezTo>
                    <a:pt x="1967" y="456"/>
                    <a:pt x="1963" y="454"/>
                    <a:pt x="1960" y="452"/>
                  </a:cubicBezTo>
                  <a:cubicBezTo>
                    <a:pt x="1960" y="452"/>
                    <a:pt x="1960" y="451"/>
                    <a:pt x="1960" y="451"/>
                  </a:cubicBezTo>
                  <a:cubicBezTo>
                    <a:pt x="1960" y="450"/>
                    <a:pt x="1960" y="450"/>
                    <a:pt x="1960" y="449"/>
                  </a:cubicBezTo>
                  <a:cubicBezTo>
                    <a:pt x="1960" y="449"/>
                    <a:pt x="1960" y="448"/>
                    <a:pt x="1960" y="448"/>
                  </a:cubicBezTo>
                  <a:cubicBezTo>
                    <a:pt x="1960" y="448"/>
                    <a:pt x="1960" y="447"/>
                    <a:pt x="1960" y="447"/>
                  </a:cubicBezTo>
                  <a:cubicBezTo>
                    <a:pt x="1960" y="447"/>
                    <a:pt x="1960" y="447"/>
                    <a:pt x="1960" y="446"/>
                  </a:cubicBezTo>
                  <a:cubicBezTo>
                    <a:pt x="1960" y="446"/>
                    <a:pt x="1960" y="445"/>
                    <a:pt x="1960" y="444"/>
                  </a:cubicBezTo>
                  <a:cubicBezTo>
                    <a:pt x="1959" y="443"/>
                    <a:pt x="1959" y="441"/>
                    <a:pt x="1959" y="440"/>
                  </a:cubicBezTo>
                  <a:cubicBezTo>
                    <a:pt x="1959" y="438"/>
                    <a:pt x="1958" y="436"/>
                    <a:pt x="1958" y="433"/>
                  </a:cubicBezTo>
                  <a:cubicBezTo>
                    <a:pt x="1958" y="433"/>
                    <a:pt x="1958" y="433"/>
                    <a:pt x="1958" y="433"/>
                  </a:cubicBezTo>
                  <a:cubicBezTo>
                    <a:pt x="1958" y="433"/>
                    <a:pt x="1958" y="433"/>
                    <a:pt x="1958" y="433"/>
                  </a:cubicBezTo>
                  <a:cubicBezTo>
                    <a:pt x="1969" y="423"/>
                    <a:pt x="1958" y="409"/>
                    <a:pt x="1947" y="406"/>
                  </a:cubicBezTo>
                  <a:cubicBezTo>
                    <a:pt x="1949" y="414"/>
                    <a:pt x="1945" y="429"/>
                    <a:pt x="1956" y="432"/>
                  </a:cubicBezTo>
                  <a:cubicBezTo>
                    <a:pt x="1956" y="433"/>
                    <a:pt x="1956" y="433"/>
                    <a:pt x="1956" y="434"/>
                  </a:cubicBezTo>
                  <a:cubicBezTo>
                    <a:pt x="1957" y="436"/>
                    <a:pt x="1957" y="438"/>
                    <a:pt x="1957" y="441"/>
                  </a:cubicBezTo>
                  <a:cubicBezTo>
                    <a:pt x="1957" y="442"/>
                    <a:pt x="1958" y="443"/>
                    <a:pt x="1958" y="444"/>
                  </a:cubicBezTo>
                  <a:cubicBezTo>
                    <a:pt x="1958" y="445"/>
                    <a:pt x="1958" y="446"/>
                    <a:pt x="1958" y="447"/>
                  </a:cubicBezTo>
                  <a:cubicBezTo>
                    <a:pt x="1958" y="447"/>
                    <a:pt x="1958" y="447"/>
                    <a:pt x="1958" y="447"/>
                  </a:cubicBezTo>
                  <a:cubicBezTo>
                    <a:pt x="1958" y="448"/>
                    <a:pt x="1958" y="448"/>
                    <a:pt x="1958" y="448"/>
                  </a:cubicBezTo>
                  <a:cubicBezTo>
                    <a:pt x="1958" y="448"/>
                    <a:pt x="1959" y="449"/>
                    <a:pt x="1959" y="449"/>
                  </a:cubicBezTo>
                  <a:cubicBezTo>
                    <a:pt x="1959" y="450"/>
                    <a:pt x="1959" y="450"/>
                    <a:pt x="1959" y="451"/>
                  </a:cubicBezTo>
                  <a:cubicBezTo>
                    <a:pt x="1959" y="451"/>
                    <a:pt x="1959" y="451"/>
                    <a:pt x="1959" y="452"/>
                  </a:cubicBezTo>
                  <a:cubicBezTo>
                    <a:pt x="1959" y="452"/>
                    <a:pt x="1959" y="452"/>
                    <a:pt x="1959" y="451"/>
                  </a:cubicBezTo>
                  <a:cubicBezTo>
                    <a:pt x="1958" y="450"/>
                    <a:pt x="1956" y="449"/>
                    <a:pt x="1954" y="448"/>
                  </a:cubicBezTo>
                  <a:cubicBezTo>
                    <a:pt x="1953" y="447"/>
                    <a:pt x="1951" y="446"/>
                    <a:pt x="1950" y="445"/>
                  </a:cubicBezTo>
                  <a:cubicBezTo>
                    <a:pt x="1950" y="445"/>
                    <a:pt x="1949" y="445"/>
                    <a:pt x="1949" y="445"/>
                  </a:cubicBezTo>
                  <a:cubicBezTo>
                    <a:pt x="1949" y="444"/>
                    <a:pt x="1948" y="444"/>
                    <a:pt x="1948" y="444"/>
                  </a:cubicBezTo>
                  <a:cubicBezTo>
                    <a:pt x="1947" y="443"/>
                    <a:pt x="1947" y="443"/>
                    <a:pt x="1946" y="443"/>
                  </a:cubicBezTo>
                  <a:cubicBezTo>
                    <a:pt x="1945" y="442"/>
                    <a:pt x="1944" y="441"/>
                    <a:pt x="1943" y="441"/>
                  </a:cubicBezTo>
                  <a:cubicBezTo>
                    <a:pt x="1941" y="440"/>
                    <a:pt x="1941" y="439"/>
                    <a:pt x="1941" y="439"/>
                  </a:cubicBezTo>
                  <a:cubicBezTo>
                    <a:pt x="1941" y="439"/>
                    <a:pt x="1941" y="440"/>
                    <a:pt x="1943" y="442"/>
                  </a:cubicBezTo>
                  <a:cubicBezTo>
                    <a:pt x="1943" y="442"/>
                    <a:pt x="1943" y="442"/>
                    <a:pt x="1944" y="443"/>
                  </a:cubicBezTo>
                  <a:cubicBezTo>
                    <a:pt x="1944" y="443"/>
                    <a:pt x="1945" y="443"/>
                    <a:pt x="1945" y="444"/>
                  </a:cubicBezTo>
                  <a:cubicBezTo>
                    <a:pt x="1946" y="444"/>
                    <a:pt x="1946" y="445"/>
                    <a:pt x="1947" y="445"/>
                  </a:cubicBezTo>
                  <a:cubicBezTo>
                    <a:pt x="1947" y="446"/>
                    <a:pt x="1947" y="446"/>
                    <a:pt x="1948" y="446"/>
                  </a:cubicBezTo>
                  <a:cubicBezTo>
                    <a:pt x="1948" y="446"/>
                    <a:pt x="1948" y="447"/>
                    <a:pt x="1949" y="447"/>
                  </a:cubicBezTo>
                  <a:cubicBezTo>
                    <a:pt x="1950" y="448"/>
                    <a:pt x="1952" y="449"/>
                    <a:pt x="1953" y="450"/>
                  </a:cubicBezTo>
                  <a:cubicBezTo>
                    <a:pt x="1955" y="451"/>
                    <a:pt x="1956" y="452"/>
                    <a:pt x="1958" y="453"/>
                  </a:cubicBezTo>
                  <a:cubicBezTo>
                    <a:pt x="1962" y="455"/>
                    <a:pt x="1965" y="458"/>
                    <a:pt x="1969" y="460"/>
                  </a:cubicBezTo>
                  <a:cubicBezTo>
                    <a:pt x="1970" y="461"/>
                    <a:pt x="1972" y="461"/>
                    <a:pt x="1973" y="462"/>
                  </a:cubicBezTo>
                  <a:cubicBezTo>
                    <a:pt x="1973" y="462"/>
                    <a:pt x="1972" y="462"/>
                    <a:pt x="1972" y="462"/>
                  </a:cubicBezTo>
                  <a:cubicBezTo>
                    <a:pt x="1972" y="462"/>
                    <a:pt x="1972" y="462"/>
                    <a:pt x="1971" y="462"/>
                  </a:cubicBezTo>
                  <a:cubicBezTo>
                    <a:pt x="1971" y="462"/>
                    <a:pt x="1971" y="462"/>
                    <a:pt x="1970" y="462"/>
                  </a:cubicBezTo>
                  <a:cubicBezTo>
                    <a:pt x="1970" y="463"/>
                    <a:pt x="1970" y="463"/>
                    <a:pt x="1970" y="463"/>
                  </a:cubicBezTo>
                  <a:cubicBezTo>
                    <a:pt x="1967" y="464"/>
                    <a:pt x="1965" y="465"/>
                    <a:pt x="1962" y="467"/>
                  </a:cubicBezTo>
                  <a:cubicBezTo>
                    <a:pt x="1960" y="468"/>
                    <a:pt x="1958" y="470"/>
                    <a:pt x="1956" y="471"/>
                  </a:cubicBezTo>
                  <a:cubicBezTo>
                    <a:pt x="1956" y="471"/>
                    <a:pt x="1956" y="470"/>
                    <a:pt x="1956" y="470"/>
                  </a:cubicBezTo>
                  <a:cubicBezTo>
                    <a:pt x="1953" y="469"/>
                    <a:pt x="1953" y="469"/>
                    <a:pt x="1953" y="469"/>
                  </a:cubicBezTo>
                  <a:cubicBezTo>
                    <a:pt x="1944" y="462"/>
                    <a:pt x="1930" y="466"/>
                    <a:pt x="1926" y="478"/>
                  </a:cubicBezTo>
                  <a:cubicBezTo>
                    <a:pt x="1936" y="479"/>
                    <a:pt x="1952" y="487"/>
                    <a:pt x="1955" y="474"/>
                  </a:cubicBezTo>
                  <a:cubicBezTo>
                    <a:pt x="1955" y="473"/>
                    <a:pt x="1955" y="473"/>
                    <a:pt x="1956" y="473"/>
                  </a:cubicBezTo>
                  <a:cubicBezTo>
                    <a:pt x="1958" y="472"/>
                    <a:pt x="1961" y="470"/>
                    <a:pt x="1963" y="468"/>
                  </a:cubicBezTo>
                  <a:cubicBezTo>
                    <a:pt x="1966" y="467"/>
                    <a:pt x="1968" y="465"/>
                    <a:pt x="1970" y="465"/>
                  </a:cubicBezTo>
                  <a:cubicBezTo>
                    <a:pt x="1971" y="464"/>
                    <a:pt x="1971" y="464"/>
                    <a:pt x="1971" y="464"/>
                  </a:cubicBezTo>
                  <a:cubicBezTo>
                    <a:pt x="1971" y="464"/>
                    <a:pt x="1972" y="464"/>
                    <a:pt x="1972" y="464"/>
                  </a:cubicBezTo>
                  <a:cubicBezTo>
                    <a:pt x="1972" y="464"/>
                    <a:pt x="1972" y="464"/>
                    <a:pt x="1973" y="464"/>
                  </a:cubicBezTo>
                  <a:cubicBezTo>
                    <a:pt x="1973" y="464"/>
                    <a:pt x="1973" y="464"/>
                    <a:pt x="1973" y="464"/>
                  </a:cubicBezTo>
                  <a:cubicBezTo>
                    <a:pt x="1974" y="463"/>
                    <a:pt x="1974" y="463"/>
                    <a:pt x="1975" y="463"/>
                  </a:cubicBezTo>
                  <a:cubicBezTo>
                    <a:pt x="1977" y="464"/>
                    <a:pt x="1978" y="466"/>
                    <a:pt x="1980" y="467"/>
                  </a:cubicBezTo>
                  <a:cubicBezTo>
                    <a:pt x="1982" y="468"/>
                    <a:pt x="1984" y="469"/>
                    <a:pt x="1985" y="470"/>
                  </a:cubicBezTo>
                  <a:cubicBezTo>
                    <a:pt x="1987" y="471"/>
                    <a:pt x="1988" y="472"/>
                    <a:pt x="1990" y="473"/>
                  </a:cubicBezTo>
                  <a:cubicBezTo>
                    <a:pt x="1990" y="473"/>
                    <a:pt x="1991" y="474"/>
                    <a:pt x="1992" y="474"/>
                  </a:cubicBezTo>
                  <a:cubicBezTo>
                    <a:pt x="1992" y="475"/>
                    <a:pt x="1993" y="475"/>
                    <a:pt x="1993" y="475"/>
                  </a:cubicBezTo>
                  <a:cubicBezTo>
                    <a:pt x="1995" y="476"/>
                    <a:pt x="1996" y="477"/>
                    <a:pt x="1996" y="477"/>
                  </a:cubicBezTo>
                  <a:cubicBezTo>
                    <a:pt x="1997" y="478"/>
                    <a:pt x="1997" y="478"/>
                    <a:pt x="1998" y="478"/>
                  </a:cubicBezTo>
                  <a:cubicBezTo>
                    <a:pt x="1998" y="479"/>
                    <a:pt x="1999" y="481"/>
                    <a:pt x="1999" y="482"/>
                  </a:cubicBezTo>
                  <a:cubicBezTo>
                    <a:pt x="2000" y="484"/>
                    <a:pt x="2001" y="486"/>
                    <a:pt x="2002" y="488"/>
                  </a:cubicBezTo>
                  <a:cubicBezTo>
                    <a:pt x="2002" y="490"/>
                    <a:pt x="2003" y="492"/>
                    <a:pt x="2004" y="494"/>
                  </a:cubicBezTo>
                  <a:cubicBezTo>
                    <a:pt x="2007" y="505"/>
                    <a:pt x="2010" y="516"/>
                    <a:pt x="2012" y="526"/>
                  </a:cubicBezTo>
                  <a:cubicBezTo>
                    <a:pt x="2012" y="526"/>
                    <a:pt x="2012" y="526"/>
                    <a:pt x="2011" y="526"/>
                  </a:cubicBezTo>
                  <a:cubicBezTo>
                    <a:pt x="2011" y="525"/>
                    <a:pt x="2010" y="525"/>
                    <a:pt x="2009" y="525"/>
                  </a:cubicBezTo>
                  <a:cubicBezTo>
                    <a:pt x="2009" y="524"/>
                    <a:pt x="2008" y="524"/>
                    <a:pt x="2007" y="524"/>
                  </a:cubicBezTo>
                  <a:cubicBezTo>
                    <a:pt x="2007" y="524"/>
                    <a:pt x="2006" y="524"/>
                    <a:pt x="2005" y="523"/>
                  </a:cubicBezTo>
                  <a:cubicBezTo>
                    <a:pt x="2005" y="523"/>
                    <a:pt x="2005" y="523"/>
                    <a:pt x="2005" y="523"/>
                  </a:cubicBezTo>
                  <a:cubicBezTo>
                    <a:pt x="2005" y="523"/>
                    <a:pt x="2005" y="523"/>
                    <a:pt x="2005" y="523"/>
                  </a:cubicBezTo>
                  <a:cubicBezTo>
                    <a:pt x="1997" y="514"/>
                    <a:pt x="1988" y="518"/>
                    <a:pt x="1977" y="523"/>
                  </a:cubicBezTo>
                  <a:cubicBezTo>
                    <a:pt x="1982" y="533"/>
                    <a:pt x="1992" y="531"/>
                    <a:pt x="2002" y="525"/>
                  </a:cubicBezTo>
                  <a:cubicBezTo>
                    <a:pt x="2003" y="526"/>
                    <a:pt x="2004" y="526"/>
                    <a:pt x="2004" y="526"/>
                  </a:cubicBezTo>
                  <a:cubicBezTo>
                    <a:pt x="2005" y="526"/>
                    <a:pt x="2006" y="526"/>
                    <a:pt x="2006" y="526"/>
                  </a:cubicBezTo>
                  <a:cubicBezTo>
                    <a:pt x="2007" y="527"/>
                    <a:pt x="2008" y="527"/>
                    <a:pt x="2008" y="527"/>
                  </a:cubicBezTo>
                  <a:cubicBezTo>
                    <a:pt x="2009" y="528"/>
                    <a:pt x="2010" y="528"/>
                    <a:pt x="2010" y="528"/>
                  </a:cubicBezTo>
                  <a:cubicBezTo>
                    <a:pt x="2011" y="528"/>
                    <a:pt x="2011" y="529"/>
                    <a:pt x="2012" y="529"/>
                  </a:cubicBezTo>
                  <a:cubicBezTo>
                    <a:pt x="2012" y="529"/>
                    <a:pt x="2012" y="529"/>
                    <a:pt x="2012" y="529"/>
                  </a:cubicBezTo>
                  <a:cubicBezTo>
                    <a:pt x="2012" y="529"/>
                    <a:pt x="2012" y="529"/>
                    <a:pt x="2012" y="529"/>
                  </a:cubicBezTo>
                  <a:cubicBezTo>
                    <a:pt x="2013" y="530"/>
                    <a:pt x="2013" y="532"/>
                    <a:pt x="2013" y="533"/>
                  </a:cubicBezTo>
                  <a:cubicBezTo>
                    <a:pt x="2009" y="566"/>
                    <a:pt x="2014" y="636"/>
                    <a:pt x="2012" y="648"/>
                  </a:cubicBezTo>
                  <a:cubicBezTo>
                    <a:pt x="2005" y="688"/>
                    <a:pt x="1981" y="712"/>
                    <a:pt x="1949" y="735"/>
                  </a:cubicBezTo>
                  <a:cubicBezTo>
                    <a:pt x="1925" y="753"/>
                    <a:pt x="1920" y="753"/>
                    <a:pt x="1907" y="740"/>
                  </a:cubicBezTo>
                  <a:cubicBezTo>
                    <a:pt x="1907" y="739"/>
                    <a:pt x="1907" y="738"/>
                    <a:pt x="1907" y="737"/>
                  </a:cubicBezTo>
                  <a:cubicBezTo>
                    <a:pt x="1907" y="736"/>
                    <a:pt x="1907" y="735"/>
                    <a:pt x="1907" y="734"/>
                  </a:cubicBezTo>
                  <a:cubicBezTo>
                    <a:pt x="1907" y="733"/>
                    <a:pt x="1907" y="731"/>
                    <a:pt x="1907" y="730"/>
                  </a:cubicBezTo>
                  <a:cubicBezTo>
                    <a:pt x="1906" y="720"/>
                    <a:pt x="1905" y="709"/>
                    <a:pt x="1904" y="697"/>
                  </a:cubicBezTo>
                  <a:cubicBezTo>
                    <a:pt x="1904" y="694"/>
                    <a:pt x="1903" y="692"/>
                    <a:pt x="1903" y="689"/>
                  </a:cubicBezTo>
                  <a:cubicBezTo>
                    <a:pt x="1903" y="689"/>
                    <a:pt x="1903" y="689"/>
                    <a:pt x="1903" y="689"/>
                  </a:cubicBezTo>
                  <a:cubicBezTo>
                    <a:pt x="1904" y="689"/>
                    <a:pt x="1904" y="688"/>
                    <a:pt x="1904" y="688"/>
                  </a:cubicBezTo>
                  <a:cubicBezTo>
                    <a:pt x="1905" y="688"/>
                    <a:pt x="1905" y="687"/>
                    <a:pt x="1905" y="687"/>
                  </a:cubicBezTo>
                  <a:cubicBezTo>
                    <a:pt x="1905" y="687"/>
                    <a:pt x="1905" y="687"/>
                    <a:pt x="1905" y="687"/>
                  </a:cubicBezTo>
                  <a:cubicBezTo>
                    <a:pt x="1905" y="687"/>
                    <a:pt x="1906" y="687"/>
                    <a:pt x="1906" y="687"/>
                  </a:cubicBezTo>
                  <a:cubicBezTo>
                    <a:pt x="1906" y="686"/>
                    <a:pt x="1907" y="686"/>
                    <a:pt x="1907" y="685"/>
                  </a:cubicBezTo>
                  <a:cubicBezTo>
                    <a:pt x="1908" y="685"/>
                    <a:pt x="1909" y="684"/>
                    <a:pt x="1910" y="684"/>
                  </a:cubicBezTo>
                  <a:cubicBezTo>
                    <a:pt x="1910" y="683"/>
                    <a:pt x="1911" y="683"/>
                    <a:pt x="1912" y="683"/>
                  </a:cubicBezTo>
                  <a:cubicBezTo>
                    <a:pt x="1913" y="682"/>
                    <a:pt x="1914" y="682"/>
                    <a:pt x="1915" y="681"/>
                  </a:cubicBezTo>
                  <a:cubicBezTo>
                    <a:pt x="1916" y="681"/>
                    <a:pt x="1917" y="680"/>
                    <a:pt x="1918" y="680"/>
                  </a:cubicBezTo>
                  <a:cubicBezTo>
                    <a:pt x="1923" y="685"/>
                    <a:pt x="1932" y="679"/>
                    <a:pt x="1935" y="674"/>
                  </a:cubicBezTo>
                  <a:cubicBezTo>
                    <a:pt x="1939" y="667"/>
                    <a:pt x="1937" y="660"/>
                    <a:pt x="1932" y="654"/>
                  </a:cubicBezTo>
                  <a:cubicBezTo>
                    <a:pt x="1934" y="669"/>
                    <a:pt x="1918" y="663"/>
                    <a:pt x="1917" y="678"/>
                  </a:cubicBezTo>
                  <a:cubicBezTo>
                    <a:pt x="1916" y="679"/>
                    <a:pt x="1915" y="679"/>
                    <a:pt x="1914" y="680"/>
                  </a:cubicBezTo>
                  <a:cubicBezTo>
                    <a:pt x="1913" y="680"/>
                    <a:pt x="1912" y="681"/>
                    <a:pt x="1911" y="681"/>
                  </a:cubicBezTo>
                  <a:cubicBezTo>
                    <a:pt x="1910" y="682"/>
                    <a:pt x="1910" y="682"/>
                    <a:pt x="1909" y="682"/>
                  </a:cubicBezTo>
                  <a:cubicBezTo>
                    <a:pt x="1908" y="683"/>
                    <a:pt x="1907" y="683"/>
                    <a:pt x="1906" y="684"/>
                  </a:cubicBezTo>
                  <a:cubicBezTo>
                    <a:pt x="1906" y="684"/>
                    <a:pt x="1905" y="685"/>
                    <a:pt x="1905" y="685"/>
                  </a:cubicBezTo>
                  <a:cubicBezTo>
                    <a:pt x="1904" y="686"/>
                    <a:pt x="1904" y="686"/>
                    <a:pt x="1904" y="686"/>
                  </a:cubicBezTo>
                  <a:cubicBezTo>
                    <a:pt x="1904" y="686"/>
                    <a:pt x="1904" y="686"/>
                    <a:pt x="1904" y="686"/>
                  </a:cubicBezTo>
                  <a:cubicBezTo>
                    <a:pt x="1904" y="687"/>
                    <a:pt x="1903" y="687"/>
                    <a:pt x="1903" y="687"/>
                  </a:cubicBezTo>
                  <a:cubicBezTo>
                    <a:pt x="1903" y="688"/>
                    <a:pt x="1903" y="688"/>
                    <a:pt x="1903" y="688"/>
                  </a:cubicBezTo>
                  <a:cubicBezTo>
                    <a:pt x="1903" y="685"/>
                    <a:pt x="1902" y="681"/>
                    <a:pt x="1902" y="678"/>
                  </a:cubicBezTo>
                  <a:cubicBezTo>
                    <a:pt x="1901" y="671"/>
                    <a:pt x="1901" y="665"/>
                    <a:pt x="1901" y="659"/>
                  </a:cubicBezTo>
                  <a:cubicBezTo>
                    <a:pt x="1902" y="657"/>
                    <a:pt x="1902" y="655"/>
                    <a:pt x="1902" y="654"/>
                  </a:cubicBezTo>
                  <a:cubicBezTo>
                    <a:pt x="1902" y="653"/>
                    <a:pt x="1903" y="652"/>
                    <a:pt x="1903" y="652"/>
                  </a:cubicBezTo>
                  <a:cubicBezTo>
                    <a:pt x="1903" y="651"/>
                    <a:pt x="1903" y="650"/>
                    <a:pt x="1904" y="649"/>
                  </a:cubicBezTo>
                  <a:cubicBezTo>
                    <a:pt x="1905" y="646"/>
                    <a:pt x="1906" y="644"/>
                    <a:pt x="1907" y="640"/>
                  </a:cubicBezTo>
                  <a:cubicBezTo>
                    <a:pt x="1908" y="638"/>
                    <a:pt x="1909" y="636"/>
                    <a:pt x="1910" y="634"/>
                  </a:cubicBezTo>
                  <a:cubicBezTo>
                    <a:pt x="1910" y="634"/>
                    <a:pt x="1910" y="634"/>
                    <a:pt x="1911" y="633"/>
                  </a:cubicBezTo>
                  <a:cubicBezTo>
                    <a:pt x="1911" y="633"/>
                    <a:pt x="1912" y="633"/>
                    <a:pt x="1912" y="633"/>
                  </a:cubicBezTo>
                  <a:cubicBezTo>
                    <a:pt x="1913" y="633"/>
                    <a:pt x="1913" y="633"/>
                    <a:pt x="1914" y="633"/>
                  </a:cubicBezTo>
                  <a:cubicBezTo>
                    <a:pt x="1914" y="633"/>
                    <a:pt x="1914" y="633"/>
                    <a:pt x="1914" y="633"/>
                  </a:cubicBezTo>
                  <a:cubicBezTo>
                    <a:pt x="1915" y="633"/>
                    <a:pt x="1915" y="633"/>
                    <a:pt x="1915" y="633"/>
                  </a:cubicBezTo>
                  <a:cubicBezTo>
                    <a:pt x="1916" y="633"/>
                    <a:pt x="1918" y="633"/>
                    <a:pt x="1919" y="633"/>
                  </a:cubicBezTo>
                  <a:cubicBezTo>
                    <a:pt x="1921" y="632"/>
                    <a:pt x="1922" y="632"/>
                    <a:pt x="1924" y="632"/>
                  </a:cubicBezTo>
                  <a:cubicBezTo>
                    <a:pt x="1927" y="632"/>
                    <a:pt x="1930" y="632"/>
                    <a:pt x="1933" y="632"/>
                  </a:cubicBezTo>
                  <a:cubicBezTo>
                    <a:pt x="1934" y="631"/>
                    <a:pt x="1936" y="631"/>
                    <a:pt x="1937" y="631"/>
                  </a:cubicBezTo>
                  <a:cubicBezTo>
                    <a:pt x="1938" y="631"/>
                    <a:pt x="1939" y="631"/>
                    <a:pt x="1940" y="632"/>
                  </a:cubicBezTo>
                  <a:cubicBezTo>
                    <a:pt x="1940" y="632"/>
                    <a:pt x="1941" y="632"/>
                    <a:pt x="1941" y="632"/>
                  </a:cubicBezTo>
                  <a:cubicBezTo>
                    <a:pt x="1942" y="632"/>
                    <a:pt x="1942" y="633"/>
                    <a:pt x="1943" y="633"/>
                  </a:cubicBezTo>
                  <a:cubicBezTo>
                    <a:pt x="1944" y="633"/>
                    <a:pt x="1945" y="633"/>
                    <a:pt x="1946" y="634"/>
                  </a:cubicBezTo>
                  <a:cubicBezTo>
                    <a:pt x="1946" y="634"/>
                    <a:pt x="1946" y="634"/>
                    <a:pt x="1946" y="634"/>
                  </a:cubicBezTo>
                  <a:cubicBezTo>
                    <a:pt x="1950" y="646"/>
                    <a:pt x="1959" y="643"/>
                    <a:pt x="1968" y="648"/>
                  </a:cubicBezTo>
                  <a:cubicBezTo>
                    <a:pt x="1967" y="634"/>
                    <a:pt x="1958" y="630"/>
                    <a:pt x="1946" y="633"/>
                  </a:cubicBezTo>
                  <a:cubicBezTo>
                    <a:pt x="1946" y="633"/>
                    <a:pt x="1946" y="633"/>
                    <a:pt x="1946" y="633"/>
                  </a:cubicBezTo>
                  <a:cubicBezTo>
                    <a:pt x="1945" y="632"/>
                    <a:pt x="1944" y="632"/>
                    <a:pt x="1943" y="632"/>
                  </a:cubicBezTo>
                  <a:cubicBezTo>
                    <a:pt x="1943" y="632"/>
                    <a:pt x="1942" y="631"/>
                    <a:pt x="1942" y="631"/>
                  </a:cubicBezTo>
                  <a:cubicBezTo>
                    <a:pt x="1941" y="631"/>
                    <a:pt x="1941" y="631"/>
                    <a:pt x="1940" y="631"/>
                  </a:cubicBezTo>
                  <a:cubicBezTo>
                    <a:pt x="1940" y="631"/>
                    <a:pt x="1940" y="631"/>
                    <a:pt x="1939" y="630"/>
                  </a:cubicBezTo>
                  <a:cubicBezTo>
                    <a:pt x="1941" y="630"/>
                    <a:pt x="1942" y="630"/>
                    <a:pt x="1943" y="630"/>
                  </a:cubicBezTo>
                  <a:cubicBezTo>
                    <a:pt x="1946" y="629"/>
                    <a:pt x="1948" y="628"/>
                    <a:pt x="1951" y="626"/>
                  </a:cubicBezTo>
                  <a:cubicBezTo>
                    <a:pt x="1951" y="626"/>
                    <a:pt x="1951" y="626"/>
                    <a:pt x="1951" y="626"/>
                  </a:cubicBezTo>
                  <a:cubicBezTo>
                    <a:pt x="1952" y="626"/>
                    <a:pt x="1952" y="626"/>
                    <a:pt x="1952" y="626"/>
                  </a:cubicBezTo>
                  <a:cubicBezTo>
                    <a:pt x="1953" y="625"/>
                    <a:pt x="1953" y="625"/>
                    <a:pt x="1954" y="625"/>
                  </a:cubicBezTo>
                  <a:cubicBezTo>
                    <a:pt x="1954" y="624"/>
                    <a:pt x="1955" y="623"/>
                    <a:pt x="1956" y="623"/>
                  </a:cubicBezTo>
                  <a:cubicBezTo>
                    <a:pt x="1956" y="622"/>
                    <a:pt x="1956" y="622"/>
                    <a:pt x="1957" y="622"/>
                  </a:cubicBezTo>
                  <a:cubicBezTo>
                    <a:pt x="1957" y="621"/>
                    <a:pt x="1957" y="621"/>
                    <a:pt x="1957" y="621"/>
                  </a:cubicBezTo>
                  <a:cubicBezTo>
                    <a:pt x="1957" y="621"/>
                    <a:pt x="1956" y="622"/>
                    <a:pt x="1955" y="622"/>
                  </a:cubicBezTo>
                  <a:cubicBezTo>
                    <a:pt x="1954" y="622"/>
                    <a:pt x="1954" y="623"/>
                    <a:pt x="1953" y="623"/>
                  </a:cubicBezTo>
                  <a:cubicBezTo>
                    <a:pt x="1952" y="623"/>
                    <a:pt x="1952" y="623"/>
                    <a:pt x="1951" y="623"/>
                  </a:cubicBezTo>
                  <a:cubicBezTo>
                    <a:pt x="1951" y="624"/>
                    <a:pt x="1951" y="624"/>
                    <a:pt x="1950" y="624"/>
                  </a:cubicBezTo>
                  <a:cubicBezTo>
                    <a:pt x="1950" y="624"/>
                    <a:pt x="1950" y="624"/>
                    <a:pt x="1950" y="624"/>
                  </a:cubicBezTo>
                  <a:cubicBezTo>
                    <a:pt x="1949" y="624"/>
                    <a:pt x="1949" y="625"/>
                    <a:pt x="1948" y="625"/>
                  </a:cubicBezTo>
                  <a:cubicBezTo>
                    <a:pt x="1948" y="625"/>
                    <a:pt x="1948" y="625"/>
                    <a:pt x="1948" y="625"/>
                  </a:cubicBezTo>
                  <a:cubicBezTo>
                    <a:pt x="1948" y="625"/>
                    <a:pt x="1948" y="625"/>
                    <a:pt x="1949" y="624"/>
                  </a:cubicBezTo>
                  <a:cubicBezTo>
                    <a:pt x="1949" y="624"/>
                    <a:pt x="1949" y="624"/>
                    <a:pt x="1949" y="624"/>
                  </a:cubicBezTo>
                  <a:cubicBezTo>
                    <a:pt x="1949" y="623"/>
                    <a:pt x="1950" y="623"/>
                    <a:pt x="1950" y="622"/>
                  </a:cubicBezTo>
                  <a:cubicBezTo>
                    <a:pt x="1951" y="622"/>
                    <a:pt x="1951" y="621"/>
                    <a:pt x="1952" y="620"/>
                  </a:cubicBezTo>
                  <a:cubicBezTo>
                    <a:pt x="1952" y="620"/>
                    <a:pt x="1953" y="619"/>
                    <a:pt x="1953" y="618"/>
                  </a:cubicBezTo>
                  <a:cubicBezTo>
                    <a:pt x="1953" y="618"/>
                    <a:pt x="1954" y="617"/>
                    <a:pt x="1954" y="617"/>
                  </a:cubicBezTo>
                  <a:cubicBezTo>
                    <a:pt x="1954" y="617"/>
                    <a:pt x="1954" y="617"/>
                    <a:pt x="1954" y="617"/>
                  </a:cubicBezTo>
                  <a:cubicBezTo>
                    <a:pt x="1954" y="617"/>
                    <a:pt x="1954" y="617"/>
                    <a:pt x="1954" y="617"/>
                  </a:cubicBezTo>
                  <a:cubicBezTo>
                    <a:pt x="1954" y="617"/>
                    <a:pt x="1954" y="617"/>
                    <a:pt x="1954" y="616"/>
                  </a:cubicBezTo>
                  <a:cubicBezTo>
                    <a:pt x="1958" y="617"/>
                    <a:pt x="1963" y="612"/>
                    <a:pt x="1965" y="608"/>
                  </a:cubicBezTo>
                  <a:cubicBezTo>
                    <a:pt x="1967" y="603"/>
                    <a:pt x="1964" y="596"/>
                    <a:pt x="1963" y="591"/>
                  </a:cubicBezTo>
                  <a:cubicBezTo>
                    <a:pt x="1959" y="601"/>
                    <a:pt x="1948" y="604"/>
                    <a:pt x="1953" y="615"/>
                  </a:cubicBezTo>
                  <a:cubicBezTo>
                    <a:pt x="1953" y="616"/>
                    <a:pt x="1952" y="616"/>
                    <a:pt x="1952" y="617"/>
                  </a:cubicBezTo>
                  <a:cubicBezTo>
                    <a:pt x="1951" y="618"/>
                    <a:pt x="1951" y="619"/>
                    <a:pt x="1950" y="619"/>
                  </a:cubicBezTo>
                  <a:cubicBezTo>
                    <a:pt x="1950" y="620"/>
                    <a:pt x="1949" y="621"/>
                    <a:pt x="1949" y="621"/>
                  </a:cubicBezTo>
                  <a:cubicBezTo>
                    <a:pt x="1948" y="622"/>
                    <a:pt x="1948" y="622"/>
                    <a:pt x="1948" y="623"/>
                  </a:cubicBezTo>
                  <a:cubicBezTo>
                    <a:pt x="1947" y="623"/>
                    <a:pt x="1947" y="623"/>
                    <a:pt x="1947" y="623"/>
                  </a:cubicBezTo>
                  <a:cubicBezTo>
                    <a:pt x="1947" y="623"/>
                    <a:pt x="1947" y="624"/>
                    <a:pt x="1947" y="624"/>
                  </a:cubicBezTo>
                  <a:cubicBezTo>
                    <a:pt x="1947" y="624"/>
                    <a:pt x="1947" y="624"/>
                    <a:pt x="1947" y="625"/>
                  </a:cubicBezTo>
                  <a:cubicBezTo>
                    <a:pt x="1946" y="625"/>
                    <a:pt x="1946" y="625"/>
                    <a:pt x="1946" y="626"/>
                  </a:cubicBezTo>
                  <a:cubicBezTo>
                    <a:pt x="1946" y="626"/>
                    <a:pt x="1946" y="626"/>
                    <a:pt x="1946" y="626"/>
                  </a:cubicBezTo>
                  <a:cubicBezTo>
                    <a:pt x="1945" y="626"/>
                    <a:pt x="1943" y="627"/>
                    <a:pt x="1942" y="627"/>
                  </a:cubicBezTo>
                  <a:cubicBezTo>
                    <a:pt x="1941" y="628"/>
                    <a:pt x="1939" y="628"/>
                    <a:pt x="1938" y="628"/>
                  </a:cubicBezTo>
                  <a:cubicBezTo>
                    <a:pt x="1936" y="629"/>
                    <a:pt x="1934" y="629"/>
                    <a:pt x="1933" y="629"/>
                  </a:cubicBezTo>
                  <a:cubicBezTo>
                    <a:pt x="1930" y="629"/>
                    <a:pt x="1926" y="630"/>
                    <a:pt x="1923" y="630"/>
                  </a:cubicBezTo>
                  <a:cubicBezTo>
                    <a:pt x="1922" y="630"/>
                    <a:pt x="1920" y="630"/>
                    <a:pt x="1919" y="630"/>
                  </a:cubicBezTo>
                  <a:cubicBezTo>
                    <a:pt x="1918" y="630"/>
                    <a:pt x="1916" y="630"/>
                    <a:pt x="1915" y="631"/>
                  </a:cubicBezTo>
                  <a:cubicBezTo>
                    <a:pt x="1915" y="631"/>
                    <a:pt x="1914" y="631"/>
                    <a:pt x="1914" y="631"/>
                  </a:cubicBezTo>
                  <a:cubicBezTo>
                    <a:pt x="1914" y="631"/>
                    <a:pt x="1913" y="631"/>
                    <a:pt x="1913" y="631"/>
                  </a:cubicBezTo>
                  <a:cubicBezTo>
                    <a:pt x="1913" y="631"/>
                    <a:pt x="1912" y="631"/>
                    <a:pt x="1912" y="631"/>
                  </a:cubicBezTo>
                  <a:cubicBezTo>
                    <a:pt x="1911" y="632"/>
                    <a:pt x="1911" y="632"/>
                    <a:pt x="1910" y="632"/>
                  </a:cubicBezTo>
                  <a:cubicBezTo>
                    <a:pt x="1910" y="632"/>
                    <a:pt x="1910" y="632"/>
                    <a:pt x="1910" y="632"/>
                  </a:cubicBezTo>
                  <a:cubicBezTo>
                    <a:pt x="1911" y="629"/>
                    <a:pt x="1912" y="625"/>
                    <a:pt x="1913" y="622"/>
                  </a:cubicBezTo>
                  <a:cubicBezTo>
                    <a:pt x="1914" y="619"/>
                    <a:pt x="1914" y="616"/>
                    <a:pt x="1914" y="613"/>
                  </a:cubicBezTo>
                  <a:cubicBezTo>
                    <a:pt x="1915" y="610"/>
                    <a:pt x="1915" y="607"/>
                    <a:pt x="1916" y="605"/>
                  </a:cubicBezTo>
                  <a:cubicBezTo>
                    <a:pt x="1916" y="602"/>
                    <a:pt x="1917" y="599"/>
                    <a:pt x="1917" y="597"/>
                  </a:cubicBezTo>
                  <a:cubicBezTo>
                    <a:pt x="1918" y="596"/>
                    <a:pt x="1918" y="596"/>
                    <a:pt x="1918" y="595"/>
                  </a:cubicBezTo>
                  <a:cubicBezTo>
                    <a:pt x="1918" y="595"/>
                    <a:pt x="1918" y="595"/>
                    <a:pt x="1918" y="595"/>
                  </a:cubicBezTo>
                  <a:cubicBezTo>
                    <a:pt x="1918" y="594"/>
                    <a:pt x="1918" y="594"/>
                    <a:pt x="1918" y="594"/>
                  </a:cubicBezTo>
                  <a:cubicBezTo>
                    <a:pt x="1918" y="594"/>
                    <a:pt x="1918" y="594"/>
                    <a:pt x="1918" y="594"/>
                  </a:cubicBezTo>
                  <a:cubicBezTo>
                    <a:pt x="1918" y="594"/>
                    <a:pt x="1918" y="594"/>
                    <a:pt x="1918" y="594"/>
                  </a:cubicBezTo>
                  <a:cubicBezTo>
                    <a:pt x="1918" y="594"/>
                    <a:pt x="1918" y="594"/>
                    <a:pt x="1918" y="594"/>
                  </a:cubicBezTo>
                  <a:cubicBezTo>
                    <a:pt x="1918" y="594"/>
                    <a:pt x="1919" y="594"/>
                    <a:pt x="1919" y="593"/>
                  </a:cubicBezTo>
                  <a:cubicBezTo>
                    <a:pt x="1919" y="593"/>
                    <a:pt x="1919" y="593"/>
                    <a:pt x="1919" y="593"/>
                  </a:cubicBezTo>
                  <a:cubicBezTo>
                    <a:pt x="1919" y="592"/>
                    <a:pt x="1919" y="592"/>
                    <a:pt x="1920" y="592"/>
                  </a:cubicBezTo>
                  <a:cubicBezTo>
                    <a:pt x="1920" y="591"/>
                    <a:pt x="1920" y="591"/>
                    <a:pt x="1921" y="590"/>
                  </a:cubicBezTo>
                  <a:cubicBezTo>
                    <a:pt x="1921" y="589"/>
                    <a:pt x="1922" y="589"/>
                    <a:pt x="1923" y="588"/>
                  </a:cubicBezTo>
                  <a:cubicBezTo>
                    <a:pt x="1923" y="587"/>
                    <a:pt x="1924" y="586"/>
                    <a:pt x="1925" y="585"/>
                  </a:cubicBezTo>
                  <a:cubicBezTo>
                    <a:pt x="1926" y="583"/>
                    <a:pt x="1927" y="581"/>
                    <a:pt x="1929" y="580"/>
                  </a:cubicBezTo>
                  <a:cubicBezTo>
                    <a:pt x="1929" y="580"/>
                    <a:pt x="1929" y="579"/>
                    <a:pt x="1929" y="579"/>
                  </a:cubicBezTo>
                  <a:cubicBezTo>
                    <a:pt x="1929" y="579"/>
                    <a:pt x="1929" y="579"/>
                    <a:pt x="1930" y="579"/>
                  </a:cubicBezTo>
                  <a:cubicBezTo>
                    <a:pt x="1930" y="578"/>
                    <a:pt x="1930" y="578"/>
                    <a:pt x="1931" y="578"/>
                  </a:cubicBezTo>
                  <a:cubicBezTo>
                    <a:pt x="1931" y="577"/>
                    <a:pt x="1932" y="577"/>
                    <a:pt x="1932" y="577"/>
                  </a:cubicBezTo>
                  <a:cubicBezTo>
                    <a:pt x="1933" y="576"/>
                    <a:pt x="1934" y="575"/>
                    <a:pt x="1935" y="575"/>
                  </a:cubicBezTo>
                  <a:cubicBezTo>
                    <a:pt x="1936" y="574"/>
                    <a:pt x="1937" y="574"/>
                    <a:pt x="1938" y="573"/>
                  </a:cubicBezTo>
                  <a:cubicBezTo>
                    <a:pt x="1939" y="573"/>
                    <a:pt x="1940" y="572"/>
                    <a:pt x="1941" y="572"/>
                  </a:cubicBezTo>
                  <a:cubicBezTo>
                    <a:pt x="1943" y="571"/>
                    <a:pt x="1944" y="571"/>
                    <a:pt x="1945" y="570"/>
                  </a:cubicBezTo>
                  <a:cubicBezTo>
                    <a:pt x="1945" y="570"/>
                    <a:pt x="1945" y="570"/>
                    <a:pt x="1945" y="570"/>
                  </a:cubicBezTo>
                  <a:cubicBezTo>
                    <a:pt x="1958" y="582"/>
                    <a:pt x="1965" y="571"/>
                    <a:pt x="1970" y="558"/>
                  </a:cubicBezTo>
                  <a:cubicBezTo>
                    <a:pt x="1959" y="564"/>
                    <a:pt x="1951" y="555"/>
                    <a:pt x="1943" y="569"/>
                  </a:cubicBezTo>
                  <a:cubicBezTo>
                    <a:pt x="1942" y="569"/>
                    <a:pt x="1942" y="569"/>
                    <a:pt x="1941" y="570"/>
                  </a:cubicBezTo>
                  <a:cubicBezTo>
                    <a:pt x="1940" y="570"/>
                    <a:pt x="1938" y="571"/>
                    <a:pt x="1937" y="571"/>
                  </a:cubicBezTo>
                  <a:cubicBezTo>
                    <a:pt x="1936" y="572"/>
                    <a:pt x="1935" y="572"/>
                    <a:pt x="1934" y="573"/>
                  </a:cubicBezTo>
                  <a:cubicBezTo>
                    <a:pt x="1933" y="573"/>
                    <a:pt x="1933" y="574"/>
                    <a:pt x="1932" y="574"/>
                  </a:cubicBezTo>
                  <a:cubicBezTo>
                    <a:pt x="1933" y="573"/>
                    <a:pt x="1934" y="572"/>
                    <a:pt x="1934" y="571"/>
                  </a:cubicBezTo>
                  <a:cubicBezTo>
                    <a:pt x="1935" y="570"/>
                    <a:pt x="1935" y="568"/>
                    <a:pt x="1936" y="567"/>
                  </a:cubicBezTo>
                  <a:cubicBezTo>
                    <a:pt x="1936" y="566"/>
                    <a:pt x="1936" y="565"/>
                    <a:pt x="1937" y="565"/>
                  </a:cubicBezTo>
                  <a:cubicBezTo>
                    <a:pt x="1937" y="563"/>
                    <a:pt x="1937" y="562"/>
                    <a:pt x="1937" y="562"/>
                  </a:cubicBezTo>
                  <a:cubicBezTo>
                    <a:pt x="1937" y="562"/>
                    <a:pt x="1937" y="563"/>
                    <a:pt x="1936" y="564"/>
                  </a:cubicBezTo>
                  <a:cubicBezTo>
                    <a:pt x="1936" y="565"/>
                    <a:pt x="1936" y="566"/>
                    <a:pt x="1935" y="567"/>
                  </a:cubicBezTo>
                  <a:cubicBezTo>
                    <a:pt x="1934" y="568"/>
                    <a:pt x="1934" y="569"/>
                    <a:pt x="1933" y="570"/>
                  </a:cubicBezTo>
                  <a:cubicBezTo>
                    <a:pt x="1931" y="572"/>
                    <a:pt x="1929" y="575"/>
                    <a:pt x="1926" y="578"/>
                  </a:cubicBezTo>
                  <a:cubicBezTo>
                    <a:pt x="1925" y="580"/>
                    <a:pt x="1924" y="581"/>
                    <a:pt x="1922" y="583"/>
                  </a:cubicBezTo>
                  <a:cubicBezTo>
                    <a:pt x="1921" y="584"/>
                    <a:pt x="1921" y="584"/>
                    <a:pt x="1920" y="585"/>
                  </a:cubicBezTo>
                  <a:cubicBezTo>
                    <a:pt x="1919" y="586"/>
                    <a:pt x="1918" y="587"/>
                    <a:pt x="1918" y="588"/>
                  </a:cubicBezTo>
                  <a:cubicBezTo>
                    <a:pt x="1917" y="589"/>
                    <a:pt x="1917" y="589"/>
                    <a:pt x="1917" y="590"/>
                  </a:cubicBezTo>
                  <a:cubicBezTo>
                    <a:pt x="1916" y="590"/>
                    <a:pt x="1916" y="591"/>
                    <a:pt x="1916" y="591"/>
                  </a:cubicBezTo>
                  <a:cubicBezTo>
                    <a:pt x="1916" y="591"/>
                    <a:pt x="1916" y="592"/>
                    <a:pt x="1916" y="592"/>
                  </a:cubicBezTo>
                  <a:cubicBezTo>
                    <a:pt x="1915" y="592"/>
                    <a:pt x="1915" y="592"/>
                    <a:pt x="1915" y="593"/>
                  </a:cubicBezTo>
                  <a:cubicBezTo>
                    <a:pt x="1915" y="593"/>
                    <a:pt x="1915" y="593"/>
                    <a:pt x="1915" y="593"/>
                  </a:cubicBezTo>
                  <a:cubicBezTo>
                    <a:pt x="1915" y="593"/>
                    <a:pt x="1915" y="593"/>
                    <a:pt x="1915" y="593"/>
                  </a:cubicBezTo>
                  <a:cubicBezTo>
                    <a:pt x="1915" y="593"/>
                    <a:pt x="1915" y="593"/>
                    <a:pt x="1915" y="593"/>
                  </a:cubicBezTo>
                  <a:cubicBezTo>
                    <a:pt x="1915" y="593"/>
                    <a:pt x="1915" y="593"/>
                    <a:pt x="1915" y="593"/>
                  </a:cubicBezTo>
                  <a:cubicBezTo>
                    <a:pt x="1915" y="594"/>
                    <a:pt x="1915" y="594"/>
                    <a:pt x="1915" y="594"/>
                  </a:cubicBezTo>
                  <a:cubicBezTo>
                    <a:pt x="1914" y="594"/>
                    <a:pt x="1914" y="595"/>
                    <a:pt x="1914" y="596"/>
                  </a:cubicBezTo>
                  <a:cubicBezTo>
                    <a:pt x="1914" y="596"/>
                    <a:pt x="1914" y="597"/>
                    <a:pt x="1913" y="598"/>
                  </a:cubicBezTo>
                  <a:cubicBezTo>
                    <a:pt x="1913" y="598"/>
                    <a:pt x="1913" y="598"/>
                    <a:pt x="1913" y="598"/>
                  </a:cubicBezTo>
                  <a:cubicBezTo>
                    <a:pt x="1913" y="596"/>
                    <a:pt x="1912" y="595"/>
                    <a:pt x="1912" y="594"/>
                  </a:cubicBezTo>
                  <a:cubicBezTo>
                    <a:pt x="1911" y="594"/>
                    <a:pt x="1911" y="593"/>
                    <a:pt x="1911" y="593"/>
                  </a:cubicBezTo>
                  <a:cubicBezTo>
                    <a:pt x="1911" y="592"/>
                    <a:pt x="1910" y="592"/>
                    <a:pt x="1910" y="592"/>
                  </a:cubicBezTo>
                  <a:cubicBezTo>
                    <a:pt x="1910" y="591"/>
                    <a:pt x="1910" y="591"/>
                    <a:pt x="1909" y="591"/>
                  </a:cubicBezTo>
                  <a:cubicBezTo>
                    <a:pt x="1909" y="590"/>
                    <a:pt x="1909" y="590"/>
                    <a:pt x="1908" y="590"/>
                  </a:cubicBezTo>
                  <a:cubicBezTo>
                    <a:pt x="1907" y="589"/>
                    <a:pt x="1907" y="588"/>
                    <a:pt x="1906" y="588"/>
                  </a:cubicBezTo>
                  <a:cubicBezTo>
                    <a:pt x="1905" y="588"/>
                    <a:pt x="1905" y="587"/>
                    <a:pt x="1905" y="587"/>
                  </a:cubicBezTo>
                  <a:cubicBezTo>
                    <a:pt x="1905" y="587"/>
                    <a:pt x="1904" y="587"/>
                    <a:pt x="1904" y="587"/>
                  </a:cubicBezTo>
                  <a:cubicBezTo>
                    <a:pt x="1904" y="587"/>
                    <a:pt x="1904" y="587"/>
                    <a:pt x="1903" y="587"/>
                  </a:cubicBezTo>
                  <a:cubicBezTo>
                    <a:pt x="1903" y="587"/>
                    <a:pt x="1903" y="587"/>
                    <a:pt x="1902" y="586"/>
                  </a:cubicBezTo>
                  <a:cubicBezTo>
                    <a:pt x="1900" y="586"/>
                    <a:pt x="1898" y="586"/>
                    <a:pt x="1896" y="585"/>
                  </a:cubicBezTo>
                  <a:cubicBezTo>
                    <a:pt x="1895" y="585"/>
                    <a:pt x="1893" y="585"/>
                    <a:pt x="1892" y="584"/>
                  </a:cubicBezTo>
                  <a:cubicBezTo>
                    <a:pt x="1892" y="584"/>
                    <a:pt x="1891" y="584"/>
                    <a:pt x="1891" y="584"/>
                  </a:cubicBezTo>
                  <a:cubicBezTo>
                    <a:pt x="1891" y="583"/>
                    <a:pt x="1891" y="583"/>
                    <a:pt x="1891" y="583"/>
                  </a:cubicBezTo>
                  <a:cubicBezTo>
                    <a:pt x="1891" y="583"/>
                    <a:pt x="1890" y="583"/>
                    <a:pt x="1890" y="583"/>
                  </a:cubicBezTo>
                  <a:cubicBezTo>
                    <a:pt x="1890" y="583"/>
                    <a:pt x="1890" y="583"/>
                    <a:pt x="1890" y="583"/>
                  </a:cubicBezTo>
                  <a:cubicBezTo>
                    <a:pt x="1890" y="583"/>
                    <a:pt x="1890" y="583"/>
                    <a:pt x="1890" y="583"/>
                  </a:cubicBezTo>
                  <a:cubicBezTo>
                    <a:pt x="1888" y="581"/>
                    <a:pt x="1887" y="579"/>
                    <a:pt x="1886" y="577"/>
                  </a:cubicBezTo>
                  <a:cubicBezTo>
                    <a:pt x="1885" y="575"/>
                    <a:pt x="1884" y="573"/>
                    <a:pt x="1882" y="570"/>
                  </a:cubicBezTo>
                  <a:cubicBezTo>
                    <a:pt x="1881" y="568"/>
                    <a:pt x="1880" y="566"/>
                    <a:pt x="1879" y="564"/>
                  </a:cubicBezTo>
                  <a:cubicBezTo>
                    <a:pt x="1878" y="563"/>
                    <a:pt x="1877" y="561"/>
                    <a:pt x="1876" y="560"/>
                  </a:cubicBezTo>
                  <a:cubicBezTo>
                    <a:pt x="1876" y="560"/>
                    <a:pt x="1876" y="559"/>
                    <a:pt x="1876" y="559"/>
                  </a:cubicBezTo>
                  <a:cubicBezTo>
                    <a:pt x="1876" y="559"/>
                    <a:pt x="1876" y="559"/>
                    <a:pt x="1876" y="558"/>
                  </a:cubicBezTo>
                  <a:cubicBezTo>
                    <a:pt x="1876" y="558"/>
                    <a:pt x="1876" y="558"/>
                    <a:pt x="1876" y="558"/>
                  </a:cubicBezTo>
                  <a:cubicBezTo>
                    <a:pt x="1876" y="557"/>
                    <a:pt x="1876" y="557"/>
                    <a:pt x="1876" y="557"/>
                  </a:cubicBezTo>
                  <a:cubicBezTo>
                    <a:pt x="1876" y="557"/>
                    <a:pt x="1876" y="556"/>
                    <a:pt x="1876" y="556"/>
                  </a:cubicBezTo>
                  <a:cubicBezTo>
                    <a:pt x="1876" y="556"/>
                    <a:pt x="1875" y="555"/>
                    <a:pt x="1875" y="555"/>
                  </a:cubicBezTo>
                  <a:cubicBezTo>
                    <a:pt x="1875" y="554"/>
                    <a:pt x="1875" y="554"/>
                    <a:pt x="1875" y="553"/>
                  </a:cubicBezTo>
                  <a:cubicBezTo>
                    <a:pt x="1875" y="553"/>
                    <a:pt x="1875" y="553"/>
                    <a:pt x="1875" y="552"/>
                  </a:cubicBezTo>
                  <a:cubicBezTo>
                    <a:pt x="1875" y="551"/>
                    <a:pt x="1875" y="550"/>
                    <a:pt x="1875" y="549"/>
                  </a:cubicBezTo>
                  <a:cubicBezTo>
                    <a:pt x="1875" y="548"/>
                    <a:pt x="1875" y="547"/>
                    <a:pt x="1875" y="546"/>
                  </a:cubicBezTo>
                  <a:cubicBezTo>
                    <a:pt x="1875" y="545"/>
                    <a:pt x="1875" y="544"/>
                    <a:pt x="1875" y="544"/>
                  </a:cubicBezTo>
                  <a:cubicBezTo>
                    <a:pt x="1876" y="543"/>
                    <a:pt x="1876" y="543"/>
                    <a:pt x="1876" y="543"/>
                  </a:cubicBezTo>
                  <a:cubicBezTo>
                    <a:pt x="1875" y="544"/>
                    <a:pt x="1875" y="545"/>
                    <a:pt x="1876" y="546"/>
                  </a:cubicBezTo>
                  <a:cubicBezTo>
                    <a:pt x="1891" y="544"/>
                    <a:pt x="1886" y="525"/>
                    <a:pt x="1881" y="515"/>
                  </a:cubicBezTo>
                  <a:cubicBezTo>
                    <a:pt x="1879" y="521"/>
                    <a:pt x="1860" y="540"/>
                    <a:pt x="1873" y="545"/>
                  </a:cubicBezTo>
                  <a:cubicBezTo>
                    <a:pt x="1873" y="546"/>
                    <a:pt x="1873" y="546"/>
                    <a:pt x="1873" y="546"/>
                  </a:cubicBezTo>
                  <a:cubicBezTo>
                    <a:pt x="1873" y="547"/>
                    <a:pt x="1873" y="548"/>
                    <a:pt x="1873" y="549"/>
                  </a:cubicBezTo>
                  <a:cubicBezTo>
                    <a:pt x="1873" y="550"/>
                    <a:pt x="1873" y="551"/>
                    <a:pt x="1873" y="552"/>
                  </a:cubicBezTo>
                  <a:cubicBezTo>
                    <a:pt x="1873" y="553"/>
                    <a:pt x="1873" y="553"/>
                    <a:pt x="1874" y="554"/>
                  </a:cubicBezTo>
                  <a:cubicBezTo>
                    <a:pt x="1874" y="554"/>
                    <a:pt x="1874" y="555"/>
                    <a:pt x="1874" y="555"/>
                  </a:cubicBezTo>
                  <a:cubicBezTo>
                    <a:pt x="1874" y="555"/>
                    <a:pt x="1874" y="556"/>
                    <a:pt x="1874" y="556"/>
                  </a:cubicBezTo>
                  <a:cubicBezTo>
                    <a:pt x="1874" y="556"/>
                    <a:pt x="1874" y="557"/>
                    <a:pt x="1874" y="557"/>
                  </a:cubicBezTo>
                  <a:cubicBezTo>
                    <a:pt x="1873" y="556"/>
                    <a:pt x="1872" y="554"/>
                    <a:pt x="1872" y="553"/>
                  </a:cubicBezTo>
                  <a:cubicBezTo>
                    <a:pt x="1871" y="553"/>
                    <a:pt x="1871" y="553"/>
                    <a:pt x="1871" y="552"/>
                  </a:cubicBezTo>
                  <a:cubicBezTo>
                    <a:pt x="1871" y="552"/>
                    <a:pt x="1870" y="551"/>
                    <a:pt x="1870" y="551"/>
                  </a:cubicBezTo>
                  <a:cubicBezTo>
                    <a:pt x="1869" y="551"/>
                    <a:pt x="1869" y="550"/>
                    <a:pt x="1868" y="549"/>
                  </a:cubicBezTo>
                  <a:cubicBezTo>
                    <a:pt x="1867" y="548"/>
                    <a:pt x="1866" y="547"/>
                    <a:pt x="1866" y="546"/>
                  </a:cubicBezTo>
                  <a:cubicBezTo>
                    <a:pt x="1865" y="546"/>
                    <a:pt x="1865" y="546"/>
                    <a:pt x="1865" y="545"/>
                  </a:cubicBezTo>
                  <a:cubicBezTo>
                    <a:pt x="1864" y="545"/>
                    <a:pt x="1864" y="545"/>
                    <a:pt x="1864" y="545"/>
                  </a:cubicBezTo>
                  <a:cubicBezTo>
                    <a:pt x="1864" y="545"/>
                    <a:pt x="1864" y="545"/>
                    <a:pt x="1864" y="545"/>
                  </a:cubicBezTo>
                  <a:cubicBezTo>
                    <a:pt x="1864" y="545"/>
                    <a:pt x="1864" y="545"/>
                    <a:pt x="1864" y="545"/>
                  </a:cubicBezTo>
                  <a:cubicBezTo>
                    <a:pt x="1864" y="545"/>
                    <a:pt x="1864" y="545"/>
                    <a:pt x="1864" y="545"/>
                  </a:cubicBezTo>
                  <a:cubicBezTo>
                    <a:pt x="1864" y="545"/>
                    <a:pt x="1863" y="545"/>
                    <a:pt x="1863" y="545"/>
                  </a:cubicBezTo>
                  <a:cubicBezTo>
                    <a:pt x="1863" y="546"/>
                    <a:pt x="1863" y="546"/>
                    <a:pt x="1863" y="546"/>
                  </a:cubicBezTo>
                  <a:cubicBezTo>
                    <a:pt x="1863"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4" y="546"/>
                    <a:pt x="1864" y="546"/>
                  </a:cubicBezTo>
                  <a:cubicBezTo>
                    <a:pt x="1864" y="546"/>
                    <a:pt x="1865" y="546"/>
                    <a:pt x="1865" y="547"/>
                  </a:cubicBezTo>
                  <a:cubicBezTo>
                    <a:pt x="1865" y="548"/>
                    <a:pt x="1866" y="549"/>
                    <a:pt x="1867" y="550"/>
                  </a:cubicBezTo>
                  <a:cubicBezTo>
                    <a:pt x="1867" y="551"/>
                    <a:pt x="1868" y="552"/>
                    <a:pt x="1868" y="553"/>
                  </a:cubicBezTo>
                  <a:cubicBezTo>
                    <a:pt x="1868" y="553"/>
                    <a:pt x="1868" y="553"/>
                    <a:pt x="1869" y="554"/>
                  </a:cubicBezTo>
                  <a:cubicBezTo>
                    <a:pt x="1869" y="554"/>
                    <a:pt x="1869" y="554"/>
                    <a:pt x="1869" y="555"/>
                  </a:cubicBezTo>
                  <a:cubicBezTo>
                    <a:pt x="1872" y="558"/>
                    <a:pt x="1874" y="561"/>
                    <a:pt x="1877" y="565"/>
                  </a:cubicBezTo>
                  <a:cubicBezTo>
                    <a:pt x="1878" y="567"/>
                    <a:pt x="1879" y="569"/>
                    <a:pt x="1880" y="572"/>
                  </a:cubicBezTo>
                  <a:cubicBezTo>
                    <a:pt x="1881" y="572"/>
                    <a:pt x="1881" y="573"/>
                    <a:pt x="1881" y="574"/>
                  </a:cubicBezTo>
                  <a:cubicBezTo>
                    <a:pt x="1881" y="574"/>
                    <a:pt x="1881" y="573"/>
                    <a:pt x="1881" y="573"/>
                  </a:cubicBezTo>
                  <a:cubicBezTo>
                    <a:pt x="1880" y="573"/>
                    <a:pt x="1879" y="573"/>
                    <a:pt x="1879" y="572"/>
                  </a:cubicBezTo>
                  <a:cubicBezTo>
                    <a:pt x="1878" y="572"/>
                    <a:pt x="1877" y="572"/>
                    <a:pt x="1877" y="571"/>
                  </a:cubicBezTo>
                  <a:cubicBezTo>
                    <a:pt x="1876" y="571"/>
                    <a:pt x="1875" y="571"/>
                    <a:pt x="1874" y="570"/>
                  </a:cubicBezTo>
                  <a:cubicBezTo>
                    <a:pt x="1874" y="570"/>
                    <a:pt x="1874" y="570"/>
                    <a:pt x="1874" y="570"/>
                  </a:cubicBezTo>
                  <a:cubicBezTo>
                    <a:pt x="1874" y="570"/>
                    <a:pt x="1874" y="570"/>
                    <a:pt x="1874" y="570"/>
                  </a:cubicBezTo>
                  <a:cubicBezTo>
                    <a:pt x="1866" y="562"/>
                    <a:pt x="1856" y="563"/>
                    <a:pt x="1845" y="565"/>
                  </a:cubicBezTo>
                  <a:cubicBezTo>
                    <a:pt x="1851" y="574"/>
                    <a:pt x="1862" y="574"/>
                    <a:pt x="1871" y="572"/>
                  </a:cubicBezTo>
                  <a:cubicBezTo>
                    <a:pt x="1872" y="572"/>
                    <a:pt x="1873" y="572"/>
                    <a:pt x="1874" y="572"/>
                  </a:cubicBezTo>
                  <a:cubicBezTo>
                    <a:pt x="1874" y="573"/>
                    <a:pt x="1875" y="573"/>
                    <a:pt x="1876" y="573"/>
                  </a:cubicBezTo>
                  <a:cubicBezTo>
                    <a:pt x="1876" y="573"/>
                    <a:pt x="1877" y="574"/>
                    <a:pt x="1878" y="574"/>
                  </a:cubicBezTo>
                  <a:cubicBezTo>
                    <a:pt x="1878" y="574"/>
                    <a:pt x="1879" y="575"/>
                    <a:pt x="1880" y="575"/>
                  </a:cubicBezTo>
                  <a:cubicBezTo>
                    <a:pt x="1880" y="576"/>
                    <a:pt x="1881" y="576"/>
                    <a:pt x="1881" y="576"/>
                  </a:cubicBezTo>
                  <a:cubicBezTo>
                    <a:pt x="1881" y="576"/>
                    <a:pt x="1882" y="576"/>
                    <a:pt x="1882" y="576"/>
                  </a:cubicBezTo>
                  <a:cubicBezTo>
                    <a:pt x="1882" y="576"/>
                    <a:pt x="1882" y="577"/>
                    <a:pt x="1882" y="577"/>
                  </a:cubicBezTo>
                  <a:cubicBezTo>
                    <a:pt x="1882" y="577"/>
                    <a:pt x="1883" y="577"/>
                    <a:pt x="1883" y="577"/>
                  </a:cubicBezTo>
                  <a:cubicBezTo>
                    <a:pt x="1883" y="577"/>
                    <a:pt x="1883" y="578"/>
                    <a:pt x="1883" y="578"/>
                  </a:cubicBezTo>
                  <a:cubicBezTo>
                    <a:pt x="1885" y="581"/>
                    <a:pt x="1886" y="583"/>
                    <a:pt x="1888" y="585"/>
                  </a:cubicBezTo>
                  <a:cubicBezTo>
                    <a:pt x="1888" y="585"/>
                    <a:pt x="1888" y="585"/>
                    <a:pt x="1888" y="585"/>
                  </a:cubicBezTo>
                  <a:cubicBezTo>
                    <a:pt x="1889" y="585"/>
                    <a:pt x="1889" y="585"/>
                    <a:pt x="1889" y="585"/>
                  </a:cubicBezTo>
                  <a:cubicBezTo>
                    <a:pt x="1889" y="585"/>
                    <a:pt x="1889" y="586"/>
                    <a:pt x="1889" y="586"/>
                  </a:cubicBezTo>
                  <a:cubicBezTo>
                    <a:pt x="1890" y="586"/>
                    <a:pt x="1890" y="586"/>
                    <a:pt x="1890" y="586"/>
                  </a:cubicBezTo>
                  <a:cubicBezTo>
                    <a:pt x="1890" y="586"/>
                    <a:pt x="1891" y="587"/>
                    <a:pt x="1892" y="587"/>
                  </a:cubicBezTo>
                  <a:cubicBezTo>
                    <a:pt x="1893" y="587"/>
                    <a:pt x="1894" y="588"/>
                    <a:pt x="1895" y="588"/>
                  </a:cubicBezTo>
                  <a:cubicBezTo>
                    <a:pt x="1898" y="588"/>
                    <a:pt x="1900" y="588"/>
                    <a:pt x="1902" y="589"/>
                  </a:cubicBezTo>
                  <a:cubicBezTo>
                    <a:pt x="1902" y="589"/>
                    <a:pt x="1902" y="589"/>
                    <a:pt x="1902" y="589"/>
                  </a:cubicBezTo>
                  <a:cubicBezTo>
                    <a:pt x="1903" y="589"/>
                    <a:pt x="1903" y="589"/>
                    <a:pt x="1903" y="589"/>
                  </a:cubicBezTo>
                  <a:cubicBezTo>
                    <a:pt x="1903" y="589"/>
                    <a:pt x="1904" y="590"/>
                    <a:pt x="1904" y="590"/>
                  </a:cubicBezTo>
                  <a:cubicBezTo>
                    <a:pt x="1904" y="590"/>
                    <a:pt x="1904" y="590"/>
                    <a:pt x="1904" y="590"/>
                  </a:cubicBezTo>
                  <a:cubicBezTo>
                    <a:pt x="1905" y="590"/>
                    <a:pt x="1906" y="591"/>
                    <a:pt x="1907" y="592"/>
                  </a:cubicBezTo>
                  <a:cubicBezTo>
                    <a:pt x="1907" y="592"/>
                    <a:pt x="1908" y="593"/>
                    <a:pt x="1908" y="593"/>
                  </a:cubicBezTo>
                  <a:cubicBezTo>
                    <a:pt x="1909" y="594"/>
                    <a:pt x="1909" y="594"/>
                    <a:pt x="1909" y="594"/>
                  </a:cubicBezTo>
                  <a:cubicBezTo>
                    <a:pt x="1909" y="594"/>
                    <a:pt x="1910" y="595"/>
                    <a:pt x="1910" y="595"/>
                  </a:cubicBezTo>
                  <a:cubicBezTo>
                    <a:pt x="1911" y="596"/>
                    <a:pt x="1912" y="597"/>
                    <a:pt x="1912" y="598"/>
                  </a:cubicBezTo>
                  <a:cubicBezTo>
                    <a:pt x="1913" y="598"/>
                    <a:pt x="1913" y="599"/>
                    <a:pt x="1913" y="599"/>
                  </a:cubicBezTo>
                  <a:cubicBezTo>
                    <a:pt x="1913" y="601"/>
                    <a:pt x="1912" y="602"/>
                    <a:pt x="1912" y="604"/>
                  </a:cubicBezTo>
                  <a:cubicBezTo>
                    <a:pt x="1912" y="607"/>
                    <a:pt x="1911" y="610"/>
                    <a:pt x="1911" y="613"/>
                  </a:cubicBezTo>
                  <a:cubicBezTo>
                    <a:pt x="1911" y="615"/>
                    <a:pt x="1910" y="618"/>
                    <a:pt x="1909" y="621"/>
                  </a:cubicBezTo>
                  <a:cubicBezTo>
                    <a:pt x="1908" y="627"/>
                    <a:pt x="1906" y="633"/>
                    <a:pt x="1904" y="639"/>
                  </a:cubicBezTo>
                  <a:cubicBezTo>
                    <a:pt x="1903" y="642"/>
                    <a:pt x="1901" y="645"/>
                    <a:pt x="1900" y="648"/>
                  </a:cubicBezTo>
                  <a:cubicBezTo>
                    <a:pt x="1900" y="649"/>
                    <a:pt x="1900" y="650"/>
                    <a:pt x="1899" y="651"/>
                  </a:cubicBezTo>
                  <a:cubicBezTo>
                    <a:pt x="1899" y="651"/>
                    <a:pt x="1899" y="652"/>
                    <a:pt x="1899" y="653"/>
                  </a:cubicBezTo>
                  <a:cubicBezTo>
                    <a:pt x="1898" y="655"/>
                    <a:pt x="1898" y="657"/>
                    <a:pt x="1898" y="658"/>
                  </a:cubicBezTo>
                  <a:cubicBezTo>
                    <a:pt x="1898" y="662"/>
                    <a:pt x="1898" y="665"/>
                    <a:pt x="1898" y="668"/>
                  </a:cubicBezTo>
                  <a:cubicBezTo>
                    <a:pt x="1898" y="671"/>
                    <a:pt x="1898" y="673"/>
                    <a:pt x="1898" y="675"/>
                  </a:cubicBezTo>
                  <a:cubicBezTo>
                    <a:pt x="1898" y="674"/>
                    <a:pt x="1898" y="673"/>
                    <a:pt x="1897" y="672"/>
                  </a:cubicBezTo>
                  <a:cubicBezTo>
                    <a:pt x="1897" y="672"/>
                    <a:pt x="1897" y="672"/>
                    <a:pt x="1897" y="671"/>
                  </a:cubicBezTo>
                  <a:cubicBezTo>
                    <a:pt x="1897" y="671"/>
                    <a:pt x="1897" y="670"/>
                    <a:pt x="1896" y="670"/>
                  </a:cubicBezTo>
                  <a:cubicBezTo>
                    <a:pt x="1896" y="669"/>
                    <a:pt x="1896" y="669"/>
                    <a:pt x="1896" y="668"/>
                  </a:cubicBezTo>
                  <a:cubicBezTo>
                    <a:pt x="1895" y="668"/>
                    <a:pt x="1895" y="667"/>
                    <a:pt x="1895" y="667"/>
                  </a:cubicBezTo>
                  <a:cubicBezTo>
                    <a:pt x="1893" y="665"/>
                    <a:pt x="1892" y="663"/>
                    <a:pt x="1889" y="662"/>
                  </a:cubicBezTo>
                  <a:cubicBezTo>
                    <a:pt x="1889" y="662"/>
                    <a:pt x="1889" y="662"/>
                    <a:pt x="1888" y="662"/>
                  </a:cubicBezTo>
                  <a:cubicBezTo>
                    <a:pt x="1888" y="662"/>
                    <a:pt x="1888" y="661"/>
                    <a:pt x="1887" y="661"/>
                  </a:cubicBezTo>
                  <a:cubicBezTo>
                    <a:pt x="1887" y="661"/>
                    <a:pt x="1887" y="661"/>
                    <a:pt x="1887" y="661"/>
                  </a:cubicBezTo>
                  <a:cubicBezTo>
                    <a:pt x="1886" y="661"/>
                    <a:pt x="1886" y="661"/>
                    <a:pt x="1886" y="661"/>
                  </a:cubicBezTo>
                  <a:cubicBezTo>
                    <a:pt x="1886" y="661"/>
                    <a:pt x="1886" y="661"/>
                    <a:pt x="1885" y="661"/>
                  </a:cubicBezTo>
                  <a:cubicBezTo>
                    <a:pt x="1884" y="661"/>
                    <a:pt x="1883" y="660"/>
                    <a:pt x="1881" y="660"/>
                  </a:cubicBezTo>
                  <a:cubicBezTo>
                    <a:pt x="1881" y="660"/>
                    <a:pt x="1880" y="660"/>
                    <a:pt x="1879" y="660"/>
                  </a:cubicBezTo>
                  <a:cubicBezTo>
                    <a:pt x="1879" y="660"/>
                    <a:pt x="1878" y="660"/>
                    <a:pt x="1877" y="660"/>
                  </a:cubicBezTo>
                  <a:cubicBezTo>
                    <a:pt x="1877" y="660"/>
                    <a:pt x="1876" y="660"/>
                    <a:pt x="1875" y="660"/>
                  </a:cubicBezTo>
                  <a:cubicBezTo>
                    <a:pt x="1875" y="660"/>
                    <a:pt x="1874" y="660"/>
                    <a:pt x="1873" y="660"/>
                  </a:cubicBezTo>
                  <a:cubicBezTo>
                    <a:pt x="1873" y="660"/>
                    <a:pt x="1872" y="659"/>
                    <a:pt x="1872" y="659"/>
                  </a:cubicBezTo>
                  <a:cubicBezTo>
                    <a:pt x="1872" y="659"/>
                    <a:pt x="1872" y="659"/>
                    <a:pt x="1872" y="659"/>
                  </a:cubicBezTo>
                  <a:cubicBezTo>
                    <a:pt x="1872" y="659"/>
                    <a:pt x="1872" y="659"/>
                    <a:pt x="1871" y="658"/>
                  </a:cubicBezTo>
                  <a:cubicBezTo>
                    <a:pt x="1871" y="658"/>
                    <a:pt x="1871" y="658"/>
                    <a:pt x="1871" y="658"/>
                  </a:cubicBezTo>
                  <a:cubicBezTo>
                    <a:pt x="1871" y="658"/>
                    <a:pt x="1871" y="658"/>
                    <a:pt x="1871" y="657"/>
                  </a:cubicBezTo>
                  <a:cubicBezTo>
                    <a:pt x="1871" y="657"/>
                    <a:pt x="1871" y="657"/>
                    <a:pt x="1870" y="657"/>
                  </a:cubicBezTo>
                  <a:cubicBezTo>
                    <a:pt x="1870" y="656"/>
                    <a:pt x="1870" y="656"/>
                    <a:pt x="1870" y="656"/>
                  </a:cubicBezTo>
                  <a:cubicBezTo>
                    <a:pt x="1870" y="655"/>
                    <a:pt x="1870" y="655"/>
                    <a:pt x="1870" y="655"/>
                  </a:cubicBezTo>
                  <a:cubicBezTo>
                    <a:pt x="1870" y="655"/>
                    <a:pt x="1869" y="655"/>
                    <a:pt x="1869" y="655"/>
                  </a:cubicBezTo>
                  <a:cubicBezTo>
                    <a:pt x="1869" y="654"/>
                    <a:pt x="1869" y="654"/>
                    <a:pt x="1869" y="653"/>
                  </a:cubicBezTo>
                  <a:cubicBezTo>
                    <a:pt x="1869" y="653"/>
                    <a:pt x="1868" y="652"/>
                    <a:pt x="1868" y="651"/>
                  </a:cubicBezTo>
                  <a:cubicBezTo>
                    <a:pt x="1868" y="650"/>
                    <a:pt x="1868" y="649"/>
                    <a:pt x="1868" y="648"/>
                  </a:cubicBezTo>
                  <a:cubicBezTo>
                    <a:pt x="1868" y="648"/>
                    <a:pt x="1868" y="648"/>
                    <a:pt x="1868" y="648"/>
                  </a:cubicBezTo>
                  <a:cubicBezTo>
                    <a:pt x="1868" y="648"/>
                    <a:pt x="1868" y="648"/>
                    <a:pt x="1868" y="648"/>
                  </a:cubicBezTo>
                  <a:cubicBezTo>
                    <a:pt x="1868" y="648"/>
                    <a:pt x="1868" y="647"/>
                    <a:pt x="1868" y="646"/>
                  </a:cubicBezTo>
                  <a:cubicBezTo>
                    <a:pt x="1869" y="647"/>
                    <a:pt x="1869" y="647"/>
                    <a:pt x="1869" y="647"/>
                  </a:cubicBezTo>
                  <a:cubicBezTo>
                    <a:pt x="1883" y="643"/>
                    <a:pt x="1871" y="631"/>
                    <a:pt x="1870" y="623"/>
                  </a:cubicBezTo>
                  <a:cubicBezTo>
                    <a:pt x="1866" y="628"/>
                    <a:pt x="1857" y="643"/>
                    <a:pt x="1866" y="647"/>
                  </a:cubicBezTo>
                  <a:cubicBezTo>
                    <a:pt x="1866" y="648"/>
                    <a:pt x="1866" y="648"/>
                    <a:pt x="1866" y="648"/>
                  </a:cubicBezTo>
                  <a:cubicBezTo>
                    <a:pt x="1867" y="649"/>
                    <a:pt x="1867" y="650"/>
                    <a:pt x="1867" y="651"/>
                  </a:cubicBezTo>
                  <a:cubicBezTo>
                    <a:pt x="1867" y="652"/>
                    <a:pt x="1867" y="653"/>
                    <a:pt x="1868" y="654"/>
                  </a:cubicBezTo>
                  <a:cubicBezTo>
                    <a:pt x="1868" y="654"/>
                    <a:pt x="1868" y="655"/>
                    <a:pt x="1868" y="655"/>
                  </a:cubicBezTo>
                  <a:cubicBezTo>
                    <a:pt x="1868" y="655"/>
                    <a:pt x="1868" y="655"/>
                    <a:pt x="1868" y="656"/>
                  </a:cubicBezTo>
                  <a:cubicBezTo>
                    <a:pt x="1869" y="656"/>
                    <a:pt x="1869" y="656"/>
                    <a:pt x="1869" y="656"/>
                  </a:cubicBezTo>
                  <a:cubicBezTo>
                    <a:pt x="1869" y="657"/>
                    <a:pt x="1869" y="657"/>
                    <a:pt x="1869" y="657"/>
                  </a:cubicBezTo>
                  <a:cubicBezTo>
                    <a:pt x="1869" y="658"/>
                    <a:pt x="1870" y="658"/>
                    <a:pt x="1870" y="658"/>
                  </a:cubicBezTo>
                  <a:cubicBezTo>
                    <a:pt x="1870" y="658"/>
                    <a:pt x="1870" y="658"/>
                    <a:pt x="1870" y="659"/>
                  </a:cubicBezTo>
                  <a:cubicBezTo>
                    <a:pt x="1870" y="659"/>
                    <a:pt x="1870" y="659"/>
                    <a:pt x="1870" y="659"/>
                  </a:cubicBezTo>
                  <a:cubicBezTo>
                    <a:pt x="1869" y="659"/>
                    <a:pt x="1867" y="658"/>
                    <a:pt x="1865" y="657"/>
                  </a:cubicBezTo>
                  <a:cubicBezTo>
                    <a:pt x="1865" y="657"/>
                    <a:pt x="1865" y="657"/>
                    <a:pt x="1864" y="657"/>
                  </a:cubicBezTo>
                  <a:cubicBezTo>
                    <a:pt x="1863" y="657"/>
                    <a:pt x="1863" y="657"/>
                    <a:pt x="1863" y="657"/>
                  </a:cubicBezTo>
                  <a:cubicBezTo>
                    <a:pt x="1863" y="656"/>
                    <a:pt x="1862" y="656"/>
                    <a:pt x="1862" y="656"/>
                  </a:cubicBezTo>
                  <a:cubicBezTo>
                    <a:pt x="1861" y="655"/>
                    <a:pt x="1860" y="655"/>
                    <a:pt x="1860" y="655"/>
                  </a:cubicBezTo>
                  <a:cubicBezTo>
                    <a:pt x="1859" y="654"/>
                    <a:pt x="1859" y="654"/>
                    <a:pt x="1858" y="654"/>
                  </a:cubicBezTo>
                  <a:cubicBezTo>
                    <a:pt x="1856" y="652"/>
                    <a:pt x="1853" y="651"/>
                    <a:pt x="1851" y="649"/>
                  </a:cubicBezTo>
                  <a:cubicBezTo>
                    <a:pt x="1851" y="649"/>
                    <a:pt x="1850" y="648"/>
                    <a:pt x="1849" y="647"/>
                  </a:cubicBezTo>
                  <a:cubicBezTo>
                    <a:pt x="1849" y="647"/>
                    <a:pt x="1849" y="647"/>
                    <a:pt x="1849" y="647"/>
                  </a:cubicBezTo>
                  <a:cubicBezTo>
                    <a:pt x="1849" y="647"/>
                    <a:pt x="1849" y="647"/>
                    <a:pt x="1848" y="646"/>
                  </a:cubicBezTo>
                  <a:cubicBezTo>
                    <a:pt x="1848" y="646"/>
                    <a:pt x="1848" y="646"/>
                    <a:pt x="1847" y="645"/>
                  </a:cubicBezTo>
                  <a:cubicBezTo>
                    <a:pt x="1847" y="645"/>
                    <a:pt x="1847" y="645"/>
                    <a:pt x="1847" y="645"/>
                  </a:cubicBezTo>
                  <a:cubicBezTo>
                    <a:pt x="1847" y="644"/>
                    <a:pt x="1846" y="644"/>
                    <a:pt x="1846" y="644"/>
                  </a:cubicBezTo>
                  <a:cubicBezTo>
                    <a:pt x="1845" y="643"/>
                    <a:pt x="1845" y="642"/>
                    <a:pt x="1844" y="641"/>
                  </a:cubicBezTo>
                  <a:cubicBezTo>
                    <a:pt x="1844" y="641"/>
                    <a:pt x="1843" y="640"/>
                    <a:pt x="1843" y="640"/>
                  </a:cubicBezTo>
                  <a:cubicBezTo>
                    <a:pt x="1843" y="640"/>
                    <a:pt x="1843" y="640"/>
                    <a:pt x="1842" y="639"/>
                  </a:cubicBezTo>
                  <a:cubicBezTo>
                    <a:pt x="1842" y="639"/>
                    <a:pt x="1842" y="639"/>
                    <a:pt x="1842" y="639"/>
                  </a:cubicBezTo>
                  <a:cubicBezTo>
                    <a:pt x="1841" y="637"/>
                    <a:pt x="1840" y="635"/>
                    <a:pt x="1839" y="634"/>
                  </a:cubicBezTo>
                  <a:cubicBezTo>
                    <a:pt x="1838" y="633"/>
                    <a:pt x="1838" y="633"/>
                    <a:pt x="1838" y="632"/>
                  </a:cubicBezTo>
                  <a:cubicBezTo>
                    <a:pt x="1837" y="631"/>
                    <a:pt x="1837" y="631"/>
                    <a:pt x="1837" y="630"/>
                  </a:cubicBezTo>
                  <a:cubicBezTo>
                    <a:pt x="1836" y="628"/>
                    <a:pt x="1835" y="627"/>
                    <a:pt x="1835" y="627"/>
                  </a:cubicBezTo>
                  <a:cubicBezTo>
                    <a:pt x="1835" y="627"/>
                    <a:pt x="1835" y="627"/>
                    <a:pt x="1835" y="628"/>
                  </a:cubicBezTo>
                  <a:cubicBezTo>
                    <a:pt x="1835" y="628"/>
                    <a:pt x="1836" y="629"/>
                    <a:pt x="1836" y="631"/>
                  </a:cubicBezTo>
                  <a:cubicBezTo>
                    <a:pt x="1836" y="631"/>
                    <a:pt x="1836" y="632"/>
                    <a:pt x="1836" y="633"/>
                  </a:cubicBezTo>
                  <a:cubicBezTo>
                    <a:pt x="1837" y="633"/>
                    <a:pt x="1837" y="634"/>
                    <a:pt x="1837" y="635"/>
                  </a:cubicBezTo>
                  <a:cubicBezTo>
                    <a:pt x="1838" y="636"/>
                    <a:pt x="1838" y="637"/>
                    <a:pt x="1838" y="638"/>
                  </a:cubicBezTo>
                  <a:cubicBezTo>
                    <a:pt x="1838" y="638"/>
                    <a:pt x="1839" y="638"/>
                    <a:pt x="1839" y="639"/>
                  </a:cubicBezTo>
                  <a:cubicBezTo>
                    <a:pt x="1839" y="639"/>
                    <a:pt x="1840" y="640"/>
                    <a:pt x="1840" y="640"/>
                  </a:cubicBezTo>
                  <a:cubicBezTo>
                    <a:pt x="1840" y="640"/>
                    <a:pt x="1840" y="641"/>
                    <a:pt x="1840" y="641"/>
                  </a:cubicBezTo>
                  <a:cubicBezTo>
                    <a:pt x="1841" y="641"/>
                    <a:pt x="1841" y="641"/>
                    <a:pt x="1841" y="642"/>
                  </a:cubicBezTo>
                  <a:cubicBezTo>
                    <a:pt x="1841" y="642"/>
                    <a:pt x="1842" y="642"/>
                    <a:pt x="1842" y="643"/>
                  </a:cubicBezTo>
                  <a:cubicBezTo>
                    <a:pt x="1842" y="643"/>
                    <a:pt x="1843" y="644"/>
                    <a:pt x="1843" y="644"/>
                  </a:cubicBezTo>
                  <a:cubicBezTo>
                    <a:pt x="1843" y="644"/>
                    <a:pt x="1842" y="644"/>
                    <a:pt x="1841" y="644"/>
                  </a:cubicBezTo>
                  <a:cubicBezTo>
                    <a:pt x="1841" y="644"/>
                    <a:pt x="1840" y="644"/>
                    <a:pt x="1839" y="644"/>
                  </a:cubicBezTo>
                  <a:cubicBezTo>
                    <a:pt x="1838" y="644"/>
                    <a:pt x="1837" y="644"/>
                    <a:pt x="1837" y="644"/>
                  </a:cubicBezTo>
                  <a:cubicBezTo>
                    <a:pt x="1836" y="644"/>
                    <a:pt x="1835" y="644"/>
                    <a:pt x="1835" y="644"/>
                  </a:cubicBezTo>
                  <a:cubicBezTo>
                    <a:pt x="1835" y="644"/>
                    <a:pt x="1835" y="644"/>
                    <a:pt x="1835" y="644"/>
                  </a:cubicBezTo>
                  <a:cubicBezTo>
                    <a:pt x="1834" y="644"/>
                    <a:pt x="1834" y="644"/>
                    <a:pt x="1834" y="644"/>
                  </a:cubicBezTo>
                  <a:cubicBezTo>
                    <a:pt x="1827" y="633"/>
                    <a:pt x="1818" y="640"/>
                    <a:pt x="1810" y="644"/>
                  </a:cubicBezTo>
                  <a:cubicBezTo>
                    <a:pt x="1818" y="657"/>
                    <a:pt x="1826" y="659"/>
                    <a:pt x="1834" y="646"/>
                  </a:cubicBezTo>
                  <a:cubicBezTo>
                    <a:pt x="1834" y="646"/>
                    <a:pt x="1834" y="646"/>
                    <a:pt x="1834" y="646"/>
                  </a:cubicBezTo>
                  <a:cubicBezTo>
                    <a:pt x="1835" y="646"/>
                    <a:pt x="1836" y="646"/>
                    <a:pt x="1837" y="646"/>
                  </a:cubicBezTo>
                  <a:cubicBezTo>
                    <a:pt x="1837" y="646"/>
                    <a:pt x="1838" y="646"/>
                    <a:pt x="1839" y="646"/>
                  </a:cubicBezTo>
                  <a:cubicBezTo>
                    <a:pt x="1840" y="646"/>
                    <a:pt x="1840" y="646"/>
                    <a:pt x="1841" y="646"/>
                  </a:cubicBezTo>
                  <a:cubicBezTo>
                    <a:pt x="1842" y="646"/>
                    <a:pt x="1843" y="646"/>
                    <a:pt x="1843" y="647"/>
                  </a:cubicBezTo>
                  <a:cubicBezTo>
                    <a:pt x="1844" y="647"/>
                    <a:pt x="1845" y="647"/>
                    <a:pt x="1845" y="647"/>
                  </a:cubicBezTo>
                  <a:cubicBezTo>
                    <a:pt x="1845" y="647"/>
                    <a:pt x="1845" y="647"/>
                    <a:pt x="1845" y="647"/>
                  </a:cubicBezTo>
                  <a:cubicBezTo>
                    <a:pt x="1845" y="647"/>
                    <a:pt x="1845" y="647"/>
                    <a:pt x="1845" y="647"/>
                  </a:cubicBezTo>
                  <a:cubicBezTo>
                    <a:pt x="1846" y="648"/>
                    <a:pt x="1846" y="648"/>
                    <a:pt x="1847" y="648"/>
                  </a:cubicBezTo>
                  <a:cubicBezTo>
                    <a:pt x="1848" y="649"/>
                    <a:pt x="1849" y="650"/>
                    <a:pt x="1850" y="651"/>
                  </a:cubicBezTo>
                  <a:cubicBezTo>
                    <a:pt x="1852" y="653"/>
                    <a:pt x="1854" y="655"/>
                    <a:pt x="1857" y="656"/>
                  </a:cubicBezTo>
                  <a:cubicBezTo>
                    <a:pt x="1857" y="656"/>
                    <a:pt x="1858" y="657"/>
                    <a:pt x="1859" y="657"/>
                  </a:cubicBezTo>
                  <a:cubicBezTo>
                    <a:pt x="1859" y="657"/>
                    <a:pt x="1860" y="658"/>
                    <a:pt x="1860" y="658"/>
                  </a:cubicBezTo>
                  <a:cubicBezTo>
                    <a:pt x="1861" y="658"/>
                    <a:pt x="1862" y="659"/>
                    <a:pt x="1862" y="659"/>
                  </a:cubicBezTo>
                  <a:cubicBezTo>
                    <a:pt x="1863" y="659"/>
                    <a:pt x="1863" y="659"/>
                    <a:pt x="1863" y="659"/>
                  </a:cubicBezTo>
                  <a:cubicBezTo>
                    <a:pt x="1864" y="660"/>
                    <a:pt x="1864" y="660"/>
                    <a:pt x="1864" y="660"/>
                  </a:cubicBezTo>
                  <a:cubicBezTo>
                    <a:pt x="1867" y="661"/>
                    <a:pt x="1870" y="662"/>
                    <a:pt x="1873" y="662"/>
                  </a:cubicBezTo>
                  <a:cubicBezTo>
                    <a:pt x="1874" y="662"/>
                    <a:pt x="1874" y="662"/>
                    <a:pt x="1875" y="663"/>
                  </a:cubicBezTo>
                  <a:cubicBezTo>
                    <a:pt x="1876" y="663"/>
                    <a:pt x="1876" y="663"/>
                    <a:pt x="1877" y="663"/>
                  </a:cubicBezTo>
                  <a:cubicBezTo>
                    <a:pt x="1878" y="663"/>
                    <a:pt x="1878" y="663"/>
                    <a:pt x="1879" y="663"/>
                  </a:cubicBezTo>
                  <a:cubicBezTo>
                    <a:pt x="1880" y="663"/>
                    <a:pt x="1880" y="663"/>
                    <a:pt x="1881" y="663"/>
                  </a:cubicBezTo>
                  <a:cubicBezTo>
                    <a:pt x="1882" y="663"/>
                    <a:pt x="1884" y="663"/>
                    <a:pt x="1885" y="663"/>
                  </a:cubicBezTo>
                  <a:cubicBezTo>
                    <a:pt x="1885" y="663"/>
                    <a:pt x="1885" y="663"/>
                    <a:pt x="1886" y="664"/>
                  </a:cubicBezTo>
                  <a:cubicBezTo>
                    <a:pt x="1886" y="664"/>
                    <a:pt x="1886" y="664"/>
                    <a:pt x="1886" y="664"/>
                  </a:cubicBezTo>
                  <a:cubicBezTo>
                    <a:pt x="1886" y="664"/>
                    <a:pt x="1886" y="664"/>
                    <a:pt x="1886" y="664"/>
                  </a:cubicBezTo>
                  <a:cubicBezTo>
                    <a:pt x="1887" y="664"/>
                    <a:pt x="1887" y="664"/>
                    <a:pt x="1887" y="664"/>
                  </a:cubicBezTo>
                  <a:cubicBezTo>
                    <a:pt x="1887" y="664"/>
                    <a:pt x="1888" y="664"/>
                    <a:pt x="1888" y="664"/>
                  </a:cubicBezTo>
                  <a:cubicBezTo>
                    <a:pt x="1890" y="665"/>
                    <a:pt x="1891" y="667"/>
                    <a:pt x="1893" y="669"/>
                  </a:cubicBezTo>
                  <a:cubicBezTo>
                    <a:pt x="1893" y="669"/>
                    <a:pt x="1894" y="670"/>
                    <a:pt x="1894" y="671"/>
                  </a:cubicBezTo>
                  <a:cubicBezTo>
                    <a:pt x="1894" y="671"/>
                    <a:pt x="1895" y="672"/>
                    <a:pt x="1895" y="672"/>
                  </a:cubicBezTo>
                  <a:cubicBezTo>
                    <a:pt x="1895" y="672"/>
                    <a:pt x="1895" y="673"/>
                    <a:pt x="1896" y="673"/>
                  </a:cubicBezTo>
                  <a:cubicBezTo>
                    <a:pt x="1896" y="675"/>
                    <a:pt x="1897" y="676"/>
                    <a:pt x="1898" y="677"/>
                  </a:cubicBezTo>
                  <a:cubicBezTo>
                    <a:pt x="1898" y="678"/>
                    <a:pt x="1898" y="678"/>
                    <a:pt x="1899" y="679"/>
                  </a:cubicBezTo>
                  <a:cubicBezTo>
                    <a:pt x="1899" y="685"/>
                    <a:pt x="1900" y="691"/>
                    <a:pt x="1900" y="697"/>
                  </a:cubicBezTo>
                  <a:cubicBezTo>
                    <a:pt x="1901" y="709"/>
                    <a:pt x="1902" y="721"/>
                    <a:pt x="1903" y="730"/>
                  </a:cubicBezTo>
                  <a:cubicBezTo>
                    <a:pt x="1903" y="732"/>
                    <a:pt x="1903" y="733"/>
                    <a:pt x="1903" y="734"/>
                  </a:cubicBezTo>
                  <a:cubicBezTo>
                    <a:pt x="1903" y="735"/>
                    <a:pt x="1904" y="736"/>
                    <a:pt x="1904" y="737"/>
                  </a:cubicBezTo>
                  <a:cubicBezTo>
                    <a:pt x="1900" y="733"/>
                    <a:pt x="1895" y="727"/>
                    <a:pt x="1889" y="722"/>
                  </a:cubicBezTo>
                  <a:cubicBezTo>
                    <a:pt x="1859" y="693"/>
                    <a:pt x="1848" y="698"/>
                    <a:pt x="1834" y="661"/>
                  </a:cubicBezTo>
                  <a:cubicBezTo>
                    <a:pt x="1836" y="704"/>
                    <a:pt x="1908" y="730"/>
                    <a:pt x="1901" y="768"/>
                  </a:cubicBezTo>
                  <a:cubicBezTo>
                    <a:pt x="1895" y="798"/>
                    <a:pt x="1823" y="830"/>
                    <a:pt x="1802" y="850"/>
                  </a:cubicBezTo>
                  <a:cubicBezTo>
                    <a:pt x="1776" y="875"/>
                    <a:pt x="1752" y="891"/>
                    <a:pt x="1752" y="891"/>
                  </a:cubicBezTo>
                  <a:cubicBezTo>
                    <a:pt x="1752" y="891"/>
                    <a:pt x="1745" y="887"/>
                    <a:pt x="1736" y="883"/>
                  </a:cubicBezTo>
                  <a:cubicBezTo>
                    <a:pt x="1736" y="883"/>
                    <a:pt x="1737" y="883"/>
                    <a:pt x="1737" y="883"/>
                  </a:cubicBezTo>
                  <a:cubicBezTo>
                    <a:pt x="1738" y="883"/>
                    <a:pt x="1739" y="883"/>
                    <a:pt x="1740" y="883"/>
                  </a:cubicBezTo>
                  <a:cubicBezTo>
                    <a:pt x="1740" y="883"/>
                    <a:pt x="1740" y="883"/>
                    <a:pt x="1741" y="883"/>
                  </a:cubicBezTo>
                  <a:cubicBezTo>
                    <a:pt x="1741" y="883"/>
                    <a:pt x="1742" y="883"/>
                    <a:pt x="1742" y="883"/>
                  </a:cubicBezTo>
                  <a:cubicBezTo>
                    <a:pt x="1743" y="883"/>
                    <a:pt x="1744" y="883"/>
                    <a:pt x="1745" y="883"/>
                  </a:cubicBezTo>
                  <a:cubicBezTo>
                    <a:pt x="1745" y="883"/>
                    <a:pt x="1746" y="883"/>
                    <a:pt x="1747" y="882"/>
                  </a:cubicBezTo>
                  <a:cubicBezTo>
                    <a:pt x="1748" y="882"/>
                    <a:pt x="1750" y="882"/>
                    <a:pt x="1751" y="882"/>
                  </a:cubicBezTo>
                  <a:cubicBezTo>
                    <a:pt x="1753" y="881"/>
                    <a:pt x="1754" y="881"/>
                    <a:pt x="1755" y="881"/>
                  </a:cubicBezTo>
                  <a:cubicBezTo>
                    <a:pt x="1756" y="880"/>
                    <a:pt x="1757" y="880"/>
                    <a:pt x="1758" y="880"/>
                  </a:cubicBezTo>
                  <a:cubicBezTo>
                    <a:pt x="1760" y="879"/>
                    <a:pt x="1761" y="878"/>
                    <a:pt x="1762" y="878"/>
                  </a:cubicBezTo>
                  <a:cubicBezTo>
                    <a:pt x="1763" y="878"/>
                    <a:pt x="1764" y="878"/>
                    <a:pt x="1764" y="878"/>
                  </a:cubicBezTo>
                  <a:cubicBezTo>
                    <a:pt x="1764" y="878"/>
                    <a:pt x="1761" y="878"/>
                    <a:pt x="1758" y="878"/>
                  </a:cubicBezTo>
                  <a:cubicBezTo>
                    <a:pt x="1757" y="878"/>
                    <a:pt x="1756" y="879"/>
                    <a:pt x="1755" y="879"/>
                  </a:cubicBezTo>
                  <a:cubicBezTo>
                    <a:pt x="1753" y="879"/>
                    <a:pt x="1752" y="879"/>
                    <a:pt x="1751" y="879"/>
                  </a:cubicBezTo>
                  <a:cubicBezTo>
                    <a:pt x="1748" y="879"/>
                    <a:pt x="1745" y="879"/>
                    <a:pt x="1742" y="879"/>
                  </a:cubicBezTo>
                  <a:cubicBezTo>
                    <a:pt x="1742" y="879"/>
                    <a:pt x="1742" y="879"/>
                    <a:pt x="1741" y="879"/>
                  </a:cubicBezTo>
                  <a:cubicBezTo>
                    <a:pt x="1741" y="879"/>
                    <a:pt x="1740" y="879"/>
                    <a:pt x="1740" y="879"/>
                  </a:cubicBezTo>
                  <a:cubicBezTo>
                    <a:pt x="1739" y="879"/>
                    <a:pt x="1738" y="879"/>
                    <a:pt x="1737" y="879"/>
                  </a:cubicBezTo>
                  <a:cubicBezTo>
                    <a:pt x="1736" y="879"/>
                    <a:pt x="1734" y="879"/>
                    <a:pt x="1732" y="878"/>
                  </a:cubicBezTo>
                  <a:cubicBezTo>
                    <a:pt x="1732" y="878"/>
                    <a:pt x="1731" y="878"/>
                    <a:pt x="1731" y="878"/>
                  </a:cubicBezTo>
                  <a:cubicBezTo>
                    <a:pt x="1730" y="878"/>
                    <a:pt x="1730" y="878"/>
                    <a:pt x="1730" y="878"/>
                  </a:cubicBezTo>
                  <a:cubicBezTo>
                    <a:pt x="1729" y="878"/>
                    <a:pt x="1728" y="878"/>
                    <a:pt x="1727" y="878"/>
                  </a:cubicBezTo>
                  <a:cubicBezTo>
                    <a:pt x="1726" y="877"/>
                    <a:pt x="1726" y="877"/>
                    <a:pt x="1726" y="877"/>
                  </a:cubicBezTo>
                  <a:cubicBezTo>
                    <a:pt x="1726" y="877"/>
                    <a:pt x="1726" y="877"/>
                    <a:pt x="1726" y="877"/>
                  </a:cubicBezTo>
                  <a:cubicBezTo>
                    <a:pt x="1726" y="877"/>
                    <a:pt x="1725" y="877"/>
                    <a:pt x="1725" y="877"/>
                  </a:cubicBezTo>
                  <a:cubicBezTo>
                    <a:pt x="1714" y="872"/>
                    <a:pt x="1701" y="865"/>
                    <a:pt x="1695" y="862"/>
                  </a:cubicBezTo>
                  <a:cubicBezTo>
                    <a:pt x="1695" y="862"/>
                    <a:pt x="1695" y="862"/>
                    <a:pt x="1695" y="862"/>
                  </a:cubicBezTo>
                  <a:cubicBezTo>
                    <a:pt x="1695" y="862"/>
                    <a:pt x="1696" y="862"/>
                    <a:pt x="1697" y="862"/>
                  </a:cubicBezTo>
                  <a:cubicBezTo>
                    <a:pt x="1697" y="862"/>
                    <a:pt x="1698" y="862"/>
                    <a:pt x="1698" y="862"/>
                  </a:cubicBezTo>
                  <a:cubicBezTo>
                    <a:pt x="1699" y="862"/>
                    <a:pt x="1699" y="862"/>
                    <a:pt x="1699" y="862"/>
                  </a:cubicBezTo>
                  <a:cubicBezTo>
                    <a:pt x="1700" y="862"/>
                    <a:pt x="1700" y="861"/>
                    <a:pt x="1700" y="861"/>
                  </a:cubicBezTo>
                  <a:cubicBezTo>
                    <a:pt x="1701" y="861"/>
                    <a:pt x="1702" y="861"/>
                    <a:pt x="1702" y="861"/>
                  </a:cubicBezTo>
                  <a:cubicBezTo>
                    <a:pt x="1704" y="861"/>
                    <a:pt x="1705" y="860"/>
                    <a:pt x="1706" y="860"/>
                  </a:cubicBezTo>
                  <a:cubicBezTo>
                    <a:pt x="1708" y="859"/>
                    <a:pt x="1709" y="859"/>
                    <a:pt x="1710" y="858"/>
                  </a:cubicBezTo>
                  <a:cubicBezTo>
                    <a:pt x="1711" y="858"/>
                    <a:pt x="1711" y="858"/>
                    <a:pt x="1712" y="858"/>
                  </a:cubicBezTo>
                  <a:cubicBezTo>
                    <a:pt x="1725" y="865"/>
                    <a:pt x="1737" y="842"/>
                    <a:pt x="1740" y="833"/>
                  </a:cubicBezTo>
                  <a:cubicBezTo>
                    <a:pt x="1730" y="839"/>
                    <a:pt x="1705" y="834"/>
                    <a:pt x="1710" y="854"/>
                  </a:cubicBezTo>
                  <a:cubicBezTo>
                    <a:pt x="1712" y="854"/>
                    <a:pt x="1712" y="854"/>
                    <a:pt x="1712" y="854"/>
                  </a:cubicBezTo>
                  <a:cubicBezTo>
                    <a:pt x="1711" y="855"/>
                    <a:pt x="1710" y="855"/>
                    <a:pt x="1709" y="856"/>
                  </a:cubicBezTo>
                  <a:cubicBezTo>
                    <a:pt x="1709" y="856"/>
                    <a:pt x="1710" y="856"/>
                    <a:pt x="1710" y="856"/>
                  </a:cubicBezTo>
                  <a:cubicBezTo>
                    <a:pt x="1710" y="856"/>
                    <a:pt x="1710" y="857"/>
                    <a:pt x="1709" y="857"/>
                  </a:cubicBezTo>
                  <a:cubicBezTo>
                    <a:pt x="1708" y="857"/>
                    <a:pt x="1707" y="858"/>
                    <a:pt x="1706" y="858"/>
                  </a:cubicBezTo>
                  <a:cubicBezTo>
                    <a:pt x="1704" y="859"/>
                    <a:pt x="1703" y="859"/>
                    <a:pt x="1702" y="859"/>
                  </a:cubicBezTo>
                  <a:cubicBezTo>
                    <a:pt x="1701" y="859"/>
                    <a:pt x="1701" y="859"/>
                    <a:pt x="1700" y="860"/>
                  </a:cubicBezTo>
                  <a:cubicBezTo>
                    <a:pt x="1700" y="860"/>
                    <a:pt x="1699" y="860"/>
                    <a:pt x="1699" y="860"/>
                  </a:cubicBezTo>
                  <a:cubicBezTo>
                    <a:pt x="1699" y="860"/>
                    <a:pt x="1698" y="860"/>
                    <a:pt x="1698" y="860"/>
                  </a:cubicBezTo>
                  <a:cubicBezTo>
                    <a:pt x="1698" y="860"/>
                    <a:pt x="1697" y="860"/>
                    <a:pt x="1697" y="860"/>
                  </a:cubicBezTo>
                  <a:cubicBezTo>
                    <a:pt x="1696" y="860"/>
                    <a:pt x="1695" y="860"/>
                    <a:pt x="1695" y="860"/>
                  </a:cubicBezTo>
                  <a:cubicBezTo>
                    <a:pt x="1695" y="860"/>
                    <a:pt x="1694" y="860"/>
                    <a:pt x="1694" y="860"/>
                  </a:cubicBezTo>
                  <a:cubicBezTo>
                    <a:pt x="1694" y="860"/>
                    <a:pt x="1694" y="860"/>
                    <a:pt x="1693" y="860"/>
                  </a:cubicBezTo>
                  <a:cubicBezTo>
                    <a:pt x="1693" y="860"/>
                    <a:pt x="1693" y="860"/>
                    <a:pt x="1692" y="860"/>
                  </a:cubicBezTo>
                  <a:cubicBezTo>
                    <a:pt x="1692" y="860"/>
                    <a:pt x="1692" y="861"/>
                    <a:pt x="1692" y="861"/>
                  </a:cubicBezTo>
                  <a:cubicBezTo>
                    <a:pt x="1691" y="860"/>
                    <a:pt x="1691" y="860"/>
                    <a:pt x="1690" y="859"/>
                  </a:cubicBezTo>
                  <a:cubicBezTo>
                    <a:pt x="1690" y="859"/>
                    <a:pt x="1689" y="858"/>
                    <a:pt x="1688" y="857"/>
                  </a:cubicBezTo>
                  <a:cubicBezTo>
                    <a:pt x="1688" y="857"/>
                    <a:pt x="1687" y="856"/>
                    <a:pt x="1686" y="855"/>
                  </a:cubicBezTo>
                  <a:cubicBezTo>
                    <a:pt x="1686" y="854"/>
                    <a:pt x="1685" y="854"/>
                    <a:pt x="1685" y="853"/>
                  </a:cubicBezTo>
                  <a:cubicBezTo>
                    <a:pt x="1684" y="852"/>
                    <a:pt x="1683" y="851"/>
                    <a:pt x="1683" y="851"/>
                  </a:cubicBezTo>
                  <a:cubicBezTo>
                    <a:pt x="1682" y="849"/>
                    <a:pt x="1681" y="847"/>
                    <a:pt x="1679" y="846"/>
                  </a:cubicBezTo>
                  <a:cubicBezTo>
                    <a:pt x="1679" y="846"/>
                    <a:pt x="1678" y="845"/>
                    <a:pt x="1678" y="845"/>
                  </a:cubicBezTo>
                  <a:cubicBezTo>
                    <a:pt x="1677" y="845"/>
                    <a:pt x="1677" y="845"/>
                    <a:pt x="1677" y="845"/>
                  </a:cubicBezTo>
                  <a:cubicBezTo>
                    <a:pt x="1677" y="844"/>
                    <a:pt x="1677" y="844"/>
                    <a:pt x="1677" y="844"/>
                  </a:cubicBezTo>
                  <a:cubicBezTo>
                    <a:pt x="1676" y="844"/>
                    <a:pt x="1676" y="844"/>
                    <a:pt x="1676" y="843"/>
                  </a:cubicBezTo>
                  <a:cubicBezTo>
                    <a:pt x="1675" y="843"/>
                    <a:pt x="1675" y="843"/>
                    <a:pt x="1674" y="843"/>
                  </a:cubicBezTo>
                  <a:cubicBezTo>
                    <a:pt x="1673" y="842"/>
                    <a:pt x="1671" y="841"/>
                    <a:pt x="1670" y="841"/>
                  </a:cubicBezTo>
                  <a:cubicBezTo>
                    <a:pt x="1692" y="823"/>
                    <a:pt x="1720" y="807"/>
                    <a:pt x="1735" y="786"/>
                  </a:cubicBezTo>
                  <a:cubicBezTo>
                    <a:pt x="1718" y="801"/>
                    <a:pt x="1701" y="810"/>
                    <a:pt x="1681" y="822"/>
                  </a:cubicBezTo>
                  <a:cubicBezTo>
                    <a:pt x="1681" y="821"/>
                    <a:pt x="1681" y="821"/>
                    <a:pt x="1681" y="821"/>
                  </a:cubicBezTo>
                  <a:cubicBezTo>
                    <a:pt x="1682" y="820"/>
                    <a:pt x="1683" y="819"/>
                    <a:pt x="1684" y="818"/>
                  </a:cubicBezTo>
                  <a:cubicBezTo>
                    <a:pt x="1687" y="814"/>
                    <a:pt x="1690" y="810"/>
                    <a:pt x="1693" y="806"/>
                  </a:cubicBezTo>
                  <a:cubicBezTo>
                    <a:pt x="1698" y="799"/>
                    <a:pt x="1705" y="792"/>
                    <a:pt x="1711" y="785"/>
                  </a:cubicBezTo>
                  <a:cubicBezTo>
                    <a:pt x="1715" y="782"/>
                    <a:pt x="1718" y="779"/>
                    <a:pt x="1722" y="776"/>
                  </a:cubicBezTo>
                  <a:cubicBezTo>
                    <a:pt x="1725" y="774"/>
                    <a:pt x="1729" y="771"/>
                    <a:pt x="1732" y="768"/>
                  </a:cubicBezTo>
                  <a:cubicBezTo>
                    <a:pt x="1734" y="766"/>
                    <a:pt x="1736" y="765"/>
                    <a:pt x="1737" y="763"/>
                  </a:cubicBezTo>
                  <a:cubicBezTo>
                    <a:pt x="1738" y="763"/>
                    <a:pt x="1739" y="763"/>
                    <a:pt x="1739" y="763"/>
                  </a:cubicBezTo>
                  <a:cubicBezTo>
                    <a:pt x="1741" y="763"/>
                    <a:pt x="1743" y="763"/>
                    <a:pt x="1745" y="763"/>
                  </a:cubicBezTo>
                  <a:cubicBezTo>
                    <a:pt x="1746" y="763"/>
                    <a:pt x="1746" y="763"/>
                    <a:pt x="1747" y="763"/>
                  </a:cubicBezTo>
                  <a:cubicBezTo>
                    <a:pt x="1748" y="764"/>
                    <a:pt x="1748" y="764"/>
                    <a:pt x="1749" y="764"/>
                  </a:cubicBezTo>
                  <a:cubicBezTo>
                    <a:pt x="1750" y="764"/>
                    <a:pt x="1751" y="764"/>
                    <a:pt x="1753" y="764"/>
                  </a:cubicBezTo>
                  <a:cubicBezTo>
                    <a:pt x="1754" y="765"/>
                    <a:pt x="1755" y="765"/>
                    <a:pt x="1756" y="766"/>
                  </a:cubicBezTo>
                  <a:cubicBezTo>
                    <a:pt x="1757" y="766"/>
                    <a:pt x="1757" y="766"/>
                    <a:pt x="1757" y="766"/>
                  </a:cubicBezTo>
                  <a:cubicBezTo>
                    <a:pt x="1757" y="766"/>
                    <a:pt x="1758" y="767"/>
                    <a:pt x="1758" y="767"/>
                  </a:cubicBezTo>
                  <a:cubicBezTo>
                    <a:pt x="1758" y="767"/>
                    <a:pt x="1759" y="767"/>
                    <a:pt x="1759" y="767"/>
                  </a:cubicBezTo>
                  <a:cubicBezTo>
                    <a:pt x="1759" y="768"/>
                    <a:pt x="1759" y="768"/>
                    <a:pt x="1760" y="768"/>
                  </a:cubicBezTo>
                  <a:cubicBezTo>
                    <a:pt x="1762" y="770"/>
                    <a:pt x="1764" y="772"/>
                    <a:pt x="1766" y="775"/>
                  </a:cubicBezTo>
                  <a:cubicBezTo>
                    <a:pt x="1768" y="776"/>
                    <a:pt x="1769" y="777"/>
                    <a:pt x="1771" y="778"/>
                  </a:cubicBezTo>
                  <a:cubicBezTo>
                    <a:pt x="1772" y="779"/>
                    <a:pt x="1772" y="779"/>
                    <a:pt x="1773" y="780"/>
                  </a:cubicBezTo>
                  <a:cubicBezTo>
                    <a:pt x="1774" y="780"/>
                    <a:pt x="1774" y="780"/>
                    <a:pt x="1774" y="780"/>
                  </a:cubicBezTo>
                  <a:cubicBezTo>
                    <a:pt x="1774" y="780"/>
                    <a:pt x="1774" y="780"/>
                    <a:pt x="1775" y="780"/>
                  </a:cubicBezTo>
                  <a:cubicBezTo>
                    <a:pt x="1775" y="780"/>
                    <a:pt x="1775" y="780"/>
                    <a:pt x="1775" y="780"/>
                  </a:cubicBezTo>
                  <a:cubicBezTo>
                    <a:pt x="1776" y="780"/>
                    <a:pt x="1776" y="781"/>
                    <a:pt x="1776" y="781"/>
                  </a:cubicBezTo>
                  <a:cubicBezTo>
                    <a:pt x="1780" y="782"/>
                    <a:pt x="1784" y="781"/>
                    <a:pt x="1788" y="781"/>
                  </a:cubicBezTo>
                  <a:cubicBezTo>
                    <a:pt x="1789" y="781"/>
                    <a:pt x="1790" y="781"/>
                    <a:pt x="1791" y="780"/>
                  </a:cubicBezTo>
                  <a:cubicBezTo>
                    <a:pt x="1791" y="781"/>
                    <a:pt x="1791" y="781"/>
                    <a:pt x="1792" y="781"/>
                  </a:cubicBezTo>
                  <a:cubicBezTo>
                    <a:pt x="1792" y="781"/>
                    <a:pt x="1792" y="781"/>
                    <a:pt x="1792" y="781"/>
                  </a:cubicBezTo>
                  <a:cubicBezTo>
                    <a:pt x="1792" y="781"/>
                    <a:pt x="1792" y="782"/>
                    <a:pt x="1793" y="782"/>
                  </a:cubicBezTo>
                  <a:cubicBezTo>
                    <a:pt x="1793" y="782"/>
                    <a:pt x="1794" y="782"/>
                    <a:pt x="1795" y="783"/>
                  </a:cubicBezTo>
                  <a:cubicBezTo>
                    <a:pt x="1796" y="783"/>
                    <a:pt x="1797" y="784"/>
                    <a:pt x="1798" y="784"/>
                  </a:cubicBezTo>
                  <a:cubicBezTo>
                    <a:pt x="1799" y="785"/>
                    <a:pt x="1800" y="785"/>
                    <a:pt x="1801" y="786"/>
                  </a:cubicBezTo>
                  <a:cubicBezTo>
                    <a:pt x="1802" y="786"/>
                    <a:pt x="1803" y="787"/>
                    <a:pt x="1804" y="788"/>
                  </a:cubicBezTo>
                  <a:cubicBezTo>
                    <a:pt x="1805" y="788"/>
                    <a:pt x="1806" y="789"/>
                    <a:pt x="1807" y="790"/>
                  </a:cubicBezTo>
                  <a:cubicBezTo>
                    <a:pt x="1811" y="803"/>
                    <a:pt x="1820" y="815"/>
                    <a:pt x="1837" y="815"/>
                  </a:cubicBezTo>
                  <a:cubicBezTo>
                    <a:pt x="1830" y="801"/>
                    <a:pt x="1824" y="788"/>
                    <a:pt x="1807" y="785"/>
                  </a:cubicBezTo>
                  <a:cubicBezTo>
                    <a:pt x="1806" y="785"/>
                    <a:pt x="1806" y="785"/>
                    <a:pt x="1806" y="785"/>
                  </a:cubicBezTo>
                  <a:cubicBezTo>
                    <a:pt x="1806" y="785"/>
                    <a:pt x="1806" y="785"/>
                    <a:pt x="1806" y="785"/>
                  </a:cubicBezTo>
                  <a:cubicBezTo>
                    <a:pt x="1805" y="785"/>
                    <a:pt x="1804" y="784"/>
                    <a:pt x="1803" y="783"/>
                  </a:cubicBezTo>
                  <a:cubicBezTo>
                    <a:pt x="1802" y="783"/>
                    <a:pt x="1801" y="782"/>
                    <a:pt x="1800" y="782"/>
                  </a:cubicBezTo>
                  <a:cubicBezTo>
                    <a:pt x="1799" y="781"/>
                    <a:pt x="1798" y="781"/>
                    <a:pt x="1797" y="780"/>
                  </a:cubicBezTo>
                  <a:cubicBezTo>
                    <a:pt x="1796" y="780"/>
                    <a:pt x="1796" y="780"/>
                    <a:pt x="1796" y="780"/>
                  </a:cubicBezTo>
                  <a:cubicBezTo>
                    <a:pt x="1797" y="780"/>
                    <a:pt x="1798" y="779"/>
                    <a:pt x="1800" y="779"/>
                  </a:cubicBezTo>
                  <a:cubicBezTo>
                    <a:pt x="1803" y="779"/>
                    <a:pt x="1807" y="779"/>
                    <a:pt x="1810" y="778"/>
                  </a:cubicBezTo>
                  <a:cubicBezTo>
                    <a:pt x="1818" y="778"/>
                    <a:pt x="1824" y="778"/>
                    <a:pt x="1830" y="778"/>
                  </a:cubicBezTo>
                  <a:cubicBezTo>
                    <a:pt x="1831" y="778"/>
                    <a:pt x="1831" y="778"/>
                    <a:pt x="1832" y="778"/>
                  </a:cubicBezTo>
                  <a:cubicBezTo>
                    <a:pt x="1833" y="778"/>
                    <a:pt x="1833" y="778"/>
                    <a:pt x="1834" y="778"/>
                  </a:cubicBezTo>
                  <a:cubicBezTo>
                    <a:pt x="1835" y="778"/>
                    <a:pt x="1837" y="778"/>
                    <a:pt x="1838" y="778"/>
                  </a:cubicBezTo>
                  <a:cubicBezTo>
                    <a:pt x="1840" y="778"/>
                    <a:pt x="1842" y="777"/>
                    <a:pt x="1844" y="777"/>
                  </a:cubicBezTo>
                  <a:cubicBezTo>
                    <a:pt x="1845" y="777"/>
                    <a:pt x="1845" y="777"/>
                    <a:pt x="1846" y="777"/>
                  </a:cubicBezTo>
                  <a:cubicBezTo>
                    <a:pt x="1846" y="777"/>
                    <a:pt x="1846" y="777"/>
                    <a:pt x="1846" y="777"/>
                  </a:cubicBezTo>
                  <a:cubicBezTo>
                    <a:pt x="1846" y="777"/>
                    <a:pt x="1846" y="777"/>
                    <a:pt x="1846" y="777"/>
                  </a:cubicBezTo>
                  <a:cubicBezTo>
                    <a:pt x="1846" y="777"/>
                    <a:pt x="1846" y="777"/>
                    <a:pt x="1846" y="777"/>
                  </a:cubicBezTo>
                  <a:cubicBezTo>
                    <a:pt x="1846" y="777"/>
                    <a:pt x="1846" y="777"/>
                    <a:pt x="1846" y="777"/>
                  </a:cubicBezTo>
                  <a:cubicBezTo>
                    <a:pt x="1846" y="777"/>
                    <a:pt x="1846" y="777"/>
                    <a:pt x="1846" y="778"/>
                  </a:cubicBezTo>
                  <a:cubicBezTo>
                    <a:pt x="1846" y="778"/>
                    <a:pt x="1846" y="778"/>
                    <a:pt x="1846" y="778"/>
                  </a:cubicBezTo>
                  <a:cubicBezTo>
                    <a:pt x="1846" y="778"/>
                    <a:pt x="1846" y="778"/>
                    <a:pt x="1846" y="778"/>
                  </a:cubicBezTo>
                  <a:cubicBezTo>
                    <a:pt x="1845" y="778"/>
                    <a:pt x="1845" y="778"/>
                    <a:pt x="1845" y="778"/>
                  </a:cubicBezTo>
                  <a:cubicBezTo>
                    <a:pt x="1845" y="778"/>
                    <a:pt x="1845" y="778"/>
                    <a:pt x="1846" y="778"/>
                  </a:cubicBezTo>
                  <a:cubicBezTo>
                    <a:pt x="1846" y="778"/>
                    <a:pt x="1846" y="778"/>
                    <a:pt x="1847" y="778"/>
                  </a:cubicBezTo>
                  <a:cubicBezTo>
                    <a:pt x="1847" y="778"/>
                    <a:pt x="1847" y="778"/>
                    <a:pt x="1847" y="778"/>
                  </a:cubicBezTo>
                  <a:cubicBezTo>
                    <a:pt x="1847" y="778"/>
                    <a:pt x="1847" y="777"/>
                    <a:pt x="1847" y="777"/>
                  </a:cubicBezTo>
                  <a:cubicBezTo>
                    <a:pt x="1847" y="777"/>
                    <a:pt x="1847" y="777"/>
                    <a:pt x="1847" y="777"/>
                  </a:cubicBezTo>
                  <a:cubicBezTo>
                    <a:pt x="1847" y="777"/>
                    <a:pt x="1847" y="777"/>
                    <a:pt x="1847" y="777"/>
                  </a:cubicBezTo>
                  <a:cubicBezTo>
                    <a:pt x="1847" y="777"/>
                    <a:pt x="1847" y="777"/>
                    <a:pt x="1847" y="777"/>
                  </a:cubicBezTo>
                  <a:cubicBezTo>
                    <a:pt x="1847" y="777"/>
                    <a:pt x="1847" y="776"/>
                    <a:pt x="1846" y="776"/>
                  </a:cubicBezTo>
                  <a:cubicBezTo>
                    <a:pt x="1846" y="776"/>
                    <a:pt x="1845" y="776"/>
                    <a:pt x="1844" y="776"/>
                  </a:cubicBezTo>
                  <a:cubicBezTo>
                    <a:pt x="1842" y="776"/>
                    <a:pt x="1840" y="775"/>
                    <a:pt x="1838" y="775"/>
                  </a:cubicBezTo>
                  <a:cubicBezTo>
                    <a:pt x="1837" y="775"/>
                    <a:pt x="1836" y="775"/>
                    <a:pt x="1834" y="775"/>
                  </a:cubicBezTo>
                  <a:cubicBezTo>
                    <a:pt x="1834" y="774"/>
                    <a:pt x="1833" y="774"/>
                    <a:pt x="1832" y="774"/>
                  </a:cubicBezTo>
                  <a:cubicBezTo>
                    <a:pt x="1832" y="775"/>
                    <a:pt x="1831" y="774"/>
                    <a:pt x="1830" y="774"/>
                  </a:cubicBezTo>
                  <a:cubicBezTo>
                    <a:pt x="1828" y="774"/>
                    <a:pt x="1826" y="774"/>
                    <a:pt x="1824" y="774"/>
                  </a:cubicBezTo>
                  <a:cubicBezTo>
                    <a:pt x="1824" y="774"/>
                    <a:pt x="1824" y="774"/>
                    <a:pt x="1824" y="774"/>
                  </a:cubicBezTo>
                  <a:cubicBezTo>
                    <a:pt x="1825" y="774"/>
                    <a:pt x="1826" y="774"/>
                    <a:pt x="1826" y="773"/>
                  </a:cubicBezTo>
                  <a:cubicBezTo>
                    <a:pt x="1827" y="773"/>
                    <a:pt x="1828" y="773"/>
                    <a:pt x="1828" y="773"/>
                  </a:cubicBezTo>
                  <a:cubicBezTo>
                    <a:pt x="1829" y="772"/>
                    <a:pt x="1830" y="772"/>
                    <a:pt x="1830" y="772"/>
                  </a:cubicBezTo>
                  <a:cubicBezTo>
                    <a:pt x="1831" y="771"/>
                    <a:pt x="1833" y="770"/>
                    <a:pt x="1834" y="769"/>
                  </a:cubicBezTo>
                  <a:cubicBezTo>
                    <a:pt x="1835" y="768"/>
                    <a:pt x="1837" y="767"/>
                    <a:pt x="1838" y="767"/>
                  </a:cubicBezTo>
                  <a:cubicBezTo>
                    <a:pt x="1838" y="766"/>
                    <a:pt x="1839" y="766"/>
                    <a:pt x="1839" y="766"/>
                  </a:cubicBezTo>
                  <a:cubicBezTo>
                    <a:pt x="1856" y="777"/>
                    <a:pt x="1866" y="740"/>
                    <a:pt x="1873" y="732"/>
                  </a:cubicBezTo>
                  <a:cubicBezTo>
                    <a:pt x="1856" y="734"/>
                    <a:pt x="1826" y="744"/>
                    <a:pt x="1837" y="763"/>
                  </a:cubicBezTo>
                  <a:cubicBezTo>
                    <a:pt x="1838" y="763"/>
                    <a:pt x="1839" y="762"/>
                    <a:pt x="1840" y="762"/>
                  </a:cubicBezTo>
                  <a:cubicBezTo>
                    <a:pt x="1840" y="762"/>
                    <a:pt x="1840" y="762"/>
                    <a:pt x="1840" y="762"/>
                  </a:cubicBezTo>
                  <a:cubicBezTo>
                    <a:pt x="1839" y="763"/>
                    <a:pt x="1838" y="764"/>
                    <a:pt x="1836" y="765"/>
                  </a:cubicBezTo>
                  <a:cubicBezTo>
                    <a:pt x="1835" y="766"/>
                    <a:pt x="1834" y="766"/>
                    <a:pt x="1833" y="767"/>
                  </a:cubicBezTo>
                  <a:cubicBezTo>
                    <a:pt x="1831" y="768"/>
                    <a:pt x="1830" y="769"/>
                    <a:pt x="1829" y="769"/>
                  </a:cubicBezTo>
                  <a:cubicBezTo>
                    <a:pt x="1828" y="770"/>
                    <a:pt x="1828" y="770"/>
                    <a:pt x="1827" y="770"/>
                  </a:cubicBezTo>
                  <a:cubicBezTo>
                    <a:pt x="1826" y="771"/>
                    <a:pt x="1826" y="771"/>
                    <a:pt x="1825" y="771"/>
                  </a:cubicBezTo>
                  <a:cubicBezTo>
                    <a:pt x="1825" y="771"/>
                    <a:pt x="1824" y="772"/>
                    <a:pt x="1824" y="772"/>
                  </a:cubicBezTo>
                  <a:cubicBezTo>
                    <a:pt x="1823" y="772"/>
                    <a:pt x="1822" y="772"/>
                    <a:pt x="1822" y="773"/>
                  </a:cubicBezTo>
                  <a:cubicBezTo>
                    <a:pt x="1822" y="773"/>
                    <a:pt x="1821" y="773"/>
                    <a:pt x="1821" y="773"/>
                  </a:cubicBezTo>
                  <a:cubicBezTo>
                    <a:pt x="1821" y="773"/>
                    <a:pt x="1821" y="773"/>
                    <a:pt x="1820" y="773"/>
                  </a:cubicBezTo>
                  <a:cubicBezTo>
                    <a:pt x="1820" y="773"/>
                    <a:pt x="1819" y="774"/>
                    <a:pt x="1819" y="774"/>
                  </a:cubicBezTo>
                  <a:cubicBezTo>
                    <a:pt x="1819" y="774"/>
                    <a:pt x="1818" y="774"/>
                    <a:pt x="1818" y="774"/>
                  </a:cubicBezTo>
                  <a:cubicBezTo>
                    <a:pt x="1816" y="775"/>
                    <a:pt x="1813" y="775"/>
                    <a:pt x="1811" y="775"/>
                  </a:cubicBezTo>
                  <a:cubicBezTo>
                    <a:pt x="1807" y="775"/>
                    <a:pt x="1803" y="775"/>
                    <a:pt x="1799" y="776"/>
                  </a:cubicBezTo>
                  <a:cubicBezTo>
                    <a:pt x="1795" y="776"/>
                    <a:pt x="1792" y="777"/>
                    <a:pt x="1788" y="777"/>
                  </a:cubicBezTo>
                  <a:cubicBezTo>
                    <a:pt x="1784" y="778"/>
                    <a:pt x="1781" y="778"/>
                    <a:pt x="1777" y="777"/>
                  </a:cubicBezTo>
                  <a:cubicBezTo>
                    <a:pt x="1777" y="777"/>
                    <a:pt x="1777" y="777"/>
                    <a:pt x="1777" y="777"/>
                  </a:cubicBezTo>
                  <a:cubicBezTo>
                    <a:pt x="1776" y="777"/>
                    <a:pt x="1776" y="777"/>
                    <a:pt x="1776" y="777"/>
                  </a:cubicBezTo>
                  <a:cubicBezTo>
                    <a:pt x="1776" y="777"/>
                    <a:pt x="1776" y="777"/>
                    <a:pt x="1776" y="777"/>
                  </a:cubicBezTo>
                  <a:cubicBezTo>
                    <a:pt x="1775" y="776"/>
                    <a:pt x="1775" y="776"/>
                    <a:pt x="1775" y="776"/>
                  </a:cubicBezTo>
                  <a:cubicBezTo>
                    <a:pt x="1774" y="776"/>
                    <a:pt x="1774" y="776"/>
                    <a:pt x="1773" y="775"/>
                  </a:cubicBezTo>
                  <a:cubicBezTo>
                    <a:pt x="1772" y="774"/>
                    <a:pt x="1770" y="773"/>
                    <a:pt x="1769" y="772"/>
                  </a:cubicBezTo>
                  <a:cubicBezTo>
                    <a:pt x="1767" y="770"/>
                    <a:pt x="1765" y="767"/>
                    <a:pt x="1762" y="765"/>
                  </a:cubicBezTo>
                  <a:cubicBezTo>
                    <a:pt x="1762" y="765"/>
                    <a:pt x="1762" y="765"/>
                    <a:pt x="1761" y="764"/>
                  </a:cubicBezTo>
                  <a:cubicBezTo>
                    <a:pt x="1761" y="764"/>
                    <a:pt x="1761" y="764"/>
                    <a:pt x="1760" y="764"/>
                  </a:cubicBezTo>
                  <a:cubicBezTo>
                    <a:pt x="1760" y="763"/>
                    <a:pt x="1760" y="763"/>
                    <a:pt x="1759" y="763"/>
                  </a:cubicBezTo>
                  <a:cubicBezTo>
                    <a:pt x="1759" y="763"/>
                    <a:pt x="1759" y="763"/>
                    <a:pt x="1758" y="762"/>
                  </a:cubicBezTo>
                  <a:cubicBezTo>
                    <a:pt x="1757" y="762"/>
                    <a:pt x="1755" y="761"/>
                    <a:pt x="1754" y="761"/>
                  </a:cubicBezTo>
                  <a:cubicBezTo>
                    <a:pt x="1753" y="761"/>
                    <a:pt x="1752" y="761"/>
                    <a:pt x="1751" y="760"/>
                  </a:cubicBezTo>
                  <a:cubicBezTo>
                    <a:pt x="1751" y="760"/>
                    <a:pt x="1750" y="760"/>
                    <a:pt x="1749" y="760"/>
                  </a:cubicBezTo>
                  <a:cubicBezTo>
                    <a:pt x="1749" y="760"/>
                    <a:pt x="1748" y="760"/>
                    <a:pt x="1747" y="760"/>
                  </a:cubicBezTo>
                  <a:cubicBezTo>
                    <a:pt x="1747" y="760"/>
                    <a:pt x="1746" y="760"/>
                    <a:pt x="1745" y="760"/>
                  </a:cubicBezTo>
                  <a:cubicBezTo>
                    <a:pt x="1743" y="761"/>
                    <a:pt x="1741" y="761"/>
                    <a:pt x="1739" y="761"/>
                  </a:cubicBezTo>
                  <a:cubicBezTo>
                    <a:pt x="1739" y="761"/>
                    <a:pt x="1739" y="762"/>
                    <a:pt x="1739" y="762"/>
                  </a:cubicBezTo>
                  <a:cubicBezTo>
                    <a:pt x="1740" y="761"/>
                    <a:pt x="1740" y="760"/>
                    <a:pt x="1741" y="759"/>
                  </a:cubicBezTo>
                  <a:cubicBezTo>
                    <a:pt x="1742" y="758"/>
                    <a:pt x="1743" y="757"/>
                    <a:pt x="1743" y="757"/>
                  </a:cubicBezTo>
                  <a:cubicBezTo>
                    <a:pt x="1744" y="756"/>
                    <a:pt x="1744" y="756"/>
                    <a:pt x="1744" y="756"/>
                  </a:cubicBezTo>
                  <a:cubicBezTo>
                    <a:pt x="1744" y="756"/>
                    <a:pt x="1744" y="756"/>
                    <a:pt x="1744" y="756"/>
                  </a:cubicBezTo>
                  <a:cubicBezTo>
                    <a:pt x="1744" y="756"/>
                    <a:pt x="1744" y="756"/>
                    <a:pt x="1744" y="756"/>
                  </a:cubicBezTo>
                  <a:cubicBezTo>
                    <a:pt x="1744" y="756"/>
                    <a:pt x="1744" y="756"/>
                    <a:pt x="1744" y="756"/>
                  </a:cubicBezTo>
                  <a:cubicBezTo>
                    <a:pt x="1744" y="755"/>
                    <a:pt x="1744" y="755"/>
                    <a:pt x="1744" y="755"/>
                  </a:cubicBezTo>
                  <a:cubicBezTo>
                    <a:pt x="1744" y="755"/>
                    <a:pt x="1745" y="754"/>
                    <a:pt x="1745" y="754"/>
                  </a:cubicBezTo>
                  <a:cubicBezTo>
                    <a:pt x="1745" y="754"/>
                    <a:pt x="1745" y="753"/>
                    <a:pt x="1746" y="753"/>
                  </a:cubicBezTo>
                  <a:cubicBezTo>
                    <a:pt x="1746" y="752"/>
                    <a:pt x="1746" y="752"/>
                    <a:pt x="1747" y="751"/>
                  </a:cubicBezTo>
                  <a:cubicBezTo>
                    <a:pt x="1747" y="750"/>
                    <a:pt x="1747" y="750"/>
                    <a:pt x="1748" y="749"/>
                  </a:cubicBezTo>
                  <a:cubicBezTo>
                    <a:pt x="1749" y="747"/>
                    <a:pt x="1749" y="745"/>
                    <a:pt x="1750" y="744"/>
                  </a:cubicBezTo>
                  <a:cubicBezTo>
                    <a:pt x="1751" y="742"/>
                    <a:pt x="1751" y="740"/>
                    <a:pt x="1752" y="739"/>
                  </a:cubicBezTo>
                  <a:cubicBezTo>
                    <a:pt x="1753" y="736"/>
                    <a:pt x="1753" y="733"/>
                    <a:pt x="1754" y="730"/>
                  </a:cubicBezTo>
                  <a:cubicBezTo>
                    <a:pt x="1756" y="724"/>
                    <a:pt x="1758" y="720"/>
                    <a:pt x="1759" y="716"/>
                  </a:cubicBezTo>
                  <a:cubicBezTo>
                    <a:pt x="1760" y="714"/>
                    <a:pt x="1761" y="712"/>
                    <a:pt x="1762" y="711"/>
                  </a:cubicBezTo>
                  <a:cubicBezTo>
                    <a:pt x="1763" y="709"/>
                    <a:pt x="1763" y="708"/>
                    <a:pt x="1764" y="707"/>
                  </a:cubicBezTo>
                  <a:cubicBezTo>
                    <a:pt x="1765" y="705"/>
                    <a:pt x="1766" y="704"/>
                    <a:pt x="1766" y="704"/>
                  </a:cubicBezTo>
                  <a:cubicBezTo>
                    <a:pt x="1766" y="704"/>
                    <a:pt x="1765" y="705"/>
                    <a:pt x="1764" y="707"/>
                  </a:cubicBezTo>
                  <a:cubicBezTo>
                    <a:pt x="1763" y="708"/>
                    <a:pt x="1762" y="709"/>
                    <a:pt x="1761" y="710"/>
                  </a:cubicBezTo>
                  <a:cubicBezTo>
                    <a:pt x="1760" y="712"/>
                    <a:pt x="1759" y="713"/>
                    <a:pt x="1758" y="715"/>
                  </a:cubicBezTo>
                  <a:cubicBezTo>
                    <a:pt x="1757" y="716"/>
                    <a:pt x="1756" y="718"/>
                    <a:pt x="1755" y="720"/>
                  </a:cubicBezTo>
                  <a:cubicBezTo>
                    <a:pt x="1755" y="719"/>
                    <a:pt x="1755" y="718"/>
                    <a:pt x="1755" y="717"/>
                  </a:cubicBezTo>
                  <a:cubicBezTo>
                    <a:pt x="1755" y="715"/>
                    <a:pt x="1755" y="713"/>
                    <a:pt x="1755" y="712"/>
                  </a:cubicBezTo>
                  <a:cubicBezTo>
                    <a:pt x="1754" y="710"/>
                    <a:pt x="1754" y="708"/>
                    <a:pt x="1754" y="706"/>
                  </a:cubicBezTo>
                  <a:cubicBezTo>
                    <a:pt x="1754" y="705"/>
                    <a:pt x="1753" y="704"/>
                    <a:pt x="1753" y="703"/>
                  </a:cubicBezTo>
                  <a:cubicBezTo>
                    <a:pt x="1765" y="682"/>
                    <a:pt x="1747" y="680"/>
                    <a:pt x="1746" y="662"/>
                  </a:cubicBezTo>
                  <a:cubicBezTo>
                    <a:pt x="1732" y="679"/>
                    <a:pt x="1724" y="696"/>
                    <a:pt x="1750" y="702"/>
                  </a:cubicBezTo>
                  <a:cubicBezTo>
                    <a:pt x="1750" y="702"/>
                    <a:pt x="1750" y="702"/>
                    <a:pt x="1750" y="702"/>
                  </a:cubicBezTo>
                  <a:cubicBezTo>
                    <a:pt x="1750" y="704"/>
                    <a:pt x="1750" y="705"/>
                    <a:pt x="1751" y="707"/>
                  </a:cubicBezTo>
                  <a:cubicBezTo>
                    <a:pt x="1751" y="709"/>
                    <a:pt x="1751" y="710"/>
                    <a:pt x="1751" y="712"/>
                  </a:cubicBezTo>
                  <a:cubicBezTo>
                    <a:pt x="1752" y="714"/>
                    <a:pt x="1752" y="715"/>
                    <a:pt x="1752" y="717"/>
                  </a:cubicBezTo>
                  <a:cubicBezTo>
                    <a:pt x="1752" y="719"/>
                    <a:pt x="1752" y="720"/>
                    <a:pt x="1751" y="722"/>
                  </a:cubicBezTo>
                  <a:cubicBezTo>
                    <a:pt x="1751" y="723"/>
                    <a:pt x="1751" y="724"/>
                    <a:pt x="1751" y="724"/>
                  </a:cubicBezTo>
                  <a:cubicBezTo>
                    <a:pt x="1751" y="725"/>
                    <a:pt x="1751" y="726"/>
                    <a:pt x="1751" y="727"/>
                  </a:cubicBezTo>
                  <a:cubicBezTo>
                    <a:pt x="1751" y="727"/>
                    <a:pt x="1751" y="728"/>
                    <a:pt x="1751" y="728"/>
                  </a:cubicBezTo>
                  <a:cubicBezTo>
                    <a:pt x="1750" y="728"/>
                    <a:pt x="1750" y="729"/>
                    <a:pt x="1750" y="729"/>
                  </a:cubicBezTo>
                  <a:cubicBezTo>
                    <a:pt x="1749" y="732"/>
                    <a:pt x="1748" y="734"/>
                    <a:pt x="1746" y="737"/>
                  </a:cubicBezTo>
                  <a:cubicBezTo>
                    <a:pt x="1746" y="739"/>
                    <a:pt x="1745" y="741"/>
                    <a:pt x="1745" y="742"/>
                  </a:cubicBezTo>
                  <a:cubicBezTo>
                    <a:pt x="1744" y="744"/>
                    <a:pt x="1743" y="745"/>
                    <a:pt x="1743" y="747"/>
                  </a:cubicBezTo>
                  <a:cubicBezTo>
                    <a:pt x="1742" y="748"/>
                    <a:pt x="1742" y="749"/>
                    <a:pt x="1742" y="749"/>
                  </a:cubicBezTo>
                  <a:cubicBezTo>
                    <a:pt x="1741" y="750"/>
                    <a:pt x="1741" y="750"/>
                    <a:pt x="1741" y="750"/>
                  </a:cubicBezTo>
                  <a:cubicBezTo>
                    <a:pt x="1741" y="751"/>
                    <a:pt x="1741" y="751"/>
                    <a:pt x="1740" y="751"/>
                  </a:cubicBezTo>
                  <a:cubicBezTo>
                    <a:pt x="1740" y="752"/>
                    <a:pt x="1740" y="752"/>
                    <a:pt x="1740" y="753"/>
                  </a:cubicBezTo>
                  <a:cubicBezTo>
                    <a:pt x="1739" y="753"/>
                    <a:pt x="1739" y="753"/>
                    <a:pt x="1739" y="753"/>
                  </a:cubicBezTo>
                  <a:cubicBezTo>
                    <a:pt x="1739" y="753"/>
                    <a:pt x="1739" y="753"/>
                    <a:pt x="1739" y="753"/>
                  </a:cubicBezTo>
                  <a:cubicBezTo>
                    <a:pt x="1739" y="753"/>
                    <a:pt x="1739" y="753"/>
                    <a:pt x="1739" y="753"/>
                  </a:cubicBezTo>
                  <a:cubicBezTo>
                    <a:pt x="1739" y="753"/>
                    <a:pt x="1739" y="753"/>
                    <a:pt x="1739" y="753"/>
                  </a:cubicBezTo>
                  <a:cubicBezTo>
                    <a:pt x="1739" y="754"/>
                    <a:pt x="1739" y="754"/>
                    <a:pt x="1739" y="754"/>
                  </a:cubicBezTo>
                  <a:cubicBezTo>
                    <a:pt x="1738" y="754"/>
                    <a:pt x="1738" y="755"/>
                    <a:pt x="1737" y="756"/>
                  </a:cubicBezTo>
                  <a:cubicBezTo>
                    <a:pt x="1734" y="759"/>
                    <a:pt x="1732" y="761"/>
                    <a:pt x="1728" y="764"/>
                  </a:cubicBezTo>
                  <a:cubicBezTo>
                    <a:pt x="1725" y="767"/>
                    <a:pt x="1722" y="770"/>
                    <a:pt x="1718" y="773"/>
                  </a:cubicBezTo>
                  <a:cubicBezTo>
                    <a:pt x="1715" y="775"/>
                    <a:pt x="1711" y="779"/>
                    <a:pt x="1708" y="782"/>
                  </a:cubicBezTo>
                  <a:cubicBezTo>
                    <a:pt x="1704" y="785"/>
                    <a:pt x="1700" y="789"/>
                    <a:pt x="1697" y="793"/>
                  </a:cubicBezTo>
                  <a:cubicBezTo>
                    <a:pt x="1697" y="793"/>
                    <a:pt x="1697" y="793"/>
                    <a:pt x="1697" y="793"/>
                  </a:cubicBezTo>
                  <a:cubicBezTo>
                    <a:pt x="1697" y="792"/>
                    <a:pt x="1696" y="792"/>
                    <a:pt x="1696" y="791"/>
                  </a:cubicBezTo>
                  <a:cubicBezTo>
                    <a:pt x="1696" y="790"/>
                    <a:pt x="1696" y="789"/>
                    <a:pt x="1696" y="789"/>
                  </a:cubicBezTo>
                  <a:cubicBezTo>
                    <a:pt x="1696" y="788"/>
                    <a:pt x="1696" y="788"/>
                    <a:pt x="1695" y="788"/>
                  </a:cubicBezTo>
                  <a:cubicBezTo>
                    <a:pt x="1695" y="787"/>
                    <a:pt x="1695" y="787"/>
                    <a:pt x="1695" y="786"/>
                  </a:cubicBezTo>
                  <a:cubicBezTo>
                    <a:pt x="1694" y="785"/>
                    <a:pt x="1693" y="783"/>
                    <a:pt x="1692" y="781"/>
                  </a:cubicBezTo>
                  <a:cubicBezTo>
                    <a:pt x="1691" y="779"/>
                    <a:pt x="1690" y="778"/>
                    <a:pt x="1689" y="776"/>
                  </a:cubicBezTo>
                  <a:cubicBezTo>
                    <a:pt x="1687" y="772"/>
                    <a:pt x="1685" y="768"/>
                    <a:pt x="1683" y="764"/>
                  </a:cubicBezTo>
                  <a:cubicBezTo>
                    <a:pt x="1682" y="762"/>
                    <a:pt x="1681" y="760"/>
                    <a:pt x="1680" y="758"/>
                  </a:cubicBezTo>
                  <a:cubicBezTo>
                    <a:pt x="1679" y="756"/>
                    <a:pt x="1678" y="754"/>
                    <a:pt x="1678" y="752"/>
                  </a:cubicBezTo>
                  <a:cubicBezTo>
                    <a:pt x="1677" y="750"/>
                    <a:pt x="1677" y="748"/>
                    <a:pt x="1676" y="746"/>
                  </a:cubicBezTo>
                  <a:cubicBezTo>
                    <a:pt x="1676" y="746"/>
                    <a:pt x="1676" y="746"/>
                    <a:pt x="1676" y="746"/>
                  </a:cubicBezTo>
                  <a:cubicBezTo>
                    <a:pt x="1677" y="745"/>
                    <a:pt x="1677" y="745"/>
                    <a:pt x="1678" y="744"/>
                  </a:cubicBezTo>
                  <a:cubicBezTo>
                    <a:pt x="1678" y="744"/>
                    <a:pt x="1678" y="743"/>
                    <a:pt x="1678" y="743"/>
                  </a:cubicBezTo>
                  <a:cubicBezTo>
                    <a:pt x="1678" y="743"/>
                    <a:pt x="1678" y="743"/>
                    <a:pt x="1678" y="742"/>
                  </a:cubicBezTo>
                  <a:cubicBezTo>
                    <a:pt x="1679" y="742"/>
                    <a:pt x="1679" y="742"/>
                    <a:pt x="1679" y="742"/>
                  </a:cubicBezTo>
                  <a:cubicBezTo>
                    <a:pt x="1679" y="741"/>
                    <a:pt x="1679" y="740"/>
                    <a:pt x="1680" y="739"/>
                  </a:cubicBezTo>
                  <a:cubicBezTo>
                    <a:pt x="1680" y="738"/>
                    <a:pt x="1681" y="736"/>
                    <a:pt x="1681" y="735"/>
                  </a:cubicBezTo>
                  <a:cubicBezTo>
                    <a:pt x="1682" y="734"/>
                    <a:pt x="1682" y="733"/>
                    <a:pt x="1683" y="732"/>
                  </a:cubicBezTo>
                  <a:cubicBezTo>
                    <a:pt x="1683" y="731"/>
                    <a:pt x="1684" y="730"/>
                    <a:pt x="1685" y="728"/>
                  </a:cubicBezTo>
                  <a:cubicBezTo>
                    <a:pt x="1703" y="725"/>
                    <a:pt x="1698" y="710"/>
                    <a:pt x="1709" y="697"/>
                  </a:cubicBezTo>
                  <a:cubicBezTo>
                    <a:pt x="1700" y="701"/>
                    <a:pt x="1689" y="703"/>
                    <a:pt x="1684" y="709"/>
                  </a:cubicBezTo>
                  <a:cubicBezTo>
                    <a:pt x="1680" y="714"/>
                    <a:pt x="1679" y="725"/>
                    <a:pt x="1682" y="729"/>
                  </a:cubicBezTo>
                  <a:cubicBezTo>
                    <a:pt x="1682" y="729"/>
                    <a:pt x="1682" y="729"/>
                    <a:pt x="1682" y="729"/>
                  </a:cubicBezTo>
                  <a:cubicBezTo>
                    <a:pt x="1682" y="729"/>
                    <a:pt x="1682" y="729"/>
                    <a:pt x="1682" y="729"/>
                  </a:cubicBezTo>
                  <a:cubicBezTo>
                    <a:pt x="1682" y="729"/>
                    <a:pt x="1682" y="729"/>
                    <a:pt x="1682" y="729"/>
                  </a:cubicBezTo>
                  <a:cubicBezTo>
                    <a:pt x="1681" y="730"/>
                    <a:pt x="1681" y="730"/>
                    <a:pt x="1681" y="731"/>
                  </a:cubicBezTo>
                  <a:cubicBezTo>
                    <a:pt x="1680" y="732"/>
                    <a:pt x="1680" y="733"/>
                    <a:pt x="1679" y="735"/>
                  </a:cubicBezTo>
                  <a:cubicBezTo>
                    <a:pt x="1678" y="736"/>
                    <a:pt x="1678" y="737"/>
                    <a:pt x="1678" y="738"/>
                  </a:cubicBezTo>
                  <a:cubicBezTo>
                    <a:pt x="1677" y="739"/>
                    <a:pt x="1677" y="740"/>
                    <a:pt x="1676" y="741"/>
                  </a:cubicBezTo>
                  <a:cubicBezTo>
                    <a:pt x="1676" y="741"/>
                    <a:pt x="1676" y="741"/>
                    <a:pt x="1676" y="742"/>
                  </a:cubicBezTo>
                  <a:cubicBezTo>
                    <a:pt x="1676" y="742"/>
                    <a:pt x="1676" y="742"/>
                    <a:pt x="1676" y="742"/>
                  </a:cubicBezTo>
                  <a:cubicBezTo>
                    <a:pt x="1676" y="742"/>
                    <a:pt x="1676" y="742"/>
                    <a:pt x="1676" y="742"/>
                  </a:cubicBezTo>
                  <a:cubicBezTo>
                    <a:pt x="1676" y="742"/>
                    <a:pt x="1676" y="741"/>
                    <a:pt x="1676" y="740"/>
                  </a:cubicBezTo>
                  <a:cubicBezTo>
                    <a:pt x="1676" y="740"/>
                    <a:pt x="1675" y="739"/>
                    <a:pt x="1675" y="739"/>
                  </a:cubicBezTo>
                  <a:cubicBezTo>
                    <a:pt x="1676" y="739"/>
                    <a:pt x="1675" y="738"/>
                    <a:pt x="1675" y="738"/>
                  </a:cubicBezTo>
                  <a:cubicBezTo>
                    <a:pt x="1675" y="737"/>
                    <a:pt x="1675" y="736"/>
                    <a:pt x="1675" y="736"/>
                  </a:cubicBezTo>
                  <a:cubicBezTo>
                    <a:pt x="1674" y="734"/>
                    <a:pt x="1674" y="733"/>
                    <a:pt x="1674" y="732"/>
                  </a:cubicBezTo>
                  <a:cubicBezTo>
                    <a:pt x="1674" y="730"/>
                    <a:pt x="1673" y="729"/>
                    <a:pt x="1673" y="729"/>
                  </a:cubicBezTo>
                  <a:cubicBezTo>
                    <a:pt x="1673" y="729"/>
                    <a:pt x="1673" y="729"/>
                    <a:pt x="1673" y="730"/>
                  </a:cubicBezTo>
                  <a:cubicBezTo>
                    <a:pt x="1673" y="730"/>
                    <a:pt x="1673" y="731"/>
                    <a:pt x="1672" y="732"/>
                  </a:cubicBezTo>
                  <a:cubicBezTo>
                    <a:pt x="1672" y="733"/>
                    <a:pt x="1672" y="735"/>
                    <a:pt x="1672" y="736"/>
                  </a:cubicBezTo>
                  <a:cubicBezTo>
                    <a:pt x="1672" y="737"/>
                    <a:pt x="1672" y="737"/>
                    <a:pt x="1672" y="738"/>
                  </a:cubicBezTo>
                  <a:cubicBezTo>
                    <a:pt x="1671" y="739"/>
                    <a:pt x="1671" y="739"/>
                    <a:pt x="1672" y="740"/>
                  </a:cubicBezTo>
                  <a:cubicBezTo>
                    <a:pt x="1672" y="740"/>
                    <a:pt x="1672" y="740"/>
                    <a:pt x="1672" y="741"/>
                  </a:cubicBezTo>
                  <a:cubicBezTo>
                    <a:pt x="1672" y="744"/>
                    <a:pt x="1673" y="749"/>
                    <a:pt x="1674" y="753"/>
                  </a:cubicBezTo>
                  <a:cubicBezTo>
                    <a:pt x="1674" y="754"/>
                    <a:pt x="1675" y="756"/>
                    <a:pt x="1675" y="757"/>
                  </a:cubicBezTo>
                  <a:cubicBezTo>
                    <a:pt x="1675" y="757"/>
                    <a:pt x="1675" y="757"/>
                    <a:pt x="1674" y="757"/>
                  </a:cubicBezTo>
                  <a:cubicBezTo>
                    <a:pt x="1674" y="756"/>
                    <a:pt x="1673" y="756"/>
                    <a:pt x="1673" y="755"/>
                  </a:cubicBezTo>
                  <a:cubicBezTo>
                    <a:pt x="1672" y="755"/>
                    <a:pt x="1671" y="754"/>
                    <a:pt x="1671" y="754"/>
                  </a:cubicBezTo>
                  <a:cubicBezTo>
                    <a:pt x="1670" y="753"/>
                    <a:pt x="1668" y="752"/>
                    <a:pt x="1667" y="752"/>
                  </a:cubicBezTo>
                  <a:cubicBezTo>
                    <a:pt x="1667" y="752"/>
                    <a:pt x="1667" y="752"/>
                    <a:pt x="1667" y="752"/>
                  </a:cubicBezTo>
                  <a:cubicBezTo>
                    <a:pt x="1661" y="735"/>
                    <a:pt x="1649" y="728"/>
                    <a:pt x="1630" y="738"/>
                  </a:cubicBezTo>
                  <a:cubicBezTo>
                    <a:pt x="1644" y="745"/>
                    <a:pt x="1647" y="758"/>
                    <a:pt x="1665" y="752"/>
                  </a:cubicBezTo>
                  <a:cubicBezTo>
                    <a:pt x="1665" y="753"/>
                    <a:pt x="1666" y="753"/>
                    <a:pt x="1666" y="753"/>
                  </a:cubicBezTo>
                  <a:cubicBezTo>
                    <a:pt x="1667" y="754"/>
                    <a:pt x="1669" y="755"/>
                    <a:pt x="1670" y="755"/>
                  </a:cubicBezTo>
                  <a:cubicBezTo>
                    <a:pt x="1670" y="756"/>
                    <a:pt x="1671" y="756"/>
                    <a:pt x="1672" y="757"/>
                  </a:cubicBezTo>
                  <a:cubicBezTo>
                    <a:pt x="1672" y="757"/>
                    <a:pt x="1673" y="757"/>
                    <a:pt x="1673" y="758"/>
                  </a:cubicBezTo>
                  <a:cubicBezTo>
                    <a:pt x="1675" y="759"/>
                    <a:pt x="1676" y="760"/>
                    <a:pt x="1677" y="761"/>
                  </a:cubicBezTo>
                  <a:cubicBezTo>
                    <a:pt x="1678" y="763"/>
                    <a:pt x="1678" y="764"/>
                    <a:pt x="1679" y="766"/>
                  </a:cubicBezTo>
                  <a:cubicBezTo>
                    <a:pt x="1681" y="770"/>
                    <a:pt x="1684" y="774"/>
                    <a:pt x="1686" y="778"/>
                  </a:cubicBezTo>
                  <a:cubicBezTo>
                    <a:pt x="1687" y="779"/>
                    <a:pt x="1688" y="781"/>
                    <a:pt x="1689" y="783"/>
                  </a:cubicBezTo>
                  <a:cubicBezTo>
                    <a:pt x="1690" y="785"/>
                    <a:pt x="1691" y="786"/>
                    <a:pt x="1691" y="788"/>
                  </a:cubicBezTo>
                  <a:cubicBezTo>
                    <a:pt x="1691" y="788"/>
                    <a:pt x="1692" y="789"/>
                    <a:pt x="1692" y="789"/>
                  </a:cubicBezTo>
                  <a:cubicBezTo>
                    <a:pt x="1692" y="789"/>
                    <a:pt x="1692" y="790"/>
                    <a:pt x="1692" y="790"/>
                  </a:cubicBezTo>
                  <a:cubicBezTo>
                    <a:pt x="1693" y="791"/>
                    <a:pt x="1693" y="791"/>
                    <a:pt x="1693" y="792"/>
                  </a:cubicBezTo>
                  <a:cubicBezTo>
                    <a:pt x="1694" y="793"/>
                    <a:pt x="1694" y="793"/>
                    <a:pt x="1694" y="794"/>
                  </a:cubicBezTo>
                  <a:cubicBezTo>
                    <a:pt x="1695" y="794"/>
                    <a:pt x="1695" y="795"/>
                    <a:pt x="1695" y="795"/>
                  </a:cubicBezTo>
                  <a:cubicBezTo>
                    <a:pt x="1693" y="798"/>
                    <a:pt x="1690" y="801"/>
                    <a:pt x="1688" y="804"/>
                  </a:cubicBezTo>
                  <a:cubicBezTo>
                    <a:pt x="1685" y="808"/>
                    <a:pt x="1682" y="811"/>
                    <a:pt x="1679" y="815"/>
                  </a:cubicBezTo>
                  <a:cubicBezTo>
                    <a:pt x="1679" y="816"/>
                    <a:pt x="1678" y="817"/>
                    <a:pt x="1677" y="818"/>
                  </a:cubicBezTo>
                  <a:cubicBezTo>
                    <a:pt x="1676" y="819"/>
                    <a:pt x="1675" y="820"/>
                    <a:pt x="1674" y="820"/>
                  </a:cubicBezTo>
                  <a:cubicBezTo>
                    <a:pt x="1673" y="822"/>
                    <a:pt x="1671" y="824"/>
                    <a:pt x="1669" y="825"/>
                  </a:cubicBezTo>
                  <a:cubicBezTo>
                    <a:pt x="1661" y="831"/>
                    <a:pt x="1652" y="835"/>
                    <a:pt x="1644" y="840"/>
                  </a:cubicBezTo>
                  <a:cubicBezTo>
                    <a:pt x="1639" y="843"/>
                    <a:pt x="1634" y="845"/>
                    <a:pt x="1629" y="847"/>
                  </a:cubicBezTo>
                  <a:cubicBezTo>
                    <a:pt x="1630" y="847"/>
                    <a:pt x="1630" y="847"/>
                    <a:pt x="1630" y="846"/>
                  </a:cubicBezTo>
                  <a:cubicBezTo>
                    <a:pt x="1631" y="846"/>
                    <a:pt x="1631" y="845"/>
                    <a:pt x="1631" y="845"/>
                  </a:cubicBezTo>
                  <a:cubicBezTo>
                    <a:pt x="1631" y="845"/>
                    <a:pt x="1631" y="844"/>
                    <a:pt x="1631" y="844"/>
                  </a:cubicBezTo>
                  <a:cubicBezTo>
                    <a:pt x="1632" y="844"/>
                    <a:pt x="1632" y="844"/>
                    <a:pt x="1632" y="843"/>
                  </a:cubicBezTo>
                  <a:cubicBezTo>
                    <a:pt x="1632" y="842"/>
                    <a:pt x="1632" y="841"/>
                    <a:pt x="1632" y="840"/>
                  </a:cubicBezTo>
                  <a:cubicBezTo>
                    <a:pt x="1632" y="839"/>
                    <a:pt x="1632" y="837"/>
                    <a:pt x="1632" y="836"/>
                  </a:cubicBezTo>
                  <a:cubicBezTo>
                    <a:pt x="1632" y="835"/>
                    <a:pt x="1632" y="833"/>
                    <a:pt x="1632" y="832"/>
                  </a:cubicBezTo>
                  <a:cubicBezTo>
                    <a:pt x="1632" y="831"/>
                    <a:pt x="1632" y="829"/>
                    <a:pt x="1631" y="828"/>
                  </a:cubicBezTo>
                  <a:cubicBezTo>
                    <a:pt x="1631" y="826"/>
                    <a:pt x="1631" y="824"/>
                    <a:pt x="1631" y="823"/>
                  </a:cubicBezTo>
                  <a:cubicBezTo>
                    <a:pt x="1650" y="810"/>
                    <a:pt x="1629" y="795"/>
                    <a:pt x="1650" y="785"/>
                  </a:cubicBezTo>
                  <a:cubicBezTo>
                    <a:pt x="1639" y="784"/>
                    <a:pt x="1628" y="787"/>
                    <a:pt x="1622" y="798"/>
                  </a:cubicBezTo>
                  <a:cubicBezTo>
                    <a:pt x="1618" y="805"/>
                    <a:pt x="1618" y="821"/>
                    <a:pt x="1628" y="824"/>
                  </a:cubicBezTo>
                  <a:cubicBezTo>
                    <a:pt x="1629" y="825"/>
                    <a:pt x="1629" y="827"/>
                    <a:pt x="1629" y="828"/>
                  </a:cubicBezTo>
                  <a:cubicBezTo>
                    <a:pt x="1629" y="830"/>
                    <a:pt x="1629" y="831"/>
                    <a:pt x="1629" y="832"/>
                  </a:cubicBezTo>
                  <a:cubicBezTo>
                    <a:pt x="1630" y="834"/>
                    <a:pt x="1630" y="835"/>
                    <a:pt x="1630" y="836"/>
                  </a:cubicBezTo>
                  <a:cubicBezTo>
                    <a:pt x="1630" y="837"/>
                    <a:pt x="1630" y="839"/>
                    <a:pt x="1630" y="840"/>
                  </a:cubicBezTo>
                  <a:cubicBezTo>
                    <a:pt x="1630" y="841"/>
                    <a:pt x="1630" y="842"/>
                    <a:pt x="1629" y="843"/>
                  </a:cubicBezTo>
                  <a:cubicBezTo>
                    <a:pt x="1629" y="843"/>
                    <a:pt x="1629" y="843"/>
                    <a:pt x="1629" y="844"/>
                  </a:cubicBezTo>
                  <a:cubicBezTo>
                    <a:pt x="1629" y="844"/>
                    <a:pt x="1629" y="844"/>
                    <a:pt x="1629" y="844"/>
                  </a:cubicBezTo>
                  <a:cubicBezTo>
                    <a:pt x="1629" y="845"/>
                    <a:pt x="1629" y="845"/>
                    <a:pt x="1629" y="846"/>
                  </a:cubicBezTo>
                  <a:cubicBezTo>
                    <a:pt x="1628" y="846"/>
                    <a:pt x="1628" y="847"/>
                    <a:pt x="1628" y="848"/>
                  </a:cubicBezTo>
                  <a:cubicBezTo>
                    <a:pt x="1628" y="848"/>
                    <a:pt x="1628" y="848"/>
                    <a:pt x="1628" y="848"/>
                  </a:cubicBezTo>
                  <a:cubicBezTo>
                    <a:pt x="1624" y="850"/>
                    <a:pt x="1621" y="852"/>
                    <a:pt x="1618" y="853"/>
                  </a:cubicBezTo>
                  <a:cubicBezTo>
                    <a:pt x="1606" y="860"/>
                    <a:pt x="1595" y="865"/>
                    <a:pt x="1585" y="871"/>
                  </a:cubicBezTo>
                  <a:cubicBezTo>
                    <a:pt x="1550" y="877"/>
                    <a:pt x="1511" y="882"/>
                    <a:pt x="1483" y="891"/>
                  </a:cubicBezTo>
                  <a:cubicBezTo>
                    <a:pt x="1462" y="897"/>
                    <a:pt x="1438" y="900"/>
                    <a:pt x="1403" y="917"/>
                  </a:cubicBezTo>
                  <a:cubicBezTo>
                    <a:pt x="1399" y="918"/>
                    <a:pt x="1396" y="920"/>
                    <a:pt x="1393" y="922"/>
                  </a:cubicBezTo>
                  <a:cubicBezTo>
                    <a:pt x="1388" y="908"/>
                    <a:pt x="1380" y="897"/>
                    <a:pt x="1366" y="901"/>
                  </a:cubicBezTo>
                  <a:cubicBezTo>
                    <a:pt x="1366" y="900"/>
                    <a:pt x="1365" y="900"/>
                    <a:pt x="1365" y="899"/>
                  </a:cubicBezTo>
                  <a:cubicBezTo>
                    <a:pt x="1363" y="898"/>
                    <a:pt x="1361" y="897"/>
                    <a:pt x="1359" y="896"/>
                  </a:cubicBezTo>
                  <a:cubicBezTo>
                    <a:pt x="1358" y="895"/>
                    <a:pt x="1356" y="894"/>
                    <a:pt x="1354" y="893"/>
                  </a:cubicBezTo>
                  <a:cubicBezTo>
                    <a:pt x="1353" y="892"/>
                    <a:pt x="1352" y="892"/>
                    <a:pt x="1351" y="891"/>
                  </a:cubicBezTo>
                  <a:cubicBezTo>
                    <a:pt x="1351" y="891"/>
                    <a:pt x="1351" y="891"/>
                    <a:pt x="1350" y="891"/>
                  </a:cubicBezTo>
                  <a:cubicBezTo>
                    <a:pt x="1350" y="891"/>
                    <a:pt x="1349" y="891"/>
                    <a:pt x="1349" y="890"/>
                  </a:cubicBezTo>
                  <a:cubicBezTo>
                    <a:pt x="1348" y="890"/>
                    <a:pt x="1347" y="890"/>
                    <a:pt x="1346" y="889"/>
                  </a:cubicBezTo>
                  <a:cubicBezTo>
                    <a:pt x="1346" y="889"/>
                    <a:pt x="1345" y="889"/>
                    <a:pt x="1344" y="889"/>
                  </a:cubicBezTo>
                  <a:cubicBezTo>
                    <a:pt x="1344" y="889"/>
                    <a:pt x="1343" y="889"/>
                    <a:pt x="1343" y="888"/>
                  </a:cubicBezTo>
                  <a:cubicBezTo>
                    <a:pt x="1344" y="888"/>
                    <a:pt x="1345" y="888"/>
                    <a:pt x="1346" y="887"/>
                  </a:cubicBezTo>
                  <a:cubicBezTo>
                    <a:pt x="1348" y="887"/>
                    <a:pt x="1349" y="887"/>
                    <a:pt x="1350" y="886"/>
                  </a:cubicBezTo>
                  <a:cubicBezTo>
                    <a:pt x="1351" y="886"/>
                    <a:pt x="1353" y="885"/>
                    <a:pt x="1354" y="885"/>
                  </a:cubicBezTo>
                  <a:cubicBezTo>
                    <a:pt x="1355" y="884"/>
                    <a:pt x="1356" y="883"/>
                    <a:pt x="1357" y="883"/>
                  </a:cubicBezTo>
                  <a:cubicBezTo>
                    <a:pt x="1359" y="882"/>
                    <a:pt x="1360" y="882"/>
                    <a:pt x="1361" y="881"/>
                  </a:cubicBezTo>
                  <a:cubicBezTo>
                    <a:pt x="1362" y="880"/>
                    <a:pt x="1363" y="880"/>
                    <a:pt x="1364" y="879"/>
                  </a:cubicBezTo>
                  <a:cubicBezTo>
                    <a:pt x="1365" y="878"/>
                    <a:pt x="1366" y="878"/>
                    <a:pt x="1367" y="877"/>
                  </a:cubicBezTo>
                  <a:cubicBezTo>
                    <a:pt x="1368" y="876"/>
                    <a:pt x="1369" y="876"/>
                    <a:pt x="1370" y="875"/>
                  </a:cubicBezTo>
                  <a:cubicBezTo>
                    <a:pt x="1371" y="874"/>
                    <a:pt x="1372" y="873"/>
                    <a:pt x="1372" y="873"/>
                  </a:cubicBezTo>
                  <a:cubicBezTo>
                    <a:pt x="1374" y="871"/>
                    <a:pt x="1376" y="870"/>
                    <a:pt x="1377" y="868"/>
                  </a:cubicBezTo>
                  <a:cubicBezTo>
                    <a:pt x="1378" y="867"/>
                    <a:pt x="1378" y="867"/>
                    <a:pt x="1379" y="866"/>
                  </a:cubicBezTo>
                  <a:cubicBezTo>
                    <a:pt x="1380" y="865"/>
                    <a:pt x="1380" y="864"/>
                    <a:pt x="1381" y="863"/>
                  </a:cubicBezTo>
                  <a:cubicBezTo>
                    <a:pt x="1381" y="863"/>
                    <a:pt x="1382" y="863"/>
                    <a:pt x="1382" y="862"/>
                  </a:cubicBezTo>
                  <a:cubicBezTo>
                    <a:pt x="1382" y="862"/>
                    <a:pt x="1382" y="862"/>
                    <a:pt x="1382" y="862"/>
                  </a:cubicBezTo>
                  <a:cubicBezTo>
                    <a:pt x="1382" y="862"/>
                    <a:pt x="1382" y="862"/>
                    <a:pt x="1383" y="862"/>
                  </a:cubicBezTo>
                  <a:cubicBezTo>
                    <a:pt x="1383" y="862"/>
                    <a:pt x="1383" y="861"/>
                    <a:pt x="1383" y="861"/>
                  </a:cubicBezTo>
                  <a:cubicBezTo>
                    <a:pt x="1383" y="861"/>
                    <a:pt x="1383" y="861"/>
                    <a:pt x="1384" y="861"/>
                  </a:cubicBezTo>
                  <a:cubicBezTo>
                    <a:pt x="1384" y="860"/>
                    <a:pt x="1385" y="860"/>
                    <a:pt x="1386" y="859"/>
                  </a:cubicBezTo>
                  <a:cubicBezTo>
                    <a:pt x="1387" y="859"/>
                    <a:pt x="1388" y="858"/>
                    <a:pt x="1389" y="857"/>
                  </a:cubicBezTo>
                  <a:cubicBezTo>
                    <a:pt x="1389" y="857"/>
                    <a:pt x="1390" y="856"/>
                    <a:pt x="1391" y="856"/>
                  </a:cubicBezTo>
                  <a:cubicBezTo>
                    <a:pt x="1392" y="855"/>
                    <a:pt x="1394" y="854"/>
                    <a:pt x="1395" y="854"/>
                  </a:cubicBezTo>
                  <a:cubicBezTo>
                    <a:pt x="1395" y="854"/>
                    <a:pt x="1395" y="854"/>
                    <a:pt x="1396" y="853"/>
                  </a:cubicBezTo>
                  <a:cubicBezTo>
                    <a:pt x="1396" y="853"/>
                    <a:pt x="1396" y="854"/>
                    <a:pt x="1396" y="854"/>
                  </a:cubicBezTo>
                  <a:cubicBezTo>
                    <a:pt x="1397" y="853"/>
                    <a:pt x="1399" y="854"/>
                    <a:pt x="1401" y="853"/>
                  </a:cubicBezTo>
                  <a:cubicBezTo>
                    <a:pt x="1401" y="853"/>
                    <a:pt x="1401" y="853"/>
                    <a:pt x="1401" y="853"/>
                  </a:cubicBezTo>
                  <a:cubicBezTo>
                    <a:pt x="1406" y="862"/>
                    <a:pt x="1415" y="854"/>
                    <a:pt x="1420" y="851"/>
                  </a:cubicBezTo>
                  <a:cubicBezTo>
                    <a:pt x="1427" y="848"/>
                    <a:pt x="1431" y="848"/>
                    <a:pt x="1440" y="848"/>
                  </a:cubicBezTo>
                  <a:cubicBezTo>
                    <a:pt x="1429" y="840"/>
                    <a:pt x="1399" y="832"/>
                    <a:pt x="1396" y="851"/>
                  </a:cubicBezTo>
                  <a:cubicBezTo>
                    <a:pt x="1395" y="851"/>
                    <a:pt x="1394" y="852"/>
                    <a:pt x="1394" y="852"/>
                  </a:cubicBezTo>
                  <a:cubicBezTo>
                    <a:pt x="1392" y="853"/>
                    <a:pt x="1391" y="853"/>
                    <a:pt x="1390" y="854"/>
                  </a:cubicBezTo>
                  <a:cubicBezTo>
                    <a:pt x="1389" y="855"/>
                    <a:pt x="1388" y="855"/>
                    <a:pt x="1387" y="856"/>
                  </a:cubicBezTo>
                  <a:cubicBezTo>
                    <a:pt x="1386" y="856"/>
                    <a:pt x="1386" y="857"/>
                    <a:pt x="1385" y="857"/>
                  </a:cubicBezTo>
                  <a:cubicBezTo>
                    <a:pt x="1385" y="857"/>
                    <a:pt x="1385" y="857"/>
                    <a:pt x="1385" y="856"/>
                  </a:cubicBezTo>
                  <a:cubicBezTo>
                    <a:pt x="1386" y="856"/>
                    <a:pt x="1386" y="855"/>
                    <a:pt x="1386" y="854"/>
                  </a:cubicBezTo>
                  <a:cubicBezTo>
                    <a:pt x="1388" y="851"/>
                    <a:pt x="1389" y="849"/>
                    <a:pt x="1389" y="847"/>
                  </a:cubicBezTo>
                  <a:cubicBezTo>
                    <a:pt x="1390" y="845"/>
                    <a:pt x="1390" y="843"/>
                    <a:pt x="1390" y="842"/>
                  </a:cubicBezTo>
                  <a:cubicBezTo>
                    <a:pt x="1390" y="840"/>
                    <a:pt x="1390" y="840"/>
                    <a:pt x="1390" y="840"/>
                  </a:cubicBezTo>
                  <a:cubicBezTo>
                    <a:pt x="1390" y="840"/>
                    <a:pt x="1390" y="840"/>
                    <a:pt x="1390" y="842"/>
                  </a:cubicBezTo>
                  <a:cubicBezTo>
                    <a:pt x="1389" y="843"/>
                    <a:pt x="1389" y="844"/>
                    <a:pt x="1388" y="846"/>
                  </a:cubicBezTo>
                  <a:cubicBezTo>
                    <a:pt x="1387" y="848"/>
                    <a:pt x="1386" y="851"/>
                    <a:pt x="1384" y="853"/>
                  </a:cubicBezTo>
                  <a:cubicBezTo>
                    <a:pt x="1384" y="854"/>
                    <a:pt x="1383" y="854"/>
                    <a:pt x="1383" y="855"/>
                  </a:cubicBezTo>
                  <a:cubicBezTo>
                    <a:pt x="1382" y="856"/>
                    <a:pt x="1382" y="856"/>
                    <a:pt x="1381" y="857"/>
                  </a:cubicBezTo>
                  <a:cubicBezTo>
                    <a:pt x="1380" y="858"/>
                    <a:pt x="1379" y="860"/>
                    <a:pt x="1378" y="861"/>
                  </a:cubicBezTo>
                  <a:cubicBezTo>
                    <a:pt x="1378" y="862"/>
                    <a:pt x="1377" y="863"/>
                    <a:pt x="1376" y="864"/>
                  </a:cubicBezTo>
                  <a:cubicBezTo>
                    <a:pt x="1376" y="864"/>
                    <a:pt x="1375" y="865"/>
                    <a:pt x="1374" y="866"/>
                  </a:cubicBezTo>
                  <a:cubicBezTo>
                    <a:pt x="1373" y="867"/>
                    <a:pt x="1371" y="869"/>
                    <a:pt x="1370" y="870"/>
                  </a:cubicBezTo>
                  <a:cubicBezTo>
                    <a:pt x="1369" y="871"/>
                    <a:pt x="1368" y="872"/>
                    <a:pt x="1367" y="872"/>
                  </a:cubicBezTo>
                  <a:cubicBezTo>
                    <a:pt x="1367" y="873"/>
                    <a:pt x="1366" y="874"/>
                    <a:pt x="1365" y="875"/>
                  </a:cubicBezTo>
                  <a:cubicBezTo>
                    <a:pt x="1364" y="875"/>
                    <a:pt x="1363" y="876"/>
                    <a:pt x="1362" y="877"/>
                  </a:cubicBezTo>
                  <a:cubicBezTo>
                    <a:pt x="1361" y="877"/>
                    <a:pt x="1360" y="878"/>
                    <a:pt x="1359" y="878"/>
                  </a:cubicBezTo>
                  <a:cubicBezTo>
                    <a:pt x="1358" y="879"/>
                    <a:pt x="1357" y="880"/>
                    <a:pt x="1356" y="880"/>
                  </a:cubicBezTo>
                  <a:cubicBezTo>
                    <a:pt x="1355" y="881"/>
                    <a:pt x="1353" y="881"/>
                    <a:pt x="1352" y="882"/>
                  </a:cubicBezTo>
                  <a:cubicBezTo>
                    <a:pt x="1351" y="882"/>
                    <a:pt x="1350" y="883"/>
                    <a:pt x="1349" y="883"/>
                  </a:cubicBezTo>
                  <a:cubicBezTo>
                    <a:pt x="1348" y="884"/>
                    <a:pt x="1346" y="884"/>
                    <a:pt x="1345" y="884"/>
                  </a:cubicBezTo>
                  <a:cubicBezTo>
                    <a:pt x="1344" y="885"/>
                    <a:pt x="1343" y="885"/>
                    <a:pt x="1342" y="885"/>
                  </a:cubicBezTo>
                  <a:cubicBezTo>
                    <a:pt x="1340" y="886"/>
                    <a:pt x="1340" y="886"/>
                    <a:pt x="1340" y="886"/>
                  </a:cubicBezTo>
                  <a:cubicBezTo>
                    <a:pt x="1339" y="886"/>
                    <a:pt x="1338" y="886"/>
                    <a:pt x="1338" y="886"/>
                  </a:cubicBezTo>
                  <a:cubicBezTo>
                    <a:pt x="1336" y="887"/>
                    <a:pt x="1336" y="887"/>
                    <a:pt x="1336" y="887"/>
                  </a:cubicBezTo>
                  <a:cubicBezTo>
                    <a:pt x="1335" y="887"/>
                    <a:pt x="1335" y="887"/>
                    <a:pt x="1335" y="887"/>
                  </a:cubicBezTo>
                  <a:cubicBezTo>
                    <a:pt x="1335" y="887"/>
                    <a:pt x="1335" y="887"/>
                    <a:pt x="1335" y="887"/>
                  </a:cubicBezTo>
                  <a:cubicBezTo>
                    <a:pt x="1335" y="887"/>
                    <a:pt x="1335" y="887"/>
                    <a:pt x="1335" y="887"/>
                  </a:cubicBezTo>
                  <a:cubicBezTo>
                    <a:pt x="1334" y="887"/>
                    <a:pt x="1334" y="887"/>
                    <a:pt x="1334" y="887"/>
                  </a:cubicBezTo>
                  <a:cubicBezTo>
                    <a:pt x="1334" y="887"/>
                    <a:pt x="1334" y="887"/>
                    <a:pt x="1334" y="887"/>
                  </a:cubicBezTo>
                  <a:cubicBezTo>
                    <a:pt x="1334" y="887"/>
                    <a:pt x="1334" y="887"/>
                    <a:pt x="1334" y="887"/>
                  </a:cubicBezTo>
                  <a:cubicBezTo>
                    <a:pt x="1332" y="887"/>
                    <a:pt x="1332" y="887"/>
                    <a:pt x="1332" y="887"/>
                  </a:cubicBezTo>
                  <a:cubicBezTo>
                    <a:pt x="1330" y="887"/>
                    <a:pt x="1330" y="887"/>
                    <a:pt x="1330" y="887"/>
                  </a:cubicBezTo>
                  <a:cubicBezTo>
                    <a:pt x="1325" y="888"/>
                    <a:pt x="1319" y="888"/>
                    <a:pt x="1314" y="887"/>
                  </a:cubicBezTo>
                  <a:cubicBezTo>
                    <a:pt x="1309" y="887"/>
                    <a:pt x="1303" y="887"/>
                    <a:pt x="1298" y="886"/>
                  </a:cubicBezTo>
                  <a:cubicBezTo>
                    <a:pt x="1296" y="886"/>
                    <a:pt x="1293" y="886"/>
                    <a:pt x="1290" y="886"/>
                  </a:cubicBezTo>
                  <a:cubicBezTo>
                    <a:pt x="1316" y="866"/>
                    <a:pt x="1351" y="856"/>
                    <a:pt x="1378" y="840"/>
                  </a:cubicBezTo>
                  <a:cubicBezTo>
                    <a:pt x="1414" y="818"/>
                    <a:pt x="1418" y="818"/>
                    <a:pt x="1458" y="823"/>
                  </a:cubicBezTo>
                  <a:cubicBezTo>
                    <a:pt x="1489" y="828"/>
                    <a:pt x="1542" y="852"/>
                    <a:pt x="1580" y="834"/>
                  </a:cubicBezTo>
                  <a:cubicBezTo>
                    <a:pt x="1551" y="835"/>
                    <a:pt x="1534" y="829"/>
                    <a:pt x="1514" y="822"/>
                  </a:cubicBezTo>
                  <a:cubicBezTo>
                    <a:pt x="1557" y="804"/>
                    <a:pt x="1576" y="789"/>
                    <a:pt x="1611" y="786"/>
                  </a:cubicBezTo>
                  <a:cubicBezTo>
                    <a:pt x="1571" y="778"/>
                    <a:pt x="1516" y="814"/>
                    <a:pt x="1503" y="813"/>
                  </a:cubicBezTo>
                  <a:cubicBezTo>
                    <a:pt x="1488" y="812"/>
                    <a:pt x="1457" y="807"/>
                    <a:pt x="1444" y="802"/>
                  </a:cubicBezTo>
                  <a:cubicBezTo>
                    <a:pt x="1406" y="786"/>
                    <a:pt x="1451" y="752"/>
                    <a:pt x="1470" y="729"/>
                  </a:cubicBezTo>
                  <a:cubicBezTo>
                    <a:pt x="1472" y="729"/>
                    <a:pt x="1473" y="728"/>
                    <a:pt x="1475" y="727"/>
                  </a:cubicBezTo>
                  <a:cubicBezTo>
                    <a:pt x="1477" y="726"/>
                    <a:pt x="1479" y="725"/>
                    <a:pt x="1481" y="724"/>
                  </a:cubicBezTo>
                  <a:cubicBezTo>
                    <a:pt x="1481" y="724"/>
                    <a:pt x="1482" y="724"/>
                    <a:pt x="1482" y="724"/>
                  </a:cubicBezTo>
                  <a:cubicBezTo>
                    <a:pt x="1482" y="725"/>
                    <a:pt x="1483" y="725"/>
                    <a:pt x="1483" y="725"/>
                  </a:cubicBezTo>
                  <a:cubicBezTo>
                    <a:pt x="1484" y="725"/>
                    <a:pt x="1484" y="725"/>
                    <a:pt x="1484" y="726"/>
                  </a:cubicBezTo>
                  <a:cubicBezTo>
                    <a:pt x="1484" y="726"/>
                    <a:pt x="1484" y="726"/>
                    <a:pt x="1485" y="726"/>
                  </a:cubicBezTo>
                  <a:cubicBezTo>
                    <a:pt x="1485" y="726"/>
                    <a:pt x="1485" y="726"/>
                    <a:pt x="1485" y="726"/>
                  </a:cubicBezTo>
                  <a:cubicBezTo>
                    <a:pt x="1486" y="726"/>
                    <a:pt x="1486" y="726"/>
                    <a:pt x="1487" y="726"/>
                  </a:cubicBezTo>
                  <a:cubicBezTo>
                    <a:pt x="1488" y="727"/>
                    <a:pt x="1488" y="727"/>
                    <a:pt x="1489" y="727"/>
                  </a:cubicBezTo>
                  <a:cubicBezTo>
                    <a:pt x="1490" y="727"/>
                    <a:pt x="1491" y="728"/>
                    <a:pt x="1491" y="728"/>
                  </a:cubicBezTo>
                  <a:cubicBezTo>
                    <a:pt x="1492" y="729"/>
                    <a:pt x="1493" y="729"/>
                    <a:pt x="1494" y="729"/>
                  </a:cubicBezTo>
                  <a:cubicBezTo>
                    <a:pt x="1494" y="730"/>
                    <a:pt x="1495" y="730"/>
                    <a:pt x="1496" y="731"/>
                  </a:cubicBezTo>
                  <a:cubicBezTo>
                    <a:pt x="1496" y="731"/>
                    <a:pt x="1496" y="731"/>
                    <a:pt x="1496" y="731"/>
                  </a:cubicBezTo>
                  <a:cubicBezTo>
                    <a:pt x="1495" y="749"/>
                    <a:pt x="1505" y="750"/>
                    <a:pt x="1519" y="741"/>
                  </a:cubicBezTo>
                  <a:cubicBezTo>
                    <a:pt x="1514" y="733"/>
                    <a:pt x="1510" y="721"/>
                    <a:pt x="1498" y="729"/>
                  </a:cubicBezTo>
                  <a:cubicBezTo>
                    <a:pt x="1497" y="728"/>
                    <a:pt x="1497" y="728"/>
                    <a:pt x="1497" y="728"/>
                  </a:cubicBezTo>
                  <a:cubicBezTo>
                    <a:pt x="1497" y="728"/>
                    <a:pt x="1497" y="728"/>
                    <a:pt x="1497" y="728"/>
                  </a:cubicBezTo>
                  <a:cubicBezTo>
                    <a:pt x="1496" y="728"/>
                    <a:pt x="1495" y="728"/>
                    <a:pt x="1495" y="727"/>
                  </a:cubicBezTo>
                  <a:cubicBezTo>
                    <a:pt x="1494" y="727"/>
                    <a:pt x="1493" y="726"/>
                    <a:pt x="1493" y="726"/>
                  </a:cubicBezTo>
                  <a:cubicBezTo>
                    <a:pt x="1492" y="726"/>
                    <a:pt x="1491" y="725"/>
                    <a:pt x="1490" y="725"/>
                  </a:cubicBezTo>
                  <a:cubicBezTo>
                    <a:pt x="1489" y="725"/>
                    <a:pt x="1489" y="724"/>
                    <a:pt x="1488" y="724"/>
                  </a:cubicBezTo>
                  <a:cubicBezTo>
                    <a:pt x="1487" y="724"/>
                    <a:pt x="1486" y="724"/>
                    <a:pt x="1486" y="723"/>
                  </a:cubicBezTo>
                  <a:cubicBezTo>
                    <a:pt x="1486" y="723"/>
                    <a:pt x="1485" y="723"/>
                    <a:pt x="1485" y="723"/>
                  </a:cubicBezTo>
                  <a:cubicBezTo>
                    <a:pt x="1485" y="723"/>
                    <a:pt x="1485" y="723"/>
                    <a:pt x="1485" y="723"/>
                  </a:cubicBezTo>
                  <a:cubicBezTo>
                    <a:pt x="1484" y="723"/>
                    <a:pt x="1484" y="723"/>
                    <a:pt x="1484" y="723"/>
                  </a:cubicBezTo>
                  <a:cubicBezTo>
                    <a:pt x="1483" y="723"/>
                    <a:pt x="1483" y="723"/>
                    <a:pt x="1482" y="723"/>
                  </a:cubicBezTo>
                  <a:cubicBezTo>
                    <a:pt x="1482" y="724"/>
                    <a:pt x="1482" y="724"/>
                    <a:pt x="1482" y="724"/>
                  </a:cubicBezTo>
                  <a:cubicBezTo>
                    <a:pt x="1483" y="723"/>
                    <a:pt x="1485" y="722"/>
                    <a:pt x="1487" y="720"/>
                  </a:cubicBezTo>
                  <a:cubicBezTo>
                    <a:pt x="1488" y="720"/>
                    <a:pt x="1489" y="719"/>
                    <a:pt x="1489" y="718"/>
                  </a:cubicBezTo>
                  <a:cubicBezTo>
                    <a:pt x="1490" y="718"/>
                    <a:pt x="1490" y="718"/>
                    <a:pt x="1490" y="718"/>
                  </a:cubicBezTo>
                  <a:cubicBezTo>
                    <a:pt x="1490" y="717"/>
                    <a:pt x="1490" y="717"/>
                    <a:pt x="1490" y="717"/>
                  </a:cubicBezTo>
                  <a:cubicBezTo>
                    <a:pt x="1491" y="717"/>
                    <a:pt x="1491" y="717"/>
                    <a:pt x="1491" y="717"/>
                  </a:cubicBezTo>
                  <a:cubicBezTo>
                    <a:pt x="1491" y="716"/>
                    <a:pt x="1491" y="716"/>
                    <a:pt x="1492" y="715"/>
                  </a:cubicBezTo>
                  <a:cubicBezTo>
                    <a:pt x="1493" y="714"/>
                    <a:pt x="1495" y="712"/>
                    <a:pt x="1496" y="710"/>
                  </a:cubicBezTo>
                  <a:cubicBezTo>
                    <a:pt x="1497" y="709"/>
                    <a:pt x="1497" y="708"/>
                    <a:pt x="1498" y="707"/>
                  </a:cubicBezTo>
                  <a:cubicBezTo>
                    <a:pt x="1498" y="707"/>
                    <a:pt x="1499" y="707"/>
                    <a:pt x="1499" y="707"/>
                  </a:cubicBezTo>
                  <a:cubicBezTo>
                    <a:pt x="1499" y="707"/>
                    <a:pt x="1500" y="707"/>
                    <a:pt x="1500" y="707"/>
                  </a:cubicBezTo>
                  <a:cubicBezTo>
                    <a:pt x="1501" y="707"/>
                    <a:pt x="1501" y="707"/>
                    <a:pt x="1501" y="706"/>
                  </a:cubicBezTo>
                  <a:cubicBezTo>
                    <a:pt x="1502" y="706"/>
                    <a:pt x="1502" y="706"/>
                    <a:pt x="1502" y="706"/>
                  </a:cubicBezTo>
                  <a:cubicBezTo>
                    <a:pt x="1503" y="706"/>
                    <a:pt x="1503" y="706"/>
                    <a:pt x="1504" y="706"/>
                  </a:cubicBezTo>
                  <a:cubicBezTo>
                    <a:pt x="1504" y="706"/>
                    <a:pt x="1505" y="706"/>
                    <a:pt x="1506" y="706"/>
                  </a:cubicBezTo>
                  <a:cubicBezTo>
                    <a:pt x="1506" y="706"/>
                    <a:pt x="1506" y="705"/>
                    <a:pt x="1507" y="705"/>
                  </a:cubicBezTo>
                  <a:cubicBezTo>
                    <a:pt x="1507" y="705"/>
                    <a:pt x="1507" y="705"/>
                    <a:pt x="1508" y="705"/>
                  </a:cubicBezTo>
                  <a:cubicBezTo>
                    <a:pt x="1508" y="705"/>
                    <a:pt x="1509" y="705"/>
                    <a:pt x="1510" y="705"/>
                  </a:cubicBezTo>
                  <a:cubicBezTo>
                    <a:pt x="1511" y="705"/>
                    <a:pt x="1513" y="705"/>
                    <a:pt x="1514" y="705"/>
                  </a:cubicBezTo>
                  <a:cubicBezTo>
                    <a:pt x="1516" y="705"/>
                    <a:pt x="1517" y="705"/>
                    <a:pt x="1519" y="705"/>
                  </a:cubicBezTo>
                  <a:cubicBezTo>
                    <a:pt x="1521" y="706"/>
                    <a:pt x="1522" y="706"/>
                    <a:pt x="1524" y="706"/>
                  </a:cubicBezTo>
                  <a:cubicBezTo>
                    <a:pt x="1525" y="706"/>
                    <a:pt x="1526" y="707"/>
                    <a:pt x="1527" y="707"/>
                  </a:cubicBezTo>
                  <a:cubicBezTo>
                    <a:pt x="1528" y="714"/>
                    <a:pt x="1532" y="722"/>
                    <a:pt x="1538" y="725"/>
                  </a:cubicBezTo>
                  <a:cubicBezTo>
                    <a:pt x="1546" y="729"/>
                    <a:pt x="1553" y="721"/>
                    <a:pt x="1561" y="718"/>
                  </a:cubicBezTo>
                  <a:cubicBezTo>
                    <a:pt x="1551" y="709"/>
                    <a:pt x="1541" y="687"/>
                    <a:pt x="1527" y="704"/>
                  </a:cubicBezTo>
                  <a:cubicBezTo>
                    <a:pt x="1527" y="704"/>
                    <a:pt x="1527" y="704"/>
                    <a:pt x="1527" y="704"/>
                  </a:cubicBezTo>
                  <a:cubicBezTo>
                    <a:pt x="1527" y="704"/>
                    <a:pt x="1527" y="703"/>
                    <a:pt x="1527" y="703"/>
                  </a:cubicBezTo>
                  <a:cubicBezTo>
                    <a:pt x="1526" y="704"/>
                    <a:pt x="1526" y="704"/>
                    <a:pt x="1526" y="704"/>
                  </a:cubicBezTo>
                  <a:cubicBezTo>
                    <a:pt x="1526" y="704"/>
                    <a:pt x="1525" y="704"/>
                    <a:pt x="1524" y="704"/>
                  </a:cubicBezTo>
                  <a:cubicBezTo>
                    <a:pt x="1523" y="703"/>
                    <a:pt x="1521" y="703"/>
                    <a:pt x="1519" y="703"/>
                  </a:cubicBezTo>
                  <a:cubicBezTo>
                    <a:pt x="1518" y="703"/>
                    <a:pt x="1516" y="703"/>
                    <a:pt x="1514" y="703"/>
                  </a:cubicBezTo>
                  <a:cubicBezTo>
                    <a:pt x="1513" y="703"/>
                    <a:pt x="1511" y="703"/>
                    <a:pt x="1510" y="703"/>
                  </a:cubicBezTo>
                  <a:cubicBezTo>
                    <a:pt x="1509" y="703"/>
                    <a:pt x="1508" y="703"/>
                    <a:pt x="1508" y="703"/>
                  </a:cubicBezTo>
                  <a:cubicBezTo>
                    <a:pt x="1507" y="703"/>
                    <a:pt x="1507" y="703"/>
                    <a:pt x="1506" y="703"/>
                  </a:cubicBezTo>
                  <a:cubicBezTo>
                    <a:pt x="1506" y="703"/>
                    <a:pt x="1506" y="703"/>
                    <a:pt x="1505" y="703"/>
                  </a:cubicBezTo>
                  <a:cubicBezTo>
                    <a:pt x="1505" y="703"/>
                    <a:pt x="1504" y="703"/>
                    <a:pt x="1503" y="703"/>
                  </a:cubicBezTo>
                  <a:cubicBezTo>
                    <a:pt x="1503" y="703"/>
                    <a:pt x="1502" y="704"/>
                    <a:pt x="1502" y="704"/>
                  </a:cubicBezTo>
                  <a:cubicBezTo>
                    <a:pt x="1501" y="704"/>
                    <a:pt x="1501" y="704"/>
                    <a:pt x="1501" y="704"/>
                  </a:cubicBezTo>
                  <a:cubicBezTo>
                    <a:pt x="1500" y="704"/>
                    <a:pt x="1500" y="704"/>
                    <a:pt x="1500" y="704"/>
                  </a:cubicBezTo>
                  <a:cubicBezTo>
                    <a:pt x="1500" y="704"/>
                    <a:pt x="1499" y="704"/>
                    <a:pt x="1499" y="705"/>
                  </a:cubicBezTo>
                  <a:cubicBezTo>
                    <a:pt x="1500" y="702"/>
                    <a:pt x="1501" y="700"/>
                    <a:pt x="1502" y="698"/>
                  </a:cubicBezTo>
                  <a:cubicBezTo>
                    <a:pt x="1504" y="694"/>
                    <a:pt x="1506" y="690"/>
                    <a:pt x="1508" y="687"/>
                  </a:cubicBezTo>
                  <a:cubicBezTo>
                    <a:pt x="1510" y="683"/>
                    <a:pt x="1513" y="680"/>
                    <a:pt x="1516" y="677"/>
                  </a:cubicBezTo>
                  <a:cubicBezTo>
                    <a:pt x="1519" y="675"/>
                    <a:pt x="1522" y="673"/>
                    <a:pt x="1526" y="672"/>
                  </a:cubicBezTo>
                  <a:cubicBezTo>
                    <a:pt x="1529" y="670"/>
                    <a:pt x="1533" y="669"/>
                    <a:pt x="1537" y="668"/>
                  </a:cubicBezTo>
                  <a:cubicBezTo>
                    <a:pt x="1544" y="666"/>
                    <a:pt x="1551" y="666"/>
                    <a:pt x="1558" y="665"/>
                  </a:cubicBezTo>
                  <a:cubicBezTo>
                    <a:pt x="1559" y="665"/>
                    <a:pt x="1561" y="665"/>
                    <a:pt x="1562" y="665"/>
                  </a:cubicBezTo>
                  <a:cubicBezTo>
                    <a:pt x="1564" y="665"/>
                    <a:pt x="1566" y="665"/>
                    <a:pt x="1567" y="665"/>
                  </a:cubicBezTo>
                  <a:cubicBezTo>
                    <a:pt x="1569" y="665"/>
                    <a:pt x="1571" y="665"/>
                    <a:pt x="1573" y="665"/>
                  </a:cubicBezTo>
                  <a:cubicBezTo>
                    <a:pt x="1576" y="668"/>
                    <a:pt x="1580" y="670"/>
                    <a:pt x="1583" y="673"/>
                  </a:cubicBezTo>
                  <a:cubicBezTo>
                    <a:pt x="1580" y="670"/>
                    <a:pt x="1578" y="668"/>
                    <a:pt x="1576" y="665"/>
                  </a:cubicBezTo>
                  <a:cubicBezTo>
                    <a:pt x="1581" y="666"/>
                    <a:pt x="1585" y="667"/>
                    <a:pt x="1589" y="668"/>
                  </a:cubicBezTo>
                  <a:cubicBezTo>
                    <a:pt x="1589" y="668"/>
                    <a:pt x="1589" y="668"/>
                    <a:pt x="1589" y="668"/>
                  </a:cubicBezTo>
                  <a:cubicBezTo>
                    <a:pt x="1589" y="668"/>
                    <a:pt x="1589" y="668"/>
                    <a:pt x="1589" y="668"/>
                  </a:cubicBezTo>
                  <a:cubicBezTo>
                    <a:pt x="1589" y="668"/>
                    <a:pt x="1590" y="668"/>
                    <a:pt x="1590" y="668"/>
                  </a:cubicBezTo>
                  <a:cubicBezTo>
                    <a:pt x="1590" y="668"/>
                    <a:pt x="1590" y="668"/>
                    <a:pt x="1590" y="668"/>
                  </a:cubicBezTo>
                  <a:cubicBezTo>
                    <a:pt x="1590" y="669"/>
                    <a:pt x="1591" y="669"/>
                    <a:pt x="1591" y="670"/>
                  </a:cubicBezTo>
                  <a:cubicBezTo>
                    <a:pt x="1592" y="670"/>
                    <a:pt x="1592" y="671"/>
                    <a:pt x="1593" y="671"/>
                  </a:cubicBezTo>
                  <a:cubicBezTo>
                    <a:pt x="1593" y="672"/>
                    <a:pt x="1594" y="672"/>
                    <a:pt x="1594" y="673"/>
                  </a:cubicBezTo>
                  <a:cubicBezTo>
                    <a:pt x="1595" y="673"/>
                    <a:pt x="1595" y="674"/>
                    <a:pt x="1596" y="675"/>
                  </a:cubicBezTo>
                  <a:cubicBezTo>
                    <a:pt x="1596" y="675"/>
                    <a:pt x="1597" y="676"/>
                    <a:pt x="1597" y="676"/>
                  </a:cubicBezTo>
                  <a:cubicBezTo>
                    <a:pt x="1596" y="687"/>
                    <a:pt x="1599" y="697"/>
                    <a:pt x="1610" y="699"/>
                  </a:cubicBezTo>
                  <a:cubicBezTo>
                    <a:pt x="1609" y="688"/>
                    <a:pt x="1609" y="678"/>
                    <a:pt x="1598" y="673"/>
                  </a:cubicBezTo>
                  <a:cubicBezTo>
                    <a:pt x="1598" y="673"/>
                    <a:pt x="1598" y="673"/>
                    <a:pt x="1598" y="673"/>
                  </a:cubicBezTo>
                  <a:cubicBezTo>
                    <a:pt x="1598" y="673"/>
                    <a:pt x="1598" y="673"/>
                    <a:pt x="1598" y="673"/>
                  </a:cubicBezTo>
                  <a:cubicBezTo>
                    <a:pt x="1597" y="672"/>
                    <a:pt x="1597" y="672"/>
                    <a:pt x="1596" y="671"/>
                  </a:cubicBezTo>
                  <a:cubicBezTo>
                    <a:pt x="1596" y="671"/>
                    <a:pt x="1596" y="671"/>
                    <a:pt x="1595" y="670"/>
                  </a:cubicBezTo>
                  <a:cubicBezTo>
                    <a:pt x="1596" y="671"/>
                    <a:pt x="1597" y="671"/>
                    <a:pt x="1597" y="671"/>
                  </a:cubicBezTo>
                  <a:cubicBezTo>
                    <a:pt x="1598" y="672"/>
                    <a:pt x="1599" y="672"/>
                    <a:pt x="1599" y="673"/>
                  </a:cubicBezTo>
                  <a:cubicBezTo>
                    <a:pt x="1599" y="673"/>
                    <a:pt x="1600" y="673"/>
                    <a:pt x="1600" y="673"/>
                  </a:cubicBezTo>
                  <a:cubicBezTo>
                    <a:pt x="1600" y="673"/>
                    <a:pt x="1600" y="673"/>
                    <a:pt x="1599" y="673"/>
                  </a:cubicBezTo>
                  <a:cubicBezTo>
                    <a:pt x="1599" y="672"/>
                    <a:pt x="1598" y="672"/>
                    <a:pt x="1597" y="671"/>
                  </a:cubicBezTo>
                  <a:cubicBezTo>
                    <a:pt x="1596" y="670"/>
                    <a:pt x="1595" y="669"/>
                    <a:pt x="1593" y="668"/>
                  </a:cubicBezTo>
                  <a:cubicBezTo>
                    <a:pt x="1593" y="668"/>
                    <a:pt x="1593" y="668"/>
                    <a:pt x="1593" y="668"/>
                  </a:cubicBezTo>
                  <a:cubicBezTo>
                    <a:pt x="1592" y="667"/>
                    <a:pt x="1592" y="667"/>
                    <a:pt x="1592" y="667"/>
                  </a:cubicBezTo>
                  <a:cubicBezTo>
                    <a:pt x="1591" y="667"/>
                    <a:pt x="1591" y="666"/>
                    <a:pt x="1591" y="666"/>
                  </a:cubicBezTo>
                  <a:cubicBezTo>
                    <a:pt x="1591" y="666"/>
                    <a:pt x="1591" y="666"/>
                    <a:pt x="1591" y="666"/>
                  </a:cubicBezTo>
                  <a:cubicBezTo>
                    <a:pt x="1591" y="666"/>
                    <a:pt x="1590" y="666"/>
                    <a:pt x="1590" y="666"/>
                  </a:cubicBezTo>
                  <a:cubicBezTo>
                    <a:pt x="1590" y="666"/>
                    <a:pt x="1589" y="666"/>
                    <a:pt x="1589" y="665"/>
                  </a:cubicBezTo>
                  <a:cubicBezTo>
                    <a:pt x="1588" y="665"/>
                    <a:pt x="1588" y="665"/>
                    <a:pt x="1588" y="665"/>
                  </a:cubicBezTo>
                  <a:cubicBezTo>
                    <a:pt x="1588" y="665"/>
                    <a:pt x="1588" y="665"/>
                    <a:pt x="1588" y="666"/>
                  </a:cubicBezTo>
                  <a:cubicBezTo>
                    <a:pt x="1585" y="665"/>
                    <a:pt x="1582" y="664"/>
                    <a:pt x="1578" y="663"/>
                  </a:cubicBezTo>
                  <a:cubicBezTo>
                    <a:pt x="1578" y="663"/>
                    <a:pt x="1579" y="662"/>
                    <a:pt x="1579" y="662"/>
                  </a:cubicBezTo>
                  <a:cubicBezTo>
                    <a:pt x="1580" y="661"/>
                    <a:pt x="1581" y="661"/>
                    <a:pt x="1581" y="660"/>
                  </a:cubicBezTo>
                  <a:cubicBezTo>
                    <a:pt x="1582" y="660"/>
                    <a:pt x="1582" y="660"/>
                    <a:pt x="1583" y="660"/>
                  </a:cubicBezTo>
                  <a:cubicBezTo>
                    <a:pt x="1583" y="660"/>
                    <a:pt x="1583" y="659"/>
                    <a:pt x="1583" y="659"/>
                  </a:cubicBezTo>
                  <a:cubicBezTo>
                    <a:pt x="1584" y="659"/>
                    <a:pt x="1584" y="659"/>
                    <a:pt x="1584" y="659"/>
                  </a:cubicBezTo>
                  <a:cubicBezTo>
                    <a:pt x="1584" y="658"/>
                    <a:pt x="1585" y="658"/>
                    <a:pt x="1585" y="657"/>
                  </a:cubicBezTo>
                  <a:cubicBezTo>
                    <a:pt x="1586" y="657"/>
                    <a:pt x="1586" y="657"/>
                    <a:pt x="1587" y="656"/>
                  </a:cubicBezTo>
                  <a:cubicBezTo>
                    <a:pt x="1587" y="656"/>
                    <a:pt x="1588" y="656"/>
                    <a:pt x="1588" y="655"/>
                  </a:cubicBezTo>
                  <a:cubicBezTo>
                    <a:pt x="1589" y="655"/>
                    <a:pt x="1589" y="654"/>
                    <a:pt x="1590" y="654"/>
                  </a:cubicBezTo>
                  <a:cubicBezTo>
                    <a:pt x="1591" y="653"/>
                    <a:pt x="1592" y="652"/>
                    <a:pt x="1594" y="652"/>
                  </a:cubicBezTo>
                  <a:cubicBezTo>
                    <a:pt x="1595" y="651"/>
                    <a:pt x="1596" y="650"/>
                    <a:pt x="1598" y="650"/>
                  </a:cubicBezTo>
                  <a:cubicBezTo>
                    <a:pt x="1599" y="649"/>
                    <a:pt x="1601" y="649"/>
                    <a:pt x="1602" y="648"/>
                  </a:cubicBezTo>
                  <a:cubicBezTo>
                    <a:pt x="1603" y="648"/>
                    <a:pt x="1605" y="647"/>
                    <a:pt x="1606" y="647"/>
                  </a:cubicBezTo>
                  <a:cubicBezTo>
                    <a:pt x="1606" y="647"/>
                    <a:pt x="1606" y="647"/>
                    <a:pt x="1606" y="647"/>
                  </a:cubicBezTo>
                  <a:cubicBezTo>
                    <a:pt x="1622" y="662"/>
                    <a:pt x="1632" y="650"/>
                    <a:pt x="1639" y="633"/>
                  </a:cubicBezTo>
                  <a:cubicBezTo>
                    <a:pt x="1625" y="640"/>
                    <a:pt x="1615" y="628"/>
                    <a:pt x="1604" y="645"/>
                  </a:cubicBezTo>
                  <a:cubicBezTo>
                    <a:pt x="1603" y="645"/>
                    <a:pt x="1602" y="645"/>
                    <a:pt x="1601" y="646"/>
                  </a:cubicBezTo>
                  <a:cubicBezTo>
                    <a:pt x="1600" y="646"/>
                    <a:pt x="1598" y="647"/>
                    <a:pt x="1597" y="647"/>
                  </a:cubicBezTo>
                  <a:cubicBezTo>
                    <a:pt x="1595" y="648"/>
                    <a:pt x="1594" y="649"/>
                    <a:pt x="1593" y="650"/>
                  </a:cubicBezTo>
                  <a:cubicBezTo>
                    <a:pt x="1591" y="650"/>
                    <a:pt x="1590" y="651"/>
                    <a:pt x="1589" y="652"/>
                  </a:cubicBezTo>
                  <a:cubicBezTo>
                    <a:pt x="1588" y="652"/>
                    <a:pt x="1587" y="653"/>
                    <a:pt x="1587" y="653"/>
                  </a:cubicBezTo>
                  <a:cubicBezTo>
                    <a:pt x="1586" y="653"/>
                    <a:pt x="1586" y="654"/>
                    <a:pt x="1585" y="654"/>
                  </a:cubicBezTo>
                  <a:cubicBezTo>
                    <a:pt x="1585" y="655"/>
                    <a:pt x="1584" y="655"/>
                    <a:pt x="1584" y="655"/>
                  </a:cubicBezTo>
                  <a:cubicBezTo>
                    <a:pt x="1583" y="656"/>
                    <a:pt x="1583" y="656"/>
                    <a:pt x="1582" y="657"/>
                  </a:cubicBezTo>
                  <a:cubicBezTo>
                    <a:pt x="1582" y="657"/>
                    <a:pt x="1582" y="657"/>
                    <a:pt x="1582" y="657"/>
                  </a:cubicBezTo>
                  <a:cubicBezTo>
                    <a:pt x="1581" y="657"/>
                    <a:pt x="1581" y="658"/>
                    <a:pt x="1581" y="658"/>
                  </a:cubicBezTo>
                  <a:cubicBezTo>
                    <a:pt x="1581" y="658"/>
                    <a:pt x="1580" y="659"/>
                    <a:pt x="1580" y="659"/>
                  </a:cubicBezTo>
                  <a:cubicBezTo>
                    <a:pt x="1580" y="659"/>
                    <a:pt x="1580" y="660"/>
                    <a:pt x="1579" y="660"/>
                  </a:cubicBezTo>
                  <a:cubicBezTo>
                    <a:pt x="1579" y="661"/>
                    <a:pt x="1579" y="661"/>
                    <a:pt x="1579" y="661"/>
                  </a:cubicBezTo>
                  <a:cubicBezTo>
                    <a:pt x="1578" y="662"/>
                    <a:pt x="1578" y="663"/>
                    <a:pt x="1578" y="663"/>
                  </a:cubicBezTo>
                  <a:cubicBezTo>
                    <a:pt x="1577" y="663"/>
                    <a:pt x="1577" y="663"/>
                    <a:pt x="1576" y="662"/>
                  </a:cubicBezTo>
                  <a:cubicBezTo>
                    <a:pt x="1575" y="662"/>
                    <a:pt x="1574" y="662"/>
                    <a:pt x="1573" y="662"/>
                  </a:cubicBezTo>
                  <a:cubicBezTo>
                    <a:pt x="1568" y="656"/>
                    <a:pt x="1564" y="652"/>
                    <a:pt x="1561" y="647"/>
                  </a:cubicBezTo>
                  <a:cubicBezTo>
                    <a:pt x="1562" y="645"/>
                    <a:pt x="1563" y="643"/>
                    <a:pt x="1564" y="640"/>
                  </a:cubicBezTo>
                  <a:cubicBezTo>
                    <a:pt x="1566" y="635"/>
                    <a:pt x="1568" y="630"/>
                    <a:pt x="1570" y="624"/>
                  </a:cubicBezTo>
                  <a:cubicBezTo>
                    <a:pt x="1571" y="622"/>
                    <a:pt x="1573" y="619"/>
                    <a:pt x="1574" y="616"/>
                  </a:cubicBezTo>
                  <a:cubicBezTo>
                    <a:pt x="1575" y="614"/>
                    <a:pt x="1576" y="611"/>
                    <a:pt x="1577" y="609"/>
                  </a:cubicBezTo>
                  <a:cubicBezTo>
                    <a:pt x="1577" y="607"/>
                    <a:pt x="1578" y="606"/>
                    <a:pt x="1579" y="605"/>
                  </a:cubicBezTo>
                  <a:cubicBezTo>
                    <a:pt x="1579" y="604"/>
                    <a:pt x="1580" y="603"/>
                    <a:pt x="1581" y="602"/>
                  </a:cubicBezTo>
                  <a:cubicBezTo>
                    <a:pt x="1581" y="602"/>
                    <a:pt x="1581" y="602"/>
                    <a:pt x="1581" y="602"/>
                  </a:cubicBezTo>
                  <a:cubicBezTo>
                    <a:pt x="1582" y="601"/>
                    <a:pt x="1582" y="601"/>
                    <a:pt x="1582" y="601"/>
                  </a:cubicBezTo>
                  <a:cubicBezTo>
                    <a:pt x="1582" y="601"/>
                    <a:pt x="1583" y="600"/>
                    <a:pt x="1583" y="600"/>
                  </a:cubicBezTo>
                  <a:cubicBezTo>
                    <a:pt x="1584" y="599"/>
                    <a:pt x="1585" y="599"/>
                    <a:pt x="1586" y="599"/>
                  </a:cubicBezTo>
                  <a:cubicBezTo>
                    <a:pt x="1587" y="598"/>
                    <a:pt x="1588" y="598"/>
                    <a:pt x="1589" y="598"/>
                  </a:cubicBezTo>
                  <a:cubicBezTo>
                    <a:pt x="1590" y="597"/>
                    <a:pt x="1590" y="597"/>
                    <a:pt x="1591" y="597"/>
                  </a:cubicBezTo>
                  <a:cubicBezTo>
                    <a:pt x="1591" y="597"/>
                    <a:pt x="1591" y="597"/>
                    <a:pt x="1591" y="597"/>
                  </a:cubicBezTo>
                  <a:cubicBezTo>
                    <a:pt x="1591" y="597"/>
                    <a:pt x="1592" y="597"/>
                    <a:pt x="1592" y="597"/>
                  </a:cubicBezTo>
                  <a:cubicBezTo>
                    <a:pt x="1592" y="597"/>
                    <a:pt x="1592" y="597"/>
                    <a:pt x="1593" y="597"/>
                  </a:cubicBezTo>
                  <a:cubicBezTo>
                    <a:pt x="1593" y="597"/>
                    <a:pt x="1593" y="597"/>
                    <a:pt x="1593" y="597"/>
                  </a:cubicBezTo>
                  <a:cubicBezTo>
                    <a:pt x="1593" y="596"/>
                    <a:pt x="1594" y="596"/>
                    <a:pt x="1594" y="596"/>
                  </a:cubicBezTo>
                  <a:cubicBezTo>
                    <a:pt x="1595" y="596"/>
                    <a:pt x="1595" y="596"/>
                    <a:pt x="1596" y="596"/>
                  </a:cubicBezTo>
                  <a:cubicBezTo>
                    <a:pt x="1599" y="595"/>
                    <a:pt x="1600" y="595"/>
                    <a:pt x="1600" y="595"/>
                  </a:cubicBezTo>
                  <a:cubicBezTo>
                    <a:pt x="1600" y="595"/>
                    <a:pt x="1600" y="595"/>
                    <a:pt x="1599" y="595"/>
                  </a:cubicBezTo>
                  <a:cubicBezTo>
                    <a:pt x="1598" y="595"/>
                    <a:pt x="1598" y="595"/>
                    <a:pt x="1597" y="595"/>
                  </a:cubicBezTo>
                  <a:cubicBezTo>
                    <a:pt x="1597" y="595"/>
                    <a:pt x="1597" y="595"/>
                    <a:pt x="1597" y="595"/>
                  </a:cubicBezTo>
                  <a:cubicBezTo>
                    <a:pt x="1598" y="594"/>
                    <a:pt x="1598" y="594"/>
                    <a:pt x="1599" y="593"/>
                  </a:cubicBezTo>
                  <a:cubicBezTo>
                    <a:pt x="1600" y="593"/>
                    <a:pt x="1601" y="593"/>
                    <a:pt x="1601" y="592"/>
                  </a:cubicBezTo>
                  <a:cubicBezTo>
                    <a:pt x="1602" y="592"/>
                    <a:pt x="1602" y="591"/>
                    <a:pt x="1603" y="591"/>
                  </a:cubicBezTo>
                  <a:cubicBezTo>
                    <a:pt x="1603" y="591"/>
                    <a:pt x="1603" y="591"/>
                    <a:pt x="1603" y="591"/>
                  </a:cubicBezTo>
                  <a:cubicBezTo>
                    <a:pt x="1604" y="590"/>
                    <a:pt x="1604" y="590"/>
                    <a:pt x="1604" y="590"/>
                  </a:cubicBezTo>
                  <a:cubicBezTo>
                    <a:pt x="1616" y="596"/>
                    <a:pt x="1619" y="584"/>
                    <a:pt x="1624" y="576"/>
                  </a:cubicBezTo>
                  <a:cubicBezTo>
                    <a:pt x="1610" y="570"/>
                    <a:pt x="1601" y="573"/>
                    <a:pt x="1603" y="588"/>
                  </a:cubicBezTo>
                  <a:cubicBezTo>
                    <a:pt x="1602" y="589"/>
                    <a:pt x="1602" y="589"/>
                    <a:pt x="1602" y="589"/>
                  </a:cubicBezTo>
                  <a:cubicBezTo>
                    <a:pt x="1602" y="589"/>
                    <a:pt x="1601" y="590"/>
                    <a:pt x="1600" y="590"/>
                  </a:cubicBezTo>
                  <a:cubicBezTo>
                    <a:pt x="1600" y="591"/>
                    <a:pt x="1599" y="591"/>
                    <a:pt x="1598" y="592"/>
                  </a:cubicBezTo>
                  <a:cubicBezTo>
                    <a:pt x="1597" y="592"/>
                    <a:pt x="1597" y="592"/>
                    <a:pt x="1596" y="593"/>
                  </a:cubicBezTo>
                  <a:cubicBezTo>
                    <a:pt x="1595" y="593"/>
                    <a:pt x="1595" y="593"/>
                    <a:pt x="1594" y="594"/>
                  </a:cubicBezTo>
                  <a:cubicBezTo>
                    <a:pt x="1593" y="594"/>
                    <a:pt x="1593" y="594"/>
                    <a:pt x="1592" y="595"/>
                  </a:cubicBezTo>
                  <a:cubicBezTo>
                    <a:pt x="1592" y="595"/>
                    <a:pt x="1592" y="595"/>
                    <a:pt x="1592" y="595"/>
                  </a:cubicBezTo>
                  <a:cubicBezTo>
                    <a:pt x="1592" y="595"/>
                    <a:pt x="1591" y="595"/>
                    <a:pt x="1591" y="595"/>
                  </a:cubicBezTo>
                  <a:cubicBezTo>
                    <a:pt x="1591" y="595"/>
                    <a:pt x="1591" y="595"/>
                    <a:pt x="1591" y="595"/>
                  </a:cubicBezTo>
                  <a:cubicBezTo>
                    <a:pt x="1590" y="595"/>
                    <a:pt x="1589" y="595"/>
                    <a:pt x="1588" y="595"/>
                  </a:cubicBezTo>
                  <a:cubicBezTo>
                    <a:pt x="1588" y="596"/>
                    <a:pt x="1587" y="596"/>
                    <a:pt x="1587" y="596"/>
                  </a:cubicBezTo>
                  <a:cubicBezTo>
                    <a:pt x="1586" y="596"/>
                    <a:pt x="1586" y="596"/>
                    <a:pt x="1585" y="597"/>
                  </a:cubicBezTo>
                  <a:cubicBezTo>
                    <a:pt x="1584" y="597"/>
                    <a:pt x="1584" y="597"/>
                    <a:pt x="1583" y="598"/>
                  </a:cubicBezTo>
                  <a:cubicBezTo>
                    <a:pt x="1583" y="598"/>
                    <a:pt x="1582" y="597"/>
                    <a:pt x="1582" y="597"/>
                  </a:cubicBezTo>
                  <a:cubicBezTo>
                    <a:pt x="1582" y="596"/>
                    <a:pt x="1582" y="596"/>
                    <a:pt x="1581" y="596"/>
                  </a:cubicBezTo>
                  <a:cubicBezTo>
                    <a:pt x="1581" y="595"/>
                    <a:pt x="1581" y="595"/>
                    <a:pt x="1581" y="594"/>
                  </a:cubicBezTo>
                  <a:cubicBezTo>
                    <a:pt x="1581" y="594"/>
                    <a:pt x="1580" y="593"/>
                    <a:pt x="1580" y="593"/>
                  </a:cubicBezTo>
                  <a:cubicBezTo>
                    <a:pt x="1580" y="592"/>
                    <a:pt x="1580" y="592"/>
                    <a:pt x="1580" y="592"/>
                  </a:cubicBezTo>
                  <a:cubicBezTo>
                    <a:pt x="1579" y="591"/>
                    <a:pt x="1579" y="591"/>
                    <a:pt x="1579" y="591"/>
                  </a:cubicBezTo>
                  <a:cubicBezTo>
                    <a:pt x="1579" y="590"/>
                    <a:pt x="1578" y="590"/>
                    <a:pt x="1578" y="589"/>
                  </a:cubicBezTo>
                  <a:cubicBezTo>
                    <a:pt x="1578" y="588"/>
                    <a:pt x="1577" y="588"/>
                    <a:pt x="1577" y="587"/>
                  </a:cubicBezTo>
                  <a:cubicBezTo>
                    <a:pt x="1577" y="587"/>
                    <a:pt x="1577" y="586"/>
                    <a:pt x="1577" y="586"/>
                  </a:cubicBezTo>
                  <a:cubicBezTo>
                    <a:pt x="1576" y="586"/>
                    <a:pt x="1576" y="585"/>
                    <a:pt x="1576" y="585"/>
                  </a:cubicBezTo>
                  <a:cubicBezTo>
                    <a:pt x="1576" y="584"/>
                    <a:pt x="1575" y="583"/>
                    <a:pt x="1575" y="583"/>
                  </a:cubicBezTo>
                  <a:cubicBezTo>
                    <a:pt x="1575" y="581"/>
                    <a:pt x="1574" y="579"/>
                    <a:pt x="1574" y="578"/>
                  </a:cubicBezTo>
                  <a:cubicBezTo>
                    <a:pt x="1574" y="578"/>
                    <a:pt x="1575" y="578"/>
                    <a:pt x="1576" y="578"/>
                  </a:cubicBezTo>
                  <a:cubicBezTo>
                    <a:pt x="1574" y="577"/>
                    <a:pt x="1574" y="577"/>
                    <a:pt x="1574" y="577"/>
                  </a:cubicBezTo>
                  <a:cubicBezTo>
                    <a:pt x="1574" y="577"/>
                    <a:pt x="1574" y="576"/>
                    <a:pt x="1573" y="576"/>
                  </a:cubicBezTo>
                  <a:cubicBezTo>
                    <a:pt x="1577" y="571"/>
                    <a:pt x="1582" y="565"/>
                    <a:pt x="1585" y="559"/>
                  </a:cubicBezTo>
                  <a:cubicBezTo>
                    <a:pt x="1585" y="559"/>
                    <a:pt x="1585" y="559"/>
                    <a:pt x="1585" y="559"/>
                  </a:cubicBezTo>
                  <a:cubicBezTo>
                    <a:pt x="1589" y="560"/>
                    <a:pt x="1592" y="561"/>
                    <a:pt x="1596" y="562"/>
                  </a:cubicBezTo>
                  <a:cubicBezTo>
                    <a:pt x="1592" y="560"/>
                    <a:pt x="1589" y="558"/>
                    <a:pt x="1585" y="556"/>
                  </a:cubicBezTo>
                  <a:cubicBezTo>
                    <a:pt x="1587" y="548"/>
                    <a:pt x="1584" y="538"/>
                    <a:pt x="1587" y="530"/>
                  </a:cubicBezTo>
                  <a:cubicBezTo>
                    <a:pt x="1579" y="531"/>
                    <a:pt x="1571" y="539"/>
                    <a:pt x="1566" y="547"/>
                  </a:cubicBezTo>
                  <a:cubicBezTo>
                    <a:pt x="1557" y="544"/>
                    <a:pt x="1547" y="542"/>
                    <a:pt x="1535" y="542"/>
                  </a:cubicBezTo>
                  <a:cubicBezTo>
                    <a:pt x="1556" y="522"/>
                    <a:pt x="1584" y="517"/>
                    <a:pt x="1617" y="509"/>
                  </a:cubicBezTo>
                  <a:cubicBezTo>
                    <a:pt x="1534" y="513"/>
                    <a:pt x="1462" y="565"/>
                    <a:pt x="1387" y="612"/>
                  </a:cubicBezTo>
                  <a:cubicBezTo>
                    <a:pt x="1401" y="584"/>
                    <a:pt x="1419" y="547"/>
                    <a:pt x="1440" y="523"/>
                  </a:cubicBezTo>
                  <a:cubicBezTo>
                    <a:pt x="1480" y="480"/>
                    <a:pt x="1503" y="476"/>
                    <a:pt x="1549" y="462"/>
                  </a:cubicBezTo>
                  <a:cubicBezTo>
                    <a:pt x="1534" y="464"/>
                    <a:pt x="1518" y="462"/>
                    <a:pt x="1504" y="465"/>
                  </a:cubicBezTo>
                  <a:cubicBezTo>
                    <a:pt x="1481" y="470"/>
                    <a:pt x="1467" y="477"/>
                    <a:pt x="1447" y="492"/>
                  </a:cubicBezTo>
                  <a:cubicBezTo>
                    <a:pt x="1475" y="440"/>
                    <a:pt x="1500" y="430"/>
                    <a:pt x="1525" y="401"/>
                  </a:cubicBezTo>
                  <a:cubicBezTo>
                    <a:pt x="1494" y="419"/>
                    <a:pt x="1476" y="428"/>
                    <a:pt x="1457" y="451"/>
                  </a:cubicBezTo>
                  <a:cubicBezTo>
                    <a:pt x="1457" y="450"/>
                    <a:pt x="1457" y="450"/>
                    <a:pt x="1457" y="449"/>
                  </a:cubicBezTo>
                  <a:cubicBezTo>
                    <a:pt x="1457" y="448"/>
                    <a:pt x="1457" y="447"/>
                    <a:pt x="1458" y="446"/>
                  </a:cubicBezTo>
                  <a:cubicBezTo>
                    <a:pt x="1459" y="436"/>
                    <a:pt x="1460" y="425"/>
                    <a:pt x="1462" y="412"/>
                  </a:cubicBezTo>
                  <a:cubicBezTo>
                    <a:pt x="1462" y="410"/>
                    <a:pt x="1463" y="408"/>
                    <a:pt x="1463" y="405"/>
                  </a:cubicBezTo>
                  <a:cubicBezTo>
                    <a:pt x="1463" y="405"/>
                    <a:pt x="1463" y="405"/>
                    <a:pt x="1463" y="405"/>
                  </a:cubicBezTo>
                  <a:cubicBezTo>
                    <a:pt x="1464" y="405"/>
                    <a:pt x="1464" y="404"/>
                    <a:pt x="1464" y="404"/>
                  </a:cubicBezTo>
                  <a:cubicBezTo>
                    <a:pt x="1465" y="404"/>
                    <a:pt x="1465" y="404"/>
                    <a:pt x="1465" y="404"/>
                  </a:cubicBezTo>
                  <a:cubicBezTo>
                    <a:pt x="1465" y="403"/>
                    <a:pt x="1465" y="403"/>
                    <a:pt x="1466" y="403"/>
                  </a:cubicBezTo>
                  <a:cubicBezTo>
                    <a:pt x="1466" y="403"/>
                    <a:pt x="1466" y="403"/>
                    <a:pt x="1466" y="403"/>
                  </a:cubicBezTo>
                  <a:cubicBezTo>
                    <a:pt x="1466" y="403"/>
                    <a:pt x="1467" y="402"/>
                    <a:pt x="1468" y="402"/>
                  </a:cubicBezTo>
                  <a:cubicBezTo>
                    <a:pt x="1469" y="402"/>
                    <a:pt x="1469" y="401"/>
                    <a:pt x="1470" y="401"/>
                  </a:cubicBezTo>
                  <a:cubicBezTo>
                    <a:pt x="1471" y="401"/>
                    <a:pt x="1472" y="401"/>
                    <a:pt x="1473" y="400"/>
                  </a:cubicBezTo>
                  <a:cubicBezTo>
                    <a:pt x="1474" y="400"/>
                    <a:pt x="1475" y="400"/>
                    <a:pt x="1476" y="400"/>
                  </a:cubicBezTo>
                  <a:cubicBezTo>
                    <a:pt x="1477" y="400"/>
                    <a:pt x="1478" y="399"/>
                    <a:pt x="1479" y="399"/>
                  </a:cubicBezTo>
                  <a:cubicBezTo>
                    <a:pt x="1483" y="405"/>
                    <a:pt x="1494" y="401"/>
                    <a:pt x="1498" y="397"/>
                  </a:cubicBezTo>
                  <a:cubicBezTo>
                    <a:pt x="1503" y="391"/>
                    <a:pt x="1502" y="384"/>
                    <a:pt x="1499" y="377"/>
                  </a:cubicBezTo>
                  <a:cubicBezTo>
                    <a:pt x="1498" y="392"/>
                    <a:pt x="1483" y="383"/>
                    <a:pt x="1479" y="397"/>
                  </a:cubicBezTo>
                  <a:cubicBezTo>
                    <a:pt x="1478" y="398"/>
                    <a:pt x="1477" y="398"/>
                    <a:pt x="1475" y="398"/>
                  </a:cubicBezTo>
                  <a:cubicBezTo>
                    <a:pt x="1474" y="399"/>
                    <a:pt x="1473" y="399"/>
                    <a:pt x="1473" y="399"/>
                  </a:cubicBezTo>
                  <a:cubicBezTo>
                    <a:pt x="1472" y="399"/>
                    <a:pt x="1471" y="399"/>
                    <a:pt x="1470" y="400"/>
                  </a:cubicBezTo>
                  <a:cubicBezTo>
                    <a:pt x="1469" y="400"/>
                    <a:pt x="1468" y="400"/>
                    <a:pt x="1467" y="401"/>
                  </a:cubicBezTo>
                  <a:cubicBezTo>
                    <a:pt x="1466" y="401"/>
                    <a:pt x="1466" y="401"/>
                    <a:pt x="1465" y="402"/>
                  </a:cubicBezTo>
                  <a:cubicBezTo>
                    <a:pt x="1465" y="402"/>
                    <a:pt x="1465" y="402"/>
                    <a:pt x="1465" y="402"/>
                  </a:cubicBezTo>
                  <a:cubicBezTo>
                    <a:pt x="1464" y="402"/>
                    <a:pt x="1464" y="402"/>
                    <a:pt x="1464" y="402"/>
                  </a:cubicBezTo>
                  <a:cubicBezTo>
                    <a:pt x="1464" y="403"/>
                    <a:pt x="1464" y="403"/>
                    <a:pt x="1464" y="403"/>
                  </a:cubicBezTo>
                  <a:cubicBezTo>
                    <a:pt x="1463" y="403"/>
                    <a:pt x="1463" y="404"/>
                    <a:pt x="1463" y="404"/>
                  </a:cubicBezTo>
                  <a:cubicBezTo>
                    <a:pt x="1463" y="401"/>
                    <a:pt x="1464" y="397"/>
                    <a:pt x="1464" y="394"/>
                  </a:cubicBezTo>
                  <a:cubicBezTo>
                    <a:pt x="1465" y="387"/>
                    <a:pt x="1466" y="381"/>
                    <a:pt x="1468" y="375"/>
                  </a:cubicBezTo>
                  <a:cubicBezTo>
                    <a:pt x="1468" y="373"/>
                    <a:pt x="1469" y="372"/>
                    <a:pt x="1470" y="371"/>
                  </a:cubicBezTo>
                  <a:cubicBezTo>
                    <a:pt x="1470" y="370"/>
                    <a:pt x="1470" y="369"/>
                    <a:pt x="1471" y="369"/>
                  </a:cubicBezTo>
                  <a:cubicBezTo>
                    <a:pt x="1471" y="368"/>
                    <a:pt x="1471" y="367"/>
                    <a:pt x="1472" y="366"/>
                  </a:cubicBezTo>
                  <a:cubicBezTo>
                    <a:pt x="1474" y="364"/>
                    <a:pt x="1475" y="361"/>
                    <a:pt x="1477" y="359"/>
                  </a:cubicBezTo>
                  <a:cubicBezTo>
                    <a:pt x="1479" y="357"/>
                    <a:pt x="1480" y="354"/>
                    <a:pt x="1481" y="352"/>
                  </a:cubicBezTo>
                  <a:cubicBezTo>
                    <a:pt x="1482" y="352"/>
                    <a:pt x="1482" y="352"/>
                    <a:pt x="1482" y="353"/>
                  </a:cubicBezTo>
                  <a:cubicBezTo>
                    <a:pt x="1483" y="353"/>
                    <a:pt x="1483" y="353"/>
                    <a:pt x="1484" y="353"/>
                  </a:cubicBezTo>
                  <a:cubicBezTo>
                    <a:pt x="1484" y="353"/>
                    <a:pt x="1485" y="353"/>
                    <a:pt x="1485" y="353"/>
                  </a:cubicBezTo>
                  <a:cubicBezTo>
                    <a:pt x="1485" y="353"/>
                    <a:pt x="1486" y="353"/>
                    <a:pt x="1486" y="353"/>
                  </a:cubicBezTo>
                  <a:cubicBezTo>
                    <a:pt x="1486" y="353"/>
                    <a:pt x="1486" y="353"/>
                    <a:pt x="1487" y="353"/>
                  </a:cubicBezTo>
                  <a:cubicBezTo>
                    <a:pt x="1488" y="353"/>
                    <a:pt x="1489" y="353"/>
                    <a:pt x="1491" y="353"/>
                  </a:cubicBezTo>
                  <a:cubicBezTo>
                    <a:pt x="1492" y="354"/>
                    <a:pt x="1493" y="354"/>
                    <a:pt x="1495" y="354"/>
                  </a:cubicBezTo>
                  <a:cubicBezTo>
                    <a:pt x="1498" y="355"/>
                    <a:pt x="1501" y="355"/>
                    <a:pt x="1504" y="355"/>
                  </a:cubicBezTo>
                  <a:cubicBezTo>
                    <a:pt x="1506" y="356"/>
                    <a:pt x="1507" y="356"/>
                    <a:pt x="1508" y="356"/>
                  </a:cubicBezTo>
                  <a:cubicBezTo>
                    <a:pt x="1509" y="356"/>
                    <a:pt x="1510" y="357"/>
                    <a:pt x="1511" y="357"/>
                  </a:cubicBezTo>
                  <a:cubicBezTo>
                    <a:pt x="1511" y="357"/>
                    <a:pt x="1512" y="358"/>
                    <a:pt x="1512" y="358"/>
                  </a:cubicBezTo>
                  <a:cubicBezTo>
                    <a:pt x="1513" y="358"/>
                    <a:pt x="1513" y="358"/>
                    <a:pt x="1513" y="359"/>
                  </a:cubicBezTo>
                  <a:cubicBezTo>
                    <a:pt x="1514" y="359"/>
                    <a:pt x="1515" y="360"/>
                    <a:pt x="1516" y="360"/>
                  </a:cubicBezTo>
                  <a:cubicBezTo>
                    <a:pt x="1516" y="361"/>
                    <a:pt x="1516" y="361"/>
                    <a:pt x="1517" y="361"/>
                  </a:cubicBezTo>
                  <a:cubicBezTo>
                    <a:pt x="1517" y="373"/>
                    <a:pt x="1527" y="372"/>
                    <a:pt x="1535" y="379"/>
                  </a:cubicBezTo>
                  <a:cubicBezTo>
                    <a:pt x="1536" y="365"/>
                    <a:pt x="1529" y="360"/>
                    <a:pt x="1517" y="359"/>
                  </a:cubicBezTo>
                  <a:cubicBezTo>
                    <a:pt x="1517" y="359"/>
                    <a:pt x="1517" y="359"/>
                    <a:pt x="1517" y="359"/>
                  </a:cubicBezTo>
                  <a:cubicBezTo>
                    <a:pt x="1516" y="359"/>
                    <a:pt x="1515" y="358"/>
                    <a:pt x="1514" y="358"/>
                  </a:cubicBezTo>
                  <a:cubicBezTo>
                    <a:pt x="1514" y="357"/>
                    <a:pt x="1513" y="357"/>
                    <a:pt x="1513" y="357"/>
                  </a:cubicBezTo>
                  <a:cubicBezTo>
                    <a:pt x="1512" y="357"/>
                    <a:pt x="1512" y="356"/>
                    <a:pt x="1512" y="356"/>
                  </a:cubicBezTo>
                  <a:cubicBezTo>
                    <a:pt x="1511" y="356"/>
                    <a:pt x="1511" y="356"/>
                    <a:pt x="1511" y="356"/>
                  </a:cubicBezTo>
                  <a:cubicBezTo>
                    <a:pt x="1512" y="356"/>
                    <a:pt x="1513" y="356"/>
                    <a:pt x="1514" y="356"/>
                  </a:cubicBezTo>
                  <a:cubicBezTo>
                    <a:pt x="1517" y="355"/>
                    <a:pt x="1520" y="355"/>
                    <a:pt x="1522" y="354"/>
                  </a:cubicBezTo>
                  <a:cubicBezTo>
                    <a:pt x="1523" y="354"/>
                    <a:pt x="1523" y="354"/>
                    <a:pt x="1523" y="354"/>
                  </a:cubicBezTo>
                  <a:cubicBezTo>
                    <a:pt x="1524" y="354"/>
                    <a:pt x="1524" y="354"/>
                    <a:pt x="1524" y="354"/>
                  </a:cubicBezTo>
                  <a:cubicBezTo>
                    <a:pt x="1525" y="354"/>
                    <a:pt x="1525" y="353"/>
                    <a:pt x="1526" y="353"/>
                  </a:cubicBezTo>
                  <a:cubicBezTo>
                    <a:pt x="1527" y="353"/>
                    <a:pt x="1527" y="352"/>
                    <a:pt x="1528" y="352"/>
                  </a:cubicBezTo>
                  <a:cubicBezTo>
                    <a:pt x="1529" y="351"/>
                    <a:pt x="1529" y="351"/>
                    <a:pt x="1529" y="351"/>
                  </a:cubicBezTo>
                  <a:cubicBezTo>
                    <a:pt x="1530" y="351"/>
                    <a:pt x="1530" y="351"/>
                    <a:pt x="1530" y="351"/>
                  </a:cubicBezTo>
                  <a:cubicBezTo>
                    <a:pt x="1530" y="351"/>
                    <a:pt x="1529" y="351"/>
                    <a:pt x="1528" y="351"/>
                  </a:cubicBezTo>
                  <a:cubicBezTo>
                    <a:pt x="1527" y="351"/>
                    <a:pt x="1526" y="351"/>
                    <a:pt x="1525" y="351"/>
                  </a:cubicBezTo>
                  <a:cubicBezTo>
                    <a:pt x="1525" y="351"/>
                    <a:pt x="1524" y="351"/>
                    <a:pt x="1524" y="351"/>
                  </a:cubicBezTo>
                  <a:cubicBezTo>
                    <a:pt x="1523" y="351"/>
                    <a:pt x="1523" y="351"/>
                    <a:pt x="1523" y="352"/>
                  </a:cubicBezTo>
                  <a:cubicBezTo>
                    <a:pt x="1522" y="352"/>
                    <a:pt x="1522" y="352"/>
                    <a:pt x="1522" y="352"/>
                  </a:cubicBezTo>
                  <a:cubicBezTo>
                    <a:pt x="1521" y="352"/>
                    <a:pt x="1521" y="352"/>
                    <a:pt x="1520" y="352"/>
                  </a:cubicBezTo>
                  <a:cubicBezTo>
                    <a:pt x="1520" y="352"/>
                    <a:pt x="1520" y="352"/>
                    <a:pt x="1520" y="352"/>
                  </a:cubicBezTo>
                  <a:cubicBezTo>
                    <a:pt x="1521" y="352"/>
                    <a:pt x="1521" y="352"/>
                    <a:pt x="1521" y="352"/>
                  </a:cubicBezTo>
                  <a:cubicBezTo>
                    <a:pt x="1521" y="352"/>
                    <a:pt x="1521" y="352"/>
                    <a:pt x="1521" y="351"/>
                  </a:cubicBezTo>
                  <a:cubicBezTo>
                    <a:pt x="1522" y="351"/>
                    <a:pt x="1522" y="351"/>
                    <a:pt x="1523" y="350"/>
                  </a:cubicBezTo>
                  <a:cubicBezTo>
                    <a:pt x="1524" y="350"/>
                    <a:pt x="1524" y="349"/>
                    <a:pt x="1525" y="348"/>
                  </a:cubicBezTo>
                  <a:cubicBezTo>
                    <a:pt x="1525" y="348"/>
                    <a:pt x="1526" y="347"/>
                    <a:pt x="1527" y="347"/>
                  </a:cubicBezTo>
                  <a:cubicBezTo>
                    <a:pt x="1527" y="346"/>
                    <a:pt x="1528" y="346"/>
                    <a:pt x="1528" y="345"/>
                  </a:cubicBezTo>
                  <a:cubicBezTo>
                    <a:pt x="1528" y="346"/>
                    <a:pt x="1528" y="346"/>
                    <a:pt x="1528" y="346"/>
                  </a:cubicBezTo>
                  <a:cubicBezTo>
                    <a:pt x="1528" y="346"/>
                    <a:pt x="1528" y="345"/>
                    <a:pt x="1528" y="345"/>
                  </a:cubicBezTo>
                  <a:cubicBezTo>
                    <a:pt x="1528" y="345"/>
                    <a:pt x="1528" y="345"/>
                    <a:pt x="1528" y="345"/>
                  </a:cubicBezTo>
                  <a:cubicBezTo>
                    <a:pt x="1531" y="346"/>
                    <a:pt x="1538" y="343"/>
                    <a:pt x="1540" y="340"/>
                  </a:cubicBezTo>
                  <a:cubicBezTo>
                    <a:pt x="1543" y="335"/>
                    <a:pt x="1542" y="328"/>
                    <a:pt x="1542" y="322"/>
                  </a:cubicBezTo>
                  <a:cubicBezTo>
                    <a:pt x="1536" y="331"/>
                    <a:pt x="1525" y="332"/>
                    <a:pt x="1527" y="344"/>
                  </a:cubicBezTo>
                  <a:cubicBezTo>
                    <a:pt x="1527" y="344"/>
                    <a:pt x="1526" y="345"/>
                    <a:pt x="1526" y="345"/>
                  </a:cubicBezTo>
                  <a:cubicBezTo>
                    <a:pt x="1525" y="346"/>
                    <a:pt x="1524" y="347"/>
                    <a:pt x="1524" y="347"/>
                  </a:cubicBezTo>
                  <a:cubicBezTo>
                    <a:pt x="1523" y="348"/>
                    <a:pt x="1523" y="348"/>
                    <a:pt x="1522" y="349"/>
                  </a:cubicBezTo>
                  <a:cubicBezTo>
                    <a:pt x="1521" y="349"/>
                    <a:pt x="1521" y="350"/>
                    <a:pt x="1520" y="350"/>
                  </a:cubicBezTo>
                  <a:cubicBezTo>
                    <a:pt x="1520" y="350"/>
                    <a:pt x="1520" y="350"/>
                    <a:pt x="1520" y="351"/>
                  </a:cubicBezTo>
                  <a:cubicBezTo>
                    <a:pt x="1520" y="351"/>
                    <a:pt x="1520" y="351"/>
                    <a:pt x="1520" y="351"/>
                  </a:cubicBezTo>
                  <a:cubicBezTo>
                    <a:pt x="1519" y="351"/>
                    <a:pt x="1519" y="351"/>
                    <a:pt x="1519" y="351"/>
                  </a:cubicBezTo>
                  <a:cubicBezTo>
                    <a:pt x="1519" y="352"/>
                    <a:pt x="1518" y="352"/>
                    <a:pt x="1518" y="353"/>
                  </a:cubicBezTo>
                  <a:cubicBezTo>
                    <a:pt x="1518" y="353"/>
                    <a:pt x="1518" y="353"/>
                    <a:pt x="1518" y="353"/>
                  </a:cubicBezTo>
                  <a:cubicBezTo>
                    <a:pt x="1517" y="353"/>
                    <a:pt x="1515" y="353"/>
                    <a:pt x="1514" y="353"/>
                  </a:cubicBezTo>
                  <a:cubicBezTo>
                    <a:pt x="1512" y="353"/>
                    <a:pt x="1511" y="353"/>
                    <a:pt x="1509" y="353"/>
                  </a:cubicBezTo>
                  <a:cubicBezTo>
                    <a:pt x="1508" y="353"/>
                    <a:pt x="1506" y="353"/>
                    <a:pt x="1505" y="353"/>
                  </a:cubicBezTo>
                  <a:cubicBezTo>
                    <a:pt x="1501" y="353"/>
                    <a:pt x="1498" y="352"/>
                    <a:pt x="1495" y="352"/>
                  </a:cubicBezTo>
                  <a:cubicBezTo>
                    <a:pt x="1494" y="351"/>
                    <a:pt x="1492" y="351"/>
                    <a:pt x="1491" y="351"/>
                  </a:cubicBezTo>
                  <a:cubicBezTo>
                    <a:pt x="1490" y="351"/>
                    <a:pt x="1488" y="351"/>
                    <a:pt x="1487" y="351"/>
                  </a:cubicBezTo>
                  <a:cubicBezTo>
                    <a:pt x="1487" y="351"/>
                    <a:pt x="1486" y="351"/>
                    <a:pt x="1486" y="350"/>
                  </a:cubicBezTo>
                  <a:cubicBezTo>
                    <a:pt x="1486" y="350"/>
                    <a:pt x="1485" y="350"/>
                    <a:pt x="1485" y="350"/>
                  </a:cubicBezTo>
                  <a:cubicBezTo>
                    <a:pt x="1485" y="351"/>
                    <a:pt x="1484" y="351"/>
                    <a:pt x="1484" y="351"/>
                  </a:cubicBezTo>
                  <a:cubicBezTo>
                    <a:pt x="1483" y="351"/>
                    <a:pt x="1483" y="351"/>
                    <a:pt x="1482" y="351"/>
                  </a:cubicBezTo>
                  <a:cubicBezTo>
                    <a:pt x="1482" y="351"/>
                    <a:pt x="1482" y="351"/>
                    <a:pt x="1482" y="351"/>
                  </a:cubicBezTo>
                  <a:cubicBezTo>
                    <a:pt x="1484" y="348"/>
                    <a:pt x="1485" y="345"/>
                    <a:pt x="1487" y="342"/>
                  </a:cubicBezTo>
                  <a:cubicBezTo>
                    <a:pt x="1488" y="339"/>
                    <a:pt x="1489" y="336"/>
                    <a:pt x="1490" y="333"/>
                  </a:cubicBezTo>
                  <a:cubicBezTo>
                    <a:pt x="1491" y="331"/>
                    <a:pt x="1492" y="328"/>
                    <a:pt x="1493" y="325"/>
                  </a:cubicBezTo>
                  <a:cubicBezTo>
                    <a:pt x="1494" y="323"/>
                    <a:pt x="1495" y="320"/>
                    <a:pt x="1497" y="318"/>
                  </a:cubicBezTo>
                  <a:cubicBezTo>
                    <a:pt x="1497" y="318"/>
                    <a:pt x="1497" y="317"/>
                    <a:pt x="1498" y="317"/>
                  </a:cubicBezTo>
                  <a:cubicBezTo>
                    <a:pt x="1498" y="316"/>
                    <a:pt x="1498" y="316"/>
                    <a:pt x="1498" y="316"/>
                  </a:cubicBezTo>
                  <a:cubicBezTo>
                    <a:pt x="1498" y="316"/>
                    <a:pt x="1498" y="316"/>
                    <a:pt x="1498" y="316"/>
                  </a:cubicBezTo>
                  <a:cubicBezTo>
                    <a:pt x="1498" y="316"/>
                    <a:pt x="1498" y="316"/>
                    <a:pt x="1498" y="316"/>
                  </a:cubicBezTo>
                  <a:cubicBezTo>
                    <a:pt x="1498" y="316"/>
                    <a:pt x="1498" y="316"/>
                    <a:pt x="1498" y="316"/>
                  </a:cubicBezTo>
                  <a:cubicBezTo>
                    <a:pt x="1498" y="316"/>
                    <a:pt x="1498" y="316"/>
                    <a:pt x="1498" y="316"/>
                  </a:cubicBezTo>
                  <a:cubicBezTo>
                    <a:pt x="1498" y="316"/>
                    <a:pt x="1498" y="315"/>
                    <a:pt x="1499" y="315"/>
                  </a:cubicBezTo>
                  <a:cubicBezTo>
                    <a:pt x="1499" y="315"/>
                    <a:pt x="1499" y="315"/>
                    <a:pt x="1499" y="315"/>
                  </a:cubicBezTo>
                  <a:cubicBezTo>
                    <a:pt x="1499" y="314"/>
                    <a:pt x="1500" y="314"/>
                    <a:pt x="1500" y="314"/>
                  </a:cubicBezTo>
                  <a:cubicBezTo>
                    <a:pt x="1500" y="314"/>
                    <a:pt x="1501" y="313"/>
                    <a:pt x="1501" y="313"/>
                  </a:cubicBezTo>
                  <a:cubicBezTo>
                    <a:pt x="1502" y="312"/>
                    <a:pt x="1503" y="311"/>
                    <a:pt x="1504" y="311"/>
                  </a:cubicBezTo>
                  <a:cubicBezTo>
                    <a:pt x="1505" y="310"/>
                    <a:pt x="1505" y="309"/>
                    <a:pt x="1506" y="308"/>
                  </a:cubicBezTo>
                  <a:cubicBezTo>
                    <a:pt x="1508" y="307"/>
                    <a:pt x="1510" y="305"/>
                    <a:pt x="1511" y="304"/>
                  </a:cubicBezTo>
                  <a:cubicBezTo>
                    <a:pt x="1511" y="304"/>
                    <a:pt x="1511" y="304"/>
                    <a:pt x="1511" y="304"/>
                  </a:cubicBezTo>
                  <a:cubicBezTo>
                    <a:pt x="1512" y="304"/>
                    <a:pt x="1512" y="303"/>
                    <a:pt x="1512" y="303"/>
                  </a:cubicBezTo>
                  <a:cubicBezTo>
                    <a:pt x="1513" y="303"/>
                    <a:pt x="1513" y="303"/>
                    <a:pt x="1514" y="303"/>
                  </a:cubicBezTo>
                  <a:cubicBezTo>
                    <a:pt x="1514" y="302"/>
                    <a:pt x="1515" y="302"/>
                    <a:pt x="1515" y="302"/>
                  </a:cubicBezTo>
                  <a:cubicBezTo>
                    <a:pt x="1516" y="301"/>
                    <a:pt x="1517" y="301"/>
                    <a:pt x="1518" y="301"/>
                  </a:cubicBezTo>
                  <a:cubicBezTo>
                    <a:pt x="1519" y="300"/>
                    <a:pt x="1521" y="300"/>
                    <a:pt x="1522" y="300"/>
                  </a:cubicBezTo>
                  <a:cubicBezTo>
                    <a:pt x="1523" y="299"/>
                    <a:pt x="1524" y="299"/>
                    <a:pt x="1525" y="299"/>
                  </a:cubicBezTo>
                  <a:cubicBezTo>
                    <a:pt x="1526" y="299"/>
                    <a:pt x="1528" y="299"/>
                    <a:pt x="1529" y="298"/>
                  </a:cubicBezTo>
                  <a:cubicBezTo>
                    <a:pt x="1529" y="298"/>
                    <a:pt x="1529" y="298"/>
                    <a:pt x="1529" y="298"/>
                  </a:cubicBezTo>
                  <a:cubicBezTo>
                    <a:pt x="1539" y="313"/>
                    <a:pt x="1549" y="304"/>
                    <a:pt x="1556" y="292"/>
                  </a:cubicBezTo>
                  <a:cubicBezTo>
                    <a:pt x="1544" y="295"/>
                    <a:pt x="1538" y="285"/>
                    <a:pt x="1528" y="297"/>
                  </a:cubicBezTo>
                  <a:cubicBezTo>
                    <a:pt x="1527" y="297"/>
                    <a:pt x="1526" y="297"/>
                    <a:pt x="1525" y="297"/>
                  </a:cubicBezTo>
                  <a:cubicBezTo>
                    <a:pt x="1524" y="297"/>
                    <a:pt x="1523" y="297"/>
                    <a:pt x="1521" y="298"/>
                  </a:cubicBezTo>
                  <a:cubicBezTo>
                    <a:pt x="1520" y="298"/>
                    <a:pt x="1519" y="298"/>
                    <a:pt x="1518" y="299"/>
                  </a:cubicBezTo>
                  <a:cubicBezTo>
                    <a:pt x="1517" y="299"/>
                    <a:pt x="1516" y="299"/>
                    <a:pt x="1516" y="299"/>
                  </a:cubicBezTo>
                  <a:cubicBezTo>
                    <a:pt x="1517" y="298"/>
                    <a:pt x="1518" y="298"/>
                    <a:pt x="1518" y="297"/>
                  </a:cubicBezTo>
                  <a:cubicBezTo>
                    <a:pt x="1519" y="296"/>
                    <a:pt x="1520" y="294"/>
                    <a:pt x="1521" y="294"/>
                  </a:cubicBezTo>
                  <a:cubicBezTo>
                    <a:pt x="1521" y="293"/>
                    <a:pt x="1522" y="292"/>
                    <a:pt x="1522" y="291"/>
                  </a:cubicBezTo>
                  <a:cubicBezTo>
                    <a:pt x="1523" y="290"/>
                    <a:pt x="1523" y="289"/>
                    <a:pt x="1523" y="289"/>
                  </a:cubicBezTo>
                  <a:cubicBezTo>
                    <a:pt x="1523" y="289"/>
                    <a:pt x="1523" y="290"/>
                    <a:pt x="1522" y="291"/>
                  </a:cubicBezTo>
                  <a:cubicBezTo>
                    <a:pt x="1521" y="292"/>
                    <a:pt x="1521" y="292"/>
                    <a:pt x="1520" y="293"/>
                  </a:cubicBezTo>
                  <a:cubicBezTo>
                    <a:pt x="1519" y="294"/>
                    <a:pt x="1518" y="295"/>
                    <a:pt x="1517" y="296"/>
                  </a:cubicBezTo>
                  <a:cubicBezTo>
                    <a:pt x="1515" y="298"/>
                    <a:pt x="1513" y="300"/>
                    <a:pt x="1509" y="302"/>
                  </a:cubicBezTo>
                  <a:cubicBezTo>
                    <a:pt x="1508" y="303"/>
                    <a:pt x="1506" y="304"/>
                    <a:pt x="1504" y="306"/>
                  </a:cubicBezTo>
                  <a:cubicBezTo>
                    <a:pt x="1503" y="306"/>
                    <a:pt x="1502" y="307"/>
                    <a:pt x="1501" y="308"/>
                  </a:cubicBezTo>
                  <a:cubicBezTo>
                    <a:pt x="1500" y="309"/>
                    <a:pt x="1500" y="309"/>
                    <a:pt x="1499" y="310"/>
                  </a:cubicBezTo>
                  <a:cubicBezTo>
                    <a:pt x="1498" y="311"/>
                    <a:pt x="1498" y="311"/>
                    <a:pt x="1497" y="312"/>
                  </a:cubicBezTo>
                  <a:cubicBezTo>
                    <a:pt x="1497" y="312"/>
                    <a:pt x="1497" y="312"/>
                    <a:pt x="1496" y="312"/>
                  </a:cubicBezTo>
                  <a:cubicBezTo>
                    <a:pt x="1496" y="313"/>
                    <a:pt x="1496" y="313"/>
                    <a:pt x="1496" y="313"/>
                  </a:cubicBezTo>
                  <a:cubicBezTo>
                    <a:pt x="1496" y="313"/>
                    <a:pt x="1495" y="314"/>
                    <a:pt x="1495" y="314"/>
                  </a:cubicBezTo>
                  <a:cubicBezTo>
                    <a:pt x="1495" y="314"/>
                    <a:pt x="1495" y="314"/>
                    <a:pt x="1495" y="314"/>
                  </a:cubicBezTo>
                  <a:cubicBezTo>
                    <a:pt x="1495" y="314"/>
                    <a:pt x="1495" y="314"/>
                    <a:pt x="1495" y="314"/>
                  </a:cubicBezTo>
                  <a:cubicBezTo>
                    <a:pt x="1495" y="314"/>
                    <a:pt x="1495" y="314"/>
                    <a:pt x="1495" y="314"/>
                  </a:cubicBezTo>
                  <a:cubicBezTo>
                    <a:pt x="1495" y="314"/>
                    <a:pt x="1495" y="314"/>
                    <a:pt x="1495" y="314"/>
                  </a:cubicBezTo>
                  <a:cubicBezTo>
                    <a:pt x="1495" y="315"/>
                    <a:pt x="1495" y="315"/>
                    <a:pt x="1495" y="315"/>
                  </a:cubicBezTo>
                  <a:cubicBezTo>
                    <a:pt x="1494" y="315"/>
                    <a:pt x="1494" y="316"/>
                    <a:pt x="1493" y="316"/>
                  </a:cubicBezTo>
                  <a:cubicBezTo>
                    <a:pt x="1493" y="317"/>
                    <a:pt x="1493" y="318"/>
                    <a:pt x="1492" y="319"/>
                  </a:cubicBezTo>
                  <a:cubicBezTo>
                    <a:pt x="1492" y="318"/>
                    <a:pt x="1492" y="318"/>
                    <a:pt x="1492" y="318"/>
                  </a:cubicBezTo>
                  <a:cubicBezTo>
                    <a:pt x="1492" y="317"/>
                    <a:pt x="1492" y="316"/>
                    <a:pt x="1491" y="314"/>
                  </a:cubicBezTo>
                  <a:cubicBezTo>
                    <a:pt x="1491" y="314"/>
                    <a:pt x="1491" y="313"/>
                    <a:pt x="1491" y="313"/>
                  </a:cubicBezTo>
                  <a:cubicBezTo>
                    <a:pt x="1491" y="313"/>
                    <a:pt x="1491" y="312"/>
                    <a:pt x="1491" y="312"/>
                  </a:cubicBezTo>
                  <a:cubicBezTo>
                    <a:pt x="1490" y="311"/>
                    <a:pt x="1490" y="311"/>
                    <a:pt x="1490" y="311"/>
                  </a:cubicBezTo>
                  <a:cubicBezTo>
                    <a:pt x="1490" y="310"/>
                    <a:pt x="1489" y="310"/>
                    <a:pt x="1489" y="309"/>
                  </a:cubicBezTo>
                  <a:cubicBezTo>
                    <a:pt x="1489" y="309"/>
                    <a:pt x="1488" y="308"/>
                    <a:pt x="1487" y="307"/>
                  </a:cubicBezTo>
                  <a:cubicBezTo>
                    <a:pt x="1487" y="307"/>
                    <a:pt x="1487" y="307"/>
                    <a:pt x="1486" y="306"/>
                  </a:cubicBezTo>
                  <a:cubicBezTo>
                    <a:pt x="1486" y="306"/>
                    <a:pt x="1486" y="306"/>
                    <a:pt x="1486" y="306"/>
                  </a:cubicBezTo>
                  <a:cubicBezTo>
                    <a:pt x="1485" y="306"/>
                    <a:pt x="1485" y="306"/>
                    <a:pt x="1485" y="306"/>
                  </a:cubicBezTo>
                  <a:cubicBezTo>
                    <a:pt x="1485" y="305"/>
                    <a:pt x="1484" y="305"/>
                    <a:pt x="1484" y="305"/>
                  </a:cubicBezTo>
                  <a:cubicBezTo>
                    <a:pt x="1482" y="304"/>
                    <a:pt x="1480" y="303"/>
                    <a:pt x="1478" y="302"/>
                  </a:cubicBezTo>
                  <a:cubicBezTo>
                    <a:pt x="1477" y="302"/>
                    <a:pt x="1476" y="302"/>
                    <a:pt x="1475" y="301"/>
                  </a:cubicBezTo>
                  <a:cubicBezTo>
                    <a:pt x="1475" y="301"/>
                    <a:pt x="1474" y="300"/>
                    <a:pt x="1474" y="300"/>
                  </a:cubicBezTo>
                  <a:cubicBezTo>
                    <a:pt x="1473" y="300"/>
                    <a:pt x="1473" y="300"/>
                    <a:pt x="1473" y="300"/>
                  </a:cubicBezTo>
                  <a:cubicBezTo>
                    <a:pt x="1473" y="300"/>
                    <a:pt x="1473" y="299"/>
                    <a:pt x="1473" y="299"/>
                  </a:cubicBezTo>
                  <a:cubicBezTo>
                    <a:pt x="1473" y="299"/>
                    <a:pt x="1473" y="299"/>
                    <a:pt x="1473" y="299"/>
                  </a:cubicBezTo>
                  <a:cubicBezTo>
                    <a:pt x="1473" y="299"/>
                    <a:pt x="1473" y="299"/>
                    <a:pt x="1473" y="299"/>
                  </a:cubicBezTo>
                  <a:cubicBezTo>
                    <a:pt x="1471" y="297"/>
                    <a:pt x="1471" y="295"/>
                    <a:pt x="1470" y="292"/>
                  </a:cubicBezTo>
                  <a:cubicBezTo>
                    <a:pt x="1469" y="290"/>
                    <a:pt x="1469" y="288"/>
                    <a:pt x="1468" y="285"/>
                  </a:cubicBezTo>
                  <a:cubicBezTo>
                    <a:pt x="1468" y="283"/>
                    <a:pt x="1467" y="280"/>
                    <a:pt x="1466" y="278"/>
                  </a:cubicBezTo>
                  <a:cubicBezTo>
                    <a:pt x="1465" y="277"/>
                    <a:pt x="1465" y="275"/>
                    <a:pt x="1464" y="274"/>
                  </a:cubicBezTo>
                  <a:cubicBezTo>
                    <a:pt x="1464" y="273"/>
                    <a:pt x="1464" y="273"/>
                    <a:pt x="1464" y="273"/>
                  </a:cubicBezTo>
                  <a:cubicBezTo>
                    <a:pt x="1464" y="273"/>
                    <a:pt x="1465" y="272"/>
                    <a:pt x="1465" y="272"/>
                  </a:cubicBezTo>
                  <a:cubicBezTo>
                    <a:pt x="1465" y="272"/>
                    <a:pt x="1465" y="272"/>
                    <a:pt x="1465" y="271"/>
                  </a:cubicBezTo>
                  <a:cubicBezTo>
                    <a:pt x="1465" y="271"/>
                    <a:pt x="1465" y="271"/>
                    <a:pt x="1465" y="271"/>
                  </a:cubicBezTo>
                  <a:cubicBezTo>
                    <a:pt x="1465" y="271"/>
                    <a:pt x="1465" y="270"/>
                    <a:pt x="1465" y="270"/>
                  </a:cubicBezTo>
                  <a:cubicBezTo>
                    <a:pt x="1465" y="269"/>
                    <a:pt x="1465" y="269"/>
                    <a:pt x="1465" y="269"/>
                  </a:cubicBezTo>
                  <a:cubicBezTo>
                    <a:pt x="1465" y="268"/>
                    <a:pt x="1465" y="268"/>
                    <a:pt x="1465" y="267"/>
                  </a:cubicBezTo>
                  <a:cubicBezTo>
                    <a:pt x="1465" y="267"/>
                    <a:pt x="1465" y="266"/>
                    <a:pt x="1465" y="266"/>
                  </a:cubicBezTo>
                  <a:cubicBezTo>
                    <a:pt x="1465" y="265"/>
                    <a:pt x="1465" y="264"/>
                    <a:pt x="1465" y="263"/>
                  </a:cubicBezTo>
                  <a:cubicBezTo>
                    <a:pt x="1466" y="262"/>
                    <a:pt x="1466" y="261"/>
                    <a:pt x="1466" y="260"/>
                  </a:cubicBezTo>
                  <a:cubicBezTo>
                    <a:pt x="1467" y="259"/>
                    <a:pt x="1467" y="258"/>
                    <a:pt x="1467" y="258"/>
                  </a:cubicBezTo>
                  <a:cubicBezTo>
                    <a:pt x="1467" y="257"/>
                    <a:pt x="1467" y="257"/>
                    <a:pt x="1467" y="257"/>
                  </a:cubicBezTo>
                  <a:cubicBezTo>
                    <a:pt x="1467" y="258"/>
                    <a:pt x="1467" y="259"/>
                    <a:pt x="1467" y="260"/>
                  </a:cubicBezTo>
                  <a:cubicBezTo>
                    <a:pt x="1482" y="262"/>
                    <a:pt x="1482" y="241"/>
                    <a:pt x="1479" y="231"/>
                  </a:cubicBezTo>
                  <a:cubicBezTo>
                    <a:pt x="1475" y="237"/>
                    <a:pt x="1453" y="251"/>
                    <a:pt x="1465" y="259"/>
                  </a:cubicBezTo>
                  <a:cubicBezTo>
                    <a:pt x="1465" y="259"/>
                    <a:pt x="1465" y="260"/>
                    <a:pt x="1465" y="260"/>
                  </a:cubicBezTo>
                  <a:cubicBezTo>
                    <a:pt x="1464" y="261"/>
                    <a:pt x="1464" y="262"/>
                    <a:pt x="1464" y="263"/>
                  </a:cubicBezTo>
                  <a:cubicBezTo>
                    <a:pt x="1464" y="264"/>
                    <a:pt x="1463" y="265"/>
                    <a:pt x="1463" y="266"/>
                  </a:cubicBezTo>
                  <a:cubicBezTo>
                    <a:pt x="1463" y="266"/>
                    <a:pt x="1463" y="267"/>
                    <a:pt x="1463" y="267"/>
                  </a:cubicBezTo>
                  <a:cubicBezTo>
                    <a:pt x="1463" y="268"/>
                    <a:pt x="1463" y="268"/>
                    <a:pt x="1463" y="268"/>
                  </a:cubicBezTo>
                  <a:cubicBezTo>
                    <a:pt x="1463" y="269"/>
                    <a:pt x="1463" y="269"/>
                    <a:pt x="1463" y="270"/>
                  </a:cubicBezTo>
                  <a:cubicBezTo>
                    <a:pt x="1463" y="270"/>
                    <a:pt x="1463" y="270"/>
                    <a:pt x="1463" y="270"/>
                  </a:cubicBezTo>
                  <a:cubicBezTo>
                    <a:pt x="1462" y="269"/>
                    <a:pt x="1462" y="268"/>
                    <a:pt x="1461" y="266"/>
                  </a:cubicBezTo>
                  <a:cubicBezTo>
                    <a:pt x="1461" y="266"/>
                    <a:pt x="1461" y="265"/>
                    <a:pt x="1461" y="265"/>
                  </a:cubicBezTo>
                  <a:cubicBezTo>
                    <a:pt x="1461" y="265"/>
                    <a:pt x="1460" y="264"/>
                    <a:pt x="1460" y="264"/>
                  </a:cubicBezTo>
                  <a:cubicBezTo>
                    <a:pt x="1460" y="263"/>
                    <a:pt x="1459" y="262"/>
                    <a:pt x="1459" y="262"/>
                  </a:cubicBezTo>
                  <a:cubicBezTo>
                    <a:pt x="1458" y="260"/>
                    <a:pt x="1458" y="259"/>
                    <a:pt x="1457" y="258"/>
                  </a:cubicBezTo>
                  <a:cubicBezTo>
                    <a:pt x="1457" y="258"/>
                    <a:pt x="1457" y="257"/>
                    <a:pt x="1456" y="257"/>
                  </a:cubicBezTo>
                  <a:cubicBezTo>
                    <a:pt x="1456" y="257"/>
                    <a:pt x="1456"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5" y="258"/>
                    <a:pt x="1455" y="258"/>
                    <a:pt x="1455" y="258"/>
                  </a:cubicBezTo>
                  <a:cubicBezTo>
                    <a:pt x="1455" y="258"/>
                    <a:pt x="1455" y="258"/>
                    <a:pt x="1455" y="258"/>
                  </a:cubicBezTo>
                  <a:cubicBezTo>
                    <a:pt x="1455" y="258"/>
                    <a:pt x="1455" y="258"/>
                    <a:pt x="1455" y="258"/>
                  </a:cubicBezTo>
                  <a:cubicBezTo>
                    <a:pt x="1455" y="258"/>
                    <a:pt x="1455"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5" y="257"/>
                    <a:pt x="1455" y="257"/>
                    <a:pt x="1455" y="257"/>
                  </a:cubicBezTo>
                  <a:cubicBezTo>
                    <a:pt x="1456" y="257"/>
                    <a:pt x="1456" y="257"/>
                    <a:pt x="1456" y="257"/>
                  </a:cubicBezTo>
                  <a:cubicBezTo>
                    <a:pt x="1456" y="258"/>
                    <a:pt x="1456" y="258"/>
                    <a:pt x="1456" y="259"/>
                  </a:cubicBezTo>
                  <a:cubicBezTo>
                    <a:pt x="1457" y="260"/>
                    <a:pt x="1457" y="261"/>
                    <a:pt x="1457" y="262"/>
                  </a:cubicBezTo>
                  <a:cubicBezTo>
                    <a:pt x="1457" y="263"/>
                    <a:pt x="1458" y="264"/>
                    <a:pt x="1458" y="265"/>
                  </a:cubicBezTo>
                  <a:cubicBezTo>
                    <a:pt x="1458" y="265"/>
                    <a:pt x="1458" y="266"/>
                    <a:pt x="1458" y="266"/>
                  </a:cubicBezTo>
                  <a:cubicBezTo>
                    <a:pt x="1459" y="266"/>
                    <a:pt x="1459" y="267"/>
                    <a:pt x="1459" y="267"/>
                  </a:cubicBezTo>
                  <a:cubicBezTo>
                    <a:pt x="1460" y="271"/>
                    <a:pt x="1462" y="275"/>
                    <a:pt x="1464" y="279"/>
                  </a:cubicBezTo>
                  <a:cubicBezTo>
                    <a:pt x="1464" y="281"/>
                    <a:pt x="1465" y="284"/>
                    <a:pt x="1466" y="286"/>
                  </a:cubicBezTo>
                  <a:cubicBezTo>
                    <a:pt x="1466" y="287"/>
                    <a:pt x="1466" y="287"/>
                    <a:pt x="1466" y="288"/>
                  </a:cubicBezTo>
                  <a:cubicBezTo>
                    <a:pt x="1466" y="288"/>
                    <a:pt x="1466" y="288"/>
                    <a:pt x="1466" y="288"/>
                  </a:cubicBezTo>
                  <a:cubicBezTo>
                    <a:pt x="1465" y="287"/>
                    <a:pt x="1465" y="287"/>
                    <a:pt x="1464" y="286"/>
                  </a:cubicBezTo>
                  <a:cubicBezTo>
                    <a:pt x="1464" y="286"/>
                    <a:pt x="1463" y="285"/>
                    <a:pt x="1462" y="285"/>
                  </a:cubicBezTo>
                  <a:cubicBezTo>
                    <a:pt x="1462" y="284"/>
                    <a:pt x="1461" y="284"/>
                    <a:pt x="1460" y="283"/>
                  </a:cubicBezTo>
                  <a:cubicBezTo>
                    <a:pt x="1460" y="283"/>
                    <a:pt x="1460" y="283"/>
                    <a:pt x="1460" y="283"/>
                  </a:cubicBezTo>
                  <a:cubicBezTo>
                    <a:pt x="1460" y="283"/>
                    <a:pt x="1460" y="283"/>
                    <a:pt x="1460" y="283"/>
                  </a:cubicBezTo>
                  <a:cubicBezTo>
                    <a:pt x="1454" y="273"/>
                    <a:pt x="1444" y="272"/>
                    <a:pt x="1433" y="272"/>
                  </a:cubicBezTo>
                  <a:cubicBezTo>
                    <a:pt x="1437" y="282"/>
                    <a:pt x="1447" y="284"/>
                    <a:pt x="1457" y="284"/>
                  </a:cubicBezTo>
                  <a:cubicBezTo>
                    <a:pt x="1458" y="284"/>
                    <a:pt x="1459" y="285"/>
                    <a:pt x="1459" y="285"/>
                  </a:cubicBezTo>
                  <a:cubicBezTo>
                    <a:pt x="1460" y="286"/>
                    <a:pt x="1460" y="286"/>
                    <a:pt x="1461" y="286"/>
                  </a:cubicBezTo>
                  <a:cubicBezTo>
                    <a:pt x="1462" y="287"/>
                    <a:pt x="1462" y="287"/>
                    <a:pt x="1463" y="288"/>
                  </a:cubicBezTo>
                  <a:cubicBezTo>
                    <a:pt x="1463" y="288"/>
                    <a:pt x="1464" y="289"/>
                    <a:pt x="1465" y="289"/>
                  </a:cubicBezTo>
                  <a:cubicBezTo>
                    <a:pt x="1465" y="290"/>
                    <a:pt x="1465" y="290"/>
                    <a:pt x="1466" y="291"/>
                  </a:cubicBezTo>
                  <a:cubicBezTo>
                    <a:pt x="1466" y="291"/>
                    <a:pt x="1466" y="291"/>
                    <a:pt x="1466" y="291"/>
                  </a:cubicBezTo>
                  <a:cubicBezTo>
                    <a:pt x="1466" y="291"/>
                    <a:pt x="1466" y="291"/>
                    <a:pt x="1467" y="291"/>
                  </a:cubicBezTo>
                  <a:cubicBezTo>
                    <a:pt x="1467" y="291"/>
                    <a:pt x="1467" y="291"/>
                    <a:pt x="1467" y="291"/>
                  </a:cubicBezTo>
                  <a:cubicBezTo>
                    <a:pt x="1467" y="292"/>
                    <a:pt x="1467" y="293"/>
                    <a:pt x="1468" y="293"/>
                  </a:cubicBezTo>
                  <a:cubicBezTo>
                    <a:pt x="1468" y="295"/>
                    <a:pt x="1469" y="298"/>
                    <a:pt x="1471" y="300"/>
                  </a:cubicBezTo>
                  <a:cubicBezTo>
                    <a:pt x="1471" y="300"/>
                    <a:pt x="1471" y="301"/>
                    <a:pt x="1471" y="301"/>
                  </a:cubicBezTo>
                  <a:cubicBezTo>
                    <a:pt x="1471" y="301"/>
                    <a:pt x="1471" y="301"/>
                    <a:pt x="1471" y="301"/>
                  </a:cubicBezTo>
                  <a:cubicBezTo>
                    <a:pt x="1471" y="301"/>
                    <a:pt x="1472" y="301"/>
                    <a:pt x="1472" y="301"/>
                  </a:cubicBezTo>
                  <a:cubicBezTo>
                    <a:pt x="1472" y="302"/>
                    <a:pt x="1472" y="302"/>
                    <a:pt x="1472" y="302"/>
                  </a:cubicBezTo>
                  <a:cubicBezTo>
                    <a:pt x="1472" y="302"/>
                    <a:pt x="1473" y="303"/>
                    <a:pt x="1474" y="303"/>
                  </a:cubicBezTo>
                  <a:cubicBezTo>
                    <a:pt x="1475" y="304"/>
                    <a:pt x="1476" y="304"/>
                    <a:pt x="1477" y="305"/>
                  </a:cubicBezTo>
                  <a:cubicBezTo>
                    <a:pt x="1479" y="306"/>
                    <a:pt x="1481" y="306"/>
                    <a:pt x="1483" y="307"/>
                  </a:cubicBezTo>
                  <a:cubicBezTo>
                    <a:pt x="1483" y="307"/>
                    <a:pt x="1483" y="308"/>
                    <a:pt x="1484" y="308"/>
                  </a:cubicBezTo>
                  <a:cubicBezTo>
                    <a:pt x="1484" y="308"/>
                    <a:pt x="1484" y="308"/>
                    <a:pt x="1484" y="308"/>
                  </a:cubicBezTo>
                  <a:cubicBezTo>
                    <a:pt x="1484" y="308"/>
                    <a:pt x="1485" y="308"/>
                    <a:pt x="1485" y="308"/>
                  </a:cubicBezTo>
                  <a:cubicBezTo>
                    <a:pt x="1485" y="309"/>
                    <a:pt x="1485" y="309"/>
                    <a:pt x="1485" y="309"/>
                  </a:cubicBezTo>
                  <a:cubicBezTo>
                    <a:pt x="1486" y="310"/>
                    <a:pt x="1487" y="310"/>
                    <a:pt x="1487" y="311"/>
                  </a:cubicBezTo>
                  <a:cubicBezTo>
                    <a:pt x="1488" y="312"/>
                    <a:pt x="1488" y="312"/>
                    <a:pt x="1488" y="313"/>
                  </a:cubicBezTo>
                  <a:cubicBezTo>
                    <a:pt x="1489" y="313"/>
                    <a:pt x="1489" y="314"/>
                    <a:pt x="1489" y="314"/>
                  </a:cubicBezTo>
                  <a:cubicBezTo>
                    <a:pt x="1489" y="314"/>
                    <a:pt x="1489" y="315"/>
                    <a:pt x="1490" y="315"/>
                  </a:cubicBezTo>
                  <a:cubicBezTo>
                    <a:pt x="1490" y="316"/>
                    <a:pt x="1491" y="317"/>
                    <a:pt x="1491" y="318"/>
                  </a:cubicBezTo>
                  <a:cubicBezTo>
                    <a:pt x="1492" y="319"/>
                    <a:pt x="1492" y="319"/>
                    <a:pt x="1492" y="320"/>
                  </a:cubicBezTo>
                  <a:cubicBezTo>
                    <a:pt x="1491" y="321"/>
                    <a:pt x="1490" y="323"/>
                    <a:pt x="1490" y="324"/>
                  </a:cubicBezTo>
                  <a:cubicBezTo>
                    <a:pt x="1489" y="327"/>
                    <a:pt x="1488" y="330"/>
                    <a:pt x="1487" y="332"/>
                  </a:cubicBezTo>
                  <a:cubicBezTo>
                    <a:pt x="1486" y="335"/>
                    <a:pt x="1485" y="338"/>
                    <a:pt x="1484" y="340"/>
                  </a:cubicBezTo>
                  <a:cubicBezTo>
                    <a:pt x="1481" y="346"/>
                    <a:pt x="1478" y="351"/>
                    <a:pt x="1474" y="357"/>
                  </a:cubicBezTo>
                  <a:cubicBezTo>
                    <a:pt x="1473" y="359"/>
                    <a:pt x="1471" y="362"/>
                    <a:pt x="1469" y="365"/>
                  </a:cubicBezTo>
                  <a:cubicBezTo>
                    <a:pt x="1468" y="365"/>
                    <a:pt x="1468" y="366"/>
                    <a:pt x="1468" y="367"/>
                  </a:cubicBezTo>
                  <a:cubicBezTo>
                    <a:pt x="1467" y="368"/>
                    <a:pt x="1467" y="368"/>
                    <a:pt x="1466" y="369"/>
                  </a:cubicBezTo>
                  <a:cubicBezTo>
                    <a:pt x="1466" y="371"/>
                    <a:pt x="1465" y="372"/>
                    <a:pt x="1464" y="374"/>
                  </a:cubicBezTo>
                  <a:cubicBezTo>
                    <a:pt x="1463" y="377"/>
                    <a:pt x="1463" y="380"/>
                    <a:pt x="1462" y="384"/>
                  </a:cubicBezTo>
                  <a:cubicBezTo>
                    <a:pt x="1462" y="386"/>
                    <a:pt x="1461" y="388"/>
                    <a:pt x="1461" y="390"/>
                  </a:cubicBezTo>
                  <a:cubicBezTo>
                    <a:pt x="1461" y="389"/>
                    <a:pt x="1461" y="389"/>
                    <a:pt x="1461" y="387"/>
                  </a:cubicBezTo>
                  <a:cubicBezTo>
                    <a:pt x="1461" y="387"/>
                    <a:pt x="1461" y="387"/>
                    <a:pt x="1461" y="386"/>
                  </a:cubicBezTo>
                  <a:cubicBezTo>
                    <a:pt x="1461" y="386"/>
                    <a:pt x="1461" y="385"/>
                    <a:pt x="1461" y="385"/>
                  </a:cubicBezTo>
                  <a:cubicBezTo>
                    <a:pt x="1460" y="384"/>
                    <a:pt x="1460" y="384"/>
                    <a:pt x="1460" y="383"/>
                  </a:cubicBezTo>
                  <a:cubicBezTo>
                    <a:pt x="1460" y="383"/>
                    <a:pt x="1460" y="382"/>
                    <a:pt x="1459" y="382"/>
                  </a:cubicBezTo>
                  <a:cubicBezTo>
                    <a:pt x="1458" y="380"/>
                    <a:pt x="1457" y="377"/>
                    <a:pt x="1455" y="376"/>
                  </a:cubicBezTo>
                  <a:cubicBezTo>
                    <a:pt x="1455" y="376"/>
                    <a:pt x="1455" y="375"/>
                    <a:pt x="1454" y="375"/>
                  </a:cubicBezTo>
                  <a:cubicBezTo>
                    <a:pt x="1454" y="375"/>
                    <a:pt x="1454" y="375"/>
                    <a:pt x="1453" y="375"/>
                  </a:cubicBezTo>
                  <a:cubicBezTo>
                    <a:pt x="1453" y="374"/>
                    <a:pt x="1453" y="374"/>
                    <a:pt x="1453" y="374"/>
                  </a:cubicBezTo>
                  <a:cubicBezTo>
                    <a:pt x="1453" y="374"/>
                    <a:pt x="1453" y="374"/>
                    <a:pt x="1453" y="374"/>
                  </a:cubicBezTo>
                  <a:cubicBezTo>
                    <a:pt x="1452" y="374"/>
                    <a:pt x="1452" y="374"/>
                    <a:pt x="1452" y="374"/>
                  </a:cubicBezTo>
                  <a:cubicBezTo>
                    <a:pt x="1450" y="373"/>
                    <a:pt x="1449" y="373"/>
                    <a:pt x="1448" y="372"/>
                  </a:cubicBezTo>
                  <a:cubicBezTo>
                    <a:pt x="1447" y="372"/>
                    <a:pt x="1446" y="372"/>
                    <a:pt x="1446" y="372"/>
                  </a:cubicBezTo>
                  <a:cubicBezTo>
                    <a:pt x="1445" y="372"/>
                    <a:pt x="1445" y="372"/>
                    <a:pt x="1444" y="371"/>
                  </a:cubicBezTo>
                  <a:cubicBezTo>
                    <a:pt x="1443" y="371"/>
                    <a:pt x="1443" y="371"/>
                    <a:pt x="1442" y="371"/>
                  </a:cubicBezTo>
                  <a:cubicBezTo>
                    <a:pt x="1441" y="370"/>
                    <a:pt x="1441" y="370"/>
                    <a:pt x="1440" y="370"/>
                  </a:cubicBezTo>
                  <a:cubicBezTo>
                    <a:pt x="1440" y="370"/>
                    <a:pt x="1439" y="370"/>
                    <a:pt x="1439" y="369"/>
                  </a:cubicBezTo>
                  <a:cubicBezTo>
                    <a:pt x="1439" y="369"/>
                    <a:pt x="1439" y="369"/>
                    <a:pt x="1439" y="369"/>
                  </a:cubicBezTo>
                  <a:cubicBezTo>
                    <a:pt x="1439" y="369"/>
                    <a:pt x="1439" y="369"/>
                    <a:pt x="1439" y="368"/>
                  </a:cubicBezTo>
                  <a:cubicBezTo>
                    <a:pt x="1439" y="368"/>
                    <a:pt x="1439" y="368"/>
                    <a:pt x="1439" y="368"/>
                  </a:cubicBezTo>
                  <a:cubicBezTo>
                    <a:pt x="1439" y="368"/>
                    <a:pt x="1438" y="367"/>
                    <a:pt x="1438" y="367"/>
                  </a:cubicBezTo>
                  <a:cubicBezTo>
                    <a:pt x="1438" y="367"/>
                    <a:pt x="1438" y="367"/>
                    <a:pt x="1438" y="366"/>
                  </a:cubicBezTo>
                  <a:cubicBezTo>
                    <a:pt x="1438" y="366"/>
                    <a:pt x="1438" y="366"/>
                    <a:pt x="1438" y="365"/>
                  </a:cubicBezTo>
                  <a:cubicBezTo>
                    <a:pt x="1438" y="365"/>
                    <a:pt x="1438" y="365"/>
                    <a:pt x="1438" y="365"/>
                  </a:cubicBezTo>
                  <a:cubicBezTo>
                    <a:pt x="1438" y="365"/>
                    <a:pt x="1438" y="364"/>
                    <a:pt x="1438" y="364"/>
                  </a:cubicBezTo>
                  <a:cubicBezTo>
                    <a:pt x="1438" y="364"/>
                    <a:pt x="1437" y="363"/>
                    <a:pt x="1437" y="363"/>
                  </a:cubicBezTo>
                  <a:cubicBezTo>
                    <a:pt x="1437" y="362"/>
                    <a:pt x="1437" y="361"/>
                    <a:pt x="1437" y="360"/>
                  </a:cubicBezTo>
                  <a:cubicBezTo>
                    <a:pt x="1437" y="359"/>
                    <a:pt x="1437" y="359"/>
                    <a:pt x="1437" y="358"/>
                  </a:cubicBezTo>
                  <a:cubicBezTo>
                    <a:pt x="1437" y="358"/>
                    <a:pt x="1437" y="358"/>
                    <a:pt x="1437" y="357"/>
                  </a:cubicBezTo>
                  <a:cubicBezTo>
                    <a:pt x="1437" y="358"/>
                    <a:pt x="1438" y="358"/>
                    <a:pt x="1438" y="358"/>
                  </a:cubicBezTo>
                  <a:cubicBezTo>
                    <a:pt x="1438" y="357"/>
                    <a:pt x="1438" y="357"/>
                    <a:pt x="1438" y="356"/>
                  </a:cubicBezTo>
                  <a:cubicBezTo>
                    <a:pt x="1439" y="357"/>
                    <a:pt x="1439" y="357"/>
                    <a:pt x="1439" y="357"/>
                  </a:cubicBezTo>
                  <a:cubicBezTo>
                    <a:pt x="1453" y="355"/>
                    <a:pt x="1444" y="341"/>
                    <a:pt x="1445" y="334"/>
                  </a:cubicBezTo>
                  <a:cubicBezTo>
                    <a:pt x="1440" y="338"/>
                    <a:pt x="1428" y="350"/>
                    <a:pt x="1436" y="357"/>
                  </a:cubicBezTo>
                  <a:cubicBezTo>
                    <a:pt x="1436" y="357"/>
                    <a:pt x="1436" y="357"/>
                    <a:pt x="1436" y="358"/>
                  </a:cubicBezTo>
                  <a:cubicBezTo>
                    <a:pt x="1436" y="359"/>
                    <a:pt x="1436" y="359"/>
                    <a:pt x="1436" y="360"/>
                  </a:cubicBezTo>
                  <a:cubicBezTo>
                    <a:pt x="1436" y="361"/>
                    <a:pt x="1436" y="362"/>
                    <a:pt x="1436" y="363"/>
                  </a:cubicBezTo>
                  <a:cubicBezTo>
                    <a:pt x="1436" y="364"/>
                    <a:pt x="1436" y="364"/>
                    <a:pt x="1436" y="364"/>
                  </a:cubicBezTo>
                  <a:cubicBezTo>
                    <a:pt x="1436" y="365"/>
                    <a:pt x="1436" y="365"/>
                    <a:pt x="1436" y="365"/>
                  </a:cubicBezTo>
                  <a:cubicBezTo>
                    <a:pt x="1436" y="365"/>
                    <a:pt x="1437" y="365"/>
                    <a:pt x="1437" y="366"/>
                  </a:cubicBezTo>
                  <a:cubicBezTo>
                    <a:pt x="1437" y="366"/>
                    <a:pt x="1437" y="366"/>
                    <a:pt x="1437" y="367"/>
                  </a:cubicBezTo>
                  <a:cubicBezTo>
                    <a:pt x="1437" y="367"/>
                    <a:pt x="1437" y="367"/>
                    <a:pt x="1437" y="368"/>
                  </a:cubicBezTo>
                  <a:cubicBezTo>
                    <a:pt x="1437" y="368"/>
                    <a:pt x="1437" y="368"/>
                    <a:pt x="1437" y="368"/>
                  </a:cubicBezTo>
                  <a:cubicBezTo>
                    <a:pt x="1437" y="368"/>
                    <a:pt x="1437" y="369"/>
                    <a:pt x="1438" y="369"/>
                  </a:cubicBezTo>
                  <a:cubicBezTo>
                    <a:pt x="1436" y="368"/>
                    <a:pt x="1434" y="367"/>
                    <a:pt x="1433" y="366"/>
                  </a:cubicBezTo>
                  <a:cubicBezTo>
                    <a:pt x="1433" y="366"/>
                    <a:pt x="1432" y="366"/>
                    <a:pt x="1432" y="365"/>
                  </a:cubicBezTo>
                  <a:cubicBezTo>
                    <a:pt x="1431" y="365"/>
                    <a:pt x="1431" y="365"/>
                    <a:pt x="1431" y="365"/>
                  </a:cubicBezTo>
                  <a:cubicBezTo>
                    <a:pt x="1431" y="364"/>
                    <a:pt x="1430" y="364"/>
                    <a:pt x="1430" y="364"/>
                  </a:cubicBezTo>
                  <a:cubicBezTo>
                    <a:pt x="1429" y="363"/>
                    <a:pt x="1429" y="363"/>
                    <a:pt x="1428" y="362"/>
                  </a:cubicBezTo>
                  <a:cubicBezTo>
                    <a:pt x="1428" y="362"/>
                    <a:pt x="1427" y="361"/>
                    <a:pt x="1427" y="361"/>
                  </a:cubicBezTo>
                  <a:cubicBezTo>
                    <a:pt x="1425" y="359"/>
                    <a:pt x="1423" y="357"/>
                    <a:pt x="1421" y="355"/>
                  </a:cubicBezTo>
                  <a:cubicBezTo>
                    <a:pt x="1421" y="354"/>
                    <a:pt x="1420" y="353"/>
                    <a:pt x="1419" y="353"/>
                  </a:cubicBezTo>
                  <a:cubicBezTo>
                    <a:pt x="1420" y="353"/>
                    <a:pt x="1420" y="353"/>
                    <a:pt x="1420" y="353"/>
                  </a:cubicBezTo>
                  <a:cubicBezTo>
                    <a:pt x="1420" y="353"/>
                    <a:pt x="1419" y="352"/>
                    <a:pt x="1419" y="352"/>
                  </a:cubicBezTo>
                  <a:cubicBezTo>
                    <a:pt x="1419" y="351"/>
                    <a:pt x="1418" y="351"/>
                    <a:pt x="1418" y="351"/>
                  </a:cubicBezTo>
                  <a:cubicBezTo>
                    <a:pt x="1418" y="350"/>
                    <a:pt x="1418" y="350"/>
                    <a:pt x="1418" y="350"/>
                  </a:cubicBezTo>
                  <a:cubicBezTo>
                    <a:pt x="1418" y="349"/>
                    <a:pt x="1417" y="349"/>
                    <a:pt x="1417" y="349"/>
                  </a:cubicBezTo>
                  <a:cubicBezTo>
                    <a:pt x="1417" y="348"/>
                    <a:pt x="1416" y="347"/>
                    <a:pt x="1416" y="346"/>
                  </a:cubicBezTo>
                  <a:cubicBezTo>
                    <a:pt x="1415" y="345"/>
                    <a:pt x="1415" y="345"/>
                    <a:pt x="1415" y="344"/>
                  </a:cubicBezTo>
                  <a:cubicBezTo>
                    <a:pt x="1415" y="344"/>
                    <a:pt x="1415" y="344"/>
                    <a:pt x="1415" y="344"/>
                  </a:cubicBezTo>
                  <a:cubicBezTo>
                    <a:pt x="1415" y="343"/>
                    <a:pt x="1414" y="343"/>
                    <a:pt x="1414" y="343"/>
                  </a:cubicBezTo>
                  <a:cubicBezTo>
                    <a:pt x="1414" y="341"/>
                    <a:pt x="1413" y="339"/>
                    <a:pt x="1412" y="338"/>
                  </a:cubicBezTo>
                  <a:cubicBezTo>
                    <a:pt x="1412" y="337"/>
                    <a:pt x="1412" y="336"/>
                    <a:pt x="1412" y="335"/>
                  </a:cubicBezTo>
                  <a:cubicBezTo>
                    <a:pt x="1411" y="335"/>
                    <a:pt x="1411" y="334"/>
                    <a:pt x="1411" y="334"/>
                  </a:cubicBezTo>
                  <a:cubicBezTo>
                    <a:pt x="1410" y="331"/>
                    <a:pt x="1410" y="330"/>
                    <a:pt x="1410" y="330"/>
                  </a:cubicBezTo>
                  <a:cubicBezTo>
                    <a:pt x="1410" y="330"/>
                    <a:pt x="1410" y="330"/>
                    <a:pt x="1410" y="331"/>
                  </a:cubicBezTo>
                  <a:cubicBezTo>
                    <a:pt x="1410" y="331"/>
                    <a:pt x="1410" y="332"/>
                    <a:pt x="1410" y="334"/>
                  </a:cubicBezTo>
                  <a:cubicBezTo>
                    <a:pt x="1410" y="334"/>
                    <a:pt x="1410" y="335"/>
                    <a:pt x="1410" y="336"/>
                  </a:cubicBezTo>
                  <a:cubicBezTo>
                    <a:pt x="1410" y="337"/>
                    <a:pt x="1410" y="337"/>
                    <a:pt x="1410" y="338"/>
                  </a:cubicBezTo>
                  <a:cubicBezTo>
                    <a:pt x="1411" y="339"/>
                    <a:pt x="1411" y="340"/>
                    <a:pt x="1411" y="341"/>
                  </a:cubicBezTo>
                  <a:cubicBezTo>
                    <a:pt x="1411" y="341"/>
                    <a:pt x="1411" y="342"/>
                    <a:pt x="1411" y="342"/>
                  </a:cubicBezTo>
                  <a:cubicBezTo>
                    <a:pt x="1412" y="343"/>
                    <a:pt x="1412" y="343"/>
                    <a:pt x="1412" y="344"/>
                  </a:cubicBezTo>
                  <a:cubicBezTo>
                    <a:pt x="1412" y="344"/>
                    <a:pt x="1412" y="344"/>
                    <a:pt x="1412" y="345"/>
                  </a:cubicBezTo>
                  <a:cubicBezTo>
                    <a:pt x="1412" y="345"/>
                    <a:pt x="1413" y="345"/>
                    <a:pt x="1413" y="345"/>
                  </a:cubicBezTo>
                  <a:cubicBezTo>
                    <a:pt x="1413" y="346"/>
                    <a:pt x="1413" y="346"/>
                    <a:pt x="1413" y="347"/>
                  </a:cubicBezTo>
                  <a:cubicBezTo>
                    <a:pt x="1414" y="348"/>
                    <a:pt x="1414" y="348"/>
                    <a:pt x="1414" y="349"/>
                  </a:cubicBezTo>
                  <a:cubicBezTo>
                    <a:pt x="1414" y="349"/>
                    <a:pt x="1413" y="348"/>
                    <a:pt x="1413" y="348"/>
                  </a:cubicBezTo>
                  <a:cubicBezTo>
                    <a:pt x="1412" y="348"/>
                    <a:pt x="1411" y="348"/>
                    <a:pt x="1410" y="347"/>
                  </a:cubicBezTo>
                  <a:cubicBezTo>
                    <a:pt x="1410" y="347"/>
                    <a:pt x="1409" y="347"/>
                    <a:pt x="1408" y="347"/>
                  </a:cubicBezTo>
                  <a:cubicBezTo>
                    <a:pt x="1407" y="347"/>
                    <a:pt x="1407" y="346"/>
                    <a:pt x="1406" y="346"/>
                  </a:cubicBezTo>
                  <a:cubicBezTo>
                    <a:pt x="1406" y="346"/>
                    <a:pt x="1406" y="346"/>
                    <a:pt x="1406" y="346"/>
                  </a:cubicBezTo>
                  <a:cubicBezTo>
                    <a:pt x="1405" y="346"/>
                    <a:pt x="1405" y="346"/>
                    <a:pt x="1405" y="346"/>
                  </a:cubicBezTo>
                  <a:cubicBezTo>
                    <a:pt x="1401" y="334"/>
                    <a:pt x="1391" y="339"/>
                    <a:pt x="1382" y="341"/>
                  </a:cubicBezTo>
                  <a:cubicBezTo>
                    <a:pt x="1387" y="355"/>
                    <a:pt x="1395" y="360"/>
                    <a:pt x="1405" y="348"/>
                  </a:cubicBezTo>
                  <a:cubicBezTo>
                    <a:pt x="1405" y="348"/>
                    <a:pt x="1405" y="348"/>
                    <a:pt x="1405" y="348"/>
                  </a:cubicBezTo>
                  <a:cubicBezTo>
                    <a:pt x="1406" y="348"/>
                    <a:pt x="1407" y="349"/>
                    <a:pt x="1407" y="349"/>
                  </a:cubicBezTo>
                  <a:cubicBezTo>
                    <a:pt x="1408" y="349"/>
                    <a:pt x="1409" y="349"/>
                    <a:pt x="1410" y="349"/>
                  </a:cubicBezTo>
                  <a:cubicBezTo>
                    <a:pt x="1411" y="350"/>
                    <a:pt x="1411" y="350"/>
                    <a:pt x="1412" y="350"/>
                  </a:cubicBezTo>
                  <a:cubicBezTo>
                    <a:pt x="1413" y="350"/>
                    <a:pt x="1413" y="351"/>
                    <a:pt x="1414" y="351"/>
                  </a:cubicBezTo>
                  <a:cubicBezTo>
                    <a:pt x="1415" y="351"/>
                    <a:pt x="1415" y="351"/>
                    <a:pt x="1416" y="352"/>
                  </a:cubicBezTo>
                  <a:cubicBezTo>
                    <a:pt x="1416" y="352"/>
                    <a:pt x="1416" y="352"/>
                    <a:pt x="1416" y="352"/>
                  </a:cubicBezTo>
                  <a:cubicBezTo>
                    <a:pt x="1416" y="352"/>
                    <a:pt x="1416" y="352"/>
                    <a:pt x="1416" y="352"/>
                  </a:cubicBezTo>
                  <a:cubicBezTo>
                    <a:pt x="1416" y="352"/>
                    <a:pt x="1417" y="353"/>
                    <a:pt x="1417" y="353"/>
                  </a:cubicBezTo>
                  <a:cubicBezTo>
                    <a:pt x="1418" y="355"/>
                    <a:pt x="1418" y="356"/>
                    <a:pt x="1419" y="357"/>
                  </a:cubicBezTo>
                  <a:cubicBezTo>
                    <a:pt x="1421" y="359"/>
                    <a:pt x="1423" y="361"/>
                    <a:pt x="1425" y="363"/>
                  </a:cubicBezTo>
                  <a:cubicBezTo>
                    <a:pt x="1425" y="363"/>
                    <a:pt x="1426" y="364"/>
                    <a:pt x="1426" y="364"/>
                  </a:cubicBezTo>
                  <a:cubicBezTo>
                    <a:pt x="1427" y="365"/>
                    <a:pt x="1428" y="365"/>
                    <a:pt x="1428" y="366"/>
                  </a:cubicBezTo>
                  <a:cubicBezTo>
                    <a:pt x="1429" y="366"/>
                    <a:pt x="1429" y="367"/>
                    <a:pt x="1430" y="367"/>
                  </a:cubicBezTo>
                  <a:cubicBezTo>
                    <a:pt x="1431" y="368"/>
                    <a:pt x="1431" y="368"/>
                    <a:pt x="1431" y="368"/>
                  </a:cubicBezTo>
                  <a:cubicBezTo>
                    <a:pt x="1431" y="368"/>
                    <a:pt x="1431" y="368"/>
                    <a:pt x="1432" y="368"/>
                  </a:cubicBezTo>
                  <a:cubicBezTo>
                    <a:pt x="1434" y="370"/>
                    <a:pt x="1437" y="371"/>
                    <a:pt x="1439" y="372"/>
                  </a:cubicBezTo>
                  <a:cubicBezTo>
                    <a:pt x="1440" y="373"/>
                    <a:pt x="1441" y="373"/>
                    <a:pt x="1441" y="373"/>
                  </a:cubicBezTo>
                  <a:cubicBezTo>
                    <a:pt x="1442" y="373"/>
                    <a:pt x="1443" y="374"/>
                    <a:pt x="1443" y="374"/>
                  </a:cubicBezTo>
                  <a:cubicBezTo>
                    <a:pt x="1444" y="374"/>
                    <a:pt x="1445" y="374"/>
                    <a:pt x="1445" y="374"/>
                  </a:cubicBezTo>
                  <a:cubicBezTo>
                    <a:pt x="1446" y="375"/>
                    <a:pt x="1446" y="375"/>
                    <a:pt x="1447" y="375"/>
                  </a:cubicBezTo>
                  <a:cubicBezTo>
                    <a:pt x="1448" y="375"/>
                    <a:pt x="1450" y="376"/>
                    <a:pt x="1451" y="376"/>
                  </a:cubicBezTo>
                  <a:cubicBezTo>
                    <a:pt x="1451" y="376"/>
                    <a:pt x="1451" y="376"/>
                    <a:pt x="1451" y="376"/>
                  </a:cubicBezTo>
                  <a:cubicBezTo>
                    <a:pt x="1452" y="377"/>
                    <a:pt x="1452" y="377"/>
                    <a:pt x="1452" y="377"/>
                  </a:cubicBezTo>
                  <a:cubicBezTo>
                    <a:pt x="1452" y="377"/>
                    <a:pt x="1452" y="377"/>
                    <a:pt x="1452" y="377"/>
                  </a:cubicBezTo>
                  <a:cubicBezTo>
                    <a:pt x="1452" y="377"/>
                    <a:pt x="1453" y="377"/>
                    <a:pt x="1453" y="377"/>
                  </a:cubicBezTo>
                  <a:cubicBezTo>
                    <a:pt x="1453" y="377"/>
                    <a:pt x="1453" y="378"/>
                    <a:pt x="1453" y="378"/>
                  </a:cubicBezTo>
                  <a:cubicBezTo>
                    <a:pt x="1455" y="379"/>
                    <a:pt x="1456" y="381"/>
                    <a:pt x="1457" y="383"/>
                  </a:cubicBezTo>
                  <a:cubicBezTo>
                    <a:pt x="1458" y="384"/>
                    <a:pt x="1458" y="385"/>
                    <a:pt x="1458" y="385"/>
                  </a:cubicBezTo>
                  <a:cubicBezTo>
                    <a:pt x="1458" y="386"/>
                    <a:pt x="1458" y="386"/>
                    <a:pt x="1459" y="387"/>
                  </a:cubicBezTo>
                  <a:cubicBezTo>
                    <a:pt x="1459" y="387"/>
                    <a:pt x="1459" y="387"/>
                    <a:pt x="1459" y="388"/>
                  </a:cubicBezTo>
                  <a:cubicBezTo>
                    <a:pt x="1460" y="389"/>
                    <a:pt x="1460" y="391"/>
                    <a:pt x="1460" y="392"/>
                  </a:cubicBezTo>
                  <a:cubicBezTo>
                    <a:pt x="1460" y="393"/>
                    <a:pt x="1461" y="394"/>
                    <a:pt x="1461" y="394"/>
                  </a:cubicBezTo>
                  <a:cubicBezTo>
                    <a:pt x="1460" y="400"/>
                    <a:pt x="1459" y="406"/>
                    <a:pt x="1458" y="412"/>
                  </a:cubicBezTo>
                  <a:cubicBezTo>
                    <a:pt x="1457" y="424"/>
                    <a:pt x="1455" y="435"/>
                    <a:pt x="1454" y="445"/>
                  </a:cubicBezTo>
                  <a:cubicBezTo>
                    <a:pt x="1454" y="446"/>
                    <a:pt x="1454" y="448"/>
                    <a:pt x="1454" y="449"/>
                  </a:cubicBezTo>
                  <a:cubicBezTo>
                    <a:pt x="1453" y="450"/>
                    <a:pt x="1453" y="451"/>
                    <a:pt x="1453" y="452"/>
                  </a:cubicBezTo>
                  <a:cubicBezTo>
                    <a:pt x="1453" y="453"/>
                    <a:pt x="1453" y="455"/>
                    <a:pt x="1453" y="456"/>
                  </a:cubicBezTo>
                  <a:cubicBezTo>
                    <a:pt x="1449" y="461"/>
                    <a:pt x="1445" y="466"/>
                    <a:pt x="1441" y="472"/>
                  </a:cubicBezTo>
                  <a:cubicBezTo>
                    <a:pt x="1412" y="514"/>
                    <a:pt x="1384" y="570"/>
                    <a:pt x="1351" y="614"/>
                  </a:cubicBezTo>
                  <a:cubicBezTo>
                    <a:pt x="1359" y="581"/>
                    <a:pt x="1350" y="542"/>
                    <a:pt x="1354" y="508"/>
                  </a:cubicBezTo>
                  <a:cubicBezTo>
                    <a:pt x="1360" y="511"/>
                    <a:pt x="1366" y="511"/>
                    <a:pt x="1373" y="507"/>
                  </a:cubicBezTo>
                  <a:cubicBezTo>
                    <a:pt x="1368" y="502"/>
                    <a:pt x="1363" y="498"/>
                    <a:pt x="1357" y="495"/>
                  </a:cubicBezTo>
                  <a:cubicBezTo>
                    <a:pt x="1357" y="494"/>
                    <a:pt x="1357" y="494"/>
                    <a:pt x="1357" y="494"/>
                  </a:cubicBezTo>
                  <a:cubicBezTo>
                    <a:pt x="1368" y="458"/>
                    <a:pt x="1391" y="445"/>
                    <a:pt x="1418" y="428"/>
                  </a:cubicBezTo>
                  <a:cubicBezTo>
                    <a:pt x="1397" y="434"/>
                    <a:pt x="1369" y="447"/>
                    <a:pt x="1351" y="476"/>
                  </a:cubicBezTo>
                  <a:cubicBezTo>
                    <a:pt x="1350" y="468"/>
                    <a:pt x="1349" y="460"/>
                    <a:pt x="1347" y="452"/>
                  </a:cubicBezTo>
                  <a:cubicBezTo>
                    <a:pt x="1349" y="444"/>
                    <a:pt x="1346" y="434"/>
                    <a:pt x="1342" y="423"/>
                  </a:cubicBezTo>
                  <a:cubicBezTo>
                    <a:pt x="1341" y="425"/>
                    <a:pt x="1341" y="427"/>
                    <a:pt x="1340" y="428"/>
                  </a:cubicBezTo>
                  <a:cubicBezTo>
                    <a:pt x="1333" y="410"/>
                    <a:pt x="1326" y="391"/>
                    <a:pt x="1323" y="374"/>
                  </a:cubicBezTo>
                  <a:cubicBezTo>
                    <a:pt x="1314" y="319"/>
                    <a:pt x="1330" y="296"/>
                    <a:pt x="1338" y="270"/>
                  </a:cubicBezTo>
                  <a:cubicBezTo>
                    <a:pt x="1338" y="270"/>
                    <a:pt x="1338" y="270"/>
                    <a:pt x="1338" y="270"/>
                  </a:cubicBezTo>
                  <a:cubicBezTo>
                    <a:pt x="1338" y="270"/>
                    <a:pt x="1338" y="270"/>
                    <a:pt x="1338" y="270"/>
                  </a:cubicBezTo>
                  <a:cubicBezTo>
                    <a:pt x="1338" y="269"/>
                    <a:pt x="1339" y="269"/>
                    <a:pt x="1339" y="269"/>
                  </a:cubicBezTo>
                  <a:cubicBezTo>
                    <a:pt x="1340" y="268"/>
                    <a:pt x="1340" y="268"/>
                    <a:pt x="1341" y="268"/>
                  </a:cubicBezTo>
                  <a:cubicBezTo>
                    <a:pt x="1341" y="267"/>
                    <a:pt x="1342" y="267"/>
                    <a:pt x="1342" y="267"/>
                  </a:cubicBezTo>
                  <a:cubicBezTo>
                    <a:pt x="1343" y="266"/>
                    <a:pt x="1344" y="266"/>
                    <a:pt x="1344" y="266"/>
                  </a:cubicBezTo>
                  <a:cubicBezTo>
                    <a:pt x="1345" y="265"/>
                    <a:pt x="1347" y="264"/>
                    <a:pt x="1348" y="264"/>
                  </a:cubicBezTo>
                  <a:cubicBezTo>
                    <a:pt x="1349" y="263"/>
                    <a:pt x="1351" y="263"/>
                    <a:pt x="1352" y="262"/>
                  </a:cubicBezTo>
                  <a:cubicBezTo>
                    <a:pt x="1354" y="262"/>
                    <a:pt x="1355" y="261"/>
                    <a:pt x="1356" y="261"/>
                  </a:cubicBezTo>
                  <a:cubicBezTo>
                    <a:pt x="1358" y="261"/>
                    <a:pt x="1359" y="260"/>
                    <a:pt x="1361" y="260"/>
                  </a:cubicBezTo>
                  <a:cubicBezTo>
                    <a:pt x="1361" y="260"/>
                    <a:pt x="1361" y="260"/>
                    <a:pt x="1361" y="260"/>
                  </a:cubicBezTo>
                  <a:cubicBezTo>
                    <a:pt x="1375" y="276"/>
                    <a:pt x="1386" y="265"/>
                    <a:pt x="1394" y="249"/>
                  </a:cubicBezTo>
                  <a:cubicBezTo>
                    <a:pt x="1379" y="254"/>
                    <a:pt x="1371" y="242"/>
                    <a:pt x="1359" y="258"/>
                  </a:cubicBezTo>
                  <a:cubicBezTo>
                    <a:pt x="1358" y="258"/>
                    <a:pt x="1357" y="258"/>
                    <a:pt x="1356" y="258"/>
                  </a:cubicBezTo>
                  <a:cubicBezTo>
                    <a:pt x="1354" y="259"/>
                    <a:pt x="1353" y="259"/>
                    <a:pt x="1351" y="260"/>
                  </a:cubicBezTo>
                  <a:cubicBezTo>
                    <a:pt x="1350" y="260"/>
                    <a:pt x="1348" y="261"/>
                    <a:pt x="1347" y="261"/>
                  </a:cubicBezTo>
                  <a:cubicBezTo>
                    <a:pt x="1346" y="262"/>
                    <a:pt x="1344" y="263"/>
                    <a:pt x="1343" y="263"/>
                  </a:cubicBezTo>
                  <a:cubicBezTo>
                    <a:pt x="1342" y="264"/>
                    <a:pt x="1342" y="264"/>
                    <a:pt x="1341" y="265"/>
                  </a:cubicBezTo>
                  <a:cubicBezTo>
                    <a:pt x="1341" y="265"/>
                    <a:pt x="1341" y="265"/>
                    <a:pt x="1341" y="265"/>
                  </a:cubicBezTo>
                  <a:cubicBezTo>
                    <a:pt x="1343" y="261"/>
                    <a:pt x="1345" y="258"/>
                    <a:pt x="1347" y="255"/>
                  </a:cubicBezTo>
                  <a:cubicBezTo>
                    <a:pt x="1352" y="247"/>
                    <a:pt x="1358" y="240"/>
                    <a:pt x="1363" y="232"/>
                  </a:cubicBezTo>
                  <a:cubicBezTo>
                    <a:pt x="1368" y="223"/>
                    <a:pt x="1374" y="215"/>
                    <a:pt x="1378" y="206"/>
                  </a:cubicBezTo>
                  <a:cubicBezTo>
                    <a:pt x="1381" y="201"/>
                    <a:pt x="1383" y="196"/>
                    <a:pt x="1385" y="191"/>
                  </a:cubicBezTo>
                  <a:cubicBezTo>
                    <a:pt x="1385" y="190"/>
                    <a:pt x="1385" y="189"/>
                    <a:pt x="1386" y="188"/>
                  </a:cubicBezTo>
                  <a:cubicBezTo>
                    <a:pt x="1386" y="186"/>
                    <a:pt x="1386" y="186"/>
                    <a:pt x="1386" y="186"/>
                  </a:cubicBezTo>
                  <a:cubicBezTo>
                    <a:pt x="1387" y="184"/>
                    <a:pt x="1387" y="184"/>
                    <a:pt x="1387" y="184"/>
                  </a:cubicBezTo>
                  <a:cubicBezTo>
                    <a:pt x="1387" y="183"/>
                    <a:pt x="1387" y="183"/>
                    <a:pt x="1387" y="183"/>
                  </a:cubicBezTo>
                  <a:cubicBezTo>
                    <a:pt x="1387" y="183"/>
                    <a:pt x="1387" y="183"/>
                    <a:pt x="1387" y="183"/>
                  </a:cubicBezTo>
                  <a:cubicBezTo>
                    <a:pt x="1388" y="182"/>
                    <a:pt x="1388" y="182"/>
                    <a:pt x="1388" y="182"/>
                  </a:cubicBezTo>
                  <a:cubicBezTo>
                    <a:pt x="1389" y="182"/>
                    <a:pt x="1389" y="181"/>
                    <a:pt x="1389" y="181"/>
                  </a:cubicBezTo>
                  <a:cubicBezTo>
                    <a:pt x="1390" y="181"/>
                    <a:pt x="1390" y="180"/>
                    <a:pt x="1391" y="180"/>
                  </a:cubicBezTo>
                  <a:cubicBezTo>
                    <a:pt x="1391" y="180"/>
                    <a:pt x="1392" y="179"/>
                    <a:pt x="1392" y="179"/>
                  </a:cubicBezTo>
                  <a:cubicBezTo>
                    <a:pt x="1393" y="179"/>
                    <a:pt x="1394" y="178"/>
                    <a:pt x="1394" y="178"/>
                  </a:cubicBezTo>
                  <a:cubicBezTo>
                    <a:pt x="1395" y="178"/>
                    <a:pt x="1395" y="178"/>
                    <a:pt x="1395" y="178"/>
                  </a:cubicBezTo>
                  <a:cubicBezTo>
                    <a:pt x="1396" y="177"/>
                    <a:pt x="1396" y="177"/>
                    <a:pt x="1397" y="177"/>
                  </a:cubicBezTo>
                  <a:cubicBezTo>
                    <a:pt x="1400" y="175"/>
                    <a:pt x="1403" y="174"/>
                    <a:pt x="1408" y="173"/>
                  </a:cubicBezTo>
                  <a:cubicBezTo>
                    <a:pt x="1410" y="172"/>
                    <a:pt x="1412" y="172"/>
                    <a:pt x="1414" y="171"/>
                  </a:cubicBezTo>
                  <a:cubicBezTo>
                    <a:pt x="1417" y="171"/>
                    <a:pt x="1419" y="170"/>
                    <a:pt x="1421" y="169"/>
                  </a:cubicBezTo>
                  <a:cubicBezTo>
                    <a:pt x="1422" y="169"/>
                    <a:pt x="1422" y="169"/>
                    <a:pt x="1422" y="169"/>
                  </a:cubicBezTo>
                  <a:cubicBezTo>
                    <a:pt x="1422" y="169"/>
                    <a:pt x="1422" y="169"/>
                    <a:pt x="1422" y="169"/>
                  </a:cubicBezTo>
                  <a:cubicBezTo>
                    <a:pt x="1423" y="170"/>
                    <a:pt x="1423" y="170"/>
                    <a:pt x="1424" y="171"/>
                  </a:cubicBezTo>
                  <a:cubicBezTo>
                    <a:pt x="1424" y="171"/>
                    <a:pt x="1424" y="171"/>
                    <a:pt x="1424" y="171"/>
                  </a:cubicBezTo>
                  <a:cubicBezTo>
                    <a:pt x="1424" y="171"/>
                    <a:pt x="1425" y="172"/>
                    <a:pt x="1425" y="172"/>
                  </a:cubicBezTo>
                  <a:cubicBezTo>
                    <a:pt x="1425" y="172"/>
                    <a:pt x="1425" y="172"/>
                    <a:pt x="1425" y="172"/>
                  </a:cubicBezTo>
                  <a:cubicBezTo>
                    <a:pt x="1426" y="172"/>
                    <a:pt x="1427" y="173"/>
                    <a:pt x="1427" y="173"/>
                  </a:cubicBezTo>
                  <a:cubicBezTo>
                    <a:pt x="1428" y="174"/>
                    <a:pt x="1429" y="174"/>
                    <a:pt x="1430" y="175"/>
                  </a:cubicBezTo>
                  <a:cubicBezTo>
                    <a:pt x="1430" y="176"/>
                    <a:pt x="1431" y="176"/>
                    <a:pt x="1432" y="177"/>
                  </a:cubicBezTo>
                  <a:cubicBezTo>
                    <a:pt x="1433" y="178"/>
                    <a:pt x="1433" y="178"/>
                    <a:pt x="1434" y="179"/>
                  </a:cubicBezTo>
                  <a:cubicBezTo>
                    <a:pt x="1435" y="180"/>
                    <a:pt x="1435" y="181"/>
                    <a:pt x="1436" y="182"/>
                  </a:cubicBezTo>
                  <a:cubicBezTo>
                    <a:pt x="1436" y="182"/>
                    <a:pt x="1436" y="182"/>
                    <a:pt x="1437" y="182"/>
                  </a:cubicBezTo>
                  <a:cubicBezTo>
                    <a:pt x="1431" y="201"/>
                    <a:pt x="1441" y="207"/>
                    <a:pt x="1460" y="202"/>
                  </a:cubicBezTo>
                  <a:cubicBezTo>
                    <a:pt x="1456" y="192"/>
                    <a:pt x="1454" y="176"/>
                    <a:pt x="1438" y="180"/>
                  </a:cubicBezTo>
                  <a:cubicBezTo>
                    <a:pt x="1438" y="179"/>
                    <a:pt x="1438" y="179"/>
                    <a:pt x="1438" y="179"/>
                  </a:cubicBezTo>
                  <a:cubicBezTo>
                    <a:pt x="1438" y="179"/>
                    <a:pt x="1438" y="179"/>
                    <a:pt x="1438" y="179"/>
                  </a:cubicBezTo>
                  <a:cubicBezTo>
                    <a:pt x="1437" y="179"/>
                    <a:pt x="1436" y="178"/>
                    <a:pt x="1436" y="177"/>
                  </a:cubicBezTo>
                  <a:cubicBezTo>
                    <a:pt x="1435" y="177"/>
                    <a:pt x="1434" y="176"/>
                    <a:pt x="1434" y="175"/>
                  </a:cubicBezTo>
                  <a:cubicBezTo>
                    <a:pt x="1433" y="174"/>
                    <a:pt x="1432" y="174"/>
                    <a:pt x="1431" y="173"/>
                  </a:cubicBezTo>
                  <a:cubicBezTo>
                    <a:pt x="1430" y="172"/>
                    <a:pt x="1430" y="172"/>
                    <a:pt x="1429" y="171"/>
                  </a:cubicBezTo>
                  <a:cubicBezTo>
                    <a:pt x="1428" y="171"/>
                    <a:pt x="1427" y="170"/>
                    <a:pt x="1427" y="170"/>
                  </a:cubicBezTo>
                  <a:cubicBezTo>
                    <a:pt x="1426" y="170"/>
                    <a:pt x="1426" y="170"/>
                    <a:pt x="1426" y="169"/>
                  </a:cubicBezTo>
                  <a:cubicBezTo>
                    <a:pt x="1426" y="169"/>
                    <a:pt x="1426" y="169"/>
                    <a:pt x="1426" y="169"/>
                  </a:cubicBezTo>
                  <a:cubicBezTo>
                    <a:pt x="1425" y="169"/>
                    <a:pt x="1425" y="169"/>
                    <a:pt x="1425" y="169"/>
                  </a:cubicBezTo>
                  <a:cubicBezTo>
                    <a:pt x="1425" y="169"/>
                    <a:pt x="1424" y="169"/>
                    <a:pt x="1424" y="169"/>
                  </a:cubicBezTo>
                  <a:cubicBezTo>
                    <a:pt x="1433" y="167"/>
                    <a:pt x="1441" y="165"/>
                    <a:pt x="1447" y="163"/>
                  </a:cubicBezTo>
                  <a:cubicBezTo>
                    <a:pt x="1447" y="163"/>
                    <a:pt x="1448" y="163"/>
                    <a:pt x="1448" y="163"/>
                  </a:cubicBezTo>
                  <a:cubicBezTo>
                    <a:pt x="1449" y="163"/>
                    <a:pt x="1449" y="163"/>
                    <a:pt x="1449" y="162"/>
                  </a:cubicBezTo>
                  <a:cubicBezTo>
                    <a:pt x="1450" y="162"/>
                    <a:pt x="1451" y="162"/>
                    <a:pt x="1452" y="162"/>
                  </a:cubicBezTo>
                  <a:cubicBezTo>
                    <a:pt x="1453" y="161"/>
                    <a:pt x="1454" y="160"/>
                    <a:pt x="1455" y="160"/>
                  </a:cubicBezTo>
                  <a:cubicBezTo>
                    <a:pt x="1457" y="159"/>
                    <a:pt x="1458" y="159"/>
                    <a:pt x="1458" y="159"/>
                  </a:cubicBezTo>
                  <a:cubicBezTo>
                    <a:pt x="1458" y="159"/>
                    <a:pt x="1457" y="159"/>
                    <a:pt x="1455" y="159"/>
                  </a:cubicBezTo>
                  <a:cubicBezTo>
                    <a:pt x="1454" y="159"/>
                    <a:pt x="1452" y="159"/>
                    <a:pt x="1451" y="159"/>
                  </a:cubicBezTo>
                  <a:cubicBezTo>
                    <a:pt x="1450" y="159"/>
                    <a:pt x="1450" y="159"/>
                    <a:pt x="1449" y="159"/>
                  </a:cubicBezTo>
                  <a:cubicBezTo>
                    <a:pt x="1448" y="159"/>
                    <a:pt x="1448" y="160"/>
                    <a:pt x="1447" y="160"/>
                  </a:cubicBezTo>
                  <a:cubicBezTo>
                    <a:pt x="1447" y="160"/>
                    <a:pt x="1447" y="160"/>
                    <a:pt x="1446" y="160"/>
                  </a:cubicBezTo>
                  <a:cubicBezTo>
                    <a:pt x="1444" y="161"/>
                    <a:pt x="1442" y="161"/>
                    <a:pt x="1439" y="162"/>
                  </a:cubicBezTo>
                  <a:cubicBezTo>
                    <a:pt x="1439" y="162"/>
                    <a:pt x="1440" y="161"/>
                    <a:pt x="1440" y="161"/>
                  </a:cubicBezTo>
                  <a:cubicBezTo>
                    <a:pt x="1440" y="161"/>
                    <a:pt x="1440" y="161"/>
                    <a:pt x="1441" y="161"/>
                  </a:cubicBezTo>
                  <a:cubicBezTo>
                    <a:pt x="1441" y="160"/>
                    <a:pt x="1441" y="160"/>
                    <a:pt x="1441" y="160"/>
                  </a:cubicBezTo>
                  <a:cubicBezTo>
                    <a:pt x="1442" y="160"/>
                    <a:pt x="1442" y="159"/>
                    <a:pt x="1442" y="159"/>
                  </a:cubicBezTo>
                  <a:cubicBezTo>
                    <a:pt x="1443" y="158"/>
                    <a:pt x="1444" y="158"/>
                    <a:pt x="1445" y="157"/>
                  </a:cubicBezTo>
                  <a:cubicBezTo>
                    <a:pt x="1446" y="157"/>
                    <a:pt x="1447" y="156"/>
                    <a:pt x="1448" y="156"/>
                  </a:cubicBezTo>
                  <a:cubicBezTo>
                    <a:pt x="1449" y="155"/>
                    <a:pt x="1450" y="155"/>
                    <a:pt x="1452" y="154"/>
                  </a:cubicBezTo>
                  <a:cubicBezTo>
                    <a:pt x="1452" y="154"/>
                    <a:pt x="1453" y="154"/>
                    <a:pt x="1454" y="153"/>
                  </a:cubicBezTo>
                  <a:cubicBezTo>
                    <a:pt x="1458" y="157"/>
                    <a:pt x="1463" y="161"/>
                    <a:pt x="1468" y="160"/>
                  </a:cubicBezTo>
                  <a:cubicBezTo>
                    <a:pt x="1475" y="160"/>
                    <a:pt x="1477" y="152"/>
                    <a:pt x="1480" y="147"/>
                  </a:cubicBezTo>
                  <a:cubicBezTo>
                    <a:pt x="1470" y="145"/>
                    <a:pt x="1455" y="135"/>
                    <a:pt x="1453" y="152"/>
                  </a:cubicBezTo>
                  <a:cubicBezTo>
                    <a:pt x="1453" y="152"/>
                    <a:pt x="1453" y="152"/>
                    <a:pt x="1453" y="152"/>
                  </a:cubicBezTo>
                  <a:cubicBezTo>
                    <a:pt x="1452" y="152"/>
                    <a:pt x="1451" y="152"/>
                    <a:pt x="1451" y="152"/>
                  </a:cubicBezTo>
                  <a:cubicBezTo>
                    <a:pt x="1450" y="153"/>
                    <a:pt x="1449" y="153"/>
                    <a:pt x="1447" y="154"/>
                  </a:cubicBezTo>
                  <a:cubicBezTo>
                    <a:pt x="1446" y="154"/>
                    <a:pt x="1445" y="155"/>
                    <a:pt x="1444" y="156"/>
                  </a:cubicBezTo>
                  <a:cubicBezTo>
                    <a:pt x="1443" y="156"/>
                    <a:pt x="1442" y="157"/>
                    <a:pt x="1441" y="157"/>
                  </a:cubicBezTo>
                  <a:cubicBezTo>
                    <a:pt x="1441" y="158"/>
                    <a:pt x="1440" y="158"/>
                    <a:pt x="1440" y="159"/>
                  </a:cubicBezTo>
                  <a:cubicBezTo>
                    <a:pt x="1440" y="159"/>
                    <a:pt x="1440" y="159"/>
                    <a:pt x="1439" y="159"/>
                  </a:cubicBezTo>
                  <a:cubicBezTo>
                    <a:pt x="1439" y="159"/>
                    <a:pt x="1439" y="159"/>
                    <a:pt x="1439" y="160"/>
                  </a:cubicBezTo>
                  <a:cubicBezTo>
                    <a:pt x="1438" y="160"/>
                    <a:pt x="1438" y="160"/>
                    <a:pt x="1438" y="161"/>
                  </a:cubicBezTo>
                  <a:cubicBezTo>
                    <a:pt x="1437" y="161"/>
                    <a:pt x="1437" y="161"/>
                    <a:pt x="1436" y="162"/>
                  </a:cubicBezTo>
                  <a:cubicBezTo>
                    <a:pt x="1436" y="162"/>
                    <a:pt x="1436" y="162"/>
                    <a:pt x="1436" y="162"/>
                  </a:cubicBezTo>
                  <a:cubicBezTo>
                    <a:pt x="1436" y="162"/>
                    <a:pt x="1436" y="162"/>
                    <a:pt x="1436" y="162"/>
                  </a:cubicBezTo>
                  <a:cubicBezTo>
                    <a:pt x="1436" y="163"/>
                    <a:pt x="1435" y="163"/>
                    <a:pt x="1435" y="163"/>
                  </a:cubicBezTo>
                  <a:cubicBezTo>
                    <a:pt x="1431" y="164"/>
                    <a:pt x="1426" y="165"/>
                    <a:pt x="1421" y="166"/>
                  </a:cubicBezTo>
                  <a:cubicBezTo>
                    <a:pt x="1418" y="167"/>
                    <a:pt x="1416" y="168"/>
                    <a:pt x="1414" y="168"/>
                  </a:cubicBezTo>
                  <a:cubicBezTo>
                    <a:pt x="1411" y="169"/>
                    <a:pt x="1409" y="169"/>
                    <a:pt x="1407" y="170"/>
                  </a:cubicBezTo>
                  <a:cubicBezTo>
                    <a:pt x="1403" y="171"/>
                    <a:pt x="1398" y="172"/>
                    <a:pt x="1395" y="174"/>
                  </a:cubicBezTo>
                  <a:cubicBezTo>
                    <a:pt x="1395" y="174"/>
                    <a:pt x="1394" y="175"/>
                    <a:pt x="1394" y="175"/>
                  </a:cubicBezTo>
                  <a:cubicBezTo>
                    <a:pt x="1393" y="175"/>
                    <a:pt x="1393" y="175"/>
                    <a:pt x="1393" y="175"/>
                  </a:cubicBezTo>
                  <a:cubicBezTo>
                    <a:pt x="1392" y="176"/>
                    <a:pt x="1392" y="177"/>
                    <a:pt x="1391" y="177"/>
                  </a:cubicBezTo>
                  <a:cubicBezTo>
                    <a:pt x="1390" y="178"/>
                    <a:pt x="1390" y="178"/>
                    <a:pt x="1389" y="179"/>
                  </a:cubicBezTo>
                  <a:cubicBezTo>
                    <a:pt x="1389" y="179"/>
                    <a:pt x="1389" y="180"/>
                    <a:pt x="1388" y="180"/>
                  </a:cubicBezTo>
                  <a:cubicBezTo>
                    <a:pt x="1388" y="181"/>
                    <a:pt x="1388" y="181"/>
                    <a:pt x="1388" y="181"/>
                  </a:cubicBezTo>
                  <a:cubicBezTo>
                    <a:pt x="1388" y="181"/>
                    <a:pt x="1388" y="181"/>
                    <a:pt x="1388" y="181"/>
                  </a:cubicBezTo>
                  <a:cubicBezTo>
                    <a:pt x="1388" y="181"/>
                    <a:pt x="1388" y="181"/>
                    <a:pt x="1388" y="181"/>
                  </a:cubicBezTo>
                  <a:cubicBezTo>
                    <a:pt x="1388" y="181"/>
                    <a:pt x="1388" y="181"/>
                    <a:pt x="1388" y="181"/>
                  </a:cubicBezTo>
                  <a:cubicBezTo>
                    <a:pt x="1388" y="180"/>
                    <a:pt x="1388" y="180"/>
                    <a:pt x="1388" y="180"/>
                  </a:cubicBezTo>
                  <a:cubicBezTo>
                    <a:pt x="1388" y="179"/>
                    <a:pt x="1389" y="178"/>
                    <a:pt x="1389" y="176"/>
                  </a:cubicBezTo>
                  <a:cubicBezTo>
                    <a:pt x="1391" y="166"/>
                    <a:pt x="1392" y="155"/>
                    <a:pt x="1393" y="145"/>
                  </a:cubicBezTo>
                  <a:cubicBezTo>
                    <a:pt x="1393" y="140"/>
                    <a:pt x="1394" y="136"/>
                    <a:pt x="1394" y="131"/>
                  </a:cubicBezTo>
                  <a:cubicBezTo>
                    <a:pt x="1395" y="129"/>
                    <a:pt x="1395" y="128"/>
                    <a:pt x="1395" y="127"/>
                  </a:cubicBezTo>
                  <a:cubicBezTo>
                    <a:pt x="1395" y="127"/>
                    <a:pt x="1395" y="127"/>
                    <a:pt x="1395" y="127"/>
                  </a:cubicBezTo>
                  <a:cubicBezTo>
                    <a:pt x="1396" y="126"/>
                    <a:pt x="1396" y="126"/>
                    <a:pt x="1396" y="126"/>
                  </a:cubicBezTo>
                  <a:cubicBezTo>
                    <a:pt x="1397" y="125"/>
                    <a:pt x="1397" y="125"/>
                    <a:pt x="1398" y="124"/>
                  </a:cubicBezTo>
                  <a:cubicBezTo>
                    <a:pt x="1399" y="123"/>
                    <a:pt x="1399" y="123"/>
                    <a:pt x="1400" y="123"/>
                  </a:cubicBezTo>
                  <a:cubicBezTo>
                    <a:pt x="1400" y="123"/>
                    <a:pt x="1400" y="122"/>
                    <a:pt x="1401" y="122"/>
                  </a:cubicBezTo>
                  <a:cubicBezTo>
                    <a:pt x="1401" y="122"/>
                    <a:pt x="1401" y="122"/>
                    <a:pt x="1401" y="122"/>
                  </a:cubicBezTo>
                  <a:cubicBezTo>
                    <a:pt x="1404" y="120"/>
                    <a:pt x="1407" y="118"/>
                    <a:pt x="1410" y="117"/>
                  </a:cubicBezTo>
                  <a:cubicBezTo>
                    <a:pt x="1411" y="117"/>
                    <a:pt x="1412" y="117"/>
                    <a:pt x="1412" y="116"/>
                  </a:cubicBezTo>
                  <a:cubicBezTo>
                    <a:pt x="1413" y="116"/>
                    <a:pt x="1414" y="116"/>
                    <a:pt x="1415" y="115"/>
                  </a:cubicBezTo>
                  <a:cubicBezTo>
                    <a:pt x="1417" y="115"/>
                    <a:pt x="1419" y="114"/>
                    <a:pt x="1421" y="114"/>
                  </a:cubicBezTo>
                  <a:cubicBezTo>
                    <a:pt x="1421" y="114"/>
                    <a:pt x="1421" y="113"/>
                    <a:pt x="1422" y="113"/>
                  </a:cubicBezTo>
                  <a:cubicBezTo>
                    <a:pt x="1441" y="127"/>
                    <a:pt x="1450" y="111"/>
                    <a:pt x="1469" y="108"/>
                  </a:cubicBezTo>
                  <a:cubicBezTo>
                    <a:pt x="1451" y="89"/>
                    <a:pt x="1435" y="94"/>
                    <a:pt x="1420" y="112"/>
                  </a:cubicBezTo>
                  <a:cubicBezTo>
                    <a:pt x="1420" y="112"/>
                    <a:pt x="1420" y="112"/>
                    <a:pt x="1420" y="112"/>
                  </a:cubicBezTo>
                  <a:cubicBezTo>
                    <a:pt x="1418" y="112"/>
                    <a:pt x="1416" y="113"/>
                    <a:pt x="1414" y="113"/>
                  </a:cubicBezTo>
                  <a:cubicBezTo>
                    <a:pt x="1414" y="114"/>
                    <a:pt x="1413" y="114"/>
                    <a:pt x="1412" y="114"/>
                  </a:cubicBezTo>
                  <a:cubicBezTo>
                    <a:pt x="1411" y="115"/>
                    <a:pt x="1410" y="115"/>
                    <a:pt x="1409" y="115"/>
                  </a:cubicBezTo>
                  <a:cubicBezTo>
                    <a:pt x="1406" y="117"/>
                    <a:pt x="1403" y="118"/>
                    <a:pt x="1400" y="120"/>
                  </a:cubicBezTo>
                  <a:cubicBezTo>
                    <a:pt x="1400" y="120"/>
                    <a:pt x="1400" y="120"/>
                    <a:pt x="1399" y="121"/>
                  </a:cubicBezTo>
                  <a:cubicBezTo>
                    <a:pt x="1399" y="121"/>
                    <a:pt x="1399" y="121"/>
                    <a:pt x="1398" y="121"/>
                  </a:cubicBezTo>
                  <a:cubicBezTo>
                    <a:pt x="1398" y="122"/>
                    <a:pt x="1398" y="122"/>
                    <a:pt x="1397" y="123"/>
                  </a:cubicBezTo>
                  <a:cubicBezTo>
                    <a:pt x="1397" y="124"/>
                    <a:pt x="1396" y="124"/>
                    <a:pt x="1396" y="125"/>
                  </a:cubicBezTo>
                  <a:cubicBezTo>
                    <a:pt x="1396" y="125"/>
                    <a:pt x="1396" y="124"/>
                    <a:pt x="1396" y="124"/>
                  </a:cubicBezTo>
                  <a:cubicBezTo>
                    <a:pt x="1396" y="123"/>
                    <a:pt x="1397" y="121"/>
                    <a:pt x="1397" y="120"/>
                  </a:cubicBezTo>
                  <a:cubicBezTo>
                    <a:pt x="1397" y="119"/>
                    <a:pt x="1397" y="119"/>
                    <a:pt x="1397" y="119"/>
                  </a:cubicBezTo>
                  <a:cubicBezTo>
                    <a:pt x="1397" y="119"/>
                    <a:pt x="1397" y="119"/>
                    <a:pt x="1397" y="119"/>
                  </a:cubicBezTo>
                  <a:cubicBezTo>
                    <a:pt x="1397" y="119"/>
                    <a:pt x="1397" y="119"/>
                    <a:pt x="1397" y="119"/>
                  </a:cubicBezTo>
                  <a:cubicBezTo>
                    <a:pt x="1397" y="119"/>
                    <a:pt x="1397" y="119"/>
                    <a:pt x="1397" y="119"/>
                  </a:cubicBezTo>
                  <a:cubicBezTo>
                    <a:pt x="1397" y="118"/>
                    <a:pt x="1397" y="118"/>
                    <a:pt x="1397" y="118"/>
                  </a:cubicBezTo>
                  <a:cubicBezTo>
                    <a:pt x="1398" y="117"/>
                    <a:pt x="1398" y="117"/>
                    <a:pt x="1398" y="117"/>
                  </a:cubicBezTo>
                  <a:cubicBezTo>
                    <a:pt x="1401" y="108"/>
                    <a:pt x="1406" y="100"/>
                    <a:pt x="1411" y="93"/>
                  </a:cubicBezTo>
                  <a:cubicBezTo>
                    <a:pt x="1416" y="86"/>
                    <a:pt x="1422" y="80"/>
                    <a:pt x="1427" y="75"/>
                  </a:cubicBezTo>
                  <a:cubicBezTo>
                    <a:pt x="1429" y="74"/>
                    <a:pt x="1430" y="72"/>
                    <a:pt x="1431" y="71"/>
                  </a:cubicBezTo>
                  <a:cubicBezTo>
                    <a:pt x="1433" y="70"/>
                    <a:pt x="1434" y="69"/>
                    <a:pt x="1435" y="68"/>
                  </a:cubicBezTo>
                  <a:cubicBezTo>
                    <a:pt x="1438" y="65"/>
                    <a:pt x="1441" y="63"/>
                    <a:pt x="1443" y="61"/>
                  </a:cubicBezTo>
                  <a:cubicBezTo>
                    <a:pt x="1448" y="57"/>
                    <a:pt x="1452" y="54"/>
                    <a:pt x="1456" y="51"/>
                  </a:cubicBezTo>
                  <a:cubicBezTo>
                    <a:pt x="1463" y="45"/>
                    <a:pt x="1467" y="42"/>
                    <a:pt x="1467" y="42"/>
                  </a:cubicBezTo>
                  <a:cubicBezTo>
                    <a:pt x="1467" y="42"/>
                    <a:pt x="1466" y="43"/>
                    <a:pt x="1463" y="44"/>
                  </a:cubicBezTo>
                  <a:cubicBezTo>
                    <a:pt x="1461" y="45"/>
                    <a:pt x="1458" y="47"/>
                    <a:pt x="1454" y="49"/>
                  </a:cubicBezTo>
                  <a:cubicBezTo>
                    <a:pt x="1451" y="52"/>
                    <a:pt x="1446" y="55"/>
                    <a:pt x="1441" y="58"/>
                  </a:cubicBezTo>
                  <a:cubicBezTo>
                    <a:pt x="1438" y="60"/>
                    <a:pt x="1435" y="62"/>
                    <a:pt x="1432" y="64"/>
                  </a:cubicBezTo>
                  <a:cubicBezTo>
                    <a:pt x="1431" y="65"/>
                    <a:pt x="1430" y="66"/>
                    <a:pt x="1428" y="68"/>
                  </a:cubicBezTo>
                  <a:cubicBezTo>
                    <a:pt x="1428" y="68"/>
                    <a:pt x="1428" y="68"/>
                    <a:pt x="1427" y="68"/>
                  </a:cubicBezTo>
                  <a:cubicBezTo>
                    <a:pt x="1427" y="69"/>
                    <a:pt x="1426" y="69"/>
                    <a:pt x="1426" y="69"/>
                  </a:cubicBezTo>
                  <a:cubicBezTo>
                    <a:pt x="1425" y="70"/>
                    <a:pt x="1425" y="71"/>
                    <a:pt x="1424" y="71"/>
                  </a:cubicBezTo>
                  <a:cubicBezTo>
                    <a:pt x="1418" y="77"/>
                    <a:pt x="1412" y="83"/>
                    <a:pt x="1407" y="90"/>
                  </a:cubicBezTo>
                  <a:cubicBezTo>
                    <a:pt x="1405" y="93"/>
                    <a:pt x="1403" y="96"/>
                    <a:pt x="1401" y="99"/>
                  </a:cubicBezTo>
                  <a:cubicBezTo>
                    <a:pt x="1401" y="98"/>
                    <a:pt x="1401" y="97"/>
                    <a:pt x="1400" y="96"/>
                  </a:cubicBezTo>
                  <a:cubicBezTo>
                    <a:pt x="1400" y="94"/>
                    <a:pt x="1400" y="93"/>
                    <a:pt x="1400" y="92"/>
                  </a:cubicBezTo>
                  <a:cubicBezTo>
                    <a:pt x="1399" y="92"/>
                    <a:pt x="1399" y="91"/>
                    <a:pt x="1399" y="90"/>
                  </a:cubicBezTo>
                  <a:cubicBezTo>
                    <a:pt x="1399" y="90"/>
                    <a:pt x="1398" y="89"/>
                    <a:pt x="1398" y="89"/>
                  </a:cubicBezTo>
                  <a:cubicBezTo>
                    <a:pt x="1396" y="84"/>
                    <a:pt x="1392" y="79"/>
                    <a:pt x="1389" y="74"/>
                  </a:cubicBezTo>
                  <a:cubicBezTo>
                    <a:pt x="1388" y="72"/>
                    <a:pt x="1387" y="71"/>
                    <a:pt x="1386" y="69"/>
                  </a:cubicBezTo>
                  <a:cubicBezTo>
                    <a:pt x="1386" y="68"/>
                    <a:pt x="1385" y="67"/>
                    <a:pt x="1384" y="65"/>
                  </a:cubicBezTo>
                  <a:cubicBezTo>
                    <a:pt x="1384" y="64"/>
                    <a:pt x="1384" y="64"/>
                    <a:pt x="1383" y="63"/>
                  </a:cubicBezTo>
                  <a:cubicBezTo>
                    <a:pt x="1383" y="63"/>
                    <a:pt x="1383" y="62"/>
                    <a:pt x="1383" y="62"/>
                  </a:cubicBezTo>
                  <a:cubicBezTo>
                    <a:pt x="1382" y="61"/>
                    <a:pt x="1382" y="61"/>
                    <a:pt x="1382" y="61"/>
                  </a:cubicBezTo>
                  <a:cubicBezTo>
                    <a:pt x="1381" y="58"/>
                    <a:pt x="1381" y="58"/>
                    <a:pt x="1381" y="58"/>
                  </a:cubicBezTo>
                  <a:cubicBezTo>
                    <a:pt x="1381" y="58"/>
                    <a:pt x="1381" y="57"/>
                    <a:pt x="1381" y="56"/>
                  </a:cubicBezTo>
                  <a:cubicBezTo>
                    <a:pt x="1380" y="54"/>
                    <a:pt x="1380" y="53"/>
                    <a:pt x="1380" y="51"/>
                  </a:cubicBezTo>
                  <a:cubicBezTo>
                    <a:pt x="1379" y="50"/>
                    <a:pt x="1379" y="49"/>
                    <a:pt x="1379" y="49"/>
                  </a:cubicBezTo>
                  <a:cubicBezTo>
                    <a:pt x="1379" y="48"/>
                    <a:pt x="1379" y="47"/>
                    <a:pt x="1379" y="46"/>
                  </a:cubicBezTo>
                  <a:cubicBezTo>
                    <a:pt x="1379" y="46"/>
                    <a:pt x="1379" y="46"/>
                    <a:pt x="1379" y="46"/>
                  </a:cubicBezTo>
                  <a:cubicBezTo>
                    <a:pt x="1379" y="46"/>
                    <a:pt x="1379" y="45"/>
                    <a:pt x="1380" y="45"/>
                  </a:cubicBezTo>
                  <a:cubicBezTo>
                    <a:pt x="1380" y="44"/>
                    <a:pt x="1381" y="44"/>
                    <a:pt x="1381" y="43"/>
                  </a:cubicBezTo>
                  <a:cubicBezTo>
                    <a:pt x="1381" y="43"/>
                    <a:pt x="1382" y="42"/>
                    <a:pt x="1382" y="42"/>
                  </a:cubicBezTo>
                  <a:cubicBezTo>
                    <a:pt x="1382" y="42"/>
                    <a:pt x="1382" y="41"/>
                    <a:pt x="1382" y="41"/>
                  </a:cubicBezTo>
                  <a:cubicBezTo>
                    <a:pt x="1383" y="41"/>
                    <a:pt x="1383" y="41"/>
                    <a:pt x="1383" y="40"/>
                  </a:cubicBezTo>
                  <a:cubicBezTo>
                    <a:pt x="1383" y="40"/>
                    <a:pt x="1383" y="39"/>
                    <a:pt x="1384" y="39"/>
                  </a:cubicBezTo>
                  <a:cubicBezTo>
                    <a:pt x="1384" y="38"/>
                    <a:pt x="1385" y="38"/>
                    <a:pt x="1385" y="37"/>
                  </a:cubicBezTo>
                  <a:cubicBezTo>
                    <a:pt x="1385" y="37"/>
                    <a:pt x="1386" y="36"/>
                    <a:pt x="1386" y="36"/>
                  </a:cubicBezTo>
                  <a:cubicBezTo>
                    <a:pt x="1386" y="35"/>
                    <a:pt x="1387" y="35"/>
                    <a:pt x="1387" y="34"/>
                  </a:cubicBezTo>
                  <a:cubicBezTo>
                    <a:pt x="1388" y="33"/>
                    <a:pt x="1389" y="32"/>
                    <a:pt x="1390" y="31"/>
                  </a:cubicBezTo>
                  <a:cubicBezTo>
                    <a:pt x="1391" y="30"/>
                    <a:pt x="1392" y="29"/>
                    <a:pt x="1393" y="28"/>
                  </a:cubicBezTo>
                  <a:cubicBezTo>
                    <a:pt x="1395" y="27"/>
                    <a:pt x="1396" y="26"/>
                    <a:pt x="1397" y="25"/>
                  </a:cubicBezTo>
                  <a:cubicBezTo>
                    <a:pt x="1398" y="24"/>
                    <a:pt x="1399" y="24"/>
                    <a:pt x="1401" y="23"/>
                  </a:cubicBezTo>
                  <a:cubicBezTo>
                    <a:pt x="1401" y="23"/>
                    <a:pt x="1401" y="23"/>
                    <a:pt x="1401" y="23"/>
                  </a:cubicBezTo>
                  <a:cubicBezTo>
                    <a:pt x="1420" y="33"/>
                    <a:pt x="1426" y="18"/>
                    <a:pt x="1427" y="0"/>
                  </a:cubicBezTo>
                  <a:cubicBezTo>
                    <a:pt x="1416" y="11"/>
                    <a:pt x="1403" y="3"/>
                    <a:pt x="1398" y="21"/>
                  </a:cubicBezTo>
                  <a:cubicBezTo>
                    <a:pt x="1397" y="22"/>
                    <a:pt x="1396" y="23"/>
                    <a:pt x="1395" y="23"/>
                  </a:cubicBezTo>
                  <a:cubicBezTo>
                    <a:pt x="1394" y="24"/>
                    <a:pt x="1393" y="25"/>
                    <a:pt x="1392" y="26"/>
                  </a:cubicBezTo>
                  <a:cubicBezTo>
                    <a:pt x="1391" y="27"/>
                    <a:pt x="1389" y="28"/>
                    <a:pt x="1388" y="29"/>
                  </a:cubicBezTo>
                  <a:cubicBezTo>
                    <a:pt x="1387" y="30"/>
                    <a:pt x="1386" y="32"/>
                    <a:pt x="1385" y="33"/>
                  </a:cubicBezTo>
                  <a:cubicBezTo>
                    <a:pt x="1385" y="33"/>
                    <a:pt x="1385" y="34"/>
                    <a:pt x="1384" y="34"/>
                  </a:cubicBezTo>
                  <a:cubicBezTo>
                    <a:pt x="1384" y="35"/>
                    <a:pt x="1383" y="35"/>
                    <a:pt x="1383" y="36"/>
                  </a:cubicBezTo>
                  <a:cubicBezTo>
                    <a:pt x="1382" y="36"/>
                    <a:pt x="1382" y="37"/>
                    <a:pt x="1382" y="38"/>
                  </a:cubicBezTo>
                  <a:cubicBezTo>
                    <a:pt x="1381" y="38"/>
                    <a:pt x="1381" y="39"/>
                    <a:pt x="1381" y="39"/>
                  </a:cubicBezTo>
                  <a:cubicBezTo>
                    <a:pt x="1381" y="39"/>
                    <a:pt x="1380" y="40"/>
                    <a:pt x="1380" y="40"/>
                  </a:cubicBezTo>
                  <a:cubicBezTo>
                    <a:pt x="1380" y="40"/>
                    <a:pt x="1380" y="40"/>
                    <a:pt x="1380" y="41"/>
                  </a:cubicBezTo>
                  <a:cubicBezTo>
                    <a:pt x="1380" y="41"/>
                    <a:pt x="1380" y="42"/>
                    <a:pt x="1379" y="42"/>
                  </a:cubicBezTo>
                  <a:cubicBezTo>
                    <a:pt x="1379" y="42"/>
                    <a:pt x="1379" y="43"/>
                    <a:pt x="1379" y="43"/>
                  </a:cubicBezTo>
                  <a:cubicBezTo>
                    <a:pt x="1379" y="44"/>
                    <a:pt x="1379" y="44"/>
                    <a:pt x="1379" y="44"/>
                  </a:cubicBezTo>
                  <a:cubicBezTo>
                    <a:pt x="1379" y="44"/>
                    <a:pt x="1379" y="44"/>
                    <a:pt x="1379" y="44"/>
                  </a:cubicBezTo>
                  <a:cubicBezTo>
                    <a:pt x="1379" y="44"/>
                    <a:pt x="1379" y="44"/>
                    <a:pt x="1379" y="44"/>
                  </a:cubicBezTo>
                  <a:cubicBezTo>
                    <a:pt x="1379" y="43"/>
                    <a:pt x="1379" y="43"/>
                    <a:pt x="1379" y="43"/>
                  </a:cubicBezTo>
                  <a:cubicBezTo>
                    <a:pt x="1379" y="41"/>
                    <a:pt x="1379" y="41"/>
                    <a:pt x="1379" y="41"/>
                  </a:cubicBezTo>
                  <a:cubicBezTo>
                    <a:pt x="1379" y="41"/>
                    <a:pt x="1379" y="40"/>
                    <a:pt x="1379" y="39"/>
                  </a:cubicBezTo>
                  <a:cubicBezTo>
                    <a:pt x="1379" y="38"/>
                    <a:pt x="1379" y="37"/>
                    <a:pt x="1379" y="37"/>
                  </a:cubicBezTo>
                  <a:cubicBezTo>
                    <a:pt x="1379" y="36"/>
                    <a:pt x="1379" y="35"/>
                    <a:pt x="1379" y="34"/>
                  </a:cubicBezTo>
                  <a:cubicBezTo>
                    <a:pt x="1379" y="34"/>
                    <a:pt x="1379" y="33"/>
                    <a:pt x="1379" y="32"/>
                  </a:cubicBezTo>
                  <a:cubicBezTo>
                    <a:pt x="1379" y="31"/>
                    <a:pt x="1380" y="29"/>
                    <a:pt x="1380" y="28"/>
                  </a:cubicBezTo>
                  <a:cubicBezTo>
                    <a:pt x="1380" y="27"/>
                    <a:pt x="1380" y="26"/>
                    <a:pt x="1380" y="26"/>
                  </a:cubicBezTo>
                  <a:cubicBezTo>
                    <a:pt x="1381" y="25"/>
                    <a:pt x="1381" y="24"/>
                    <a:pt x="1381" y="24"/>
                  </a:cubicBezTo>
                  <a:cubicBezTo>
                    <a:pt x="1381" y="22"/>
                    <a:pt x="1382" y="21"/>
                    <a:pt x="1382" y="20"/>
                  </a:cubicBezTo>
                  <a:cubicBezTo>
                    <a:pt x="1382" y="19"/>
                    <a:pt x="1383" y="18"/>
                    <a:pt x="1383" y="17"/>
                  </a:cubicBezTo>
                  <a:cubicBezTo>
                    <a:pt x="1384" y="16"/>
                    <a:pt x="1384" y="15"/>
                    <a:pt x="1384" y="14"/>
                  </a:cubicBezTo>
                  <a:cubicBezTo>
                    <a:pt x="1385" y="12"/>
                    <a:pt x="1386" y="10"/>
                    <a:pt x="1387" y="9"/>
                  </a:cubicBezTo>
                  <a:cubicBezTo>
                    <a:pt x="1387" y="7"/>
                    <a:pt x="1388" y="6"/>
                    <a:pt x="1388" y="6"/>
                  </a:cubicBezTo>
                  <a:cubicBezTo>
                    <a:pt x="1388" y="5"/>
                    <a:pt x="1389" y="5"/>
                    <a:pt x="1389" y="5"/>
                  </a:cubicBezTo>
                  <a:cubicBezTo>
                    <a:pt x="1389" y="5"/>
                    <a:pt x="1388" y="5"/>
                    <a:pt x="1388" y="5"/>
                  </a:cubicBezTo>
                  <a:cubicBezTo>
                    <a:pt x="1388" y="6"/>
                    <a:pt x="1387" y="6"/>
                    <a:pt x="1387" y="7"/>
                  </a:cubicBezTo>
                  <a:cubicBezTo>
                    <a:pt x="1386" y="7"/>
                    <a:pt x="1386" y="7"/>
                    <a:pt x="1386" y="8"/>
                  </a:cubicBezTo>
                  <a:cubicBezTo>
                    <a:pt x="1385" y="9"/>
                    <a:pt x="1383" y="11"/>
                    <a:pt x="1382" y="13"/>
                  </a:cubicBezTo>
                  <a:cubicBezTo>
                    <a:pt x="1382" y="13"/>
                    <a:pt x="1381" y="14"/>
                    <a:pt x="1381" y="15"/>
                  </a:cubicBezTo>
                  <a:cubicBezTo>
                    <a:pt x="1380" y="16"/>
                    <a:pt x="1380" y="17"/>
                    <a:pt x="1380" y="17"/>
                  </a:cubicBezTo>
                  <a:cubicBezTo>
                    <a:pt x="1380" y="18"/>
                    <a:pt x="1379" y="18"/>
                    <a:pt x="1379" y="19"/>
                  </a:cubicBezTo>
                  <a:cubicBezTo>
                    <a:pt x="1379" y="20"/>
                    <a:pt x="1378" y="21"/>
                    <a:pt x="1378" y="23"/>
                  </a:cubicBezTo>
                  <a:cubicBezTo>
                    <a:pt x="1378" y="24"/>
                    <a:pt x="1378" y="24"/>
                    <a:pt x="1377" y="25"/>
                  </a:cubicBezTo>
                  <a:cubicBezTo>
                    <a:pt x="1377" y="26"/>
                    <a:pt x="1377" y="26"/>
                    <a:pt x="1377" y="27"/>
                  </a:cubicBezTo>
                  <a:cubicBezTo>
                    <a:pt x="1377" y="29"/>
                    <a:pt x="1376" y="30"/>
                    <a:pt x="1376" y="32"/>
                  </a:cubicBezTo>
                  <a:cubicBezTo>
                    <a:pt x="1376" y="32"/>
                    <a:pt x="1376" y="33"/>
                    <a:pt x="1376" y="34"/>
                  </a:cubicBezTo>
                  <a:cubicBezTo>
                    <a:pt x="1376" y="35"/>
                    <a:pt x="1376" y="36"/>
                    <a:pt x="1376" y="36"/>
                  </a:cubicBezTo>
                  <a:cubicBezTo>
                    <a:pt x="1376" y="37"/>
                    <a:pt x="1375" y="38"/>
                    <a:pt x="1375" y="39"/>
                  </a:cubicBezTo>
                  <a:cubicBezTo>
                    <a:pt x="1375" y="40"/>
                    <a:pt x="1375" y="41"/>
                    <a:pt x="1375" y="41"/>
                  </a:cubicBezTo>
                  <a:cubicBezTo>
                    <a:pt x="1375" y="43"/>
                    <a:pt x="1375" y="43"/>
                    <a:pt x="1375" y="43"/>
                  </a:cubicBezTo>
                  <a:cubicBezTo>
                    <a:pt x="1376" y="44"/>
                    <a:pt x="1376" y="44"/>
                    <a:pt x="1376" y="44"/>
                  </a:cubicBezTo>
                  <a:cubicBezTo>
                    <a:pt x="1376" y="45"/>
                    <a:pt x="1376" y="46"/>
                    <a:pt x="1376" y="47"/>
                  </a:cubicBezTo>
                  <a:cubicBezTo>
                    <a:pt x="1376" y="47"/>
                    <a:pt x="1376" y="48"/>
                    <a:pt x="1376" y="49"/>
                  </a:cubicBezTo>
                  <a:cubicBezTo>
                    <a:pt x="1376" y="50"/>
                    <a:pt x="1376" y="51"/>
                    <a:pt x="1376" y="52"/>
                  </a:cubicBezTo>
                  <a:cubicBezTo>
                    <a:pt x="1377" y="53"/>
                    <a:pt x="1377" y="55"/>
                    <a:pt x="1378" y="57"/>
                  </a:cubicBezTo>
                  <a:cubicBezTo>
                    <a:pt x="1378" y="58"/>
                    <a:pt x="1378" y="58"/>
                    <a:pt x="1378" y="59"/>
                  </a:cubicBezTo>
                  <a:cubicBezTo>
                    <a:pt x="1379" y="62"/>
                    <a:pt x="1379" y="62"/>
                    <a:pt x="1379" y="62"/>
                  </a:cubicBezTo>
                  <a:cubicBezTo>
                    <a:pt x="1380" y="63"/>
                    <a:pt x="1380" y="63"/>
                    <a:pt x="1380" y="63"/>
                  </a:cubicBezTo>
                  <a:cubicBezTo>
                    <a:pt x="1380" y="63"/>
                    <a:pt x="1380" y="64"/>
                    <a:pt x="1380" y="64"/>
                  </a:cubicBezTo>
                  <a:cubicBezTo>
                    <a:pt x="1381" y="65"/>
                    <a:pt x="1381" y="66"/>
                    <a:pt x="1381" y="67"/>
                  </a:cubicBezTo>
                  <a:cubicBezTo>
                    <a:pt x="1383" y="70"/>
                    <a:pt x="1385" y="73"/>
                    <a:pt x="1386" y="75"/>
                  </a:cubicBezTo>
                  <a:cubicBezTo>
                    <a:pt x="1388" y="78"/>
                    <a:pt x="1390" y="81"/>
                    <a:pt x="1391" y="83"/>
                  </a:cubicBezTo>
                  <a:cubicBezTo>
                    <a:pt x="1393" y="86"/>
                    <a:pt x="1394" y="88"/>
                    <a:pt x="1395" y="90"/>
                  </a:cubicBezTo>
                  <a:cubicBezTo>
                    <a:pt x="1396" y="91"/>
                    <a:pt x="1396" y="92"/>
                    <a:pt x="1397" y="93"/>
                  </a:cubicBezTo>
                  <a:cubicBezTo>
                    <a:pt x="1397" y="94"/>
                    <a:pt x="1398" y="95"/>
                    <a:pt x="1398" y="96"/>
                  </a:cubicBezTo>
                  <a:cubicBezTo>
                    <a:pt x="1398" y="97"/>
                    <a:pt x="1399" y="98"/>
                    <a:pt x="1399" y="99"/>
                  </a:cubicBezTo>
                  <a:cubicBezTo>
                    <a:pt x="1399" y="100"/>
                    <a:pt x="1400" y="101"/>
                    <a:pt x="1400" y="101"/>
                  </a:cubicBezTo>
                  <a:cubicBezTo>
                    <a:pt x="1400" y="101"/>
                    <a:pt x="1400" y="101"/>
                    <a:pt x="1400" y="101"/>
                  </a:cubicBezTo>
                  <a:cubicBezTo>
                    <a:pt x="1397" y="106"/>
                    <a:pt x="1395" y="110"/>
                    <a:pt x="1394" y="115"/>
                  </a:cubicBezTo>
                  <a:cubicBezTo>
                    <a:pt x="1393" y="117"/>
                    <a:pt x="1393" y="117"/>
                    <a:pt x="1393" y="117"/>
                  </a:cubicBezTo>
                  <a:cubicBezTo>
                    <a:pt x="1393" y="117"/>
                    <a:pt x="1393" y="117"/>
                    <a:pt x="1393" y="117"/>
                  </a:cubicBezTo>
                  <a:cubicBezTo>
                    <a:pt x="1393" y="117"/>
                    <a:pt x="1393" y="117"/>
                    <a:pt x="1393" y="117"/>
                  </a:cubicBezTo>
                  <a:cubicBezTo>
                    <a:pt x="1393" y="118"/>
                    <a:pt x="1393" y="118"/>
                    <a:pt x="1393" y="118"/>
                  </a:cubicBezTo>
                  <a:cubicBezTo>
                    <a:pt x="1393" y="118"/>
                    <a:pt x="1393" y="118"/>
                    <a:pt x="1393" y="118"/>
                  </a:cubicBezTo>
                  <a:cubicBezTo>
                    <a:pt x="1392" y="119"/>
                    <a:pt x="1392" y="119"/>
                    <a:pt x="1392" y="119"/>
                  </a:cubicBezTo>
                  <a:cubicBezTo>
                    <a:pt x="1392" y="120"/>
                    <a:pt x="1392" y="121"/>
                    <a:pt x="1391" y="122"/>
                  </a:cubicBezTo>
                  <a:cubicBezTo>
                    <a:pt x="1391" y="125"/>
                    <a:pt x="1390" y="127"/>
                    <a:pt x="1390" y="130"/>
                  </a:cubicBezTo>
                  <a:cubicBezTo>
                    <a:pt x="1389" y="135"/>
                    <a:pt x="1388" y="140"/>
                    <a:pt x="1388" y="145"/>
                  </a:cubicBezTo>
                  <a:cubicBezTo>
                    <a:pt x="1388" y="146"/>
                    <a:pt x="1388" y="146"/>
                    <a:pt x="1388" y="147"/>
                  </a:cubicBezTo>
                  <a:cubicBezTo>
                    <a:pt x="1387" y="146"/>
                    <a:pt x="1386" y="144"/>
                    <a:pt x="1386" y="143"/>
                  </a:cubicBezTo>
                  <a:cubicBezTo>
                    <a:pt x="1385" y="142"/>
                    <a:pt x="1385" y="141"/>
                    <a:pt x="1384" y="140"/>
                  </a:cubicBezTo>
                  <a:cubicBezTo>
                    <a:pt x="1384" y="139"/>
                    <a:pt x="1383" y="138"/>
                    <a:pt x="1383" y="137"/>
                  </a:cubicBezTo>
                  <a:cubicBezTo>
                    <a:pt x="1382" y="135"/>
                    <a:pt x="1381" y="133"/>
                    <a:pt x="1379" y="131"/>
                  </a:cubicBezTo>
                  <a:cubicBezTo>
                    <a:pt x="1380" y="131"/>
                    <a:pt x="1380" y="131"/>
                    <a:pt x="1380" y="131"/>
                  </a:cubicBezTo>
                  <a:cubicBezTo>
                    <a:pt x="1382" y="105"/>
                    <a:pt x="1372" y="87"/>
                    <a:pt x="1339" y="90"/>
                  </a:cubicBezTo>
                  <a:cubicBezTo>
                    <a:pt x="1353" y="108"/>
                    <a:pt x="1347" y="129"/>
                    <a:pt x="1376" y="131"/>
                  </a:cubicBezTo>
                  <a:cubicBezTo>
                    <a:pt x="1377" y="132"/>
                    <a:pt x="1377" y="132"/>
                    <a:pt x="1377" y="133"/>
                  </a:cubicBezTo>
                  <a:cubicBezTo>
                    <a:pt x="1378" y="134"/>
                    <a:pt x="1379" y="136"/>
                    <a:pt x="1380" y="138"/>
                  </a:cubicBezTo>
                  <a:cubicBezTo>
                    <a:pt x="1381" y="139"/>
                    <a:pt x="1381" y="140"/>
                    <a:pt x="1382" y="141"/>
                  </a:cubicBezTo>
                  <a:cubicBezTo>
                    <a:pt x="1382" y="142"/>
                    <a:pt x="1383" y="143"/>
                    <a:pt x="1383" y="144"/>
                  </a:cubicBezTo>
                  <a:cubicBezTo>
                    <a:pt x="1385" y="147"/>
                    <a:pt x="1386" y="151"/>
                    <a:pt x="1387" y="154"/>
                  </a:cubicBezTo>
                  <a:cubicBezTo>
                    <a:pt x="1387" y="154"/>
                    <a:pt x="1387" y="155"/>
                    <a:pt x="1387" y="155"/>
                  </a:cubicBezTo>
                  <a:cubicBezTo>
                    <a:pt x="1386" y="162"/>
                    <a:pt x="1386" y="169"/>
                    <a:pt x="1384" y="175"/>
                  </a:cubicBezTo>
                  <a:cubicBezTo>
                    <a:pt x="1384" y="177"/>
                    <a:pt x="1384" y="178"/>
                    <a:pt x="1383" y="179"/>
                  </a:cubicBezTo>
                  <a:cubicBezTo>
                    <a:pt x="1383" y="179"/>
                    <a:pt x="1383" y="179"/>
                    <a:pt x="1383" y="179"/>
                  </a:cubicBezTo>
                  <a:cubicBezTo>
                    <a:pt x="1383" y="180"/>
                    <a:pt x="1383" y="180"/>
                    <a:pt x="1383" y="180"/>
                  </a:cubicBezTo>
                  <a:cubicBezTo>
                    <a:pt x="1383" y="180"/>
                    <a:pt x="1383" y="180"/>
                    <a:pt x="1383" y="180"/>
                  </a:cubicBezTo>
                  <a:cubicBezTo>
                    <a:pt x="1383" y="180"/>
                    <a:pt x="1383" y="180"/>
                    <a:pt x="1383" y="180"/>
                  </a:cubicBezTo>
                  <a:cubicBezTo>
                    <a:pt x="1383" y="180"/>
                    <a:pt x="1383" y="180"/>
                    <a:pt x="1383" y="180"/>
                  </a:cubicBezTo>
                  <a:cubicBezTo>
                    <a:pt x="1383" y="181"/>
                    <a:pt x="1383" y="181"/>
                    <a:pt x="1383" y="181"/>
                  </a:cubicBezTo>
                  <a:cubicBezTo>
                    <a:pt x="1382" y="183"/>
                    <a:pt x="1382" y="183"/>
                    <a:pt x="1382" y="183"/>
                  </a:cubicBezTo>
                  <a:cubicBezTo>
                    <a:pt x="1382" y="184"/>
                    <a:pt x="1382" y="184"/>
                    <a:pt x="1382" y="184"/>
                  </a:cubicBezTo>
                  <a:cubicBezTo>
                    <a:pt x="1381" y="186"/>
                    <a:pt x="1381" y="186"/>
                    <a:pt x="1381" y="186"/>
                  </a:cubicBezTo>
                  <a:cubicBezTo>
                    <a:pt x="1381" y="187"/>
                    <a:pt x="1381" y="189"/>
                    <a:pt x="1380" y="190"/>
                  </a:cubicBezTo>
                  <a:cubicBezTo>
                    <a:pt x="1378" y="195"/>
                    <a:pt x="1376" y="199"/>
                    <a:pt x="1374" y="204"/>
                  </a:cubicBezTo>
                  <a:cubicBezTo>
                    <a:pt x="1370" y="212"/>
                    <a:pt x="1364" y="221"/>
                    <a:pt x="1359" y="229"/>
                  </a:cubicBezTo>
                  <a:cubicBezTo>
                    <a:pt x="1358" y="230"/>
                    <a:pt x="1357" y="231"/>
                    <a:pt x="1357" y="232"/>
                  </a:cubicBezTo>
                  <a:cubicBezTo>
                    <a:pt x="1357" y="232"/>
                    <a:pt x="1357" y="231"/>
                    <a:pt x="1357" y="231"/>
                  </a:cubicBezTo>
                  <a:cubicBezTo>
                    <a:pt x="1357" y="230"/>
                    <a:pt x="1357" y="230"/>
                    <a:pt x="1357" y="229"/>
                  </a:cubicBezTo>
                  <a:cubicBezTo>
                    <a:pt x="1357" y="228"/>
                    <a:pt x="1357" y="228"/>
                    <a:pt x="1357" y="227"/>
                  </a:cubicBezTo>
                  <a:cubicBezTo>
                    <a:pt x="1356" y="227"/>
                    <a:pt x="1356" y="226"/>
                    <a:pt x="1356" y="226"/>
                  </a:cubicBezTo>
                  <a:cubicBezTo>
                    <a:pt x="1356" y="225"/>
                    <a:pt x="1356" y="223"/>
                    <a:pt x="1356" y="222"/>
                  </a:cubicBezTo>
                  <a:cubicBezTo>
                    <a:pt x="1355" y="221"/>
                    <a:pt x="1355" y="219"/>
                    <a:pt x="1354" y="218"/>
                  </a:cubicBezTo>
                  <a:cubicBezTo>
                    <a:pt x="1354" y="217"/>
                    <a:pt x="1354" y="216"/>
                    <a:pt x="1353" y="216"/>
                  </a:cubicBezTo>
                  <a:cubicBezTo>
                    <a:pt x="1353" y="215"/>
                    <a:pt x="1353" y="214"/>
                    <a:pt x="1352" y="213"/>
                  </a:cubicBezTo>
                  <a:cubicBezTo>
                    <a:pt x="1352" y="212"/>
                    <a:pt x="1352" y="212"/>
                    <a:pt x="1351" y="211"/>
                  </a:cubicBezTo>
                  <a:cubicBezTo>
                    <a:pt x="1351" y="210"/>
                    <a:pt x="1350" y="209"/>
                    <a:pt x="1350" y="209"/>
                  </a:cubicBezTo>
                  <a:cubicBezTo>
                    <a:pt x="1348" y="205"/>
                    <a:pt x="1345" y="202"/>
                    <a:pt x="1342" y="199"/>
                  </a:cubicBezTo>
                  <a:cubicBezTo>
                    <a:pt x="1339" y="195"/>
                    <a:pt x="1336" y="192"/>
                    <a:pt x="1333" y="188"/>
                  </a:cubicBezTo>
                  <a:cubicBezTo>
                    <a:pt x="1330" y="185"/>
                    <a:pt x="1326" y="182"/>
                    <a:pt x="1323" y="178"/>
                  </a:cubicBezTo>
                  <a:cubicBezTo>
                    <a:pt x="1320" y="174"/>
                    <a:pt x="1317" y="170"/>
                    <a:pt x="1314" y="166"/>
                  </a:cubicBezTo>
                  <a:cubicBezTo>
                    <a:pt x="1313" y="165"/>
                    <a:pt x="1313" y="165"/>
                    <a:pt x="1313" y="165"/>
                  </a:cubicBezTo>
                  <a:cubicBezTo>
                    <a:pt x="1312" y="163"/>
                    <a:pt x="1312" y="163"/>
                    <a:pt x="1312" y="163"/>
                  </a:cubicBezTo>
                  <a:cubicBezTo>
                    <a:pt x="1312" y="163"/>
                    <a:pt x="1312" y="163"/>
                    <a:pt x="1312" y="163"/>
                  </a:cubicBezTo>
                  <a:cubicBezTo>
                    <a:pt x="1312" y="163"/>
                    <a:pt x="1312" y="163"/>
                    <a:pt x="1312" y="163"/>
                  </a:cubicBezTo>
                  <a:cubicBezTo>
                    <a:pt x="1312" y="163"/>
                    <a:pt x="1312" y="163"/>
                    <a:pt x="1312" y="163"/>
                  </a:cubicBezTo>
                  <a:cubicBezTo>
                    <a:pt x="1312" y="163"/>
                    <a:pt x="1312" y="163"/>
                    <a:pt x="1312" y="163"/>
                  </a:cubicBezTo>
                  <a:cubicBezTo>
                    <a:pt x="1312" y="162"/>
                    <a:pt x="1312" y="162"/>
                    <a:pt x="1312" y="162"/>
                  </a:cubicBezTo>
                  <a:cubicBezTo>
                    <a:pt x="1311" y="162"/>
                    <a:pt x="1311" y="162"/>
                    <a:pt x="1311" y="162"/>
                  </a:cubicBezTo>
                  <a:cubicBezTo>
                    <a:pt x="1310" y="160"/>
                    <a:pt x="1310" y="160"/>
                    <a:pt x="1310" y="160"/>
                  </a:cubicBezTo>
                  <a:cubicBezTo>
                    <a:pt x="1310" y="159"/>
                    <a:pt x="1310" y="159"/>
                    <a:pt x="1309" y="158"/>
                  </a:cubicBezTo>
                  <a:cubicBezTo>
                    <a:pt x="1309" y="157"/>
                    <a:pt x="1309" y="157"/>
                    <a:pt x="1309" y="157"/>
                  </a:cubicBezTo>
                  <a:cubicBezTo>
                    <a:pt x="1308" y="155"/>
                    <a:pt x="1308" y="154"/>
                    <a:pt x="1307" y="153"/>
                  </a:cubicBezTo>
                  <a:cubicBezTo>
                    <a:pt x="1307" y="152"/>
                    <a:pt x="1307" y="151"/>
                    <a:pt x="1306" y="150"/>
                  </a:cubicBezTo>
                  <a:cubicBezTo>
                    <a:pt x="1306" y="149"/>
                    <a:pt x="1306" y="148"/>
                    <a:pt x="1305" y="146"/>
                  </a:cubicBezTo>
                  <a:cubicBezTo>
                    <a:pt x="1305" y="145"/>
                    <a:pt x="1305" y="144"/>
                    <a:pt x="1305" y="143"/>
                  </a:cubicBezTo>
                  <a:cubicBezTo>
                    <a:pt x="1304" y="142"/>
                    <a:pt x="1304" y="141"/>
                    <a:pt x="1304" y="139"/>
                  </a:cubicBezTo>
                  <a:cubicBezTo>
                    <a:pt x="1304" y="138"/>
                    <a:pt x="1304" y="137"/>
                    <a:pt x="1304" y="136"/>
                  </a:cubicBezTo>
                  <a:cubicBezTo>
                    <a:pt x="1304" y="135"/>
                    <a:pt x="1304" y="134"/>
                    <a:pt x="1304" y="133"/>
                  </a:cubicBezTo>
                  <a:cubicBezTo>
                    <a:pt x="1303" y="132"/>
                    <a:pt x="1304" y="131"/>
                    <a:pt x="1304" y="129"/>
                  </a:cubicBezTo>
                  <a:cubicBezTo>
                    <a:pt x="1304" y="128"/>
                    <a:pt x="1304" y="127"/>
                    <a:pt x="1304" y="126"/>
                  </a:cubicBezTo>
                  <a:cubicBezTo>
                    <a:pt x="1304" y="124"/>
                    <a:pt x="1304" y="122"/>
                    <a:pt x="1304" y="120"/>
                  </a:cubicBezTo>
                  <a:cubicBezTo>
                    <a:pt x="1305" y="119"/>
                    <a:pt x="1305" y="118"/>
                    <a:pt x="1305" y="117"/>
                  </a:cubicBezTo>
                  <a:cubicBezTo>
                    <a:pt x="1305" y="116"/>
                    <a:pt x="1305" y="115"/>
                    <a:pt x="1306" y="114"/>
                  </a:cubicBezTo>
                  <a:cubicBezTo>
                    <a:pt x="1306" y="113"/>
                    <a:pt x="1307" y="111"/>
                    <a:pt x="1307" y="109"/>
                  </a:cubicBezTo>
                  <a:cubicBezTo>
                    <a:pt x="1307" y="109"/>
                    <a:pt x="1308" y="108"/>
                    <a:pt x="1308" y="107"/>
                  </a:cubicBezTo>
                  <a:cubicBezTo>
                    <a:pt x="1308" y="106"/>
                    <a:pt x="1308" y="106"/>
                    <a:pt x="1309" y="105"/>
                  </a:cubicBezTo>
                  <a:cubicBezTo>
                    <a:pt x="1310" y="102"/>
                    <a:pt x="1311" y="100"/>
                    <a:pt x="1312" y="98"/>
                  </a:cubicBezTo>
                  <a:cubicBezTo>
                    <a:pt x="1313" y="96"/>
                    <a:pt x="1313" y="94"/>
                    <a:pt x="1314" y="93"/>
                  </a:cubicBezTo>
                  <a:cubicBezTo>
                    <a:pt x="1315" y="92"/>
                    <a:pt x="1315" y="92"/>
                    <a:pt x="1315" y="92"/>
                  </a:cubicBezTo>
                  <a:cubicBezTo>
                    <a:pt x="1315" y="92"/>
                    <a:pt x="1315" y="92"/>
                    <a:pt x="1314" y="93"/>
                  </a:cubicBezTo>
                  <a:cubicBezTo>
                    <a:pt x="1313" y="94"/>
                    <a:pt x="1312" y="95"/>
                    <a:pt x="1311" y="97"/>
                  </a:cubicBezTo>
                  <a:cubicBezTo>
                    <a:pt x="1309" y="99"/>
                    <a:pt x="1308" y="101"/>
                    <a:pt x="1306" y="104"/>
                  </a:cubicBezTo>
                  <a:cubicBezTo>
                    <a:pt x="1306" y="105"/>
                    <a:pt x="1306" y="105"/>
                    <a:pt x="1305" y="106"/>
                  </a:cubicBezTo>
                  <a:cubicBezTo>
                    <a:pt x="1305" y="106"/>
                    <a:pt x="1305" y="107"/>
                    <a:pt x="1305" y="107"/>
                  </a:cubicBezTo>
                  <a:cubicBezTo>
                    <a:pt x="1305" y="106"/>
                    <a:pt x="1305" y="105"/>
                    <a:pt x="1305" y="104"/>
                  </a:cubicBezTo>
                  <a:cubicBezTo>
                    <a:pt x="1305" y="103"/>
                    <a:pt x="1304" y="102"/>
                    <a:pt x="1304" y="101"/>
                  </a:cubicBezTo>
                  <a:cubicBezTo>
                    <a:pt x="1304" y="100"/>
                    <a:pt x="1304" y="99"/>
                    <a:pt x="1304" y="97"/>
                  </a:cubicBezTo>
                  <a:cubicBezTo>
                    <a:pt x="1304" y="97"/>
                    <a:pt x="1303" y="96"/>
                    <a:pt x="1303" y="95"/>
                  </a:cubicBezTo>
                  <a:cubicBezTo>
                    <a:pt x="1316" y="80"/>
                    <a:pt x="1293" y="64"/>
                    <a:pt x="1280" y="61"/>
                  </a:cubicBezTo>
                  <a:cubicBezTo>
                    <a:pt x="1285" y="68"/>
                    <a:pt x="1288" y="70"/>
                    <a:pt x="1289" y="77"/>
                  </a:cubicBezTo>
                  <a:cubicBezTo>
                    <a:pt x="1290" y="83"/>
                    <a:pt x="1290" y="95"/>
                    <a:pt x="1299" y="92"/>
                  </a:cubicBezTo>
                  <a:cubicBezTo>
                    <a:pt x="1299" y="93"/>
                    <a:pt x="1299" y="93"/>
                    <a:pt x="1299" y="93"/>
                  </a:cubicBezTo>
                  <a:cubicBezTo>
                    <a:pt x="1299" y="94"/>
                    <a:pt x="1301" y="95"/>
                    <a:pt x="1302" y="97"/>
                  </a:cubicBezTo>
                  <a:cubicBezTo>
                    <a:pt x="1302" y="97"/>
                    <a:pt x="1302" y="97"/>
                    <a:pt x="1302" y="97"/>
                  </a:cubicBezTo>
                  <a:cubicBezTo>
                    <a:pt x="1302" y="97"/>
                    <a:pt x="1302" y="97"/>
                    <a:pt x="1302" y="98"/>
                  </a:cubicBezTo>
                  <a:cubicBezTo>
                    <a:pt x="1302" y="99"/>
                    <a:pt x="1302" y="100"/>
                    <a:pt x="1302" y="101"/>
                  </a:cubicBezTo>
                  <a:cubicBezTo>
                    <a:pt x="1303" y="102"/>
                    <a:pt x="1303" y="103"/>
                    <a:pt x="1303" y="104"/>
                  </a:cubicBezTo>
                  <a:cubicBezTo>
                    <a:pt x="1303" y="105"/>
                    <a:pt x="1303" y="106"/>
                    <a:pt x="1303" y="107"/>
                  </a:cubicBezTo>
                  <a:cubicBezTo>
                    <a:pt x="1303" y="108"/>
                    <a:pt x="1303" y="109"/>
                    <a:pt x="1303" y="110"/>
                  </a:cubicBezTo>
                  <a:cubicBezTo>
                    <a:pt x="1303" y="110"/>
                    <a:pt x="1303" y="111"/>
                    <a:pt x="1303" y="111"/>
                  </a:cubicBezTo>
                  <a:cubicBezTo>
                    <a:pt x="1303" y="111"/>
                    <a:pt x="1303" y="111"/>
                    <a:pt x="1303" y="111"/>
                  </a:cubicBezTo>
                  <a:cubicBezTo>
                    <a:pt x="1303" y="112"/>
                    <a:pt x="1303" y="112"/>
                    <a:pt x="1303" y="112"/>
                  </a:cubicBezTo>
                  <a:cubicBezTo>
                    <a:pt x="1303" y="112"/>
                    <a:pt x="1303" y="112"/>
                    <a:pt x="1303" y="112"/>
                  </a:cubicBezTo>
                  <a:cubicBezTo>
                    <a:pt x="1303" y="113"/>
                    <a:pt x="1303" y="113"/>
                    <a:pt x="1303" y="114"/>
                  </a:cubicBezTo>
                  <a:cubicBezTo>
                    <a:pt x="1302" y="115"/>
                    <a:pt x="1302" y="116"/>
                    <a:pt x="1302" y="117"/>
                  </a:cubicBezTo>
                  <a:cubicBezTo>
                    <a:pt x="1302" y="118"/>
                    <a:pt x="1302" y="119"/>
                    <a:pt x="1301" y="120"/>
                  </a:cubicBezTo>
                  <a:cubicBezTo>
                    <a:pt x="1301" y="122"/>
                    <a:pt x="1301" y="124"/>
                    <a:pt x="1301" y="126"/>
                  </a:cubicBezTo>
                  <a:cubicBezTo>
                    <a:pt x="1300" y="127"/>
                    <a:pt x="1300" y="128"/>
                    <a:pt x="1300" y="129"/>
                  </a:cubicBezTo>
                  <a:cubicBezTo>
                    <a:pt x="1300" y="130"/>
                    <a:pt x="1300" y="132"/>
                    <a:pt x="1300" y="133"/>
                  </a:cubicBezTo>
                  <a:cubicBezTo>
                    <a:pt x="1300" y="134"/>
                    <a:pt x="1300" y="135"/>
                    <a:pt x="1301" y="136"/>
                  </a:cubicBezTo>
                  <a:cubicBezTo>
                    <a:pt x="1301" y="137"/>
                    <a:pt x="1301" y="139"/>
                    <a:pt x="1301" y="140"/>
                  </a:cubicBezTo>
                  <a:cubicBezTo>
                    <a:pt x="1301" y="141"/>
                    <a:pt x="1301" y="142"/>
                    <a:pt x="1301" y="143"/>
                  </a:cubicBezTo>
                  <a:cubicBezTo>
                    <a:pt x="1302" y="145"/>
                    <a:pt x="1302" y="146"/>
                    <a:pt x="1302" y="147"/>
                  </a:cubicBezTo>
                  <a:cubicBezTo>
                    <a:pt x="1303" y="148"/>
                    <a:pt x="1303" y="150"/>
                    <a:pt x="1303" y="151"/>
                  </a:cubicBezTo>
                  <a:cubicBezTo>
                    <a:pt x="1304" y="152"/>
                    <a:pt x="1304" y="153"/>
                    <a:pt x="1304" y="154"/>
                  </a:cubicBezTo>
                  <a:cubicBezTo>
                    <a:pt x="1305" y="155"/>
                    <a:pt x="1305" y="156"/>
                    <a:pt x="1306" y="158"/>
                  </a:cubicBezTo>
                  <a:cubicBezTo>
                    <a:pt x="1305" y="157"/>
                    <a:pt x="1305" y="157"/>
                    <a:pt x="1305" y="157"/>
                  </a:cubicBezTo>
                  <a:cubicBezTo>
                    <a:pt x="1304" y="157"/>
                    <a:pt x="1304" y="156"/>
                    <a:pt x="1303" y="156"/>
                  </a:cubicBezTo>
                  <a:cubicBezTo>
                    <a:pt x="1302" y="155"/>
                    <a:pt x="1301" y="155"/>
                    <a:pt x="1301" y="154"/>
                  </a:cubicBezTo>
                  <a:cubicBezTo>
                    <a:pt x="1300" y="154"/>
                    <a:pt x="1300" y="154"/>
                    <a:pt x="1300" y="154"/>
                  </a:cubicBezTo>
                  <a:cubicBezTo>
                    <a:pt x="1299" y="154"/>
                    <a:pt x="1299" y="153"/>
                    <a:pt x="1298" y="153"/>
                  </a:cubicBezTo>
                  <a:cubicBezTo>
                    <a:pt x="1298" y="153"/>
                    <a:pt x="1297" y="153"/>
                    <a:pt x="1296" y="152"/>
                  </a:cubicBezTo>
                  <a:cubicBezTo>
                    <a:pt x="1294" y="151"/>
                    <a:pt x="1292" y="151"/>
                    <a:pt x="1291" y="150"/>
                  </a:cubicBezTo>
                  <a:cubicBezTo>
                    <a:pt x="1289" y="150"/>
                    <a:pt x="1287" y="149"/>
                    <a:pt x="1285" y="149"/>
                  </a:cubicBezTo>
                  <a:cubicBezTo>
                    <a:pt x="1284" y="149"/>
                    <a:pt x="1283" y="149"/>
                    <a:pt x="1283" y="148"/>
                  </a:cubicBezTo>
                  <a:cubicBezTo>
                    <a:pt x="1274" y="128"/>
                    <a:pt x="1243" y="146"/>
                    <a:pt x="1231" y="154"/>
                  </a:cubicBezTo>
                  <a:cubicBezTo>
                    <a:pt x="1247" y="156"/>
                    <a:pt x="1271" y="183"/>
                    <a:pt x="1282" y="154"/>
                  </a:cubicBezTo>
                  <a:cubicBezTo>
                    <a:pt x="1280" y="152"/>
                    <a:pt x="1280" y="152"/>
                    <a:pt x="1280" y="152"/>
                  </a:cubicBezTo>
                  <a:cubicBezTo>
                    <a:pt x="1281" y="153"/>
                    <a:pt x="1283" y="153"/>
                    <a:pt x="1284" y="153"/>
                  </a:cubicBezTo>
                  <a:cubicBezTo>
                    <a:pt x="1284" y="152"/>
                    <a:pt x="1284" y="152"/>
                    <a:pt x="1284" y="151"/>
                  </a:cubicBezTo>
                  <a:cubicBezTo>
                    <a:pt x="1284" y="151"/>
                    <a:pt x="1284" y="151"/>
                    <a:pt x="1284" y="151"/>
                  </a:cubicBezTo>
                  <a:cubicBezTo>
                    <a:pt x="1286" y="152"/>
                    <a:pt x="1288" y="152"/>
                    <a:pt x="1290" y="153"/>
                  </a:cubicBezTo>
                  <a:cubicBezTo>
                    <a:pt x="1292" y="153"/>
                    <a:pt x="1293" y="154"/>
                    <a:pt x="1295" y="155"/>
                  </a:cubicBezTo>
                  <a:cubicBezTo>
                    <a:pt x="1296" y="155"/>
                    <a:pt x="1296" y="155"/>
                    <a:pt x="1297" y="156"/>
                  </a:cubicBezTo>
                  <a:cubicBezTo>
                    <a:pt x="1298" y="156"/>
                    <a:pt x="1298" y="156"/>
                    <a:pt x="1298" y="156"/>
                  </a:cubicBezTo>
                  <a:cubicBezTo>
                    <a:pt x="1299" y="156"/>
                    <a:pt x="1299" y="157"/>
                    <a:pt x="1299" y="157"/>
                  </a:cubicBezTo>
                  <a:cubicBezTo>
                    <a:pt x="1300" y="157"/>
                    <a:pt x="1301" y="158"/>
                    <a:pt x="1301" y="158"/>
                  </a:cubicBezTo>
                  <a:cubicBezTo>
                    <a:pt x="1302" y="158"/>
                    <a:pt x="1303" y="159"/>
                    <a:pt x="1303" y="159"/>
                  </a:cubicBezTo>
                  <a:cubicBezTo>
                    <a:pt x="1304" y="159"/>
                    <a:pt x="1304" y="160"/>
                    <a:pt x="1304" y="160"/>
                  </a:cubicBezTo>
                  <a:cubicBezTo>
                    <a:pt x="1304" y="160"/>
                    <a:pt x="1305" y="160"/>
                    <a:pt x="1305" y="160"/>
                  </a:cubicBezTo>
                  <a:cubicBezTo>
                    <a:pt x="1306" y="161"/>
                    <a:pt x="1306" y="161"/>
                    <a:pt x="1307" y="161"/>
                  </a:cubicBezTo>
                  <a:cubicBezTo>
                    <a:pt x="1307" y="161"/>
                    <a:pt x="1307" y="162"/>
                    <a:pt x="1308" y="162"/>
                  </a:cubicBezTo>
                  <a:cubicBezTo>
                    <a:pt x="1308" y="163"/>
                    <a:pt x="1308" y="163"/>
                    <a:pt x="1308" y="163"/>
                  </a:cubicBezTo>
                  <a:cubicBezTo>
                    <a:pt x="1309" y="164"/>
                    <a:pt x="1309" y="164"/>
                    <a:pt x="1309" y="164"/>
                  </a:cubicBezTo>
                  <a:cubicBezTo>
                    <a:pt x="1309" y="164"/>
                    <a:pt x="1309" y="164"/>
                    <a:pt x="1309" y="164"/>
                  </a:cubicBezTo>
                  <a:cubicBezTo>
                    <a:pt x="1309" y="164"/>
                    <a:pt x="1309" y="164"/>
                    <a:pt x="1309" y="164"/>
                  </a:cubicBezTo>
                  <a:cubicBezTo>
                    <a:pt x="1309" y="164"/>
                    <a:pt x="1309" y="164"/>
                    <a:pt x="1309" y="164"/>
                  </a:cubicBezTo>
                  <a:cubicBezTo>
                    <a:pt x="1309" y="165"/>
                    <a:pt x="1309" y="165"/>
                    <a:pt x="1309" y="165"/>
                  </a:cubicBezTo>
                  <a:cubicBezTo>
                    <a:pt x="1310" y="166"/>
                    <a:pt x="1310" y="166"/>
                    <a:pt x="1310" y="166"/>
                  </a:cubicBezTo>
                  <a:cubicBezTo>
                    <a:pt x="1311" y="168"/>
                    <a:pt x="1311" y="168"/>
                    <a:pt x="1311" y="168"/>
                  </a:cubicBezTo>
                  <a:cubicBezTo>
                    <a:pt x="1314" y="172"/>
                    <a:pt x="1317" y="176"/>
                    <a:pt x="1321" y="180"/>
                  </a:cubicBezTo>
                  <a:cubicBezTo>
                    <a:pt x="1324" y="184"/>
                    <a:pt x="1327" y="187"/>
                    <a:pt x="1331" y="191"/>
                  </a:cubicBezTo>
                  <a:cubicBezTo>
                    <a:pt x="1334" y="194"/>
                    <a:pt x="1337" y="197"/>
                    <a:pt x="1340" y="201"/>
                  </a:cubicBezTo>
                  <a:cubicBezTo>
                    <a:pt x="1343" y="204"/>
                    <a:pt x="1345" y="207"/>
                    <a:pt x="1347" y="210"/>
                  </a:cubicBezTo>
                  <a:cubicBezTo>
                    <a:pt x="1348" y="212"/>
                    <a:pt x="1349" y="213"/>
                    <a:pt x="1350" y="215"/>
                  </a:cubicBezTo>
                  <a:cubicBezTo>
                    <a:pt x="1350" y="215"/>
                    <a:pt x="1351" y="216"/>
                    <a:pt x="1351" y="217"/>
                  </a:cubicBezTo>
                  <a:cubicBezTo>
                    <a:pt x="1351" y="218"/>
                    <a:pt x="1352" y="218"/>
                    <a:pt x="1352" y="219"/>
                  </a:cubicBezTo>
                  <a:cubicBezTo>
                    <a:pt x="1353" y="222"/>
                    <a:pt x="1354" y="224"/>
                    <a:pt x="1355" y="226"/>
                  </a:cubicBezTo>
                  <a:cubicBezTo>
                    <a:pt x="1355" y="227"/>
                    <a:pt x="1355" y="227"/>
                    <a:pt x="1356" y="228"/>
                  </a:cubicBezTo>
                  <a:cubicBezTo>
                    <a:pt x="1356" y="228"/>
                    <a:pt x="1356" y="228"/>
                    <a:pt x="1356" y="229"/>
                  </a:cubicBezTo>
                  <a:cubicBezTo>
                    <a:pt x="1356" y="230"/>
                    <a:pt x="1356" y="230"/>
                    <a:pt x="1356" y="231"/>
                  </a:cubicBezTo>
                  <a:cubicBezTo>
                    <a:pt x="1357" y="232"/>
                    <a:pt x="1357" y="232"/>
                    <a:pt x="1357" y="232"/>
                  </a:cubicBezTo>
                  <a:cubicBezTo>
                    <a:pt x="1352" y="239"/>
                    <a:pt x="1348" y="246"/>
                    <a:pt x="1343" y="252"/>
                  </a:cubicBezTo>
                  <a:cubicBezTo>
                    <a:pt x="1342" y="253"/>
                    <a:pt x="1342" y="255"/>
                    <a:pt x="1341" y="256"/>
                  </a:cubicBezTo>
                  <a:cubicBezTo>
                    <a:pt x="1342" y="250"/>
                    <a:pt x="1342" y="245"/>
                    <a:pt x="1342" y="238"/>
                  </a:cubicBezTo>
                  <a:cubicBezTo>
                    <a:pt x="1332" y="278"/>
                    <a:pt x="1314" y="294"/>
                    <a:pt x="1301" y="305"/>
                  </a:cubicBezTo>
                  <a:cubicBezTo>
                    <a:pt x="1284" y="256"/>
                    <a:pt x="1246" y="223"/>
                    <a:pt x="1259" y="169"/>
                  </a:cubicBezTo>
                  <a:cubicBezTo>
                    <a:pt x="1221" y="217"/>
                    <a:pt x="1280" y="279"/>
                    <a:pt x="1279" y="304"/>
                  </a:cubicBezTo>
                  <a:cubicBezTo>
                    <a:pt x="1236" y="294"/>
                    <a:pt x="1231" y="272"/>
                    <a:pt x="1197" y="249"/>
                  </a:cubicBezTo>
                  <a:cubicBezTo>
                    <a:pt x="1230" y="281"/>
                    <a:pt x="1214" y="287"/>
                    <a:pt x="1270" y="320"/>
                  </a:cubicBezTo>
                  <a:cubicBezTo>
                    <a:pt x="1289" y="332"/>
                    <a:pt x="1287" y="344"/>
                    <a:pt x="1295" y="383"/>
                  </a:cubicBezTo>
                  <a:cubicBezTo>
                    <a:pt x="1263" y="371"/>
                    <a:pt x="1233" y="344"/>
                    <a:pt x="1200" y="337"/>
                  </a:cubicBezTo>
                  <a:cubicBezTo>
                    <a:pt x="1220" y="361"/>
                    <a:pt x="1244" y="374"/>
                    <a:pt x="1268" y="391"/>
                  </a:cubicBezTo>
                  <a:cubicBezTo>
                    <a:pt x="1261" y="397"/>
                    <a:pt x="1261" y="405"/>
                    <a:pt x="1272" y="414"/>
                  </a:cubicBezTo>
                  <a:cubicBezTo>
                    <a:pt x="1272" y="414"/>
                    <a:pt x="1272" y="414"/>
                    <a:pt x="1272" y="415"/>
                  </a:cubicBezTo>
                  <a:cubicBezTo>
                    <a:pt x="1272" y="416"/>
                    <a:pt x="1272" y="417"/>
                    <a:pt x="1271" y="418"/>
                  </a:cubicBezTo>
                  <a:cubicBezTo>
                    <a:pt x="1271" y="419"/>
                    <a:pt x="1271" y="420"/>
                    <a:pt x="1271" y="421"/>
                  </a:cubicBezTo>
                  <a:cubicBezTo>
                    <a:pt x="1270" y="422"/>
                    <a:pt x="1270" y="423"/>
                    <a:pt x="1270" y="424"/>
                  </a:cubicBezTo>
                  <a:cubicBezTo>
                    <a:pt x="1269" y="424"/>
                    <a:pt x="1269" y="425"/>
                    <a:pt x="1269" y="426"/>
                  </a:cubicBezTo>
                  <a:cubicBezTo>
                    <a:pt x="1268" y="427"/>
                    <a:pt x="1268" y="428"/>
                    <a:pt x="1268" y="428"/>
                  </a:cubicBezTo>
                  <a:cubicBezTo>
                    <a:pt x="1268" y="429"/>
                    <a:pt x="1268" y="429"/>
                    <a:pt x="1268" y="429"/>
                  </a:cubicBezTo>
                  <a:cubicBezTo>
                    <a:pt x="1267" y="429"/>
                    <a:pt x="1267" y="429"/>
                    <a:pt x="1267" y="429"/>
                  </a:cubicBezTo>
                  <a:cubicBezTo>
                    <a:pt x="1267" y="430"/>
                    <a:pt x="1267" y="430"/>
                    <a:pt x="1267" y="430"/>
                  </a:cubicBezTo>
                  <a:cubicBezTo>
                    <a:pt x="1267" y="431"/>
                    <a:pt x="1266" y="431"/>
                    <a:pt x="1265" y="432"/>
                  </a:cubicBezTo>
                  <a:cubicBezTo>
                    <a:pt x="1265" y="433"/>
                    <a:pt x="1265" y="433"/>
                    <a:pt x="1264" y="434"/>
                  </a:cubicBezTo>
                  <a:cubicBezTo>
                    <a:pt x="1264" y="435"/>
                    <a:pt x="1264" y="435"/>
                    <a:pt x="1263" y="436"/>
                  </a:cubicBezTo>
                  <a:cubicBezTo>
                    <a:pt x="1263" y="437"/>
                    <a:pt x="1263" y="438"/>
                    <a:pt x="1262" y="439"/>
                  </a:cubicBezTo>
                  <a:cubicBezTo>
                    <a:pt x="1262" y="439"/>
                    <a:pt x="1261" y="439"/>
                    <a:pt x="1261" y="439"/>
                  </a:cubicBezTo>
                  <a:cubicBezTo>
                    <a:pt x="1260" y="439"/>
                    <a:pt x="1260" y="439"/>
                    <a:pt x="1259" y="438"/>
                  </a:cubicBezTo>
                  <a:cubicBezTo>
                    <a:pt x="1259" y="438"/>
                    <a:pt x="1258" y="438"/>
                    <a:pt x="1257" y="438"/>
                  </a:cubicBezTo>
                  <a:cubicBezTo>
                    <a:pt x="1257" y="437"/>
                    <a:pt x="1256" y="437"/>
                    <a:pt x="1255" y="437"/>
                  </a:cubicBezTo>
                  <a:cubicBezTo>
                    <a:pt x="1255" y="437"/>
                    <a:pt x="1255" y="437"/>
                    <a:pt x="1254" y="437"/>
                  </a:cubicBezTo>
                  <a:cubicBezTo>
                    <a:pt x="1254" y="436"/>
                    <a:pt x="1253" y="436"/>
                    <a:pt x="1253" y="436"/>
                  </a:cubicBezTo>
                  <a:cubicBezTo>
                    <a:pt x="1252" y="436"/>
                    <a:pt x="1251" y="436"/>
                    <a:pt x="1250" y="435"/>
                  </a:cubicBezTo>
                  <a:cubicBezTo>
                    <a:pt x="1250" y="435"/>
                    <a:pt x="1249" y="435"/>
                    <a:pt x="1248" y="435"/>
                  </a:cubicBezTo>
                  <a:cubicBezTo>
                    <a:pt x="1247" y="434"/>
                    <a:pt x="1247" y="434"/>
                    <a:pt x="1247" y="434"/>
                  </a:cubicBezTo>
                  <a:cubicBezTo>
                    <a:pt x="1246" y="434"/>
                    <a:pt x="1246" y="434"/>
                    <a:pt x="1245" y="433"/>
                  </a:cubicBezTo>
                  <a:cubicBezTo>
                    <a:pt x="1244" y="433"/>
                    <a:pt x="1243" y="432"/>
                    <a:pt x="1242" y="432"/>
                  </a:cubicBezTo>
                  <a:cubicBezTo>
                    <a:pt x="1241" y="431"/>
                    <a:pt x="1239" y="430"/>
                    <a:pt x="1237" y="429"/>
                  </a:cubicBezTo>
                  <a:cubicBezTo>
                    <a:pt x="1238" y="428"/>
                    <a:pt x="1238" y="428"/>
                    <a:pt x="1239" y="427"/>
                  </a:cubicBezTo>
                  <a:cubicBezTo>
                    <a:pt x="1237" y="429"/>
                    <a:pt x="1237" y="429"/>
                    <a:pt x="1237" y="429"/>
                  </a:cubicBezTo>
                  <a:cubicBezTo>
                    <a:pt x="1236" y="428"/>
                    <a:pt x="1236" y="428"/>
                    <a:pt x="1235" y="427"/>
                  </a:cubicBezTo>
                  <a:cubicBezTo>
                    <a:pt x="1234" y="420"/>
                    <a:pt x="1234" y="410"/>
                    <a:pt x="1231" y="403"/>
                  </a:cubicBezTo>
                  <a:cubicBezTo>
                    <a:pt x="1226" y="392"/>
                    <a:pt x="1213" y="387"/>
                    <a:pt x="1209" y="375"/>
                  </a:cubicBezTo>
                  <a:cubicBezTo>
                    <a:pt x="1196" y="392"/>
                    <a:pt x="1204" y="433"/>
                    <a:pt x="1232" y="431"/>
                  </a:cubicBezTo>
                  <a:cubicBezTo>
                    <a:pt x="1234" y="430"/>
                    <a:pt x="1234" y="430"/>
                    <a:pt x="1234" y="430"/>
                  </a:cubicBezTo>
                  <a:cubicBezTo>
                    <a:pt x="1234" y="431"/>
                    <a:pt x="1235" y="431"/>
                    <a:pt x="1235" y="431"/>
                  </a:cubicBezTo>
                  <a:cubicBezTo>
                    <a:pt x="1237" y="433"/>
                    <a:pt x="1239" y="434"/>
                    <a:pt x="1241" y="435"/>
                  </a:cubicBezTo>
                  <a:cubicBezTo>
                    <a:pt x="1242" y="435"/>
                    <a:pt x="1243" y="436"/>
                    <a:pt x="1244" y="436"/>
                  </a:cubicBezTo>
                  <a:cubicBezTo>
                    <a:pt x="1244" y="436"/>
                    <a:pt x="1245" y="437"/>
                    <a:pt x="1245" y="437"/>
                  </a:cubicBezTo>
                  <a:cubicBezTo>
                    <a:pt x="1246" y="437"/>
                    <a:pt x="1246" y="437"/>
                    <a:pt x="1247" y="437"/>
                  </a:cubicBezTo>
                  <a:cubicBezTo>
                    <a:pt x="1248" y="438"/>
                    <a:pt x="1249" y="438"/>
                    <a:pt x="1249" y="438"/>
                  </a:cubicBezTo>
                  <a:cubicBezTo>
                    <a:pt x="1250" y="439"/>
                    <a:pt x="1251" y="439"/>
                    <a:pt x="1252" y="439"/>
                  </a:cubicBezTo>
                  <a:cubicBezTo>
                    <a:pt x="1253" y="439"/>
                    <a:pt x="1253" y="440"/>
                    <a:pt x="1253" y="440"/>
                  </a:cubicBezTo>
                  <a:cubicBezTo>
                    <a:pt x="1254" y="440"/>
                    <a:pt x="1254" y="440"/>
                    <a:pt x="1255" y="440"/>
                  </a:cubicBezTo>
                  <a:cubicBezTo>
                    <a:pt x="1255" y="440"/>
                    <a:pt x="1256" y="440"/>
                    <a:pt x="1257" y="440"/>
                  </a:cubicBezTo>
                  <a:cubicBezTo>
                    <a:pt x="1258" y="440"/>
                    <a:pt x="1258" y="440"/>
                    <a:pt x="1259" y="440"/>
                  </a:cubicBezTo>
                  <a:cubicBezTo>
                    <a:pt x="1259" y="440"/>
                    <a:pt x="1260" y="440"/>
                    <a:pt x="1261" y="440"/>
                  </a:cubicBezTo>
                  <a:cubicBezTo>
                    <a:pt x="1261" y="440"/>
                    <a:pt x="1262" y="440"/>
                    <a:pt x="1262" y="440"/>
                  </a:cubicBezTo>
                  <a:cubicBezTo>
                    <a:pt x="1262" y="440"/>
                    <a:pt x="1262" y="440"/>
                    <a:pt x="1262" y="440"/>
                  </a:cubicBezTo>
                  <a:cubicBezTo>
                    <a:pt x="1262" y="441"/>
                    <a:pt x="1262" y="442"/>
                    <a:pt x="1262" y="442"/>
                  </a:cubicBezTo>
                  <a:cubicBezTo>
                    <a:pt x="1262" y="443"/>
                    <a:pt x="1261" y="443"/>
                    <a:pt x="1261" y="444"/>
                  </a:cubicBezTo>
                  <a:cubicBezTo>
                    <a:pt x="1261" y="444"/>
                    <a:pt x="1261" y="444"/>
                    <a:pt x="1261" y="445"/>
                  </a:cubicBezTo>
                  <a:cubicBezTo>
                    <a:pt x="1261" y="448"/>
                    <a:pt x="1262" y="452"/>
                    <a:pt x="1263" y="455"/>
                  </a:cubicBezTo>
                  <a:cubicBezTo>
                    <a:pt x="1265" y="458"/>
                    <a:pt x="1266" y="461"/>
                    <a:pt x="1267" y="465"/>
                  </a:cubicBezTo>
                  <a:cubicBezTo>
                    <a:pt x="1268" y="468"/>
                    <a:pt x="1270" y="471"/>
                    <a:pt x="1271" y="475"/>
                  </a:cubicBezTo>
                  <a:cubicBezTo>
                    <a:pt x="1273" y="481"/>
                    <a:pt x="1276" y="488"/>
                    <a:pt x="1278" y="494"/>
                  </a:cubicBezTo>
                  <a:cubicBezTo>
                    <a:pt x="1272" y="494"/>
                    <a:pt x="1266" y="497"/>
                    <a:pt x="1261" y="500"/>
                  </a:cubicBezTo>
                  <a:cubicBezTo>
                    <a:pt x="1257" y="492"/>
                    <a:pt x="1250" y="485"/>
                    <a:pt x="1244" y="480"/>
                  </a:cubicBezTo>
                  <a:cubicBezTo>
                    <a:pt x="1244" y="486"/>
                    <a:pt x="1241" y="498"/>
                    <a:pt x="1240" y="509"/>
                  </a:cubicBezTo>
                  <a:cubicBezTo>
                    <a:pt x="1233" y="488"/>
                    <a:pt x="1216" y="472"/>
                    <a:pt x="1209" y="451"/>
                  </a:cubicBezTo>
                  <a:cubicBezTo>
                    <a:pt x="1201" y="427"/>
                    <a:pt x="1205" y="409"/>
                    <a:pt x="1188" y="388"/>
                  </a:cubicBezTo>
                  <a:cubicBezTo>
                    <a:pt x="1186" y="386"/>
                    <a:pt x="1184" y="384"/>
                    <a:pt x="1182" y="382"/>
                  </a:cubicBezTo>
                  <a:cubicBezTo>
                    <a:pt x="1178" y="368"/>
                    <a:pt x="1173" y="351"/>
                    <a:pt x="1168" y="334"/>
                  </a:cubicBezTo>
                  <a:cubicBezTo>
                    <a:pt x="1167" y="331"/>
                    <a:pt x="1166" y="327"/>
                    <a:pt x="1165" y="323"/>
                  </a:cubicBezTo>
                  <a:cubicBezTo>
                    <a:pt x="1165" y="323"/>
                    <a:pt x="1165" y="323"/>
                    <a:pt x="1165" y="323"/>
                  </a:cubicBezTo>
                  <a:cubicBezTo>
                    <a:pt x="1166" y="322"/>
                    <a:pt x="1166" y="321"/>
                    <a:pt x="1166" y="321"/>
                  </a:cubicBezTo>
                  <a:cubicBezTo>
                    <a:pt x="1167" y="320"/>
                    <a:pt x="1167" y="320"/>
                    <a:pt x="1167" y="319"/>
                  </a:cubicBezTo>
                  <a:cubicBezTo>
                    <a:pt x="1167" y="319"/>
                    <a:pt x="1168" y="319"/>
                    <a:pt x="1168" y="319"/>
                  </a:cubicBezTo>
                  <a:cubicBezTo>
                    <a:pt x="1168" y="319"/>
                    <a:pt x="1168" y="318"/>
                    <a:pt x="1168" y="318"/>
                  </a:cubicBezTo>
                  <a:cubicBezTo>
                    <a:pt x="1169" y="317"/>
                    <a:pt x="1169" y="316"/>
                    <a:pt x="1170" y="316"/>
                  </a:cubicBezTo>
                  <a:cubicBezTo>
                    <a:pt x="1171" y="315"/>
                    <a:pt x="1172" y="314"/>
                    <a:pt x="1173" y="313"/>
                  </a:cubicBezTo>
                  <a:cubicBezTo>
                    <a:pt x="1174" y="312"/>
                    <a:pt x="1175" y="311"/>
                    <a:pt x="1176" y="310"/>
                  </a:cubicBezTo>
                  <a:cubicBezTo>
                    <a:pt x="1178" y="309"/>
                    <a:pt x="1179" y="308"/>
                    <a:pt x="1180" y="308"/>
                  </a:cubicBezTo>
                  <a:cubicBezTo>
                    <a:pt x="1181" y="306"/>
                    <a:pt x="1183" y="305"/>
                    <a:pt x="1184" y="304"/>
                  </a:cubicBezTo>
                  <a:cubicBezTo>
                    <a:pt x="1194" y="310"/>
                    <a:pt x="1206" y="299"/>
                    <a:pt x="1209" y="290"/>
                  </a:cubicBezTo>
                  <a:cubicBezTo>
                    <a:pt x="1213" y="278"/>
                    <a:pt x="1208" y="268"/>
                    <a:pt x="1198" y="261"/>
                  </a:cubicBezTo>
                  <a:cubicBezTo>
                    <a:pt x="1206" y="283"/>
                    <a:pt x="1179" y="280"/>
                    <a:pt x="1183" y="302"/>
                  </a:cubicBezTo>
                  <a:cubicBezTo>
                    <a:pt x="1182" y="303"/>
                    <a:pt x="1180" y="304"/>
                    <a:pt x="1179" y="306"/>
                  </a:cubicBezTo>
                  <a:cubicBezTo>
                    <a:pt x="1177" y="307"/>
                    <a:pt x="1176" y="307"/>
                    <a:pt x="1175" y="308"/>
                  </a:cubicBezTo>
                  <a:cubicBezTo>
                    <a:pt x="1174" y="309"/>
                    <a:pt x="1173" y="310"/>
                    <a:pt x="1172" y="311"/>
                  </a:cubicBezTo>
                  <a:cubicBezTo>
                    <a:pt x="1170" y="312"/>
                    <a:pt x="1169" y="313"/>
                    <a:pt x="1168" y="314"/>
                  </a:cubicBezTo>
                  <a:cubicBezTo>
                    <a:pt x="1168" y="315"/>
                    <a:pt x="1167" y="316"/>
                    <a:pt x="1166" y="317"/>
                  </a:cubicBezTo>
                  <a:cubicBezTo>
                    <a:pt x="1166" y="317"/>
                    <a:pt x="1166" y="317"/>
                    <a:pt x="1166" y="318"/>
                  </a:cubicBezTo>
                  <a:cubicBezTo>
                    <a:pt x="1165" y="318"/>
                    <a:pt x="1165" y="318"/>
                    <a:pt x="1165" y="318"/>
                  </a:cubicBezTo>
                  <a:cubicBezTo>
                    <a:pt x="1165" y="319"/>
                    <a:pt x="1165" y="319"/>
                    <a:pt x="1165" y="320"/>
                  </a:cubicBezTo>
                  <a:cubicBezTo>
                    <a:pt x="1165" y="320"/>
                    <a:pt x="1165" y="321"/>
                    <a:pt x="1165" y="321"/>
                  </a:cubicBezTo>
                  <a:cubicBezTo>
                    <a:pt x="1163" y="316"/>
                    <a:pt x="1161" y="311"/>
                    <a:pt x="1160" y="306"/>
                  </a:cubicBezTo>
                  <a:cubicBezTo>
                    <a:pt x="1157" y="296"/>
                    <a:pt x="1154" y="287"/>
                    <a:pt x="1153" y="277"/>
                  </a:cubicBezTo>
                  <a:cubicBezTo>
                    <a:pt x="1153" y="275"/>
                    <a:pt x="1153" y="272"/>
                    <a:pt x="1153" y="270"/>
                  </a:cubicBezTo>
                  <a:cubicBezTo>
                    <a:pt x="1153" y="269"/>
                    <a:pt x="1153" y="268"/>
                    <a:pt x="1153" y="266"/>
                  </a:cubicBezTo>
                  <a:cubicBezTo>
                    <a:pt x="1153" y="265"/>
                    <a:pt x="1153" y="264"/>
                    <a:pt x="1154" y="263"/>
                  </a:cubicBezTo>
                  <a:cubicBezTo>
                    <a:pt x="1154" y="258"/>
                    <a:pt x="1155" y="253"/>
                    <a:pt x="1156" y="248"/>
                  </a:cubicBezTo>
                  <a:cubicBezTo>
                    <a:pt x="1157" y="244"/>
                    <a:pt x="1158" y="241"/>
                    <a:pt x="1158" y="237"/>
                  </a:cubicBezTo>
                  <a:cubicBezTo>
                    <a:pt x="1159" y="237"/>
                    <a:pt x="1159" y="236"/>
                    <a:pt x="1159" y="236"/>
                  </a:cubicBezTo>
                  <a:cubicBezTo>
                    <a:pt x="1160" y="236"/>
                    <a:pt x="1161" y="236"/>
                    <a:pt x="1162" y="236"/>
                  </a:cubicBezTo>
                  <a:cubicBezTo>
                    <a:pt x="1162" y="236"/>
                    <a:pt x="1163" y="235"/>
                    <a:pt x="1164" y="235"/>
                  </a:cubicBezTo>
                  <a:cubicBezTo>
                    <a:pt x="1164" y="235"/>
                    <a:pt x="1165" y="235"/>
                    <a:pt x="1165" y="235"/>
                  </a:cubicBezTo>
                  <a:cubicBezTo>
                    <a:pt x="1165" y="235"/>
                    <a:pt x="1166" y="234"/>
                    <a:pt x="1166" y="234"/>
                  </a:cubicBezTo>
                  <a:cubicBezTo>
                    <a:pt x="1168" y="234"/>
                    <a:pt x="1170" y="233"/>
                    <a:pt x="1172" y="232"/>
                  </a:cubicBezTo>
                  <a:cubicBezTo>
                    <a:pt x="1174" y="232"/>
                    <a:pt x="1176" y="231"/>
                    <a:pt x="1178" y="231"/>
                  </a:cubicBezTo>
                  <a:cubicBezTo>
                    <a:pt x="1183" y="229"/>
                    <a:pt x="1188" y="228"/>
                    <a:pt x="1193" y="227"/>
                  </a:cubicBezTo>
                  <a:cubicBezTo>
                    <a:pt x="1195" y="226"/>
                    <a:pt x="1196" y="225"/>
                    <a:pt x="1198" y="225"/>
                  </a:cubicBezTo>
                  <a:cubicBezTo>
                    <a:pt x="1200" y="225"/>
                    <a:pt x="1201" y="225"/>
                    <a:pt x="1203" y="225"/>
                  </a:cubicBezTo>
                  <a:cubicBezTo>
                    <a:pt x="1204" y="225"/>
                    <a:pt x="1205" y="225"/>
                    <a:pt x="1205" y="225"/>
                  </a:cubicBezTo>
                  <a:cubicBezTo>
                    <a:pt x="1206" y="225"/>
                    <a:pt x="1207" y="225"/>
                    <a:pt x="1208" y="225"/>
                  </a:cubicBezTo>
                  <a:cubicBezTo>
                    <a:pt x="1209" y="226"/>
                    <a:pt x="1211" y="226"/>
                    <a:pt x="1212" y="226"/>
                  </a:cubicBezTo>
                  <a:cubicBezTo>
                    <a:pt x="1213" y="226"/>
                    <a:pt x="1213" y="226"/>
                    <a:pt x="1213" y="226"/>
                  </a:cubicBezTo>
                  <a:cubicBezTo>
                    <a:pt x="1222" y="244"/>
                    <a:pt x="1235" y="236"/>
                    <a:pt x="1250" y="240"/>
                  </a:cubicBezTo>
                  <a:cubicBezTo>
                    <a:pt x="1244" y="220"/>
                    <a:pt x="1230" y="217"/>
                    <a:pt x="1212" y="224"/>
                  </a:cubicBezTo>
                  <a:cubicBezTo>
                    <a:pt x="1212" y="224"/>
                    <a:pt x="1213" y="225"/>
                    <a:pt x="1213" y="225"/>
                  </a:cubicBezTo>
                  <a:cubicBezTo>
                    <a:pt x="1211" y="224"/>
                    <a:pt x="1210" y="224"/>
                    <a:pt x="1208" y="224"/>
                  </a:cubicBezTo>
                  <a:cubicBezTo>
                    <a:pt x="1207" y="224"/>
                    <a:pt x="1206" y="224"/>
                    <a:pt x="1206" y="223"/>
                  </a:cubicBezTo>
                  <a:cubicBezTo>
                    <a:pt x="1205" y="223"/>
                    <a:pt x="1204" y="223"/>
                    <a:pt x="1203" y="223"/>
                  </a:cubicBezTo>
                  <a:cubicBezTo>
                    <a:pt x="1203" y="223"/>
                    <a:pt x="1202" y="223"/>
                    <a:pt x="1202" y="223"/>
                  </a:cubicBezTo>
                  <a:cubicBezTo>
                    <a:pt x="1204" y="222"/>
                    <a:pt x="1205" y="221"/>
                    <a:pt x="1207" y="221"/>
                  </a:cubicBezTo>
                  <a:cubicBezTo>
                    <a:pt x="1211" y="218"/>
                    <a:pt x="1215" y="216"/>
                    <a:pt x="1218" y="214"/>
                  </a:cubicBezTo>
                  <a:cubicBezTo>
                    <a:pt x="1218" y="213"/>
                    <a:pt x="1219" y="213"/>
                    <a:pt x="1219" y="213"/>
                  </a:cubicBezTo>
                  <a:cubicBezTo>
                    <a:pt x="1219" y="212"/>
                    <a:pt x="1220" y="212"/>
                    <a:pt x="1220" y="212"/>
                  </a:cubicBezTo>
                  <a:cubicBezTo>
                    <a:pt x="1221" y="211"/>
                    <a:pt x="1221" y="210"/>
                    <a:pt x="1222" y="210"/>
                  </a:cubicBezTo>
                  <a:cubicBezTo>
                    <a:pt x="1223" y="209"/>
                    <a:pt x="1223" y="208"/>
                    <a:pt x="1224" y="207"/>
                  </a:cubicBezTo>
                  <a:cubicBezTo>
                    <a:pt x="1225" y="206"/>
                    <a:pt x="1225" y="205"/>
                    <a:pt x="1226" y="204"/>
                  </a:cubicBezTo>
                  <a:cubicBezTo>
                    <a:pt x="1226" y="204"/>
                    <a:pt x="1226" y="204"/>
                    <a:pt x="1226" y="204"/>
                  </a:cubicBezTo>
                  <a:cubicBezTo>
                    <a:pt x="1226" y="204"/>
                    <a:pt x="1225" y="204"/>
                    <a:pt x="1223" y="206"/>
                  </a:cubicBezTo>
                  <a:cubicBezTo>
                    <a:pt x="1222" y="206"/>
                    <a:pt x="1221" y="207"/>
                    <a:pt x="1220" y="208"/>
                  </a:cubicBezTo>
                  <a:cubicBezTo>
                    <a:pt x="1219" y="208"/>
                    <a:pt x="1218" y="208"/>
                    <a:pt x="1217" y="209"/>
                  </a:cubicBezTo>
                  <a:cubicBezTo>
                    <a:pt x="1217" y="209"/>
                    <a:pt x="1217" y="209"/>
                    <a:pt x="1216" y="210"/>
                  </a:cubicBezTo>
                  <a:cubicBezTo>
                    <a:pt x="1216" y="210"/>
                    <a:pt x="1216" y="210"/>
                    <a:pt x="1215" y="210"/>
                  </a:cubicBezTo>
                  <a:cubicBezTo>
                    <a:pt x="1215" y="211"/>
                    <a:pt x="1214" y="211"/>
                    <a:pt x="1213" y="212"/>
                  </a:cubicBezTo>
                  <a:cubicBezTo>
                    <a:pt x="1213" y="212"/>
                    <a:pt x="1214" y="212"/>
                    <a:pt x="1214" y="212"/>
                  </a:cubicBezTo>
                  <a:cubicBezTo>
                    <a:pt x="1214" y="211"/>
                    <a:pt x="1214" y="211"/>
                    <a:pt x="1214" y="211"/>
                  </a:cubicBezTo>
                  <a:cubicBezTo>
                    <a:pt x="1214" y="211"/>
                    <a:pt x="1214" y="211"/>
                    <a:pt x="1214" y="210"/>
                  </a:cubicBezTo>
                  <a:cubicBezTo>
                    <a:pt x="1215" y="209"/>
                    <a:pt x="1215" y="208"/>
                    <a:pt x="1216" y="207"/>
                  </a:cubicBezTo>
                  <a:cubicBezTo>
                    <a:pt x="1216" y="206"/>
                    <a:pt x="1217" y="205"/>
                    <a:pt x="1217" y="204"/>
                  </a:cubicBezTo>
                  <a:cubicBezTo>
                    <a:pt x="1218" y="203"/>
                    <a:pt x="1219" y="201"/>
                    <a:pt x="1219" y="200"/>
                  </a:cubicBezTo>
                  <a:cubicBezTo>
                    <a:pt x="1219" y="199"/>
                    <a:pt x="1220" y="198"/>
                    <a:pt x="1220" y="198"/>
                  </a:cubicBezTo>
                  <a:cubicBezTo>
                    <a:pt x="1220" y="198"/>
                    <a:pt x="1220" y="198"/>
                    <a:pt x="1220" y="198"/>
                  </a:cubicBezTo>
                  <a:cubicBezTo>
                    <a:pt x="1220" y="198"/>
                    <a:pt x="1220" y="198"/>
                    <a:pt x="1220" y="198"/>
                  </a:cubicBezTo>
                  <a:cubicBezTo>
                    <a:pt x="1220" y="197"/>
                    <a:pt x="1220" y="197"/>
                    <a:pt x="1220" y="197"/>
                  </a:cubicBezTo>
                  <a:cubicBezTo>
                    <a:pt x="1225" y="197"/>
                    <a:pt x="1233" y="188"/>
                    <a:pt x="1234" y="181"/>
                  </a:cubicBezTo>
                  <a:cubicBezTo>
                    <a:pt x="1235" y="173"/>
                    <a:pt x="1229" y="164"/>
                    <a:pt x="1225" y="156"/>
                  </a:cubicBezTo>
                  <a:cubicBezTo>
                    <a:pt x="1223" y="172"/>
                    <a:pt x="1207" y="180"/>
                    <a:pt x="1218" y="195"/>
                  </a:cubicBezTo>
                  <a:cubicBezTo>
                    <a:pt x="1218" y="197"/>
                    <a:pt x="1217" y="198"/>
                    <a:pt x="1217" y="199"/>
                  </a:cubicBezTo>
                  <a:cubicBezTo>
                    <a:pt x="1216" y="200"/>
                    <a:pt x="1216" y="202"/>
                    <a:pt x="1215" y="203"/>
                  </a:cubicBezTo>
                  <a:cubicBezTo>
                    <a:pt x="1215" y="204"/>
                    <a:pt x="1214" y="205"/>
                    <a:pt x="1214" y="206"/>
                  </a:cubicBezTo>
                  <a:cubicBezTo>
                    <a:pt x="1213" y="207"/>
                    <a:pt x="1213" y="208"/>
                    <a:pt x="1212" y="209"/>
                  </a:cubicBezTo>
                  <a:cubicBezTo>
                    <a:pt x="1212" y="209"/>
                    <a:pt x="1212" y="210"/>
                    <a:pt x="1212" y="210"/>
                  </a:cubicBezTo>
                  <a:cubicBezTo>
                    <a:pt x="1212" y="210"/>
                    <a:pt x="1211" y="210"/>
                    <a:pt x="1211" y="210"/>
                  </a:cubicBezTo>
                  <a:cubicBezTo>
                    <a:pt x="1211" y="211"/>
                    <a:pt x="1211" y="211"/>
                    <a:pt x="1211" y="212"/>
                  </a:cubicBezTo>
                  <a:cubicBezTo>
                    <a:pt x="1211" y="213"/>
                    <a:pt x="1210" y="213"/>
                    <a:pt x="1210" y="214"/>
                  </a:cubicBezTo>
                  <a:cubicBezTo>
                    <a:pt x="1210" y="214"/>
                    <a:pt x="1210" y="214"/>
                    <a:pt x="1210" y="214"/>
                  </a:cubicBezTo>
                  <a:cubicBezTo>
                    <a:pt x="1209" y="215"/>
                    <a:pt x="1207" y="216"/>
                    <a:pt x="1205" y="217"/>
                  </a:cubicBezTo>
                  <a:cubicBezTo>
                    <a:pt x="1203" y="218"/>
                    <a:pt x="1201" y="219"/>
                    <a:pt x="1198" y="220"/>
                  </a:cubicBezTo>
                  <a:cubicBezTo>
                    <a:pt x="1196" y="221"/>
                    <a:pt x="1194" y="222"/>
                    <a:pt x="1192" y="223"/>
                  </a:cubicBezTo>
                  <a:cubicBezTo>
                    <a:pt x="1187" y="224"/>
                    <a:pt x="1182" y="226"/>
                    <a:pt x="1177" y="227"/>
                  </a:cubicBezTo>
                  <a:cubicBezTo>
                    <a:pt x="1175" y="227"/>
                    <a:pt x="1173" y="228"/>
                    <a:pt x="1171" y="229"/>
                  </a:cubicBezTo>
                  <a:cubicBezTo>
                    <a:pt x="1169" y="229"/>
                    <a:pt x="1167" y="230"/>
                    <a:pt x="1165" y="231"/>
                  </a:cubicBezTo>
                  <a:cubicBezTo>
                    <a:pt x="1164" y="231"/>
                    <a:pt x="1164" y="231"/>
                    <a:pt x="1164" y="231"/>
                  </a:cubicBezTo>
                  <a:cubicBezTo>
                    <a:pt x="1163" y="231"/>
                    <a:pt x="1163" y="231"/>
                    <a:pt x="1162" y="232"/>
                  </a:cubicBezTo>
                  <a:cubicBezTo>
                    <a:pt x="1162" y="232"/>
                    <a:pt x="1161" y="233"/>
                    <a:pt x="1160" y="233"/>
                  </a:cubicBezTo>
                  <a:cubicBezTo>
                    <a:pt x="1160" y="233"/>
                    <a:pt x="1159" y="234"/>
                    <a:pt x="1158" y="234"/>
                  </a:cubicBezTo>
                  <a:cubicBezTo>
                    <a:pt x="1158" y="234"/>
                    <a:pt x="1158" y="234"/>
                    <a:pt x="1158" y="234"/>
                  </a:cubicBezTo>
                  <a:cubicBezTo>
                    <a:pt x="1159" y="229"/>
                    <a:pt x="1159" y="224"/>
                    <a:pt x="1159" y="218"/>
                  </a:cubicBezTo>
                  <a:cubicBezTo>
                    <a:pt x="1159" y="214"/>
                    <a:pt x="1159" y="209"/>
                    <a:pt x="1159" y="204"/>
                  </a:cubicBezTo>
                  <a:cubicBezTo>
                    <a:pt x="1159" y="200"/>
                    <a:pt x="1158" y="195"/>
                    <a:pt x="1158" y="191"/>
                  </a:cubicBezTo>
                  <a:cubicBezTo>
                    <a:pt x="1158" y="187"/>
                    <a:pt x="1158" y="183"/>
                    <a:pt x="1158" y="179"/>
                  </a:cubicBezTo>
                  <a:cubicBezTo>
                    <a:pt x="1158" y="178"/>
                    <a:pt x="1159" y="177"/>
                    <a:pt x="1159" y="176"/>
                  </a:cubicBezTo>
                  <a:cubicBezTo>
                    <a:pt x="1159" y="175"/>
                    <a:pt x="1159" y="175"/>
                    <a:pt x="1159" y="175"/>
                  </a:cubicBezTo>
                  <a:cubicBezTo>
                    <a:pt x="1159" y="175"/>
                    <a:pt x="1159" y="175"/>
                    <a:pt x="1159" y="175"/>
                  </a:cubicBezTo>
                  <a:cubicBezTo>
                    <a:pt x="1159" y="175"/>
                    <a:pt x="1159" y="175"/>
                    <a:pt x="1159" y="175"/>
                  </a:cubicBezTo>
                  <a:cubicBezTo>
                    <a:pt x="1159" y="175"/>
                    <a:pt x="1159" y="175"/>
                    <a:pt x="1159" y="175"/>
                  </a:cubicBezTo>
                  <a:cubicBezTo>
                    <a:pt x="1159" y="175"/>
                    <a:pt x="1159" y="175"/>
                    <a:pt x="1159" y="175"/>
                  </a:cubicBezTo>
                  <a:cubicBezTo>
                    <a:pt x="1159" y="174"/>
                    <a:pt x="1159" y="174"/>
                    <a:pt x="1159" y="173"/>
                  </a:cubicBezTo>
                  <a:cubicBezTo>
                    <a:pt x="1159" y="173"/>
                    <a:pt x="1160" y="172"/>
                    <a:pt x="1160" y="172"/>
                  </a:cubicBezTo>
                  <a:cubicBezTo>
                    <a:pt x="1160" y="171"/>
                    <a:pt x="1160" y="171"/>
                    <a:pt x="1160" y="171"/>
                  </a:cubicBezTo>
                  <a:cubicBezTo>
                    <a:pt x="1160" y="170"/>
                    <a:pt x="1161" y="169"/>
                    <a:pt x="1161" y="168"/>
                  </a:cubicBezTo>
                  <a:cubicBezTo>
                    <a:pt x="1162" y="167"/>
                    <a:pt x="1163" y="165"/>
                    <a:pt x="1164" y="163"/>
                  </a:cubicBezTo>
                  <a:cubicBezTo>
                    <a:pt x="1164" y="162"/>
                    <a:pt x="1165" y="160"/>
                    <a:pt x="1166" y="159"/>
                  </a:cubicBezTo>
                  <a:cubicBezTo>
                    <a:pt x="1167" y="155"/>
                    <a:pt x="1169" y="152"/>
                    <a:pt x="1170" y="150"/>
                  </a:cubicBezTo>
                  <a:cubicBezTo>
                    <a:pt x="1170" y="149"/>
                    <a:pt x="1170" y="149"/>
                    <a:pt x="1170" y="149"/>
                  </a:cubicBezTo>
                  <a:cubicBezTo>
                    <a:pt x="1171" y="148"/>
                    <a:pt x="1171" y="148"/>
                    <a:pt x="1171" y="148"/>
                  </a:cubicBezTo>
                  <a:cubicBezTo>
                    <a:pt x="1172" y="147"/>
                    <a:pt x="1172" y="146"/>
                    <a:pt x="1173" y="146"/>
                  </a:cubicBezTo>
                  <a:cubicBezTo>
                    <a:pt x="1173" y="145"/>
                    <a:pt x="1174" y="144"/>
                    <a:pt x="1174" y="144"/>
                  </a:cubicBezTo>
                  <a:cubicBezTo>
                    <a:pt x="1176" y="143"/>
                    <a:pt x="1177" y="141"/>
                    <a:pt x="1178" y="140"/>
                  </a:cubicBezTo>
                  <a:cubicBezTo>
                    <a:pt x="1180" y="139"/>
                    <a:pt x="1181" y="138"/>
                    <a:pt x="1182" y="136"/>
                  </a:cubicBezTo>
                  <a:cubicBezTo>
                    <a:pt x="1184" y="135"/>
                    <a:pt x="1185" y="134"/>
                    <a:pt x="1187" y="133"/>
                  </a:cubicBezTo>
                  <a:cubicBezTo>
                    <a:pt x="1188" y="132"/>
                    <a:pt x="1190" y="131"/>
                    <a:pt x="1192" y="130"/>
                  </a:cubicBezTo>
                  <a:cubicBezTo>
                    <a:pt x="1192" y="130"/>
                    <a:pt x="1192" y="130"/>
                    <a:pt x="1192" y="130"/>
                  </a:cubicBezTo>
                  <a:cubicBezTo>
                    <a:pt x="1215" y="144"/>
                    <a:pt x="1223" y="126"/>
                    <a:pt x="1226" y="103"/>
                  </a:cubicBezTo>
                  <a:cubicBezTo>
                    <a:pt x="1211" y="116"/>
                    <a:pt x="1196" y="105"/>
                    <a:pt x="1189" y="128"/>
                  </a:cubicBezTo>
                  <a:cubicBezTo>
                    <a:pt x="1188" y="129"/>
                    <a:pt x="1186" y="130"/>
                    <a:pt x="1185" y="131"/>
                  </a:cubicBezTo>
                  <a:cubicBezTo>
                    <a:pt x="1184" y="132"/>
                    <a:pt x="1182" y="133"/>
                    <a:pt x="1181" y="134"/>
                  </a:cubicBezTo>
                  <a:cubicBezTo>
                    <a:pt x="1179" y="135"/>
                    <a:pt x="1177" y="136"/>
                    <a:pt x="1176" y="138"/>
                  </a:cubicBezTo>
                  <a:cubicBezTo>
                    <a:pt x="1175" y="138"/>
                    <a:pt x="1175" y="139"/>
                    <a:pt x="1174" y="140"/>
                  </a:cubicBezTo>
                  <a:cubicBezTo>
                    <a:pt x="1175" y="138"/>
                    <a:pt x="1175" y="136"/>
                    <a:pt x="1176" y="134"/>
                  </a:cubicBezTo>
                  <a:cubicBezTo>
                    <a:pt x="1176" y="132"/>
                    <a:pt x="1177" y="130"/>
                    <a:pt x="1177" y="129"/>
                  </a:cubicBezTo>
                  <a:cubicBezTo>
                    <a:pt x="1177" y="127"/>
                    <a:pt x="1178" y="125"/>
                    <a:pt x="1178" y="124"/>
                  </a:cubicBezTo>
                  <a:cubicBezTo>
                    <a:pt x="1178" y="122"/>
                    <a:pt x="1178" y="120"/>
                    <a:pt x="1178" y="120"/>
                  </a:cubicBezTo>
                  <a:cubicBezTo>
                    <a:pt x="1178" y="120"/>
                    <a:pt x="1178" y="122"/>
                    <a:pt x="1177" y="124"/>
                  </a:cubicBezTo>
                  <a:cubicBezTo>
                    <a:pt x="1177" y="125"/>
                    <a:pt x="1176" y="127"/>
                    <a:pt x="1176" y="128"/>
                  </a:cubicBezTo>
                  <a:cubicBezTo>
                    <a:pt x="1175" y="130"/>
                    <a:pt x="1175" y="132"/>
                    <a:pt x="1174" y="134"/>
                  </a:cubicBezTo>
                  <a:cubicBezTo>
                    <a:pt x="1172" y="138"/>
                    <a:pt x="1169" y="142"/>
                    <a:pt x="1166" y="148"/>
                  </a:cubicBezTo>
                  <a:cubicBezTo>
                    <a:pt x="1165" y="150"/>
                    <a:pt x="1163" y="153"/>
                    <a:pt x="1161" y="156"/>
                  </a:cubicBezTo>
                  <a:cubicBezTo>
                    <a:pt x="1160" y="158"/>
                    <a:pt x="1159" y="159"/>
                    <a:pt x="1159" y="161"/>
                  </a:cubicBezTo>
                  <a:cubicBezTo>
                    <a:pt x="1158" y="162"/>
                    <a:pt x="1157" y="164"/>
                    <a:pt x="1156" y="166"/>
                  </a:cubicBezTo>
                  <a:cubicBezTo>
                    <a:pt x="1156" y="167"/>
                    <a:pt x="1155" y="168"/>
                    <a:pt x="1155" y="169"/>
                  </a:cubicBezTo>
                  <a:cubicBezTo>
                    <a:pt x="1155" y="169"/>
                    <a:pt x="1155" y="170"/>
                    <a:pt x="1154" y="170"/>
                  </a:cubicBezTo>
                  <a:cubicBezTo>
                    <a:pt x="1154" y="171"/>
                    <a:pt x="1154" y="171"/>
                    <a:pt x="1154" y="172"/>
                  </a:cubicBezTo>
                  <a:cubicBezTo>
                    <a:pt x="1154" y="172"/>
                    <a:pt x="1154" y="173"/>
                    <a:pt x="1154" y="173"/>
                  </a:cubicBezTo>
                  <a:cubicBezTo>
                    <a:pt x="1154" y="174"/>
                    <a:pt x="1154" y="174"/>
                    <a:pt x="1154" y="174"/>
                  </a:cubicBezTo>
                  <a:cubicBezTo>
                    <a:pt x="1153" y="174"/>
                    <a:pt x="1153" y="174"/>
                    <a:pt x="1153" y="174"/>
                  </a:cubicBezTo>
                  <a:cubicBezTo>
                    <a:pt x="1153" y="174"/>
                    <a:pt x="1153" y="174"/>
                    <a:pt x="1153" y="174"/>
                  </a:cubicBezTo>
                  <a:cubicBezTo>
                    <a:pt x="1153" y="174"/>
                    <a:pt x="1153" y="174"/>
                    <a:pt x="1153" y="174"/>
                  </a:cubicBezTo>
                  <a:cubicBezTo>
                    <a:pt x="1153" y="175"/>
                    <a:pt x="1153" y="175"/>
                    <a:pt x="1153" y="175"/>
                  </a:cubicBezTo>
                  <a:cubicBezTo>
                    <a:pt x="1153" y="176"/>
                    <a:pt x="1153" y="177"/>
                    <a:pt x="1153" y="178"/>
                  </a:cubicBezTo>
                  <a:cubicBezTo>
                    <a:pt x="1153" y="179"/>
                    <a:pt x="1153" y="181"/>
                    <a:pt x="1153" y="182"/>
                  </a:cubicBezTo>
                  <a:cubicBezTo>
                    <a:pt x="1152" y="182"/>
                    <a:pt x="1152" y="181"/>
                    <a:pt x="1152" y="181"/>
                  </a:cubicBezTo>
                  <a:cubicBezTo>
                    <a:pt x="1151" y="180"/>
                    <a:pt x="1150" y="178"/>
                    <a:pt x="1149" y="176"/>
                  </a:cubicBezTo>
                  <a:cubicBezTo>
                    <a:pt x="1148" y="176"/>
                    <a:pt x="1148" y="175"/>
                    <a:pt x="1147" y="175"/>
                  </a:cubicBezTo>
                  <a:cubicBezTo>
                    <a:pt x="1147" y="174"/>
                    <a:pt x="1146" y="174"/>
                    <a:pt x="1146" y="173"/>
                  </a:cubicBezTo>
                  <a:cubicBezTo>
                    <a:pt x="1145" y="173"/>
                    <a:pt x="1145" y="172"/>
                    <a:pt x="1144" y="172"/>
                  </a:cubicBezTo>
                  <a:cubicBezTo>
                    <a:pt x="1144" y="172"/>
                    <a:pt x="1143" y="171"/>
                    <a:pt x="1142" y="171"/>
                  </a:cubicBezTo>
                  <a:cubicBezTo>
                    <a:pt x="1141" y="170"/>
                    <a:pt x="1139" y="169"/>
                    <a:pt x="1138" y="169"/>
                  </a:cubicBezTo>
                  <a:cubicBezTo>
                    <a:pt x="1137" y="169"/>
                    <a:pt x="1137" y="168"/>
                    <a:pt x="1136" y="168"/>
                  </a:cubicBezTo>
                  <a:cubicBezTo>
                    <a:pt x="1136" y="168"/>
                    <a:pt x="1136" y="168"/>
                    <a:pt x="1135" y="168"/>
                  </a:cubicBezTo>
                  <a:cubicBezTo>
                    <a:pt x="1135" y="168"/>
                    <a:pt x="1134" y="168"/>
                    <a:pt x="1134" y="168"/>
                  </a:cubicBezTo>
                  <a:cubicBezTo>
                    <a:pt x="1133" y="168"/>
                    <a:pt x="1133" y="168"/>
                    <a:pt x="1133" y="168"/>
                  </a:cubicBezTo>
                  <a:cubicBezTo>
                    <a:pt x="1129" y="167"/>
                    <a:pt x="1125" y="168"/>
                    <a:pt x="1122" y="168"/>
                  </a:cubicBezTo>
                  <a:cubicBezTo>
                    <a:pt x="1120" y="168"/>
                    <a:pt x="1118" y="168"/>
                    <a:pt x="1117" y="168"/>
                  </a:cubicBezTo>
                  <a:cubicBezTo>
                    <a:pt x="1116" y="167"/>
                    <a:pt x="1115" y="167"/>
                    <a:pt x="1114" y="167"/>
                  </a:cubicBezTo>
                  <a:cubicBezTo>
                    <a:pt x="1114" y="167"/>
                    <a:pt x="1114" y="167"/>
                    <a:pt x="1114" y="167"/>
                  </a:cubicBezTo>
                  <a:cubicBezTo>
                    <a:pt x="1114" y="167"/>
                    <a:pt x="1113" y="167"/>
                    <a:pt x="1113" y="167"/>
                  </a:cubicBezTo>
                  <a:cubicBezTo>
                    <a:pt x="1113" y="166"/>
                    <a:pt x="1113" y="166"/>
                    <a:pt x="1113" y="166"/>
                  </a:cubicBezTo>
                  <a:cubicBezTo>
                    <a:pt x="1112" y="166"/>
                    <a:pt x="1112" y="166"/>
                    <a:pt x="1112" y="166"/>
                  </a:cubicBezTo>
                  <a:cubicBezTo>
                    <a:pt x="1109" y="164"/>
                    <a:pt x="1107" y="162"/>
                    <a:pt x="1104" y="159"/>
                  </a:cubicBezTo>
                  <a:cubicBezTo>
                    <a:pt x="1102" y="156"/>
                    <a:pt x="1100" y="152"/>
                    <a:pt x="1097" y="149"/>
                  </a:cubicBezTo>
                  <a:cubicBezTo>
                    <a:pt x="1095" y="146"/>
                    <a:pt x="1092" y="144"/>
                    <a:pt x="1090" y="141"/>
                  </a:cubicBezTo>
                  <a:cubicBezTo>
                    <a:pt x="1088" y="139"/>
                    <a:pt x="1086" y="137"/>
                    <a:pt x="1085" y="136"/>
                  </a:cubicBezTo>
                  <a:cubicBezTo>
                    <a:pt x="1084" y="135"/>
                    <a:pt x="1084" y="135"/>
                    <a:pt x="1084" y="134"/>
                  </a:cubicBezTo>
                  <a:cubicBezTo>
                    <a:pt x="1084" y="134"/>
                    <a:pt x="1084" y="134"/>
                    <a:pt x="1084" y="133"/>
                  </a:cubicBezTo>
                  <a:cubicBezTo>
                    <a:pt x="1084" y="133"/>
                    <a:pt x="1084" y="133"/>
                    <a:pt x="1084" y="132"/>
                  </a:cubicBezTo>
                  <a:cubicBezTo>
                    <a:pt x="1083" y="132"/>
                    <a:pt x="1083" y="132"/>
                    <a:pt x="1083" y="132"/>
                  </a:cubicBezTo>
                  <a:cubicBezTo>
                    <a:pt x="1083" y="131"/>
                    <a:pt x="1083" y="130"/>
                    <a:pt x="1083" y="130"/>
                  </a:cubicBezTo>
                  <a:cubicBezTo>
                    <a:pt x="1082" y="129"/>
                    <a:pt x="1082" y="129"/>
                    <a:pt x="1082" y="128"/>
                  </a:cubicBezTo>
                  <a:cubicBezTo>
                    <a:pt x="1082" y="127"/>
                    <a:pt x="1081" y="127"/>
                    <a:pt x="1081" y="126"/>
                  </a:cubicBezTo>
                  <a:cubicBezTo>
                    <a:pt x="1081" y="126"/>
                    <a:pt x="1081" y="125"/>
                    <a:pt x="1081" y="124"/>
                  </a:cubicBezTo>
                  <a:cubicBezTo>
                    <a:pt x="1080" y="123"/>
                    <a:pt x="1080" y="121"/>
                    <a:pt x="1080" y="120"/>
                  </a:cubicBezTo>
                  <a:cubicBezTo>
                    <a:pt x="1079" y="118"/>
                    <a:pt x="1079" y="117"/>
                    <a:pt x="1079" y="115"/>
                  </a:cubicBezTo>
                  <a:cubicBezTo>
                    <a:pt x="1079" y="114"/>
                    <a:pt x="1079" y="113"/>
                    <a:pt x="1078" y="111"/>
                  </a:cubicBezTo>
                  <a:cubicBezTo>
                    <a:pt x="1079" y="111"/>
                    <a:pt x="1079" y="111"/>
                    <a:pt x="1079" y="111"/>
                  </a:cubicBezTo>
                  <a:cubicBezTo>
                    <a:pt x="1079" y="112"/>
                    <a:pt x="1079" y="113"/>
                    <a:pt x="1079" y="114"/>
                  </a:cubicBezTo>
                  <a:cubicBezTo>
                    <a:pt x="1103" y="108"/>
                    <a:pt x="1089" y="79"/>
                    <a:pt x="1078" y="66"/>
                  </a:cubicBezTo>
                  <a:cubicBezTo>
                    <a:pt x="1077" y="76"/>
                    <a:pt x="1055" y="111"/>
                    <a:pt x="1076" y="114"/>
                  </a:cubicBezTo>
                  <a:cubicBezTo>
                    <a:pt x="1076" y="115"/>
                    <a:pt x="1076" y="115"/>
                    <a:pt x="1076" y="116"/>
                  </a:cubicBezTo>
                  <a:cubicBezTo>
                    <a:pt x="1076" y="117"/>
                    <a:pt x="1077" y="119"/>
                    <a:pt x="1077" y="120"/>
                  </a:cubicBezTo>
                  <a:cubicBezTo>
                    <a:pt x="1077" y="122"/>
                    <a:pt x="1078" y="123"/>
                    <a:pt x="1078" y="125"/>
                  </a:cubicBezTo>
                  <a:cubicBezTo>
                    <a:pt x="1078" y="126"/>
                    <a:pt x="1079" y="126"/>
                    <a:pt x="1079" y="127"/>
                  </a:cubicBezTo>
                  <a:cubicBezTo>
                    <a:pt x="1079" y="128"/>
                    <a:pt x="1079" y="128"/>
                    <a:pt x="1079" y="129"/>
                  </a:cubicBezTo>
                  <a:cubicBezTo>
                    <a:pt x="1080" y="130"/>
                    <a:pt x="1080" y="130"/>
                    <a:pt x="1080" y="131"/>
                  </a:cubicBezTo>
                  <a:cubicBezTo>
                    <a:pt x="1080" y="131"/>
                    <a:pt x="1080" y="131"/>
                    <a:pt x="1080" y="131"/>
                  </a:cubicBezTo>
                  <a:cubicBezTo>
                    <a:pt x="1079" y="130"/>
                    <a:pt x="1077" y="128"/>
                    <a:pt x="1076" y="127"/>
                  </a:cubicBezTo>
                  <a:cubicBezTo>
                    <a:pt x="1075" y="127"/>
                    <a:pt x="1075" y="126"/>
                    <a:pt x="1074" y="126"/>
                  </a:cubicBezTo>
                  <a:cubicBezTo>
                    <a:pt x="1074" y="125"/>
                    <a:pt x="1073" y="125"/>
                    <a:pt x="1073" y="124"/>
                  </a:cubicBezTo>
                  <a:cubicBezTo>
                    <a:pt x="1072" y="123"/>
                    <a:pt x="1071" y="123"/>
                    <a:pt x="1070" y="122"/>
                  </a:cubicBezTo>
                  <a:cubicBezTo>
                    <a:pt x="1068" y="121"/>
                    <a:pt x="1066" y="119"/>
                    <a:pt x="1065" y="118"/>
                  </a:cubicBezTo>
                  <a:cubicBezTo>
                    <a:pt x="1064" y="118"/>
                    <a:pt x="1063" y="117"/>
                    <a:pt x="1063" y="117"/>
                  </a:cubicBezTo>
                  <a:cubicBezTo>
                    <a:pt x="1062" y="117"/>
                    <a:pt x="1062" y="117"/>
                    <a:pt x="1061" y="117"/>
                  </a:cubicBezTo>
                  <a:cubicBezTo>
                    <a:pt x="1061" y="117"/>
                    <a:pt x="1061" y="117"/>
                    <a:pt x="1061" y="117"/>
                  </a:cubicBezTo>
                  <a:cubicBezTo>
                    <a:pt x="1061" y="117"/>
                    <a:pt x="1061" y="117"/>
                    <a:pt x="1061" y="117"/>
                  </a:cubicBezTo>
                  <a:cubicBezTo>
                    <a:pt x="1061" y="117"/>
                    <a:pt x="1061" y="117"/>
                    <a:pt x="1061" y="117"/>
                  </a:cubicBezTo>
                  <a:cubicBezTo>
                    <a:pt x="1061" y="117"/>
                    <a:pt x="1061" y="118"/>
                    <a:pt x="1061" y="118"/>
                  </a:cubicBezTo>
                  <a:cubicBezTo>
                    <a:pt x="1061" y="118"/>
                    <a:pt x="1061" y="118"/>
                    <a:pt x="1061" y="118"/>
                  </a:cubicBezTo>
                  <a:cubicBezTo>
                    <a:pt x="1061" y="119"/>
                    <a:pt x="1061" y="119"/>
                    <a:pt x="1062" y="119"/>
                  </a:cubicBezTo>
                  <a:cubicBezTo>
                    <a:pt x="1062" y="119"/>
                    <a:pt x="1062" y="119"/>
                    <a:pt x="1062" y="119"/>
                  </a:cubicBezTo>
                  <a:cubicBezTo>
                    <a:pt x="1062" y="119"/>
                    <a:pt x="1062" y="119"/>
                    <a:pt x="1062" y="119"/>
                  </a:cubicBezTo>
                  <a:cubicBezTo>
                    <a:pt x="1062" y="119"/>
                    <a:pt x="1061" y="118"/>
                    <a:pt x="1061" y="118"/>
                  </a:cubicBezTo>
                  <a:cubicBezTo>
                    <a:pt x="1061" y="118"/>
                    <a:pt x="1061" y="118"/>
                    <a:pt x="1061" y="118"/>
                  </a:cubicBezTo>
                  <a:cubicBezTo>
                    <a:pt x="1061" y="118"/>
                    <a:pt x="1062" y="118"/>
                    <a:pt x="1062" y="118"/>
                  </a:cubicBezTo>
                  <a:cubicBezTo>
                    <a:pt x="1062" y="118"/>
                    <a:pt x="1062" y="118"/>
                    <a:pt x="1062" y="118"/>
                  </a:cubicBezTo>
                  <a:cubicBezTo>
                    <a:pt x="1062" y="118"/>
                    <a:pt x="1062" y="118"/>
                    <a:pt x="1062" y="118"/>
                  </a:cubicBezTo>
                  <a:cubicBezTo>
                    <a:pt x="1062" y="118"/>
                    <a:pt x="1062" y="118"/>
                    <a:pt x="1062" y="118"/>
                  </a:cubicBezTo>
                  <a:cubicBezTo>
                    <a:pt x="1062" y="118"/>
                    <a:pt x="1062" y="118"/>
                    <a:pt x="1062" y="118"/>
                  </a:cubicBezTo>
                  <a:cubicBezTo>
                    <a:pt x="1063" y="118"/>
                    <a:pt x="1063" y="119"/>
                    <a:pt x="1064" y="119"/>
                  </a:cubicBezTo>
                  <a:cubicBezTo>
                    <a:pt x="1065" y="121"/>
                    <a:pt x="1066" y="122"/>
                    <a:pt x="1068" y="124"/>
                  </a:cubicBezTo>
                  <a:cubicBezTo>
                    <a:pt x="1068" y="125"/>
                    <a:pt x="1069" y="126"/>
                    <a:pt x="1070" y="127"/>
                  </a:cubicBezTo>
                  <a:cubicBezTo>
                    <a:pt x="1070" y="128"/>
                    <a:pt x="1071" y="128"/>
                    <a:pt x="1071" y="128"/>
                  </a:cubicBezTo>
                  <a:cubicBezTo>
                    <a:pt x="1072" y="129"/>
                    <a:pt x="1072" y="129"/>
                    <a:pt x="1073" y="130"/>
                  </a:cubicBezTo>
                  <a:cubicBezTo>
                    <a:pt x="1077" y="134"/>
                    <a:pt x="1082" y="139"/>
                    <a:pt x="1087" y="144"/>
                  </a:cubicBezTo>
                  <a:cubicBezTo>
                    <a:pt x="1089" y="146"/>
                    <a:pt x="1092" y="149"/>
                    <a:pt x="1094" y="152"/>
                  </a:cubicBezTo>
                  <a:cubicBezTo>
                    <a:pt x="1095" y="153"/>
                    <a:pt x="1096" y="154"/>
                    <a:pt x="1097" y="155"/>
                  </a:cubicBezTo>
                  <a:cubicBezTo>
                    <a:pt x="1096" y="155"/>
                    <a:pt x="1096" y="155"/>
                    <a:pt x="1096" y="155"/>
                  </a:cubicBezTo>
                  <a:cubicBezTo>
                    <a:pt x="1095" y="154"/>
                    <a:pt x="1093" y="154"/>
                    <a:pt x="1092" y="154"/>
                  </a:cubicBezTo>
                  <a:cubicBezTo>
                    <a:pt x="1091" y="153"/>
                    <a:pt x="1090" y="153"/>
                    <a:pt x="1089" y="153"/>
                  </a:cubicBezTo>
                  <a:cubicBezTo>
                    <a:pt x="1087" y="152"/>
                    <a:pt x="1086" y="152"/>
                    <a:pt x="1085" y="152"/>
                  </a:cubicBezTo>
                  <a:cubicBezTo>
                    <a:pt x="1085" y="152"/>
                    <a:pt x="1085" y="152"/>
                    <a:pt x="1084" y="152"/>
                  </a:cubicBezTo>
                  <a:cubicBezTo>
                    <a:pt x="1085" y="151"/>
                    <a:pt x="1085" y="151"/>
                    <a:pt x="1085" y="151"/>
                  </a:cubicBezTo>
                  <a:cubicBezTo>
                    <a:pt x="1069" y="141"/>
                    <a:pt x="1055" y="146"/>
                    <a:pt x="1039" y="152"/>
                  </a:cubicBezTo>
                  <a:cubicBezTo>
                    <a:pt x="1051" y="164"/>
                    <a:pt x="1067" y="162"/>
                    <a:pt x="1081" y="155"/>
                  </a:cubicBezTo>
                  <a:cubicBezTo>
                    <a:pt x="1082" y="155"/>
                    <a:pt x="1083" y="155"/>
                    <a:pt x="1084" y="155"/>
                  </a:cubicBezTo>
                  <a:cubicBezTo>
                    <a:pt x="1086" y="155"/>
                    <a:pt x="1087" y="156"/>
                    <a:pt x="1088" y="156"/>
                  </a:cubicBezTo>
                  <a:cubicBezTo>
                    <a:pt x="1089" y="156"/>
                    <a:pt x="1090" y="156"/>
                    <a:pt x="1091" y="157"/>
                  </a:cubicBezTo>
                  <a:cubicBezTo>
                    <a:pt x="1093" y="157"/>
                    <a:pt x="1094" y="157"/>
                    <a:pt x="1095" y="158"/>
                  </a:cubicBezTo>
                  <a:cubicBezTo>
                    <a:pt x="1096" y="158"/>
                    <a:pt x="1097" y="158"/>
                    <a:pt x="1097" y="159"/>
                  </a:cubicBezTo>
                  <a:cubicBezTo>
                    <a:pt x="1098" y="159"/>
                    <a:pt x="1098" y="159"/>
                    <a:pt x="1098" y="159"/>
                  </a:cubicBezTo>
                  <a:cubicBezTo>
                    <a:pt x="1098" y="159"/>
                    <a:pt x="1098" y="159"/>
                    <a:pt x="1099" y="159"/>
                  </a:cubicBezTo>
                  <a:cubicBezTo>
                    <a:pt x="1099" y="159"/>
                    <a:pt x="1099" y="159"/>
                    <a:pt x="1100" y="159"/>
                  </a:cubicBezTo>
                  <a:cubicBezTo>
                    <a:pt x="1100" y="160"/>
                    <a:pt x="1101" y="160"/>
                    <a:pt x="1101" y="161"/>
                  </a:cubicBezTo>
                  <a:cubicBezTo>
                    <a:pt x="1104" y="164"/>
                    <a:pt x="1107" y="167"/>
                    <a:pt x="1110" y="169"/>
                  </a:cubicBezTo>
                  <a:cubicBezTo>
                    <a:pt x="1110" y="170"/>
                    <a:pt x="1111" y="170"/>
                    <a:pt x="1111" y="170"/>
                  </a:cubicBezTo>
                  <a:cubicBezTo>
                    <a:pt x="1112" y="170"/>
                    <a:pt x="1112" y="170"/>
                    <a:pt x="1112" y="170"/>
                  </a:cubicBezTo>
                  <a:cubicBezTo>
                    <a:pt x="1112" y="170"/>
                    <a:pt x="1112" y="170"/>
                    <a:pt x="1112" y="170"/>
                  </a:cubicBezTo>
                  <a:cubicBezTo>
                    <a:pt x="1113" y="171"/>
                    <a:pt x="1113" y="171"/>
                    <a:pt x="1113" y="171"/>
                  </a:cubicBezTo>
                  <a:cubicBezTo>
                    <a:pt x="1114" y="171"/>
                    <a:pt x="1115" y="171"/>
                    <a:pt x="1116" y="172"/>
                  </a:cubicBezTo>
                  <a:cubicBezTo>
                    <a:pt x="1118" y="172"/>
                    <a:pt x="1120" y="172"/>
                    <a:pt x="1122" y="172"/>
                  </a:cubicBezTo>
                  <a:cubicBezTo>
                    <a:pt x="1126" y="172"/>
                    <a:pt x="1129" y="171"/>
                    <a:pt x="1132" y="172"/>
                  </a:cubicBezTo>
                  <a:cubicBezTo>
                    <a:pt x="1133" y="172"/>
                    <a:pt x="1133" y="172"/>
                    <a:pt x="1133" y="172"/>
                  </a:cubicBezTo>
                  <a:cubicBezTo>
                    <a:pt x="1134" y="172"/>
                    <a:pt x="1134" y="172"/>
                    <a:pt x="1135" y="172"/>
                  </a:cubicBezTo>
                  <a:cubicBezTo>
                    <a:pt x="1135" y="172"/>
                    <a:pt x="1135" y="172"/>
                    <a:pt x="1136" y="172"/>
                  </a:cubicBezTo>
                  <a:cubicBezTo>
                    <a:pt x="1136" y="172"/>
                    <a:pt x="1136" y="172"/>
                    <a:pt x="1137" y="173"/>
                  </a:cubicBezTo>
                  <a:cubicBezTo>
                    <a:pt x="1138" y="173"/>
                    <a:pt x="1139" y="174"/>
                    <a:pt x="1140" y="174"/>
                  </a:cubicBezTo>
                  <a:cubicBezTo>
                    <a:pt x="1141" y="175"/>
                    <a:pt x="1142" y="176"/>
                    <a:pt x="1143" y="176"/>
                  </a:cubicBezTo>
                  <a:cubicBezTo>
                    <a:pt x="1144" y="177"/>
                    <a:pt x="1145" y="177"/>
                    <a:pt x="1145" y="177"/>
                  </a:cubicBezTo>
                  <a:cubicBezTo>
                    <a:pt x="1146" y="178"/>
                    <a:pt x="1146" y="178"/>
                    <a:pt x="1146" y="178"/>
                  </a:cubicBezTo>
                  <a:cubicBezTo>
                    <a:pt x="1148" y="180"/>
                    <a:pt x="1150" y="181"/>
                    <a:pt x="1151" y="182"/>
                  </a:cubicBezTo>
                  <a:cubicBezTo>
                    <a:pt x="1152" y="183"/>
                    <a:pt x="1152" y="183"/>
                    <a:pt x="1153" y="183"/>
                  </a:cubicBezTo>
                  <a:cubicBezTo>
                    <a:pt x="1152" y="186"/>
                    <a:pt x="1152" y="189"/>
                    <a:pt x="1153" y="191"/>
                  </a:cubicBezTo>
                  <a:cubicBezTo>
                    <a:pt x="1153" y="196"/>
                    <a:pt x="1153" y="200"/>
                    <a:pt x="1153" y="205"/>
                  </a:cubicBezTo>
                  <a:cubicBezTo>
                    <a:pt x="1154" y="209"/>
                    <a:pt x="1154" y="214"/>
                    <a:pt x="1154" y="218"/>
                  </a:cubicBezTo>
                  <a:cubicBezTo>
                    <a:pt x="1154" y="228"/>
                    <a:pt x="1153" y="237"/>
                    <a:pt x="1151" y="247"/>
                  </a:cubicBezTo>
                  <a:cubicBezTo>
                    <a:pt x="1150" y="252"/>
                    <a:pt x="1149" y="257"/>
                    <a:pt x="1148" y="262"/>
                  </a:cubicBezTo>
                  <a:cubicBezTo>
                    <a:pt x="1148" y="263"/>
                    <a:pt x="1148" y="264"/>
                    <a:pt x="1148" y="266"/>
                  </a:cubicBezTo>
                  <a:cubicBezTo>
                    <a:pt x="1147" y="267"/>
                    <a:pt x="1147" y="269"/>
                    <a:pt x="1147" y="270"/>
                  </a:cubicBezTo>
                  <a:cubicBezTo>
                    <a:pt x="1147" y="272"/>
                    <a:pt x="1147" y="275"/>
                    <a:pt x="1148" y="278"/>
                  </a:cubicBezTo>
                  <a:cubicBezTo>
                    <a:pt x="1148" y="283"/>
                    <a:pt x="1149" y="288"/>
                    <a:pt x="1150" y="293"/>
                  </a:cubicBezTo>
                  <a:cubicBezTo>
                    <a:pt x="1151" y="296"/>
                    <a:pt x="1152" y="300"/>
                    <a:pt x="1153" y="303"/>
                  </a:cubicBezTo>
                  <a:cubicBezTo>
                    <a:pt x="1153" y="302"/>
                    <a:pt x="1152" y="301"/>
                    <a:pt x="1151" y="299"/>
                  </a:cubicBezTo>
                  <a:cubicBezTo>
                    <a:pt x="1151" y="299"/>
                    <a:pt x="1151" y="298"/>
                    <a:pt x="1150" y="297"/>
                  </a:cubicBezTo>
                  <a:cubicBezTo>
                    <a:pt x="1150" y="297"/>
                    <a:pt x="1149" y="296"/>
                    <a:pt x="1149" y="296"/>
                  </a:cubicBezTo>
                  <a:cubicBezTo>
                    <a:pt x="1148" y="295"/>
                    <a:pt x="1148" y="294"/>
                    <a:pt x="1147" y="294"/>
                  </a:cubicBezTo>
                  <a:cubicBezTo>
                    <a:pt x="1147" y="294"/>
                    <a:pt x="1147" y="293"/>
                    <a:pt x="1147" y="293"/>
                  </a:cubicBezTo>
                  <a:cubicBezTo>
                    <a:pt x="1147" y="292"/>
                    <a:pt x="1148" y="291"/>
                    <a:pt x="1148" y="290"/>
                  </a:cubicBezTo>
                  <a:cubicBezTo>
                    <a:pt x="1147" y="291"/>
                    <a:pt x="1147" y="292"/>
                    <a:pt x="1146" y="292"/>
                  </a:cubicBezTo>
                  <a:cubicBezTo>
                    <a:pt x="1146" y="292"/>
                    <a:pt x="1146" y="292"/>
                    <a:pt x="1145" y="292"/>
                  </a:cubicBezTo>
                  <a:cubicBezTo>
                    <a:pt x="1143" y="290"/>
                    <a:pt x="1140" y="287"/>
                    <a:pt x="1136" y="286"/>
                  </a:cubicBezTo>
                  <a:cubicBezTo>
                    <a:pt x="1135" y="286"/>
                    <a:pt x="1135" y="286"/>
                    <a:pt x="1134" y="286"/>
                  </a:cubicBezTo>
                  <a:cubicBezTo>
                    <a:pt x="1134" y="286"/>
                    <a:pt x="1133" y="286"/>
                    <a:pt x="1133" y="286"/>
                  </a:cubicBezTo>
                  <a:cubicBezTo>
                    <a:pt x="1132" y="286"/>
                    <a:pt x="1132" y="286"/>
                    <a:pt x="1132" y="286"/>
                  </a:cubicBezTo>
                  <a:cubicBezTo>
                    <a:pt x="1131" y="286"/>
                    <a:pt x="1131" y="286"/>
                    <a:pt x="1131" y="286"/>
                  </a:cubicBezTo>
                  <a:cubicBezTo>
                    <a:pt x="1130" y="286"/>
                    <a:pt x="1130" y="286"/>
                    <a:pt x="1129" y="286"/>
                  </a:cubicBezTo>
                  <a:cubicBezTo>
                    <a:pt x="1127" y="286"/>
                    <a:pt x="1125" y="286"/>
                    <a:pt x="1123" y="286"/>
                  </a:cubicBezTo>
                  <a:cubicBezTo>
                    <a:pt x="1122" y="286"/>
                    <a:pt x="1121" y="287"/>
                    <a:pt x="1120" y="287"/>
                  </a:cubicBezTo>
                  <a:cubicBezTo>
                    <a:pt x="1119" y="287"/>
                    <a:pt x="1118" y="287"/>
                    <a:pt x="1117" y="287"/>
                  </a:cubicBezTo>
                  <a:cubicBezTo>
                    <a:pt x="1116" y="287"/>
                    <a:pt x="1115" y="287"/>
                    <a:pt x="1114" y="287"/>
                  </a:cubicBezTo>
                  <a:cubicBezTo>
                    <a:pt x="1113" y="287"/>
                    <a:pt x="1112" y="287"/>
                    <a:pt x="1111" y="287"/>
                  </a:cubicBezTo>
                  <a:cubicBezTo>
                    <a:pt x="1110" y="287"/>
                    <a:pt x="1109" y="287"/>
                    <a:pt x="1109" y="287"/>
                  </a:cubicBezTo>
                  <a:cubicBezTo>
                    <a:pt x="1109" y="287"/>
                    <a:pt x="1109" y="287"/>
                    <a:pt x="1108" y="287"/>
                  </a:cubicBezTo>
                  <a:cubicBezTo>
                    <a:pt x="1108" y="287"/>
                    <a:pt x="1108" y="286"/>
                    <a:pt x="1108" y="286"/>
                  </a:cubicBezTo>
                  <a:cubicBezTo>
                    <a:pt x="1107" y="286"/>
                    <a:pt x="1107" y="286"/>
                    <a:pt x="1107" y="285"/>
                  </a:cubicBezTo>
                  <a:cubicBezTo>
                    <a:pt x="1107" y="285"/>
                    <a:pt x="1107" y="285"/>
                    <a:pt x="1107" y="285"/>
                  </a:cubicBezTo>
                  <a:cubicBezTo>
                    <a:pt x="1106" y="284"/>
                    <a:pt x="1106" y="284"/>
                    <a:pt x="1106" y="284"/>
                  </a:cubicBezTo>
                  <a:cubicBezTo>
                    <a:pt x="1105" y="283"/>
                    <a:pt x="1105" y="283"/>
                    <a:pt x="1104" y="282"/>
                  </a:cubicBezTo>
                  <a:cubicBezTo>
                    <a:pt x="1104" y="282"/>
                    <a:pt x="1104" y="282"/>
                    <a:pt x="1104" y="282"/>
                  </a:cubicBezTo>
                  <a:cubicBezTo>
                    <a:pt x="1104" y="281"/>
                    <a:pt x="1104" y="281"/>
                    <a:pt x="1103" y="281"/>
                  </a:cubicBezTo>
                  <a:cubicBezTo>
                    <a:pt x="1103" y="280"/>
                    <a:pt x="1103" y="280"/>
                    <a:pt x="1102" y="279"/>
                  </a:cubicBezTo>
                  <a:cubicBezTo>
                    <a:pt x="1102" y="278"/>
                    <a:pt x="1101" y="277"/>
                    <a:pt x="1100" y="276"/>
                  </a:cubicBezTo>
                  <a:cubicBezTo>
                    <a:pt x="1100" y="275"/>
                    <a:pt x="1099" y="273"/>
                    <a:pt x="1099" y="272"/>
                  </a:cubicBezTo>
                  <a:cubicBezTo>
                    <a:pt x="1099" y="272"/>
                    <a:pt x="1099" y="272"/>
                    <a:pt x="1099" y="272"/>
                  </a:cubicBezTo>
                  <a:cubicBezTo>
                    <a:pt x="1099" y="272"/>
                    <a:pt x="1100" y="272"/>
                    <a:pt x="1100" y="272"/>
                  </a:cubicBezTo>
                  <a:cubicBezTo>
                    <a:pt x="1100" y="271"/>
                    <a:pt x="1099" y="270"/>
                    <a:pt x="1099" y="269"/>
                  </a:cubicBezTo>
                  <a:cubicBezTo>
                    <a:pt x="1101" y="270"/>
                    <a:pt x="1101" y="270"/>
                    <a:pt x="1101" y="270"/>
                  </a:cubicBezTo>
                  <a:cubicBezTo>
                    <a:pt x="1120" y="258"/>
                    <a:pt x="1098" y="244"/>
                    <a:pt x="1095" y="233"/>
                  </a:cubicBezTo>
                  <a:cubicBezTo>
                    <a:pt x="1090" y="242"/>
                    <a:pt x="1081" y="267"/>
                    <a:pt x="1097" y="271"/>
                  </a:cubicBezTo>
                  <a:cubicBezTo>
                    <a:pt x="1097" y="272"/>
                    <a:pt x="1097" y="272"/>
                    <a:pt x="1097" y="273"/>
                  </a:cubicBezTo>
                  <a:cubicBezTo>
                    <a:pt x="1098" y="274"/>
                    <a:pt x="1098" y="275"/>
                    <a:pt x="1099" y="277"/>
                  </a:cubicBezTo>
                  <a:cubicBezTo>
                    <a:pt x="1099" y="278"/>
                    <a:pt x="1100" y="279"/>
                    <a:pt x="1101" y="280"/>
                  </a:cubicBezTo>
                  <a:cubicBezTo>
                    <a:pt x="1101" y="281"/>
                    <a:pt x="1101" y="281"/>
                    <a:pt x="1102" y="282"/>
                  </a:cubicBezTo>
                  <a:cubicBezTo>
                    <a:pt x="1102" y="282"/>
                    <a:pt x="1102" y="282"/>
                    <a:pt x="1102" y="283"/>
                  </a:cubicBezTo>
                  <a:cubicBezTo>
                    <a:pt x="1103" y="283"/>
                    <a:pt x="1103" y="283"/>
                    <a:pt x="1103" y="283"/>
                  </a:cubicBezTo>
                  <a:cubicBezTo>
                    <a:pt x="1103" y="284"/>
                    <a:pt x="1104" y="284"/>
                    <a:pt x="1104" y="285"/>
                  </a:cubicBezTo>
                  <a:cubicBezTo>
                    <a:pt x="1104" y="285"/>
                    <a:pt x="1105" y="286"/>
                    <a:pt x="1105" y="286"/>
                  </a:cubicBezTo>
                  <a:cubicBezTo>
                    <a:pt x="1105" y="286"/>
                    <a:pt x="1106" y="287"/>
                    <a:pt x="1106" y="287"/>
                  </a:cubicBezTo>
                  <a:cubicBezTo>
                    <a:pt x="1106" y="287"/>
                    <a:pt x="1106" y="287"/>
                    <a:pt x="1106" y="287"/>
                  </a:cubicBezTo>
                  <a:cubicBezTo>
                    <a:pt x="1104" y="287"/>
                    <a:pt x="1101" y="287"/>
                    <a:pt x="1098" y="286"/>
                  </a:cubicBezTo>
                  <a:cubicBezTo>
                    <a:pt x="1098" y="286"/>
                    <a:pt x="1097" y="286"/>
                    <a:pt x="1097" y="286"/>
                  </a:cubicBezTo>
                  <a:cubicBezTo>
                    <a:pt x="1095" y="286"/>
                    <a:pt x="1095" y="286"/>
                    <a:pt x="1095" y="286"/>
                  </a:cubicBezTo>
                  <a:cubicBezTo>
                    <a:pt x="1094" y="286"/>
                    <a:pt x="1093" y="285"/>
                    <a:pt x="1092" y="285"/>
                  </a:cubicBezTo>
                  <a:cubicBezTo>
                    <a:pt x="1091" y="285"/>
                    <a:pt x="1090" y="285"/>
                    <a:pt x="1089" y="284"/>
                  </a:cubicBezTo>
                  <a:cubicBezTo>
                    <a:pt x="1088" y="284"/>
                    <a:pt x="1087" y="284"/>
                    <a:pt x="1086" y="283"/>
                  </a:cubicBezTo>
                  <a:cubicBezTo>
                    <a:pt x="1082" y="282"/>
                    <a:pt x="1078" y="280"/>
                    <a:pt x="1075" y="278"/>
                  </a:cubicBezTo>
                  <a:cubicBezTo>
                    <a:pt x="1073" y="277"/>
                    <a:pt x="1072" y="277"/>
                    <a:pt x="1071" y="276"/>
                  </a:cubicBezTo>
                  <a:cubicBezTo>
                    <a:pt x="1071" y="276"/>
                    <a:pt x="1071" y="276"/>
                    <a:pt x="1071" y="276"/>
                  </a:cubicBezTo>
                  <a:cubicBezTo>
                    <a:pt x="1071" y="276"/>
                    <a:pt x="1070" y="276"/>
                    <a:pt x="1069" y="275"/>
                  </a:cubicBezTo>
                  <a:cubicBezTo>
                    <a:pt x="1069" y="275"/>
                    <a:pt x="1068" y="274"/>
                    <a:pt x="1067" y="274"/>
                  </a:cubicBezTo>
                  <a:cubicBezTo>
                    <a:pt x="1067" y="273"/>
                    <a:pt x="1066" y="273"/>
                    <a:pt x="1066" y="273"/>
                  </a:cubicBezTo>
                  <a:cubicBezTo>
                    <a:pt x="1066" y="273"/>
                    <a:pt x="1065" y="272"/>
                    <a:pt x="1065" y="272"/>
                  </a:cubicBezTo>
                  <a:cubicBezTo>
                    <a:pt x="1064" y="271"/>
                    <a:pt x="1062" y="270"/>
                    <a:pt x="1061" y="269"/>
                  </a:cubicBezTo>
                  <a:cubicBezTo>
                    <a:pt x="1060" y="268"/>
                    <a:pt x="1060" y="268"/>
                    <a:pt x="1059" y="267"/>
                  </a:cubicBezTo>
                  <a:cubicBezTo>
                    <a:pt x="1059" y="267"/>
                    <a:pt x="1058" y="267"/>
                    <a:pt x="1058" y="266"/>
                  </a:cubicBezTo>
                  <a:cubicBezTo>
                    <a:pt x="1058" y="266"/>
                    <a:pt x="1058" y="266"/>
                    <a:pt x="1057" y="265"/>
                  </a:cubicBezTo>
                  <a:cubicBezTo>
                    <a:pt x="1055" y="263"/>
                    <a:pt x="1053" y="261"/>
                    <a:pt x="1051" y="259"/>
                  </a:cubicBezTo>
                  <a:cubicBezTo>
                    <a:pt x="1050" y="258"/>
                    <a:pt x="1049" y="257"/>
                    <a:pt x="1049" y="256"/>
                  </a:cubicBezTo>
                  <a:cubicBezTo>
                    <a:pt x="1048" y="256"/>
                    <a:pt x="1047" y="255"/>
                    <a:pt x="1047" y="254"/>
                  </a:cubicBezTo>
                  <a:cubicBezTo>
                    <a:pt x="1044" y="251"/>
                    <a:pt x="1043" y="249"/>
                    <a:pt x="1043" y="249"/>
                  </a:cubicBezTo>
                  <a:cubicBezTo>
                    <a:pt x="1043" y="249"/>
                    <a:pt x="1043" y="250"/>
                    <a:pt x="1043" y="251"/>
                  </a:cubicBezTo>
                  <a:cubicBezTo>
                    <a:pt x="1044" y="252"/>
                    <a:pt x="1044" y="253"/>
                    <a:pt x="1045" y="255"/>
                  </a:cubicBezTo>
                  <a:cubicBezTo>
                    <a:pt x="1046" y="256"/>
                    <a:pt x="1046" y="257"/>
                    <a:pt x="1047" y="258"/>
                  </a:cubicBezTo>
                  <a:cubicBezTo>
                    <a:pt x="1047" y="259"/>
                    <a:pt x="1048" y="260"/>
                    <a:pt x="1049" y="261"/>
                  </a:cubicBezTo>
                  <a:cubicBezTo>
                    <a:pt x="1049" y="262"/>
                    <a:pt x="1050" y="263"/>
                    <a:pt x="1051" y="265"/>
                  </a:cubicBezTo>
                  <a:cubicBezTo>
                    <a:pt x="1052" y="265"/>
                    <a:pt x="1052" y="266"/>
                    <a:pt x="1053" y="266"/>
                  </a:cubicBezTo>
                  <a:cubicBezTo>
                    <a:pt x="1053" y="267"/>
                    <a:pt x="1054" y="268"/>
                    <a:pt x="1054" y="268"/>
                  </a:cubicBezTo>
                  <a:cubicBezTo>
                    <a:pt x="1055" y="268"/>
                    <a:pt x="1055" y="269"/>
                    <a:pt x="1055" y="269"/>
                  </a:cubicBezTo>
                  <a:cubicBezTo>
                    <a:pt x="1056" y="269"/>
                    <a:pt x="1056" y="270"/>
                    <a:pt x="1056" y="270"/>
                  </a:cubicBezTo>
                  <a:cubicBezTo>
                    <a:pt x="1057" y="271"/>
                    <a:pt x="1058" y="271"/>
                    <a:pt x="1058" y="272"/>
                  </a:cubicBezTo>
                  <a:cubicBezTo>
                    <a:pt x="1059" y="272"/>
                    <a:pt x="1060" y="273"/>
                    <a:pt x="1061" y="274"/>
                  </a:cubicBezTo>
                  <a:cubicBezTo>
                    <a:pt x="1060" y="274"/>
                    <a:pt x="1059" y="274"/>
                    <a:pt x="1058" y="274"/>
                  </a:cubicBezTo>
                  <a:cubicBezTo>
                    <a:pt x="1057" y="274"/>
                    <a:pt x="1056" y="274"/>
                    <a:pt x="1054" y="274"/>
                  </a:cubicBezTo>
                  <a:cubicBezTo>
                    <a:pt x="1053" y="274"/>
                    <a:pt x="1052" y="275"/>
                    <a:pt x="1050" y="275"/>
                  </a:cubicBezTo>
                  <a:cubicBezTo>
                    <a:pt x="1050" y="275"/>
                    <a:pt x="1049" y="275"/>
                    <a:pt x="1048" y="275"/>
                  </a:cubicBezTo>
                  <a:cubicBezTo>
                    <a:pt x="1048" y="275"/>
                    <a:pt x="1048" y="275"/>
                    <a:pt x="1048" y="275"/>
                  </a:cubicBezTo>
                  <a:cubicBezTo>
                    <a:pt x="1046" y="276"/>
                    <a:pt x="1046" y="276"/>
                    <a:pt x="1046" y="276"/>
                  </a:cubicBezTo>
                  <a:cubicBezTo>
                    <a:pt x="1033" y="261"/>
                    <a:pt x="1022" y="275"/>
                    <a:pt x="1010" y="282"/>
                  </a:cubicBezTo>
                  <a:cubicBezTo>
                    <a:pt x="1026" y="300"/>
                    <a:pt x="1040" y="301"/>
                    <a:pt x="1047" y="279"/>
                  </a:cubicBezTo>
                  <a:cubicBezTo>
                    <a:pt x="1047" y="279"/>
                    <a:pt x="1047" y="279"/>
                    <a:pt x="1047" y="279"/>
                  </a:cubicBezTo>
                  <a:cubicBezTo>
                    <a:pt x="1049" y="278"/>
                    <a:pt x="1050" y="278"/>
                    <a:pt x="1051" y="278"/>
                  </a:cubicBezTo>
                  <a:cubicBezTo>
                    <a:pt x="1052" y="278"/>
                    <a:pt x="1053" y="277"/>
                    <a:pt x="1055" y="277"/>
                  </a:cubicBezTo>
                  <a:cubicBezTo>
                    <a:pt x="1056" y="277"/>
                    <a:pt x="1057" y="277"/>
                    <a:pt x="1058" y="277"/>
                  </a:cubicBezTo>
                  <a:cubicBezTo>
                    <a:pt x="1059" y="277"/>
                    <a:pt x="1060" y="277"/>
                    <a:pt x="1062" y="277"/>
                  </a:cubicBezTo>
                  <a:cubicBezTo>
                    <a:pt x="1063" y="277"/>
                    <a:pt x="1064" y="277"/>
                    <a:pt x="1064" y="277"/>
                  </a:cubicBezTo>
                  <a:cubicBezTo>
                    <a:pt x="1065" y="277"/>
                    <a:pt x="1065" y="277"/>
                    <a:pt x="1065" y="277"/>
                  </a:cubicBezTo>
                  <a:cubicBezTo>
                    <a:pt x="1065" y="277"/>
                    <a:pt x="1065" y="277"/>
                    <a:pt x="1065" y="277"/>
                  </a:cubicBezTo>
                  <a:cubicBezTo>
                    <a:pt x="1066" y="278"/>
                    <a:pt x="1067" y="278"/>
                    <a:pt x="1067" y="279"/>
                  </a:cubicBezTo>
                  <a:cubicBezTo>
                    <a:pt x="1069" y="280"/>
                    <a:pt x="1071" y="281"/>
                    <a:pt x="1073" y="282"/>
                  </a:cubicBezTo>
                  <a:cubicBezTo>
                    <a:pt x="1076" y="284"/>
                    <a:pt x="1080" y="285"/>
                    <a:pt x="1085" y="287"/>
                  </a:cubicBezTo>
                  <a:cubicBezTo>
                    <a:pt x="1086" y="287"/>
                    <a:pt x="1087" y="288"/>
                    <a:pt x="1088" y="288"/>
                  </a:cubicBezTo>
                  <a:cubicBezTo>
                    <a:pt x="1089" y="288"/>
                    <a:pt x="1090" y="289"/>
                    <a:pt x="1091" y="289"/>
                  </a:cubicBezTo>
                  <a:cubicBezTo>
                    <a:pt x="1092" y="289"/>
                    <a:pt x="1093" y="289"/>
                    <a:pt x="1094" y="290"/>
                  </a:cubicBezTo>
                  <a:cubicBezTo>
                    <a:pt x="1096" y="290"/>
                    <a:pt x="1096" y="290"/>
                    <a:pt x="1096" y="290"/>
                  </a:cubicBezTo>
                  <a:cubicBezTo>
                    <a:pt x="1096" y="290"/>
                    <a:pt x="1097" y="290"/>
                    <a:pt x="1098" y="290"/>
                  </a:cubicBezTo>
                  <a:cubicBezTo>
                    <a:pt x="1099" y="291"/>
                    <a:pt x="1101" y="291"/>
                    <a:pt x="1103" y="291"/>
                  </a:cubicBezTo>
                  <a:cubicBezTo>
                    <a:pt x="1113" y="300"/>
                    <a:pt x="1123" y="307"/>
                    <a:pt x="1124" y="319"/>
                  </a:cubicBezTo>
                  <a:cubicBezTo>
                    <a:pt x="1125" y="324"/>
                    <a:pt x="1124" y="335"/>
                    <a:pt x="1133" y="348"/>
                  </a:cubicBezTo>
                  <a:cubicBezTo>
                    <a:pt x="1151" y="376"/>
                    <a:pt x="1186" y="404"/>
                    <a:pt x="1188" y="447"/>
                  </a:cubicBezTo>
                  <a:cubicBezTo>
                    <a:pt x="1147" y="447"/>
                    <a:pt x="1136" y="426"/>
                    <a:pt x="1118" y="392"/>
                  </a:cubicBezTo>
                  <a:cubicBezTo>
                    <a:pt x="1095" y="351"/>
                    <a:pt x="1071" y="353"/>
                    <a:pt x="1032" y="328"/>
                  </a:cubicBezTo>
                  <a:cubicBezTo>
                    <a:pt x="1008" y="312"/>
                    <a:pt x="988" y="297"/>
                    <a:pt x="963" y="283"/>
                  </a:cubicBezTo>
                  <a:cubicBezTo>
                    <a:pt x="946" y="274"/>
                    <a:pt x="936" y="259"/>
                    <a:pt x="924" y="246"/>
                  </a:cubicBezTo>
                  <a:cubicBezTo>
                    <a:pt x="918" y="238"/>
                    <a:pt x="912" y="229"/>
                    <a:pt x="906" y="220"/>
                  </a:cubicBezTo>
                  <a:cubicBezTo>
                    <a:pt x="903" y="214"/>
                    <a:pt x="899" y="209"/>
                    <a:pt x="895" y="203"/>
                  </a:cubicBezTo>
                  <a:cubicBezTo>
                    <a:pt x="895" y="203"/>
                    <a:pt x="895" y="202"/>
                    <a:pt x="895" y="201"/>
                  </a:cubicBezTo>
                  <a:cubicBezTo>
                    <a:pt x="894" y="200"/>
                    <a:pt x="894" y="198"/>
                    <a:pt x="894" y="197"/>
                  </a:cubicBezTo>
                  <a:cubicBezTo>
                    <a:pt x="893" y="196"/>
                    <a:pt x="893" y="196"/>
                    <a:pt x="893" y="195"/>
                  </a:cubicBezTo>
                  <a:cubicBezTo>
                    <a:pt x="893" y="195"/>
                    <a:pt x="893" y="194"/>
                    <a:pt x="893" y="194"/>
                  </a:cubicBezTo>
                  <a:cubicBezTo>
                    <a:pt x="893" y="193"/>
                    <a:pt x="893" y="192"/>
                    <a:pt x="892" y="191"/>
                  </a:cubicBezTo>
                  <a:cubicBezTo>
                    <a:pt x="892" y="189"/>
                    <a:pt x="892" y="186"/>
                    <a:pt x="893" y="184"/>
                  </a:cubicBezTo>
                  <a:cubicBezTo>
                    <a:pt x="893" y="184"/>
                    <a:pt x="893" y="184"/>
                    <a:pt x="893" y="184"/>
                  </a:cubicBezTo>
                  <a:cubicBezTo>
                    <a:pt x="893" y="183"/>
                    <a:pt x="893" y="183"/>
                    <a:pt x="894" y="183"/>
                  </a:cubicBezTo>
                  <a:cubicBezTo>
                    <a:pt x="894" y="183"/>
                    <a:pt x="894" y="183"/>
                    <a:pt x="894" y="183"/>
                  </a:cubicBezTo>
                  <a:cubicBezTo>
                    <a:pt x="894" y="182"/>
                    <a:pt x="894" y="182"/>
                    <a:pt x="894" y="182"/>
                  </a:cubicBezTo>
                  <a:cubicBezTo>
                    <a:pt x="894" y="182"/>
                    <a:pt x="894" y="182"/>
                    <a:pt x="894" y="182"/>
                  </a:cubicBezTo>
                  <a:cubicBezTo>
                    <a:pt x="895" y="181"/>
                    <a:pt x="896" y="180"/>
                    <a:pt x="897" y="179"/>
                  </a:cubicBezTo>
                  <a:cubicBezTo>
                    <a:pt x="897" y="179"/>
                    <a:pt x="897" y="178"/>
                    <a:pt x="898" y="178"/>
                  </a:cubicBezTo>
                  <a:cubicBezTo>
                    <a:pt x="898" y="177"/>
                    <a:pt x="899" y="177"/>
                    <a:pt x="899" y="176"/>
                  </a:cubicBezTo>
                  <a:cubicBezTo>
                    <a:pt x="900" y="176"/>
                    <a:pt x="900" y="175"/>
                    <a:pt x="900" y="175"/>
                  </a:cubicBezTo>
                  <a:cubicBezTo>
                    <a:pt x="901" y="174"/>
                    <a:pt x="901" y="174"/>
                    <a:pt x="902" y="173"/>
                  </a:cubicBezTo>
                  <a:cubicBezTo>
                    <a:pt x="903" y="171"/>
                    <a:pt x="905" y="169"/>
                    <a:pt x="906" y="166"/>
                  </a:cubicBezTo>
                  <a:cubicBezTo>
                    <a:pt x="906" y="166"/>
                    <a:pt x="906" y="165"/>
                    <a:pt x="906" y="165"/>
                  </a:cubicBezTo>
                  <a:cubicBezTo>
                    <a:pt x="907" y="164"/>
                    <a:pt x="907" y="164"/>
                    <a:pt x="907" y="164"/>
                  </a:cubicBezTo>
                  <a:cubicBezTo>
                    <a:pt x="907" y="163"/>
                    <a:pt x="907" y="163"/>
                    <a:pt x="907" y="162"/>
                  </a:cubicBezTo>
                  <a:cubicBezTo>
                    <a:pt x="908" y="161"/>
                    <a:pt x="908" y="161"/>
                    <a:pt x="908" y="160"/>
                  </a:cubicBezTo>
                  <a:cubicBezTo>
                    <a:pt x="908" y="159"/>
                    <a:pt x="908" y="159"/>
                    <a:pt x="909" y="158"/>
                  </a:cubicBezTo>
                  <a:cubicBezTo>
                    <a:pt x="909" y="155"/>
                    <a:pt x="910" y="153"/>
                    <a:pt x="910" y="150"/>
                  </a:cubicBezTo>
                  <a:cubicBezTo>
                    <a:pt x="910" y="148"/>
                    <a:pt x="910" y="147"/>
                    <a:pt x="910" y="146"/>
                  </a:cubicBezTo>
                  <a:cubicBezTo>
                    <a:pt x="910" y="145"/>
                    <a:pt x="910" y="144"/>
                    <a:pt x="910" y="144"/>
                  </a:cubicBezTo>
                  <a:cubicBezTo>
                    <a:pt x="910" y="144"/>
                    <a:pt x="910" y="144"/>
                    <a:pt x="910" y="144"/>
                  </a:cubicBezTo>
                  <a:cubicBezTo>
                    <a:pt x="910" y="144"/>
                    <a:pt x="910" y="143"/>
                    <a:pt x="910" y="143"/>
                  </a:cubicBezTo>
                  <a:cubicBezTo>
                    <a:pt x="911" y="143"/>
                    <a:pt x="911" y="142"/>
                    <a:pt x="911" y="142"/>
                  </a:cubicBezTo>
                  <a:cubicBezTo>
                    <a:pt x="912" y="141"/>
                    <a:pt x="912" y="141"/>
                    <a:pt x="913" y="140"/>
                  </a:cubicBezTo>
                  <a:cubicBezTo>
                    <a:pt x="913" y="140"/>
                    <a:pt x="913" y="139"/>
                    <a:pt x="914" y="139"/>
                  </a:cubicBezTo>
                  <a:cubicBezTo>
                    <a:pt x="914" y="138"/>
                    <a:pt x="915" y="138"/>
                    <a:pt x="915" y="137"/>
                  </a:cubicBezTo>
                  <a:cubicBezTo>
                    <a:pt x="916" y="137"/>
                    <a:pt x="917" y="136"/>
                    <a:pt x="917" y="136"/>
                  </a:cubicBezTo>
                  <a:cubicBezTo>
                    <a:pt x="917" y="136"/>
                    <a:pt x="917" y="136"/>
                    <a:pt x="917" y="135"/>
                  </a:cubicBezTo>
                  <a:cubicBezTo>
                    <a:pt x="931" y="142"/>
                    <a:pt x="935" y="135"/>
                    <a:pt x="932" y="119"/>
                  </a:cubicBezTo>
                  <a:cubicBezTo>
                    <a:pt x="924" y="121"/>
                    <a:pt x="913" y="121"/>
                    <a:pt x="916" y="134"/>
                  </a:cubicBezTo>
                  <a:cubicBezTo>
                    <a:pt x="915" y="134"/>
                    <a:pt x="915" y="134"/>
                    <a:pt x="915" y="134"/>
                  </a:cubicBezTo>
                  <a:cubicBezTo>
                    <a:pt x="915" y="134"/>
                    <a:pt x="915" y="134"/>
                    <a:pt x="915" y="134"/>
                  </a:cubicBezTo>
                  <a:cubicBezTo>
                    <a:pt x="915" y="135"/>
                    <a:pt x="915" y="135"/>
                    <a:pt x="914" y="135"/>
                  </a:cubicBezTo>
                  <a:cubicBezTo>
                    <a:pt x="914" y="136"/>
                    <a:pt x="913" y="137"/>
                    <a:pt x="912" y="137"/>
                  </a:cubicBezTo>
                  <a:cubicBezTo>
                    <a:pt x="912" y="138"/>
                    <a:pt x="911" y="138"/>
                    <a:pt x="911" y="139"/>
                  </a:cubicBezTo>
                  <a:cubicBezTo>
                    <a:pt x="911" y="139"/>
                    <a:pt x="910" y="140"/>
                    <a:pt x="910" y="140"/>
                  </a:cubicBezTo>
                  <a:cubicBezTo>
                    <a:pt x="910" y="139"/>
                    <a:pt x="910" y="139"/>
                    <a:pt x="910" y="138"/>
                  </a:cubicBezTo>
                  <a:cubicBezTo>
                    <a:pt x="910" y="137"/>
                    <a:pt x="910" y="137"/>
                    <a:pt x="910" y="136"/>
                  </a:cubicBezTo>
                  <a:cubicBezTo>
                    <a:pt x="910" y="136"/>
                    <a:pt x="910" y="136"/>
                    <a:pt x="910" y="135"/>
                  </a:cubicBezTo>
                  <a:cubicBezTo>
                    <a:pt x="910" y="135"/>
                    <a:pt x="909" y="135"/>
                    <a:pt x="909" y="134"/>
                  </a:cubicBezTo>
                  <a:cubicBezTo>
                    <a:pt x="909" y="134"/>
                    <a:pt x="909" y="133"/>
                    <a:pt x="909" y="133"/>
                  </a:cubicBezTo>
                  <a:cubicBezTo>
                    <a:pt x="909" y="132"/>
                    <a:pt x="909" y="132"/>
                    <a:pt x="909" y="131"/>
                  </a:cubicBezTo>
                  <a:cubicBezTo>
                    <a:pt x="908" y="130"/>
                    <a:pt x="908" y="129"/>
                    <a:pt x="908" y="128"/>
                  </a:cubicBezTo>
                  <a:cubicBezTo>
                    <a:pt x="907" y="127"/>
                    <a:pt x="907" y="127"/>
                    <a:pt x="907" y="126"/>
                  </a:cubicBezTo>
                  <a:cubicBezTo>
                    <a:pt x="906" y="125"/>
                    <a:pt x="906" y="124"/>
                    <a:pt x="906" y="124"/>
                  </a:cubicBezTo>
                  <a:cubicBezTo>
                    <a:pt x="905" y="122"/>
                    <a:pt x="905" y="122"/>
                    <a:pt x="904" y="121"/>
                  </a:cubicBezTo>
                  <a:cubicBezTo>
                    <a:pt x="904" y="120"/>
                    <a:pt x="904" y="120"/>
                    <a:pt x="904" y="120"/>
                  </a:cubicBezTo>
                  <a:cubicBezTo>
                    <a:pt x="904" y="120"/>
                    <a:pt x="904" y="121"/>
                    <a:pt x="905" y="124"/>
                  </a:cubicBezTo>
                  <a:cubicBezTo>
                    <a:pt x="905" y="125"/>
                    <a:pt x="905" y="125"/>
                    <a:pt x="906" y="126"/>
                  </a:cubicBezTo>
                  <a:cubicBezTo>
                    <a:pt x="906" y="127"/>
                    <a:pt x="906" y="128"/>
                    <a:pt x="906" y="129"/>
                  </a:cubicBezTo>
                  <a:cubicBezTo>
                    <a:pt x="906" y="130"/>
                    <a:pt x="907" y="132"/>
                    <a:pt x="907" y="134"/>
                  </a:cubicBezTo>
                  <a:cubicBezTo>
                    <a:pt x="907" y="135"/>
                    <a:pt x="907" y="135"/>
                    <a:pt x="907" y="135"/>
                  </a:cubicBezTo>
                  <a:cubicBezTo>
                    <a:pt x="907" y="136"/>
                    <a:pt x="907" y="136"/>
                    <a:pt x="907" y="136"/>
                  </a:cubicBezTo>
                  <a:cubicBezTo>
                    <a:pt x="907" y="137"/>
                    <a:pt x="907" y="137"/>
                    <a:pt x="907" y="138"/>
                  </a:cubicBezTo>
                  <a:cubicBezTo>
                    <a:pt x="908" y="139"/>
                    <a:pt x="908" y="140"/>
                    <a:pt x="908" y="141"/>
                  </a:cubicBezTo>
                  <a:cubicBezTo>
                    <a:pt x="908" y="142"/>
                    <a:pt x="908" y="142"/>
                    <a:pt x="908" y="142"/>
                  </a:cubicBezTo>
                  <a:cubicBezTo>
                    <a:pt x="908" y="143"/>
                    <a:pt x="908" y="143"/>
                    <a:pt x="908" y="143"/>
                  </a:cubicBezTo>
                  <a:cubicBezTo>
                    <a:pt x="908" y="144"/>
                    <a:pt x="908" y="144"/>
                    <a:pt x="908" y="145"/>
                  </a:cubicBezTo>
                  <a:cubicBezTo>
                    <a:pt x="908" y="146"/>
                    <a:pt x="908" y="146"/>
                    <a:pt x="908" y="146"/>
                  </a:cubicBezTo>
                  <a:cubicBezTo>
                    <a:pt x="908" y="146"/>
                    <a:pt x="908" y="146"/>
                    <a:pt x="908" y="146"/>
                  </a:cubicBezTo>
                  <a:cubicBezTo>
                    <a:pt x="908" y="147"/>
                    <a:pt x="908" y="148"/>
                    <a:pt x="908" y="149"/>
                  </a:cubicBezTo>
                  <a:cubicBezTo>
                    <a:pt x="907" y="152"/>
                    <a:pt x="907" y="154"/>
                    <a:pt x="906" y="157"/>
                  </a:cubicBezTo>
                  <a:cubicBezTo>
                    <a:pt x="906" y="158"/>
                    <a:pt x="906" y="158"/>
                    <a:pt x="906" y="159"/>
                  </a:cubicBezTo>
                  <a:cubicBezTo>
                    <a:pt x="905" y="160"/>
                    <a:pt x="905" y="160"/>
                    <a:pt x="905" y="161"/>
                  </a:cubicBezTo>
                  <a:cubicBezTo>
                    <a:pt x="905" y="162"/>
                    <a:pt x="905" y="162"/>
                    <a:pt x="904" y="163"/>
                  </a:cubicBezTo>
                  <a:cubicBezTo>
                    <a:pt x="904" y="164"/>
                    <a:pt x="904" y="164"/>
                    <a:pt x="904" y="164"/>
                  </a:cubicBezTo>
                  <a:cubicBezTo>
                    <a:pt x="904" y="164"/>
                    <a:pt x="904" y="164"/>
                    <a:pt x="904" y="165"/>
                  </a:cubicBezTo>
                  <a:cubicBezTo>
                    <a:pt x="903" y="166"/>
                    <a:pt x="902" y="168"/>
                    <a:pt x="901" y="169"/>
                  </a:cubicBezTo>
                  <a:cubicBezTo>
                    <a:pt x="901" y="169"/>
                    <a:pt x="901" y="169"/>
                    <a:pt x="901" y="169"/>
                  </a:cubicBezTo>
                  <a:cubicBezTo>
                    <a:pt x="901" y="168"/>
                    <a:pt x="901" y="168"/>
                    <a:pt x="901" y="168"/>
                  </a:cubicBezTo>
                  <a:cubicBezTo>
                    <a:pt x="901" y="168"/>
                    <a:pt x="901" y="167"/>
                    <a:pt x="901" y="167"/>
                  </a:cubicBezTo>
                  <a:cubicBezTo>
                    <a:pt x="901" y="166"/>
                    <a:pt x="901" y="166"/>
                    <a:pt x="900" y="166"/>
                  </a:cubicBezTo>
                  <a:cubicBezTo>
                    <a:pt x="900" y="165"/>
                    <a:pt x="900" y="165"/>
                    <a:pt x="900" y="165"/>
                  </a:cubicBezTo>
                  <a:cubicBezTo>
                    <a:pt x="900" y="165"/>
                    <a:pt x="900" y="165"/>
                    <a:pt x="900" y="164"/>
                  </a:cubicBezTo>
                  <a:cubicBezTo>
                    <a:pt x="900" y="164"/>
                    <a:pt x="900" y="163"/>
                    <a:pt x="900" y="163"/>
                  </a:cubicBezTo>
                  <a:cubicBezTo>
                    <a:pt x="899" y="162"/>
                    <a:pt x="899" y="161"/>
                    <a:pt x="898" y="160"/>
                  </a:cubicBezTo>
                  <a:cubicBezTo>
                    <a:pt x="898" y="159"/>
                    <a:pt x="897" y="159"/>
                    <a:pt x="897" y="158"/>
                  </a:cubicBezTo>
                  <a:cubicBezTo>
                    <a:pt x="897" y="157"/>
                    <a:pt x="897" y="157"/>
                    <a:pt x="896" y="157"/>
                  </a:cubicBezTo>
                  <a:cubicBezTo>
                    <a:pt x="900" y="147"/>
                    <a:pt x="884" y="140"/>
                    <a:pt x="878" y="138"/>
                  </a:cubicBezTo>
                  <a:cubicBezTo>
                    <a:pt x="882" y="145"/>
                    <a:pt x="882" y="163"/>
                    <a:pt x="895" y="158"/>
                  </a:cubicBezTo>
                  <a:cubicBezTo>
                    <a:pt x="894" y="157"/>
                    <a:pt x="894" y="157"/>
                    <a:pt x="894" y="157"/>
                  </a:cubicBezTo>
                  <a:cubicBezTo>
                    <a:pt x="895" y="158"/>
                    <a:pt x="895" y="158"/>
                    <a:pt x="895" y="159"/>
                  </a:cubicBezTo>
                  <a:cubicBezTo>
                    <a:pt x="896" y="158"/>
                    <a:pt x="896" y="158"/>
                    <a:pt x="896" y="158"/>
                  </a:cubicBezTo>
                  <a:cubicBezTo>
                    <a:pt x="896" y="158"/>
                    <a:pt x="896" y="158"/>
                    <a:pt x="896" y="158"/>
                  </a:cubicBezTo>
                  <a:cubicBezTo>
                    <a:pt x="896" y="159"/>
                    <a:pt x="897" y="160"/>
                    <a:pt x="897" y="161"/>
                  </a:cubicBezTo>
                  <a:cubicBezTo>
                    <a:pt x="898" y="162"/>
                    <a:pt x="898" y="163"/>
                    <a:pt x="898" y="163"/>
                  </a:cubicBezTo>
                  <a:cubicBezTo>
                    <a:pt x="899" y="164"/>
                    <a:pt x="899" y="164"/>
                    <a:pt x="899" y="165"/>
                  </a:cubicBezTo>
                  <a:cubicBezTo>
                    <a:pt x="899" y="165"/>
                    <a:pt x="899" y="165"/>
                    <a:pt x="899" y="165"/>
                  </a:cubicBezTo>
                  <a:cubicBezTo>
                    <a:pt x="899" y="165"/>
                    <a:pt x="899" y="166"/>
                    <a:pt x="899" y="166"/>
                  </a:cubicBezTo>
                  <a:cubicBezTo>
                    <a:pt x="899" y="166"/>
                    <a:pt x="899" y="167"/>
                    <a:pt x="900" y="167"/>
                  </a:cubicBezTo>
                  <a:cubicBezTo>
                    <a:pt x="900" y="167"/>
                    <a:pt x="900" y="168"/>
                    <a:pt x="900" y="168"/>
                  </a:cubicBezTo>
                  <a:cubicBezTo>
                    <a:pt x="900" y="168"/>
                    <a:pt x="900" y="168"/>
                    <a:pt x="900" y="169"/>
                  </a:cubicBezTo>
                  <a:cubicBezTo>
                    <a:pt x="900" y="169"/>
                    <a:pt x="900" y="169"/>
                    <a:pt x="900" y="169"/>
                  </a:cubicBezTo>
                  <a:cubicBezTo>
                    <a:pt x="900" y="169"/>
                    <a:pt x="900" y="170"/>
                    <a:pt x="900" y="170"/>
                  </a:cubicBezTo>
                  <a:cubicBezTo>
                    <a:pt x="900" y="170"/>
                    <a:pt x="900" y="170"/>
                    <a:pt x="900" y="170"/>
                  </a:cubicBezTo>
                  <a:cubicBezTo>
                    <a:pt x="900" y="171"/>
                    <a:pt x="900" y="171"/>
                    <a:pt x="900" y="171"/>
                  </a:cubicBezTo>
                  <a:cubicBezTo>
                    <a:pt x="899" y="172"/>
                    <a:pt x="899" y="172"/>
                    <a:pt x="899" y="173"/>
                  </a:cubicBezTo>
                  <a:cubicBezTo>
                    <a:pt x="898" y="173"/>
                    <a:pt x="898" y="174"/>
                    <a:pt x="897" y="174"/>
                  </a:cubicBezTo>
                  <a:cubicBezTo>
                    <a:pt x="897" y="175"/>
                    <a:pt x="897" y="175"/>
                    <a:pt x="896" y="176"/>
                  </a:cubicBezTo>
                  <a:cubicBezTo>
                    <a:pt x="896" y="176"/>
                    <a:pt x="895" y="176"/>
                    <a:pt x="895" y="177"/>
                  </a:cubicBezTo>
                  <a:cubicBezTo>
                    <a:pt x="894" y="178"/>
                    <a:pt x="893" y="179"/>
                    <a:pt x="892" y="180"/>
                  </a:cubicBezTo>
                  <a:cubicBezTo>
                    <a:pt x="892" y="180"/>
                    <a:pt x="892" y="180"/>
                    <a:pt x="892" y="181"/>
                  </a:cubicBezTo>
                  <a:cubicBezTo>
                    <a:pt x="892" y="181"/>
                    <a:pt x="892" y="181"/>
                    <a:pt x="892" y="181"/>
                  </a:cubicBezTo>
                  <a:cubicBezTo>
                    <a:pt x="891" y="181"/>
                    <a:pt x="891" y="181"/>
                    <a:pt x="891" y="181"/>
                  </a:cubicBezTo>
                  <a:cubicBezTo>
                    <a:pt x="891" y="182"/>
                    <a:pt x="891" y="182"/>
                    <a:pt x="891" y="182"/>
                  </a:cubicBezTo>
                  <a:cubicBezTo>
                    <a:pt x="891" y="183"/>
                    <a:pt x="891" y="183"/>
                    <a:pt x="891" y="183"/>
                  </a:cubicBezTo>
                  <a:cubicBezTo>
                    <a:pt x="890" y="186"/>
                    <a:pt x="890" y="188"/>
                    <a:pt x="890" y="191"/>
                  </a:cubicBezTo>
                  <a:cubicBezTo>
                    <a:pt x="890" y="191"/>
                    <a:pt x="890" y="192"/>
                    <a:pt x="890" y="192"/>
                  </a:cubicBezTo>
                  <a:cubicBezTo>
                    <a:pt x="890" y="193"/>
                    <a:pt x="891" y="194"/>
                    <a:pt x="891" y="194"/>
                  </a:cubicBezTo>
                  <a:cubicBezTo>
                    <a:pt x="891" y="195"/>
                    <a:pt x="891" y="195"/>
                    <a:pt x="891" y="196"/>
                  </a:cubicBezTo>
                  <a:cubicBezTo>
                    <a:pt x="891" y="196"/>
                    <a:pt x="892" y="197"/>
                    <a:pt x="892" y="197"/>
                  </a:cubicBezTo>
                  <a:cubicBezTo>
                    <a:pt x="892" y="198"/>
                    <a:pt x="893" y="199"/>
                    <a:pt x="893" y="200"/>
                  </a:cubicBezTo>
                  <a:cubicBezTo>
                    <a:pt x="892" y="198"/>
                    <a:pt x="890" y="196"/>
                    <a:pt x="889" y="194"/>
                  </a:cubicBezTo>
                  <a:cubicBezTo>
                    <a:pt x="887" y="191"/>
                    <a:pt x="885" y="188"/>
                    <a:pt x="882" y="185"/>
                  </a:cubicBezTo>
                  <a:cubicBezTo>
                    <a:pt x="881" y="184"/>
                    <a:pt x="880" y="183"/>
                    <a:pt x="878" y="181"/>
                  </a:cubicBezTo>
                  <a:cubicBezTo>
                    <a:pt x="878" y="181"/>
                    <a:pt x="877" y="180"/>
                    <a:pt x="876" y="180"/>
                  </a:cubicBezTo>
                  <a:cubicBezTo>
                    <a:pt x="875" y="179"/>
                    <a:pt x="875" y="179"/>
                    <a:pt x="874" y="178"/>
                  </a:cubicBezTo>
                  <a:cubicBezTo>
                    <a:pt x="871" y="176"/>
                    <a:pt x="868" y="174"/>
                    <a:pt x="865" y="173"/>
                  </a:cubicBezTo>
                  <a:cubicBezTo>
                    <a:pt x="860" y="169"/>
                    <a:pt x="855" y="165"/>
                    <a:pt x="850" y="161"/>
                  </a:cubicBezTo>
                  <a:cubicBezTo>
                    <a:pt x="848" y="159"/>
                    <a:pt x="845" y="157"/>
                    <a:pt x="843" y="154"/>
                  </a:cubicBezTo>
                  <a:cubicBezTo>
                    <a:pt x="841" y="152"/>
                    <a:pt x="839" y="150"/>
                    <a:pt x="837" y="148"/>
                  </a:cubicBezTo>
                  <a:cubicBezTo>
                    <a:pt x="835" y="147"/>
                    <a:pt x="834" y="145"/>
                    <a:pt x="833" y="144"/>
                  </a:cubicBezTo>
                  <a:cubicBezTo>
                    <a:pt x="833" y="144"/>
                    <a:pt x="833" y="143"/>
                    <a:pt x="833" y="143"/>
                  </a:cubicBezTo>
                  <a:cubicBezTo>
                    <a:pt x="832" y="142"/>
                    <a:pt x="832" y="140"/>
                    <a:pt x="832" y="139"/>
                  </a:cubicBezTo>
                  <a:cubicBezTo>
                    <a:pt x="832" y="138"/>
                    <a:pt x="832" y="138"/>
                    <a:pt x="832" y="138"/>
                  </a:cubicBezTo>
                  <a:cubicBezTo>
                    <a:pt x="832" y="137"/>
                    <a:pt x="832" y="137"/>
                    <a:pt x="832" y="136"/>
                  </a:cubicBezTo>
                  <a:cubicBezTo>
                    <a:pt x="832" y="136"/>
                    <a:pt x="832" y="135"/>
                    <a:pt x="832" y="134"/>
                  </a:cubicBezTo>
                  <a:cubicBezTo>
                    <a:pt x="832" y="133"/>
                    <a:pt x="832" y="132"/>
                    <a:pt x="833" y="131"/>
                  </a:cubicBezTo>
                  <a:cubicBezTo>
                    <a:pt x="833" y="131"/>
                    <a:pt x="833" y="131"/>
                    <a:pt x="833" y="131"/>
                  </a:cubicBezTo>
                  <a:cubicBezTo>
                    <a:pt x="833" y="130"/>
                    <a:pt x="833" y="130"/>
                    <a:pt x="833" y="130"/>
                  </a:cubicBezTo>
                  <a:cubicBezTo>
                    <a:pt x="833" y="130"/>
                    <a:pt x="833" y="129"/>
                    <a:pt x="833" y="129"/>
                  </a:cubicBezTo>
                  <a:cubicBezTo>
                    <a:pt x="834" y="129"/>
                    <a:pt x="834" y="129"/>
                    <a:pt x="834" y="129"/>
                  </a:cubicBezTo>
                  <a:cubicBezTo>
                    <a:pt x="835" y="127"/>
                    <a:pt x="836" y="125"/>
                    <a:pt x="837" y="124"/>
                  </a:cubicBezTo>
                  <a:cubicBezTo>
                    <a:pt x="838" y="123"/>
                    <a:pt x="839" y="122"/>
                    <a:pt x="839" y="121"/>
                  </a:cubicBezTo>
                  <a:cubicBezTo>
                    <a:pt x="840" y="120"/>
                    <a:pt x="840" y="119"/>
                    <a:pt x="840" y="119"/>
                  </a:cubicBezTo>
                  <a:cubicBezTo>
                    <a:pt x="840" y="118"/>
                    <a:pt x="840" y="118"/>
                    <a:pt x="840" y="118"/>
                  </a:cubicBezTo>
                  <a:cubicBezTo>
                    <a:pt x="840" y="118"/>
                    <a:pt x="840" y="118"/>
                    <a:pt x="840" y="118"/>
                  </a:cubicBezTo>
                  <a:cubicBezTo>
                    <a:pt x="840" y="117"/>
                    <a:pt x="840" y="117"/>
                    <a:pt x="840" y="117"/>
                  </a:cubicBezTo>
                  <a:cubicBezTo>
                    <a:pt x="840" y="117"/>
                    <a:pt x="840" y="117"/>
                    <a:pt x="840" y="117"/>
                  </a:cubicBezTo>
                  <a:cubicBezTo>
                    <a:pt x="840" y="114"/>
                    <a:pt x="840" y="111"/>
                    <a:pt x="839" y="108"/>
                  </a:cubicBezTo>
                  <a:cubicBezTo>
                    <a:pt x="839" y="108"/>
                    <a:pt x="839" y="107"/>
                    <a:pt x="839" y="107"/>
                  </a:cubicBezTo>
                  <a:cubicBezTo>
                    <a:pt x="839" y="106"/>
                    <a:pt x="839" y="106"/>
                    <a:pt x="839" y="106"/>
                  </a:cubicBezTo>
                  <a:cubicBezTo>
                    <a:pt x="839" y="106"/>
                    <a:pt x="839" y="106"/>
                    <a:pt x="839" y="106"/>
                  </a:cubicBezTo>
                  <a:cubicBezTo>
                    <a:pt x="839" y="106"/>
                    <a:pt x="839" y="105"/>
                    <a:pt x="839" y="105"/>
                  </a:cubicBezTo>
                  <a:cubicBezTo>
                    <a:pt x="839" y="105"/>
                    <a:pt x="839" y="104"/>
                    <a:pt x="840" y="103"/>
                  </a:cubicBezTo>
                  <a:cubicBezTo>
                    <a:pt x="840" y="103"/>
                    <a:pt x="840" y="102"/>
                    <a:pt x="840" y="101"/>
                  </a:cubicBezTo>
                  <a:cubicBezTo>
                    <a:pt x="841" y="101"/>
                    <a:pt x="841" y="100"/>
                    <a:pt x="841" y="99"/>
                  </a:cubicBezTo>
                  <a:cubicBezTo>
                    <a:pt x="841" y="99"/>
                    <a:pt x="842" y="98"/>
                    <a:pt x="842" y="97"/>
                  </a:cubicBezTo>
                  <a:cubicBezTo>
                    <a:pt x="842" y="97"/>
                    <a:pt x="843" y="96"/>
                    <a:pt x="843" y="95"/>
                  </a:cubicBezTo>
                  <a:cubicBezTo>
                    <a:pt x="851" y="91"/>
                    <a:pt x="858" y="85"/>
                    <a:pt x="856" y="73"/>
                  </a:cubicBezTo>
                  <a:cubicBezTo>
                    <a:pt x="848" y="78"/>
                    <a:pt x="840" y="83"/>
                    <a:pt x="840" y="96"/>
                  </a:cubicBezTo>
                  <a:cubicBezTo>
                    <a:pt x="840" y="96"/>
                    <a:pt x="840" y="96"/>
                    <a:pt x="840" y="96"/>
                  </a:cubicBezTo>
                  <a:cubicBezTo>
                    <a:pt x="840" y="96"/>
                    <a:pt x="840" y="96"/>
                    <a:pt x="840" y="96"/>
                  </a:cubicBezTo>
                  <a:cubicBezTo>
                    <a:pt x="840" y="97"/>
                    <a:pt x="840" y="97"/>
                    <a:pt x="839" y="98"/>
                  </a:cubicBezTo>
                  <a:cubicBezTo>
                    <a:pt x="839" y="99"/>
                    <a:pt x="839" y="100"/>
                    <a:pt x="838" y="100"/>
                  </a:cubicBezTo>
                  <a:cubicBezTo>
                    <a:pt x="838" y="101"/>
                    <a:pt x="838" y="102"/>
                    <a:pt x="838" y="103"/>
                  </a:cubicBezTo>
                  <a:cubicBezTo>
                    <a:pt x="838" y="103"/>
                    <a:pt x="838" y="103"/>
                    <a:pt x="838" y="103"/>
                  </a:cubicBezTo>
                  <a:cubicBezTo>
                    <a:pt x="837" y="102"/>
                    <a:pt x="837" y="101"/>
                    <a:pt x="837" y="101"/>
                  </a:cubicBezTo>
                  <a:cubicBezTo>
                    <a:pt x="836" y="98"/>
                    <a:pt x="836" y="96"/>
                    <a:pt x="835" y="93"/>
                  </a:cubicBezTo>
                  <a:cubicBezTo>
                    <a:pt x="834" y="88"/>
                    <a:pt x="834" y="84"/>
                    <a:pt x="833" y="80"/>
                  </a:cubicBezTo>
                  <a:cubicBezTo>
                    <a:pt x="833" y="79"/>
                    <a:pt x="833" y="79"/>
                    <a:pt x="833" y="78"/>
                  </a:cubicBezTo>
                  <a:cubicBezTo>
                    <a:pt x="833" y="78"/>
                    <a:pt x="833" y="77"/>
                    <a:pt x="833" y="77"/>
                  </a:cubicBezTo>
                  <a:cubicBezTo>
                    <a:pt x="832" y="76"/>
                    <a:pt x="832" y="75"/>
                    <a:pt x="832" y="74"/>
                  </a:cubicBezTo>
                  <a:cubicBezTo>
                    <a:pt x="832" y="73"/>
                    <a:pt x="831" y="71"/>
                    <a:pt x="831" y="70"/>
                  </a:cubicBezTo>
                  <a:cubicBezTo>
                    <a:pt x="831" y="70"/>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1" y="69"/>
                    <a:pt x="831" y="69"/>
                    <a:pt x="831" y="69"/>
                  </a:cubicBezTo>
                  <a:cubicBezTo>
                    <a:pt x="832" y="69"/>
                    <a:pt x="832" y="69"/>
                    <a:pt x="831" y="68"/>
                  </a:cubicBezTo>
                  <a:cubicBezTo>
                    <a:pt x="831" y="68"/>
                    <a:pt x="831" y="68"/>
                    <a:pt x="831" y="68"/>
                  </a:cubicBezTo>
                  <a:cubicBezTo>
                    <a:pt x="831" y="68"/>
                    <a:pt x="831" y="68"/>
                    <a:pt x="831" y="68"/>
                  </a:cubicBezTo>
                  <a:cubicBezTo>
                    <a:pt x="831" y="68"/>
                    <a:pt x="831" y="68"/>
                    <a:pt x="831" y="68"/>
                  </a:cubicBezTo>
                  <a:cubicBezTo>
                    <a:pt x="831" y="68"/>
                    <a:pt x="831" y="68"/>
                    <a:pt x="831" y="68"/>
                  </a:cubicBezTo>
                  <a:cubicBezTo>
                    <a:pt x="831" y="68"/>
                    <a:pt x="831" y="68"/>
                    <a:pt x="831" y="68"/>
                  </a:cubicBezTo>
                  <a:cubicBezTo>
                    <a:pt x="831" y="68"/>
                    <a:pt x="830" y="68"/>
                    <a:pt x="830" y="69"/>
                  </a:cubicBezTo>
                  <a:cubicBezTo>
                    <a:pt x="830" y="69"/>
                    <a:pt x="830" y="70"/>
                    <a:pt x="830" y="70"/>
                  </a:cubicBezTo>
                  <a:cubicBezTo>
                    <a:pt x="830" y="72"/>
                    <a:pt x="830" y="73"/>
                    <a:pt x="830" y="75"/>
                  </a:cubicBezTo>
                  <a:cubicBezTo>
                    <a:pt x="830" y="75"/>
                    <a:pt x="830" y="76"/>
                    <a:pt x="830" y="77"/>
                  </a:cubicBezTo>
                  <a:cubicBezTo>
                    <a:pt x="830" y="77"/>
                    <a:pt x="830" y="78"/>
                    <a:pt x="831" y="78"/>
                  </a:cubicBezTo>
                  <a:cubicBezTo>
                    <a:pt x="831" y="79"/>
                    <a:pt x="831" y="79"/>
                    <a:pt x="831" y="80"/>
                  </a:cubicBezTo>
                  <a:cubicBezTo>
                    <a:pt x="831" y="81"/>
                    <a:pt x="831" y="83"/>
                    <a:pt x="831" y="84"/>
                  </a:cubicBezTo>
                  <a:cubicBezTo>
                    <a:pt x="831" y="84"/>
                    <a:pt x="831" y="84"/>
                    <a:pt x="831" y="84"/>
                  </a:cubicBezTo>
                  <a:cubicBezTo>
                    <a:pt x="831" y="83"/>
                    <a:pt x="831" y="83"/>
                    <a:pt x="830" y="83"/>
                  </a:cubicBezTo>
                  <a:cubicBezTo>
                    <a:pt x="830" y="82"/>
                    <a:pt x="830" y="82"/>
                    <a:pt x="830" y="81"/>
                  </a:cubicBezTo>
                  <a:cubicBezTo>
                    <a:pt x="829" y="81"/>
                    <a:pt x="829" y="80"/>
                    <a:pt x="829" y="80"/>
                  </a:cubicBezTo>
                  <a:cubicBezTo>
                    <a:pt x="828" y="79"/>
                    <a:pt x="828" y="78"/>
                    <a:pt x="827" y="77"/>
                  </a:cubicBezTo>
                  <a:cubicBezTo>
                    <a:pt x="826" y="77"/>
                    <a:pt x="826" y="76"/>
                    <a:pt x="825" y="75"/>
                  </a:cubicBezTo>
                  <a:cubicBezTo>
                    <a:pt x="825" y="75"/>
                    <a:pt x="824" y="74"/>
                    <a:pt x="824" y="74"/>
                  </a:cubicBezTo>
                  <a:cubicBezTo>
                    <a:pt x="830" y="62"/>
                    <a:pt x="805" y="57"/>
                    <a:pt x="799" y="53"/>
                  </a:cubicBezTo>
                  <a:cubicBezTo>
                    <a:pt x="802" y="64"/>
                    <a:pt x="812" y="84"/>
                    <a:pt x="823" y="76"/>
                  </a:cubicBezTo>
                  <a:cubicBezTo>
                    <a:pt x="822" y="75"/>
                    <a:pt x="822" y="74"/>
                    <a:pt x="821" y="74"/>
                  </a:cubicBezTo>
                  <a:cubicBezTo>
                    <a:pt x="822" y="74"/>
                    <a:pt x="822" y="74"/>
                    <a:pt x="822" y="74"/>
                  </a:cubicBezTo>
                  <a:cubicBezTo>
                    <a:pt x="822" y="75"/>
                    <a:pt x="823" y="75"/>
                    <a:pt x="824" y="76"/>
                  </a:cubicBezTo>
                  <a:cubicBezTo>
                    <a:pt x="824" y="77"/>
                    <a:pt x="825" y="78"/>
                    <a:pt x="826" y="79"/>
                  </a:cubicBezTo>
                  <a:cubicBezTo>
                    <a:pt x="826" y="79"/>
                    <a:pt x="827" y="80"/>
                    <a:pt x="828" y="81"/>
                  </a:cubicBezTo>
                  <a:cubicBezTo>
                    <a:pt x="828" y="81"/>
                    <a:pt x="828" y="82"/>
                    <a:pt x="828" y="82"/>
                  </a:cubicBezTo>
                  <a:cubicBezTo>
                    <a:pt x="829" y="83"/>
                    <a:pt x="829" y="83"/>
                    <a:pt x="829" y="83"/>
                  </a:cubicBezTo>
                  <a:cubicBezTo>
                    <a:pt x="829" y="84"/>
                    <a:pt x="830" y="84"/>
                    <a:pt x="830" y="85"/>
                  </a:cubicBezTo>
                  <a:cubicBezTo>
                    <a:pt x="830" y="85"/>
                    <a:pt x="830" y="85"/>
                    <a:pt x="830" y="86"/>
                  </a:cubicBezTo>
                  <a:cubicBezTo>
                    <a:pt x="830" y="86"/>
                    <a:pt x="831" y="86"/>
                    <a:pt x="831" y="86"/>
                  </a:cubicBezTo>
                  <a:cubicBezTo>
                    <a:pt x="831" y="86"/>
                    <a:pt x="831" y="87"/>
                    <a:pt x="831" y="87"/>
                  </a:cubicBezTo>
                  <a:cubicBezTo>
                    <a:pt x="831" y="87"/>
                    <a:pt x="831" y="87"/>
                    <a:pt x="832" y="88"/>
                  </a:cubicBezTo>
                  <a:cubicBezTo>
                    <a:pt x="832" y="88"/>
                    <a:pt x="832" y="88"/>
                    <a:pt x="832" y="88"/>
                  </a:cubicBezTo>
                  <a:cubicBezTo>
                    <a:pt x="832" y="90"/>
                    <a:pt x="833" y="92"/>
                    <a:pt x="833" y="93"/>
                  </a:cubicBezTo>
                  <a:cubicBezTo>
                    <a:pt x="833" y="96"/>
                    <a:pt x="834" y="98"/>
                    <a:pt x="835" y="101"/>
                  </a:cubicBezTo>
                  <a:cubicBezTo>
                    <a:pt x="835" y="104"/>
                    <a:pt x="836" y="106"/>
                    <a:pt x="837" y="109"/>
                  </a:cubicBezTo>
                  <a:cubicBezTo>
                    <a:pt x="838" y="111"/>
                    <a:pt x="838" y="114"/>
                    <a:pt x="838" y="116"/>
                  </a:cubicBezTo>
                  <a:cubicBezTo>
                    <a:pt x="838" y="116"/>
                    <a:pt x="838" y="116"/>
                    <a:pt x="838" y="116"/>
                  </a:cubicBezTo>
                  <a:cubicBezTo>
                    <a:pt x="838" y="117"/>
                    <a:pt x="838" y="117"/>
                    <a:pt x="838" y="117"/>
                  </a:cubicBezTo>
                  <a:cubicBezTo>
                    <a:pt x="838" y="117"/>
                    <a:pt x="838" y="117"/>
                    <a:pt x="838" y="117"/>
                  </a:cubicBezTo>
                  <a:cubicBezTo>
                    <a:pt x="838" y="118"/>
                    <a:pt x="838" y="118"/>
                    <a:pt x="838" y="118"/>
                  </a:cubicBezTo>
                  <a:cubicBezTo>
                    <a:pt x="837" y="118"/>
                    <a:pt x="837" y="119"/>
                    <a:pt x="837" y="119"/>
                  </a:cubicBezTo>
                  <a:cubicBezTo>
                    <a:pt x="837" y="120"/>
                    <a:pt x="836" y="121"/>
                    <a:pt x="835" y="122"/>
                  </a:cubicBezTo>
                  <a:cubicBezTo>
                    <a:pt x="834" y="123"/>
                    <a:pt x="833" y="125"/>
                    <a:pt x="832" y="127"/>
                  </a:cubicBezTo>
                  <a:cubicBezTo>
                    <a:pt x="832" y="127"/>
                    <a:pt x="831" y="127"/>
                    <a:pt x="831" y="128"/>
                  </a:cubicBezTo>
                  <a:cubicBezTo>
                    <a:pt x="831" y="128"/>
                    <a:pt x="831" y="128"/>
                    <a:pt x="831" y="128"/>
                  </a:cubicBezTo>
                  <a:cubicBezTo>
                    <a:pt x="831" y="129"/>
                    <a:pt x="831" y="129"/>
                    <a:pt x="831" y="129"/>
                  </a:cubicBezTo>
                  <a:cubicBezTo>
                    <a:pt x="831" y="129"/>
                    <a:pt x="830" y="130"/>
                    <a:pt x="830" y="130"/>
                  </a:cubicBezTo>
                  <a:cubicBezTo>
                    <a:pt x="830" y="131"/>
                    <a:pt x="830" y="132"/>
                    <a:pt x="830" y="133"/>
                  </a:cubicBezTo>
                  <a:cubicBezTo>
                    <a:pt x="830" y="134"/>
                    <a:pt x="830" y="134"/>
                    <a:pt x="830" y="135"/>
                  </a:cubicBezTo>
                  <a:cubicBezTo>
                    <a:pt x="830" y="135"/>
                    <a:pt x="830" y="136"/>
                    <a:pt x="830" y="136"/>
                  </a:cubicBezTo>
                  <a:cubicBezTo>
                    <a:pt x="830" y="137"/>
                    <a:pt x="830" y="137"/>
                    <a:pt x="830" y="138"/>
                  </a:cubicBezTo>
                  <a:cubicBezTo>
                    <a:pt x="830" y="138"/>
                    <a:pt x="830" y="138"/>
                    <a:pt x="830" y="139"/>
                  </a:cubicBezTo>
                  <a:cubicBezTo>
                    <a:pt x="831" y="140"/>
                    <a:pt x="831" y="142"/>
                    <a:pt x="832" y="143"/>
                  </a:cubicBezTo>
                  <a:cubicBezTo>
                    <a:pt x="832" y="143"/>
                    <a:pt x="832" y="143"/>
                    <a:pt x="832" y="143"/>
                  </a:cubicBezTo>
                  <a:cubicBezTo>
                    <a:pt x="831" y="143"/>
                    <a:pt x="831" y="142"/>
                    <a:pt x="830" y="142"/>
                  </a:cubicBezTo>
                  <a:cubicBezTo>
                    <a:pt x="829" y="141"/>
                    <a:pt x="829" y="141"/>
                    <a:pt x="828" y="141"/>
                  </a:cubicBezTo>
                  <a:cubicBezTo>
                    <a:pt x="828" y="140"/>
                    <a:pt x="828" y="140"/>
                    <a:pt x="828" y="140"/>
                  </a:cubicBezTo>
                  <a:cubicBezTo>
                    <a:pt x="828" y="140"/>
                    <a:pt x="828" y="140"/>
                    <a:pt x="828" y="140"/>
                  </a:cubicBezTo>
                  <a:cubicBezTo>
                    <a:pt x="828" y="140"/>
                    <a:pt x="828" y="140"/>
                    <a:pt x="828" y="140"/>
                  </a:cubicBezTo>
                  <a:cubicBezTo>
                    <a:pt x="828" y="140"/>
                    <a:pt x="828" y="140"/>
                    <a:pt x="827" y="140"/>
                  </a:cubicBezTo>
                  <a:cubicBezTo>
                    <a:pt x="827" y="140"/>
                    <a:pt x="827" y="140"/>
                    <a:pt x="827" y="140"/>
                  </a:cubicBezTo>
                  <a:cubicBezTo>
                    <a:pt x="827" y="140"/>
                    <a:pt x="827" y="140"/>
                    <a:pt x="826" y="140"/>
                  </a:cubicBezTo>
                  <a:cubicBezTo>
                    <a:pt x="826" y="139"/>
                    <a:pt x="826" y="139"/>
                    <a:pt x="825" y="139"/>
                  </a:cubicBezTo>
                  <a:cubicBezTo>
                    <a:pt x="825" y="139"/>
                    <a:pt x="825" y="139"/>
                    <a:pt x="824" y="139"/>
                  </a:cubicBezTo>
                  <a:cubicBezTo>
                    <a:pt x="824" y="138"/>
                    <a:pt x="823" y="138"/>
                    <a:pt x="823" y="138"/>
                  </a:cubicBezTo>
                  <a:cubicBezTo>
                    <a:pt x="821" y="137"/>
                    <a:pt x="820" y="137"/>
                    <a:pt x="819" y="137"/>
                  </a:cubicBezTo>
                  <a:cubicBezTo>
                    <a:pt x="818" y="136"/>
                    <a:pt x="817" y="136"/>
                    <a:pt x="816" y="136"/>
                  </a:cubicBezTo>
                  <a:cubicBezTo>
                    <a:pt x="814" y="135"/>
                    <a:pt x="812" y="135"/>
                    <a:pt x="810" y="134"/>
                  </a:cubicBezTo>
                  <a:cubicBezTo>
                    <a:pt x="806" y="134"/>
                    <a:pt x="803" y="133"/>
                    <a:pt x="800" y="132"/>
                  </a:cubicBezTo>
                  <a:cubicBezTo>
                    <a:pt x="799" y="131"/>
                    <a:pt x="798" y="131"/>
                    <a:pt x="797" y="130"/>
                  </a:cubicBezTo>
                  <a:cubicBezTo>
                    <a:pt x="796" y="130"/>
                    <a:pt x="795" y="129"/>
                    <a:pt x="794" y="129"/>
                  </a:cubicBezTo>
                  <a:cubicBezTo>
                    <a:pt x="793" y="128"/>
                    <a:pt x="792" y="128"/>
                    <a:pt x="792" y="128"/>
                  </a:cubicBezTo>
                  <a:cubicBezTo>
                    <a:pt x="792" y="128"/>
                    <a:pt x="793" y="128"/>
                    <a:pt x="794" y="129"/>
                  </a:cubicBezTo>
                  <a:cubicBezTo>
                    <a:pt x="795" y="130"/>
                    <a:pt x="796" y="130"/>
                    <a:pt x="797" y="131"/>
                  </a:cubicBezTo>
                  <a:cubicBezTo>
                    <a:pt x="798" y="132"/>
                    <a:pt x="799" y="132"/>
                    <a:pt x="800" y="133"/>
                  </a:cubicBezTo>
                  <a:cubicBezTo>
                    <a:pt x="801" y="134"/>
                    <a:pt x="802" y="134"/>
                    <a:pt x="803" y="135"/>
                  </a:cubicBezTo>
                  <a:cubicBezTo>
                    <a:pt x="803" y="135"/>
                    <a:pt x="802" y="135"/>
                    <a:pt x="802" y="135"/>
                  </a:cubicBezTo>
                  <a:cubicBezTo>
                    <a:pt x="800" y="135"/>
                    <a:pt x="799" y="135"/>
                    <a:pt x="798" y="135"/>
                  </a:cubicBezTo>
                  <a:cubicBezTo>
                    <a:pt x="797" y="136"/>
                    <a:pt x="796" y="136"/>
                    <a:pt x="795" y="136"/>
                  </a:cubicBezTo>
                  <a:cubicBezTo>
                    <a:pt x="794" y="136"/>
                    <a:pt x="793" y="137"/>
                    <a:pt x="792" y="137"/>
                  </a:cubicBezTo>
                  <a:cubicBezTo>
                    <a:pt x="778" y="130"/>
                    <a:pt x="778" y="142"/>
                    <a:pt x="767" y="144"/>
                  </a:cubicBezTo>
                  <a:cubicBezTo>
                    <a:pt x="779" y="153"/>
                    <a:pt x="791" y="157"/>
                    <a:pt x="792" y="139"/>
                  </a:cubicBezTo>
                  <a:cubicBezTo>
                    <a:pt x="792" y="139"/>
                    <a:pt x="793" y="139"/>
                    <a:pt x="793" y="139"/>
                  </a:cubicBezTo>
                  <a:cubicBezTo>
                    <a:pt x="793" y="139"/>
                    <a:pt x="794" y="138"/>
                    <a:pt x="796" y="138"/>
                  </a:cubicBezTo>
                  <a:cubicBezTo>
                    <a:pt x="797" y="138"/>
                    <a:pt x="798" y="138"/>
                    <a:pt x="799" y="137"/>
                  </a:cubicBezTo>
                  <a:cubicBezTo>
                    <a:pt x="800" y="137"/>
                    <a:pt x="801" y="137"/>
                    <a:pt x="802" y="137"/>
                  </a:cubicBezTo>
                  <a:cubicBezTo>
                    <a:pt x="803" y="137"/>
                    <a:pt x="804" y="137"/>
                    <a:pt x="805" y="137"/>
                  </a:cubicBezTo>
                  <a:cubicBezTo>
                    <a:pt x="806" y="137"/>
                    <a:pt x="806" y="137"/>
                    <a:pt x="807" y="137"/>
                  </a:cubicBezTo>
                  <a:cubicBezTo>
                    <a:pt x="807" y="137"/>
                    <a:pt x="808" y="137"/>
                    <a:pt x="808" y="137"/>
                  </a:cubicBezTo>
                  <a:cubicBezTo>
                    <a:pt x="809" y="137"/>
                    <a:pt x="809" y="137"/>
                    <a:pt x="809" y="137"/>
                  </a:cubicBezTo>
                  <a:cubicBezTo>
                    <a:pt x="809" y="137"/>
                    <a:pt x="809" y="137"/>
                    <a:pt x="810" y="137"/>
                  </a:cubicBezTo>
                  <a:cubicBezTo>
                    <a:pt x="811" y="138"/>
                    <a:pt x="813" y="139"/>
                    <a:pt x="816" y="139"/>
                  </a:cubicBezTo>
                  <a:cubicBezTo>
                    <a:pt x="817" y="140"/>
                    <a:pt x="818" y="140"/>
                    <a:pt x="819" y="140"/>
                  </a:cubicBezTo>
                  <a:cubicBezTo>
                    <a:pt x="820" y="141"/>
                    <a:pt x="821" y="141"/>
                    <a:pt x="822" y="141"/>
                  </a:cubicBezTo>
                  <a:cubicBezTo>
                    <a:pt x="823" y="142"/>
                    <a:pt x="823" y="142"/>
                    <a:pt x="824" y="142"/>
                  </a:cubicBezTo>
                  <a:cubicBezTo>
                    <a:pt x="824" y="142"/>
                    <a:pt x="824" y="142"/>
                    <a:pt x="824" y="142"/>
                  </a:cubicBezTo>
                  <a:cubicBezTo>
                    <a:pt x="825" y="143"/>
                    <a:pt x="825" y="143"/>
                    <a:pt x="825" y="143"/>
                  </a:cubicBezTo>
                  <a:cubicBezTo>
                    <a:pt x="825" y="143"/>
                    <a:pt x="826" y="143"/>
                    <a:pt x="826" y="143"/>
                  </a:cubicBezTo>
                  <a:cubicBezTo>
                    <a:pt x="826" y="143"/>
                    <a:pt x="826" y="143"/>
                    <a:pt x="826" y="143"/>
                  </a:cubicBezTo>
                  <a:cubicBezTo>
                    <a:pt x="826" y="143"/>
                    <a:pt x="826" y="143"/>
                    <a:pt x="826" y="143"/>
                  </a:cubicBezTo>
                  <a:cubicBezTo>
                    <a:pt x="826" y="143"/>
                    <a:pt x="826" y="143"/>
                    <a:pt x="826" y="143"/>
                  </a:cubicBezTo>
                  <a:cubicBezTo>
                    <a:pt x="826" y="143"/>
                    <a:pt x="826" y="143"/>
                    <a:pt x="826" y="143"/>
                  </a:cubicBezTo>
                  <a:cubicBezTo>
                    <a:pt x="827" y="144"/>
                    <a:pt x="827" y="144"/>
                    <a:pt x="827" y="144"/>
                  </a:cubicBezTo>
                  <a:cubicBezTo>
                    <a:pt x="827" y="144"/>
                    <a:pt x="828" y="145"/>
                    <a:pt x="828" y="145"/>
                  </a:cubicBezTo>
                  <a:cubicBezTo>
                    <a:pt x="830" y="146"/>
                    <a:pt x="833" y="148"/>
                    <a:pt x="835" y="150"/>
                  </a:cubicBezTo>
                  <a:cubicBezTo>
                    <a:pt x="837" y="152"/>
                    <a:pt x="839" y="155"/>
                    <a:pt x="841" y="157"/>
                  </a:cubicBezTo>
                  <a:cubicBezTo>
                    <a:pt x="843" y="159"/>
                    <a:pt x="846" y="162"/>
                    <a:pt x="848" y="164"/>
                  </a:cubicBezTo>
                  <a:cubicBezTo>
                    <a:pt x="851" y="166"/>
                    <a:pt x="854" y="168"/>
                    <a:pt x="856" y="171"/>
                  </a:cubicBezTo>
                  <a:cubicBezTo>
                    <a:pt x="856" y="171"/>
                    <a:pt x="856" y="171"/>
                    <a:pt x="856" y="171"/>
                  </a:cubicBezTo>
                  <a:cubicBezTo>
                    <a:pt x="856" y="171"/>
                    <a:pt x="856" y="171"/>
                    <a:pt x="855" y="171"/>
                  </a:cubicBezTo>
                  <a:cubicBezTo>
                    <a:pt x="855" y="171"/>
                    <a:pt x="854" y="171"/>
                    <a:pt x="854" y="171"/>
                  </a:cubicBezTo>
                  <a:cubicBezTo>
                    <a:pt x="853" y="171"/>
                    <a:pt x="853" y="172"/>
                    <a:pt x="853" y="172"/>
                  </a:cubicBezTo>
                  <a:cubicBezTo>
                    <a:pt x="853" y="172"/>
                    <a:pt x="853" y="172"/>
                    <a:pt x="852" y="172"/>
                  </a:cubicBezTo>
                  <a:cubicBezTo>
                    <a:pt x="851" y="173"/>
                    <a:pt x="850" y="173"/>
                    <a:pt x="849" y="174"/>
                  </a:cubicBezTo>
                  <a:cubicBezTo>
                    <a:pt x="848" y="175"/>
                    <a:pt x="847" y="176"/>
                    <a:pt x="846" y="177"/>
                  </a:cubicBezTo>
                  <a:cubicBezTo>
                    <a:pt x="844" y="178"/>
                    <a:pt x="842" y="180"/>
                    <a:pt x="839" y="182"/>
                  </a:cubicBezTo>
                  <a:cubicBezTo>
                    <a:pt x="838" y="183"/>
                    <a:pt x="837" y="183"/>
                    <a:pt x="836" y="184"/>
                  </a:cubicBezTo>
                  <a:cubicBezTo>
                    <a:pt x="834" y="185"/>
                    <a:pt x="833" y="185"/>
                    <a:pt x="832" y="186"/>
                  </a:cubicBezTo>
                  <a:cubicBezTo>
                    <a:pt x="831" y="186"/>
                    <a:pt x="829" y="187"/>
                    <a:pt x="828" y="187"/>
                  </a:cubicBezTo>
                  <a:cubicBezTo>
                    <a:pt x="828" y="187"/>
                    <a:pt x="828" y="187"/>
                    <a:pt x="828" y="187"/>
                  </a:cubicBezTo>
                  <a:cubicBezTo>
                    <a:pt x="828" y="187"/>
                    <a:pt x="827" y="187"/>
                    <a:pt x="827" y="186"/>
                  </a:cubicBezTo>
                  <a:cubicBezTo>
                    <a:pt x="827" y="186"/>
                    <a:pt x="826" y="186"/>
                    <a:pt x="826" y="186"/>
                  </a:cubicBezTo>
                  <a:cubicBezTo>
                    <a:pt x="826" y="186"/>
                    <a:pt x="826" y="186"/>
                    <a:pt x="826" y="186"/>
                  </a:cubicBezTo>
                  <a:cubicBezTo>
                    <a:pt x="826" y="186"/>
                    <a:pt x="825" y="186"/>
                    <a:pt x="825" y="186"/>
                  </a:cubicBezTo>
                  <a:cubicBezTo>
                    <a:pt x="825" y="186"/>
                    <a:pt x="824" y="185"/>
                    <a:pt x="823" y="185"/>
                  </a:cubicBezTo>
                  <a:cubicBezTo>
                    <a:pt x="822" y="185"/>
                    <a:pt x="822" y="185"/>
                    <a:pt x="821" y="184"/>
                  </a:cubicBezTo>
                  <a:cubicBezTo>
                    <a:pt x="820" y="184"/>
                    <a:pt x="819" y="184"/>
                    <a:pt x="819" y="183"/>
                  </a:cubicBezTo>
                  <a:cubicBezTo>
                    <a:pt x="818" y="183"/>
                    <a:pt x="817" y="183"/>
                    <a:pt x="816" y="182"/>
                  </a:cubicBezTo>
                  <a:cubicBezTo>
                    <a:pt x="812" y="170"/>
                    <a:pt x="803" y="174"/>
                    <a:pt x="794" y="167"/>
                  </a:cubicBezTo>
                  <a:cubicBezTo>
                    <a:pt x="797" y="173"/>
                    <a:pt x="799" y="181"/>
                    <a:pt x="804" y="184"/>
                  </a:cubicBezTo>
                  <a:cubicBezTo>
                    <a:pt x="807" y="186"/>
                    <a:pt x="814" y="187"/>
                    <a:pt x="816" y="184"/>
                  </a:cubicBezTo>
                  <a:cubicBezTo>
                    <a:pt x="817" y="184"/>
                    <a:pt x="817" y="184"/>
                    <a:pt x="817" y="184"/>
                  </a:cubicBezTo>
                  <a:cubicBezTo>
                    <a:pt x="817" y="184"/>
                    <a:pt x="817" y="184"/>
                    <a:pt x="817" y="184"/>
                  </a:cubicBezTo>
                  <a:cubicBezTo>
                    <a:pt x="817" y="184"/>
                    <a:pt x="817" y="184"/>
                    <a:pt x="817" y="184"/>
                  </a:cubicBezTo>
                  <a:cubicBezTo>
                    <a:pt x="817" y="185"/>
                    <a:pt x="818" y="185"/>
                    <a:pt x="818" y="185"/>
                  </a:cubicBezTo>
                  <a:cubicBezTo>
                    <a:pt x="819" y="185"/>
                    <a:pt x="820" y="186"/>
                    <a:pt x="821" y="186"/>
                  </a:cubicBezTo>
                  <a:cubicBezTo>
                    <a:pt x="821" y="186"/>
                    <a:pt x="822" y="186"/>
                    <a:pt x="823" y="187"/>
                  </a:cubicBezTo>
                  <a:cubicBezTo>
                    <a:pt x="824" y="187"/>
                    <a:pt x="824" y="187"/>
                    <a:pt x="825" y="187"/>
                  </a:cubicBezTo>
                  <a:cubicBezTo>
                    <a:pt x="825" y="187"/>
                    <a:pt x="825" y="187"/>
                    <a:pt x="826" y="187"/>
                  </a:cubicBezTo>
                  <a:cubicBezTo>
                    <a:pt x="826" y="188"/>
                    <a:pt x="826" y="188"/>
                    <a:pt x="826" y="188"/>
                  </a:cubicBezTo>
                  <a:cubicBezTo>
                    <a:pt x="826" y="188"/>
                    <a:pt x="826" y="188"/>
                    <a:pt x="826" y="188"/>
                  </a:cubicBezTo>
                  <a:cubicBezTo>
                    <a:pt x="826" y="188"/>
                    <a:pt x="825" y="188"/>
                    <a:pt x="825" y="188"/>
                  </a:cubicBezTo>
                  <a:cubicBezTo>
                    <a:pt x="824" y="188"/>
                    <a:pt x="824" y="188"/>
                    <a:pt x="824" y="188"/>
                  </a:cubicBezTo>
                  <a:cubicBezTo>
                    <a:pt x="824" y="188"/>
                    <a:pt x="823" y="188"/>
                    <a:pt x="823" y="188"/>
                  </a:cubicBezTo>
                  <a:cubicBezTo>
                    <a:pt x="823" y="188"/>
                    <a:pt x="822" y="189"/>
                    <a:pt x="822" y="189"/>
                  </a:cubicBezTo>
                  <a:cubicBezTo>
                    <a:pt x="821" y="189"/>
                    <a:pt x="820" y="189"/>
                    <a:pt x="820" y="189"/>
                  </a:cubicBezTo>
                  <a:cubicBezTo>
                    <a:pt x="818" y="190"/>
                    <a:pt x="818" y="190"/>
                    <a:pt x="818" y="190"/>
                  </a:cubicBezTo>
                  <a:cubicBezTo>
                    <a:pt x="818" y="190"/>
                    <a:pt x="818" y="190"/>
                    <a:pt x="818" y="190"/>
                  </a:cubicBezTo>
                  <a:cubicBezTo>
                    <a:pt x="819" y="190"/>
                    <a:pt x="819" y="190"/>
                    <a:pt x="820" y="190"/>
                  </a:cubicBezTo>
                  <a:cubicBezTo>
                    <a:pt x="821" y="191"/>
                    <a:pt x="821" y="191"/>
                    <a:pt x="822" y="191"/>
                  </a:cubicBezTo>
                  <a:cubicBezTo>
                    <a:pt x="823" y="191"/>
                    <a:pt x="823" y="191"/>
                    <a:pt x="824" y="191"/>
                  </a:cubicBezTo>
                  <a:cubicBezTo>
                    <a:pt x="824" y="191"/>
                    <a:pt x="824" y="191"/>
                    <a:pt x="825" y="191"/>
                  </a:cubicBezTo>
                  <a:cubicBezTo>
                    <a:pt x="825" y="191"/>
                    <a:pt x="825" y="191"/>
                    <a:pt x="825" y="191"/>
                  </a:cubicBezTo>
                  <a:cubicBezTo>
                    <a:pt x="828" y="190"/>
                    <a:pt x="830" y="189"/>
                    <a:pt x="833" y="188"/>
                  </a:cubicBezTo>
                  <a:cubicBezTo>
                    <a:pt x="834" y="188"/>
                    <a:pt x="835" y="188"/>
                    <a:pt x="836" y="187"/>
                  </a:cubicBezTo>
                  <a:cubicBezTo>
                    <a:pt x="836" y="187"/>
                    <a:pt x="835" y="188"/>
                    <a:pt x="835" y="188"/>
                  </a:cubicBezTo>
                  <a:cubicBezTo>
                    <a:pt x="835" y="188"/>
                    <a:pt x="835" y="189"/>
                    <a:pt x="835" y="189"/>
                  </a:cubicBezTo>
                  <a:cubicBezTo>
                    <a:pt x="834" y="190"/>
                    <a:pt x="834" y="190"/>
                    <a:pt x="834" y="190"/>
                  </a:cubicBezTo>
                  <a:cubicBezTo>
                    <a:pt x="834" y="191"/>
                    <a:pt x="833" y="192"/>
                    <a:pt x="833" y="193"/>
                  </a:cubicBezTo>
                  <a:cubicBezTo>
                    <a:pt x="833" y="193"/>
                    <a:pt x="833" y="193"/>
                    <a:pt x="833" y="193"/>
                  </a:cubicBezTo>
                  <a:cubicBezTo>
                    <a:pt x="823" y="198"/>
                    <a:pt x="820" y="207"/>
                    <a:pt x="828" y="219"/>
                  </a:cubicBezTo>
                  <a:cubicBezTo>
                    <a:pt x="831" y="209"/>
                    <a:pt x="839" y="207"/>
                    <a:pt x="834" y="194"/>
                  </a:cubicBezTo>
                  <a:cubicBezTo>
                    <a:pt x="834" y="194"/>
                    <a:pt x="834" y="194"/>
                    <a:pt x="834" y="194"/>
                  </a:cubicBezTo>
                  <a:cubicBezTo>
                    <a:pt x="834" y="193"/>
                    <a:pt x="835" y="192"/>
                    <a:pt x="835" y="191"/>
                  </a:cubicBezTo>
                  <a:cubicBezTo>
                    <a:pt x="835" y="191"/>
                    <a:pt x="835" y="190"/>
                    <a:pt x="836" y="190"/>
                  </a:cubicBezTo>
                  <a:cubicBezTo>
                    <a:pt x="836" y="189"/>
                    <a:pt x="836" y="189"/>
                    <a:pt x="836" y="189"/>
                  </a:cubicBezTo>
                  <a:cubicBezTo>
                    <a:pt x="837" y="188"/>
                    <a:pt x="837" y="187"/>
                    <a:pt x="838" y="186"/>
                  </a:cubicBezTo>
                  <a:cubicBezTo>
                    <a:pt x="839" y="185"/>
                    <a:pt x="840" y="185"/>
                    <a:pt x="841" y="184"/>
                  </a:cubicBezTo>
                  <a:cubicBezTo>
                    <a:pt x="843" y="182"/>
                    <a:pt x="845" y="181"/>
                    <a:pt x="848" y="179"/>
                  </a:cubicBezTo>
                  <a:cubicBezTo>
                    <a:pt x="849" y="178"/>
                    <a:pt x="850" y="177"/>
                    <a:pt x="851" y="176"/>
                  </a:cubicBezTo>
                  <a:cubicBezTo>
                    <a:pt x="852" y="176"/>
                    <a:pt x="853" y="175"/>
                    <a:pt x="854" y="175"/>
                  </a:cubicBezTo>
                  <a:cubicBezTo>
                    <a:pt x="854" y="174"/>
                    <a:pt x="854" y="174"/>
                    <a:pt x="854" y="174"/>
                  </a:cubicBezTo>
                  <a:cubicBezTo>
                    <a:pt x="855" y="174"/>
                    <a:pt x="855" y="174"/>
                    <a:pt x="855" y="174"/>
                  </a:cubicBezTo>
                  <a:cubicBezTo>
                    <a:pt x="855" y="173"/>
                    <a:pt x="856" y="173"/>
                    <a:pt x="856" y="173"/>
                  </a:cubicBezTo>
                  <a:cubicBezTo>
                    <a:pt x="856" y="173"/>
                    <a:pt x="857" y="172"/>
                    <a:pt x="857" y="172"/>
                  </a:cubicBezTo>
                  <a:cubicBezTo>
                    <a:pt x="857" y="172"/>
                    <a:pt x="858" y="172"/>
                    <a:pt x="858" y="172"/>
                  </a:cubicBezTo>
                  <a:cubicBezTo>
                    <a:pt x="860" y="173"/>
                    <a:pt x="862" y="174"/>
                    <a:pt x="864" y="176"/>
                  </a:cubicBezTo>
                  <a:cubicBezTo>
                    <a:pt x="867" y="178"/>
                    <a:pt x="870" y="179"/>
                    <a:pt x="872" y="181"/>
                  </a:cubicBezTo>
                  <a:cubicBezTo>
                    <a:pt x="873" y="182"/>
                    <a:pt x="874" y="182"/>
                    <a:pt x="874" y="183"/>
                  </a:cubicBezTo>
                  <a:cubicBezTo>
                    <a:pt x="875" y="183"/>
                    <a:pt x="876" y="184"/>
                    <a:pt x="876" y="184"/>
                  </a:cubicBezTo>
                  <a:cubicBezTo>
                    <a:pt x="878" y="185"/>
                    <a:pt x="879" y="187"/>
                    <a:pt x="880" y="188"/>
                  </a:cubicBezTo>
                  <a:cubicBezTo>
                    <a:pt x="885" y="193"/>
                    <a:pt x="888" y="199"/>
                    <a:pt x="892" y="204"/>
                  </a:cubicBezTo>
                  <a:cubicBezTo>
                    <a:pt x="894" y="208"/>
                    <a:pt x="896" y="211"/>
                    <a:pt x="898" y="214"/>
                  </a:cubicBezTo>
                  <a:cubicBezTo>
                    <a:pt x="898" y="214"/>
                    <a:pt x="898" y="213"/>
                    <a:pt x="897" y="213"/>
                  </a:cubicBezTo>
                  <a:cubicBezTo>
                    <a:pt x="897" y="213"/>
                    <a:pt x="897" y="213"/>
                    <a:pt x="897" y="213"/>
                  </a:cubicBezTo>
                  <a:cubicBezTo>
                    <a:pt x="896" y="213"/>
                    <a:pt x="896" y="213"/>
                    <a:pt x="896" y="213"/>
                  </a:cubicBezTo>
                  <a:cubicBezTo>
                    <a:pt x="896" y="213"/>
                    <a:pt x="896" y="212"/>
                    <a:pt x="896" y="212"/>
                  </a:cubicBezTo>
                  <a:cubicBezTo>
                    <a:pt x="895" y="212"/>
                    <a:pt x="894" y="212"/>
                    <a:pt x="893" y="212"/>
                  </a:cubicBezTo>
                  <a:cubicBezTo>
                    <a:pt x="892" y="212"/>
                    <a:pt x="892" y="212"/>
                    <a:pt x="891" y="213"/>
                  </a:cubicBezTo>
                  <a:cubicBezTo>
                    <a:pt x="890" y="213"/>
                    <a:pt x="889" y="213"/>
                    <a:pt x="888" y="213"/>
                  </a:cubicBezTo>
                  <a:cubicBezTo>
                    <a:pt x="887" y="213"/>
                    <a:pt x="886" y="213"/>
                    <a:pt x="886" y="214"/>
                  </a:cubicBezTo>
                  <a:cubicBezTo>
                    <a:pt x="884" y="214"/>
                    <a:pt x="883" y="214"/>
                    <a:pt x="882" y="214"/>
                  </a:cubicBezTo>
                  <a:cubicBezTo>
                    <a:pt x="872" y="202"/>
                    <a:pt x="865" y="217"/>
                    <a:pt x="856" y="203"/>
                  </a:cubicBezTo>
                  <a:cubicBezTo>
                    <a:pt x="857" y="211"/>
                    <a:pt x="860" y="218"/>
                    <a:pt x="867" y="222"/>
                  </a:cubicBezTo>
                  <a:cubicBezTo>
                    <a:pt x="872" y="224"/>
                    <a:pt x="883" y="223"/>
                    <a:pt x="883" y="216"/>
                  </a:cubicBezTo>
                  <a:cubicBezTo>
                    <a:pt x="884" y="216"/>
                    <a:pt x="885" y="215"/>
                    <a:pt x="886" y="215"/>
                  </a:cubicBezTo>
                  <a:cubicBezTo>
                    <a:pt x="887" y="215"/>
                    <a:pt x="888" y="215"/>
                    <a:pt x="889" y="215"/>
                  </a:cubicBezTo>
                  <a:cubicBezTo>
                    <a:pt x="889" y="214"/>
                    <a:pt x="890" y="214"/>
                    <a:pt x="891" y="214"/>
                  </a:cubicBezTo>
                  <a:cubicBezTo>
                    <a:pt x="892" y="214"/>
                    <a:pt x="893" y="214"/>
                    <a:pt x="893" y="214"/>
                  </a:cubicBezTo>
                  <a:cubicBezTo>
                    <a:pt x="894" y="214"/>
                    <a:pt x="895" y="214"/>
                    <a:pt x="896" y="214"/>
                  </a:cubicBezTo>
                  <a:cubicBezTo>
                    <a:pt x="896" y="214"/>
                    <a:pt x="896" y="214"/>
                    <a:pt x="896" y="214"/>
                  </a:cubicBezTo>
                  <a:cubicBezTo>
                    <a:pt x="896" y="214"/>
                    <a:pt x="896" y="214"/>
                    <a:pt x="896" y="214"/>
                  </a:cubicBezTo>
                  <a:cubicBezTo>
                    <a:pt x="897" y="214"/>
                    <a:pt x="897" y="214"/>
                    <a:pt x="897" y="214"/>
                  </a:cubicBezTo>
                  <a:cubicBezTo>
                    <a:pt x="898" y="214"/>
                    <a:pt x="898" y="215"/>
                    <a:pt x="899" y="215"/>
                  </a:cubicBezTo>
                  <a:cubicBezTo>
                    <a:pt x="899" y="215"/>
                    <a:pt x="899" y="215"/>
                    <a:pt x="899" y="215"/>
                  </a:cubicBezTo>
                  <a:cubicBezTo>
                    <a:pt x="901" y="217"/>
                    <a:pt x="902" y="219"/>
                    <a:pt x="903" y="222"/>
                  </a:cubicBezTo>
                  <a:cubicBezTo>
                    <a:pt x="907" y="226"/>
                    <a:pt x="910" y="231"/>
                    <a:pt x="913" y="235"/>
                  </a:cubicBezTo>
                  <a:cubicBezTo>
                    <a:pt x="908" y="232"/>
                    <a:pt x="904" y="229"/>
                    <a:pt x="898" y="226"/>
                  </a:cubicBezTo>
                  <a:cubicBezTo>
                    <a:pt x="908" y="233"/>
                    <a:pt x="917" y="242"/>
                    <a:pt x="914" y="253"/>
                  </a:cubicBezTo>
                  <a:cubicBezTo>
                    <a:pt x="876" y="241"/>
                    <a:pt x="873" y="248"/>
                    <a:pt x="837" y="263"/>
                  </a:cubicBezTo>
                  <a:cubicBezTo>
                    <a:pt x="875" y="253"/>
                    <a:pt x="884" y="251"/>
                    <a:pt x="916" y="269"/>
                  </a:cubicBezTo>
                  <a:cubicBezTo>
                    <a:pt x="928" y="276"/>
                    <a:pt x="934" y="281"/>
                    <a:pt x="943" y="288"/>
                  </a:cubicBezTo>
                  <a:cubicBezTo>
                    <a:pt x="946" y="290"/>
                    <a:pt x="944" y="297"/>
                    <a:pt x="949" y="301"/>
                  </a:cubicBezTo>
                  <a:cubicBezTo>
                    <a:pt x="955" y="306"/>
                    <a:pt x="966" y="303"/>
                    <a:pt x="973" y="307"/>
                  </a:cubicBezTo>
                  <a:cubicBezTo>
                    <a:pt x="986" y="316"/>
                    <a:pt x="991" y="325"/>
                    <a:pt x="1004" y="335"/>
                  </a:cubicBezTo>
                  <a:cubicBezTo>
                    <a:pt x="1019" y="347"/>
                    <a:pt x="1044" y="350"/>
                    <a:pt x="1059" y="362"/>
                  </a:cubicBezTo>
                  <a:cubicBezTo>
                    <a:pt x="1089" y="388"/>
                    <a:pt x="1121" y="442"/>
                    <a:pt x="1121" y="442"/>
                  </a:cubicBezTo>
                  <a:cubicBezTo>
                    <a:pt x="1121" y="442"/>
                    <a:pt x="1113" y="446"/>
                    <a:pt x="1108" y="444"/>
                  </a:cubicBezTo>
                  <a:cubicBezTo>
                    <a:pt x="1091" y="437"/>
                    <a:pt x="1075" y="429"/>
                    <a:pt x="1065" y="419"/>
                  </a:cubicBezTo>
                  <a:cubicBezTo>
                    <a:pt x="1045" y="399"/>
                    <a:pt x="1039" y="382"/>
                    <a:pt x="1015" y="369"/>
                  </a:cubicBezTo>
                  <a:cubicBezTo>
                    <a:pt x="995" y="357"/>
                    <a:pt x="965" y="353"/>
                    <a:pt x="945" y="354"/>
                  </a:cubicBezTo>
                  <a:cubicBezTo>
                    <a:pt x="917" y="355"/>
                    <a:pt x="925" y="332"/>
                    <a:pt x="905" y="325"/>
                  </a:cubicBezTo>
                  <a:cubicBezTo>
                    <a:pt x="915" y="338"/>
                    <a:pt x="918" y="354"/>
                    <a:pt x="918" y="354"/>
                  </a:cubicBezTo>
                  <a:cubicBezTo>
                    <a:pt x="910" y="365"/>
                    <a:pt x="867" y="375"/>
                    <a:pt x="855" y="376"/>
                  </a:cubicBezTo>
                  <a:cubicBezTo>
                    <a:pt x="879" y="382"/>
                    <a:pt x="900" y="376"/>
                    <a:pt x="924" y="372"/>
                  </a:cubicBezTo>
                  <a:cubicBezTo>
                    <a:pt x="951" y="368"/>
                    <a:pt x="968" y="369"/>
                    <a:pt x="991" y="379"/>
                  </a:cubicBezTo>
                  <a:cubicBezTo>
                    <a:pt x="1005" y="385"/>
                    <a:pt x="1018" y="394"/>
                    <a:pt x="1028" y="404"/>
                  </a:cubicBezTo>
                  <a:cubicBezTo>
                    <a:pt x="1037" y="414"/>
                    <a:pt x="1034" y="422"/>
                    <a:pt x="1041" y="432"/>
                  </a:cubicBezTo>
                  <a:cubicBezTo>
                    <a:pt x="1044" y="437"/>
                    <a:pt x="1048" y="441"/>
                    <a:pt x="1050" y="444"/>
                  </a:cubicBezTo>
                  <a:cubicBezTo>
                    <a:pt x="1050" y="444"/>
                    <a:pt x="1049" y="444"/>
                    <a:pt x="1048" y="444"/>
                  </a:cubicBezTo>
                  <a:cubicBezTo>
                    <a:pt x="1046" y="444"/>
                    <a:pt x="1044" y="444"/>
                    <a:pt x="1042" y="444"/>
                  </a:cubicBezTo>
                  <a:cubicBezTo>
                    <a:pt x="1036" y="445"/>
                    <a:pt x="1029" y="445"/>
                    <a:pt x="1023" y="446"/>
                  </a:cubicBezTo>
                  <a:cubicBezTo>
                    <a:pt x="1023" y="446"/>
                    <a:pt x="1023" y="446"/>
                    <a:pt x="1023" y="446"/>
                  </a:cubicBezTo>
                  <a:cubicBezTo>
                    <a:pt x="1022" y="445"/>
                    <a:pt x="1021" y="445"/>
                    <a:pt x="1020" y="444"/>
                  </a:cubicBezTo>
                  <a:cubicBezTo>
                    <a:pt x="1020" y="444"/>
                    <a:pt x="1019" y="443"/>
                    <a:pt x="1019" y="443"/>
                  </a:cubicBezTo>
                  <a:cubicBezTo>
                    <a:pt x="1018" y="442"/>
                    <a:pt x="1018" y="442"/>
                    <a:pt x="1017" y="442"/>
                  </a:cubicBezTo>
                  <a:cubicBezTo>
                    <a:pt x="1016" y="441"/>
                    <a:pt x="1015" y="440"/>
                    <a:pt x="1013" y="439"/>
                  </a:cubicBezTo>
                  <a:cubicBezTo>
                    <a:pt x="1012" y="439"/>
                    <a:pt x="1011" y="438"/>
                    <a:pt x="1009" y="437"/>
                  </a:cubicBezTo>
                  <a:cubicBezTo>
                    <a:pt x="1006" y="435"/>
                    <a:pt x="1003" y="433"/>
                    <a:pt x="1000" y="431"/>
                  </a:cubicBezTo>
                  <a:cubicBezTo>
                    <a:pt x="997" y="429"/>
                    <a:pt x="994" y="426"/>
                    <a:pt x="991" y="424"/>
                  </a:cubicBezTo>
                  <a:cubicBezTo>
                    <a:pt x="990" y="423"/>
                    <a:pt x="989" y="422"/>
                    <a:pt x="987" y="421"/>
                  </a:cubicBezTo>
                  <a:cubicBezTo>
                    <a:pt x="986" y="420"/>
                    <a:pt x="985" y="419"/>
                    <a:pt x="984" y="418"/>
                  </a:cubicBezTo>
                  <a:cubicBezTo>
                    <a:pt x="984" y="418"/>
                    <a:pt x="983" y="418"/>
                    <a:pt x="983" y="418"/>
                  </a:cubicBezTo>
                  <a:cubicBezTo>
                    <a:pt x="983" y="418"/>
                    <a:pt x="983" y="418"/>
                    <a:pt x="983" y="417"/>
                  </a:cubicBezTo>
                  <a:cubicBezTo>
                    <a:pt x="983" y="417"/>
                    <a:pt x="983" y="417"/>
                    <a:pt x="983" y="416"/>
                  </a:cubicBezTo>
                  <a:cubicBezTo>
                    <a:pt x="982" y="416"/>
                    <a:pt x="982" y="416"/>
                    <a:pt x="982" y="415"/>
                  </a:cubicBezTo>
                  <a:cubicBezTo>
                    <a:pt x="982" y="415"/>
                    <a:pt x="982" y="415"/>
                    <a:pt x="982" y="415"/>
                  </a:cubicBezTo>
                  <a:cubicBezTo>
                    <a:pt x="982" y="415"/>
                    <a:pt x="982" y="415"/>
                    <a:pt x="982" y="415"/>
                  </a:cubicBezTo>
                  <a:cubicBezTo>
                    <a:pt x="981" y="414"/>
                    <a:pt x="981" y="414"/>
                    <a:pt x="980" y="413"/>
                  </a:cubicBezTo>
                  <a:cubicBezTo>
                    <a:pt x="980" y="412"/>
                    <a:pt x="979" y="412"/>
                    <a:pt x="979" y="411"/>
                  </a:cubicBezTo>
                  <a:cubicBezTo>
                    <a:pt x="978" y="411"/>
                    <a:pt x="977" y="410"/>
                    <a:pt x="977" y="410"/>
                  </a:cubicBezTo>
                  <a:cubicBezTo>
                    <a:pt x="976" y="409"/>
                    <a:pt x="975" y="409"/>
                    <a:pt x="975" y="408"/>
                  </a:cubicBezTo>
                  <a:cubicBezTo>
                    <a:pt x="975" y="408"/>
                    <a:pt x="975" y="408"/>
                    <a:pt x="975" y="408"/>
                  </a:cubicBezTo>
                  <a:cubicBezTo>
                    <a:pt x="975" y="408"/>
                    <a:pt x="975" y="408"/>
                    <a:pt x="975" y="408"/>
                  </a:cubicBezTo>
                  <a:cubicBezTo>
                    <a:pt x="969" y="397"/>
                    <a:pt x="959" y="395"/>
                    <a:pt x="948" y="394"/>
                  </a:cubicBezTo>
                  <a:cubicBezTo>
                    <a:pt x="952" y="405"/>
                    <a:pt x="962" y="409"/>
                    <a:pt x="972" y="409"/>
                  </a:cubicBezTo>
                  <a:cubicBezTo>
                    <a:pt x="972" y="409"/>
                    <a:pt x="973" y="409"/>
                    <a:pt x="974" y="410"/>
                  </a:cubicBezTo>
                  <a:cubicBezTo>
                    <a:pt x="974" y="410"/>
                    <a:pt x="975" y="411"/>
                    <a:pt x="975" y="411"/>
                  </a:cubicBezTo>
                  <a:cubicBezTo>
                    <a:pt x="976" y="412"/>
                    <a:pt x="977" y="412"/>
                    <a:pt x="977" y="413"/>
                  </a:cubicBezTo>
                  <a:cubicBezTo>
                    <a:pt x="978" y="414"/>
                    <a:pt x="978" y="414"/>
                    <a:pt x="979" y="415"/>
                  </a:cubicBezTo>
                  <a:cubicBezTo>
                    <a:pt x="979" y="415"/>
                    <a:pt x="979" y="415"/>
                    <a:pt x="979" y="415"/>
                  </a:cubicBezTo>
                  <a:cubicBezTo>
                    <a:pt x="979" y="415"/>
                    <a:pt x="979" y="415"/>
                    <a:pt x="978" y="415"/>
                  </a:cubicBezTo>
                  <a:cubicBezTo>
                    <a:pt x="977" y="414"/>
                    <a:pt x="976" y="413"/>
                    <a:pt x="976" y="413"/>
                  </a:cubicBezTo>
                  <a:cubicBezTo>
                    <a:pt x="976" y="413"/>
                    <a:pt x="977" y="414"/>
                    <a:pt x="978" y="415"/>
                  </a:cubicBezTo>
                  <a:cubicBezTo>
                    <a:pt x="978" y="416"/>
                    <a:pt x="979" y="417"/>
                    <a:pt x="980" y="418"/>
                  </a:cubicBezTo>
                  <a:cubicBezTo>
                    <a:pt x="980" y="418"/>
                    <a:pt x="981" y="418"/>
                    <a:pt x="981" y="419"/>
                  </a:cubicBezTo>
                  <a:cubicBezTo>
                    <a:pt x="981" y="419"/>
                    <a:pt x="981" y="419"/>
                    <a:pt x="982" y="420"/>
                  </a:cubicBezTo>
                  <a:cubicBezTo>
                    <a:pt x="982" y="420"/>
                    <a:pt x="982" y="420"/>
                    <a:pt x="983" y="420"/>
                  </a:cubicBezTo>
                  <a:cubicBezTo>
                    <a:pt x="984" y="421"/>
                    <a:pt x="985" y="422"/>
                    <a:pt x="986" y="423"/>
                  </a:cubicBezTo>
                  <a:cubicBezTo>
                    <a:pt x="987" y="424"/>
                    <a:pt x="989" y="425"/>
                    <a:pt x="990" y="426"/>
                  </a:cubicBezTo>
                  <a:cubicBezTo>
                    <a:pt x="993" y="428"/>
                    <a:pt x="996" y="431"/>
                    <a:pt x="999" y="433"/>
                  </a:cubicBezTo>
                  <a:cubicBezTo>
                    <a:pt x="1002" y="435"/>
                    <a:pt x="1005" y="437"/>
                    <a:pt x="1008" y="439"/>
                  </a:cubicBezTo>
                  <a:cubicBezTo>
                    <a:pt x="1009" y="440"/>
                    <a:pt x="1011" y="441"/>
                    <a:pt x="1012" y="442"/>
                  </a:cubicBezTo>
                  <a:cubicBezTo>
                    <a:pt x="1014" y="442"/>
                    <a:pt x="1015" y="443"/>
                    <a:pt x="1016" y="444"/>
                  </a:cubicBezTo>
                  <a:cubicBezTo>
                    <a:pt x="1017" y="444"/>
                    <a:pt x="1017" y="445"/>
                    <a:pt x="1018" y="445"/>
                  </a:cubicBezTo>
                  <a:cubicBezTo>
                    <a:pt x="1018" y="445"/>
                    <a:pt x="1019" y="445"/>
                    <a:pt x="1019" y="446"/>
                  </a:cubicBezTo>
                  <a:cubicBezTo>
                    <a:pt x="1020" y="446"/>
                    <a:pt x="1020" y="446"/>
                    <a:pt x="1021" y="446"/>
                  </a:cubicBezTo>
                  <a:cubicBezTo>
                    <a:pt x="1011" y="447"/>
                    <a:pt x="1001" y="449"/>
                    <a:pt x="990" y="452"/>
                  </a:cubicBezTo>
                  <a:cubicBezTo>
                    <a:pt x="988" y="452"/>
                    <a:pt x="986" y="453"/>
                    <a:pt x="983" y="454"/>
                  </a:cubicBezTo>
                  <a:cubicBezTo>
                    <a:pt x="981" y="454"/>
                    <a:pt x="979" y="455"/>
                    <a:pt x="976" y="456"/>
                  </a:cubicBezTo>
                  <a:cubicBezTo>
                    <a:pt x="972" y="457"/>
                    <a:pt x="967" y="459"/>
                    <a:pt x="962" y="461"/>
                  </a:cubicBezTo>
                  <a:cubicBezTo>
                    <a:pt x="955" y="463"/>
                    <a:pt x="947" y="466"/>
                    <a:pt x="939" y="468"/>
                  </a:cubicBezTo>
                  <a:cubicBezTo>
                    <a:pt x="939" y="468"/>
                    <a:pt x="939" y="468"/>
                    <a:pt x="938" y="468"/>
                  </a:cubicBezTo>
                  <a:cubicBezTo>
                    <a:pt x="937" y="468"/>
                    <a:pt x="937" y="468"/>
                    <a:pt x="937" y="468"/>
                  </a:cubicBezTo>
                  <a:cubicBezTo>
                    <a:pt x="936" y="467"/>
                    <a:pt x="936" y="467"/>
                    <a:pt x="936" y="467"/>
                  </a:cubicBezTo>
                  <a:cubicBezTo>
                    <a:pt x="935" y="467"/>
                    <a:pt x="935" y="467"/>
                    <a:pt x="934" y="467"/>
                  </a:cubicBezTo>
                  <a:cubicBezTo>
                    <a:pt x="934" y="467"/>
                    <a:pt x="934" y="466"/>
                    <a:pt x="934" y="466"/>
                  </a:cubicBezTo>
                  <a:cubicBezTo>
                    <a:pt x="933" y="466"/>
                    <a:pt x="933" y="466"/>
                    <a:pt x="933" y="466"/>
                  </a:cubicBezTo>
                  <a:cubicBezTo>
                    <a:pt x="932" y="466"/>
                    <a:pt x="932" y="466"/>
                    <a:pt x="931" y="466"/>
                  </a:cubicBezTo>
                  <a:cubicBezTo>
                    <a:pt x="931" y="466"/>
                    <a:pt x="930" y="466"/>
                    <a:pt x="930" y="465"/>
                  </a:cubicBezTo>
                  <a:cubicBezTo>
                    <a:pt x="930" y="465"/>
                    <a:pt x="929" y="465"/>
                    <a:pt x="929" y="465"/>
                  </a:cubicBezTo>
                  <a:cubicBezTo>
                    <a:pt x="929" y="465"/>
                    <a:pt x="928" y="465"/>
                    <a:pt x="928" y="465"/>
                  </a:cubicBezTo>
                  <a:cubicBezTo>
                    <a:pt x="928" y="465"/>
                    <a:pt x="927" y="464"/>
                    <a:pt x="926" y="464"/>
                  </a:cubicBezTo>
                  <a:cubicBezTo>
                    <a:pt x="925" y="464"/>
                    <a:pt x="924" y="463"/>
                    <a:pt x="923" y="462"/>
                  </a:cubicBezTo>
                  <a:cubicBezTo>
                    <a:pt x="922" y="462"/>
                    <a:pt x="920" y="461"/>
                    <a:pt x="919" y="460"/>
                  </a:cubicBezTo>
                  <a:cubicBezTo>
                    <a:pt x="918" y="460"/>
                    <a:pt x="917" y="459"/>
                    <a:pt x="916" y="458"/>
                  </a:cubicBezTo>
                  <a:cubicBezTo>
                    <a:pt x="915" y="457"/>
                    <a:pt x="914" y="457"/>
                    <a:pt x="914" y="456"/>
                  </a:cubicBezTo>
                  <a:cubicBezTo>
                    <a:pt x="915" y="450"/>
                    <a:pt x="915" y="441"/>
                    <a:pt x="912" y="436"/>
                  </a:cubicBezTo>
                  <a:cubicBezTo>
                    <a:pt x="907" y="430"/>
                    <a:pt x="898" y="434"/>
                    <a:pt x="891" y="434"/>
                  </a:cubicBezTo>
                  <a:cubicBezTo>
                    <a:pt x="895" y="445"/>
                    <a:pt x="895" y="468"/>
                    <a:pt x="913" y="458"/>
                  </a:cubicBezTo>
                  <a:cubicBezTo>
                    <a:pt x="913" y="458"/>
                    <a:pt x="913" y="458"/>
                    <a:pt x="913" y="458"/>
                  </a:cubicBezTo>
                  <a:cubicBezTo>
                    <a:pt x="913" y="459"/>
                    <a:pt x="912" y="460"/>
                    <a:pt x="912" y="460"/>
                  </a:cubicBezTo>
                  <a:cubicBezTo>
                    <a:pt x="913" y="459"/>
                    <a:pt x="913" y="459"/>
                    <a:pt x="913" y="459"/>
                  </a:cubicBezTo>
                  <a:cubicBezTo>
                    <a:pt x="914" y="459"/>
                    <a:pt x="914" y="460"/>
                    <a:pt x="915" y="460"/>
                  </a:cubicBezTo>
                  <a:cubicBezTo>
                    <a:pt x="916" y="461"/>
                    <a:pt x="917" y="462"/>
                    <a:pt x="918" y="463"/>
                  </a:cubicBezTo>
                  <a:cubicBezTo>
                    <a:pt x="919" y="463"/>
                    <a:pt x="921" y="464"/>
                    <a:pt x="922" y="465"/>
                  </a:cubicBezTo>
                  <a:cubicBezTo>
                    <a:pt x="923" y="465"/>
                    <a:pt x="924" y="466"/>
                    <a:pt x="926" y="466"/>
                  </a:cubicBezTo>
                  <a:cubicBezTo>
                    <a:pt x="926" y="467"/>
                    <a:pt x="927" y="467"/>
                    <a:pt x="927" y="467"/>
                  </a:cubicBezTo>
                  <a:cubicBezTo>
                    <a:pt x="928" y="467"/>
                    <a:pt x="928" y="467"/>
                    <a:pt x="928" y="467"/>
                  </a:cubicBezTo>
                  <a:cubicBezTo>
                    <a:pt x="929" y="468"/>
                    <a:pt x="929" y="468"/>
                    <a:pt x="929" y="468"/>
                  </a:cubicBezTo>
                  <a:cubicBezTo>
                    <a:pt x="930" y="468"/>
                    <a:pt x="930" y="468"/>
                    <a:pt x="931" y="468"/>
                  </a:cubicBezTo>
                  <a:cubicBezTo>
                    <a:pt x="931" y="468"/>
                    <a:pt x="932" y="469"/>
                    <a:pt x="932" y="469"/>
                  </a:cubicBezTo>
                  <a:cubicBezTo>
                    <a:pt x="933" y="469"/>
                    <a:pt x="933" y="469"/>
                    <a:pt x="933" y="469"/>
                  </a:cubicBezTo>
                  <a:cubicBezTo>
                    <a:pt x="933" y="469"/>
                    <a:pt x="934" y="469"/>
                    <a:pt x="934" y="469"/>
                  </a:cubicBezTo>
                  <a:cubicBezTo>
                    <a:pt x="934" y="469"/>
                    <a:pt x="935" y="469"/>
                    <a:pt x="935" y="469"/>
                  </a:cubicBezTo>
                  <a:cubicBezTo>
                    <a:pt x="936" y="469"/>
                    <a:pt x="936" y="469"/>
                    <a:pt x="937" y="469"/>
                  </a:cubicBezTo>
                  <a:cubicBezTo>
                    <a:pt x="937" y="469"/>
                    <a:pt x="937" y="469"/>
                    <a:pt x="938" y="469"/>
                  </a:cubicBezTo>
                  <a:cubicBezTo>
                    <a:pt x="938" y="469"/>
                    <a:pt x="938" y="469"/>
                    <a:pt x="939" y="469"/>
                  </a:cubicBezTo>
                  <a:cubicBezTo>
                    <a:pt x="937" y="469"/>
                    <a:pt x="935" y="470"/>
                    <a:pt x="933" y="470"/>
                  </a:cubicBezTo>
                  <a:cubicBezTo>
                    <a:pt x="932" y="470"/>
                    <a:pt x="931" y="471"/>
                    <a:pt x="930" y="471"/>
                  </a:cubicBezTo>
                  <a:cubicBezTo>
                    <a:pt x="928" y="471"/>
                    <a:pt x="927" y="472"/>
                    <a:pt x="926" y="472"/>
                  </a:cubicBezTo>
                  <a:cubicBezTo>
                    <a:pt x="925" y="472"/>
                    <a:pt x="924" y="473"/>
                    <a:pt x="922" y="473"/>
                  </a:cubicBezTo>
                  <a:cubicBezTo>
                    <a:pt x="919" y="473"/>
                    <a:pt x="919" y="473"/>
                    <a:pt x="919" y="473"/>
                  </a:cubicBezTo>
                  <a:cubicBezTo>
                    <a:pt x="914" y="474"/>
                    <a:pt x="909" y="475"/>
                    <a:pt x="904" y="476"/>
                  </a:cubicBezTo>
                  <a:cubicBezTo>
                    <a:pt x="894" y="477"/>
                    <a:pt x="884" y="478"/>
                    <a:pt x="875" y="479"/>
                  </a:cubicBezTo>
                  <a:cubicBezTo>
                    <a:pt x="865" y="479"/>
                    <a:pt x="856" y="480"/>
                    <a:pt x="847" y="481"/>
                  </a:cubicBezTo>
                  <a:cubicBezTo>
                    <a:pt x="839" y="482"/>
                    <a:pt x="831" y="483"/>
                    <a:pt x="823" y="485"/>
                  </a:cubicBezTo>
                  <a:cubicBezTo>
                    <a:pt x="819" y="486"/>
                    <a:pt x="816" y="487"/>
                    <a:pt x="812" y="488"/>
                  </a:cubicBezTo>
                  <a:cubicBezTo>
                    <a:pt x="811" y="488"/>
                    <a:pt x="809" y="489"/>
                    <a:pt x="807" y="489"/>
                  </a:cubicBezTo>
                  <a:cubicBezTo>
                    <a:pt x="806" y="490"/>
                    <a:pt x="804" y="491"/>
                    <a:pt x="803" y="491"/>
                  </a:cubicBezTo>
                  <a:cubicBezTo>
                    <a:pt x="797" y="493"/>
                    <a:pt x="792" y="496"/>
                    <a:pt x="788" y="498"/>
                  </a:cubicBezTo>
                  <a:cubicBezTo>
                    <a:pt x="786" y="499"/>
                    <a:pt x="784" y="500"/>
                    <a:pt x="783" y="501"/>
                  </a:cubicBezTo>
                  <a:cubicBezTo>
                    <a:pt x="781" y="502"/>
                    <a:pt x="780" y="503"/>
                    <a:pt x="779" y="504"/>
                  </a:cubicBezTo>
                  <a:cubicBezTo>
                    <a:pt x="777" y="505"/>
                    <a:pt x="776" y="506"/>
                    <a:pt x="776" y="506"/>
                  </a:cubicBezTo>
                  <a:cubicBezTo>
                    <a:pt x="776" y="506"/>
                    <a:pt x="777" y="506"/>
                    <a:pt x="779" y="504"/>
                  </a:cubicBezTo>
                  <a:cubicBezTo>
                    <a:pt x="780" y="504"/>
                    <a:pt x="782" y="503"/>
                    <a:pt x="783" y="502"/>
                  </a:cubicBezTo>
                  <a:cubicBezTo>
                    <a:pt x="785" y="501"/>
                    <a:pt x="787" y="501"/>
                    <a:pt x="789" y="500"/>
                  </a:cubicBezTo>
                  <a:cubicBezTo>
                    <a:pt x="793" y="498"/>
                    <a:pt x="798" y="496"/>
                    <a:pt x="804" y="494"/>
                  </a:cubicBezTo>
                  <a:cubicBezTo>
                    <a:pt x="805" y="494"/>
                    <a:pt x="807" y="493"/>
                    <a:pt x="808" y="493"/>
                  </a:cubicBezTo>
                  <a:cubicBezTo>
                    <a:pt x="810" y="492"/>
                    <a:pt x="812" y="492"/>
                    <a:pt x="813" y="491"/>
                  </a:cubicBezTo>
                  <a:cubicBezTo>
                    <a:pt x="814" y="491"/>
                    <a:pt x="815" y="491"/>
                    <a:pt x="816" y="491"/>
                  </a:cubicBezTo>
                  <a:cubicBezTo>
                    <a:pt x="817" y="491"/>
                    <a:pt x="817" y="490"/>
                    <a:pt x="818" y="490"/>
                  </a:cubicBezTo>
                  <a:cubicBezTo>
                    <a:pt x="820" y="490"/>
                    <a:pt x="822" y="489"/>
                    <a:pt x="824" y="489"/>
                  </a:cubicBezTo>
                  <a:cubicBezTo>
                    <a:pt x="824" y="489"/>
                    <a:pt x="824" y="489"/>
                    <a:pt x="824" y="489"/>
                  </a:cubicBezTo>
                  <a:cubicBezTo>
                    <a:pt x="824" y="489"/>
                    <a:pt x="824" y="489"/>
                    <a:pt x="824" y="489"/>
                  </a:cubicBezTo>
                  <a:cubicBezTo>
                    <a:pt x="823" y="490"/>
                    <a:pt x="822" y="491"/>
                    <a:pt x="821" y="491"/>
                  </a:cubicBezTo>
                  <a:cubicBezTo>
                    <a:pt x="820" y="492"/>
                    <a:pt x="819" y="493"/>
                    <a:pt x="818" y="494"/>
                  </a:cubicBezTo>
                  <a:cubicBezTo>
                    <a:pt x="818" y="495"/>
                    <a:pt x="817" y="495"/>
                    <a:pt x="816" y="496"/>
                  </a:cubicBezTo>
                  <a:cubicBezTo>
                    <a:pt x="816" y="496"/>
                    <a:pt x="816" y="497"/>
                    <a:pt x="816" y="497"/>
                  </a:cubicBezTo>
                  <a:cubicBezTo>
                    <a:pt x="815" y="496"/>
                    <a:pt x="815" y="496"/>
                    <a:pt x="815" y="496"/>
                  </a:cubicBezTo>
                  <a:cubicBezTo>
                    <a:pt x="799" y="503"/>
                    <a:pt x="795" y="518"/>
                    <a:pt x="791" y="534"/>
                  </a:cubicBezTo>
                  <a:cubicBezTo>
                    <a:pt x="807" y="531"/>
                    <a:pt x="813" y="517"/>
                    <a:pt x="816" y="501"/>
                  </a:cubicBezTo>
                  <a:cubicBezTo>
                    <a:pt x="816" y="500"/>
                    <a:pt x="817" y="499"/>
                    <a:pt x="818" y="499"/>
                  </a:cubicBezTo>
                  <a:cubicBezTo>
                    <a:pt x="819" y="498"/>
                    <a:pt x="820" y="497"/>
                    <a:pt x="820" y="496"/>
                  </a:cubicBezTo>
                  <a:cubicBezTo>
                    <a:pt x="821" y="495"/>
                    <a:pt x="822" y="494"/>
                    <a:pt x="823" y="494"/>
                  </a:cubicBezTo>
                  <a:cubicBezTo>
                    <a:pt x="824" y="493"/>
                    <a:pt x="825" y="492"/>
                    <a:pt x="825" y="492"/>
                  </a:cubicBezTo>
                  <a:cubicBezTo>
                    <a:pt x="826" y="491"/>
                    <a:pt x="827" y="490"/>
                    <a:pt x="828" y="490"/>
                  </a:cubicBezTo>
                  <a:cubicBezTo>
                    <a:pt x="828" y="490"/>
                    <a:pt x="828" y="490"/>
                    <a:pt x="828" y="490"/>
                  </a:cubicBezTo>
                  <a:cubicBezTo>
                    <a:pt x="828" y="489"/>
                    <a:pt x="828" y="489"/>
                    <a:pt x="829" y="489"/>
                  </a:cubicBezTo>
                  <a:cubicBezTo>
                    <a:pt x="829" y="489"/>
                    <a:pt x="829" y="489"/>
                    <a:pt x="829" y="488"/>
                  </a:cubicBezTo>
                  <a:cubicBezTo>
                    <a:pt x="830" y="488"/>
                    <a:pt x="830" y="488"/>
                    <a:pt x="830" y="488"/>
                  </a:cubicBezTo>
                  <a:cubicBezTo>
                    <a:pt x="835" y="487"/>
                    <a:pt x="841" y="486"/>
                    <a:pt x="848" y="485"/>
                  </a:cubicBezTo>
                  <a:cubicBezTo>
                    <a:pt x="856" y="484"/>
                    <a:pt x="866" y="483"/>
                    <a:pt x="875" y="483"/>
                  </a:cubicBezTo>
                  <a:cubicBezTo>
                    <a:pt x="884" y="482"/>
                    <a:pt x="894" y="481"/>
                    <a:pt x="904" y="480"/>
                  </a:cubicBezTo>
                  <a:cubicBezTo>
                    <a:pt x="909" y="479"/>
                    <a:pt x="914" y="478"/>
                    <a:pt x="919" y="477"/>
                  </a:cubicBezTo>
                  <a:cubicBezTo>
                    <a:pt x="923" y="477"/>
                    <a:pt x="923" y="477"/>
                    <a:pt x="923" y="477"/>
                  </a:cubicBezTo>
                  <a:cubicBezTo>
                    <a:pt x="924" y="476"/>
                    <a:pt x="925" y="476"/>
                    <a:pt x="927" y="476"/>
                  </a:cubicBezTo>
                  <a:cubicBezTo>
                    <a:pt x="928" y="476"/>
                    <a:pt x="929" y="475"/>
                    <a:pt x="930" y="475"/>
                  </a:cubicBezTo>
                  <a:cubicBezTo>
                    <a:pt x="932" y="475"/>
                    <a:pt x="933" y="474"/>
                    <a:pt x="934" y="474"/>
                  </a:cubicBezTo>
                  <a:cubicBezTo>
                    <a:pt x="944" y="471"/>
                    <a:pt x="954" y="468"/>
                    <a:pt x="963" y="464"/>
                  </a:cubicBezTo>
                  <a:cubicBezTo>
                    <a:pt x="966" y="463"/>
                    <a:pt x="969" y="462"/>
                    <a:pt x="971" y="462"/>
                  </a:cubicBezTo>
                  <a:cubicBezTo>
                    <a:pt x="971" y="462"/>
                    <a:pt x="971" y="462"/>
                    <a:pt x="971" y="462"/>
                  </a:cubicBezTo>
                  <a:cubicBezTo>
                    <a:pt x="970" y="462"/>
                    <a:pt x="970" y="463"/>
                    <a:pt x="969" y="463"/>
                  </a:cubicBezTo>
                  <a:cubicBezTo>
                    <a:pt x="969" y="464"/>
                    <a:pt x="968" y="464"/>
                    <a:pt x="968" y="465"/>
                  </a:cubicBezTo>
                  <a:cubicBezTo>
                    <a:pt x="967" y="465"/>
                    <a:pt x="967" y="466"/>
                    <a:pt x="966" y="467"/>
                  </a:cubicBezTo>
                  <a:cubicBezTo>
                    <a:pt x="966" y="467"/>
                    <a:pt x="965" y="467"/>
                    <a:pt x="965" y="468"/>
                  </a:cubicBezTo>
                  <a:cubicBezTo>
                    <a:pt x="965" y="468"/>
                    <a:pt x="964" y="468"/>
                    <a:pt x="964" y="469"/>
                  </a:cubicBezTo>
                  <a:cubicBezTo>
                    <a:pt x="963" y="470"/>
                    <a:pt x="962" y="472"/>
                    <a:pt x="960" y="474"/>
                  </a:cubicBezTo>
                  <a:cubicBezTo>
                    <a:pt x="959" y="476"/>
                    <a:pt x="957" y="478"/>
                    <a:pt x="956" y="480"/>
                  </a:cubicBezTo>
                  <a:cubicBezTo>
                    <a:pt x="953" y="484"/>
                    <a:pt x="950" y="488"/>
                    <a:pt x="947" y="492"/>
                  </a:cubicBezTo>
                  <a:cubicBezTo>
                    <a:pt x="944" y="496"/>
                    <a:pt x="941" y="501"/>
                    <a:pt x="939" y="504"/>
                  </a:cubicBezTo>
                  <a:cubicBezTo>
                    <a:pt x="938" y="504"/>
                    <a:pt x="938" y="504"/>
                    <a:pt x="938" y="504"/>
                  </a:cubicBezTo>
                  <a:cubicBezTo>
                    <a:pt x="937" y="504"/>
                    <a:pt x="936" y="504"/>
                    <a:pt x="935" y="504"/>
                  </a:cubicBezTo>
                  <a:cubicBezTo>
                    <a:pt x="935" y="504"/>
                    <a:pt x="935" y="504"/>
                    <a:pt x="934" y="504"/>
                  </a:cubicBezTo>
                  <a:cubicBezTo>
                    <a:pt x="934" y="504"/>
                    <a:pt x="934" y="504"/>
                    <a:pt x="933" y="504"/>
                  </a:cubicBezTo>
                  <a:cubicBezTo>
                    <a:pt x="933" y="504"/>
                    <a:pt x="933" y="504"/>
                    <a:pt x="933" y="504"/>
                  </a:cubicBezTo>
                  <a:cubicBezTo>
                    <a:pt x="932" y="504"/>
                    <a:pt x="930" y="504"/>
                    <a:pt x="929" y="504"/>
                  </a:cubicBezTo>
                  <a:cubicBezTo>
                    <a:pt x="928" y="504"/>
                    <a:pt x="927" y="504"/>
                    <a:pt x="926" y="504"/>
                  </a:cubicBezTo>
                  <a:cubicBezTo>
                    <a:pt x="923" y="504"/>
                    <a:pt x="920" y="504"/>
                    <a:pt x="918" y="505"/>
                  </a:cubicBezTo>
                  <a:cubicBezTo>
                    <a:pt x="917" y="505"/>
                    <a:pt x="917" y="505"/>
                    <a:pt x="917" y="505"/>
                  </a:cubicBezTo>
                  <a:cubicBezTo>
                    <a:pt x="917" y="504"/>
                    <a:pt x="917" y="504"/>
                    <a:pt x="917" y="504"/>
                  </a:cubicBezTo>
                  <a:cubicBezTo>
                    <a:pt x="907" y="490"/>
                    <a:pt x="890" y="502"/>
                    <a:pt x="885" y="515"/>
                  </a:cubicBezTo>
                  <a:cubicBezTo>
                    <a:pt x="895" y="514"/>
                    <a:pt x="911" y="520"/>
                    <a:pt x="916" y="507"/>
                  </a:cubicBezTo>
                  <a:cubicBezTo>
                    <a:pt x="917" y="507"/>
                    <a:pt x="917" y="507"/>
                    <a:pt x="918" y="507"/>
                  </a:cubicBezTo>
                  <a:cubicBezTo>
                    <a:pt x="921" y="507"/>
                    <a:pt x="923" y="506"/>
                    <a:pt x="926" y="506"/>
                  </a:cubicBezTo>
                  <a:cubicBezTo>
                    <a:pt x="927" y="506"/>
                    <a:pt x="928" y="506"/>
                    <a:pt x="929" y="506"/>
                  </a:cubicBezTo>
                  <a:cubicBezTo>
                    <a:pt x="931" y="506"/>
                    <a:pt x="932" y="506"/>
                    <a:pt x="933" y="506"/>
                  </a:cubicBezTo>
                  <a:cubicBezTo>
                    <a:pt x="933" y="506"/>
                    <a:pt x="933" y="506"/>
                    <a:pt x="933" y="506"/>
                  </a:cubicBezTo>
                  <a:cubicBezTo>
                    <a:pt x="934" y="506"/>
                    <a:pt x="934" y="506"/>
                    <a:pt x="934" y="506"/>
                  </a:cubicBezTo>
                  <a:cubicBezTo>
                    <a:pt x="935" y="506"/>
                    <a:pt x="935" y="506"/>
                    <a:pt x="935" y="505"/>
                  </a:cubicBezTo>
                  <a:cubicBezTo>
                    <a:pt x="936" y="505"/>
                    <a:pt x="937" y="505"/>
                    <a:pt x="938" y="505"/>
                  </a:cubicBezTo>
                  <a:cubicBezTo>
                    <a:pt x="938" y="505"/>
                    <a:pt x="938" y="505"/>
                    <a:pt x="938" y="505"/>
                  </a:cubicBezTo>
                  <a:cubicBezTo>
                    <a:pt x="938" y="505"/>
                    <a:pt x="938" y="505"/>
                    <a:pt x="938" y="505"/>
                  </a:cubicBezTo>
                  <a:cubicBezTo>
                    <a:pt x="937" y="507"/>
                    <a:pt x="935" y="509"/>
                    <a:pt x="934" y="511"/>
                  </a:cubicBezTo>
                  <a:cubicBezTo>
                    <a:pt x="933" y="513"/>
                    <a:pt x="931" y="514"/>
                    <a:pt x="930" y="516"/>
                  </a:cubicBezTo>
                  <a:cubicBezTo>
                    <a:pt x="930" y="516"/>
                    <a:pt x="929" y="516"/>
                    <a:pt x="929" y="517"/>
                  </a:cubicBezTo>
                  <a:cubicBezTo>
                    <a:pt x="929" y="517"/>
                    <a:pt x="929" y="518"/>
                    <a:pt x="928" y="518"/>
                  </a:cubicBezTo>
                  <a:cubicBezTo>
                    <a:pt x="928" y="519"/>
                    <a:pt x="927" y="519"/>
                    <a:pt x="927" y="520"/>
                  </a:cubicBezTo>
                  <a:cubicBezTo>
                    <a:pt x="926" y="521"/>
                    <a:pt x="925" y="523"/>
                    <a:pt x="924" y="523"/>
                  </a:cubicBezTo>
                  <a:cubicBezTo>
                    <a:pt x="923" y="525"/>
                    <a:pt x="922" y="526"/>
                    <a:pt x="922" y="526"/>
                  </a:cubicBezTo>
                  <a:cubicBezTo>
                    <a:pt x="922" y="526"/>
                    <a:pt x="923" y="526"/>
                    <a:pt x="925" y="524"/>
                  </a:cubicBezTo>
                  <a:cubicBezTo>
                    <a:pt x="925" y="524"/>
                    <a:pt x="926" y="523"/>
                    <a:pt x="926" y="523"/>
                  </a:cubicBezTo>
                  <a:cubicBezTo>
                    <a:pt x="927" y="522"/>
                    <a:pt x="927" y="522"/>
                    <a:pt x="928" y="521"/>
                  </a:cubicBezTo>
                  <a:cubicBezTo>
                    <a:pt x="929" y="521"/>
                    <a:pt x="929" y="520"/>
                    <a:pt x="930" y="519"/>
                  </a:cubicBezTo>
                  <a:cubicBezTo>
                    <a:pt x="930" y="519"/>
                    <a:pt x="930" y="519"/>
                    <a:pt x="931" y="518"/>
                  </a:cubicBezTo>
                  <a:cubicBezTo>
                    <a:pt x="931" y="518"/>
                    <a:pt x="931" y="518"/>
                    <a:pt x="932" y="517"/>
                  </a:cubicBezTo>
                  <a:cubicBezTo>
                    <a:pt x="933" y="516"/>
                    <a:pt x="934" y="514"/>
                    <a:pt x="936" y="512"/>
                  </a:cubicBezTo>
                  <a:cubicBezTo>
                    <a:pt x="937" y="510"/>
                    <a:pt x="938" y="508"/>
                    <a:pt x="940" y="506"/>
                  </a:cubicBezTo>
                  <a:cubicBezTo>
                    <a:pt x="943" y="502"/>
                    <a:pt x="946" y="498"/>
                    <a:pt x="949" y="494"/>
                  </a:cubicBezTo>
                  <a:cubicBezTo>
                    <a:pt x="950" y="492"/>
                    <a:pt x="951" y="491"/>
                    <a:pt x="952" y="490"/>
                  </a:cubicBezTo>
                  <a:cubicBezTo>
                    <a:pt x="952" y="490"/>
                    <a:pt x="952" y="490"/>
                    <a:pt x="952" y="491"/>
                  </a:cubicBezTo>
                  <a:cubicBezTo>
                    <a:pt x="952" y="491"/>
                    <a:pt x="952" y="491"/>
                    <a:pt x="952" y="492"/>
                  </a:cubicBezTo>
                  <a:cubicBezTo>
                    <a:pt x="952" y="492"/>
                    <a:pt x="952" y="492"/>
                    <a:pt x="952" y="493"/>
                  </a:cubicBezTo>
                  <a:cubicBezTo>
                    <a:pt x="952" y="493"/>
                    <a:pt x="952" y="493"/>
                    <a:pt x="952" y="494"/>
                  </a:cubicBezTo>
                  <a:cubicBezTo>
                    <a:pt x="953" y="497"/>
                    <a:pt x="954" y="500"/>
                    <a:pt x="956" y="503"/>
                  </a:cubicBezTo>
                  <a:cubicBezTo>
                    <a:pt x="957" y="506"/>
                    <a:pt x="958" y="508"/>
                    <a:pt x="960" y="511"/>
                  </a:cubicBezTo>
                  <a:cubicBezTo>
                    <a:pt x="959" y="511"/>
                    <a:pt x="959" y="511"/>
                    <a:pt x="958" y="511"/>
                  </a:cubicBezTo>
                  <a:cubicBezTo>
                    <a:pt x="957" y="514"/>
                    <a:pt x="957" y="514"/>
                    <a:pt x="957" y="514"/>
                  </a:cubicBezTo>
                  <a:cubicBezTo>
                    <a:pt x="948" y="525"/>
                    <a:pt x="950" y="542"/>
                    <a:pt x="964" y="548"/>
                  </a:cubicBezTo>
                  <a:cubicBezTo>
                    <a:pt x="966" y="536"/>
                    <a:pt x="977" y="518"/>
                    <a:pt x="962" y="512"/>
                  </a:cubicBezTo>
                  <a:cubicBezTo>
                    <a:pt x="962" y="512"/>
                    <a:pt x="962" y="512"/>
                    <a:pt x="962" y="512"/>
                  </a:cubicBezTo>
                  <a:cubicBezTo>
                    <a:pt x="961" y="508"/>
                    <a:pt x="959" y="505"/>
                    <a:pt x="958" y="502"/>
                  </a:cubicBezTo>
                  <a:cubicBezTo>
                    <a:pt x="956" y="499"/>
                    <a:pt x="955" y="496"/>
                    <a:pt x="954" y="493"/>
                  </a:cubicBezTo>
                  <a:cubicBezTo>
                    <a:pt x="954" y="493"/>
                    <a:pt x="954" y="492"/>
                    <a:pt x="954" y="492"/>
                  </a:cubicBezTo>
                  <a:cubicBezTo>
                    <a:pt x="954" y="492"/>
                    <a:pt x="954" y="491"/>
                    <a:pt x="954" y="491"/>
                  </a:cubicBezTo>
                  <a:cubicBezTo>
                    <a:pt x="954" y="491"/>
                    <a:pt x="954" y="491"/>
                    <a:pt x="953" y="490"/>
                  </a:cubicBezTo>
                  <a:cubicBezTo>
                    <a:pt x="953" y="490"/>
                    <a:pt x="953" y="490"/>
                    <a:pt x="953" y="489"/>
                  </a:cubicBezTo>
                  <a:cubicBezTo>
                    <a:pt x="953" y="489"/>
                    <a:pt x="953" y="488"/>
                    <a:pt x="953" y="488"/>
                  </a:cubicBezTo>
                  <a:cubicBezTo>
                    <a:pt x="955" y="485"/>
                    <a:pt x="956" y="483"/>
                    <a:pt x="958" y="481"/>
                  </a:cubicBezTo>
                  <a:cubicBezTo>
                    <a:pt x="959" y="479"/>
                    <a:pt x="961" y="477"/>
                    <a:pt x="962" y="475"/>
                  </a:cubicBezTo>
                  <a:cubicBezTo>
                    <a:pt x="963" y="474"/>
                    <a:pt x="965" y="472"/>
                    <a:pt x="966" y="470"/>
                  </a:cubicBezTo>
                  <a:cubicBezTo>
                    <a:pt x="966" y="470"/>
                    <a:pt x="967" y="469"/>
                    <a:pt x="968" y="468"/>
                  </a:cubicBezTo>
                  <a:cubicBezTo>
                    <a:pt x="968" y="467"/>
                    <a:pt x="969" y="467"/>
                    <a:pt x="969" y="466"/>
                  </a:cubicBezTo>
                  <a:cubicBezTo>
                    <a:pt x="970" y="465"/>
                    <a:pt x="971" y="464"/>
                    <a:pt x="971" y="463"/>
                  </a:cubicBezTo>
                  <a:cubicBezTo>
                    <a:pt x="972" y="462"/>
                    <a:pt x="972" y="462"/>
                    <a:pt x="972" y="461"/>
                  </a:cubicBezTo>
                  <a:cubicBezTo>
                    <a:pt x="974" y="461"/>
                    <a:pt x="976" y="460"/>
                    <a:pt x="977" y="460"/>
                  </a:cubicBezTo>
                  <a:cubicBezTo>
                    <a:pt x="980" y="459"/>
                    <a:pt x="982" y="458"/>
                    <a:pt x="984" y="457"/>
                  </a:cubicBezTo>
                  <a:cubicBezTo>
                    <a:pt x="987" y="457"/>
                    <a:pt x="989" y="456"/>
                    <a:pt x="991" y="456"/>
                  </a:cubicBezTo>
                  <a:cubicBezTo>
                    <a:pt x="1004" y="452"/>
                    <a:pt x="1016" y="450"/>
                    <a:pt x="1028" y="449"/>
                  </a:cubicBezTo>
                  <a:cubicBezTo>
                    <a:pt x="1028" y="449"/>
                    <a:pt x="1028" y="450"/>
                    <a:pt x="1027" y="450"/>
                  </a:cubicBezTo>
                  <a:cubicBezTo>
                    <a:pt x="1027" y="451"/>
                    <a:pt x="1027" y="451"/>
                    <a:pt x="1026" y="452"/>
                  </a:cubicBezTo>
                  <a:cubicBezTo>
                    <a:pt x="1026" y="453"/>
                    <a:pt x="1025" y="454"/>
                    <a:pt x="1025" y="454"/>
                  </a:cubicBezTo>
                  <a:cubicBezTo>
                    <a:pt x="1025" y="455"/>
                    <a:pt x="1024" y="456"/>
                    <a:pt x="1024" y="457"/>
                  </a:cubicBezTo>
                  <a:cubicBezTo>
                    <a:pt x="1024" y="457"/>
                    <a:pt x="1024" y="457"/>
                    <a:pt x="1024" y="457"/>
                  </a:cubicBezTo>
                  <a:cubicBezTo>
                    <a:pt x="1024" y="457"/>
                    <a:pt x="1024" y="457"/>
                    <a:pt x="1024" y="457"/>
                  </a:cubicBezTo>
                  <a:cubicBezTo>
                    <a:pt x="1013" y="466"/>
                    <a:pt x="1016" y="478"/>
                    <a:pt x="1020" y="492"/>
                  </a:cubicBezTo>
                  <a:cubicBezTo>
                    <a:pt x="1032" y="486"/>
                    <a:pt x="1031" y="474"/>
                    <a:pt x="1026" y="461"/>
                  </a:cubicBezTo>
                  <a:cubicBezTo>
                    <a:pt x="1026" y="460"/>
                    <a:pt x="1027" y="459"/>
                    <a:pt x="1027" y="458"/>
                  </a:cubicBezTo>
                  <a:cubicBezTo>
                    <a:pt x="1027" y="458"/>
                    <a:pt x="1027" y="457"/>
                    <a:pt x="1028" y="456"/>
                  </a:cubicBezTo>
                  <a:cubicBezTo>
                    <a:pt x="1028" y="455"/>
                    <a:pt x="1029" y="454"/>
                    <a:pt x="1029" y="454"/>
                  </a:cubicBezTo>
                  <a:cubicBezTo>
                    <a:pt x="1029" y="453"/>
                    <a:pt x="1030" y="452"/>
                    <a:pt x="1030" y="452"/>
                  </a:cubicBezTo>
                  <a:cubicBezTo>
                    <a:pt x="1030" y="451"/>
                    <a:pt x="1031" y="450"/>
                    <a:pt x="1031" y="450"/>
                  </a:cubicBezTo>
                  <a:cubicBezTo>
                    <a:pt x="1031" y="450"/>
                    <a:pt x="1031" y="449"/>
                    <a:pt x="1031" y="449"/>
                  </a:cubicBezTo>
                  <a:cubicBezTo>
                    <a:pt x="1032" y="449"/>
                    <a:pt x="1032" y="449"/>
                    <a:pt x="1032" y="449"/>
                  </a:cubicBezTo>
                  <a:cubicBezTo>
                    <a:pt x="1035" y="449"/>
                    <a:pt x="1039" y="448"/>
                    <a:pt x="1042" y="448"/>
                  </a:cubicBezTo>
                  <a:cubicBezTo>
                    <a:pt x="1044" y="448"/>
                    <a:pt x="1046" y="448"/>
                    <a:pt x="1048" y="448"/>
                  </a:cubicBezTo>
                  <a:cubicBezTo>
                    <a:pt x="1049" y="448"/>
                    <a:pt x="1051" y="448"/>
                    <a:pt x="1053" y="448"/>
                  </a:cubicBezTo>
                  <a:cubicBezTo>
                    <a:pt x="1053" y="448"/>
                    <a:pt x="1054" y="448"/>
                    <a:pt x="1054" y="448"/>
                  </a:cubicBezTo>
                  <a:cubicBezTo>
                    <a:pt x="1071" y="467"/>
                    <a:pt x="1081" y="460"/>
                    <a:pt x="1112" y="472"/>
                  </a:cubicBezTo>
                  <a:cubicBezTo>
                    <a:pt x="1119" y="475"/>
                    <a:pt x="1128" y="479"/>
                    <a:pt x="1135" y="476"/>
                  </a:cubicBezTo>
                  <a:cubicBezTo>
                    <a:pt x="1145" y="472"/>
                    <a:pt x="1148" y="477"/>
                    <a:pt x="1162" y="482"/>
                  </a:cubicBezTo>
                  <a:cubicBezTo>
                    <a:pt x="1179" y="488"/>
                    <a:pt x="1191" y="499"/>
                    <a:pt x="1195" y="514"/>
                  </a:cubicBezTo>
                  <a:cubicBezTo>
                    <a:pt x="1187" y="516"/>
                    <a:pt x="1177" y="508"/>
                    <a:pt x="1164" y="505"/>
                  </a:cubicBezTo>
                  <a:cubicBezTo>
                    <a:pt x="1147" y="501"/>
                    <a:pt x="1138" y="500"/>
                    <a:pt x="1120" y="502"/>
                  </a:cubicBezTo>
                  <a:cubicBezTo>
                    <a:pt x="1110" y="503"/>
                    <a:pt x="1095" y="505"/>
                    <a:pt x="1086" y="502"/>
                  </a:cubicBezTo>
                  <a:cubicBezTo>
                    <a:pt x="1067" y="497"/>
                    <a:pt x="1063" y="477"/>
                    <a:pt x="1042" y="480"/>
                  </a:cubicBezTo>
                  <a:cubicBezTo>
                    <a:pt x="1054" y="485"/>
                    <a:pt x="1064" y="495"/>
                    <a:pt x="1069" y="508"/>
                  </a:cubicBezTo>
                  <a:cubicBezTo>
                    <a:pt x="1052" y="511"/>
                    <a:pt x="1041" y="516"/>
                    <a:pt x="1027" y="523"/>
                  </a:cubicBezTo>
                  <a:cubicBezTo>
                    <a:pt x="1013" y="529"/>
                    <a:pt x="1000" y="543"/>
                    <a:pt x="985" y="555"/>
                  </a:cubicBezTo>
                  <a:cubicBezTo>
                    <a:pt x="984" y="555"/>
                    <a:pt x="983" y="555"/>
                    <a:pt x="981" y="555"/>
                  </a:cubicBezTo>
                  <a:cubicBezTo>
                    <a:pt x="982" y="556"/>
                    <a:pt x="982" y="556"/>
                    <a:pt x="982" y="557"/>
                  </a:cubicBezTo>
                  <a:cubicBezTo>
                    <a:pt x="980" y="559"/>
                    <a:pt x="977" y="561"/>
                    <a:pt x="974" y="563"/>
                  </a:cubicBezTo>
                  <a:cubicBezTo>
                    <a:pt x="977" y="561"/>
                    <a:pt x="980" y="560"/>
                    <a:pt x="982" y="558"/>
                  </a:cubicBezTo>
                  <a:cubicBezTo>
                    <a:pt x="988" y="572"/>
                    <a:pt x="1002" y="577"/>
                    <a:pt x="1017" y="578"/>
                  </a:cubicBezTo>
                  <a:cubicBezTo>
                    <a:pt x="1018" y="578"/>
                    <a:pt x="1019" y="579"/>
                    <a:pt x="1020" y="580"/>
                  </a:cubicBezTo>
                  <a:cubicBezTo>
                    <a:pt x="1021" y="581"/>
                    <a:pt x="1021" y="581"/>
                    <a:pt x="1022" y="582"/>
                  </a:cubicBezTo>
                  <a:cubicBezTo>
                    <a:pt x="1023" y="583"/>
                    <a:pt x="1024" y="584"/>
                    <a:pt x="1025" y="585"/>
                  </a:cubicBezTo>
                  <a:cubicBezTo>
                    <a:pt x="1026" y="586"/>
                    <a:pt x="1027" y="586"/>
                    <a:pt x="1027" y="587"/>
                  </a:cubicBezTo>
                  <a:cubicBezTo>
                    <a:pt x="1028" y="588"/>
                    <a:pt x="1029" y="589"/>
                    <a:pt x="1029" y="589"/>
                  </a:cubicBezTo>
                  <a:cubicBezTo>
                    <a:pt x="1029" y="590"/>
                    <a:pt x="1029" y="590"/>
                    <a:pt x="1030" y="590"/>
                  </a:cubicBezTo>
                  <a:cubicBezTo>
                    <a:pt x="1030" y="590"/>
                    <a:pt x="1030" y="590"/>
                    <a:pt x="1030" y="590"/>
                  </a:cubicBezTo>
                  <a:cubicBezTo>
                    <a:pt x="1030" y="591"/>
                    <a:pt x="1031" y="591"/>
                    <a:pt x="1031" y="591"/>
                  </a:cubicBezTo>
                  <a:cubicBezTo>
                    <a:pt x="1031" y="591"/>
                    <a:pt x="1031" y="591"/>
                    <a:pt x="1032" y="592"/>
                  </a:cubicBezTo>
                  <a:cubicBezTo>
                    <a:pt x="1033" y="598"/>
                    <a:pt x="1035" y="604"/>
                    <a:pt x="1036" y="611"/>
                  </a:cubicBezTo>
                  <a:cubicBezTo>
                    <a:pt x="1038" y="620"/>
                    <a:pt x="1039" y="630"/>
                    <a:pt x="1041" y="640"/>
                  </a:cubicBezTo>
                  <a:cubicBezTo>
                    <a:pt x="1043" y="649"/>
                    <a:pt x="1044" y="659"/>
                    <a:pt x="1046" y="669"/>
                  </a:cubicBezTo>
                  <a:cubicBezTo>
                    <a:pt x="1041" y="670"/>
                    <a:pt x="1034" y="670"/>
                    <a:pt x="1028" y="671"/>
                  </a:cubicBezTo>
                  <a:cubicBezTo>
                    <a:pt x="1025" y="663"/>
                    <a:pt x="1017" y="656"/>
                    <a:pt x="1010" y="654"/>
                  </a:cubicBezTo>
                  <a:cubicBezTo>
                    <a:pt x="1011" y="659"/>
                    <a:pt x="1010" y="666"/>
                    <a:pt x="1011" y="672"/>
                  </a:cubicBezTo>
                  <a:cubicBezTo>
                    <a:pt x="992" y="674"/>
                    <a:pt x="974" y="677"/>
                    <a:pt x="960" y="681"/>
                  </a:cubicBezTo>
                  <a:cubicBezTo>
                    <a:pt x="916" y="692"/>
                    <a:pt x="878" y="705"/>
                    <a:pt x="878" y="705"/>
                  </a:cubicBezTo>
                  <a:cubicBezTo>
                    <a:pt x="878" y="705"/>
                    <a:pt x="873" y="704"/>
                    <a:pt x="865" y="702"/>
                  </a:cubicBezTo>
                  <a:cubicBezTo>
                    <a:pt x="865" y="702"/>
                    <a:pt x="864" y="702"/>
                    <a:pt x="864" y="701"/>
                  </a:cubicBezTo>
                  <a:cubicBezTo>
                    <a:pt x="863" y="700"/>
                    <a:pt x="861" y="699"/>
                    <a:pt x="860" y="697"/>
                  </a:cubicBezTo>
                  <a:cubicBezTo>
                    <a:pt x="859" y="697"/>
                    <a:pt x="858" y="696"/>
                    <a:pt x="857" y="695"/>
                  </a:cubicBezTo>
                  <a:cubicBezTo>
                    <a:pt x="856" y="695"/>
                    <a:pt x="856" y="694"/>
                    <a:pt x="855" y="693"/>
                  </a:cubicBezTo>
                  <a:cubicBezTo>
                    <a:pt x="848" y="688"/>
                    <a:pt x="839" y="681"/>
                    <a:pt x="831" y="674"/>
                  </a:cubicBezTo>
                  <a:cubicBezTo>
                    <a:pt x="826" y="670"/>
                    <a:pt x="822" y="667"/>
                    <a:pt x="818" y="663"/>
                  </a:cubicBezTo>
                  <a:cubicBezTo>
                    <a:pt x="817" y="663"/>
                    <a:pt x="817" y="662"/>
                    <a:pt x="817" y="662"/>
                  </a:cubicBezTo>
                  <a:cubicBezTo>
                    <a:pt x="816" y="661"/>
                    <a:pt x="815" y="659"/>
                    <a:pt x="815" y="658"/>
                  </a:cubicBezTo>
                  <a:cubicBezTo>
                    <a:pt x="815" y="658"/>
                    <a:pt x="814" y="657"/>
                    <a:pt x="814" y="657"/>
                  </a:cubicBezTo>
                  <a:cubicBezTo>
                    <a:pt x="814" y="657"/>
                    <a:pt x="814" y="656"/>
                    <a:pt x="814" y="656"/>
                  </a:cubicBezTo>
                  <a:cubicBezTo>
                    <a:pt x="814" y="655"/>
                    <a:pt x="813" y="654"/>
                    <a:pt x="813" y="653"/>
                  </a:cubicBezTo>
                  <a:cubicBezTo>
                    <a:pt x="812" y="652"/>
                    <a:pt x="812" y="650"/>
                    <a:pt x="812" y="648"/>
                  </a:cubicBezTo>
                  <a:cubicBezTo>
                    <a:pt x="812" y="647"/>
                    <a:pt x="812" y="647"/>
                    <a:pt x="812" y="647"/>
                  </a:cubicBezTo>
                  <a:cubicBezTo>
                    <a:pt x="812" y="647"/>
                    <a:pt x="812" y="646"/>
                    <a:pt x="812" y="646"/>
                  </a:cubicBezTo>
                  <a:cubicBezTo>
                    <a:pt x="812" y="646"/>
                    <a:pt x="812" y="646"/>
                    <a:pt x="812" y="646"/>
                  </a:cubicBezTo>
                  <a:cubicBezTo>
                    <a:pt x="812" y="645"/>
                    <a:pt x="812" y="645"/>
                    <a:pt x="812" y="645"/>
                  </a:cubicBezTo>
                  <a:cubicBezTo>
                    <a:pt x="813" y="645"/>
                    <a:pt x="813" y="645"/>
                    <a:pt x="813" y="645"/>
                  </a:cubicBezTo>
                  <a:cubicBezTo>
                    <a:pt x="813" y="644"/>
                    <a:pt x="814" y="643"/>
                    <a:pt x="814" y="642"/>
                  </a:cubicBezTo>
                  <a:cubicBezTo>
                    <a:pt x="815" y="641"/>
                    <a:pt x="815" y="641"/>
                    <a:pt x="815" y="640"/>
                  </a:cubicBezTo>
                  <a:cubicBezTo>
                    <a:pt x="816" y="640"/>
                    <a:pt x="816" y="639"/>
                    <a:pt x="816" y="639"/>
                  </a:cubicBezTo>
                  <a:cubicBezTo>
                    <a:pt x="817" y="638"/>
                    <a:pt x="817" y="637"/>
                    <a:pt x="817" y="637"/>
                  </a:cubicBezTo>
                  <a:cubicBezTo>
                    <a:pt x="817" y="636"/>
                    <a:pt x="818" y="636"/>
                    <a:pt x="818" y="635"/>
                  </a:cubicBezTo>
                  <a:cubicBezTo>
                    <a:pt x="819" y="633"/>
                    <a:pt x="820" y="630"/>
                    <a:pt x="820" y="627"/>
                  </a:cubicBezTo>
                  <a:cubicBezTo>
                    <a:pt x="820" y="627"/>
                    <a:pt x="821" y="627"/>
                    <a:pt x="821" y="627"/>
                  </a:cubicBezTo>
                  <a:cubicBezTo>
                    <a:pt x="821" y="626"/>
                    <a:pt x="821" y="626"/>
                    <a:pt x="821" y="626"/>
                  </a:cubicBezTo>
                  <a:cubicBezTo>
                    <a:pt x="821" y="625"/>
                    <a:pt x="821" y="624"/>
                    <a:pt x="821" y="624"/>
                  </a:cubicBezTo>
                  <a:cubicBezTo>
                    <a:pt x="821" y="623"/>
                    <a:pt x="821" y="622"/>
                    <a:pt x="821" y="622"/>
                  </a:cubicBezTo>
                  <a:cubicBezTo>
                    <a:pt x="821" y="621"/>
                    <a:pt x="821" y="620"/>
                    <a:pt x="821" y="620"/>
                  </a:cubicBezTo>
                  <a:cubicBezTo>
                    <a:pt x="822" y="617"/>
                    <a:pt x="822" y="614"/>
                    <a:pt x="821" y="612"/>
                  </a:cubicBezTo>
                  <a:cubicBezTo>
                    <a:pt x="821" y="611"/>
                    <a:pt x="821" y="610"/>
                    <a:pt x="821" y="608"/>
                  </a:cubicBezTo>
                  <a:cubicBezTo>
                    <a:pt x="821" y="608"/>
                    <a:pt x="820" y="607"/>
                    <a:pt x="820" y="607"/>
                  </a:cubicBezTo>
                  <a:cubicBezTo>
                    <a:pt x="820" y="607"/>
                    <a:pt x="820" y="607"/>
                    <a:pt x="820" y="606"/>
                  </a:cubicBezTo>
                  <a:cubicBezTo>
                    <a:pt x="820" y="606"/>
                    <a:pt x="820" y="606"/>
                    <a:pt x="820" y="606"/>
                  </a:cubicBezTo>
                  <a:cubicBezTo>
                    <a:pt x="821" y="606"/>
                    <a:pt x="821" y="605"/>
                    <a:pt x="821" y="605"/>
                  </a:cubicBezTo>
                  <a:cubicBezTo>
                    <a:pt x="821" y="604"/>
                    <a:pt x="822" y="603"/>
                    <a:pt x="822" y="603"/>
                  </a:cubicBezTo>
                  <a:cubicBezTo>
                    <a:pt x="822" y="602"/>
                    <a:pt x="822" y="602"/>
                    <a:pt x="823" y="601"/>
                  </a:cubicBezTo>
                  <a:cubicBezTo>
                    <a:pt x="823" y="600"/>
                    <a:pt x="824" y="600"/>
                    <a:pt x="824" y="599"/>
                  </a:cubicBezTo>
                  <a:cubicBezTo>
                    <a:pt x="824" y="599"/>
                    <a:pt x="825" y="598"/>
                    <a:pt x="825" y="597"/>
                  </a:cubicBezTo>
                  <a:cubicBezTo>
                    <a:pt x="825" y="597"/>
                    <a:pt x="825" y="597"/>
                    <a:pt x="825" y="597"/>
                  </a:cubicBezTo>
                  <a:cubicBezTo>
                    <a:pt x="839" y="598"/>
                    <a:pt x="842" y="590"/>
                    <a:pt x="836" y="578"/>
                  </a:cubicBezTo>
                  <a:cubicBezTo>
                    <a:pt x="829" y="582"/>
                    <a:pt x="819" y="586"/>
                    <a:pt x="824" y="596"/>
                  </a:cubicBezTo>
                  <a:cubicBezTo>
                    <a:pt x="823" y="597"/>
                    <a:pt x="823" y="597"/>
                    <a:pt x="823" y="597"/>
                  </a:cubicBezTo>
                  <a:cubicBezTo>
                    <a:pt x="823" y="597"/>
                    <a:pt x="823" y="597"/>
                    <a:pt x="823" y="597"/>
                  </a:cubicBezTo>
                  <a:cubicBezTo>
                    <a:pt x="823" y="597"/>
                    <a:pt x="823" y="598"/>
                    <a:pt x="822" y="598"/>
                  </a:cubicBezTo>
                  <a:cubicBezTo>
                    <a:pt x="822" y="599"/>
                    <a:pt x="822" y="599"/>
                    <a:pt x="821" y="600"/>
                  </a:cubicBezTo>
                  <a:cubicBezTo>
                    <a:pt x="821" y="601"/>
                    <a:pt x="820" y="601"/>
                    <a:pt x="820" y="602"/>
                  </a:cubicBezTo>
                  <a:cubicBezTo>
                    <a:pt x="820" y="602"/>
                    <a:pt x="820" y="603"/>
                    <a:pt x="820" y="603"/>
                  </a:cubicBezTo>
                  <a:cubicBezTo>
                    <a:pt x="819" y="603"/>
                    <a:pt x="819" y="602"/>
                    <a:pt x="819" y="602"/>
                  </a:cubicBezTo>
                  <a:cubicBezTo>
                    <a:pt x="819" y="601"/>
                    <a:pt x="819" y="601"/>
                    <a:pt x="818" y="600"/>
                  </a:cubicBezTo>
                  <a:cubicBezTo>
                    <a:pt x="818" y="600"/>
                    <a:pt x="818" y="600"/>
                    <a:pt x="818" y="599"/>
                  </a:cubicBezTo>
                  <a:cubicBezTo>
                    <a:pt x="818" y="599"/>
                    <a:pt x="818" y="599"/>
                    <a:pt x="818" y="599"/>
                  </a:cubicBezTo>
                  <a:cubicBezTo>
                    <a:pt x="818" y="598"/>
                    <a:pt x="817" y="598"/>
                    <a:pt x="817" y="597"/>
                  </a:cubicBezTo>
                  <a:cubicBezTo>
                    <a:pt x="817" y="597"/>
                    <a:pt x="817" y="597"/>
                    <a:pt x="817" y="596"/>
                  </a:cubicBezTo>
                  <a:cubicBezTo>
                    <a:pt x="816" y="595"/>
                    <a:pt x="816" y="595"/>
                    <a:pt x="815" y="594"/>
                  </a:cubicBezTo>
                  <a:cubicBezTo>
                    <a:pt x="815" y="593"/>
                    <a:pt x="814" y="593"/>
                    <a:pt x="814" y="592"/>
                  </a:cubicBezTo>
                  <a:cubicBezTo>
                    <a:pt x="813" y="592"/>
                    <a:pt x="813" y="591"/>
                    <a:pt x="813" y="591"/>
                  </a:cubicBezTo>
                  <a:cubicBezTo>
                    <a:pt x="812" y="590"/>
                    <a:pt x="811" y="589"/>
                    <a:pt x="811" y="589"/>
                  </a:cubicBezTo>
                  <a:cubicBezTo>
                    <a:pt x="810" y="588"/>
                    <a:pt x="810" y="588"/>
                    <a:pt x="810" y="588"/>
                  </a:cubicBezTo>
                  <a:cubicBezTo>
                    <a:pt x="810" y="588"/>
                    <a:pt x="811" y="589"/>
                    <a:pt x="812" y="591"/>
                  </a:cubicBezTo>
                  <a:cubicBezTo>
                    <a:pt x="812" y="592"/>
                    <a:pt x="812" y="592"/>
                    <a:pt x="813" y="593"/>
                  </a:cubicBezTo>
                  <a:cubicBezTo>
                    <a:pt x="813" y="593"/>
                    <a:pt x="813" y="594"/>
                    <a:pt x="814" y="595"/>
                  </a:cubicBezTo>
                  <a:cubicBezTo>
                    <a:pt x="814" y="596"/>
                    <a:pt x="815" y="598"/>
                    <a:pt x="816" y="600"/>
                  </a:cubicBezTo>
                  <a:cubicBezTo>
                    <a:pt x="816" y="600"/>
                    <a:pt x="816" y="600"/>
                    <a:pt x="816" y="600"/>
                  </a:cubicBezTo>
                  <a:cubicBezTo>
                    <a:pt x="816" y="601"/>
                    <a:pt x="816" y="601"/>
                    <a:pt x="816" y="601"/>
                  </a:cubicBezTo>
                  <a:cubicBezTo>
                    <a:pt x="816" y="601"/>
                    <a:pt x="817" y="602"/>
                    <a:pt x="817" y="602"/>
                  </a:cubicBezTo>
                  <a:cubicBezTo>
                    <a:pt x="817" y="603"/>
                    <a:pt x="817" y="604"/>
                    <a:pt x="818" y="605"/>
                  </a:cubicBezTo>
                  <a:cubicBezTo>
                    <a:pt x="818" y="606"/>
                    <a:pt x="818" y="606"/>
                    <a:pt x="818" y="606"/>
                  </a:cubicBezTo>
                  <a:cubicBezTo>
                    <a:pt x="818" y="607"/>
                    <a:pt x="818" y="607"/>
                    <a:pt x="818" y="607"/>
                  </a:cubicBezTo>
                  <a:cubicBezTo>
                    <a:pt x="818" y="608"/>
                    <a:pt x="818" y="608"/>
                    <a:pt x="818" y="609"/>
                  </a:cubicBezTo>
                  <a:cubicBezTo>
                    <a:pt x="818" y="609"/>
                    <a:pt x="818" y="610"/>
                    <a:pt x="818" y="610"/>
                  </a:cubicBezTo>
                  <a:cubicBezTo>
                    <a:pt x="818" y="610"/>
                    <a:pt x="818" y="609"/>
                    <a:pt x="818" y="609"/>
                  </a:cubicBezTo>
                  <a:cubicBezTo>
                    <a:pt x="819" y="610"/>
                    <a:pt x="819" y="611"/>
                    <a:pt x="819" y="612"/>
                  </a:cubicBezTo>
                  <a:cubicBezTo>
                    <a:pt x="819" y="615"/>
                    <a:pt x="819" y="617"/>
                    <a:pt x="819" y="619"/>
                  </a:cubicBezTo>
                  <a:cubicBezTo>
                    <a:pt x="819" y="620"/>
                    <a:pt x="819" y="621"/>
                    <a:pt x="819" y="621"/>
                  </a:cubicBezTo>
                  <a:cubicBezTo>
                    <a:pt x="819" y="622"/>
                    <a:pt x="819" y="623"/>
                    <a:pt x="819" y="623"/>
                  </a:cubicBezTo>
                  <a:cubicBezTo>
                    <a:pt x="819" y="624"/>
                    <a:pt x="819" y="624"/>
                    <a:pt x="818" y="625"/>
                  </a:cubicBezTo>
                  <a:cubicBezTo>
                    <a:pt x="818" y="626"/>
                    <a:pt x="818" y="626"/>
                    <a:pt x="818" y="626"/>
                  </a:cubicBezTo>
                  <a:cubicBezTo>
                    <a:pt x="818" y="626"/>
                    <a:pt x="818" y="627"/>
                    <a:pt x="818" y="627"/>
                  </a:cubicBezTo>
                  <a:cubicBezTo>
                    <a:pt x="818" y="628"/>
                    <a:pt x="817" y="630"/>
                    <a:pt x="817" y="632"/>
                  </a:cubicBezTo>
                  <a:cubicBezTo>
                    <a:pt x="817" y="631"/>
                    <a:pt x="817" y="631"/>
                    <a:pt x="817" y="631"/>
                  </a:cubicBezTo>
                  <a:cubicBezTo>
                    <a:pt x="817" y="631"/>
                    <a:pt x="816" y="631"/>
                    <a:pt x="816" y="631"/>
                  </a:cubicBezTo>
                  <a:cubicBezTo>
                    <a:pt x="816" y="630"/>
                    <a:pt x="816" y="630"/>
                    <a:pt x="816" y="630"/>
                  </a:cubicBezTo>
                  <a:cubicBezTo>
                    <a:pt x="816" y="629"/>
                    <a:pt x="816" y="629"/>
                    <a:pt x="815" y="629"/>
                  </a:cubicBezTo>
                  <a:cubicBezTo>
                    <a:pt x="815" y="629"/>
                    <a:pt x="815" y="629"/>
                    <a:pt x="815" y="628"/>
                  </a:cubicBezTo>
                  <a:cubicBezTo>
                    <a:pt x="815" y="628"/>
                    <a:pt x="815" y="628"/>
                    <a:pt x="815" y="628"/>
                  </a:cubicBezTo>
                  <a:cubicBezTo>
                    <a:pt x="815" y="628"/>
                    <a:pt x="814" y="627"/>
                    <a:pt x="814" y="627"/>
                  </a:cubicBezTo>
                  <a:cubicBezTo>
                    <a:pt x="814" y="626"/>
                    <a:pt x="813" y="626"/>
                    <a:pt x="813" y="625"/>
                  </a:cubicBezTo>
                  <a:cubicBezTo>
                    <a:pt x="812" y="624"/>
                    <a:pt x="811" y="624"/>
                    <a:pt x="811" y="623"/>
                  </a:cubicBezTo>
                  <a:cubicBezTo>
                    <a:pt x="811" y="623"/>
                    <a:pt x="810" y="623"/>
                    <a:pt x="810" y="623"/>
                  </a:cubicBezTo>
                  <a:cubicBezTo>
                    <a:pt x="812" y="613"/>
                    <a:pt x="796" y="612"/>
                    <a:pt x="789" y="613"/>
                  </a:cubicBezTo>
                  <a:cubicBezTo>
                    <a:pt x="795" y="617"/>
                    <a:pt x="798" y="633"/>
                    <a:pt x="809" y="625"/>
                  </a:cubicBezTo>
                  <a:cubicBezTo>
                    <a:pt x="808" y="623"/>
                    <a:pt x="808" y="623"/>
                    <a:pt x="808" y="623"/>
                  </a:cubicBezTo>
                  <a:cubicBezTo>
                    <a:pt x="809" y="624"/>
                    <a:pt x="809" y="624"/>
                    <a:pt x="810" y="624"/>
                  </a:cubicBezTo>
                  <a:cubicBezTo>
                    <a:pt x="810" y="624"/>
                    <a:pt x="810" y="624"/>
                    <a:pt x="810" y="624"/>
                  </a:cubicBezTo>
                  <a:cubicBezTo>
                    <a:pt x="810" y="624"/>
                    <a:pt x="810" y="624"/>
                    <a:pt x="810" y="624"/>
                  </a:cubicBezTo>
                  <a:cubicBezTo>
                    <a:pt x="811" y="625"/>
                    <a:pt x="811" y="625"/>
                    <a:pt x="812" y="626"/>
                  </a:cubicBezTo>
                  <a:cubicBezTo>
                    <a:pt x="812" y="626"/>
                    <a:pt x="813" y="627"/>
                    <a:pt x="813" y="628"/>
                  </a:cubicBezTo>
                  <a:cubicBezTo>
                    <a:pt x="813" y="628"/>
                    <a:pt x="814" y="628"/>
                    <a:pt x="814" y="629"/>
                  </a:cubicBezTo>
                  <a:cubicBezTo>
                    <a:pt x="814" y="629"/>
                    <a:pt x="814" y="629"/>
                    <a:pt x="814" y="629"/>
                  </a:cubicBezTo>
                  <a:cubicBezTo>
                    <a:pt x="814" y="629"/>
                    <a:pt x="814" y="629"/>
                    <a:pt x="814" y="629"/>
                  </a:cubicBezTo>
                  <a:cubicBezTo>
                    <a:pt x="815" y="630"/>
                    <a:pt x="815" y="630"/>
                    <a:pt x="815" y="630"/>
                  </a:cubicBezTo>
                  <a:cubicBezTo>
                    <a:pt x="815" y="631"/>
                    <a:pt x="815" y="631"/>
                    <a:pt x="815" y="631"/>
                  </a:cubicBezTo>
                  <a:cubicBezTo>
                    <a:pt x="815" y="631"/>
                    <a:pt x="815" y="631"/>
                    <a:pt x="816" y="632"/>
                  </a:cubicBezTo>
                  <a:cubicBezTo>
                    <a:pt x="816" y="632"/>
                    <a:pt x="816" y="632"/>
                    <a:pt x="816" y="632"/>
                  </a:cubicBezTo>
                  <a:cubicBezTo>
                    <a:pt x="816" y="632"/>
                    <a:pt x="816" y="632"/>
                    <a:pt x="816" y="633"/>
                  </a:cubicBezTo>
                  <a:cubicBezTo>
                    <a:pt x="816" y="633"/>
                    <a:pt x="816" y="633"/>
                    <a:pt x="816" y="633"/>
                  </a:cubicBezTo>
                  <a:cubicBezTo>
                    <a:pt x="816" y="633"/>
                    <a:pt x="816" y="634"/>
                    <a:pt x="816" y="634"/>
                  </a:cubicBezTo>
                  <a:cubicBezTo>
                    <a:pt x="816" y="635"/>
                    <a:pt x="815" y="635"/>
                    <a:pt x="815" y="636"/>
                  </a:cubicBezTo>
                  <a:cubicBezTo>
                    <a:pt x="815" y="636"/>
                    <a:pt x="814" y="637"/>
                    <a:pt x="814" y="637"/>
                  </a:cubicBezTo>
                  <a:cubicBezTo>
                    <a:pt x="814" y="638"/>
                    <a:pt x="814" y="638"/>
                    <a:pt x="813" y="639"/>
                  </a:cubicBezTo>
                  <a:cubicBezTo>
                    <a:pt x="813" y="639"/>
                    <a:pt x="813" y="640"/>
                    <a:pt x="812" y="641"/>
                  </a:cubicBezTo>
                  <a:cubicBezTo>
                    <a:pt x="812" y="642"/>
                    <a:pt x="811" y="643"/>
                    <a:pt x="811" y="644"/>
                  </a:cubicBezTo>
                  <a:cubicBezTo>
                    <a:pt x="810" y="644"/>
                    <a:pt x="810" y="644"/>
                    <a:pt x="810" y="645"/>
                  </a:cubicBezTo>
                  <a:cubicBezTo>
                    <a:pt x="810" y="645"/>
                    <a:pt x="810" y="645"/>
                    <a:pt x="810" y="645"/>
                  </a:cubicBezTo>
                  <a:cubicBezTo>
                    <a:pt x="810" y="646"/>
                    <a:pt x="810" y="646"/>
                    <a:pt x="810" y="646"/>
                  </a:cubicBezTo>
                  <a:cubicBezTo>
                    <a:pt x="810" y="646"/>
                    <a:pt x="810" y="646"/>
                    <a:pt x="810" y="646"/>
                  </a:cubicBezTo>
                  <a:cubicBezTo>
                    <a:pt x="810" y="647"/>
                    <a:pt x="810" y="647"/>
                    <a:pt x="810" y="647"/>
                  </a:cubicBezTo>
                  <a:cubicBezTo>
                    <a:pt x="809" y="650"/>
                    <a:pt x="810" y="652"/>
                    <a:pt x="811" y="654"/>
                  </a:cubicBezTo>
                  <a:cubicBezTo>
                    <a:pt x="811" y="655"/>
                    <a:pt x="811" y="655"/>
                    <a:pt x="811" y="656"/>
                  </a:cubicBezTo>
                  <a:cubicBezTo>
                    <a:pt x="811" y="656"/>
                    <a:pt x="811" y="656"/>
                    <a:pt x="812" y="657"/>
                  </a:cubicBezTo>
                  <a:cubicBezTo>
                    <a:pt x="812" y="657"/>
                    <a:pt x="812" y="658"/>
                    <a:pt x="813" y="658"/>
                  </a:cubicBezTo>
                  <a:cubicBezTo>
                    <a:pt x="813" y="658"/>
                    <a:pt x="813" y="659"/>
                    <a:pt x="813" y="659"/>
                  </a:cubicBezTo>
                  <a:cubicBezTo>
                    <a:pt x="814" y="660"/>
                    <a:pt x="814" y="660"/>
                    <a:pt x="815" y="661"/>
                  </a:cubicBezTo>
                  <a:cubicBezTo>
                    <a:pt x="813" y="660"/>
                    <a:pt x="812" y="658"/>
                    <a:pt x="810" y="657"/>
                  </a:cubicBezTo>
                  <a:cubicBezTo>
                    <a:pt x="808" y="655"/>
                    <a:pt x="805" y="654"/>
                    <a:pt x="802" y="652"/>
                  </a:cubicBezTo>
                  <a:cubicBezTo>
                    <a:pt x="801" y="651"/>
                    <a:pt x="799" y="651"/>
                    <a:pt x="798" y="650"/>
                  </a:cubicBezTo>
                  <a:cubicBezTo>
                    <a:pt x="797" y="650"/>
                    <a:pt x="796" y="649"/>
                    <a:pt x="796" y="649"/>
                  </a:cubicBezTo>
                  <a:cubicBezTo>
                    <a:pt x="795" y="649"/>
                    <a:pt x="794" y="649"/>
                    <a:pt x="793" y="649"/>
                  </a:cubicBezTo>
                  <a:cubicBezTo>
                    <a:pt x="790" y="648"/>
                    <a:pt x="787" y="647"/>
                    <a:pt x="785" y="647"/>
                  </a:cubicBezTo>
                  <a:cubicBezTo>
                    <a:pt x="779" y="646"/>
                    <a:pt x="773" y="644"/>
                    <a:pt x="768" y="642"/>
                  </a:cubicBezTo>
                  <a:cubicBezTo>
                    <a:pt x="766" y="641"/>
                    <a:pt x="763" y="640"/>
                    <a:pt x="761" y="638"/>
                  </a:cubicBezTo>
                  <a:cubicBezTo>
                    <a:pt x="758" y="637"/>
                    <a:pt x="756" y="636"/>
                    <a:pt x="754" y="635"/>
                  </a:cubicBezTo>
                  <a:cubicBezTo>
                    <a:pt x="752" y="634"/>
                    <a:pt x="751" y="634"/>
                    <a:pt x="749" y="633"/>
                  </a:cubicBezTo>
                  <a:cubicBezTo>
                    <a:pt x="749" y="633"/>
                    <a:pt x="749" y="632"/>
                    <a:pt x="749" y="632"/>
                  </a:cubicBezTo>
                  <a:cubicBezTo>
                    <a:pt x="749" y="631"/>
                    <a:pt x="748" y="630"/>
                    <a:pt x="748" y="628"/>
                  </a:cubicBezTo>
                  <a:cubicBezTo>
                    <a:pt x="748" y="628"/>
                    <a:pt x="748" y="628"/>
                    <a:pt x="748" y="627"/>
                  </a:cubicBezTo>
                  <a:cubicBezTo>
                    <a:pt x="748" y="627"/>
                    <a:pt x="747" y="627"/>
                    <a:pt x="747" y="626"/>
                  </a:cubicBezTo>
                  <a:cubicBezTo>
                    <a:pt x="747" y="626"/>
                    <a:pt x="747" y="625"/>
                    <a:pt x="747" y="624"/>
                  </a:cubicBezTo>
                  <a:cubicBezTo>
                    <a:pt x="747" y="623"/>
                    <a:pt x="747" y="623"/>
                    <a:pt x="747" y="622"/>
                  </a:cubicBezTo>
                  <a:cubicBezTo>
                    <a:pt x="747" y="622"/>
                    <a:pt x="747" y="621"/>
                    <a:pt x="747" y="621"/>
                  </a:cubicBezTo>
                  <a:cubicBezTo>
                    <a:pt x="747" y="621"/>
                    <a:pt x="747" y="621"/>
                    <a:pt x="747" y="620"/>
                  </a:cubicBezTo>
                  <a:cubicBezTo>
                    <a:pt x="747" y="620"/>
                    <a:pt x="747" y="620"/>
                    <a:pt x="747" y="620"/>
                  </a:cubicBezTo>
                  <a:cubicBezTo>
                    <a:pt x="747" y="620"/>
                    <a:pt x="747" y="619"/>
                    <a:pt x="747" y="619"/>
                  </a:cubicBezTo>
                  <a:cubicBezTo>
                    <a:pt x="748" y="617"/>
                    <a:pt x="749" y="616"/>
                    <a:pt x="750" y="614"/>
                  </a:cubicBezTo>
                  <a:cubicBezTo>
                    <a:pt x="750" y="613"/>
                    <a:pt x="751" y="612"/>
                    <a:pt x="751" y="610"/>
                  </a:cubicBezTo>
                  <a:cubicBezTo>
                    <a:pt x="751" y="610"/>
                    <a:pt x="751" y="609"/>
                    <a:pt x="751" y="608"/>
                  </a:cubicBezTo>
                  <a:cubicBezTo>
                    <a:pt x="751" y="608"/>
                    <a:pt x="751" y="608"/>
                    <a:pt x="751" y="608"/>
                  </a:cubicBezTo>
                  <a:cubicBezTo>
                    <a:pt x="751" y="608"/>
                    <a:pt x="751" y="608"/>
                    <a:pt x="751" y="608"/>
                  </a:cubicBezTo>
                  <a:cubicBezTo>
                    <a:pt x="751" y="607"/>
                    <a:pt x="751" y="607"/>
                    <a:pt x="751" y="607"/>
                  </a:cubicBezTo>
                  <a:cubicBezTo>
                    <a:pt x="751" y="607"/>
                    <a:pt x="751" y="607"/>
                    <a:pt x="751" y="607"/>
                  </a:cubicBezTo>
                  <a:cubicBezTo>
                    <a:pt x="751" y="604"/>
                    <a:pt x="750" y="602"/>
                    <a:pt x="748" y="600"/>
                  </a:cubicBezTo>
                  <a:cubicBezTo>
                    <a:pt x="748" y="599"/>
                    <a:pt x="748" y="599"/>
                    <a:pt x="748" y="599"/>
                  </a:cubicBezTo>
                  <a:cubicBezTo>
                    <a:pt x="748" y="598"/>
                    <a:pt x="748" y="598"/>
                    <a:pt x="748" y="598"/>
                  </a:cubicBezTo>
                  <a:cubicBezTo>
                    <a:pt x="748" y="598"/>
                    <a:pt x="748" y="598"/>
                    <a:pt x="748" y="598"/>
                  </a:cubicBezTo>
                  <a:cubicBezTo>
                    <a:pt x="748" y="597"/>
                    <a:pt x="748" y="597"/>
                    <a:pt x="748" y="597"/>
                  </a:cubicBezTo>
                  <a:cubicBezTo>
                    <a:pt x="748" y="597"/>
                    <a:pt x="748" y="596"/>
                    <a:pt x="748" y="595"/>
                  </a:cubicBezTo>
                  <a:cubicBezTo>
                    <a:pt x="748" y="595"/>
                    <a:pt x="748" y="594"/>
                    <a:pt x="748" y="593"/>
                  </a:cubicBezTo>
                  <a:cubicBezTo>
                    <a:pt x="748" y="593"/>
                    <a:pt x="748" y="592"/>
                    <a:pt x="749" y="591"/>
                  </a:cubicBezTo>
                  <a:cubicBezTo>
                    <a:pt x="749" y="591"/>
                    <a:pt x="749" y="590"/>
                    <a:pt x="749" y="589"/>
                  </a:cubicBezTo>
                  <a:cubicBezTo>
                    <a:pt x="749" y="589"/>
                    <a:pt x="749" y="588"/>
                    <a:pt x="749" y="587"/>
                  </a:cubicBezTo>
                  <a:cubicBezTo>
                    <a:pt x="757" y="581"/>
                    <a:pt x="761" y="573"/>
                    <a:pt x="758" y="564"/>
                  </a:cubicBezTo>
                  <a:cubicBezTo>
                    <a:pt x="751" y="571"/>
                    <a:pt x="745" y="578"/>
                    <a:pt x="747" y="588"/>
                  </a:cubicBezTo>
                  <a:cubicBezTo>
                    <a:pt x="747" y="588"/>
                    <a:pt x="747" y="588"/>
                    <a:pt x="747" y="588"/>
                  </a:cubicBezTo>
                  <a:cubicBezTo>
                    <a:pt x="747" y="589"/>
                    <a:pt x="747" y="589"/>
                    <a:pt x="747" y="589"/>
                  </a:cubicBezTo>
                  <a:cubicBezTo>
                    <a:pt x="747" y="589"/>
                    <a:pt x="747" y="590"/>
                    <a:pt x="747" y="591"/>
                  </a:cubicBezTo>
                  <a:cubicBezTo>
                    <a:pt x="747" y="592"/>
                    <a:pt x="746" y="592"/>
                    <a:pt x="746" y="593"/>
                  </a:cubicBezTo>
                  <a:cubicBezTo>
                    <a:pt x="746" y="594"/>
                    <a:pt x="746" y="595"/>
                    <a:pt x="746" y="595"/>
                  </a:cubicBezTo>
                  <a:cubicBezTo>
                    <a:pt x="746" y="595"/>
                    <a:pt x="746" y="596"/>
                    <a:pt x="746" y="596"/>
                  </a:cubicBezTo>
                  <a:cubicBezTo>
                    <a:pt x="746" y="595"/>
                    <a:pt x="745" y="595"/>
                    <a:pt x="745" y="594"/>
                  </a:cubicBezTo>
                  <a:cubicBezTo>
                    <a:pt x="744" y="592"/>
                    <a:pt x="743" y="590"/>
                    <a:pt x="742" y="588"/>
                  </a:cubicBezTo>
                  <a:cubicBezTo>
                    <a:pt x="740" y="584"/>
                    <a:pt x="739" y="580"/>
                    <a:pt x="738" y="577"/>
                  </a:cubicBezTo>
                  <a:cubicBezTo>
                    <a:pt x="738" y="577"/>
                    <a:pt x="737" y="576"/>
                    <a:pt x="737" y="576"/>
                  </a:cubicBezTo>
                  <a:cubicBezTo>
                    <a:pt x="737" y="576"/>
                    <a:pt x="737" y="575"/>
                    <a:pt x="737" y="575"/>
                  </a:cubicBezTo>
                  <a:cubicBezTo>
                    <a:pt x="736" y="574"/>
                    <a:pt x="736" y="573"/>
                    <a:pt x="736" y="573"/>
                  </a:cubicBezTo>
                  <a:cubicBezTo>
                    <a:pt x="735" y="572"/>
                    <a:pt x="734" y="570"/>
                    <a:pt x="734" y="570"/>
                  </a:cubicBezTo>
                  <a:cubicBezTo>
                    <a:pt x="734" y="569"/>
                    <a:pt x="734" y="569"/>
                    <a:pt x="733" y="568"/>
                  </a:cubicBezTo>
                  <a:cubicBezTo>
                    <a:pt x="733" y="568"/>
                    <a:pt x="733" y="568"/>
                    <a:pt x="734" y="568"/>
                  </a:cubicBezTo>
                  <a:cubicBezTo>
                    <a:pt x="734" y="568"/>
                    <a:pt x="734" y="568"/>
                    <a:pt x="734" y="568"/>
                  </a:cubicBezTo>
                  <a:cubicBezTo>
                    <a:pt x="734" y="568"/>
                    <a:pt x="734" y="568"/>
                    <a:pt x="734" y="568"/>
                  </a:cubicBezTo>
                  <a:cubicBezTo>
                    <a:pt x="734" y="568"/>
                    <a:pt x="734" y="568"/>
                    <a:pt x="734" y="568"/>
                  </a:cubicBezTo>
                  <a:cubicBezTo>
                    <a:pt x="734" y="568"/>
                    <a:pt x="734" y="568"/>
                    <a:pt x="734" y="568"/>
                  </a:cubicBezTo>
                  <a:cubicBezTo>
                    <a:pt x="734" y="568"/>
                    <a:pt x="734" y="568"/>
                    <a:pt x="734" y="568"/>
                  </a:cubicBezTo>
                  <a:cubicBezTo>
                    <a:pt x="734" y="568"/>
                    <a:pt x="734" y="568"/>
                    <a:pt x="734" y="568"/>
                  </a:cubicBezTo>
                  <a:cubicBezTo>
                    <a:pt x="734" y="569"/>
                    <a:pt x="734" y="569"/>
                    <a:pt x="734" y="569"/>
                  </a:cubicBezTo>
                  <a:cubicBezTo>
                    <a:pt x="734" y="569"/>
                    <a:pt x="734" y="569"/>
                    <a:pt x="734" y="568"/>
                  </a:cubicBezTo>
                  <a:cubicBezTo>
                    <a:pt x="734" y="568"/>
                    <a:pt x="734" y="568"/>
                    <a:pt x="734" y="568"/>
                  </a:cubicBezTo>
                  <a:cubicBezTo>
                    <a:pt x="734" y="568"/>
                    <a:pt x="734" y="568"/>
                    <a:pt x="734" y="568"/>
                  </a:cubicBezTo>
                  <a:cubicBezTo>
                    <a:pt x="734" y="568"/>
                    <a:pt x="733" y="568"/>
                    <a:pt x="733" y="568"/>
                  </a:cubicBezTo>
                  <a:cubicBezTo>
                    <a:pt x="733" y="568"/>
                    <a:pt x="733" y="568"/>
                    <a:pt x="733" y="568"/>
                  </a:cubicBezTo>
                  <a:cubicBezTo>
                    <a:pt x="733" y="568"/>
                    <a:pt x="733" y="568"/>
                    <a:pt x="733" y="568"/>
                  </a:cubicBezTo>
                  <a:cubicBezTo>
                    <a:pt x="733" y="568"/>
                    <a:pt x="733" y="568"/>
                    <a:pt x="733" y="568"/>
                  </a:cubicBezTo>
                  <a:cubicBezTo>
                    <a:pt x="733" y="568"/>
                    <a:pt x="733" y="568"/>
                    <a:pt x="733" y="568"/>
                  </a:cubicBezTo>
                  <a:cubicBezTo>
                    <a:pt x="733" y="569"/>
                    <a:pt x="733" y="569"/>
                    <a:pt x="733" y="570"/>
                  </a:cubicBezTo>
                  <a:cubicBezTo>
                    <a:pt x="733" y="571"/>
                    <a:pt x="734" y="572"/>
                    <a:pt x="734" y="573"/>
                  </a:cubicBezTo>
                  <a:cubicBezTo>
                    <a:pt x="734" y="574"/>
                    <a:pt x="734" y="575"/>
                    <a:pt x="735" y="576"/>
                  </a:cubicBezTo>
                  <a:cubicBezTo>
                    <a:pt x="735" y="576"/>
                    <a:pt x="735" y="576"/>
                    <a:pt x="735" y="577"/>
                  </a:cubicBezTo>
                  <a:cubicBezTo>
                    <a:pt x="735" y="577"/>
                    <a:pt x="735" y="578"/>
                    <a:pt x="735" y="578"/>
                  </a:cubicBezTo>
                  <a:cubicBezTo>
                    <a:pt x="736" y="579"/>
                    <a:pt x="736" y="580"/>
                    <a:pt x="737" y="582"/>
                  </a:cubicBezTo>
                  <a:cubicBezTo>
                    <a:pt x="737" y="581"/>
                    <a:pt x="737" y="581"/>
                    <a:pt x="737" y="581"/>
                  </a:cubicBezTo>
                  <a:cubicBezTo>
                    <a:pt x="736" y="581"/>
                    <a:pt x="736" y="581"/>
                    <a:pt x="736" y="580"/>
                  </a:cubicBezTo>
                  <a:cubicBezTo>
                    <a:pt x="735" y="580"/>
                    <a:pt x="735" y="580"/>
                    <a:pt x="735" y="580"/>
                  </a:cubicBezTo>
                  <a:cubicBezTo>
                    <a:pt x="734" y="579"/>
                    <a:pt x="734" y="579"/>
                    <a:pt x="734" y="579"/>
                  </a:cubicBezTo>
                  <a:cubicBezTo>
                    <a:pt x="733" y="578"/>
                    <a:pt x="732" y="578"/>
                    <a:pt x="732" y="577"/>
                  </a:cubicBezTo>
                  <a:cubicBezTo>
                    <a:pt x="731" y="577"/>
                    <a:pt x="730" y="576"/>
                    <a:pt x="729" y="576"/>
                  </a:cubicBezTo>
                  <a:cubicBezTo>
                    <a:pt x="729" y="576"/>
                    <a:pt x="729" y="575"/>
                    <a:pt x="728" y="575"/>
                  </a:cubicBezTo>
                  <a:cubicBezTo>
                    <a:pt x="731" y="563"/>
                    <a:pt x="707" y="567"/>
                    <a:pt x="702" y="565"/>
                  </a:cubicBezTo>
                  <a:cubicBezTo>
                    <a:pt x="706" y="574"/>
                    <a:pt x="719" y="588"/>
                    <a:pt x="727" y="577"/>
                  </a:cubicBezTo>
                  <a:cubicBezTo>
                    <a:pt x="727" y="576"/>
                    <a:pt x="726" y="576"/>
                    <a:pt x="726" y="576"/>
                  </a:cubicBezTo>
                  <a:cubicBezTo>
                    <a:pt x="726" y="576"/>
                    <a:pt x="726" y="576"/>
                    <a:pt x="726" y="576"/>
                  </a:cubicBezTo>
                  <a:cubicBezTo>
                    <a:pt x="727" y="576"/>
                    <a:pt x="728" y="577"/>
                    <a:pt x="728" y="577"/>
                  </a:cubicBezTo>
                  <a:cubicBezTo>
                    <a:pt x="729" y="577"/>
                    <a:pt x="730" y="578"/>
                    <a:pt x="731" y="578"/>
                  </a:cubicBezTo>
                  <a:cubicBezTo>
                    <a:pt x="731" y="579"/>
                    <a:pt x="732" y="579"/>
                    <a:pt x="733" y="580"/>
                  </a:cubicBezTo>
                  <a:cubicBezTo>
                    <a:pt x="733" y="580"/>
                    <a:pt x="733" y="581"/>
                    <a:pt x="734" y="581"/>
                  </a:cubicBezTo>
                  <a:cubicBezTo>
                    <a:pt x="734" y="581"/>
                    <a:pt x="734" y="581"/>
                    <a:pt x="735" y="582"/>
                  </a:cubicBezTo>
                  <a:cubicBezTo>
                    <a:pt x="735" y="582"/>
                    <a:pt x="735" y="582"/>
                    <a:pt x="736" y="582"/>
                  </a:cubicBezTo>
                  <a:cubicBezTo>
                    <a:pt x="736" y="583"/>
                    <a:pt x="736" y="583"/>
                    <a:pt x="736" y="583"/>
                  </a:cubicBezTo>
                  <a:cubicBezTo>
                    <a:pt x="736" y="583"/>
                    <a:pt x="736" y="583"/>
                    <a:pt x="737" y="583"/>
                  </a:cubicBezTo>
                  <a:cubicBezTo>
                    <a:pt x="737" y="584"/>
                    <a:pt x="737" y="584"/>
                    <a:pt x="737" y="584"/>
                  </a:cubicBezTo>
                  <a:cubicBezTo>
                    <a:pt x="737" y="584"/>
                    <a:pt x="737" y="584"/>
                    <a:pt x="738" y="584"/>
                  </a:cubicBezTo>
                  <a:cubicBezTo>
                    <a:pt x="738" y="584"/>
                    <a:pt x="738" y="585"/>
                    <a:pt x="738" y="585"/>
                  </a:cubicBezTo>
                  <a:cubicBezTo>
                    <a:pt x="739" y="586"/>
                    <a:pt x="739" y="588"/>
                    <a:pt x="740" y="589"/>
                  </a:cubicBezTo>
                  <a:cubicBezTo>
                    <a:pt x="741" y="591"/>
                    <a:pt x="742" y="593"/>
                    <a:pt x="743" y="595"/>
                  </a:cubicBezTo>
                  <a:cubicBezTo>
                    <a:pt x="744" y="597"/>
                    <a:pt x="745" y="599"/>
                    <a:pt x="746" y="601"/>
                  </a:cubicBezTo>
                  <a:cubicBezTo>
                    <a:pt x="748" y="603"/>
                    <a:pt x="748" y="605"/>
                    <a:pt x="749" y="607"/>
                  </a:cubicBezTo>
                  <a:cubicBezTo>
                    <a:pt x="749" y="607"/>
                    <a:pt x="749" y="607"/>
                    <a:pt x="749" y="607"/>
                  </a:cubicBezTo>
                  <a:cubicBezTo>
                    <a:pt x="749" y="608"/>
                    <a:pt x="749" y="608"/>
                    <a:pt x="749" y="608"/>
                  </a:cubicBezTo>
                  <a:cubicBezTo>
                    <a:pt x="749" y="608"/>
                    <a:pt x="749" y="608"/>
                    <a:pt x="749" y="608"/>
                  </a:cubicBezTo>
                  <a:cubicBezTo>
                    <a:pt x="749" y="608"/>
                    <a:pt x="749" y="608"/>
                    <a:pt x="749" y="608"/>
                  </a:cubicBezTo>
                  <a:cubicBezTo>
                    <a:pt x="749" y="609"/>
                    <a:pt x="749" y="609"/>
                    <a:pt x="749" y="610"/>
                  </a:cubicBezTo>
                  <a:cubicBezTo>
                    <a:pt x="748" y="611"/>
                    <a:pt x="748" y="612"/>
                    <a:pt x="748" y="613"/>
                  </a:cubicBezTo>
                  <a:cubicBezTo>
                    <a:pt x="747" y="615"/>
                    <a:pt x="746" y="616"/>
                    <a:pt x="745" y="618"/>
                  </a:cubicBezTo>
                  <a:cubicBezTo>
                    <a:pt x="745" y="619"/>
                    <a:pt x="745" y="619"/>
                    <a:pt x="745" y="619"/>
                  </a:cubicBezTo>
                  <a:cubicBezTo>
                    <a:pt x="745" y="619"/>
                    <a:pt x="745" y="620"/>
                    <a:pt x="745" y="620"/>
                  </a:cubicBezTo>
                  <a:cubicBezTo>
                    <a:pt x="745" y="620"/>
                    <a:pt x="745" y="620"/>
                    <a:pt x="745" y="621"/>
                  </a:cubicBezTo>
                  <a:cubicBezTo>
                    <a:pt x="745" y="621"/>
                    <a:pt x="745" y="621"/>
                    <a:pt x="745" y="622"/>
                  </a:cubicBezTo>
                  <a:cubicBezTo>
                    <a:pt x="744" y="623"/>
                    <a:pt x="744" y="624"/>
                    <a:pt x="745" y="624"/>
                  </a:cubicBezTo>
                  <a:cubicBezTo>
                    <a:pt x="745" y="625"/>
                    <a:pt x="745" y="625"/>
                    <a:pt x="745" y="626"/>
                  </a:cubicBezTo>
                  <a:cubicBezTo>
                    <a:pt x="745" y="626"/>
                    <a:pt x="745" y="627"/>
                    <a:pt x="745" y="627"/>
                  </a:cubicBezTo>
                  <a:cubicBezTo>
                    <a:pt x="745" y="627"/>
                    <a:pt x="745" y="628"/>
                    <a:pt x="746" y="628"/>
                  </a:cubicBezTo>
                  <a:cubicBezTo>
                    <a:pt x="746" y="628"/>
                    <a:pt x="746" y="629"/>
                    <a:pt x="746" y="629"/>
                  </a:cubicBezTo>
                  <a:cubicBezTo>
                    <a:pt x="747" y="630"/>
                    <a:pt x="748" y="631"/>
                    <a:pt x="748" y="632"/>
                  </a:cubicBezTo>
                  <a:cubicBezTo>
                    <a:pt x="748" y="632"/>
                    <a:pt x="748" y="633"/>
                    <a:pt x="748" y="633"/>
                  </a:cubicBezTo>
                  <a:cubicBezTo>
                    <a:pt x="748" y="632"/>
                    <a:pt x="747" y="632"/>
                    <a:pt x="746" y="632"/>
                  </a:cubicBezTo>
                  <a:cubicBezTo>
                    <a:pt x="746" y="632"/>
                    <a:pt x="745" y="632"/>
                    <a:pt x="744" y="631"/>
                  </a:cubicBezTo>
                  <a:cubicBezTo>
                    <a:pt x="744" y="631"/>
                    <a:pt x="744" y="631"/>
                    <a:pt x="744" y="631"/>
                  </a:cubicBezTo>
                  <a:cubicBezTo>
                    <a:pt x="744" y="631"/>
                    <a:pt x="744" y="631"/>
                    <a:pt x="744" y="631"/>
                  </a:cubicBezTo>
                  <a:cubicBezTo>
                    <a:pt x="744" y="631"/>
                    <a:pt x="744" y="631"/>
                    <a:pt x="744" y="631"/>
                  </a:cubicBezTo>
                  <a:cubicBezTo>
                    <a:pt x="744" y="631"/>
                    <a:pt x="744" y="631"/>
                    <a:pt x="744" y="631"/>
                  </a:cubicBezTo>
                  <a:cubicBezTo>
                    <a:pt x="743" y="631"/>
                    <a:pt x="743" y="631"/>
                    <a:pt x="743" y="631"/>
                  </a:cubicBezTo>
                  <a:cubicBezTo>
                    <a:pt x="743" y="631"/>
                    <a:pt x="743" y="631"/>
                    <a:pt x="743" y="631"/>
                  </a:cubicBezTo>
                  <a:cubicBezTo>
                    <a:pt x="742" y="631"/>
                    <a:pt x="742" y="631"/>
                    <a:pt x="742" y="631"/>
                  </a:cubicBezTo>
                  <a:cubicBezTo>
                    <a:pt x="741" y="631"/>
                    <a:pt x="741" y="631"/>
                    <a:pt x="741" y="631"/>
                  </a:cubicBezTo>
                  <a:cubicBezTo>
                    <a:pt x="740" y="631"/>
                    <a:pt x="739" y="631"/>
                    <a:pt x="739" y="631"/>
                  </a:cubicBezTo>
                  <a:cubicBezTo>
                    <a:pt x="738" y="631"/>
                    <a:pt x="737" y="631"/>
                    <a:pt x="735" y="631"/>
                  </a:cubicBezTo>
                  <a:cubicBezTo>
                    <a:pt x="734" y="631"/>
                    <a:pt x="733" y="631"/>
                    <a:pt x="732" y="631"/>
                  </a:cubicBezTo>
                  <a:cubicBezTo>
                    <a:pt x="730" y="632"/>
                    <a:pt x="728" y="632"/>
                    <a:pt x="727" y="632"/>
                  </a:cubicBezTo>
                  <a:cubicBezTo>
                    <a:pt x="723" y="633"/>
                    <a:pt x="720" y="633"/>
                    <a:pt x="717" y="633"/>
                  </a:cubicBezTo>
                  <a:cubicBezTo>
                    <a:pt x="716" y="633"/>
                    <a:pt x="715" y="633"/>
                    <a:pt x="714" y="633"/>
                  </a:cubicBezTo>
                  <a:cubicBezTo>
                    <a:pt x="713" y="633"/>
                    <a:pt x="712" y="633"/>
                    <a:pt x="711" y="633"/>
                  </a:cubicBezTo>
                  <a:cubicBezTo>
                    <a:pt x="710" y="633"/>
                    <a:pt x="709" y="632"/>
                    <a:pt x="709" y="632"/>
                  </a:cubicBezTo>
                  <a:cubicBezTo>
                    <a:pt x="709" y="632"/>
                    <a:pt x="710" y="633"/>
                    <a:pt x="711" y="633"/>
                  </a:cubicBezTo>
                  <a:cubicBezTo>
                    <a:pt x="712" y="633"/>
                    <a:pt x="713" y="634"/>
                    <a:pt x="714" y="634"/>
                  </a:cubicBezTo>
                  <a:cubicBezTo>
                    <a:pt x="715" y="634"/>
                    <a:pt x="716" y="634"/>
                    <a:pt x="717" y="634"/>
                  </a:cubicBezTo>
                  <a:cubicBezTo>
                    <a:pt x="718" y="634"/>
                    <a:pt x="719" y="635"/>
                    <a:pt x="721" y="635"/>
                  </a:cubicBezTo>
                  <a:cubicBezTo>
                    <a:pt x="720" y="635"/>
                    <a:pt x="719" y="635"/>
                    <a:pt x="719" y="635"/>
                  </a:cubicBezTo>
                  <a:cubicBezTo>
                    <a:pt x="718" y="636"/>
                    <a:pt x="717" y="636"/>
                    <a:pt x="716" y="637"/>
                  </a:cubicBezTo>
                  <a:cubicBezTo>
                    <a:pt x="715" y="638"/>
                    <a:pt x="714" y="638"/>
                    <a:pt x="713" y="639"/>
                  </a:cubicBezTo>
                  <a:cubicBezTo>
                    <a:pt x="712" y="639"/>
                    <a:pt x="712" y="640"/>
                    <a:pt x="711" y="640"/>
                  </a:cubicBezTo>
                  <a:cubicBezTo>
                    <a:pt x="697" y="639"/>
                    <a:pt x="699" y="650"/>
                    <a:pt x="689" y="655"/>
                  </a:cubicBezTo>
                  <a:cubicBezTo>
                    <a:pt x="702" y="658"/>
                    <a:pt x="713" y="658"/>
                    <a:pt x="711" y="642"/>
                  </a:cubicBezTo>
                  <a:cubicBezTo>
                    <a:pt x="711" y="642"/>
                    <a:pt x="711" y="642"/>
                    <a:pt x="711" y="642"/>
                  </a:cubicBezTo>
                  <a:cubicBezTo>
                    <a:pt x="712" y="642"/>
                    <a:pt x="713" y="641"/>
                    <a:pt x="714" y="640"/>
                  </a:cubicBezTo>
                  <a:cubicBezTo>
                    <a:pt x="715" y="640"/>
                    <a:pt x="716" y="639"/>
                    <a:pt x="717" y="639"/>
                  </a:cubicBezTo>
                  <a:cubicBezTo>
                    <a:pt x="718" y="638"/>
                    <a:pt x="719" y="638"/>
                    <a:pt x="720" y="637"/>
                  </a:cubicBezTo>
                  <a:cubicBezTo>
                    <a:pt x="721" y="637"/>
                    <a:pt x="722" y="636"/>
                    <a:pt x="723" y="636"/>
                  </a:cubicBezTo>
                  <a:cubicBezTo>
                    <a:pt x="723" y="636"/>
                    <a:pt x="724" y="636"/>
                    <a:pt x="724" y="635"/>
                  </a:cubicBezTo>
                  <a:cubicBezTo>
                    <a:pt x="724" y="635"/>
                    <a:pt x="725" y="635"/>
                    <a:pt x="725" y="635"/>
                  </a:cubicBezTo>
                  <a:cubicBezTo>
                    <a:pt x="726" y="635"/>
                    <a:pt x="726" y="635"/>
                    <a:pt x="726" y="635"/>
                  </a:cubicBezTo>
                  <a:cubicBezTo>
                    <a:pt x="726" y="635"/>
                    <a:pt x="727" y="635"/>
                    <a:pt x="727" y="635"/>
                  </a:cubicBezTo>
                  <a:cubicBezTo>
                    <a:pt x="729" y="635"/>
                    <a:pt x="731" y="635"/>
                    <a:pt x="733" y="635"/>
                  </a:cubicBezTo>
                  <a:cubicBezTo>
                    <a:pt x="734" y="635"/>
                    <a:pt x="735" y="635"/>
                    <a:pt x="736" y="634"/>
                  </a:cubicBezTo>
                  <a:cubicBezTo>
                    <a:pt x="737" y="634"/>
                    <a:pt x="738" y="634"/>
                    <a:pt x="739" y="634"/>
                  </a:cubicBezTo>
                  <a:cubicBezTo>
                    <a:pt x="739" y="634"/>
                    <a:pt x="740" y="634"/>
                    <a:pt x="741" y="634"/>
                  </a:cubicBezTo>
                  <a:cubicBezTo>
                    <a:pt x="741" y="634"/>
                    <a:pt x="741" y="634"/>
                    <a:pt x="741" y="634"/>
                  </a:cubicBezTo>
                  <a:cubicBezTo>
                    <a:pt x="742" y="634"/>
                    <a:pt x="742" y="634"/>
                    <a:pt x="742" y="634"/>
                  </a:cubicBezTo>
                  <a:cubicBezTo>
                    <a:pt x="742" y="634"/>
                    <a:pt x="743" y="634"/>
                    <a:pt x="743" y="635"/>
                  </a:cubicBezTo>
                  <a:cubicBezTo>
                    <a:pt x="743" y="635"/>
                    <a:pt x="743" y="635"/>
                    <a:pt x="743" y="635"/>
                  </a:cubicBezTo>
                  <a:cubicBezTo>
                    <a:pt x="743" y="635"/>
                    <a:pt x="743" y="635"/>
                    <a:pt x="743" y="635"/>
                  </a:cubicBezTo>
                  <a:cubicBezTo>
                    <a:pt x="743" y="635"/>
                    <a:pt x="743" y="635"/>
                    <a:pt x="743" y="635"/>
                  </a:cubicBezTo>
                  <a:cubicBezTo>
                    <a:pt x="743" y="635"/>
                    <a:pt x="743" y="635"/>
                    <a:pt x="743" y="635"/>
                  </a:cubicBezTo>
                  <a:cubicBezTo>
                    <a:pt x="744" y="635"/>
                    <a:pt x="744" y="635"/>
                    <a:pt x="744" y="635"/>
                  </a:cubicBezTo>
                  <a:cubicBezTo>
                    <a:pt x="744" y="635"/>
                    <a:pt x="745" y="635"/>
                    <a:pt x="745" y="635"/>
                  </a:cubicBezTo>
                  <a:cubicBezTo>
                    <a:pt x="748" y="636"/>
                    <a:pt x="750" y="637"/>
                    <a:pt x="752" y="638"/>
                  </a:cubicBezTo>
                  <a:cubicBezTo>
                    <a:pt x="754" y="639"/>
                    <a:pt x="757" y="640"/>
                    <a:pt x="759" y="641"/>
                  </a:cubicBezTo>
                  <a:cubicBezTo>
                    <a:pt x="762" y="643"/>
                    <a:pt x="764" y="644"/>
                    <a:pt x="767" y="645"/>
                  </a:cubicBezTo>
                  <a:cubicBezTo>
                    <a:pt x="770" y="646"/>
                    <a:pt x="773" y="647"/>
                    <a:pt x="776" y="648"/>
                  </a:cubicBezTo>
                  <a:cubicBezTo>
                    <a:pt x="776" y="648"/>
                    <a:pt x="776" y="648"/>
                    <a:pt x="776" y="648"/>
                  </a:cubicBezTo>
                  <a:cubicBezTo>
                    <a:pt x="776" y="648"/>
                    <a:pt x="775" y="648"/>
                    <a:pt x="775" y="649"/>
                  </a:cubicBezTo>
                  <a:cubicBezTo>
                    <a:pt x="774" y="649"/>
                    <a:pt x="774" y="649"/>
                    <a:pt x="774" y="649"/>
                  </a:cubicBezTo>
                  <a:cubicBezTo>
                    <a:pt x="773" y="650"/>
                    <a:pt x="773" y="650"/>
                    <a:pt x="773" y="650"/>
                  </a:cubicBezTo>
                  <a:cubicBezTo>
                    <a:pt x="773" y="650"/>
                    <a:pt x="773" y="650"/>
                    <a:pt x="772" y="651"/>
                  </a:cubicBezTo>
                  <a:cubicBezTo>
                    <a:pt x="772" y="651"/>
                    <a:pt x="771" y="652"/>
                    <a:pt x="770" y="653"/>
                  </a:cubicBezTo>
                  <a:cubicBezTo>
                    <a:pt x="769" y="654"/>
                    <a:pt x="768" y="656"/>
                    <a:pt x="768" y="657"/>
                  </a:cubicBezTo>
                  <a:cubicBezTo>
                    <a:pt x="766" y="659"/>
                    <a:pt x="764" y="661"/>
                    <a:pt x="762" y="663"/>
                  </a:cubicBezTo>
                  <a:cubicBezTo>
                    <a:pt x="761" y="665"/>
                    <a:pt x="760" y="666"/>
                    <a:pt x="759" y="667"/>
                  </a:cubicBezTo>
                  <a:cubicBezTo>
                    <a:pt x="758" y="668"/>
                    <a:pt x="757" y="669"/>
                    <a:pt x="756" y="669"/>
                  </a:cubicBezTo>
                  <a:cubicBezTo>
                    <a:pt x="755" y="670"/>
                    <a:pt x="754" y="671"/>
                    <a:pt x="753" y="672"/>
                  </a:cubicBezTo>
                  <a:cubicBezTo>
                    <a:pt x="753" y="672"/>
                    <a:pt x="753" y="672"/>
                    <a:pt x="753" y="672"/>
                  </a:cubicBezTo>
                  <a:cubicBezTo>
                    <a:pt x="753" y="672"/>
                    <a:pt x="752" y="672"/>
                    <a:pt x="752" y="672"/>
                  </a:cubicBezTo>
                  <a:cubicBezTo>
                    <a:pt x="751" y="672"/>
                    <a:pt x="751" y="672"/>
                    <a:pt x="751" y="671"/>
                  </a:cubicBezTo>
                  <a:cubicBezTo>
                    <a:pt x="751" y="671"/>
                    <a:pt x="751" y="671"/>
                    <a:pt x="751" y="671"/>
                  </a:cubicBezTo>
                  <a:cubicBezTo>
                    <a:pt x="750" y="672"/>
                    <a:pt x="750" y="672"/>
                    <a:pt x="750" y="672"/>
                  </a:cubicBezTo>
                  <a:cubicBezTo>
                    <a:pt x="749" y="672"/>
                    <a:pt x="749" y="672"/>
                    <a:pt x="748" y="672"/>
                  </a:cubicBezTo>
                  <a:cubicBezTo>
                    <a:pt x="747" y="672"/>
                    <a:pt x="747" y="672"/>
                    <a:pt x="746" y="672"/>
                  </a:cubicBezTo>
                  <a:cubicBezTo>
                    <a:pt x="745" y="672"/>
                    <a:pt x="744" y="672"/>
                    <a:pt x="743" y="672"/>
                  </a:cubicBezTo>
                  <a:cubicBezTo>
                    <a:pt x="743" y="672"/>
                    <a:pt x="742" y="672"/>
                    <a:pt x="741" y="672"/>
                  </a:cubicBezTo>
                  <a:cubicBezTo>
                    <a:pt x="740" y="670"/>
                    <a:pt x="739" y="669"/>
                    <a:pt x="738" y="669"/>
                  </a:cubicBezTo>
                  <a:cubicBezTo>
                    <a:pt x="740" y="664"/>
                    <a:pt x="738" y="657"/>
                    <a:pt x="735" y="650"/>
                  </a:cubicBezTo>
                  <a:cubicBezTo>
                    <a:pt x="725" y="657"/>
                    <a:pt x="710" y="664"/>
                    <a:pt x="717" y="678"/>
                  </a:cubicBezTo>
                  <a:cubicBezTo>
                    <a:pt x="716" y="679"/>
                    <a:pt x="716" y="679"/>
                    <a:pt x="716" y="679"/>
                  </a:cubicBezTo>
                  <a:cubicBezTo>
                    <a:pt x="716" y="679"/>
                    <a:pt x="716" y="679"/>
                    <a:pt x="716" y="679"/>
                  </a:cubicBezTo>
                  <a:cubicBezTo>
                    <a:pt x="715" y="680"/>
                    <a:pt x="715" y="681"/>
                    <a:pt x="714" y="682"/>
                  </a:cubicBezTo>
                  <a:cubicBezTo>
                    <a:pt x="714" y="683"/>
                    <a:pt x="713" y="684"/>
                    <a:pt x="712" y="685"/>
                  </a:cubicBezTo>
                  <a:cubicBezTo>
                    <a:pt x="712" y="686"/>
                    <a:pt x="711" y="687"/>
                    <a:pt x="711" y="688"/>
                  </a:cubicBezTo>
                  <a:cubicBezTo>
                    <a:pt x="710" y="689"/>
                    <a:pt x="710" y="689"/>
                    <a:pt x="710" y="690"/>
                  </a:cubicBezTo>
                  <a:cubicBezTo>
                    <a:pt x="710" y="689"/>
                    <a:pt x="709" y="688"/>
                    <a:pt x="709" y="688"/>
                  </a:cubicBezTo>
                  <a:cubicBezTo>
                    <a:pt x="709" y="687"/>
                    <a:pt x="709" y="686"/>
                    <a:pt x="708" y="685"/>
                  </a:cubicBezTo>
                  <a:cubicBezTo>
                    <a:pt x="708" y="685"/>
                    <a:pt x="708" y="685"/>
                    <a:pt x="708" y="684"/>
                  </a:cubicBezTo>
                  <a:cubicBezTo>
                    <a:pt x="708" y="684"/>
                    <a:pt x="708" y="684"/>
                    <a:pt x="708" y="683"/>
                  </a:cubicBezTo>
                  <a:cubicBezTo>
                    <a:pt x="707" y="683"/>
                    <a:pt x="707" y="682"/>
                    <a:pt x="707" y="682"/>
                  </a:cubicBezTo>
                  <a:cubicBezTo>
                    <a:pt x="707" y="681"/>
                    <a:pt x="706" y="680"/>
                    <a:pt x="706" y="680"/>
                  </a:cubicBezTo>
                  <a:cubicBezTo>
                    <a:pt x="705" y="679"/>
                    <a:pt x="705" y="678"/>
                    <a:pt x="704" y="677"/>
                  </a:cubicBezTo>
                  <a:cubicBezTo>
                    <a:pt x="703" y="676"/>
                    <a:pt x="703" y="675"/>
                    <a:pt x="702" y="674"/>
                  </a:cubicBezTo>
                  <a:cubicBezTo>
                    <a:pt x="701" y="674"/>
                    <a:pt x="701" y="673"/>
                    <a:pt x="700" y="672"/>
                  </a:cubicBezTo>
                  <a:cubicBezTo>
                    <a:pt x="699" y="671"/>
                    <a:pt x="698" y="670"/>
                    <a:pt x="698" y="670"/>
                  </a:cubicBezTo>
                  <a:cubicBezTo>
                    <a:pt x="697" y="669"/>
                    <a:pt x="697" y="669"/>
                    <a:pt x="697" y="669"/>
                  </a:cubicBezTo>
                  <a:cubicBezTo>
                    <a:pt x="697" y="669"/>
                    <a:pt x="698" y="671"/>
                    <a:pt x="699" y="673"/>
                  </a:cubicBezTo>
                  <a:cubicBezTo>
                    <a:pt x="700" y="674"/>
                    <a:pt x="700" y="675"/>
                    <a:pt x="700" y="676"/>
                  </a:cubicBezTo>
                  <a:cubicBezTo>
                    <a:pt x="701" y="676"/>
                    <a:pt x="701" y="677"/>
                    <a:pt x="702" y="678"/>
                  </a:cubicBezTo>
                  <a:cubicBezTo>
                    <a:pt x="702" y="680"/>
                    <a:pt x="703" y="683"/>
                    <a:pt x="704" y="685"/>
                  </a:cubicBezTo>
                  <a:cubicBezTo>
                    <a:pt x="704" y="685"/>
                    <a:pt x="705" y="686"/>
                    <a:pt x="705" y="686"/>
                  </a:cubicBezTo>
                  <a:cubicBezTo>
                    <a:pt x="705" y="686"/>
                    <a:pt x="705" y="687"/>
                    <a:pt x="705" y="687"/>
                  </a:cubicBezTo>
                  <a:cubicBezTo>
                    <a:pt x="705" y="688"/>
                    <a:pt x="705" y="688"/>
                    <a:pt x="706" y="689"/>
                  </a:cubicBezTo>
                  <a:cubicBezTo>
                    <a:pt x="706" y="690"/>
                    <a:pt x="707" y="692"/>
                    <a:pt x="707" y="693"/>
                  </a:cubicBezTo>
                  <a:cubicBezTo>
                    <a:pt x="707" y="694"/>
                    <a:pt x="707" y="694"/>
                    <a:pt x="707" y="694"/>
                  </a:cubicBezTo>
                  <a:cubicBezTo>
                    <a:pt x="707" y="695"/>
                    <a:pt x="707" y="695"/>
                    <a:pt x="707" y="696"/>
                  </a:cubicBezTo>
                  <a:cubicBezTo>
                    <a:pt x="708" y="696"/>
                    <a:pt x="708" y="697"/>
                    <a:pt x="708" y="698"/>
                  </a:cubicBezTo>
                  <a:cubicBezTo>
                    <a:pt x="708" y="699"/>
                    <a:pt x="708" y="699"/>
                    <a:pt x="708" y="699"/>
                  </a:cubicBezTo>
                  <a:cubicBezTo>
                    <a:pt x="708" y="699"/>
                    <a:pt x="708" y="699"/>
                    <a:pt x="708" y="699"/>
                  </a:cubicBezTo>
                  <a:cubicBezTo>
                    <a:pt x="708" y="700"/>
                    <a:pt x="708" y="702"/>
                    <a:pt x="708" y="703"/>
                  </a:cubicBezTo>
                  <a:cubicBezTo>
                    <a:pt x="709" y="706"/>
                    <a:pt x="709" y="710"/>
                    <a:pt x="708" y="714"/>
                  </a:cubicBezTo>
                  <a:cubicBezTo>
                    <a:pt x="708" y="715"/>
                    <a:pt x="708" y="716"/>
                    <a:pt x="708" y="717"/>
                  </a:cubicBezTo>
                  <a:cubicBezTo>
                    <a:pt x="708" y="717"/>
                    <a:pt x="708" y="718"/>
                    <a:pt x="708" y="719"/>
                  </a:cubicBezTo>
                  <a:cubicBezTo>
                    <a:pt x="707" y="720"/>
                    <a:pt x="707" y="721"/>
                    <a:pt x="707" y="722"/>
                  </a:cubicBezTo>
                  <a:cubicBezTo>
                    <a:pt x="707" y="724"/>
                    <a:pt x="707" y="724"/>
                    <a:pt x="707" y="724"/>
                  </a:cubicBezTo>
                  <a:cubicBezTo>
                    <a:pt x="707" y="724"/>
                    <a:pt x="707" y="724"/>
                    <a:pt x="706" y="725"/>
                  </a:cubicBezTo>
                  <a:cubicBezTo>
                    <a:pt x="706" y="727"/>
                    <a:pt x="705" y="730"/>
                    <a:pt x="704" y="732"/>
                  </a:cubicBezTo>
                  <a:cubicBezTo>
                    <a:pt x="704" y="732"/>
                    <a:pt x="704" y="732"/>
                    <a:pt x="704" y="731"/>
                  </a:cubicBezTo>
                  <a:cubicBezTo>
                    <a:pt x="704" y="731"/>
                    <a:pt x="704" y="731"/>
                    <a:pt x="704" y="731"/>
                  </a:cubicBezTo>
                  <a:cubicBezTo>
                    <a:pt x="704" y="730"/>
                    <a:pt x="703" y="730"/>
                    <a:pt x="703" y="729"/>
                  </a:cubicBezTo>
                  <a:cubicBezTo>
                    <a:pt x="703" y="729"/>
                    <a:pt x="703" y="729"/>
                    <a:pt x="702" y="728"/>
                  </a:cubicBezTo>
                  <a:cubicBezTo>
                    <a:pt x="702" y="728"/>
                    <a:pt x="702" y="728"/>
                    <a:pt x="702" y="728"/>
                  </a:cubicBezTo>
                  <a:cubicBezTo>
                    <a:pt x="702" y="727"/>
                    <a:pt x="702" y="727"/>
                    <a:pt x="702" y="727"/>
                  </a:cubicBezTo>
                  <a:cubicBezTo>
                    <a:pt x="701" y="726"/>
                    <a:pt x="701" y="726"/>
                    <a:pt x="701" y="725"/>
                  </a:cubicBezTo>
                  <a:cubicBezTo>
                    <a:pt x="700" y="725"/>
                    <a:pt x="699" y="724"/>
                    <a:pt x="698" y="723"/>
                  </a:cubicBezTo>
                  <a:cubicBezTo>
                    <a:pt x="698" y="722"/>
                    <a:pt x="697" y="721"/>
                    <a:pt x="696" y="721"/>
                  </a:cubicBezTo>
                  <a:cubicBezTo>
                    <a:pt x="696" y="720"/>
                    <a:pt x="695" y="720"/>
                    <a:pt x="695" y="720"/>
                  </a:cubicBezTo>
                  <a:cubicBezTo>
                    <a:pt x="698" y="705"/>
                    <a:pt x="674" y="707"/>
                    <a:pt x="665" y="709"/>
                  </a:cubicBezTo>
                  <a:cubicBezTo>
                    <a:pt x="673" y="714"/>
                    <a:pt x="676" y="737"/>
                    <a:pt x="693" y="723"/>
                  </a:cubicBezTo>
                  <a:cubicBezTo>
                    <a:pt x="692" y="721"/>
                    <a:pt x="692" y="721"/>
                    <a:pt x="692" y="721"/>
                  </a:cubicBezTo>
                  <a:cubicBezTo>
                    <a:pt x="693" y="722"/>
                    <a:pt x="693" y="722"/>
                    <a:pt x="694" y="723"/>
                  </a:cubicBezTo>
                  <a:cubicBezTo>
                    <a:pt x="694" y="722"/>
                    <a:pt x="694" y="722"/>
                    <a:pt x="694" y="722"/>
                  </a:cubicBezTo>
                  <a:cubicBezTo>
                    <a:pt x="694" y="722"/>
                    <a:pt x="695" y="722"/>
                    <a:pt x="695" y="722"/>
                  </a:cubicBezTo>
                  <a:cubicBezTo>
                    <a:pt x="695" y="723"/>
                    <a:pt x="696" y="723"/>
                    <a:pt x="697" y="724"/>
                  </a:cubicBezTo>
                  <a:cubicBezTo>
                    <a:pt x="698" y="725"/>
                    <a:pt x="699" y="726"/>
                    <a:pt x="699" y="727"/>
                  </a:cubicBezTo>
                  <a:cubicBezTo>
                    <a:pt x="700" y="727"/>
                    <a:pt x="700" y="728"/>
                    <a:pt x="700" y="728"/>
                  </a:cubicBezTo>
                  <a:cubicBezTo>
                    <a:pt x="700" y="728"/>
                    <a:pt x="700" y="728"/>
                    <a:pt x="701" y="729"/>
                  </a:cubicBezTo>
                  <a:cubicBezTo>
                    <a:pt x="701" y="729"/>
                    <a:pt x="701" y="729"/>
                    <a:pt x="701" y="729"/>
                  </a:cubicBezTo>
                  <a:cubicBezTo>
                    <a:pt x="701" y="730"/>
                    <a:pt x="701" y="730"/>
                    <a:pt x="702" y="730"/>
                  </a:cubicBezTo>
                  <a:cubicBezTo>
                    <a:pt x="702" y="731"/>
                    <a:pt x="702" y="731"/>
                    <a:pt x="702" y="732"/>
                  </a:cubicBezTo>
                  <a:cubicBezTo>
                    <a:pt x="702" y="732"/>
                    <a:pt x="702" y="732"/>
                    <a:pt x="702" y="732"/>
                  </a:cubicBezTo>
                  <a:cubicBezTo>
                    <a:pt x="702" y="732"/>
                    <a:pt x="703" y="733"/>
                    <a:pt x="703" y="733"/>
                  </a:cubicBezTo>
                  <a:cubicBezTo>
                    <a:pt x="703" y="733"/>
                    <a:pt x="703" y="733"/>
                    <a:pt x="703" y="734"/>
                  </a:cubicBezTo>
                  <a:cubicBezTo>
                    <a:pt x="703" y="734"/>
                    <a:pt x="703" y="734"/>
                    <a:pt x="703" y="734"/>
                  </a:cubicBezTo>
                  <a:cubicBezTo>
                    <a:pt x="703" y="735"/>
                    <a:pt x="703" y="735"/>
                    <a:pt x="703" y="736"/>
                  </a:cubicBezTo>
                  <a:cubicBezTo>
                    <a:pt x="702" y="737"/>
                    <a:pt x="702" y="738"/>
                    <a:pt x="702" y="738"/>
                  </a:cubicBezTo>
                  <a:cubicBezTo>
                    <a:pt x="701" y="739"/>
                    <a:pt x="701" y="740"/>
                    <a:pt x="700" y="741"/>
                  </a:cubicBezTo>
                  <a:cubicBezTo>
                    <a:pt x="700" y="742"/>
                    <a:pt x="699" y="743"/>
                    <a:pt x="699" y="743"/>
                  </a:cubicBezTo>
                  <a:cubicBezTo>
                    <a:pt x="698" y="744"/>
                    <a:pt x="698" y="745"/>
                    <a:pt x="697" y="746"/>
                  </a:cubicBezTo>
                  <a:cubicBezTo>
                    <a:pt x="697" y="747"/>
                    <a:pt x="696" y="748"/>
                    <a:pt x="695" y="750"/>
                  </a:cubicBezTo>
                  <a:cubicBezTo>
                    <a:pt x="674" y="750"/>
                    <a:pt x="652" y="745"/>
                    <a:pt x="629" y="751"/>
                  </a:cubicBezTo>
                  <a:cubicBezTo>
                    <a:pt x="650" y="751"/>
                    <a:pt x="673" y="756"/>
                    <a:pt x="693" y="758"/>
                  </a:cubicBezTo>
                  <a:cubicBezTo>
                    <a:pt x="693" y="761"/>
                    <a:pt x="693" y="764"/>
                    <a:pt x="694" y="766"/>
                  </a:cubicBezTo>
                  <a:cubicBezTo>
                    <a:pt x="694" y="767"/>
                    <a:pt x="694" y="768"/>
                    <a:pt x="695" y="768"/>
                  </a:cubicBezTo>
                  <a:cubicBezTo>
                    <a:pt x="695" y="769"/>
                    <a:pt x="695" y="769"/>
                    <a:pt x="696" y="770"/>
                  </a:cubicBezTo>
                  <a:cubicBezTo>
                    <a:pt x="696" y="771"/>
                    <a:pt x="696" y="771"/>
                    <a:pt x="697" y="772"/>
                  </a:cubicBezTo>
                  <a:cubicBezTo>
                    <a:pt x="697" y="772"/>
                    <a:pt x="697" y="773"/>
                    <a:pt x="698" y="773"/>
                  </a:cubicBezTo>
                  <a:cubicBezTo>
                    <a:pt x="699" y="774"/>
                    <a:pt x="699" y="775"/>
                    <a:pt x="700" y="776"/>
                  </a:cubicBezTo>
                  <a:cubicBezTo>
                    <a:pt x="698" y="774"/>
                    <a:pt x="695" y="772"/>
                    <a:pt x="693" y="771"/>
                  </a:cubicBezTo>
                  <a:cubicBezTo>
                    <a:pt x="689" y="768"/>
                    <a:pt x="686" y="766"/>
                    <a:pt x="682" y="765"/>
                  </a:cubicBezTo>
                  <a:cubicBezTo>
                    <a:pt x="680" y="764"/>
                    <a:pt x="678" y="763"/>
                    <a:pt x="675" y="762"/>
                  </a:cubicBezTo>
                  <a:cubicBezTo>
                    <a:pt x="675" y="762"/>
                    <a:pt x="673" y="762"/>
                    <a:pt x="672" y="762"/>
                  </a:cubicBezTo>
                  <a:cubicBezTo>
                    <a:pt x="671" y="761"/>
                    <a:pt x="670" y="761"/>
                    <a:pt x="669" y="761"/>
                  </a:cubicBezTo>
                  <a:cubicBezTo>
                    <a:pt x="665" y="760"/>
                    <a:pt x="660" y="760"/>
                    <a:pt x="656" y="760"/>
                  </a:cubicBezTo>
                  <a:cubicBezTo>
                    <a:pt x="648" y="759"/>
                    <a:pt x="640" y="757"/>
                    <a:pt x="632" y="755"/>
                  </a:cubicBezTo>
                  <a:cubicBezTo>
                    <a:pt x="628" y="754"/>
                    <a:pt x="625" y="753"/>
                    <a:pt x="621" y="751"/>
                  </a:cubicBezTo>
                  <a:cubicBezTo>
                    <a:pt x="618" y="750"/>
                    <a:pt x="614" y="749"/>
                    <a:pt x="611" y="747"/>
                  </a:cubicBezTo>
                  <a:cubicBezTo>
                    <a:pt x="609" y="747"/>
                    <a:pt x="607" y="746"/>
                    <a:pt x="605" y="745"/>
                  </a:cubicBezTo>
                  <a:cubicBezTo>
                    <a:pt x="605" y="745"/>
                    <a:pt x="604" y="745"/>
                    <a:pt x="604" y="744"/>
                  </a:cubicBezTo>
                  <a:cubicBezTo>
                    <a:pt x="604" y="743"/>
                    <a:pt x="603" y="741"/>
                    <a:pt x="603" y="739"/>
                  </a:cubicBezTo>
                  <a:cubicBezTo>
                    <a:pt x="603" y="739"/>
                    <a:pt x="603" y="738"/>
                    <a:pt x="602" y="738"/>
                  </a:cubicBezTo>
                  <a:cubicBezTo>
                    <a:pt x="602" y="737"/>
                    <a:pt x="602" y="737"/>
                    <a:pt x="602" y="736"/>
                  </a:cubicBezTo>
                  <a:cubicBezTo>
                    <a:pt x="602" y="735"/>
                    <a:pt x="602" y="734"/>
                    <a:pt x="602" y="733"/>
                  </a:cubicBezTo>
                  <a:cubicBezTo>
                    <a:pt x="601" y="732"/>
                    <a:pt x="601" y="731"/>
                    <a:pt x="602" y="729"/>
                  </a:cubicBezTo>
                  <a:cubicBezTo>
                    <a:pt x="602" y="729"/>
                    <a:pt x="602" y="729"/>
                    <a:pt x="602" y="728"/>
                  </a:cubicBezTo>
                  <a:cubicBezTo>
                    <a:pt x="602" y="728"/>
                    <a:pt x="602" y="728"/>
                    <a:pt x="602" y="727"/>
                  </a:cubicBezTo>
                  <a:cubicBezTo>
                    <a:pt x="602" y="727"/>
                    <a:pt x="602" y="727"/>
                    <a:pt x="602" y="726"/>
                  </a:cubicBezTo>
                  <a:cubicBezTo>
                    <a:pt x="602" y="726"/>
                    <a:pt x="602" y="726"/>
                    <a:pt x="602" y="725"/>
                  </a:cubicBezTo>
                  <a:cubicBezTo>
                    <a:pt x="603" y="723"/>
                    <a:pt x="605" y="720"/>
                    <a:pt x="606" y="717"/>
                  </a:cubicBezTo>
                  <a:cubicBezTo>
                    <a:pt x="607" y="715"/>
                    <a:pt x="608" y="714"/>
                    <a:pt x="608" y="712"/>
                  </a:cubicBezTo>
                  <a:cubicBezTo>
                    <a:pt x="608" y="711"/>
                    <a:pt x="609" y="710"/>
                    <a:pt x="609" y="709"/>
                  </a:cubicBezTo>
                  <a:cubicBezTo>
                    <a:pt x="609" y="708"/>
                    <a:pt x="609" y="708"/>
                    <a:pt x="609" y="708"/>
                  </a:cubicBezTo>
                  <a:cubicBezTo>
                    <a:pt x="609" y="708"/>
                    <a:pt x="609" y="708"/>
                    <a:pt x="609" y="708"/>
                  </a:cubicBezTo>
                  <a:cubicBezTo>
                    <a:pt x="609" y="707"/>
                    <a:pt x="609" y="707"/>
                    <a:pt x="609" y="707"/>
                  </a:cubicBezTo>
                  <a:cubicBezTo>
                    <a:pt x="609" y="707"/>
                    <a:pt x="609" y="707"/>
                    <a:pt x="609" y="706"/>
                  </a:cubicBezTo>
                  <a:cubicBezTo>
                    <a:pt x="608" y="703"/>
                    <a:pt x="607" y="699"/>
                    <a:pt x="605" y="697"/>
                  </a:cubicBezTo>
                  <a:cubicBezTo>
                    <a:pt x="605" y="696"/>
                    <a:pt x="604" y="695"/>
                    <a:pt x="604" y="695"/>
                  </a:cubicBezTo>
                  <a:cubicBezTo>
                    <a:pt x="604" y="695"/>
                    <a:pt x="604" y="694"/>
                    <a:pt x="604" y="694"/>
                  </a:cubicBezTo>
                  <a:cubicBezTo>
                    <a:pt x="604" y="694"/>
                    <a:pt x="605" y="694"/>
                    <a:pt x="604" y="693"/>
                  </a:cubicBezTo>
                  <a:cubicBezTo>
                    <a:pt x="604" y="693"/>
                    <a:pt x="604" y="693"/>
                    <a:pt x="605" y="693"/>
                  </a:cubicBezTo>
                  <a:cubicBezTo>
                    <a:pt x="605" y="692"/>
                    <a:pt x="605" y="691"/>
                    <a:pt x="605" y="690"/>
                  </a:cubicBezTo>
                  <a:cubicBezTo>
                    <a:pt x="605" y="689"/>
                    <a:pt x="605" y="688"/>
                    <a:pt x="605" y="687"/>
                  </a:cubicBezTo>
                  <a:cubicBezTo>
                    <a:pt x="605" y="686"/>
                    <a:pt x="605" y="685"/>
                    <a:pt x="606" y="684"/>
                  </a:cubicBezTo>
                  <a:cubicBezTo>
                    <a:pt x="606" y="683"/>
                    <a:pt x="606" y="682"/>
                    <a:pt x="606" y="681"/>
                  </a:cubicBezTo>
                  <a:cubicBezTo>
                    <a:pt x="607" y="680"/>
                    <a:pt x="607" y="679"/>
                    <a:pt x="607" y="678"/>
                  </a:cubicBezTo>
                  <a:cubicBezTo>
                    <a:pt x="618" y="668"/>
                    <a:pt x="626" y="655"/>
                    <a:pt x="620" y="642"/>
                  </a:cubicBezTo>
                  <a:cubicBezTo>
                    <a:pt x="610" y="654"/>
                    <a:pt x="601" y="665"/>
                    <a:pt x="603" y="680"/>
                  </a:cubicBezTo>
                  <a:cubicBezTo>
                    <a:pt x="604" y="680"/>
                    <a:pt x="604" y="680"/>
                    <a:pt x="604" y="680"/>
                  </a:cubicBezTo>
                  <a:cubicBezTo>
                    <a:pt x="604" y="680"/>
                    <a:pt x="604" y="680"/>
                    <a:pt x="604" y="681"/>
                  </a:cubicBezTo>
                  <a:cubicBezTo>
                    <a:pt x="603" y="682"/>
                    <a:pt x="603" y="683"/>
                    <a:pt x="603" y="684"/>
                  </a:cubicBezTo>
                  <a:cubicBezTo>
                    <a:pt x="603" y="685"/>
                    <a:pt x="603" y="686"/>
                    <a:pt x="602" y="687"/>
                  </a:cubicBezTo>
                  <a:cubicBezTo>
                    <a:pt x="602" y="688"/>
                    <a:pt x="602" y="689"/>
                    <a:pt x="602" y="690"/>
                  </a:cubicBezTo>
                  <a:cubicBezTo>
                    <a:pt x="602" y="691"/>
                    <a:pt x="602" y="691"/>
                    <a:pt x="602" y="691"/>
                  </a:cubicBezTo>
                  <a:cubicBezTo>
                    <a:pt x="601" y="690"/>
                    <a:pt x="601" y="689"/>
                    <a:pt x="600" y="689"/>
                  </a:cubicBezTo>
                  <a:cubicBezTo>
                    <a:pt x="599" y="686"/>
                    <a:pt x="598" y="683"/>
                    <a:pt x="596" y="680"/>
                  </a:cubicBezTo>
                  <a:cubicBezTo>
                    <a:pt x="594" y="675"/>
                    <a:pt x="592" y="670"/>
                    <a:pt x="590" y="665"/>
                  </a:cubicBezTo>
                  <a:cubicBezTo>
                    <a:pt x="590" y="665"/>
                    <a:pt x="590" y="664"/>
                    <a:pt x="590" y="663"/>
                  </a:cubicBezTo>
                  <a:cubicBezTo>
                    <a:pt x="590" y="663"/>
                    <a:pt x="589" y="662"/>
                    <a:pt x="589" y="662"/>
                  </a:cubicBezTo>
                  <a:cubicBezTo>
                    <a:pt x="589" y="661"/>
                    <a:pt x="588" y="660"/>
                    <a:pt x="588" y="659"/>
                  </a:cubicBezTo>
                  <a:cubicBezTo>
                    <a:pt x="587" y="657"/>
                    <a:pt x="586" y="656"/>
                    <a:pt x="585" y="655"/>
                  </a:cubicBezTo>
                  <a:cubicBezTo>
                    <a:pt x="585" y="654"/>
                    <a:pt x="585" y="653"/>
                    <a:pt x="585" y="653"/>
                  </a:cubicBezTo>
                  <a:cubicBezTo>
                    <a:pt x="585" y="653"/>
                    <a:pt x="585" y="653"/>
                    <a:pt x="585" y="652"/>
                  </a:cubicBezTo>
                  <a:cubicBezTo>
                    <a:pt x="585" y="652"/>
                    <a:pt x="585" y="652"/>
                    <a:pt x="585" y="652"/>
                  </a:cubicBezTo>
                  <a:cubicBezTo>
                    <a:pt x="585" y="653"/>
                    <a:pt x="585" y="652"/>
                    <a:pt x="585" y="652"/>
                  </a:cubicBezTo>
                  <a:cubicBezTo>
                    <a:pt x="585" y="652"/>
                    <a:pt x="585" y="652"/>
                    <a:pt x="585" y="652"/>
                  </a:cubicBezTo>
                  <a:cubicBezTo>
                    <a:pt x="585" y="652"/>
                    <a:pt x="585" y="652"/>
                    <a:pt x="585" y="652"/>
                  </a:cubicBezTo>
                  <a:cubicBezTo>
                    <a:pt x="585" y="652"/>
                    <a:pt x="585" y="652"/>
                    <a:pt x="585" y="652"/>
                  </a:cubicBezTo>
                  <a:cubicBezTo>
                    <a:pt x="585" y="652"/>
                    <a:pt x="586" y="653"/>
                    <a:pt x="586" y="653"/>
                  </a:cubicBezTo>
                  <a:cubicBezTo>
                    <a:pt x="585" y="653"/>
                    <a:pt x="585" y="653"/>
                    <a:pt x="585" y="653"/>
                  </a:cubicBezTo>
                  <a:cubicBezTo>
                    <a:pt x="585" y="653"/>
                    <a:pt x="585" y="653"/>
                    <a:pt x="586" y="653"/>
                  </a:cubicBezTo>
                  <a:cubicBezTo>
                    <a:pt x="586" y="653"/>
                    <a:pt x="586" y="652"/>
                    <a:pt x="585" y="652"/>
                  </a:cubicBezTo>
                  <a:cubicBezTo>
                    <a:pt x="585" y="652"/>
                    <a:pt x="585" y="652"/>
                    <a:pt x="585" y="652"/>
                  </a:cubicBezTo>
                  <a:cubicBezTo>
                    <a:pt x="585" y="652"/>
                    <a:pt x="585" y="652"/>
                    <a:pt x="585" y="652"/>
                  </a:cubicBezTo>
                  <a:cubicBezTo>
                    <a:pt x="584" y="652"/>
                    <a:pt x="584" y="652"/>
                    <a:pt x="584" y="652"/>
                  </a:cubicBezTo>
                  <a:cubicBezTo>
                    <a:pt x="584" y="652"/>
                    <a:pt x="584" y="652"/>
                    <a:pt x="584" y="652"/>
                  </a:cubicBezTo>
                  <a:cubicBezTo>
                    <a:pt x="584" y="652"/>
                    <a:pt x="584" y="652"/>
                    <a:pt x="584" y="652"/>
                  </a:cubicBezTo>
                  <a:cubicBezTo>
                    <a:pt x="584" y="652"/>
                    <a:pt x="584" y="653"/>
                    <a:pt x="584" y="653"/>
                  </a:cubicBezTo>
                  <a:cubicBezTo>
                    <a:pt x="584" y="654"/>
                    <a:pt x="584" y="655"/>
                    <a:pt x="584" y="655"/>
                  </a:cubicBezTo>
                  <a:cubicBezTo>
                    <a:pt x="584" y="657"/>
                    <a:pt x="585" y="658"/>
                    <a:pt x="585" y="660"/>
                  </a:cubicBezTo>
                  <a:cubicBezTo>
                    <a:pt x="585" y="661"/>
                    <a:pt x="586" y="662"/>
                    <a:pt x="586" y="663"/>
                  </a:cubicBezTo>
                  <a:cubicBezTo>
                    <a:pt x="586" y="664"/>
                    <a:pt x="586" y="664"/>
                    <a:pt x="586" y="665"/>
                  </a:cubicBezTo>
                  <a:cubicBezTo>
                    <a:pt x="587" y="666"/>
                    <a:pt x="587" y="666"/>
                    <a:pt x="587" y="667"/>
                  </a:cubicBezTo>
                  <a:cubicBezTo>
                    <a:pt x="588" y="668"/>
                    <a:pt x="588" y="670"/>
                    <a:pt x="589" y="672"/>
                  </a:cubicBezTo>
                  <a:cubicBezTo>
                    <a:pt x="589" y="672"/>
                    <a:pt x="589" y="671"/>
                    <a:pt x="589" y="671"/>
                  </a:cubicBezTo>
                  <a:cubicBezTo>
                    <a:pt x="588" y="671"/>
                    <a:pt x="588" y="671"/>
                    <a:pt x="587" y="670"/>
                  </a:cubicBezTo>
                  <a:cubicBezTo>
                    <a:pt x="587" y="670"/>
                    <a:pt x="586" y="670"/>
                    <a:pt x="586" y="669"/>
                  </a:cubicBezTo>
                  <a:cubicBezTo>
                    <a:pt x="585" y="669"/>
                    <a:pt x="585" y="668"/>
                    <a:pt x="584" y="668"/>
                  </a:cubicBezTo>
                  <a:cubicBezTo>
                    <a:pt x="583" y="667"/>
                    <a:pt x="582" y="667"/>
                    <a:pt x="581" y="666"/>
                  </a:cubicBezTo>
                  <a:cubicBezTo>
                    <a:pt x="580" y="665"/>
                    <a:pt x="579" y="665"/>
                    <a:pt x="578" y="664"/>
                  </a:cubicBezTo>
                  <a:cubicBezTo>
                    <a:pt x="578" y="664"/>
                    <a:pt x="577" y="664"/>
                    <a:pt x="577" y="664"/>
                  </a:cubicBezTo>
                  <a:cubicBezTo>
                    <a:pt x="581" y="645"/>
                    <a:pt x="546" y="655"/>
                    <a:pt x="538" y="654"/>
                  </a:cubicBezTo>
                  <a:cubicBezTo>
                    <a:pt x="544" y="666"/>
                    <a:pt x="562" y="685"/>
                    <a:pt x="575" y="667"/>
                  </a:cubicBezTo>
                  <a:cubicBezTo>
                    <a:pt x="575" y="666"/>
                    <a:pt x="574" y="665"/>
                    <a:pt x="573" y="665"/>
                  </a:cubicBezTo>
                  <a:cubicBezTo>
                    <a:pt x="573" y="665"/>
                    <a:pt x="573" y="665"/>
                    <a:pt x="573" y="665"/>
                  </a:cubicBezTo>
                  <a:cubicBezTo>
                    <a:pt x="574" y="665"/>
                    <a:pt x="576" y="666"/>
                    <a:pt x="577" y="666"/>
                  </a:cubicBezTo>
                  <a:cubicBezTo>
                    <a:pt x="578" y="667"/>
                    <a:pt x="579" y="668"/>
                    <a:pt x="580" y="668"/>
                  </a:cubicBezTo>
                  <a:cubicBezTo>
                    <a:pt x="581" y="669"/>
                    <a:pt x="582" y="669"/>
                    <a:pt x="583" y="670"/>
                  </a:cubicBezTo>
                  <a:cubicBezTo>
                    <a:pt x="583" y="670"/>
                    <a:pt x="584" y="671"/>
                    <a:pt x="584" y="671"/>
                  </a:cubicBezTo>
                  <a:cubicBezTo>
                    <a:pt x="585" y="671"/>
                    <a:pt x="585" y="672"/>
                    <a:pt x="586" y="672"/>
                  </a:cubicBezTo>
                  <a:cubicBezTo>
                    <a:pt x="586" y="672"/>
                    <a:pt x="586" y="673"/>
                    <a:pt x="587" y="673"/>
                  </a:cubicBezTo>
                  <a:cubicBezTo>
                    <a:pt x="587" y="673"/>
                    <a:pt x="588" y="674"/>
                    <a:pt x="588" y="674"/>
                  </a:cubicBezTo>
                  <a:cubicBezTo>
                    <a:pt x="588" y="674"/>
                    <a:pt x="588" y="674"/>
                    <a:pt x="588" y="675"/>
                  </a:cubicBezTo>
                  <a:cubicBezTo>
                    <a:pt x="589" y="675"/>
                    <a:pt x="589" y="675"/>
                    <a:pt x="589" y="675"/>
                  </a:cubicBezTo>
                  <a:cubicBezTo>
                    <a:pt x="589" y="675"/>
                    <a:pt x="590" y="676"/>
                    <a:pt x="590" y="676"/>
                  </a:cubicBezTo>
                  <a:cubicBezTo>
                    <a:pt x="590" y="676"/>
                    <a:pt x="590" y="676"/>
                    <a:pt x="591" y="676"/>
                  </a:cubicBezTo>
                  <a:cubicBezTo>
                    <a:pt x="591" y="678"/>
                    <a:pt x="592" y="680"/>
                    <a:pt x="593" y="682"/>
                  </a:cubicBezTo>
                  <a:cubicBezTo>
                    <a:pt x="594" y="685"/>
                    <a:pt x="596" y="688"/>
                    <a:pt x="597" y="690"/>
                  </a:cubicBezTo>
                  <a:cubicBezTo>
                    <a:pt x="599" y="693"/>
                    <a:pt x="601" y="696"/>
                    <a:pt x="602" y="699"/>
                  </a:cubicBezTo>
                  <a:cubicBezTo>
                    <a:pt x="604" y="701"/>
                    <a:pt x="605" y="704"/>
                    <a:pt x="605" y="707"/>
                  </a:cubicBezTo>
                  <a:cubicBezTo>
                    <a:pt x="605" y="708"/>
                    <a:pt x="605" y="708"/>
                    <a:pt x="605" y="708"/>
                  </a:cubicBezTo>
                  <a:cubicBezTo>
                    <a:pt x="605" y="708"/>
                    <a:pt x="605" y="708"/>
                    <a:pt x="605" y="708"/>
                  </a:cubicBezTo>
                  <a:cubicBezTo>
                    <a:pt x="605" y="708"/>
                    <a:pt x="605" y="708"/>
                    <a:pt x="605" y="709"/>
                  </a:cubicBezTo>
                  <a:cubicBezTo>
                    <a:pt x="605" y="709"/>
                    <a:pt x="605" y="709"/>
                    <a:pt x="605" y="709"/>
                  </a:cubicBezTo>
                  <a:cubicBezTo>
                    <a:pt x="605" y="710"/>
                    <a:pt x="605" y="711"/>
                    <a:pt x="605" y="711"/>
                  </a:cubicBezTo>
                  <a:cubicBezTo>
                    <a:pt x="604" y="713"/>
                    <a:pt x="604" y="714"/>
                    <a:pt x="603" y="716"/>
                  </a:cubicBezTo>
                  <a:cubicBezTo>
                    <a:pt x="602" y="719"/>
                    <a:pt x="600" y="722"/>
                    <a:pt x="599" y="725"/>
                  </a:cubicBezTo>
                  <a:cubicBezTo>
                    <a:pt x="599" y="725"/>
                    <a:pt x="599" y="726"/>
                    <a:pt x="599" y="726"/>
                  </a:cubicBezTo>
                  <a:cubicBezTo>
                    <a:pt x="599" y="726"/>
                    <a:pt x="599" y="727"/>
                    <a:pt x="599" y="727"/>
                  </a:cubicBezTo>
                  <a:cubicBezTo>
                    <a:pt x="598" y="727"/>
                    <a:pt x="598" y="728"/>
                    <a:pt x="598" y="728"/>
                  </a:cubicBezTo>
                  <a:cubicBezTo>
                    <a:pt x="598" y="729"/>
                    <a:pt x="598" y="729"/>
                    <a:pt x="598" y="729"/>
                  </a:cubicBezTo>
                  <a:cubicBezTo>
                    <a:pt x="598" y="731"/>
                    <a:pt x="598" y="732"/>
                    <a:pt x="598" y="734"/>
                  </a:cubicBezTo>
                  <a:cubicBezTo>
                    <a:pt x="598" y="734"/>
                    <a:pt x="598" y="735"/>
                    <a:pt x="598" y="736"/>
                  </a:cubicBezTo>
                  <a:cubicBezTo>
                    <a:pt x="598" y="736"/>
                    <a:pt x="599" y="737"/>
                    <a:pt x="599" y="737"/>
                  </a:cubicBezTo>
                  <a:cubicBezTo>
                    <a:pt x="599" y="738"/>
                    <a:pt x="599" y="738"/>
                    <a:pt x="599" y="739"/>
                  </a:cubicBezTo>
                  <a:cubicBezTo>
                    <a:pt x="600" y="739"/>
                    <a:pt x="600" y="740"/>
                    <a:pt x="600" y="740"/>
                  </a:cubicBezTo>
                  <a:cubicBezTo>
                    <a:pt x="601" y="742"/>
                    <a:pt x="602" y="744"/>
                    <a:pt x="603" y="745"/>
                  </a:cubicBezTo>
                  <a:cubicBezTo>
                    <a:pt x="603" y="745"/>
                    <a:pt x="603" y="745"/>
                    <a:pt x="603" y="745"/>
                  </a:cubicBezTo>
                  <a:cubicBezTo>
                    <a:pt x="602" y="745"/>
                    <a:pt x="601" y="745"/>
                    <a:pt x="600" y="744"/>
                  </a:cubicBezTo>
                  <a:cubicBezTo>
                    <a:pt x="599" y="744"/>
                    <a:pt x="598" y="744"/>
                    <a:pt x="598" y="744"/>
                  </a:cubicBezTo>
                  <a:cubicBezTo>
                    <a:pt x="597" y="744"/>
                    <a:pt x="597" y="744"/>
                    <a:pt x="597" y="744"/>
                  </a:cubicBezTo>
                  <a:cubicBezTo>
                    <a:pt x="597" y="744"/>
                    <a:pt x="597" y="744"/>
                    <a:pt x="597" y="744"/>
                  </a:cubicBezTo>
                  <a:cubicBezTo>
                    <a:pt x="597" y="744"/>
                    <a:pt x="597" y="744"/>
                    <a:pt x="597" y="744"/>
                  </a:cubicBezTo>
                  <a:cubicBezTo>
                    <a:pt x="597" y="744"/>
                    <a:pt x="597" y="744"/>
                    <a:pt x="596" y="744"/>
                  </a:cubicBezTo>
                  <a:cubicBezTo>
                    <a:pt x="596" y="744"/>
                    <a:pt x="596" y="744"/>
                    <a:pt x="596" y="744"/>
                  </a:cubicBezTo>
                  <a:cubicBezTo>
                    <a:pt x="596" y="744"/>
                    <a:pt x="595" y="744"/>
                    <a:pt x="595" y="744"/>
                  </a:cubicBezTo>
                  <a:cubicBezTo>
                    <a:pt x="594" y="744"/>
                    <a:pt x="594" y="744"/>
                    <a:pt x="593" y="744"/>
                  </a:cubicBezTo>
                  <a:cubicBezTo>
                    <a:pt x="593" y="744"/>
                    <a:pt x="592" y="744"/>
                    <a:pt x="592" y="744"/>
                  </a:cubicBezTo>
                  <a:cubicBezTo>
                    <a:pt x="591" y="744"/>
                    <a:pt x="590" y="744"/>
                    <a:pt x="589" y="744"/>
                  </a:cubicBezTo>
                  <a:cubicBezTo>
                    <a:pt x="588" y="744"/>
                    <a:pt x="586" y="745"/>
                    <a:pt x="584" y="745"/>
                  </a:cubicBezTo>
                  <a:cubicBezTo>
                    <a:pt x="583" y="745"/>
                    <a:pt x="581" y="746"/>
                    <a:pt x="580" y="746"/>
                  </a:cubicBezTo>
                  <a:cubicBezTo>
                    <a:pt x="577" y="747"/>
                    <a:pt x="574" y="748"/>
                    <a:pt x="571" y="748"/>
                  </a:cubicBezTo>
                  <a:cubicBezTo>
                    <a:pt x="566" y="750"/>
                    <a:pt x="561" y="751"/>
                    <a:pt x="557" y="751"/>
                  </a:cubicBezTo>
                  <a:cubicBezTo>
                    <a:pt x="555" y="751"/>
                    <a:pt x="554" y="751"/>
                    <a:pt x="552" y="752"/>
                  </a:cubicBezTo>
                  <a:cubicBezTo>
                    <a:pt x="551" y="752"/>
                    <a:pt x="549" y="752"/>
                    <a:pt x="548" y="752"/>
                  </a:cubicBezTo>
                  <a:cubicBezTo>
                    <a:pt x="546" y="751"/>
                    <a:pt x="545" y="751"/>
                    <a:pt x="545" y="751"/>
                  </a:cubicBezTo>
                  <a:cubicBezTo>
                    <a:pt x="545" y="751"/>
                    <a:pt x="546" y="752"/>
                    <a:pt x="548" y="752"/>
                  </a:cubicBezTo>
                  <a:cubicBezTo>
                    <a:pt x="549" y="752"/>
                    <a:pt x="550" y="753"/>
                    <a:pt x="552" y="753"/>
                  </a:cubicBezTo>
                  <a:cubicBezTo>
                    <a:pt x="553" y="753"/>
                    <a:pt x="555" y="753"/>
                    <a:pt x="557" y="753"/>
                  </a:cubicBezTo>
                  <a:cubicBezTo>
                    <a:pt x="559" y="753"/>
                    <a:pt x="560" y="753"/>
                    <a:pt x="562" y="753"/>
                  </a:cubicBezTo>
                  <a:cubicBezTo>
                    <a:pt x="561" y="753"/>
                    <a:pt x="560" y="754"/>
                    <a:pt x="560" y="754"/>
                  </a:cubicBezTo>
                  <a:cubicBezTo>
                    <a:pt x="558" y="755"/>
                    <a:pt x="557" y="756"/>
                    <a:pt x="555" y="757"/>
                  </a:cubicBezTo>
                  <a:cubicBezTo>
                    <a:pt x="554" y="758"/>
                    <a:pt x="552" y="759"/>
                    <a:pt x="551" y="760"/>
                  </a:cubicBezTo>
                  <a:cubicBezTo>
                    <a:pt x="550" y="761"/>
                    <a:pt x="549" y="762"/>
                    <a:pt x="548" y="763"/>
                  </a:cubicBezTo>
                  <a:cubicBezTo>
                    <a:pt x="536" y="763"/>
                    <a:pt x="531" y="768"/>
                    <a:pt x="527" y="774"/>
                  </a:cubicBezTo>
                  <a:cubicBezTo>
                    <a:pt x="527" y="774"/>
                    <a:pt x="526" y="773"/>
                    <a:pt x="526" y="773"/>
                  </a:cubicBezTo>
                  <a:cubicBezTo>
                    <a:pt x="526" y="772"/>
                    <a:pt x="525" y="772"/>
                    <a:pt x="525" y="771"/>
                  </a:cubicBezTo>
                  <a:cubicBezTo>
                    <a:pt x="524" y="770"/>
                    <a:pt x="523" y="769"/>
                    <a:pt x="522" y="768"/>
                  </a:cubicBezTo>
                  <a:cubicBezTo>
                    <a:pt x="520" y="765"/>
                    <a:pt x="519" y="762"/>
                    <a:pt x="518" y="759"/>
                  </a:cubicBezTo>
                  <a:cubicBezTo>
                    <a:pt x="518" y="759"/>
                    <a:pt x="518" y="758"/>
                    <a:pt x="518" y="758"/>
                  </a:cubicBezTo>
                  <a:cubicBezTo>
                    <a:pt x="518" y="757"/>
                    <a:pt x="518" y="757"/>
                    <a:pt x="518" y="757"/>
                  </a:cubicBezTo>
                  <a:cubicBezTo>
                    <a:pt x="518" y="756"/>
                    <a:pt x="518" y="756"/>
                    <a:pt x="518" y="756"/>
                  </a:cubicBezTo>
                  <a:cubicBezTo>
                    <a:pt x="518" y="755"/>
                    <a:pt x="518" y="755"/>
                    <a:pt x="518" y="755"/>
                  </a:cubicBezTo>
                  <a:cubicBezTo>
                    <a:pt x="518" y="755"/>
                    <a:pt x="518" y="755"/>
                    <a:pt x="518" y="754"/>
                  </a:cubicBezTo>
                  <a:cubicBezTo>
                    <a:pt x="519" y="752"/>
                    <a:pt x="519" y="751"/>
                    <a:pt x="520" y="749"/>
                  </a:cubicBezTo>
                  <a:cubicBezTo>
                    <a:pt x="520" y="748"/>
                    <a:pt x="520" y="747"/>
                    <a:pt x="520" y="746"/>
                  </a:cubicBezTo>
                  <a:cubicBezTo>
                    <a:pt x="521" y="745"/>
                    <a:pt x="521" y="744"/>
                    <a:pt x="521" y="743"/>
                  </a:cubicBezTo>
                  <a:cubicBezTo>
                    <a:pt x="521" y="742"/>
                    <a:pt x="522" y="741"/>
                    <a:pt x="522" y="740"/>
                  </a:cubicBezTo>
                  <a:cubicBezTo>
                    <a:pt x="522" y="739"/>
                    <a:pt x="522" y="738"/>
                    <a:pt x="522" y="737"/>
                  </a:cubicBezTo>
                  <a:cubicBezTo>
                    <a:pt x="523" y="733"/>
                    <a:pt x="523" y="729"/>
                    <a:pt x="523" y="724"/>
                  </a:cubicBezTo>
                  <a:cubicBezTo>
                    <a:pt x="523" y="724"/>
                    <a:pt x="523" y="723"/>
                    <a:pt x="523" y="723"/>
                  </a:cubicBezTo>
                  <a:cubicBezTo>
                    <a:pt x="523" y="721"/>
                    <a:pt x="523" y="721"/>
                    <a:pt x="523" y="721"/>
                  </a:cubicBezTo>
                  <a:cubicBezTo>
                    <a:pt x="522" y="720"/>
                    <a:pt x="522" y="719"/>
                    <a:pt x="522" y="718"/>
                  </a:cubicBezTo>
                  <a:cubicBezTo>
                    <a:pt x="522" y="717"/>
                    <a:pt x="522" y="716"/>
                    <a:pt x="522" y="715"/>
                  </a:cubicBezTo>
                  <a:cubicBezTo>
                    <a:pt x="522" y="714"/>
                    <a:pt x="521" y="713"/>
                    <a:pt x="521" y="712"/>
                  </a:cubicBezTo>
                  <a:cubicBezTo>
                    <a:pt x="520" y="707"/>
                    <a:pt x="519" y="703"/>
                    <a:pt x="517" y="700"/>
                  </a:cubicBezTo>
                  <a:cubicBezTo>
                    <a:pt x="517" y="698"/>
                    <a:pt x="516" y="696"/>
                    <a:pt x="515" y="694"/>
                  </a:cubicBezTo>
                  <a:cubicBezTo>
                    <a:pt x="514" y="693"/>
                    <a:pt x="514" y="692"/>
                    <a:pt x="514" y="691"/>
                  </a:cubicBezTo>
                  <a:cubicBezTo>
                    <a:pt x="514" y="691"/>
                    <a:pt x="514" y="691"/>
                    <a:pt x="514" y="691"/>
                  </a:cubicBezTo>
                  <a:cubicBezTo>
                    <a:pt x="514" y="691"/>
                    <a:pt x="514" y="691"/>
                    <a:pt x="514" y="691"/>
                  </a:cubicBezTo>
                  <a:cubicBezTo>
                    <a:pt x="514" y="690"/>
                    <a:pt x="514" y="689"/>
                    <a:pt x="514" y="688"/>
                  </a:cubicBezTo>
                  <a:cubicBezTo>
                    <a:pt x="514" y="687"/>
                    <a:pt x="514" y="686"/>
                    <a:pt x="514" y="685"/>
                  </a:cubicBezTo>
                  <a:cubicBezTo>
                    <a:pt x="515" y="684"/>
                    <a:pt x="515" y="683"/>
                    <a:pt x="515" y="682"/>
                  </a:cubicBezTo>
                  <a:cubicBezTo>
                    <a:pt x="515" y="681"/>
                    <a:pt x="516" y="679"/>
                    <a:pt x="516" y="678"/>
                  </a:cubicBezTo>
                  <a:cubicBezTo>
                    <a:pt x="516" y="677"/>
                    <a:pt x="517" y="676"/>
                    <a:pt x="517" y="675"/>
                  </a:cubicBezTo>
                  <a:cubicBezTo>
                    <a:pt x="517" y="675"/>
                    <a:pt x="517" y="675"/>
                    <a:pt x="518" y="674"/>
                  </a:cubicBezTo>
                  <a:cubicBezTo>
                    <a:pt x="540" y="672"/>
                    <a:pt x="540" y="658"/>
                    <a:pt x="525" y="641"/>
                  </a:cubicBezTo>
                  <a:cubicBezTo>
                    <a:pt x="517" y="650"/>
                    <a:pt x="502" y="659"/>
                    <a:pt x="515" y="673"/>
                  </a:cubicBezTo>
                  <a:cubicBezTo>
                    <a:pt x="514" y="675"/>
                    <a:pt x="514" y="675"/>
                    <a:pt x="514" y="675"/>
                  </a:cubicBezTo>
                  <a:cubicBezTo>
                    <a:pt x="514" y="675"/>
                    <a:pt x="514" y="675"/>
                    <a:pt x="514" y="675"/>
                  </a:cubicBezTo>
                  <a:cubicBezTo>
                    <a:pt x="514" y="676"/>
                    <a:pt x="513" y="676"/>
                    <a:pt x="513" y="677"/>
                  </a:cubicBezTo>
                  <a:cubicBezTo>
                    <a:pt x="513" y="678"/>
                    <a:pt x="512" y="680"/>
                    <a:pt x="512" y="681"/>
                  </a:cubicBezTo>
                  <a:cubicBezTo>
                    <a:pt x="512" y="682"/>
                    <a:pt x="512" y="683"/>
                    <a:pt x="511" y="684"/>
                  </a:cubicBezTo>
                  <a:cubicBezTo>
                    <a:pt x="511" y="685"/>
                    <a:pt x="511" y="686"/>
                    <a:pt x="511" y="687"/>
                  </a:cubicBezTo>
                  <a:cubicBezTo>
                    <a:pt x="510" y="686"/>
                    <a:pt x="510" y="685"/>
                    <a:pt x="509" y="684"/>
                  </a:cubicBezTo>
                  <a:cubicBezTo>
                    <a:pt x="509" y="683"/>
                    <a:pt x="508" y="683"/>
                    <a:pt x="508" y="682"/>
                  </a:cubicBezTo>
                  <a:cubicBezTo>
                    <a:pt x="508" y="682"/>
                    <a:pt x="507" y="681"/>
                    <a:pt x="507" y="681"/>
                  </a:cubicBezTo>
                  <a:cubicBezTo>
                    <a:pt x="507" y="681"/>
                    <a:pt x="507" y="680"/>
                    <a:pt x="506" y="680"/>
                  </a:cubicBezTo>
                  <a:cubicBezTo>
                    <a:pt x="506" y="679"/>
                    <a:pt x="505" y="679"/>
                    <a:pt x="505" y="678"/>
                  </a:cubicBezTo>
                  <a:cubicBezTo>
                    <a:pt x="504" y="677"/>
                    <a:pt x="504" y="677"/>
                    <a:pt x="503" y="676"/>
                  </a:cubicBezTo>
                  <a:cubicBezTo>
                    <a:pt x="502" y="675"/>
                    <a:pt x="501" y="674"/>
                    <a:pt x="500" y="673"/>
                  </a:cubicBezTo>
                  <a:cubicBezTo>
                    <a:pt x="499" y="672"/>
                    <a:pt x="498" y="672"/>
                    <a:pt x="497" y="671"/>
                  </a:cubicBezTo>
                  <a:cubicBezTo>
                    <a:pt x="496" y="670"/>
                    <a:pt x="495" y="670"/>
                    <a:pt x="494" y="669"/>
                  </a:cubicBezTo>
                  <a:cubicBezTo>
                    <a:pt x="493" y="668"/>
                    <a:pt x="491" y="667"/>
                    <a:pt x="491" y="667"/>
                  </a:cubicBezTo>
                  <a:cubicBezTo>
                    <a:pt x="490" y="666"/>
                    <a:pt x="489" y="666"/>
                    <a:pt x="489" y="666"/>
                  </a:cubicBezTo>
                  <a:cubicBezTo>
                    <a:pt x="489" y="666"/>
                    <a:pt x="491" y="667"/>
                    <a:pt x="493" y="670"/>
                  </a:cubicBezTo>
                  <a:cubicBezTo>
                    <a:pt x="494" y="671"/>
                    <a:pt x="495" y="672"/>
                    <a:pt x="496" y="672"/>
                  </a:cubicBezTo>
                  <a:cubicBezTo>
                    <a:pt x="496" y="673"/>
                    <a:pt x="497" y="674"/>
                    <a:pt x="498" y="675"/>
                  </a:cubicBezTo>
                  <a:cubicBezTo>
                    <a:pt x="499" y="677"/>
                    <a:pt x="501" y="680"/>
                    <a:pt x="503" y="682"/>
                  </a:cubicBezTo>
                  <a:cubicBezTo>
                    <a:pt x="503" y="682"/>
                    <a:pt x="504" y="683"/>
                    <a:pt x="504" y="683"/>
                  </a:cubicBezTo>
                  <a:cubicBezTo>
                    <a:pt x="504" y="683"/>
                    <a:pt x="504" y="684"/>
                    <a:pt x="505" y="684"/>
                  </a:cubicBezTo>
                  <a:cubicBezTo>
                    <a:pt x="505" y="685"/>
                    <a:pt x="506" y="685"/>
                    <a:pt x="506" y="686"/>
                  </a:cubicBezTo>
                  <a:cubicBezTo>
                    <a:pt x="507" y="687"/>
                    <a:pt x="508" y="689"/>
                    <a:pt x="509" y="691"/>
                  </a:cubicBezTo>
                  <a:cubicBezTo>
                    <a:pt x="509" y="691"/>
                    <a:pt x="509" y="691"/>
                    <a:pt x="510" y="692"/>
                  </a:cubicBezTo>
                  <a:cubicBezTo>
                    <a:pt x="510" y="692"/>
                    <a:pt x="510" y="693"/>
                    <a:pt x="510" y="693"/>
                  </a:cubicBezTo>
                  <a:cubicBezTo>
                    <a:pt x="511" y="694"/>
                    <a:pt x="511" y="694"/>
                    <a:pt x="511" y="695"/>
                  </a:cubicBezTo>
                  <a:cubicBezTo>
                    <a:pt x="512" y="696"/>
                    <a:pt x="512" y="697"/>
                    <a:pt x="512" y="697"/>
                  </a:cubicBezTo>
                  <a:cubicBezTo>
                    <a:pt x="512" y="697"/>
                    <a:pt x="512" y="697"/>
                    <a:pt x="512" y="696"/>
                  </a:cubicBezTo>
                  <a:cubicBezTo>
                    <a:pt x="513" y="698"/>
                    <a:pt x="513" y="699"/>
                    <a:pt x="514" y="701"/>
                  </a:cubicBezTo>
                  <a:cubicBezTo>
                    <a:pt x="515" y="704"/>
                    <a:pt x="516" y="708"/>
                    <a:pt x="517" y="712"/>
                  </a:cubicBezTo>
                  <a:cubicBezTo>
                    <a:pt x="518" y="713"/>
                    <a:pt x="518" y="714"/>
                    <a:pt x="518" y="715"/>
                  </a:cubicBezTo>
                  <a:cubicBezTo>
                    <a:pt x="518" y="716"/>
                    <a:pt x="518" y="717"/>
                    <a:pt x="518" y="718"/>
                  </a:cubicBezTo>
                  <a:cubicBezTo>
                    <a:pt x="519" y="719"/>
                    <a:pt x="519" y="720"/>
                    <a:pt x="519" y="721"/>
                  </a:cubicBezTo>
                  <a:cubicBezTo>
                    <a:pt x="519" y="723"/>
                    <a:pt x="519" y="723"/>
                    <a:pt x="519" y="723"/>
                  </a:cubicBezTo>
                  <a:cubicBezTo>
                    <a:pt x="519" y="723"/>
                    <a:pt x="519" y="724"/>
                    <a:pt x="519" y="724"/>
                  </a:cubicBezTo>
                  <a:cubicBezTo>
                    <a:pt x="519" y="727"/>
                    <a:pt x="519" y="729"/>
                    <a:pt x="519" y="732"/>
                  </a:cubicBezTo>
                  <a:cubicBezTo>
                    <a:pt x="519" y="732"/>
                    <a:pt x="519" y="732"/>
                    <a:pt x="518" y="731"/>
                  </a:cubicBezTo>
                  <a:cubicBezTo>
                    <a:pt x="518" y="731"/>
                    <a:pt x="518" y="731"/>
                    <a:pt x="518" y="731"/>
                  </a:cubicBezTo>
                  <a:cubicBezTo>
                    <a:pt x="518" y="730"/>
                    <a:pt x="517" y="730"/>
                    <a:pt x="517" y="729"/>
                  </a:cubicBezTo>
                  <a:cubicBezTo>
                    <a:pt x="516" y="729"/>
                    <a:pt x="516" y="729"/>
                    <a:pt x="516" y="728"/>
                  </a:cubicBezTo>
                  <a:cubicBezTo>
                    <a:pt x="515" y="728"/>
                    <a:pt x="515" y="728"/>
                    <a:pt x="515" y="728"/>
                  </a:cubicBezTo>
                  <a:cubicBezTo>
                    <a:pt x="515" y="727"/>
                    <a:pt x="514" y="727"/>
                    <a:pt x="514" y="727"/>
                  </a:cubicBezTo>
                  <a:cubicBezTo>
                    <a:pt x="514" y="726"/>
                    <a:pt x="513" y="726"/>
                    <a:pt x="513" y="726"/>
                  </a:cubicBezTo>
                  <a:cubicBezTo>
                    <a:pt x="512" y="725"/>
                    <a:pt x="510" y="724"/>
                    <a:pt x="509" y="723"/>
                  </a:cubicBezTo>
                  <a:cubicBezTo>
                    <a:pt x="508" y="722"/>
                    <a:pt x="507" y="722"/>
                    <a:pt x="506" y="721"/>
                  </a:cubicBezTo>
                  <a:cubicBezTo>
                    <a:pt x="505" y="721"/>
                    <a:pt x="505" y="720"/>
                    <a:pt x="504" y="720"/>
                  </a:cubicBezTo>
                  <a:cubicBezTo>
                    <a:pt x="502" y="704"/>
                    <a:pt x="477" y="709"/>
                    <a:pt x="467" y="712"/>
                  </a:cubicBezTo>
                  <a:cubicBezTo>
                    <a:pt x="478" y="717"/>
                    <a:pt x="489" y="740"/>
                    <a:pt x="503" y="724"/>
                  </a:cubicBezTo>
                  <a:cubicBezTo>
                    <a:pt x="502" y="722"/>
                    <a:pt x="502" y="722"/>
                    <a:pt x="502" y="722"/>
                  </a:cubicBezTo>
                  <a:cubicBezTo>
                    <a:pt x="502" y="723"/>
                    <a:pt x="503" y="723"/>
                    <a:pt x="504" y="723"/>
                  </a:cubicBezTo>
                  <a:cubicBezTo>
                    <a:pt x="504" y="723"/>
                    <a:pt x="504" y="723"/>
                    <a:pt x="504" y="722"/>
                  </a:cubicBezTo>
                  <a:cubicBezTo>
                    <a:pt x="504" y="722"/>
                    <a:pt x="505" y="722"/>
                    <a:pt x="505" y="722"/>
                  </a:cubicBezTo>
                  <a:cubicBezTo>
                    <a:pt x="506" y="723"/>
                    <a:pt x="507" y="724"/>
                    <a:pt x="508" y="725"/>
                  </a:cubicBezTo>
                  <a:cubicBezTo>
                    <a:pt x="509" y="725"/>
                    <a:pt x="510" y="726"/>
                    <a:pt x="511" y="727"/>
                  </a:cubicBezTo>
                  <a:cubicBezTo>
                    <a:pt x="512" y="727"/>
                    <a:pt x="512" y="728"/>
                    <a:pt x="513" y="728"/>
                  </a:cubicBezTo>
                  <a:cubicBezTo>
                    <a:pt x="513" y="728"/>
                    <a:pt x="513" y="729"/>
                    <a:pt x="514" y="729"/>
                  </a:cubicBezTo>
                  <a:cubicBezTo>
                    <a:pt x="514" y="729"/>
                    <a:pt x="514" y="729"/>
                    <a:pt x="514" y="729"/>
                  </a:cubicBezTo>
                  <a:cubicBezTo>
                    <a:pt x="515" y="730"/>
                    <a:pt x="515" y="730"/>
                    <a:pt x="515" y="731"/>
                  </a:cubicBezTo>
                  <a:cubicBezTo>
                    <a:pt x="516" y="731"/>
                    <a:pt x="516" y="732"/>
                    <a:pt x="516" y="732"/>
                  </a:cubicBezTo>
                  <a:cubicBezTo>
                    <a:pt x="517" y="732"/>
                    <a:pt x="517" y="732"/>
                    <a:pt x="517" y="732"/>
                  </a:cubicBezTo>
                  <a:cubicBezTo>
                    <a:pt x="517" y="733"/>
                    <a:pt x="517" y="733"/>
                    <a:pt x="517" y="733"/>
                  </a:cubicBezTo>
                  <a:cubicBezTo>
                    <a:pt x="518" y="733"/>
                    <a:pt x="518" y="734"/>
                    <a:pt x="518" y="734"/>
                  </a:cubicBezTo>
                  <a:cubicBezTo>
                    <a:pt x="518" y="734"/>
                    <a:pt x="519" y="734"/>
                    <a:pt x="519" y="734"/>
                  </a:cubicBezTo>
                  <a:cubicBezTo>
                    <a:pt x="519" y="735"/>
                    <a:pt x="519" y="736"/>
                    <a:pt x="518" y="736"/>
                  </a:cubicBezTo>
                  <a:cubicBezTo>
                    <a:pt x="518" y="737"/>
                    <a:pt x="518" y="738"/>
                    <a:pt x="518" y="739"/>
                  </a:cubicBezTo>
                  <a:cubicBezTo>
                    <a:pt x="518" y="740"/>
                    <a:pt x="518" y="741"/>
                    <a:pt x="517" y="742"/>
                  </a:cubicBezTo>
                  <a:cubicBezTo>
                    <a:pt x="517" y="743"/>
                    <a:pt x="517" y="744"/>
                    <a:pt x="517" y="745"/>
                  </a:cubicBezTo>
                  <a:cubicBezTo>
                    <a:pt x="516" y="746"/>
                    <a:pt x="516" y="747"/>
                    <a:pt x="516" y="748"/>
                  </a:cubicBezTo>
                  <a:cubicBezTo>
                    <a:pt x="515" y="749"/>
                    <a:pt x="515" y="751"/>
                    <a:pt x="514" y="753"/>
                  </a:cubicBezTo>
                  <a:cubicBezTo>
                    <a:pt x="514" y="754"/>
                    <a:pt x="514" y="754"/>
                    <a:pt x="514" y="755"/>
                  </a:cubicBezTo>
                  <a:cubicBezTo>
                    <a:pt x="514" y="756"/>
                    <a:pt x="514" y="756"/>
                    <a:pt x="514" y="756"/>
                  </a:cubicBezTo>
                  <a:cubicBezTo>
                    <a:pt x="514" y="756"/>
                    <a:pt x="514" y="756"/>
                    <a:pt x="514" y="756"/>
                  </a:cubicBezTo>
                  <a:cubicBezTo>
                    <a:pt x="514" y="757"/>
                    <a:pt x="514" y="757"/>
                    <a:pt x="514" y="758"/>
                  </a:cubicBezTo>
                  <a:cubicBezTo>
                    <a:pt x="514" y="758"/>
                    <a:pt x="514" y="759"/>
                    <a:pt x="515" y="759"/>
                  </a:cubicBezTo>
                  <a:cubicBezTo>
                    <a:pt x="515" y="763"/>
                    <a:pt x="517" y="767"/>
                    <a:pt x="519" y="770"/>
                  </a:cubicBezTo>
                  <a:cubicBezTo>
                    <a:pt x="519" y="770"/>
                    <a:pt x="520" y="771"/>
                    <a:pt x="520" y="772"/>
                  </a:cubicBezTo>
                  <a:cubicBezTo>
                    <a:pt x="521" y="772"/>
                    <a:pt x="521" y="773"/>
                    <a:pt x="522" y="773"/>
                  </a:cubicBezTo>
                  <a:cubicBezTo>
                    <a:pt x="523" y="774"/>
                    <a:pt x="523" y="775"/>
                    <a:pt x="524" y="775"/>
                  </a:cubicBezTo>
                  <a:cubicBezTo>
                    <a:pt x="524" y="775"/>
                    <a:pt x="525" y="776"/>
                    <a:pt x="525" y="776"/>
                  </a:cubicBezTo>
                  <a:cubicBezTo>
                    <a:pt x="525" y="776"/>
                    <a:pt x="525" y="776"/>
                    <a:pt x="526" y="777"/>
                  </a:cubicBezTo>
                  <a:cubicBezTo>
                    <a:pt x="525" y="777"/>
                    <a:pt x="525" y="777"/>
                    <a:pt x="525" y="777"/>
                  </a:cubicBezTo>
                  <a:cubicBezTo>
                    <a:pt x="523" y="776"/>
                    <a:pt x="521" y="775"/>
                    <a:pt x="519" y="775"/>
                  </a:cubicBezTo>
                  <a:cubicBezTo>
                    <a:pt x="515" y="773"/>
                    <a:pt x="510" y="771"/>
                    <a:pt x="505" y="769"/>
                  </a:cubicBezTo>
                  <a:cubicBezTo>
                    <a:pt x="502" y="769"/>
                    <a:pt x="500" y="768"/>
                    <a:pt x="497" y="768"/>
                  </a:cubicBezTo>
                  <a:cubicBezTo>
                    <a:pt x="496" y="768"/>
                    <a:pt x="494" y="767"/>
                    <a:pt x="493" y="767"/>
                  </a:cubicBezTo>
                  <a:cubicBezTo>
                    <a:pt x="492" y="767"/>
                    <a:pt x="490" y="767"/>
                    <a:pt x="489" y="767"/>
                  </a:cubicBezTo>
                  <a:cubicBezTo>
                    <a:pt x="484" y="767"/>
                    <a:pt x="479" y="767"/>
                    <a:pt x="474" y="767"/>
                  </a:cubicBezTo>
                  <a:cubicBezTo>
                    <a:pt x="465" y="767"/>
                    <a:pt x="455" y="767"/>
                    <a:pt x="446" y="765"/>
                  </a:cubicBezTo>
                  <a:cubicBezTo>
                    <a:pt x="442" y="764"/>
                    <a:pt x="437" y="764"/>
                    <a:pt x="433" y="762"/>
                  </a:cubicBezTo>
                  <a:cubicBezTo>
                    <a:pt x="428" y="761"/>
                    <a:pt x="424" y="760"/>
                    <a:pt x="420" y="759"/>
                  </a:cubicBezTo>
                  <a:cubicBezTo>
                    <a:pt x="417" y="759"/>
                    <a:pt x="415" y="758"/>
                    <a:pt x="412" y="758"/>
                  </a:cubicBezTo>
                  <a:cubicBezTo>
                    <a:pt x="412" y="758"/>
                    <a:pt x="411" y="757"/>
                    <a:pt x="411" y="757"/>
                  </a:cubicBezTo>
                  <a:cubicBezTo>
                    <a:pt x="410" y="755"/>
                    <a:pt x="409" y="753"/>
                    <a:pt x="408" y="752"/>
                  </a:cubicBezTo>
                  <a:cubicBezTo>
                    <a:pt x="408" y="751"/>
                    <a:pt x="407" y="751"/>
                    <a:pt x="407" y="750"/>
                  </a:cubicBezTo>
                  <a:cubicBezTo>
                    <a:pt x="407" y="749"/>
                    <a:pt x="406" y="749"/>
                    <a:pt x="406" y="748"/>
                  </a:cubicBezTo>
                  <a:cubicBezTo>
                    <a:pt x="406" y="747"/>
                    <a:pt x="405" y="746"/>
                    <a:pt x="404" y="745"/>
                  </a:cubicBezTo>
                  <a:cubicBezTo>
                    <a:pt x="404" y="744"/>
                    <a:pt x="404" y="743"/>
                    <a:pt x="403" y="741"/>
                  </a:cubicBezTo>
                  <a:cubicBezTo>
                    <a:pt x="403" y="741"/>
                    <a:pt x="403" y="741"/>
                    <a:pt x="403" y="740"/>
                  </a:cubicBezTo>
                  <a:cubicBezTo>
                    <a:pt x="403" y="740"/>
                    <a:pt x="403" y="739"/>
                    <a:pt x="403" y="739"/>
                  </a:cubicBezTo>
                  <a:cubicBezTo>
                    <a:pt x="403" y="739"/>
                    <a:pt x="403" y="738"/>
                    <a:pt x="403" y="738"/>
                  </a:cubicBezTo>
                  <a:cubicBezTo>
                    <a:pt x="403" y="738"/>
                    <a:pt x="403" y="737"/>
                    <a:pt x="403" y="737"/>
                  </a:cubicBezTo>
                  <a:cubicBezTo>
                    <a:pt x="403" y="734"/>
                    <a:pt x="404" y="731"/>
                    <a:pt x="404" y="727"/>
                  </a:cubicBezTo>
                  <a:cubicBezTo>
                    <a:pt x="405" y="726"/>
                    <a:pt x="405" y="724"/>
                    <a:pt x="405" y="722"/>
                  </a:cubicBezTo>
                  <a:cubicBezTo>
                    <a:pt x="405" y="721"/>
                    <a:pt x="405" y="720"/>
                    <a:pt x="404" y="719"/>
                  </a:cubicBezTo>
                  <a:cubicBezTo>
                    <a:pt x="404" y="718"/>
                    <a:pt x="404" y="718"/>
                    <a:pt x="404" y="718"/>
                  </a:cubicBezTo>
                  <a:cubicBezTo>
                    <a:pt x="404" y="718"/>
                    <a:pt x="404" y="718"/>
                    <a:pt x="404" y="717"/>
                  </a:cubicBezTo>
                  <a:cubicBezTo>
                    <a:pt x="404" y="717"/>
                    <a:pt x="404" y="717"/>
                    <a:pt x="404" y="717"/>
                  </a:cubicBezTo>
                  <a:cubicBezTo>
                    <a:pt x="404" y="716"/>
                    <a:pt x="403" y="716"/>
                    <a:pt x="403" y="716"/>
                  </a:cubicBezTo>
                  <a:cubicBezTo>
                    <a:pt x="402" y="712"/>
                    <a:pt x="399" y="709"/>
                    <a:pt x="396" y="706"/>
                  </a:cubicBezTo>
                  <a:cubicBezTo>
                    <a:pt x="396" y="706"/>
                    <a:pt x="395" y="705"/>
                    <a:pt x="395" y="704"/>
                  </a:cubicBezTo>
                  <a:cubicBezTo>
                    <a:pt x="395" y="704"/>
                    <a:pt x="395" y="704"/>
                    <a:pt x="395" y="703"/>
                  </a:cubicBezTo>
                  <a:cubicBezTo>
                    <a:pt x="395" y="703"/>
                    <a:pt x="395" y="703"/>
                    <a:pt x="394" y="703"/>
                  </a:cubicBezTo>
                  <a:cubicBezTo>
                    <a:pt x="394" y="703"/>
                    <a:pt x="394" y="702"/>
                    <a:pt x="394" y="702"/>
                  </a:cubicBezTo>
                  <a:cubicBezTo>
                    <a:pt x="394" y="701"/>
                    <a:pt x="394" y="700"/>
                    <a:pt x="394" y="699"/>
                  </a:cubicBezTo>
                  <a:cubicBezTo>
                    <a:pt x="393" y="698"/>
                    <a:pt x="393" y="697"/>
                    <a:pt x="393" y="696"/>
                  </a:cubicBezTo>
                  <a:cubicBezTo>
                    <a:pt x="393" y="695"/>
                    <a:pt x="393" y="694"/>
                    <a:pt x="393" y="693"/>
                  </a:cubicBezTo>
                  <a:cubicBezTo>
                    <a:pt x="393" y="692"/>
                    <a:pt x="392" y="690"/>
                    <a:pt x="392" y="689"/>
                  </a:cubicBezTo>
                  <a:cubicBezTo>
                    <a:pt x="392" y="688"/>
                    <a:pt x="392" y="687"/>
                    <a:pt x="392" y="686"/>
                  </a:cubicBezTo>
                  <a:cubicBezTo>
                    <a:pt x="401" y="674"/>
                    <a:pt x="405" y="660"/>
                    <a:pt x="395" y="646"/>
                  </a:cubicBezTo>
                  <a:cubicBezTo>
                    <a:pt x="387" y="660"/>
                    <a:pt x="381" y="673"/>
                    <a:pt x="389" y="689"/>
                  </a:cubicBezTo>
                  <a:cubicBezTo>
                    <a:pt x="389" y="689"/>
                    <a:pt x="389" y="689"/>
                    <a:pt x="389" y="689"/>
                  </a:cubicBezTo>
                  <a:cubicBezTo>
                    <a:pt x="389" y="689"/>
                    <a:pt x="389" y="689"/>
                    <a:pt x="389" y="689"/>
                  </a:cubicBezTo>
                  <a:cubicBezTo>
                    <a:pt x="389" y="690"/>
                    <a:pt x="389" y="692"/>
                    <a:pt x="390" y="693"/>
                  </a:cubicBezTo>
                  <a:cubicBezTo>
                    <a:pt x="390" y="694"/>
                    <a:pt x="390" y="695"/>
                    <a:pt x="390" y="696"/>
                  </a:cubicBezTo>
                  <a:cubicBezTo>
                    <a:pt x="390" y="698"/>
                    <a:pt x="390" y="699"/>
                    <a:pt x="391" y="700"/>
                  </a:cubicBezTo>
                  <a:cubicBezTo>
                    <a:pt x="391" y="700"/>
                    <a:pt x="391" y="700"/>
                    <a:pt x="391" y="701"/>
                  </a:cubicBezTo>
                  <a:cubicBezTo>
                    <a:pt x="390" y="700"/>
                    <a:pt x="389" y="699"/>
                    <a:pt x="388" y="698"/>
                  </a:cubicBezTo>
                  <a:cubicBezTo>
                    <a:pt x="386" y="695"/>
                    <a:pt x="383" y="693"/>
                    <a:pt x="381" y="690"/>
                  </a:cubicBezTo>
                  <a:cubicBezTo>
                    <a:pt x="377" y="684"/>
                    <a:pt x="373" y="679"/>
                    <a:pt x="369" y="674"/>
                  </a:cubicBezTo>
                  <a:cubicBezTo>
                    <a:pt x="369" y="674"/>
                    <a:pt x="368" y="673"/>
                    <a:pt x="368" y="673"/>
                  </a:cubicBezTo>
                  <a:cubicBezTo>
                    <a:pt x="368" y="672"/>
                    <a:pt x="367" y="671"/>
                    <a:pt x="367" y="671"/>
                  </a:cubicBezTo>
                  <a:cubicBezTo>
                    <a:pt x="366" y="670"/>
                    <a:pt x="365" y="669"/>
                    <a:pt x="364" y="668"/>
                  </a:cubicBezTo>
                  <a:cubicBezTo>
                    <a:pt x="363" y="666"/>
                    <a:pt x="361" y="665"/>
                    <a:pt x="360" y="664"/>
                  </a:cubicBezTo>
                  <a:cubicBezTo>
                    <a:pt x="359" y="663"/>
                    <a:pt x="359" y="663"/>
                    <a:pt x="359" y="662"/>
                  </a:cubicBezTo>
                  <a:cubicBezTo>
                    <a:pt x="359" y="662"/>
                    <a:pt x="359" y="662"/>
                    <a:pt x="359" y="662"/>
                  </a:cubicBezTo>
                  <a:cubicBezTo>
                    <a:pt x="359" y="662"/>
                    <a:pt x="359" y="662"/>
                    <a:pt x="359" y="662"/>
                  </a:cubicBezTo>
                  <a:cubicBezTo>
                    <a:pt x="359" y="662"/>
                    <a:pt x="359" y="661"/>
                    <a:pt x="359" y="661"/>
                  </a:cubicBezTo>
                  <a:cubicBezTo>
                    <a:pt x="359" y="661"/>
                    <a:pt x="359" y="661"/>
                    <a:pt x="359" y="661"/>
                  </a:cubicBezTo>
                  <a:cubicBezTo>
                    <a:pt x="359" y="661"/>
                    <a:pt x="359" y="661"/>
                    <a:pt x="359" y="661"/>
                  </a:cubicBezTo>
                  <a:cubicBezTo>
                    <a:pt x="359" y="661"/>
                    <a:pt x="359" y="661"/>
                    <a:pt x="359" y="661"/>
                  </a:cubicBezTo>
                  <a:cubicBezTo>
                    <a:pt x="359" y="661"/>
                    <a:pt x="360" y="662"/>
                    <a:pt x="360" y="662"/>
                  </a:cubicBezTo>
                  <a:cubicBezTo>
                    <a:pt x="360" y="662"/>
                    <a:pt x="360" y="662"/>
                    <a:pt x="360" y="662"/>
                  </a:cubicBezTo>
                  <a:cubicBezTo>
                    <a:pt x="360" y="662"/>
                    <a:pt x="360" y="662"/>
                    <a:pt x="360" y="662"/>
                  </a:cubicBezTo>
                  <a:cubicBezTo>
                    <a:pt x="360" y="662"/>
                    <a:pt x="360" y="661"/>
                    <a:pt x="359" y="661"/>
                  </a:cubicBezTo>
                  <a:cubicBezTo>
                    <a:pt x="359" y="661"/>
                    <a:pt x="359" y="661"/>
                    <a:pt x="359" y="661"/>
                  </a:cubicBezTo>
                  <a:cubicBezTo>
                    <a:pt x="359" y="661"/>
                    <a:pt x="358" y="661"/>
                    <a:pt x="358" y="661"/>
                  </a:cubicBezTo>
                  <a:cubicBezTo>
                    <a:pt x="358" y="661"/>
                    <a:pt x="358" y="661"/>
                    <a:pt x="358" y="661"/>
                  </a:cubicBezTo>
                  <a:cubicBezTo>
                    <a:pt x="358" y="661"/>
                    <a:pt x="358" y="661"/>
                    <a:pt x="358" y="661"/>
                  </a:cubicBezTo>
                  <a:cubicBezTo>
                    <a:pt x="358" y="661"/>
                    <a:pt x="358" y="661"/>
                    <a:pt x="358" y="661"/>
                  </a:cubicBezTo>
                  <a:cubicBezTo>
                    <a:pt x="358" y="661"/>
                    <a:pt x="358" y="662"/>
                    <a:pt x="358" y="662"/>
                  </a:cubicBezTo>
                  <a:cubicBezTo>
                    <a:pt x="358" y="663"/>
                    <a:pt x="358" y="664"/>
                    <a:pt x="359" y="665"/>
                  </a:cubicBezTo>
                  <a:cubicBezTo>
                    <a:pt x="360" y="666"/>
                    <a:pt x="361" y="668"/>
                    <a:pt x="362" y="670"/>
                  </a:cubicBezTo>
                  <a:cubicBezTo>
                    <a:pt x="362" y="671"/>
                    <a:pt x="363" y="672"/>
                    <a:pt x="364" y="673"/>
                  </a:cubicBezTo>
                  <a:cubicBezTo>
                    <a:pt x="364" y="674"/>
                    <a:pt x="364" y="674"/>
                    <a:pt x="365" y="675"/>
                  </a:cubicBezTo>
                  <a:cubicBezTo>
                    <a:pt x="365" y="675"/>
                    <a:pt x="366" y="676"/>
                    <a:pt x="366" y="676"/>
                  </a:cubicBezTo>
                  <a:cubicBezTo>
                    <a:pt x="367" y="678"/>
                    <a:pt x="368" y="680"/>
                    <a:pt x="370" y="681"/>
                  </a:cubicBezTo>
                  <a:cubicBezTo>
                    <a:pt x="370" y="681"/>
                    <a:pt x="369" y="681"/>
                    <a:pt x="369" y="681"/>
                  </a:cubicBezTo>
                  <a:cubicBezTo>
                    <a:pt x="369" y="681"/>
                    <a:pt x="368" y="680"/>
                    <a:pt x="368" y="680"/>
                  </a:cubicBezTo>
                  <a:cubicBezTo>
                    <a:pt x="367" y="680"/>
                    <a:pt x="366" y="679"/>
                    <a:pt x="366" y="679"/>
                  </a:cubicBezTo>
                  <a:cubicBezTo>
                    <a:pt x="365" y="679"/>
                    <a:pt x="364" y="679"/>
                    <a:pt x="364" y="678"/>
                  </a:cubicBezTo>
                  <a:cubicBezTo>
                    <a:pt x="362" y="678"/>
                    <a:pt x="361" y="677"/>
                    <a:pt x="359" y="676"/>
                  </a:cubicBezTo>
                  <a:cubicBezTo>
                    <a:pt x="358" y="676"/>
                    <a:pt x="356" y="675"/>
                    <a:pt x="355" y="675"/>
                  </a:cubicBezTo>
                  <a:cubicBezTo>
                    <a:pt x="355" y="675"/>
                    <a:pt x="354" y="675"/>
                    <a:pt x="354" y="675"/>
                  </a:cubicBezTo>
                  <a:cubicBezTo>
                    <a:pt x="352" y="654"/>
                    <a:pt x="316" y="669"/>
                    <a:pt x="307" y="668"/>
                  </a:cubicBezTo>
                  <a:cubicBezTo>
                    <a:pt x="318" y="681"/>
                    <a:pt x="344" y="699"/>
                    <a:pt x="353" y="678"/>
                  </a:cubicBezTo>
                  <a:cubicBezTo>
                    <a:pt x="352" y="677"/>
                    <a:pt x="351" y="676"/>
                    <a:pt x="350" y="676"/>
                  </a:cubicBezTo>
                  <a:cubicBezTo>
                    <a:pt x="350" y="676"/>
                    <a:pt x="350" y="676"/>
                    <a:pt x="350" y="676"/>
                  </a:cubicBezTo>
                  <a:cubicBezTo>
                    <a:pt x="352" y="677"/>
                    <a:pt x="353" y="677"/>
                    <a:pt x="354" y="677"/>
                  </a:cubicBezTo>
                  <a:cubicBezTo>
                    <a:pt x="356" y="678"/>
                    <a:pt x="357" y="678"/>
                    <a:pt x="359" y="679"/>
                  </a:cubicBezTo>
                  <a:cubicBezTo>
                    <a:pt x="360" y="679"/>
                    <a:pt x="361" y="680"/>
                    <a:pt x="363" y="680"/>
                  </a:cubicBezTo>
                  <a:cubicBezTo>
                    <a:pt x="363" y="681"/>
                    <a:pt x="364" y="681"/>
                    <a:pt x="365" y="681"/>
                  </a:cubicBezTo>
                  <a:cubicBezTo>
                    <a:pt x="365" y="682"/>
                    <a:pt x="366" y="682"/>
                    <a:pt x="366" y="682"/>
                  </a:cubicBezTo>
                  <a:cubicBezTo>
                    <a:pt x="367" y="683"/>
                    <a:pt x="367" y="683"/>
                    <a:pt x="368" y="683"/>
                  </a:cubicBezTo>
                  <a:cubicBezTo>
                    <a:pt x="369" y="684"/>
                    <a:pt x="369" y="684"/>
                    <a:pt x="370" y="684"/>
                  </a:cubicBezTo>
                  <a:cubicBezTo>
                    <a:pt x="370" y="684"/>
                    <a:pt x="370" y="684"/>
                    <a:pt x="370" y="685"/>
                  </a:cubicBezTo>
                  <a:cubicBezTo>
                    <a:pt x="370" y="685"/>
                    <a:pt x="371" y="685"/>
                    <a:pt x="371" y="685"/>
                  </a:cubicBezTo>
                  <a:cubicBezTo>
                    <a:pt x="371" y="685"/>
                    <a:pt x="372" y="685"/>
                    <a:pt x="372" y="686"/>
                  </a:cubicBezTo>
                  <a:cubicBezTo>
                    <a:pt x="373" y="686"/>
                    <a:pt x="373" y="686"/>
                    <a:pt x="373" y="686"/>
                  </a:cubicBezTo>
                  <a:cubicBezTo>
                    <a:pt x="375" y="688"/>
                    <a:pt x="376" y="690"/>
                    <a:pt x="378" y="692"/>
                  </a:cubicBezTo>
                  <a:cubicBezTo>
                    <a:pt x="380" y="695"/>
                    <a:pt x="383" y="698"/>
                    <a:pt x="385" y="700"/>
                  </a:cubicBezTo>
                  <a:cubicBezTo>
                    <a:pt x="388" y="703"/>
                    <a:pt x="391" y="706"/>
                    <a:pt x="394" y="709"/>
                  </a:cubicBezTo>
                  <a:cubicBezTo>
                    <a:pt x="396" y="711"/>
                    <a:pt x="398" y="714"/>
                    <a:pt x="400" y="717"/>
                  </a:cubicBezTo>
                  <a:cubicBezTo>
                    <a:pt x="400" y="718"/>
                    <a:pt x="400" y="718"/>
                    <a:pt x="400" y="718"/>
                  </a:cubicBezTo>
                  <a:cubicBezTo>
                    <a:pt x="400" y="718"/>
                    <a:pt x="400" y="718"/>
                    <a:pt x="400" y="718"/>
                  </a:cubicBezTo>
                  <a:cubicBezTo>
                    <a:pt x="400" y="718"/>
                    <a:pt x="400" y="719"/>
                    <a:pt x="400" y="719"/>
                  </a:cubicBezTo>
                  <a:cubicBezTo>
                    <a:pt x="401" y="720"/>
                    <a:pt x="401" y="720"/>
                    <a:pt x="401" y="720"/>
                  </a:cubicBezTo>
                  <a:cubicBezTo>
                    <a:pt x="401" y="720"/>
                    <a:pt x="401" y="721"/>
                    <a:pt x="401" y="722"/>
                  </a:cubicBezTo>
                  <a:cubicBezTo>
                    <a:pt x="401" y="723"/>
                    <a:pt x="401" y="725"/>
                    <a:pt x="401" y="727"/>
                  </a:cubicBezTo>
                  <a:cubicBezTo>
                    <a:pt x="400" y="730"/>
                    <a:pt x="399" y="733"/>
                    <a:pt x="399" y="737"/>
                  </a:cubicBezTo>
                  <a:cubicBezTo>
                    <a:pt x="399" y="737"/>
                    <a:pt x="399" y="738"/>
                    <a:pt x="399" y="738"/>
                  </a:cubicBezTo>
                  <a:cubicBezTo>
                    <a:pt x="399" y="738"/>
                    <a:pt x="399" y="739"/>
                    <a:pt x="399" y="739"/>
                  </a:cubicBezTo>
                  <a:cubicBezTo>
                    <a:pt x="399" y="740"/>
                    <a:pt x="399" y="740"/>
                    <a:pt x="399" y="740"/>
                  </a:cubicBezTo>
                  <a:cubicBezTo>
                    <a:pt x="399" y="741"/>
                    <a:pt x="399" y="741"/>
                    <a:pt x="399" y="742"/>
                  </a:cubicBezTo>
                  <a:cubicBezTo>
                    <a:pt x="400" y="743"/>
                    <a:pt x="400" y="745"/>
                    <a:pt x="401" y="746"/>
                  </a:cubicBezTo>
                  <a:cubicBezTo>
                    <a:pt x="401" y="747"/>
                    <a:pt x="402" y="748"/>
                    <a:pt x="402" y="748"/>
                  </a:cubicBezTo>
                  <a:cubicBezTo>
                    <a:pt x="402" y="749"/>
                    <a:pt x="402" y="750"/>
                    <a:pt x="403" y="750"/>
                  </a:cubicBezTo>
                  <a:cubicBezTo>
                    <a:pt x="403" y="751"/>
                    <a:pt x="404" y="751"/>
                    <a:pt x="404" y="752"/>
                  </a:cubicBezTo>
                  <a:cubicBezTo>
                    <a:pt x="405" y="752"/>
                    <a:pt x="405" y="753"/>
                    <a:pt x="405" y="753"/>
                  </a:cubicBezTo>
                  <a:cubicBezTo>
                    <a:pt x="407" y="755"/>
                    <a:pt x="409" y="756"/>
                    <a:pt x="410" y="757"/>
                  </a:cubicBezTo>
                  <a:cubicBezTo>
                    <a:pt x="410" y="758"/>
                    <a:pt x="410" y="758"/>
                    <a:pt x="410" y="758"/>
                  </a:cubicBezTo>
                  <a:cubicBezTo>
                    <a:pt x="409" y="758"/>
                    <a:pt x="408" y="758"/>
                    <a:pt x="407" y="758"/>
                  </a:cubicBezTo>
                  <a:cubicBezTo>
                    <a:pt x="406" y="758"/>
                    <a:pt x="405" y="757"/>
                    <a:pt x="404" y="757"/>
                  </a:cubicBezTo>
                  <a:cubicBezTo>
                    <a:pt x="403" y="757"/>
                    <a:pt x="403" y="757"/>
                    <a:pt x="403" y="757"/>
                  </a:cubicBezTo>
                  <a:cubicBezTo>
                    <a:pt x="403" y="757"/>
                    <a:pt x="403" y="757"/>
                    <a:pt x="403" y="757"/>
                  </a:cubicBezTo>
                  <a:cubicBezTo>
                    <a:pt x="403" y="757"/>
                    <a:pt x="403" y="757"/>
                    <a:pt x="403" y="757"/>
                  </a:cubicBezTo>
                  <a:cubicBezTo>
                    <a:pt x="403" y="757"/>
                    <a:pt x="403" y="757"/>
                    <a:pt x="402" y="757"/>
                  </a:cubicBezTo>
                  <a:cubicBezTo>
                    <a:pt x="402" y="757"/>
                    <a:pt x="402" y="757"/>
                    <a:pt x="402" y="757"/>
                  </a:cubicBezTo>
                  <a:cubicBezTo>
                    <a:pt x="402" y="757"/>
                    <a:pt x="401" y="757"/>
                    <a:pt x="401" y="758"/>
                  </a:cubicBezTo>
                  <a:cubicBezTo>
                    <a:pt x="400" y="758"/>
                    <a:pt x="400" y="758"/>
                    <a:pt x="399" y="758"/>
                  </a:cubicBezTo>
                  <a:cubicBezTo>
                    <a:pt x="399" y="758"/>
                    <a:pt x="398" y="758"/>
                    <a:pt x="397" y="758"/>
                  </a:cubicBezTo>
                  <a:cubicBezTo>
                    <a:pt x="396" y="758"/>
                    <a:pt x="396" y="758"/>
                    <a:pt x="395" y="759"/>
                  </a:cubicBezTo>
                  <a:cubicBezTo>
                    <a:pt x="393" y="759"/>
                    <a:pt x="391" y="760"/>
                    <a:pt x="389" y="760"/>
                  </a:cubicBezTo>
                  <a:cubicBezTo>
                    <a:pt x="388" y="761"/>
                    <a:pt x="386" y="761"/>
                    <a:pt x="384" y="762"/>
                  </a:cubicBezTo>
                  <a:cubicBezTo>
                    <a:pt x="381" y="763"/>
                    <a:pt x="378" y="764"/>
                    <a:pt x="376" y="765"/>
                  </a:cubicBezTo>
                  <a:cubicBezTo>
                    <a:pt x="370" y="767"/>
                    <a:pt x="365" y="769"/>
                    <a:pt x="361" y="770"/>
                  </a:cubicBezTo>
                  <a:cubicBezTo>
                    <a:pt x="359" y="770"/>
                    <a:pt x="357" y="770"/>
                    <a:pt x="355" y="771"/>
                  </a:cubicBezTo>
                  <a:cubicBezTo>
                    <a:pt x="354" y="771"/>
                    <a:pt x="352" y="771"/>
                    <a:pt x="351" y="771"/>
                  </a:cubicBezTo>
                  <a:cubicBezTo>
                    <a:pt x="349" y="771"/>
                    <a:pt x="348" y="771"/>
                    <a:pt x="348" y="771"/>
                  </a:cubicBezTo>
                  <a:cubicBezTo>
                    <a:pt x="348" y="771"/>
                    <a:pt x="349" y="772"/>
                    <a:pt x="351" y="772"/>
                  </a:cubicBezTo>
                  <a:cubicBezTo>
                    <a:pt x="352" y="772"/>
                    <a:pt x="354" y="772"/>
                    <a:pt x="356" y="772"/>
                  </a:cubicBezTo>
                  <a:cubicBezTo>
                    <a:pt x="357" y="772"/>
                    <a:pt x="359" y="772"/>
                    <a:pt x="362" y="772"/>
                  </a:cubicBezTo>
                  <a:cubicBezTo>
                    <a:pt x="363" y="771"/>
                    <a:pt x="365" y="771"/>
                    <a:pt x="367" y="771"/>
                  </a:cubicBezTo>
                  <a:cubicBezTo>
                    <a:pt x="366" y="771"/>
                    <a:pt x="366" y="772"/>
                    <a:pt x="365" y="773"/>
                  </a:cubicBezTo>
                  <a:cubicBezTo>
                    <a:pt x="363" y="774"/>
                    <a:pt x="362" y="775"/>
                    <a:pt x="361" y="776"/>
                  </a:cubicBezTo>
                  <a:cubicBezTo>
                    <a:pt x="359" y="777"/>
                    <a:pt x="358" y="779"/>
                    <a:pt x="357" y="780"/>
                  </a:cubicBezTo>
                  <a:cubicBezTo>
                    <a:pt x="356" y="781"/>
                    <a:pt x="355" y="782"/>
                    <a:pt x="354" y="783"/>
                  </a:cubicBezTo>
                  <a:cubicBezTo>
                    <a:pt x="331" y="786"/>
                    <a:pt x="339" y="802"/>
                    <a:pt x="325" y="814"/>
                  </a:cubicBezTo>
                  <a:cubicBezTo>
                    <a:pt x="347" y="815"/>
                    <a:pt x="366" y="810"/>
                    <a:pt x="356" y="786"/>
                  </a:cubicBezTo>
                  <a:cubicBezTo>
                    <a:pt x="356" y="786"/>
                    <a:pt x="356" y="786"/>
                    <a:pt x="356" y="786"/>
                  </a:cubicBezTo>
                  <a:cubicBezTo>
                    <a:pt x="357" y="785"/>
                    <a:pt x="358" y="783"/>
                    <a:pt x="359" y="782"/>
                  </a:cubicBezTo>
                  <a:cubicBezTo>
                    <a:pt x="360" y="781"/>
                    <a:pt x="361" y="780"/>
                    <a:pt x="363" y="778"/>
                  </a:cubicBezTo>
                  <a:cubicBezTo>
                    <a:pt x="364" y="777"/>
                    <a:pt x="365" y="776"/>
                    <a:pt x="367" y="775"/>
                  </a:cubicBezTo>
                  <a:cubicBezTo>
                    <a:pt x="368" y="774"/>
                    <a:pt x="370" y="773"/>
                    <a:pt x="371" y="772"/>
                  </a:cubicBezTo>
                  <a:cubicBezTo>
                    <a:pt x="372" y="772"/>
                    <a:pt x="372" y="771"/>
                    <a:pt x="373" y="771"/>
                  </a:cubicBezTo>
                  <a:cubicBezTo>
                    <a:pt x="374" y="770"/>
                    <a:pt x="374" y="770"/>
                    <a:pt x="375" y="770"/>
                  </a:cubicBezTo>
                  <a:cubicBezTo>
                    <a:pt x="375" y="770"/>
                    <a:pt x="376" y="769"/>
                    <a:pt x="376" y="769"/>
                  </a:cubicBezTo>
                  <a:cubicBezTo>
                    <a:pt x="377" y="769"/>
                    <a:pt x="377" y="769"/>
                    <a:pt x="377" y="769"/>
                  </a:cubicBezTo>
                  <a:cubicBezTo>
                    <a:pt x="380" y="768"/>
                    <a:pt x="383" y="767"/>
                    <a:pt x="386" y="767"/>
                  </a:cubicBezTo>
                  <a:cubicBezTo>
                    <a:pt x="388" y="766"/>
                    <a:pt x="390" y="766"/>
                    <a:pt x="391" y="765"/>
                  </a:cubicBezTo>
                  <a:cubicBezTo>
                    <a:pt x="393" y="765"/>
                    <a:pt x="394" y="764"/>
                    <a:pt x="396" y="764"/>
                  </a:cubicBezTo>
                  <a:cubicBezTo>
                    <a:pt x="397" y="764"/>
                    <a:pt x="398" y="763"/>
                    <a:pt x="399" y="763"/>
                  </a:cubicBezTo>
                  <a:cubicBezTo>
                    <a:pt x="399" y="763"/>
                    <a:pt x="400" y="763"/>
                    <a:pt x="400" y="763"/>
                  </a:cubicBezTo>
                  <a:cubicBezTo>
                    <a:pt x="400" y="763"/>
                    <a:pt x="401" y="763"/>
                    <a:pt x="401" y="763"/>
                  </a:cubicBezTo>
                  <a:cubicBezTo>
                    <a:pt x="402" y="763"/>
                    <a:pt x="402" y="763"/>
                    <a:pt x="403" y="763"/>
                  </a:cubicBezTo>
                  <a:cubicBezTo>
                    <a:pt x="403" y="763"/>
                    <a:pt x="403" y="763"/>
                    <a:pt x="403" y="763"/>
                  </a:cubicBezTo>
                  <a:cubicBezTo>
                    <a:pt x="403" y="763"/>
                    <a:pt x="403" y="763"/>
                    <a:pt x="403" y="763"/>
                  </a:cubicBezTo>
                  <a:cubicBezTo>
                    <a:pt x="403" y="763"/>
                    <a:pt x="403" y="763"/>
                    <a:pt x="403" y="763"/>
                  </a:cubicBezTo>
                  <a:cubicBezTo>
                    <a:pt x="403" y="763"/>
                    <a:pt x="403" y="763"/>
                    <a:pt x="403" y="763"/>
                  </a:cubicBezTo>
                  <a:cubicBezTo>
                    <a:pt x="404" y="763"/>
                    <a:pt x="404" y="763"/>
                    <a:pt x="404" y="763"/>
                  </a:cubicBezTo>
                  <a:cubicBezTo>
                    <a:pt x="405" y="763"/>
                    <a:pt x="406" y="763"/>
                    <a:pt x="407" y="763"/>
                  </a:cubicBezTo>
                  <a:cubicBezTo>
                    <a:pt x="411" y="763"/>
                    <a:pt x="415" y="764"/>
                    <a:pt x="419" y="765"/>
                  </a:cubicBezTo>
                  <a:cubicBezTo>
                    <a:pt x="423" y="765"/>
                    <a:pt x="427" y="767"/>
                    <a:pt x="432" y="768"/>
                  </a:cubicBezTo>
                  <a:cubicBezTo>
                    <a:pt x="436" y="769"/>
                    <a:pt x="441" y="770"/>
                    <a:pt x="445" y="770"/>
                  </a:cubicBezTo>
                  <a:cubicBezTo>
                    <a:pt x="451" y="771"/>
                    <a:pt x="456" y="772"/>
                    <a:pt x="461" y="772"/>
                  </a:cubicBezTo>
                  <a:cubicBezTo>
                    <a:pt x="461" y="772"/>
                    <a:pt x="461" y="772"/>
                    <a:pt x="461" y="772"/>
                  </a:cubicBezTo>
                  <a:cubicBezTo>
                    <a:pt x="461" y="773"/>
                    <a:pt x="460" y="773"/>
                    <a:pt x="460" y="774"/>
                  </a:cubicBezTo>
                  <a:cubicBezTo>
                    <a:pt x="459" y="774"/>
                    <a:pt x="459" y="775"/>
                    <a:pt x="458" y="775"/>
                  </a:cubicBezTo>
                  <a:cubicBezTo>
                    <a:pt x="458" y="776"/>
                    <a:pt x="457" y="776"/>
                    <a:pt x="457" y="777"/>
                  </a:cubicBezTo>
                  <a:cubicBezTo>
                    <a:pt x="457" y="777"/>
                    <a:pt x="457" y="777"/>
                    <a:pt x="457" y="778"/>
                  </a:cubicBezTo>
                  <a:cubicBezTo>
                    <a:pt x="456" y="779"/>
                    <a:pt x="455" y="781"/>
                    <a:pt x="454" y="783"/>
                  </a:cubicBezTo>
                  <a:cubicBezTo>
                    <a:pt x="453" y="785"/>
                    <a:pt x="452" y="787"/>
                    <a:pt x="451" y="789"/>
                  </a:cubicBezTo>
                  <a:cubicBezTo>
                    <a:pt x="450" y="793"/>
                    <a:pt x="448" y="797"/>
                    <a:pt x="446" y="802"/>
                  </a:cubicBezTo>
                  <a:cubicBezTo>
                    <a:pt x="445" y="804"/>
                    <a:pt x="444" y="806"/>
                    <a:pt x="443" y="808"/>
                  </a:cubicBezTo>
                  <a:cubicBezTo>
                    <a:pt x="441" y="809"/>
                    <a:pt x="440" y="811"/>
                    <a:pt x="439" y="813"/>
                  </a:cubicBezTo>
                  <a:cubicBezTo>
                    <a:pt x="438" y="815"/>
                    <a:pt x="436" y="816"/>
                    <a:pt x="435" y="818"/>
                  </a:cubicBezTo>
                  <a:cubicBezTo>
                    <a:pt x="435" y="818"/>
                    <a:pt x="435" y="818"/>
                    <a:pt x="435" y="818"/>
                  </a:cubicBezTo>
                  <a:cubicBezTo>
                    <a:pt x="434" y="818"/>
                    <a:pt x="434" y="818"/>
                    <a:pt x="433" y="818"/>
                  </a:cubicBezTo>
                  <a:cubicBezTo>
                    <a:pt x="433" y="818"/>
                    <a:pt x="432" y="818"/>
                    <a:pt x="432" y="818"/>
                  </a:cubicBezTo>
                  <a:cubicBezTo>
                    <a:pt x="431" y="818"/>
                    <a:pt x="431" y="818"/>
                    <a:pt x="431" y="818"/>
                  </a:cubicBezTo>
                  <a:cubicBezTo>
                    <a:pt x="431" y="818"/>
                    <a:pt x="430" y="818"/>
                    <a:pt x="430" y="819"/>
                  </a:cubicBezTo>
                  <a:cubicBezTo>
                    <a:pt x="429" y="819"/>
                    <a:pt x="428" y="819"/>
                    <a:pt x="427" y="819"/>
                  </a:cubicBezTo>
                  <a:cubicBezTo>
                    <a:pt x="426" y="820"/>
                    <a:pt x="425" y="820"/>
                    <a:pt x="424" y="820"/>
                  </a:cubicBezTo>
                  <a:cubicBezTo>
                    <a:pt x="422" y="821"/>
                    <a:pt x="421" y="821"/>
                    <a:pt x="420" y="821"/>
                  </a:cubicBezTo>
                  <a:cubicBezTo>
                    <a:pt x="419" y="821"/>
                    <a:pt x="417" y="822"/>
                    <a:pt x="416" y="822"/>
                  </a:cubicBezTo>
                  <a:cubicBezTo>
                    <a:pt x="402" y="809"/>
                    <a:pt x="393" y="822"/>
                    <a:pt x="377" y="822"/>
                  </a:cubicBezTo>
                  <a:cubicBezTo>
                    <a:pt x="384" y="827"/>
                    <a:pt x="392" y="834"/>
                    <a:pt x="401" y="834"/>
                  </a:cubicBezTo>
                  <a:cubicBezTo>
                    <a:pt x="407" y="834"/>
                    <a:pt x="417" y="829"/>
                    <a:pt x="418" y="824"/>
                  </a:cubicBezTo>
                  <a:cubicBezTo>
                    <a:pt x="418" y="824"/>
                    <a:pt x="418" y="824"/>
                    <a:pt x="418" y="824"/>
                  </a:cubicBezTo>
                  <a:cubicBezTo>
                    <a:pt x="418" y="824"/>
                    <a:pt x="418" y="824"/>
                    <a:pt x="418" y="824"/>
                  </a:cubicBezTo>
                  <a:cubicBezTo>
                    <a:pt x="418" y="824"/>
                    <a:pt x="418" y="824"/>
                    <a:pt x="418" y="824"/>
                  </a:cubicBezTo>
                  <a:cubicBezTo>
                    <a:pt x="419" y="824"/>
                    <a:pt x="420" y="824"/>
                    <a:pt x="420" y="824"/>
                  </a:cubicBezTo>
                  <a:cubicBezTo>
                    <a:pt x="422" y="823"/>
                    <a:pt x="423" y="823"/>
                    <a:pt x="424" y="823"/>
                  </a:cubicBezTo>
                  <a:cubicBezTo>
                    <a:pt x="426" y="822"/>
                    <a:pt x="427" y="822"/>
                    <a:pt x="428" y="822"/>
                  </a:cubicBezTo>
                  <a:cubicBezTo>
                    <a:pt x="429" y="821"/>
                    <a:pt x="430" y="821"/>
                    <a:pt x="431" y="821"/>
                  </a:cubicBezTo>
                  <a:cubicBezTo>
                    <a:pt x="431" y="821"/>
                    <a:pt x="432" y="821"/>
                    <a:pt x="432" y="821"/>
                  </a:cubicBezTo>
                  <a:cubicBezTo>
                    <a:pt x="432" y="821"/>
                    <a:pt x="432" y="820"/>
                    <a:pt x="433" y="820"/>
                  </a:cubicBezTo>
                  <a:cubicBezTo>
                    <a:pt x="433" y="820"/>
                    <a:pt x="433" y="820"/>
                    <a:pt x="433" y="820"/>
                  </a:cubicBezTo>
                  <a:cubicBezTo>
                    <a:pt x="432" y="821"/>
                    <a:pt x="432" y="821"/>
                    <a:pt x="431" y="822"/>
                  </a:cubicBezTo>
                  <a:cubicBezTo>
                    <a:pt x="431" y="822"/>
                    <a:pt x="430" y="822"/>
                    <a:pt x="430" y="823"/>
                  </a:cubicBezTo>
                  <a:cubicBezTo>
                    <a:pt x="430" y="823"/>
                    <a:pt x="429" y="823"/>
                    <a:pt x="429" y="824"/>
                  </a:cubicBezTo>
                  <a:cubicBezTo>
                    <a:pt x="429" y="824"/>
                    <a:pt x="428" y="825"/>
                    <a:pt x="428" y="825"/>
                  </a:cubicBezTo>
                  <a:cubicBezTo>
                    <a:pt x="427" y="826"/>
                    <a:pt x="426" y="827"/>
                    <a:pt x="425" y="828"/>
                  </a:cubicBezTo>
                  <a:cubicBezTo>
                    <a:pt x="424" y="830"/>
                    <a:pt x="423" y="831"/>
                    <a:pt x="423" y="831"/>
                  </a:cubicBezTo>
                  <a:cubicBezTo>
                    <a:pt x="423" y="831"/>
                    <a:pt x="424" y="831"/>
                    <a:pt x="424" y="830"/>
                  </a:cubicBezTo>
                  <a:cubicBezTo>
                    <a:pt x="425" y="830"/>
                    <a:pt x="425" y="830"/>
                    <a:pt x="426" y="829"/>
                  </a:cubicBezTo>
                  <a:cubicBezTo>
                    <a:pt x="427" y="829"/>
                    <a:pt x="429" y="828"/>
                    <a:pt x="430" y="828"/>
                  </a:cubicBezTo>
                  <a:cubicBezTo>
                    <a:pt x="430" y="827"/>
                    <a:pt x="431" y="827"/>
                    <a:pt x="432" y="826"/>
                  </a:cubicBezTo>
                  <a:cubicBezTo>
                    <a:pt x="432" y="826"/>
                    <a:pt x="433" y="826"/>
                    <a:pt x="433" y="826"/>
                  </a:cubicBezTo>
                  <a:cubicBezTo>
                    <a:pt x="433" y="825"/>
                    <a:pt x="434" y="825"/>
                    <a:pt x="434" y="825"/>
                  </a:cubicBezTo>
                  <a:cubicBezTo>
                    <a:pt x="436" y="822"/>
                    <a:pt x="439" y="819"/>
                    <a:pt x="442" y="815"/>
                  </a:cubicBezTo>
                  <a:cubicBezTo>
                    <a:pt x="443" y="814"/>
                    <a:pt x="444" y="813"/>
                    <a:pt x="445" y="811"/>
                  </a:cubicBezTo>
                  <a:cubicBezTo>
                    <a:pt x="445" y="812"/>
                    <a:pt x="445" y="812"/>
                    <a:pt x="445" y="813"/>
                  </a:cubicBezTo>
                  <a:cubicBezTo>
                    <a:pt x="445" y="813"/>
                    <a:pt x="445" y="814"/>
                    <a:pt x="445" y="815"/>
                  </a:cubicBezTo>
                  <a:cubicBezTo>
                    <a:pt x="445" y="816"/>
                    <a:pt x="445" y="816"/>
                    <a:pt x="445" y="817"/>
                  </a:cubicBezTo>
                  <a:cubicBezTo>
                    <a:pt x="445" y="819"/>
                    <a:pt x="445" y="820"/>
                    <a:pt x="445" y="822"/>
                  </a:cubicBezTo>
                  <a:cubicBezTo>
                    <a:pt x="445" y="822"/>
                    <a:pt x="445" y="821"/>
                    <a:pt x="445" y="821"/>
                  </a:cubicBezTo>
                  <a:cubicBezTo>
                    <a:pt x="436" y="837"/>
                    <a:pt x="437" y="851"/>
                    <a:pt x="456" y="860"/>
                  </a:cubicBezTo>
                  <a:cubicBezTo>
                    <a:pt x="453" y="844"/>
                    <a:pt x="463" y="834"/>
                    <a:pt x="447" y="823"/>
                  </a:cubicBezTo>
                  <a:cubicBezTo>
                    <a:pt x="447" y="822"/>
                    <a:pt x="447" y="822"/>
                    <a:pt x="447" y="822"/>
                  </a:cubicBezTo>
                  <a:cubicBezTo>
                    <a:pt x="447" y="820"/>
                    <a:pt x="447" y="819"/>
                    <a:pt x="447" y="817"/>
                  </a:cubicBezTo>
                  <a:cubicBezTo>
                    <a:pt x="447" y="816"/>
                    <a:pt x="447" y="816"/>
                    <a:pt x="447" y="815"/>
                  </a:cubicBezTo>
                  <a:cubicBezTo>
                    <a:pt x="447" y="814"/>
                    <a:pt x="447" y="814"/>
                    <a:pt x="447" y="813"/>
                  </a:cubicBezTo>
                  <a:cubicBezTo>
                    <a:pt x="447" y="811"/>
                    <a:pt x="447" y="810"/>
                    <a:pt x="447" y="808"/>
                  </a:cubicBezTo>
                  <a:cubicBezTo>
                    <a:pt x="448" y="807"/>
                    <a:pt x="449" y="805"/>
                    <a:pt x="450" y="803"/>
                  </a:cubicBezTo>
                  <a:cubicBezTo>
                    <a:pt x="452" y="799"/>
                    <a:pt x="453" y="795"/>
                    <a:pt x="455" y="790"/>
                  </a:cubicBezTo>
                  <a:cubicBezTo>
                    <a:pt x="456" y="788"/>
                    <a:pt x="457" y="786"/>
                    <a:pt x="458" y="785"/>
                  </a:cubicBezTo>
                  <a:cubicBezTo>
                    <a:pt x="458" y="783"/>
                    <a:pt x="459" y="781"/>
                    <a:pt x="460" y="780"/>
                  </a:cubicBezTo>
                  <a:cubicBezTo>
                    <a:pt x="460" y="779"/>
                    <a:pt x="461" y="779"/>
                    <a:pt x="461" y="779"/>
                  </a:cubicBezTo>
                  <a:cubicBezTo>
                    <a:pt x="461" y="778"/>
                    <a:pt x="461" y="778"/>
                    <a:pt x="461" y="778"/>
                  </a:cubicBezTo>
                  <a:cubicBezTo>
                    <a:pt x="462" y="777"/>
                    <a:pt x="462" y="776"/>
                    <a:pt x="462" y="775"/>
                  </a:cubicBezTo>
                  <a:cubicBezTo>
                    <a:pt x="462" y="775"/>
                    <a:pt x="463" y="774"/>
                    <a:pt x="463" y="774"/>
                  </a:cubicBezTo>
                  <a:cubicBezTo>
                    <a:pt x="463" y="773"/>
                    <a:pt x="463" y="773"/>
                    <a:pt x="463" y="772"/>
                  </a:cubicBezTo>
                  <a:cubicBezTo>
                    <a:pt x="467" y="772"/>
                    <a:pt x="471" y="773"/>
                    <a:pt x="475" y="772"/>
                  </a:cubicBezTo>
                  <a:cubicBezTo>
                    <a:pt x="480" y="772"/>
                    <a:pt x="485" y="772"/>
                    <a:pt x="489" y="772"/>
                  </a:cubicBezTo>
                  <a:cubicBezTo>
                    <a:pt x="491" y="772"/>
                    <a:pt x="492" y="772"/>
                    <a:pt x="493" y="773"/>
                  </a:cubicBezTo>
                  <a:cubicBezTo>
                    <a:pt x="494" y="773"/>
                    <a:pt x="495" y="773"/>
                    <a:pt x="496" y="773"/>
                  </a:cubicBezTo>
                  <a:cubicBezTo>
                    <a:pt x="499" y="773"/>
                    <a:pt x="501" y="774"/>
                    <a:pt x="503" y="774"/>
                  </a:cubicBezTo>
                  <a:cubicBezTo>
                    <a:pt x="510" y="776"/>
                    <a:pt x="516" y="779"/>
                    <a:pt x="522" y="781"/>
                  </a:cubicBezTo>
                  <a:cubicBezTo>
                    <a:pt x="522" y="782"/>
                    <a:pt x="521" y="782"/>
                    <a:pt x="521" y="782"/>
                  </a:cubicBezTo>
                  <a:cubicBezTo>
                    <a:pt x="520" y="782"/>
                    <a:pt x="519" y="781"/>
                    <a:pt x="517" y="781"/>
                  </a:cubicBezTo>
                  <a:cubicBezTo>
                    <a:pt x="518" y="781"/>
                    <a:pt x="520" y="782"/>
                    <a:pt x="521" y="782"/>
                  </a:cubicBezTo>
                  <a:cubicBezTo>
                    <a:pt x="519" y="784"/>
                    <a:pt x="517" y="786"/>
                    <a:pt x="514" y="788"/>
                  </a:cubicBezTo>
                  <a:cubicBezTo>
                    <a:pt x="520" y="789"/>
                    <a:pt x="525" y="789"/>
                    <a:pt x="529" y="789"/>
                  </a:cubicBezTo>
                  <a:cubicBezTo>
                    <a:pt x="532" y="791"/>
                    <a:pt x="533" y="794"/>
                    <a:pt x="535" y="797"/>
                  </a:cubicBezTo>
                  <a:cubicBezTo>
                    <a:pt x="535" y="797"/>
                    <a:pt x="535" y="797"/>
                    <a:pt x="534" y="797"/>
                  </a:cubicBezTo>
                  <a:cubicBezTo>
                    <a:pt x="533" y="798"/>
                    <a:pt x="532" y="799"/>
                    <a:pt x="531" y="800"/>
                  </a:cubicBezTo>
                  <a:cubicBezTo>
                    <a:pt x="530" y="801"/>
                    <a:pt x="529" y="802"/>
                    <a:pt x="528" y="803"/>
                  </a:cubicBezTo>
                  <a:cubicBezTo>
                    <a:pt x="527" y="804"/>
                    <a:pt x="526" y="806"/>
                    <a:pt x="524" y="807"/>
                  </a:cubicBezTo>
                  <a:cubicBezTo>
                    <a:pt x="503" y="799"/>
                    <a:pt x="503" y="825"/>
                    <a:pt x="482" y="814"/>
                  </a:cubicBezTo>
                  <a:cubicBezTo>
                    <a:pt x="483" y="816"/>
                    <a:pt x="485" y="818"/>
                    <a:pt x="486" y="819"/>
                  </a:cubicBezTo>
                  <a:cubicBezTo>
                    <a:pt x="479" y="817"/>
                    <a:pt x="472" y="813"/>
                    <a:pt x="465" y="806"/>
                  </a:cubicBezTo>
                  <a:cubicBezTo>
                    <a:pt x="474" y="847"/>
                    <a:pt x="506" y="822"/>
                    <a:pt x="534" y="832"/>
                  </a:cubicBezTo>
                  <a:cubicBezTo>
                    <a:pt x="545" y="835"/>
                    <a:pt x="553" y="842"/>
                    <a:pt x="564" y="844"/>
                  </a:cubicBezTo>
                  <a:cubicBezTo>
                    <a:pt x="585" y="848"/>
                    <a:pt x="591" y="851"/>
                    <a:pt x="609" y="848"/>
                  </a:cubicBezTo>
                  <a:cubicBezTo>
                    <a:pt x="589" y="866"/>
                    <a:pt x="586" y="879"/>
                    <a:pt x="564" y="895"/>
                  </a:cubicBezTo>
                  <a:cubicBezTo>
                    <a:pt x="544" y="909"/>
                    <a:pt x="523" y="920"/>
                    <a:pt x="498" y="927"/>
                  </a:cubicBezTo>
                  <a:cubicBezTo>
                    <a:pt x="524" y="926"/>
                    <a:pt x="541" y="919"/>
                    <a:pt x="555" y="911"/>
                  </a:cubicBezTo>
                  <a:cubicBezTo>
                    <a:pt x="572" y="902"/>
                    <a:pt x="578" y="902"/>
                    <a:pt x="595" y="888"/>
                  </a:cubicBezTo>
                  <a:cubicBezTo>
                    <a:pt x="608" y="876"/>
                    <a:pt x="620" y="863"/>
                    <a:pt x="634" y="853"/>
                  </a:cubicBezTo>
                  <a:cubicBezTo>
                    <a:pt x="638" y="850"/>
                    <a:pt x="735" y="864"/>
                    <a:pt x="783" y="863"/>
                  </a:cubicBezTo>
                  <a:cubicBezTo>
                    <a:pt x="795" y="862"/>
                    <a:pt x="806" y="864"/>
                    <a:pt x="816" y="867"/>
                  </a:cubicBezTo>
                  <a:cubicBezTo>
                    <a:pt x="816" y="867"/>
                    <a:pt x="816" y="867"/>
                    <a:pt x="816" y="867"/>
                  </a:cubicBezTo>
                  <a:cubicBezTo>
                    <a:pt x="814" y="867"/>
                    <a:pt x="813" y="867"/>
                    <a:pt x="813" y="867"/>
                  </a:cubicBezTo>
                  <a:cubicBezTo>
                    <a:pt x="813" y="867"/>
                    <a:pt x="814" y="867"/>
                    <a:pt x="816" y="868"/>
                  </a:cubicBezTo>
                  <a:cubicBezTo>
                    <a:pt x="816" y="868"/>
                    <a:pt x="817" y="868"/>
                    <a:pt x="817" y="868"/>
                  </a:cubicBezTo>
                  <a:cubicBezTo>
                    <a:pt x="818" y="868"/>
                    <a:pt x="819" y="868"/>
                    <a:pt x="819" y="868"/>
                  </a:cubicBezTo>
                  <a:cubicBezTo>
                    <a:pt x="820" y="868"/>
                    <a:pt x="820" y="868"/>
                    <a:pt x="820" y="868"/>
                  </a:cubicBezTo>
                  <a:cubicBezTo>
                    <a:pt x="829" y="871"/>
                    <a:pt x="837" y="875"/>
                    <a:pt x="845" y="879"/>
                  </a:cubicBezTo>
                  <a:cubicBezTo>
                    <a:pt x="844" y="880"/>
                    <a:pt x="844" y="881"/>
                    <a:pt x="843" y="883"/>
                  </a:cubicBezTo>
                  <a:cubicBezTo>
                    <a:pt x="843" y="882"/>
                    <a:pt x="843" y="882"/>
                    <a:pt x="843" y="882"/>
                  </a:cubicBezTo>
                  <a:cubicBezTo>
                    <a:pt x="840" y="882"/>
                    <a:pt x="840" y="882"/>
                    <a:pt x="840" y="882"/>
                  </a:cubicBezTo>
                  <a:cubicBezTo>
                    <a:pt x="828" y="882"/>
                    <a:pt x="817" y="894"/>
                    <a:pt x="820" y="906"/>
                  </a:cubicBezTo>
                  <a:cubicBezTo>
                    <a:pt x="829" y="901"/>
                    <a:pt x="848" y="898"/>
                    <a:pt x="844" y="885"/>
                  </a:cubicBezTo>
                  <a:cubicBezTo>
                    <a:pt x="844" y="885"/>
                    <a:pt x="844" y="885"/>
                    <a:pt x="844" y="884"/>
                  </a:cubicBezTo>
                  <a:cubicBezTo>
                    <a:pt x="845" y="883"/>
                    <a:pt x="846" y="882"/>
                    <a:pt x="847" y="880"/>
                  </a:cubicBezTo>
                  <a:cubicBezTo>
                    <a:pt x="861" y="888"/>
                    <a:pt x="875" y="898"/>
                    <a:pt x="891" y="908"/>
                  </a:cubicBezTo>
                  <a:cubicBezTo>
                    <a:pt x="891" y="909"/>
                    <a:pt x="890" y="910"/>
                    <a:pt x="890" y="910"/>
                  </a:cubicBezTo>
                  <a:cubicBezTo>
                    <a:pt x="892" y="911"/>
                    <a:pt x="894" y="912"/>
                    <a:pt x="897" y="912"/>
                  </a:cubicBezTo>
                  <a:cubicBezTo>
                    <a:pt x="900" y="914"/>
                    <a:pt x="904" y="916"/>
                    <a:pt x="908" y="918"/>
                  </a:cubicBezTo>
                  <a:cubicBezTo>
                    <a:pt x="925" y="928"/>
                    <a:pt x="949" y="937"/>
                    <a:pt x="973" y="944"/>
                  </a:cubicBezTo>
                  <a:cubicBezTo>
                    <a:pt x="971" y="948"/>
                    <a:pt x="970" y="953"/>
                    <a:pt x="972" y="959"/>
                  </a:cubicBezTo>
                  <a:cubicBezTo>
                    <a:pt x="978" y="956"/>
                    <a:pt x="988" y="953"/>
                    <a:pt x="994" y="949"/>
                  </a:cubicBezTo>
                  <a:cubicBezTo>
                    <a:pt x="1001" y="951"/>
                    <a:pt x="1008" y="952"/>
                    <a:pt x="1014" y="953"/>
                  </a:cubicBezTo>
                  <a:cubicBezTo>
                    <a:pt x="1031" y="955"/>
                    <a:pt x="1044" y="958"/>
                    <a:pt x="1059" y="964"/>
                  </a:cubicBezTo>
                  <a:cubicBezTo>
                    <a:pt x="1057" y="966"/>
                    <a:pt x="1055" y="968"/>
                    <a:pt x="1054" y="971"/>
                  </a:cubicBezTo>
                  <a:cubicBezTo>
                    <a:pt x="1061" y="975"/>
                    <a:pt x="1067" y="973"/>
                    <a:pt x="1072" y="969"/>
                  </a:cubicBezTo>
                  <a:cubicBezTo>
                    <a:pt x="1073" y="970"/>
                    <a:pt x="1074" y="970"/>
                    <a:pt x="1075" y="971"/>
                  </a:cubicBezTo>
                  <a:cubicBezTo>
                    <a:pt x="1092" y="979"/>
                    <a:pt x="1112" y="999"/>
                    <a:pt x="1127" y="1012"/>
                  </a:cubicBezTo>
                  <a:cubicBezTo>
                    <a:pt x="1159" y="1040"/>
                    <a:pt x="1150" y="1043"/>
                    <a:pt x="1144" y="1071"/>
                  </a:cubicBezTo>
                  <a:cubicBezTo>
                    <a:pt x="1133" y="1128"/>
                    <a:pt x="1144" y="1173"/>
                    <a:pt x="1117" y="1227"/>
                  </a:cubicBezTo>
                  <a:cubicBezTo>
                    <a:pt x="1111" y="1240"/>
                    <a:pt x="1106" y="1244"/>
                    <a:pt x="1088" y="1231"/>
                  </a:cubicBezTo>
                  <a:cubicBezTo>
                    <a:pt x="1076" y="1221"/>
                    <a:pt x="1079" y="1211"/>
                    <a:pt x="1070" y="1199"/>
                  </a:cubicBezTo>
                  <a:cubicBezTo>
                    <a:pt x="1067" y="1190"/>
                    <a:pt x="1064" y="1181"/>
                    <a:pt x="1061" y="1171"/>
                  </a:cubicBezTo>
                  <a:cubicBezTo>
                    <a:pt x="1060" y="1168"/>
                    <a:pt x="1059" y="1165"/>
                    <a:pt x="1058" y="1163"/>
                  </a:cubicBezTo>
                  <a:cubicBezTo>
                    <a:pt x="1058" y="1162"/>
                    <a:pt x="1058" y="1162"/>
                    <a:pt x="1058" y="1162"/>
                  </a:cubicBezTo>
                  <a:cubicBezTo>
                    <a:pt x="1058" y="1161"/>
                    <a:pt x="1058" y="1161"/>
                    <a:pt x="1058" y="1160"/>
                  </a:cubicBezTo>
                  <a:cubicBezTo>
                    <a:pt x="1058" y="1160"/>
                    <a:pt x="1059" y="1160"/>
                    <a:pt x="1059" y="1160"/>
                  </a:cubicBezTo>
                  <a:cubicBezTo>
                    <a:pt x="1059" y="1159"/>
                    <a:pt x="1059" y="1159"/>
                    <a:pt x="1059" y="1159"/>
                  </a:cubicBezTo>
                  <a:cubicBezTo>
                    <a:pt x="1059" y="1159"/>
                    <a:pt x="1059" y="1159"/>
                    <a:pt x="1059" y="1159"/>
                  </a:cubicBezTo>
                  <a:cubicBezTo>
                    <a:pt x="1060" y="1158"/>
                    <a:pt x="1060" y="1157"/>
                    <a:pt x="1061" y="1157"/>
                  </a:cubicBezTo>
                  <a:cubicBezTo>
                    <a:pt x="1061" y="1156"/>
                    <a:pt x="1062" y="1155"/>
                    <a:pt x="1062" y="1155"/>
                  </a:cubicBezTo>
                  <a:cubicBezTo>
                    <a:pt x="1063" y="1154"/>
                    <a:pt x="1064" y="1153"/>
                    <a:pt x="1065" y="1153"/>
                  </a:cubicBezTo>
                  <a:cubicBezTo>
                    <a:pt x="1065" y="1152"/>
                    <a:pt x="1066" y="1151"/>
                    <a:pt x="1067" y="1151"/>
                  </a:cubicBezTo>
                  <a:cubicBezTo>
                    <a:pt x="1068" y="1150"/>
                    <a:pt x="1069" y="1149"/>
                    <a:pt x="1069" y="1148"/>
                  </a:cubicBezTo>
                  <a:cubicBezTo>
                    <a:pt x="1076" y="1153"/>
                    <a:pt x="1085" y="1144"/>
                    <a:pt x="1086" y="1138"/>
                  </a:cubicBezTo>
                  <a:cubicBezTo>
                    <a:pt x="1088" y="1129"/>
                    <a:pt x="1083" y="1120"/>
                    <a:pt x="1076" y="1114"/>
                  </a:cubicBezTo>
                  <a:cubicBezTo>
                    <a:pt x="1083" y="1132"/>
                    <a:pt x="1064" y="1128"/>
                    <a:pt x="1069" y="1146"/>
                  </a:cubicBezTo>
                  <a:cubicBezTo>
                    <a:pt x="1068" y="1147"/>
                    <a:pt x="1067" y="1148"/>
                    <a:pt x="1066" y="1149"/>
                  </a:cubicBezTo>
                  <a:cubicBezTo>
                    <a:pt x="1065" y="1150"/>
                    <a:pt x="1064" y="1150"/>
                    <a:pt x="1063" y="1151"/>
                  </a:cubicBezTo>
                  <a:cubicBezTo>
                    <a:pt x="1063" y="1152"/>
                    <a:pt x="1062" y="1152"/>
                    <a:pt x="1061" y="1153"/>
                  </a:cubicBezTo>
                  <a:cubicBezTo>
                    <a:pt x="1060" y="1154"/>
                    <a:pt x="1060" y="1154"/>
                    <a:pt x="1059" y="1155"/>
                  </a:cubicBezTo>
                  <a:cubicBezTo>
                    <a:pt x="1059" y="1156"/>
                    <a:pt x="1058" y="1157"/>
                    <a:pt x="1058" y="1157"/>
                  </a:cubicBezTo>
                  <a:cubicBezTo>
                    <a:pt x="1058" y="1158"/>
                    <a:pt x="1058" y="1158"/>
                    <a:pt x="1057" y="1158"/>
                  </a:cubicBezTo>
                  <a:cubicBezTo>
                    <a:pt x="1057" y="1158"/>
                    <a:pt x="1057" y="1158"/>
                    <a:pt x="1057" y="1159"/>
                  </a:cubicBezTo>
                  <a:cubicBezTo>
                    <a:pt x="1057" y="1159"/>
                    <a:pt x="1057" y="1159"/>
                    <a:pt x="1057" y="1160"/>
                  </a:cubicBezTo>
                  <a:cubicBezTo>
                    <a:pt x="1057" y="1160"/>
                    <a:pt x="1057" y="1161"/>
                    <a:pt x="1057" y="1161"/>
                  </a:cubicBezTo>
                  <a:cubicBezTo>
                    <a:pt x="1056" y="1157"/>
                    <a:pt x="1054" y="1153"/>
                    <a:pt x="1053" y="1149"/>
                  </a:cubicBezTo>
                  <a:cubicBezTo>
                    <a:pt x="1050" y="1141"/>
                    <a:pt x="1047" y="1133"/>
                    <a:pt x="1046" y="1126"/>
                  </a:cubicBezTo>
                  <a:cubicBezTo>
                    <a:pt x="1046" y="1124"/>
                    <a:pt x="1045" y="1122"/>
                    <a:pt x="1045" y="1120"/>
                  </a:cubicBezTo>
                  <a:cubicBezTo>
                    <a:pt x="1045" y="1119"/>
                    <a:pt x="1045" y="1118"/>
                    <a:pt x="1045" y="1117"/>
                  </a:cubicBezTo>
                  <a:cubicBezTo>
                    <a:pt x="1045" y="1116"/>
                    <a:pt x="1045" y="1115"/>
                    <a:pt x="1045" y="1114"/>
                  </a:cubicBezTo>
                  <a:cubicBezTo>
                    <a:pt x="1045" y="1110"/>
                    <a:pt x="1046" y="1107"/>
                    <a:pt x="1046" y="1103"/>
                  </a:cubicBezTo>
                  <a:cubicBezTo>
                    <a:pt x="1046" y="1100"/>
                    <a:pt x="1046" y="1097"/>
                    <a:pt x="1046" y="1094"/>
                  </a:cubicBezTo>
                  <a:cubicBezTo>
                    <a:pt x="1047" y="1094"/>
                    <a:pt x="1047" y="1094"/>
                    <a:pt x="1047" y="1094"/>
                  </a:cubicBezTo>
                  <a:cubicBezTo>
                    <a:pt x="1048" y="1093"/>
                    <a:pt x="1048" y="1093"/>
                    <a:pt x="1049" y="1093"/>
                  </a:cubicBezTo>
                  <a:cubicBezTo>
                    <a:pt x="1049" y="1093"/>
                    <a:pt x="1050" y="1093"/>
                    <a:pt x="1050" y="1093"/>
                  </a:cubicBezTo>
                  <a:cubicBezTo>
                    <a:pt x="1051" y="1093"/>
                    <a:pt x="1051" y="1093"/>
                    <a:pt x="1051" y="1092"/>
                  </a:cubicBezTo>
                  <a:cubicBezTo>
                    <a:pt x="1051" y="1092"/>
                    <a:pt x="1052" y="1092"/>
                    <a:pt x="1052" y="1092"/>
                  </a:cubicBezTo>
                  <a:cubicBezTo>
                    <a:pt x="1053" y="1092"/>
                    <a:pt x="1054" y="1091"/>
                    <a:pt x="1056" y="1091"/>
                  </a:cubicBezTo>
                  <a:cubicBezTo>
                    <a:pt x="1057" y="1090"/>
                    <a:pt x="1059" y="1090"/>
                    <a:pt x="1060" y="1090"/>
                  </a:cubicBezTo>
                  <a:cubicBezTo>
                    <a:pt x="1063" y="1089"/>
                    <a:pt x="1067" y="1088"/>
                    <a:pt x="1070" y="1087"/>
                  </a:cubicBezTo>
                  <a:cubicBezTo>
                    <a:pt x="1071" y="1087"/>
                    <a:pt x="1072" y="1086"/>
                    <a:pt x="1074" y="1086"/>
                  </a:cubicBezTo>
                  <a:cubicBezTo>
                    <a:pt x="1075" y="1086"/>
                    <a:pt x="1076" y="1086"/>
                    <a:pt x="1077" y="1086"/>
                  </a:cubicBezTo>
                  <a:cubicBezTo>
                    <a:pt x="1078" y="1086"/>
                    <a:pt x="1078" y="1086"/>
                    <a:pt x="1079" y="1086"/>
                  </a:cubicBezTo>
                  <a:cubicBezTo>
                    <a:pt x="1079" y="1086"/>
                    <a:pt x="1080" y="1086"/>
                    <a:pt x="1080" y="1087"/>
                  </a:cubicBezTo>
                  <a:cubicBezTo>
                    <a:pt x="1081" y="1087"/>
                    <a:pt x="1082" y="1087"/>
                    <a:pt x="1083" y="1087"/>
                  </a:cubicBezTo>
                  <a:cubicBezTo>
                    <a:pt x="1084" y="1087"/>
                    <a:pt x="1084" y="1088"/>
                    <a:pt x="1084" y="1088"/>
                  </a:cubicBezTo>
                  <a:cubicBezTo>
                    <a:pt x="1092" y="1102"/>
                    <a:pt x="1100" y="1096"/>
                    <a:pt x="1111" y="1100"/>
                  </a:cubicBezTo>
                  <a:cubicBezTo>
                    <a:pt x="1105" y="1083"/>
                    <a:pt x="1095" y="1081"/>
                    <a:pt x="1083" y="1086"/>
                  </a:cubicBezTo>
                  <a:cubicBezTo>
                    <a:pt x="1083" y="1086"/>
                    <a:pt x="1084" y="1086"/>
                    <a:pt x="1084" y="1086"/>
                  </a:cubicBezTo>
                  <a:cubicBezTo>
                    <a:pt x="1082" y="1086"/>
                    <a:pt x="1081" y="1086"/>
                    <a:pt x="1080" y="1085"/>
                  </a:cubicBezTo>
                  <a:cubicBezTo>
                    <a:pt x="1080" y="1085"/>
                    <a:pt x="1079" y="1085"/>
                    <a:pt x="1079" y="1085"/>
                  </a:cubicBezTo>
                  <a:cubicBezTo>
                    <a:pt x="1078" y="1085"/>
                    <a:pt x="1078" y="1085"/>
                    <a:pt x="1077" y="1085"/>
                  </a:cubicBezTo>
                  <a:cubicBezTo>
                    <a:pt x="1077" y="1085"/>
                    <a:pt x="1076" y="1084"/>
                    <a:pt x="1076" y="1084"/>
                  </a:cubicBezTo>
                  <a:cubicBezTo>
                    <a:pt x="1077" y="1084"/>
                    <a:pt x="1078" y="1083"/>
                    <a:pt x="1079" y="1083"/>
                  </a:cubicBezTo>
                  <a:cubicBezTo>
                    <a:pt x="1082" y="1081"/>
                    <a:pt x="1084" y="1079"/>
                    <a:pt x="1086" y="1077"/>
                  </a:cubicBezTo>
                  <a:cubicBezTo>
                    <a:pt x="1087" y="1077"/>
                    <a:pt x="1087" y="1077"/>
                    <a:pt x="1087" y="1077"/>
                  </a:cubicBezTo>
                  <a:cubicBezTo>
                    <a:pt x="1087" y="1077"/>
                    <a:pt x="1088" y="1076"/>
                    <a:pt x="1088" y="1076"/>
                  </a:cubicBezTo>
                  <a:cubicBezTo>
                    <a:pt x="1088" y="1076"/>
                    <a:pt x="1088" y="1075"/>
                    <a:pt x="1089" y="1075"/>
                  </a:cubicBezTo>
                  <a:cubicBezTo>
                    <a:pt x="1089" y="1074"/>
                    <a:pt x="1090" y="1073"/>
                    <a:pt x="1090" y="1072"/>
                  </a:cubicBezTo>
                  <a:cubicBezTo>
                    <a:pt x="1091" y="1072"/>
                    <a:pt x="1091" y="1071"/>
                    <a:pt x="1091" y="1071"/>
                  </a:cubicBezTo>
                  <a:cubicBezTo>
                    <a:pt x="1091" y="1070"/>
                    <a:pt x="1091" y="1070"/>
                    <a:pt x="1091" y="1070"/>
                  </a:cubicBezTo>
                  <a:cubicBezTo>
                    <a:pt x="1091" y="1070"/>
                    <a:pt x="1091" y="1070"/>
                    <a:pt x="1089" y="1071"/>
                  </a:cubicBezTo>
                  <a:cubicBezTo>
                    <a:pt x="1089" y="1072"/>
                    <a:pt x="1088" y="1072"/>
                    <a:pt x="1087" y="1073"/>
                  </a:cubicBezTo>
                  <a:cubicBezTo>
                    <a:pt x="1087" y="1073"/>
                    <a:pt x="1086" y="1073"/>
                    <a:pt x="1086" y="1074"/>
                  </a:cubicBezTo>
                  <a:cubicBezTo>
                    <a:pt x="1086" y="1074"/>
                    <a:pt x="1085" y="1074"/>
                    <a:pt x="1085" y="1074"/>
                  </a:cubicBezTo>
                  <a:cubicBezTo>
                    <a:pt x="1085" y="1075"/>
                    <a:pt x="1085" y="1075"/>
                    <a:pt x="1084" y="1075"/>
                  </a:cubicBezTo>
                  <a:cubicBezTo>
                    <a:pt x="1084" y="1075"/>
                    <a:pt x="1084" y="1076"/>
                    <a:pt x="1083" y="1076"/>
                  </a:cubicBezTo>
                  <a:cubicBezTo>
                    <a:pt x="1083" y="1076"/>
                    <a:pt x="1083" y="1076"/>
                    <a:pt x="1083" y="1076"/>
                  </a:cubicBezTo>
                  <a:cubicBezTo>
                    <a:pt x="1083" y="1076"/>
                    <a:pt x="1083" y="1076"/>
                    <a:pt x="1084" y="1075"/>
                  </a:cubicBezTo>
                  <a:cubicBezTo>
                    <a:pt x="1084" y="1075"/>
                    <a:pt x="1084" y="1075"/>
                    <a:pt x="1084" y="1075"/>
                  </a:cubicBezTo>
                  <a:cubicBezTo>
                    <a:pt x="1084" y="1074"/>
                    <a:pt x="1084" y="1073"/>
                    <a:pt x="1085" y="1072"/>
                  </a:cubicBezTo>
                  <a:cubicBezTo>
                    <a:pt x="1085" y="1072"/>
                    <a:pt x="1085" y="1071"/>
                    <a:pt x="1085" y="1070"/>
                  </a:cubicBezTo>
                  <a:cubicBezTo>
                    <a:pt x="1086" y="1069"/>
                    <a:pt x="1086" y="1068"/>
                    <a:pt x="1086" y="1067"/>
                  </a:cubicBezTo>
                  <a:cubicBezTo>
                    <a:pt x="1086" y="1066"/>
                    <a:pt x="1087" y="1066"/>
                    <a:pt x="1087" y="1065"/>
                  </a:cubicBezTo>
                  <a:cubicBezTo>
                    <a:pt x="1087" y="1065"/>
                    <a:pt x="1087" y="1065"/>
                    <a:pt x="1087" y="1065"/>
                  </a:cubicBezTo>
                  <a:cubicBezTo>
                    <a:pt x="1087" y="1065"/>
                    <a:pt x="1087" y="1065"/>
                    <a:pt x="1087" y="1065"/>
                  </a:cubicBezTo>
                  <a:cubicBezTo>
                    <a:pt x="1087" y="1065"/>
                    <a:pt x="1087" y="1065"/>
                    <a:pt x="1087" y="1065"/>
                  </a:cubicBezTo>
                  <a:cubicBezTo>
                    <a:pt x="1090" y="1064"/>
                    <a:pt x="1095" y="1058"/>
                    <a:pt x="1095" y="1053"/>
                  </a:cubicBezTo>
                  <a:cubicBezTo>
                    <a:pt x="1096" y="1046"/>
                    <a:pt x="1090" y="1039"/>
                    <a:pt x="1087" y="1032"/>
                  </a:cubicBezTo>
                  <a:cubicBezTo>
                    <a:pt x="1087" y="1045"/>
                    <a:pt x="1076" y="1051"/>
                    <a:pt x="1085" y="1063"/>
                  </a:cubicBezTo>
                  <a:cubicBezTo>
                    <a:pt x="1085" y="1064"/>
                    <a:pt x="1085" y="1065"/>
                    <a:pt x="1085" y="1066"/>
                  </a:cubicBezTo>
                  <a:cubicBezTo>
                    <a:pt x="1084" y="1067"/>
                    <a:pt x="1084" y="1068"/>
                    <a:pt x="1084" y="1069"/>
                  </a:cubicBezTo>
                  <a:cubicBezTo>
                    <a:pt x="1083" y="1070"/>
                    <a:pt x="1083" y="1071"/>
                    <a:pt x="1083" y="1072"/>
                  </a:cubicBezTo>
                  <a:cubicBezTo>
                    <a:pt x="1083" y="1072"/>
                    <a:pt x="1082" y="1073"/>
                    <a:pt x="1082" y="1074"/>
                  </a:cubicBezTo>
                  <a:cubicBezTo>
                    <a:pt x="1082" y="1074"/>
                    <a:pt x="1082" y="1074"/>
                    <a:pt x="1082" y="1074"/>
                  </a:cubicBezTo>
                  <a:cubicBezTo>
                    <a:pt x="1082" y="1075"/>
                    <a:pt x="1082" y="1075"/>
                    <a:pt x="1082" y="1075"/>
                  </a:cubicBezTo>
                  <a:cubicBezTo>
                    <a:pt x="1082" y="1075"/>
                    <a:pt x="1082" y="1076"/>
                    <a:pt x="1081" y="1076"/>
                  </a:cubicBezTo>
                  <a:cubicBezTo>
                    <a:pt x="1081" y="1077"/>
                    <a:pt x="1081" y="1077"/>
                    <a:pt x="1081" y="1078"/>
                  </a:cubicBezTo>
                  <a:cubicBezTo>
                    <a:pt x="1081" y="1078"/>
                    <a:pt x="1081" y="1078"/>
                    <a:pt x="1081" y="1078"/>
                  </a:cubicBezTo>
                  <a:cubicBezTo>
                    <a:pt x="1080" y="1078"/>
                    <a:pt x="1079" y="1079"/>
                    <a:pt x="1078" y="1080"/>
                  </a:cubicBezTo>
                  <a:cubicBezTo>
                    <a:pt x="1076" y="1081"/>
                    <a:pt x="1075" y="1081"/>
                    <a:pt x="1073" y="1082"/>
                  </a:cubicBezTo>
                  <a:cubicBezTo>
                    <a:pt x="1072" y="1083"/>
                    <a:pt x="1070" y="1083"/>
                    <a:pt x="1069" y="1084"/>
                  </a:cubicBezTo>
                  <a:cubicBezTo>
                    <a:pt x="1066" y="1085"/>
                    <a:pt x="1062" y="1086"/>
                    <a:pt x="1059" y="1087"/>
                  </a:cubicBezTo>
                  <a:cubicBezTo>
                    <a:pt x="1058" y="1087"/>
                    <a:pt x="1056" y="1087"/>
                    <a:pt x="1055" y="1088"/>
                  </a:cubicBezTo>
                  <a:cubicBezTo>
                    <a:pt x="1053" y="1088"/>
                    <a:pt x="1052" y="1089"/>
                    <a:pt x="1051" y="1089"/>
                  </a:cubicBezTo>
                  <a:cubicBezTo>
                    <a:pt x="1050" y="1089"/>
                    <a:pt x="1050" y="1089"/>
                    <a:pt x="1050" y="1089"/>
                  </a:cubicBezTo>
                  <a:cubicBezTo>
                    <a:pt x="1050" y="1090"/>
                    <a:pt x="1049" y="1090"/>
                    <a:pt x="1049" y="1090"/>
                  </a:cubicBezTo>
                  <a:cubicBezTo>
                    <a:pt x="1049" y="1090"/>
                    <a:pt x="1048" y="1091"/>
                    <a:pt x="1048" y="1091"/>
                  </a:cubicBezTo>
                  <a:cubicBezTo>
                    <a:pt x="1047" y="1091"/>
                    <a:pt x="1047" y="1092"/>
                    <a:pt x="1046" y="1092"/>
                  </a:cubicBezTo>
                  <a:cubicBezTo>
                    <a:pt x="1046" y="1092"/>
                    <a:pt x="1046" y="1092"/>
                    <a:pt x="1046" y="1092"/>
                  </a:cubicBezTo>
                  <a:cubicBezTo>
                    <a:pt x="1046" y="1088"/>
                    <a:pt x="1046" y="1083"/>
                    <a:pt x="1046" y="1079"/>
                  </a:cubicBezTo>
                  <a:cubicBezTo>
                    <a:pt x="1046" y="1076"/>
                    <a:pt x="1045" y="1072"/>
                    <a:pt x="1045" y="1068"/>
                  </a:cubicBezTo>
                  <a:cubicBezTo>
                    <a:pt x="1044" y="1064"/>
                    <a:pt x="1043" y="1061"/>
                    <a:pt x="1043" y="1058"/>
                  </a:cubicBezTo>
                  <a:cubicBezTo>
                    <a:pt x="1043" y="1054"/>
                    <a:pt x="1042" y="1051"/>
                    <a:pt x="1042" y="1048"/>
                  </a:cubicBezTo>
                  <a:cubicBezTo>
                    <a:pt x="1042" y="1047"/>
                    <a:pt x="1042" y="1046"/>
                    <a:pt x="1042" y="1046"/>
                  </a:cubicBezTo>
                  <a:cubicBezTo>
                    <a:pt x="1042" y="1045"/>
                    <a:pt x="1042" y="1045"/>
                    <a:pt x="1042" y="1045"/>
                  </a:cubicBezTo>
                  <a:cubicBezTo>
                    <a:pt x="1042" y="1045"/>
                    <a:pt x="1042" y="1045"/>
                    <a:pt x="1042" y="1045"/>
                  </a:cubicBezTo>
                  <a:cubicBezTo>
                    <a:pt x="1042" y="1045"/>
                    <a:pt x="1042" y="1045"/>
                    <a:pt x="1042" y="1045"/>
                  </a:cubicBezTo>
                  <a:cubicBezTo>
                    <a:pt x="1042" y="1045"/>
                    <a:pt x="1042" y="1045"/>
                    <a:pt x="1042" y="1045"/>
                  </a:cubicBezTo>
                  <a:cubicBezTo>
                    <a:pt x="1042" y="1045"/>
                    <a:pt x="1042" y="1045"/>
                    <a:pt x="1042" y="1045"/>
                  </a:cubicBezTo>
                  <a:cubicBezTo>
                    <a:pt x="1043" y="1044"/>
                    <a:pt x="1043" y="1044"/>
                    <a:pt x="1043" y="1044"/>
                  </a:cubicBezTo>
                  <a:cubicBezTo>
                    <a:pt x="1043" y="1043"/>
                    <a:pt x="1043" y="1043"/>
                    <a:pt x="1043" y="1043"/>
                  </a:cubicBezTo>
                  <a:cubicBezTo>
                    <a:pt x="1043" y="1042"/>
                    <a:pt x="1043" y="1042"/>
                    <a:pt x="1043" y="1042"/>
                  </a:cubicBezTo>
                  <a:cubicBezTo>
                    <a:pt x="1043" y="1041"/>
                    <a:pt x="1043" y="1040"/>
                    <a:pt x="1044" y="1040"/>
                  </a:cubicBezTo>
                  <a:cubicBezTo>
                    <a:pt x="1044" y="1038"/>
                    <a:pt x="1044" y="1037"/>
                    <a:pt x="1045" y="1036"/>
                  </a:cubicBezTo>
                  <a:cubicBezTo>
                    <a:pt x="1045" y="1035"/>
                    <a:pt x="1046" y="1033"/>
                    <a:pt x="1046" y="1032"/>
                  </a:cubicBezTo>
                  <a:cubicBezTo>
                    <a:pt x="1047" y="1030"/>
                    <a:pt x="1048" y="1027"/>
                    <a:pt x="1048" y="1025"/>
                  </a:cubicBezTo>
                  <a:cubicBezTo>
                    <a:pt x="1048" y="1025"/>
                    <a:pt x="1048" y="1025"/>
                    <a:pt x="1049" y="1025"/>
                  </a:cubicBezTo>
                  <a:cubicBezTo>
                    <a:pt x="1049" y="1024"/>
                    <a:pt x="1049" y="1024"/>
                    <a:pt x="1049" y="1024"/>
                  </a:cubicBezTo>
                  <a:cubicBezTo>
                    <a:pt x="1049" y="1023"/>
                    <a:pt x="1050" y="1023"/>
                    <a:pt x="1050" y="1022"/>
                  </a:cubicBezTo>
                  <a:cubicBezTo>
                    <a:pt x="1050" y="1022"/>
                    <a:pt x="1051" y="1021"/>
                    <a:pt x="1051" y="1021"/>
                  </a:cubicBezTo>
                  <a:cubicBezTo>
                    <a:pt x="1052" y="1020"/>
                    <a:pt x="1053" y="1019"/>
                    <a:pt x="1053" y="1018"/>
                  </a:cubicBezTo>
                  <a:cubicBezTo>
                    <a:pt x="1054" y="1017"/>
                    <a:pt x="1055" y="1016"/>
                    <a:pt x="1056" y="1015"/>
                  </a:cubicBezTo>
                  <a:cubicBezTo>
                    <a:pt x="1057" y="1014"/>
                    <a:pt x="1058" y="1014"/>
                    <a:pt x="1059" y="1013"/>
                  </a:cubicBezTo>
                  <a:cubicBezTo>
                    <a:pt x="1060" y="1012"/>
                    <a:pt x="1061" y="1012"/>
                    <a:pt x="1062" y="1011"/>
                  </a:cubicBezTo>
                  <a:cubicBezTo>
                    <a:pt x="1062" y="1011"/>
                    <a:pt x="1062" y="1011"/>
                    <a:pt x="1062" y="1011"/>
                  </a:cubicBezTo>
                  <a:cubicBezTo>
                    <a:pt x="1079" y="1022"/>
                    <a:pt x="1084" y="1008"/>
                    <a:pt x="1084" y="991"/>
                  </a:cubicBezTo>
                  <a:cubicBezTo>
                    <a:pt x="1075" y="1000"/>
                    <a:pt x="1063" y="991"/>
                    <a:pt x="1060" y="1009"/>
                  </a:cubicBezTo>
                  <a:cubicBezTo>
                    <a:pt x="1059" y="1010"/>
                    <a:pt x="1058" y="1010"/>
                    <a:pt x="1058" y="1011"/>
                  </a:cubicBezTo>
                  <a:cubicBezTo>
                    <a:pt x="1057" y="1011"/>
                    <a:pt x="1056" y="1012"/>
                    <a:pt x="1055" y="1013"/>
                  </a:cubicBezTo>
                  <a:cubicBezTo>
                    <a:pt x="1054" y="1014"/>
                    <a:pt x="1053" y="1015"/>
                    <a:pt x="1052" y="1016"/>
                  </a:cubicBezTo>
                  <a:cubicBezTo>
                    <a:pt x="1051" y="1017"/>
                    <a:pt x="1051" y="1017"/>
                    <a:pt x="1050" y="1018"/>
                  </a:cubicBezTo>
                  <a:cubicBezTo>
                    <a:pt x="1051" y="1016"/>
                    <a:pt x="1051" y="1015"/>
                    <a:pt x="1051" y="1013"/>
                  </a:cubicBezTo>
                  <a:cubicBezTo>
                    <a:pt x="1051" y="1012"/>
                    <a:pt x="1052" y="1010"/>
                    <a:pt x="1052" y="1009"/>
                  </a:cubicBezTo>
                  <a:cubicBezTo>
                    <a:pt x="1052" y="1007"/>
                    <a:pt x="1052" y="1006"/>
                    <a:pt x="1052" y="1005"/>
                  </a:cubicBezTo>
                  <a:cubicBezTo>
                    <a:pt x="1052" y="1004"/>
                    <a:pt x="1052" y="1003"/>
                    <a:pt x="1052" y="1003"/>
                  </a:cubicBezTo>
                  <a:cubicBezTo>
                    <a:pt x="1052" y="1003"/>
                    <a:pt x="1052" y="1003"/>
                    <a:pt x="1051" y="1005"/>
                  </a:cubicBezTo>
                  <a:cubicBezTo>
                    <a:pt x="1051" y="1006"/>
                    <a:pt x="1051" y="1007"/>
                    <a:pt x="1051" y="1009"/>
                  </a:cubicBezTo>
                  <a:cubicBezTo>
                    <a:pt x="1051" y="1010"/>
                    <a:pt x="1050" y="1011"/>
                    <a:pt x="1050" y="1013"/>
                  </a:cubicBezTo>
                  <a:cubicBezTo>
                    <a:pt x="1049" y="1016"/>
                    <a:pt x="1047" y="1020"/>
                    <a:pt x="1046" y="1024"/>
                  </a:cubicBezTo>
                  <a:cubicBezTo>
                    <a:pt x="1045" y="1026"/>
                    <a:pt x="1044" y="1028"/>
                    <a:pt x="1043" y="1030"/>
                  </a:cubicBezTo>
                  <a:cubicBezTo>
                    <a:pt x="1042" y="1031"/>
                    <a:pt x="1042" y="1032"/>
                    <a:pt x="1041" y="1034"/>
                  </a:cubicBezTo>
                  <a:cubicBezTo>
                    <a:pt x="1041" y="1035"/>
                    <a:pt x="1040" y="1036"/>
                    <a:pt x="1040" y="1038"/>
                  </a:cubicBezTo>
                  <a:cubicBezTo>
                    <a:pt x="1040" y="1038"/>
                    <a:pt x="1039" y="1039"/>
                    <a:pt x="1039" y="1040"/>
                  </a:cubicBezTo>
                  <a:cubicBezTo>
                    <a:pt x="1039" y="1040"/>
                    <a:pt x="1039" y="1041"/>
                    <a:pt x="1039" y="1041"/>
                  </a:cubicBezTo>
                  <a:cubicBezTo>
                    <a:pt x="1039" y="1042"/>
                    <a:pt x="1039" y="1042"/>
                    <a:pt x="1039" y="1042"/>
                  </a:cubicBezTo>
                  <a:cubicBezTo>
                    <a:pt x="1039" y="1043"/>
                    <a:pt x="1039" y="1043"/>
                    <a:pt x="1039" y="1043"/>
                  </a:cubicBezTo>
                  <a:cubicBezTo>
                    <a:pt x="1039" y="1044"/>
                    <a:pt x="1039" y="1044"/>
                    <a:pt x="1039" y="1044"/>
                  </a:cubicBezTo>
                  <a:cubicBezTo>
                    <a:pt x="1039" y="1044"/>
                    <a:pt x="1039" y="1044"/>
                    <a:pt x="1039" y="1044"/>
                  </a:cubicBezTo>
                  <a:cubicBezTo>
                    <a:pt x="1039" y="1044"/>
                    <a:pt x="1039" y="1044"/>
                    <a:pt x="1039" y="1044"/>
                  </a:cubicBezTo>
                  <a:cubicBezTo>
                    <a:pt x="1039" y="1044"/>
                    <a:pt x="1039" y="1044"/>
                    <a:pt x="1039" y="1044"/>
                  </a:cubicBezTo>
                  <a:cubicBezTo>
                    <a:pt x="1039" y="1045"/>
                    <a:pt x="1039" y="1045"/>
                    <a:pt x="1039" y="1045"/>
                  </a:cubicBezTo>
                  <a:cubicBezTo>
                    <a:pt x="1038" y="1046"/>
                    <a:pt x="1038" y="1046"/>
                    <a:pt x="1038" y="1047"/>
                  </a:cubicBezTo>
                  <a:cubicBezTo>
                    <a:pt x="1038" y="1048"/>
                    <a:pt x="1039" y="1049"/>
                    <a:pt x="1039" y="1050"/>
                  </a:cubicBezTo>
                  <a:cubicBezTo>
                    <a:pt x="1038" y="1050"/>
                    <a:pt x="1038" y="1050"/>
                    <a:pt x="1038" y="1050"/>
                  </a:cubicBezTo>
                  <a:cubicBezTo>
                    <a:pt x="1038" y="1048"/>
                    <a:pt x="1037" y="1047"/>
                    <a:pt x="1035" y="1046"/>
                  </a:cubicBezTo>
                  <a:cubicBezTo>
                    <a:pt x="1035" y="1045"/>
                    <a:pt x="1035" y="1045"/>
                    <a:pt x="1034" y="1044"/>
                  </a:cubicBezTo>
                  <a:cubicBezTo>
                    <a:pt x="1034" y="1044"/>
                    <a:pt x="1034" y="1044"/>
                    <a:pt x="1033" y="1043"/>
                  </a:cubicBezTo>
                  <a:cubicBezTo>
                    <a:pt x="1033" y="1043"/>
                    <a:pt x="1032" y="1042"/>
                    <a:pt x="1032" y="1042"/>
                  </a:cubicBezTo>
                  <a:cubicBezTo>
                    <a:pt x="1031" y="1042"/>
                    <a:pt x="1031" y="1041"/>
                    <a:pt x="1031" y="1041"/>
                  </a:cubicBezTo>
                  <a:cubicBezTo>
                    <a:pt x="1029" y="1040"/>
                    <a:pt x="1028" y="1040"/>
                    <a:pt x="1027" y="1039"/>
                  </a:cubicBezTo>
                  <a:cubicBezTo>
                    <a:pt x="1027" y="1039"/>
                    <a:pt x="1027" y="1039"/>
                    <a:pt x="1026" y="1039"/>
                  </a:cubicBezTo>
                  <a:cubicBezTo>
                    <a:pt x="1026" y="1039"/>
                    <a:pt x="1026" y="1039"/>
                    <a:pt x="1025" y="1039"/>
                  </a:cubicBezTo>
                  <a:cubicBezTo>
                    <a:pt x="1025" y="1039"/>
                    <a:pt x="1025" y="1039"/>
                    <a:pt x="1025" y="1038"/>
                  </a:cubicBezTo>
                  <a:cubicBezTo>
                    <a:pt x="1024" y="1038"/>
                    <a:pt x="1024" y="1038"/>
                    <a:pt x="1024" y="1038"/>
                  </a:cubicBezTo>
                  <a:cubicBezTo>
                    <a:pt x="1021" y="1038"/>
                    <a:pt x="1019" y="1038"/>
                    <a:pt x="1016" y="1038"/>
                  </a:cubicBezTo>
                  <a:cubicBezTo>
                    <a:pt x="1015" y="1038"/>
                    <a:pt x="1014" y="1038"/>
                    <a:pt x="1013" y="1038"/>
                  </a:cubicBezTo>
                  <a:cubicBezTo>
                    <a:pt x="1012" y="1038"/>
                    <a:pt x="1011" y="1037"/>
                    <a:pt x="1011" y="1037"/>
                  </a:cubicBezTo>
                  <a:cubicBezTo>
                    <a:pt x="1010" y="1037"/>
                    <a:pt x="1010" y="1037"/>
                    <a:pt x="1010" y="1037"/>
                  </a:cubicBezTo>
                  <a:cubicBezTo>
                    <a:pt x="1010" y="1037"/>
                    <a:pt x="1010" y="1037"/>
                    <a:pt x="1010" y="1037"/>
                  </a:cubicBezTo>
                  <a:cubicBezTo>
                    <a:pt x="1010" y="1036"/>
                    <a:pt x="1010" y="1036"/>
                    <a:pt x="1010" y="1036"/>
                  </a:cubicBezTo>
                  <a:cubicBezTo>
                    <a:pt x="1009" y="1036"/>
                    <a:pt x="1009" y="1036"/>
                    <a:pt x="1009" y="1036"/>
                  </a:cubicBezTo>
                  <a:cubicBezTo>
                    <a:pt x="1007" y="1035"/>
                    <a:pt x="1005" y="1033"/>
                    <a:pt x="1003" y="1030"/>
                  </a:cubicBezTo>
                  <a:cubicBezTo>
                    <a:pt x="1001" y="1028"/>
                    <a:pt x="1000" y="1025"/>
                    <a:pt x="998" y="1023"/>
                  </a:cubicBezTo>
                  <a:cubicBezTo>
                    <a:pt x="996" y="1020"/>
                    <a:pt x="994" y="1018"/>
                    <a:pt x="992" y="1016"/>
                  </a:cubicBezTo>
                  <a:cubicBezTo>
                    <a:pt x="990" y="1014"/>
                    <a:pt x="989" y="1013"/>
                    <a:pt x="988" y="1011"/>
                  </a:cubicBezTo>
                  <a:cubicBezTo>
                    <a:pt x="988" y="1011"/>
                    <a:pt x="988" y="1011"/>
                    <a:pt x="987" y="1010"/>
                  </a:cubicBezTo>
                  <a:cubicBezTo>
                    <a:pt x="987" y="1010"/>
                    <a:pt x="987" y="1010"/>
                    <a:pt x="987" y="1009"/>
                  </a:cubicBezTo>
                  <a:cubicBezTo>
                    <a:pt x="987" y="1009"/>
                    <a:pt x="987" y="1009"/>
                    <a:pt x="987" y="1009"/>
                  </a:cubicBezTo>
                  <a:cubicBezTo>
                    <a:pt x="987" y="1008"/>
                    <a:pt x="987" y="1008"/>
                    <a:pt x="986" y="1008"/>
                  </a:cubicBezTo>
                  <a:cubicBezTo>
                    <a:pt x="986" y="1008"/>
                    <a:pt x="986" y="1007"/>
                    <a:pt x="986" y="1007"/>
                  </a:cubicBezTo>
                  <a:cubicBezTo>
                    <a:pt x="986" y="1006"/>
                    <a:pt x="985" y="1006"/>
                    <a:pt x="985" y="1005"/>
                  </a:cubicBezTo>
                  <a:cubicBezTo>
                    <a:pt x="985" y="1005"/>
                    <a:pt x="985" y="1004"/>
                    <a:pt x="985" y="1004"/>
                  </a:cubicBezTo>
                  <a:cubicBezTo>
                    <a:pt x="985" y="1003"/>
                    <a:pt x="984" y="1003"/>
                    <a:pt x="984" y="1002"/>
                  </a:cubicBezTo>
                  <a:cubicBezTo>
                    <a:pt x="984" y="1001"/>
                    <a:pt x="983" y="1000"/>
                    <a:pt x="983" y="999"/>
                  </a:cubicBezTo>
                  <a:cubicBezTo>
                    <a:pt x="983" y="997"/>
                    <a:pt x="983" y="996"/>
                    <a:pt x="982" y="995"/>
                  </a:cubicBezTo>
                  <a:cubicBezTo>
                    <a:pt x="982" y="994"/>
                    <a:pt x="982" y="993"/>
                    <a:pt x="982" y="992"/>
                  </a:cubicBezTo>
                  <a:cubicBezTo>
                    <a:pt x="982" y="991"/>
                    <a:pt x="982" y="991"/>
                    <a:pt x="982" y="991"/>
                  </a:cubicBezTo>
                  <a:cubicBezTo>
                    <a:pt x="982" y="992"/>
                    <a:pt x="982" y="993"/>
                    <a:pt x="983" y="994"/>
                  </a:cubicBezTo>
                  <a:cubicBezTo>
                    <a:pt x="998" y="990"/>
                    <a:pt x="987" y="967"/>
                    <a:pt x="978" y="956"/>
                  </a:cubicBezTo>
                  <a:cubicBezTo>
                    <a:pt x="978" y="964"/>
                    <a:pt x="965" y="990"/>
                    <a:pt x="980" y="994"/>
                  </a:cubicBezTo>
                  <a:cubicBezTo>
                    <a:pt x="980" y="995"/>
                    <a:pt x="980" y="995"/>
                    <a:pt x="980" y="995"/>
                  </a:cubicBezTo>
                  <a:cubicBezTo>
                    <a:pt x="981" y="996"/>
                    <a:pt x="981" y="998"/>
                    <a:pt x="981" y="999"/>
                  </a:cubicBezTo>
                  <a:cubicBezTo>
                    <a:pt x="982" y="1000"/>
                    <a:pt x="982" y="1001"/>
                    <a:pt x="982" y="1003"/>
                  </a:cubicBezTo>
                  <a:cubicBezTo>
                    <a:pt x="983" y="1003"/>
                    <a:pt x="983" y="1004"/>
                    <a:pt x="983" y="1004"/>
                  </a:cubicBezTo>
                  <a:cubicBezTo>
                    <a:pt x="983" y="1005"/>
                    <a:pt x="983" y="1005"/>
                    <a:pt x="984" y="1006"/>
                  </a:cubicBezTo>
                  <a:cubicBezTo>
                    <a:pt x="984" y="1006"/>
                    <a:pt x="984" y="1007"/>
                    <a:pt x="984" y="1007"/>
                  </a:cubicBezTo>
                  <a:cubicBezTo>
                    <a:pt x="984" y="1007"/>
                    <a:pt x="984" y="1008"/>
                    <a:pt x="984" y="1008"/>
                  </a:cubicBezTo>
                  <a:cubicBezTo>
                    <a:pt x="983" y="1007"/>
                    <a:pt x="982" y="1005"/>
                    <a:pt x="981" y="1004"/>
                  </a:cubicBezTo>
                  <a:cubicBezTo>
                    <a:pt x="980" y="1004"/>
                    <a:pt x="980" y="1003"/>
                    <a:pt x="980" y="1003"/>
                  </a:cubicBezTo>
                  <a:cubicBezTo>
                    <a:pt x="979" y="1003"/>
                    <a:pt x="979" y="1002"/>
                    <a:pt x="979" y="1002"/>
                  </a:cubicBezTo>
                  <a:cubicBezTo>
                    <a:pt x="978" y="1001"/>
                    <a:pt x="977" y="1001"/>
                    <a:pt x="976" y="1000"/>
                  </a:cubicBezTo>
                  <a:cubicBezTo>
                    <a:pt x="975" y="999"/>
                    <a:pt x="974" y="998"/>
                    <a:pt x="973" y="997"/>
                  </a:cubicBezTo>
                  <a:cubicBezTo>
                    <a:pt x="972" y="996"/>
                    <a:pt x="972" y="996"/>
                    <a:pt x="971" y="996"/>
                  </a:cubicBezTo>
                  <a:cubicBezTo>
                    <a:pt x="971" y="996"/>
                    <a:pt x="970" y="996"/>
                    <a:pt x="970" y="996"/>
                  </a:cubicBezTo>
                  <a:cubicBezTo>
                    <a:pt x="970" y="996"/>
                    <a:pt x="970" y="996"/>
                    <a:pt x="970" y="996"/>
                  </a:cubicBezTo>
                  <a:cubicBezTo>
                    <a:pt x="970" y="996"/>
                    <a:pt x="970" y="996"/>
                    <a:pt x="970" y="996"/>
                  </a:cubicBezTo>
                  <a:cubicBezTo>
                    <a:pt x="970" y="996"/>
                    <a:pt x="970" y="996"/>
                    <a:pt x="970" y="996"/>
                  </a:cubicBezTo>
                  <a:cubicBezTo>
                    <a:pt x="970" y="996"/>
                    <a:pt x="970" y="996"/>
                    <a:pt x="970" y="996"/>
                  </a:cubicBezTo>
                  <a:cubicBezTo>
                    <a:pt x="970" y="996"/>
                    <a:pt x="970" y="996"/>
                    <a:pt x="970" y="997"/>
                  </a:cubicBezTo>
                  <a:cubicBezTo>
                    <a:pt x="970" y="997"/>
                    <a:pt x="970" y="997"/>
                    <a:pt x="971" y="997"/>
                  </a:cubicBezTo>
                  <a:cubicBezTo>
                    <a:pt x="971" y="997"/>
                    <a:pt x="971" y="997"/>
                    <a:pt x="971" y="997"/>
                  </a:cubicBezTo>
                  <a:cubicBezTo>
                    <a:pt x="971" y="997"/>
                    <a:pt x="971" y="997"/>
                    <a:pt x="971" y="997"/>
                  </a:cubicBezTo>
                  <a:cubicBezTo>
                    <a:pt x="970" y="997"/>
                    <a:pt x="970" y="997"/>
                    <a:pt x="970" y="997"/>
                  </a:cubicBezTo>
                  <a:cubicBezTo>
                    <a:pt x="970" y="997"/>
                    <a:pt x="970" y="996"/>
                    <a:pt x="970" y="996"/>
                  </a:cubicBezTo>
                  <a:cubicBezTo>
                    <a:pt x="970" y="996"/>
                    <a:pt x="970" y="996"/>
                    <a:pt x="970" y="996"/>
                  </a:cubicBezTo>
                  <a:cubicBezTo>
                    <a:pt x="970" y="996"/>
                    <a:pt x="970" y="996"/>
                    <a:pt x="970" y="996"/>
                  </a:cubicBezTo>
                  <a:cubicBezTo>
                    <a:pt x="970" y="996"/>
                    <a:pt x="970" y="996"/>
                    <a:pt x="970" y="996"/>
                  </a:cubicBezTo>
                  <a:cubicBezTo>
                    <a:pt x="970" y="996"/>
                    <a:pt x="970" y="996"/>
                    <a:pt x="970" y="996"/>
                  </a:cubicBezTo>
                  <a:cubicBezTo>
                    <a:pt x="971" y="996"/>
                    <a:pt x="971" y="996"/>
                    <a:pt x="971" y="996"/>
                  </a:cubicBezTo>
                  <a:cubicBezTo>
                    <a:pt x="971" y="997"/>
                    <a:pt x="971" y="997"/>
                    <a:pt x="972" y="998"/>
                  </a:cubicBezTo>
                  <a:cubicBezTo>
                    <a:pt x="973" y="999"/>
                    <a:pt x="974" y="1000"/>
                    <a:pt x="975" y="1002"/>
                  </a:cubicBezTo>
                  <a:cubicBezTo>
                    <a:pt x="976" y="1002"/>
                    <a:pt x="976" y="1003"/>
                    <a:pt x="977" y="1004"/>
                  </a:cubicBezTo>
                  <a:cubicBezTo>
                    <a:pt x="977" y="1004"/>
                    <a:pt x="978" y="1005"/>
                    <a:pt x="978" y="1005"/>
                  </a:cubicBezTo>
                  <a:cubicBezTo>
                    <a:pt x="978" y="1006"/>
                    <a:pt x="979" y="1006"/>
                    <a:pt x="979" y="1006"/>
                  </a:cubicBezTo>
                  <a:cubicBezTo>
                    <a:pt x="982" y="1010"/>
                    <a:pt x="986" y="1013"/>
                    <a:pt x="990" y="1018"/>
                  </a:cubicBezTo>
                  <a:cubicBezTo>
                    <a:pt x="992" y="1020"/>
                    <a:pt x="994" y="1022"/>
                    <a:pt x="996" y="1025"/>
                  </a:cubicBezTo>
                  <a:cubicBezTo>
                    <a:pt x="996" y="1025"/>
                    <a:pt x="997" y="1026"/>
                    <a:pt x="998" y="1027"/>
                  </a:cubicBezTo>
                  <a:cubicBezTo>
                    <a:pt x="997" y="1027"/>
                    <a:pt x="997" y="1027"/>
                    <a:pt x="997" y="1027"/>
                  </a:cubicBezTo>
                  <a:cubicBezTo>
                    <a:pt x="996" y="1026"/>
                    <a:pt x="995" y="1026"/>
                    <a:pt x="994" y="1026"/>
                  </a:cubicBezTo>
                  <a:cubicBezTo>
                    <a:pt x="994" y="1025"/>
                    <a:pt x="993" y="1025"/>
                    <a:pt x="992" y="1025"/>
                  </a:cubicBezTo>
                  <a:cubicBezTo>
                    <a:pt x="991" y="1025"/>
                    <a:pt x="990" y="1024"/>
                    <a:pt x="989" y="1024"/>
                  </a:cubicBezTo>
                  <a:cubicBezTo>
                    <a:pt x="989" y="1024"/>
                    <a:pt x="989" y="1024"/>
                    <a:pt x="989" y="1024"/>
                  </a:cubicBezTo>
                  <a:cubicBezTo>
                    <a:pt x="989" y="1024"/>
                    <a:pt x="989" y="1024"/>
                    <a:pt x="989" y="1024"/>
                  </a:cubicBezTo>
                  <a:cubicBezTo>
                    <a:pt x="977" y="1015"/>
                    <a:pt x="968" y="1019"/>
                    <a:pt x="957" y="1023"/>
                  </a:cubicBezTo>
                  <a:cubicBezTo>
                    <a:pt x="967" y="1033"/>
                    <a:pt x="977" y="1031"/>
                    <a:pt x="987" y="1026"/>
                  </a:cubicBezTo>
                  <a:cubicBezTo>
                    <a:pt x="987" y="1026"/>
                    <a:pt x="988" y="1026"/>
                    <a:pt x="989" y="1027"/>
                  </a:cubicBezTo>
                  <a:cubicBezTo>
                    <a:pt x="990" y="1027"/>
                    <a:pt x="991" y="1027"/>
                    <a:pt x="992" y="1027"/>
                  </a:cubicBezTo>
                  <a:cubicBezTo>
                    <a:pt x="992" y="1028"/>
                    <a:pt x="993" y="1028"/>
                    <a:pt x="994" y="1028"/>
                  </a:cubicBezTo>
                  <a:cubicBezTo>
                    <a:pt x="995" y="1028"/>
                    <a:pt x="996" y="1029"/>
                    <a:pt x="996" y="1029"/>
                  </a:cubicBezTo>
                  <a:cubicBezTo>
                    <a:pt x="997" y="1029"/>
                    <a:pt x="998" y="1030"/>
                    <a:pt x="998" y="1030"/>
                  </a:cubicBezTo>
                  <a:cubicBezTo>
                    <a:pt x="999" y="1030"/>
                    <a:pt x="999" y="1030"/>
                    <a:pt x="999" y="1030"/>
                  </a:cubicBezTo>
                  <a:cubicBezTo>
                    <a:pt x="999" y="1030"/>
                    <a:pt x="999" y="1030"/>
                    <a:pt x="999" y="1030"/>
                  </a:cubicBezTo>
                  <a:cubicBezTo>
                    <a:pt x="1000" y="1030"/>
                    <a:pt x="1000" y="1030"/>
                    <a:pt x="1000" y="1030"/>
                  </a:cubicBezTo>
                  <a:cubicBezTo>
                    <a:pt x="1000" y="1031"/>
                    <a:pt x="1001" y="1031"/>
                    <a:pt x="1001" y="1032"/>
                  </a:cubicBezTo>
                  <a:cubicBezTo>
                    <a:pt x="1003" y="1035"/>
                    <a:pt x="1005" y="1037"/>
                    <a:pt x="1008" y="1039"/>
                  </a:cubicBezTo>
                  <a:cubicBezTo>
                    <a:pt x="1008" y="1039"/>
                    <a:pt x="1008" y="1039"/>
                    <a:pt x="1009" y="1039"/>
                  </a:cubicBezTo>
                  <a:cubicBezTo>
                    <a:pt x="1009" y="1039"/>
                    <a:pt x="1009" y="1039"/>
                    <a:pt x="1009" y="1039"/>
                  </a:cubicBezTo>
                  <a:cubicBezTo>
                    <a:pt x="1009" y="1040"/>
                    <a:pt x="1010" y="1040"/>
                    <a:pt x="1010" y="1040"/>
                  </a:cubicBezTo>
                  <a:cubicBezTo>
                    <a:pt x="1010" y="1040"/>
                    <a:pt x="1010" y="1040"/>
                    <a:pt x="1010" y="1040"/>
                  </a:cubicBezTo>
                  <a:cubicBezTo>
                    <a:pt x="1011" y="1040"/>
                    <a:pt x="1012" y="1041"/>
                    <a:pt x="1012" y="1041"/>
                  </a:cubicBezTo>
                  <a:cubicBezTo>
                    <a:pt x="1014" y="1041"/>
                    <a:pt x="1015" y="1041"/>
                    <a:pt x="1016" y="1041"/>
                  </a:cubicBezTo>
                  <a:cubicBezTo>
                    <a:pt x="1019" y="1041"/>
                    <a:pt x="1021" y="1041"/>
                    <a:pt x="1024" y="1041"/>
                  </a:cubicBezTo>
                  <a:cubicBezTo>
                    <a:pt x="1024" y="1041"/>
                    <a:pt x="1024" y="1042"/>
                    <a:pt x="1024" y="1042"/>
                  </a:cubicBezTo>
                  <a:cubicBezTo>
                    <a:pt x="1025" y="1042"/>
                    <a:pt x="1025" y="1042"/>
                    <a:pt x="1025" y="1042"/>
                  </a:cubicBezTo>
                  <a:cubicBezTo>
                    <a:pt x="1025" y="1042"/>
                    <a:pt x="1026" y="1042"/>
                    <a:pt x="1026" y="1042"/>
                  </a:cubicBezTo>
                  <a:cubicBezTo>
                    <a:pt x="1026" y="1042"/>
                    <a:pt x="1026" y="1042"/>
                    <a:pt x="1027" y="1042"/>
                  </a:cubicBezTo>
                  <a:cubicBezTo>
                    <a:pt x="1028" y="1043"/>
                    <a:pt x="1029" y="1043"/>
                    <a:pt x="1029" y="1044"/>
                  </a:cubicBezTo>
                  <a:cubicBezTo>
                    <a:pt x="1030" y="1044"/>
                    <a:pt x="1031" y="1045"/>
                    <a:pt x="1032" y="1045"/>
                  </a:cubicBezTo>
                  <a:cubicBezTo>
                    <a:pt x="1032" y="1046"/>
                    <a:pt x="1033" y="1046"/>
                    <a:pt x="1033" y="1046"/>
                  </a:cubicBezTo>
                  <a:cubicBezTo>
                    <a:pt x="1033" y="1047"/>
                    <a:pt x="1034" y="1047"/>
                    <a:pt x="1034" y="1047"/>
                  </a:cubicBezTo>
                  <a:cubicBezTo>
                    <a:pt x="1035" y="1048"/>
                    <a:pt x="1037" y="1049"/>
                    <a:pt x="1038" y="1050"/>
                  </a:cubicBezTo>
                  <a:cubicBezTo>
                    <a:pt x="1038" y="1051"/>
                    <a:pt x="1038" y="1051"/>
                    <a:pt x="1039" y="1051"/>
                  </a:cubicBezTo>
                  <a:cubicBezTo>
                    <a:pt x="1039" y="1053"/>
                    <a:pt x="1039" y="1056"/>
                    <a:pt x="1039" y="1058"/>
                  </a:cubicBezTo>
                  <a:cubicBezTo>
                    <a:pt x="1040" y="1061"/>
                    <a:pt x="1040" y="1065"/>
                    <a:pt x="1041" y="1068"/>
                  </a:cubicBezTo>
                  <a:cubicBezTo>
                    <a:pt x="1041" y="1072"/>
                    <a:pt x="1042" y="1075"/>
                    <a:pt x="1042" y="1079"/>
                  </a:cubicBezTo>
                  <a:cubicBezTo>
                    <a:pt x="1043" y="1086"/>
                    <a:pt x="1043" y="1094"/>
                    <a:pt x="1042" y="1102"/>
                  </a:cubicBezTo>
                  <a:cubicBezTo>
                    <a:pt x="1042" y="1105"/>
                    <a:pt x="1041" y="1109"/>
                    <a:pt x="1041" y="1113"/>
                  </a:cubicBezTo>
                  <a:cubicBezTo>
                    <a:pt x="1041" y="1114"/>
                    <a:pt x="1041" y="1115"/>
                    <a:pt x="1041" y="1116"/>
                  </a:cubicBezTo>
                  <a:cubicBezTo>
                    <a:pt x="1041" y="1117"/>
                    <a:pt x="1041" y="1119"/>
                    <a:pt x="1041" y="1120"/>
                  </a:cubicBezTo>
                  <a:cubicBezTo>
                    <a:pt x="1041" y="1122"/>
                    <a:pt x="1042" y="1124"/>
                    <a:pt x="1042" y="1126"/>
                  </a:cubicBezTo>
                  <a:cubicBezTo>
                    <a:pt x="1043" y="1130"/>
                    <a:pt x="1044" y="1134"/>
                    <a:pt x="1045" y="1138"/>
                  </a:cubicBezTo>
                  <a:cubicBezTo>
                    <a:pt x="1046" y="1141"/>
                    <a:pt x="1047" y="1144"/>
                    <a:pt x="1048" y="1146"/>
                  </a:cubicBezTo>
                  <a:cubicBezTo>
                    <a:pt x="1047" y="1145"/>
                    <a:pt x="1047" y="1144"/>
                    <a:pt x="1046" y="1143"/>
                  </a:cubicBezTo>
                  <a:cubicBezTo>
                    <a:pt x="1046" y="1143"/>
                    <a:pt x="1046" y="1142"/>
                    <a:pt x="1045" y="1142"/>
                  </a:cubicBezTo>
                  <a:cubicBezTo>
                    <a:pt x="1045" y="1141"/>
                    <a:pt x="1045" y="1141"/>
                    <a:pt x="1044" y="1140"/>
                  </a:cubicBezTo>
                  <a:cubicBezTo>
                    <a:pt x="1044" y="1139"/>
                    <a:pt x="1043" y="1139"/>
                    <a:pt x="1043" y="1139"/>
                  </a:cubicBezTo>
                  <a:cubicBezTo>
                    <a:pt x="1043" y="1138"/>
                    <a:pt x="1042" y="1138"/>
                    <a:pt x="1042" y="1137"/>
                  </a:cubicBezTo>
                  <a:cubicBezTo>
                    <a:pt x="1040" y="1135"/>
                    <a:pt x="1037" y="1133"/>
                    <a:pt x="1034" y="1132"/>
                  </a:cubicBezTo>
                  <a:cubicBezTo>
                    <a:pt x="1034" y="1132"/>
                    <a:pt x="1034" y="1132"/>
                    <a:pt x="1033" y="1132"/>
                  </a:cubicBezTo>
                  <a:cubicBezTo>
                    <a:pt x="1033" y="1132"/>
                    <a:pt x="1032" y="1132"/>
                    <a:pt x="1032" y="1132"/>
                  </a:cubicBezTo>
                  <a:cubicBezTo>
                    <a:pt x="1032" y="1132"/>
                    <a:pt x="1032" y="1132"/>
                    <a:pt x="1032" y="1132"/>
                  </a:cubicBezTo>
                  <a:cubicBezTo>
                    <a:pt x="1031" y="1131"/>
                    <a:pt x="1031" y="1131"/>
                    <a:pt x="1031" y="1131"/>
                  </a:cubicBezTo>
                  <a:cubicBezTo>
                    <a:pt x="1031" y="1131"/>
                    <a:pt x="1030" y="1131"/>
                    <a:pt x="1030" y="1131"/>
                  </a:cubicBezTo>
                  <a:cubicBezTo>
                    <a:pt x="1028" y="1131"/>
                    <a:pt x="1027" y="1131"/>
                    <a:pt x="1026" y="1132"/>
                  </a:cubicBezTo>
                  <a:cubicBezTo>
                    <a:pt x="1025" y="1132"/>
                    <a:pt x="1024" y="1132"/>
                    <a:pt x="1023" y="1132"/>
                  </a:cubicBezTo>
                  <a:cubicBezTo>
                    <a:pt x="1023" y="1132"/>
                    <a:pt x="1022" y="1132"/>
                    <a:pt x="1021" y="1132"/>
                  </a:cubicBezTo>
                  <a:cubicBezTo>
                    <a:pt x="1021" y="1132"/>
                    <a:pt x="1020" y="1132"/>
                    <a:pt x="1019" y="1132"/>
                  </a:cubicBezTo>
                  <a:cubicBezTo>
                    <a:pt x="1018" y="1132"/>
                    <a:pt x="1018" y="1132"/>
                    <a:pt x="1017" y="1132"/>
                  </a:cubicBezTo>
                  <a:cubicBezTo>
                    <a:pt x="1017" y="1132"/>
                    <a:pt x="1016" y="1132"/>
                    <a:pt x="1016" y="1132"/>
                  </a:cubicBezTo>
                  <a:cubicBezTo>
                    <a:pt x="1016" y="1132"/>
                    <a:pt x="1015" y="1132"/>
                    <a:pt x="1015" y="1132"/>
                  </a:cubicBezTo>
                  <a:cubicBezTo>
                    <a:pt x="1015" y="1132"/>
                    <a:pt x="1015" y="1131"/>
                    <a:pt x="1015" y="1131"/>
                  </a:cubicBezTo>
                  <a:cubicBezTo>
                    <a:pt x="1015" y="1131"/>
                    <a:pt x="1014" y="1131"/>
                    <a:pt x="1014" y="1130"/>
                  </a:cubicBezTo>
                  <a:cubicBezTo>
                    <a:pt x="1014" y="1130"/>
                    <a:pt x="1014" y="1130"/>
                    <a:pt x="1014" y="1130"/>
                  </a:cubicBezTo>
                  <a:cubicBezTo>
                    <a:pt x="1014" y="1130"/>
                    <a:pt x="1013" y="1129"/>
                    <a:pt x="1013" y="1129"/>
                  </a:cubicBezTo>
                  <a:cubicBezTo>
                    <a:pt x="1013" y="1129"/>
                    <a:pt x="1013" y="1128"/>
                    <a:pt x="1012" y="1128"/>
                  </a:cubicBezTo>
                  <a:cubicBezTo>
                    <a:pt x="1012" y="1128"/>
                    <a:pt x="1012" y="1128"/>
                    <a:pt x="1012" y="1127"/>
                  </a:cubicBezTo>
                  <a:cubicBezTo>
                    <a:pt x="1012" y="1127"/>
                    <a:pt x="1012" y="1127"/>
                    <a:pt x="1011" y="1127"/>
                  </a:cubicBezTo>
                  <a:cubicBezTo>
                    <a:pt x="1011" y="1126"/>
                    <a:pt x="1011" y="1126"/>
                    <a:pt x="1011" y="1125"/>
                  </a:cubicBezTo>
                  <a:cubicBezTo>
                    <a:pt x="1010" y="1125"/>
                    <a:pt x="1009" y="1124"/>
                    <a:pt x="1009" y="1123"/>
                  </a:cubicBezTo>
                  <a:cubicBezTo>
                    <a:pt x="1008" y="1122"/>
                    <a:pt x="1008" y="1121"/>
                    <a:pt x="1008" y="1120"/>
                  </a:cubicBezTo>
                  <a:cubicBezTo>
                    <a:pt x="1008" y="1119"/>
                    <a:pt x="1008" y="1119"/>
                    <a:pt x="1007" y="1119"/>
                  </a:cubicBezTo>
                  <a:cubicBezTo>
                    <a:pt x="1008" y="1119"/>
                    <a:pt x="1008" y="1119"/>
                    <a:pt x="1008" y="1119"/>
                  </a:cubicBezTo>
                  <a:cubicBezTo>
                    <a:pt x="1008" y="1119"/>
                    <a:pt x="1008" y="1118"/>
                    <a:pt x="1007" y="1117"/>
                  </a:cubicBezTo>
                  <a:cubicBezTo>
                    <a:pt x="1009" y="1118"/>
                    <a:pt x="1009" y="1118"/>
                    <a:pt x="1009" y="1118"/>
                  </a:cubicBezTo>
                  <a:cubicBezTo>
                    <a:pt x="1022" y="1110"/>
                    <a:pt x="1005" y="1098"/>
                    <a:pt x="1002" y="1088"/>
                  </a:cubicBezTo>
                  <a:cubicBezTo>
                    <a:pt x="999" y="1096"/>
                    <a:pt x="994" y="1115"/>
                    <a:pt x="1006" y="1119"/>
                  </a:cubicBezTo>
                  <a:cubicBezTo>
                    <a:pt x="1006" y="1119"/>
                    <a:pt x="1006" y="1120"/>
                    <a:pt x="1006" y="1120"/>
                  </a:cubicBezTo>
                  <a:cubicBezTo>
                    <a:pt x="1007" y="1121"/>
                    <a:pt x="1007" y="1122"/>
                    <a:pt x="1008" y="1123"/>
                  </a:cubicBezTo>
                  <a:cubicBezTo>
                    <a:pt x="1008" y="1124"/>
                    <a:pt x="1009" y="1125"/>
                    <a:pt x="1009" y="1126"/>
                  </a:cubicBezTo>
                  <a:cubicBezTo>
                    <a:pt x="1010" y="1127"/>
                    <a:pt x="1010" y="1127"/>
                    <a:pt x="1010" y="1128"/>
                  </a:cubicBezTo>
                  <a:cubicBezTo>
                    <a:pt x="1010" y="1128"/>
                    <a:pt x="1011" y="1128"/>
                    <a:pt x="1011" y="1128"/>
                  </a:cubicBezTo>
                  <a:cubicBezTo>
                    <a:pt x="1011" y="1128"/>
                    <a:pt x="1011" y="1129"/>
                    <a:pt x="1011" y="1129"/>
                  </a:cubicBezTo>
                  <a:cubicBezTo>
                    <a:pt x="1012" y="1129"/>
                    <a:pt x="1012" y="1130"/>
                    <a:pt x="1012" y="1130"/>
                  </a:cubicBezTo>
                  <a:cubicBezTo>
                    <a:pt x="1012" y="1130"/>
                    <a:pt x="1013" y="1131"/>
                    <a:pt x="1013" y="1131"/>
                  </a:cubicBezTo>
                  <a:cubicBezTo>
                    <a:pt x="1013" y="1131"/>
                    <a:pt x="1013" y="1131"/>
                    <a:pt x="1013" y="1132"/>
                  </a:cubicBezTo>
                  <a:cubicBezTo>
                    <a:pt x="1014" y="1132"/>
                    <a:pt x="1014" y="1132"/>
                    <a:pt x="1014" y="1132"/>
                  </a:cubicBezTo>
                  <a:cubicBezTo>
                    <a:pt x="1012" y="1132"/>
                    <a:pt x="1010" y="1131"/>
                    <a:pt x="1008" y="1131"/>
                  </a:cubicBezTo>
                  <a:cubicBezTo>
                    <a:pt x="1008" y="1131"/>
                    <a:pt x="1007" y="1131"/>
                    <a:pt x="1007" y="1131"/>
                  </a:cubicBezTo>
                  <a:cubicBezTo>
                    <a:pt x="1006" y="1130"/>
                    <a:pt x="1006" y="1130"/>
                    <a:pt x="1006" y="1130"/>
                  </a:cubicBezTo>
                  <a:cubicBezTo>
                    <a:pt x="1005" y="1130"/>
                    <a:pt x="1004" y="1130"/>
                    <a:pt x="1004" y="1130"/>
                  </a:cubicBezTo>
                  <a:cubicBezTo>
                    <a:pt x="1003" y="1129"/>
                    <a:pt x="1002" y="1129"/>
                    <a:pt x="1002" y="1129"/>
                  </a:cubicBezTo>
                  <a:cubicBezTo>
                    <a:pt x="1001" y="1129"/>
                    <a:pt x="1000" y="1128"/>
                    <a:pt x="999" y="1128"/>
                  </a:cubicBezTo>
                  <a:cubicBezTo>
                    <a:pt x="997" y="1127"/>
                    <a:pt x="994" y="1125"/>
                    <a:pt x="991" y="1124"/>
                  </a:cubicBezTo>
                  <a:cubicBezTo>
                    <a:pt x="990" y="1123"/>
                    <a:pt x="989" y="1122"/>
                    <a:pt x="988" y="1122"/>
                  </a:cubicBezTo>
                  <a:cubicBezTo>
                    <a:pt x="988" y="1122"/>
                    <a:pt x="988" y="1122"/>
                    <a:pt x="988" y="1122"/>
                  </a:cubicBezTo>
                  <a:cubicBezTo>
                    <a:pt x="988" y="1122"/>
                    <a:pt x="988" y="1121"/>
                    <a:pt x="987" y="1121"/>
                  </a:cubicBezTo>
                  <a:cubicBezTo>
                    <a:pt x="987" y="1121"/>
                    <a:pt x="986" y="1120"/>
                    <a:pt x="986" y="1120"/>
                  </a:cubicBezTo>
                  <a:cubicBezTo>
                    <a:pt x="985" y="1120"/>
                    <a:pt x="985" y="1119"/>
                    <a:pt x="985" y="1119"/>
                  </a:cubicBezTo>
                  <a:cubicBezTo>
                    <a:pt x="985" y="1119"/>
                    <a:pt x="984" y="1119"/>
                    <a:pt x="984" y="1119"/>
                  </a:cubicBezTo>
                  <a:cubicBezTo>
                    <a:pt x="983" y="1118"/>
                    <a:pt x="982" y="1117"/>
                    <a:pt x="981" y="1116"/>
                  </a:cubicBezTo>
                  <a:cubicBezTo>
                    <a:pt x="980" y="1115"/>
                    <a:pt x="980" y="1115"/>
                    <a:pt x="979" y="1114"/>
                  </a:cubicBezTo>
                  <a:cubicBezTo>
                    <a:pt x="979" y="1114"/>
                    <a:pt x="979" y="1114"/>
                    <a:pt x="979" y="1114"/>
                  </a:cubicBezTo>
                  <a:cubicBezTo>
                    <a:pt x="978" y="1113"/>
                    <a:pt x="978" y="1113"/>
                    <a:pt x="978" y="1113"/>
                  </a:cubicBezTo>
                  <a:cubicBezTo>
                    <a:pt x="976" y="1111"/>
                    <a:pt x="975" y="1109"/>
                    <a:pt x="973" y="1108"/>
                  </a:cubicBezTo>
                  <a:cubicBezTo>
                    <a:pt x="973" y="1107"/>
                    <a:pt x="972" y="1106"/>
                    <a:pt x="971" y="1106"/>
                  </a:cubicBezTo>
                  <a:cubicBezTo>
                    <a:pt x="971" y="1105"/>
                    <a:pt x="970" y="1104"/>
                    <a:pt x="970" y="1104"/>
                  </a:cubicBezTo>
                  <a:cubicBezTo>
                    <a:pt x="968" y="1101"/>
                    <a:pt x="967" y="1100"/>
                    <a:pt x="967" y="1100"/>
                  </a:cubicBezTo>
                  <a:cubicBezTo>
                    <a:pt x="967" y="1100"/>
                    <a:pt x="967" y="1100"/>
                    <a:pt x="967" y="1101"/>
                  </a:cubicBezTo>
                  <a:cubicBezTo>
                    <a:pt x="968" y="1102"/>
                    <a:pt x="968" y="1103"/>
                    <a:pt x="969" y="1104"/>
                  </a:cubicBezTo>
                  <a:cubicBezTo>
                    <a:pt x="969" y="1105"/>
                    <a:pt x="970" y="1106"/>
                    <a:pt x="970" y="1107"/>
                  </a:cubicBezTo>
                  <a:cubicBezTo>
                    <a:pt x="971" y="1107"/>
                    <a:pt x="971" y="1108"/>
                    <a:pt x="972" y="1109"/>
                  </a:cubicBezTo>
                  <a:cubicBezTo>
                    <a:pt x="972" y="1110"/>
                    <a:pt x="973" y="1111"/>
                    <a:pt x="974" y="1112"/>
                  </a:cubicBezTo>
                  <a:cubicBezTo>
                    <a:pt x="974" y="1113"/>
                    <a:pt x="975" y="1113"/>
                    <a:pt x="975" y="1114"/>
                  </a:cubicBezTo>
                  <a:cubicBezTo>
                    <a:pt x="975" y="1114"/>
                    <a:pt x="976" y="1115"/>
                    <a:pt x="976" y="1115"/>
                  </a:cubicBezTo>
                  <a:cubicBezTo>
                    <a:pt x="977" y="1115"/>
                    <a:pt x="977" y="1116"/>
                    <a:pt x="977" y="1116"/>
                  </a:cubicBezTo>
                  <a:cubicBezTo>
                    <a:pt x="977" y="1116"/>
                    <a:pt x="977" y="1116"/>
                    <a:pt x="978" y="1117"/>
                  </a:cubicBezTo>
                  <a:cubicBezTo>
                    <a:pt x="978" y="1117"/>
                    <a:pt x="979" y="1117"/>
                    <a:pt x="979" y="1118"/>
                  </a:cubicBezTo>
                  <a:cubicBezTo>
                    <a:pt x="980" y="1119"/>
                    <a:pt x="980" y="1119"/>
                    <a:pt x="981" y="1120"/>
                  </a:cubicBezTo>
                  <a:cubicBezTo>
                    <a:pt x="980" y="1120"/>
                    <a:pt x="980" y="1120"/>
                    <a:pt x="979" y="1120"/>
                  </a:cubicBezTo>
                  <a:cubicBezTo>
                    <a:pt x="978" y="1120"/>
                    <a:pt x="977" y="1120"/>
                    <a:pt x="977" y="1120"/>
                  </a:cubicBezTo>
                  <a:cubicBezTo>
                    <a:pt x="976" y="1120"/>
                    <a:pt x="975" y="1120"/>
                    <a:pt x="974" y="1120"/>
                  </a:cubicBezTo>
                  <a:cubicBezTo>
                    <a:pt x="973" y="1120"/>
                    <a:pt x="973" y="1120"/>
                    <a:pt x="972" y="1120"/>
                  </a:cubicBezTo>
                  <a:cubicBezTo>
                    <a:pt x="972" y="1120"/>
                    <a:pt x="972" y="1120"/>
                    <a:pt x="972" y="1120"/>
                  </a:cubicBezTo>
                  <a:cubicBezTo>
                    <a:pt x="971" y="1121"/>
                    <a:pt x="971" y="1121"/>
                    <a:pt x="971" y="1121"/>
                  </a:cubicBezTo>
                  <a:cubicBezTo>
                    <a:pt x="971" y="1120"/>
                    <a:pt x="970" y="1120"/>
                    <a:pt x="970" y="1119"/>
                  </a:cubicBezTo>
                  <a:cubicBezTo>
                    <a:pt x="960" y="1103"/>
                    <a:pt x="954" y="1083"/>
                    <a:pt x="950" y="1057"/>
                  </a:cubicBezTo>
                  <a:cubicBezTo>
                    <a:pt x="944" y="1008"/>
                    <a:pt x="921" y="1003"/>
                    <a:pt x="896" y="1004"/>
                  </a:cubicBezTo>
                  <a:cubicBezTo>
                    <a:pt x="892" y="1002"/>
                    <a:pt x="889" y="1001"/>
                    <a:pt x="885" y="999"/>
                  </a:cubicBezTo>
                  <a:cubicBezTo>
                    <a:pt x="879" y="996"/>
                    <a:pt x="872" y="993"/>
                    <a:pt x="865" y="990"/>
                  </a:cubicBezTo>
                  <a:cubicBezTo>
                    <a:pt x="864" y="990"/>
                    <a:pt x="863" y="990"/>
                    <a:pt x="862" y="989"/>
                  </a:cubicBezTo>
                  <a:cubicBezTo>
                    <a:pt x="862" y="989"/>
                    <a:pt x="861" y="989"/>
                    <a:pt x="860" y="988"/>
                  </a:cubicBezTo>
                  <a:cubicBezTo>
                    <a:pt x="858" y="988"/>
                    <a:pt x="858" y="988"/>
                    <a:pt x="858" y="988"/>
                  </a:cubicBezTo>
                  <a:cubicBezTo>
                    <a:pt x="858" y="988"/>
                    <a:pt x="858" y="988"/>
                    <a:pt x="858" y="988"/>
                  </a:cubicBezTo>
                  <a:cubicBezTo>
                    <a:pt x="858" y="988"/>
                    <a:pt x="858" y="988"/>
                    <a:pt x="858" y="988"/>
                  </a:cubicBezTo>
                  <a:cubicBezTo>
                    <a:pt x="858" y="988"/>
                    <a:pt x="858" y="988"/>
                    <a:pt x="858" y="988"/>
                  </a:cubicBezTo>
                  <a:cubicBezTo>
                    <a:pt x="857" y="988"/>
                    <a:pt x="857" y="988"/>
                    <a:pt x="857" y="988"/>
                  </a:cubicBezTo>
                  <a:cubicBezTo>
                    <a:pt x="857" y="987"/>
                    <a:pt x="856" y="987"/>
                    <a:pt x="856" y="987"/>
                  </a:cubicBezTo>
                  <a:cubicBezTo>
                    <a:pt x="855" y="986"/>
                    <a:pt x="854" y="986"/>
                    <a:pt x="853" y="985"/>
                  </a:cubicBezTo>
                  <a:cubicBezTo>
                    <a:pt x="852" y="984"/>
                    <a:pt x="852" y="984"/>
                    <a:pt x="851" y="983"/>
                  </a:cubicBezTo>
                  <a:cubicBezTo>
                    <a:pt x="851" y="983"/>
                    <a:pt x="850" y="983"/>
                    <a:pt x="850" y="983"/>
                  </a:cubicBezTo>
                  <a:cubicBezTo>
                    <a:pt x="850" y="982"/>
                    <a:pt x="849" y="982"/>
                    <a:pt x="849" y="982"/>
                  </a:cubicBezTo>
                  <a:cubicBezTo>
                    <a:pt x="847" y="980"/>
                    <a:pt x="844" y="976"/>
                    <a:pt x="842" y="973"/>
                  </a:cubicBezTo>
                  <a:cubicBezTo>
                    <a:pt x="841" y="972"/>
                    <a:pt x="841" y="972"/>
                    <a:pt x="841" y="972"/>
                  </a:cubicBezTo>
                  <a:cubicBezTo>
                    <a:pt x="841" y="971"/>
                    <a:pt x="840" y="971"/>
                    <a:pt x="840" y="970"/>
                  </a:cubicBezTo>
                  <a:cubicBezTo>
                    <a:pt x="839" y="969"/>
                    <a:pt x="839" y="968"/>
                    <a:pt x="838" y="967"/>
                  </a:cubicBezTo>
                  <a:cubicBezTo>
                    <a:pt x="837" y="965"/>
                    <a:pt x="836" y="963"/>
                    <a:pt x="835" y="961"/>
                  </a:cubicBezTo>
                  <a:cubicBezTo>
                    <a:pt x="834" y="959"/>
                    <a:pt x="833" y="957"/>
                    <a:pt x="831" y="955"/>
                  </a:cubicBezTo>
                  <a:cubicBezTo>
                    <a:pt x="830" y="954"/>
                    <a:pt x="829" y="952"/>
                    <a:pt x="828" y="951"/>
                  </a:cubicBezTo>
                  <a:cubicBezTo>
                    <a:pt x="828" y="951"/>
                    <a:pt x="828" y="951"/>
                    <a:pt x="828" y="950"/>
                  </a:cubicBezTo>
                  <a:cubicBezTo>
                    <a:pt x="828" y="950"/>
                    <a:pt x="828" y="950"/>
                    <a:pt x="828" y="950"/>
                  </a:cubicBezTo>
                  <a:cubicBezTo>
                    <a:pt x="828" y="950"/>
                    <a:pt x="829" y="949"/>
                    <a:pt x="829" y="949"/>
                  </a:cubicBezTo>
                  <a:cubicBezTo>
                    <a:pt x="829" y="949"/>
                    <a:pt x="829" y="949"/>
                    <a:pt x="829" y="949"/>
                  </a:cubicBezTo>
                  <a:cubicBezTo>
                    <a:pt x="829" y="948"/>
                    <a:pt x="829" y="948"/>
                    <a:pt x="829" y="948"/>
                  </a:cubicBezTo>
                  <a:cubicBezTo>
                    <a:pt x="829" y="946"/>
                    <a:pt x="830" y="944"/>
                    <a:pt x="831" y="942"/>
                  </a:cubicBezTo>
                  <a:cubicBezTo>
                    <a:pt x="833" y="939"/>
                    <a:pt x="834" y="937"/>
                    <a:pt x="835" y="934"/>
                  </a:cubicBezTo>
                  <a:cubicBezTo>
                    <a:pt x="835" y="934"/>
                    <a:pt x="835" y="934"/>
                    <a:pt x="835" y="934"/>
                  </a:cubicBezTo>
                  <a:cubicBezTo>
                    <a:pt x="847" y="930"/>
                    <a:pt x="837" y="916"/>
                    <a:pt x="835" y="907"/>
                  </a:cubicBezTo>
                  <a:cubicBezTo>
                    <a:pt x="825" y="912"/>
                    <a:pt x="823" y="925"/>
                    <a:pt x="831" y="933"/>
                  </a:cubicBezTo>
                  <a:cubicBezTo>
                    <a:pt x="832" y="935"/>
                    <a:pt x="832" y="935"/>
                    <a:pt x="832" y="935"/>
                  </a:cubicBezTo>
                  <a:cubicBezTo>
                    <a:pt x="832" y="935"/>
                    <a:pt x="833" y="935"/>
                    <a:pt x="833" y="934"/>
                  </a:cubicBezTo>
                  <a:cubicBezTo>
                    <a:pt x="832" y="937"/>
                    <a:pt x="831" y="939"/>
                    <a:pt x="830" y="941"/>
                  </a:cubicBezTo>
                  <a:cubicBezTo>
                    <a:pt x="829" y="943"/>
                    <a:pt x="828" y="945"/>
                    <a:pt x="827" y="947"/>
                  </a:cubicBezTo>
                  <a:cubicBezTo>
                    <a:pt x="827" y="948"/>
                    <a:pt x="827" y="948"/>
                    <a:pt x="827" y="948"/>
                  </a:cubicBezTo>
                  <a:cubicBezTo>
                    <a:pt x="827" y="948"/>
                    <a:pt x="827" y="949"/>
                    <a:pt x="827" y="949"/>
                  </a:cubicBezTo>
                  <a:cubicBezTo>
                    <a:pt x="827" y="949"/>
                    <a:pt x="827" y="949"/>
                    <a:pt x="827" y="950"/>
                  </a:cubicBezTo>
                  <a:cubicBezTo>
                    <a:pt x="827" y="950"/>
                    <a:pt x="827" y="950"/>
                    <a:pt x="827" y="950"/>
                  </a:cubicBezTo>
                  <a:cubicBezTo>
                    <a:pt x="824" y="946"/>
                    <a:pt x="821" y="944"/>
                    <a:pt x="818" y="942"/>
                  </a:cubicBezTo>
                  <a:cubicBezTo>
                    <a:pt x="818" y="942"/>
                    <a:pt x="818" y="941"/>
                    <a:pt x="817" y="941"/>
                  </a:cubicBezTo>
                  <a:cubicBezTo>
                    <a:pt x="817" y="941"/>
                    <a:pt x="817" y="941"/>
                    <a:pt x="816" y="940"/>
                  </a:cubicBezTo>
                  <a:cubicBezTo>
                    <a:pt x="815" y="940"/>
                    <a:pt x="815" y="940"/>
                    <a:pt x="814" y="939"/>
                  </a:cubicBezTo>
                  <a:cubicBezTo>
                    <a:pt x="813" y="939"/>
                    <a:pt x="812" y="938"/>
                    <a:pt x="811" y="937"/>
                  </a:cubicBezTo>
                  <a:cubicBezTo>
                    <a:pt x="811" y="937"/>
                    <a:pt x="811" y="937"/>
                    <a:pt x="810" y="937"/>
                  </a:cubicBezTo>
                  <a:cubicBezTo>
                    <a:pt x="810" y="937"/>
                    <a:pt x="810" y="937"/>
                    <a:pt x="810" y="936"/>
                  </a:cubicBezTo>
                  <a:cubicBezTo>
                    <a:pt x="810" y="936"/>
                    <a:pt x="810" y="936"/>
                    <a:pt x="810" y="936"/>
                  </a:cubicBezTo>
                  <a:cubicBezTo>
                    <a:pt x="809" y="936"/>
                    <a:pt x="809" y="936"/>
                    <a:pt x="809" y="936"/>
                  </a:cubicBezTo>
                  <a:cubicBezTo>
                    <a:pt x="809" y="935"/>
                    <a:pt x="808" y="934"/>
                    <a:pt x="807" y="934"/>
                  </a:cubicBezTo>
                  <a:cubicBezTo>
                    <a:pt x="807" y="933"/>
                    <a:pt x="806" y="932"/>
                    <a:pt x="805" y="931"/>
                  </a:cubicBezTo>
                  <a:cubicBezTo>
                    <a:pt x="805" y="931"/>
                    <a:pt x="804" y="930"/>
                    <a:pt x="803" y="929"/>
                  </a:cubicBezTo>
                  <a:cubicBezTo>
                    <a:pt x="803" y="928"/>
                    <a:pt x="802" y="927"/>
                    <a:pt x="801" y="926"/>
                  </a:cubicBezTo>
                  <a:cubicBezTo>
                    <a:pt x="801" y="926"/>
                    <a:pt x="801" y="925"/>
                    <a:pt x="801" y="925"/>
                  </a:cubicBezTo>
                  <a:cubicBezTo>
                    <a:pt x="801" y="925"/>
                    <a:pt x="801" y="925"/>
                    <a:pt x="801" y="925"/>
                  </a:cubicBezTo>
                  <a:cubicBezTo>
                    <a:pt x="800" y="924"/>
                    <a:pt x="801" y="922"/>
                    <a:pt x="800" y="921"/>
                  </a:cubicBezTo>
                  <a:cubicBezTo>
                    <a:pt x="800" y="920"/>
                    <a:pt x="800" y="920"/>
                    <a:pt x="800" y="920"/>
                  </a:cubicBezTo>
                  <a:cubicBezTo>
                    <a:pt x="808" y="916"/>
                    <a:pt x="800" y="908"/>
                    <a:pt x="797" y="904"/>
                  </a:cubicBezTo>
                  <a:cubicBezTo>
                    <a:pt x="792" y="897"/>
                    <a:pt x="793" y="894"/>
                    <a:pt x="792" y="886"/>
                  </a:cubicBezTo>
                  <a:cubicBezTo>
                    <a:pt x="785" y="896"/>
                    <a:pt x="780" y="922"/>
                    <a:pt x="799" y="925"/>
                  </a:cubicBezTo>
                  <a:cubicBezTo>
                    <a:pt x="799" y="926"/>
                    <a:pt x="799" y="926"/>
                    <a:pt x="800" y="927"/>
                  </a:cubicBezTo>
                  <a:cubicBezTo>
                    <a:pt x="801" y="928"/>
                    <a:pt x="801" y="929"/>
                    <a:pt x="802" y="930"/>
                  </a:cubicBezTo>
                  <a:cubicBezTo>
                    <a:pt x="803" y="931"/>
                    <a:pt x="803" y="932"/>
                    <a:pt x="804" y="932"/>
                  </a:cubicBezTo>
                  <a:cubicBezTo>
                    <a:pt x="805" y="933"/>
                    <a:pt x="805" y="934"/>
                    <a:pt x="806" y="935"/>
                  </a:cubicBezTo>
                  <a:cubicBezTo>
                    <a:pt x="807" y="935"/>
                    <a:pt x="807" y="936"/>
                    <a:pt x="808" y="937"/>
                  </a:cubicBezTo>
                  <a:cubicBezTo>
                    <a:pt x="808" y="937"/>
                    <a:pt x="808" y="937"/>
                    <a:pt x="808" y="937"/>
                  </a:cubicBezTo>
                  <a:cubicBezTo>
                    <a:pt x="808" y="937"/>
                    <a:pt x="809" y="938"/>
                    <a:pt x="809" y="938"/>
                  </a:cubicBezTo>
                  <a:cubicBezTo>
                    <a:pt x="809" y="938"/>
                    <a:pt x="809" y="938"/>
                    <a:pt x="810" y="938"/>
                  </a:cubicBezTo>
                  <a:cubicBezTo>
                    <a:pt x="810" y="939"/>
                    <a:pt x="811" y="939"/>
                    <a:pt x="811" y="939"/>
                  </a:cubicBezTo>
                  <a:cubicBezTo>
                    <a:pt x="812" y="940"/>
                    <a:pt x="813" y="940"/>
                    <a:pt x="813" y="940"/>
                  </a:cubicBezTo>
                  <a:cubicBezTo>
                    <a:pt x="813" y="940"/>
                    <a:pt x="812" y="940"/>
                    <a:pt x="812" y="939"/>
                  </a:cubicBezTo>
                  <a:cubicBezTo>
                    <a:pt x="812" y="940"/>
                    <a:pt x="813" y="940"/>
                    <a:pt x="813" y="940"/>
                  </a:cubicBezTo>
                  <a:cubicBezTo>
                    <a:pt x="814" y="941"/>
                    <a:pt x="815" y="941"/>
                    <a:pt x="815" y="942"/>
                  </a:cubicBezTo>
                  <a:cubicBezTo>
                    <a:pt x="815" y="942"/>
                    <a:pt x="816" y="942"/>
                    <a:pt x="816" y="943"/>
                  </a:cubicBezTo>
                  <a:cubicBezTo>
                    <a:pt x="816" y="943"/>
                    <a:pt x="817" y="943"/>
                    <a:pt x="817" y="943"/>
                  </a:cubicBezTo>
                  <a:cubicBezTo>
                    <a:pt x="820" y="945"/>
                    <a:pt x="823" y="948"/>
                    <a:pt x="826" y="951"/>
                  </a:cubicBezTo>
                  <a:cubicBezTo>
                    <a:pt x="827" y="952"/>
                    <a:pt x="827" y="953"/>
                    <a:pt x="828" y="954"/>
                  </a:cubicBezTo>
                  <a:cubicBezTo>
                    <a:pt x="828" y="954"/>
                    <a:pt x="828" y="954"/>
                    <a:pt x="828" y="954"/>
                  </a:cubicBezTo>
                  <a:cubicBezTo>
                    <a:pt x="828" y="954"/>
                    <a:pt x="828" y="954"/>
                    <a:pt x="828" y="954"/>
                  </a:cubicBezTo>
                  <a:cubicBezTo>
                    <a:pt x="829" y="955"/>
                    <a:pt x="829" y="956"/>
                    <a:pt x="830" y="956"/>
                  </a:cubicBezTo>
                  <a:cubicBezTo>
                    <a:pt x="831" y="958"/>
                    <a:pt x="832" y="960"/>
                    <a:pt x="833" y="962"/>
                  </a:cubicBezTo>
                  <a:cubicBezTo>
                    <a:pt x="834" y="964"/>
                    <a:pt x="835" y="966"/>
                    <a:pt x="837" y="968"/>
                  </a:cubicBezTo>
                  <a:cubicBezTo>
                    <a:pt x="837" y="969"/>
                    <a:pt x="838" y="970"/>
                    <a:pt x="838" y="971"/>
                  </a:cubicBezTo>
                  <a:cubicBezTo>
                    <a:pt x="839" y="972"/>
                    <a:pt x="839" y="972"/>
                    <a:pt x="839" y="973"/>
                  </a:cubicBezTo>
                  <a:cubicBezTo>
                    <a:pt x="839" y="973"/>
                    <a:pt x="840" y="973"/>
                    <a:pt x="840" y="974"/>
                  </a:cubicBezTo>
                  <a:cubicBezTo>
                    <a:pt x="842" y="978"/>
                    <a:pt x="845" y="981"/>
                    <a:pt x="848" y="983"/>
                  </a:cubicBezTo>
                  <a:cubicBezTo>
                    <a:pt x="848" y="983"/>
                    <a:pt x="849" y="984"/>
                    <a:pt x="849" y="984"/>
                  </a:cubicBezTo>
                  <a:cubicBezTo>
                    <a:pt x="849" y="984"/>
                    <a:pt x="850" y="985"/>
                    <a:pt x="850" y="985"/>
                  </a:cubicBezTo>
                  <a:cubicBezTo>
                    <a:pt x="851" y="985"/>
                    <a:pt x="851" y="986"/>
                    <a:pt x="852" y="986"/>
                  </a:cubicBezTo>
                  <a:cubicBezTo>
                    <a:pt x="852" y="986"/>
                    <a:pt x="853" y="986"/>
                    <a:pt x="854" y="987"/>
                  </a:cubicBezTo>
                  <a:cubicBezTo>
                    <a:pt x="850" y="986"/>
                    <a:pt x="846" y="986"/>
                    <a:pt x="842" y="987"/>
                  </a:cubicBezTo>
                  <a:cubicBezTo>
                    <a:pt x="838" y="987"/>
                    <a:pt x="834" y="988"/>
                    <a:pt x="831" y="988"/>
                  </a:cubicBezTo>
                  <a:cubicBezTo>
                    <a:pt x="827" y="988"/>
                    <a:pt x="823" y="988"/>
                    <a:pt x="819" y="988"/>
                  </a:cubicBezTo>
                  <a:cubicBezTo>
                    <a:pt x="818" y="988"/>
                    <a:pt x="817" y="988"/>
                    <a:pt x="817" y="987"/>
                  </a:cubicBezTo>
                  <a:cubicBezTo>
                    <a:pt x="816" y="987"/>
                    <a:pt x="816" y="987"/>
                    <a:pt x="816" y="987"/>
                  </a:cubicBezTo>
                  <a:cubicBezTo>
                    <a:pt x="816" y="987"/>
                    <a:pt x="816" y="987"/>
                    <a:pt x="816" y="987"/>
                  </a:cubicBezTo>
                  <a:cubicBezTo>
                    <a:pt x="815" y="987"/>
                    <a:pt x="815" y="987"/>
                    <a:pt x="815" y="987"/>
                  </a:cubicBezTo>
                  <a:cubicBezTo>
                    <a:pt x="815" y="987"/>
                    <a:pt x="814" y="987"/>
                    <a:pt x="814" y="987"/>
                  </a:cubicBezTo>
                  <a:cubicBezTo>
                    <a:pt x="812" y="986"/>
                    <a:pt x="810" y="985"/>
                    <a:pt x="809" y="985"/>
                  </a:cubicBezTo>
                  <a:cubicBezTo>
                    <a:pt x="805" y="983"/>
                    <a:pt x="802" y="981"/>
                    <a:pt x="798" y="979"/>
                  </a:cubicBezTo>
                  <a:cubicBezTo>
                    <a:pt x="795" y="977"/>
                    <a:pt x="792" y="974"/>
                    <a:pt x="788" y="973"/>
                  </a:cubicBezTo>
                  <a:cubicBezTo>
                    <a:pt x="785" y="971"/>
                    <a:pt x="781" y="969"/>
                    <a:pt x="777" y="969"/>
                  </a:cubicBezTo>
                  <a:cubicBezTo>
                    <a:pt x="776" y="968"/>
                    <a:pt x="774" y="968"/>
                    <a:pt x="773" y="968"/>
                  </a:cubicBezTo>
                  <a:cubicBezTo>
                    <a:pt x="772" y="968"/>
                    <a:pt x="772" y="968"/>
                    <a:pt x="772" y="967"/>
                  </a:cubicBezTo>
                  <a:cubicBezTo>
                    <a:pt x="772" y="967"/>
                    <a:pt x="772" y="967"/>
                    <a:pt x="771" y="966"/>
                  </a:cubicBezTo>
                  <a:cubicBezTo>
                    <a:pt x="771" y="966"/>
                    <a:pt x="771" y="966"/>
                    <a:pt x="771" y="966"/>
                  </a:cubicBezTo>
                  <a:cubicBezTo>
                    <a:pt x="771" y="965"/>
                    <a:pt x="771" y="965"/>
                    <a:pt x="770" y="965"/>
                  </a:cubicBezTo>
                  <a:cubicBezTo>
                    <a:pt x="770" y="965"/>
                    <a:pt x="770" y="964"/>
                    <a:pt x="769" y="964"/>
                  </a:cubicBezTo>
                  <a:cubicBezTo>
                    <a:pt x="769" y="963"/>
                    <a:pt x="769" y="963"/>
                    <a:pt x="768" y="963"/>
                  </a:cubicBezTo>
                  <a:cubicBezTo>
                    <a:pt x="768" y="962"/>
                    <a:pt x="767" y="962"/>
                    <a:pt x="767" y="961"/>
                  </a:cubicBezTo>
                  <a:cubicBezTo>
                    <a:pt x="766" y="961"/>
                    <a:pt x="766" y="960"/>
                    <a:pt x="765" y="960"/>
                  </a:cubicBezTo>
                  <a:cubicBezTo>
                    <a:pt x="764" y="959"/>
                    <a:pt x="763" y="958"/>
                    <a:pt x="762" y="958"/>
                  </a:cubicBezTo>
                  <a:cubicBezTo>
                    <a:pt x="761" y="957"/>
                    <a:pt x="760" y="956"/>
                    <a:pt x="759" y="955"/>
                  </a:cubicBezTo>
                  <a:cubicBezTo>
                    <a:pt x="759" y="955"/>
                    <a:pt x="758" y="955"/>
                    <a:pt x="758" y="955"/>
                  </a:cubicBezTo>
                  <a:cubicBezTo>
                    <a:pt x="762" y="937"/>
                    <a:pt x="728" y="941"/>
                    <a:pt x="720" y="938"/>
                  </a:cubicBezTo>
                  <a:cubicBezTo>
                    <a:pt x="726" y="950"/>
                    <a:pt x="743" y="972"/>
                    <a:pt x="756" y="957"/>
                  </a:cubicBezTo>
                  <a:cubicBezTo>
                    <a:pt x="756" y="956"/>
                    <a:pt x="755" y="955"/>
                    <a:pt x="754" y="955"/>
                  </a:cubicBezTo>
                  <a:cubicBezTo>
                    <a:pt x="755" y="955"/>
                    <a:pt x="755" y="955"/>
                    <a:pt x="755" y="955"/>
                  </a:cubicBezTo>
                  <a:cubicBezTo>
                    <a:pt x="756" y="956"/>
                    <a:pt x="757" y="956"/>
                    <a:pt x="758" y="957"/>
                  </a:cubicBezTo>
                  <a:cubicBezTo>
                    <a:pt x="759" y="958"/>
                    <a:pt x="760" y="958"/>
                    <a:pt x="761" y="959"/>
                  </a:cubicBezTo>
                  <a:cubicBezTo>
                    <a:pt x="762" y="960"/>
                    <a:pt x="763" y="961"/>
                    <a:pt x="764" y="962"/>
                  </a:cubicBezTo>
                  <a:cubicBezTo>
                    <a:pt x="764" y="962"/>
                    <a:pt x="765" y="963"/>
                    <a:pt x="765" y="963"/>
                  </a:cubicBezTo>
                  <a:cubicBezTo>
                    <a:pt x="766" y="963"/>
                    <a:pt x="766" y="964"/>
                    <a:pt x="767" y="964"/>
                  </a:cubicBezTo>
                  <a:cubicBezTo>
                    <a:pt x="767" y="965"/>
                    <a:pt x="767" y="965"/>
                    <a:pt x="768" y="965"/>
                  </a:cubicBezTo>
                  <a:cubicBezTo>
                    <a:pt x="768" y="966"/>
                    <a:pt x="768" y="966"/>
                    <a:pt x="769" y="966"/>
                  </a:cubicBezTo>
                  <a:cubicBezTo>
                    <a:pt x="769" y="967"/>
                    <a:pt x="769" y="967"/>
                    <a:pt x="769" y="967"/>
                  </a:cubicBezTo>
                  <a:cubicBezTo>
                    <a:pt x="769" y="967"/>
                    <a:pt x="770" y="967"/>
                    <a:pt x="770" y="967"/>
                  </a:cubicBezTo>
                  <a:cubicBezTo>
                    <a:pt x="770" y="968"/>
                    <a:pt x="770" y="968"/>
                    <a:pt x="771" y="968"/>
                  </a:cubicBezTo>
                  <a:cubicBezTo>
                    <a:pt x="771" y="968"/>
                    <a:pt x="771" y="968"/>
                    <a:pt x="771" y="968"/>
                  </a:cubicBezTo>
                  <a:cubicBezTo>
                    <a:pt x="770" y="968"/>
                    <a:pt x="770" y="968"/>
                    <a:pt x="770" y="968"/>
                  </a:cubicBezTo>
                  <a:cubicBezTo>
                    <a:pt x="769" y="968"/>
                    <a:pt x="769" y="968"/>
                    <a:pt x="769" y="968"/>
                  </a:cubicBezTo>
                  <a:cubicBezTo>
                    <a:pt x="768" y="968"/>
                    <a:pt x="767" y="969"/>
                    <a:pt x="766" y="969"/>
                  </a:cubicBezTo>
                  <a:cubicBezTo>
                    <a:pt x="762" y="969"/>
                    <a:pt x="759" y="970"/>
                    <a:pt x="756" y="971"/>
                  </a:cubicBezTo>
                  <a:cubicBezTo>
                    <a:pt x="752" y="972"/>
                    <a:pt x="749" y="973"/>
                    <a:pt x="746" y="975"/>
                  </a:cubicBezTo>
                  <a:cubicBezTo>
                    <a:pt x="746" y="975"/>
                    <a:pt x="746" y="975"/>
                    <a:pt x="746" y="975"/>
                  </a:cubicBezTo>
                  <a:cubicBezTo>
                    <a:pt x="745" y="975"/>
                    <a:pt x="745" y="975"/>
                    <a:pt x="744" y="974"/>
                  </a:cubicBezTo>
                  <a:cubicBezTo>
                    <a:pt x="744" y="974"/>
                    <a:pt x="744" y="974"/>
                    <a:pt x="743" y="974"/>
                  </a:cubicBezTo>
                  <a:cubicBezTo>
                    <a:pt x="743" y="974"/>
                    <a:pt x="743" y="974"/>
                    <a:pt x="742" y="974"/>
                  </a:cubicBezTo>
                  <a:cubicBezTo>
                    <a:pt x="742" y="974"/>
                    <a:pt x="741" y="973"/>
                    <a:pt x="740" y="973"/>
                  </a:cubicBezTo>
                  <a:cubicBezTo>
                    <a:pt x="740" y="973"/>
                    <a:pt x="739" y="972"/>
                    <a:pt x="738" y="972"/>
                  </a:cubicBezTo>
                  <a:cubicBezTo>
                    <a:pt x="737" y="972"/>
                    <a:pt x="737" y="971"/>
                    <a:pt x="736" y="971"/>
                  </a:cubicBezTo>
                  <a:cubicBezTo>
                    <a:pt x="734" y="970"/>
                    <a:pt x="732" y="969"/>
                    <a:pt x="730" y="968"/>
                  </a:cubicBezTo>
                  <a:cubicBezTo>
                    <a:pt x="728" y="966"/>
                    <a:pt x="726" y="965"/>
                    <a:pt x="724" y="964"/>
                  </a:cubicBezTo>
                  <a:cubicBezTo>
                    <a:pt x="720" y="961"/>
                    <a:pt x="716" y="958"/>
                    <a:pt x="712" y="955"/>
                  </a:cubicBezTo>
                  <a:cubicBezTo>
                    <a:pt x="710" y="953"/>
                    <a:pt x="708" y="952"/>
                    <a:pt x="705" y="950"/>
                  </a:cubicBezTo>
                  <a:cubicBezTo>
                    <a:pt x="703" y="949"/>
                    <a:pt x="701" y="947"/>
                    <a:pt x="699" y="946"/>
                  </a:cubicBezTo>
                  <a:cubicBezTo>
                    <a:pt x="697" y="944"/>
                    <a:pt x="695" y="943"/>
                    <a:pt x="692" y="942"/>
                  </a:cubicBezTo>
                  <a:cubicBezTo>
                    <a:pt x="692" y="942"/>
                    <a:pt x="692" y="942"/>
                    <a:pt x="692" y="942"/>
                  </a:cubicBezTo>
                  <a:cubicBezTo>
                    <a:pt x="691" y="942"/>
                    <a:pt x="691" y="942"/>
                    <a:pt x="691" y="942"/>
                  </a:cubicBezTo>
                  <a:cubicBezTo>
                    <a:pt x="690" y="942"/>
                    <a:pt x="690" y="942"/>
                    <a:pt x="689" y="942"/>
                  </a:cubicBezTo>
                  <a:cubicBezTo>
                    <a:pt x="689" y="942"/>
                    <a:pt x="689" y="942"/>
                    <a:pt x="689" y="942"/>
                  </a:cubicBezTo>
                  <a:cubicBezTo>
                    <a:pt x="689" y="942"/>
                    <a:pt x="689" y="941"/>
                    <a:pt x="689" y="941"/>
                  </a:cubicBezTo>
                  <a:cubicBezTo>
                    <a:pt x="689" y="941"/>
                    <a:pt x="690" y="940"/>
                    <a:pt x="690" y="940"/>
                  </a:cubicBezTo>
                  <a:cubicBezTo>
                    <a:pt x="690" y="939"/>
                    <a:pt x="690" y="939"/>
                    <a:pt x="690" y="938"/>
                  </a:cubicBezTo>
                  <a:cubicBezTo>
                    <a:pt x="690" y="938"/>
                    <a:pt x="690" y="937"/>
                    <a:pt x="690" y="937"/>
                  </a:cubicBezTo>
                  <a:cubicBezTo>
                    <a:pt x="690" y="937"/>
                    <a:pt x="690" y="936"/>
                    <a:pt x="690" y="936"/>
                  </a:cubicBezTo>
                  <a:cubicBezTo>
                    <a:pt x="690" y="936"/>
                    <a:pt x="690" y="935"/>
                    <a:pt x="690" y="935"/>
                  </a:cubicBezTo>
                  <a:cubicBezTo>
                    <a:pt x="690" y="935"/>
                    <a:pt x="690" y="934"/>
                    <a:pt x="690" y="933"/>
                  </a:cubicBezTo>
                  <a:cubicBezTo>
                    <a:pt x="690" y="933"/>
                    <a:pt x="690" y="932"/>
                    <a:pt x="690" y="931"/>
                  </a:cubicBezTo>
                  <a:cubicBezTo>
                    <a:pt x="690" y="931"/>
                    <a:pt x="689" y="930"/>
                    <a:pt x="689" y="930"/>
                  </a:cubicBezTo>
                  <a:cubicBezTo>
                    <a:pt x="689" y="930"/>
                    <a:pt x="689" y="929"/>
                    <a:pt x="689" y="929"/>
                  </a:cubicBezTo>
                  <a:cubicBezTo>
                    <a:pt x="689" y="928"/>
                    <a:pt x="689" y="928"/>
                    <a:pt x="689" y="927"/>
                  </a:cubicBezTo>
                  <a:cubicBezTo>
                    <a:pt x="688" y="925"/>
                    <a:pt x="688" y="924"/>
                    <a:pt x="687" y="922"/>
                  </a:cubicBezTo>
                  <a:cubicBezTo>
                    <a:pt x="687" y="922"/>
                    <a:pt x="687" y="922"/>
                    <a:pt x="687" y="921"/>
                  </a:cubicBezTo>
                  <a:cubicBezTo>
                    <a:pt x="688" y="920"/>
                    <a:pt x="688" y="920"/>
                    <a:pt x="688" y="920"/>
                  </a:cubicBezTo>
                  <a:cubicBezTo>
                    <a:pt x="693" y="902"/>
                    <a:pt x="666" y="888"/>
                    <a:pt x="652" y="893"/>
                  </a:cubicBezTo>
                  <a:cubicBezTo>
                    <a:pt x="659" y="898"/>
                    <a:pt x="661" y="908"/>
                    <a:pt x="668" y="914"/>
                  </a:cubicBezTo>
                  <a:cubicBezTo>
                    <a:pt x="673" y="917"/>
                    <a:pt x="679" y="919"/>
                    <a:pt x="684" y="921"/>
                  </a:cubicBezTo>
                  <a:cubicBezTo>
                    <a:pt x="685" y="922"/>
                    <a:pt x="685" y="922"/>
                    <a:pt x="685" y="923"/>
                  </a:cubicBezTo>
                  <a:cubicBezTo>
                    <a:pt x="683" y="924"/>
                    <a:pt x="683" y="924"/>
                    <a:pt x="683" y="924"/>
                  </a:cubicBezTo>
                  <a:cubicBezTo>
                    <a:pt x="684" y="924"/>
                    <a:pt x="685" y="923"/>
                    <a:pt x="685" y="923"/>
                  </a:cubicBezTo>
                  <a:cubicBezTo>
                    <a:pt x="686" y="924"/>
                    <a:pt x="686" y="926"/>
                    <a:pt x="686" y="927"/>
                  </a:cubicBezTo>
                  <a:cubicBezTo>
                    <a:pt x="687" y="928"/>
                    <a:pt x="687" y="929"/>
                    <a:pt x="687" y="929"/>
                  </a:cubicBezTo>
                  <a:cubicBezTo>
                    <a:pt x="687" y="930"/>
                    <a:pt x="687" y="930"/>
                    <a:pt x="687" y="930"/>
                  </a:cubicBezTo>
                  <a:cubicBezTo>
                    <a:pt x="687" y="931"/>
                    <a:pt x="687" y="931"/>
                    <a:pt x="687" y="931"/>
                  </a:cubicBezTo>
                  <a:cubicBezTo>
                    <a:pt x="687" y="932"/>
                    <a:pt x="688" y="933"/>
                    <a:pt x="688" y="933"/>
                  </a:cubicBezTo>
                  <a:cubicBezTo>
                    <a:pt x="688" y="934"/>
                    <a:pt x="688" y="935"/>
                    <a:pt x="688" y="935"/>
                  </a:cubicBezTo>
                  <a:cubicBezTo>
                    <a:pt x="688" y="935"/>
                    <a:pt x="688" y="936"/>
                    <a:pt x="688" y="936"/>
                  </a:cubicBezTo>
                  <a:cubicBezTo>
                    <a:pt x="688" y="936"/>
                    <a:pt x="688" y="937"/>
                    <a:pt x="688" y="937"/>
                  </a:cubicBezTo>
                  <a:cubicBezTo>
                    <a:pt x="688" y="937"/>
                    <a:pt x="688" y="938"/>
                    <a:pt x="688" y="938"/>
                  </a:cubicBezTo>
                  <a:cubicBezTo>
                    <a:pt x="688" y="939"/>
                    <a:pt x="688" y="939"/>
                    <a:pt x="688" y="940"/>
                  </a:cubicBezTo>
                  <a:cubicBezTo>
                    <a:pt x="688" y="940"/>
                    <a:pt x="688" y="940"/>
                    <a:pt x="688" y="941"/>
                  </a:cubicBezTo>
                  <a:cubicBezTo>
                    <a:pt x="688" y="941"/>
                    <a:pt x="689" y="942"/>
                    <a:pt x="689" y="942"/>
                  </a:cubicBezTo>
                  <a:cubicBezTo>
                    <a:pt x="688" y="942"/>
                    <a:pt x="687" y="942"/>
                    <a:pt x="686" y="942"/>
                  </a:cubicBezTo>
                  <a:cubicBezTo>
                    <a:pt x="685" y="942"/>
                    <a:pt x="685" y="942"/>
                    <a:pt x="684" y="942"/>
                  </a:cubicBezTo>
                  <a:cubicBezTo>
                    <a:pt x="684" y="942"/>
                    <a:pt x="684" y="943"/>
                    <a:pt x="683" y="943"/>
                  </a:cubicBezTo>
                  <a:cubicBezTo>
                    <a:pt x="682" y="943"/>
                    <a:pt x="682" y="943"/>
                    <a:pt x="681" y="944"/>
                  </a:cubicBezTo>
                  <a:cubicBezTo>
                    <a:pt x="681" y="944"/>
                    <a:pt x="681" y="944"/>
                    <a:pt x="681" y="943"/>
                  </a:cubicBezTo>
                  <a:cubicBezTo>
                    <a:pt x="681" y="943"/>
                    <a:pt x="681" y="943"/>
                    <a:pt x="680" y="944"/>
                  </a:cubicBezTo>
                  <a:cubicBezTo>
                    <a:pt x="680" y="944"/>
                    <a:pt x="680" y="944"/>
                    <a:pt x="680" y="944"/>
                  </a:cubicBezTo>
                  <a:cubicBezTo>
                    <a:pt x="679" y="944"/>
                    <a:pt x="679" y="944"/>
                    <a:pt x="678" y="944"/>
                  </a:cubicBezTo>
                  <a:cubicBezTo>
                    <a:pt x="678" y="944"/>
                    <a:pt x="677" y="944"/>
                    <a:pt x="676" y="944"/>
                  </a:cubicBezTo>
                  <a:cubicBezTo>
                    <a:pt x="676" y="944"/>
                    <a:pt x="675" y="944"/>
                    <a:pt x="674" y="944"/>
                  </a:cubicBezTo>
                  <a:cubicBezTo>
                    <a:pt x="673" y="944"/>
                    <a:pt x="673" y="944"/>
                    <a:pt x="672" y="944"/>
                  </a:cubicBezTo>
                  <a:cubicBezTo>
                    <a:pt x="671" y="944"/>
                    <a:pt x="671" y="944"/>
                    <a:pt x="670" y="944"/>
                  </a:cubicBezTo>
                  <a:cubicBezTo>
                    <a:pt x="670" y="944"/>
                    <a:pt x="670" y="944"/>
                    <a:pt x="669" y="944"/>
                  </a:cubicBezTo>
                  <a:cubicBezTo>
                    <a:pt x="663" y="931"/>
                    <a:pt x="655" y="933"/>
                    <a:pt x="648" y="944"/>
                  </a:cubicBezTo>
                  <a:cubicBezTo>
                    <a:pt x="655" y="948"/>
                    <a:pt x="663" y="955"/>
                    <a:pt x="669" y="946"/>
                  </a:cubicBezTo>
                  <a:cubicBezTo>
                    <a:pt x="670" y="946"/>
                    <a:pt x="670" y="946"/>
                    <a:pt x="670" y="946"/>
                  </a:cubicBezTo>
                  <a:cubicBezTo>
                    <a:pt x="670" y="946"/>
                    <a:pt x="670" y="946"/>
                    <a:pt x="670" y="946"/>
                  </a:cubicBezTo>
                  <a:cubicBezTo>
                    <a:pt x="671" y="946"/>
                    <a:pt x="671" y="946"/>
                    <a:pt x="672" y="946"/>
                  </a:cubicBezTo>
                  <a:cubicBezTo>
                    <a:pt x="673" y="946"/>
                    <a:pt x="674" y="946"/>
                    <a:pt x="674" y="946"/>
                  </a:cubicBezTo>
                  <a:cubicBezTo>
                    <a:pt x="675" y="946"/>
                    <a:pt x="676" y="946"/>
                    <a:pt x="677" y="946"/>
                  </a:cubicBezTo>
                  <a:cubicBezTo>
                    <a:pt x="677" y="946"/>
                    <a:pt x="677" y="946"/>
                    <a:pt x="677" y="946"/>
                  </a:cubicBezTo>
                  <a:cubicBezTo>
                    <a:pt x="676" y="946"/>
                    <a:pt x="676" y="947"/>
                    <a:pt x="675" y="947"/>
                  </a:cubicBezTo>
                  <a:cubicBezTo>
                    <a:pt x="675" y="947"/>
                    <a:pt x="674" y="947"/>
                    <a:pt x="674" y="947"/>
                  </a:cubicBezTo>
                  <a:cubicBezTo>
                    <a:pt x="674" y="947"/>
                    <a:pt x="676" y="947"/>
                    <a:pt x="678" y="946"/>
                  </a:cubicBezTo>
                  <a:cubicBezTo>
                    <a:pt x="678" y="946"/>
                    <a:pt x="679" y="946"/>
                    <a:pt x="680" y="946"/>
                  </a:cubicBezTo>
                  <a:cubicBezTo>
                    <a:pt x="680" y="946"/>
                    <a:pt x="680" y="945"/>
                    <a:pt x="680" y="945"/>
                  </a:cubicBezTo>
                  <a:cubicBezTo>
                    <a:pt x="681" y="945"/>
                    <a:pt x="681" y="945"/>
                    <a:pt x="681" y="945"/>
                  </a:cubicBezTo>
                  <a:cubicBezTo>
                    <a:pt x="681" y="945"/>
                    <a:pt x="681" y="945"/>
                    <a:pt x="681" y="945"/>
                  </a:cubicBezTo>
                  <a:cubicBezTo>
                    <a:pt x="681" y="945"/>
                    <a:pt x="682" y="945"/>
                    <a:pt x="682" y="945"/>
                  </a:cubicBezTo>
                  <a:cubicBezTo>
                    <a:pt x="682" y="945"/>
                    <a:pt x="682" y="945"/>
                    <a:pt x="682" y="945"/>
                  </a:cubicBezTo>
                  <a:cubicBezTo>
                    <a:pt x="683" y="945"/>
                    <a:pt x="683" y="945"/>
                    <a:pt x="684" y="945"/>
                  </a:cubicBezTo>
                  <a:cubicBezTo>
                    <a:pt x="685" y="944"/>
                    <a:pt x="685" y="944"/>
                    <a:pt x="686" y="944"/>
                  </a:cubicBezTo>
                  <a:cubicBezTo>
                    <a:pt x="687" y="944"/>
                    <a:pt x="688" y="944"/>
                    <a:pt x="689" y="944"/>
                  </a:cubicBezTo>
                  <a:cubicBezTo>
                    <a:pt x="690" y="944"/>
                    <a:pt x="690" y="944"/>
                    <a:pt x="691" y="944"/>
                  </a:cubicBezTo>
                  <a:cubicBezTo>
                    <a:pt x="691" y="944"/>
                    <a:pt x="691" y="944"/>
                    <a:pt x="691" y="944"/>
                  </a:cubicBezTo>
                  <a:cubicBezTo>
                    <a:pt x="692" y="944"/>
                    <a:pt x="692" y="944"/>
                    <a:pt x="692" y="944"/>
                  </a:cubicBezTo>
                  <a:cubicBezTo>
                    <a:pt x="693" y="945"/>
                    <a:pt x="694" y="945"/>
                    <a:pt x="695" y="946"/>
                  </a:cubicBezTo>
                  <a:cubicBezTo>
                    <a:pt x="696" y="946"/>
                    <a:pt x="697" y="947"/>
                    <a:pt x="698" y="947"/>
                  </a:cubicBezTo>
                  <a:cubicBezTo>
                    <a:pt x="700" y="949"/>
                    <a:pt x="702" y="950"/>
                    <a:pt x="704" y="952"/>
                  </a:cubicBezTo>
                  <a:cubicBezTo>
                    <a:pt x="706" y="953"/>
                    <a:pt x="709" y="955"/>
                    <a:pt x="711" y="956"/>
                  </a:cubicBezTo>
                  <a:cubicBezTo>
                    <a:pt x="715" y="959"/>
                    <a:pt x="719" y="962"/>
                    <a:pt x="723" y="965"/>
                  </a:cubicBezTo>
                  <a:cubicBezTo>
                    <a:pt x="725" y="967"/>
                    <a:pt x="727" y="968"/>
                    <a:pt x="729" y="969"/>
                  </a:cubicBezTo>
                  <a:cubicBezTo>
                    <a:pt x="731" y="971"/>
                    <a:pt x="733" y="972"/>
                    <a:pt x="735" y="973"/>
                  </a:cubicBezTo>
                  <a:cubicBezTo>
                    <a:pt x="735" y="973"/>
                    <a:pt x="736" y="973"/>
                    <a:pt x="736" y="973"/>
                  </a:cubicBezTo>
                  <a:cubicBezTo>
                    <a:pt x="737" y="973"/>
                    <a:pt x="737" y="974"/>
                    <a:pt x="737" y="974"/>
                  </a:cubicBezTo>
                  <a:cubicBezTo>
                    <a:pt x="738" y="974"/>
                    <a:pt x="739" y="974"/>
                    <a:pt x="740" y="975"/>
                  </a:cubicBezTo>
                  <a:cubicBezTo>
                    <a:pt x="742" y="975"/>
                    <a:pt x="743" y="975"/>
                    <a:pt x="744" y="975"/>
                  </a:cubicBezTo>
                  <a:cubicBezTo>
                    <a:pt x="744" y="975"/>
                    <a:pt x="745" y="975"/>
                    <a:pt x="745" y="975"/>
                  </a:cubicBezTo>
                  <a:cubicBezTo>
                    <a:pt x="743" y="976"/>
                    <a:pt x="740" y="977"/>
                    <a:pt x="738" y="978"/>
                  </a:cubicBezTo>
                  <a:cubicBezTo>
                    <a:pt x="737" y="979"/>
                    <a:pt x="736" y="980"/>
                    <a:pt x="735" y="980"/>
                  </a:cubicBezTo>
                  <a:cubicBezTo>
                    <a:pt x="734" y="981"/>
                    <a:pt x="732" y="982"/>
                    <a:pt x="731" y="982"/>
                  </a:cubicBezTo>
                  <a:cubicBezTo>
                    <a:pt x="729" y="984"/>
                    <a:pt x="727" y="986"/>
                    <a:pt x="725" y="987"/>
                  </a:cubicBezTo>
                  <a:cubicBezTo>
                    <a:pt x="725" y="987"/>
                    <a:pt x="725" y="988"/>
                    <a:pt x="724" y="988"/>
                  </a:cubicBezTo>
                  <a:cubicBezTo>
                    <a:pt x="724" y="988"/>
                    <a:pt x="723" y="988"/>
                    <a:pt x="723" y="987"/>
                  </a:cubicBezTo>
                  <a:cubicBezTo>
                    <a:pt x="722" y="987"/>
                    <a:pt x="722" y="987"/>
                    <a:pt x="722" y="987"/>
                  </a:cubicBezTo>
                  <a:cubicBezTo>
                    <a:pt x="721" y="987"/>
                    <a:pt x="721" y="987"/>
                    <a:pt x="721" y="986"/>
                  </a:cubicBezTo>
                  <a:cubicBezTo>
                    <a:pt x="720" y="986"/>
                    <a:pt x="720" y="986"/>
                    <a:pt x="719" y="986"/>
                  </a:cubicBezTo>
                  <a:cubicBezTo>
                    <a:pt x="719" y="986"/>
                    <a:pt x="719" y="986"/>
                    <a:pt x="719" y="986"/>
                  </a:cubicBezTo>
                  <a:cubicBezTo>
                    <a:pt x="718" y="986"/>
                    <a:pt x="718" y="986"/>
                    <a:pt x="718" y="986"/>
                  </a:cubicBezTo>
                  <a:cubicBezTo>
                    <a:pt x="717" y="985"/>
                    <a:pt x="717" y="985"/>
                    <a:pt x="716" y="985"/>
                  </a:cubicBezTo>
                  <a:cubicBezTo>
                    <a:pt x="716" y="985"/>
                    <a:pt x="715" y="985"/>
                    <a:pt x="715" y="985"/>
                  </a:cubicBezTo>
                  <a:cubicBezTo>
                    <a:pt x="714" y="985"/>
                    <a:pt x="713" y="985"/>
                    <a:pt x="713" y="985"/>
                  </a:cubicBezTo>
                  <a:cubicBezTo>
                    <a:pt x="712" y="985"/>
                    <a:pt x="712" y="985"/>
                    <a:pt x="711" y="985"/>
                  </a:cubicBezTo>
                  <a:cubicBezTo>
                    <a:pt x="710" y="985"/>
                    <a:pt x="708" y="985"/>
                    <a:pt x="707" y="985"/>
                  </a:cubicBezTo>
                  <a:cubicBezTo>
                    <a:pt x="706" y="985"/>
                    <a:pt x="704" y="985"/>
                    <a:pt x="703" y="985"/>
                  </a:cubicBezTo>
                  <a:cubicBezTo>
                    <a:pt x="701" y="985"/>
                    <a:pt x="700" y="985"/>
                    <a:pt x="699" y="986"/>
                  </a:cubicBezTo>
                  <a:cubicBezTo>
                    <a:pt x="698" y="986"/>
                    <a:pt x="697" y="986"/>
                    <a:pt x="696" y="986"/>
                  </a:cubicBezTo>
                  <a:cubicBezTo>
                    <a:pt x="680" y="979"/>
                    <a:pt x="679" y="991"/>
                    <a:pt x="665" y="993"/>
                  </a:cubicBezTo>
                  <a:cubicBezTo>
                    <a:pt x="678" y="1002"/>
                    <a:pt x="692" y="1007"/>
                    <a:pt x="696" y="989"/>
                  </a:cubicBezTo>
                  <a:cubicBezTo>
                    <a:pt x="696" y="989"/>
                    <a:pt x="696" y="989"/>
                    <a:pt x="696" y="989"/>
                  </a:cubicBezTo>
                  <a:cubicBezTo>
                    <a:pt x="697" y="989"/>
                    <a:pt x="698" y="988"/>
                    <a:pt x="699" y="988"/>
                  </a:cubicBezTo>
                  <a:cubicBezTo>
                    <a:pt x="701" y="988"/>
                    <a:pt x="702" y="987"/>
                    <a:pt x="703" y="987"/>
                  </a:cubicBezTo>
                  <a:cubicBezTo>
                    <a:pt x="705" y="987"/>
                    <a:pt x="706" y="987"/>
                    <a:pt x="707" y="987"/>
                  </a:cubicBezTo>
                  <a:cubicBezTo>
                    <a:pt x="708" y="987"/>
                    <a:pt x="710" y="987"/>
                    <a:pt x="711" y="987"/>
                  </a:cubicBezTo>
                  <a:cubicBezTo>
                    <a:pt x="712" y="987"/>
                    <a:pt x="712" y="987"/>
                    <a:pt x="713" y="987"/>
                  </a:cubicBezTo>
                  <a:cubicBezTo>
                    <a:pt x="713" y="987"/>
                    <a:pt x="714" y="987"/>
                    <a:pt x="714" y="987"/>
                  </a:cubicBezTo>
                  <a:cubicBezTo>
                    <a:pt x="715" y="987"/>
                    <a:pt x="716" y="987"/>
                    <a:pt x="716" y="987"/>
                  </a:cubicBezTo>
                  <a:cubicBezTo>
                    <a:pt x="717" y="988"/>
                    <a:pt x="717" y="988"/>
                    <a:pt x="718" y="988"/>
                  </a:cubicBezTo>
                  <a:cubicBezTo>
                    <a:pt x="718" y="988"/>
                    <a:pt x="718" y="988"/>
                    <a:pt x="718" y="988"/>
                  </a:cubicBezTo>
                  <a:cubicBezTo>
                    <a:pt x="719" y="988"/>
                    <a:pt x="719" y="988"/>
                    <a:pt x="719" y="988"/>
                  </a:cubicBezTo>
                  <a:cubicBezTo>
                    <a:pt x="720" y="988"/>
                    <a:pt x="720" y="988"/>
                    <a:pt x="720" y="988"/>
                  </a:cubicBezTo>
                  <a:cubicBezTo>
                    <a:pt x="721" y="988"/>
                    <a:pt x="722" y="988"/>
                    <a:pt x="723" y="988"/>
                  </a:cubicBezTo>
                  <a:cubicBezTo>
                    <a:pt x="723" y="988"/>
                    <a:pt x="724" y="988"/>
                    <a:pt x="724" y="988"/>
                  </a:cubicBezTo>
                  <a:cubicBezTo>
                    <a:pt x="722" y="991"/>
                    <a:pt x="720" y="993"/>
                    <a:pt x="718" y="995"/>
                  </a:cubicBezTo>
                  <a:cubicBezTo>
                    <a:pt x="718" y="994"/>
                    <a:pt x="718" y="994"/>
                    <a:pt x="718" y="994"/>
                  </a:cubicBezTo>
                  <a:cubicBezTo>
                    <a:pt x="718" y="994"/>
                    <a:pt x="718" y="995"/>
                    <a:pt x="718" y="995"/>
                  </a:cubicBezTo>
                  <a:cubicBezTo>
                    <a:pt x="717" y="995"/>
                    <a:pt x="717" y="995"/>
                    <a:pt x="717" y="996"/>
                  </a:cubicBezTo>
                  <a:cubicBezTo>
                    <a:pt x="717" y="996"/>
                    <a:pt x="716" y="996"/>
                    <a:pt x="716" y="996"/>
                  </a:cubicBezTo>
                  <a:cubicBezTo>
                    <a:pt x="716" y="996"/>
                    <a:pt x="716" y="997"/>
                    <a:pt x="716" y="997"/>
                  </a:cubicBezTo>
                  <a:cubicBezTo>
                    <a:pt x="716" y="997"/>
                    <a:pt x="716" y="997"/>
                    <a:pt x="716" y="997"/>
                  </a:cubicBezTo>
                  <a:cubicBezTo>
                    <a:pt x="716" y="998"/>
                    <a:pt x="716" y="998"/>
                    <a:pt x="716" y="999"/>
                  </a:cubicBezTo>
                  <a:cubicBezTo>
                    <a:pt x="716" y="999"/>
                    <a:pt x="716" y="999"/>
                    <a:pt x="716" y="999"/>
                  </a:cubicBezTo>
                  <a:cubicBezTo>
                    <a:pt x="715" y="1001"/>
                    <a:pt x="714" y="1002"/>
                    <a:pt x="714" y="1003"/>
                  </a:cubicBezTo>
                  <a:cubicBezTo>
                    <a:pt x="714" y="1004"/>
                    <a:pt x="714" y="1004"/>
                    <a:pt x="714" y="1005"/>
                  </a:cubicBezTo>
                  <a:cubicBezTo>
                    <a:pt x="713" y="1005"/>
                    <a:pt x="713" y="1006"/>
                    <a:pt x="713" y="1006"/>
                  </a:cubicBezTo>
                  <a:cubicBezTo>
                    <a:pt x="713" y="1006"/>
                    <a:pt x="714" y="1005"/>
                    <a:pt x="714" y="1005"/>
                  </a:cubicBezTo>
                  <a:cubicBezTo>
                    <a:pt x="714" y="1005"/>
                    <a:pt x="714" y="1004"/>
                    <a:pt x="714" y="1003"/>
                  </a:cubicBezTo>
                  <a:cubicBezTo>
                    <a:pt x="715" y="1003"/>
                    <a:pt x="715" y="1002"/>
                    <a:pt x="715" y="1001"/>
                  </a:cubicBezTo>
                  <a:cubicBezTo>
                    <a:pt x="715" y="1002"/>
                    <a:pt x="715" y="1002"/>
                    <a:pt x="715" y="1002"/>
                  </a:cubicBezTo>
                  <a:cubicBezTo>
                    <a:pt x="715" y="1003"/>
                    <a:pt x="715" y="1004"/>
                    <a:pt x="715" y="1004"/>
                  </a:cubicBezTo>
                  <a:cubicBezTo>
                    <a:pt x="715" y="1005"/>
                    <a:pt x="715" y="1005"/>
                    <a:pt x="715" y="1005"/>
                  </a:cubicBezTo>
                  <a:cubicBezTo>
                    <a:pt x="715" y="1005"/>
                    <a:pt x="715" y="1005"/>
                    <a:pt x="715" y="1005"/>
                  </a:cubicBezTo>
                  <a:cubicBezTo>
                    <a:pt x="712" y="1008"/>
                    <a:pt x="712" y="1012"/>
                    <a:pt x="712" y="1015"/>
                  </a:cubicBezTo>
                  <a:cubicBezTo>
                    <a:pt x="656" y="1004"/>
                    <a:pt x="619" y="1051"/>
                    <a:pt x="570" y="1079"/>
                  </a:cubicBezTo>
                  <a:cubicBezTo>
                    <a:pt x="539" y="1097"/>
                    <a:pt x="518" y="1101"/>
                    <a:pt x="484" y="1094"/>
                  </a:cubicBezTo>
                  <a:cubicBezTo>
                    <a:pt x="467" y="1091"/>
                    <a:pt x="436" y="1078"/>
                    <a:pt x="418" y="1074"/>
                  </a:cubicBezTo>
                  <a:cubicBezTo>
                    <a:pt x="417" y="1072"/>
                    <a:pt x="416" y="1070"/>
                    <a:pt x="414" y="1068"/>
                  </a:cubicBezTo>
                  <a:cubicBezTo>
                    <a:pt x="414" y="1067"/>
                    <a:pt x="413" y="1066"/>
                    <a:pt x="412" y="1065"/>
                  </a:cubicBezTo>
                  <a:cubicBezTo>
                    <a:pt x="412" y="1064"/>
                    <a:pt x="411" y="1063"/>
                    <a:pt x="410" y="1061"/>
                  </a:cubicBezTo>
                  <a:cubicBezTo>
                    <a:pt x="405" y="1052"/>
                    <a:pt x="398" y="1042"/>
                    <a:pt x="391" y="1031"/>
                  </a:cubicBezTo>
                  <a:cubicBezTo>
                    <a:pt x="387" y="1025"/>
                    <a:pt x="384" y="1020"/>
                    <a:pt x="380" y="1014"/>
                  </a:cubicBezTo>
                  <a:cubicBezTo>
                    <a:pt x="380" y="1014"/>
                    <a:pt x="380" y="1013"/>
                    <a:pt x="379" y="1012"/>
                  </a:cubicBezTo>
                  <a:cubicBezTo>
                    <a:pt x="379" y="1011"/>
                    <a:pt x="379" y="1009"/>
                    <a:pt x="379" y="1007"/>
                  </a:cubicBezTo>
                  <a:cubicBezTo>
                    <a:pt x="378" y="1007"/>
                    <a:pt x="378" y="1006"/>
                    <a:pt x="378" y="1006"/>
                  </a:cubicBezTo>
                  <a:cubicBezTo>
                    <a:pt x="378" y="1005"/>
                    <a:pt x="378" y="1005"/>
                    <a:pt x="378" y="1004"/>
                  </a:cubicBezTo>
                  <a:cubicBezTo>
                    <a:pt x="378" y="1004"/>
                    <a:pt x="378" y="1002"/>
                    <a:pt x="378" y="1001"/>
                  </a:cubicBezTo>
                  <a:cubicBezTo>
                    <a:pt x="378" y="999"/>
                    <a:pt x="378" y="997"/>
                    <a:pt x="379" y="995"/>
                  </a:cubicBezTo>
                  <a:cubicBezTo>
                    <a:pt x="379" y="995"/>
                    <a:pt x="379" y="994"/>
                    <a:pt x="379" y="994"/>
                  </a:cubicBezTo>
                  <a:cubicBezTo>
                    <a:pt x="379" y="994"/>
                    <a:pt x="379" y="994"/>
                    <a:pt x="380" y="993"/>
                  </a:cubicBezTo>
                  <a:cubicBezTo>
                    <a:pt x="380" y="993"/>
                    <a:pt x="380" y="993"/>
                    <a:pt x="380" y="993"/>
                  </a:cubicBezTo>
                  <a:cubicBezTo>
                    <a:pt x="380" y="993"/>
                    <a:pt x="380" y="993"/>
                    <a:pt x="380" y="993"/>
                  </a:cubicBezTo>
                  <a:cubicBezTo>
                    <a:pt x="380" y="992"/>
                    <a:pt x="380" y="992"/>
                    <a:pt x="381" y="992"/>
                  </a:cubicBezTo>
                  <a:cubicBezTo>
                    <a:pt x="381" y="991"/>
                    <a:pt x="382" y="990"/>
                    <a:pt x="383" y="989"/>
                  </a:cubicBezTo>
                  <a:cubicBezTo>
                    <a:pt x="384" y="989"/>
                    <a:pt x="384" y="988"/>
                    <a:pt x="385" y="988"/>
                  </a:cubicBezTo>
                  <a:cubicBezTo>
                    <a:pt x="385" y="987"/>
                    <a:pt x="386" y="987"/>
                    <a:pt x="386" y="986"/>
                  </a:cubicBezTo>
                  <a:cubicBezTo>
                    <a:pt x="387" y="986"/>
                    <a:pt x="387" y="985"/>
                    <a:pt x="388" y="985"/>
                  </a:cubicBezTo>
                  <a:cubicBezTo>
                    <a:pt x="388" y="984"/>
                    <a:pt x="389" y="984"/>
                    <a:pt x="389" y="983"/>
                  </a:cubicBezTo>
                  <a:cubicBezTo>
                    <a:pt x="391" y="981"/>
                    <a:pt x="393" y="979"/>
                    <a:pt x="394" y="976"/>
                  </a:cubicBezTo>
                  <a:cubicBezTo>
                    <a:pt x="394" y="976"/>
                    <a:pt x="394" y="975"/>
                    <a:pt x="395" y="975"/>
                  </a:cubicBezTo>
                  <a:cubicBezTo>
                    <a:pt x="395" y="974"/>
                    <a:pt x="395" y="974"/>
                    <a:pt x="395" y="974"/>
                  </a:cubicBezTo>
                  <a:cubicBezTo>
                    <a:pt x="395" y="973"/>
                    <a:pt x="396" y="973"/>
                    <a:pt x="396" y="972"/>
                  </a:cubicBezTo>
                  <a:cubicBezTo>
                    <a:pt x="396" y="971"/>
                    <a:pt x="397" y="970"/>
                    <a:pt x="397" y="970"/>
                  </a:cubicBezTo>
                  <a:cubicBezTo>
                    <a:pt x="397" y="969"/>
                    <a:pt x="397" y="968"/>
                    <a:pt x="398" y="968"/>
                  </a:cubicBezTo>
                  <a:cubicBezTo>
                    <a:pt x="399" y="965"/>
                    <a:pt x="399" y="962"/>
                    <a:pt x="400" y="959"/>
                  </a:cubicBezTo>
                  <a:cubicBezTo>
                    <a:pt x="400" y="958"/>
                    <a:pt x="400" y="956"/>
                    <a:pt x="400" y="955"/>
                  </a:cubicBezTo>
                  <a:cubicBezTo>
                    <a:pt x="400" y="954"/>
                    <a:pt x="401" y="954"/>
                    <a:pt x="401" y="953"/>
                  </a:cubicBezTo>
                  <a:cubicBezTo>
                    <a:pt x="401" y="953"/>
                    <a:pt x="401" y="953"/>
                    <a:pt x="401" y="953"/>
                  </a:cubicBezTo>
                  <a:cubicBezTo>
                    <a:pt x="401" y="953"/>
                    <a:pt x="401" y="953"/>
                    <a:pt x="401" y="953"/>
                  </a:cubicBezTo>
                  <a:cubicBezTo>
                    <a:pt x="401" y="952"/>
                    <a:pt x="401" y="952"/>
                    <a:pt x="402" y="951"/>
                  </a:cubicBezTo>
                  <a:cubicBezTo>
                    <a:pt x="402" y="950"/>
                    <a:pt x="403" y="950"/>
                    <a:pt x="403" y="949"/>
                  </a:cubicBezTo>
                  <a:cubicBezTo>
                    <a:pt x="404" y="949"/>
                    <a:pt x="404" y="948"/>
                    <a:pt x="405" y="948"/>
                  </a:cubicBezTo>
                  <a:cubicBezTo>
                    <a:pt x="406" y="947"/>
                    <a:pt x="406" y="947"/>
                    <a:pt x="407" y="946"/>
                  </a:cubicBezTo>
                  <a:cubicBezTo>
                    <a:pt x="407" y="946"/>
                    <a:pt x="408" y="945"/>
                    <a:pt x="409" y="945"/>
                  </a:cubicBezTo>
                  <a:cubicBezTo>
                    <a:pt x="409" y="945"/>
                    <a:pt x="409" y="944"/>
                    <a:pt x="409" y="944"/>
                  </a:cubicBezTo>
                  <a:cubicBezTo>
                    <a:pt x="424" y="951"/>
                    <a:pt x="429" y="943"/>
                    <a:pt x="426" y="927"/>
                  </a:cubicBezTo>
                  <a:cubicBezTo>
                    <a:pt x="417" y="930"/>
                    <a:pt x="405" y="929"/>
                    <a:pt x="408" y="943"/>
                  </a:cubicBezTo>
                  <a:cubicBezTo>
                    <a:pt x="407" y="943"/>
                    <a:pt x="407" y="943"/>
                    <a:pt x="407" y="943"/>
                  </a:cubicBezTo>
                  <a:cubicBezTo>
                    <a:pt x="407" y="943"/>
                    <a:pt x="407" y="943"/>
                    <a:pt x="407" y="943"/>
                  </a:cubicBezTo>
                  <a:cubicBezTo>
                    <a:pt x="406" y="944"/>
                    <a:pt x="406" y="944"/>
                    <a:pt x="405" y="944"/>
                  </a:cubicBezTo>
                  <a:cubicBezTo>
                    <a:pt x="405" y="945"/>
                    <a:pt x="404" y="945"/>
                    <a:pt x="404" y="946"/>
                  </a:cubicBezTo>
                  <a:cubicBezTo>
                    <a:pt x="403" y="947"/>
                    <a:pt x="402" y="947"/>
                    <a:pt x="402" y="948"/>
                  </a:cubicBezTo>
                  <a:cubicBezTo>
                    <a:pt x="401" y="948"/>
                    <a:pt x="401" y="949"/>
                    <a:pt x="401" y="949"/>
                  </a:cubicBezTo>
                  <a:cubicBezTo>
                    <a:pt x="401" y="948"/>
                    <a:pt x="401" y="948"/>
                    <a:pt x="401" y="947"/>
                  </a:cubicBezTo>
                  <a:cubicBezTo>
                    <a:pt x="401" y="946"/>
                    <a:pt x="401" y="946"/>
                    <a:pt x="401" y="945"/>
                  </a:cubicBezTo>
                  <a:cubicBezTo>
                    <a:pt x="401" y="945"/>
                    <a:pt x="400" y="945"/>
                    <a:pt x="400" y="944"/>
                  </a:cubicBezTo>
                  <a:cubicBezTo>
                    <a:pt x="400" y="944"/>
                    <a:pt x="400" y="944"/>
                    <a:pt x="400" y="943"/>
                  </a:cubicBezTo>
                  <a:cubicBezTo>
                    <a:pt x="400" y="943"/>
                    <a:pt x="400" y="942"/>
                    <a:pt x="400" y="942"/>
                  </a:cubicBezTo>
                  <a:cubicBezTo>
                    <a:pt x="400" y="941"/>
                    <a:pt x="400" y="941"/>
                    <a:pt x="400" y="940"/>
                  </a:cubicBezTo>
                  <a:cubicBezTo>
                    <a:pt x="400" y="939"/>
                    <a:pt x="399" y="938"/>
                    <a:pt x="399" y="937"/>
                  </a:cubicBezTo>
                  <a:cubicBezTo>
                    <a:pt x="399" y="936"/>
                    <a:pt x="398" y="935"/>
                    <a:pt x="398" y="935"/>
                  </a:cubicBezTo>
                  <a:cubicBezTo>
                    <a:pt x="398" y="934"/>
                    <a:pt x="398" y="933"/>
                    <a:pt x="397" y="932"/>
                  </a:cubicBezTo>
                  <a:cubicBezTo>
                    <a:pt x="397" y="931"/>
                    <a:pt x="396" y="930"/>
                    <a:pt x="396" y="930"/>
                  </a:cubicBezTo>
                  <a:cubicBezTo>
                    <a:pt x="396" y="929"/>
                    <a:pt x="395" y="929"/>
                    <a:pt x="395" y="929"/>
                  </a:cubicBezTo>
                  <a:cubicBezTo>
                    <a:pt x="395" y="929"/>
                    <a:pt x="396" y="930"/>
                    <a:pt x="396" y="933"/>
                  </a:cubicBezTo>
                  <a:cubicBezTo>
                    <a:pt x="396" y="933"/>
                    <a:pt x="397" y="934"/>
                    <a:pt x="397" y="935"/>
                  </a:cubicBezTo>
                  <a:cubicBezTo>
                    <a:pt x="397" y="936"/>
                    <a:pt x="397" y="937"/>
                    <a:pt x="397" y="937"/>
                  </a:cubicBezTo>
                  <a:cubicBezTo>
                    <a:pt x="397" y="939"/>
                    <a:pt x="397" y="941"/>
                    <a:pt x="398" y="944"/>
                  </a:cubicBezTo>
                  <a:cubicBezTo>
                    <a:pt x="398" y="944"/>
                    <a:pt x="398" y="944"/>
                    <a:pt x="398" y="944"/>
                  </a:cubicBezTo>
                  <a:cubicBezTo>
                    <a:pt x="398" y="945"/>
                    <a:pt x="398" y="945"/>
                    <a:pt x="398" y="945"/>
                  </a:cubicBezTo>
                  <a:cubicBezTo>
                    <a:pt x="398" y="946"/>
                    <a:pt x="398" y="946"/>
                    <a:pt x="398" y="947"/>
                  </a:cubicBezTo>
                  <a:cubicBezTo>
                    <a:pt x="398" y="948"/>
                    <a:pt x="398" y="949"/>
                    <a:pt x="398" y="951"/>
                  </a:cubicBezTo>
                  <a:cubicBezTo>
                    <a:pt x="398" y="951"/>
                    <a:pt x="398" y="951"/>
                    <a:pt x="398" y="952"/>
                  </a:cubicBezTo>
                  <a:cubicBezTo>
                    <a:pt x="398" y="952"/>
                    <a:pt x="398" y="952"/>
                    <a:pt x="398" y="953"/>
                  </a:cubicBezTo>
                  <a:cubicBezTo>
                    <a:pt x="398" y="953"/>
                    <a:pt x="398" y="954"/>
                    <a:pt x="398" y="954"/>
                  </a:cubicBezTo>
                  <a:cubicBezTo>
                    <a:pt x="398" y="955"/>
                    <a:pt x="398" y="955"/>
                    <a:pt x="398" y="955"/>
                  </a:cubicBezTo>
                  <a:cubicBezTo>
                    <a:pt x="398" y="955"/>
                    <a:pt x="398" y="955"/>
                    <a:pt x="398" y="955"/>
                  </a:cubicBezTo>
                  <a:cubicBezTo>
                    <a:pt x="398" y="956"/>
                    <a:pt x="397" y="957"/>
                    <a:pt x="397" y="959"/>
                  </a:cubicBezTo>
                  <a:cubicBezTo>
                    <a:pt x="397" y="961"/>
                    <a:pt x="396" y="964"/>
                    <a:pt x="395" y="967"/>
                  </a:cubicBezTo>
                  <a:cubicBezTo>
                    <a:pt x="395" y="967"/>
                    <a:pt x="395" y="968"/>
                    <a:pt x="394" y="969"/>
                  </a:cubicBezTo>
                  <a:cubicBezTo>
                    <a:pt x="394" y="969"/>
                    <a:pt x="394" y="970"/>
                    <a:pt x="394" y="971"/>
                  </a:cubicBezTo>
                  <a:cubicBezTo>
                    <a:pt x="393" y="971"/>
                    <a:pt x="393" y="972"/>
                    <a:pt x="393" y="973"/>
                  </a:cubicBezTo>
                  <a:cubicBezTo>
                    <a:pt x="392" y="973"/>
                    <a:pt x="392" y="973"/>
                    <a:pt x="392" y="973"/>
                  </a:cubicBezTo>
                  <a:cubicBezTo>
                    <a:pt x="392" y="974"/>
                    <a:pt x="392" y="974"/>
                    <a:pt x="392" y="974"/>
                  </a:cubicBezTo>
                  <a:cubicBezTo>
                    <a:pt x="391" y="976"/>
                    <a:pt x="390" y="978"/>
                    <a:pt x="389" y="979"/>
                  </a:cubicBezTo>
                  <a:cubicBezTo>
                    <a:pt x="389" y="979"/>
                    <a:pt x="389" y="979"/>
                    <a:pt x="389" y="978"/>
                  </a:cubicBezTo>
                  <a:cubicBezTo>
                    <a:pt x="389" y="978"/>
                    <a:pt x="389" y="978"/>
                    <a:pt x="389" y="978"/>
                  </a:cubicBezTo>
                  <a:cubicBezTo>
                    <a:pt x="389" y="978"/>
                    <a:pt x="389" y="977"/>
                    <a:pt x="389" y="977"/>
                  </a:cubicBezTo>
                  <a:cubicBezTo>
                    <a:pt x="389" y="976"/>
                    <a:pt x="388" y="976"/>
                    <a:pt x="388" y="976"/>
                  </a:cubicBezTo>
                  <a:cubicBezTo>
                    <a:pt x="388" y="975"/>
                    <a:pt x="388" y="975"/>
                    <a:pt x="388" y="975"/>
                  </a:cubicBezTo>
                  <a:cubicBezTo>
                    <a:pt x="388" y="975"/>
                    <a:pt x="388" y="974"/>
                    <a:pt x="388" y="974"/>
                  </a:cubicBezTo>
                  <a:cubicBezTo>
                    <a:pt x="388" y="974"/>
                    <a:pt x="388" y="973"/>
                    <a:pt x="388" y="973"/>
                  </a:cubicBezTo>
                  <a:cubicBezTo>
                    <a:pt x="387" y="972"/>
                    <a:pt x="387" y="971"/>
                    <a:pt x="386" y="970"/>
                  </a:cubicBezTo>
                  <a:cubicBezTo>
                    <a:pt x="386" y="969"/>
                    <a:pt x="386" y="968"/>
                    <a:pt x="385" y="967"/>
                  </a:cubicBezTo>
                  <a:cubicBezTo>
                    <a:pt x="385" y="967"/>
                    <a:pt x="385" y="967"/>
                    <a:pt x="385" y="966"/>
                  </a:cubicBezTo>
                  <a:cubicBezTo>
                    <a:pt x="389" y="956"/>
                    <a:pt x="372" y="950"/>
                    <a:pt x="365" y="948"/>
                  </a:cubicBezTo>
                  <a:cubicBezTo>
                    <a:pt x="370" y="955"/>
                    <a:pt x="368" y="973"/>
                    <a:pt x="382" y="968"/>
                  </a:cubicBezTo>
                  <a:cubicBezTo>
                    <a:pt x="382" y="967"/>
                    <a:pt x="382" y="967"/>
                    <a:pt x="382" y="967"/>
                  </a:cubicBezTo>
                  <a:cubicBezTo>
                    <a:pt x="383" y="967"/>
                    <a:pt x="383" y="968"/>
                    <a:pt x="383" y="968"/>
                  </a:cubicBezTo>
                  <a:cubicBezTo>
                    <a:pt x="384" y="968"/>
                    <a:pt x="384" y="968"/>
                    <a:pt x="384" y="968"/>
                  </a:cubicBezTo>
                  <a:cubicBezTo>
                    <a:pt x="384" y="968"/>
                    <a:pt x="384" y="968"/>
                    <a:pt x="384" y="968"/>
                  </a:cubicBezTo>
                  <a:cubicBezTo>
                    <a:pt x="384" y="969"/>
                    <a:pt x="385" y="970"/>
                    <a:pt x="385" y="971"/>
                  </a:cubicBezTo>
                  <a:cubicBezTo>
                    <a:pt x="386" y="971"/>
                    <a:pt x="386" y="972"/>
                    <a:pt x="386" y="973"/>
                  </a:cubicBezTo>
                  <a:cubicBezTo>
                    <a:pt x="386" y="974"/>
                    <a:pt x="387" y="974"/>
                    <a:pt x="387" y="975"/>
                  </a:cubicBezTo>
                  <a:cubicBezTo>
                    <a:pt x="387" y="975"/>
                    <a:pt x="387" y="975"/>
                    <a:pt x="387" y="975"/>
                  </a:cubicBezTo>
                  <a:cubicBezTo>
                    <a:pt x="387" y="975"/>
                    <a:pt x="387" y="976"/>
                    <a:pt x="387" y="976"/>
                  </a:cubicBezTo>
                  <a:cubicBezTo>
                    <a:pt x="387" y="976"/>
                    <a:pt x="387" y="977"/>
                    <a:pt x="387" y="977"/>
                  </a:cubicBezTo>
                  <a:cubicBezTo>
                    <a:pt x="387" y="977"/>
                    <a:pt x="387" y="978"/>
                    <a:pt x="387" y="978"/>
                  </a:cubicBezTo>
                  <a:cubicBezTo>
                    <a:pt x="388" y="978"/>
                    <a:pt x="388" y="978"/>
                    <a:pt x="388" y="979"/>
                  </a:cubicBezTo>
                  <a:cubicBezTo>
                    <a:pt x="388" y="979"/>
                    <a:pt x="388" y="979"/>
                    <a:pt x="388" y="979"/>
                  </a:cubicBezTo>
                  <a:cubicBezTo>
                    <a:pt x="388" y="979"/>
                    <a:pt x="388" y="980"/>
                    <a:pt x="388" y="980"/>
                  </a:cubicBezTo>
                  <a:cubicBezTo>
                    <a:pt x="388" y="980"/>
                    <a:pt x="388" y="980"/>
                    <a:pt x="388" y="980"/>
                  </a:cubicBezTo>
                  <a:cubicBezTo>
                    <a:pt x="388" y="981"/>
                    <a:pt x="387" y="981"/>
                    <a:pt x="387" y="981"/>
                  </a:cubicBezTo>
                  <a:cubicBezTo>
                    <a:pt x="387" y="982"/>
                    <a:pt x="386" y="982"/>
                    <a:pt x="386" y="983"/>
                  </a:cubicBezTo>
                  <a:cubicBezTo>
                    <a:pt x="385" y="983"/>
                    <a:pt x="385" y="984"/>
                    <a:pt x="384" y="984"/>
                  </a:cubicBezTo>
                  <a:cubicBezTo>
                    <a:pt x="384" y="985"/>
                    <a:pt x="383" y="985"/>
                    <a:pt x="383" y="986"/>
                  </a:cubicBezTo>
                  <a:cubicBezTo>
                    <a:pt x="382" y="986"/>
                    <a:pt x="382" y="987"/>
                    <a:pt x="381" y="987"/>
                  </a:cubicBezTo>
                  <a:cubicBezTo>
                    <a:pt x="380" y="988"/>
                    <a:pt x="379" y="989"/>
                    <a:pt x="379" y="990"/>
                  </a:cubicBezTo>
                  <a:cubicBezTo>
                    <a:pt x="378" y="990"/>
                    <a:pt x="378" y="991"/>
                    <a:pt x="378" y="991"/>
                  </a:cubicBezTo>
                  <a:cubicBezTo>
                    <a:pt x="378" y="991"/>
                    <a:pt x="378" y="991"/>
                    <a:pt x="378" y="991"/>
                  </a:cubicBezTo>
                  <a:cubicBezTo>
                    <a:pt x="377" y="992"/>
                    <a:pt x="377" y="992"/>
                    <a:pt x="377" y="992"/>
                  </a:cubicBezTo>
                  <a:cubicBezTo>
                    <a:pt x="377" y="992"/>
                    <a:pt x="377" y="992"/>
                    <a:pt x="377" y="993"/>
                  </a:cubicBezTo>
                  <a:cubicBezTo>
                    <a:pt x="377" y="993"/>
                    <a:pt x="376" y="993"/>
                    <a:pt x="376" y="994"/>
                  </a:cubicBezTo>
                  <a:cubicBezTo>
                    <a:pt x="375" y="996"/>
                    <a:pt x="375" y="999"/>
                    <a:pt x="375" y="1001"/>
                  </a:cubicBezTo>
                  <a:cubicBezTo>
                    <a:pt x="375" y="1002"/>
                    <a:pt x="375" y="1003"/>
                    <a:pt x="375" y="1003"/>
                  </a:cubicBezTo>
                  <a:cubicBezTo>
                    <a:pt x="375" y="1004"/>
                    <a:pt x="375" y="1004"/>
                    <a:pt x="376" y="1005"/>
                  </a:cubicBezTo>
                  <a:cubicBezTo>
                    <a:pt x="376" y="1005"/>
                    <a:pt x="376" y="1006"/>
                    <a:pt x="376" y="1006"/>
                  </a:cubicBezTo>
                  <a:cubicBezTo>
                    <a:pt x="376" y="1007"/>
                    <a:pt x="376" y="1007"/>
                    <a:pt x="377" y="1008"/>
                  </a:cubicBezTo>
                  <a:cubicBezTo>
                    <a:pt x="377" y="1009"/>
                    <a:pt x="377" y="1010"/>
                    <a:pt x="378" y="1011"/>
                  </a:cubicBezTo>
                  <a:cubicBezTo>
                    <a:pt x="376" y="1009"/>
                    <a:pt x="375" y="1007"/>
                    <a:pt x="374" y="1004"/>
                  </a:cubicBezTo>
                  <a:cubicBezTo>
                    <a:pt x="372" y="1002"/>
                    <a:pt x="369" y="999"/>
                    <a:pt x="367" y="996"/>
                  </a:cubicBezTo>
                  <a:cubicBezTo>
                    <a:pt x="366" y="995"/>
                    <a:pt x="364" y="993"/>
                    <a:pt x="363" y="992"/>
                  </a:cubicBezTo>
                  <a:cubicBezTo>
                    <a:pt x="362" y="992"/>
                    <a:pt x="361" y="991"/>
                    <a:pt x="361" y="990"/>
                  </a:cubicBezTo>
                  <a:cubicBezTo>
                    <a:pt x="360" y="990"/>
                    <a:pt x="359" y="989"/>
                    <a:pt x="359" y="989"/>
                  </a:cubicBezTo>
                  <a:cubicBezTo>
                    <a:pt x="356" y="987"/>
                    <a:pt x="353" y="985"/>
                    <a:pt x="350" y="983"/>
                  </a:cubicBezTo>
                  <a:cubicBezTo>
                    <a:pt x="344" y="980"/>
                    <a:pt x="339" y="976"/>
                    <a:pt x="334" y="972"/>
                  </a:cubicBezTo>
                  <a:cubicBezTo>
                    <a:pt x="331" y="969"/>
                    <a:pt x="329" y="967"/>
                    <a:pt x="327" y="965"/>
                  </a:cubicBezTo>
                  <a:cubicBezTo>
                    <a:pt x="324" y="963"/>
                    <a:pt x="322" y="960"/>
                    <a:pt x="320" y="958"/>
                  </a:cubicBezTo>
                  <a:cubicBezTo>
                    <a:pt x="319" y="957"/>
                    <a:pt x="317" y="956"/>
                    <a:pt x="316" y="955"/>
                  </a:cubicBezTo>
                  <a:cubicBezTo>
                    <a:pt x="316" y="954"/>
                    <a:pt x="316" y="954"/>
                    <a:pt x="316" y="953"/>
                  </a:cubicBezTo>
                  <a:cubicBezTo>
                    <a:pt x="316" y="952"/>
                    <a:pt x="316" y="951"/>
                    <a:pt x="316" y="949"/>
                  </a:cubicBezTo>
                  <a:cubicBezTo>
                    <a:pt x="316" y="949"/>
                    <a:pt x="316" y="948"/>
                    <a:pt x="316" y="948"/>
                  </a:cubicBezTo>
                  <a:cubicBezTo>
                    <a:pt x="316" y="948"/>
                    <a:pt x="316" y="947"/>
                    <a:pt x="316" y="947"/>
                  </a:cubicBezTo>
                  <a:cubicBezTo>
                    <a:pt x="316" y="946"/>
                    <a:pt x="316" y="945"/>
                    <a:pt x="316" y="944"/>
                  </a:cubicBezTo>
                  <a:cubicBezTo>
                    <a:pt x="316" y="943"/>
                    <a:pt x="317" y="942"/>
                    <a:pt x="317" y="941"/>
                  </a:cubicBezTo>
                  <a:cubicBezTo>
                    <a:pt x="317" y="941"/>
                    <a:pt x="317" y="941"/>
                    <a:pt x="317" y="941"/>
                  </a:cubicBezTo>
                  <a:cubicBezTo>
                    <a:pt x="317" y="940"/>
                    <a:pt x="317" y="940"/>
                    <a:pt x="318" y="940"/>
                  </a:cubicBezTo>
                  <a:cubicBezTo>
                    <a:pt x="318" y="940"/>
                    <a:pt x="318" y="940"/>
                    <a:pt x="318" y="939"/>
                  </a:cubicBezTo>
                  <a:cubicBezTo>
                    <a:pt x="318" y="939"/>
                    <a:pt x="318" y="939"/>
                    <a:pt x="318" y="939"/>
                  </a:cubicBezTo>
                  <a:cubicBezTo>
                    <a:pt x="319" y="937"/>
                    <a:pt x="321" y="935"/>
                    <a:pt x="323" y="934"/>
                  </a:cubicBezTo>
                  <a:cubicBezTo>
                    <a:pt x="323" y="933"/>
                    <a:pt x="324" y="932"/>
                    <a:pt x="325" y="930"/>
                  </a:cubicBezTo>
                  <a:cubicBezTo>
                    <a:pt x="325" y="930"/>
                    <a:pt x="325" y="929"/>
                    <a:pt x="326" y="928"/>
                  </a:cubicBezTo>
                  <a:cubicBezTo>
                    <a:pt x="326" y="928"/>
                    <a:pt x="326" y="928"/>
                    <a:pt x="326" y="928"/>
                  </a:cubicBezTo>
                  <a:cubicBezTo>
                    <a:pt x="326" y="928"/>
                    <a:pt x="326" y="928"/>
                    <a:pt x="326" y="927"/>
                  </a:cubicBezTo>
                  <a:cubicBezTo>
                    <a:pt x="326" y="927"/>
                    <a:pt x="326" y="927"/>
                    <a:pt x="326" y="927"/>
                  </a:cubicBezTo>
                  <a:cubicBezTo>
                    <a:pt x="326" y="927"/>
                    <a:pt x="326" y="927"/>
                    <a:pt x="326" y="926"/>
                  </a:cubicBezTo>
                  <a:cubicBezTo>
                    <a:pt x="327" y="923"/>
                    <a:pt x="326" y="921"/>
                    <a:pt x="326" y="918"/>
                  </a:cubicBezTo>
                  <a:cubicBezTo>
                    <a:pt x="325" y="917"/>
                    <a:pt x="325" y="917"/>
                    <a:pt x="325" y="916"/>
                  </a:cubicBezTo>
                  <a:cubicBezTo>
                    <a:pt x="325" y="916"/>
                    <a:pt x="325" y="916"/>
                    <a:pt x="326" y="916"/>
                  </a:cubicBezTo>
                  <a:cubicBezTo>
                    <a:pt x="326" y="915"/>
                    <a:pt x="326" y="915"/>
                    <a:pt x="326" y="915"/>
                  </a:cubicBezTo>
                  <a:cubicBezTo>
                    <a:pt x="326" y="915"/>
                    <a:pt x="326" y="915"/>
                    <a:pt x="326" y="915"/>
                  </a:cubicBezTo>
                  <a:cubicBezTo>
                    <a:pt x="326" y="914"/>
                    <a:pt x="326" y="913"/>
                    <a:pt x="327" y="913"/>
                  </a:cubicBezTo>
                  <a:cubicBezTo>
                    <a:pt x="327" y="912"/>
                    <a:pt x="327" y="911"/>
                    <a:pt x="327" y="911"/>
                  </a:cubicBezTo>
                  <a:cubicBezTo>
                    <a:pt x="328" y="910"/>
                    <a:pt x="328" y="909"/>
                    <a:pt x="328" y="909"/>
                  </a:cubicBezTo>
                  <a:cubicBezTo>
                    <a:pt x="329" y="908"/>
                    <a:pt x="329" y="907"/>
                    <a:pt x="329" y="906"/>
                  </a:cubicBezTo>
                  <a:cubicBezTo>
                    <a:pt x="330" y="906"/>
                    <a:pt x="330" y="905"/>
                    <a:pt x="331" y="904"/>
                  </a:cubicBezTo>
                  <a:cubicBezTo>
                    <a:pt x="340" y="900"/>
                    <a:pt x="348" y="894"/>
                    <a:pt x="347" y="882"/>
                  </a:cubicBezTo>
                  <a:cubicBezTo>
                    <a:pt x="337" y="887"/>
                    <a:pt x="329" y="892"/>
                    <a:pt x="327" y="905"/>
                  </a:cubicBezTo>
                  <a:cubicBezTo>
                    <a:pt x="328" y="905"/>
                    <a:pt x="328" y="905"/>
                    <a:pt x="328" y="905"/>
                  </a:cubicBezTo>
                  <a:cubicBezTo>
                    <a:pt x="328" y="905"/>
                    <a:pt x="328" y="905"/>
                    <a:pt x="328" y="905"/>
                  </a:cubicBezTo>
                  <a:cubicBezTo>
                    <a:pt x="327" y="906"/>
                    <a:pt x="327" y="907"/>
                    <a:pt x="326" y="907"/>
                  </a:cubicBezTo>
                  <a:cubicBezTo>
                    <a:pt x="326" y="908"/>
                    <a:pt x="326" y="909"/>
                    <a:pt x="325" y="910"/>
                  </a:cubicBezTo>
                  <a:cubicBezTo>
                    <a:pt x="325" y="910"/>
                    <a:pt x="325" y="911"/>
                    <a:pt x="325" y="912"/>
                  </a:cubicBezTo>
                  <a:cubicBezTo>
                    <a:pt x="324" y="912"/>
                    <a:pt x="324" y="912"/>
                    <a:pt x="324" y="913"/>
                  </a:cubicBezTo>
                  <a:cubicBezTo>
                    <a:pt x="324" y="912"/>
                    <a:pt x="324" y="911"/>
                    <a:pt x="324" y="910"/>
                  </a:cubicBezTo>
                  <a:cubicBezTo>
                    <a:pt x="323" y="907"/>
                    <a:pt x="323" y="905"/>
                    <a:pt x="322" y="902"/>
                  </a:cubicBezTo>
                  <a:cubicBezTo>
                    <a:pt x="322" y="897"/>
                    <a:pt x="321" y="893"/>
                    <a:pt x="321" y="889"/>
                  </a:cubicBezTo>
                  <a:cubicBezTo>
                    <a:pt x="321" y="888"/>
                    <a:pt x="321" y="888"/>
                    <a:pt x="321" y="887"/>
                  </a:cubicBezTo>
                  <a:cubicBezTo>
                    <a:pt x="321" y="887"/>
                    <a:pt x="321" y="886"/>
                    <a:pt x="321" y="886"/>
                  </a:cubicBezTo>
                  <a:cubicBezTo>
                    <a:pt x="321" y="885"/>
                    <a:pt x="320" y="884"/>
                    <a:pt x="320" y="883"/>
                  </a:cubicBezTo>
                  <a:cubicBezTo>
                    <a:pt x="320" y="882"/>
                    <a:pt x="320" y="880"/>
                    <a:pt x="319" y="879"/>
                  </a:cubicBezTo>
                  <a:cubicBezTo>
                    <a:pt x="319" y="878"/>
                    <a:pt x="319" y="878"/>
                    <a:pt x="319" y="878"/>
                  </a:cubicBezTo>
                  <a:cubicBezTo>
                    <a:pt x="319" y="878"/>
                    <a:pt x="319" y="877"/>
                    <a:pt x="319" y="877"/>
                  </a:cubicBezTo>
                  <a:cubicBezTo>
                    <a:pt x="320" y="877"/>
                    <a:pt x="320" y="877"/>
                    <a:pt x="320" y="877"/>
                  </a:cubicBezTo>
                  <a:cubicBezTo>
                    <a:pt x="319" y="877"/>
                    <a:pt x="320" y="877"/>
                    <a:pt x="320" y="877"/>
                  </a:cubicBezTo>
                  <a:cubicBezTo>
                    <a:pt x="320" y="877"/>
                    <a:pt x="320" y="877"/>
                    <a:pt x="320" y="877"/>
                  </a:cubicBezTo>
                  <a:cubicBezTo>
                    <a:pt x="320" y="877"/>
                    <a:pt x="320" y="877"/>
                    <a:pt x="320" y="877"/>
                  </a:cubicBezTo>
                  <a:cubicBezTo>
                    <a:pt x="320" y="877"/>
                    <a:pt x="320" y="877"/>
                    <a:pt x="320" y="877"/>
                  </a:cubicBezTo>
                  <a:cubicBezTo>
                    <a:pt x="320" y="877"/>
                    <a:pt x="320" y="878"/>
                    <a:pt x="320" y="878"/>
                  </a:cubicBezTo>
                  <a:cubicBezTo>
                    <a:pt x="320" y="878"/>
                    <a:pt x="320" y="878"/>
                    <a:pt x="320" y="878"/>
                  </a:cubicBezTo>
                  <a:cubicBezTo>
                    <a:pt x="320" y="878"/>
                    <a:pt x="320" y="878"/>
                    <a:pt x="320" y="878"/>
                  </a:cubicBezTo>
                  <a:cubicBezTo>
                    <a:pt x="320" y="878"/>
                    <a:pt x="320" y="877"/>
                    <a:pt x="320" y="877"/>
                  </a:cubicBezTo>
                  <a:cubicBezTo>
                    <a:pt x="320" y="877"/>
                    <a:pt x="320" y="877"/>
                    <a:pt x="320" y="877"/>
                  </a:cubicBezTo>
                  <a:cubicBezTo>
                    <a:pt x="320" y="877"/>
                    <a:pt x="320" y="877"/>
                    <a:pt x="319" y="877"/>
                  </a:cubicBezTo>
                  <a:cubicBezTo>
                    <a:pt x="319" y="877"/>
                    <a:pt x="319" y="877"/>
                    <a:pt x="319" y="877"/>
                  </a:cubicBezTo>
                  <a:cubicBezTo>
                    <a:pt x="319" y="877"/>
                    <a:pt x="319" y="877"/>
                    <a:pt x="319" y="877"/>
                  </a:cubicBezTo>
                  <a:cubicBezTo>
                    <a:pt x="319" y="877"/>
                    <a:pt x="319" y="877"/>
                    <a:pt x="319" y="877"/>
                  </a:cubicBezTo>
                  <a:cubicBezTo>
                    <a:pt x="319" y="877"/>
                    <a:pt x="319" y="877"/>
                    <a:pt x="319" y="877"/>
                  </a:cubicBezTo>
                  <a:cubicBezTo>
                    <a:pt x="319" y="878"/>
                    <a:pt x="319" y="879"/>
                    <a:pt x="319" y="879"/>
                  </a:cubicBezTo>
                  <a:cubicBezTo>
                    <a:pt x="318" y="880"/>
                    <a:pt x="318" y="882"/>
                    <a:pt x="318" y="883"/>
                  </a:cubicBezTo>
                  <a:cubicBezTo>
                    <a:pt x="318" y="884"/>
                    <a:pt x="318" y="885"/>
                    <a:pt x="318" y="886"/>
                  </a:cubicBezTo>
                  <a:cubicBezTo>
                    <a:pt x="318" y="886"/>
                    <a:pt x="318" y="887"/>
                    <a:pt x="318" y="887"/>
                  </a:cubicBezTo>
                  <a:cubicBezTo>
                    <a:pt x="318" y="888"/>
                    <a:pt x="318" y="888"/>
                    <a:pt x="318" y="889"/>
                  </a:cubicBezTo>
                  <a:cubicBezTo>
                    <a:pt x="319" y="890"/>
                    <a:pt x="319" y="892"/>
                    <a:pt x="319" y="893"/>
                  </a:cubicBezTo>
                  <a:cubicBezTo>
                    <a:pt x="319" y="893"/>
                    <a:pt x="319" y="893"/>
                    <a:pt x="319" y="893"/>
                  </a:cubicBezTo>
                  <a:cubicBezTo>
                    <a:pt x="318" y="892"/>
                    <a:pt x="318" y="892"/>
                    <a:pt x="318" y="892"/>
                  </a:cubicBezTo>
                  <a:cubicBezTo>
                    <a:pt x="318" y="891"/>
                    <a:pt x="317" y="891"/>
                    <a:pt x="317" y="890"/>
                  </a:cubicBezTo>
                  <a:cubicBezTo>
                    <a:pt x="317" y="890"/>
                    <a:pt x="317" y="890"/>
                    <a:pt x="316" y="889"/>
                  </a:cubicBezTo>
                  <a:cubicBezTo>
                    <a:pt x="316" y="888"/>
                    <a:pt x="315" y="887"/>
                    <a:pt x="315" y="886"/>
                  </a:cubicBezTo>
                  <a:cubicBezTo>
                    <a:pt x="314" y="886"/>
                    <a:pt x="313" y="885"/>
                    <a:pt x="312" y="884"/>
                  </a:cubicBezTo>
                  <a:cubicBezTo>
                    <a:pt x="312" y="884"/>
                    <a:pt x="312" y="883"/>
                    <a:pt x="312" y="883"/>
                  </a:cubicBezTo>
                  <a:cubicBezTo>
                    <a:pt x="319" y="870"/>
                    <a:pt x="292" y="866"/>
                    <a:pt x="286" y="862"/>
                  </a:cubicBezTo>
                  <a:cubicBezTo>
                    <a:pt x="288" y="873"/>
                    <a:pt x="297" y="894"/>
                    <a:pt x="310" y="885"/>
                  </a:cubicBezTo>
                  <a:cubicBezTo>
                    <a:pt x="310" y="884"/>
                    <a:pt x="309" y="883"/>
                    <a:pt x="309" y="883"/>
                  </a:cubicBezTo>
                  <a:cubicBezTo>
                    <a:pt x="309" y="883"/>
                    <a:pt x="309" y="883"/>
                    <a:pt x="309" y="883"/>
                  </a:cubicBezTo>
                  <a:cubicBezTo>
                    <a:pt x="310" y="884"/>
                    <a:pt x="310" y="884"/>
                    <a:pt x="311" y="885"/>
                  </a:cubicBezTo>
                  <a:cubicBezTo>
                    <a:pt x="312" y="886"/>
                    <a:pt x="313" y="887"/>
                    <a:pt x="313" y="888"/>
                  </a:cubicBezTo>
                  <a:cubicBezTo>
                    <a:pt x="314" y="888"/>
                    <a:pt x="314" y="889"/>
                    <a:pt x="315" y="890"/>
                  </a:cubicBezTo>
                  <a:cubicBezTo>
                    <a:pt x="315" y="890"/>
                    <a:pt x="315" y="891"/>
                    <a:pt x="316" y="891"/>
                  </a:cubicBezTo>
                  <a:cubicBezTo>
                    <a:pt x="316" y="892"/>
                    <a:pt x="316" y="892"/>
                    <a:pt x="316" y="893"/>
                  </a:cubicBezTo>
                  <a:cubicBezTo>
                    <a:pt x="317" y="893"/>
                    <a:pt x="317" y="893"/>
                    <a:pt x="317" y="894"/>
                  </a:cubicBezTo>
                  <a:cubicBezTo>
                    <a:pt x="317" y="894"/>
                    <a:pt x="318" y="894"/>
                    <a:pt x="318" y="895"/>
                  </a:cubicBezTo>
                  <a:cubicBezTo>
                    <a:pt x="318" y="895"/>
                    <a:pt x="318" y="895"/>
                    <a:pt x="318" y="895"/>
                  </a:cubicBezTo>
                  <a:cubicBezTo>
                    <a:pt x="318" y="896"/>
                    <a:pt x="318" y="896"/>
                    <a:pt x="318" y="896"/>
                  </a:cubicBezTo>
                  <a:cubicBezTo>
                    <a:pt x="318" y="896"/>
                    <a:pt x="319" y="896"/>
                    <a:pt x="319" y="897"/>
                  </a:cubicBezTo>
                  <a:cubicBezTo>
                    <a:pt x="319" y="897"/>
                    <a:pt x="319" y="897"/>
                    <a:pt x="319" y="897"/>
                  </a:cubicBezTo>
                  <a:cubicBezTo>
                    <a:pt x="319" y="899"/>
                    <a:pt x="320" y="901"/>
                    <a:pt x="320" y="903"/>
                  </a:cubicBezTo>
                  <a:cubicBezTo>
                    <a:pt x="320" y="905"/>
                    <a:pt x="321" y="908"/>
                    <a:pt x="321" y="910"/>
                  </a:cubicBezTo>
                  <a:cubicBezTo>
                    <a:pt x="322" y="913"/>
                    <a:pt x="322" y="916"/>
                    <a:pt x="323" y="918"/>
                  </a:cubicBezTo>
                  <a:cubicBezTo>
                    <a:pt x="324" y="921"/>
                    <a:pt x="324" y="923"/>
                    <a:pt x="324" y="926"/>
                  </a:cubicBezTo>
                  <a:cubicBezTo>
                    <a:pt x="324" y="926"/>
                    <a:pt x="324" y="926"/>
                    <a:pt x="324" y="926"/>
                  </a:cubicBezTo>
                  <a:cubicBezTo>
                    <a:pt x="323" y="927"/>
                    <a:pt x="323" y="927"/>
                    <a:pt x="323" y="927"/>
                  </a:cubicBezTo>
                  <a:cubicBezTo>
                    <a:pt x="323" y="927"/>
                    <a:pt x="323" y="927"/>
                    <a:pt x="323" y="927"/>
                  </a:cubicBezTo>
                  <a:cubicBezTo>
                    <a:pt x="323" y="927"/>
                    <a:pt x="323" y="927"/>
                    <a:pt x="323" y="927"/>
                  </a:cubicBezTo>
                  <a:cubicBezTo>
                    <a:pt x="323" y="928"/>
                    <a:pt x="323" y="928"/>
                    <a:pt x="323" y="929"/>
                  </a:cubicBezTo>
                  <a:cubicBezTo>
                    <a:pt x="322" y="930"/>
                    <a:pt x="321" y="931"/>
                    <a:pt x="321" y="932"/>
                  </a:cubicBezTo>
                  <a:cubicBezTo>
                    <a:pt x="319" y="933"/>
                    <a:pt x="317" y="935"/>
                    <a:pt x="316" y="937"/>
                  </a:cubicBezTo>
                  <a:cubicBezTo>
                    <a:pt x="316" y="937"/>
                    <a:pt x="316" y="938"/>
                    <a:pt x="316" y="938"/>
                  </a:cubicBezTo>
                  <a:cubicBezTo>
                    <a:pt x="316" y="938"/>
                    <a:pt x="315" y="938"/>
                    <a:pt x="315" y="939"/>
                  </a:cubicBezTo>
                  <a:cubicBezTo>
                    <a:pt x="315" y="939"/>
                    <a:pt x="315" y="939"/>
                    <a:pt x="315" y="939"/>
                  </a:cubicBezTo>
                  <a:cubicBezTo>
                    <a:pt x="315" y="940"/>
                    <a:pt x="315" y="940"/>
                    <a:pt x="315" y="940"/>
                  </a:cubicBezTo>
                  <a:cubicBezTo>
                    <a:pt x="314" y="941"/>
                    <a:pt x="314" y="942"/>
                    <a:pt x="314" y="943"/>
                  </a:cubicBezTo>
                  <a:cubicBezTo>
                    <a:pt x="314" y="944"/>
                    <a:pt x="314" y="945"/>
                    <a:pt x="314" y="945"/>
                  </a:cubicBezTo>
                  <a:cubicBezTo>
                    <a:pt x="313" y="946"/>
                    <a:pt x="313" y="946"/>
                    <a:pt x="313" y="947"/>
                  </a:cubicBezTo>
                  <a:cubicBezTo>
                    <a:pt x="314" y="947"/>
                    <a:pt x="314" y="947"/>
                    <a:pt x="314" y="948"/>
                  </a:cubicBezTo>
                  <a:cubicBezTo>
                    <a:pt x="314" y="948"/>
                    <a:pt x="314" y="949"/>
                    <a:pt x="314" y="949"/>
                  </a:cubicBezTo>
                  <a:cubicBezTo>
                    <a:pt x="314" y="951"/>
                    <a:pt x="315" y="952"/>
                    <a:pt x="315" y="953"/>
                  </a:cubicBezTo>
                  <a:cubicBezTo>
                    <a:pt x="315" y="954"/>
                    <a:pt x="315" y="954"/>
                    <a:pt x="315" y="954"/>
                  </a:cubicBezTo>
                  <a:cubicBezTo>
                    <a:pt x="314" y="953"/>
                    <a:pt x="314" y="953"/>
                    <a:pt x="313" y="952"/>
                  </a:cubicBezTo>
                  <a:cubicBezTo>
                    <a:pt x="313" y="952"/>
                    <a:pt x="312" y="952"/>
                    <a:pt x="311" y="951"/>
                  </a:cubicBezTo>
                  <a:cubicBezTo>
                    <a:pt x="311" y="951"/>
                    <a:pt x="311" y="951"/>
                    <a:pt x="311" y="951"/>
                  </a:cubicBezTo>
                  <a:cubicBezTo>
                    <a:pt x="311" y="951"/>
                    <a:pt x="311" y="951"/>
                    <a:pt x="311" y="951"/>
                  </a:cubicBezTo>
                  <a:cubicBezTo>
                    <a:pt x="311" y="951"/>
                    <a:pt x="311" y="951"/>
                    <a:pt x="311" y="951"/>
                  </a:cubicBezTo>
                  <a:cubicBezTo>
                    <a:pt x="311" y="951"/>
                    <a:pt x="311" y="951"/>
                    <a:pt x="311" y="951"/>
                  </a:cubicBezTo>
                  <a:cubicBezTo>
                    <a:pt x="310" y="951"/>
                    <a:pt x="310" y="951"/>
                    <a:pt x="310" y="951"/>
                  </a:cubicBezTo>
                  <a:cubicBezTo>
                    <a:pt x="310" y="950"/>
                    <a:pt x="310" y="950"/>
                    <a:pt x="309" y="950"/>
                  </a:cubicBezTo>
                  <a:cubicBezTo>
                    <a:pt x="309" y="950"/>
                    <a:pt x="309" y="950"/>
                    <a:pt x="308" y="950"/>
                  </a:cubicBezTo>
                  <a:cubicBezTo>
                    <a:pt x="308" y="949"/>
                    <a:pt x="308" y="949"/>
                    <a:pt x="307" y="949"/>
                  </a:cubicBezTo>
                  <a:cubicBezTo>
                    <a:pt x="307" y="949"/>
                    <a:pt x="306" y="949"/>
                    <a:pt x="305" y="948"/>
                  </a:cubicBezTo>
                  <a:cubicBezTo>
                    <a:pt x="304" y="948"/>
                    <a:pt x="303" y="948"/>
                    <a:pt x="302" y="947"/>
                  </a:cubicBezTo>
                  <a:cubicBezTo>
                    <a:pt x="301" y="947"/>
                    <a:pt x="299" y="947"/>
                    <a:pt x="298" y="946"/>
                  </a:cubicBezTo>
                  <a:cubicBezTo>
                    <a:pt x="296" y="946"/>
                    <a:pt x="294" y="946"/>
                    <a:pt x="292" y="945"/>
                  </a:cubicBezTo>
                  <a:cubicBezTo>
                    <a:pt x="288" y="944"/>
                    <a:pt x="284" y="943"/>
                    <a:pt x="282" y="942"/>
                  </a:cubicBezTo>
                  <a:cubicBezTo>
                    <a:pt x="280" y="942"/>
                    <a:pt x="279" y="941"/>
                    <a:pt x="278" y="941"/>
                  </a:cubicBezTo>
                  <a:cubicBezTo>
                    <a:pt x="277" y="941"/>
                    <a:pt x="276" y="940"/>
                    <a:pt x="275" y="940"/>
                  </a:cubicBezTo>
                  <a:cubicBezTo>
                    <a:pt x="274" y="939"/>
                    <a:pt x="273" y="939"/>
                    <a:pt x="273" y="939"/>
                  </a:cubicBezTo>
                  <a:cubicBezTo>
                    <a:pt x="273" y="939"/>
                    <a:pt x="274" y="939"/>
                    <a:pt x="275" y="940"/>
                  </a:cubicBezTo>
                  <a:cubicBezTo>
                    <a:pt x="276" y="941"/>
                    <a:pt x="277" y="941"/>
                    <a:pt x="278" y="942"/>
                  </a:cubicBezTo>
                  <a:cubicBezTo>
                    <a:pt x="279" y="942"/>
                    <a:pt x="280" y="943"/>
                    <a:pt x="281" y="944"/>
                  </a:cubicBezTo>
                  <a:cubicBezTo>
                    <a:pt x="282" y="944"/>
                    <a:pt x="283" y="945"/>
                    <a:pt x="285" y="945"/>
                  </a:cubicBezTo>
                  <a:cubicBezTo>
                    <a:pt x="284" y="946"/>
                    <a:pt x="283" y="946"/>
                    <a:pt x="283" y="946"/>
                  </a:cubicBezTo>
                  <a:cubicBezTo>
                    <a:pt x="281" y="946"/>
                    <a:pt x="280" y="946"/>
                    <a:pt x="279" y="946"/>
                  </a:cubicBezTo>
                  <a:cubicBezTo>
                    <a:pt x="278" y="946"/>
                    <a:pt x="276" y="947"/>
                    <a:pt x="275" y="947"/>
                  </a:cubicBezTo>
                  <a:cubicBezTo>
                    <a:pt x="274" y="947"/>
                    <a:pt x="273" y="948"/>
                    <a:pt x="273" y="948"/>
                  </a:cubicBezTo>
                  <a:cubicBezTo>
                    <a:pt x="258" y="941"/>
                    <a:pt x="257" y="954"/>
                    <a:pt x="244" y="956"/>
                  </a:cubicBezTo>
                  <a:cubicBezTo>
                    <a:pt x="257" y="964"/>
                    <a:pt x="270" y="969"/>
                    <a:pt x="272" y="950"/>
                  </a:cubicBezTo>
                  <a:cubicBezTo>
                    <a:pt x="272" y="950"/>
                    <a:pt x="273" y="950"/>
                    <a:pt x="273" y="950"/>
                  </a:cubicBezTo>
                  <a:cubicBezTo>
                    <a:pt x="274" y="950"/>
                    <a:pt x="275" y="949"/>
                    <a:pt x="276" y="949"/>
                  </a:cubicBezTo>
                  <a:cubicBezTo>
                    <a:pt x="277" y="949"/>
                    <a:pt x="278" y="949"/>
                    <a:pt x="279" y="948"/>
                  </a:cubicBezTo>
                  <a:cubicBezTo>
                    <a:pt x="281" y="948"/>
                    <a:pt x="282" y="948"/>
                    <a:pt x="283" y="948"/>
                  </a:cubicBezTo>
                  <a:cubicBezTo>
                    <a:pt x="284" y="948"/>
                    <a:pt x="285" y="948"/>
                    <a:pt x="286" y="948"/>
                  </a:cubicBezTo>
                  <a:cubicBezTo>
                    <a:pt x="287" y="948"/>
                    <a:pt x="288" y="948"/>
                    <a:pt x="288" y="948"/>
                  </a:cubicBezTo>
                  <a:cubicBezTo>
                    <a:pt x="289" y="948"/>
                    <a:pt x="289" y="948"/>
                    <a:pt x="290" y="948"/>
                  </a:cubicBezTo>
                  <a:cubicBezTo>
                    <a:pt x="290" y="948"/>
                    <a:pt x="290" y="948"/>
                    <a:pt x="291" y="948"/>
                  </a:cubicBezTo>
                  <a:cubicBezTo>
                    <a:pt x="291" y="948"/>
                    <a:pt x="291" y="948"/>
                    <a:pt x="291" y="948"/>
                  </a:cubicBezTo>
                  <a:cubicBezTo>
                    <a:pt x="293" y="949"/>
                    <a:pt x="295" y="949"/>
                    <a:pt x="298" y="950"/>
                  </a:cubicBezTo>
                  <a:cubicBezTo>
                    <a:pt x="299" y="950"/>
                    <a:pt x="300" y="951"/>
                    <a:pt x="301" y="951"/>
                  </a:cubicBezTo>
                  <a:cubicBezTo>
                    <a:pt x="302" y="951"/>
                    <a:pt x="303" y="952"/>
                    <a:pt x="305" y="952"/>
                  </a:cubicBezTo>
                  <a:cubicBezTo>
                    <a:pt x="305" y="952"/>
                    <a:pt x="306" y="952"/>
                    <a:pt x="306" y="953"/>
                  </a:cubicBezTo>
                  <a:cubicBezTo>
                    <a:pt x="307" y="953"/>
                    <a:pt x="307" y="953"/>
                    <a:pt x="307" y="953"/>
                  </a:cubicBezTo>
                  <a:cubicBezTo>
                    <a:pt x="307" y="953"/>
                    <a:pt x="308" y="953"/>
                    <a:pt x="308" y="953"/>
                  </a:cubicBezTo>
                  <a:cubicBezTo>
                    <a:pt x="308" y="954"/>
                    <a:pt x="309" y="954"/>
                    <a:pt x="309" y="954"/>
                  </a:cubicBezTo>
                  <a:cubicBezTo>
                    <a:pt x="309" y="954"/>
                    <a:pt x="309" y="954"/>
                    <a:pt x="309" y="954"/>
                  </a:cubicBezTo>
                  <a:cubicBezTo>
                    <a:pt x="309" y="954"/>
                    <a:pt x="309" y="954"/>
                    <a:pt x="309" y="954"/>
                  </a:cubicBezTo>
                  <a:cubicBezTo>
                    <a:pt x="309" y="954"/>
                    <a:pt x="309" y="954"/>
                    <a:pt x="309" y="954"/>
                  </a:cubicBezTo>
                  <a:cubicBezTo>
                    <a:pt x="309" y="954"/>
                    <a:pt x="309" y="954"/>
                    <a:pt x="309" y="954"/>
                  </a:cubicBezTo>
                  <a:cubicBezTo>
                    <a:pt x="310" y="954"/>
                    <a:pt x="310" y="954"/>
                    <a:pt x="310" y="954"/>
                  </a:cubicBezTo>
                  <a:cubicBezTo>
                    <a:pt x="310" y="955"/>
                    <a:pt x="311" y="955"/>
                    <a:pt x="311" y="956"/>
                  </a:cubicBezTo>
                  <a:cubicBezTo>
                    <a:pt x="313" y="957"/>
                    <a:pt x="316" y="959"/>
                    <a:pt x="318" y="961"/>
                  </a:cubicBezTo>
                  <a:cubicBezTo>
                    <a:pt x="320" y="963"/>
                    <a:pt x="322" y="965"/>
                    <a:pt x="324" y="968"/>
                  </a:cubicBezTo>
                  <a:cubicBezTo>
                    <a:pt x="326" y="970"/>
                    <a:pt x="329" y="972"/>
                    <a:pt x="331" y="974"/>
                  </a:cubicBezTo>
                  <a:cubicBezTo>
                    <a:pt x="334" y="977"/>
                    <a:pt x="337" y="979"/>
                    <a:pt x="340" y="981"/>
                  </a:cubicBezTo>
                  <a:cubicBezTo>
                    <a:pt x="340" y="981"/>
                    <a:pt x="340" y="981"/>
                    <a:pt x="340" y="981"/>
                  </a:cubicBezTo>
                  <a:cubicBezTo>
                    <a:pt x="340" y="981"/>
                    <a:pt x="339" y="982"/>
                    <a:pt x="339" y="982"/>
                  </a:cubicBezTo>
                  <a:cubicBezTo>
                    <a:pt x="338" y="982"/>
                    <a:pt x="338" y="982"/>
                    <a:pt x="337" y="982"/>
                  </a:cubicBezTo>
                  <a:cubicBezTo>
                    <a:pt x="337" y="982"/>
                    <a:pt x="336" y="982"/>
                    <a:pt x="336" y="983"/>
                  </a:cubicBezTo>
                  <a:cubicBezTo>
                    <a:pt x="336" y="983"/>
                    <a:pt x="336" y="983"/>
                    <a:pt x="335" y="983"/>
                  </a:cubicBezTo>
                  <a:cubicBezTo>
                    <a:pt x="334" y="984"/>
                    <a:pt x="333" y="984"/>
                    <a:pt x="332" y="985"/>
                  </a:cubicBezTo>
                  <a:cubicBezTo>
                    <a:pt x="331" y="986"/>
                    <a:pt x="329" y="987"/>
                    <a:pt x="328" y="988"/>
                  </a:cubicBezTo>
                  <a:cubicBezTo>
                    <a:pt x="326" y="989"/>
                    <a:pt x="323" y="991"/>
                    <a:pt x="320" y="993"/>
                  </a:cubicBezTo>
                  <a:cubicBezTo>
                    <a:pt x="319" y="994"/>
                    <a:pt x="318" y="995"/>
                    <a:pt x="316" y="995"/>
                  </a:cubicBezTo>
                  <a:cubicBezTo>
                    <a:pt x="315" y="996"/>
                    <a:pt x="313" y="997"/>
                    <a:pt x="312" y="997"/>
                  </a:cubicBezTo>
                  <a:cubicBezTo>
                    <a:pt x="311" y="998"/>
                    <a:pt x="309" y="998"/>
                    <a:pt x="308" y="999"/>
                  </a:cubicBezTo>
                  <a:cubicBezTo>
                    <a:pt x="308" y="999"/>
                    <a:pt x="308" y="999"/>
                    <a:pt x="308" y="999"/>
                  </a:cubicBezTo>
                  <a:cubicBezTo>
                    <a:pt x="308" y="998"/>
                    <a:pt x="307" y="998"/>
                    <a:pt x="307" y="998"/>
                  </a:cubicBezTo>
                  <a:cubicBezTo>
                    <a:pt x="306" y="998"/>
                    <a:pt x="306" y="998"/>
                    <a:pt x="306" y="998"/>
                  </a:cubicBezTo>
                  <a:cubicBezTo>
                    <a:pt x="306" y="998"/>
                    <a:pt x="306" y="997"/>
                    <a:pt x="305" y="997"/>
                  </a:cubicBezTo>
                  <a:cubicBezTo>
                    <a:pt x="305" y="997"/>
                    <a:pt x="305" y="997"/>
                    <a:pt x="305" y="997"/>
                  </a:cubicBezTo>
                  <a:cubicBezTo>
                    <a:pt x="304" y="997"/>
                    <a:pt x="303" y="997"/>
                    <a:pt x="303" y="997"/>
                  </a:cubicBezTo>
                  <a:cubicBezTo>
                    <a:pt x="302" y="997"/>
                    <a:pt x="301" y="996"/>
                    <a:pt x="300" y="996"/>
                  </a:cubicBezTo>
                  <a:cubicBezTo>
                    <a:pt x="299" y="996"/>
                    <a:pt x="299" y="995"/>
                    <a:pt x="298" y="995"/>
                  </a:cubicBezTo>
                  <a:cubicBezTo>
                    <a:pt x="297" y="995"/>
                    <a:pt x="296" y="994"/>
                    <a:pt x="295" y="994"/>
                  </a:cubicBezTo>
                  <a:cubicBezTo>
                    <a:pt x="292" y="981"/>
                    <a:pt x="281" y="986"/>
                    <a:pt x="272" y="979"/>
                  </a:cubicBezTo>
                  <a:cubicBezTo>
                    <a:pt x="274" y="985"/>
                    <a:pt x="277" y="993"/>
                    <a:pt x="282" y="996"/>
                  </a:cubicBezTo>
                  <a:cubicBezTo>
                    <a:pt x="285" y="998"/>
                    <a:pt x="293" y="998"/>
                    <a:pt x="295" y="996"/>
                  </a:cubicBezTo>
                  <a:cubicBezTo>
                    <a:pt x="295" y="996"/>
                    <a:pt x="296" y="996"/>
                    <a:pt x="296" y="996"/>
                  </a:cubicBezTo>
                  <a:cubicBezTo>
                    <a:pt x="296" y="996"/>
                    <a:pt x="296" y="996"/>
                    <a:pt x="296" y="996"/>
                  </a:cubicBezTo>
                  <a:cubicBezTo>
                    <a:pt x="296" y="996"/>
                    <a:pt x="296" y="996"/>
                    <a:pt x="296" y="996"/>
                  </a:cubicBezTo>
                  <a:cubicBezTo>
                    <a:pt x="296" y="996"/>
                    <a:pt x="297" y="996"/>
                    <a:pt x="297" y="997"/>
                  </a:cubicBezTo>
                  <a:cubicBezTo>
                    <a:pt x="298" y="997"/>
                    <a:pt x="299" y="997"/>
                    <a:pt x="300" y="998"/>
                  </a:cubicBezTo>
                  <a:cubicBezTo>
                    <a:pt x="301" y="998"/>
                    <a:pt x="302" y="998"/>
                    <a:pt x="302" y="998"/>
                  </a:cubicBezTo>
                  <a:cubicBezTo>
                    <a:pt x="303" y="999"/>
                    <a:pt x="304" y="999"/>
                    <a:pt x="305" y="999"/>
                  </a:cubicBezTo>
                  <a:cubicBezTo>
                    <a:pt x="305" y="999"/>
                    <a:pt x="305" y="999"/>
                    <a:pt x="305" y="999"/>
                  </a:cubicBezTo>
                  <a:cubicBezTo>
                    <a:pt x="305" y="999"/>
                    <a:pt x="305" y="999"/>
                    <a:pt x="306" y="999"/>
                  </a:cubicBezTo>
                  <a:cubicBezTo>
                    <a:pt x="306" y="999"/>
                    <a:pt x="306" y="999"/>
                    <a:pt x="306" y="999"/>
                  </a:cubicBezTo>
                  <a:cubicBezTo>
                    <a:pt x="305" y="999"/>
                    <a:pt x="305" y="1000"/>
                    <a:pt x="304" y="1000"/>
                  </a:cubicBezTo>
                  <a:cubicBezTo>
                    <a:pt x="304" y="1000"/>
                    <a:pt x="304" y="1000"/>
                    <a:pt x="303" y="1000"/>
                  </a:cubicBezTo>
                  <a:cubicBezTo>
                    <a:pt x="303" y="1000"/>
                    <a:pt x="303" y="1000"/>
                    <a:pt x="302" y="1000"/>
                  </a:cubicBezTo>
                  <a:cubicBezTo>
                    <a:pt x="302" y="1000"/>
                    <a:pt x="301" y="1000"/>
                    <a:pt x="301" y="1001"/>
                  </a:cubicBezTo>
                  <a:cubicBezTo>
                    <a:pt x="300" y="1001"/>
                    <a:pt x="299" y="1001"/>
                    <a:pt x="298" y="1001"/>
                  </a:cubicBezTo>
                  <a:cubicBezTo>
                    <a:pt x="297" y="1002"/>
                    <a:pt x="296" y="1002"/>
                    <a:pt x="296" y="1002"/>
                  </a:cubicBezTo>
                  <a:cubicBezTo>
                    <a:pt x="296" y="1002"/>
                    <a:pt x="296" y="1002"/>
                    <a:pt x="297" y="1002"/>
                  </a:cubicBezTo>
                  <a:cubicBezTo>
                    <a:pt x="297" y="1002"/>
                    <a:pt x="298" y="1002"/>
                    <a:pt x="299" y="1002"/>
                  </a:cubicBezTo>
                  <a:cubicBezTo>
                    <a:pt x="299" y="1002"/>
                    <a:pt x="300" y="1003"/>
                    <a:pt x="301" y="1003"/>
                  </a:cubicBezTo>
                  <a:cubicBezTo>
                    <a:pt x="302" y="1003"/>
                    <a:pt x="302" y="1003"/>
                    <a:pt x="303" y="1003"/>
                  </a:cubicBezTo>
                  <a:cubicBezTo>
                    <a:pt x="303" y="1003"/>
                    <a:pt x="304" y="1003"/>
                    <a:pt x="304" y="1003"/>
                  </a:cubicBezTo>
                  <a:cubicBezTo>
                    <a:pt x="304" y="1002"/>
                    <a:pt x="304" y="1002"/>
                    <a:pt x="305" y="1002"/>
                  </a:cubicBezTo>
                  <a:cubicBezTo>
                    <a:pt x="307" y="1002"/>
                    <a:pt x="310" y="1001"/>
                    <a:pt x="313" y="1000"/>
                  </a:cubicBezTo>
                  <a:cubicBezTo>
                    <a:pt x="314" y="999"/>
                    <a:pt x="315" y="999"/>
                    <a:pt x="316" y="999"/>
                  </a:cubicBezTo>
                  <a:cubicBezTo>
                    <a:pt x="316" y="999"/>
                    <a:pt x="316" y="999"/>
                    <a:pt x="316" y="999"/>
                  </a:cubicBezTo>
                  <a:cubicBezTo>
                    <a:pt x="315" y="1000"/>
                    <a:pt x="315" y="1000"/>
                    <a:pt x="315" y="1001"/>
                  </a:cubicBezTo>
                  <a:cubicBezTo>
                    <a:pt x="315" y="1001"/>
                    <a:pt x="314" y="1002"/>
                    <a:pt x="314" y="1002"/>
                  </a:cubicBezTo>
                  <a:cubicBezTo>
                    <a:pt x="314" y="1003"/>
                    <a:pt x="313" y="1004"/>
                    <a:pt x="313" y="1005"/>
                  </a:cubicBezTo>
                  <a:cubicBezTo>
                    <a:pt x="313" y="1005"/>
                    <a:pt x="313" y="1005"/>
                    <a:pt x="313" y="1005"/>
                  </a:cubicBezTo>
                  <a:cubicBezTo>
                    <a:pt x="302" y="1010"/>
                    <a:pt x="297" y="1019"/>
                    <a:pt x="305" y="1032"/>
                  </a:cubicBezTo>
                  <a:cubicBezTo>
                    <a:pt x="309" y="1021"/>
                    <a:pt x="319" y="1019"/>
                    <a:pt x="313" y="1006"/>
                  </a:cubicBezTo>
                  <a:cubicBezTo>
                    <a:pt x="313" y="1006"/>
                    <a:pt x="313" y="1006"/>
                    <a:pt x="314" y="1005"/>
                  </a:cubicBezTo>
                  <a:cubicBezTo>
                    <a:pt x="314" y="1004"/>
                    <a:pt x="315" y="1004"/>
                    <a:pt x="315" y="1003"/>
                  </a:cubicBezTo>
                  <a:cubicBezTo>
                    <a:pt x="315" y="1002"/>
                    <a:pt x="316" y="1002"/>
                    <a:pt x="316" y="1001"/>
                  </a:cubicBezTo>
                  <a:cubicBezTo>
                    <a:pt x="316" y="1001"/>
                    <a:pt x="316" y="1000"/>
                    <a:pt x="317" y="1000"/>
                  </a:cubicBezTo>
                  <a:cubicBezTo>
                    <a:pt x="317" y="999"/>
                    <a:pt x="318" y="998"/>
                    <a:pt x="319" y="997"/>
                  </a:cubicBezTo>
                  <a:cubicBezTo>
                    <a:pt x="320" y="997"/>
                    <a:pt x="321" y="996"/>
                    <a:pt x="322" y="995"/>
                  </a:cubicBezTo>
                  <a:cubicBezTo>
                    <a:pt x="325" y="994"/>
                    <a:pt x="327" y="992"/>
                    <a:pt x="330" y="990"/>
                  </a:cubicBezTo>
                  <a:cubicBezTo>
                    <a:pt x="331" y="989"/>
                    <a:pt x="332" y="988"/>
                    <a:pt x="333" y="987"/>
                  </a:cubicBezTo>
                  <a:cubicBezTo>
                    <a:pt x="335" y="987"/>
                    <a:pt x="336" y="986"/>
                    <a:pt x="337" y="985"/>
                  </a:cubicBezTo>
                  <a:cubicBezTo>
                    <a:pt x="337" y="985"/>
                    <a:pt x="337" y="985"/>
                    <a:pt x="337" y="985"/>
                  </a:cubicBezTo>
                  <a:cubicBezTo>
                    <a:pt x="338" y="985"/>
                    <a:pt x="338" y="985"/>
                    <a:pt x="338" y="985"/>
                  </a:cubicBezTo>
                  <a:cubicBezTo>
                    <a:pt x="339" y="984"/>
                    <a:pt x="339" y="984"/>
                    <a:pt x="339" y="984"/>
                  </a:cubicBezTo>
                  <a:cubicBezTo>
                    <a:pt x="340" y="983"/>
                    <a:pt x="340" y="983"/>
                    <a:pt x="341" y="983"/>
                  </a:cubicBezTo>
                  <a:cubicBezTo>
                    <a:pt x="341" y="983"/>
                    <a:pt x="341" y="982"/>
                    <a:pt x="341" y="982"/>
                  </a:cubicBezTo>
                  <a:cubicBezTo>
                    <a:pt x="344" y="984"/>
                    <a:pt x="346" y="985"/>
                    <a:pt x="348" y="987"/>
                  </a:cubicBezTo>
                  <a:cubicBezTo>
                    <a:pt x="351" y="988"/>
                    <a:pt x="354" y="990"/>
                    <a:pt x="357" y="992"/>
                  </a:cubicBezTo>
                  <a:cubicBezTo>
                    <a:pt x="357" y="992"/>
                    <a:pt x="358" y="993"/>
                    <a:pt x="359" y="993"/>
                  </a:cubicBezTo>
                  <a:cubicBezTo>
                    <a:pt x="359" y="994"/>
                    <a:pt x="360" y="994"/>
                    <a:pt x="361" y="995"/>
                  </a:cubicBezTo>
                  <a:cubicBezTo>
                    <a:pt x="362" y="996"/>
                    <a:pt x="363" y="997"/>
                    <a:pt x="364" y="999"/>
                  </a:cubicBezTo>
                  <a:cubicBezTo>
                    <a:pt x="369" y="1003"/>
                    <a:pt x="373" y="1010"/>
                    <a:pt x="377" y="1015"/>
                  </a:cubicBezTo>
                  <a:cubicBezTo>
                    <a:pt x="379" y="1019"/>
                    <a:pt x="381" y="1022"/>
                    <a:pt x="383" y="1025"/>
                  </a:cubicBezTo>
                  <a:cubicBezTo>
                    <a:pt x="382" y="1025"/>
                    <a:pt x="382" y="1025"/>
                    <a:pt x="382" y="1024"/>
                  </a:cubicBezTo>
                  <a:cubicBezTo>
                    <a:pt x="381" y="1024"/>
                    <a:pt x="381" y="1024"/>
                    <a:pt x="381" y="1024"/>
                  </a:cubicBezTo>
                  <a:cubicBezTo>
                    <a:pt x="381" y="1024"/>
                    <a:pt x="380" y="1024"/>
                    <a:pt x="380" y="1024"/>
                  </a:cubicBezTo>
                  <a:cubicBezTo>
                    <a:pt x="380" y="1024"/>
                    <a:pt x="380" y="1024"/>
                    <a:pt x="380" y="1024"/>
                  </a:cubicBezTo>
                  <a:cubicBezTo>
                    <a:pt x="379" y="1023"/>
                    <a:pt x="378" y="1023"/>
                    <a:pt x="377" y="1023"/>
                  </a:cubicBezTo>
                  <a:cubicBezTo>
                    <a:pt x="376" y="1023"/>
                    <a:pt x="375" y="1024"/>
                    <a:pt x="374" y="1024"/>
                  </a:cubicBezTo>
                  <a:cubicBezTo>
                    <a:pt x="373" y="1024"/>
                    <a:pt x="372" y="1024"/>
                    <a:pt x="371" y="1024"/>
                  </a:cubicBezTo>
                  <a:cubicBezTo>
                    <a:pt x="371" y="1024"/>
                    <a:pt x="370" y="1025"/>
                    <a:pt x="369" y="1025"/>
                  </a:cubicBezTo>
                  <a:cubicBezTo>
                    <a:pt x="367" y="1025"/>
                    <a:pt x="366" y="1025"/>
                    <a:pt x="365" y="1026"/>
                  </a:cubicBezTo>
                  <a:cubicBezTo>
                    <a:pt x="355" y="1013"/>
                    <a:pt x="346" y="1029"/>
                    <a:pt x="337" y="1014"/>
                  </a:cubicBezTo>
                  <a:cubicBezTo>
                    <a:pt x="337" y="1022"/>
                    <a:pt x="340" y="1030"/>
                    <a:pt x="348" y="1033"/>
                  </a:cubicBezTo>
                  <a:cubicBezTo>
                    <a:pt x="354" y="1036"/>
                    <a:pt x="365" y="1035"/>
                    <a:pt x="366" y="1027"/>
                  </a:cubicBezTo>
                  <a:cubicBezTo>
                    <a:pt x="367" y="1027"/>
                    <a:pt x="368" y="1027"/>
                    <a:pt x="369" y="1026"/>
                  </a:cubicBezTo>
                  <a:cubicBezTo>
                    <a:pt x="370" y="1026"/>
                    <a:pt x="371" y="1026"/>
                    <a:pt x="372" y="1026"/>
                  </a:cubicBezTo>
                  <a:cubicBezTo>
                    <a:pt x="373" y="1026"/>
                    <a:pt x="374" y="1025"/>
                    <a:pt x="375" y="1025"/>
                  </a:cubicBezTo>
                  <a:cubicBezTo>
                    <a:pt x="376" y="1025"/>
                    <a:pt x="376" y="1025"/>
                    <a:pt x="377" y="1025"/>
                  </a:cubicBezTo>
                  <a:cubicBezTo>
                    <a:pt x="378" y="1025"/>
                    <a:pt x="379" y="1025"/>
                    <a:pt x="379" y="1025"/>
                  </a:cubicBezTo>
                  <a:cubicBezTo>
                    <a:pt x="380" y="1025"/>
                    <a:pt x="380" y="1025"/>
                    <a:pt x="380" y="1025"/>
                  </a:cubicBezTo>
                  <a:cubicBezTo>
                    <a:pt x="380" y="1025"/>
                    <a:pt x="380" y="1025"/>
                    <a:pt x="380" y="1025"/>
                  </a:cubicBezTo>
                  <a:cubicBezTo>
                    <a:pt x="381" y="1025"/>
                    <a:pt x="381" y="1025"/>
                    <a:pt x="381" y="1025"/>
                  </a:cubicBezTo>
                  <a:cubicBezTo>
                    <a:pt x="382" y="1026"/>
                    <a:pt x="382" y="1026"/>
                    <a:pt x="383" y="1026"/>
                  </a:cubicBezTo>
                  <a:cubicBezTo>
                    <a:pt x="383" y="1026"/>
                    <a:pt x="383" y="1026"/>
                    <a:pt x="383" y="1026"/>
                  </a:cubicBezTo>
                  <a:cubicBezTo>
                    <a:pt x="385" y="1028"/>
                    <a:pt x="386" y="1031"/>
                    <a:pt x="388" y="1033"/>
                  </a:cubicBezTo>
                  <a:cubicBezTo>
                    <a:pt x="395" y="1044"/>
                    <a:pt x="402" y="1054"/>
                    <a:pt x="407" y="1063"/>
                  </a:cubicBezTo>
                  <a:cubicBezTo>
                    <a:pt x="408" y="1065"/>
                    <a:pt x="409" y="1066"/>
                    <a:pt x="409" y="1067"/>
                  </a:cubicBezTo>
                  <a:cubicBezTo>
                    <a:pt x="410" y="1068"/>
                    <a:pt x="411" y="1069"/>
                    <a:pt x="411" y="1070"/>
                  </a:cubicBezTo>
                  <a:cubicBezTo>
                    <a:pt x="412" y="1071"/>
                    <a:pt x="413" y="1072"/>
                    <a:pt x="414" y="1073"/>
                  </a:cubicBezTo>
                  <a:cubicBezTo>
                    <a:pt x="396" y="1069"/>
                    <a:pt x="386" y="1069"/>
                    <a:pt x="366" y="1066"/>
                  </a:cubicBezTo>
                  <a:cubicBezTo>
                    <a:pt x="345" y="1061"/>
                    <a:pt x="314" y="1060"/>
                    <a:pt x="296" y="1050"/>
                  </a:cubicBezTo>
                  <a:cubicBezTo>
                    <a:pt x="277" y="1040"/>
                    <a:pt x="261" y="1014"/>
                    <a:pt x="230" y="1015"/>
                  </a:cubicBezTo>
                  <a:cubicBezTo>
                    <a:pt x="227" y="1013"/>
                    <a:pt x="224" y="1011"/>
                    <a:pt x="221" y="1009"/>
                  </a:cubicBezTo>
                  <a:cubicBezTo>
                    <a:pt x="215" y="1006"/>
                    <a:pt x="209" y="1001"/>
                    <a:pt x="203" y="996"/>
                  </a:cubicBezTo>
                  <a:cubicBezTo>
                    <a:pt x="202" y="996"/>
                    <a:pt x="201" y="995"/>
                    <a:pt x="201" y="994"/>
                  </a:cubicBezTo>
                  <a:cubicBezTo>
                    <a:pt x="200" y="994"/>
                    <a:pt x="199" y="993"/>
                    <a:pt x="198" y="993"/>
                  </a:cubicBezTo>
                  <a:cubicBezTo>
                    <a:pt x="197" y="992"/>
                    <a:pt x="197" y="992"/>
                    <a:pt x="197" y="992"/>
                  </a:cubicBezTo>
                  <a:cubicBezTo>
                    <a:pt x="197" y="991"/>
                    <a:pt x="197" y="991"/>
                    <a:pt x="197" y="991"/>
                  </a:cubicBezTo>
                  <a:cubicBezTo>
                    <a:pt x="197" y="991"/>
                    <a:pt x="197" y="991"/>
                    <a:pt x="197" y="991"/>
                  </a:cubicBezTo>
                  <a:cubicBezTo>
                    <a:pt x="196" y="991"/>
                    <a:pt x="196" y="991"/>
                    <a:pt x="196" y="991"/>
                  </a:cubicBezTo>
                  <a:cubicBezTo>
                    <a:pt x="196" y="990"/>
                    <a:pt x="196" y="990"/>
                    <a:pt x="195" y="990"/>
                  </a:cubicBezTo>
                  <a:cubicBezTo>
                    <a:pt x="194" y="989"/>
                    <a:pt x="194" y="989"/>
                    <a:pt x="194" y="989"/>
                  </a:cubicBezTo>
                  <a:cubicBezTo>
                    <a:pt x="192" y="986"/>
                    <a:pt x="190" y="982"/>
                    <a:pt x="188" y="978"/>
                  </a:cubicBezTo>
                  <a:cubicBezTo>
                    <a:pt x="187" y="975"/>
                    <a:pt x="185" y="971"/>
                    <a:pt x="184" y="967"/>
                  </a:cubicBezTo>
                  <a:cubicBezTo>
                    <a:pt x="183" y="965"/>
                    <a:pt x="182" y="963"/>
                    <a:pt x="181" y="961"/>
                  </a:cubicBezTo>
                  <a:cubicBezTo>
                    <a:pt x="181" y="961"/>
                    <a:pt x="181" y="961"/>
                    <a:pt x="181" y="960"/>
                  </a:cubicBezTo>
                  <a:cubicBezTo>
                    <a:pt x="181" y="960"/>
                    <a:pt x="182" y="960"/>
                    <a:pt x="182" y="959"/>
                  </a:cubicBezTo>
                  <a:cubicBezTo>
                    <a:pt x="182" y="959"/>
                    <a:pt x="182" y="959"/>
                    <a:pt x="182" y="958"/>
                  </a:cubicBezTo>
                  <a:cubicBezTo>
                    <a:pt x="182" y="958"/>
                    <a:pt x="182" y="958"/>
                    <a:pt x="182" y="958"/>
                  </a:cubicBezTo>
                  <a:cubicBezTo>
                    <a:pt x="182" y="958"/>
                    <a:pt x="182" y="958"/>
                    <a:pt x="182" y="958"/>
                  </a:cubicBezTo>
                  <a:cubicBezTo>
                    <a:pt x="183" y="957"/>
                    <a:pt x="183" y="956"/>
                    <a:pt x="183" y="956"/>
                  </a:cubicBezTo>
                  <a:cubicBezTo>
                    <a:pt x="183" y="955"/>
                    <a:pt x="184" y="954"/>
                    <a:pt x="184" y="954"/>
                  </a:cubicBezTo>
                  <a:cubicBezTo>
                    <a:pt x="184" y="953"/>
                    <a:pt x="184" y="952"/>
                    <a:pt x="185" y="952"/>
                  </a:cubicBezTo>
                  <a:cubicBezTo>
                    <a:pt x="185" y="951"/>
                    <a:pt x="185" y="950"/>
                    <a:pt x="186" y="949"/>
                  </a:cubicBezTo>
                  <a:cubicBezTo>
                    <a:pt x="186" y="949"/>
                    <a:pt x="187" y="948"/>
                    <a:pt x="187" y="947"/>
                  </a:cubicBezTo>
                  <a:cubicBezTo>
                    <a:pt x="187" y="947"/>
                    <a:pt x="187" y="947"/>
                    <a:pt x="187" y="947"/>
                  </a:cubicBezTo>
                  <a:cubicBezTo>
                    <a:pt x="204" y="948"/>
                    <a:pt x="206" y="939"/>
                    <a:pt x="197" y="925"/>
                  </a:cubicBezTo>
                  <a:cubicBezTo>
                    <a:pt x="190" y="930"/>
                    <a:pt x="178" y="934"/>
                    <a:pt x="185" y="946"/>
                  </a:cubicBezTo>
                  <a:cubicBezTo>
                    <a:pt x="185" y="947"/>
                    <a:pt x="185" y="947"/>
                    <a:pt x="185" y="947"/>
                  </a:cubicBezTo>
                  <a:cubicBezTo>
                    <a:pt x="185" y="947"/>
                    <a:pt x="185" y="947"/>
                    <a:pt x="185" y="947"/>
                  </a:cubicBezTo>
                  <a:cubicBezTo>
                    <a:pt x="184" y="947"/>
                    <a:pt x="184" y="948"/>
                    <a:pt x="184" y="948"/>
                  </a:cubicBezTo>
                  <a:cubicBezTo>
                    <a:pt x="183" y="949"/>
                    <a:pt x="183" y="950"/>
                    <a:pt x="183" y="951"/>
                  </a:cubicBezTo>
                  <a:cubicBezTo>
                    <a:pt x="182" y="951"/>
                    <a:pt x="182" y="952"/>
                    <a:pt x="182" y="953"/>
                  </a:cubicBezTo>
                  <a:cubicBezTo>
                    <a:pt x="181" y="953"/>
                    <a:pt x="181" y="954"/>
                    <a:pt x="181" y="955"/>
                  </a:cubicBezTo>
                  <a:cubicBezTo>
                    <a:pt x="181" y="956"/>
                    <a:pt x="180" y="956"/>
                    <a:pt x="180" y="957"/>
                  </a:cubicBezTo>
                  <a:cubicBezTo>
                    <a:pt x="180" y="957"/>
                    <a:pt x="180" y="957"/>
                    <a:pt x="180" y="957"/>
                  </a:cubicBezTo>
                  <a:cubicBezTo>
                    <a:pt x="180" y="957"/>
                    <a:pt x="180" y="958"/>
                    <a:pt x="180" y="958"/>
                  </a:cubicBezTo>
                  <a:cubicBezTo>
                    <a:pt x="180" y="958"/>
                    <a:pt x="180" y="958"/>
                    <a:pt x="180" y="959"/>
                  </a:cubicBezTo>
                  <a:cubicBezTo>
                    <a:pt x="180" y="959"/>
                    <a:pt x="180" y="960"/>
                    <a:pt x="180" y="960"/>
                  </a:cubicBezTo>
                  <a:cubicBezTo>
                    <a:pt x="180" y="960"/>
                    <a:pt x="180" y="960"/>
                    <a:pt x="180" y="961"/>
                  </a:cubicBezTo>
                  <a:cubicBezTo>
                    <a:pt x="179" y="959"/>
                    <a:pt x="178" y="957"/>
                    <a:pt x="177" y="956"/>
                  </a:cubicBezTo>
                  <a:cubicBezTo>
                    <a:pt x="177" y="955"/>
                    <a:pt x="176" y="954"/>
                    <a:pt x="175" y="953"/>
                  </a:cubicBezTo>
                  <a:cubicBezTo>
                    <a:pt x="175" y="953"/>
                    <a:pt x="175" y="953"/>
                    <a:pt x="175" y="953"/>
                  </a:cubicBezTo>
                  <a:cubicBezTo>
                    <a:pt x="175" y="953"/>
                    <a:pt x="175" y="953"/>
                    <a:pt x="175" y="953"/>
                  </a:cubicBezTo>
                  <a:cubicBezTo>
                    <a:pt x="174" y="952"/>
                    <a:pt x="174" y="952"/>
                    <a:pt x="174" y="952"/>
                  </a:cubicBezTo>
                  <a:cubicBezTo>
                    <a:pt x="174" y="952"/>
                    <a:pt x="173" y="951"/>
                    <a:pt x="173" y="951"/>
                  </a:cubicBezTo>
                  <a:cubicBezTo>
                    <a:pt x="171" y="950"/>
                    <a:pt x="169" y="948"/>
                    <a:pt x="168" y="947"/>
                  </a:cubicBezTo>
                  <a:cubicBezTo>
                    <a:pt x="167" y="947"/>
                    <a:pt x="166" y="946"/>
                    <a:pt x="165" y="945"/>
                  </a:cubicBezTo>
                  <a:cubicBezTo>
                    <a:pt x="165" y="945"/>
                    <a:pt x="165" y="945"/>
                    <a:pt x="165" y="944"/>
                  </a:cubicBezTo>
                  <a:cubicBezTo>
                    <a:pt x="165" y="944"/>
                    <a:pt x="165" y="943"/>
                    <a:pt x="165" y="943"/>
                  </a:cubicBezTo>
                  <a:cubicBezTo>
                    <a:pt x="165" y="943"/>
                    <a:pt x="165" y="942"/>
                    <a:pt x="164" y="942"/>
                  </a:cubicBezTo>
                  <a:cubicBezTo>
                    <a:pt x="164" y="942"/>
                    <a:pt x="164" y="942"/>
                    <a:pt x="164" y="941"/>
                  </a:cubicBezTo>
                  <a:cubicBezTo>
                    <a:pt x="164" y="941"/>
                    <a:pt x="164" y="940"/>
                    <a:pt x="164" y="940"/>
                  </a:cubicBezTo>
                  <a:cubicBezTo>
                    <a:pt x="164" y="939"/>
                    <a:pt x="164" y="938"/>
                    <a:pt x="164" y="938"/>
                  </a:cubicBezTo>
                  <a:cubicBezTo>
                    <a:pt x="164" y="938"/>
                    <a:pt x="164" y="937"/>
                    <a:pt x="164" y="937"/>
                  </a:cubicBezTo>
                  <a:cubicBezTo>
                    <a:pt x="164" y="937"/>
                    <a:pt x="164" y="936"/>
                    <a:pt x="164" y="936"/>
                  </a:cubicBezTo>
                  <a:cubicBezTo>
                    <a:pt x="163" y="935"/>
                    <a:pt x="163" y="935"/>
                    <a:pt x="163" y="934"/>
                  </a:cubicBezTo>
                  <a:cubicBezTo>
                    <a:pt x="163" y="933"/>
                    <a:pt x="163" y="931"/>
                    <a:pt x="163" y="930"/>
                  </a:cubicBezTo>
                  <a:cubicBezTo>
                    <a:pt x="163" y="928"/>
                    <a:pt x="164" y="927"/>
                    <a:pt x="164" y="925"/>
                  </a:cubicBezTo>
                  <a:cubicBezTo>
                    <a:pt x="164" y="924"/>
                    <a:pt x="164" y="923"/>
                    <a:pt x="165" y="921"/>
                  </a:cubicBezTo>
                  <a:cubicBezTo>
                    <a:pt x="165" y="920"/>
                    <a:pt x="165" y="919"/>
                    <a:pt x="165" y="918"/>
                  </a:cubicBezTo>
                  <a:cubicBezTo>
                    <a:pt x="172" y="917"/>
                    <a:pt x="180" y="914"/>
                    <a:pt x="182" y="908"/>
                  </a:cubicBezTo>
                  <a:cubicBezTo>
                    <a:pt x="186" y="901"/>
                    <a:pt x="179" y="893"/>
                    <a:pt x="176" y="886"/>
                  </a:cubicBezTo>
                  <a:cubicBezTo>
                    <a:pt x="167" y="895"/>
                    <a:pt x="147" y="905"/>
                    <a:pt x="163" y="918"/>
                  </a:cubicBezTo>
                  <a:cubicBezTo>
                    <a:pt x="163" y="918"/>
                    <a:pt x="163" y="918"/>
                    <a:pt x="163" y="918"/>
                  </a:cubicBezTo>
                  <a:cubicBezTo>
                    <a:pt x="162" y="918"/>
                    <a:pt x="162" y="918"/>
                    <a:pt x="161" y="918"/>
                  </a:cubicBezTo>
                  <a:cubicBezTo>
                    <a:pt x="163" y="918"/>
                    <a:pt x="163" y="918"/>
                    <a:pt x="163" y="918"/>
                  </a:cubicBezTo>
                  <a:cubicBezTo>
                    <a:pt x="163" y="919"/>
                    <a:pt x="162" y="920"/>
                    <a:pt x="162" y="921"/>
                  </a:cubicBezTo>
                  <a:cubicBezTo>
                    <a:pt x="162" y="922"/>
                    <a:pt x="162" y="924"/>
                    <a:pt x="161" y="925"/>
                  </a:cubicBezTo>
                  <a:cubicBezTo>
                    <a:pt x="161" y="927"/>
                    <a:pt x="161" y="928"/>
                    <a:pt x="161" y="930"/>
                  </a:cubicBezTo>
                  <a:cubicBezTo>
                    <a:pt x="161" y="931"/>
                    <a:pt x="161" y="933"/>
                    <a:pt x="161" y="934"/>
                  </a:cubicBezTo>
                  <a:cubicBezTo>
                    <a:pt x="161" y="935"/>
                    <a:pt x="161" y="935"/>
                    <a:pt x="161" y="936"/>
                  </a:cubicBezTo>
                  <a:cubicBezTo>
                    <a:pt x="161" y="937"/>
                    <a:pt x="161" y="937"/>
                    <a:pt x="161" y="937"/>
                  </a:cubicBezTo>
                  <a:cubicBezTo>
                    <a:pt x="161" y="938"/>
                    <a:pt x="161" y="938"/>
                    <a:pt x="161" y="938"/>
                  </a:cubicBezTo>
                  <a:cubicBezTo>
                    <a:pt x="161" y="939"/>
                    <a:pt x="162" y="939"/>
                    <a:pt x="162" y="940"/>
                  </a:cubicBezTo>
                  <a:cubicBezTo>
                    <a:pt x="162" y="941"/>
                    <a:pt x="162" y="941"/>
                    <a:pt x="162" y="942"/>
                  </a:cubicBezTo>
                  <a:cubicBezTo>
                    <a:pt x="162" y="942"/>
                    <a:pt x="162" y="942"/>
                    <a:pt x="162" y="943"/>
                  </a:cubicBezTo>
                  <a:cubicBezTo>
                    <a:pt x="162" y="943"/>
                    <a:pt x="162" y="943"/>
                    <a:pt x="162" y="943"/>
                  </a:cubicBezTo>
                  <a:cubicBezTo>
                    <a:pt x="162" y="944"/>
                    <a:pt x="163" y="944"/>
                    <a:pt x="163" y="944"/>
                  </a:cubicBezTo>
                  <a:cubicBezTo>
                    <a:pt x="161" y="943"/>
                    <a:pt x="159" y="942"/>
                    <a:pt x="157" y="941"/>
                  </a:cubicBezTo>
                  <a:cubicBezTo>
                    <a:pt x="153" y="939"/>
                    <a:pt x="149" y="938"/>
                    <a:pt x="146" y="936"/>
                  </a:cubicBezTo>
                  <a:cubicBezTo>
                    <a:pt x="143" y="934"/>
                    <a:pt x="140" y="931"/>
                    <a:pt x="137" y="928"/>
                  </a:cubicBezTo>
                  <a:cubicBezTo>
                    <a:pt x="135" y="925"/>
                    <a:pt x="133" y="922"/>
                    <a:pt x="132" y="919"/>
                  </a:cubicBezTo>
                  <a:cubicBezTo>
                    <a:pt x="131" y="915"/>
                    <a:pt x="130" y="912"/>
                    <a:pt x="129" y="908"/>
                  </a:cubicBezTo>
                  <a:cubicBezTo>
                    <a:pt x="127" y="902"/>
                    <a:pt x="127" y="895"/>
                    <a:pt x="126" y="889"/>
                  </a:cubicBezTo>
                  <a:cubicBezTo>
                    <a:pt x="126" y="887"/>
                    <a:pt x="126" y="886"/>
                    <a:pt x="126" y="884"/>
                  </a:cubicBezTo>
                  <a:cubicBezTo>
                    <a:pt x="126" y="883"/>
                    <a:pt x="126" y="881"/>
                    <a:pt x="126" y="880"/>
                  </a:cubicBezTo>
                  <a:cubicBezTo>
                    <a:pt x="126" y="877"/>
                    <a:pt x="126" y="875"/>
                    <a:pt x="127" y="872"/>
                  </a:cubicBezTo>
                  <a:cubicBezTo>
                    <a:pt x="127" y="867"/>
                    <a:pt x="128" y="863"/>
                    <a:pt x="129" y="859"/>
                  </a:cubicBezTo>
                  <a:cubicBezTo>
                    <a:pt x="129" y="859"/>
                    <a:pt x="129" y="859"/>
                    <a:pt x="129" y="859"/>
                  </a:cubicBezTo>
                  <a:cubicBezTo>
                    <a:pt x="129" y="859"/>
                    <a:pt x="129" y="859"/>
                    <a:pt x="129" y="859"/>
                  </a:cubicBezTo>
                  <a:cubicBezTo>
                    <a:pt x="129" y="859"/>
                    <a:pt x="129" y="859"/>
                    <a:pt x="130" y="859"/>
                  </a:cubicBezTo>
                  <a:cubicBezTo>
                    <a:pt x="130" y="859"/>
                    <a:pt x="130" y="859"/>
                    <a:pt x="130" y="859"/>
                  </a:cubicBezTo>
                  <a:cubicBezTo>
                    <a:pt x="130" y="858"/>
                    <a:pt x="131" y="858"/>
                    <a:pt x="131" y="857"/>
                  </a:cubicBezTo>
                  <a:cubicBezTo>
                    <a:pt x="131" y="857"/>
                    <a:pt x="132" y="856"/>
                    <a:pt x="132" y="856"/>
                  </a:cubicBezTo>
                  <a:cubicBezTo>
                    <a:pt x="133" y="855"/>
                    <a:pt x="133" y="855"/>
                    <a:pt x="134" y="855"/>
                  </a:cubicBezTo>
                  <a:cubicBezTo>
                    <a:pt x="134" y="854"/>
                    <a:pt x="135" y="854"/>
                    <a:pt x="136" y="853"/>
                  </a:cubicBezTo>
                  <a:cubicBezTo>
                    <a:pt x="136" y="853"/>
                    <a:pt x="137" y="852"/>
                    <a:pt x="137" y="852"/>
                  </a:cubicBezTo>
                  <a:cubicBezTo>
                    <a:pt x="147" y="853"/>
                    <a:pt x="157" y="850"/>
                    <a:pt x="159" y="840"/>
                  </a:cubicBezTo>
                  <a:cubicBezTo>
                    <a:pt x="148" y="840"/>
                    <a:pt x="139" y="841"/>
                    <a:pt x="134" y="851"/>
                  </a:cubicBezTo>
                  <a:cubicBezTo>
                    <a:pt x="134" y="851"/>
                    <a:pt x="134" y="851"/>
                    <a:pt x="134" y="851"/>
                  </a:cubicBezTo>
                  <a:cubicBezTo>
                    <a:pt x="134" y="851"/>
                    <a:pt x="134" y="851"/>
                    <a:pt x="134" y="851"/>
                  </a:cubicBezTo>
                  <a:cubicBezTo>
                    <a:pt x="134" y="852"/>
                    <a:pt x="133" y="852"/>
                    <a:pt x="132" y="853"/>
                  </a:cubicBezTo>
                  <a:cubicBezTo>
                    <a:pt x="132" y="853"/>
                    <a:pt x="132" y="853"/>
                    <a:pt x="132" y="854"/>
                  </a:cubicBezTo>
                  <a:cubicBezTo>
                    <a:pt x="132" y="853"/>
                    <a:pt x="132" y="852"/>
                    <a:pt x="133" y="852"/>
                  </a:cubicBezTo>
                  <a:cubicBezTo>
                    <a:pt x="133" y="851"/>
                    <a:pt x="134" y="850"/>
                    <a:pt x="134" y="850"/>
                  </a:cubicBezTo>
                  <a:cubicBezTo>
                    <a:pt x="134" y="850"/>
                    <a:pt x="134" y="849"/>
                    <a:pt x="134" y="849"/>
                  </a:cubicBezTo>
                  <a:cubicBezTo>
                    <a:pt x="134" y="849"/>
                    <a:pt x="134" y="850"/>
                    <a:pt x="134" y="850"/>
                  </a:cubicBezTo>
                  <a:cubicBezTo>
                    <a:pt x="134" y="850"/>
                    <a:pt x="133" y="851"/>
                    <a:pt x="132" y="852"/>
                  </a:cubicBezTo>
                  <a:cubicBezTo>
                    <a:pt x="132" y="853"/>
                    <a:pt x="131" y="854"/>
                    <a:pt x="130" y="855"/>
                  </a:cubicBezTo>
                  <a:cubicBezTo>
                    <a:pt x="130" y="855"/>
                    <a:pt x="129" y="856"/>
                    <a:pt x="129" y="856"/>
                  </a:cubicBezTo>
                  <a:cubicBezTo>
                    <a:pt x="129" y="856"/>
                    <a:pt x="129" y="857"/>
                    <a:pt x="128" y="857"/>
                  </a:cubicBezTo>
                  <a:cubicBezTo>
                    <a:pt x="128" y="857"/>
                    <a:pt x="128" y="857"/>
                    <a:pt x="128" y="857"/>
                  </a:cubicBezTo>
                  <a:cubicBezTo>
                    <a:pt x="128" y="857"/>
                    <a:pt x="128" y="858"/>
                    <a:pt x="128" y="858"/>
                  </a:cubicBezTo>
                  <a:cubicBezTo>
                    <a:pt x="128" y="858"/>
                    <a:pt x="127" y="858"/>
                    <a:pt x="127" y="858"/>
                  </a:cubicBezTo>
                  <a:cubicBezTo>
                    <a:pt x="127" y="859"/>
                    <a:pt x="127" y="859"/>
                    <a:pt x="127" y="860"/>
                  </a:cubicBezTo>
                  <a:cubicBezTo>
                    <a:pt x="127" y="860"/>
                    <a:pt x="127" y="861"/>
                    <a:pt x="127" y="861"/>
                  </a:cubicBezTo>
                  <a:cubicBezTo>
                    <a:pt x="127" y="861"/>
                    <a:pt x="127" y="861"/>
                    <a:pt x="127" y="860"/>
                  </a:cubicBezTo>
                  <a:cubicBezTo>
                    <a:pt x="126" y="863"/>
                    <a:pt x="125" y="866"/>
                    <a:pt x="124" y="870"/>
                  </a:cubicBezTo>
                  <a:cubicBezTo>
                    <a:pt x="124" y="869"/>
                    <a:pt x="124" y="869"/>
                    <a:pt x="124" y="868"/>
                  </a:cubicBezTo>
                  <a:cubicBezTo>
                    <a:pt x="123" y="868"/>
                    <a:pt x="123" y="867"/>
                    <a:pt x="122" y="866"/>
                  </a:cubicBezTo>
                  <a:cubicBezTo>
                    <a:pt x="122" y="866"/>
                    <a:pt x="122" y="866"/>
                    <a:pt x="121" y="865"/>
                  </a:cubicBezTo>
                  <a:cubicBezTo>
                    <a:pt x="121" y="865"/>
                    <a:pt x="121" y="865"/>
                    <a:pt x="121" y="865"/>
                  </a:cubicBezTo>
                  <a:cubicBezTo>
                    <a:pt x="121" y="864"/>
                    <a:pt x="121" y="864"/>
                    <a:pt x="121" y="864"/>
                  </a:cubicBezTo>
                  <a:cubicBezTo>
                    <a:pt x="120" y="864"/>
                    <a:pt x="120" y="863"/>
                    <a:pt x="119" y="863"/>
                  </a:cubicBezTo>
                  <a:cubicBezTo>
                    <a:pt x="119" y="862"/>
                    <a:pt x="119" y="862"/>
                    <a:pt x="118" y="861"/>
                  </a:cubicBezTo>
                  <a:cubicBezTo>
                    <a:pt x="118" y="861"/>
                    <a:pt x="118" y="860"/>
                    <a:pt x="117" y="860"/>
                  </a:cubicBezTo>
                  <a:cubicBezTo>
                    <a:pt x="117" y="859"/>
                    <a:pt x="117" y="859"/>
                    <a:pt x="116" y="858"/>
                  </a:cubicBezTo>
                  <a:cubicBezTo>
                    <a:pt x="116" y="857"/>
                    <a:pt x="115" y="856"/>
                    <a:pt x="114" y="855"/>
                  </a:cubicBezTo>
                  <a:cubicBezTo>
                    <a:pt x="114" y="854"/>
                    <a:pt x="113" y="852"/>
                    <a:pt x="112" y="851"/>
                  </a:cubicBezTo>
                  <a:cubicBezTo>
                    <a:pt x="112" y="850"/>
                    <a:pt x="111" y="848"/>
                    <a:pt x="111" y="847"/>
                  </a:cubicBezTo>
                  <a:cubicBezTo>
                    <a:pt x="111" y="846"/>
                    <a:pt x="110" y="844"/>
                    <a:pt x="110" y="843"/>
                  </a:cubicBezTo>
                  <a:cubicBezTo>
                    <a:pt x="110" y="843"/>
                    <a:pt x="110" y="843"/>
                    <a:pt x="110" y="843"/>
                  </a:cubicBezTo>
                  <a:cubicBezTo>
                    <a:pt x="124" y="829"/>
                    <a:pt x="113" y="819"/>
                    <a:pt x="97" y="812"/>
                  </a:cubicBezTo>
                  <a:cubicBezTo>
                    <a:pt x="103" y="826"/>
                    <a:pt x="92" y="835"/>
                    <a:pt x="108" y="845"/>
                  </a:cubicBezTo>
                  <a:cubicBezTo>
                    <a:pt x="108" y="846"/>
                    <a:pt x="108" y="847"/>
                    <a:pt x="109" y="848"/>
                  </a:cubicBezTo>
                  <a:cubicBezTo>
                    <a:pt x="109" y="849"/>
                    <a:pt x="110" y="851"/>
                    <a:pt x="110" y="852"/>
                  </a:cubicBezTo>
                  <a:cubicBezTo>
                    <a:pt x="111" y="853"/>
                    <a:pt x="111" y="855"/>
                    <a:pt x="112" y="856"/>
                  </a:cubicBezTo>
                  <a:cubicBezTo>
                    <a:pt x="113" y="857"/>
                    <a:pt x="114" y="858"/>
                    <a:pt x="114" y="860"/>
                  </a:cubicBezTo>
                  <a:cubicBezTo>
                    <a:pt x="115" y="860"/>
                    <a:pt x="115" y="861"/>
                    <a:pt x="115" y="861"/>
                  </a:cubicBezTo>
                  <a:cubicBezTo>
                    <a:pt x="116" y="862"/>
                    <a:pt x="116" y="862"/>
                    <a:pt x="116" y="863"/>
                  </a:cubicBezTo>
                  <a:cubicBezTo>
                    <a:pt x="117" y="863"/>
                    <a:pt x="117" y="864"/>
                    <a:pt x="118" y="864"/>
                  </a:cubicBezTo>
                  <a:cubicBezTo>
                    <a:pt x="118" y="865"/>
                    <a:pt x="118" y="865"/>
                    <a:pt x="119" y="866"/>
                  </a:cubicBezTo>
                  <a:cubicBezTo>
                    <a:pt x="119" y="866"/>
                    <a:pt x="119" y="866"/>
                    <a:pt x="119" y="866"/>
                  </a:cubicBezTo>
                  <a:cubicBezTo>
                    <a:pt x="119" y="866"/>
                    <a:pt x="120" y="867"/>
                    <a:pt x="120" y="867"/>
                  </a:cubicBezTo>
                  <a:cubicBezTo>
                    <a:pt x="120" y="867"/>
                    <a:pt x="121" y="867"/>
                    <a:pt x="121" y="868"/>
                  </a:cubicBezTo>
                  <a:cubicBezTo>
                    <a:pt x="121" y="868"/>
                    <a:pt x="122" y="868"/>
                    <a:pt x="122" y="868"/>
                  </a:cubicBezTo>
                  <a:cubicBezTo>
                    <a:pt x="122" y="869"/>
                    <a:pt x="123" y="869"/>
                    <a:pt x="123" y="869"/>
                  </a:cubicBezTo>
                  <a:cubicBezTo>
                    <a:pt x="124" y="869"/>
                    <a:pt x="124" y="870"/>
                    <a:pt x="124" y="870"/>
                  </a:cubicBezTo>
                  <a:cubicBezTo>
                    <a:pt x="124" y="870"/>
                    <a:pt x="124" y="871"/>
                    <a:pt x="124" y="872"/>
                  </a:cubicBezTo>
                  <a:cubicBezTo>
                    <a:pt x="124" y="874"/>
                    <a:pt x="123" y="877"/>
                    <a:pt x="123" y="880"/>
                  </a:cubicBezTo>
                  <a:cubicBezTo>
                    <a:pt x="123" y="881"/>
                    <a:pt x="123" y="883"/>
                    <a:pt x="123" y="884"/>
                  </a:cubicBezTo>
                  <a:cubicBezTo>
                    <a:pt x="123" y="886"/>
                    <a:pt x="123" y="887"/>
                    <a:pt x="123" y="889"/>
                  </a:cubicBezTo>
                  <a:cubicBezTo>
                    <a:pt x="123" y="891"/>
                    <a:pt x="123" y="894"/>
                    <a:pt x="124" y="897"/>
                  </a:cubicBezTo>
                  <a:cubicBezTo>
                    <a:pt x="123" y="896"/>
                    <a:pt x="123" y="896"/>
                    <a:pt x="123" y="896"/>
                  </a:cubicBezTo>
                  <a:cubicBezTo>
                    <a:pt x="122" y="895"/>
                    <a:pt x="122" y="894"/>
                    <a:pt x="120" y="893"/>
                  </a:cubicBezTo>
                  <a:cubicBezTo>
                    <a:pt x="120" y="892"/>
                    <a:pt x="119" y="891"/>
                    <a:pt x="118" y="891"/>
                  </a:cubicBezTo>
                  <a:cubicBezTo>
                    <a:pt x="118" y="890"/>
                    <a:pt x="118" y="890"/>
                    <a:pt x="117" y="890"/>
                  </a:cubicBezTo>
                  <a:cubicBezTo>
                    <a:pt x="117" y="890"/>
                    <a:pt x="116" y="889"/>
                    <a:pt x="116" y="889"/>
                  </a:cubicBezTo>
                  <a:cubicBezTo>
                    <a:pt x="114" y="888"/>
                    <a:pt x="112" y="887"/>
                    <a:pt x="110" y="886"/>
                  </a:cubicBezTo>
                  <a:cubicBezTo>
                    <a:pt x="108" y="885"/>
                    <a:pt x="105" y="884"/>
                    <a:pt x="103" y="883"/>
                  </a:cubicBezTo>
                  <a:cubicBezTo>
                    <a:pt x="98" y="881"/>
                    <a:pt x="93" y="879"/>
                    <a:pt x="88" y="876"/>
                  </a:cubicBezTo>
                  <a:cubicBezTo>
                    <a:pt x="86" y="875"/>
                    <a:pt x="83" y="874"/>
                    <a:pt x="81" y="873"/>
                  </a:cubicBezTo>
                  <a:cubicBezTo>
                    <a:pt x="78" y="872"/>
                    <a:pt x="76" y="871"/>
                    <a:pt x="74" y="870"/>
                  </a:cubicBezTo>
                  <a:cubicBezTo>
                    <a:pt x="72" y="870"/>
                    <a:pt x="71" y="869"/>
                    <a:pt x="70" y="868"/>
                  </a:cubicBezTo>
                  <a:cubicBezTo>
                    <a:pt x="69" y="868"/>
                    <a:pt x="68" y="867"/>
                    <a:pt x="68" y="866"/>
                  </a:cubicBezTo>
                  <a:cubicBezTo>
                    <a:pt x="67" y="866"/>
                    <a:pt x="67" y="866"/>
                    <a:pt x="67" y="866"/>
                  </a:cubicBezTo>
                  <a:cubicBezTo>
                    <a:pt x="67" y="866"/>
                    <a:pt x="67" y="865"/>
                    <a:pt x="67" y="865"/>
                  </a:cubicBezTo>
                  <a:cubicBezTo>
                    <a:pt x="66" y="865"/>
                    <a:pt x="66" y="864"/>
                    <a:pt x="66" y="864"/>
                  </a:cubicBezTo>
                  <a:cubicBezTo>
                    <a:pt x="65" y="863"/>
                    <a:pt x="65" y="862"/>
                    <a:pt x="64" y="861"/>
                  </a:cubicBezTo>
                  <a:cubicBezTo>
                    <a:pt x="64" y="860"/>
                    <a:pt x="64" y="859"/>
                    <a:pt x="63" y="859"/>
                  </a:cubicBezTo>
                  <a:cubicBezTo>
                    <a:pt x="63" y="858"/>
                    <a:pt x="63" y="857"/>
                    <a:pt x="63" y="857"/>
                  </a:cubicBezTo>
                  <a:cubicBezTo>
                    <a:pt x="63" y="857"/>
                    <a:pt x="63" y="857"/>
                    <a:pt x="63" y="857"/>
                  </a:cubicBezTo>
                  <a:cubicBezTo>
                    <a:pt x="63" y="856"/>
                    <a:pt x="63" y="856"/>
                    <a:pt x="63" y="856"/>
                  </a:cubicBezTo>
                  <a:cubicBezTo>
                    <a:pt x="63" y="856"/>
                    <a:pt x="63" y="856"/>
                    <a:pt x="63" y="855"/>
                  </a:cubicBezTo>
                  <a:cubicBezTo>
                    <a:pt x="63" y="855"/>
                    <a:pt x="62" y="855"/>
                    <a:pt x="62" y="855"/>
                  </a:cubicBezTo>
                  <a:cubicBezTo>
                    <a:pt x="62" y="855"/>
                    <a:pt x="62" y="854"/>
                    <a:pt x="62" y="854"/>
                  </a:cubicBezTo>
                  <a:cubicBezTo>
                    <a:pt x="62" y="853"/>
                    <a:pt x="62" y="853"/>
                    <a:pt x="62" y="852"/>
                  </a:cubicBezTo>
                  <a:cubicBezTo>
                    <a:pt x="61" y="850"/>
                    <a:pt x="61" y="848"/>
                    <a:pt x="61" y="848"/>
                  </a:cubicBezTo>
                  <a:cubicBezTo>
                    <a:pt x="61" y="848"/>
                    <a:pt x="61" y="849"/>
                    <a:pt x="61" y="849"/>
                  </a:cubicBezTo>
                  <a:cubicBezTo>
                    <a:pt x="61" y="850"/>
                    <a:pt x="61" y="850"/>
                    <a:pt x="61" y="851"/>
                  </a:cubicBezTo>
                  <a:cubicBezTo>
                    <a:pt x="61" y="851"/>
                    <a:pt x="61" y="851"/>
                    <a:pt x="61" y="851"/>
                  </a:cubicBezTo>
                  <a:cubicBezTo>
                    <a:pt x="60" y="850"/>
                    <a:pt x="60" y="850"/>
                    <a:pt x="60" y="849"/>
                  </a:cubicBezTo>
                  <a:cubicBezTo>
                    <a:pt x="59" y="848"/>
                    <a:pt x="59" y="848"/>
                    <a:pt x="58" y="847"/>
                  </a:cubicBezTo>
                  <a:cubicBezTo>
                    <a:pt x="58" y="846"/>
                    <a:pt x="58" y="846"/>
                    <a:pt x="57" y="846"/>
                  </a:cubicBezTo>
                  <a:cubicBezTo>
                    <a:pt x="57" y="846"/>
                    <a:pt x="57" y="846"/>
                    <a:pt x="57" y="846"/>
                  </a:cubicBezTo>
                  <a:cubicBezTo>
                    <a:pt x="57" y="845"/>
                    <a:pt x="57" y="845"/>
                    <a:pt x="57" y="845"/>
                  </a:cubicBezTo>
                  <a:cubicBezTo>
                    <a:pt x="62" y="834"/>
                    <a:pt x="51" y="830"/>
                    <a:pt x="44" y="826"/>
                  </a:cubicBezTo>
                  <a:cubicBezTo>
                    <a:pt x="38" y="839"/>
                    <a:pt x="40" y="847"/>
                    <a:pt x="55" y="846"/>
                  </a:cubicBezTo>
                  <a:cubicBezTo>
                    <a:pt x="55" y="846"/>
                    <a:pt x="55" y="846"/>
                    <a:pt x="55" y="846"/>
                  </a:cubicBezTo>
                  <a:cubicBezTo>
                    <a:pt x="56" y="847"/>
                    <a:pt x="56" y="847"/>
                    <a:pt x="57" y="848"/>
                  </a:cubicBezTo>
                  <a:cubicBezTo>
                    <a:pt x="57" y="849"/>
                    <a:pt x="57" y="849"/>
                    <a:pt x="58" y="850"/>
                  </a:cubicBezTo>
                  <a:cubicBezTo>
                    <a:pt x="58" y="851"/>
                    <a:pt x="59" y="851"/>
                    <a:pt x="59" y="852"/>
                  </a:cubicBezTo>
                  <a:cubicBezTo>
                    <a:pt x="59" y="853"/>
                    <a:pt x="60" y="853"/>
                    <a:pt x="60" y="854"/>
                  </a:cubicBezTo>
                  <a:cubicBezTo>
                    <a:pt x="60" y="855"/>
                    <a:pt x="60" y="855"/>
                    <a:pt x="61" y="856"/>
                  </a:cubicBezTo>
                  <a:cubicBezTo>
                    <a:pt x="61" y="856"/>
                    <a:pt x="61" y="856"/>
                    <a:pt x="61" y="856"/>
                  </a:cubicBezTo>
                  <a:cubicBezTo>
                    <a:pt x="61" y="856"/>
                    <a:pt x="61" y="856"/>
                    <a:pt x="61" y="856"/>
                  </a:cubicBezTo>
                  <a:cubicBezTo>
                    <a:pt x="61" y="857"/>
                    <a:pt x="61" y="857"/>
                    <a:pt x="61" y="857"/>
                  </a:cubicBezTo>
                  <a:cubicBezTo>
                    <a:pt x="61" y="857"/>
                    <a:pt x="61" y="858"/>
                    <a:pt x="61" y="859"/>
                  </a:cubicBezTo>
                  <a:cubicBezTo>
                    <a:pt x="61" y="860"/>
                    <a:pt x="62" y="860"/>
                    <a:pt x="62" y="861"/>
                  </a:cubicBezTo>
                  <a:cubicBezTo>
                    <a:pt x="62" y="861"/>
                    <a:pt x="62" y="862"/>
                    <a:pt x="62" y="862"/>
                  </a:cubicBezTo>
                  <a:cubicBezTo>
                    <a:pt x="63" y="863"/>
                    <a:pt x="63" y="864"/>
                    <a:pt x="64" y="865"/>
                  </a:cubicBezTo>
                  <a:cubicBezTo>
                    <a:pt x="63" y="865"/>
                    <a:pt x="63" y="865"/>
                    <a:pt x="63" y="865"/>
                  </a:cubicBezTo>
                  <a:cubicBezTo>
                    <a:pt x="62" y="865"/>
                    <a:pt x="62" y="866"/>
                    <a:pt x="61" y="866"/>
                  </a:cubicBezTo>
                  <a:cubicBezTo>
                    <a:pt x="61" y="866"/>
                    <a:pt x="61" y="866"/>
                    <a:pt x="60" y="866"/>
                  </a:cubicBezTo>
                  <a:cubicBezTo>
                    <a:pt x="60" y="867"/>
                    <a:pt x="59" y="867"/>
                    <a:pt x="59" y="867"/>
                  </a:cubicBezTo>
                  <a:cubicBezTo>
                    <a:pt x="58" y="867"/>
                    <a:pt x="58" y="867"/>
                    <a:pt x="58" y="867"/>
                  </a:cubicBezTo>
                  <a:cubicBezTo>
                    <a:pt x="58" y="868"/>
                    <a:pt x="57" y="868"/>
                    <a:pt x="57" y="868"/>
                  </a:cubicBezTo>
                  <a:cubicBezTo>
                    <a:pt x="56" y="868"/>
                    <a:pt x="56" y="869"/>
                    <a:pt x="55" y="869"/>
                  </a:cubicBezTo>
                  <a:cubicBezTo>
                    <a:pt x="55" y="869"/>
                    <a:pt x="54" y="869"/>
                    <a:pt x="53" y="870"/>
                  </a:cubicBezTo>
                  <a:cubicBezTo>
                    <a:pt x="53" y="870"/>
                    <a:pt x="53" y="870"/>
                    <a:pt x="52" y="870"/>
                  </a:cubicBezTo>
                  <a:cubicBezTo>
                    <a:pt x="52" y="870"/>
                    <a:pt x="52" y="870"/>
                    <a:pt x="51" y="871"/>
                  </a:cubicBezTo>
                  <a:cubicBezTo>
                    <a:pt x="51" y="871"/>
                    <a:pt x="50" y="871"/>
                    <a:pt x="49" y="871"/>
                  </a:cubicBezTo>
                  <a:cubicBezTo>
                    <a:pt x="48" y="872"/>
                    <a:pt x="46" y="872"/>
                    <a:pt x="44" y="873"/>
                  </a:cubicBezTo>
                  <a:cubicBezTo>
                    <a:pt x="45" y="872"/>
                    <a:pt x="45" y="872"/>
                    <a:pt x="45" y="871"/>
                  </a:cubicBezTo>
                  <a:cubicBezTo>
                    <a:pt x="44" y="873"/>
                    <a:pt x="44" y="873"/>
                    <a:pt x="44" y="873"/>
                  </a:cubicBezTo>
                  <a:cubicBezTo>
                    <a:pt x="44" y="873"/>
                    <a:pt x="43" y="873"/>
                    <a:pt x="43" y="873"/>
                  </a:cubicBezTo>
                  <a:cubicBezTo>
                    <a:pt x="38" y="869"/>
                    <a:pt x="33" y="864"/>
                    <a:pt x="27" y="862"/>
                  </a:cubicBezTo>
                  <a:cubicBezTo>
                    <a:pt x="18" y="859"/>
                    <a:pt x="9" y="864"/>
                    <a:pt x="0" y="859"/>
                  </a:cubicBezTo>
                  <a:cubicBezTo>
                    <a:pt x="3" y="876"/>
                    <a:pt x="29" y="893"/>
                    <a:pt x="44" y="877"/>
                  </a:cubicBezTo>
                  <a:cubicBezTo>
                    <a:pt x="44" y="875"/>
                    <a:pt x="44" y="875"/>
                    <a:pt x="44" y="875"/>
                  </a:cubicBezTo>
                  <a:cubicBezTo>
                    <a:pt x="44" y="875"/>
                    <a:pt x="45" y="875"/>
                    <a:pt x="45" y="875"/>
                  </a:cubicBezTo>
                  <a:cubicBezTo>
                    <a:pt x="47" y="875"/>
                    <a:pt x="48" y="874"/>
                    <a:pt x="50" y="874"/>
                  </a:cubicBezTo>
                  <a:cubicBezTo>
                    <a:pt x="51" y="873"/>
                    <a:pt x="51" y="873"/>
                    <a:pt x="52" y="873"/>
                  </a:cubicBezTo>
                  <a:cubicBezTo>
                    <a:pt x="53" y="873"/>
                    <a:pt x="53" y="873"/>
                    <a:pt x="53" y="872"/>
                  </a:cubicBezTo>
                  <a:cubicBezTo>
                    <a:pt x="54" y="872"/>
                    <a:pt x="54" y="872"/>
                    <a:pt x="54" y="872"/>
                  </a:cubicBezTo>
                  <a:cubicBezTo>
                    <a:pt x="55" y="872"/>
                    <a:pt x="56" y="871"/>
                    <a:pt x="56" y="871"/>
                  </a:cubicBezTo>
                  <a:cubicBezTo>
                    <a:pt x="57" y="871"/>
                    <a:pt x="58" y="870"/>
                    <a:pt x="58" y="870"/>
                  </a:cubicBezTo>
                  <a:cubicBezTo>
                    <a:pt x="58" y="870"/>
                    <a:pt x="59" y="870"/>
                    <a:pt x="59" y="870"/>
                  </a:cubicBezTo>
                  <a:cubicBezTo>
                    <a:pt x="59" y="869"/>
                    <a:pt x="60" y="869"/>
                    <a:pt x="60" y="869"/>
                  </a:cubicBezTo>
                  <a:cubicBezTo>
                    <a:pt x="60" y="869"/>
                    <a:pt x="61" y="868"/>
                    <a:pt x="61" y="868"/>
                  </a:cubicBezTo>
                  <a:cubicBezTo>
                    <a:pt x="62" y="867"/>
                    <a:pt x="62" y="867"/>
                    <a:pt x="62" y="867"/>
                  </a:cubicBezTo>
                  <a:cubicBezTo>
                    <a:pt x="63" y="866"/>
                    <a:pt x="63" y="866"/>
                    <a:pt x="63" y="866"/>
                  </a:cubicBezTo>
                  <a:cubicBezTo>
                    <a:pt x="63" y="866"/>
                    <a:pt x="64" y="865"/>
                    <a:pt x="64" y="865"/>
                  </a:cubicBezTo>
                  <a:cubicBezTo>
                    <a:pt x="64" y="865"/>
                    <a:pt x="64" y="865"/>
                    <a:pt x="64" y="865"/>
                  </a:cubicBezTo>
                  <a:cubicBezTo>
                    <a:pt x="64" y="866"/>
                    <a:pt x="65" y="866"/>
                    <a:pt x="65" y="867"/>
                  </a:cubicBezTo>
                  <a:cubicBezTo>
                    <a:pt x="65" y="867"/>
                    <a:pt x="65" y="867"/>
                    <a:pt x="66" y="867"/>
                  </a:cubicBezTo>
                  <a:cubicBezTo>
                    <a:pt x="66" y="867"/>
                    <a:pt x="66" y="868"/>
                    <a:pt x="66" y="868"/>
                  </a:cubicBezTo>
                  <a:cubicBezTo>
                    <a:pt x="68" y="870"/>
                    <a:pt x="70" y="871"/>
                    <a:pt x="73" y="872"/>
                  </a:cubicBezTo>
                  <a:cubicBezTo>
                    <a:pt x="75" y="873"/>
                    <a:pt x="77" y="874"/>
                    <a:pt x="80" y="875"/>
                  </a:cubicBezTo>
                  <a:cubicBezTo>
                    <a:pt x="82" y="876"/>
                    <a:pt x="85" y="877"/>
                    <a:pt x="87" y="878"/>
                  </a:cubicBezTo>
                  <a:cubicBezTo>
                    <a:pt x="93" y="881"/>
                    <a:pt x="98" y="883"/>
                    <a:pt x="102" y="885"/>
                  </a:cubicBezTo>
                  <a:cubicBezTo>
                    <a:pt x="105" y="886"/>
                    <a:pt x="107" y="887"/>
                    <a:pt x="109" y="888"/>
                  </a:cubicBezTo>
                  <a:cubicBezTo>
                    <a:pt x="111" y="889"/>
                    <a:pt x="113" y="890"/>
                    <a:pt x="115" y="891"/>
                  </a:cubicBezTo>
                  <a:cubicBezTo>
                    <a:pt x="116" y="891"/>
                    <a:pt x="116" y="892"/>
                    <a:pt x="117" y="892"/>
                  </a:cubicBezTo>
                  <a:cubicBezTo>
                    <a:pt x="118" y="893"/>
                    <a:pt x="119" y="893"/>
                    <a:pt x="119" y="894"/>
                  </a:cubicBezTo>
                  <a:cubicBezTo>
                    <a:pt x="120" y="894"/>
                    <a:pt x="121" y="895"/>
                    <a:pt x="121" y="895"/>
                  </a:cubicBezTo>
                  <a:cubicBezTo>
                    <a:pt x="121" y="896"/>
                    <a:pt x="122" y="896"/>
                    <a:pt x="122" y="896"/>
                  </a:cubicBezTo>
                  <a:cubicBezTo>
                    <a:pt x="122" y="896"/>
                    <a:pt x="122" y="896"/>
                    <a:pt x="122" y="897"/>
                  </a:cubicBezTo>
                  <a:cubicBezTo>
                    <a:pt x="123" y="897"/>
                    <a:pt x="123" y="897"/>
                    <a:pt x="124" y="898"/>
                  </a:cubicBezTo>
                  <a:cubicBezTo>
                    <a:pt x="124" y="898"/>
                    <a:pt x="124" y="898"/>
                    <a:pt x="124" y="898"/>
                  </a:cubicBezTo>
                  <a:cubicBezTo>
                    <a:pt x="124" y="902"/>
                    <a:pt x="125" y="905"/>
                    <a:pt x="126" y="909"/>
                  </a:cubicBezTo>
                  <a:cubicBezTo>
                    <a:pt x="126" y="913"/>
                    <a:pt x="127" y="916"/>
                    <a:pt x="129" y="920"/>
                  </a:cubicBezTo>
                  <a:cubicBezTo>
                    <a:pt x="129" y="921"/>
                    <a:pt x="129" y="922"/>
                    <a:pt x="130" y="923"/>
                  </a:cubicBezTo>
                  <a:cubicBezTo>
                    <a:pt x="130" y="923"/>
                    <a:pt x="130" y="924"/>
                    <a:pt x="131" y="924"/>
                  </a:cubicBezTo>
                  <a:cubicBezTo>
                    <a:pt x="131" y="925"/>
                    <a:pt x="131" y="925"/>
                    <a:pt x="131" y="925"/>
                  </a:cubicBezTo>
                  <a:cubicBezTo>
                    <a:pt x="131" y="925"/>
                    <a:pt x="131" y="925"/>
                    <a:pt x="131" y="925"/>
                  </a:cubicBezTo>
                  <a:cubicBezTo>
                    <a:pt x="130" y="925"/>
                    <a:pt x="130" y="925"/>
                    <a:pt x="130" y="924"/>
                  </a:cubicBezTo>
                  <a:cubicBezTo>
                    <a:pt x="129" y="924"/>
                    <a:pt x="129" y="924"/>
                    <a:pt x="129" y="924"/>
                  </a:cubicBezTo>
                  <a:cubicBezTo>
                    <a:pt x="129" y="924"/>
                    <a:pt x="128" y="924"/>
                    <a:pt x="128" y="924"/>
                  </a:cubicBezTo>
                  <a:cubicBezTo>
                    <a:pt x="128" y="924"/>
                    <a:pt x="127" y="924"/>
                    <a:pt x="127" y="924"/>
                  </a:cubicBezTo>
                  <a:cubicBezTo>
                    <a:pt x="126" y="924"/>
                    <a:pt x="126" y="924"/>
                    <a:pt x="125" y="923"/>
                  </a:cubicBezTo>
                  <a:cubicBezTo>
                    <a:pt x="124" y="923"/>
                    <a:pt x="124" y="923"/>
                    <a:pt x="123" y="923"/>
                  </a:cubicBezTo>
                  <a:cubicBezTo>
                    <a:pt x="123" y="923"/>
                    <a:pt x="122" y="923"/>
                    <a:pt x="121" y="923"/>
                  </a:cubicBezTo>
                  <a:cubicBezTo>
                    <a:pt x="120" y="922"/>
                    <a:pt x="119" y="922"/>
                    <a:pt x="118" y="921"/>
                  </a:cubicBezTo>
                  <a:cubicBezTo>
                    <a:pt x="116" y="921"/>
                    <a:pt x="115" y="920"/>
                    <a:pt x="114" y="920"/>
                  </a:cubicBezTo>
                  <a:cubicBezTo>
                    <a:pt x="113" y="919"/>
                    <a:pt x="111" y="918"/>
                    <a:pt x="110" y="918"/>
                  </a:cubicBezTo>
                  <a:cubicBezTo>
                    <a:pt x="110" y="917"/>
                    <a:pt x="110" y="917"/>
                    <a:pt x="110" y="917"/>
                  </a:cubicBezTo>
                  <a:cubicBezTo>
                    <a:pt x="111" y="918"/>
                    <a:pt x="112" y="918"/>
                    <a:pt x="113" y="918"/>
                  </a:cubicBezTo>
                  <a:cubicBezTo>
                    <a:pt x="120" y="898"/>
                    <a:pt x="91" y="894"/>
                    <a:pt x="76" y="896"/>
                  </a:cubicBezTo>
                  <a:cubicBezTo>
                    <a:pt x="83" y="902"/>
                    <a:pt x="98" y="936"/>
                    <a:pt x="112" y="921"/>
                  </a:cubicBezTo>
                  <a:cubicBezTo>
                    <a:pt x="112" y="921"/>
                    <a:pt x="112" y="922"/>
                    <a:pt x="113" y="922"/>
                  </a:cubicBezTo>
                  <a:cubicBezTo>
                    <a:pt x="114" y="922"/>
                    <a:pt x="115" y="923"/>
                    <a:pt x="117" y="923"/>
                  </a:cubicBezTo>
                  <a:cubicBezTo>
                    <a:pt x="118" y="924"/>
                    <a:pt x="119" y="924"/>
                    <a:pt x="121" y="925"/>
                  </a:cubicBezTo>
                  <a:cubicBezTo>
                    <a:pt x="121" y="925"/>
                    <a:pt x="122" y="925"/>
                    <a:pt x="123" y="925"/>
                  </a:cubicBezTo>
                  <a:cubicBezTo>
                    <a:pt x="123" y="926"/>
                    <a:pt x="124" y="926"/>
                    <a:pt x="124" y="926"/>
                  </a:cubicBezTo>
                  <a:cubicBezTo>
                    <a:pt x="125" y="926"/>
                    <a:pt x="126" y="926"/>
                    <a:pt x="126" y="926"/>
                  </a:cubicBezTo>
                  <a:cubicBezTo>
                    <a:pt x="127" y="926"/>
                    <a:pt x="127" y="926"/>
                    <a:pt x="128" y="927"/>
                  </a:cubicBezTo>
                  <a:cubicBezTo>
                    <a:pt x="128" y="927"/>
                    <a:pt x="128" y="927"/>
                    <a:pt x="129" y="927"/>
                  </a:cubicBezTo>
                  <a:cubicBezTo>
                    <a:pt x="129" y="927"/>
                    <a:pt x="129" y="927"/>
                    <a:pt x="129" y="927"/>
                  </a:cubicBezTo>
                  <a:cubicBezTo>
                    <a:pt x="130" y="927"/>
                    <a:pt x="130" y="927"/>
                    <a:pt x="131" y="927"/>
                  </a:cubicBezTo>
                  <a:cubicBezTo>
                    <a:pt x="131" y="927"/>
                    <a:pt x="131" y="927"/>
                    <a:pt x="132" y="927"/>
                  </a:cubicBezTo>
                  <a:cubicBezTo>
                    <a:pt x="133" y="928"/>
                    <a:pt x="134" y="929"/>
                    <a:pt x="135" y="931"/>
                  </a:cubicBezTo>
                  <a:cubicBezTo>
                    <a:pt x="137" y="934"/>
                    <a:pt x="141" y="936"/>
                    <a:pt x="144" y="939"/>
                  </a:cubicBezTo>
                  <a:cubicBezTo>
                    <a:pt x="148" y="941"/>
                    <a:pt x="151" y="942"/>
                    <a:pt x="155" y="944"/>
                  </a:cubicBezTo>
                  <a:cubicBezTo>
                    <a:pt x="159" y="946"/>
                    <a:pt x="162" y="948"/>
                    <a:pt x="166" y="950"/>
                  </a:cubicBezTo>
                  <a:cubicBezTo>
                    <a:pt x="167" y="951"/>
                    <a:pt x="169" y="952"/>
                    <a:pt x="170" y="954"/>
                  </a:cubicBezTo>
                  <a:cubicBezTo>
                    <a:pt x="171" y="954"/>
                    <a:pt x="171" y="954"/>
                    <a:pt x="172" y="955"/>
                  </a:cubicBezTo>
                  <a:cubicBezTo>
                    <a:pt x="172" y="955"/>
                    <a:pt x="172" y="955"/>
                    <a:pt x="172" y="955"/>
                  </a:cubicBezTo>
                  <a:cubicBezTo>
                    <a:pt x="172" y="956"/>
                    <a:pt x="172" y="956"/>
                    <a:pt x="172" y="956"/>
                  </a:cubicBezTo>
                  <a:cubicBezTo>
                    <a:pt x="173" y="956"/>
                    <a:pt x="173" y="956"/>
                    <a:pt x="173" y="956"/>
                  </a:cubicBezTo>
                  <a:cubicBezTo>
                    <a:pt x="173" y="956"/>
                    <a:pt x="174" y="957"/>
                    <a:pt x="174" y="958"/>
                  </a:cubicBezTo>
                  <a:cubicBezTo>
                    <a:pt x="177" y="961"/>
                    <a:pt x="179" y="965"/>
                    <a:pt x="180" y="969"/>
                  </a:cubicBezTo>
                  <a:cubicBezTo>
                    <a:pt x="182" y="972"/>
                    <a:pt x="183" y="976"/>
                    <a:pt x="185" y="980"/>
                  </a:cubicBezTo>
                  <a:cubicBezTo>
                    <a:pt x="187" y="984"/>
                    <a:pt x="189" y="987"/>
                    <a:pt x="191" y="990"/>
                  </a:cubicBezTo>
                  <a:cubicBezTo>
                    <a:pt x="191" y="990"/>
                    <a:pt x="190" y="990"/>
                    <a:pt x="190" y="989"/>
                  </a:cubicBezTo>
                  <a:cubicBezTo>
                    <a:pt x="189" y="989"/>
                    <a:pt x="188" y="989"/>
                    <a:pt x="188" y="988"/>
                  </a:cubicBezTo>
                  <a:cubicBezTo>
                    <a:pt x="187" y="988"/>
                    <a:pt x="187" y="988"/>
                    <a:pt x="187" y="988"/>
                  </a:cubicBezTo>
                  <a:cubicBezTo>
                    <a:pt x="186" y="988"/>
                    <a:pt x="186" y="987"/>
                    <a:pt x="185" y="987"/>
                  </a:cubicBezTo>
                  <a:cubicBezTo>
                    <a:pt x="182" y="986"/>
                    <a:pt x="177" y="986"/>
                    <a:pt x="173" y="986"/>
                  </a:cubicBezTo>
                  <a:cubicBezTo>
                    <a:pt x="172" y="986"/>
                    <a:pt x="172" y="986"/>
                    <a:pt x="171" y="986"/>
                  </a:cubicBezTo>
                  <a:cubicBezTo>
                    <a:pt x="170" y="986"/>
                    <a:pt x="170" y="986"/>
                    <a:pt x="169" y="986"/>
                  </a:cubicBezTo>
                  <a:cubicBezTo>
                    <a:pt x="168" y="986"/>
                    <a:pt x="167" y="986"/>
                    <a:pt x="166" y="986"/>
                  </a:cubicBezTo>
                  <a:cubicBezTo>
                    <a:pt x="163" y="986"/>
                    <a:pt x="161" y="986"/>
                    <a:pt x="158" y="986"/>
                  </a:cubicBezTo>
                  <a:cubicBezTo>
                    <a:pt x="156" y="986"/>
                    <a:pt x="154" y="987"/>
                    <a:pt x="151" y="987"/>
                  </a:cubicBezTo>
                  <a:cubicBezTo>
                    <a:pt x="150" y="987"/>
                    <a:pt x="150" y="986"/>
                    <a:pt x="149" y="986"/>
                  </a:cubicBezTo>
                  <a:cubicBezTo>
                    <a:pt x="149" y="986"/>
                    <a:pt x="149" y="986"/>
                    <a:pt x="149" y="986"/>
                  </a:cubicBezTo>
                  <a:cubicBezTo>
                    <a:pt x="149" y="986"/>
                    <a:pt x="149" y="986"/>
                    <a:pt x="148" y="986"/>
                  </a:cubicBezTo>
                  <a:cubicBezTo>
                    <a:pt x="147" y="986"/>
                    <a:pt x="146" y="986"/>
                    <a:pt x="145" y="986"/>
                  </a:cubicBezTo>
                  <a:cubicBezTo>
                    <a:pt x="140" y="985"/>
                    <a:pt x="136" y="984"/>
                    <a:pt x="133" y="983"/>
                  </a:cubicBezTo>
                  <a:cubicBezTo>
                    <a:pt x="132" y="982"/>
                    <a:pt x="132" y="982"/>
                    <a:pt x="132" y="982"/>
                  </a:cubicBezTo>
                  <a:cubicBezTo>
                    <a:pt x="131" y="982"/>
                    <a:pt x="131" y="982"/>
                    <a:pt x="130" y="982"/>
                  </a:cubicBezTo>
                  <a:cubicBezTo>
                    <a:pt x="130" y="981"/>
                    <a:pt x="129" y="981"/>
                    <a:pt x="128" y="981"/>
                  </a:cubicBezTo>
                  <a:cubicBezTo>
                    <a:pt x="128" y="981"/>
                    <a:pt x="127" y="981"/>
                    <a:pt x="126" y="980"/>
                  </a:cubicBezTo>
                  <a:cubicBezTo>
                    <a:pt x="127" y="980"/>
                    <a:pt x="128" y="980"/>
                    <a:pt x="128" y="980"/>
                  </a:cubicBezTo>
                  <a:cubicBezTo>
                    <a:pt x="128" y="980"/>
                    <a:pt x="127" y="980"/>
                    <a:pt x="126" y="980"/>
                  </a:cubicBezTo>
                  <a:cubicBezTo>
                    <a:pt x="126" y="979"/>
                    <a:pt x="125" y="979"/>
                    <a:pt x="124" y="979"/>
                  </a:cubicBezTo>
                  <a:cubicBezTo>
                    <a:pt x="124" y="979"/>
                    <a:pt x="124" y="978"/>
                    <a:pt x="123" y="978"/>
                  </a:cubicBezTo>
                  <a:cubicBezTo>
                    <a:pt x="123" y="978"/>
                    <a:pt x="123" y="978"/>
                    <a:pt x="123" y="978"/>
                  </a:cubicBezTo>
                  <a:cubicBezTo>
                    <a:pt x="122" y="978"/>
                    <a:pt x="122" y="978"/>
                    <a:pt x="122" y="978"/>
                  </a:cubicBezTo>
                  <a:cubicBezTo>
                    <a:pt x="121" y="978"/>
                    <a:pt x="120" y="978"/>
                    <a:pt x="119" y="978"/>
                  </a:cubicBezTo>
                  <a:cubicBezTo>
                    <a:pt x="118" y="977"/>
                    <a:pt x="117" y="977"/>
                    <a:pt x="116" y="977"/>
                  </a:cubicBezTo>
                  <a:cubicBezTo>
                    <a:pt x="115" y="977"/>
                    <a:pt x="114" y="977"/>
                    <a:pt x="112" y="977"/>
                  </a:cubicBezTo>
                  <a:cubicBezTo>
                    <a:pt x="111" y="977"/>
                    <a:pt x="110" y="977"/>
                    <a:pt x="109" y="977"/>
                  </a:cubicBezTo>
                  <a:cubicBezTo>
                    <a:pt x="108" y="977"/>
                    <a:pt x="107" y="977"/>
                    <a:pt x="106" y="977"/>
                  </a:cubicBezTo>
                  <a:cubicBezTo>
                    <a:pt x="94" y="961"/>
                    <a:pt x="73" y="981"/>
                    <a:pt x="68" y="993"/>
                  </a:cubicBezTo>
                  <a:cubicBezTo>
                    <a:pt x="75" y="990"/>
                    <a:pt x="78" y="987"/>
                    <a:pt x="86" y="988"/>
                  </a:cubicBezTo>
                  <a:cubicBezTo>
                    <a:pt x="92" y="988"/>
                    <a:pt x="104" y="990"/>
                    <a:pt x="102" y="980"/>
                  </a:cubicBezTo>
                  <a:cubicBezTo>
                    <a:pt x="103" y="981"/>
                    <a:pt x="103" y="981"/>
                    <a:pt x="103" y="981"/>
                  </a:cubicBezTo>
                  <a:cubicBezTo>
                    <a:pt x="105" y="980"/>
                    <a:pt x="106" y="979"/>
                    <a:pt x="108" y="979"/>
                  </a:cubicBezTo>
                  <a:cubicBezTo>
                    <a:pt x="108" y="979"/>
                    <a:pt x="108" y="979"/>
                    <a:pt x="108" y="979"/>
                  </a:cubicBezTo>
                  <a:cubicBezTo>
                    <a:pt x="108" y="979"/>
                    <a:pt x="108" y="979"/>
                    <a:pt x="109" y="979"/>
                  </a:cubicBezTo>
                  <a:cubicBezTo>
                    <a:pt x="110" y="979"/>
                    <a:pt x="111" y="979"/>
                    <a:pt x="112" y="979"/>
                  </a:cubicBezTo>
                  <a:cubicBezTo>
                    <a:pt x="113" y="979"/>
                    <a:pt x="115" y="979"/>
                    <a:pt x="116" y="979"/>
                  </a:cubicBezTo>
                  <a:cubicBezTo>
                    <a:pt x="117" y="979"/>
                    <a:pt x="118" y="979"/>
                    <a:pt x="119" y="979"/>
                  </a:cubicBezTo>
                  <a:cubicBezTo>
                    <a:pt x="120" y="980"/>
                    <a:pt x="121" y="980"/>
                    <a:pt x="122" y="980"/>
                  </a:cubicBezTo>
                  <a:cubicBezTo>
                    <a:pt x="122" y="980"/>
                    <a:pt x="122" y="980"/>
                    <a:pt x="122" y="980"/>
                  </a:cubicBezTo>
                  <a:cubicBezTo>
                    <a:pt x="122" y="980"/>
                    <a:pt x="123" y="980"/>
                    <a:pt x="123" y="980"/>
                  </a:cubicBezTo>
                  <a:cubicBezTo>
                    <a:pt x="123" y="980"/>
                    <a:pt x="123" y="980"/>
                    <a:pt x="124" y="980"/>
                  </a:cubicBezTo>
                  <a:cubicBezTo>
                    <a:pt x="124" y="980"/>
                    <a:pt x="124" y="980"/>
                    <a:pt x="124" y="981"/>
                  </a:cubicBezTo>
                  <a:cubicBezTo>
                    <a:pt x="125" y="981"/>
                    <a:pt x="126" y="982"/>
                    <a:pt x="128" y="982"/>
                  </a:cubicBezTo>
                  <a:cubicBezTo>
                    <a:pt x="128" y="983"/>
                    <a:pt x="129" y="983"/>
                    <a:pt x="130" y="984"/>
                  </a:cubicBezTo>
                  <a:cubicBezTo>
                    <a:pt x="130" y="984"/>
                    <a:pt x="130" y="984"/>
                    <a:pt x="131" y="984"/>
                  </a:cubicBezTo>
                  <a:cubicBezTo>
                    <a:pt x="131" y="984"/>
                    <a:pt x="132" y="984"/>
                    <a:pt x="132" y="985"/>
                  </a:cubicBezTo>
                  <a:cubicBezTo>
                    <a:pt x="135" y="986"/>
                    <a:pt x="139" y="987"/>
                    <a:pt x="144" y="988"/>
                  </a:cubicBezTo>
                  <a:cubicBezTo>
                    <a:pt x="144" y="988"/>
                    <a:pt x="144" y="988"/>
                    <a:pt x="144" y="988"/>
                  </a:cubicBezTo>
                  <a:cubicBezTo>
                    <a:pt x="143" y="988"/>
                    <a:pt x="143" y="988"/>
                    <a:pt x="143" y="988"/>
                  </a:cubicBezTo>
                  <a:cubicBezTo>
                    <a:pt x="143" y="989"/>
                    <a:pt x="143" y="989"/>
                    <a:pt x="142" y="989"/>
                  </a:cubicBezTo>
                  <a:cubicBezTo>
                    <a:pt x="142" y="989"/>
                    <a:pt x="142" y="989"/>
                    <a:pt x="142" y="990"/>
                  </a:cubicBezTo>
                  <a:cubicBezTo>
                    <a:pt x="140" y="991"/>
                    <a:pt x="139" y="994"/>
                    <a:pt x="137" y="996"/>
                  </a:cubicBezTo>
                  <a:cubicBezTo>
                    <a:pt x="136" y="998"/>
                    <a:pt x="135" y="1000"/>
                    <a:pt x="133" y="1003"/>
                  </a:cubicBezTo>
                  <a:cubicBezTo>
                    <a:pt x="133" y="1002"/>
                    <a:pt x="133" y="1002"/>
                    <a:pt x="133" y="1002"/>
                  </a:cubicBezTo>
                  <a:cubicBezTo>
                    <a:pt x="130" y="1002"/>
                    <a:pt x="130" y="1002"/>
                    <a:pt x="130" y="1002"/>
                  </a:cubicBezTo>
                  <a:cubicBezTo>
                    <a:pt x="119" y="999"/>
                    <a:pt x="108" y="1009"/>
                    <a:pt x="110" y="1021"/>
                  </a:cubicBezTo>
                  <a:cubicBezTo>
                    <a:pt x="119" y="1018"/>
                    <a:pt x="136" y="1018"/>
                    <a:pt x="134" y="1005"/>
                  </a:cubicBezTo>
                  <a:cubicBezTo>
                    <a:pt x="134" y="1005"/>
                    <a:pt x="134" y="1005"/>
                    <a:pt x="134" y="1005"/>
                  </a:cubicBezTo>
                  <a:cubicBezTo>
                    <a:pt x="136" y="1002"/>
                    <a:pt x="137" y="1000"/>
                    <a:pt x="139" y="997"/>
                  </a:cubicBezTo>
                  <a:cubicBezTo>
                    <a:pt x="140" y="995"/>
                    <a:pt x="142" y="993"/>
                    <a:pt x="143" y="991"/>
                  </a:cubicBezTo>
                  <a:cubicBezTo>
                    <a:pt x="143" y="991"/>
                    <a:pt x="143" y="991"/>
                    <a:pt x="144" y="990"/>
                  </a:cubicBezTo>
                  <a:cubicBezTo>
                    <a:pt x="144" y="990"/>
                    <a:pt x="144" y="990"/>
                    <a:pt x="144" y="990"/>
                  </a:cubicBezTo>
                  <a:cubicBezTo>
                    <a:pt x="144" y="990"/>
                    <a:pt x="145" y="990"/>
                    <a:pt x="145" y="989"/>
                  </a:cubicBezTo>
                  <a:cubicBezTo>
                    <a:pt x="145" y="989"/>
                    <a:pt x="145" y="989"/>
                    <a:pt x="145" y="989"/>
                  </a:cubicBezTo>
                  <a:cubicBezTo>
                    <a:pt x="145" y="989"/>
                    <a:pt x="146" y="988"/>
                    <a:pt x="146" y="988"/>
                  </a:cubicBezTo>
                  <a:cubicBezTo>
                    <a:pt x="148" y="989"/>
                    <a:pt x="149" y="989"/>
                    <a:pt x="151" y="989"/>
                  </a:cubicBezTo>
                  <a:cubicBezTo>
                    <a:pt x="154" y="989"/>
                    <a:pt x="156" y="989"/>
                    <a:pt x="159" y="988"/>
                  </a:cubicBezTo>
                  <a:cubicBezTo>
                    <a:pt x="161" y="988"/>
                    <a:pt x="163" y="988"/>
                    <a:pt x="166" y="988"/>
                  </a:cubicBezTo>
                  <a:cubicBezTo>
                    <a:pt x="167" y="988"/>
                    <a:pt x="168" y="988"/>
                    <a:pt x="169" y="988"/>
                  </a:cubicBezTo>
                  <a:cubicBezTo>
                    <a:pt x="170" y="988"/>
                    <a:pt x="170" y="988"/>
                    <a:pt x="171" y="988"/>
                  </a:cubicBezTo>
                  <a:cubicBezTo>
                    <a:pt x="172" y="988"/>
                    <a:pt x="172" y="988"/>
                    <a:pt x="173" y="988"/>
                  </a:cubicBezTo>
                  <a:cubicBezTo>
                    <a:pt x="177" y="988"/>
                    <a:pt x="181" y="988"/>
                    <a:pt x="185" y="989"/>
                  </a:cubicBezTo>
                  <a:cubicBezTo>
                    <a:pt x="185" y="989"/>
                    <a:pt x="185" y="990"/>
                    <a:pt x="186" y="990"/>
                  </a:cubicBezTo>
                  <a:cubicBezTo>
                    <a:pt x="186" y="990"/>
                    <a:pt x="187" y="990"/>
                    <a:pt x="187" y="990"/>
                  </a:cubicBezTo>
                  <a:cubicBezTo>
                    <a:pt x="188" y="990"/>
                    <a:pt x="188" y="991"/>
                    <a:pt x="189" y="991"/>
                  </a:cubicBezTo>
                  <a:cubicBezTo>
                    <a:pt x="190" y="991"/>
                    <a:pt x="192" y="992"/>
                    <a:pt x="193" y="992"/>
                  </a:cubicBezTo>
                  <a:cubicBezTo>
                    <a:pt x="193" y="993"/>
                    <a:pt x="194" y="993"/>
                    <a:pt x="194" y="993"/>
                  </a:cubicBezTo>
                  <a:cubicBezTo>
                    <a:pt x="194" y="994"/>
                    <a:pt x="194" y="994"/>
                    <a:pt x="194" y="994"/>
                  </a:cubicBezTo>
                  <a:cubicBezTo>
                    <a:pt x="195" y="994"/>
                    <a:pt x="195" y="994"/>
                    <a:pt x="195" y="994"/>
                  </a:cubicBezTo>
                  <a:cubicBezTo>
                    <a:pt x="195" y="994"/>
                    <a:pt x="195" y="994"/>
                    <a:pt x="195" y="994"/>
                  </a:cubicBezTo>
                  <a:cubicBezTo>
                    <a:pt x="195" y="994"/>
                    <a:pt x="195" y="994"/>
                    <a:pt x="195" y="994"/>
                  </a:cubicBezTo>
                  <a:cubicBezTo>
                    <a:pt x="196" y="995"/>
                    <a:pt x="196" y="995"/>
                    <a:pt x="196" y="995"/>
                  </a:cubicBezTo>
                  <a:cubicBezTo>
                    <a:pt x="197" y="996"/>
                    <a:pt x="198" y="996"/>
                    <a:pt x="198" y="997"/>
                  </a:cubicBezTo>
                  <a:cubicBezTo>
                    <a:pt x="199" y="998"/>
                    <a:pt x="200" y="998"/>
                    <a:pt x="201" y="999"/>
                  </a:cubicBezTo>
                  <a:cubicBezTo>
                    <a:pt x="207" y="1004"/>
                    <a:pt x="213" y="1008"/>
                    <a:pt x="219" y="1012"/>
                  </a:cubicBezTo>
                  <a:cubicBezTo>
                    <a:pt x="221" y="1014"/>
                    <a:pt x="222" y="1015"/>
                    <a:pt x="224" y="1016"/>
                  </a:cubicBezTo>
                  <a:cubicBezTo>
                    <a:pt x="212" y="1017"/>
                    <a:pt x="197" y="1023"/>
                    <a:pt x="180" y="1035"/>
                  </a:cubicBezTo>
                  <a:cubicBezTo>
                    <a:pt x="198" y="1030"/>
                    <a:pt x="224" y="1017"/>
                    <a:pt x="245" y="1031"/>
                  </a:cubicBezTo>
                  <a:cubicBezTo>
                    <a:pt x="258" y="1040"/>
                    <a:pt x="260" y="1058"/>
                    <a:pt x="275" y="1066"/>
                  </a:cubicBezTo>
                  <a:cubicBezTo>
                    <a:pt x="301" y="1080"/>
                    <a:pt x="340" y="1085"/>
                    <a:pt x="369" y="1092"/>
                  </a:cubicBezTo>
                  <a:cubicBezTo>
                    <a:pt x="397" y="1098"/>
                    <a:pt x="376" y="1112"/>
                    <a:pt x="351" y="1126"/>
                  </a:cubicBezTo>
                  <a:cubicBezTo>
                    <a:pt x="335" y="1134"/>
                    <a:pt x="331" y="1145"/>
                    <a:pt x="319" y="1154"/>
                  </a:cubicBezTo>
                  <a:cubicBezTo>
                    <a:pt x="306" y="1163"/>
                    <a:pt x="300" y="1171"/>
                    <a:pt x="281" y="1170"/>
                  </a:cubicBezTo>
                  <a:cubicBezTo>
                    <a:pt x="276" y="1170"/>
                    <a:pt x="271" y="1171"/>
                    <a:pt x="267" y="1172"/>
                  </a:cubicBezTo>
                  <a:cubicBezTo>
                    <a:pt x="273" y="1158"/>
                    <a:pt x="265" y="1154"/>
                    <a:pt x="250" y="1157"/>
                  </a:cubicBezTo>
                  <a:cubicBezTo>
                    <a:pt x="252" y="1164"/>
                    <a:pt x="252" y="1173"/>
                    <a:pt x="259" y="1175"/>
                  </a:cubicBezTo>
                  <a:cubicBezTo>
                    <a:pt x="251" y="1178"/>
                    <a:pt x="244" y="1182"/>
                    <a:pt x="233" y="1183"/>
                  </a:cubicBezTo>
                  <a:cubicBezTo>
                    <a:pt x="234" y="1177"/>
                    <a:pt x="233" y="1169"/>
                    <a:pt x="229" y="1165"/>
                  </a:cubicBezTo>
                  <a:cubicBezTo>
                    <a:pt x="223" y="1160"/>
                    <a:pt x="214" y="1164"/>
                    <a:pt x="207" y="1164"/>
                  </a:cubicBezTo>
                  <a:cubicBezTo>
                    <a:pt x="212" y="1173"/>
                    <a:pt x="214" y="1189"/>
                    <a:pt x="223" y="1189"/>
                  </a:cubicBezTo>
                  <a:cubicBezTo>
                    <a:pt x="228" y="1192"/>
                    <a:pt x="234" y="1192"/>
                    <a:pt x="240" y="1191"/>
                  </a:cubicBezTo>
                  <a:cubicBezTo>
                    <a:pt x="241" y="1191"/>
                    <a:pt x="241" y="1192"/>
                    <a:pt x="242" y="1192"/>
                  </a:cubicBezTo>
                  <a:cubicBezTo>
                    <a:pt x="244" y="1193"/>
                    <a:pt x="245" y="1193"/>
                    <a:pt x="246" y="1194"/>
                  </a:cubicBezTo>
                  <a:cubicBezTo>
                    <a:pt x="247" y="1194"/>
                    <a:pt x="248" y="1194"/>
                    <a:pt x="248" y="1194"/>
                  </a:cubicBezTo>
                  <a:cubicBezTo>
                    <a:pt x="249" y="1194"/>
                    <a:pt x="249" y="1194"/>
                    <a:pt x="249" y="1194"/>
                  </a:cubicBezTo>
                  <a:cubicBezTo>
                    <a:pt x="250" y="1194"/>
                    <a:pt x="250" y="1194"/>
                    <a:pt x="250" y="1195"/>
                  </a:cubicBezTo>
                  <a:cubicBezTo>
                    <a:pt x="251" y="1195"/>
                    <a:pt x="252" y="1195"/>
                    <a:pt x="252" y="1195"/>
                  </a:cubicBezTo>
                  <a:cubicBezTo>
                    <a:pt x="253" y="1195"/>
                    <a:pt x="253" y="1195"/>
                    <a:pt x="254" y="1195"/>
                  </a:cubicBezTo>
                  <a:cubicBezTo>
                    <a:pt x="254" y="1195"/>
                    <a:pt x="254" y="1195"/>
                    <a:pt x="255" y="1195"/>
                  </a:cubicBezTo>
                  <a:cubicBezTo>
                    <a:pt x="255" y="1195"/>
                    <a:pt x="255" y="1195"/>
                    <a:pt x="255" y="1195"/>
                  </a:cubicBezTo>
                  <a:cubicBezTo>
                    <a:pt x="256" y="1195"/>
                    <a:pt x="256" y="1195"/>
                    <a:pt x="256" y="1195"/>
                  </a:cubicBezTo>
                  <a:cubicBezTo>
                    <a:pt x="255" y="1197"/>
                    <a:pt x="253" y="1198"/>
                    <a:pt x="252" y="1200"/>
                  </a:cubicBezTo>
                  <a:cubicBezTo>
                    <a:pt x="249" y="1203"/>
                    <a:pt x="246" y="1206"/>
                    <a:pt x="243" y="1208"/>
                  </a:cubicBezTo>
                  <a:cubicBezTo>
                    <a:pt x="240" y="1210"/>
                    <a:pt x="237" y="1212"/>
                    <a:pt x="233" y="1214"/>
                  </a:cubicBezTo>
                  <a:cubicBezTo>
                    <a:pt x="230" y="1215"/>
                    <a:pt x="226" y="1215"/>
                    <a:pt x="223" y="1215"/>
                  </a:cubicBezTo>
                  <a:cubicBezTo>
                    <a:pt x="219" y="1216"/>
                    <a:pt x="216" y="1215"/>
                    <a:pt x="212" y="1215"/>
                  </a:cubicBezTo>
                  <a:cubicBezTo>
                    <a:pt x="206" y="1214"/>
                    <a:pt x="199" y="1213"/>
                    <a:pt x="193" y="1211"/>
                  </a:cubicBezTo>
                  <a:cubicBezTo>
                    <a:pt x="192" y="1211"/>
                    <a:pt x="190" y="1210"/>
                    <a:pt x="189" y="1210"/>
                  </a:cubicBezTo>
                  <a:cubicBezTo>
                    <a:pt x="188" y="1209"/>
                    <a:pt x="186" y="1209"/>
                    <a:pt x="185" y="1208"/>
                  </a:cubicBezTo>
                  <a:cubicBezTo>
                    <a:pt x="183" y="1207"/>
                    <a:pt x="180" y="1206"/>
                    <a:pt x="178" y="1205"/>
                  </a:cubicBezTo>
                  <a:cubicBezTo>
                    <a:pt x="173" y="1203"/>
                    <a:pt x="170" y="1201"/>
                    <a:pt x="167" y="1199"/>
                  </a:cubicBezTo>
                  <a:cubicBezTo>
                    <a:pt x="167" y="1199"/>
                    <a:pt x="167" y="1199"/>
                    <a:pt x="167" y="1199"/>
                  </a:cubicBezTo>
                  <a:cubicBezTo>
                    <a:pt x="167" y="1199"/>
                    <a:pt x="167" y="1199"/>
                    <a:pt x="167" y="1199"/>
                  </a:cubicBezTo>
                  <a:cubicBezTo>
                    <a:pt x="167" y="1199"/>
                    <a:pt x="167" y="1199"/>
                    <a:pt x="167" y="1199"/>
                  </a:cubicBezTo>
                  <a:cubicBezTo>
                    <a:pt x="166" y="1198"/>
                    <a:pt x="166" y="1198"/>
                    <a:pt x="166" y="1198"/>
                  </a:cubicBezTo>
                  <a:cubicBezTo>
                    <a:pt x="166" y="1198"/>
                    <a:pt x="166" y="1197"/>
                    <a:pt x="166" y="1197"/>
                  </a:cubicBezTo>
                  <a:cubicBezTo>
                    <a:pt x="165" y="1196"/>
                    <a:pt x="165" y="1196"/>
                    <a:pt x="165" y="1195"/>
                  </a:cubicBezTo>
                  <a:cubicBezTo>
                    <a:pt x="164" y="1194"/>
                    <a:pt x="164" y="1194"/>
                    <a:pt x="164" y="1193"/>
                  </a:cubicBezTo>
                  <a:cubicBezTo>
                    <a:pt x="164" y="1192"/>
                    <a:pt x="163" y="1192"/>
                    <a:pt x="163" y="1191"/>
                  </a:cubicBezTo>
                  <a:cubicBezTo>
                    <a:pt x="163" y="1190"/>
                    <a:pt x="163" y="1190"/>
                    <a:pt x="163" y="1189"/>
                  </a:cubicBezTo>
                  <a:cubicBezTo>
                    <a:pt x="167" y="1180"/>
                    <a:pt x="167" y="1171"/>
                    <a:pt x="159" y="1165"/>
                  </a:cubicBezTo>
                  <a:cubicBezTo>
                    <a:pt x="156" y="1175"/>
                    <a:pt x="153" y="1184"/>
                    <a:pt x="161" y="1192"/>
                  </a:cubicBezTo>
                  <a:cubicBezTo>
                    <a:pt x="161" y="1192"/>
                    <a:pt x="161" y="1192"/>
                    <a:pt x="161" y="1192"/>
                  </a:cubicBezTo>
                  <a:cubicBezTo>
                    <a:pt x="161" y="1192"/>
                    <a:pt x="161" y="1192"/>
                    <a:pt x="161" y="1192"/>
                  </a:cubicBezTo>
                  <a:cubicBezTo>
                    <a:pt x="161" y="1193"/>
                    <a:pt x="162" y="1193"/>
                    <a:pt x="162" y="1194"/>
                  </a:cubicBezTo>
                  <a:cubicBezTo>
                    <a:pt x="162" y="1194"/>
                    <a:pt x="162" y="1195"/>
                    <a:pt x="162" y="1195"/>
                  </a:cubicBezTo>
                  <a:cubicBezTo>
                    <a:pt x="162" y="1194"/>
                    <a:pt x="161" y="1194"/>
                    <a:pt x="161" y="1193"/>
                  </a:cubicBezTo>
                  <a:cubicBezTo>
                    <a:pt x="160" y="1193"/>
                    <a:pt x="160" y="1192"/>
                    <a:pt x="160" y="1192"/>
                  </a:cubicBezTo>
                  <a:cubicBezTo>
                    <a:pt x="160" y="1191"/>
                    <a:pt x="159" y="1191"/>
                    <a:pt x="159" y="1191"/>
                  </a:cubicBezTo>
                  <a:cubicBezTo>
                    <a:pt x="159" y="1191"/>
                    <a:pt x="160" y="1191"/>
                    <a:pt x="160" y="1192"/>
                  </a:cubicBezTo>
                  <a:cubicBezTo>
                    <a:pt x="160" y="1192"/>
                    <a:pt x="160" y="1193"/>
                    <a:pt x="161" y="1194"/>
                  </a:cubicBezTo>
                  <a:cubicBezTo>
                    <a:pt x="161" y="1195"/>
                    <a:pt x="162" y="1196"/>
                    <a:pt x="163" y="1197"/>
                  </a:cubicBezTo>
                  <a:cubicBezTo>
                    <a:pt x="163" y="1197"/>
                    <a:pt x="164" y="1198"/>
                    <a:pt x="164" y="1198"/>
                  </a:cubicBezTo>
                  <a:cubicBezTo>
                    <a:pt x="164" y="1198"/>
                    <a:pt x="164" y="1199"/>
                    <a:pt x="164" y="1199"/>
                  </a:cubicBezTo>
                  <a:cubicBezTo>
                    <a:pt x="164" y="1199"/>
                    <a:pt x="165" y="1199"/>
                    <a:pt x="165" y="1200"/>
                  </a:cubicBezTo>
                  <a:cubicBezTo>
                    <a:pt x="165" y="1200"/>
                    <a:pt x="165" y="1200"/>
                    <a:pt x="165" y="1200"/>
                  </a:cubicBezTo>
                  <a:cubicBezTo>
                    <a:pt x="165" y="1200"/>
                    <a:pt x="165" y="1200"/>
                    <a:pt x="165" y="1200"/>
                  </a:cubicBezTo>
                  <a:cubicBezTo>
                    <a:pt x="166" y="1201"/>
                    <a:pt x="166" y="1201"/>
                    <a:pt x="166" y="1201"/>
                  </a:cubicBezTo>
                  <a:cubicBezTo>
                    <a:pt x="167" y="1202"/>
                    <a:pt x="167" y="1202"/>
                    <a:pt x="167" y="1202"/>
                  </a:cubicBezTo>
                  <a:cubicBezTo>
                    <a:pt x="167" y="1202"/>
                    <a:pt x="167" y="1202"/>
                    <a:pt x="167" y="1201"/>
                  </a:cubicBezTo>
                  <a:cubicBezTo>
                    <a:pt x="169" y="1203"/>
                    <a:pt x="172" y="1205"/>
                    <a:pt x="175" y="1207"/>
                  </a:cubicBezTo>
                  <a:cubicBezTo>
                    <a:pt x="175" y="1207"/>
                    <a:pt x="174" y="1207"/>
                    <a:pt x="173" y="1207"/>
                  </a:cubicBezTo>
                  <a:cubicBezTo>
                    <a:pt x="173" y="1207"/>
                    <a:pt x="172" y="1208"/>
                    <a:pt x="171" y="1208"/>
                  </a:cubicBezTo>
                  <a:cubicBezTo>
                    <a:pt x="171" y="1208"/>
                    <a:pt x="170" y="1208"/>
                    <a:pt x="170" y="1208"/>
                  </a:cubicBezTo>
                  <a:cubicBezTo>
                    <a:pt x="170" y="1208"/>
                    <a:pt x="169" y="1208"/>
                    <a:pt x="169" y="1208"/>
                  </a:cubicBezTo>
                  <a:cubicBezTo>
                    <a:pt x="169" y="1208"/>
                    <a:pt x="169" y="1208"/>
                    <a:pt x="169" y="1209"/>
                  </a:cubicBezTo>
                  <a:cubicBezTo>
                    <a:pt x="168" y="1209"/>
                    <a:pt x="168" y="1209"/>
                    <a:pt x="167" y="1209"/>
                  </a:cubicBezTo>
                  <a:cubicBezTo>
                    <a:pt x="166" y="1209"/>
                    <a:pt x="166" y="1209"/>
                    <a:pt x="165" y="1210"/>
                  </a:cubicBezTo>
                  <a:cubicBezTo>
                    <a:pt x="165" y="1210"/>
                    <a:pt x="164" y="1210"/>
                    <a:pt x="164" y="1210"/>
                  </a:cubicBezTo>
                  <a:cubicBezTo>
                    <a:pt x="163" y="1210"/>
                    <a:pt x="162" y="1211"/>
                    <a:pt x="162" y="1211"/>
                  </a:cubicBezTo>
                  <a:cubicBezTo>
                    <a:pt x="161" y="1211"/>
                    <a:pt x="159" y="1211"/>
                    <a:pt x="158" y="1211"/>
                  </a:cubicBezTo>
                  <a:cubicBezTo>
                    <a:pt x="157" y="1212"/>
                    <a:pt x="155" y="1212"/>
                    <a:pt x="154" y="1212"/>
                  </a:cubicBezTo>
                  <a:cubicBezTo>
                    <a:pt x="152" y="1212"/>
                    <a:pt x="151" y="1212"/>
                    <a:pt x="150" y="1212"/>
                  </a:cubicBezTo>
                  <a:cubicBezTo>
                    <a:pt x="148" y="1212"/>
                    <a:pt x="147" y="1212"/>
                    <a:pt x="146" y="1212"/>
                  </a:cubicBezTo>
                  <a:cubicBezTo>
                    <a:pt x="146" y="1212"/>
                    <a:pt x="146" y="1212"/>
                    <a:pt x="146" y="1212"/>
                  </a:cubicBezTo>
                  <a:cubicBezTo>
                    <a:pt x="137" y="1193"/>
                    <a:pt x="124" y="1201"/>
                    <a:pt x="113" y="1214"/>
                  </a:cubicBezTo>
                  <a:cubicBezTo>
                    <a:pt x="127" y="1212"/>
                    <a:pt x="132" y="1225"/>
                    <a:pt x="146" y="1214"/>
                  </a:cubicBezTo>
                  <a:cubicBezTo>
                    <a:pt x="148" y="1214"/>
                    <a:pt x="149" y="1214"/>
                    <a:pt x="150" y="1214"/>
                  </a:cubicBezTo>
                  <a:cubicBezTo>
                    <a:pt x="151" y="1214"/>
                    <a:pt x="152" y="1214"/>
                    <a:pt x="154" y="1214"/>
                  </a:cubicBezTo>
                  <a:cubicBezTo>
                    <a:pt x="155" y="1214"/>
                    <a:pt x="157" y="1214"/>
                    <a:pt x="158" y="1214"/>
                  </a:cubicBezTo>
                  <a:cubicBezTo>
                    <a:pt x="160" y="1214"/>
                    <a:pt x="161" y="1213"/>
                    <a:pt x="162" y="1213"/>
                  </a:cubicBezTo>
                  <a:cubicBezTo>
                    <a:pt x="163" y="1213"/>
                    <a:pt x="164" y="1213"/>
                    <a:pt x="164" y="1212"/>
                  </a:cubicBezTo>
                  <a:cubicBezTo>
                    <a:pt x="165" y="1212"/>
                    <a:pt x="165" y="1212"/>
                    <a:pt x="166" y="1212"/>
                  </a:cubicBezTo>
                  <a:cubicBezTo>
                    <a:pt x="167" y="1212"/>
                    <a:pt x="167" y="1212"/>
                    <a:pt x="168" y="1211"/>
                  </a:cubicBezTo>
                  <a:cubicBezTo>
                    <a:pt x="168" y="1211"/>
                    <a:pt x="169" y="1211"/>
                    <a:pt x="169" y="1211"/>
                  </a:cubicBezTo>
                  <a:cubicBezTo>
                    <a:pt x="170" y="1211"/>
                    <a:pt x="170" y="1211"/>
                    <a:pt x="170" y="1210"/>
                  </a:cubicBezTo>
                  <a:cubicBezTo>
                    <a:pt x="170" y="1210"/>
                    <a:pt x="171" y="1210"/>
                    <a:pt x="171" y="1210"/>
                  </a:cubicBezTo>
                  <a:cubicBezTo>
                    <a:pt x="171" y="1210"/>
                    <a:pt x="172" y="1210"/>
                    <a:pt x="172" y="1209"/>
                  </a:cubicBezTo>
                  <a:cubicBezTo>
                    <a:pt x="172" y="1209"/>
                    <a:pt x="173" y="1209"/>
                    <a:pt x="173" y="1209"/>
                  </a:cubicBezTo>
                  <a:cubicBezTo>
                    <a:pt x="173" y="1208"/>
                    <a:pt x="174" y="1208"/>
                    <a:pt x="174" y="1208"/>
                  </a:cubicBezTo>
                  <a:cubicBezTo>
                    <a:pt x="174" y="1207"/>
                    <a:pt x="175" y="1207"/>
                    <a:pt x="175" y="1207"/>
                  </a:cubicBezTo>
                  <a:cubicBezTo>
                    <a:pt x="176" y="1207"/>
                    <a:pt x="176" y="1207"/>
                    <a:pt x="177" y="1208"/>
                  </a:cubicBezTo>
                  <a:cubicBezTo>
                    <a:pt x="179" y="1209"/>
                    <a:pt x="181" y="1210"/>
                    <a:pt x="184" y="1211"/>
                  </a:cubicBezTo>
                  <a:cubicBezTo>
                    <a:pt x="185" y="1212"/>
                    <a:pt x="187" y="1212"/>
                    <a:pt x="188" y="1213"/>
                  </a:cubicBezTo>
                  <a:cubicBezTo>
                    <a:pt x="189" y="1213"/>
                    <a:pt x="191" y="1214"/>
                    <a:pt x="192" y="1214"/>
                  </a:cubicBezTo>
                  <a:cubicBezTo>
                    <a:pt x="195" y="1215"/>
                    <a:pt x="197" y="1216"/>
                    <a:pt x="200" y="1216"/>
                  </a:cubicBezTo>
                  <a:cubicBezTo>
                    <a:pt x="199" y="1216"/>
                    <a:pt x="199" y="1216"/>
                    <a:pt x="199" y="1216"/>
                  </a:cubicBezTo>
                  <a:cubicBezTo>
                    <a:pt x="198" y="1217"/>
                    <a:pt x="196" y="1217"/>
                    <a:pt x="195" y="1218"/>
                  </a:cubicBezTo>
                  <a:cubicBezTo>
                    <a:pt x="194" y="1218"/>
                    <a:pt x="193" y="1219"/>
                    <a:pt x="193" y="1219"/>
                  </a:cubicBezTo>
                  <a:cubicBezTo>
                    <a:pt x="192" y="1219"/>
                    <a:pt x="192" y="1220"/>
                    <a:pt x="191" y="1220"/>
                  </a:cubicBezTo>
                  <a:cubicBezTo>
                    <a:pt x="191" y="1220"/>
                    <a:pt x="191" y="1221"/>
                    <a:pt x="190" y="1221"/>
                  </a:cubicBezTo>
                  <a:cubicBezTo>
                    <a:pt x="189" y="1222"/>
                    <a:pt x="187" y="1224"/>
                    <a:pt x="185" y="1225"/>
                  </a:cubicBezTo>
                  <a:cubicBezTo>
                    <a:pt x="184" y="1227"/>
                    <a:pt x="182" y="1229"/>
                    <a:pt x="180" y="1231"/>
                  </a:cubicBezTo>
                  <a:cubicBezTo>
                    <a:pt x="177" y="1234"/>
                    <a:pt x="173" y="1238"/>
                    <a:pt x="170" y="1242"/>
                  </a:cubicBezTo>
                  <a:cubicBezTo>
                    <a:pt x="168" y="1244"/>
                    <a:pt x="166" y="1246"/>
                    <a:pt x="164" y="1248"/>
                  </a:cubicBezTo>
                  <a:cubicBezTo>
                    <a:pt x="162" y="1250"/>
                    <a:pt x="161" y="1252"/>
                    <a:pt x="159" y="1254"/>
                  </a:cubicBezTo>
                  <a:cubicBezTo>
                    <a:pt x="158" y="1255"/>
                    <a:pt x="157" y="1256"/>
                    <a:pt x="156" y="1256"/>
                  </a:cubicBezTo>
                  <a:cubicBezTo>
                    <a:pt x="156" y="1257"/>
                    <a:pt x="155" y="1258"/>
                    <a:pt x="154" y="1258"/>
                  </a:cubicBezTo>
                  <a:cubicBezTo>
                    <a:pt x="153" y="1258"/>
                    <a:pt x="153" y="1259"/>
                    <a:pt x="153" y="1259"/>
                  </a:cubicBezTo>
                  <a:cubicBezTo>
                    <a:pt x="153" y="1259"/>
                    <a:pt x="152" y="1259"/>
                    <a:pt x="152" y="1259"/>
                  </a:cubicBezTo>
                  <a:cubicBezTo>
                    <a:pt x="152" y="1259"/>
                    <a:pt x="151" y="1259"/>
                    <a:pt x="151" y="1259"/>
                  </a:cubicBezTo>
                  <a:cubicBezTo>
                    <a:pt x="150" y="1260"/>
                    <a:pt x="149" y="1260"/>
                    <a:pt x="148" y="1260"/>
                  </a:cubicBezTo>
                  <a:cubicBezTo>
                    <a:pt x="147" y="1260"/>
                    <a:pt x="146" y="1260"/>
                    <a:pt x="145" y="1260"/>
                  </a:cubicBezTo>
                  <a:cubicBezTo>
                    <a:pt x="144" y="1260"/>
                    <a:pt x="144" y="1260"/>
                    <a:pt x="143" y="1260"/>
                  </a:cubicBezTo>
                  <a:cubicBezTo>
                    <a:pt x="143" y="1260"/>
                    <a:pt x="143" y="1260"/>
                    <a:pt x="143" y="1260"/>
                  </a:cubicBezTo>
                  <a:cubicBezTo>
                    <a:pt x="143" y="1260"/>
                    <a:pt x="143" y="1260"/>
                    <a:pt x="142" y="1259"/>
                  </a:cubicBezTo>
                  <a:cubicBezTo>
                    <a:pt x="142" y="1259"/>
                    <a:pt x="142" y="1259"/>
                    <a:pt x="142" y="1259"/>
                  </a:cubicBezTo>
                  <a:cubicBezTo>
                    <a:pt x="142" y="1259"/>
                    <a:pt x="142" y="1259"/>
                    <a:pt x="141" y="1259"/>
                  </a:cubicBezTo>
                  <a:cubicBezTo>
                    <a:pt x="141" y="1259"/>
                    <a:pt x="141" y="1259"/>
                    <a:pt x="140" y="1260"/>
                  </a:cubicBezTo>
                  <a:cubicBezTo>
                    <a:pt x="140" y="1259"/>
                    <a:pt x="139" y="1259"/>
                    <a:pt x="138" y="1259"/>
                  </a:cubicBezTo>
                  <a:cubicBezTo>
                    <a:pt x="136" y="1259"/>
                    <a:pt x="135" y="1259"/>
                    <a:pt x="135" y="1259"/>
                  </a:cubicBezTo>
                  <a:cubicBezTo>
                    <a:pt x="135" y="1259"/>
                    <a:pt x="135" y="1259"/>
                    <a:pt x="136" y="1259"/>
                  </a:cubicBezTo>
                  <a:cubicBezTo>
                    <a:pt x="136" y="1259"/>
                    <a:pt x="137" y="1259"/>
                    <a:pt x="138" y="1260"/>
                  </a:cubicBezTo>
                  <a:cubicBezTo>
                    <a:pt x="137" y="1260"/>
                    <a:pt x="137" y="1260"/>
                    <a:pt x="137" y="1260"/>
                  </a:cubicBezTo>
                  <a:cubicBezTo>
                    <a:pt x="137" y="1260"/>
                    <a:pt x="136" y="1260"/>
                    <a:pt x="135" y="1260"/>
                  </a:cubicBezTo>
                  <a:cubicBezTo>
                    <a:pt x="134" y="1260"/>
                    <a:pt x="133" y="1261"/>
                    <a:pt x="133" y="1261"/>
                  </a:cubicBezTo>
                  <a:cubicBezTo>
                    <a:pt x="132" y="1261"/>
                    <a:pt x="132" y="1261"/>
                    <a:pt x="131" y="1261"/>
                  </a:cubicBezTo>
                  <a:cubicBezTo>
                    <a:pt x="131" y="1261"/>
                    <a:pt x="131" y="1261"/>
                    <a:pt x="131" y="1261"/>
                  </a:cubicBezTo>
                  <a:cubicBezTo>
                    <a:pt x="130" y="1262"/>
                    <a:pt x="130" y="1262"/>
                    <a:pt x="130" y="1262"/>
                  </a:cubicBezTo>
                  <a:cubicBezTo>
                    <a:pt x="122" y="1253"/>
                    <a:pt x="115" y="1262"/>
                    <a:pt x="108" y="1267"/>
                  </a:cubicBezTo>
                  <a:cubicBezTo>
                    <a:pt x="118" y="1277"/>
                    <a:pt x="127" y="1278"/>
                    <a:pt x="130" y="1263"/>
                  </a:cubicBezTo>
                  <a:cubicBezTo>
                    <a:pt x="131" y="1263"/>
                    <a:pt x="131" y="1263"/>
                    <a:pt x="131" y="1263"/>
                  </a:cubicBezTo>
                  <a:cubicBezTo>
                    <a:pt x="132" y="1263"/>
                    <a:pt x="132" y="1263"/>
                    <a:pt x="133" y="1263"/>
                  </a:cubicBezTo>
                  <a:cubicBezTo>
                    <a:pt x="134" y="1262"/>
                    <a:pt x="135" y="1262"/>
                    <a:pt x="135" y="1262"/>
                  </a:cubicBezTo>
                  <a:cubicBezTo>
                    <a:pt x="136" y="1262"/>
                    <a:pt x="137" y="1262"/>
                    <a:pt x="138" y="1262"/>
                  </a:cubicBezTo>
                  <a:cubicBezTo>
                    <a:pt x="138" y="1262"/>
                    <a:pt x="139" y="1262"/>
                    <a:pt x="140" y="1262"/>
                  </a:cubicBezTo>
                  <a:cubicBezTo>
                    <a:pt x="140" y="1261"/>
                    <a:pt x="141" y="1261"/>
                    <a:pt x="141" y="1261"/>
                  </a:cubicBezTo>
                  <a:cubicBezTo>
                    <a:pt x="142" y="1261"/>
                    <a:pt x="142" y="1261"/>
                    <a:pt x="142" y="1261"/>
                  </a:cubicBezTo>
                  <a:cubicBezTo>
                    <a:pt x="142" y="1261"/>
                    <a:pt x="142" y="1261"/>
                    <a:pt x="142" y="1261"/>
                  </a:cubicBezTo>
                  <a:cubicBezTo>
                    <a:pt x="142" y="1261"/>
                    <a:pt x="142" y="1261"/>
                    <a:pt x="143" y="1261"/>
                  </a:cubicBezTo>
                  <a:cubicBezTo>
                    <a:pt x="143" y="1262"/>
                    <a:pt x="144" y="1262"/>
                    <a:pt x="145" y="1262"/>
                  </a:cubicBezTo>
                  <a:cubicBezTo>
                    <a:pt x="145" y="1262"/>
                    <a:pt x="146" y="1262"/>
                    <a:pt x="146" y="1262"/>
                  </a:cubicBezTo>
                  <a:cubicBezTo>
                    <a:pt x="147" y="1262"/>
                    <a:pt x="147" y="1262"/>
                    <a:pt x="148" y="1262"/>
                  </a:cubicBezTo>
                  <a:cubicBezTo>
                    <a:pt x="149" y="1262"/>
                    <a:pt x="150" y="1262"/>
                    <a:pt x="151" y="1262"/>
                  </a:cubicBezTo>
                  <a:cubicBezTo>
                    <a:pt x="151" y="1262"/>
                    <a:pt x="151" y="1262"/>
                    <a:pt x="151" y="1263"/>
                  </a:cubicBezTo>
                  <a:cubicBezTo>
                    <a:pt x="151" y="1263"/>
                    <a:pt x="151" y="1263"/>
                    <a:pt x="151" y="1264"/>
                  </a:cubicBezTo>
                  <a:cubicBezTo>
                    <a:pt x="151" y="1264"/>
                    <a:pt x="151" y="1265"/>
                    <a:pt x="151" y="1265"/>
                  </a:cubicBezTo>
                  <a:cubicBezTo>
                    <a:pt x="151" y="1266"/>
                    <a:pt x="151" y="1266"/>
                    <a:pt x="151" y="1267"/>
                  </a:cubicBezTo>
                  <a:cubicBezTo>
                    <a:pt x="151" y="1267"/>
                    <a:pt x="151" y="1268"/>
                    <a:pt x="151" y="1268"/>
                  </a:cubicBezTo>
                  <a:cubicBezTo>
                    <a:pt x="152" y="1268"/>
                    <a:pt x="152" y="1268"/>
                    <a:pt x="152" y="1269"/>
                  </a:cubicBezTo>
                  <a:cubicBezTo>
                    <a:pt x="152" y="1269"/>
                    <a:pt x="152" y="1270"/>
                    <a:pt x="152" y="1271"/>
                  </a:cubicBezTo>
                  <a:cubicBezTo>
                    <a:pt x="152" y="1271"/>
                    <a:pt x="152" y="1272"/>
                    <a:pt x="152" y="1273"/>
                  </a:cubicBezTo>
                  <a:cubicBezTo>
                    <a:pt x="152" y="1273"/>
                    <a:pt x="152" y="1273"/>
                    <a:pt x="152" y="1274"/>
                  </a:cubicBezTo>
                  <a:cubicBezTo>
                    <a:pt x="152" y="1274"/>
                    <a:pt x="152" y="1274"/>
                    <a:pt x="152" y="1275"/>
                  </a:cubicBezTo>
                  <a:cubicBezTo>
                    <a:pt x="152" y="1276"/>
                    <a:pt x="152" y="1276"/>
                    <a:pt x="152" y="1277"/>
                  </a:cubicBezTo>
                  <a:cubicBezTo>
                    <a:pt x="152" y="1279"/>
                    <a:pt x="152" y="1280"/>
                    <a:pt x="152" y="1282"/>
                  </a:cubicBezTo>
                  <a:cubicBezTo>
                    <a:pt x="152" y="1281"/>
                    <a:pt x="151" y="1281"/>
                    <a:pt x="150" y="1281"/>
                  </a:cubicBezTo>
                  <a:cubicBezTo>
                    <a:pt x="152" y="1282"/>
                    <a:pt x="152" y="1282"/>
                    <a:pt x="152" y="1282"/>
                  </a:cubicBezTo>
                  <a:cubicBezTo>
                    <a:pt x="152" y="1283"/>
                    <a:pt x="152" y="1283"/>
                    <a:pt x="152" y="1284"/>
                  </a:cubicBezTo>
                  <a:cubicBezTo>
                    <a:pt x="147" y="1287"/>
                    <a:pt x="141" y="1290"/>
                    <a:pt x="137" y="1294"/>
                  </a:cubicBezTo>
                  <a:cubicBezTo>
                    <a:pt x="131" y="1302"/>
                    <a:pt x="132" y="1312"/>
                    <a:pt x="125" y="1319"/>
                  </a:cubicBezTo>
                  <a:cubicBezTo>
                    <a:pt x="141" y="1322"/>
                    <a:pt x="166" y="1302"/>
                    <a:pt x="155" y="1284"/>
                  </a:cubicBezTo>
                  <a:cubicBezTo>
                    <a:pt x="154" y="1283"/>
                    <a:pt x="154" y="1283"/>
                    <a:pt x="154" y="1283"/>
                  </a:cubicBezTo>
                  <a:cubicBezTo>
                    <a:pt x="154" y="1283"/>
                    <a:pt x="154" y="1283"/>
                    <a:pt x="154" y="1282"/>
                  </a:cubicBezTo>
                  <a:cubicBezTo>
                    <a:pt x="155" y="1280"/>
                    <a:pt x="155" y="1279"/>
                    <a:pt x="155" y="1277"/>
                  </a:cubicBezTo>
                  <a:cubicBezTo>
                    <a:pt x="155" y="1276"/>
                    <a:pt x="155" y="1276"/>
                    <a:pt x="155" y="1275"/>
                  </a:cubicBezTo>
                  <a:cubicBezTo>
                    <a:pt x="155" y="1274"/>
                    <a:pt x="155" y="1274"/>
                    <a:pt x="155" y="1274"/>
                  </a:cubicBezTo>
                  <a:cubicBezTo>
                    <a:pt x="155" y="1273"/>
                    <a:pt x="155" y="1273"/>
                    <a:pt x="155" y="1272"/>
                  </a:cubicBezTo>
                  <a:cubicBezTo>
                    <a:pt x="154" y="1272"/>
                    <a:pt x="154" y="1271"/>
                    <a:pt x="154" y="1270"/>
                  </a:cubicBezTo>
                  <a:cubicBezTo>
                    <a:pt x="154" y="1270"/>
                    <a:pt x="154" y="1269"/>
                    <a:pt x="154" y="1268"/>
                  </a:cubicBezTo>
                  <a:cubicBezTo>
                    <a:pt x="154" y="1268"/>
                    <a:pt x="154" y="1268"/>
                    <a:pt x="154" y="1267"/>
                  </a:cubicBezTo>
                  <a:cubicBezTo>
                    <a:pt x="154" y="1267"/>
                    <a:pt x="154" y="1267"/>
                    <a:pt x="154" y="1266"/>
                  </a:cubicBezTo>
                  <a:cubicBezTo>
                    <a:pt x="153" y="1266"/>
                    <a:pt x="153" y="1265"/>
                    <a:pt x="153" y="1265"/>
                  </a:cubicBezTo>
                  <a:cubicBezTo>
                    <a:pt x="153" y="1264"/>
                    <a:pt x="152" y="1264"/>
                    <a:pt x="152" y="1263"/>
                  </a:cubicBezTo>
                  <a:cubicBezTo>
                    <a:pt x="152" y="1263"/>
                    <a:pt x="152" y="1263"/>
                    <a:pt x="152" y="1262"/>
                  </a:cubicBezTo>
                  <a:cubicBezTo>
                    <a:pt x="151" y="1262"/>
                    <a:pt x="151" y="1262"/>
                    <a:pt x="151" y="1261"/>
                  </a:cubicBezTo>
                  <a:cubicBezTo>
                    <a:pt x="151" y="1261"/>
                    <a:pt x="151" y="1261"/>
                    <a:pt x="151" y="1261"/>
                  </a:cubicBezTo>
                  <a:cubicBezTo>
                    <a:pt x="152" y="1261"/>
                    <a:pt x="152" y="1261"/>
                    <a:pt x="153" y="1261"/>
                  </a:cubicBezTo>
                  <a:cubicBezTo>
                    <a:pt x="153" y="1261"/>
                    <a:pt x="154" y="1261"/>
                    <a:pt x="154" y="1261"/>
                  </a:cubicBezTo>
                  <a:cubicBezTo>
                    <a:pt x="154" y="1260"/>
                    <a:pt x="154" y="1260"/>
                    <a:pt x="155" y="1260"/>
                  </a:cubicBezTo>
                  <a:cubicBezTo>
                    <a:pt x="157" y="1259"/>
                    <a:pt x="159" y="1257"/>
                    <a:pt x="161" y="1255"/>
                  </a:cubicBezTo>
                  <a:cubicBezTo>
                    <a:pt x="162" y="1254"/>
                    <a:pt x="164" y="1252"/>
                    <a:pt x="166" y="1250"/>
                  </a:cubicBezTo>
                  <a:cubicBezTo>
                    <a:pt x="168" y="1248"/>
                    <a:pt x="169" y="1246"/>
                    <a:pt x="171" y="1244"/>
                  </a:cubicBezTo>
                  <a:cubicBezTo>
                    <a:pt x="175" y="1240"/>
                    <a:pt x="178" y="1236"/>
                    <a:pt x="182" y="1232"/>
                  </a:cubicBezTo>
                  <a:cubicBezTo>
                    <a:pt x="184" y="1230"/>
                    <a:pt x="185" y="1229"/>
                    <a:pt x="187" y="1227"/>
                  </a:cubicBezTo>
                  <a:cubicBezTo>
                    <a:pt x="188" y="1225"/>
                    <a:pt x="190" y="1224"/>
                    <a:pt x="191" y="1223"/>
                  </a:cubicBezTo>
                  <a:cubicBezTo>
                    <a:pt x="192" y="1222"/>
                    <a:pt x="193" y="1221"/>
                    <a:pt x="194" y="1221"/>
                  </a:cubicBezTo>
                  <a:cubicBezTo>
                    <a:pt x="194" y="1220"/>
                    <a:pt x="195" y="1220"/>
                    <a:pt x="196" y="1219"/>
                  </a:cubicBezTo>
                  <a:cubicBezTo>
                    <a:pt x="196" y="1219"/>
                    <a:pt x="197" y="1218"/>
                    <a:pt x="198" y="1218"/>
                  </a:cubicBezTo>
                  <a:cubicBezTo>
                    <a:pt x="198" y="1218"/>
                    <a:pt x="198" y="1218"/>
                    <a:pt x="198" y="1218"/>
                  </a:cubicBezTo>
                  <a:cubicBezTo>
                    <a:pt x="199" y="1217"/>
                    <a:pt x="199" y="1217"/>
                    <a:pt x="199" y="1217"/>
                  </a:cubicBezTo>
                  <a:cubicBezTo>
                    <a:pt x="200" y="1217"/>
                    <a:pt x="200" y="1217"/>
                    <a:pt x="201" y="1217"/>
                  </a:cubicBezTo>
                  <a:cubicBezTo>
                    <a:pt x="201" y="1217"/>
                    <a:pt x="201" y="1217"/>
                    <a:pt x="201" y="1217"/>
                  </a:cubicBezTo>
                  <a:cubicBezTo>
                    <a:pt x="204" y="1217"/>
                    <a:pt x="208" y="1218"/>
                    <a:pt x="212" y="1218"/>
                  </a:cubicBezTo>
                  <a:cubicBezTo>
                    <a:pt x="216" y="1219"/>
                    <a:pt x="219" y="1219"/>
                    <a:pt x="223" y="1219"/>
                  </a:cubicBezTo>
                  <a:cubicBezTo>
                    <a:pt x="224" y="1219"/>
                    <a:pt x="225" y="1219"/>
                    <a:pt x="226" y="1219"/>
                  </a:cubicBezTo>
                  <a:cubicBezTo>
                    <a:pt x="226" y="1219"/>
                    <a:pt x="227" y="1219"/>
                    <a:pt x="227" y="1219"/>
                  </a:cubicBezTo>
                  <a:cubicBezTo>
                    <a:pt x="228" y="1219"/>
                    <a:pt x="228" y="1219"/>
                    <a:pt x="228" y="1219"/>
                  </a:cubicBezTo>
                  <a:cubicBezTo>
                    <a:pt x="228" y="1219"/>
                    <a:pt x="228" y="1219"/>
                    <a:pt x="228" y="1219"/>
                  </a:cubicBezTo>
                  <a:cubicBezTo>
                    <a:pt x="228" y="1219"/>
                    <a:pt x="228" y="1219"/>
                    <a:pt x="227" y="1220"/>
                  </a:cubicBezTo>
                  <a:cubicBezTo>
                    <a:pt x="227" y="1220"/>
                    <a:pt x="227" y="1220"/>
                    <a:pt x="227" y="1220"/>
                  </a:cubicBezTo>
                  <a:cubicBezTo>
                    <a:pt x="227" y="1220"/>
                    <a:pt x="227" y="1221"/>
                    <a:pt x="227" y="1221"/>
                  </a:cubicBezTo>
                  <a:cubicBezTo>
                    <a:pt x="226" y="1221"/>
                    <a:pt x="226" y="1222"/>
                    <a:pt x="226" y="1222"/>
                  </a:cubicBezTo>
                  <a:cubicBezTo>
                    <a:pt x="226" y="1223"/>
                    <a:pt x="225" y="1223"/>
                    <a:pt x="225" y="1224"/>
                  </a:cubicBezTo>
                  <a:cubicBezTo>
                    <a:pt x="225" y="1224"/>
                    <a:pt x="224" y="1225"/>
                    <a:pt x="224" y="1225"/>
                  </a:cubicBezTo>
                  <a:cubicBezTo>
                    <a:pt x="224" y="1226"/>
                    <a:pt x="223" y="1226"/>
                    <a:pt x="223" y="1227"/>
                  </a:cubicBezTo>
                  <a:cubicBezTo>
                    <a:pt x="222" y="1228"/>
                    <a:pt x="221" y="1229"/>
                    <a:pt x="221" y="1230"/>
                  </a:cubicBezTo>
                  <a:cubicBezTo>
                    <a:pt x="220" y="1231"/>
                    <a:pt x="219" y="1232"/>
                    <a:pt x="218" y="1233"/>
                  </a:cubicBezTo>
                  <a:cubicBezTo>
                    <a:pt x="217" y="1234"/>
                    <a:pt x="216" y="1234"/>
                    <a:pt x="215" y="1235"/>
                  </a:cubicBezTo>
                  <a:cubicBezTo>
                    <a:pt x="215" y="1236"/>
                    <a:pt x="215" y="1236"/>
                    <a:pt x="215" y="1236"/>
                  </a:cubicBezTo>
                  <a:cubicBezTo>
                    <a:pt x="215" y="1235"/>
                    <a:pt x="216" y="1234"/>
                    <a:pt x="217" y="1233"/>
                  </a:cubicBezTo>
                  <a:cubicBezTo>
                    <a:pt x="199" y="1220"/>
                    <a:pt x="187" y="1245"/>
                    <a:pt x="184" y="1260"/>
                  </a:cubicBezTo>
                  <a:cubicBezTo>
                    <a:pt x="192" y="1255"/>
                    <a:pt x="228" y="1252"/>
                    <a:pt x="219" y="1235"/>
                  </a:cubicBezTo>
                  <a:cubicBezTo>
                    <a:pt x="219" y="1235"/>
                    <a:pt x="219" y="1235"/>
                    <a:pt x="220" y="1234"/>
                  </a:cubicBezTo>
                  <a:cubicBezTo>
                    <a:pt x="220" y="1233"/>
                    <a:pt x="221" y="1232"/>
                    <a:pt x="222" y="1231"/>
                  </a:cubicBezTo>
                  <a:cubicBezTo>
                    <a:pt x="223" y="1230"/>
                    <a:pt x="224" y="1229"/>
                    <a:pt x="225" y="1228"/>
                  </a:cubicBezTo>
                  <a:cubicBezTo>
                    <a:pt x="225" y="1227"/>
                    <a:pt x="226" y="1227"/>
                    <a:pt x="226" y="1226"/>
                  </a:cubicBezTo>
                  <a:cubicBezTo>
                    <a:pt x="226" y="1226"/>
                    <a:pt x="227" y="1225"/>
                    <a:pt x="227" y="1225"/>
                  </a:cubicBezTo>
                  <a:cubicBezTo>
                    <a:pt x="227" y="1224"/>
                    <a:pt x="228" y="1224"/>
                    <a:pt x="228" y="1223"/>
                  </a:cubicBezTo>
                  <a:cubicBezTo>
                    <a:pt x="228" y="1223"/>
                    <a:pt x="228" y="1222"/>
                    <a:pt x="229" y="1222"/>
                  </a:cubicBezTo>
                  <a:cubicBezTo>
                    <a:pt x="229" y="1222"/>
                    <a:pt x="229" y="1221"/>
                    <a:pt x="229" y="1221"/>
                  </a:cubicBezTo>
                  <a:cubicBezTo>
                    <a:pt x="229" y="1221"/>
                    <a:pt x="229" y="1221"/>
                    <a:pt x="229" y="1221"/>
                  </a:cubicBezTo>
                  <a:cubicBezTo>
                    <a:pt x="230" y="1220"/>
                    <a:pt x="230" y="1220"/>
                    <a:pt x="230" y="1219"/>
                  </a:cubicBezTo>
                  <a:cubicBezTo>
                    <a:pt x="230" y="1219"/>
                    <a:pt x="230" y="1218"/>
                    <a:pt x="230" y="1218"/>
                  </a:cubicBezTo>
                  <a:cubicBezTo>
                    <a:pt x="232" y="1218"/>
                    <a:pt x="233" y="1217"/>
                    <a:pt x="235" y="1217"/>
                  </a:cubicBezTo>
                  <a:cubicBezTo>
                    <a:pt x="238" y="1215"/>
                    <a:pt x="242" y="1213"/>
                    <a:pt x="245" y="1211"/>
                  </a:cubicBezTo>
                  <a:cubicBezTo>
                    <a:pt x="248" y="1208"/>
                    <a:pt x="251" y="1205"/>
                    <a:pt x="254" y="1202"/>
                  </a:cubicBezTo>
                  <a:cubicBezTo>
                    <a:pt x="257" y="1200"/>
                    <a:pt x="260" y="1197"/>
                    <a:pt x="263" y="1194"/>
                  </a:cubicBezTo>
                  <a:cubicBezTo>
                    <a:pt x="264" y="1193"/>
                    <a:pt x="266" y="1192"/>
                    <a:pt x="268" y="1191"/>
                  </a:cubicBezTo>
                  <a:cubicBezTo>
                    <a:pt x="268" y="1191"/>
                    <a:pt x="268" y="1191"/>
                    <a:pt x="269" y="1190"/>
                  </a:cubicBezTo>
                  <a:cubicBezTo>
                    <a:pt x="270" y="1190"/>
                    <a:pt x="270" y="1190"/>
                    <a:pt x="270" y="1190"/>
                  </a:cubicBezTo>
                  <a:cubicBezTo>
                    <a:pt x="270" y="1190"/>
                    <a:pt x="270" y="1190"/>
                    <a:pt x="270" y="1190"/>
                  </a:cubicBezTo>
                  <a:cubicBezTo>
                    <a:pt x="270" y="1190"/>
                    <a:pt x="270" y="1190"/>
                    <a:pt x="270" y="1190"/>
                  </a:cubicBezTo>
                  <a:cubicBezTo>
                    <a:pt x="271" y="1189"/>
                    <a:pt x="272" y="1189"/>
                    <a:pt x="273" y="1189"/>
                  </a:cubicBezTo>
                  <a:cubicBezTo>
                    <a:pt x="277" y="1188"/>
                    <a:pt x="281" y="1187"/>
                    <a:pt x="285" y="1187"/>
                  </a:cubicBezTo>
                  <a:cubicBezTo>
                    <a:pt x="289" y="1186"/>
                    <a:pt x="293" y="1186"/>
                    <a:pt x="297" y="1186"/>
                  </a:cubicBezTo>
                  <a:cubicBezTo>
                    <a:pt x="301" y="1186"/>
                    <a:pt x="305" y="1185"/>
                    <a:pt x="308" y="1184"/>
                  </a:cubicBezTo>
                  <a:cubicBezTo>
                    <a:pt x="308" y="1184"/>
                    <a:pt x="307" y="1184"/>
                    <a:pt x="307" y="1185"/>
                  </a:cubicBezTo>
                  <a:cubicBezTo>
                    <a:pt x="306" y="1185"/>
                    <a:pt x="306" y="1186"/>
                    <a:pt x="305" y="1186"/>
                  </a:cubicBezTo>
                  <a:cubicBezTo>
                    <a:pt x="305" y="1186"/>
                    <a:pt x="305" y="1187"/>
                    <a:pt x="304" y="1187"/>
                  </a:cubicBezTo>
                  <a:cubicBezTo>
                    <a:pt x="304" y="1188"/>
                    <a:pt x="304" y="1188"/>
                    <a:pt x="304" y="1188"/>
                  </a:cubicBezTo>
                  <a:cubicBezTo>
                    <a:pt x="301" y="1191"/>
                    <a:pt x="299" y="1195"/>
                    <a:pt x="298" y="1199"/>
                  </a:cubicBezTo>
                  <a:cubicBezTo>
                    <a:pt x="298" y="1200"/>
                    <a:pt x="298" y="1200"/>
                    <a:pt x="297" y="1201"/>
                  </a:cubicBezTo>
                  <a:cubicBezTo>
                    <a:pt x="297" y="1201"/>
                    <a:pt x="297" y="1202"/>
                    <a:pt x="297" y="1203"/>
                  </a:cubicBezTo>
                  <a:cubicBezTo>
                    <a:pt x="297" y="1204"/>
                    <a:pt x="296" y="1205"/>
                    <a:pt x="296" y="1206"/>
                  </a:cubicBezTo>
                  <a:cubicBezTo>
                    <a:pt x="295" y="1208"/>
                    <a:pt x="295" y="1210"/>
                    <a:pt x="294" y="1213"/>
                  </a:cubicBezTo>
                  <a:cubicBezTo>
                    <a:pt x="293" y="1215"/>
                    <a:pt x="293" y="1217"/>
                    <a:pt x="292" y="1219"/>
                  </a:cubicBezTo>
                  <a:cubicBezTo>
                    <a:pt x="292" y="1220"/>
                    <a:pt x="291" y="1221"/>
                    <a:pt x="291" y="1222"/>
                  </a:cubicBezTo>
                  <a:cubicBezTo>
                    <a:pt x="291" y="1222"/>
                    <a:pt x="291" y="1222"/>
                    <a:pt x="291" y="1222"/>
                  </a:cubicBezTo>
                  <a:cubicBezTo>
                    <a:pt x="291" y="1222"/>
                    <a:pt x="291" y="1222"/>
                    <a:pt x="291" y="1222"/>
                  </a:cubicBezTo>
                  <a:cubicBezTo>
                    <a:pt x="290" y="1223"/>
                    <a:pt x="290" y="1224"/>
                    <a:pt x="289" y="1226"/>
                  </a:cubicBezTo>
                  <a:cubicBezTo>
                    <a:pt x="287" y="1229"/>
                    <a:pt x="285" y="1233"/>
                    <a:pt x="282" y="1235"/>
                  </a:cubicBezTo>
                  <a:cubicBezTo>
                    <a:pt x="282" y="1236"/>
                    <a:pt x="282" y="1236"/>
                    <a:pt x="282" y="1236"/>
                  </a:cubicBezTo>
                  <a:cubicBezTo>
                    <a:pt x="281" y="1237"/>
                    <a:pt x="281" y="1237"/>
                    <a:pt x="281" y="1237"/>
                  </a:cubicBezTo>
                  <a:cubicBezTo>
                    <a:pt x="280" y="1238"/>
                    <a:pt x="280" y="1238"/>
                    <a:pt x="279" y="1239"/>
                  </a:cubicBezTo>
                  <a:cubicBezTo>
                    <a:pt x="279" y="1240"/>
                    <a:pt x="279" y="1240"/>
                    <a:pt x="278" y="1241"/>
                  </a:cubicBezTo>
                  <a:cubicBezTo>
                    <a:pt x="278" y="1240"/>
                    <a:pt x="279" y="1240"/>
                    <a:pt x="279" y="1240"/>
                  </a:cubicBezTo>
                  <a:cubicBezTo>
                    <a:pt x="279" y="1240"/>
                    <a:pt x="278" y="1240"/>
                    <a:pt x="277" y="1241"/>
                  </a:cubicBezTo>
                  <a:cubicBezTo>
                    <a:pt x="277" y="1241"/>
                    <a:pt x="277" y="1241"/>
                    <a:pt x="276" y="1242"/>
                  </a:cubicBezTo>
                  <a:cubicBezTo>
                    <a:pt x="276" y="1242"/>
                    <a:pt x="276" y="1242"/>
                    <a:pt x="275" y="1243"/>
                  </a:cubicBezTo>
                  <a:cubicBezTo>
                    <a:pt x="275" y="1243"/>
                    <a:pt x="275" y="1243"/>
                    <a:pt x="275" y="1243"/>
                  </a:cubicBezTo>
                  <a:cubicBezTo>
                    <a:pt x="275" y="1243"/>
                    <a:pt x="275" y="1244"/>
                    <a:pt x="275" y="1244"/>
                  </a:cubicBezTo>
                  <a:cubicBezTo>
                    <a:pt x="274" y="1245"/>
                    <a:pt x="274" y="1245"/>
                    <a:pt x="273" y="1246"/>
                  </a:cubicBezTo>
                  <a:cubicBezTo>
                    <a:pt x="273" y="1247"/>
                    <a:pt x="272" y="1248"/>
                    <a:pt x="272" y="1249"/>
                  </a:cubicBezTo>
                  <a:cubicBezTo>
                    <a:pt x="271" y="1250"/>
                    <a:pt x="271" y="1251"/>
                    <a:pt x="270" y="1252"/>
                  </a:cubicBezTo>
                  <a:cubicBezTo>
                    <a:pt x="270" y="1253"/>
                    <a:pt x="269" y="1254"/>
                    <a:pt x="269" y="1256"/>
                  </a:cubicBezTo>
                  <a:cubicBezTo>
                    <a:pt x="269" y="1256"/>
                    <a:pt x="269" y="1257"/>
                    <a:pt x="268" y="1258"/>
                  </a:cubicBezTo>
                  <a:cubicBezTo>
                    <a:pt x="250" y="1264"/>
                    <a:pt x="262" y="1290"/>
                    <a:pt x="272" y="1299"/>
                  </a:cubicBezTo>
                  <a:cubicBezTo>
                    <a:pt x="270" y="1291"/>
                    <a:pt x="269" y="1287"/>
                    <a:pt x="272" y="1280"/>
                  </a:cubicBezTo>
                  <a:cubicBezTo>
                    <a:pt x="274" y="1275"/>
                    <a:pt x="280" y="1265"/>
                    <a:pt x="271" y="1263"/>
                  </a:cubicBezTo>
                  <a:cubicBezTo>
                    <a:pt x="271" y="1262"/>
                    <a:pt x="271" y="1262"/>
                    <a:pt x="271" y="1262"/>
                  </a:cubicBezTo>
                  <a:cubicBezTo>
                    <a:pt x="271" y="1261"/>
                    <a:pt x="270" y="1259"/>
                    <a:pt x="271" y="1257"/>
                  </a:cubicBezTo>
                  <a:cubicBezTo>
                    <a:pt x="271" y="1257"/>
                    <a:pt x="271" y="1257"/>
                    <a:pt x="271" y="1257"/>
                  </a:cubicBezTo>
                  <a:cubicBezTo>
                    <a:pt x="271" y="1257"/>
                    <a:pt x="271" y="1257"/>
                    <a:pt x="271" y="1256"/>
                  </a:cubicBezTo>
                  <a:cubicBezTo>
                    <a:pt x="271" y="1255"/>
                    <a:pt x="272" y="1254"/>
                    <a:pt x="272" y="1253"/>
                  </a:cubicBezTo>
                  <a:cubicBezTo>
                    <a:pt x="273" y="1252"/>
                    <a:pt x="273" y="1251"/>
                    <a:pt x="273" y="1250"/>
                  </a:cubicBezTo>
                  <a:cubicBezTo>
                    <a:pt x="274" y="1249"/>
                    <a:pt x="274" y="1248"/>
                    <a:pt x="275" y="1247"/>
                  </a:cubicBezTo>
                  <a:cubicBezTo>
                    <a:pt x="275" y="1246"/>
                    <a:pt x="276" y="1246"/>
                    <a:pt x="276" y="1245"/>
                  </a:cubicBezTo>
                  <a:cubicBezTo>
                    <a:pt x="276" y="1245"/>
                    <a:pt x="276" y="1244"/>
                    <a:pt x="277" y="1244"/>
                  </a:cubicBezTo>
                  <a:cubicBezTo>
                    <a:pt x="277" y="1244"/>
                    <a:pt x="277" y="1244"/>
                    <a:pt x="277" y="1244"/>
                  </a:cubicBezTo>
                  <a:cubicBezTo>
                    <a:pt x="277" y="1243"/>
                    <a:pt x="277" y="1243"/>
                    <a:pt x="277" y="1243"/>
                  </a:cubicBezTo>
                  <a:cubicBezTo>
                    <a:pt x="277" y="1243"/>
                    <a:pt x="278" y="1243"/>
                    <a:pt x="278" y="1243"/>
                  </a:cubicBezTo>
                  <a:cubicBezTo>
                    <a:pt x="278" y="1242"/>
                    <a:pt x="279" y="1241"/>
                    <a:pt x="281" y="1240"/>
                  </a:cubicBezTo>
                  <a:cubicBezTo>
                    <a:pt x="281" y="1240"/>
                    <a:pt x="282" y="1239"/>
                    <a:pt x="282" y="1239"/>
                  </a:cubicBezTo>
                  <a:cubicBezTo>
                    <a:pt x="283" y="1238"/>
                    <a:pt x="283" y="1238"/>
                    <a:pt x="283" y="1238"/>
                  </a:cubicBezTo>
                  <a:cubicBezTo>
                    <a:pt x="283" y="1237"/>
                    <a:pt x="284" y="1237"/>
                    <a:pt x="284" y="1237"/>
                  </a:cubicBezTo>
                  <a:cubicBezTo>
                    <a:pt x="286" y="1234"/>
                    <a:pt x="289" y="1231"/>
                    <a:pt x="291" y="1227"/>
                  </a:cubicBezTo>
                  <a:cubicBezTo>
                    <a:pt x="291" y="1227"/>
                    <a:pt x="291" y="1227"/>
                    <a:pt x="291" y="1227"/>
                  </a:cubicBezTo>
                  <a:cubicBezTo>
                    <a:pt x="291" y="1227"/>
                    <a:pt x="291" y="1228"/>
                    <a:pt x="291" y="1228"/>
                  </a:cubicBezTo>
                  <a:cubicBezTo>
                    <a:pt x="291" y="1228"/>
                    <a:pt x="291" y="1228"/>
                    <a:pt x="291" y="1229"/>
                  </a:cubicBezTo>
                  <a:cubicBezTo>
                    <a:pt x="291" y="1229"/>
                    <a:pt x="292" y="1229"/>
                    <a:pt x="292" y="1229"/>
                  </a:cubicBezTo>
                  <a:cubicBezTo>
                    <a:pt x="293" y="1231"/>
                    <a:pt x="294" y="1234"/>
                    <a:pt x="296" y="1236"/>
                  </a:cubicBezTo>
                  <a:cubicBezTo>
                    <a:pt x="298" y="1238"/>
                    <a:pt x="299" y="1239"/>
                    <a:pt x="301" y="1241"/>
                  </a:cubicBezTo>
                  <a:cubicBezTo>
                    <a:pt x="301" y="1241"/>
                    <a:pt x="300" y="1241"/>
                    <a:pt x="300" y="1241"/>
                  </a:cubicBezTo>
                  <a:cubicBezTo>
                    <a:pt x="299" y="1244"/>
                    <a:pt x="299" y="1244"/>
                    <a:pt x="299" y="1244"/>
                  </a:cubicBezTo>
                  <a:cubicBezTo>
                    <a:pt x="293" y="1254"/>
                    <a:pt x="299" y="1266"/>
                    <a:pt x="310" y="1269"/>
                  </a:cubicBezTo>
                  <a:cubicBezTo>
                    <a:pt x="310" y="1259"/>
                    <a:pt x="317" y="1244"/>
                    <a:pt x="303" y="1242"/>
                  </a:cubicBezTo>
                  <a:cubicBezTo>
                    <a:pt x="303" y="1242"/>
                    <a:pt x="303" y="1241"/>
                    <a:pt x="303" y="1241"/>
                  </a:cubicBezTo>
                  <a:cubicBezTo>
                    <a:pt x="301" y="1239"/>
                    <a:pt x="299" y="1237"/>
                    <a:pt x="298" y="1234"/>
                  </a:cubicBezTo>
                  <a:cubicBezTo>
                    <a:pt x="296" y="1232"/>
                    <a:pt x="294" y="1230"/>
                    <a:pt x="293" y="1228"/>
                  </a:cubicBezTo>
                  <a:cubicBezTo>
                    <a:pt x="293" y="1228"/>
                    <a:pt x="293" y="1228"/>
                    <a:pt x="293" y="1228"/>
                  </a:cubicBezTo>
                  <a:cubicBezTo>
                    <a:pt x="293" y="1228"/>
                    <a:pt x="293" y="1227"/>
                    <a:pt x="293" y="1227"/>
                  </a:cubicBezTo>
                  <a:cubicBezTo>
                    <a:pt x="293" y="1227"/>
                    <a:pt x="292" y="1227"/>
                    <a:pt x="292" y="1226"/>
                  </a:cubicBezTo>
                  <a:cubicBezTo>
                    <a:pt x="292" y="1226"/>
                    <a:pt x="292" y="1226"/>
                    <a:pt x="292" y="1226"/>
                  </a:cubicBezTo>
                  <a:cubicBezTo>
                    <a:pt x="292" y="1226"/>
                    <a:pt x="292" y="1225"/>
                    <a:pt x="292" y="1225"/>
                  </a:cubicBezTo>
                  <a:cubicBezTo>
                    <a:pt x="293" y="1224"/>
                    <a:pt x="293" y="1222"/>
                    <a:pt x="294" y="1220"/>
                  </a:cubicBezTo>
                  <a:cubicBezTo>
                    <a:pt x="295" y="1218"/>
                    <a:pt x="295" y="1216"/>
                    <a:pt x="296" y="1213"/>
                  </a:cubicBezTo>
                  <a:cubicBezTo>
                    <a:pt x="297" y="1211"/>
                    <a:pt x="297" y="1209"/>
                    <a:pt x="298" y="1206"/>
                  </a:cubicBezTo>
                  <a:cubicBezTo>
                    <a:pt x="298" y="1205"/>
                    <a:pt x="299" y="1204"/>
                    <a:pt x="299" y="1203"/>
                  </a:cubicBezTo>
                  <a:cubicBezTo>
                    <a:pt x="299" y="1203"/>
                    <a:pt x="299" y="1202"/>
                    <a:pt x="299" y="1202"/>
                  </a:cubicBezTo>
                  <a:cubicBezTo>
                    <a:pt x="300" y="1201"/>
                    <a:pt x="300" y="1201"/>
                    <a:pt x="300" y="1200"/>
                  </a:cubicBezTo>
                  <a:cubicBezTo>
                    <a:pt x="301" y="1196"/>
                    <a:pt x="303" y="1192"/>
                    <a:pt x="305" y="1189"/>
                  </a:cubicBezTo>
                  <a:cubicBezTo>
                    <a:pt x="305" y="1189"/>
                    <a:pt x="306" y="1189"/>
                    <a:pt x="306" y="1188"/>
                  </a:cubicBezTo>
                  <a:cubicBezTo>
                    <a:pt x="306" y="1188"/>
                    <a:pt x="307" y="1188"/>
                    <a:pt x="307" y="1188"/>
                  </a:cubicBezTo>
                  <a:cubicBezTo>
                    <a:pt x="307" y="1187"/>
                    <a:pt x="308" y="1186"/>
                    <a:pt x="308" y="1186"/>
                  </a:cubicBezTo>
                  <a:cubicBezTo>
                    <a:pt x="309" y="1185"/>
                    <a:pt x="310" y="1184"/>
                    <a:pt x="311" y="1183"/>
                  </a:cubicBezTo>
                  <a:cubicBezTo>
                    <a:pt x="311" y="1183"/>
                    <a:pt x="312" y="1182"/>
                    <a:pt x="312" y="1182"/>
                  </a:cubicBezTo>
                  <a:cubicBezTo>
                    <a:pt x="312" y="1182"/>
                    <a:pt x="312" y="1182"/>
                    <a:pt x="312" y="1182"/>
                  </a:cubicBezTo>
                  <a:cubicBezTo>
                    <a:pt x="313" y="1182"/>
                    <a:pt x="313" y="1182"/>
                    <a:pt x="313" y="1182"/>
                  </a:cubicBezTo>
                  <a:cubicBezTo>
                    <a:pt x="313" y="1181"/>
                    <a:pt x="313" y="1181"/>
                    <a:pt x="313" y="1181"/>
                  </a:cubicBezTo>
                  <a:cubicBezTo>
                    <a:pt x="313" y="1181"/>
                    <a:pt x="313" y="1181"/>
                    <a:pt x="313" y="1181"/>
                  </a:cubicBezTo>
                  <a:cubicBezTo>
                    <a:pt x="314" y="1181"/>
                    <a:pt x="314" y="1181"/>
                    <a:pt x="314" y="1181"/>
                  </a:cubicBezTo>
                  <a:cubicBezTo>
                    <a:pt x="315" y="1180"/>
                    <a:pt x="316" y="1180"/>
                    <a:pt x="317" y="1179"/>
                  </a:cubicBezTo>
                  <a:cubicBezTo>
                    <a:pt x="318" y="1179"/>
                    <a:pt x="319" y="1178"/>
                    <a:pt x="319" y="1178"/>
                  </a:cubicBezTo>
                  <a:cubicBezTo>
                    <a:pt x="321" y="1176"/>
                    <a:pt x="324" y="1175"/>
                    <a:pt x="326" y="1174"/>
                  </a:cubicBezTo>
                  <a:cubicBezTo>
                    <a:pt x="339" y="1167"/>
                    <a:pt x="352" y="1158"/>
                    <a:pt x="358" y="1150"/>
                  </a:cubicBezTo>
                  <a:cubicBezTo>
                    <a:pt x="366" y="1140"/>
                    <a:pt x="370" y="1140"/>
                    <a:pt x="387" y="1131"/>
                  </a:cubicBezTo>
                  <a:cubicBezTo>
                    <a:pt x="401" y="1123"/>
                    <a:pt x="406" y="1124"/>
                    <a:pt x="416" y="1111"/>
                  </a:cubicBezTo>
                  <a:cubicBezTo>
                    <a:pt x="436" y="1123"/>
                    <a:pt x="479" y="1130"/>
                    <a:pt x="502" y="1135"/>
                  </a:cubicBezTo>
                  <a:cubicBezTo>
                    <a:pt x="510" y="1136"/>
                    <a:pt x="519" y="1136"/>
                    <a:pt x="529" y="1136"/>
                  </a:cubicBezTo>
                  <a:cubicBezTo>
                    <a:pt x="527" y="1138"/>
                    <a:pt x="525" y="1140"/>
                    <a:pt x="522" y="1142"/>
                  </a:cubicBezTo>
                  <a:cubicBezTo>
                    <a:pt x="522" y="1142"/>
                    <a:pt x="522" y="1142"/>
                    <a:pt x="522" y="1142"/>
                  </a:cubicBezTo>
                  <a:cubicBezTo>
                    <a:pt x="521" y="1142"/>
                    <a:pt x="520" y="1142"/>
                    <a:pt x="519" y="1142"/>
                  </a:cubicBezTo>
                  <a:cubicBezTo>
                    <a:pt x="519" y="1142"/>
                    <a:pt x="518" y="1142"/>
                    <a:pt x="517" y="1142"/>
                  </a:cubicBezTo>
                  <a:cubicBezTo>
                    <a:pt x="517" y="1142"/>
                    <a:pt x="516" y="1142"/>
                    <a:pt x="515" y="1143"/>
                  </a:cubicBezTo>
                  <a:cubicBezTo>
                    <a:pt x="514" y="1143"/>
                    <a:pt x="512" y="1143"/>
                    <a:pt x="511" y="1143"/>
                  </a:cubicBezTo>
                  <a:cubicBezTo>
                    <a:pt x="509" y="1144"/>
                    <a:pt x="507" y="1144"/>
                    <a:pt x="505" y="1144"/>
                  </a:cubicBezTo>
                  <a:cubicBezTo>
                    <a:pt x="502" y="1145"/>
                    <a:pt x="498" y="1145"/>
                    <a:pt x="494" y="1146"/>
                  </a:cubicBezTo>
                  <a:cubicBezTo>
                    <a:pt x="490" y="1146"/>
                    <a:pt x="486" y="1146"/>
                    <a:pt x="482" y="1147"/>
                  </a:cubicBezTo>
                  <a:cubicBezTo>
                    <a:pt x="481" y="1147"/>
                    <a:pt x="479" y="1147"/>
                    <a:pt x="477" y="1147"/>
                  </a:cubicBezTo>
                  <a:cubicBezTo>
                    <a:pt x="475" y="1147"/>
                    <a:pt x="474" y="1147"/>
                    <a:pt x="472" y="1147"/>
                  </a:cubicBezTo>
                  <a:cubicBezTo>
                    <a:pt x="472" y="1147"/>
                    <a:pt x="472" y="1147"/>
                    <a:pt x="471" y="1147"/>
                  </a:cubicBezTo>
                  <a:cubicBezTo>
                    <a:pt x="471" y="1147"/>
                    <a:pt x="471" y="1147"/>
                    <a:pt x="471" y="1147"/>
                  </a:cubicBezTo>
                  <a:cubicBezTo>
                    <a:pt x="471" y="1147"/>
                    <a:pt x="470" y="1147"/>
                    <a:pt x="470" y="1146"/>
                  </a:cubicBezTo>
                  <a:cubicBezTo>
                    <a:pt x="469" y="1146"/>
                    <a:pt x="469" y="1146"/>
                    <a:pt x="469" y="1146"/>
                  </a:cubicBezTo>
                  <a:cubicBezTo>
                    <a:pt x="469" y="1146"/>
                    <a:pt x="469" y="1146"/>
                    <a:pt x="468" y="1146"/>
                  </a:cubicBezTo>
                  <a:cubicBezTo>
                    <a:pt x="468" y="1146"/>
                    <a:pt x="468" y="1146"/>
                    <a:pt x="468" y="1146"/>
                  </a:cubicBezTo>
                  <a:cubicBezTo>
                    <a:pt x="467" y="1146"/>
                    <a:pt x="467" y="1146"/>
                    <a:pt x="466" y="1146"/>
                  </a:cubicBezTo>
                  <a:cubicBezTo>
                    <a:pt x="465" y="1145"/>
                    <a:pt x="464" y="1145"/>
                    <a:pt x="463" y="1145"/>
                  </a:cubicBezTo>
                  <a:cubicBezTo>
                    <a:pt x="463" y="1145"/>
                    <a:pt x="462" y="1145"/>
                    <a:pt x="461" y="1145"/>
                  </a:cubicBezTo>
                  <a:cubicBezTo>
                    <a:pt x="460" y="1145"/>
                    <a:pt x="459" y="1145"/>
                    <a:pt x="458" y="1145"/>
                  </a:cubicBezTo>
                  <a:cubicBezTo>
                    <a:pt x="458" y="1145"/>
                    <a:pt x="458" y="1145"/>
                    <a:pt x="458" y="1145"/>
                  </a:cubicBezTo>
                  <a:cubicBezTo>
                    <a:pt x="458" y="1145"/>
                    <a:pt x="458" y="1145"/>
                    <a:pt x="458" y="1145"/>
                  </a:cubicBezTo>
                  <a:cubicBezTo>
                    <a:pt x="446" y="1141"/>
                    <a:pt x="437" y="1146"/>
                    <a:pt x="427" y="1153"/>
                  </a:cubicBezTo>
                  <a:cubicBezTo>
                    <a:pt x="437" y="1159"/>
                    <a:pt x="447" y="1155"/>
                    <a:pt x="456" y="1148"/>
                  </a:cubicBezTo>
                  <a:cubicBezTo>
                    <a:pt x="457" y="1148"/>
                    <a:pt x="457" y="1148"/>
                    <a:pt x="458" y="1148"/>
                  </a:cubicBezTo>
                  <a:cubicBezTo>
                    <a:pt x="459" y="1148"/>
                    <a:pt x="460" y="1148"/>
                    <a:pt x="461" y="1148"/>
                  </a:cubicBezTo>
                  <a:cubicBezTo>
                    <a:pt x="462" y="1148"/>
                    <a:pt x="462" y="1148"/>
                    <a:pt x="463" y="1148"/>
                  </a:cubicBezTo>
                  <a:cubicBezTo>
                    <a:pt x="464" y="1148"/>
                    <a:pt x="465" y="1148"/>
                    <a:pt x="466" y="1148"/>
                  </a:cubicBezTo>
                  <a:cubicBezTo>
                    <a:pt x="466" y="1148"/>
                    <a:pt x="466" y="1148"/>
                    <a:pt x="466" y="1148"/>
                  </a:cubicBezTo>
                  <a:cubicBezTo>
                    <a:pt x="466" y="1148"/>
                    <a:pt x="466" y="1148"/>
                    <a:pt x="465" y="1148"/>
                  </a:cubicBezTo>
                  <a:cubicBezTo>
                    <a:pt x="464" y="1148"/>
                    <a:pt x="463" y="1149"/>
                    <a:pt x="463" y="1149"/>
                  </a:cubicBezTo>
                  <a:cubicBezTo>
                    <a:pt x="463" y="1149"/>
                    <a:pt x="464" y="1149"/>
                    <a:pt x="465" y="1149"/>
                  </a:cubicBezTo>
                  <a:cubicBezTo>
                    <a:pt x="466" y="1149"/>
                    <a:pt x="467" y="1149"/>
                    <a:pt x="468" y="1149"/>
                  </a:cubicBezTo>
                  <a:cubicBezTo>
                    <a:pt x="469" y="1149"/>
                    <a:pt x="470" y="1150"/>
                    <a:pt x="470" y="1150"/>
                  </a:cubicBezTo>
                  <a:cubicBezTo>
                    <a:pt x="471" y="1150"/>
                    <a:pt x="471" y="1150"/>
                    <a:pt x="471" y="1150"/>
                  </a:cubicBezTo>
                  <a:cubicBezTo>
                    <a:pt x="472" y="1150"/>
                    <a:pt x="472" y="1150"/>
                    <a:pt x="472" y="1150"/>
                  </a:cubicBezTo>
                  <a:cubicBezTo>
                    <a:pt x="474" y="1150"/>
                    <a:pt x="476" y="1149"/>
                    <a:pt x="477" y="1149"/>
                  </a:cubicBezTo>
                  <a:cubicBezTo>
                    <a:pt x="479" y="1149"/>
                    <a:pt x="481" y="1149"/>
                    <a:pt x="483" y="1149"/>
                  </a:cubicBezTo>
                  <a:cubicBezTo>
                    <a:pt x="486" y="1149"/>
                    <a:pt x="490" y="1148"/>
                    <a:pt x="494" y="1148"/>
                  </a:cubicBezTo>
                  <a:cubicBezTo>
                    <a:pt x="498" y="1148"/>
                    <a:pt x="502" y="1147"/>
                    <a:pt x="506" y="1147"/>
                  </a:cubicBezTo>
                  <a:cubicBezTo>
                    <a:pt x="507" y="1146"/>
                    <a:pt x="509" y="1146"/>
                    <a:pt x="511" y="1146"/>
                  </a:cubicBezTo>
                  <a:cubicBezTo>
                    <a:pt x="513" y="1145"/>
                    <a:pt x="514" y="1145"/>
                    <a:pt x="516" y="1145"/>
                  </a:cubicBezTo>
                  <a:cubicBezTo>
                    <a:pt x="516" y="1145"/>
                    <a:pt x="517" y="1145"/>
                    <a:pt x="518" y="1145"/>
                  </a:cubicBezTo>
                  <a:cubicBezTo>
                    <a:pt x="518" y="1144"/>
                    <a:pt x="519" y="1144"/>
                    <a:pt x="520" y="1144"/>
                  </a:cubicBezTo>
                  <a:cubicBezTo>
                    <a:pt x="520" y="1144"/>
                    <a:pt x="521" y="1144"/>
                    <a:pt x="521" y="1143"/>
                  </a:cubicBezTo>
                  <a:cubicBezTo>
                    <a:pt x="514" y="1151"/>
                    <a:pt x="506" y="1159"/>
                    <a:pt x="499" y="1168"/>
                  </a:cubicBezTo>
                  <a:cubicBezTo>
                    <a:pt x="498" y="1170"/>
                    <a:pt x="496" y="1172"/>
                    <a:pt x="495" y="1175"/>
                  </a:cubicBezTo>
                  <a:cubicBezTo>
                    <a:pt x="493" y="1177"/>
                    <a:pt x="491" y="1179"/>
                    <a:pt x="490" y="1181"/>
                  </a:cubicBezTo>
                  <a:cubicBezTo>
                    <a:pt x="487" y="1185"/>
                    <a:pt x="484" y="1190"/>
                    <a:pt x="481" y="1194"/>
                  </a:cubicBezTo>
                  <a:cubicBezTo>
                    <a:pt x="477" y="1202"/>
                    <a:pt x="472" y="1209"/>
                    <a:pt x="467" y="1216"/>
                  </a:cubicBezTo>
                  <a:cubicBezTo>
                    <a:pt x="467" y="1216"/>
                    <a:pt x="466" y="1216"/>
                    <a:pt x="465" y="1217"/>
                  </a:cubicBezTo>
                  <a:cubicBezTo>
                    <a:pt x="465" y="1217"/>
                    <a:pt x="465" y="1217"/>
                    <a:pt x="464" y="1217"/>
                  </a:cubicBezTo>
                  <a:cubicBezTo>
                    <a:pt x="464" y="1217"/>
                    <a:pt x="464" y="1217"/>
                    <a:pt x="463" y="1217"/>
                  </a:cubicBezTo>
                  <a:cubicBezTo>
                    <a:pt x="463" y="1218"/>
                    <a:pt x="462" y="1218"/>
                    <a:pt x="462" y="1218"/>
                  </a:cubicBezTo>
                  <a:cubicBezTo>
                    <a:pt x="461" y="1218"/>
                    <a:pt x="461" y="1218"/>
                    <a:pt x="461" y="1218"/>
                  </a:cubicBezTo>
                  <a:cubicBezTo>
                    <a:pt x="461" y="1218"/>
                    <a:pt x="461" y="1219"/>
                    <a:pt x="460" y="1219"/>
                  </a:cubicBezTo>
                  <a:cubicBezTo>
                    <a:pt x="460" y="1219"/>
                    <a:pt x="459" y="1219"/>
                    <a:pt x="459" y="1219"/>
                  </a:cubicBezTo>
                  <a:cubicBezTo>
                    <a:pt x="458" y="1220"/>
                    <a:pt x="458" y="1220"/>
                    <a:pt x="457" y="1220"/>
                  </a:cubicBezTo>
                  <a:cubicBezTo>
                    <a:pt x="457" y="1220"/>
                    <a:pt x="457" y="1220"/>
                    <a:pt x="456" y="1220"/>
                  </a:cubicBezTo>
                  <a:cubicBezTo>
                    <a:pt x="456" y="1221"/>
                    <a:pt x="456" y="1221"/>
                    <a:pt x="455" y="1221"/>
                  </a:cubicBezTo>
                  <a:cubicBezTo>
                    <a:pt x="455" y="1221"/>
                    <a:pt x="454" y="1221"/>
                    <a:pt x="453" y="1222"/>
                  </a:cubicBezTo>
                  <a:cubicBezTo>
                    <a:pt x="452" y="1222"/>
                    <a:pt x="451" y="1222"/>
                    <a:pt x="449" y="1223"/>
                  </a:cubicBezTo>
                  <a:cubicBezTo>
                    <a:pt x="448" y="1223"/>
                    <a:pt x="447" y="1223"/>
                    <a:pt x="445" y="1223"/>
                  </a:cubicBezTo>
                  <a:cubicBezTo>
                    <a:pt x="444" y="1224"/>
                    <a:pt x="442" y="1224"/>
                    <a:pt x="441" y="1224"/>
                  </a:cubicBezTo>
                  <a:cubicBezTo>
                    <a:pt x="440" y="1224"/>
                    <a:pt x="439" y="1224"/>
                    <a:pt x="437" y="1224"/>
                  </a:cubicBezTo>
                  <a:cubicBezTo>
                    <a:pt x="435" y="1218"/>
                    <a:pt x="429" y="1211"/>
                    <a:pt x="423" y="1210"/>
                  </a:cubicBezTo>
                  <a:cubicBezTo>
                    <a:pt x="415" y="1209"/>
                    <a:pt x="410" y="1217"/>
                    <a:pt x="404" y="1222"/>
                  </a:cubicBezTo>
                  <a:cubicBezTo>
                    <a:pt x="415" y="1228"/>
                    <a:pt x="430" y="1245"/>
                    <a:pt x="438" y="1226"/>
                  </a:cubicBezTo>
                  <a:cubicBezTo>
                    <a:pt x="438" y="1226"/>
                    <a:pt x="438" y="1226"/>
                    <a:pt x="438" y="1226"/>
                  </a:cubicBezTo>
                  <a:cubicBezTo>
                    <a:pt x="439" y="1227"/>
                    <a:pt x="439" y="1227"/>
                    <a:pt x="439" y="1228"/>
                  </a:cubicBezTo>
                  <a:cubicBezTo>
                    <a:pt x="439" y="1226"/>
                    <a:pt x="439" y="1226"/>
                    <a:pt x="439" y="1226"/>
                  </a:cubicBezTo>
                  <a:cubicBezTo>
                    <a:pt x="439" y="1226"/>
                    <a:pt x="440" y="1226"/>
                    <a:pt x="441" y="1226"/>
                  </a:cubicBezTo>
                  <a:cubicBezTo>
                    <a:pt x="442" y="1226"/>
                    <a:pt x="444" y="1226"/>
                    <a:pt x="445" y="1226"/>
                  </a:cubicBezTo>
                  <a:cubicBezTo>
                    <a:pt x="447" y="1226"/>
                    <a:pt x="448" y="1225"/>
                    <a:pt x="450" y="1225"/>
                  </a:cubicBezTo>
                  <a:cubicBezTo>
                    <a:pt x="451" y="1225"/>
                    <a:pt x="453" y="1224"/>
                    <a:pt x="454" y="1224"/>
                  </a:cubicBezTo>
                  <a:cubicBezTo>
                    <a:pt x="455" y="1224"/>
                    <a:pt x="456" y="1223"/>
                    <a:pt x="456" y="1223"/>
                  </a:cubicBezTo>
                  <a:cubicBezTo>
                    <a:pt x="457" y="1223"/>
                    <a:pt x="457" y="1223"/>
                    <a:pt x="457" y="1223"/>
                  </a:cubicBezTo>
                  <a:cubicBezTo>
                    <a:pt x="457" y="1223"/>
                    <a:pt x="458" y="1222"/>
                    <a:pt x="458" y="1222"/>
                  </a:cubicBezTo>
                  <a:cubicBezTo>
                    <a:pt x="459" y="1222"/>
                    <a:pt x="459" y="1222"/>
                    <a:pt x="460" y="1222"/>
                  </a:cubicBezTo>
                  <a:cubicBezTo>
                    <a:pt x="460" y="1221"/>
                    <a:pt x="461" y="1221"/>
                    <a:pt x="461" y="1221"/>
                  </a:cubicBezTo>
                  <a:cubicBezTo>
                    <a:pt x="462" y="1221"/>
                    <a:pt x="462" y="1221"/>
                    <a:pt x="462" y="1220"/>
                  </a:cubicBezTo>
                  <a:cubicBezTo>
                    <a:pt x="462" y="1220"/>
                    <a:pt x="463" y="1220"/>
                    <a:pt x="463" y="1220"/>
                  </a:cubicBezTo>
                  <a:cubicBezTo>
                    <a:pt x="463" y="1220"/>
                    <a:pt x="464" y="1219"/>
                    <a:pt x="464" y="1219"/>
                  </a:cubicBezTo>
                  <a:cubicBezTo>
                    <a:pt x="464" y="1219"/>
                    <a:pt x="465" y="1218"/>
                    <a:pt x="465" y="1218"/>
                  </a:cubicBezTo>
                  <a:cubicBezTo>
                    <a:pt x="465" y="1218"/>
                    <a:pt x="466" y="1218"/>
                    <a:pt x="466" y="1217"/>
                  </a:cubicBezTo>
                  <a:cubicBezTo>
                    <a:pt x="466" y="1217"/>
                    <a:pt x="466" y="1217"/>
                    <a:pt x="467" y="1216"/>
                  </a:cubicBezTo>
                  <a:cubicBezTo>
                    <a:pt x="465" y="1218"/>
                    <a:pt x="464" y="1220"/>
                    <a:pt x="463" y="1221"/>
                  </a:cubicBezTo>
                  <a:cubicBezTo>
                    <a:pt x="462" y="1222"/>
                    <a:pt x="461" y="1224"/>
                    <a:pt x="461" y="1225"/>
                  </a:cubicBezTo>
                  <a:cubicBezTo>
                    <a:pt x="460" y="1226"/>
                    <a:pt x="459" y="1227"/>
                    <a:pt x="458" y="1228"/>
                  </a:cubicBezTo>
                  <a:cubicBezTo>
                    <a:pt x="457" y="1229"/>
                    <a:pt x="456" y="1230"/>
                    <a:pt x="456" y="1231"/>
                  </a:cubicBezTo>
                  <a:cubicBezTo>
                    <a:pt x="453" y="1234"/>
                    <a:pt x="453" y="1234"/>
                    <a:pt x="453" y="1234"/>
                  </a:cubicBezTo>
                  <a:cubicBezTo>
                    <a:pt x="449" y="1238"/>
                    <a:pt x="446" y="1242"/>
                    <a:pt x="442" y="1246"/>
                  </a:cubicBezTo>
                  <a:cubicBezTo>
                    <a:pt x="434" y="1253"/>
                    <a:pt x="427" y="1261"/>
                    <a:pt x="419" y="1268"/>
                  </a:cubicBezTo>
                  <a:cubicBezTo>
                    <a:pt x="412" y="1275"/>
                    <a:pt x="405" y="1282"/>
                    <a:pt x="398" y="1288"/>
                  </a:cubicBezTo>
                  <a:cubicBezTo>
                    <a:pt x="391" y="1295"/>
                    <a:pt x="385" y="1301"/>
                    <a:pt x="380" y="1308"/>
                  </a:cubicBezTo>
                  <a:cubicBezTo>
                    <a:pt x="377" y="1311"/>
                    <a:pt x="375" y="1314"/>
                    <a:pt x="373" y="1317"/>
                  </a:cubicBezTo>
                  <a:cubicBezTo>
                    <a:pt x="372" y="1319"/>
                    <a:pt x="371" y="1320"/>
                    <a:pt x="370" y="1322"/>
                  </a:cubicBezTo>
                  <a:cubicBezTo>
                    <a:pt x="369" y="1323"/>
                    <a:pt x="368" y="1325"/>
                    <a:pt x="367" y="1326"/>
                  </a:cubicBezTo>
                  <a:cubicBezTo>
                    <a:pt x="364" y="1332"/>
                    <a:pt x="361" y="1337"/>
                    <a:pt x="359" y="1342"/>
                  </a:cubicBezTo>
                  <a:cubicBezTo>
                    <a:pt x="358" y="1344"/>
                    <a:pt x="358" y="1346"/>
                    <a:pt x="357" y="1348"/>
                  </a:cubicBezTo>
                  <a:cubicBezTo>
                    <a:pt x="356" y="1349"/>
                    <a:pt x="356" y="1351"/>
                    <a:pt x="355" y="1352"/>
                  </a:cubicBezTo>
                  <a:cubicBezTo>
                    <a:pt x="355" y="1355"/>
                    <a:pt x="354" y="1356"/>
                    <a:pt x="354" y="1356"/>
                  </a:cubicBezTo>
                  <a:cubicBezTo>
                    <a:pt x="354" y="1356"/>
                    <a:pt x="355" y="1355"/>
                    <a:pt x="356" y="1352"/>
                  </a:cubicBezTo>
                  <a:cubicBezTo>
                    <a:pt x="356" y="1351"/>
                    <a:pt x="357" y="1350"/>
                    <a:pt x="358" y="1348"/>
                  </a:cubicBezTo>
                  <a:cubicBezTo>
                    <a:pt x="359" y="1346"/>
                    <a:pt x="360" y="1344"/>
                    <a:pt x="361" y="1342"/>
                  </a:cubicBezTo>
                  <a:cubicBezTo>
                    <a:pt x="363" y="1338"/>
                    <a:pt x="366" y="1333"/>
                    <a:pt x="370" y="1328"/>
                  </a:cubicBezTo>
                  <a:cubicBezTo>
                    <a:pt x="371" y="1327"/>
                    <a:pt x="372" y="1325"/>
                    <a:pt x="373" y="1324"/>
                  </a:cubicBezTo>
                  <a:cubicBezTo>
                    <a:pt x="374" y="1322"/>
                    <a:pt x="375" y="1321"/>
                    <a:pt x="376" y="1319"/>
                  </a:cubicBezTo>
                  <a:cubicBezTo>
                    <a:pt x="376" y="1319"/>
                    <a:pt x="377" y="1318"/>
                    <a:pt x="378" y="1317"/>
                  </a:cubicBezTo>
                  <a:cubicBezTo>
                    <a:pt x="378" y="1317"/>
                    <a:pt x="379" y="1316"/>
                    <a:pt x="379" y="1315"/>
                  </a:cubicBezTo>
                  <a:cubicBezTo>
                    <a:pt x="381" y="1313"/>
                    <a:pt x="382" y="1312"/>
                    <a:pt x="383" y="1310"/>
                  </a:cubicBezTo>
                  <a:cubicBezTo>
                    <a:pt x="383" y="1310"/>
                    <a:pt x="383" y="1310"/>
                    <a:pt x="383" y="1310"/>
                  </a:cubicBezTo>
                  <a:cubicBezTo>
                    <a:pt x="383" y="1310"/>
                    <a:pt x="383" y="1310"/>
                    <a:pt x="383" y="1311"/>
                  </a:cubicBezTo>
                  <a:cubicBezTo>
                    <a:pt x="383" y="1312"/>
                    <a:pt x="383" y="1313"/>
                    <a:pt x="382" y="1314"/>
                  </a:cubicBezTo>
                  <a:cubicBezTo>
                    <a:pt x="382" y="1315"/>
                    <a:pt x="382" y="1316"/>
                    <a:pt x="382" y="1318"/>
                  </a:cubicBezTo>
                  <a:cubicBezTo>
                    <a:pt x="382" y="1319"/>
                    <a:pt x="381" y="1320"/>
                    <a:pt x="381" y="1321"/>
                  </a:cubicBezTo>
                  <a:cubicBezTo>
                    <a:pt x="381" y="1322"/>
                    <a:pt x="381" y="1322"/>
                    <a:pt x="381" y="1322"/>
                  </a:cubicBezTo>
                  <a:cubicBezTo>
                    <a:pt x="381" y="1322"/>
                    <a:pt x="381" y="1322"/>
                    <a:pt x="381" y="1322"/>
                  </a:cubicBezTo>
                  <a:cubicBezTo>
                    <a:pt x="372" y="1338"/>
                    <a:pt x="378" y="1352"/>
                    <a:pt x="385" y="1367"/>
                  </a:cubicBezTo>
                  <a:cubicBezTo>
                    <a:pt x="396" y="1354"/>
                    <a:pt x="392" y="1339"/>
                    <a:pt x="384" y="1325"/>
                  </a:cubicBezTo>
                  <a:cubicBezTo>
                    <a:pt x="384" y="1324"/>
                    <a:pt x="384" y="1323"/>
                    <a:pt x="384" y="1322"/>
                  </a:cubicBezTo>
                  <a:cubicBezTo>
                    <a:pt x="385" y="1321"/>
                    <a:pt x="385" y="1319"/>
                    <a:pt x="385" y="1318"/>
                  </a:cubicBezTo>
                  <a:cubicBezTo>
                    <a:pt x="385" y="1317"/>
                    <a:pt x="385" y="1316"/>
                    <a:pt x="386" y="1315"/>
                  </a:cubicBezTo>
                  <a:cubicBezTo>
                    <a:pt x="386" y="1313"/>
                    <a:pt x="386" y="1312"/>
                    <a:pt x="386" y="1311"/>
                  </a:cubicBezTo>
                  <a:cubicBezTo>
                    <a:pt x="387" y="1310"/>
                    <a:pt x="387" y="1309"/>
                    <a:pt x="387" y="1309"/>
                  </a:cubicBezTo>
                  <a:cubicBezTo>
                    <a:pt x="387" y="1308"/>
                    <a:pt x="387" y="1308"/>
                    <a:pt x="387" y="1308"/>
                  </a:cubicBezTo>
                  <a:cubicBezTo>
                    <a:pt x="387" y="1308"/>
                    <a:pt x="387" y="1307"/>
                    <a:pt x="387" y="1307"/>
                  </a:cubicBezTo>
                  <a:cubicBezTo>
                    <a:pt x="387" y="1307"/>
                    <a:pt x="387" y="1306"/>
                    <a:pt x="387" y="1306"/>
                  </a:cubicBezTo>
                  <a:cubicBezTo>
                    <a:pt x="387" y="1306"/>
                    <a:pt x="387" y="1306"/>
                    <a:pt x="387" y="1305"/>
                  </a:cubicBezTo>
                  <a:cubicBezTo>
                    <a:pt x="392" y="1301"/>
                    <a:pt x="396" y="1296"/>
                    <a:pt x="401" y="1291"/>
                  </a:cubicBezTo>
                  <a:cubicBezTo>
                    <a:pt x="408" y="1284"/>
                    <a:pt x="415" y="1278"/>
                    <a:pt x="422" y="1271"/>
                  </a:cubicBezTo>
                  <a:cubicBezTo>
                    <a:pt x="430" y="1264"/>
                    <a:pt x="437" y="1256"/>
                    <a:pt x="445" y="1249"/>
                  </a:cubicBezTo>
                  <a:cubicBezTo>
                    <a:pt x="449" y="1245"/>
                    <a:pt x="452" y="1241"/>
                    <a:pt x="456" y="1237"/>
                  </a:cubicBezTo>
                  <a:cubicBezTo>
                    <a:pt x="459" y="1233"/>
                    <a:pt x="459" y="1233"/>
                    <a:pt x="459" y="1233"/>
                  </a:cubicBezTo>
                  <a:cubicBezTo>
                    <a:pt x="459" y="1232"/>
                    <a:pt x="460" y="1231"/>
                    <a:pt x="461" y="1230"/>
                  </a:cubicBezTo>
                  <a:cubicBezTo>
                    <a:pt x="462" y="1229"/>
                    <a:pt x="463" y="1228"/>
                    <a:pt x="464" y="1227"/>
                  </a:cubicBezTo>
                  <a:cubicBezTo>
                    <a:pt x="465" y="1226"/>
                    <a:pt x="465" y="1225"/>
                    <a:pt x="466" y="1224"/>
                  </a:cubicBezTo>
                  <a:cubicBezTo>
                    <a:pt x="473" y="1215"/>
                    <a:pt x="479" y="1206"/>
                    <a:pt x="484" y="1197"/>
                  </a:cubicBezTo>
                  <a:cubicBezTo>
                    <a:pt x="486" y="1194"/>
                    <a:pt x="488" y="1191"/>
                    <a:pt x="489" y="1189"/>
                  </a:cubicBezTo>
                  <a:cubicBezTo>
                    <a:pt x="489" y="1189"/>
                    <a:pt x="489" y="1189"/>
                    <a:pt x="489" y="1190"/>
                  </a:cubicBezTo>
                  <a:cubicBezTo>
                    <a:pt x="489" y="1190"/>
                    <a:pt x="489" y="1191"/>
                    <a:pt x="489" y="1192"/>
                  </a:cubicBezTo>
                  <a:cubicBezTo>
                    <a:pt x="489" y="1192"/>
                    <a:pt x="489" y="1193"/>
                    <a:pt x="489" y="1194"/>
                  </a:cubicBezTo>
                  <a:cubicBezTo>
                    <a:pt x="489" y="1195"/>
                    <a:pt x="488" y="1196"/>
                    <a:pt x="488" y="1196"/>
                  </a:cubicBezTo>
                  <a:cubicBezTo>
                    <a:pt x="488" y="1197"/>
                    <a:pt x="488" y="1197"/>
                    <a:pt x="488" y="1198"/>
                  </a:cubicBezTo>
                  <a:cubicBezTo>
                    <a:pt x="488" y="1198"/>
                    <a:pt x="488" y="1199"/>
                    <a:pt x="488" y="1199"/>
                  </a:cubicBezTo>
                  <a:cubicBezTo>
                    <a:pt x="488" y="1201"/>
                    <a:pt x="488" y="1204"/>
                    <a:pt x="488" y="1206"/>
                  </a:cubicBezTo>
                  <a:cubicBezTo>
                    <a:pt x="488" y="1208"/>
                    <a:pt x="488" y="1211"/>
                    <a:pt x="488" y="1213"/>
                  </a:cubicBezTo>
                  <a:cubicBezTo>
                    <a:pt x="488" y="1218"/>
                    <a:pt x="489" y="1224"/>
                    <a:pt x="489" y="1229"/>
                  </a:cubicBezTo>
                  <a:cubicBezTo>
                    <a:pt x="489" y="1234"/>
                    <a:pt x="489" y="1239"/>
                    <a:pt x="490" y="1244"/>
                  </a:cubicBezTo>
                  <a:cubicBezTo>
                    <a:pt x="489" y="1244"/>
                    <a:pt x="489" y="1244"/>
                    <a:pt x="488" y="1245"/>
                  </a:cubicBezTo>
                  <a:cubicBezTo>
                    <a:pt x="488" y="1245"/>
                    <a:pt x="487" y="1245"/>
                    <a:pt x="486" y="1246"/>
                  </a:cubicBezTo>
                  <a:cubicBezTo>
                    <a:pt x="486" y="1246"/>
                    <a:pt x="486" y="1246"/>
                    <a:pt x="485" y="1247"/>
                  </a:cubicBezTo>
                  <a:cubicBezTo>
                    <a:pt x="485" y="1247"/>
                    <a:pt x="485" y="1247"/>
                    <a:pt x="485" y="1247"/>
                  </a:cubicBezTo>
                  <a:cubicBezTo>
                    <a:pt x="484" y="1247"/>
                    <a:pt x="484" y="1247"/>
                    <a:pt x="484" y="1248"/>
                  </a:cubicBezTo>
                  <a:cubicBezTo>
                    <a:pt x="483" y="1248"/>
                    <a:pt x="482" y="1249"/>
                    <a:pt x="481" y="1250"/>
                  </a:cubicBezTo>
                  <a:cubicBezTo>
                    <a:pt x="480" y="1251"/>
                    <a:pt x="479" y="1252"/>
                    <a:pt x="478" y="1253"/>
                  </a:cubicBezTo>
                  <a:cubicBezTo>
                    <a:pt x="476" y="1254"/>
                    <a:pt x="474" y="1257"/>
                    <a:pt x="472" y="1259"/>
                  </a:cubicBezTo>
                  <a:cubicBezTo>
                    <a:pt x="472" y="1259"/>
                    <a:pt x="472" y="1259"/>
                    <a:pt x="472" y="1259"/>
                  </a:cubicBezTo>
                  <a:cubicBezTo>
                    <a:pt x="471" y="1259"/>
                    <a:pt x="471" y="1259"/>
                    <a:pt x="471" y="1259"/>
                  </a:cubicBezTo>
                  <a:cubicBezTo>
                    <a:pt x="454" y="1254"/>
                    <a:pt x="447" y="1276"/>
                    <a:pt x="452" y="1288"/>
                  </a:cubicBezTo>
                  <a:cubicBezTo>
                    <a:pt x="459" y="1281"/>
                    <a:pt x="477" y="1275"/>
                    <a:pt x="473" y="1261"/>
                  </a:cubicBezTo>
                  <a:cubicBezTo>
                    <a:pt x="473" y="1261"/>
                    <a:pt x="473" y="1260"/>
                    <a:pt x="474" y="1260"/>
                  </a:cubicBezTo>
                  <a:cubicBezTo>
                    <a:pt x="476" y="1258"/>
                    <a:pt x="478" y="1256"/>
                    <a:pt x="480" y="1254"/>
                  </a:cubicBezTo>
                  <a:cubicBezTo>
                    <a:pt x="481" y="1253"/>
                    <a:pt x="482" y="1252"/>
                    <a:pt x="483" y="1252"/>
                  </a:cubicBezTo>
                  <a:cubicBezTo>
                    <a:pt x="484" y="1251"/>
                    <a:pt x="485" y="1250"/>
                    <a:pt x="485" y="1249"/>
                  </a:cubicBezTo>
                  <a:cubicBezTo>
                    <a:pt x="486" y="1249"/>
                    <a:pt x="486" y="1249"/>
                    <a:pt x="486" y="1249"/>
                  </a:cubicBezTo>
                  <a:cubicBezTo>
                    <a:pt x="486" y="1249"/>
                    <a:pt x="486" y="1248"/>
                    <a:pt x="487" y="1248"/>
                  </a:cubicBezTo>
                  <a:cubicBezTo>
                    <a:pt x="487" y="1248"/>
                    <a:pt x="487" y="1247"/>
                    <a:pt x="487" y="1247"/>
                  </a:cubicBezTo>
                  <a:cubicBezTo>
                    <a:pt x="488" y="1246"/>
                    <a:pt x="489" y="1246"/>
                    <a:pt x="489" y="1245"/>
                  </a:cubicBezTo>
                  <a:cubicBezTo>
                    <a:pt x="489" y="1245"/>
                    <a:pt x="489" y="1245"/>
                    <a:pt x="490" y="1245"/>
                  </a:cubicBezTo>
                  <a:cubicBezTo>
                    <a:pt x="490" y="1245"/>
                    <a:pt x="490" y="1245"/>
                    <a:pt x="490" y="1245"/>
                  </a:cubicBezTo>
                  <a:cubicBezTo>
                    <a:pt x="490" y="1247"/>
                    <a:pt x="490" y="1250"/>
                    <a:pt x="490" y="1252"/>
                  </a:cubicBezTo>
                  <a:cubicBezTo>
                    <a:pt x="490" y="1254"/>
                    <a:pt x="490" y="1257"/>
                    <a:pt x="490" y="1259"/>
                  </a:cubicBezTo>
                  <a:cubicBezTo>
                    <a:pt x="490" y="1259"/>
                    <a:pt x="490" y="1260"/>
                    <a:pt x="490" y="1260"/>
                  </a:cubicBezTo>
                  <a:cubicBezTo>
                    <a:pt x="489" y="1261"/>
                    <a:pt x="489" y="1261"/>
                    <a:pt x="490" y="1261"/>
                  </a:cubicBezTo>
                  <a:cubicBezTo>
                    <a:pt x="490" y="1262"/>
                    <a:pt x="490" y="1263"/>
                    <a:pt x="490" y="1264"/>
                  </a:cubicBezTo>
                  <a:cubicBezTo>
                    <a:pt x="490" y="1266"/>
                    <a:pt x="490" y="1267"/>
                    <a:pt x="490" y="1268"/>
                  </a:cubicBezTo>
                  <a:cubicBezTo>
                    <a:pt x="490" y="1271"/>
                    <a:pt x="490" y="1272"/>
                    <a:pt x="490" y="1272"/>
                  </a:cubicBezTo>
                  <a:cubicBezTo>
                    <a:pt x="490" y="1272"/>
                    <a:pt x="490" y="1271"/>
                    <a:pt x="491" y="1268"/>
                  </a:cubicBezTo>
                  <a:cubicBezTo>
                    <a:pt x="491" y="1268"/>
                    <a:pt x="491" y="1267"/>
                    <a:pt x="491" y="1266"/>
                  </a:cubicBezTo>
                  <a:cubicBezTo>
                    <a:pt x="491" y="1266"/>
                    <a:pt x="491" y="1265"/>
                    <a:pt x="491" y="1264"/>
                  </a:cubicBezTo>
                  <a:cubicBezTo>
                    <a:pt x="492" y="1263"/>
                    <a:pt x="492" y="1262"/>
                    <a:pt x="492" y="1262"/>
                  </a:cubicBezTo>
                  <a:cubicBezTo>
                    <a:pt x="492" y="1261"/>
                    <a:pt x="492" y="1261"/>
                    <a:pt x="492" y="1260"/>
                  </a:cubicBezTo>
                  <a:cubicBezTo>
                    <a:pt x="492" y="1260"/>
                    <a:pt x="492" y="1259"/>
                    <a:pt x="492" y="1259"/>
                  </a:cubicBezTo>
                  <a:cubicBezTo>
                    <a:pt x="492" y="1257"/>
                    <a:pt x="492" y="1254"/>
                    <a:pt x="492" y="1252"/>
                  </a:cubicBezTo>
                  <a:cubicBezTo>
                    <a:pt x="492" y="1250"/>
                    <a:pt x="492" y="1247"/>
                    <a:pt x="492" y="1245"/>
                  </a:cubicBezTo>
                  <a:cubicBezTo>
                    <a:pt x="492" y="1240"/>
                    <a:pt x="492" y="1234"/>
                    <a:pt x="491" y="1229"/>
                  </a:cubicBezTo>
                  <a:cubicBezTo>
                    <a:pt x="491" y="1227"/>
                    <a:pt x="491" y="1226"/>
                    <a:pt x="491" y="1224"/>
                  </a:cubicBezTo>
                  <a:cubicBezTo>
                    <a:pt x="491" y="1224"/>
                    <a:pt x="491" y="1224"/>
                    <a:pt x="491" y="1225"/>
                  </a:cubicBezTo>
                  <a:cubicBezTo>
                    <a:pt x="492" y="1225"/>
                    <a:pt x="492" y="1225"/>
                    <a:pt x="492" y="1225"/>
                  </a:cubicBezTo>
                  <a:cubicBezTo>
                    <a:pt x="492" y="1226"/>
                    <a:pt x="493" y="1226"/>
                    <a:pt x="493" y="1226"/>
                  </a:cubicBezTo>
                  <a:cubicBezTo>
                    <a:pt x="493" y="1226"/>
                    <a:pt x="494" y="1227"/>
                    <a:pt x="494" y="1227"/>
                  </a:cubicBezTo>
                  <a:cubicBezTo>
                    <a:pt x="496" y="1228"/>
                    <a:pt x="499" y="1230"/>
                    <a:pt x="503" y="1231"/>
                  </a:cubicBezTo>
                  <a:cubicBezTo>
                    <a:pt x="506" y="1233"/>
                    <a:pt x="509" y="1234"/>
                    <a:pt x="512" y="1235"/>
                  </a:cubicBezTo>
                  <a:cubicBezTo>
                    <a:pt x="511" y="1235"/>
                    <a:pt x="511" y="1235"/>
                    <a:pt x="511" y="1236"/>
                  </a:cubicBezTo>
                  <a:cubicBezTo>
                    <a:pt x="511" y="1239"/>
                    <a:pt x="511" y="1239"/>
                    <a:pt x="511" y="1239"/>
                  </a:cubicBezTo>
                  <a:cubicBezTo>
                    <a:pt x="510" y="1254"/>
                    <a:pt x="524" y="1265"/>
                    <a:pt x="539" y="1261"/>
                  </a:cubicBezTo>
                  <a:cubicBezTo>
                    <a:pt x="533" y="1250"/>
                    <a:pt x="531" y="1228"/>
                    <a:pt x="515" y="1234"/>
                  </a:cubicBezTo>
                  <a:cubicBezTo>
                    <a:pt x="514" y="1234"/>
                    <a:pt x="514" y="1234"/>
                    <a:pt x="514" y="1234"/>
                  </a:cubicBezTo>
                  <a:cubicBezTo>
                    <a:pt x="511" y="1232"/>
                    <a:pt x="507" y="1230"/>
                    <a:pt x="504" y="1229"/>
                  </a:cubicBezTo>
                  <a:cubicBezTo>
                    <a:pt x="500" y="1228"/>
                    <a:pt x="497" y="1226"/>
                    <a:pt x="495" y="1225"/>
                  </a:cubicBezTo>
                  <a:cubicBezTo>
                    <a:pt x="495" y="1225"/>
                    <a:pt x="495" y="1224"/>
                    <a:pt x="494" y="1224"/>
                  </a:cubicBezTo>
                  <a:cubicBezTo>
                    <a:pt x="494" y="1224"/>
                    <a:pt x="494" y="1224"/>
                    <a:pt x="494" y="1224"/>
                  </a:cubicBezTo>
                  <a:cubicBezTo>
                    <a:pt x="493" y="1223"/>
                    <a:pt x="493" y="1223"/>
                    <a:pt x="493" y="1223"/>
                  </a:cubicBezTo>
                  <a:cubicBezTo>
                    <a:pt x="493" y="1223"/>
                    <a:pt x="492" y="1223"/>
                    <a:pt x="492" y="1223"/>
                  </a:cubicBezTo>
                  <a:cubicBezTo>
                    <a:pt x="492" y="1222"/>
                    <a:pt x="491" y="1222"/>
                    <a:pt x="491" y="1221"/>
                  </a:cubicBezTo>
                  <a:cubicBezTo>
                    <a:pt x="491" y="1219"/>
                    <a:pt x="491" y="1216"/>
                    <a:pt x="491" y="1213"/>
                  </a:cubicBezTo>
                  <a:cubicBezTo>
                    <a:pt x="491" y="1211"/>
                    <a:pt x="491" y="1208"/>
                    <a:pt x="491" y="1206"/>
                  </a:cubicBezTo>
                  <a:cubicBezTo>
                    <a:pt x="490" y="1204"/>
                    <a:pt x="490" y="1201"/>
                    <a:pt x="491" y="1199"/>
                  </a:cubicBezTo>
                  <a:cubicBezTo>
                    <a:pt x="491" y="1198"/>
                    <a:pt x="491" y="1197"/>
                    <a:pt x="491" y="1197"/>
                  </a:cubicBezTo>
                  <a:cubicBezTo>
                    <a:pt x="491" y="1196"/>
                    <a:pt x="491" y="1195"/>
                    <a:pt x="490" y="1194"/>
                  </a:cubicBezTo>
                  <a:cubicBezTo>
                    <a:pt x="490" y="1192"/>
                    <a:pt x="490" y="1191"/>
                    <a:pt x="490" y="1190"/>
                  </a:cubicBezTo>
                  <a:cubicBezTo>
                    <a:pt x="490" y="1189"/>
                    <a:pt x="490" y="1188"/>
                    <a:pt x="490" y="1188"/>
                  </a:cubicBezTo>
                  <a:cubicBezTo>
                    <a:pt x="491" y="1186"/>
                    <a:pt x="492" y="1185"/>
                    <a:pt x="493" y="1183"/>
                  </a:cubicBezTo>
                  <a:cubicBezTo>
                    <a:pt x="495" y="1181"/>
                    <a:pt x="496" y="1179"/>
                    <a:pt x="498" y="1177"/>
                  </a:cubicBezTo>
                  <a:cubicBezTo>
                    <a:pt x="499" y="1175"/>
                    <a:pt x="501" y="1173"/>
                    <a:pt x="502" y="1171"/>
                  </a:cubicBezTo>
                  <a:cubicBezTo>
                    <a:pt x="511" y="1160"/>
                    <a:pt x="520" y="1150"/>
                    <a:pt x="529" y="1141"/>
                  </a:cubicBezTo>
                  <a:cubicBezTo>
                    <a:pt x="529" y="1141"/>
                    <a:pt x="529" y="1142"/>
                    <a:pt x="529" y="1142"/>
                  </a:cubicBezTo>
                  <a:cubicBezTo>
                    <a:pt x="529" y="1143"/>
                    <a:pt x="529" y="1143"/>
                    <a:pt x="529" y="1144"/>
                  </a:cubicBezTo>
                  <a:cubicBezTo>
                    <a:pt x="530" y="1145"/>
                    <a:pt x="530" y="1146"/>
                    <a:pt x="530" y="1147"/>
                  </a:cubicBezTo>
                  <a:cubicBezTo>
                    <a:pt x="530" y="1148"/>
                    <a:pt x="531" y="1149"/>
                    <a:pt x="531" y="1150"/>
                  </a:cubicBezTo>
                  <a:cubicBezTo>
                    <a:pt x="531" y="1150"/>
                    <a:pt x="531" y="1150"/>
                    <a:pt x="531" y="1150"/>
                  </a:cubicBezTo>
                  <a:cubicBezTo>
                    <a:pt x="530" y="1150"/>
                    <a:pt x="530" y="1150"/>
                    <a:pt x="530" y="1150"/>
                  </a:cubicBezTo>
                  <a:cubicBezTo>
                    <a:pt x="527" y="1164"/>
                    <a:pt x="538" y="1171"/>
                    <a:pt x="550" y="1179"/>
                  </a:cubicBezTo>
                  <a:cubicBezTo>
                    <a:pt x="556" y="1166"/>
                    <a:pt x="548" y="1157"/>
                    <a:pt x="535" y="1151"/>
                  </a:cubicBezTo>
                  <a:cubicBezTo>
                    <a:pt x="535" y="1150"/>
                    <a:pt x="534" y="1149"/>
                    <a:pt x="534" y="1149"/>
                  </a:cubicBezTo>
                  <a:cubicBezTo>
                    <a:pt x="534" y="1148"/>
                    <a:pt x="534" y="1147"/>
                    <a:pt x="533" y="1146"/>
                  </a:cubicBezTo>
                  <a:cubicBezTo>
                    <a:pt x="533" y="1145"/>
                    <a:pt x="533" y="1144"/>
                    <a:pt x="533" y="1144"/>
                  </a:cubicBezTo>
                  <a:cubicBezTo>
                    <a:pt x="533" y="1143"/>
                    <a:pt x="532" y="1142"/>
                    <a:pt x="532" y="1141"/>
                  </a:cubicBezTo>
                  <a:cubicBezTo>
                    <a:pt x="532" y="1140"/>
                    <a:pt x="532" y="1140"/>
                    <a:pt x="532" y="1139"/>
                  </a:cubicBezTo>
                  <a:cubicBezTo>
                    <a:pt x="532" y="1139"/>
                    <a:pt x="532" y="1139"/>
                    <a:pt x="532" y="1139"/>
                  </a:cubicBezTo>
                  <a:cubicBezTo>
                    <a:pt x="532" y="1138"/>
                    <a:pt x="532" y="1138"/>
                    <a:pt x="532" y="1138"/>
                  </a:cubicBezTo>
                  <a:cubicBezTo>
                    <a:pt x="533" y="1137"/>
                    <a:pt x="534" y="1136"/>
                    <a:pt x="535" y="1135"/>
                  </a:cubicBezTo>
                  <a:cubicBezTo>
                    <a:pt x="550" y="1134"/>
                    <a:pt x="565" y="1130"/>
                    <a:pt x="576" y="1124"/>
                  </a:cubicBezTo>
                  <a:cubicBezTo>
                    <a:pt x="602" y="1111"/>
                    <a:pt x="617" y="1104"/>
                    <a:pt x="617" y="1104"/>
                  </a:cubicBezTo>
                  <a:cubicBezTo>
                    <a:pt x="618" y="1104"/>
                    <a:pt x="623" y="1110"/>
                    <a:pt x="631" y="1114"/>
                  </a:cubicBezTo>
                  <a:cubicBezTo>
                    <a:pt x="640" y="1119"/>
                    <a:pt x="650" y="1123"/>
                    <a:pt x="650" y="1123"/>
                  </a:cubicBezTo>
                  <a:cubicBezTo>
                    <a:pt x="633" y="1153"/>
                    <a:pt x="595" y="1212"/>
                    <a:pt x="563" y="1192"/>
                  </a:cubicBezTo>
                  <a:cubicBezTo>
                    <a:pt x="592" y="1223"/>
                    <a:pt x="629" y="1181"/>
                    <a:pt x="655" y="1150"/>
                  </a:cubicBezTo>
                  <a:cubicBezTo>
                    <a:pt x="675" y="1128"/>
                    <a:pt x="669" y="1129"/>
                    <a:pt x="697" y="1139"/>
                  </a:cubicBezTo>
                  <a:cubicBezTo>
                    <a:pt x="718" y="1146"/>
                    <a:pt x="741" y="1158"/>
                    <a:pt x="764" y="1160"/>
                  </a:cubicBezTo>
                  <a:cubicBezTo>
                    <a:pt x="783" y="1162"/>
                    <a:pt x="798" y="1153"/>
                    <a:pt x="816" y="1154"/>
                  </a:cubicBezTo>
                  <a:cubicBezTo>
                    <a:pt x="835" y="1156"/>
                    <a:pt x="842" y="1166"/>
                    <a:pt x="862" y="1162"/>
                  </a:cubicBezTo>
                  <a:cubicBezTo>
                    <a:pt x="889" y="1158"/>
                    <a:pt x="921" y="1132"/>
                    <a:pt x="938" y="1169"/>
                  </a:cubicBezTo>
                  <a:cubicBezTo>
                    <a:pt x="914" y="1188"/>
                    <a:pt x="893" y="1206"/>
                    <a:pt x="873" y="1232"/>
                  </a:cubicBezTo>
                  <a:cubicBezTo>
                    <a:pt x="870" y="1233"/>
                    <a:pt x="869" y="1234"/>
                    <a:pt x="868" y="1235"/>
                  </a:cubicBezTo>
                  <a:cubicBezTo>
                    <a:pt x="867" y="1235"/>
                    <a:pt x="866" y="1236"/>
                    <a:pt x="864" y="1237"/>
                  </a:cubicBezTo>
                  <a:cubicBezTo>
                    <a:pt x="863" y="1238"/>
                    <a:pt x="862" y="1238"/>
                    <a:pt x="860" y="1239"/>
                  </a:cubicBezTo>
                  <a:cubicBezTo>
                    <a:pt x="855" y="1242"/>
                    <a:pt x="849" y="1246"/>
                    <a:pt x="843" y="1250"/>
                  </a:cubicBezTo>
                  <a:cubicBezTo>
                    <a:pt x="838" y="1253"/>
                    <a:pt x="831" y="1258"/>
                    <a:pt x="826" y="1263"/>
                  </a:cubicBezTo>
                  <a:cubicBezTo>
                    <a:pt x="825" y="1264"/>
                    <a:pt x="824" y="1264"/>
                    <a:pt x="823" y="1265"/>
                  </a:cubicBezTo>
                  <a:cubicBezTo>
                    <a:pt x="823" y="1266"/>
                    <a:pt x="822" y="1266"/>
                    <a:pt x="821" y="1267"/>
                  </a:cubicBezTo>
                  <a:cubicBezTo>
                    <a:pt x="820" y="1268"/>
                    <a:pt x="820" y="1268"/>
                    <a:pt x="820" y="1268"/>
                  </a:cubicBezTo>
                  <a:cubicBezTo>
                    <a:pt x="820" y="1268"/>
                    <a:pt x="820" y="1268"/>
                    <a:pt x="820" y="1268"/>
                  </a:cubicBezTo>
                  <a:cubicBezTo>
                    <a:pt x="820" y="1268"/>
                    <a:pt x="820" y="1268"/>
                    <a:pt x="820" y="1268"/>
                  </a:cubicBezTo>
                  <a:cubicBezTo>
                    <a:pt x="819" y="1269"/>
                    <a:pt x="819" y="1269"/>
                    <a:pt x="819" y="1269"/>
                  </a:cubicBezTo>
                  <a:cubicBezTo>
                    <a:pt x="819" y="1269"/>
                    <a:pt x="819" y="1269"/>
                    <a:pt x="819" y="1269"/>
                  </a:cubicBezTo>
                  <a:cubicBezTo>
                    <a:pt x="819" y="1269"/>
                    <a:pt x="818" y="1269"/>
                    <a:pt x="818" y="1270"/>
                  </a:cubicBezTo>
                  <a:cubicBezTo>
                    <a:pt x="817" y="1270"/>
                    <a:pt x="816" y="1271"/>
                    <a:pt x="814" y="1271"/>
                  </a:cubicBezTo>
                  <a:cubicBezTo>
                    <a:pt x="814" y="1272"/>
                    <a:pt x="813" y="1272"/>
                    <a:pt x="812" y="1272"/>
                  </a:cubicBezTo>
                  <a:cubicBezTo>
                    <a:pt x="812" y="1272"/>
                    <a:pt x="811" y="1272"/>
                    <a:pt x="811" y="1272"/>
                  </a:cubicBezTo>
                  <a:cubicBezTo>
                    <a:pt x="811" y="1273"/>
                    <a:pt x="810" y="1273"/>
                    <a:pt x="810" y="1273"/>
                  </a:cubicBezTo>
                  <a:cubicBezTo>
                    <a:pt x="806" y="1274"/>
                    <a:pt x="802" y="1274"/>
                    <a:pt x="798" y="1274"/>
                  </a:cubicBezTo>
                  <a:cubicBezTo>
                    <a:pt x="797" y="1274"/>
                    <a:pt x="797" y="1274"/>
                    <a:pt x="796" y="1274"/>
                  </a:cubicBezTo>
                  <a:cubicBezTo>
                    <a:pt x="796" y="1274"/>
                    <a:pt x="795" y="1274"/>
                    <a:pt x="795" y="1274"/>
                  </a:cubicBezTo>
                  <a:cubicBezTo>
                    <a:pt x="793" y="1274"/>
                    <a:pt x="792" y="1273"/>
                    <a:pt x="791" y="1273"/>
                  </a:cubicBezTo>
                  <a:cubicBezTo>
                    <a:pt x="789" y="1273"/>
                    <a:pt x="786" y="1273"/>
                    <a:pt x="784" y="1272"/>
                  </a:cubicBezTo>
                  <a:cubicBezTo>
                    <a:pt x="781" y="1272"/>
                    <a:pt x="779" y="1272"/>
                    <a:pt x="777" y="1272"/>
                  </a:cubicBezTo>
                  <a:cubicBezTo>
                    <a:pt x="775" y="1272"/>
                    <a:pt x="773" y="1272"/>
                    <a:pt x="771" y="1272"/>
                  </a:cubicBezTo>
                  <a:cubicBezTo>
                    <a:pt x="771" y="1272"/>
                    <a:pt x="771" y="1272"/>
                    <a:pt x="771" y="1271"/>
                  </a:cubicBezTo>
                  <a:cubicBezTo>
                    <a:pt x="770" y="1271"/>
                    <a:pt x="770" y="1271"/>
                    <a:pt x="770" y="1271"/>
                  </a:cubicBezTo>
                  <a:cubicBezTo>
                    <a:pt x="770" y="1271"/>
                    <a:pt x="770" y="1270"/>
                    <a:pt x="770" y="1270"/>
                  </a:cubicBezTo>
                  <a:cubicBezTo>
                    <a:pt x="769" y="1270"/>
                    <a:pt x="769" y="1270"/>
                    <a:pt x="769" y="1270"/>
                  </a:cubicBezTo>
                  <a:cubicBezTo>
                    <a:pt x="769" y="1269"/>
                    <a:pt x="769" y="1269"/>
                    <a:pt x="768" y="1269"/>
                  </a:cubicBezTo>
                  <a:cubicBezTo>
                    <a:pt x="767" y="1267"/>
                    <a:pt x="765" y="1265"/>
                    <a:pt x="764" y="1262"/>
                  </a:cubicBezTo>
                  <a:cubicBezTo>
                    <a:pt x="762" y="1259"/>
                    <a:pt x="761" y="1257"/>
                    <a:pt x="759" y="1254"/>
                  </a:cubicBezTo>
                  <a:cubicBezTo>
                    <a:pt x="759" y="1254"/>
                    <a:pt x="759" y="1253"/>
                    <a:pt x="759" y="1253"/>
                  </a:cubicBezTo>
                  <a:cubicBezTo>
                    <a:pt x="761" y="1239"/>
                    <a:pt x="744" y="1239"/>
                    <a:pt x="734" y="1235"/>
                  </a:cubicBezTo>
                  <a:cubicBezTo>
                    <a:pt x="733" y="1248"/>
                    <a:pt x="744" y="1259"/>
                    <a:pt x="755" y="1257"/>
                  </a:cubicBezTo>
                  <a:cubicBezTo>
                    <a:pt x="758" y="1257"/>
                    <a:pt x="758" y="1257"/>
                    <a:pt x="758" y="1257"/>
                  </a:cubicBezTo>
                  <a:cubicBezTo>
                    <a:pt x="758" y="1257"/>
                    <a:pt x="758" y="1256"/>
                    <a:pt x="758" y="1256"/>
                  </a:cubicBezTo>
                  <a:cubicBezTo>
                    <a:pt x="760" y="1258"/>
                    <a:pt x="761" y="1261"/>
                    <a:pt x="762" y="1263"/>
                  </a:cubicBezTo>
                  <a:cubicBezTo>
                    <a:pt x="764" y="1266"/>
                    <a:pt x="765" y="1268"/>
                    <a:pt x="767" y="1270"/>
                  </a:cubicBezTo>
                  <a:cubicBezTo>
                    <a:pt x="767" y="1271"/>
                    <a:pt x="767" y="1271"/>
                    <a:pt x="768" y="1271"/>
                  </a:cubicBezTo>
                  <a:cubicBezTo>
                    <a:pt x="768" y="1271"/>
                    <a:pt x="768" y="1272"/>
                    <a:pt x="768" y="1272"/>
                  </a:cubicBezTo>
                  <a:cubicBezTo>
                    <a:pt x="769" y="1272"/>
                    <a:pt x="769" y="1272"/>
                    <a:pt x="769" y="1272"/>
                  </a:cubicBezTo>
                  <a:cubicBezTo>
                    <a:pt x="769" y="1272"/>
                    <a:pt x="769" y="1272"/>
                    <a:pt x="769" y="1272"/>
                  </a:cubicBezTo>
                  <a:cubicBezTo>
                    <a:pt x="765" y="1273"/>
                    <a:pt x="761" y="1274"/>
                    <a:pt x="758" y="1275"/>
                  </a:cubicBezTo>
                  <a:cubicBezTo>
                    <a:pt x="757" y="1275"/>
                    <a:pt x="757" y="1276"/>
                    <a:pt x="756" y="1276"/>
                  </a:cubicBezTo>
                  <a:cubicBezTo>
                    <a:pt x="756" y="1276"/>
                    <a:pt x="756" y="1276"/>
                    <a:pt x="755" y="1276"/>
                  </a:cubicBezTo>
                  <a:cubicBezTo>
                    <a:pt x="754" y="1277"/>
                    <a:pt x="754" y="1277"/>
                    <a:pt x="753" y="1277"/>
                  </a:cubicBezTo>
                  <a:cubicBezTo>
                    <a:pt x="752" y="1278"/>
                    <a:pt x="751" y="1279"/>
                    <a:pt x="750" y="1279"/>
                  </a:cubicBezTo>
                  <a:cubicBezTo>
                    <a:pt x="750" y="1279"/>
                    <a:pt x="750" y="1279"/>
                    <a:pt x="749" y="1280"/>
                  </a:cubicBezTo>
                  <a:cubicBezTo>
                    <a:pt x="749" y="1280"/>
                    <a:pt x="749" y="1280"/>
                    <a:pt x="748" y="1280"/>
                  </a:cubicBezTo>
                  <a:cubicBezTo>
                    <a:pt x="748" y="1280"/>
                    <a:pt x="748" y="1280"/>
                    <a:pt x="748" y="1280"/>
                  </a:cubicBezTo>
                  <a:cubicBezTo>
                    <a:pt x="748" y="1280"/>
                    <a:pt x="747" y="1280"/>
                    <a:pt x="747" y="1280"/>
                  </a:cubicBezTo>
                  <a:cubicBezTo>
                    <a:pt x="746" y="1280"/>
                    <a:pt x="746" y="1280"/>
                    <a:pt x="745" y="1280"/>
                  </a:cubicBezTo>
                  <a:cubicBezTo>
                    <a:pt x="744" y="1280"/>
                    <a:pt x="743" y="1280"/>
                    <a:pt x="741" y="1281"/>
                  </a:cubicBezTo>
                  <a:cubicBezTo>
                    <a:pt x="740" y="1281"/>
                    <a:pt x="739" y="1281"/>
                    <a:pt x="738" y="1281"/>
                  </a:cubicBezTo>
                  <a:cubicBezTo>
                    <a:pt x="737" y="1281"/>
                    <a:pt x="736" y="1281"/>
                    <a:pt x="735" y="1281"/>
                  </a:cubicBezTo>
                  <a:cubicBezTo>
                    <a:pt x="734" y="1281"/>
                    <a:pt x="734" y="1281"/>
                    <a:pt x="734" y="1281"/>
                  </a:cubicBezTo>
                  <a:cubicBezTo>
                    <a:pt x="734" y="1281"/>
                    <a:pt x="734" y="1280"/>
                    <a:pt x="734" y="1280"/>
                  </a:cubicBezTo>
                  <a:cubicBezTo>
                    <a:pt x="732" y="1280"/>
                    <a:pt x="731" y="1278"/>
                    <a:pt x="729" y="1278"/>
                  </a:cubicBezTo>
                  <a:cubicBezTo>
                    <a:pt x="728" y="1278"/>
                    <a:pt x="728" y="1278"/>
                    <a:pt x="728" y="1278"/>
                  </a:cubicBezTo>
                  <a:cubicBezTo>
                    <a:pt x="729" y="1268"/>
                    <a:pt x="717" y="1270"/>
                    <a:pt x="712" y="1270"/>
                  </a:cubicBezTo>
                  <a:cubicBezTo>
                    <a:pt x="704" y="1270"/>
                    <a:pt x="701" y="1267"/>
                    <a:pt x="693" y="1263"/>
                  </a:cubicBezTo>
                  <a:cubicBezTo>
                    <a:pt x="699" y="1276"/>
                    <a:pt x="721" y="1299"/>
                    <a:pt x="732" y="1283"/>
                  </a:cubicBezTo>
                  <a:cubicBezTo>
                    <a:pt x="733" y="1283"/>
                    <a:pt x="734" y="1283"/>
                    <a:pt x="735" y="1283"/>
                  </a:cubicBezTo>
                  <a:cubicBezTo>
                    <a:pt x="736" y="1283"/>
                    <a:pt x="737" y="1283"/>
                    <a:pt x="738" y="1283"/>
                  </a:cubicBezTo>
                  <a:cubicBezTo>
                    <a:pt x="739" y="1283"/>
                    <a:pt x="741" y="1283"/>
                    <a:pt x="742" y="1283"/>
                  </a:cubicBezTo>
                  <a:cubicBezTo>
                    <a:pt x="743" y="1283"/>
                    <a:pt x="744" y="1282"/>
                    <a:pt x="745" y="1282"/>
                  </a:cubicBezTo>
                  <a:cubicBezTo>
                    <a:pt x="746" y="1282"/>
                    <a:pt x="747" y="1282"/>
                    <a:pt x="748" y="1282"/>
                  </a:cubicBezTo>
                  <a:cubicBezTo>
                    <a:pt x="748" y="1282"/>
                    <a:pt x="748" y="1282"/>
                    <a:pt x="748" y="1282"/>
                  </a:cubicBezTo>
                  <a:cubicBezTo>
                    <a:pt x="749" y="1282"/>
                    <a:pt x="749" y="1282"/>
                    <a:pt x="749" y="1282"/>
                  </a:cubicBezTo>
                  <a:cubicBezTo>
                    <a:pt x="749" y="1281"/>
                    <a:pt x="750" y="1281"/>
                    <a:pt x="750" y="1281"/>
                  </a:cubicBezTo>
                  <a:cubicBezTo>
                    <a:pt x="751" y="1281"/>
                    <a:pt x="751" y="1281"/>
                    <a:pt x="752" y="1280"/>
                  </a:cubicBezTo>
                  <a:cubicBezTo>
                    <a:pt x="753" y="1280"/>
                    <a:pt x="753" y="1280"/>
                    <a:pt x="753" y="1280"/>
                  </a:cubicBezTo>
                  <a:cubicBezTo>
                    <a:pt x="753" y="1280"/>
                    <a:pt x="753" y="1280"/>
                    <a:pt x="752" y="1280"/>
                  </a:cubicBezTo>
                  <a:cubicBezTo>
                    <a:pt x="752" y="1279"/>
                    <a:pt x="753" y="1279"/>
                    <a:pt x="754" y="1279"/>
                  </a:cubicBezTo>
                  <a:cubicBezTo>
                    <a:pt x="755" y="1279"/>
                    <a:pt x="755" y="1279"/>
                    <a:pt x="756" y="1278"/>
                  </a:cubicBezTo>
                  <a:cubicBezTo>
                    <a:pt x="756" y="1278"/>
                    <a:pt x="757" y="1278"/>
                    <a:pt x="757" y="1278"/>
                  </a:cubicBezTo>
                  <a:cubicBezTo>
                    <a:pt x="758" y="1278"/>
                    <a:pt x="758" y="1278"/>
                    <a:pt x="758" y="1277"/>
                  </a:cubicBezTo>
                  <a:cubicBezTo>
                    <a:pt x="762" y="1276"/>
                    <a:pt x="766" y="1275"/>
                    <a:pt x="770" y="1274"/>
                  </a:cubicBezTo>
                  <a:cubicBezTo>
                    <a:pt x="771" y="1274"/>
                    <a:pt x="773" y="1274"/>
                    <a:pt x="774" y="1274"/>
                  </a:cubicBezTo>
                  <a:cubicBezTo>
                    <a:pt x="774" y="1274"/>
                    <a:pt x="774" y="1274"/>
                    <a:pt x="774" y="1274"/>
                  </a:cubicBezTo>
                  <a:cubicBezTo>
                    <a:pt x="774" y="1274"/>
                    <a:pt x="774" y="1274"/>
                    <a:pt x="774" y="1274"/>
                  </a:cubicBezTo>
                  <a:cubicBezTo>
                    <a:pt x="775" y="1274"/>
                    <a:pt x="776" y="1274"/>
                    <a:pt x="777" y="1274"/>
                  </a:cubicBezTo>
                  <a:cubicBezTo>
                    <a:pt x="779" y="1274"/>
                    <a:pt x="781" y="1274"/>
                    <a:pt x="784" y="1275"/>
                  </a:cubicBezTo>
                  <a:cubicBezTo>
                    <a:pt x="786" y="1275"/>
                    <a:pt x="789" y="1275"/>
                    <a:pt x="791" y="1276"/>
                  </a:cubicBezTo>
                  <a:cubicBezTo>
                    <a:pt x="792" y="1276"/>
                    <a:pt x="793" y="1276"/>
                    <a:pt x="795" y="1276"/>
                  </a:cubicBezTo>
                  <a:cubicBezTo>
                    <a:pt x="795" y="1276"/>
                    <a:pt x="796" y="1276"/>
                    <a:pt x="796" y="1276"/>
                  </a:cubicBezTo>
                  <a:cubicBezTo>
                    <a:pt x="797" y="1276"/>
                    <a:pt x="797" y="1276"/>
                    <a:pt x="798" y="1276"/>
                  </a:cubicBezTo>
                  <a:cubicBezTo>
                    <a:pt x="803" y="1276"/>
                    <a:pt x="807" y="1276"/>
                    <a:pt x="810" y="1275"/>
                  </a:cubicBezTo>
                  <a:cubicBezTo>
                    <a:pt x="811" y="1275"/>
                    <a:pt x="811" y="1275"/>
                    <a:pt x="812" y="1275"/>
                  </a:cubicBezTo>
                  <a:cubicBezTo>
                    <a:pt x="812" y="1274"/>
                    <a:pt x="813" y="1274"/>
                    <a:pt x="813" y="1274"/>
                  </a:cubicBezTo>
                  <a:cubicBezTo>
                    <a:pt x="814" y="1274"/>
                    <a:pt x="814" y="1273"/>
                    <a:pt x="815" y="1273"/>
                  </a:cubicBezTo>
                  <a:cubicBezTo>
                    <a:pt x="816" y="1273"/>
                    <a:pt x="816" y="1272"/>
                    <a:pt x="817" y="1272"/>
                  </a:cubicBezTo>
                  <a:cubicBezTo>
                    <a:pt x="814" y="1275"/>
                    <a:pt x="812" y="1279"/>
                    <a:pt x="811" y="1283"/>
                  </a:cubicBezTo>
                  <a:cubicBezTo>
                    <a:pt x="809" y="1287"/>
                    <a:pt x="808" y="1291"/>
                    <a:pt x="806" y="1295"/>
                  </a:cubicBezTo>
                  <a:cubicBezTo>
                    <a:pt x="805" y="1299"/>
                    <a:pt x="803" y="1303"/>
                    <a:pt x="801" y="1306"/>
                  </a:cubicBezTo>
                  <a:cubicBezTo>
                    <a:pt x="800" y="1307"/>
                    <a:pt x="799" y="1308"/>
                    <a:pt x="799" y="1308"/>
                  </a:cubicBezTo>
                  <a:cubicBezTo>
                    <a:pt x="799" y="1309"/>
                    <a:pt x="799" y="1309"/>
                    <a:pt x="799" y="1309"/>
                  </a:cubicBezTo>
                  <a:cubicBezTo>
                    <a:pt x="798" y="1309"/>
                    <a:pt x="798" y="1309"/>
                    <a:pt x="798" y="1309"/>
                  </a:cubicBezTo>
                  <a:cubicBezTo>
                    <a:pt x="798" y="1309"/>
                    <a:pt x="798" y="1309"/>
                    <a:pt x="798" y="1309"/>
                  </a:cubicBezTo>
                  <a:cubicBezTo>
                    <a:pt x="797" y="1310"/>
                    <a:pt x="797" y="1310"/>
                    <a:pt x="797" y="1310"/>
                  </a:cubicBezTo>
                  <a:cubicBezTo>
                    <a:pt x="795" y="1312"/>
                    <a:pt x="794" y="1313"/>
                    <a:pt x="792" y="1314"/>
                  </a:cubicBezTo>
                  <a:cubicBezTo>
                    <a:pt x="789" y="1316"/>
                    <a:pt x="785" y="1318"/>
                    <a:pt x="782" y="1320"/>
                  </a:cubicBezTo>
                  <a:cubicBezTo>
                    <a:pt x="778" y="1322"/>
                    <a:pt x="774" y="1323"/>
                    <a:pt x="771" y="1325"/>
                  </a:cubicBezTo>
                  <a:cubicBezTo>
                    <a:pt x="767" y="1328"/>
                    <a:pt x="764" y="1330"/>
                    <a:pt x="762" y="1334"/>
                  </a:cubicBezTo>
                  <a:cubicBezTo>
                    <a:pt x="761" y="1335"/>
                    <a:pt x="760" y="1336"/>
                    <a:pt x="759" y="1338"/>
                  </a:cubicBezTo>
                  <a:cubicBezTo>
                    <a:pt x="759" y="1338"/>
                    <a:pt x="758" y="1338"/>
                    <a:pt x="758" y="1338"/>
                  </a:cubicBezTo>
                  <a:cubicBezTo>
                    <a:pt x="757" y="1338"/>
                    <a:pt x="757" y="1338"/>
                    <a:pt x="756" y="1337"/>
                  </a:cubicBezTo>
                  <a:cubicBezTo>
                    <a:pt x="756" y="1337"/>
                    <a:pt x="756" y="1337"/>
                    <a:pt x="756" y="1338"/>
                  </a:cubicBezTo>
                  <a:cubicBezTo>
                    <a:pt x="755" y="1338"/>
                    <a:pt x="755" y="1338"/>
                    <a:pt x="755" y="1338"/>
                  </a:cubicBezTo>
                  <a:cubicBezTo>
                    <a:pt x="754" y="1338"/>
                    <a:pt x="754" y="1338"/>
                    <a:pt x="753" y="1338"/>
                  </a:cubicBezTo>
                  <a:cubicBezTo>
                    <a:pt x="753" y="1338"/>
                    <a:pt x="752" y="1338"/>
                    <a:pt x="752" y="1338"/>
                  </a:cubicBezTo>
                  <a:cubicBezTo>
                    <a:pt x="751" y="1338"/>
                    <a:pt x="750" y="1338"/>
                    <a:pt x="750" y="1339"/>
                  </a:cubicBezTo>
                  <a:cubicBezTo>
                    <a:pt x="749" y="1339"/>
                    <a:pt x="748" y="1339"/>
                    <a:pt x="748" y="1339"/>
                  </a:cubicBezTo>
                  <a:cubicBezTo>
                    <a:pt x="747" y="1339"/>
                    <a:pt x="745" y="1340"/>
                    <a:pt x="744" y="1340"/>
                  </a:cubicBezTo>
                  <a:cubicBezTo>
                    <a:pt x="743" y="1341"/>
                    <a:pt x="741" y="1341"/>
                    <a:pt x="740" y="1342"/>
                  </a:cubicBezTo>
                  <a:cubicBezTo>
                    <a:pt x="740" y="1342"/>
                    <a:pt x="739" y="1342"/>
                    <a:pt x="739" y="1343"/>
                  </a:cubicBezTo>
                  <a:cubicBezTo>
                    <a:pt x="725" y="1327"/>
                    <a:pt x="711" y="1362"/>
                    <a:pt x="704" y="1368"/>
                  </a:cubicBezTo>
                  <a:cubicBezTo>
                    <a:pt x="719" y="1371"/>
                    <a:pt x="748" y="1368"/>
                    <a:pt x="740" y="1346"/>
                  </a:cubicBezTo>
                  <a:cubicBezTo>
                    <a:pt x="739" y="1346"/>
                    <a:pt x="738" y="1346"/>
                    <a:pt x="737" y="1347"/>
                  </a:cubicBezTo>
                  <a:cubicBezTo>
                    <a:pt x="738" y="1346"/>
                    <a:pt x="738" y="1346"/>
                    <a:pt x="738" y="1346"/>
                  </a:cubicBezTo>
                  <a:cubicBezTo>
                    <a:pt x="739" y="1346"/>
                    <a:pt x="740" y="1345"/>
                    <a:pt x="741" y="1344"/>
                  </a:cubicBezTo>
                  <a:cubicBezTo>
                    <a:pt x="742" y="1344"/>
                    <a:pt x="744" y="1343"/>
                    <a:pt x="745" y="1343"/>
                  </a:cubicBezTo>
                  <a:cubicBezTo>
                    <a:pt x="746" y="1342"/>
                    <a:pt x="747" y="1342"/>
                    <a:pt x="749" y="1342"/>
                  </a:cubicBezTo>
                  <a:cubicBezTo>
                    <a:pt x="749" y="1341"/>
                    <a:pt x="750" y="1341"/>
                    <a:pt x="750" y="1341"/>
                  </a:cubicBezTo>
                  <a:cubicBezTo>
                    <a:pt x="751" y="1341"/>
                    <a:pt x="752" y="1341"/>
                    <a:pt x="752" y="1341"/>
                  </a:cubicBezTo>
                  <a:cubicBezTo>
                    <a:pt x="753" y="1341"/>
                    <a:pt x="753" y="1341"/>
                    <a:pt x="754" y="1340"/>
                  </a:cubicBezTo>
                  <a:cubicBezTo>
                    <a:pt x="754" y="1340"/>
                    <a:pt x="755" y="1340"/>
                    <a:pt x="755" y="1340"/>
                  </a:cubicBezTo>
                  <a:cubicBezTo>
                    <a:pt x="756" y="1340"/>
                    <a:pt x="756" y="1340"/>
                    <a:pt x="756" y="1340"/>
                  </a:cubicBezTo>
                  <a:cubicBezTo>
                    <a:pt x="756" y="1340"/>
                    <a:pt x="757" y="1340"/>
                    <a:pt x="757" y="1340"/>
                  </a:cubicBezTo>
                  <a:cubicBezTo>
                    <a:pt x="757" y="1340"/>
                    <a:pt x="758" y="1340"/>
                    <a:pt x="758" y="1340"/>
                  </a:cubicBezTo>
                  <a:cubicBezTo>
                    <a:pt x="758" y="1340"/>
                    <a:pt x="758" y="1340"/>
                    <a:pt x="758" y="1340"/>
                  </a:cubicBezTo>
                  <a:cubicBezTo>
                    <a:pt x="758" y="1340"/>
                    <a:pt x="758" y="1340"/>
                    <a:pt x="758" y="1340"/>
                  </a:cubicBezTo>
                  <a:cubicBezTo>
                    <a:pt x="757" y="1341"/>
                    <a:pt x="757" y="1341"/>
                    <a:pt x="757" y="1342"/>
                  </a:cubicBezTo>
                  <a:cubicBezTo>
                    <a:pt x="757" y="1343"/>
                    <a:pt x="756" y="1344"/>
                    <a:pt x="756" y="1345"/>
                  </a:cubicBezTo>
                  <a:cubicBezTo>
                    <a:pt x="755" y="1348"/>
                    <a:pt x="754" y="1352"/>
                    <a:pt x="753" y="1356"/>
                  </a:cubicBezTo>
                  <a:cubicBezTo>
                    <a:pt x="752" y="1360"/>
                    <a:pt x="752" y="1364"/>
                    <a:pt x="752" y="1368"/>
                  </a:cubicBezTo>
                  <a:cubicBezTo>
                    <a:pt x="752" y="1368"/>
                    <a:pt x="751" y="1368"/>
                    <a:pt x="751" y="1368"/>
                  </a:cubicBezTo>
                  <a:cubicBezTo>
                    <a:pt x="751" y="1369"/>
                    <a:pt x="751" y="1369"/>
                    <a:pt x="750" y="1370"/>
                  </a:cubicBezTo>
                  <a:cubicBezTo>
                    <a:pt x="750" y="1370"/>
                    <a:pt x="750" y="1370"/>
                    <a:pt x="750" y="1370"/>
                  </a:cubicBezTo>
                  <a:cubicBezTo>
                    <a:pt x="750" y="1370"/>
                    <a:pt x="749" y="1371"/>
                    <a:pt x="749" y="1371"/>
                  </a:cubicBezTo>
                  <a:cubicBezTo>
                    <a:pt x="749" y="1371"/>
                    <a:pt x="748" y="1372"/>
                    <a:pt x="747" y="1372"/>
                  </a:cubicBezTo>
                  <a:cubicBezTo>
                    <a:pt x="747" y="1373"/>
                    <a:pt x="746" y="1373"/>
                    <a:pt x="745" y="1374"/>
                  </a:cubicBezTo>
                  <a:cubicBezTo>
                    <a:pt x="744" y="1374"/>
                    <a:pt x="744" y="1375"/>
                    <a:pt x="743" y="1375"/>
                  </a:cubicBezTo>
                  <a:cubicBezTo>
                    <a:pt x="741" y="1376"/>
                    <a:pt x="739" y="1377"/>
                    <a:pt x="737" y="1378"/>
                  </a:cubicBezTo>
                  <a:cubicBezTo>
                    <a:pt x="735" y="1379"/>
                    <a:pt x="733" y="1380"/>
                    <a:pt x="731" y="1381"/>
                  </a:cubicBezTo>
                  <a:cubicBezTo>
                    <a:pt x="726" y="1383"/>
                    <a:pt x="721" y="1385"/>
                    <a:pt x="716" y="1387"/>
                  </a:cubicBezTo>
                  <a:cubicBezTo>
                    <a:pt x="714" y="1388"/>
                    <a:pt x="711" y="1390"/>
                    <a:pt x="709" y="1391"/>
                  </a:cubicBezTo>
                  <a:cubicBezTo>
                    <a:pt x="706" y="1392"/>
                    <a:pt x="704" y="1393"/>
                    <a:pt x="702" y="1394"/>
                  </a:cubicBezTo>
                  <a:cubicBezTo>
                    <a:pt x="699" y="1395"/>
                    <a:pt x="697" y="1396"/>
                    <a:pt x="695" y="1398"/>
                  </a:cubicBezTo>
                  <a:cubicBezTo>
                    <a:pt x="695" y="1398"/>
                    <a:pt x="695" y="1398"/>
                    <a:pt x="695" y="1398"/>
                  </a:cubicBezTo>
                  <a:cubicBezTo>
                    <a:pt x="694" y="1399"/>
                    <a:pt x="694" y="1399"/>
                    <a:pt x="694" y="1399"/>
                  </a:cubicBezTo>
                  <a:cubicBezTo>
                    <a:pt x="694" y="1400"/>
                    <a:pt x="693" y="1400"/>
                    <a:pt x="693" y="1401"/>
                  </a:cubicBezTo>
                  <a:cubicBezTo>
                    <a:pt x="693" y="1401"/>
                    <a:pt x="693" y="1401"/>
                    <a:pt x="693" y="1401"/>
                  </a:cubicBezTo>
                  <a:cubicBezTo>
                    <a:pt x="693" y="1400"/>
                    <a:pt x="692" y="1400"/>
                    <a:pt x="692" y="1400"/>
                  </a:cubicBezTo>
                  <a:cubicBezTo>
                    <a:pt x="692" y="1399"/>
                    <a:pt x="692" y="1399"/>
                    <a:pt x="691" y="1399"/>
                  </a:cubicBezTo>
                  <a:cubicBezTo>
                    <a:pt x="691" y="1398"/>
                    <a:pt x="690" y="1398"/>
                    <a:pt x="690" y="1398"/>
                  </a:cubicBezTo>
                  <a:cubicBezTo>
                    <a:pt x="690" y="1397"/>
                    <a:pt x="689" y="1397"/>
                    <a:pt x="689" y="1396"/>
                  </a:cubicBezTo>
                  <a:cubicBezTo>
                    <a:pt x="689" y="1396"/>
                    <a:pt x="688" y="1396"/>
                    <a:pt x="688" y="1396"/>
                  </a:cubicBezTo>
                  <a:cubicBezTo>
                    <a:pt x="688" y="1395"/>
                    <a:pt x="687" y="1395"/>
                    <a:pt x="687" y="1395"/>
                  </a:cubicBezTo>
                  <a:cubicBezTo>
                    <a:pt x="687" y="1395"/>
                    <a:pt x="686" y="1394"/>
                    <a:pt x="685" y="1394"/>
                  </a:cubicBezTo>
                  <a:cubicBezTo>
                    <a:pt x="685" y="1394"/>
                    <a:pt x="684" y="1393"/>
                    <a:pt x="683" y="1393"/>
                  </a:cubicBezTo>
                  <a:cubicBezTo>
                    <a:pt x="683" y="1393"/>
                    <a:pt x="683" y="1392"/>
                    <a:pt x="682" y="1392"/>
                  </a:cubicBezTo>
                  <a:cubicBezTo>
                    <a:pt x="682" y="1392"/>
                    <a:pt x="681" y="1392"/>
                    <a:pt x="681" y="1392"/>
                  </a:cubicBezTo>
                  <a:cubicBezTo>
                    <a:pt x="680" y="1391"/>
                    <a:pt x="680" y="1391"/>
                    <a:pt x="679" y="1391"/>
                  </a:cubicBezTo>
                  <a:cubicBezTo>
                    <a:pt x="677" y="1390"/>
                    <a:pt x="675" y="1389"/>
                    <a:pt x="674" y="1389"/>
                  </a:cubicBezTo>
                  <a:cubicBezTo>
                    <a:pt x="673" y="1389"/>
                    <a:pt x="673" y="1389"/>
                    <a:pt x="673" y="1389"/>
                  </a:cubicBezTo>
                  <a:cubicBezTo>
                    <a:pt x="672" y="1387"/>
                    <a:pt x="672" y="1387"/>
                    <a:pt x="672" y="1387"/>
                  </a:cubicBezTo>
                  <a:cubicBezTo>
                    <a:pt x="658" y="1369"/>
                    <a:pt x="632" y="1386"/>
                    <a:pt x="629" y="1404"/>
                  </a:cubicBezTo>
                  <a:cubicBezTo>
                    <a:pt x="638" y="1400"/>
                    <a:pt x="648" y="1405"/>
                    <a:pt x="657" y="1402"/>
                  </a:cubicBezTo>
                  <a:cubicBezTo>
                    <a:pt x="662" y="1400"/>
                    <a:pt x="667" y="1395"/>
                    <a:pt x="672" y="1391"/>
                  </a:cubicBezTo>
                  <a:cubicBezTo>
                    <a:pt x="672" y="1391"/>
                    <a:pt x="673" y="1391"/>
                    <a:pt x="673" y="1392"/>
                  </a:cubicBezTo>
                  <a:cubicBezTo>
                    <a:pt x="674" y="1394"/>
                    <a:pt x="674" y="1394"/>
                    <a:pt x="674" y="1394"/>
                  </a:cubicBezTo>
                  <a:cubicBezTo>
                    <a:pt x="674" y="1393"/>
                    <a:pt x="674" y="1392"/>
                    <a:pt x="673" y="1392"/>
                  </a:cubicBezTo>
                  <a:cubicBezTo>
                    <a:pt x="675" y="1392"/>
                    <a:pt x="677" y="1393"/>
                    <a:pt x="678" y="1393"/>
                  </a:cubicBezTo>
                  <a:cubicBezTo>
                    <a:pt x="679" y="1393"/>
                    <a:pt x="680" y="1394"/>
                    <a:pt x="680" y="1394"/>
                  </a:cubicBezTo>
                  <a:cubicBezTo>
                    <a:pt x="681" y="1394"/>
                    <a:pt x="681" y="1394"/>
                    <a:pt x="681" y="1395"/>
                  </a:cubicBezTo>
                  <a:cubicBezTo>
                    <a:pt x="682" y="1395"/>
                    <a:pt x="682" y="1395"/>
                    <a:pt x="682" y="1395"/>
                  </a:cubicBezTo>
                  <a:cubicBezTo>
                    <a:pt x="683" y="1395"/>
                    <a:pt x="684" y="1396"/>
                    <a:pt x="684" y="1396"/>
                  </a:cubicBezTo>
                  <a:cubicBezTo>
                    <a:pt x="685" y="1397"/>
                    <a:pt x="685" y="1397"/>
                    <a:pt x="686" y="1397"/>
                  </a:cubicBezTo>
                  <a:cubicBezTo>
                    <a:pt x="686" y="1397"/>
                    <a:pt x="687" y="1398"/>
                    <a:pt x="687" y="1398"/>
                  </a:cubicBezTo>
                  <a:cubicBezTo>
                    <a:pt x="687" y="1398"/>
                    <a:pt x="687" y="1398"/>
                    <a:pt x="688" y="1398"/>
                  </a:cubicBezTo>
                  <a:cubicBezTo>
                    <a:pt x="688" y="1399"/>
                    <a:pt x="689" y="1399"/>
                    <a:pt x="689" y="1399"/>
                  </a:cubicBezTo>
                  <a:cubicBezTo>
                    <a:pt x="690" y="1399"/>
                    <a:pt x="690" y="1400"/>
                    <a:pt x="690" y="1400"/>
                  </a:cubicBezTo>
                  <a:cubicBezTo>
                    <a:pt x="691" y="1400"/>
                    <a:pt x="691" y="1400"/>
                    <a:pt x="692" y="1401"/>
                  </a:cubicBezTo>
                  <a:cubicBezTo>
                    <a:pt x="692" y="1401"/>
                    <a:pt x="692" y="1401"/>
                    <a:pt x="693" y="1401"/>
                  </a:cubicBezTo>
                  <a:cubicBezTo>
                    <a:pt x="692" y="1402"/>
                    <a:pt x="692" y="1403"/>
                    <a:pt x="691" y="1404"/>
                  </a:cubicBezTo>
                  <a:cubicBezTo>
                    <a:pt x="691" y="1404"/>
                    <a:pt x="691" y="1405"/>
                    <a:pt x="691" y="1405"/>
                  </a:cubicBezTo>
                  <a:cubicBezTo>
                    <a:pt x="691" y="1406"/>
                    <a:pt x="691" y="1406"/>
                    <a:pt x="691" y="1407"/>
                  </a:cubicBezTo>
                  <a:cubicBezTo>
                    <a:pt x="690" y="1408"/>
                    <a:pt x="690" y="1409"/>
                    <a:pt x="690" y="1410"/>
                  </a:cubicBezTo>
                  <a:cubicBezTo>
                    <a:pt x="690" y="1410"/>
                    <a:pt x="690" y="1410"/>
                    <a:pt x="690" y="1410"/>
                  </a:cubicBezTo>
                  <a:cubicBezTo>
                    <a:pt x="690" y="1410"/>
                    <a:pt x="690" y="1410"/>
                    <a:pt x="690" y="1410"/>
                  </a:cubicBezTo>
                  <a:cubicBezTo>
                    <a:pt x="690" y="1410"/>
                    <a:pt x="690" y="1410"/>
                    <a:pt x="690" y="1411"/>
                  </a:cubicBezTo>
                  <a:cubicBezTo>
                    <a:pt x="690" y="1411"/>
                    <a:pt x="689" y="1412"/>
                    <a:pt x="689" y="1412"/>
                  </a:cubicBezTo>
                  <a:cubicBezTo>
                    <a:pt x="689" y="1413"/>
                    <a:pt x="689" y="1414"/>
                    <a:pt x="688" y="1414"/>
                  </a:cubicBezTo>
                  <a:cubicBezTo>
                    <a:pt x="688" y="1415"/>
                    <a:pt x="688" y="1416"/>
                    <a:pt x="687" y="1417"/>
                  </a:cubicBezTo>
                  <a:cubicBezTo>
                    <a:pt x="687" y="1417"/>
                    <a:pt x="687" y="1418"/>
                    <a:pt x="686" y="1419"/>
                  </a:cubicBezTo>
                  <a:cubicBezTo>
                    <a:pt x="686" y="1419"/>
                    <a:pt x="685" y="1420"/>
                    <a:pt x="685" y="1421"/>
                  </a:cubicBezTo>
                  <a:cubicBezTo>
                    <a:pt x="685" y="1421"/>
                    <a:pt x="685" y="1421"/>
                    <a:pt x="685" y="1421"/>
                  </a:cubicBezTo>
                  <a:cubicBezTo>
                    <a:pt x="670" y="1419"/>
                    <a:pt x="667" y="1428"/>
                    <a:pt x="674" y="1442"/>
                  </a:cubicBezTo>
                  <a:cubicBezTo>
                    <a:pt x="681" y="1438"/>
                    <a:pt x="692" y="1434"/>
                    <a:pt x="686" y="1422"/>
                  </a:cubicBezTo>
                  <a:cubicBezTo>
                    <a:pt x="687" y="1421"/>
                    <a:pt x="687" y="1421"/>
                    <a:pt x="687" y="1421"/>
                  </a:cubicBezTo>
                  <a:cubicBezTo>
                    <a:pt x="687" y="1421"/>
                    <a:pt x="687" y="1421"/>
                    <a:pt x="687" y="1421"/>
                  </a:cubicBezTo>
                  <a:cubicBezTo>
                    <a:pt x="687" y="1421"/>
                    <a:pt x="688" y="1420"/>
                    <a:pt x="688" y="1420"/>
                  </a:cubicBezTo>
                  <a:cubicBezTo>
                    <a:pt x="688" y="1419"/>
                    <a:pt x="689" y="1418"/>
                    <a:pt x="689" y="1418"/>
                  </a:cubicBezTo>
                  <a:cubicBezTo>
                    <a:pt x="689" y="1417"/>
                    <a:pt x="690" y="1416"/>
                    <a:pt x="690" y="1416"/>
                  </a:cubicBezTo>
                  <a:cubicBezTo>
                    <a:pt x="690" y="1415"/>
                    <a:pt x="690" y="1415"/>
                    <a:pt x="690" y="1415"/>
                  </a:cubicBezTo>
                  <a:cubicBezTo>
                    <a:pt x="690" y="1416"/>
                    <a:pt x="690" y="1417"/>
                    <a:pt x="690" y="1418"/>
                  </a:cubicBezTo>
                  <a:cubicBezTo>
                    <a:pt x="690" y="1418"/>
                    <a:pt x="690" y="1419"/>
                    <a:pt x="690" y="1419"/>
                  </a:cubicBezTo>
                  <a:cubicBezTo>
                    <a:pt x="690" y="1419"/>
                    <a:pt x="691" y="1417"/>
                    <a:pt x="691" y="1415"/>
                  </a:cubicBezTo>
                  <a:cubicBezTo>
                    <a:pt x="691" y="1414"/>
                    <a:pt x="691" y="1413"/>
                    <a:pt x="691" y="1412"/>
                  </a:cubicBezTo>
                  <a:cubicBezTo>
                    <a:pt x="692" y="1412"/>
                    <a:pt x="692" y="1412"/>
                    <a:pt x="692" y="1412"/>
                  </a:cubicBezTo>
                  <a:cubicBezTo>
                    <a:pt x="692" y="1411"/>
                    <a:pt x="692" y="1411"/>
                    <a:pt x="692" y="1411"/>
                  </a:cubicBezTo>
                  <a:cubicBezTo>
                    <a:pt x="692" y="1411"/>
                    <a:pt x="692" y="1411"/>
                    <a:pt x="692" y="1411"/>
                  </a:cubicBezTo>
                  <a:cubicBezTo>
                    <a:pt x="692" y="1410"/>
                    <a:pt x="692" y="1410"/>
                    <a:pt x="692" y="1410"/>
                  </a:cubicBezTo>
                  <a:cubicBezTo>
                    <a:pt x="692" y="1410"/>
                    <a:pt x="692" y="1410"/>
                    <a:pt x="692" y="1410"/>
                  </a:cubicBezTo>
                  <a:cubicBezTo>
                    <a:pt x="692" y="1409"/>
                    <a:pt x="692" y="1408"/>
                    <a:pt x="693" y="1408"/>
                  </a:cubicBezTo>
                  <a:cubicBezTo>
                    <a:pt x="693" y="1407"/>
                    <a:pt x="693" y="1406"/>
                    <a:pt x="693" y="1405"/>
                  </a:cubicBezTo>
                  <a:cubicBezTo>
                    <a:pt x="694" y="1404"/>
                    <a:pt x="694" y="1403"/>
                    <a:pt x="695" y="1402"/>
                  </a:cubicBezTo>
                  <a:cubicBezTo>
                    <a:pt x="695" y="1402"/>
                    <a:pt x="695" y="1401"/>
                    <a:pt x="696" y="1401"/>
                  </a:cubicBezTo>
                  <a:cubicBezTo>
                    <a:pt x="696" y="1400"/>
                    <a:pt x="696" y="1400"/>
                    <a:pt x="696" y="1400"/>
                  </a:cubicBezTo>
                  <a:cubicBezTo>
                    <a:pt x="696" y="1400"/>
                    <a:pt x="696" y="1400"/>
                    <a:pt x="697" y="1399"/>
                  </a:cubicBezTo>
                  <a:cubicBezTo>
                    <a:pt x="697" y="1399"/>
                    <a:pt x="698" y="1398"/>
                    <a:pt x="699" y="1397"/>
                  </a:cubicBezTo>
                  <a:cubicBezTo>
                    <a:pt x="700" y="1397"/>
                    <a:pt x="701" y="1396"/>
                    <a:pt x="702" y="1396"/>
                  </a:cubicBezTo>
                  <a:cubicBezTo>
                    <a:pt x="705" y="1395"/>
                    <a:pt x="707" y="1394"/>
                    <a:pt x="710" y="1393"/>
                  </a:cubicBezTo>
                  <a:cubicBezTo>
                    <a:pt x="712" y="1392"/>
                    <a:pt x="714" y="1391"/>
                    <a:pt x="717" y="1390"/>
                  </a:cubicBezTo>
                  <a:cubicBezTo>
                    <a:pt x="722" y="1387"/>
                    <a:pt x="727" y="1385"/>
                    <a:pt x="731" y="1383"/>
                  </a:cubicBezTo>
                  <a:cubicBezTo>
                    <a:pt x="734" y="1382"/>
                    <a:pt x="736" y="1382"/>
                    <a:pt x="738" y="1381"/>
                  </a:cubicBezTo>
                  <a:cubicBezTo>
                    <a:pt x="740" y="1380"/>
                    <a:pt x="742" y="1378"/>
                    <a:pt x="744" y="1377"/>
                  </a:cubicBezTo>
                  <a:cubicBezTo>
                    <a:pt x="744" y="1377"/>
                    <a:pt x="745" y="1377"/>
                    <a:pt x="745" y="1377"/>
                  </a:cubicBezTo>
                  <a:cubicBezTo>
                    <a:pt x="746" y="1376"/>
                    <a:pt x="746" y="1376"/>
                    <a:pt x="746" y="1376"/>
                  </a:cubicBezTo>
                  <a:cubicBezTo>
                    <a:pt x="747" y="1375"/>
                    <a:pt x="748" y="1374"/>
                    <a:pt x="748" y="1374"/>
                  </a:cubicBezTo>
                  <a:cubicBezTo>
                    <a:pt x="750" y="1372"/>
                    <a:pt x="750" y="1371"/>
                    <a:pt x="751" y="1370"/>
                  </a:cubicBezTo>
                  <a:cubicBezTo>
                    <a:pt x="751" y="1370"/>
                    <a:pt x="751" y="1370"/>
                    <a:pt x="751" y="1370"/>
                  </a:cubicBezTo>
                  <a:cubicBezTo>
                    <a:pt x="751" y="1372"/>
                    <a:pt x="751" y="1375"/>
                    <a:pt x="751" y="1378"/>
                  </a:cubicBezTo>
                  <a:cubicBezTo>
                    <a:pt x="751" y="1380"/>
                    <a:pt x="751" y="1381"/>
                    <a:pt x="751" y="1383"/>
                  </a:cubicBezTo>
                  <a:cubicBezTo>
                    <a:pt x="751" y="1384"/>
                    <a:pt x="751" y="1386"/>
                    <a:pt x="751" y="1388"/>
                  </a:cubicBezTo>
                  <a:cubicBezTo>
                    <a:pt x="752" y="1391"/>
                    <a:pt x="752" y="1394"/>
                    <a:pt x="753" y="1396"/>
                  </a:cubicBezTo>
                  <a:cubicBezTo>
                    <a:pt x="753" y="1397"/>
                    <a:pt x="753" y="1398"/>
                    <a:pt x="753" y="1398"/>
                  </a:cubicBezTo>
                  <a:cubicBezTo>
                    <a:pt x="753" y="1399"/>
                    <a:pt x="752" y="1399"/>
                    <a:pt x="752" y="1399"/>
                  </a:cubicBezTo>
                  <a:cubicBezTo>
                    <a:pt x="751" y="1400"/>
                    <a:pt x="751" y="1400"/>
                    <a:pt x="751" y="1400"/>
                  </a:cubicBezTo>
                  <a:cubicBezTo>
                    <a:pt x="750" y="1400"/>
                    <a:pt x="750" y="1400"/>
                    <a:pt x="750" y="1401"/>
                  </a:cubicBezTo>
                  <a:cubicBezTo>
                    <a:pt x="749" y="1401"/>
                    <a:pt x="749" y="1401"/>
                    <a:pt x="749" y="1401"/>
                  </a:cubicBezTo>
                  <a:cubicBezTo>
                    <a:pt x="748" y="1402"/>
                    <a:pt x="748" y="1402"/>
                    <a:pt x="748" y="1402"/>
                  </a:cubicBezTo>
                  <a:cubicBezTo>
                    <a:pt x="748" y="1402"/>
                    <a:pt x="748" y="1403"/>
                    <a:pt x="748" y="1403"/>
                  </a:cubicBezTo>
                  <a:cubicBezTo>
                    <a:pt x="747" y="1403"/>
                    <a:pt x="747" y="1404"/>
                    <a:pt x="746" y="1404"/>
                  </a:cubicBezTo>
                  <a:cubicBezTo>
                    <a:pt x="746" y="1405"/>
                    <a:pt x="746" y="1405"/>
                    <a:pt x="745" y="1406"/>
                  </a:cubicBezTo>
                  <a:cubicBezTo>
                    <a:pt x="745" y="1406"/>
                    <a:pt x="745" y="1407"/>
                    <a:pt x="744" y="1407"/>
                  </a:cubicBezTo>
                  <a:cubicBezTo>
                    <a:pt x="744" y="1408"/>
                    <a:pt x="744" y="1408"/>
                    <a:pt x="743" y="1409"/>
                  </a:cubicBezTo>
                  <a:cubicBezTo>
                    <a:pt x="743" y="1410"/>
                    <a:pt x="742" y="1412"/>
                    <a:pt x="741" y="1413"/>
                  </a:cubicBezTo>
                  <a:cubicBezTo>
                    <a:pt x="741" y="1414"/>
                    <a:pt x="740" y="1416"/>
                    <a:pt x="739" y="1417"/>
                  </a:cubicBezTo>
                  <a:cubicBezTo>
                    <a:pt x="739" y="1419"/>
                    <a:pt x="738" y="1420"/>
                    <a:pt x="738" y="1421"/>
                  </a:cubicBezTo>
                  <a:cubicBezTo>
                    <a:pt x="738" y="1423"/>
                    <a:pt x="737" y="1424"/>
                    <a:pt x="737" y="1425"/>
                  </a:cubicBezTo>
                  <a:cubicBezTo>
                    <a:pt x="722" y="1435"/>
                    <a:pt x="733" y="1445"/>
                    <a:pt x="727" y="1459"/>
                  </a:cubicBezTo>
                  <a:cubicBezTo>
                    <a:pt x="743" y="1453"/>
                    <a:pt x="754" y="1443"/>
                    <a:pt x="739" y="1427"/>
                  </a:cubicBezTo>
                  <a:cubicBezTo>
                    <a:pt x="739" y="1427"/>
                    <a:pt x="739" y="1427"/>
                    <a:pt x="739" y="1427"/>
                  </a:cubicBezTo>
                  <a:cubicBezTo>
                    <a:pt x="740" y="1425"/>
                    <a:pt x="740" y="1424"/>
                    <a:pt x="740" y="1422"/>
                  </a:cubicBezTo>
                  <a:cubicBezTo>
                    <a:pt x="741" y="1421"/>
                    <a:pt x="741" y="1420"/>
                    <a:pt x="742" y="1418"/>
                  </a:cubicBezTo>
                  <a:cubicBezTo>
                    <a:pt x="742" y="1417"/>
                    <a:pt x="743" y="1415"/>
                    <a:pt x="743" y="1414"/>
                  </a:cubicBezTo>
                  <a:cubicBezTo>
                    <a:pt x="744" y="1413"/>
                    <a:pt x="745" y="1412"/>
                    <a:pt x="745" y="1411"/>
                  </a:cubicBezTo>
                  <a:cubicBezTo>
                    <a:pt x="746" y="1410"/>
                    <a:pt x="746" y="1409"/>
                    <a:pt x="746" y="1409"/>
                  </a:cubicBezTo>
                  <a:cubicBezTo>
                    <a:pt x="747" y="1408"/>
                    <a:pt x="747" y="1408"/>
                    <a:pt x="747" y="1407"/>
                  </a:cubicBezTo>
                  <a:cubicBezTo>
                    <a:pt x="748" y="1407"/>
                    <a:pt x="748" y="1406"/>
                    <a:pt x="748" y="1406"/>
                  </a:cubicBezTo>
                  <a:cubicBezTo>
                    <a:pt x="749" y="1405"/>
                    <a:pt x="749" y="1405"/>
                    <a:pt x="749" y="1404"/>
                  </a:cubicBezTo>
                  <a:cubicBezTo>
                    <a:pt x="750" y="1404"/>
                    <a:pt x="750" y="1404"/>
                    <a:pt x="750" y="1404"/>
                  </a:cubicBezTo>
                  <a:cubicBezTo>
                    <a:pt x="750" y="1404"/>
                    <a:pt x="750" y="1404"/>
                    <a:pt x="750" y="1403"/>
                  </a:cubicBezTo>
                  <a:cubicBezTo>
                    <a:pt x="751" y="1403"/>
                    <a:pt x="751" y="1402"/>
                    <a:pt x="751" y="1402"/>
                  </a:cubicBezTo>
                  <a:cubicBezTo>
                    <a:pt x="751" y="1401"/>
                    <a:pt x="752" y="1401"/>
                    <a:pt x="752" y="1400"/>
                  </a:cubicBezTo>
                  <a:cubicBezTo>
                    <a:pt x="753" y="1399"/>
                    <a:pt x="753" y="1399"/>
                    <a:pt x="753" y="1399"/>
                  </a:cubicBezTo>
                  <a:cubicBezTo>
                    <a:pt x="754" y="1403"/>
                    <a:pt x="755" y="1406"/>
                    <a:pt x="756" y="1409"/>
                  </a:cubicBezTo>
                  <a:cubicBezTo>
                    <a:pt x="756" y="1409"/>
                    <a:pt x="756" y="1408"/>
                    <a:pt x="756" y="1408"/>
                  </a:cubicBezTo>
                  <a:cubicBezTo>
                    <a:pt x="756" y="1408"/>
                    <a:pt x="756" y="1409"/>
                    <a:pt x="756" y="1410"/>
                  </a:cubicBezTo>
                  <a:cubicBezTo>
                    <a:pt x="756" y="1410"/>
                    <a:pt x="756" y="1410"/>
                    <a:pt x="756" y="1411"/>
                  </a:cubicBezTo>
                  <a:cubicBezTo>
                    <a:pt x="756" y="1411"/>
                    <a:pt x="757" y="1411"/>
                    <a:pt x="757" y="1412"/>
                  </a:cubicBezTo>
                  <a:cubicBezTo>
                    <a:pt x="757" y="1412"/>
                    <a:pt x="757" y="1412"/>
                    <a:pt x="757" y="1412"/>
                  </a:cubicBezTo>
                  <a:cubicBezTo>
                    <a:pt x="757" y="1412"/>
                    <a:pt x="757" y="1412"/>
                    <a:pt x="757" y="1412"/>
                  </a:cubicBezTo>
                  <a:cubicBezTo>
                    <a:pt x="758" y="1413"/>
                    <a:pt x="758" y="1413"/>
                    <a:pt x="758" y="1414"/>
                  </a:cubicBezTo>
                  <a:cubicBezTo>
                    <a:pt x="758" y="1414"/>
                    <a:pt x="759" y="1414"/>
                    <a:pt x="759" y="1414"/>
                  </a:cubicBezTo>
                  <a:cubicBezTo>
                    <a:pt x="760" y="1416"/>
                    <a:pt x="761" y="1417"/>
                    <a:pt x="761" y="1419"/>
                  </a:cubicBezTo>
                  <a:cubicBezTo>
                    <a:pt x="762" y="1419"/>
                    <a:pt x="763" y="1420"/>
                    <a:pt x="763" y="1420"/>
                  </a:cubicBezTo>
                  <a:cubicBezTo>
                    <a:pt x="763" y="1421"/>
                    <a:pt x="764" y="1421"/>
                    <a:pt x="764" y="1421"/>
                  </a:cubicBezTo>
                  <a:cubicBezTo>
                    <a:pt x="764" y="1421"/>
                    <a:pt x="763" y="1421"/>
                    <a:pt x="763" y="1420"/>
                  </a:cubicBezTo>
                  <a:cubicBezTo>
                    <a:pt x="763" y="1420"/>
                    <a:pt x="762" y="1419"/>
                    <a:pt x="762" y="1418"/>
                  </a:cubicBezTo>
                  <a:cubicBezTo>
                    <a:pt x="761" y="1418"/>
                    <a:pt x="761" y="1417"/>
                    <a:pt x="761" y="1416"/>
                  </a:cubicBezTo>
                  <a:cubicBezTo>
                    <a:pt x="761" y="1417"/>
                    <a:pt x="761" y="1417"/>
                    <a:pt x="762" y="1417"/>
                  </a:cubicBezTo>
                  <a:cubicBezTo>
                    <a:pt x="762" y="1418"/>
                    <a:pt x="763" y="1418"/>
                    <a:pt x="763" y="1419"/>
                  </a:cubicBezTo>
                  <a:cubicBezTo>
                    <a:pt x="763" y="1419"/>
                    <a:pt x="763" y="1419"/>
                    <a:pt x="764" y="1419"/>
                  </a:cubicBezTo>
                  <a:cubicBezTo>
                    <a:pt x="763" y="1419"/>
                    <a:pt x="763" y="1419"/>
                    <a:pt x="763" y="1419"/>
                  </a:cubicBezTo>
                  <a:cubicBezTo>
                    <a:pt x="768" y="1430"/>
                    <a:pt x="778" y="1431"/>
                    <a:pt x="788" y="1432"/>
                  </a:cubicBezTo>
                  <a:cubicBezTo>
                    <a:pt x="786" y="1421"/>
                    <a:pt x="776" y="1418"/>
                    <a:pt x="766" y="1418"/>
                  </a:cubicBezTo>
                  <a:cubicBezTo>
                    <a:pt x="766" y="1418"/>
                    <a:pt x="765" y="1417"/>
                    <a:pt x="765" y="1417"/>
                  </a:cubicBezTo>
                  <a:cubicBezTo>
                    <a:pt x="764" y="1416"/>
                    <a:pt x="763" y="1416"/>
                    <a:pt x="763" y="1415"/>
                  </a:cubicBezTo>
                  <a:cubicBezTo>
                    <a:pt x="762" y="1415"/>
                    <a:pt x="762" y="1414"/>
                    <a:pt x="761" y="1414"/>
                  </a:cubicBezTo>
                  <a:cubicBezTo>
                    <a:pt x="761" y="1413"/>
                    <a:pt x="760" y="1413"/>
                    <a:pt x="760" y="1412"/>
                  </a:cubicBezTo>
                  <a:cubicBezTo>
                    <a:pt x="759" y="1412"/>
                    <a:pt x="759" y="1411"/>
                    <a:pt x="759" y="1411"/>
                  </a:cubicBezTo>
                  <a:cubicBezTo>
                    <a:pt x="759" y="1411"/>
                    <a:pt x="759" y="1411"/>
                    <a:pt x="758" y="1411"/>
                  </a:cubicBezTo>
                  <a:cubicBezTo>
                    <a:pt x="758" y="1410"/>
                    <a:pt x="758" y="1410"/>
                    <a:pt x="758" y="1410"/>
                  </a:cubicBezTo>
                  <a:cubicBezTo>
                    <a:pt x="758" y="1410"/>
                    <a:pt x="758" y="1410"/>
                    <a:pt x="758" y="1410"/>
                  </a:cubicBezTo>
                  <a:cubicBezTo>
                    <a:pt x="758" y="1410"/>
                    <a:pt x="758" y="1410"/>
                    <a:pt x="758" y="1410"/>
                  </a:cubicBezTo>
                  <a:cubicBezTo>
                    <a:pt x="757" y="1406"/>
                    <a:pt x="756" y="1402"/>
                    <a:pt x="755" y="1396"/>
                  </a:cubicBezTo>
                  <a:cubicBezTo>
                    <a:pt x="755" y="1394"/>
                    <a:pt x="755" y="1391"/>
                    <a:pt x="755" y="1388"/>
                  </a:cubicBezTo>
                  <a:cubicBezTo>
                    <a:pt x="755" y="1386"/>
                    <a:pt x="755" y="1385"/>
                    <a:pt x="755" y="1383"/>
                  </a:cubicBezTo>
                  <a:cubicBezTo>
                    <a:pt x="755" y="1381"/>
                    <a:pt x="755" y="1380"/>
                    <a:pt x="755" y="1378"/>
                  </a:cubicBezTo>
                  <a:cubicBezTo>
                    <a:pt x="755" y="1372"/>
                    <a:pt x="755" y="1364"/>
                    <a:pt x="757" y="1357"/>
                  </a:cubicBezTo>
                  <a:cubicBezTo>
                    <a:pt x="757" y="1353"/>
                    <a:pt x="758" y="1350"/>
                    <a:pt x="759" y="1346"/>
                  </a:cubicBezTo>
                  <a:cubicBezTo>
                    <a:pt x="761" y="1343"/>
                    <a:pt x="762" y="1339"/>
                    <a:pt x="764" y="1336"/>
                  </a:cubicBezTo>
                  <a:cubicBezTo>
                    <a:pt x="767" y="1333"/>
                    <a:pt x="770" y="1331"/>
                    <a:pt x="773" y="1329"/>
                  </a:cubicBezTo>
                  <a:cubicBezTo>
                    <a:pt x="776" y="1327"/>
                    <a:pt x="780" y="1325"/>
                    <a:pt x="783" y="1323"/>
                  </a:cubicBezTo>
                  <a:cubicBezTo>
                    <a:pt x="785" y="1322"/>
                    <a:pt x="787" y="1321"/>
                    <a:pt x="789" y="1320"/>
                  </a:cubicBezTo>
                  <a:cubicBezTo>
                    <a:pt x="789" y="1321"/>
                    <a:pt x="789" y="1321"/>
                    <a:pt x="789" y="1321"/>
                  </a:cubicBezTo>
                  <a:cubicBezTo>
                    <a:pt x="789" y="1321"/>
                    <a:pt x="789" y="1322"/>
                    <a:pt x="789" y="1322"/>
                  </a:cubicBezTo>
                  <a:cubicBezTo>
                    <a:pt x="789" y="1322"/>
                    <a:pt x="789" y="1322"/>
                    <a:pt x="788" y="1323"/>
                  </a:cubicBezTo>
                  <a:cubicBezTo>
                    <a:pt x="788" y="1323"/>
                    <a:pt x="788" y="1324"/>
                    <a:pt x="788" y="1325"/>
                  </a:cubicBezTo>
                  <a:cubicBezTo>
                    <a:pt x="788" y="1325"/>
                    <a:pt x="788" y="1326"/>
                    <a:pt x="788" y="1327"/>
                  </a:cubicBezTo>
                  <a:cubicBezTo>
                    <a:pt x="788" y="1327"/>
                    <a:pt x="788" y="1327"/>
                    <a:pt x="788" y="1328"/>
                  </a:cubicBezTo>
                  <a:cubicBezTo>
                    <a:pt x="788" y="1328"/>
                    <a:pt x="788" y="1328"/>
                    <a:pt x="788" y="1329"/>
                  </a:cubicBezTo>
                  <a:cubicBezTo>
                    <a:pt x="788" y="1330"/>
                    <a:pt x="788" y="1330"/>
                    <a:pt x="788" y="1331"/>
                  </a:cubicBezTo>
                  <a:cubicBezTo>
                    <a:pt x="788" y="1333"/>
                    <a:pt x="788" y="1334"/>
                    <a:pt x="788" y="1336"/>
                  </a:cubicBezTo>
                  <a:cubicBezTo>
                    <a:pt x="788" y="1337"/>
                    <a:pt x="788" y="1339"/>
                    <a:pt x="788" y="1341"/>
                  </a:cubicBezTo>
                  <a:cubicBezTo>
                    <a:pt x="789" y="1342"/>
                    <a:pt x="789" y="1344"/>
                    <a:pt x="789" y="1346"/>
                  </a:cubicBezTo>
                  <a:cubicBezTo>
                    <a:pt x="789" y="1346"/>
                    <a:pt x="790" y="1347"/>
                    <a:pt x="790" y="1348"/>
                  </a:cubicBezTo>
                  <a:cubicBezTo>
                    <a:pt x="788" y="1348"/>
                    <a:pt x="788" y="1348"/>
                    <a:pt x="788" y="1348"/>
                  </a:cubicBezTo>
                  <a:cubicBezTo>
                    <a:pt x="789" y="1348"/>
                    <a:pt x="789" y="1348"/>
                    <a:pt x="790" y="1348"/>
                  </a:cubicBezTo>
                  <a:cubicBezTo>
                    <a:pt x="790" y="1348"/>
                    <a:pt x="790" y="1348"/>
                    <a:pt x="790" y="1349"/>
                  </a:cubicBezTo>
                  <a:cubicBezTo>
                    <a:pt x="775" y="1362"/>
                    <a:pt x="795" y="1373"/>
                    <a:pt x="804" y="1383"/>
                  </a:cubicBezTo>
                  <a:cubicBezTo>
                    <a:pt x="807" y="1376"/>
                    <a:pt x="813" y="1368"/>
                    <a:pt x="810" y="1360"/>
                  </a:cubicBezTo>
                  <a:cubicBezTo>
                    <a:pt x="807" y="1354"/>
                    <a:pt x="799" y="1350"/>
                    <a:pt x="793" y="1349"/>
                  </a:cubicBezTo>
                  <a:cubicBezTo>
                    <a:pt x="792" y="1348"/>
                    <a:pt x="792" y="1346"/>
                    <a:pt x="792" y="1345"/>
                  </a:cubicBezTo>
                  <a:cubicBezTo>
                    <a:pt x="791" y="1344"/>
                    <a:pt x="791" y="1342"/>
                    <a:pt x="791" y="1341"/>
                  </a:cubicBezTo>
                  <a:cubicBezTo>
                    <a:pt x="791" y="1339"/>
                    <a:pt x="790" y="1337"/>
                    <a:pt x="790" y="1336"/>
                  </a:cubicBezTo>
                  <a:cubicBezTo>
                    <a:pt x="790" y="1334"/>
                    <a:pt x="790" y="1333"/>
                    <a:pt x="790" y="1331"/>
                  </a:cubicBezTo>
                  <a:cubicBezTo>
                    <a:pt x="790" y="1331"/>
                    <a:pt x="790" y="1330"/>
                    <a:pt x="790" y="1329"/>
                  </a:cubicBezTo>
                  <a:cubicBezTo>
                    <a:pt x="790" y="1329"/>
                    <a:pt x="790" y="1328"/>
                    <a:pt x="790" y="1328"/>
                  </a:cubicBezTo>
                  <a:cubicBezTo>
                    <a:pt x="790" y="1328"/>
                    <a:pt x="790" y="1327"/>
                    <a:pt x="790" y="1327"/>
                  </a:cubicBezTo>
                  <a:cubicBezTo>
                    <a:pt x="790" y="1326"/>
                    <a:pt x="791" y="1326"/>
                    <a:pt x="791" y="1325"/>
                  </a:cubicBezTo>
                  <a:cubicBezTo>
                    <a:pt x="791" y="1325"/>
                    <a:pt x="791" y="1324"/>
                    <a:pt x="791" y="1323"/>
                  </a:cubicBezTo>
                  <a:cubicBezTo>
                    <a:pt x="791" y="1323"/>
                    <a:pt x="791" y="1323"/>
                    <a:pt x="791" y="1323"/>
                  </a:cubicBezTo>
                  <a:cubicBezTo>
                    <a:pt x="791" y="1322"/>
                    <a:pt x="791" y="1322"/>
                    <a:pt x="791" y="1322"/>
                  </a:cubicBezTo>
                  <a:cubicBezTo>
                    <a:pt x="791" y="1321"/>
                    <a:pt x="791" y="1321"/>
                    <a:pt x="791" y="1320"/>
                  </a:cubicBezTo>
                  <a:cubicBezTo>
                    <a:pt x="791" y="1320"/>
                    <a:pt x="791" y="1319"/>
                    <a:pt x="791" y="1319"/>
                  </a:cubicBezTo>
                  <a:cubicBezTo>
                    <a:pt x="792" y="1319"/>
                    <a:pt x="793" y="1318"/>
                    <a:pt x="794" y="1317"/>
                  </a:cubicBezTo>
                  <a:cubicBezTo>
                    <a:pt x="796" y="1316"/>
                    <a:pt x="797" y="1315"/>
                    <a:pt x="799" y="1313"/>
                  </a:cubicBezTo>
                  <a:cubicBezTo>
                    <a:pt x="799" y="1313"/>
                    <a:pt x="800" y="1313"/>
                    <a:pt x="800" y="1312"/>
                  </a:cubicBezTo>
                  <a:cubicBezTo>
                    <a:pt x="801" y="1312"/>
                    <a:pt x="801" y="1312"/>
                    <a:pt x="801" y="1312"/>
                  </a:cubicBezTo>
                  <a:cubicBezTo>
                    <a:pt x="801" y="1311"/>
                    <a:pt x="801" y="1311"/>
                    <a:pt x="801" y="1311"/>
                  </a:cubicBezTo>
                  <a:cubicBezTo>
                    <a:pt x="801" y="1311"/>
                    <a:pt x="801" y="1311"/>
                    <a:pt x="801" y="1311"/>
                  </a:cubicBezTo>
                  <a:cubicBezTo>
                    <a:pt x="802" y="1310"/>
                    <a:pt x="803" y="1309"/>
                    <a:pt x="803" y="1308"/>
                  </a:cubicBezTo>
                  <a:cubicBezTo>
                    <a:pt x="804" y="1307"/>
                    <a:pt x="805" y="1305"/>
                    <a:pt x="806" y="1304"/>
                  </a:cubicBezTo>
                  <a:cubicBezTo>
                    <a:pt x="806" y="1304"/>
                    <a:pt x="806" y="1304"/>
                    <a:pt x="806" y="1304"/>
                  </a:cubicBezTo>
                  <a:cubicBezTo>
                    <a:pt x="806" y="1305"/>
                    <a:pt x="806" y="1305"/>
                    <a:pt x="806" y="1306"/>
                  </a:cubicBezTo>
                  <a:cubicBezTo>
                    <a:pt x="806" y="1306"/>
                    <a:pt x="806" y="1306"/>
                    <a:pt x="806" y="1307"/>
                  </a:cubicBezTo>
                  <a:cubicBezTo>
                    <a:pt x="806" y="1307"/>
                    <a:pt x="806" y="1307"/>
                    <a:pt x="806" y="1307"/>
                  </a:cubicBezTo>
                  <a:cubicBezTo>
                    <a:pt x="806" y="1307"/>
                    <a:pt x="806" y="1307"/>
                    <a:pt x="806" y="1308"/>
                  </a:cubicBezTo>
                  <a:cubicBezTo>
                    <a:pt x="807" y="1308"/>
                    <a:pt x="807" y="1309"/>
                    <a:pt x="807" y="1310"/>
                  </a:cubicBezTo>
                  <a:cubicBezTo>
                    <a:pt x="807" y="1310"/>
                    <a:pt x="808" y="1311"/>
                    <a:pt x="808" y="1312"/>
                  </a:cubicBezTo>
                  <a:cubicBezTo>
                    <a:pt x="808" y="1313"/>
                    <a:pt x="809" y="1314"/>
                    <a:pt x="809" y="1314"/>
                  </a:cubicBezTo>
                  <a:cubicBezTo>
                    <a:pt x="809" y="1315"/>
                    <a:pt x="810" y="1316"/>
                    <a:pt x="810" y="1317"/>
                  </a:cubicBezTo>
                  <a:cubicBezTo>
                    <a:pt x="810" y="1317"/>
                    <a:pt x="811" y="1318"/>
                    <a:pt x="811" y="1319"/>
                  </a:cubicBezTo>
                  <a:cubicBezTo>
                    <a:pt x="811" y="1319"/>
                    <a:pt x="811" y="1319"/>
                    <a:pt x="811" y="1319"/>
                  </a:cubicBezTo>
                  <a:cubicBezTo>
                    <a:pt x="812" y="1320"/>
                    <a:pt x="812" y="1320"/>
                    <a:pt x="812" y="1320"/>
                  </a:cubicBezTo>
                  <a:cubicBezTo>
                    <a:pt x="805" y="1332"/>
                    <a:pt x="817" y="1336"/>
                    <a:pt x="824" y="1342"/>
                  </a:cubicBezTo>
                  <a:cubicBezTo>
                    <a:pt x="832" y="1328"/>
                    <a:pt x="830" y="1318"/>
                    <a:pt x="814" y="1318"/>
                  </a:cubicBezTo>
                  <a:cubicBezTo>
                    <a:pt x="814" y="1318"/>
                    <a:pt x="813" y="1318"/>
                    <a:pt x="813" y="1318"/>
                  </a:cubicBezTo>
                  <a:cubicBezTo>
                    <a:pt x="813" y="1317"/>
                    <a:pt x="813" y="1316"/>
                    <a:pt x="812" y="1316"/>
                  </a:cubicBezTo>
                  <a:cubicBezTo>
                    <a:pt x="812" y="1315"/>
                    <a:pt x="811" y="1314"/>
                    <a:pt x="811" y="1313"/>
                  </a:cubicBezTo>
                  <a:cubicBezTo>
                    <a:pt x="811" y="1313"/>
                    <a:pt x="810" y="1312"/>
                    <a:pt x="810" y="1311"/>
                  </a:cubicBezTo>
                  <a:cubicBezTo>
                    <a:pt x="810" y="1310"/>
                    <a:pt x="809" y="1310"/>
                    <a:pt x="809" y="1309"/>
                  </a:cubicBezTo>
                  <a:cubicBezTo>
                    <a:pt x="809" y="1308"/>
                    <a:pt x="809" y="1307"/>
                    <a:pt x="808" y="1307"/>
                  </a:cubicBezTo>
                  <a:cubicBezTo>
                    <a:pt x="808" y="1307"/>
                    <a:pt x="808" y="1307"/>
                    <a:pt x="808" y="1306"/>
                  </a:cubicBezTo>
                  <a:cubicBezTo>
                    <a:pt x="808" y="1306"/>
                    <a:pt x="808" y="1306"/>
                    <a:pt x="808" y="1306"/>
                  </a:cubicBezTo>
                  <a:cubicBezTo>
                    <a:pt x="808" y="1306"/>
                    <a:pt x="808" y="1305"/>
                    <a:pt x="808" y="1305"/>
                  </a:cubicBezTo>
                  <a:cubicBezTo>
                    <a:pt x="808" y="1305"/>
                    <a:pt x="807" y="1304"/>
                    <a:pt x="807" y="1304"/>
                  </a:cubicBezTo>
                  <a:cubicBezTo>
                    <a:pt x="807" y="1304"/>
                    <a:pt x="807" y="1303"/>
                    <a:pt x="807" y="1303"/>
                  </a:cubicBezTo>
                  <a:cubicBezTo>
                    <a:pt x="808" y="1301"/>
                    <a:pt x="809" y="1299"/>
                    <a:pt x="809" y="1297"/>
                  </a:cubicBezTo>
                  <a:cubicBezTo>
                    <a:pt x="811" y="1293"/>
                    <a:pt x="812" y="1288"/>
                    <a:pt x="814" y="1285"/>
                  </a:cubicBezTo>
                  <a:cubicBezTo>
                    <a:pt x="815" y="1281"/>
                    <a:pt x="817" y="1277"/>
                    <a:pt x="820" y="1274"/>
                  </a:cubicBezTo>
                  <a:cubicBezTo>
                    <a:pt x="820" y="1273"/>
                    <a:pt x="820" y="1273"/>
                    <a:pt x="820" y="1273"/>
                  </a:cubicBezTo>
                  <a:cubicBezTo>
                    <a:pt x="821" y="1273"/>
                    <a:pt x="821" y="1272"/>
                    <a:pt x="821" y="1272"/>
                  </a:cubicBezTo>
                  <a:cubicBezTo>
                    <a:pt x="822" y="1271"/>
                    <a:pt x="822" y="1271"/>
                    <a:pt x="822" y="1271"/>
                  </a:cubicBezTo>
                  <a:cubicBezTo>
                    <a:pt x="822" y="1271"/>
                    <a:pt x="822" y="1271"/>
                    <a:pt x="822" y="1271"/>
                  </a:cubicBezTo>
                  <a:cubicBezTo>
                    <a:pt x="822" y="1271"/>
                    <a:pt x="822" y="1271"/>
                    <a:pt x="822" y="1271"/>
                  </a:cubicBezTo>
                  <a:cubicBezTo>
                    <a:pt x="823" y="1270"/>
                    <a:pt x="823" y="1270"/>
                    <a:pt x="823" y="1270"/>
                  </a:cubicBezTo>
                  <a:cubicBezTo>
                    <a:pt x="824" y="1269"/>
                    <a:pt x="825" y="1269"/>
                    <a:pt x="826" y="1268"/>
                  </a:cubicBezTo>
                  <a:cubicBezTo>
                    <a:pt x="826" y="1267"/>
                    <a:pt x="827" y="1267"/>
                    <a:pt x="828" y="1266"/>
                  </a:cubicBezTo>
                  <a:cubicBezTo>
                    <a:pt x="834" y="1261"/>
                    <a:pt x="840" y="1257"/>
                    <a:pt x="845" y="1253"/>
                  </a:cubicBezTo>
                  <a:cubicBezTo>
                    <a:pt x="851" y="1249"/>
                    <a:pt x="857" y="1245"/>
                    <a:pt x="862" y="1242"/>
                  </a:cubicBezTo>
                  <a:cubicBezTo>
                    <a:pt x="864" y="1242"/>
                    <a:pt x="865" y="1241"/>
                    <a:pt x="866" y="1240"/>
                  </a:cubicBezTo>
                  <a:cubicBezTo>
                    <a:pt x="866" y="1240"/>
                    <a:pt x="866" y="1240"/>
                    <a:pt x="866" y="1240"/>
                  </a:cubicBezTo>
                  <a:cubicBezTo>
                    <a:pt x="850" y="1263"/>
                    <a:pt x="833" y="1293"/>
                    <a:pt x="812" y="1309"/>
                  </a:cubicBezTo>
                  <a:cubicBezTo>
                    <a:pt x="837" y="1296"/>
                    <a:pt x="853" y="1268"/>
                    <a:pt x="872" y="1250"/>
                  </a:cubicBezTo>
                  <a:cubicBezTo>
                    <a:pt x="891" y="1232"/>
                    <a:pt x="910" y="1218"/>
                    <a:pt x="932" y="1200"/>
                  </a:cubicBezTo>
                  <a:cubicBezTo>
                    <a:pt x="948" y="1187"/>
                    <a:pt x="994" y="1198"/>
                    <a:pt x="1011" y="1212"/>
                  </a:cubicBezTo>
                  <a:cubicBezTo>
                    <a:pt x="1033" y="1231"/>
                    <a:pt x="1038" y="1265"/>
                    <a:pt x="1057" y="1286"/>
                  </a:cubicBezTo>
                  <a:cubicBezTo>
                    <a:pt x="1073" y="1304"/>
                    <a:pt x="1087" y="1321"/>
                    <a:pt x="1097" y="1344"/>
                  </a:cubicBezTo>
                  <a:cubicBezTo>
                    <a:pt x="1107" y="1367"/>
                    <a:pt x="1102" y="1385"/>
                    <a:pt x="1106" y="1409"/>
                  </a:cubicBezTo>
                  <a:cubicBezTo>
                    <a:pt x="1110" y="1433"/>
                    <a:pt x="1125" y="1451"/>
                    <a:pt x="1132" y="1474"/>
                  </a:cubicBezTo>
                  <a:cubicBezTo>
                    <a:pt x="1139" y="1495"/>
                    <a:pt x="1144" y="1514"/>
                    <a:pt x="1154" y="1535"/>
                  </a:cubicBezTo>
                  <a:cubicBezTo>
                    <a:pt x="1176" y="1585"/>
                    <a:pt x="1178" y="1642"/>
                    <a:pt x="1190" y="1692"/>
                  </a:cubicBezTo>
                  <a:cubicBezTo>
                    <a:pt x="1199" y="1733"/>
                    <a:pt x="1200" y="1766"/>
                    <a:pt x="1168" y="1807"/>
                  </a:cubicBezTo>
                  <a:cubicBezTo>
                    <a:pt x="1146" y="1835"/>
                    <a:pt x="1128" y="1854"/>
                    <a:pt x="1095" y="1877"/>
                  </a:cubicBezTo>
                  <a:cubicBezTo>
                    <a:pt x="1059" y="1895"/>
                    <a:pt x="1011" y="1896"/>
                    <a:pt x="972" y="1904"/>
                  </a:cubicBezTo>
                  <a:cubicBezTo>
                    <a:pt x="920" y="1914"/>
                    <a:pt x="859" y="1908"/>
                    <a:pt x="811" y="1938"/>
                  </a:cubicBezTo>
                  <a:cubicBezTo>
                    <a:pt x="774" y="1960"/>
                    <a:pt x="754" y="1985"/>
                    <a:pt x="711" y="2003"/>
                  </a:cubicBezTo>
                  <a:cubicBezTo>
                    <a:pt x="701" y="2007"/>
                    <a:pt x="692" y="2011"/>
                    <a:pt x="683" y="2015"/>
                  </a:cubicBezTo>
                  <a:cubicBezTo>
                    <a:pt x="682" y="2015"/>
                    <a:pt x="682" y="2015"/>
                    <a:pt x="682" y="2015"/>
                  </a:cubicBezTo>
                  <a:cubicBezTo>
                    <a:pt x="679" y="2015"/>
                    <a:pt x="675" y="2014"/>
                    <a:pt x="672" y="2014"/>
                  </a:cubicBezTo>
                  <a:cubicBezTo>
                    <a:pt x="668" y="2013"/>
                    <a:pt x="664" y="2012"/>
                    <a:pt x="660" y="2011"/>
                  </a:cubicBezTo>
                  <a:cubicBezTo>
                    <a:pt x="657" y="2011"/>
                    <a:pt x="655" y="2010"/>
                    <a:pt x="653" y="2010"/>
                  </a:cubicBezTo>
                  <a:cubicBezTo>
                    <a:pt x="651" y="2009"/>
                    <a:pt x="649" y="2009"/>
                    <a:pt x="647" y="2009"/>
                  </a:cubicBezTo>
                  <a:cubicBezTo>
                    <a:pt x="642" y="2008"/>
                    <a:pt x="637" y="2007"/>
                    <a:pt x="633" y="2006"/>
                  </a:cubicBezTo>
                  <a:cubicBezTo>
                    <a:pt x="630" y="2006"/>
                    <a:pt x="628" y="2006"/>
                    <a:pt x="626" y="2006"/>
                  </a:cubicBezTo>
                  <a:cubicBezTo>
                    <a:pt x="624" y="2006"/>
                    <a:pt x="623" y="2006"/>
                    <a:pt x="622" y="2006"/>
                  </a:cubicBezTo>
                  <a:cubicBezTo>
                    <a:pt x="621" y="2006"/>
                    <a:pt x="621" y="2006"/>
                    <a:pt x="620" y="2006"/>
                  </a:cubicBezTo>
                  <a:cubicBezTo>
                    <a:pt x="619" y="2006"/>
                    <a:pt x="619" y="2006"/>
                    <a:pt x="619" y="2006"/>
                  </a:cubicBezTo>
                  <a:cubicBezTo>
                    <a:pt x="619" y="2006"/>
                    <a:pt x="619" y="2006"/>
                    <a:pt x="619" y="2006"/>
                  </a:cubicBezTo>
                  <a:cubicBezTo>
                    <a:pt x="618" y="2006"/>
                    <a:pt x="618" y="2006"/>
                    <a:pt x="618" y="2006"/>
                  </a:cubicBezTo>
                  <a:cubicBezTo>
                    <a:pt x="617" y="2006"/>
                    <a:pt x="616" y="2006"/>
                    <a:pt x="615" y="2006"/>
                  </a:cubicBezTo>
                  <a:cubicBezTo>
                    <a:pt x="614" y="2007"/>
                    <a:pt x="613" y="2007"/>
                    <a:pt x="611" y="2007"/>
                  </a:cubicBezTo>
                  <a:cubicBezTo>
                    <a:pt x="609" y="2007"/>
                    <a:pt x="607" y="2008"/>
                    <a:pt x="605" y="2008"/>
                  </a:cubicBezTo>
                  <a:cubicBezTo>
                    <a:pt x="600" y="2010"/>
                    <a:pt x="596" y="2011"/>
                    <a:pt x="593" y="2013"/>
                  </a:cubicBezTo>
                  <a:cubicBezTo>
                    <a:pt x="589" y="2014"/>
                    <a:pt x="585" y="2016"/>
                    <a:pt x="582" y="2017"/>
                  </a:cubicBezTo>
                  <a:cubicBezTo>
                    <a:pt x="579" y="2019"/>
                    <a:pt x="577" y="2021"/>
                    <a:pt x="574" y="2022"/>
                  </a:cubicBezTo>
                  <a:cubicBezTo>
                    <a:pt x="572" y="2024"/>
                    <a:pt x="570" y="2025"/>
                    <a:pt x="568" y="2026"/>
                  </a:cubicBezTo>
                  <a:cubicBezTo>
                    <a:pt x="566" y="2027"/>
                    <a:pt x="565" y="2028"/>
                    <a:pt x="564" y="2029"/>
                  </a:cubicBezTo>
                  <a:cubicBezTo>
                    <a:pt x="563" y="2030"/>
                    <a:pt x="563" y="2030"/>
                    <a:pt x="563" y="2030"/>
                  </a:cubicBezTo>
                  <a:cubicBezTo>
                    <a:pt x="563" y="2030"/>
                    <a:pt x="563" y="2030"/>
                    <a:pt x="564" y="2029"/>
                  </a:cubicBezTo>
                  <a:cubicBezTo>
                    <a:pt x="565" y="2029"/>
                    <a:pt x="567" y="2028"/>
                    <a:pt x="569" y="2028"/>
                  </a:cubicBezTo>
                  <a:cubicBezTo>
                    <a:pt x="571" y="2027"/>
                    <a:pt x="573" y="2026"/>
                    <a:pt x="576" y="2025"/>
                  </a:cubicBezTo>
                  <a:cubicBezTo>
                    <a:pt x="578" y="2024"/>
                    <a:pt x="581" y="2023"/>
                    <a:pt x="584" y="2022"/>
                  </a:cubicBezTo>
                  <a:cubicBezTo>
                    <a:pt x="587" y="2020"/>
                    <a:pt x="591" y="2019"/>
                    <a:pt x="595" y="2018"/>
                  </a:cubicBezTo>
                  <a:cubicBezTo>
                    <a:pt x="598" y="2017"/>
                    <a:pt x="602" y="2016"/>
                    <a:pt x="606" y="2015"/>
                  </a:cubicBezTo>
                  <a:cubicBezTo>
                    <a:pt x="608" y="2015"/>
                    <a:pt x="610" y="2015"/>
                    <a:pt x="612" y="2014"/>
                  </a:cubicBezTo>
                  <a:cubicBezTo>
                    <a:pt x="613" y="2014"/>
                    <a:pt x="615" y="2014"/>
                    <a:pt x="616" y="2014"/>
                  </a:cubicBezTo>
                  <a:cubicBezTo>
                    <a:pt x="617" y="2014"/>
                    <a:pt x="618" y="2014"/>
                    <a:pt x="619" y="2014"/>
                  </a:cubicBezTo>
                  <a:cubicBezTo>
                    <a:pt x="619" y="2014"/>
                    <a:pt x="619" y="2014"/>
                    <a:pt x="619" y="2014"/>
                  </a:cubicBezTo>
                  <a:cubicBezTo>
                    <a:pt x="619" y="2014"/>
                    <a:pt x="619" y="2014"/>
                    <a:pt x="619" y="2014"/>
                  </a:cubicBezTo>
                  <a:cubicBezTo>
                    <a:pt x="619" y="2014"/>
                    <a:pt x="619" y="2014"/>
                    <a:pt x="619" y="2014"/>
                  </a:cubicBezTo>
                  <a:cubicBezTo>
                    <a:pt x="619" y="2014"/>
                    <a:pt x="619" y="2014"/>
                    <a:pt x="619" y="2014"/>
                  </a:cubicBezTo>
                  <a:cubicBezTo>
                    <a:pt x="620" y="2014"/>
                    <a:pt x="620" y="2014"/>
                    <a:pt x="620" y="2014"/>
                  </a:cubicBezTo>
                  <a:cubicBezTo>
                    <a:pt x="620" y="2014"/>
                    <a:pt x="620" y="2014"/>
                    <a:pt x="620" y="2014"/>
                  </a:cubicBezTo>
                  <a:cubicBezTo>
                    <a:pt x="621" y="2014"/>
                    <a:pt x="622" y="2014"/>
                    <a:pt x="622" y="2014"/>
                  </a:cubicBezTo>
                  <a:cubicBezTo>
                    <a:pt x="623" y="2014"/>
                    <a:pt x="624" y="2014"/>
                    <a:pt x="625" y="2014"/>
                  </a:cubicBezTo>
                  <a:cubicBezTo>
                    <a:pt x="627" y="2014"/>
                    <a:pt x="630" y="2014"/>
                    <a:pt x="632" y="2014"/>
                  </a:cubicBezTo>
                  <a:cubicBezTo>
                    <a:pt x="636" y="2015"/>
                    <a:pt x="641" y="2015"/>
                    <a:pt x="645" y="2016"/>
                  </a:cubicBezTo>
                  <a:cubicBezTo>
                    <a:pt x="647" y="2016"/>
                    <a:pt x="650" y="2017"/>
                    <a:pt x="652" y="2017"/>
                  </a:cubicBezTo>
                  <a:cubicBezTo>
                    <a:pt x="654" y="2018"/>
                    <a:pt x="656" y="2018"/>
                    <a:pt x="658" y="2018"/>
                  </a:cubicBezTo>
                  <a:cubicBezTo>
                    <a:pt x="663" y="2019"/>
                    <a:pt x="667" y="2019"/>
                    <a:pt x="671" y="2020"/>
                  </a:cubicBezTo>
                  <a:cubicBezTo>
                    <a:pt x="671" y="2020"/>
                    <a:pt x="671" y="2020"/>
                    <a:pt x="671" y="2020"/>
                  </a:cubicBezTo>
                  <a:cubicBezTo>
                    <a:pt x="653" y="2026"/>
                    <a:pt x="635" y="2033"/>
                    <a:pt x="617" y="2038"/>
                  </a:cubicBezTo>
                  <a:cubicBezTo>
                    <a:pt x="602" y="2042"/>
                    <a:pt x="588" y="2047"/>
                    <a:pt x="573" y="2053"/>
                  </a:cubicBezTo>
                  <a:cubicBezTo>
                    <a:pt x="573" y="2053"/>
                    <a:pt x="572" y="2053"/>
                    <a:pt x="572" y="2052"/>
                  </a:cubicBezTo>
                  <a:cubicBezTo>
                    <a:pt x="571" y="2052"/>
                    <a:pt x="569" y="2052"/>
                    <a:pt x="568" y="2052"/>
                  </a:cubicBezTo>
                  <a:cubicBezTo>
                    <a:pt x="567" y="2052"/>
                    <a:pt x="566" y="2052"/>
                    <a:pt x="565" y="2052"/>
                  </a:cubicBezTo>
                  <a:cubicBezTo>
                    <a:pt x="563" y="2051"/>
                    <a:pt x="562" y="2051"/>
                    <a:pt x="561" y="2051"/>
                  </a:cubicBezTo>
                  <a:cubicBezTo>
                    <a:pt x="559" y="2051"/>
                    <a:pt x="558" y="2051"/>
                    <a:pt x="556" y="2051"/>
                  </a:cubicBezTo>
                  <a:cubicBezTo>
                    <a:pt x="555" y="2051"/>
                    <a:pt x="553" y="2051"/>
                    <a:pt x="552" y="2051"/>
                  </a:cubicBezTo>
                  <a:cubicBezTo>
                    <a:pt x="550" y="2051"/>
                    <a:pt x="549" y="2051"/>
                    <a:pt x="547" y="2051"/>
                  </a:cubicBezTo>
                  <a:cubicBezTo>
                    <a:pt x="544" y="2051"/>
                    <a:pt x="541" y="2051"/>
                    <a:pt x="537" y="2052"/>
                  </a:cubicBezTo>
                  <a:cubicBezTo>
                    <a:pt x="534" y="2052"/>
                    <a:pt x="531" y="2053"/>
                    <a:pt x="527" y="2053"/>
                  </a:cubicBezTo>
                  <a:cubicBezTo>
                    <a:pt x="524" y="2054"/>
                    <a:pt x="520" y="2054"/>
                    <a:pt x="517" y="2055"/>
                  </a:cubicBezTo>
                  <a:cubicBezTo>
                    <a:pt x="514" y="2056"/>
                    <a:pt x="511" y="2057"/>
                    <a:pt x="508" y="2058"/>
                  </a:cubicBezTo>
                  <a:cubicBezTo>
                    <a:pt x="506" y="2058"/>
                    <a:pt x="505" y="2059"/>
                    <a:pt x="503" y="2059"/>
                  </a:cubicBezTo>
                  <a:cubicBezTo>
                    <a:pt x="502" y="2060"/>
                    <a:pt x="500" y="2060"/>
                    <a:pt x="499" y="2061"/>
                  </a:cubicBezTo>
                  <a:cubicBezTo>
                    <a:pt x="498" y="2062"/>
                    <a:pt x="496" y="2062"/>
                    <a:pt x="495" y="2063"/>
                  </a:cubicBezTo>
                  <a:cubicBezTo>
                    <a:pt x="494" y="2063"/>
                    <a:pt x="493" y="2064"/>
                    <a:pt x="491" y="2064"/>
                  </a:cubicBezTo>
                  <a:cubicBezTo>
                    <a:pt x="490" y="2065"/>
                    <a:pt x="489" y="2065"/>
                    <a:pt x="488" y="2066"/>
                  </a:cubicBezTo>
                  <a:cubicBezTo>
                    <a:pt x="487" y="2066"/>
                    <a:pt x="486" y="2067"/>
                    <a:pt x="485" y="2067"/>
                  </a:cubicBezTo>
                  <a:cubicBezTo>
                    <a:pt x="484" y="2068"/>
                    <a:pt x="483" y="2068"/>
                    <a:pt x="483" y="2069"/>
                  </a:cubicBezTo>
                  <a:cubicBezTo>
                    <a:pt x="482" y="2069"/>
                    <a:pt x="481" y="2070"/>
                    <a:pt x="481" y="2070"/>
                  </a:cubicBezTo>
                  <a:cubicBezTo>
                    <a:pt x="479" y="2071"/>
                    <a:pt x="478" y="2072"/>
                    <a:pt x="478" y="2072"/>
                  </a:cubicBezTo>
                  <a:cubicBezTo>
                    <a:pt x="477" y="2072"/>
                    <a:pt x="477" y="2073"/>
                    <a:pt x="477" y="2073"/>
                  </a:cubicBezTo>
                  <a:cubicBezTo>
                    <a:pt x="477" y="2073"/>
                    <a:pt x="477" y="2073"/>
                    <a:pt x="478" y="2072"/>
                  </a:cubicBezTo>
                  <a:cubicBezTo>
                    <a:pt x="479" y="2072"/>
                    <a:pt x="480" y="2072"/>
                    <a:pt x="481" y="2072"/>
                  </a:cubicBezTo>
                  <a:cubicBezTo>
                    <a:pt x="482" y="2071"/>
                    <a:pt x="483" y="2071"/>
                    <a:pt x="484" y="2071"/>
                  </a:cubicBezTo>
                  <a:cubicBezTo>
                    <a:pt x="484" y="2071"/>
                    <a:pt x="485" y="2071"/>
                    <a:pt x="486" y="2070"/>
                  </a:cubicBezTo>
                  <a:cubicBezTo>
                    <a:pt x="487" y="2070"/>
                    <a:pt x="488" y="2070"/>
                    <a:pt x="490" y="2069"/>
                  </a:cubicBezTo>
                  <a:cubicBezTo>
                    <a:pt x="491" y="2069"/>
                    <a:pt x="492" y="2069"/>
                    <a:pt x="493" y="2069"/>
                  </a:cubicBezTo>
                  <a:cubicBezTo>
                    <a:pt x="494" y="2068"/>
                    <a:pt x="495" y="2068"/>
                    <a:pt x="497" y="2068"/>
                  </a:cubicBezTo>
                  <a:cubicBezTo>
                    <a:pt x="498" y="2067"/>
                    <a:pt x="499" y="2067"/>
                    <a:pt x="501" y="2067"/>
                  </a:cubicBezTo>
                  <a:cubicBezTo>
                    <a:pt x="502" y="2067"/>
                    <a:pt x="502" y="2066"/>
                    <a:pt x="503" y="2066"/>
                  </a:cubicBezTo>
                  <a:cubicBezTo>
                    <a:pt x="504" y="2066"/>
                    <a:pt x="504" y="2066"/>
                    <a:pt x="505" y="2066"/>
                  </a:cubicBezTo>
                  <a:cubicBezTo>
                    <a:pt x="507" y="2065"/>
                    <a:pt x="508" y="2065"/>
                    <a:pt x="510" y="2065"/>
                  </a:cubicBezTo>
                  <a:cubicBezTo>
                    <a:pt x="511" y="2064"/>
                    <a:pt x="513" y="2064"/>
                    <a:pt x="514" y="2064"/>
                  </a:cubicBezTo>
                  <a:cubicBezTo>
                    <a:pt x="516" y="2063"/>
                    <a:pt x="517" y="2063"/>
                    <a:pt x="519" y="2063"/>
                  </a:cubicBezTo>
                  <a:cubicBezTo>
                    <a:pt x="522" y="2062"/>
                    <a:pt x="525" y="2062"/>
                    <a:pt x="529" y="2061"/>
                  </a:cubicBezTo>
                  <a:cubicBezTo>
                    <a:pt x="532" y="2060"/>
                    <a:pt x="535" y="2060"/>
                    <a:pt x="538" y="2059"/>
                  </a:cubicBezTo>
                  <a:cubicBezTo>
                    <a:pt x="540" y="2059"/>
                    <a:pt x="541" y="2059"/>
                    <a:pt x="543" y="2059"/>
                  </a:cubicBezTo>
                  <a:cubicBezTo>
                    <a:pt x="545" y="2058"/>
                    <a:pt x="546" y="2058"/>
                    <a:pt x="548" y="2058"/>
                  </a:cubicBezTo>
                  <a:cubicBezTo>
                    <a:pt x="549" y="2058"/>
                    <a:pt x="551" y="2058"/>
                    <a:pt x="552" y="2057"/>
                  </a:cubicBezTo>
                  <a:cubicBezTo>
                    <a:pt x="553" y="2057"/>
                    <a:pt x="554" y="2057"/>
                    <a:pt x="554" y="2057"/>
                  </a:cubicBezTo>
                  <a:cubicBezTo>
                    <a:pt x="555" y="2057"/>
                    <a:pt x="556" y="2057"/>
                    <a:pt x="557" y="2057"/>
                  </a:cubicBezTo>
                  <a:cubicBezTo>
                    <a:pt x="558" y="2057"/>
                    <a:pt x="559" y="2057"/>
                    <a:pt x="561" y="2057"/>
                  </a:cubicBezTo>
                  <a:cubicBezTo>
                    <a:pt x="562" y="2056"/>
                    <a:pt x="563" y="2056"/>
                    <a:pt x="565" y="2056"/>
                  </a:cubicBezTo>
                  <a:cubicBezTo>
                    <a:pt x="565" y="2056"/>
                    <a:pt x="565" y="2056"/>
                    <a:pt x="565" y="2056"/>
                  </a:cubicBezTo>
                  <a:cubicBezTo>
                    <a:pt x="536" y="2068"/>
                    <a:pt x="509" y="2083"/>
                    <a:pt x="484" y="2102"/>
                  </a:cubicBezTo>
                  <a:cubicBezTo>
                    <a:pt x="484" y="2102"/>
                    <a:pt x="483" y="2103"/>
                    <a:pt x="483" y="2103"/>
                  </a:cubicBezTo>
                  <a:cubicBezTo>
                    <a:pt x="478" y="2107"/>
                    <a:pt x="473" y="2110"/>
                    <a:pt x="468" y="2114"/>
                  </a:cubicBezTo>
                  <a:cubicBezTo>
                    <a:pt x="466" y="2116"/>
                    <a:pt x="463" y="2118"/>
                    <a:pt x="461" y="2120"/>
                  </a:cubicBezTo>
                  <a:cubicBezTo>
                    <a:pt x="458" y="2122"/>
                    <a:pt x="456" y="2124"/>
                    <a:pt x="453" y="2126"/>
                  </a:cubicBezTo>
                  <a:cubicBezTo>
                    <a:pt x="448" y="2130"/>
                    <a:pt x="443" y="2134"/>
                    <a:pt x="438" y="2138"/>
                  </a:cubicBezTo>
                  <a:cubicBezTo>
                    <a:pt x="433" y="2142"/>
                    <a:pt x="427" y="2146"/>
                    <a:pt x="422" y="2149"/>
                  </a:cubicBezTo>
                  <a:cubicBezTo>
                    <a:pt x="419" y="2150"/>
                    <a:pt x="416" y="2152"/>
                    <a:pt x="413" y="2153"/>
                  </a:cubicBezTo>
                  <a:cubicBezTo>
                    <a:pt x="411" y="2154"/>
                    <a:pt x="408" y="2155"/>
                    <a:pt x="405" y="2156"/>
                  </a:cubicBezTo>
                  <a:cubicBezTo>
                    <a:pt x="404" y="2157"/>
                    <a:pt x="404" y="2157"/>
                    <a:pt x="403" y="2157"/>
                  </a:cubicBezTo>
                  <a:cubicBezTo>
                    <a:pt x="402" y="2157"/>
                    <a:pt x="402" y="2158"/>
                    <a:pt x="401" y="2158"/>
                  </a:cubicBezTo>
                  <a:cubicBezTo>
                    <a:pt x="400" y="2158"/>
                    <a:pt x="399" y="2158"/>
                    <a:pt x="399" y="2158"/>
                  </a:cubicBezTo>
                  <a:cubicBezTo>
                    <a:pt x="398" y="2159"/>
                    <a:pt x="398" y="2159"/>
                    <a:pt x="398" y="2159"/>
                  </a:cubicBezTo>
                  <a:cubicBezTo>
                    <a:pt x="397" y="2159"/>
                    <a:pt x="397" y="2159"/>
                    <a:pt x="397" y="2159"/>
                  </a:cubicBezTo>
                  <a:cubicBezTo>
                    <a:pt x="397" y="2159"/>
                    <a:pt x="397" y="2159"/>
                    <a:pt x="397" y="2159"/>
                  </a:cubicBezTo>
                  <a:cubicBezTo>
                    <a:pt x="397" y="2159"/>
                    <a:pt x="397" y="2159"/>
                    <a:pt x="397" y="2159"/>
                  </a:cubicBezTo>
                  <a:cubicBezTo>
                    <a:pt x="397" y="2159"/>
                    <a:pt x="397" y="2159"/>
                    <a:pt x="397" y="2159"/>
                  </a:cubicBezTo>
                  <a:cubicBezTo>
                    <a:pt x="397" y="2159"/>
                    <a:pt x="397" y="2159"/>
                    <a:pt x="397" y="2159"/>
                  </a:cubicBezTo>
                  <a:cubicBezTo>
                    <a:pt x="395" y="2159"/>
                    <a:pt x="394" y="2160"/>
                    <a:pt x="392" y="2160"/>
                  </a:cubicBezTo>
                  <a:cubicBezTo>
                    <a:pt x="392" y="2160"/>
                    <a:pt x="391" y="2160"/>
                    <a:pt x="390" y="2160"/>
                  </a:cubicBezTo>
                  <a:cubicBezTo>
                    <a:pt x="390" y="2160"/>
                    <a:pt x="389" y="2161"/>
                    <a:pt x="388" y="2161"/>
                  </a:cubicBezTo>
                  <a:cubicBezTo>
                    <a:pt x="383" y="2162"/>
                    <a:pt x="377" y="2162"/>
                    <a:pt x="373" y="2163"/>
                  </a:cubicBezTo>
                  <a:cubicBezTo>
                    <a:pt x="368" y="2164"/>
                    <a:pt x="363" y="2165"/>
                    <a:pt x="359" y="2166"/>
                  </a:cubicBezTo>
                  <a:cubicBezTo>
                    <a:pt x="359" y="2166"/>
                    <a:pt x="358" y="2166"/>
                    <a:pt x="358" y="2166"/>
                  </a:cubicBezTo>
                  <a:cubicBezTo>
                    <a:pt x="357" y="2167"/>
                    <a:pt x="357" y="2167"/>
                    <a:pt x="356" y="2167"/>
                  </a:cubicBezTo>
                  <a:cubicBezTo>
                    <a:pt x="355" y="2167"/>
                    <a:pt x="354" y="2167"/>
                    <a:pt x="354" y="2168"/>
                  </a:cubicBezTo>
                  <a:cubicBezTo>
                    <a:pt x="352" y="2169"/>
                    <a:pt x="350" y="2169"/>
                    <a:pt x="349" y="2170"/>
                  </a:cubicBezTo>
                  <a:cubicBezTo>
                    <a:pt x="348" y="2170"/>
                    <a:pt x="348" y="2171"/>
                    <a:pt x="347" y="2171"/>
                  </a:cubicBezTo>
                  <a:cubicBezTo>
                    <a:pt x="347" y="2171"/>
                    <a:pt x="346" y="2172"/>
                    <a:pt x="346" y="2172"/>
                  </a:cubicBezTo>
                  <a:cubicBezTo>
                    <a:pt x="345" y="2172"/>
                    <a:pt x="345" y="2172"/>
                    <a:pt x="344" y="2173"/>
                  </a:cubicBezTo>
                  <a:cubicBezTo>
                    <a:pt x="344" y="2173"/>
                    <a:pt x="344" y="2173"/>
                    <a:pt x="343" y="2174"/>
                  </a:cubicBezTo>
                  <a:cubicBezTo>
                    <a:pt x="342" y="2175"/>
                    <a:pt x="342" y="2175"/>
                    <a:pt x="342" y="2175"/>
                  </a:cubicBezTo>
                  <a:cubicBezTo>
                    <a:pt x="342" y="2175"/>
                    <a:pt x="342" y="2175"/>
                    <a:pt x="344" y="2174"/>
                  </a:cubicBezTo>
                  <a:cubicBezTo>
                    <a:pt x="344" y="2174"/>
                    <a:pt x="344" y="2174"/>
                    <a:pt x="345" y="2173"/>
                  </a:cubicBezTo>
                  <a:cubicBezTo>
                    <a:pt x="345" y="2173"/>
                    <a:pt x="346" y="2173"/>
                    <a:pt x="346" y="2173"/>
                  </a:cubicBezTo>
                  <a:cubicBezTo>
                    <a:pt x="347" y="2173"/>
                    <a:pt x="347" y="2172"/>
                    <a:pt x="348" y="2172"/>
                  </a:cubicBezTo>
                  <a:cubicBezTo>
                    <a:pt x="348" y="2172"/>
                    <a:pt x="349" y="2172"/>
                    <a:pt x="350" y="2171"/>
                  </a:cubicBezTo>
                  <a:cubicBezTo>
                    <a:pt x="352" y="2170"/>
                    <a:pt x="356" y="2170"/>
                    <a:pt x="360" y="2169"/>
                  </a:cubicBezTo>
                  <a:cubicBezTo>
                    <a:pt x="364" y="2168"/>
                    <a:pt x="368" y="2168"/>
                    <a:pt x="373" y="2168"/>
                  </a:cubicBezTo>
                  <a:cubicBezTo>
                    <a:pt x="378" y="2167"/>
                    <a:pt x="383" y="2167"/>
                    <a:pt x="389" y="2167"/>
                  </a:cubicBezTo>
                  <a:cubicBezTo>
                    <a:pt x="390" y="2167"/>
                    <a:pt x="391" y="2166"/>
                    <a:pt x="391" y="2166"/>
                  </a:cubicBezTo>
                  <a:cubicBezTo>
                    <a:pt x="392" y="2166"/>
                    <a:pt x="393" y="2166"/>
                    <a:pt x="394" y="2166"/>
                  </a:cubicBezTo>
                  <a:cubicBezTo>
                    <a:pt x="395" y="2166"/>
                    <a:pt x="396" y="2166"/>
                    <a:pt x="398" y="2165"/>
                  </a:cubicBezTo>
                  <a:cubicBezTo>
                    <a:pt x="400" y="2165"/>
                    <a:pt x="401" y="2165"/>
                    <a:pt x="403" y="2164"/>
                  </a:cubicBezTo>
                  <a:cubicBezTo>
                    <a:pt x="403" y="2164"/>
                    <a:pt x="404" y="2164"/>
                    <a:pt x="405" y="2164"/>
                  </a:cubicBezTo>
                  <a:cubicBezTo>
                    <a:pt x="406" y="2164"/>
                    <a:pt x="406" y="2163"/>
                    <a:pt x="407" y="2163"/>
                  </a:cubicBezTo>
                  <a:cubicBezTo>
                    <a:pt x="410" y="2162"/>
                    <a:pt x="413" y="2161"/>
                    <a:pt x="416" y="2160"/>
                  </a:cubicBezTo>
                  <a:cubicBezTo>
                    <a:pt x="418" y="2159"/>
                    <a:pt x="419" y="2158"/>
                    <a:pt x="421" y="2158"/>
                  </a:cubicBezTo>
                  <a:cubicBezTo>
                    <a:pt x="423" y="2157"/>
                    <a:pt x="424" y="2156"/>
                    <a:pt x="425" y="2155"/>
                  </a:cubicBezTo>
                  <a:cubicBezTo>
                    <a:pt x="431" y="2152"/>
                    <a:pt x="437" y="2148"/>
                    <a:pt x="442" y="2144"/>
                  </a:cubicBezTo>
                  <a:cubicBezTo>
                    <a:pt x="445" y="2142"/>
                    <a:pt x="448" y="2140"/>
                    <a:pt x="450" y="2138"/>
                  </a:cubicBezTo>
                  <a:cubicBezTo>
                    <a:pt x="450" y="2138"/>
                    <a:pt x="450" y="2138"/>
                    <a:pt x="450" y="2138"/>
                  </a:cubicBezTo>
                  <a:cubicBezTo>
                    <a:pt x="450" y="2138"/>
                    <a:pt x="450" y="2138"/>
                    <a:pt x="451" y="2138"/>
                  </a:cubicBezTo>
                  <a:cubicBezTo>
                    <a:pt x="453" y="2136"/>
                    <a:pt x="456" y="2134"/>
                    <a:pt x="458" y="2132"/>
                  </a:cubicBezTo>
                  <a:cubicBezTo>
                    <a:pt x="461" y="2130"/>
                    <a:pt x="463" y="2128"/>
                    <a:pt x="465" y="2126"/>
                  </a:cubicBezTo>
                  <a:cubicBezTo>
                    <a:pt x="468" y="2124"/>
                    <a:pt x="470" y="2121"/>
                    <a:pt x="473" y="2119"/>
                  </a:cubicBezTo>
                  <a:cubicBezTo>
                    <a:pt x="477" y="2115"/>
                    <a:pt x="482" y="2112"/>
                    <a:pt x="486" y="2108"/>
                  </a:cubicBezTo>
                  <a:cubicBezTo>
                    <a:pt x="489" y="2106"/>
                    <a:pt x="491" y="2104"/>
                    <a:pt x="493" y="2102"/>
                  </a:cubicBezTo>
                  <a:cubicBezTo>
                    <a:pt x="508" y="2096"/>
                    <a:pt x="524" y="2091"/>
                    <a:pt x="539" y="2085"/>
                  </a:cubicBezTo>
                  <a:cubicBezTo>
                    <a:pt x="539" y="2086"/>
                    <a:pt x="539" y="2086"/>
                    <a:pt x="539" y="2086"/>
                  </a:cubicBezTo>
                  <a:cubicBezTo>
                    <a:pt x="538" y="2087"/>
                    <a:pt x="537" y="2087"/>
                    <a:pt x="537" y="2088"/>
                  </a:cubicBezTo>
                  <a:cubicBezTo>
                    <a:pt x="536" y="2089"/>
                    <a:pt x="535" y="2089"/>
                    <a:pt x="535" y="2090"/>
                  </a:cubicBezTo>
                  <a:cubicBezTo>
                    <a:pt x="533" y="2091"/>
                    <a:pt x="532" y="2093"/>
                    <a:pt x="531" y="2094"/>
                  </a:cubicBezTo>
                  <a:cubicBezTo>
                    <a:pt x="528" y="2097"/>
                    <a:pt x="526" y="2100"/>
                    <a:pt x="523" y="2103"/>
                  </a:cubicBezTo>
                  <a:cubicBezTo>
                    <a:pt x="521" y="2106"/>
                    <a:pt x="518" y="2109"/>
                    <a:pt x="516" y="2112"/>
                  </a:cubicBezTo>
                  <a:cubicBezTo>
                    <a:pt x="514" y="2115"/>
                    <a:pt x="512" y="2118"/>
                    <a:pt x="509" y="2121"/>
                  </a:cubicBezTo>
                  <a:cubicBezTo>
                    <a:pt x="507" y="2124"/>
                    <a:pt x="505" y="2126"/>
                    <a:pt x="503" y="2128"/>
                  </a:cubicBezTo>
                  <a:cubicBezTo>
                    <a:pt x="502" y="2129"/>
                    <a:pt x="502" y="2130"/>
                    <a:pt x="501" y="2130"/>
                  </a:cubicBezTo>
                  <a:cubicBezTo>
                    <a:pt x="500" y="2131"/>
                    <a:pt x="500" y="2131"/>
                    <a:pt x="499" y="2132"/>
                  </a:cubicBezTo>
                  <a:cubicBezTo>
                    <a:pt x="499" y="2132"/>
                    <a:pt x="499" y="2132"/>
                    <a:pt x="499" y="2133"/>
                  </a:cubicBezTo>
                  <a:cubicBezTo>
                    <a:pt x="498" y="2133"/>
                    <a:pt x="498" y="2133"/>
                    <a:pt x="498" y="2133"/>
                  </a:cubicBezTo>
                  <a:cubicBezTo>
                    <a:pt x="497" y="2134"/>
                    <a:pt x="497" y="2134"/>
                    <a:pt x="496" y="2135"/>
                  </a:cubicBezTo>
                  <a:cubicBezTo>
                    <a:pt x="495" y="2136"/>
                    <a:pt x="494" y="2136"/>
                    <a:pt x="493" y="2137"/>
                  </a:cubicBezTo>
                  <a:cubicBezTo>
                    <a:pt x="492" y="2138"/>
                    <a:pt x="491" y="2139"/>
                    <a:pt x="490" y="2139"/>
                  </a:cubicBezTo>
                  <a:cubicBezTo>
                    <a:pt x="489" y="2140"/>
                    <a:pt x="488" y="2140"/>
                    <a:pt x="487" y="2141"/>
                  </a:cubicBezTo>
                  <a:cubicBezTo>
                    <a:pt x="486" y="2142"/>
                    <a:pt x="486" y="2142"/>
                    <a:pt x="485" y="2142"/>
                  </a:cubicBezTo>
                  <a:cubicBezTo>
                    <a:pt x="483" y="2143"/>
                    <a:pt x="482" y="2144"/>
                    <a:pt x="481" y="2144"/>
                  </a:cubicBezTo>
                  <a:cubicBezTo>
                    <a:pt x="480" y="2144"/>
                    <a:pt x="480" y="2145"/>
                    <a:pt x="480" y="2145"/>
                  </a:cubicBezTo>
                  <a:cubicBezTo>
                    <a:pt x="480" y="2145"/>
                    <a:pt x="480" y="2145"/>
                    <a:pt x="481" y="2144"/>
                  </a:cubicBezTo>
                  <a:cubicBezTo>
                    <a:pt x="482" y="2144"/>
                    <a:pt x="482" y="2144"/>
                    <a:pt x="483" y="2144"/>
                  </a:cubicBezTo>
                  <a:cubicBezTo>
                    <a:pt x="484" y="2144"/>
                    <a:pt x="484" y="2144"/>
                    <a:pt x="485" y="2144"/>
                  </a:cubicBezTo>
                  <a:cubicBezTo>
                    <a:pt x="486" y="2144"/>
                    <a:pt x="487" y="2143"/>
                    <a:pt x="488" y="2143"/>
                  </a:cubicBezTo>
                  <a:cubicBezTo>
                    <a:pt x="489" y="2143"/>
                    <a:pt x="490" y="2142"/>
                    <a:pt x="491" y="2142"/>
                  </a:cubicBezTo>
                  <a:cubicBezTo>
                    <a:pt x="492" y="2142"/>
                    <a:pt x="494" y="2141"/>
                    <a:pt x="495" y="2141"/>
                  </a:cubicBezTo>
                  <a:cubicBezTo>
                    <a:pt x="496" y="2140"/>
                    <a:pt x="497" y="2139"/>
                    <a:pt x="499" y="2138"/>
                  </a:cubicBezTo>
                  <a:cubicBezTo>
                    <a:pt x="501" y="2137"/>
                    <a:pt x="504" y="2135"/>
                    <a:pt x="507" y="2133"/>
                  </a:cubicBezTo>
                  <a:cubicBezTo>
                    <a:pt x="509" y="2131"/>
                    <a:pt x="512" y="2128"/>
                    <a:pt x="515" y="2126"/>
                  </a:cubicBezTo>
                  <a:cubicBezTo>
                    <a:pt x="515" y="2125"/>
                    <a:pt x="516" y="2124"/>
                    <a:pt x="517" y="2124"/>
                  </a:cubicBezTo>
                  <a:cubicBezTo>
                    <a:pt x="517" y="2123"/>
                    <a:pt x="518" y="2122"/>
                    <a:pt x="518" y="2121"/>
                  </a:cubicBezTo>
                  <a:cubicBezTo>
                    <a:pt x="520" y="2120"/>
                    <a:pt x="521" y="2119"/>
                    <a:pt x="522" y="2117"/>
                  </a:cubicBezTo>
                  <a:cubicBezTo>
                    <a:pt x="525" y="2114"/>
                    <a:pt x="527" y="2111"/>
                    <a:pt x="529" y="2108"/>
                  </a:cubicBezTo>
                  <a:cubicBezTo>
                    <a:pt x="532" y="2105"/>
                    <a:pt x="534" y="2102"/>
                    <a:pt x="536" y="2099"/>
                  </a:cubicBezTo>
                  <a:cubicBezTo>
                    <a:pt x="539" y="2096"/>
                    <a:pt x="541" y="2094"/>
                    <a:pt x="544" y="2091"/>
                  </a:cubicBezTo>
                  <a:cubicBezTo>
                    <a:pt x="544" y="2090"/>
                    <a:pt x="545" y="2090"/>
                    <a:pt x="545" y="2089"/>
                  </a:cubicBezTo>
                  <a:cubicBezTo>
                    <a:pt x="546" y="2089"/>
                    <a:pt x="547" y="2088"/>
                    <a:pt x="547" y="2087"/>
                  </a:cubicBezTo>
                  <a:cubicBezTo>
                    <a:pt x="548" y="2086"/>
                    <a:pt x="550" y="2085"/>
                    <a:pt x="551" y="2084"/>
                  </a:cubicBezTo>
                  <a:cubicBezTo>
                    <a:pt x="552" y="2084"/>
                    <a:pt x="552" y="2083"/>
                    <a:pt x="553" y="2083"/>
                  </a:cubicBezTo>
                  <a:cubicBezTo>
                    <a:pt x="553" y="2082"/>
                    <a:pt x="554" y="2082"/>
                    <a:pt x="555" y="2081"/>
                  </a:cubicBezTo>
                  <a:cubicBezTo>
                    <a:pt x="555" y="2081"/>
                    <a:pt x="555" y="2081"/>
                    <a:pt x="555" y="2081"/>
                  </a:cubicBezTo>
                  <a:cubicBezTo>
                    <a:pt x="556" y="2080"/>
                    <a:pt x="556" y="2080"/>
                    <a:pt x="556" y="2080"/>
                  </a:cubicBezTo>
                  <a:cubicBezTo>
                    <a:pt x="557" y="2080"/>
                    <a:pt x="557" y="2079"/>
                    <a:pt x="558" y="2079"/>
                  </a:cubicBezTo>
                  <a:cubicBezTo>
                    <a:pt x="559" y="2078"/>
                    <a:pt x="559" y="2078"/>
                    <a:pt x="560" y="2078"/>
                  </a:cubicBezTo>
                  <a:cubicBezTo>
                    <a:pt x="563" y="2076"/>
                    <a:pt x="567" y="2075"/>
                    <a:pt x="570" y="2073"/>
                  </a:cubicBezTo>
                  <a:cubicBezTo>
                    <a:pt x="572" y="2072"/>
                    <a:pt x="573" y="2072"/>
                    <a:pt x="574" y="2072"/>
                  </a:cubicBezTo>
                  <a:cubicBezTo>
                    <a:pt x="575" y="2072"/>
                    <a:pt x="575" y="2071"/>
                    <a:pt x="575" y="2071"/>
                  </a:cubicBezTo>
                  <a:cubicBezTo>
                    <a:pt x="575" y="2071"/>
                    <a:pt x="575" y="2071"/>
                    <a:pt x="574" y="2071"/>
                  </a:cubicBezTo>
                  <a:cubicBezTo>
                    <a:pt x="574" y="2071"/>
                    <a:pt x="574" y="2071"/>
                    <a:pt x="573" y="2071"/>
                  </a:cubicBezTo>
                  <a:cubicBezTo>
                    <a:pt x="574" y="2071"/>
                    <a:pt x="575" y="2070"/>
                    <a:pt x="576" y="2070"/>
                  </a:cubicBezTo>
                  <a:cubicBezTo>
                    <a:pt x="615" y="2048"/>
                    <a:pt x="656" y="2033"/>
                    <a:pt x="697" y="2025"/>
                  </a:cubicBezTo>
                  <a:cubicBezTo>
                    <a:pt x="696" y="2026"/>
                    <a:pt x="695" y="2026"/>
                    <a:pt x="694" y="2027"/>
                  </a:cubicBezTo>
                  <a:cubicBezTo>
                    <a:pt x="689" y="2031"/>
                    <a:pt x="683" y="2035"/>
                    <a:pt x="678" y="2038"/>
                  </a:cubicBezTo>
                  <a:cubicBezTo>
                    <a:pt x="672" y="2042"/>
                    <a:pt x="666" y="2046"/>
                    <a:pt x="661" y="2050"/>
                  </a:cubicBezTo>
                  <a:cubicBezTo>
                    <a:pt x="659" y="2051"/>
                    <a:pt x="658" y="2052"/>
                    <a:pt x="656" y="2053"/>
                  </a:cubicBezTo>
                  <a:cubicBezTo>
                    <a:pt x="655" y="2054"/>
                    <a:pt x="653" y="2055"/>
                    <a:pt x="652" y="2056"/>
                  </a:cubicBezTo>
                  <a:cubicBezTo>
                    <a:pt x="651" y="2057"/>
                    <a:pt x="649" y="2059"/>
                    <a:pt x="648" y="2060"/>
                  </a:cubicBezTo>
                  <a:cubicBezTo>
                    <a:pt x="646" y="2061"/>
                    <a:pt x="645" y="2062"/>
                    <a:pt x="643" y="2063"/>
                  </a:cubicBezTo>
                  <a:cubicBezTo>
                    <a:pt x="641" y="2065"/>
                    <a:pt x="638" y="2068"/>
                    <a:pt x="635" y="2070"/>
                  </a:cubicBezTo>
                  <a:cubicBezTo>
                    <a:pt x="634" y="2072"/>
                    <a:pt x="632" y="2073"/>
                    <a:pt x="631" y="2074"/>
                  </a:cubicBezTo>
                  <a:cubicBezTo>
                    <a:pt x="629" y="2076"/>
                    <a:pt x="629" y="2076"/>
                    <a:pt x="629" y="2076"/>
                  </a:cubicBezTo>
                  <a:cubicBezTo>
                    <a:pt x="627" y="2078"/>
                    <a:pt x="627" y="2078"/>
                    <a:pt x="627" y="2078"/>
                  </a:cubicBezTo>
                  <a:cubicBezTo>
                    <a:pt x="625" y="2079"/>
                    <a:pt x="624" y="2080"/>
                    <a:pt x="622" y="2082"/>
                  </a:cubicBezTo>
                  <a:cubicBezTo>
                    <a:pt x="621" y="2083"/>
                    <a:pt x="620" y="2084"/>
                    <a:pt x="618" y="2086"/>
                  </a:cubicBezTo>
                  <a:cubicBezTo>
                    <a:pt x="617" y="2087"/>
                    <a:pt x="615" y="2088"/>
                    <a:pt x="614" y="2090"/>
                  </a:cubicBezTo>
                  <a:cubicBezTo>
                    <a:pt x="613" y="2091"/>
                    <a:pt x="611" y="2092"/>
                    <a:pt x="610" y="2094"/>
                  </a:cubicBezTo>
                  <a:cubicBezTo>
                    <a:pt x="599" y="2105"/>
                    <a:pt x="589" y="2116"/>
                    <a:pt x="578" y="2128"/>
                  </a:cubicBezTo>
                  <a:cubicBezTo>
                    <a:pt x="577" y="2130"/>
                    <a:pt x="576" y="2131"/>
                    <a:pt x="575" y="2132"/>
                  </a:cubicBezTo>
                  <a:cubicBezTo>
                    <a:pt x="571" y="2135"/>
                    <a:pt x="566" y="2137"/>
                    <a:pt x="561" y="2140"/>
                  </a:cubicBezTo>
                  <a:cubicBezTo>
                    <a:pt x="558" y="2142"/>
                    <a:pt x="555" y="2143"/>
                    <a:pt x="552" y="2145"/>
                  </a:cubicBezTo>
                  <a:cubicBezTo>
                    <a:pt x="549" y="2147"/>
                    <a:pt x="546" y="2148"/>
                    <a:pt x="542" y="2150"/>
                  </a:cubicBezTo>
                  <a:cubicBezTo>
                    <a:pt x="536" y="2153"/>
                    <a:pt x="528" y="2157"/>
                    <a:pt x="521" y="2160"/>
                  </a:cubicBezTo>
                  <a:cubicBezTo>
                    <a:pt x="519" y="2161"/>
                    <a:pt x="517" y="2162"/>
                    <a:pt x="515" y="2163"/>
                  </a:cubicBezTo>
                  <a:cubicBezTo>
                    <a:pt x="514" y="2164"/>
                    <a:pt x="512" y="2164"/>
                    <a:pt x="510" y="2165"/>
                  </a:cubicBezTo>
                  <a:cubicBezTo>
                    <a:pt x="508" y="2166"/>
                    <a:pt x="506" y="2167"/>
                    <a:pt x="504" y="2168"/>
                  </a:cubicBezTo>
                  <a:cubicBezTo>
                    <a:pt x="502" y="2168"/>
                    <a:pt x="500" y="2169"/>
                    <a:pt x="498" y="2170"/>
                  </a:cubicBezTo>
                  <a:cubicBezTo>
                    <a:pt x="497" y="2170"/>
                    <a:pt x="496" y="2171"/>
                    <a:pt x="495" y="2171"/>
                  </a:cubicBezTo>
                  <a:cubicBezTo>
                    <a:pt x="494" y="2172"/>
                    <a:pt x="493" y="2172"/>
                    <a:pt x="492" y="2172"/>
                  </a:cubicBezTo>
                  <a:cubicBezTo>
                    <a:pt x="490" y="2173"/>
                    <a:pt x="488" y="2174"/>
                    <a:pt x="486" y="2175"/>
                  </a:cubicBezTo>
                  <a:cubicBezTo>
                    <a:pt x="484" y="2176"/>
                    <a:pt x="482" y="2176"/>
                    <a:pt x="480" y="2177"/>
                  </a:cubicBezTo>
                  <a:cubicBezTo>
                    <a:pt x="478" y="2178"/>
                    <a:pt x="476" y="2179"/>
                    <a:pt x="474" y="2179"/>
                  </a:cubicBezTo>
                  <a:cubicBezTo>
                    <a:pt x="470" y="2181"/>
                    <a:pt x="466" y="2182"/>
                    <a:pt x="461" y="2183"/>
                  </a:cubicBezTo>
                  <a:cubicBezTo>
                    <a:pt x="459" y="2184"/>
                    <a:pt x="457" y="2185"/>
                    <a:pt x="455" y="2185"/>
                  </a:cubicBezTo>
                  <a:cubicBezTo>
                    <a:pt x="453" y="2186"/>
                    <a:pt x="451" y="2187"/>
                    <a:pt x="449" y="2187"/>
                  </a:cubicBezTo>
                  <a:cubicBezTo>
                    <a:pt x="448" y="2188"/>
                    <a:pt x="447" y="2188"/>
                    <a:pt x="446" y="2188"/>
                  </a:cubicBezTo>
                  <a:cubicBezTo>
                    <a:pt x="445" y="2189"/>
                    <a:pt x="445" y="2189"/>
                    <a:pt x="445" y="2189"/>
                  </a:cubicBezTo>
                  <a:cubicBezTo>
                    <a:pt x="443" y="2189"/>
                    <a:pt x="443" y="2189"/>
                    <a:pt x="443" y="2189"/>
                  </a:cubicBezTo>
                  <a:cubicBezTo>
                    <a:pt x="441" y="2190"/>
                    <a:pt x="439" y="2190"/>
                    <a:pt x="437" y="2191"/>
                  </a:cubicBezTo>
                  <a:cubicBezTo>
                    <a:pt x="433" y="2192"/>
                    <a:pt x="429" y="2193"/>
                    <a:pt x="425" y="2194"/>
                  </a:cubicBezTo>
                  <a:cubicBezTo>
                    <a:pt x="417" y="2197"/>
                    <a:pt x="409" y="2199"/>
                    <a:pt x="402" y="2201"/>
                  </a:cubicBezTo>
                  <a:cubicBezTo>
                    <a:pt x="399" y="2202"/>
                    <a:pt x="395" y="2204"/>
                    <a:pt x="392" y="2205"/>
                  </a:cubicBezTo>
                  <a:cubicBezTo>
                    <a:pt x="388" y="2206"/>
                    <a:pt x="385" y="2208"/>
                    <a:pt x="382" y="2209"/>
                  </a:cubicBezTo>
                  <a:cubicBezTo>
                    <a:pt x="379" y="2210"/>
                    <a:pt x="376" y="2212"/>
                    <a:pt x="374" y="2213"/>
                  </a:cubicBezTo>
                  <a:cubicBezTo>
                    <a:pt x="372" y="2214"/>
                    <a:pt x="371" y="2214"/>
                    <a:pt x="370" y="2215"/>
                  </a:cubicBezTo>
                  <a:cubicBezTo>
                    <a:pt x="368" y="2216"/>
                    <a:pt x="367" y="2217"/>
                    <a:pt x="366" y="2217"/>
                  </a:cubicBezTo>
                  <a:cubicBezTo>
                    <a:pt x="361" y="2220"/>
                    <a:pt x="358" y="2223"/>
                    <a:pt x="355" y="2225"/>
                  </a:cubicBezTo>
                  <a:cubicBezTo>
                    <a:pt x="353" y="2226"/>
                    <a:pt x="352" y="2227"/>
                    <a:pt x="351" y="2228"/>
                  </a:cubicBezTo>
                  <a:cubicBezTo>
                    <a:pt x="349" y="2229"/>
                    <a:pt x="348" y="2230"/>
                    <a:pt x="348" y="2231"/>
                  </a:cubicBezTo>
                  <a:cubicBezTo>
                    <a:pt x="346" y="2232"/>
                    <a:pt x="345" y="2233"/>
                    <a:pt x="345" y="2233"/>
                  </a:cubicBezTo>
                  <a:cubicBezTo>
                    <a:pt x="345" y="2233"/>
                    <a:pt x="346" y="2233"/>
                    <a:pt x="348" y="2231"/>
                  </a:cubicBezTo>
                  <a:cubicBezTo>
                    <a:pt x="349" y="2231"/>
                    <a:pt x="350" y="2230"/>
                    <a:pt x="351" y="2229"/>
                  </a:cubicBezTo>
                  <a:cubicBezTo>
                    <a:pt x="352" y="2228"/>
                    <a:pt x="354" y="2227"/>
                    <a:pt x="355" y="2226"/>
                  </a:cubicBezTo>
                  <a:cubicBezTo>
                    <a:pt x="359" y="2224"/>
                    <a:pt x="363" y="2222"/>
                    <a:pt x="367" y="2220"/>
                  </a:cubicBezTo>
                  <a:cubicBezTo>
                    <a:pt x="369" y="2219"/>
                    <a:pt x="370" y="2219"/>
                    <a:pt x="371" y="2218"/>
                  </a:cubicBezTo>
                  <a:cubicBezTo>
                    <a:pt x="372" y="2218"/>
                    <a:pt x="374" y="2217"/>
                    <a:pt x="375" y="2217"/>
                  </a:cubicBezTo>
                  <a:cubicBezTo>
                    <a:pt x="378" y="2215"/>
                    <a:pt x="381" y="2214"/>
                    <a:pt x="384" y="2213"/>
                  </a:cubicBezTo>
                  <a:cubicBezTo>
                    <a:pt x="390" y="2211"/>
                    <a:pt x="397" y="2209"/>
                    <a:pt x="404" y="2207"/>
                  </a:cubicBezTo>
                  <a:cubicBezTo>
                    <a:pt x="411" y="2205"/>
                    <a:pt x="419" y="2203"/>
                    <a:pt x="427" y="2201"/>
                  </a:cubicBezTo>
                  <a:cubicBezTo>
                    <a:pt x="431" y="2200"/>
                    <a:pt x="435" y="2199"/>
                    <a:pt x="439" y="2198"/>
                  </a:cubicBezTo>
                  <a:cubicBezTo>
                    <a:pt x="441" y="2198"/>
                    <a:pt x="443" y="2197"/>
                    <a:pt x="445" y="2196"/>
                  </a:cubicBezTo>
                  <a:cubicBezTo>
                    <a:pt x="447" y="2196"/>
                    <a:pt x="447" y="2196"/>
                    <a:pt x="447" y="2196"/>
                  </a:cubicBezTo>
                  <a:cubicBezTo>
                    <a:pt x="448" y="2196"/>
                    <a:pt x="448" y="2196"/>
                    <a:pt x="448" y="2196"/>
                  </a:cubicBezTo>
                  <a:cubicBezTo>
                    <a:pt x="449" y="2195"/>
                    <a:pt x="450" y="2195"/>
                    <a:pt x="451" y="2195"/>
                  </a:cubicBezTo>
                  <a:cubicBezTo>
                    <a:pt x="453" y="2194"/>
                    <a:pt x="455" y="2194"/>
                    <a:pt x="457" y="2193"/>
                  </a:cubicBezTo>
                  <a:cubicBezTo>
                    <a:pt x="455" y="2194"/>
                    <a:pt x="454" y="2195"/>
                    <a:pt x="452" y="2196"/>
                  </a:cubicBezTo>
                  <a:cubicBezTo>
                    <a:pt x="451" y="2197"/>
                    <a:pt x="450" y="2197"/>
                    <a:pt x="449" y="2198"/>
                  </a:cubicBezTo>
                  <a:cubicBezTo>
                    <a:pt x="448" y="2198"/>
                    <a:pt x="447" y="2199"/>
                    <a:pt x="446" y="2200"/>
                  </a:cubicBezTo>
                  <a:cubicBezTo>
                    <a:pt x="444" y="2201"/>
                    <a:pt x="442" y="2203"/>
                    <a:pt x="440" y="2204"/>
                  </a:cubicBezTo>
                  <a:cubicBezTo>
                    <a:pt x="435" y="2207"/>
                    <a:pt x="431" y="2210"/>
                    <a:pt x="427" y="2213"/>
                  </a:cubicBezTo>
                  <a:cubicBezTo>
                    <a:pt x="423" y="2217"/>
                    <a:pt x="419" y="2220"/>
                    <a:pt x="414" y="2224"/>
                  </a:cubicBezTo>
                  <a:cubicBezTo>
                    <a:pt x="411" y="2228"/>
                    <a:pt x="406" y="2231"/>
                    <a:pt x="403" y="2235"/>
                  </a:cubicBezTo>
                  <a:cubicBezTo>
                    <a:pt x="399" y="2239"/>
                    <a:pt x="396" y="2243"/>
                    <a:pt x="392" y="2247"/>
                  </a:cubicBezTo>
                  <a:cubicBezTo>
                    <a:pt x="390" y="2249"/>
                    <a:pt x="389" y="2251"/>
                    <a:pt x="387" y="2253"/>
                  </a:cubicBezTo>
                  <a:cubicBezTo>
                    <a:pt x="387" y="2254"/>
                    <a:pt x="386" y="2255"/>
                    <a:pt x="385" y="2256"/>
                  </a:cubicBezTo>
                  <a:cubicBezTo>
                    <a:pt x="384" y="2257"/>
                    <a:pt x="384" y="2258"/>
                    <a:pt x="383" y="2259"/>
                  </a:cubicBezTo>
                  <a:cubicBezTo>
                    <a:pt x="382" y="2260"/>
                    <a:pt x="380" y="2262"/>
                    <a:pt x="379" y="2264"/>
                  </a:cubicBezTo>
                  <a:cubicBezTo>
                    <a:pt x="378" y="2266"/>
                    <a:pt x="376" y="2268"/>
                    <a:pt x="375" y="2269"/>
                  </a:cubicBezTo>
                  <a:cubicBezTo>
                    <a:pt x="374" y="2271"/>
                    <a:pt x="373" y="2273"/>
                    <a:pt x="372" y="2274"/>
                  </a:cubicBezTo>
                  <a:cubicBezTo>
                    <a:pt x="371" y="2276"/>
                    <a:pt x="370" y="2277"/>
                    <a:pt x="369" y="2279"/>
                  </a:cubicBezTo>
                  <a:cubicBezTo>
                    <a:pt x="368" y="2280"/>
                    <a:pt x="368" y="2282"/>
                    <a:pt x="367" y="2283"/>
                  </a:cubicBezTo>
                  <a:cubicBezTo>
                    <a:pt x="366" y="2284"/>
                    <a:pt x="366" y="2285"/>
                    <a:pt x="365" y="2286"/>
                  </a:cubicBezTo>
                  <a:cubicBezTo>
                    <a:pt x="364" y="2288"/>
                    <a:pt x="363" y="2290"/>
                    <a:pt x="363" y="2291"/>
                  </a:cubicBezTo>
                  <a:cubicBezTo>
                    <a:pt x="362" y="2292"/>
                    <a:pt x="362" y="2293"/>
                    <a:pt x="362" y="2293"/>
                  </a:cubicBezTo>
                  <a:cubicBezTo>
                    <a:pt x="362" y="2293"/>
                    <a:pt x="362" y="2292"/>
                    <a:pt x="363" y="2291"/>
                  </a:cubicBezTo>
                  <a:cubicBezTo>
                    <a:pt x="364" y="2290"/>
                    <a:pt x="365" y="2289"/>
                    <a:pt x="366" y="2287"/>
                  </a:cubicBezTo>
                  <a:cubicBezTo>
                    <a:pt x="367" y="2286"/>
                    <a:pt x="368" y="2285"/>
                    <a:pt x="369" y="2284"/>
                  </a:cubicBezTo>
                  <a:cubicBezTo>
                    <a:pt x="370" y="2283"/>
                    <a:pt x="371" y="2282"/>
                    <a:pt x="372" y="2281"/>
                  </a:cubicBezTo>
                  <a:cubicBezTo>
                    <a:pt x="373" y="2279"/>
                    <a:pt x="374" y="2278"/>
                    <a:pt x="375" y="2276"/>
                  </a:cubicBezTo>
                  <a:cubicBezTo>
                    <a:pt x="376" y="2275"/>
                    <a:pt x="378" y="2274"/>
                    <a:pt x="379" y="2272"/>
                  </a:cubicBezTo>
                  <a:cubicBezTo>
                    <a:pt x="380" y="2271"/>
                    <a:pt x="382" y="2269"/>
                    <a:pt x="383" y="2267"/>
                  </a:cubicBezTo>
                  <a:cubicBezTo>
                    <a:pt x="384" y="2266"/>
                    <a:pt x="386" y="2264"/>
                    <a:pt x="387" y="2262"/>
                  </a:cubicBezTo>
                  <a:cubicBezTo>
                    <a:pt x="388" y="2261"/>
                    <a:pt x="389" y="2261"/>
                    <a:pt x="390" y="2260"/>
                  </a:cubicBezTo>
                  <a:cubicBezTo>
                    <a:pt x="391" y="2259"/>
                    <a:pt x="391" y="2258"/>
                    <a:pt x="392" y="2257"/>
                  </a:cubicBezTo>
                  <a:cubicBezTo>
                    <a:pt x="394" y="2255"/>
                    <a:pt x="396" y="2254"/>
                    <a:pt x="397" y="2252"/>
                  </a:cubicBezTo>
                  <a:cubicBezTo>
                    <a:pt x="399" y="2250"/>
                    <a:pt x="401" y="2248"/>
                    <a:pt x="403" y="2246"/>
                  </a:cubicBezTo>
                  <a:cubicBezTo>
                    <a:pt x="404" y="2245"/>
                    <a:pt x="404" y="2244"/>
                    <a:pt x="405" y="2244"/>
                  </a:cubicBezTo>
                  <a:cubicBezTo>
                    <a:pt x="406" y="2243"/>
                    <a:pt x="407" y="2242"/>
                    <a:pt x="408" y="2241"/>
                  </a:cubicBezTo>
                  <a:cubicBezTo>
                    <a:pt x="412" y="2237"/>
                    <a:pt x="416" y="2233"/>
                    <a:pt x="420" y="2230"/>
                  </a:cubicBezTo>
                  <a:cubicBezTo>
                    <a:pt x="424" y="2226"/>
                    <a:pt x="428" y="2223"/>
                    <a:pt x="432" y="2219"/>
                  </a:cubicBezTo>
                  <a:cubicBezTo>
                    <a:pt x="434" y="2218"/>
                    <a:pt x="436" y="2216"/>
                    <a:pt x="438" y="2214"/>
                  </a:cubicBezTo>
                  <a:cubicBezTo>
                    <a:pt x="440" y="2213"/>
                    <a:pt x="442" y="2211"/>
                    <a:pt x="444" y="2210"/>
                  </a:cubicBezTo>
                  <a:cubicBezTo>
                    <a:pt x="446" y="2208"/>
                    <a:pt x="448" y="2207"/>
                    <a:pt x="450" y="2205"/>
                  </a:cubicBezTo>
                  <a:cubicBezTo>
                    <a:pt x="451" y="2204"/>
                    <a:pt x="452" y="2204"/>
                    <a:pt x="452" y="2203"/>
                  </a:cubicBezTo>
                  <a:cubicBezTo>
                    <a:pt x="453" y="2202"/>
                    <a:pt x="454" y="2202"/>
                    <a:pt x="455" y="2201"/>
                  </a:cubicBezTo>
                  <a:cubicBezTo>
                    <a:pt x="457" y="2199"/>
                    <a:pt x="459" y="2198"/>
                    <a:pt x="461" y="2197"/>
                  </a:cubicBezTo>
                  <a:cubicBezTo>
                    <a:pt x="462" y="2196"/>
                    <a:pt x="464" y="2194"/>
                    <a:pt x="466" y="2193"/>
                  </a:cubicBezTo>
                  <a:cubicBezTo>
                    <a:pt x="467" y="2192"/>
                    <a:pt x="469" y="2191"/>
                    <a:pt x="471" y="2190"/>
                  </a:cubicBezTo>
                  <a:cubicBezTo>
                    <a:pt x="472" y="2189"/>
                    <a:pt x="473" y="2188"/>
                    <a:pt x="474" y="2187"/>
                  </a:cubicBezTo>
                  <a:cubicBezTo>
                    <a:pt x="475" y="2187"/>
                    <a:pt x="476" y="2187"/>
                    <a:pt x="476" y="2187"/>
                  </a:cubicBezTo>
                  <a:cubicBezTo>
                    <a:pt x="478" y="2186"/>
                    <a:pt x="481" y="2185"/>
                    <a:pt x="483" y="2184"/>
                  </a:cubicBezTo>
                  <a:cubicBezTo>
                    <a:pt x="485" y="2184"/>
                    <a:pt x="487" y="2183"/>
                    <a:pt x="489" y="2182"/>
                  </a:cubicBezTo>
                  <a:cubicBezTo>
                    <a:pt x="491" y="2181"/>
                    <a:pt x="493" y="2180"/>
                    <a:pt x="495" y="2180"/>
                  </a:cubicBezTo>
                  <a:cubicBezTo>
                    <a:pt x="496" y="2179"/>
                    <a:pt x="497" y="2179"/>
                    <a:pt x="498" y="2178"/>
                  </a:cubicBezTo>
                  <a:cubicBezTo>
                    <a:pt x="499" y="2178"/>
                    <a:pt x="500" y="2178"/>
                    <a:pt x="501" y="2177"/>
                  </a:cubicBezTo>
                  <a:cubicBezTo>
                    <a:pt x="503" y="2176"/>
                    <a:pt x="505" y="2175"/>
                    <a:pt x="507" y="2175"/>
                  </a:cubicBezTo>
                  <a:cubicBezTo>
                    <a:pt x="509" y="2174"/>
                    <a:pt x="511" y="2173"/>
                    <a:pt x="513" y="2172"/>
                  </a:cubicBezTo>
                  <a:cubicBezTo>
                    <a:pt x="515" y="2171"/>
                    <a:pt x="517" y="2170"/>
                    <a:pt x="518" y="2169"/>
                  </a:cubicBezTo>
                  <a:cubicBezTo>
                    <a:pt x="520" y="2168"/>
                    <a:pt x="522" y="2167"/>
                    <a:pt x="524" y="2166"/>
                  </a:cubicBezTo>
                  <a:cubicBezTo>
                    <a:pt x="526" y="2166"/>
                    <a:pt x="528" y="2165"/>
                    <a:pt x="530" y="2164"/>
                  </a:cubicBezTo>
                  <a:cubicBezTo>
                    <a:pt x="531" y="2163"/>
                    <a:pt x="533" y="2162"/>
                    <a:pt x="535" y="2161"/>
                  </a:cubicBezTo>
                  <a:cubicBezTo>
                    <a:pt x="538" y="2159"/>
                    <a:pt x="542" y="2157"/>
                    <a:pt x="545" y="2155"/>
                  </a:cubicBezTo>
                  <a:cubicBezTo>
                    <a:pt x="548" y="2153"/>
                    <a:pt x="552" y="2151"/>
                    <a:pt x="555" y="2150"/>
                  </a:cubicBezTo>
                  <a:cubicBezTo>
                    <a:pt x="558" y="2148"/>
                    <a:pt x="560" y="2146"/>
                    <a:pt x="563" y="2144"/>
                  </a:cubicBezTo>
                  <a:cubicBezTo>
                    <a:pt x="565" y="2143"/>
                    <a:pt x="566" y="2142"/>
                    <a:pt x="568" y="2141"/>
                  </a:cubicBezTo>
                  <a:cubicBezTo>
                    <a:pt x="561" y="2149"/>
                    <a:pt x="555" y="2157"/>
                    <a:pt x="549" y="2164"/>
                  </a:cubicBezTo>
                  <a:cubicBezTo>
                    <a:pt x="547" y="2167"/>
                    <a:pt x="544" y="2170"/>
                    <a:pt x="542" y="2173"/>
                  </a:cubicBezTo>
                  <a:cubicBezTo>
                    <a:pt x="540" y="2176"/>
                    <a:pt x="537" y="2179"/>
                    <a:pt x="535" y="2182"/>
                  </a:cubicBezTo>
                  <a:cubicBezTo>
                    <a:pt x="530" y="2188"/>
                    <a:pt x="526" y="2194"/>
                    <a:pt x="521" y="2200"/>
                  </a:cubicBezTo>
                  <a:cubicBezTo>
                    <a:pt x="512" y="2211"/>
                    <a:pt x="503" y="2222"/>
                    <a:pt x="495" y="2233"/>
                  </a:cubicBezTo>
                  <a:cubicBezTo>
                    <a:pt x="486" y="2243"/>
                    <a:pt x="478" y="2252"/>
                    <a:pt x="470" y="2261"/>
                  </a:cubicBezTo>
                  <a:cubicBezTo>
                    <a:pt x="462" y="2269"/>
                    <a:pt x="455" y="2277"/>
                    <a:pt x="448" y="2284"/>
                  </a:cubicBezTo>
                  <a:cubicBezTo>
                    <a:pt x="441" y="2290"/>
                    <a:pt x="435" y="2296"/>
                    <a:pt x="430" y="2300"/>
                  </a:cubicBezTo>
                  <a:cubicBezTo>
                    <a:pt x="428" y="2302"/>
                    <a:pt x="425" y="2304"/>
                    <a:pt x="423" y="2306"/>
                  </a:cubicBezTo>
                  <a:cubicBezTo>
                    <a:pt x="421" y="2308"/>
                    <a:pt x="419" y="2309"/>
                    <a:pt x="418" y="2310"/>
                  </a:cubicBezTo>
                  <a:cubicBezTo>
                    <a:pt x="415" y="2313"/>
                    <a:pt x="414" y="2314"/>
                    <a:pt x="414" y="2314"/>
                  </a:cubicBezTo>
                  <a:cubicBezTo>
                    <a:pt x="414" y="2314"/>
                    <a:pt x="415" y="2313"/>
                    <a:pt x="418" y="2311"/>
                  </a:cubicBezTo>
                  <a:cubicBezTo>
                    <a:pt x="420" y="2310"/>
                    <a:pt x="422" y="2308"/>
                    <a:pt x="424" y="2307"/>
                  </a:cubicBezTo>
                  <a:cubicBezTo>
                    <a:pt x="426" y="2305"/>
                    <a:pt x="428" y="2304"/>
                    <a:pt x="431" y="2301"/>
                  </a:cubicBezTo>
                  <a:cubicBezTo>
                    <a:pt x="437" y="2297"/>
                    <a:pt x="443" y="2292"/>
                    <a:pt x="450" y="2286"/>
                  </a:cubicBezTo>
                  <a:cubicBezTo>
                    <a:pt x="452" y="2284"/>
                    <a:pt x="454" y="2283"/>
                    <a:pt x="456" y="2281"/>
                  </a:cubicBezTo>
                  <a:cubicBezTo>
                    <a:pt x="458" y="2279"/>
                    <a:pt x="460" y="2278"/>
                    <a:pt x="462" y="2276"/>
                  </a:cubicBezTo>
                  <a:cubicBezTo>
                    <a:pt x="465" y="2272"/>
                    <a:pt x="469" y="2268"/>
                    <a:pt x="474" y="2264"/>
                  </a:cubicBezTo>
                  <a:cubicBezTo>
                    <a:pt x="476" y="2262"/>
                    <a:pt x="478" y="2260"/>
                    <a:pt x="480" y="2258"/>
                  </a:cubicBezTo>
                  <a:cubicBezTo>
                    <a:pt x="482" y="2255"/>
                    <a:pt x="484" y="2253"/>
                    <a:pt x="486" y="2251"/>
                  </a:cubicBezTo>
                  <a:cubicBezTo>
                    <a:pt x="488" y="2249"/>
                    <a:pt x="491" y="2246"/>
                    <a:pt x="493" y="2244"/>
                  </a:cubicBezTo>
                  <a:cubicBezTo>
                    <a:pt x="495" y="2241"/>
                    <a:pt x="497" y="2239"/>
                    <a:pt x="499" y="2236"/>
                  </a:cubicBezTo>
                  <a:cubicBezTo>
                    <a:pt x="504" y="2231"/>
                    <a:pt x="509" y="2226"/>
                    <a:pt x="513" y="2220"/>
                  </a:cubicBezTo>
                  <a:cubicBezTo>
                    <a:pt x="513" y="2221"/>
                    <a:pt x="513" y="2221"/>
                    <a:pt x="513" y="2221"/>
                  </a:cubicBezTo>
                  <a:cubicBezTo>
                    <a:pt x="512" y="2223"/>
                    <a:pt x="512" y="2224"/>
                    <a:pt x="511" y="2226"/>
                  </a:cubicBezTo>
                  <a:cubicBezTo>
                    <a:pt x="510" y="2228"/>
                    <a:pt x="509" y="2229"/>
                    <a:pt x="508" y="2231"/>
                  </a:cubicBezTo>
                  <a:cubicBezTo>
                    <a:pt x="507" y="2233"/>
                    <a:pt x="507" y="2235"/>
                    <a:pt x="506" y="2237"/>
                  </a:cubicBezTo>
                  <a:cubicBezTo>
                    <a:pt x="505" y="2238"/>
                    <a:pt x="505" y="2239"/>
                    <a:pt x="504" y="2240"/>
                  </a:cubicBezTo>
                  <a:cubicBezTo>
                    <a:pt x="504" y="2241"/>
                    <a:pt x="503" y="2242"/>
                    <a:pt x="503" y="2243"/>
                  </a:cubicBezTo>
                  <a:cubicBezTo>
                    <a:pt x="502" y="2245"/>
                    <a:pt x="501" y="2247"/>
                    <a:pt x="500" y="2249"/>
                  </a:cubicBezTo>
                  <a:cubicBezTo>
                    <a:pt x="498" y="2251"/>
                    <a:pt x="497" y="2253"/>
                    <a:pt x="496" y="2255"/>
                  </a:cubicBezTo>
                  <a:cubicBezTo>
                    <a:pt x="495" y="2257"/>
                    <a:pt x="494" y="2260"/>
                    <a:pt x="493" y="2262"/>
                  </a:cubicBezTo>
                  <a:cubicBezTo>
                    <a:pt x="491" y="2266"/>
                    <a:pt x="488" y="2270"/>
                    <a:pt x="486" y="2275"/>
                  </a:cubicBezTo>
                  <a:cubicBezTo>
                    <a:pt x="483" y="2279"/>
                    <a:pt x="480" y="2283"/>
                    <a:pt x="478" y="2287"/>
                  </a:cubicBezTo>
                  <a:cubicBezTo>
                    <a:pt x="477" y="2288"/>
                    <a:pt x="476" y="2289"/>
                    <a:pt x="476" y="2290"/>
                  </a:cubicBezTo>
                  <a:cubicBezTo>
                    <a:pt x="475" y="2291"/>
                    <a:pt x="475" y="2292"/>
                    <a:pt x="474" y="2293"/>
                  </a:cubicBezTo>
                  <a:cubicBezTo>
                    <a:pt x="473" y="2295"/>
                    <a:pt x="471" y="2297"/>
                    <a:pt x="470" y="2299"/>
                  </a:cubicBezTo>
                  <a:cubicBezTo>
                    <a:pt x="469" y="2301"/>
                    <a:pt x="467" y="2303"/>
                    <a:pt x="466" y="2305"/>
                  </a:cubicBezTo>
                  <a:cubicBezTo>
                    <a:pt x="465" y="2306"/>
                    <a:pt x="465" y="2307"/>
                    <a:pt x="464" y="2308"/>
                  </a:cubicBezTo>
                  <a:cubicBezTo>
                    <a:pt x="464" y="2309"/>
                    <a:pt x="463" y="2310"/>
                    <a:pt x="462" y="2310"/>
                  </a:cubicBezTo>
                  <a:cubicBezTo>
                    <a:pt x="461" y="2312"/>
                    <a:pt x="460" y="2314"/>
                    <a:pt x="459" y="2316"/>
                  </a:cubicBezTo>
                  <a:cubicBezTo>
                    <a:pt x="458" y="2317"/>
                    <a:pt x="456" y="2319"/>
                    <a:pt x="455" y="2320"/>
                  </a:cubicBezTo>
                  <a:cubicBezTo>
                    <a:pt x="454" y="2322"/>
                    <a:pt x="453" y="2323"/>
                    <a:pt x="452" y="2325"/>
                  </a:cubicBezTo>
                  <a:cubicBezTo>
                    <a:pt x="451" y="2326"/>
                    <a:pt x="450" y="2327"/>
                    <a:pt x="449" y="2329"/>
                  </a:cubicBezTo>
                  <a:cubicBezTo>
                    <a:pt x="448" y="2330"/>
                    <a:pt x="447" y="2331"/>
                    <a:pt x="447" y="2332"/>
                  </a:cubicBezTo>
                  <a:cubicBezTo>
                    <a:pt x="446" y="2333"/>
                    <a:pt x="445" y="2334"/>
                    <a:pt x="444" y="2335"/>
                  </a:cubicBezTo>
                  <a:cubicBezTo>
                    <a:pt x="443" y="2337"/>
                    <a:pt x="442" y="2338"/>
                    <a:pt x="441" y="2339"/>
                  </a:cubicBezTo>
                  <a:cubicBezTo>
                    <a:pt x="441" y="2340"/>
                    <a:pt x="440" y="2340"/>
                    <a:pt x="440" y="2340"/>
                  </a:cubicBezTo>
                  <a:cubicBezTo>
                    <a:pt x="440" y="2340"/>
                    <a:pt x="441" y="2340"/>
                    <a:pt x="442" y="2339"/>
                  </a:cubicBezTo>
                  <a:cubicBezTo>
                    <a:pt x="442" y="2338"/>
                    <a:pt x="444" y="2337"/>
                    <a:pt x="445" y="2336"/>
                  </a:cubicBezTo>
                  <a:cubicBezTo>
                    <a:pt x="446" y="2335"/>
                    <a:pt x="447" y="2334"/>
                    <a:pt x="448" y="2333"/>
                  </a:cubicBezTo>
                  <a:cubicBezTo>
                    <a:pt x="449" y="2333"/>
                    <a:pt x="450" y="2332"/>
                    <a:pt x="451" y="2331"/>
                  </a:cubicBezTo>
                  <a:cubicBezTo>
                    <a:pt x="453" y="2329"/>
                    <a:pt x="454" y="2328"/>
                    <a:pt x="455" y="2327"/>
                  </a:cubicBezTo>
                  <a:cubicBezTo>
                    <a:pt x="456" y="2326"/>
                    <a:pt x="457" y="2325"/>
                    <a:pt x="459" y="2323"/>
                  </a:cubicBezTo>
                  <a:cubicBezTo>
                    <a:pt x="460" y="2322"/>
                    <a:pt x="461" y="2320"/>
                    <a:pt x="463" y="2319"/>
                  </a:cubicBezTo>
                  <a:cubicBezTo>
                    <a:pt x="464" y="2317"/>
                    <a:pt x="466" y="2316"/>
                    <a:pt x="467" y="2314"/>
                  </a:cubicBezTo>
                  <a:cubicBezTo>
                    <a:pt x="468" y="2313"/>
                    <a:pt x="468" y="2312"/>
                    <a:pt x="469" y="2312"/>
                  </a:cubicBezTo>
                  <a:cubicBezTo>
                    <a:pt x="470" y="2311"/>
                    <a:pt x="471" y="2310"/>
                    <a:pt x="471" y="2309"/>
                  </a:cubicBezTo>
                  <a:cubicBezTo>
                    <a:pt x="473" y="2307"/>
                    <a:pt x="474" y="2305"/>
                    <a:pt x="476" y="2303"/>
                  </a:cubicBezTo>
                  <a:cubicBezTo>
                    <a:pt x="479" y="2300"/>
                    <a:pt x="481" y="2296"/>
                    <a:pt x="484" y="2291"/>
                  </a:cubicBezTo>
                  <a:cubicBezTo>
                    <a:pt x="487" y="2287"/>
                    <a:pt x="490" y="2283"/>
                    <a:pt x="492" y="2279"/>
                  </a:cubicBezTo>
                  <a:cubicBezTo>
                    <a:pt x="495" y="2274"/>
                    <a:pt x="497" y="2270"/>
                    <a:pt x="500" y="2265"/>
                  </a:cubicBezTo>
                  <a:cubicBezTo>
                    <a:pt x="502" y="2261"/>
                    <a:pt x="504" y="2256"/>
                    <a:pt x="506" y="2252"/>
                  </a:cubicBezTo>
                  <a:cubicBezTo>
                    <a:pt x="507" y="2250"/>
                    <a:pt x="508" y="2248"/>
                    <a:pt x="509" y="2246"/>
                  </a:cubicBezTo>
                  <a:cubicBezTo>
                    <a:pt x="509" y="2244"/>
                    <a:pt x="509" y="2243"/>
                    <a:pt x="510" y="2242"/>
                  </a:cubicBezTo>
                  <a:cubicBezTo>
                    <a:pt x="510" y="2241"/>
                    <a:pt x="511" y="2240"/>
                    <a:pt x="511" y="2239"/>
                  </a:cubicBezTo>
                  <a:cubicBezTo>
                    <a:pt x="512" y="2237"/>
                    <a:pt x="513" y="2235"/>
                    <a:pt x="513" y="2233"/>
                  </a:cubicBezTo>
                  <a:cubicBezTo>
                    <a:pt x="514" y="2231"/>
                    <a:pt x="514" y="2229"/>
                    <a:pt x="515" y="2228"/>
                  </a:cubicBezTo>
                  <a:cubicBezTo>
                    <a:pt x="516" y="2226"/>
                    <a:pt x="516" y="2224"/>
                    <a:pt x="517" y="2222"/>
                  </a:cubicBezTo>
                  <a:cubicBezTo>
                    <a:pt x="517" y="2221"/>
                    <a:pt x="517" y="2219"/>
                    <a:pt x="518" y="2218"/>
                  </a:cubicBezTo>
                  <a:cubicBezTo>
                    <a:pt x="518" y="2216"/>
                    <a:pt x="519" y="2215"/>
                    <a:pt x="519" y="2214"/>
                  </a:cubicBezTo>
                  <a:cubicBezTo>
                    <a:pt x="521" y="2211"/>
                    <a:pt x="524" y="2207"/>
                    <a:pt x="527" y="2204"/>
                  </a:cubicBezTo>
                  <a:cubicBezTo>
                    <a:pt x="531" y="2198"/>
                    <a:pt x="536" y="2193"/>
                    <a:pt x="541" y="2187"/>
                  </a:cubicBezTo>
                  <a:cubicBezTo>
                    <a:pt x="543" y="2184"/>
                    <a:pt x="545" y="2181"/>
                    <a:pt x="548" y="2178"/>
                  </a:cubicBezTo>
                  <a:cubicBezTo>
                    <a:pt x="550" y="2175"/>
                    <a:pt x="553" y="2172"/>
                    <a:pt x="555" y="2169"/>
                  </a:cubicBezTo>
                  <a:cubicBezTo>
                    <a:pt x="558" y="2166"/>
                    <a:pt x="560" y="2163"/>
                    <a:pt x="563" y="2159"/>
                  </a:cubicBezTo>
                  <a:cubicBezTo>
                    <a:pt x="563" y="2160"/>
                    <a:pt x="562" y="2160"/>
                    <a:pt x="562" y="2161"/>
                  </a:cubicBezTo>
                  <a:cubicBezTo>
                    <a:pt x="561" y="2164"/>
                    <a:pt x="559" y="2167"/>
                    <a:pt x="558" y="2171"/>
                  </a:cubicBezTo>
                  <a:cubicBezTo>
                    <a:pt x="556" y="2174"/>
                    <a:pt x="555" y="2178"/>
                    <a:pt x="554" y="2182"/>
                  </a:cubicBezTo>
                  <a:cubicBezTo>
                    <a:pt x="553" y="2183"/>
                    <a:pt x="553" y="2184"/>
                    <a:pt x="553" y="2185"/>
                  </a:cubicBezTo>
                  <a:cubicBezTo>
                    <a:pt x="553" y="2186"/>
                    <a:pt x="552" y="2188"/>
                    <a:pt x="552" y="2189"/>
                  </a:cubicBezTo>
                  <a:cubicBezTo>
                    <a:pt x="551" y="2191"/>
                    <a:pt x="551" y="2193"/>
                    <a:pt x="550" y="2195"/>
                  </a:cubicBezTo>
                  <a:cubicBezTo>
                    <a:pt x="549" y="2199"/>
                    <a:pt x="548" y="2204"/>
                    <a:pt x="548" y="2208"/>
                  </a:cubicBezTo>
                  <a:cubicBezTo>
                    <a:pt x="547" y="2212"/>
                    <a:pt x="546" y="2217"/>
                    <a:pt x="545" y="2221"/>
                  </a:cubicBezTo>
                  <a:cubicBezTo>
                    <a:pt x="544" y="2225"/>
                    <a:pt x="544" y="2229"/>
                    <a:pt x="543" y="2233"/>
                  </a:cubicBezTo>
                  <a:cubicBezTo>
                    <a:pt x="542" y="2237"/>
                    <a:pt x="541" y="2241"/>
                    <a:pt x="540" y="2245"/>
                  </a:cubicBezTo>
                  <a:cubicBezTo>
                    <a:pt x="539" y="2248"/>
                    <a:pt x="539" y="2252"/>
                    <a:pt x="538" y="2255"/>
                  </a:cubicBezTo>
                  <a:cubicBezTo>
                    <a:pt x="537" y="2257"/>
                    <a:pt x="537" y="2258"/>
                    <a:pt x="536" y="2260"/>
                  </a:cubicBezTo>
                  <a:cubicBezTo>
                    <a:pt x="536" y="2261"/>
                    <a:pt x="535" y="2262"/>
                    <a:pt x="535" y="2264"/>
                  </a:cubicBezTo>
                  <a:cubicBezTo>
                    <a:pt x="535" y="2265"/>
                    <a:pt x="534" y="2266"/>
                    <a:pt x="534" y="2267"/>
                  </a:cubicBezTo>
                  <a:cubicBezTo>
                    <a:pt x="533" y="2268"/>
                    <a:pt x="533" y="2269"/>
                    <a:pt x="533" y="2270"/>
                  </a:cubicBezTo>
                  <a:cubicBezTo>
                    <a:pt x="532" y="2272"/>
                    <a:pt x="531" y="2273"/>
                    <a:pt x="531" y="2274"/>
                  </a:cubicBezTo>
                  <a:cubicBezTo>
                    <a:pt x="530" y="2275"/>
                    <a:pt x="530" y="2276"/>
                    <a:pt x="530" y="2276"/>
                  </a:cubicBezTo>
                  <a:cubicBezTo>
                    <a:pt x="530" y="2276"/>
                    <a:pt x="531" y="2275"/>
                    <a:pt x="531" y="2274"/>
                  </a:cubicBezTo>
                  <a:cubicBezTo>
                    <a:pt x="532" y="2274"/>
                    <a:pt x="533" y="2272"/>
                    <a:pt x="534" y="2271"/>
                  </a:cubicBezTo>
                  <a:cubicBezTo>
                    <a:pt x="535" y="2270"/>
                    <a:pt x="535" y="2269"/>
                    <a:pt x="536" y="2268"/>
                  </a:cubicBezTo>
                  <a:cubicBezTo>
                    <a:pt x="536" y="2267"/>
                    <a:pt x="537" y="2266"/>
                    <a:pt x="538" y="2265"/>
                  </a:cubicBezTo>
                  <a:cubicBezTo>
                    <a:pt x="538" y="2264"/>
                    <a:pt x="539" y="2262"/>
                    <a:pt x="540" y="2261"/>
                  </a:cubicBezTo>
                  <a:cubicBezTo>
                    <a:pt x="541" y="2260"/>
                    <a:pt x="541" y="2258"/>
                    <a:pt x="542" y="2257"/>
                  </a:cubicBezTo>
                  <a:cubicBezTo>
                    <a:pt x="543" y="2254"/>
                    <a:pt x="545" y="2250"/>
                    <a:pt x="546" y="2247"/>
                  </a:cubicBezTo>
                  <a:cubicBezTo>
                    <a:pt x="547" y="2243"/>
                    <a:pt x="549" y="2239"/>
                    <a:pt x="550" y="2235"/>
                  </a:cubicBezTo>
                  <a:cubicBezTo>
                    <a:pt x="550" y="2233"/>
                    <a:pt x="551" y="2231"/>
                    <a:pt x="551" y="2229"/>
                  </a:cubicBezTo>
                  <a:cubicBezTo>
                    <a:pt x="552" y="2227"/>
                    <a:pt x="552" y="2225"/>
                    <a:pt x="553" y="2222"/>
                  </a:cubicBezTo>
                  <a:cubicBezTo>
                    <a:pt x="554" y="2218"/>
                    <a:pt x="555" y="2214"/>
                    <a:pt x="555" y="2209"/>
                  </a:cubicBezTo>
                  <a:cubicBezTo>
                    <a:pt x="556" y="2205"/>
                    <a:pt x="557" y="2201"/>
                    <a:pt x="558" y="2197"/>
                  </a:cubicBezTo>
                  <a:cubicBezTo>
                    <a:pt x="559" y="2192"/>
                    <a:pt x="560" y="2188"/>
                    <a:pt x="560" y="2184"/>
                  </a:cubicBezTo>
                  <a:cubicBezTo>
                    <a:pt x="561" y="2180"/>
                    <a:pt x="562" y="2176"/>
                    <a:pt x="563" y="2173"/>
                  </a:cubicBezTo>
                  <a:cubicBezTo>
                    <a:pt x="564" y="2169"/>
                    <a:pt x="565" y="2166"/>
                    <a:pt x="566" y="2163"/>
                  </a:cubicBezTo>
                  <a:cubicBezTo>
                    <a:pt x="567" y="2161"/>
                    <a:pt x="567" y="2160"/>
                    <a:pt x="568" y="2158"/>
                  </a:cubicBezTo>
                  <a:cubicBezTo>
                    <a:pt x="568" y="2157"/>
                    <a:pt x="569" y="2156"/>
                    <a:pt x="569" y="2154"/>
                  </a:cubicBezTo>
                  <a:cubicBezTo>
                    <a:pt x="570" y="2153"/>
                    <a:pt x="571" y="2152"/>
                    <a:pt x="571" y="2151"/>
                  </a:cubicBezTo>
                  <a:cubicBezTo>
                    <a:pt x="571" y="2150"/>
                    <a:pt x="572" y="2149"/>
                    <a:pt x="572" y="2148"/>
                  </a:cubicBezTo>
                  <a:cubicBezTo>
                    <a:pt x="572" y="2148"/>
                    <a:pt x="572" y="2148"/>
                    <a:pt x="572" y="2148"/>
                  </a:cubicBezTo>
                  <a:cubicBezTo>
                    <a:pt x="576" y="2143"/>
                    <a:pt x="580" y="2138"/>
                    <a:pt x="585" y="2133"/>
                  </a:cubicBezTo>
                  <a:cubicBezTo>
                    <a:pt x="588" y="2129"/>
                    <a:pt x="592" y="2125"/>
                    <a:pt x="595" y="2121"/>
                  </a:cubicBezTo>
                  <a:cubicBezTo>
                    <a:pt x="596" y="2121"/>
                    <a:pt x="596" y="2120"/>
                    <a:pt x="596" y="2120"/>
                  </a:cubicBezTo>
                  <a:cubicBezTo>
                    <a:pt x="598" y="2119"/>
                    <a:pt x="599" y="2118"/>
                    <a:pt x="599" y="2118"/>
                  </a:cubicBezTo>
                  <a:cubicBezTo>
                    <a:pt x="599" y="2118"/>
                    <a:pt x="598" y="2119"/>
                    <a:pt x="597" y="2119"/>
                  </a:cubicBezTo>
                  <a:cubicBezTo>
                    <a:pt x="603" y="2112"/>
                    <a:pt x="609" y="2106"/>
                    <a:pt x="615" y="2099"/>
                  </a:cubicBezTo>
                  <a:cubicBezTo>
                    <a:pt x="621" y="2094"/>
                    <a:pt x="626" y="2088"/>
                    <a:pt x="632" y="2083"/>
                  </a:cubicBezTo>
                  <a:cubicBezTo>
                    <a:pt x="634" y="2081"/>
                    <a:pt x="634" y="2081"/>
                    <a:pt x="634" y="2081"/>
                  </a:cubicBezTo>
                  <a:cubicBezTo>
                    <a:pt x="636" y="2079"/>
                    <a:pt x="636" y="2079"/>
                    <a:pt x="636" y="2079"/>
                  </a:cubicBezTo>
                  <a:cubicBezTo>
                    <a:pt x="637" y="2078"/>
                    <a:pt x="638" y="2077"/>
                    <a:pt x="640" y="2076"/>
                  </a:cubicBezTo>
                  <a:cubicBezTo>
                    <a:pt x="642" y="2073"/>
                    <a:pt x="645" y="2071"/>
                    <a:pt x="648" y="2068"/>
                  </a:cubicBezTo>
                  <a:cubicBezTo>
                    <a:pt x="659" y="2059"/>
                    <a:pt x="670" y="2051"/>
                    <a:pt x="681" y="2043"/>
                  </a:cubicBezTo>
                  <a:cubicBezTo>
                    <a:pt x="691" y="2036"/>
                    <a:pt x="699" y="2029"/>
                    <a:pt x="708" y="2023"/>
                  </a:cubicBezTo>
                  <a:cubicBezTo>
                    <a:pt x="708" y="2023"/>
                    <a:pt x="709" y="2023"/>
                    <a:pt x="709" y="2023"/>
                  </a:cubicBezTo>
                  <a:cubicBezTo>
                    <a:pt x="767" y="2013"/>
                    <a:pt x="780" y="1970"/>
                    <a:pt x="835" y="1951"/>
                  </a:cubicBezTo>
                  <a:cubicBezTo>
                    <a:pt x="851" y="1945"/>
                    <a:pt x="870" y="1941"/>
                    <a:pt x="890" y="1938"/>
                  </a:cubicBezTo>
                  <a:cubicBezTo>
                    <a:pt x="887" y="1939"/>
                    <a:pt x="884" y="1942"/>
                    <a:pt x="881" y="1944"/>
                  </a:cubicBezTo>
                  <a:cubicBezTo>
                    <a:pt x="880" y="1945"/>
                    <a:pt x="879" y="1946"/>
                    <a:pt x="878" y="1947"/>
                  </a:cubicBezTo>
                  <a:cubicBezTo>
                    <a:pt x="877" y="1947"/>
                    <a:pt x="877" y="1947"/>
                    <a:pt x="877" y="1947"/>
                  </a:cubicBezTo>
                  <a:cubicBezTo>
                    <a:pt x="877" y="1948"/>
                    <a:pt x="877" y="1948"/>
                    <a:pt x="877" y="1948"/>
                  </a:cubicBezTo>
                  <a:cubicBezTo>
                    <a:pt x="876" y="1948"/>
                    <a:pt x="876" y="1948"/>
                    <a:pt x="876" y="1948"/>
                  </a:cubicBezTo>
                  <a:cubicBezTo>
                    <a:pt x="876" y="1949"/>
                    <a:pt x="875" y="1949"/>
                    <a:pt x="875" y="1949"/>
                  </a:cubicBezTo>
                  <a:cubicBezTo>
                    <a:pt x="873" y="1951"/>
                    <a:pt x="871" y="1953"/>
                    <a:pt x="870" y="1955"/>
                  </a:cubicBezTo>
                  <a:cubicBezTo>
                    <a:pt x="866" y="1959"/>
                    <a:pt x="863" y="1963"/>
                    <a:pt x="860" y="1967"/>
                  </a:cubicBezTo>
                  <a:cubicBezTo>
                    <a:pt x="860" y="1967"/>
                    <a:pt x="860" y="1967"/>
                    <a:pt x="860" y="1967"/>
                  </a:cubicBezTo>
                  <a:cubicBezTo>
                    <a:pt x="858" y="1968"/>
                    <a:pt x="857" y="1969"/>
                    <a:pt x="855" y="1969"/>
                  </a:cubicBezTo>
                  <a:cubicBezTo>
                    <a:pt x="855" y="1969"/>
                    <a:pt x="854" y="1970"/>
                    <a:pt x="854" y="1970"/>
                  </a:cubicBezTo>
                  <a:cubicBezTo>
                    <a:pt x="853" y="1970"/>
                    <a:pt x="853" y="1970"/>
                    <a:pt x="853" y="1970"/>
                  </a:cubicBezTo>
                  <a:cubicBezTo>
                    <a:pt x="852" y="1970"/>
                    <a:pt x="851" y="1971"/>
                    <a:pt x="850" y="1971"/>
                  </a:cubicBezTo>
                  <a:cubicBezTo>
                    <a:pt x="849" y="1971"/>
                    <a:pt x="848" y="1972"/>
                    <a:pt x="847" y="1972"/>
                  </a:cubicBezTo>
                  <a:cubicBezTo>
                    <a:pt x="846" y="1972"/>
                    <a:pt x="845" y="1973"/>
                    <a:pt x="845" y="1973"/>
                  </a:cubicBezTo>
                  <a:cubicBezTo>
                    <a:pt x="843" y="1974"/>
                    <a:pt x="841" y="1974"/>
                    <a:pt x="839" y="1975"/>
                  </a:cubicBezTo>
                  <a:cubicBezTo>
                    <a:pt x="837" y="1975"/>
                    <a:pt x="835" y="1976"/>
                    <a:pt x="833" y="1977"/>
                  </a:cubicBezTo>
                  <a:cubicBezTo>
                    <a:pt x="832" y="1977"/>
                    <a:pt x="831" y="1977"/>
                    <a:pt x="830" y="1977"/>
                  </a:cubicBezTo>
                  <a:cubicBezTo>
                    <a:pt x="829" y="1978"/>
                    <a:pt x="829" y="1978"/>
                    <a:pt x="828" y="1978"/>
                  </a:cubicBezTo>
                  <a:cubicBezTo>
                    <a:pt x="827" y="1978"/>
                    <a:pt x="826" y="1979"/>
                    <a:pt x="825" y="1979"/>
                  </a:cubicBezTo>
                  <a:cubicBezTo>
                    <a:pt x="825" y="1979"/>
                    <a:pt x="824" y="1979"/>
                    <a:pt x="824" y="1979"/>
                  </a:cubicBezTo>
                  <a:cubicBezTo>
                    <a:pt x="823" y="1979"/>
                    <a:pt x="823" y="1979"/>
                    <a:pt x="822" y="1979"/>
                  </a:cubicBezTo>
                  <a:cubicBezTo>
                    <a:pt x="821" y="1980"/>
                    <a:pt x="819" y="1980"/>
                    <a:pt x="818" y="1981"/>
                  </a:cubicBezTo>
                  <a:cubicBezTo>
                    <a:pt x="817" y="1981"/>
                    <a:pt x="816" y="1981"/>
                    <a:pt x="815" y="1981"/>
                  </a:cubicBezTo>
                  <a:cubicBezTo>
                    <a:pt x="815" y="1981"/>
                    <a:pt x="814" y="1981"/>
                    <a:pt x="813" y="1981"/>
                  </a:cubicBezTo>
                  <a:cubicBezTo>
                    <a:pt x="813" y="1982"/>
                    <a:pt x="812" y="1982"/>
                    <a:pt x="812" y="1982"/>
                  </a:cubicBezTo>
                  <a:cubicBezTo>
                    <a:pt x="811" y="1982"/>
                    <a:pt x="811" y="1982"/>
                    <a:pt x="810" y="1982"/>
                  </a:cubicBezTo>
                  <a:cubicBezTo>
                    <a:pt x="809" y="1982"/>
                    <a:pt x="809" y="1983"/>
                    <a:pt x="808" y="1983"/>
                  </a:cubicBezTo>
                  <a:cubicBezTo>
                    <a:pt x="808" y="1983"/>
                    <a:pt x="807" y="1983"/>
                    <a:pt x="807" y="1983"/>
                  </a:cubicBezTo>
                  <a:cubicBezTo>
                    <a:pt x="807" y="1983"/>
                    <a:pt x="808" y="1983"/>
                    <a:pt x="808" y="1983"/>
                  </a:cubicBezTo>
                  <a:cubicBezTo>
                    <a:pt x="809" y="1983"/>
                    <a:pt x="809" y="1984"/>
                    <a:pt x="810" y="1984"/>
                  </a:cubicBezTo>
                  <a:cubicBezTo>
                    <a:pt x="811" y="1984"/>
                    <a:pt x="812" y="1984"/>
                    <a:pt x="814" y="1985"/>
                  </a:cubicBezTo>
                  <a:cubicBezTo>
                    <a:pt x="814" y="1985"/>
                    <a:pt x="815" y="1985"/>
                    <a:pt x="816" y="1985"/>
                  </a:cubicBezTo>
                  <a:cubicBezTo>
                    <a:pt x="816" y="1985"/>
                    <a:pt x="817" y="1985"/>
                    <a:pt x="818" y="1985"/>
                  </a:cubicBezTo>
                  <a:cubicBezTo>
                    <a:pt x="819" y="1985"/>
                    <a:pt x="820" y="1985"/>
                    <a:pt x="820" y="1985"/>
                  </a:cubicBezTo>
                  <a:cubicBezTo>
                    <a:pt x="821" y="1985"/>
                    <a:pt x="822" y="1985"/>
                    <a:pt x="823" y="1985"/>
                  </a:cubicBezTo>
                  <a:cubicBezTo>
                    <a:pt x="824" y="1985"/>
                    <a:pt x="825" y="1985"/>
                    <a:pt x="826" y="1985"/>
                  </a:cubicBezTo>
                  <a:cubicBezTo>
                    <a:pt x="827" y="1985"/>
                    <a:pt x="828" y="1985"/>
                    <a:pt x="829" y="1985"/>
                  </a:cubicBezTo>
                  <a:cubicBezTo>
                    <a:pt x="831" y="1985"/>
                    <a:pt x="833" y="1985"/>
                    <a:pt x="835" y="1984"/>
                  </a:cubicBezTo>
                  <a:cubicBezTo>
                    <a:pt x="837" y="1984"/>
                    <a:pt x="839" y="1983"/>
                    <a:pt x="841" y="1982"/>
                  </a:cubicBezTo>
                  <a:cubicBezTo>
                    <a:pt x="843" y="1982"/>
                    <a:pt x="845" y="1981"/>
                    <a:pt x="847" y="1980"/>
                  </a:cubicBezTo>
                  <a:cubicBezTo>
                    <a:pt x="848" y="1980"/>
                    <a:pt x="849" y="1980"/>
                    <a:pt x="849" y="1979"/>
                  </a:cubicBezTo>
                  <a:cubicBezTo>
                    <a:pt x="849" y="1980"/>
                    <a:pt x="849" y="1980"/>
                    <a:pt x="849" y="1980"/>
                  </a:cubicBezTo>
                  <a:cubicBezTo>
                    <a:pt x="848" y="1981"/>
                    <a:pt x="848" y="1981"/>
                    <a:pt x="848" y="1981"/>
                  </a:cubicBezTo>
                  <a:cubicBezTo>
                    <a:pt x="847" y="1981"/>
                    <a:pt x="847" y="1981"/>
                    <a:pt x="847" y="1981"/>
                  </a:cubicBezTo>
                  <a:cubicBezTo>
                    <a:pt x="846" y="1982"/>
                    <a:pt x="846" y="1983"/>
                    <a:pt x="845" y="1984"/>
                  </a:cubicBezTo>
                  <a:cubicBezTo>
                    <a:pt x="844" y="1984"/>
                    <a:pt x="843" y="1985"/>
                    <a:pt x="842" y="1986"/>
                  </a:cubicBezTo>
                  <a:cubicBezTo>
                    <a:pt x="841" y="1987"/>
                    <a:pt x="840" y="1987"/>
                    <a:pt x="839" y="1988"/>
                  </a:cubicBezTo>
                  <a:cubicBezTo>
                    <a:pt x="835" y="1991"/>
                    <a:pt x="831" y="1993"/>
                    <a:pt x="828" y="1995"/>
                  </a:cubicBezTo>
                  <a:cubicBezTo>
                    <a:pt x="824" y="1997"/>
                    <a:pt x="820" y="1999"/>
                    <a:pt x="816" y="2000"/>
                  </a:cubicBezTo>
                  <a:cubicBezTo>
                    <a:pt x="813" y="2001"/>
                    <a:pt x="809" y="2002"/>
                    <a:pt x="806" y="2003"/>
                  </a:cubicBezTo>
                  <a:cubicBezTo>
                    <a:pt x="806" y="2003"/>
                    <a:pt x="805" y="2003"/>
                    <a:pt x="804" y="2003"/>
                  </a:cubicBezTo>
                  <a:cubicBezTo>
                    <a:pt x="803" y="2004"/>
                    <a:pt x="803" y="2004"/>
                    <a:pt x="802" y="2004"/>
                  </a:cubicBezTo>
                  <a:cubicBezTo>
                    <a:pt x="801" y="2004"/>
                    <a:pt x="801" y="2004"/>
                    <a:pt x="800" y="2004"/>
                  </a:cubicBezTo>
                  <a:cubicBezTo>
                    <a:pt x="800" y="2004"/>
                    <a:pt x="799" y="2004"/>
                    <a:pt x="798" y="2005"/>
                  </a:cubicBezTo>
                  <a:cubicBezTo>
                    <a:pt x="797" y="2005"/>
                    <a:pt x="796" y="2005"/>
                    <a:pt x="795" y="2005"/>
                  </a:cubicBezTo>
                  <a:cubicBezTo>
                    <a:pt x="795" y="2005"/>
                    <a:pt x="794" y="2005"/>
                    <a:pt x="793" y="2005"/>
                  </a:cubicBezTo>
                  <a:cubicBezTo>
                    <a:pt x="792" y="2005"/>
                    <a:pt x="791" y="2005"/>
                    <a:pt x="791" y="2005"/>
                  </a:cubicBezTo>
                  <a:cubicBezTo>
                    <a:pt x="791" y="2005"/>
                    <a:pt x="792" y="2006"/>
                    <a:pt x="793" y="2006"/>
                  </a:cubicBezTo>
                  <a:cubicBezTo>
                    <a:pt x="794" y="2006"/>
                    <a:pt x="795" y="2006"/>
                    <a:pt x="795" y="2006"/>
                  </a:cubicBezTo>
                  <a:cubicBezTo>
                    <a:pt x="796" y="2006"/>
                    <a:pt x="797" y="2006"/>
                    <a:pt x="799" y="2006"/>
                  </a:cubicBezTo>
                  <a:cubicBezTo>
                    <a:pt x="799" y="2006"/>
                    <a:pt x="800" y="2006"/>
                    <a:pt x="800" y="2006"/>
                  </a:cubicBezTo>
                  <a:cubicBezTo>
                    <a:pt x="801" y="2006"/>
                    <a:pt x="802" y="2006"/>
                    <a:pt x="802" y="2006"/>
                  </a:cubicBezTo>
                  <a:cubicBezTo>
                    <a:pt x="803" y="2006"/>
                    <a:pt x="804" y="2006"/>
                    <a:pt x="805" y="2006"/>
                  </a:cubicBezTo>
                  <a:cubicBezTo>
                    <a:pt x="805" y="2006"/>
                    <a:pt x="806" y="2006"/>
                    <a:pt x="807" y="2006"/>
                  </a:cubicBezTo>
                  <a:cubicBezTo>
                    <a:pt x="810" y="2006"/>
                    <a:pt x="814" y="2005"/>
                    <a:pt x="818" y="2004"/>
                  </a:cubicBezTo>
                  <a:cubicBezTo>
                    <a:pt x="822" y="2003"/>
                    <a:pt x="826" y="2002"/>
                    <a:pt x="830" y="2000"/>
                  </a:cubicBezTo>
                  <a:cubicBezTo>
                    <a:pt x="834" y="1999"/>
                    <a:pt x="839" y="1996"/>
                    <a:pt x="843" y="1994"/>
                  </a:cubicBezTo>
                  <a:cubicBezTo>
                    <a:pt x="844" y="1993"/>
                    <a:pt x="845" y="1992"/>
                    <a:pt x="846" y="1992"/>
                  </a:cubicBezTo>
                  <a:cubicBezTo>
                    <a:pt x="847" y="1991"/>
                    <a:pt x="848" y="1990"/>
                    <a:pt x="849" y="1989"/>
                  </a:cubicBezTo>
                  <a:cubicBezTo>
                    <a:pt x="850" y="1989"/>
                    <a:pt x="851" y="1988"/>
                    <a:pt x="852" y="1987"/>
                  </a:cubicBezTo>
                  <a:cubicBezTo>
                    <a:pt x="853" y="1986"/>
                    <a:pt x="853" y="1986"/>
                    <a:pt x="853" y="1986"/>
                  </a:cubicBezTo>
                  <a:cubicBezTo>
                    <a:pt x="854" y="1985"/>
                    <a:pt x="854" y="1985"/>
                    <a:pt x="854" y="1985"/>
                  </a:cubicBezTo>
                  <a:cubicBezTo>
                    <a:pt x="855" y="1984"/>
                    <a:pt x="855" y="1984"/>
                    <a:pt x="855" y="1984"/>
                  </a:cubicBezTo>
                  <a:cubicBezTo>
                    <a:pt x="857" y="1982"/>
                    <a:pt x="859" y="1980"/>
                    <a:pt x="861" y="1978"/>
                  </a:cubicBezTo>
                  <a:cubicBezTo>
                    <a:pt x="863" y="1976"/>
                    <a:pt x="864" y="1974"/>
                    <a:pt x="866" y="1972"/>
                  </a:cubicBezTo>
                  <a:cubicBezTo>
                    <a:pt x="869" y="1968"/>
                    <a:pt x="872" y="1964"/>
                    <a:pt x="876" y="1960"/>
                  </a:cubicBezTo>
                  <a:cubicBezTo>
                    <a:pt x="877" y="1958"/>
                    <a:pt x="879" y="1956"/>
                    <a:pt x="880" y="1955"/>
                  </a:cubicBezTo>
                  <a:cubicBezTo>
                    <a:pt x="881" y="1954"/>
                    <a:pt x="881" y="1954"/>
                    <a:pt x="882" y="1953"/>
                  </a:cubicBezTo>
                  <a:cubicBezTo>
                    <a:pt x="882" y="1953"/>
                    <a:pt x="882" y="1953"/>
                    <a:pt x="882" y="1953"/>
                  </a:cubicBezTo>
                  <a:cubicBezTo>
                    <a:pt x="882" y="1953"/>
                    <a:pt x="882" y="1953"/>
                    <a:pt x="882" y="1953"/>
                  </a:cubicBezTo>
                  <a:cubicBezTo>
                    <a:pt x="883" y="1952"/>
                    <a:pt x="883" y="1952"/>
                    <a:pt x="883" y="1952"/>
                  </a:cubicBezTo>
                  <a:cubicBezTo>
                    <a:pt x="884" y="1951"/>
                    <a:pt x="884" y="1950"/>
                    <a:pt x="885" y="1949"/>
                  </a:cubicBezTo>
                  <a:cubicBezTo>
                    <a:pt x="889" y="1946"/>
                    <a:pt x="892" y="1943"/>
                    <a:pt x="896" y="1941"/>
                  </a:cubicBezTo>
                  <a:cubicBezTo>
                    <a:pt x="899" y="1939"/>
                    <a:pt x="903" y="1937"/>
                    <a:pt x="906" y="1935"/>
                  </a:cubicBezTo>
                  <a:cubicBezTo>
                    <a:pt x="926" y="1932"/>
                    <a:pt x="945" y="1931"/>
                    <a:pt x="960" y="1930"/>
                  </a:cubicBezTo>
                  <a:cubicBezTo>
                    <a:pt x="960" y="1930"/>
                    <a:pt x="960" y="1930"/>
                    <a:pt x="959" y="1930"/>
                  </a:cubicBezTo>
                  <a:cubicBezTo>
                    <a:pt x="958" y="1931"/>
                    <a:pt x="956" y="1931"/>
                    <a:pt x="955" y="1932"/>
                  </a:cubicBezTo>
                  <a:cubicBezTo>
                    <a:pt x="954" y="1932"/>
                    <a:pt x="953" y="1933"/>
                    <a:pt x="952" y="1933"/>
                  </a:cubicBezTo>
                  <a:cubicBezTo>
                    <a:pt x="950" y="1935"/>
                    <a:pt x="950" y="1935"/>
                    <a:pt x="950" y="1935"/>
                  </a:cubicBezTo>
                  <a:cubicBezTo>
                    <a:pt x="947" y="1936"/>
                    <a:pt x="944" y="1938"/>
                    <a:pt x="941" y="1940"/>
                  </a:cubicBezTo>
                  <a:cubicBezTo>
                    <a:pt x="939" y="1941"/>
                    <a:pt x="938" y="1942"/>
                    <a:pt x="937" y="1943"/>
                  </a:cubicBezTo>
                  <a:cubicBezTo>
                    <a:pt x="935" y="1944"/>
                    <a:pt x="934" y="1945"/>
                    <a:pt x="933" y="1946"/>
                  </a:cubicBezTo>
                  <a:cubicBezTo>
                    <a:pt x="930" y="1948"/>
                    <a:pt x="928" y="1950"/>
                    <a:pt x="925" y="1952"/>
                  </a:cubicBezTo>
                  <a:cubicBezTo>
                    <a:pt x="923" y="1954"/>
                    <a:pt x="921" y="1956"/>
                    <a:pt x="919" y="1958"/>
                  </a:cubicBezTo>
                  <a:cubicBezTo>
                    <a:pt x="918" y="1960"/>
                    <a:pt x="916" y="1962"/>
                    <a:pt x="915" y="1963"/>
                  </a:cubicBezTo>
                  <a:cubicBezTo>
                    <a:pt x="913" y="1965"/>
                    <a:pt x="912" y="1966"/>
                    <a:pt x="911" y="1967"/>
                  </a:cubicBezTo>
                  <a:cubicBezTo>
                    <a:pt x="910" y="1969"/>
                    <a:pt x="909" y="1970"/>
                    <a:pt x="909" y="1970"/>
                  </a:cubicBezTo>
                  <a:cubicBezTo>
                    <a:pt x="908" y="1971"/>
                    <a:pt x="908" y="1971"/>
                    <a:pt x="908" y="1971"/>
                  </a:cubicBezTo>
                  <a:cubicBezTo>
                    <a:pt x="908" y="1971"/>
                    <a:pt x="908" y="1971"/>
                    <a:pt x="909" y="1971"/>
                  </a:cubicBezTo>
                  <a:cubicBezTo>
                    <a:pt x="910" y="1970"/>
                    <a:pt x="911" y="1969"/>
                    <a:pt x="912" y="1969"/>
                  </a:cubicBezTo>
                  <a:cubicBezTo>
                    <a:pt x="915" y="1967"/>
                    <a:pt x="918" y="1964"/>
                    <a:pt x="922" y="1962"/>
                  </a:cubicBezTo>
                  <a:cubicBezTo>
                    <a:pt x="924" y="1960"/>
                    <a:pt x="927" y="1959"/>
                    <a:pt x="929" y="1957"/>
                  </a:cubicBezTo>
                  <a:cubicBezTo>
                    <a:pt x="932" y="1955"/>
                    <a:pt x="934" y="1953"/>
                    <a:pt x="937" y="1952"/>
                  </a:cubicBezTo>
                  <a:cubicBezTo>
                    <a:pt x="938" y="1951"/>
                    <a:pt x="939" y="1950"/>
                    <a:pt x="941" y="1949"/>
                  </a:cubicBezTo>
                  <a:cubicBezTo>
                    <a:pt x="942" y="1948"/>
                    <a:pt x="944" y="1947"/>
                    <a:pt x="945" y="1946"/>
                  </a:cubicBezTo>
                  <a:cubicBezTo>
                    <a:pt x="948" y="1945"/>
                    <a:pt x="951" y="1943"/>
                    <a:pt x="954" y="1941"/>
                  </a:cubicBezTo>
                  <a:cubicBezTo>
                    <a:pt x="956" y="1940"/>
                    <a:pt x="956" y="1940"/>
                    <a:pt x="956" y="1940"/>
                  </a:cubicBezTo>
                  <a:cubicBezTo>
                    <a:pt x="957" y="1940"/>
                    <a:pt x="957" y="1939"/>
                    <a:pt x="958" y="1939"/>
                  </a:cubicBezTo>
                  <a:cubicBezTo>
                    <a:pt x="959" y="1938"/>
                    <a:pt x="961" y="1938"/>
                    <a:pt x="962" y="1937"/>
                  </a:cubicBezTo>
                  <a:cubicBezTo>
                    <a:pt x="965" y="1936"/>
                    <a:pt x="968" y="1934"/>
                    <a:pt x="971" y="1933"/>
                  </a:cubicBezTo>
                  <a:cubicBezTo>
                    <a:pt x="974" y="1932"/>
                    <a:pt x="977" y="1931"/>
                    <a:pt x="980" y="1930"/>
                  </a:cubicBezTo>
                  <a:cubicBezTo>
                    <a:pt x="982" y="1929"/>
                    <a:pt x="984" y="1929"/>
                    <a:pt x="986" y="1928"/>
                  </a:cubicBezTo>
                  <a:cubicBezTo>
                    <a:pt x="985" y="1930"/>
                    <a:pt x="977" y="1944"/>
                    <a:pt x="962" y="1964"/>
                  </a:cubicBezTo>
                  <a:cubicBezTo>
                    <a:pt x="961" y="1964"/>
                    <a:pt x="961" y="1965"/>
                    <a:pt x="960" y="1965"/>
                  </a:cubicBezTo>
                  <a:cubicBezTo>
                    <a:pt x="959" y="1965"/>
                    <a:pt x="958" y="1966"/>
                    <a:pt x="957" y="1966"/>
                  </a:cubicBezTo>
                  <a:cubicBezTo>
                    <a:pt x="956" y="1967"/>
                    <a:pt x="955" y="1967"/>
                    <a:pt x="954" y="1968"/>
                  </a:cubicBezTo>
                  <a:cubicBezTo>
                    <a:pt x="953" y="1969"/>
                    <a:pt x="952" y="1969"/>
                    <a:pt x="951" y="1970"/>
                  </a:cubicBezTo>
                  <a:cubicBezTo>
                    <a:pt x="948" y="1971"/>
                    <a:pt x="945" y="1972"/>
                    <a:pt x="943" y="1973"/>
                  </a:cubicBezTo>
                  <a:cubicBezTo>
                    <a:pt x="940" y="1974"/>
                    <a:pt x="937" y="1975"/>
                    <a:pt x="933" y="1976"/>
                  </a:cubicBezTo>
                  <a:cubicBezTo>
                    <a:pt x="930" y="1977"/>
                    <a:pt x="927" y="1978"/>
                    <a:pt x="923" y="1979"/>
                  </a:cubicBezTo>
                  <a:cubicBezTo>
                    <a:pt x="920" y="1980"/>
                    <a:pt x="916" y="1981"/>
                    <a:pt x="913" y="1982"/>
                  </a:cubicBezTo>
                  <a:cubicBezTo>
                    <a:pt x="909" y="1983"/>
                    <a:pt x="906" y="1984"/>
                    <a:pt x="902" y="1986"/>
                  </a:cubicBezTo>
                  <a:cubicBezTo>
                    <a:pt x="900" y="1986"/>
                    <a:pt x="899" y="1987"/>
                    <a:pt x="897" y="1987"/>
                  </a:cubicBezTo>
                  <a:cubicBezTo>
                    <a:pt x="895" y="1988"/>
                    <a:pt x="894" y="1989"/>
                    <a:pt x="892" y="1989"/>
                  </a:cubicBezTo>
                  <a:cubicBezTo>
                    <a:pt x="889" y="1991"/>
                    <a:pt x="886" y="1992"/>
                    <a:pt x="883" y="1994"/>
                  </a:cubicBezTo>
                  <a:cubicBezTo>
                    <a:pt x="880" y="1995"/>
                    <a:pt x="877" y="1997"/>
                    <a:pt x="875" y="1998"/>
                  </a:cubicBezTo>
                  <a:cubicBezTo>
                    <a:pt x="874" y="1999"/>
                    <a:pt x="873" y="2000"/>
                    <a:pt x="872" y="2001"/>
                  </a:cubicBezTo>
                  <a:cubicBezTo>
                    <a:pt x="871" y="2002"/>
                    <a:pt x="870" y="2002"/>
                    <a:pt x="869" y="2003"/>
                  </a:cubicBezTo>
                  <a:cubicBezTo>
                    <a:pt x="868" y="2004"/>
                    <a:pt x="867" y="2005"/>
                    <a:pt x="866" y="2005"/>
                  </a:cubicBezTo>
                  <a:cubicBezTo>
                    <a:pt x="866" y="2006"/>
                    <a:pt x="865" y="2007"/>
                    <a:pt x="864" y="2007"/>
                  </a:cubicBezTo>
                  <a:cubicBezTo>
                    <a:pt x="863" y="2008"/>
                    <a:pt x="863" y="2009"/>
                    <a:pt x="862" y="2010"/>
                  </a:cubicBezTo>
                  <a:cubicBezTo>
                    <a:pt x="861" y="2011"/>
                    <a:pt x="861" y="2011"/>
                    <a:pt x="861" y="2011"/>
                  </a:cubicBezTo>
                  <a:cubicBezTo>
                    <a:pt x="861" y="2011"/>
                    <a:pt x="862" y="2011"/>
                    <a:pt x="862" y="2010"/>
                  </a:cubicBezTo>
                  <a:cubicBezTo>
                    <a:pt x="863" y="2010"/>
                    <a:pt x="864" y="2009"/>
                    <a:pt x="865" y="2008"/>
                  </a:cubicBezTo>
                  <a:cubicBezTo>
                    <a:pt x="866" y="2008"/>
                    <a:pt x="867" y="2008"/>
                    <a:pt x="868" y="2007"/>
                  </a:cubicBezTo>
                  <a:cubicBezTo>
                    <a:pt x="869" y="2007"/>
                    <a:pt x="869" y="2006"/>
                    <a:pt x="870" y="2006"/>
                  </a:cubicBezTo>
                  <a:cubicBezTo>
                    <a:pt x="871" y="2005"/>
                    <a:pt x="872" y="2005"/>
                    <a:pt x="874" y="2004"/>
                  </a:cubicBezTo>
                  <a:cubicBezTo>
                    <a:pt x="875" y="2003"/>
                    <a:pt x="876" y="2003"/>
                    <a:pt x="877" y="2002"/>
                  </a:cubicBezTo>
                  <a:cubicBezTo>
                    <a:pt x="880" y="2001"/>
                    <a:pt x="882" y="2000"/>
                    <a:pt x="885" y="1999"/>
                  </a:cubicBezTo>
                  <a:cubicBezTo>
                    <a:pt x="888" y="1998"/>
                    <a:pt x="891" y="1997"/>
                    <a:pt x="894" y="1996"/>
                  </a:cubicBezTo>
                  <a:cubicBezTo>
                    <a:pt x="898" y="1995"/>
                    <a:pt x="901" y="1994"/>
                    <a:pt x="905" y="1993"/>
                  </a:cubicBezTo>
                  <a:cubicBezTo>
                    <a:pt x="908" y="1992"/>
                    <a:pt x="911" y="1991"/>
                    <a:pt x="915" y="1990"/>
                  </a:cubicBezTo>
                  <a:cubicBezTo>
                    <a:pt x="919" y="1989"/>
                    <a:pt x="922" y="1988"/>
                    <a:pt x="926" y="1986"/>
                  </a:cubicBezTo>
                  <a:cubicBezTo>
                    <a:pt x="927" y="1986"/>
                    <a:pt x="929" y="1985"/>
                    <a:pt x="931" y="1985"/>
                  </a:cubicBezTo>
                  <a:cubicBezTo>
                    <a:pt x="932" y="1984"/>
                    <a:pt x="934" y="1983"/>
                    <a:pt x="936" y="1983"/>
                  </a:cubicBezTo>
                  <a:cubicBezTo>
                    <a:pt x="939" y="1981"/>
                    <a:pt x="942" y="1980"/>
                    <a:pt x="945" y="1978"/>
                  </a:cubicBezTo>
                  <a:cubicBezTo>
                    <a:pt x="948" y="1977"/>
                    <a:pt x="951" y="1975"/>
                    <a:pt x="953" y="1974"/>
                  </a:cubicBezTo>
                  <a:cubicBezTo>
                    <a:pt x="954" y="1973"/>
                    <a:pt x="955" y="1972"/>
                    <a:pt x="956" y="1971"/>
                  </a:cubicBezTo>
                  <a:cubicBezTo>
                    <a:pt x="943" y="1988"/>
                    <a:pt x="926" y="2008"/>
                    <a:pt x="906" y="2027"/>
                  </a:cubicBezTo>
                  <a:cubicBezTo>
                    <a:pt x="905" y="2028"/>
                    <a:pt x="903" y="2029"/>
                    <a:pt x="901" y="2030"/>
                  </a:cubicBezTo>
                  <a:cubicBezTo>
                    <a:pt x="897" y="2031"/>
                    <a:pt x="893" y="2033"/>
                    <a:pt x="889" y="2034"/>
                  </a:cubicBezTo>
                  <a:cubicBezTo>
                    <a:pt x="884" y="2035"/>
                    <a:pt x="880" y="2036"/>
                    <a:pt x="875" y="2037"/>
                  </a:cubicBezTo>
                  <a:cubicBezTo>
                    <a:pt x="872" y="2038"/>
                    <a:pt x="870" y="2038"/>
                    <a:pt x="867" y="2038"/>
                  </a:cubicBezTo>
                  <a:cubicBezTo>
                    <a:pt x="867" y="2038"/>
                    <a:pt x="867" y="2038"/>
                    <a:pt x="867" y="2038"/>
                  </a:cubicBezTo>
                  <a:cubicBezTo>
                    <a:pt x="867" y="2038"/>
                    <a:pt x="867" y="2038"/>
                    <a:pt x="867" y="2038"/>
                  </a:cubicBezTo>
                  <a:cubicBezTo>
                    <a:pt x="866" y="2038"/>
                    <a:pt x="867" y="2038"/>
                    <a:pt x="867" y="2038"/>
                  </a:cubicBezTo>
                  <a:cubicBezTo>
                    <a:pt x="866" y="2038"/>
                    <a:pt x="866" y="2038"/>
                    <a:pt x="866" y="2038"/>
                  </a:cubicBezTo>
                  <a:cubicBezTo>
                    <a:pt x="866" y="2038"/>
                    <a:pt x="866" y="2038"/>
                    <a:pt x="866" y="2038"/>
                  </a:cubicBezTo>
                  <a:cubicBezTo>
                    <a:pt x="865" y="2038"/>
                    <a:pt x="865" y="2038"/>
                    <a:pt x="865" y="2038"/>
                  </a:cubicBezTo>
                  <a:cubicBezTo>
                    <a:pt x="865" y="2039"/>
                    <a:pt x="864" y="2039"/>
                    <a:pt x="863" y="2039"/>
                  </a:cubicBezTo>
                  <a:cubicBezTo>
                    <a:pt x="862" y="2039"/>
                    <a:pt x="861" y="2039"/>
                    <a:pt x="859" y="2039"/>
                  </a:cubicBezTo>
                  <a:cubicBezTo>
                    <a:pt x="859" y="2039"/>
                    <a:pt x="858" y="2039"/>
                    <a:pt x="858" y="2039"/>
                  </a:cubicBezTo>
                  <a:cubicBezTo>
                    <a:pt x="857" y="2039"/>
                    <a:pt x="856" y="2038"/>
                    <a:pt x="854" y="2038"/>
                  </a:cubicBezTo>
                  <a:cubicBezTo>
                    <a:pt x="853" y="2037"/>
                    <a:pt x="852" y="2036"/>
                    <a:pt x="850" y="2036"/>
                  </a:cubicBezTo>
                  <a:cubicBezTo>
                    <a:pt x="850" y="2036"/>
                    <a:pt x="849" y="2035"/>
                    <a:pt x="848" y="2035"/>
                  </a:cubicBezTo>
                  <a:cubicBezTo>
                    <a:pt x="847" y="2035"/>
                    <a:pt x="847" y="2034"/>
                    <a:pt x="846" y="2034"/>
                  </a:cubicBezTo>
                  <a:cubicBezTo>
                    <a:pt x="844" y="2033"/>
                    <a:pt x="843" y="2033"/>
                    <a:pt x="841" y="2032"/>
                  </a:cubicBezTo>
                  <a:cubicBezTo>
                    <a:pt x="840" y="2032"/>
                    <a:pt x="838" y="2031"/>
                    <a:pt x="837" y="2030"/>
                  </a:cubicBezTo>
                  <a:cubicBezTo>
                    <a:pt x="836" y="2030"/>
                    <a:pt x="835" y="2030"/>
                    <a:pt x="834" y="2029"/>
                  </a:cubicBezTo>
                  <a:cubicBezTo>
                    <a:pt x="834" y="2029"/>
                    <a:pt x="833" y="2029"/>
                    <a:pt x="832" y="2029"/>
                  </a:cubicBezTo>
                  <a:cubicBezTo>
                    <a:pt x="831" y="2028"/>
                    <a:pt x="829" y="2027"/>
                    <a:pt x="828" y="2027"/>
                  </a:cubicBezTo>
                  <a:cubicBezTo>
                    <a:pt x="827" y="2026"/>
                    <a:pt x="825" y="2026"/>
                    <a:pt x="824" y="2025"/>
                  </a:cubicBezTo>
                  <a:cubicBezTo>
                    <a:pt x="823" y="2025"/>
                    <a:pt x="822" y="2025"/>
                    <a:pt x="821" y="2024"/>
                  </a:cubicBezTo>
                  <a:cubicBezTo>
                    <a:pt x="820" y="2024"/>
                    <a:pt x="819" y="2023"/>
                    <a:pt x="818" y="2023"/>
                  </a:cubicBezTo>
                  <a:cubicBezTo>
                    <a:pt x="818" y="2023"/>
                    <a:pt x="817" y="2023"/>
                    <a:pt x="816" y="2023"/>
                  </a:cubicBezTo>
                  <a:cubicBezTo>
                    <a:pt x="816" y="2023"/>
                    <a:pt x="816" y="2022"/>
                    <a:pt x="816" y="2022"/>
                  </a:cubicBezTo>
                  <a:cubicBezTo>
                    <a:pt x="816" y="2022"/>
                    <a:pt x="816" y="2023"/>
                    <a:pt x="816" y="2023"/>
                  </a:cubicBezTo>
                  <a:cubicBezTo>
                    <a:pt x="816" y="2023"/>
                    <a:pt x="817" y="2024"/>
                    <a:pt x="817" y="2025"/>
                  </a:cubicBezTo>
                  <a:cubicBezTo>
                    <a:pt x="818" y="2025"/>
                    <a:pt x="818" y="2026"/>
                    <a:pt x="819" y="2027"/>
                  </a:cubicBezTo>
                  <a:cubicBezTo>
                    <a:pt x="820" y="2027"/>
                    <a:pt x="820" y="2028"/>
                    <a:pt x="820" y="2028"/>
                  </a:cubicBezTo>
                  <a:cubicBezTo>
                    <a:pt x="821" y="2028"/>
                    <a:pt x="821" y="2029"/>
                    <a:pt x="822" y="2029"/>
                  </a:cubicBezTo>
                  <a:cubicBezTo>
                    <a:pt x="822" y="2030"/>
                    <a:pt x="823" y="2030"/>
                    <a:pt x="823" y="2031"/>
                  </a:cubicBezTo>
                  <a:cubicBezTo>
                    <a:pt x="824" y="2031"/>
                    <a:pt x="824" y="2032"/>
                    <a:pt x="825" y="2032"/>
                  </a:cubicBezTo>
                  <a:cubicBezTo>
                    <a:pt x="826" y="2033"/>
                    <a:pt x="828" y="2034"/>
                    <a:pt x="829" y="2035"/>
                  </a:cubicBezTo>
                  <a:cubicBezTo>
                    <a:pt x="830" y="2035"/>
                    <a:pt x="830" y="2036"/>
                    <a:pt x="831" y="2036"/>
                  </a:cubicBezTo>
                  <a:cubicBezTo>
                    <a:pt x="832" y="2037"/>
                    <a:pt x="833" y="2037"/>
                    <a:pt x="833" y="2037"/>
                  </a:cubicBezTo>
                  <a:cubicBezTo>
                    <a:pt x="835" y="2038"/>
                    <a:pt x="836" y="2038"/>
                    <a:pt x="837" y="2039"/>
                  </a:cubicBezTo>
                  <a:cubicBezTo>
                    <a:pt x="834" y="2039"/>
                    <a:pt x="830" y="2039"/>
                    <a:pt x="827" y="2039"/>
                  </a:cubicBezTo>
                  <a:cubicBezTo>
                    <a:pt x="824" y="2039"/>
                    <a:pt x="822" y="2038"/>
                    <a:pt x="819" y="2038"/>
                  </a:cubicBezTo>
                  <a:cubicBezTo>
                    <a:pt x="816" y="2038"/>
                    <a:pt x="814" y="2038"/>
                    <a:pt x="811" y="2038"/>
                  </a:cubicBezTo>
                  <a:cubicBezTo>
                    <a:pt x="806" y="2038"/>
                    <a:pt x="801" y="2038"/>
                    <a:pt x="796" y="2039"/>
                  </a:cubicBezTo>
                  <a:cubicBezTo>
                    <a:pt x="791" y="2039"/>
                    <a:pt x="787" y="2040"/>
                    <a:pt x="783" y="2041"/>
                  </a:cubicBezTo>
                  <a:cubicBezTo>
                    <a:pt x="779" y="2042"/>
                    <a:pt x="775" y="2043"/>
                    <a:pt x="772" y="2044"/>
                  </a:cubicBezTo>
                  <a:cubicBezTo>
                    <a:pt x="771" y="2044"/>
                    <a:pt x="770" y="2044"/>
                    <a:pt x="769" y="2044"/>
                  </a:cubicBezTo>
                  <a:cubicBezTo>
                    <a:pt x="769" y="2045"/>
                    <a:pt x="768" y="2045"/>
                    <a:pt x="767" y="2045"/>
                  </a:cubicBezTo>
                  <a:cubicBezTo>
                    <a:pt x="766" y="2046"/>
                    <a:pt x="765" y="2047"/>
                    <a:pt x="763" y="2047"/>
                  </a:cubicBezTo>
                  <a:cubicBezTo>
                    <a:pt x="761" y="2048"/>
                    <a:pt x="760" y="2049"/>
                    <a:pt x="759" y="2050"/>
                  </a:cubicBezTo>
                  <a:cubicBezTo>
                    <a:pt x="757" y="2051"/>
                    <a:pt x="757" y="2051"/>
                    <a:pt x="757" y="2051"/>
                  </a:cubicBezTo>
                  <a:cubicBezTo>
                    <a:pt x="757" y="2051"/>
                    <a:pt x="758" y="2051"/>
                    <a:pt x="759" y="2050"/>
                  </a:cubicBezTo>
                  <a:cubicBezTo>
                    <a:pt x="760" y="2050"/>
                    <a:pt x="762" y="2049"/>
                    <a:pt x="764" y="2049"/>
                  </a:cubicBezTo>
                  <a:cubicBezTo>
                    <a:pt x="765" y="2048"/>
                    <a:pt x="766" y="2048"/>
                    <a:pt x="768" y="2048"/>
                  </a:cubicBezTo>
                  <a:cubicBezTo>
                    <a:pt x="769" y="2047"/>
                    <a:pt x="769" y="2047"/>
                    <a:pt x="770" y="2047"/>
                  </a:cubicBezTo>
                  <a:cubicBezTo>
                    <a:pt x="771" y="2047"/>
                    <a:pt x="772" y="2047"/>
                    <a:pt x="772" y="2047"/>
                  </a:cubicBezTo>
                  <a:cubicBezTo>
                    <a:pt x="776" y="2046"/>
                    <a:pt x="779" y="2046"/>
                    <a:pt x="783" y="2045"/>
                  </a:cubicBezTo>
                  <a:cubicBezTo>
                    <a:pt x="787" y="2045"/>
                    <a:pt x="792" y="2045"/>
                    <a:pt x="796" y="2045"/>
                  </a:cubicBezTo>
                  <a:cubicBezTo>
                    <a:pt x="801" y="2045"/>
                    <a:pt x="806" y="2045"/>
                    <a:pt x="811" y="2045"/>
                  </a:cubicBezTo>
                  <a:cubicBezTo>
                    <a:pt x="816" y="2046"/>
                    <a:pt x="821" y="2046"/>
                    <a:pt x="827" y="2046"/>
                  </a:cubicBezTo>
                  <a:cubicBezTo>
                    <a:pt x="832" y="2047"/>
                    <a:pt x="838" y="2047"/>
                    <a:pt x="843" y="2047"/>
                  </a:cubicBezTo>
                  <a:cubicBezTo>
                    <a:pt x="849" y="2047"/>
                    <a:pt x="854" y="2047"/>
                    <a:pt x="860" y="2047"/>
                  </a:cubicBezTo>
                  <a:cubicBezTo>
                    <a:pt x="861" y="2046"/>
                    <a:pt x="863" y="2046"/>
                    <a:pt x="864" y="2046"/>
                  </a:cubicBezTo>
                  <a:cubicBezTo>
                    <a:pt x="865" y="2046"/>
                    <a:pt x="865" y="2046"/>
                    <a:pt x="866" y="2046"/>
                  </a:cubicBezTo>
                  <a:cubicBezTo>
                    <a:pt x="867" y="2046"/>
                    <a:pt x="867" y="2046"/>
                    <a:pt x="867" y="2046"/>
                  </a:cubicBezTo>
                  <a:cubicBezTo>
                    <a:pt x="867" y="2046"/>
                    <a:pt x="867" y="2046"/>
                    <a:pt x="867" y="2046"/>
                  </a:cubicBezTo>
                  <a:cubicBezTo>
                    <a:pt x="868" y="2046"/>
                    <a:pt x="868" y="2046"/>
                    <a:pt x="868" y="2046"/>
                  </a:cubicBezTo>
                  <a:cubicBezTo>
                    <a:pt x="868" y="2046"/>
                    <a:pt x="868" y="2046"/>
                    <a:pt x="868" y="2046"/>
                  </a:cubicBezTo>
                  <a:cubicBezTo>
                    <a:pt x="869" y="2045"/>
                    <a:pt x="871" y="2045"/>
                    <a:pt x="872" y="2045"/>
                  </a:cubicBezTo>
                  <a:cubicBezTo>
                    <a:pt x="873" y="2045"/>
                    <a:pt x="875" y="2044"/>
                    <a:pt x="876" y="2044"/>
                  </a:cubicBezTo>
                  <a:cubicBezTo>
                    <a:pt x="881" y="2043"/>
                    <a:pt x="886" y="2041"/>
                    <a:pt x="891" y="2039"/>
                  </a:cubicBezTo>
                  <a:cubicBezTo>
                    <a:pt x="892" y="2039"/>
                    <a:pt x="894" y="2038"/>
                    <a:pt x="896" y="2037"/>
                  </a:cubicBezTo>
                  <a:cubicBezTo>
                    <a:pt x="892" y="2040"/>
                    <a:pt x="889" y="2044"/>
                    <a:pt x="885" y="2047"/>
                  </a:cubicBezTo>
                  <a:cubicBezTo>
                    <a:pt x="869" y="2060"/>
                    <a:pt x="850" y="2071"/>
                    <a:pt x="828" y="2080"/>
                  </a:cubicBezTo>
                  <a:cubicBezTo>
                    <a:pt x="828" y="2080"/>
                    <a:pt x="827" y="2081"/>
                    <a:pt x="826" y="2081"/>
                  </a:cubicBezTo>
                  <a:cubicBezTo>
                    <a:pt x="825" y="2081"/>
                    <a:pt x="824" y="2082"/>
                    <a:pt x="822" y="2082"/>
                  </a:cubicBezTo>
                  <a:cubicBezTo>
                    <a:pt x="821" y="2082"/>
                    <a:pt x="820" y="2083"/>
                    <a:pt x="819" y="2083"/>
                  </a:cubicBezTo>
                  <a:cubicBezTo>
                    <a:pt x="817" y="2083"/>
                    <a:pt x="816" y="2083"/>
                    <a:pt x="815" y="2084"/>
                  </a:cubicBezTo>
                  <a:cubicBezTo>
                    <a:pt x="814" y="2084"/>
                    <a:pt x="812" y="2084"/>
                    <a:pt x="811" y="2084"/>
                  </a:cubicBezTo>
                  <a:cubicBezTo>
                    <a:pt x="809" y="2084"/>
                    <a:pt x="807" y="2085"/>
                    <a:pt x="806" y="2085"/>
                  </a:cubicBezTo>
                  <a:cubicBezTo>
                    <a:pt x="802" y="2085"/>
                    <a:pt x="799" y="2085"/>
                    <a:pt x="795" y="2085"/>
                  </a:cubicBezTo>
                  <a:cubicBezTo>
                    <a:pt x="791" y="2086"/>
                    <a:pt x="787" y="2086"/>
                    <a:pt x="783" y="2086"/>
                  </a:cubicBezTo>
                  <a:cubicBezTo>
                    <a:pt x="778" y="2085"/>
                    <a:pt x="774" y="2085"/>
                    <a:pt x="770" y="2085"/>
                  </a:cubicBezTo>
                  <a:cubicBezTo>
                    <a:pt x="765" y="2085"/>
                    <a:pt x="760" y="2085"/>
                    <a:pt x="756" y="2085"/>
                  </a:cubicBezTo>
                  <a:cubicBezTo>
                    <a:pt x="751" y="2085"/>
                    <a:pt x="747" y="2085"/>
                    <a:pt x="742" y="2085"/>
                  </a:cubicBezTo>
                  <a:cubicBezTo>
                    <a:pt x="740" y="2085"/>
                    <a:pt x="738" y="2085"/>
                    <a:pt x="736" y="2085"/>
                  </a:cubicBezTo>
                  <a:cubicBezTo>
                    <a:pt x="735" y="2085"/>
                    <a:pt x="735" y="2085"/>
                    <a:pt x="735" y="2085"/>
                  </a:cubicBezTo>
                  <a:cubicBezTo>
                    <a:pt x="734" y="2085"/>
                    <a:pt x="733" y="2084"/>
                    <a:pt x="732" y="2084"/>
                  </a:cubicBezTo>
                  <a:cubicBezTo>
                    <a:pt x="731" y="2083"/>
                    <a:pt x="730" y="2083"/>
                    <a:pt x="729" y="2082"/>
                  </a:cubicBezTo>
                  <a:cubicBezTo>
                    <a:pt x="728" y="2082"/>
                    <a:pt x="727" y="2082"/>
                    <a:pt x="725" y="2081"/>
                  </a:cubicBezTo>
                  <a:cubicBezTo>
                    <a:pt x="723" y="2081"/>
                    <a:pt x="721" y="2080"/>
                    <a:pt x="718" y="2079"/>
                  </a:cubicBezTo>
                  <a:cubicBezTo>
                    <a:pt x="716" y="2079"/>
                    <a:pt x="713" y="2078"/>
                    <a:pt x="710" y="2078"/>
                  </a:cubicBezTo>
                  <a:cubicBezTo>
                    <a:pt x="708" y="2078"/>
                    <a:pt x="705" y="2077"/>
                    <a:pt x="703" y="2077"/>
                  </a:cubicBezTo>
                  <a:cubicBezTo>
                    <a:pt x="700" y="2077"/>
                    <a:pt x="697" y="2077"/>
                    <a:pt x="695" y="2077"/>
                  </a:cubicBezTo>
                  <a:cubicBezTo>
                    <a:pt x="694" y="2077"/>
                    <a:pt x="693" y="2078"/>
                    <a:pt x="691" y="2078"/>
                  </a:cubicBezTo>
                  <a:cubicBezTo>
                    <a:pt x="690" y="2078"/>
                    <a:pt x="689" y="2078"/>
                    <a:pt x="688" y="2078"/>
                  </a:cubicBezTo>
                  <a:cubicBezTo>
                    <a:pt x="687" y="2078"/>
                    <a:pt x="686" y="2079"/>
                    <a:pt x="685" y="2079"/>
                  </a:cubicBezTo>
                  <a:cubicBezTo>
                    <a:pt x="684" y="2079"/>
                    <a:pt x="683" y="2079"/>
                    <a:pt x="682" y="2079"/>
                  </a:cubicBezTo>
                  <a:cubicBezTo>
                    <a:pt x="681" y="2080"/>
                    <a:pt x="680" y="2080"/>
                    <a:pt x="679" y="2080"/>
                  </a:cubicBezTo>
                  <a:cubicBezTo>
                    <a:pt x="678" y="2080"/>
                    <a:pt x="677" y="2081"/>
                    <a:pt x="677" y="2081"/>
                  </a:cubicBezTo>
                  <a:cubicBezTo>
                    <a:pt x="676" y="2081"/>
                    <a:pt x="675" y="2081"/>
                    <a:pt x="675" y="2081"/>
                  </a:cubicBezTo>
                  <a:cubicBezTo>
                    <a:pt x="674" y="2082"/>
                    <a:pt x="673" y="2082"/>
                    <a:pt x="673" y="2082"/>
                  </a:cubicBezTo>
                  <a:cubicBezTo>
                    <a:pt x="672" y="2083"/>
                    <a:pt x="671" y="2083"/>
                    <a:pt x="670" y="2083"/>
                  </a:cubicBezTo>
                  <a:cubicBezTo>
                    <a:pt x="670" y="2084"/>
                    <a:pt x="670" y="2084"/>
                    <a:pt x="670" y="2084"/>
                  </a:cubicBezTo>
                  <a:cubicBezTo>
                    <a:pt x="670" y="2084"/>
                    <a:pt x="670" y="2084"/>
                    <a:pt x="670" y="2084"/>
                  </a:cubicBezTo>
                  <a:cubicBezTo>
                    <a:pt x="671" y="2084"/>
                    <a:pt x="672" y="2084"/>
                    <a:pt x="673" y="2084"/>
                  </a:cubicBezTo>
                  <a:cubicBezTo>
                    <a:pt x="674" y="2084"/>
                    <a:pt x="674" y="2084"/>
                    <a:pt x="675" y="2084"/>
                  </a:cubicBezTo>
                  <a:cubicBezTo>
                    <a:pt x="676" y="2084"/>
                    <a:pt x="676" y="2084"/>
                    <a:pt x="677" y="2084"/>
                  </a:cubicBezTo>
                  <a:cubicBezTo>
                    <a:pt x="678" y="2084"/>
                    <a:pt x="679" y="2084"/>
                    <a:pt x="680" y="2084"/>
                  </a:cubicBezTo>
                  <a:cubicBezTo>
                    <a:pt x="680" y="2084"/>
                    <a:pt x="681" y="2084"/>
                    <a:pt x="682" y="2084"/>
                  </a:cubicBezTo>
                  <a:cubicBezTo>
                    <a:pt x="683" y="2084"/>
                    <a:pt x="684" y="2084"/>
                    <a:pt x="685" y="2084"/>
                  </a:cubicBezTo>
                  <a:cubicBezTo>
                    <a:pt x="686" y="2084"/>
                    <a:pt x="687" y="2084"/>
                    <a:pt x="688" y="2084"/>
                  </a:cubicBezTo>
                  <a:cubicBezTo>
                    <a:pt x="689" y="2084"/>
                    <a:pt x="689" y="2084"/>
                    <a:pt x="690" y="2084"/>
                  </a:cubicBezTo>
                  <a:cubicBezTo>
                    <a:pt x="690" y="2084"/>
                    <a:pt x="691" y="2084"/>
                    <a:pt x="692" y="2084"/>
                  </a:cubicBezTo>
                  <a:cubicBezTo>
                    <a:pt x="693" y="2084"/>
                    <a:pt x="694" y="2084"/>
                    <a:pt x="695" y="2084"/>
                  </a:cubicBezTo>
                  <a:cubicBezTo>
                    <a:pt x="696" y="2085"/>
                    <a:pt x="697" y="2085"/>
                    <a:pt x="698" y="2085"/>
                  </a:cubicBezTo>
                  <a:cubicBezTo>
                    <a:pt x="700" y="2085"/>
                    <a:pt x="701" y="2085"/>
                    <a:pt x="702" y="2085"/>
                  </a:cubicBezTo>
                  <a:cubicBezTo>
                    <a:pt x="704" y="2085"/>
                    <a:pt x="707" y="2086"/>
                    <a:pt x="709" y="2086"/>
                  </a:cubicBezTo>
                  <a:cubicBezTo>
                    <a:pt x="712" y="2086"/>
                    <a:pt x="714" y="2086"/>
                    <a:pt x="717" y="2087"/>
                  </a:cubicBezTo>
                  <a:cubicBezTo>
                    <a:pt x="718" y="2087"/>
                    <a:pt x="719" y="2087"/>
                    <a:pt x="720" y="2087"/>
                  </a:cubicBezTo>
                  <a:cubicBezTo>
                    <a:pt x="720" y="2088"/>
                    <a:pt x="721" y="2088"/>
                    <a:pt x="721" y="2088"/>
                  </a:cubicBezTo>
                  <a:cubicBezTo>
                    <a:pt x="719" y="2088"/>
                    <a:pt x="718" y="2088"/>
                    <a:pt x="716" y="2089"/>
                  </a:cubicBezTo>
                  <a:cubicBezTo>
                    <a:pt x="712" y="2090"/>
                    <a:pt x="709" y="2091"/>
                    <a:pt x="705" y="2093"/>
                  </a:cubicBezTo>
                  <a:cubicBezTo>
                    <a:pt x="704" y="2094"/>
                    <a:pt x="702" y="2094"/>
                    <a:pt x="701" y="2095"/>
                  </a:cubicBezTo>
                  <a:cubicBezTo>
                    <a:pt x="699" y="2096"/>
                    <a:pt x="698" y="2097"/>
                    <a:pt x="697" y="2097"/>
                  </a:cubicBezTo>
                  <a:cubicBezTo>
                    <a:pt x="696" y="2098"/>
                    <a:pt x="695" y="2099"/>
                    <a:pt x="694" y="2100"/>
                  </a:cubicBezTo>
                  <a:cubicBezTo>
                    <a:pt x="693" y="2101"/>
                    <a:pt x="692" y="2101"/>
                    <a:pt x="691" y="2102"/>
                  </a:cubicBezTo>
                  <a:cubicBezTo>
                    <a:pt x="690" y="2103"/>
                    <a:pt x="689" y="2103"/>
                    <a:pt x="689" y="2104"/>
                  </a:cubicBezTo>
                  <a:cubicBezTo>
                    <a:pt x="688" y="2104"/>
                    <a:pt x="688" y="2105"/>
                    <a:pt x="688" y="2105"/>
                  </a:cubicBezTo>
                  <a:cubicBezTo>
                    <a:pt x="687" y="2106"/>
                    <a:pt x="686" y="2107"/>
                    <a:pt x="686" y="2107"/>
                  </a:cubicBezTo>
                  <a:cubicBezTo>
                    <a:pt x="686" y="2107"/>
                    <a:pt x="687" y="2106"/>
                    <a:pt x="688" y="2106"/>
                  </a:cubicBezTo>
                  <a:cubicBezTo>
                    <a:pt x="689" y="2105"/>
                    <a:pt x="690" y="2104"/>
                    <a:pt x="692" y="2103"/>
                  </a:cubicBezTo>
                  <a:cubicBezTo>
                    <a:pt x="693" y="2103"/>
                    <a:pt x="694" y="2102"/>
                    <a:pt x="695" y="2102"/>
                  </a:cubicBezTo>
                  <a:cubicBezTo>
                    <a:pt x="696" y="2101"/>
                    <a:pt x="697" y="2101"/>
                    <a:pt x="698" y="2100"/>
                  </a:cubicBezTo>
                  <a:cubicBezTo>
                    <a:pt x="700" y="2100"/>
                    <a:pt x="701" y="2099"/>
                    <a:pt x="702" y="2099"/>
                  </a:cubicBezTo>
                  <a:cubicBezTo>
                    <a:pt x="704" y="2098"/>
                    <a:pt x="705" y="2098"/>
                    <a:pt x="707" y="2097"/>
                  </a:cubicBezTo>
                  <a:cubicBezTo>
                    <a:pt x="710" y="2096"/>
                    <a:pt x="714" y="2095"/>
                    <a:pt x="717" y="2095"/>
                  </a:cubicBezTo>
                  <a:cubicBezTo>
                    <a:pt x="721" y="2094"/>
                    <a:pt x="725" y="2094"/>
                    <a:pt x="729" y="2093"/>
                  </a:cubicBezTo>
                  <a:cubicBezTo>
                    <a:pt x="734" y="2093"/>
                    <a:pt x="738" y="2093"/>
                    <a:pt x="742" y="2093"/>
                  </a:cubicBezTo>
                  <a:cubicBezTo>
                    <a:pt x="743" y="2093"/>
                    <a:pt x="743" y="2093"/>
                    <a:pt x="744" y="2093"/>
                  </a:cubicBezTo>
                  <a:cubicBezTo>
                    <a:pt x="744" y="2093"/>
                    <a:pt x="745" y="2093"/>
                    <a:pt x="745" y="2093"/>
                  </a:cubicBezTo>
                  <a:cubicBezTo>
                    <a:pt x="746" y="2093"/>
                    <a:pt x="747" y="2093"/>
                    <a:pt x="748" y="2094"/>
                  </a:cubicBezTo>
                  <a:cubicBezTo>
                    <a:pt x="748" y="2094"/>
                    <a:pt x="748" y="2094"/>
                    <a:pt x="748" y="2094"/>
                  </a:cubicBezTo>
                  <a:cubicBezTo>
                    <a:pt x="748" y="2094"/>
                    <a:pt x="748" y="2094"/>
                    <a:pt x="748" y="2093"/>
                  </a:cubicBezTo>
                  <a:cubicBezTo>
                    <a:pt x="748" y="2093"/>
                    <a:pt x="747" y="2093"/>
                    <a:pt x="747" y="2093"/>
                  </a:cubicBezTo>
                  <a:cubicBezTo>
                    <a:pt x="750" y="2093"/>
                    <a:pt x="753" y="2093"/>
                    <a:pt x="756" y="2093"/>
                  </a:cubicBezTo>
                  <a:cubicBezTo>
                    <a:pt x="760" y="2093"/>
                    <a:pt x="765" y="2093"/>
                    <a:pt x="769" y="2093"/>
                  </a:cubicBezTo>
                  <a:cubicBezTo>
                    <a:pt x="772" y="2093"/>
                    <a:pt x="774" y="2093"/>
                    <a:pt x="776" y="2093"/>
                  </a:cubicBezTo>
                  <a:cubicBezTo>
                    <a:pt x="778" y="2093"/>
                    <a:pt x="781" y="2093"/>
                    <a:pt x="783" y="2093"/>
                  </a:cubicBezTo>
                  <a:cubicBezTo>
                    <a:pt x="787" y="2092"/>
                    <a:pt x="791" y="2092"/>
                    <a:pt x="795" y="2091"/>
                  </a:cubicBezTo>
                  <a:cubicBezTo>
                    <a:pt x="798" y="2091"/>
                    <a:pt x="800" y="2091"/>
                    <a:pt x="803" y="2090"/>
                  </a:cubicBezTo>
                  <a:cubicBezTo>
                    <a:pt x="762" y="2105"/>
                    <a:pt x="717" y="2117"/>
                    <a:pt x="675" y="2135"/>
                  </a:cubicBezTo>
                  <a:cubicBezTo>
                    <a:pt x="671" y="2134"/>
                    <a:pt x="666" y="2133"/>
                    <a:pt x="660" y="2132"/>
                  </a:cubicBezTo>
                  <a:cubicBezTo>
                    <a:pt x="658" y="2132"/>
                    <a:pt x="657" y="2132"/>
                    <a:pt x="655" y="2131"/>
                  </a:cubicBezTo>
                  <a:cubicBezTo>
                    <a:pt x="653" y="2131"/>
                    <a:pt x="651" y="2131"/>
                    <a:pt x="649" y="2131"/>
                  </a:cubicBezTo>
                  <a:cubicBezTo>
                    <a:pt x="645" y="2130"/>
                    <a:pt x="641" y="2130"/>
                    <a:pt x="637" y="2129"/>
                  </a:cubicBezTo>
                  <a:cubicBezTo>
                    <a:pt x="633" y="2129"/>
                    <a:pt x="629" y="2129"/>
                    <a:pt x="625" y="2130"/>
                  </a:cubicBezTo>
                  <a:cubicBezTo>
                    <a:pt x="623" y="2130"/>
                    <a:pt x="621" y="2130"/>
                    <a:pt x="620" y="2131"/>
                  </a:cubicBezTo>
                  <a:cubicBezTo>
                    <a:pt x="619" y="2131"/>
                    <a:pt x="618" y="2131"/>
                    <a:pt x="617" y="2131"/>
                  </a:cubicBezTo>
                  <a:cubicBezTo>
                    <a:pt x="616" y="2131"/>
                    <a:pt x="616" y="2131"/>
                    <a:pt x="616" y="2131"/>
                  </a:cubicBezTo>
                  <a:cubicBezTo>
                    <a:pt x="616" y="2131"/>
                    <a:pt x="616" y="2131"/>
                    <a:pt x="616" y="2131"/>
                  </a:cubicBezTo>
                  <a:cubicBezTo>
                    <a:pt x="615" y="2132"/>
                    <a:pt x="615" y="2132"/>
                    <a:pt x="615" y="2132"/>
                  </a:cubicBezTo>
                  <a:cubicBezTo>
                    <a:pt x="615" y="2132"/>
                    <a:pt x="614" y="2132"/>
                    <a:pt x="614" y="2132"/>
                  </a:cubicBezTo>
                  <a:cubicBezTo>
                    <a:pt x="613" y="2132"/>
                    <a:pt x="612" y="2133"/>
                    <a:pt x="611" y="2133"/>
                  </a:cubicBezTo>
                  <a:cubicBezTo>
                    <a:pt x="610" y="2133"/>
                    <a:pt x="609" y="2134"/>
                    <a:pt x="608" y="2134"/>
                  </a:cubicBezTo>
                  <a:cubicBezTo>
                    <a:pt x="608" y="2134"/>
                    <a:pt x="607" y="2135"/>
                    <a:pt x="606" y="2135"/>
                  </a:cubicBezTo>
                  <a:cubicBezTo>
                    <a:pt x="605" y="2135"/>
                    <a:pt x="604" y="2136"/>
                    <a:pt x="604" y="2136"/>
                  </a:cubicBezTo>
                  <a:cubicBezTo>
                    <a:pt x="601" y="2138"/>
                    <a:pt x="598" y="2140"/>
                    <a:pt x="596" y="2142"/>
                  </a:cubicBezTo>
                  <a:cubicBezTo>
                    <a:pt x="594" y="2143"/>
                    <a:pt x="593" y="2144"/>
                    <a:pt x="593" y="2145"/>
                  </a:cubicBezTo>
                  <a:cubicBezTo>
                    <a:pt x="592" y="2146"/>
                    <a:pt x="591" y="2147"/>
                    <a:pt x="590" y="2148"/>
                  </a:cubicBezTo>
                  <a:cubicBezTo>
                    <a:pt x="589" y="2149"/>
                    <a:pt x="589" y="2150"/>
                    <a:pt x="588" y="2151"/>
                  </a:cubicBezTo>
                  <a:cubicBezTo>
                    <a:pt x="588" y="2152"/>
                    <a:pt x="587" y="2153"/>
                    <a:pt x="587" y="2154"/>
                  </a:cubicBezTo>
                  <a:cubicBezTo>
                    <a:pt x="586" y="2156"/>
                    <a:pt x="586" y="2157"/>
                    <a:pt x="586" y="2158"/>
                  </a:cubicBezTo>
                  <a:cubicBezTo>
                    <a:pt x="586" y="2159"/>
                    <a:pt x="586" y="2159"/>
                    <a:pt x="586" y="2159"/>
                  </a:cubicBezTo>
                  <a:cubicBezTo>
                    <a:pt x="586" y="2159"/>
                    <a:pt x="586" y="2159"/>
                    <a:pt x="586" y="2158"/>
                  </a:cubicBezTo>
                  <a:cubicBezTo>
                    <a:pt x="587" y="2158"/>
                    <a:pt x="587" y="2157"/>
                    <a:pt x="587" y="2156"/>
                  </a:cubicBezTo>
                  <a:cubicBezTo>
                    <a:pt x="588" y="2156"/>
                    <a:pt x="588" y="2155"/>
                    <a:pt x="588" y="2155"/>
                  </a:cubicBezTo>
                  <a:cubicBezTo>
                    <a:pt x="589" y="2154"/>
                    <a:pt x="590" y="2153"/>
                    <a:pt x="590" y="2153"/>
                  </a:cubicBezTo>
                  <a:cubicBezTo>
                    <a:pt x="591" y="2152"/>
                    <a:pt x="592" y="2151"/>
                    <a:pt x="592" y="2150"/>
                  </a:cubicBezTo>
                  <a:cubicBezTo>
                    <a:pt x="594" y="2149"/>
                    <a:pt x="596" y="2147"/>
                    <a:pt x="598" y="2146"/>
                  </a:cubicBezTo>
                  <a:cubicBezTo>
                    <a:pt x="601" y="2144"/>
                    <a:pt x="603" y="2143"/>
                    <a:pt x="606" y="2142"/>
                  </a:cubicBezTo>
                  <a:cubicBezTo>
                    <a:pt x="607" y="2141"/>
                    <a:pt x="608" y="2141"/>
                    <a:pt x="608" y="2141"/>
                  </a:cubicBezTo>
                  <a:cubicBezTo>
                    <a:pt x="609" y="2141"/>
                    <a:pt x="610" y="2140"/>
                    <a:pt x="611" y="2140"/>
                  </a:cubicBezTo>
                  <a:cubicBezTo>
                    <a:pt x="612" y="2140"/>
                    <a:pt x="612" y="2140"/>
                    <a:pt x="613" y="2139"/>
                  </a:cubicBezTo>
                  <a:cubicBezTo>
                    <a:pt x="614" y="2139"/>
                    <a:pt x="615" y="2139"/>
                    <a:pt x="616" y="2139"/>
                  </a:cubicBezTo>
                  <a:cubicBezTo>
                    <a:pt x="616" y="2139"/>
                    <a:pt x="616" y="2139"/>
                    <a:pt x="617" y="2139"/>
                  </a:cubicBezTo>
                  <a:cubicBezTo>
                    <a:pt x="618" y="2138"/>
                    <a:pt x="618" y="2138"/>
                    <a:pt x="618" y="2138"/>
                  </a:cubicBezTo>
                  <a:cubicBezTo>
                    <a:pt x="618" y="2138"/>
                    <a:pt x="618" y="2138"/>
                    <a:pt x="618" y="2138"/>
                  </a:cubicBezTo>
                  <a:cubicBezTo>
                    <a:pt x="618" y="2138"/>
                    <a:pt x="618" y="2138"/>
                    <a:pt x="618" y="2138"/>
                  </a:cubicBezTo>
                  <a:cubicBezTo>
                    <a:pt x="618" y="2138"/>
                    <a:pt x="618" y="2138"/>
                    <a:pt x="618" y="2138"/>
                  </a:cubicBezTo>
                  <a:cubicBezTo>
                    <a:pt x="618" y="2138"/>
                    <a:pt x="618" y="2138"/>
                    <a:pt x="618" y="2138"/>
                  </a:cubicBezTo>
                  <a:cubicBezTo>
                    <a:pt x="618" y="2138"/>
                    <a:pt x="618" y="2138"/>
                    <a:pt x="618" y="2138"/>
                  </a:cubicBezTo>
                  <a:cubicBezTo>
                    <a:pt x="619" y="2138"/>
                    <a:pt x="620" y="2138"/>
                    <a:pt x="621" y="2138"/>
                  </a:cubicBezTo>
                  <a:cubicBezTo>
                    <a:pt x="622" y="2138"/>
                    <a:pt x="624" y="2138"/>
                    <a:pt x="626" y="2137"/>
                  </a:cubicBezTo>
                  <a:cubicBezTo>
                    <a:pt x="630" y="2137"/>
                    <a:pt x="633" y="2137"/>
                    <a:pt x="637" y="2137"/>
                  </a:cubicBezTo>
                  <a:cubicBezTo>
                    <a:pt x="641" y="2137"/>
                    <a:pt x="645" y="2138"/>
                    <a:pt x="648" y="2138"/>
                  </a:cubicBezTo>
                  <a:cubicBezTo>
                    <a:pt x="652" y="2138"/>
                    <a:pt x="656" y="2139"/>
                    <a:pt x="659" y="2139"/>
                  </a:cubicBezTo>
                  <a:cubicBezTo>
                    <a:pt x="661" y="2139"/>
                    <a:pt x="663" y="2140"/>
                    <a:pt x="665" y="2140"/>
                  </a:cubicBezTo>
                  <a:cubicBezTo>
                    <a:pt x="638" y="2152"/>
                    <a:pt x="613" y="2168"/>
                    <a:pt x="593" y="2188"/>
                  </a:cubicBezTo>
                  <a:cubicBezTo>
                    <a:pt x="622" y="2165"/>
                    <a:pt x="648" y="2155"/>
                    <a:pt x="677" y="2147"/>
                  </a:cubicBezTo>
                  <a:cubicBezTo>
                    <a:pt x="673" y="2149"/>
                    <a:pt x="669" y="2152"/>
                    <a:pt x="665" y="2156"/>
                  </a:cubicBezTo>
                  <a:cubicBezTo>
                    <a:pt x="663" y="2158"/>
                    <a:pt x="660" y="2160"/>
                    <a:pt x="658" y="2163"/>
                  </a:cubicBezTo>
                  <a:cubicBezTo>
                    <a:pt x="655" y="2165"/>
                    <a:pt x="653" y="2168"/>
                    <a:pt x="650" y="2170"/>
                  </a:cubicBezTo>
                  <a:cubicBezTo>
                    <a:pt x="648" y="2173"/>
                    <a:pt x="646" y="2175"/>
                    <a:pt x="643" y="2178"/>
                  </a:cubicBezTo>
                  <a:cubicBezTo>
                    <a:pt x="641" y="2181"/>
                    <a:pt x="639" y="2184"/>
                    <a:pt x="636" y="2186"/>
                  </a:cubicBezTo>
                  <a:cubicBezTo>
                    <a:pt x="632" y="2192"/>
                    <a:pt x="628" y="2198"/>
                    <a:pt x="624" y="2203"/>
                  </a:cubicBezTo>
                  <a:cubicBezTo>
                    <a:pt x="622" y="2206"/>
                    <a:pt x="620" y="2209"/>
                    <a:pt x="618" y="2212"/>
                  </a:cubicBezTo>
                  <a:cubicBezTo>
                    <a:pt x="616" y="2214"/>
                    <a:pt x="614" y="2217"/>
                    <a:pt x="612" y="2220"/>
                  </a:cubicBezTo>
                  <a:cubicBezTo>
                    <a:pt x="608" y="2225"/>
                    <a:pt x="604" y="2230"/>
                    <a:pt x="601" y="2235"/>
                  </a:cubicBezTo>
                  <a:cubicBezTo>
                    <a:pt x="597" y="2240"/>
                    <a:pt x="593" y="2244"/>
                    <a:pt x="590" y="2248"/>
                  </a:cubicBezTo>
                  <a:cubicBezTo>
                    <a:pt x="588" y="2250"/>
                    <a:pt x="587" y="2252"/>
                    <a:pt x="585" y="2254"/>
                  </a:cubicBezTo>
                  <a:cubicBezTo>
                    <a:pt x="583" y="2255"/>
                    <a:pt x="582" y="2257"/>
                    <a:pt x="580" y="2259"/>
                  </a:cubicBezTo>
                  <a:cubicBezTo>
                    <a:pt x="579" y="2260"/>
                    <a:pt x="577" y="2262"/>
                    <a:pt x="576" y="2263"/>
                  </a:cubicBezTo>
                  <a:cubicBezTo>
                    <a:pt x="575" y="2264"/>
                    <a:pt x="574" y="2265"/>
                    <a:pt x="572" y="2266"/>
                  </a:cubicBezTo>
                  <a:cubicBezTo>
                    <a:pt x="570" y="2269"/>
                    <a:pt x="568" y="2270"/>
                    <a:pt x="567" y="2271"/>
                  </a:cubicBezTo>
                  <a:cubicBezTo>
                    <a:pt x="566" y="2272"/>
                    <a:pt x="565" y="2273"/>
                    <a:pt x="565" y="2273"/>
                  </a:cubicBezTo>
                  <a:cubicBezTo>
                    <a:pt x="565" y="2273"/>
                    <a:pt x="566" y="2272"/>
                    <a:pt x="567" y="2272"/>
                  </a:cubicBezTo>
                  <a:cubicBezTo>
                    <a:pt x="568" y="2271"/>
                    <a:pt x="569" y="2271"/>
                    <a:pt x="570" y="2270"/>
                  </a:cubicBezTo>
                  <a:cubicBezTo>
                    <a:pt x="571" y="2269"/>
                    <a:pt x="572" y="2269"/>
                    <a:pt x="573" y="2268"/>
                  </a:cubicBezTo>
                  <a:cubicBezTo>
                    <a:pt x="575" y="2267"/>
                    <a:pt x="576" y="2266"/>
                    <a:pt x="578" y="2265"/>
                  </a:cubicBezTo>
                  <a:cubicBezTo>
                    <a:pt x="579" y="2264"/>
                    <a:pt x="581" y="2262"/>
                    <a:pt x="582" y="2261"/>
                  </a:cubicBezTo>
                  <a:cubicBezTo>
                    <a:pt x="584" y="2260"/>
                    <a:pt x="586" y="2258"/>
                    <a:pt x="588" y="2256"/>
                  </a:cubicBezTo>
                  <a:cubicBezTo>
                    <a:pt x="590" y="2255"/>
                    <a:pt x="591" y="2253"/>
                    <a:pt x="593" y="2251"/>
                  </a:cubicBezTo>
                  <a:cubicBezTo>
                    <a:pt x="595" y="2249"/>
                    <a:pt x="597" y="2247"/>
                    <a:pt x="599" y="2245"/>
                  </a:cubicBezTo>
                  <a:cubicBezTo>
                    <a:pt x="601" y="2243"/>
                    <a:pt x="603" y="2241"/>
                    <a:pt x="605" y="2239"/>
                  </a:cubicBezTo>
                  <a:cubicBezTo>
                    <a:pt x="609" y="2234"/>
                    <a:pt x="613" y="2229"/>
                    <a:pt x="617" y="2224"/>
                  </a:cubicBezTo>
                  <a:cubicBezTo>
                    <a:pt x="619" y="2221"/>
                    <a:pt x="622" y="2219"/>
                    <a:pt x="624" y="2216"/>
                  </a:cubicBezTo>
                  <a:cubicBezTo>
                    <a:pt x="626" y="2213"/>
                    <a:pt x="628" y="2211"/>
                    <a:pt x="630" y="2208"/>
                  </a:cubicBezTo>
                  <a:cubicBezTo>
                    <a:pt x="634" y="2202"/>
                    <a:pt x="638" y="2197"/>
                    <a:pt x="643" y="2191"/>
                  </a:cubicBezTo>
                  <a:cubicBezTo>
                    <a:pt x="647" y="2186"/>
                    <a:pt x="651" y="2180"/>
                    <a:pt x="656" y="2175"/>
                  </a:cubicBezTo>
                  <a:cubicBezTo>
                    <a:pt x="658" y="2173"/>
                    <a:pt x="661" y="2170"/>
                    <a:pt x="663" y="2168"/>
                  </a:cubicBezTo>
                  <a:cubicBezTo>
                    <a:pt x="665" y="2166"/>
                    <a:pt x="668" y="2163"/>
                    <a:pt x="670" y="2161"/>
                  </a:cubicBezTo>
                  <a:cubicBezTo>
                    <a:pt x="675" y="2157"/>
                    <a:pt x="679" y="2153"/>
                    <a:pt x="684" y="2149"/>
                  </a:cubicBezTo>
                  <a:cubicBezTo>
                    <a:pt x="688" y="2146"/>
                    <a:pt x="691" y="2144"/>
                    <a:pt x="694" y="2142"/>
                  </a:cubicBezTo>
                  <a:cubicBezTo>
                    <a:pt x="701" y="2140"/>
                    <a:pt x="707" y="2139"/>
                    <a:pt x="714" y="2137"/>
                  </a:cubicBezTo>
                  <a:cubicBezTo>
                    <a:pt x="718" y="2136"/>
                    <a:pt x="722" y="2135"/>
                    <a:pt x="726" y="2134"/>
                  </a:cubicBezTo>
                  <a:cubicBezTo>
                    <a:pt x="725" y="2135"/>
                    <a:pt x="724" y="2136"/>
                    <a:pt x="723" y="2136"/>
                  </a:cubicBezTo>
                  <a:cubicBezTo>
                    <a:pt x="722" y="2137"/>
                    <a:pt x="722" y="2137"/>
                    <a:pt x="721" y="2137"/>
                  </a:cubicBezTo>
                  <a:cubicBezTo>
                    <a:pt x="720" y="2138"/>
                    <a:pt x="720" y="2138"/>
                    <a:pt x="719" y="2139"/>
                  </a:cubicBezTo>
                  <a:cubicBezTo>
                    <a:pt x="718" y="2139"/>
                    <a:pt x="717" y="2140"/>
                    <a:pt x="716" y="2141"/>
                  </a:cubicBezTo>
                  <a:cubicBezTo>
                    <a:pt x="715" y="2142"/>
                    <a:pt x="714" y="2143"/>
                    <a:pt x="712" y="2144"/>
                  </a:cubicBezTo>
                  <a:cubicBezTo>
                    <a:pt x="711" y="2145"/>
                    <a:pt x="710" y="2146"/>
                    <a:pt x="709" y="2146"/>
                  </a:cubicBezTo>
                  <a:cubicBezTo>
                    <a:pt x="707" y="2148"/>
                    <a:pt x="704" y="2150"/>
                    <a:pt x="702" y="2152"/>
                  </a:cubicBezTo>
                  <a:cubicBezTo>
                    <a:pt x="700" y="2154"/>
                    <a:pt x="698" y="2156"/>
                    <a:pt x="696" y="2158"/>
                  </a:cubicBezTo>
                  <a:cubicBezTo>
                    <a:pt x="694" y="2159"/>
                    <a:pt x="694" y="2159"/>
                    <a:pt x="694" y="2159"/>
                  </a:cubicBezTo>
                  <a:cubicBezTo>
                    <a:pt x="692" y="2161"/>
                    <a:pt x="692" y="2161"/>
                    <a:pt x="692" y="2161"/>
                  </a:cubicBezTo>
                  <a:cubicBezTo>
                    <a:pt x="691" y="2162"/>
                    <a:pt x="690" y="2163"/>
                    <a:pt x="689" y="2164"/>
                  </a:cubicBezTo>
                  <a:cubicBezTo>
                    <a:pt x="688" y="2165"/>
                    <a:pt x="687" y="2166"/>
                    <a:pt x="686" y="2167"/>
                  </a:cubicBezTo>
                  <a:cubicBezTo>
                    <a:pt x="685" y="2168"/>
                    <a:pt x="684" y="2169"/>
                    <a:pt x="683" y="2170"/>
                  </a:cubicBezTo>
                  <a:cubicBezTo>
                    <a:pt x="681" y="2172"/>
                    <a:pt x="679" y="2174"/>
                    <a:pt x="677" y="2176"/>
                  </a:cubicBezTo>
                  <a:cubicBezTo>
                    <a:pt x="676" y="2178"/>
                    <a:pt x="674" y="2180"/>
                    <a:pt x="672" y="2182"/>
                  </a:cubicBezTo>
                  <a:cubicBezTo>
                    <a:pt x="671" y="2183"/>
                    <a:pt x="670" y="2183"/>
                    <a:pt x="669" y="2184"/>
                  </a:cubicBezTo>
                  <a:cubicBezTo>
                    <a:pt x="668" y="2185"/>
                    <a:pt x="668" y="2186"/>
                    <a:pt x="667" y="2187"/>
                  </a:cubicBezTo>
                  <a:cubicBezTo>
                    <a:pt x="665" y="2189"/>
                    <a:pt x="663" y="2191"/>
                    <a:pt x="662" y="2193"/>
                  </a:cubicBezTo>
                  <a:cubicBezTo>
                    <a:pt x="660" y="2195"/>
                    <a:pt x="659" y="2196"/>
                    <a:pt x="658" y="2198"/>
                  </a:cubicBezTo>
                  <a:cubicBezTo>
                    <a:pt x="656" y="2200"/>
                    <a:pt x="655" y="2201"/>
                    <a:pt x="654" y="2203"/>
                  </a:cubicBezTo>
                  <a:cubicBezTo>
                    <a:pt x="652" y="2204"/>
                    <a:pt x="651" y="2206"/>
                    <a:pt x="650" y="2207"/>
                  </a:cubicBezTo>
                  <a:cubicBezTo>
                    <a:pt x="648" y="2210"/>
                    <a:pt x="646" y="2212"/>
                    <a:pt x="644" y="2214"/>
                  </a:cubicBezTo>
                  <a:cubicBezTo>
                    <a:pt x="643" y="2216"/>
                    <a:pt x="642" y="2218"/>
                    <a:pt x="641" y="2219"/>
                  </a:cubicBezTo>
                  <a:cubicBezTo>
                    <a:pt x="640" y="2220"/>
                    <a:pt x="640" y="2221"/>
                    <a:pt x="640" y="2221"/>
                  </a:cubicBezTo>
                  <a:cubicBezTo>
                    <a:pt x="640" y="2221"/>
                    <a:pt x="640" y="2220"/>
                    <a:pt x="641" y="2219"/>
                  </a:cubicBezTo>
                  <a:cubicBezTo>
                    <a:pt x="642" y="2219"/>
                    <a:pt x="644" y="2217"/>
                    <a:pt x="646" y="2215"/>
                  </a:cubicBezTo>
                  <a:cubicBezTo>
                    <a:pt x="648" y="2214"/>
                    <a:pt x="650" y="2212"/>
                    <a:pt x="652" y="2209"/>
                  </a:cubicBezTo>
                  <a:cubicBezTo>
                    <a:pt x="655" y="2207"/>
                    <a:pt x="658" y="2204"/>
                    <a:pt x="661" y="2201"/>
                  </a:cubicBezTo>
                  <a:cubicBezTo>
                    <a:pt x="664" y="2198"/>
                    <a:pt x="667" y="2195"/>
                    <a:pt x="671" y="2191"/>
                  </a:cubicBezTo>
                  <a:cubicBezTo>
                    <a:pt x="672" y="2191"/>
                    <a:pt x="673" y="2190"/>
                    <a:pt x="674" y="2189"/>
                  </a:cubicBezTo>
                  <a:cubicBezTo>
                    <a:pt x="675" y="2188"/>
                    <a:pt x="676" y="2187"/>
                    <a:pt x="677" y="2186"/>
                  </a:cubicBezTo>
                  <a:cubicBezTo>
                    <a:pt x="678" y="2184"/>
                    <a:pt x="680" y="2183"/>
                    <a:pt x="682" y="2181"/>
                  </a:cubicBezTo>
                  <a:cubicBezTo>
                    <a:pt x="686" y="2177"/>
                    <a:pt x="690" y="2173"/>
                    <a:pt x="695" y="2169"/>
                  </a:cubicBezTo>
                  <a:cubicBezTo>
                    <a:pt x="696" y="2168"/>
                    <a:pt x="697" y="2167"/>
                    <a:pt x="698" y="2167"/>
                  </a:cubicBezTo>
                  <a:cubicBezTo>
                    <a:pt x="699" y="2165"/>
                    <a:pt x="699" y="2165"/>
                    <a:pt x="699" y="2165"/>
                  </a:cubicBezTo>
                  <a:cubicBezTo>
                    <a:pt x="701" y="2164"/>
                    <a:pt x="701" y="2164"/>
                    <a:pt x="701" y="2164"/>
                  </a:cubicBezTo>
                  <a:cubicBezTo>
                    <a:pt x="703" y="2162"/>
                    <a:pt x="705" y="2160"/>
                    <a:pt x="707" y="2158"/>
                  </a:cubicBezTo>
                  <a:cubicBezTo>
                    <a:pt x="710" y="2156"/>
                    <a:pt x="712" y="2154"/>
                    <a:pt x="714" y="2153"/>
                  </a:cubicBezTo>
                  <a:cubicBezTo>
                    <a:pt x="715" y="2152"/>
                    <a:pt x="716" y="2151"/>
                    <a:pt x="717" y="2150"/>
                  </a:cubicBezTo>
                  <a:cubicBezTo>
                    <a:pt x="718" y="2149"/>
                    <a:pt x="719" y="2148"/>
                    <a:pt x="721" y="2147"/>
                  </a:cubicBezTo>
                  <a:cubicBezTo>
                    <a:pt x="722" y="2146"/>
                    <a:pt x="723" y="2146"/>
                    <a:pt x="724" y="2145"/>
                  </a:cubicBezTo>
                  <a:cubicBezTo>
                    <a:pt x="724" y="2144"/>
                    <a:pt x="725" y="2144"/>
                    <a:pt x="725" y="2143"/>
                  </a:cubicBezTo>
                  <a:cubicBezTo>
                    <a:pt x="726" y="2143"/>
                    <a:pt x="727" y="2143"/>
                    <a:pt x="727" y="2142"/>
                  </a:cubicBezTo>
                  <a:cubicBezTo>
                    <a:pt x="729" y="2141"/>
                    <a:pt x="732" y="2139"/>
                    <a:pt x="734" y="2137"/>
                  </a:cubicBezTo>
                  <a:cubicBezTo>
                    <a:pt x="735" y="2136"/>
                    <a:pt x="736" y="2136"/>
                    <a:pt x="737" y="2135"/>
                  </a:cubicBezTo>
                  <a:cubicBezTo>
                    <a:pt x="738" y="2134"/>
                    <a:pt x="739" y="2134"/>
                    <a:pt x="740" y="2133"/>
                  </a:cubicBezTo>
                  <a:cubicBezTo>
                    <a:pt x="741" y="2132"/>
                    <a:pt x="742" y="2131"/>
                    <a:pt x="743" y="2131"/>
                  </a:cubicBezTo>
                  <a:cubicBezTo>
                    <a:pt x="744" y="2130"/>
                    <a:pt x="744" y="2130"/>
                    <a:pt x="745" y="2130"/>
                  </a:cubicBezTo>
                  <a:cubicBezTo>
                    <a:pt x="745" y="2130"/>
                    <a:pt x="745" y="2130"/>
                    <a:pt x="745" y="2129"/>
                  </a:cubicBezTo>
                  <a:cubicBezTo>
                    <a:pt x="760" y="2126"/>
                    <a:pt x="775" y="2122"/>
                    <a:pt x="788" y="2118"/>
                  </a:cubicBezTo>
                  <a:cubicBezTo>
                    <a:pt x="773" y="2169"/>
                    <a:pt x="735" y="2195"/>
                    <a:pt x="710" y="2235"/>
                  </a:cubicBezTo>
                  <a:cubicBezTo>
                    <a:pt x="709" y="2236"/>
                    <a:pt x="708" y="2236"/>
                    <a:pt x="707" y="2236"/>
                  </a:cubicBezTo>
                  <a:cubicBezTo>
                    <a:pt x="703" y="2236"/>
                    <a:pt x="699" y="2237"/>
                    <a:pt x="694" y="2238"/>
                  </a:cubicBezTo>
                  <a:cubicBezTo>
                    <a:pt x="689" y="2238"/>
                    <a:pt x="683" y="2240"/>
                    <a:pt x="678" y="2241"/>
                  </a:cubicBezTo>
                  <a:cubicBezTo>
                    <a:pt x="676" y="2242"/>
                    <a:pt x="675" y="2242"/>
                    <a:pt x="673" y="2242"/>
                  </a:cubicBezTo>
                  <a:cubicBezTo>
                    <a:pt x="672" y="2243"/>
                    <a:pt x="671" y="2243"/>
                    <a:pt x="669" y="2244"/>
                  </a:cubicBezTo>
                  <a:cubicBezTo>
                    <a:pt x="668" y="2244"/>
                    <a:pt x="668" y="2244"/>
                    <a:pt x="667" y="2245"/>
                  </a:cubicBezTo>
                  <a:cubicBezTo>
                    <a:pt x="666" y="2245"/>
                    <a:pt x="666" y="2245"/>
                    <a:pt x="666" y="2245"/>
                  </a:cubicBezTo>
                  <a:cubicBezTo>
                    <a:pt x="666" y="2245"/>
                    <a:pt x="666" y="2245"/>
                    <a:pt x="666" y="2245"/>
                  </a:cubicBezTo>
                  <a:cubicBezTo>
                    <a:pt x="666" y="2245"/>
                    <a:pt x="666" y="2245"/>
                    <a:pt x="666" y="2245"/>
                  </a:cubicBezTo>
                  <a:cubicBezTo>
                    <a:pt x="665" y="2246"/>
                    <a:pt x="665" y="2246"/>
                    <a:pt x="665" y="2246"/>
                  </a:cubicBezTo>
                  <a:cubicBezTo>
                    <a:pt x="664" y="2246"/>
                    <a:pt x="663" y="2246"/>
                    <a:pt x="663" y="2246"/>
                  </a:cubicBezTo>
                  <a:cubicBezTo>
                    <a:pt x="662" y="2247"/>
                    <a:pt x="661" y="2247"/>
                    <a:pt x="660" y="2247"/>
                  </a:cubicBezTo>
                  <a:cubicBezTo>
                    <a:pt x="654" y="2250"/>
                    <a:pt x="649" y="2253"/>
                    <a:pt x="643" y="2257"/>
                  </a:cubicBezTo>
                  <a:cubicBezTo>
                    <a:pt x="638" y="2261"/>
                    <a:pt x="632" y="2266"/>
                    <a:pt x="628" y="2272"/>
                  </a:cubicBezTo>
                  <a:cubicBezTo>
                    <a:pt x="626" y="2273"/>
                    <a:pt x="625" y="2275"/>
                    <a:pt x="624" y="2277"/>
                  </a:cubicBezTo>
                  <a:cubicBezTo>
                    <a:pt x="621" y="2279"/>
                    <a:pt x="617" y="2281"/>
                    <a:pt x="614" y="2284"/>
                  </a:cubicBezTo>
                  <a:cubicBezTo>
                    <a:pt x="613" y="2284"/>
                    <a:pt x="612" y="2285"/>
                    <a:pt x="611" y="2286"/>
                  </a:cubicBezTo>
                  <a:cubicBezTo>
                    <a:pt x="610" y="2287"/>
                    <a:pt x="609" y="2287"/>
                    <a:pt x="608" y="2288"/>
                  </a:cubicBezTo>
                  <a:cubicBezTo>
                    <a:pt x="606" y="2290"/>
                    <a:pt x="604" y="2291"/>
                    <a:pt x="602" y="2293"/>
                  </a:cubicBezTo>
                  <a:cubicBezTo>
                    <a:pt x="600" y="2294"/>
                    <a:pt x="598" y="2296"/>
                    <a:pt x="596" y="2298"/>
                  </a:cubicBezTo>
                  <a:cubicBezTo>
                    <a:pt x="596" y="2298"/>
                    <a:pt x="595" y="2299"/>
                    <a:pt x="594" y="2300"/>
                  </a:cubicBezTo>
                  <a:cubicBezTo>
                    <a:pt x="593" y="2301"/>
                    <a:pt x="592" y="2302"/>
                    <a:pt x="591" y="2302"/>
                  </a:cubicBezTo>
                  <a:cubicBezTo>
                    <a:pt x="589" y="2304"/>
                    <a:pt x="588" y="2306"/>
                    <a:pt x="586" y="2307"/>
                  </a:cubicBezTo>
                  <a:cubicBezTo>
                    <a:pt x="585" y="2309"/>
                    <a:pt x="583" y="2310"/>
                    <a:pt x="582" y="2312"/>
                  </a:cubicBezTo>
                  <a:cubicBezTo>
                    <a:pt x="580" y="2313"/>
                    <a:pt x="579" y="2315"/>
                    <a:pt x="579" y="2316"/>
                  </a:cubicBezTo>
                  <a:cubicBezTo>
                    <a:pt x="578" y="2318"/>
                    <a:pt x="577" y="2319"/>
                    <a:pt x="577" y="2320"/>
                  </a:cubicBezTo>
                  <a:cubicBezTo>
                    <a:pt x="577" y="2321"/>
                    <a:pt x="577" y="2322"/>
                    <a:pt x="577" y="2323"/>
                  </a:cubicBezTo>
                  <a:cubicBezTo>
                    <a:pt x="577" y="2323"/>
                    <a:pt x="577" y="2324"/>
                    <a:pt x="577" y="2324"/>
                  </a:cubicBezTo>
                  <a:cubicBezTo>
                    <a:pt x="577" y="2324"/>
                    <a:pt x="577" y="2323"/>
                    <a:pt x="578" y="2323"/>
                  </a:cubicBezTo>
                  <a:cubicBezTo>
                    <a:pt x="578" y="2323"/>
                    <a:pt x="578" y="2322"/>
                    <a:pt x="578" y="2322"/>
                  </a:cubicBezTo>
                  <a:cubicBezTo>
                    <a:pt x="578" y="2322"/>
                    <a:pt x="578" y="2321"/>
                    <a:pt x="579" y="2321"/>
                  </a:cubicBezTo>
                  <a:cubicBezTo>
                    <a:pt x="579" y="2320"/>
                    <a:pt x="580" y="2319"/>
                    <a:pt x="581" y="2318"/>
                  </a:cubicBezTo>
                  <a:cubicBezTo>
                    <a:pt x="582" y="2317"/>
                    <a:pt x="583" y="2316"/>
                    <a:pt x="585" y="2315"/>
                  </a:cubicBezTo>
                  <a:cubicBezTo>
                    <a:pt x="586" y="2314"/>
                    <a:pt x="588" y="2313"/>
                    <a:pt x="590" y="2312"/>
                  </a:cubicBezTo>
                  <a:cubicBezTo>
                    <a:pt x="592" y="2310"/>
                    <a:pt x="594" y="2309"/>
                    <a:pt x="595" y="2308"/>
                  </a:cubicBezTo>
                  <a:cubicBezTo>
                    <a:pt x="596" y="2307"/>
                    <a:pt x="597" y="2306"/>
                    <a:pt x="598" y="2306"/>
                  </a:cubicBezTo>
                  <a:cubicBezTo>
                    <a:pt x="599" y="2305"/>
                    <a:pt x="600" y="2304"/>
                    <a:pt x="601" y="2304"/>
                  </a:cubicBezTo>
                  <a:cubicBezTo>
                    <a:pt x="603" y="2302"/>
                    <a:pt x="605" y="2300"/>
                    <a:pt x="607" y="2299"/>
                  </a:cubicBezTo>
                  <a:cubicBezTo>
                    <a:pt x="609" y="2297"/>
                    <a:pt x="611" y="2296"/>
                    <a:pt x="613" y="2294"/>
                  </a:cubicBezTo>
                  <a:cubicBezTo>
                    <a:pt x="614" y="2293"/>
                    <a:pt x="615" y="2292"/>
                    <a:pt x="616" y="2292"/>
                  </a:cubicBezTo>
                  <a:cubicBezTo>
                    <a:pt x="616" y="2291"/>
                    <a:pt x="617" y="2291"/>
                    <a:pt x="617" y="2290"/>
                  </a:cubicBezTo>
                  <a:cubicBezTo>
                    <a:pt x="615" y="2297"/>
                    <a:pt x="613" y="2302"/>
                    <a:pt x="611" y="2307"/>
                  </a:cubicBezTo>
                  <a:cubicBezTo>
                    <a:pt x="610" y="2308"/>
                    <a:pt x="610" y="2309"/>
                    <a:pt x="610" y="2310"/>
                  </a:cubicBezTo>
                  <a:cubicBezTo>
                    <a:pt x="609" y="2310"/>
                    <a:pt x="609" y="2311"/>
                    <a:pt x="609" y="2311"/>
                  </a:cubicBezTo>
                  <a:cubicBezTo>
                    <a:pt x="608" y="2312"/>
                    <a:pt x="608" y="2313"/>
                    <a:pt x="607" y="2313"/>
                  </a:cubicBezTo>
                  <a:cubicBezTo>
                    <a:pt x="607" y="2314"/>
                    <a:pt x="607" y="2315"/>
                    <a:pt x="606" y="2315"/>
                  </a:cubicBezTo>
                  <a:cubicBezTo>
                    <a:pt x="606" y="2316"/>
                    <a:pt x="605" y="2318"/>
                    <a:pt x="604" y="2319"/>
                  </a:cubicBezTo>
                  <a:cubicBezTo>
                    <a:pt x="603" y="2320"/>
                    <a:pt x="602" y="2321"/>
                    <a:pt x="601" y="2322"/>
                  </a:cubicBezTo>
                  <a:cubicBezTo>
                    <a:pt x="598" y="2326"/>
                    <a:pt x="594" y="2330"/>
                    <a:pt x="591" y="2334"/>
                  </a:cubicBezTo>
                  <a:cubicBezTo>
                    <a:pt x="587" y="2337"/>
                    <a:pt x="584" y="2340"/>
                    <a:pt x="581" y="2343"/>
                  </a:cubicBezTo>
                  <a:cubicBezTo>
                    <a:pt x="578" y="2346"/>
                    <a:pt x="575" y="2348"/>
                    <a:pt x="573" y="2350"/>
                  </a:cubicBezTo>
                  <a:cubicBezTo>
                    <a:pt x="571" y="2352"/>
                    <a:pt x="569" y="2353"/>
                    <a:pt x="568" y="2354"/>
                  </a:cubicBezTo>
                  <a:cubicBezTo>
                    <a:pt x="567" y="2355"/>
                    <a:pt x="566" y="2356"/>
                    <a:pt x="566" y="2356"/>
                  </a:cubicBezTo>
                  <a:cubicBezTo>
                    <a:pt x="566" y="2356"/>
                    <a:pt x="567" y="2355"/>
                    <a:pt x="568" y="2354"/>
                  </a:cubicBezTo>
                  <a:cubicBezTo>
                    <a:pt x="569" y="2354"/>
                    <a:pt x="571" y="2353"/>
                    <a:pt x="574" y="2351"/>
                  </a:cubicBezTo>
                  <a:cubicBezTo>
                    <a:pt x="576" y="2350"/>
                    <a:pt x="580" y="2348"/>
                    <a:pt x="583" y="2345"/>
                  </a:cubicBezTo>
                  <a:cubicBezTo>
                    <a:pt x="585" y="2344"/>
                    <a:pt x="586" y="2343"/>
                    <a:pt x="588" y="2342"/>
                  </a:cubicBezTo>
                  <a:cubicBezTo>
                    <a:pt x="590" y="2340"/>
                    <a:pt x="592" y="2339"/>
                    <a:pt x="594" y="2337"/>
                  </a:cubicBezTo>
                  <a:cubicBezTo>
                    <a:pt x="598" y="2334"/>
                    <a:pt x="602" y="2330"/>
                    <a:pt x="606" y="2326"/>
                  </a:cubicBezTo>
                  <a:cubicBezTo>
                    <a:pt x="607" y="2325"/>
                    <a:pt x="608" y="2324"/>
                    <a:pt x="609" y="2322"/>
                  </a:cubicBezTo>
                  <a:cubicBezTo>
                    <a:pt x="610" y="2321"/>
                    <a:pt x="611" y="2320"/>
                    <a:pt x="612" y="2319"/>
                  </a:cubicBezTo>
                  <a:cubicBezTo>
                    <a:pt x="612" y="2318"/>
                    <a:pt x="613" y="2317"/>
                    <a:pt x="613" y="2317"/>
                  </a:cubicBezTo>
                  <a:cubicBezTo>
                    <a:pt x="614" y="2316"/>
                    <a:pt x="614" y="2315"/>
                    <a:pt x="614" y="2315"/>
                  </a:cubicBezTo>
                  <a:cubicBezTo>
                    <a:pt x="615" y="2314"/>
                    <a:pt x="615" y="2313"/>
                    <a:pt x="616" y="2313"/>
                  </a:cubicBezTo>
                  <a:cubicBezTo>
                    <a:pt x="616" y="2312"/>
                    <a:pt x="616" y="2311"/>
                    <a:pt x="617" y="2311"/>
                  </a:cubicBezTo>
                  <a:cubicBezTo>
                    <a:pt x="618" y="2308"/>
                    <a:pt x="620" y="2305"/>
                    <a:pt x="621" y="2302"/>
                  </a:cubicBezTo>
                  <a:cubicBezTo>
                    <a:pt x="622" y="2298"/>
                    <a:pt x="623" y="2295"/>
                    <a:pt x="624" y="2293"/>
                  </a:cubicBezTo>
                  <a:cubicBezTo>
                    <a:pt x="625" y="2292"/>
                    <a:pt x="625" y="2291"/>
                    <a:pt x="625" y="2290"/>
                  </a:cubicBezTo>
                  <a:cubicBezTo>
                    <a:pt x="626" y="2289"/>
                    <a:pt x="626" y="2289"/>
                    <a:pt x="626" y="2289"/>
                  </a:cubicBezTo>
                  <a:cubicBezTo>
                    <a:pt x="626" y="2289"/>
                    <a:pt x="626" y="2289"/>
                    <a:pt x="626" y="2288"/>
                  </a:cubicBezTo>
                  <a:cubicBezTo>
                    <a:pt x="627" y="2286"/>
                    <a:pt x="627" y="2286"/>
                    <a:pt x="627" y="2286"/>
                  </a:cubicBezTo>
                  <a:cubicBezTo>
                    <a:pt x="628" y="2286"/>
                    <a:pt x="628" y="2285"/>
                    <a:pt x="629" y="2284"/>
                  </a:cubicBezTo>
                  <a:cubicBezTo>
                    <a:pt x="629" y="2283"/>
                    <a:pt x="630" y="2282"/>
                    <a:pt x="631" y="2280"/>
                  </a:cubicBezTo>
                  <a:cubicBezTo>
                    <a:pt x="632" y="2280"/>
                    <a:pt x="632" y="2279"/>
                    <a:pt x="633" y="2278"/>
                  </a:cubicBezTo>
                  <a:cubicBezTo>
                    <a:pt x="633" y="2278"/>
                    <a:pt x="634" y="2277"/>
                    <a:pt x="634" y="2277"/>
                  </a:cubicBezTo>
                  <a:cubicBezTo>
                    <a:pt x="638" y="2272"/>
                    <a:pt x="643" y="2267"/>
                    <a:pt x="648" y="2263"/>
                  </a:cubicBezTo>
                  <a:cubicBezTo>
                    <a:pt x="648" y="2263"/>
                    <a:pt x="649" y="2263"/>
                    <a:pt x="650" y="2262"/>
                  </a:cubicBezTo>
                  <a:cubicBezTo>
                    <a:pt x="650" y="2262"/>
                    <a:pt x="651" y="2261"/>
                    <a:pt x="651" y="2261"/>
                  </a:cubicBezTo>
                  <a:cubicBezTo>
                    <a:pt x="653" y="2260"/>
                    <a:pt x="654" y="2259"/>
                    <a:pt x="655" y="2258"/>
                  </a:cubicBezTo>
                  <a:cubicBezTo>
                    <a:pt x="658" y="2257"/>
                    <a:pt x="661" y="2255"/>
                    <a:pt x="663" y="2254"/>
                  </a:cubicBezTo>
                  <a:cubicBezTo>
                    <a:pt x="664" y="2253"/>
                    <a:pt x="665" y="2253"/>
                    <a:pt x="665" y="2253"/>
                  </a:cubicBezTo>
                  <a:cubicBezTo>
                    <a:pt x="666" y="2252"/>
                    <a:pt x="667" y="2252"/>
                    <a:pt x="667" y="2252"/>
                  </a:cubicBezTo>
                  <a:cubicBezTo>
                    <a:pt x="668" y="2251"/>
                    <a:pt x="668" y="2251"/>
                    <a:pt x="668" y="2251"/>
                  </a:cubicBezTo>
                  <a:cubicBezTo>
                    <a:pt x="669" y="2251"/>
                    <a:pt x="669" y="2251"/>
                    <a:pt x="669" y="2251"/>
                  </a:cubicBezTo>
                  <a:cubicBezTo>
                    <a:pt x="669" y="2251"/>
                    <a:pt x="669" y="2251"/>
                    <a:pt x="669" y="2251"/>
                  </a:cubicBezTo>
                  <a:cubicBezTo>
                    <a:pt x="669" y="2251"/>
                    <a:pt x="669" y="2251"/>
                    <a:pt x="669" y="2251"/>
                  </a:cubicBezTo>
                  <a:cubicBezTo>
                    <a:pt x="670" y="2251"/>
                    <a:pt x="671" y="2250"/>
                    <a:pt x="671" y="2250"/>
                  </a:cubicBezTo>
                  <a:cubicBezTo>
                    <a:pt x="673" y="2249"/>
                    <a:pt x="674" y="2249"/>
                    <a:pt x="676" y="2248"/>
                  </a:cubicBezTo>
                  <a:cubicBezTo>
                    <a:pt x="677" y="2248"/>
                    <a:pt x="678" y="2247"/>
                    <a:pt x="680" y="2247"/>
                  </a:cubicBezTo>
                  <a:cubicBezTo>
                    <a:pt x="685" y="2245"/>
                    <a:pt x="690" y="2243"/>
                    <a:pt x="695" y="2242"/>
                  </a:cubicBezTo>
                  <a:cubicBezTo>
                    <a:pt x="699" y="2241"/>
                    <a:pt x="704" y="2240"/>
                    <a:pt x="708" y="2239"/>
                  </a:cubicBezTo>
                  <a:cubicBezTo>
                    <a:pt x="708" y="2239"/>
                    <a:pt x="708" y="2239"/>
                    <a:pt x="708" y="2239"/>
                  </a:cubicBezTo>
                  <a:cubicBezTo>
                    <a:pt x="702" y="2250"/>
                    <a:pt x="697" y="2262"/>
                    <a:pt x="693" y="2276"/>
                  </a:cubicBezTo>
                  <a:cubicBezTo>
                    <a:pt x="692" y="2277"/>
                    <a:pt x="691" y="2278"/>
                    <a:pt x="690" y="2278"/>
                  </a:cubicBezTo>
                  <a:cubicBezTo>
                    <a:pt x="687" y="2281"/>
                    <a:pt x="684" y="2284"/>
                    <a:pt x="681" y="2287"/>
                  </a:cubicBezTo>
                  <a:cubicBezTo>
                    <a:pt x="674" y="2292"/>
                    <a:pt x="668" y="2298"/>
                    <a:pt x="662" y="2305"/>
                  </a:cubicBezTo>
                  <a:cubicBezTo>
                    <a:pt x="660" y="2307"/>
                    <a:pt x="659" y="2308"/>
                    <a:pt x="657" y="2310"/>
                  </a:cubicBezTo>
                  <a:cubicBezTo>
                    <a:pt x="655" y="2312"/>
                    <a:pt x="655" y="2312"/>
                    <a:pt x="655" y="2312"/>
                  </a:cubicBezTo>
                  <a:cubicBezTo>
                    <a:pt x="655" y="2313"/>
                    <a:pt x="654" y="2314"/>
                    <a:pt x="653" y="2315"/>
                  </a:cubicBezTo>
                  <a:cubicBezTo>
                    <a:pt x="651" y="2318"/>
                    <a:pt x="651" y="2318"/>
                    <a:pt x="651" y="2318"/>
                  </a:cubicBezTo>
                  <a:cubicBezTo>
                    <a:pt x="649" y="2320"/>
                    <a:pt x="649" y="2320"/>
                    <a:pt x="649" y="2320"/>
                  </a:cubicBezTo>
                  <a:cubicBezTo>
                    <a:pt x="648" y="2322"/>
                    <a:pt x="647" y="2324"/>
                    <a:pt x="646" y="2326"/>
                  </a:cubicBezTo>
                  <a:cubicBezTo>
                    <a:pt x="643" y="2329"/>
                    <a:pt x="641" y="2333"/>
                    <a:pt x="639" y="2337"/>
                  </a:cubicBezTo>
                  <a:cubicBezTo>
                    <a:pt x="637" y="2340"/>
                    <a:pt x="635" y="2344"/>
                    <a:pt x="633" y="2348"/>
                  </a:cubicBezTo>
                  <a:cubicBezTo>
                    <a:pt x="629" y="2355"/>
                    <a:pt x="626" y="2362"/>
                    <a:pt x="623" y="2369"/>
                  </a:cubicBezTo>
                  <a:cubicBezTo>
                    <a:pt x="620" y="2376"/>
                    <a:pt x="617" y="2382"/>
                    <a:pt x="615" y="2388"/>
                  </a:cubicBezTo>
                  <a:cubicBezTo>
                    <a:pt x="612" y="2394"/>
                    <a:pt x="610" y="2400"/>
                    <a:pt x="608" y="2405"/>
                  </a:cubicBezTo>
                  <a:cubicBezTo>
                    <a:pt x="606" y="2410"/>
                    <a:pt x="605" y="2414"/>
                    <a:pt x="603" y="2418"/>
                  </a:cubicBezTo>
                  <a:cubicBezTo>
                    <a:pt x="602" y="2421"/>
                    <a:pt x="601" y="2424"/>
                    <a:pt x="600" y="2426"/>
                  </a:cubicBezTo>
                  <a:cubicBezTo>
                    <a:pt x="599" y="2428"/>
                    <a:pt x="599" y="2429"/>
                    <a:pt x="599" y="2429"/>
                  </a:cubicBezTo>
                  <a:cubicBezTo>
                    <a:pt x="599" y="2429"/>
                    <a:pt x="600" y="2428"/>
                    <a:pt x="600" y="2426"/>
                  </a:cubicBezTo>
                  <a:cubicBezTo>
                    <a:pt x="601" y="2424"/>
                    <a:pt x="603" y="2422"/>
                    <a:pt x="605" y="2418"/>
                  </a:cubicBezTo>
                  <a:cubicBezTo>
                    <a:pt x="606" y="2415"/>
                    <a:pt x="609" y="2411"/>
                    <a:pt x="611" y="2406"/>
                  </a:cubicBezTo>
                  <a:cubicBezTo>
                    <a:pt x="613" y="2401"/>
                    <a:pt x="616" y="2396"/>
                    <a:pt x="619" y="2390"/>
                  </a:cubicBezTo>
                  <a:cubicBezTo>
                    <a:pt x="622" y="2384"/>
                    <a:pt x="625" y="2378"/>
                    <a:pt x="628" y="2372"/>
                  </a:cubicBezTo>
                  <a:cubicBezTo>
                    <a:pt x="629" y="2370"/>
                    <a:pt x="630" y="2368"/>
                    <a:pt x="631" y="2366"/>
                  </a:cubicBezTo>
                  <a:cubicBezTo>
                    <a:pt x="631" y="2367"/>
                    <a:pt x="631" y="2368"/>
                    <a:pt x="630" y="2369"/>
                  </a:cubicBezTo>
                  <a:cubicBezTo>
                    <a:pt x="630" y="2370"/>
                    <a:pt x="629" y="2372"/>
                    <a:pt x="629" y="2374"/>
                  </a:cubicBezTo>
                  <a:cubicBezTo>
                    <a:pt x="629" y="2376"/>
                    <a:pt x="628" y="2378"/>
                    <a:pt x="627" y="2380"/>
                  </a:cubicBezTo>
                  <a:cubicBezTo>
                    <a:pt x="627" y="2383"/>
                    <a:pt x="626" y="2385"/>
                    <a:pt x="626" y="2387"/>
                  </a:cubicBezTo>
                  <a:cubicBezTo>
                    <a:pt x="626" y="2389"/>
                    <a:pt x="625" y="2390"/>
                    <a:pt x="625" y="2391"/>
                  </a:cubicBezTo>
                  <a:cubicBezTo>
                    <a:pt x="625" y="2392"/>
                    <a:pt x="625" y="2394"/>
                    <a:pt x="624" y="2395"/>
                  </a:cubicBezTo>
                  <a:cubicBezTo>
                    <a:pt x="624" y="2397"/>
                    <a:pt x="623" y="2400"/>
                    <a:pt x="623" y="2402"/>
                  </a:cubicBezTo>
                  <a:cubicBezTo>
                    <a:pt x="622" y="2405"/>
                    <a:pt x="621" y="2408"/>
                    <a:pt x="621" y="2410"/>
                  </a:cubicBezTo>
                  <a:cubicBezTo>
                    <a:pt x="621" y="2411"/>
                    <a:pt x="620" y="2413"/>
                    <a:pt x="620" y="2414"/>
                  </a:cubicBezTo>
                  <a:cubicBezTo>
                    <a:pt x="620" y="2415"/>
                    <a:pt x="620" y="2416"/>
                    <a:pt x="619" y="2418"/>
                  </a:cubicBezTo>
                  <a:cubicBezTo>
                    <a:pt x="619" y="2420"/>
                    <a:pt x="618" y="2422"/>
                    <a:pt x="618" y="2425"/>
                  </a:cubicBezTo>
                  <a:cubicBezTo>
                    <a:pt x="617" y="2427"/>
                    <a:pt x="617" y="2429"/>
                    <a:pt x="617" y="2431"/>
                  </a:cubicBezTo>
                  <a:cubicBezTo>
                    <a:pt x="616" y="2433"/>
                    <a:pt x="616" y="2435"/>
                    <a:pt x="616" y="2436"/>
                  </a:cubicBezTo>
                  <a:cubicBezTo>
                    <a:pt x="615" y="2438"/>
                    <a:pt x="615" y="2439"/>
                    <a:pt x="615" y="2440"/>
                  </a:cubicBezTo>
                  <a:cubicBezTo>
                    <a:pt x="615" y="2442"/>
                    <a:pt x="615" y="2443"/>
                    <a:pt x="615" y="2443"/>
                  </a:cubicBezTo>
                  <a:cubicBezTo>
                    <a:pt x="614" y="2444"/>
                    <a:pt x="614" y="2444"/>
                    <a:pt x="614" y="2444"/>
                  </a:cubicBezTo>
                  <a:cubicBezTo>
                    <a:pt x="614" y="2444"/>
                    <a:pt x="615" y="2444"/>
                    <a:pt x="615" y="2443"/>
                  </a:cubicBezTo>
                  <a:cubicBezTo>
                    <a:pt x="615" y="2443"/>
                    <a:pt x="616" y="2442"/>
                    <a:pt x="616" y="2441"/>
                  </a:cubicBezTo>
                  <a:cubicBezTo>
                    <a:pt x="617" y="2440"/>
                    <a:pt x="618" y="2439"/>
                    <a:pt x="619" y="2437"/>
                  </a:cubicBezTo>
                  <a:cubicBezTo>
                    <a:pt x="619" y="2437"/>
                    <a:pt x="619" y="2436"/>
                    <a:pt x="620" y="2435"/>
                  </a:cubicBezTo>
                  <a:cubicBezTo>
                    <a:pt x="620" y="2434"/>
                    <a:pt x="621" y="2433"/>
                    <a:pt x="621" y="2432"/>
                  </a:cubicBezTo>
                  <a:cubicBezTo>
                    <a:pt x="621" y="2431"/>
                    <a:pt x="622" y="2430"/>
                    <a:pt x="622" y="2429"/>
                  </a:cubicBezTo>
                  <a:cubicBezTo>
                    <a:pt x="623" y="2428"/>
                    <a:pt x="623" y="2427"/>
                    <a:pt x="624" y="2426"/>
                  </a:cubicBezTo>
                  <a:cubicBezTo>
                    <a:pt x="624" y="2424"/>
                    <a:pt x="625" y="2422"/>
                    <a:pt x="626" y="2419"/>
                  </a:cubicBezTo>
                  <a:cubicBezTo>
                    <a:pt x="626" y="2418"/>
                    <a:pt x="627" y="2417"/>
                    <a:pt x="627" y="2416"/>
                  </a:cubicBezTo>
                  <a:cubicBezTo>
                    <a:pt x="628" y="2415"/>
                    <a:pt x="628" y="2413"/>
                    <a:pt x="628" y="2412"/>
                  </a:cubicBezTo>
                  <a:cubicBezTo>
                    <a:pt x="629" y="2409"/>
                    <a:pt x="630" y="2407"/>
                    <a:pt x="630" y="2404"/>
                  </a:cubicBezTo>
                  <a:cubicBezTo>
                    <a:pt x="631" y="2402"/>
                    <a:pt x="631" y="2399"/>
                    <a:pt x="632" y="2396"/>
                  </a:cubicBezTo>
                  <a:cubicBezTo>
                    <a:pt x="632" y="2395"/>
                    <a:pt x="632" y="2394"/>
                    <a:pt x="632" y="2392"/>
                  </a:cubicBezTo>
                  <a:cubicBezTo>
                    <a:pt x="633" y="2391"/>
                    <a:pt x="633" y="2390"/>
                    <a:pt x="633" y="2389"/>
                  </a:cubicBezTo>
                  <a:cubicBezTo>
                    <a:pt x="633" y="2386"/>
                    <a:pt x="633" y="2384"/>
                    <a:pt x="633" y="2381"/>
                  </a:cubicBezTo>
                  <a:cubicBezTo>
                    <a:pt x="633" y="2380"/>
                    <a:pt x="633" y="2379"/>
                    <a:pt x="633" y="2378"/>
                  </a:cubicBezTo>
                  <a:cubicBezTo>
                    <a:pt x="634" y="2377"/>
                    <a:pt x="634" y="2376"/>
                    <a:pt x="634" y="2375"/>
                  </a:cubicBezTo>
                  <a:cubicBezTo>
                    <a:pt x="634" y="2374"/>
                    <a:pt x="634" y="2373"/>
                    <a:pt x="633" y="2372"/>
                  </a:cubicBezTo>
                  <a:cubicBezTo>
                    <a:pt x="633" y="2371"/>
                    <a:pt x="633" y="2370"/>
                    <a:pt x="633" y="2369"/>
                  </a:cubicBezTo>
                  <a:cubicBezTo>
                    <a:pt x="633" y="2367"/>
                    <a:pt x="633" y="2366"/>
                    <a:pt x="633" y="2365"/>
                  </a:cubicBezTo>
                  <a:cubicBezTo>
                    <a:pt x="633" y="2364"/>
                    <a:pt x="633" y="2363"/>
                    <a:pt x="633" y="2363"/>
                  </a:cubicBezTo>
                  <a:cubicBezTo>
                    <a:pt x="635" y="2359"/>
                    <a:pt x="637" y="2355"/>
                    <a:pt x="639" y="2351"/>
                  </a:cubicBezTo>
                  <a:cubicBezTo>
                    <a:pt x="641" y="2348"/>
                    <a:pt x="643" y="2344"/>
                    <a:pt x="645" y="2341"/>
                  </a:cubicBezTo>
                  <a:cubicBezTo>
                    <a:pt x="646" y="2339"/>
                    <a:pt x="647" y="2337"/>
                    <a:pt x="649" y="2335"/>
                  </a:cubicBezTo>
                  <a:cubicBezTo>
                    <a:pt x="650" y="2334"/>
                    <a:pt x="651" y="2332"/>
                    <a:pt x="652" y="2330"/>
                  </a:cubicBezTo>
                  <a:cubicBezTo>
                    <a:pt x="653" y="2328"/>
                    <a:pt x="654" y="2327"/>
                    <a:pt x="656" y="2325"/>
                  </a:cubicBezTo>
                  <a:cubicBezTo>
                    <a:pt x="658" y="2322"/>
                    <a:pt x="658" y="2322"/>
                    <a:pt x="658" y="2322"/>
                  </a:cubicBezTo>
                  <a:cubicBezTo>
                    <a:pt x="659" y="2320"/>
                    <a:pt x="659" y="2320"/>
                    <a:pt x="659" y="2320"/>
                  </a:cubicBezTo>
                  <a:cubicBezTo>
                    <a:pt x="660" y="2319"/>
                    <a:pt x="661" y="2318"/>
                    <a:pt x="661" y="2317"/>
                  </a:cubicBezTo>
                  <a:cubicBezTo>
                    <a:pt x="663" y="2315"/>
                    <a:pt x="663" y="2315"/>
                    <a:pt x="663" y="2315"/>
                  </a:cubicBezTo>
                  <a:cubicBezTo>
                    <a:pt x="665" y="2313"/>
                    <a:pt x="666" y="2312"/>
                    <a:pt x="668" y="2310"/>
                  </a:cubicBezTo>
                  <a:cubicBezTo>
                    <a:pt x="673" y="2304"/>
                    <a:pt x="679" y="2298"/>
                    <a:pt x="686" y="2292"/>
                  </a:cubicBezTo>
                  <a:cubicBezTo>
                    <a:pt x="687" y="2291"/>
                    <a:pt x="689" y="2290"/>
                    <a:pt x="690" y="2288"/>
                  </a:cubicBezTo>
                  <a:cubicBezTo>
                    <a:pt x="679" y="2349"/>
                    <a:pt x="682" y="2411"/>
                    <a:pt x="633" y="2460"/>
                  </a:cubicBezTo>
                  <a:cubicBezTo>
                    <a:pt x="620" y="2473"/>
                    <a:pt x="606" y="2484"/>
                    <a:pt x="592" y="2491"/>
                  </a:cubicBezTo>
                  <a:cubicBezTo>
                    <a:pt x="590" y="2490"/>
                    <a:pt x="588" y="2489"/>
                    <a:pt x="585" y="2488"/>
                  </a:cubicBezTo>
                  <a:cubicBezTo>
                    <a:pt x="581" y="2487"/>
                    <a:pt x="577" y="2484"/>
                    <a:pt x="572" y="2482"/>
                  </a:cubicBezTo>
                  <a:cubicBezTo>
                    <a:pt x="567" y="2479"/>
                    <a:pt x="562" y="2476"/>
                    <a:pt x="557" y="2473"/>
                  </a:cubicBezTo>
                  <a:cubicBezTo>
                    <a:pt x="555" y="2472"/>
                    <a:pt x="552" y="2470"/>
                    <a:pt x="549" y="2469"/>
                  </a:cubicBezTo>
                  <a:cubicBezTo>
                    <a:pt x="547" y="2467"/>
                    <a:pt x="544" y="2466"/>
                    <a:pt x="541" y="2464"/>
                  </a:cubicBezTo>
                  <a:cubicBezTo>
                    <a:pt x="540" y="2464"/>
                    <a:pt x="540" y="2464"/>
                    <a:pt x="540" y="2464"/>
                  </a:cubicBezTo>
                  <a:cubicBezTo>
                    <a:pt x="540" y="2463"/>
                    <a:pt x="540" y="2463"/>
                    <a:pt x="540" y="2463"/>
                  </a:cubicBezTo>
                  <a:cubicBezTo>
                    <a:pt x="539" y="2463"/>
                    <a:pt x="539" y="2463"/>
                    <a:pt x="539" y="2463"/>
                  </a:cubicBezTo>
                  <a:cubicBezTo>
                    <a:pt x="539" y="2463"/>
                    <a:pt x="539" y="2463"/>
                    <a:pt x="539" y="2463"/>
                  </a:cubicBezTo>
                  <a:cubicBezTo>
                    <a:pt x="539" y="2463"/>
                    <a:pt x="539" y="2463"/>
                    <a:pt x="539" y="2463"/>
                  </a:cubicBezTo>
                  <a:cubicBezTo>
                    <a:pt x="537" y="2462"/>
                    <a:pt x="537" y="2462"/>
                    <a:pt x="537" y="2462"/>
                  </a:cubicBezTo>
                  <a:cubicBezTo>
                    <a:pt x="535" y="2461"/>
                    <a:pt x="534" y="2461"/>
                    <a:pt x="532" y="2460"/>
                  </a:cubicBezTo>
                  <a:cubicBezTo>
                    <a:pt x="531" y="2460"/>
                    <a:pt x="529" y="2459"/>
                    <a:pt x="528" y="2458"/>
                  </a:cubicBezTo>
                  <a:cubicBezTo>
                    <a:pt x="525" y="2457"/>
                    <a:pt x="525" y="2457"/>
                    <a:pt x="525" y="2457"/>
                  </a:cubicBezTo>
                  <a:cubicBezTo>
                    <a:pt x="523" y="2457"/>
                    <a:pt x="523" y="2457"/>
                    <a:pt x="523" y="2457"/>
                  </a:cubicBezTo>
                  <a:cubicBezTo>
                    <a:pt x="518" y="2455"/>
                    <a:pt x="518" y="2455"/>
                    <a:pt x="518" y="2455"/>
                  </a:cubicBezTo>
                  <a:cubicBezTo>
                    <a:pt x="517" y="2455"/>
                    <a:pt x="515" y="2454"/>
                    <a:pt x="514" y="2454"/>
                  </a:cubicBezTo>
                  <a:cubicBezTo>
                    <a:pt x="511" y="2453"/>
                    <a:pt x="511" y="2453"/>
                    <a:pt x="511" y="2453"/>
                  </a:cubicBezTo>
                  <a:cubicBezTo>
                    <a:pt x="510" y="2453"/>
                    <a:pt x="510" y="2453"/>
                    <a:pt x="509" y="2453"/>
                  </a:cubicBezTo>
                  <a:cubicBezTo>
                    <a:pt x="507" y="2453"/>
                    <a:pt x="506" y="2452"/>
                    <a:pt x="504" y="2452"/>
                  </a:cubicBezTo>
                  <a:cubicBezTo>
                    <a:pt x="502" y="2452"/>
                    <a:pt x="501" y="2451"/>
                    <a:pt x="499" y="2451"/>
                  </a:cubicBezTo>
                  <a:cubicBezTo>
                    <a:pt x="498" y="2451"/>
                    <a:pt x="498" y="2451"/>
                    <a:pt x="497" y="2451"/>
                  </a:cubicBezTo>
                  <a:cubicBezTo>
                    <a:pt x="496" y="2451"/>
                    <a:pt x="495" y="2451"/>
                    <a:pt x="495" y="2451"/>
                  </a:cubicBezTo>
                  <a:cubicBezTo>
                    <a:pt x="493" y="2450"/>
                    <a:pt x="491" y="2450"/>
                    <a:pt x="490" y="2450"/>
                  </a:cubicBezTo>
                  <a:cubicBezTo>
                    <a:pt x="489" y="2450"/>
                    <a:pt x="488" y="2450"/>
                    <a:pt x="488" y="2450"/>
                  </a:cubicBezTo>
                  <a:cubicBezTo>
                    <a:pt x="487" y="2450"/>
                    <a:pt x="486" y="2450"/>
                    <a:pt x="485" y="2450"/>
                  </a:cubicBezTo>
                  <a:cubicBezTo>
                    <a:pt x="484" y="2450"/>
                    <a:pt x="482" y="2450"/>
                    <a:pt x="481" y="2450"/>
                  </a:cubicBezTo>
                  <a:cubicBezTo>
                    <a:pt x="479" y="2450"/>
                    <a:pt x="478" y="2450"/>
                    <a:pt x="476" y="2450"/>
                  </a:cubicBezTo>
                  <a:cubicBezTo>
                    <a:pt x="475" y="2450"/>
                    <a:pt x="473" y="2450"/>
                    <a:pt x="472" y="2450"/>
                  </a:cubicBezTo>
                  <a:cubicBezTo>
                    <a:pt x="471" y="2450"/>
                    <a:pt x="469" y="2451"/>
                    <a:pt x="468" y="2451"/>
                  </a:cubicBezTo>
                  <a:cubicBezTo>
                    <a:pt x="462" y="2451"/>
                    <a:pt x="457" y="2452"/>
                    <a:pt x="452" y="2453"/>
                  </a:cubicBezTo>
                  <a:cubicBezTo>
                    <a:pt x="452" y="2453"/>
                    <a:pt x="451" y="2453"/>
                    <a:pt x="451" y="2454"/>
                  </a:cubicBezTo>
                  <a:cubicBezTo>
                    <a:pt x="450" y="2454"/>
                    <a:pt x="449" y="2454"/>
                    <a:pt x="449" y="2454"/>
                  </a:cubicBezTo>
                  <a:cubicBezTo>
                    <a:pt x="448" y="2454"/>
                    <a:pt x="447" y="2455"/>
                    <a:pt x="446" y="2455"/>
                  </a:cubicBezTo>
                  <a:cubicBezTo>
                    <a:pt x="444" y="2455"/>
                    <a:pt x="443" y="2455"/>
                    <a:pt x="442" y="2456"/>
                  </a:cubicBezTo>
                  <a:cubicBezTo>
                    <a:pt x="441" y="2456"/>
                    <a:pt x="440" y="2457"/>
                    <a:pt x="440" y="2457"/>
                  </a:cubicBezTo>
                  <a:cubicBezTo>
                    <a:pt x="436" y="2458"/>
                    <a:pt x="433" y="2459"/>
                    <a:pt x="430" y="2461"/>
                  </a:cubicBezTo>
                  <a:cubicBezTo>
                    <a:pt x="429" y="2461"/>
                    <a:pt x="428" y="2462"/>
                    <a:pt x="427" y="2462"/>
                  </a:cubicBezTo>
                  <a:cubicBezTo>
                    <a:pt x="426" y="2463"/>
                    <a:pt x="425" y="2463"/>
                    <a:pt x="424" y="2463"/>
                  </a:cubicBezTo>
                  <a:cubicBezTo>
                    <a:pt x="423" y="2464"/>
                    <a:pt x="422" y="2464"/>
                    <a:pt x="422" y="2464"/>
                  </a:cubicBezTo>
                  <a:cubicBezTo>
                    <a:pt x="422" y="2464"/>
                    <a:pt x="423" y="2464"/>
                    <a:pt x="424" y="2464"/>
                  </a:cubicBezTo>
                  <a:cubicBezTo>
                    <a:pt x="425" y="2464"/>
                    <a:pt x="426" y="2463"/>
                    <a:pt x="427" y="2463"/>
                  </a:cubicBezTo>
                  <a:cubicBezTo>
                    <a:pt x="428" y="2463"/>
                    <a:pt x="429" y="2462"/>
                    <a:pt x="431" y="2462"/>
                  </a:cubicBezTo>
                  <a:cubicBezTo>
                    <a:pt x="433" y="2461"/>
                    <a:pt x="437" y="2460"/>
                    <a:pt x="440" y="2460"/>
                  </a:cubicBezTo>
                  <a:cubicBezTo>
                    <a:pt x="441" y="2460"/>
                    <a:pt x="442" y="2459"/>
                    <a:pt x="443" y="2459"/>
                  </a:cubicBezTo>
                  <a:cubicBezTo>
                    <a:pt x="444" y="2459"/>
                    <a:pt x="445" y="2459"/>
                    <a:pt x="446" y="2459"/>
                  </a:cubicBezTo>
                  <a:cubicBezTo>
                    <a:pt x="449" y="2458"/>
                    <a:pt x="451" y="2458"/>
                    <a:pt x="453" y="2458"/>
                  </a:cubicBezTo>
                  <a:cubicBezTo>
                    <a:pt x="454" y="2458"/>
                    <a:pt x="455" y="2457"/>
                    <a:pt x="457" y="2457"/>
                  </a:cubicBezTo>
                  <a:cubicBezTo>
                    <a:pt x="457" y="2457"/>
                    <a:pt x="458" y="2457"/>
                    <a:pt x="458" y="2457"/>
                  </a:cubicBezTo>
                  <a:cubicBezTo>
                    <a:pt x="459" y="2457"/>
                    <a:pt x="460" y="2457"/>
                    <a:pt x="460" y="2457"/>
                  </a:cubicBezTo>
                  <a:cubicBezTo>
                    <a:pt x="463" y="2457"/>
                    <a:pt x="465" y="2457"/>
                    <a:pt x="468" y="2457"/>
                  </a:cubicBezTo>
                  <a:cubicBezTo>
                    <a:pt x="469" y="2457"/>
                    <a:pt x="471" y="2457"/>
                    <a:pt x="472" y="2457"/>
                  </a:cubicBezTo>
                  <a:cubicBezTo>
                    <a:pt x="474" y="2456"/>
                    <a:pt x="475" y="2457"/>
                    <a:pt x="476" y="2457"/>
                  </a:cubicBezTo>
                  <a:cubicBezTo>
                    <a:pt x="478" y="2457"/>
                    <a:pt x="479" y="2457"/>
                    <a:pt x="481" y="2457"/>
                  </a:cubicBezTo>
                  <a:cubicBezTo>
                    <a:pt x="482" y="2457"/>
                    <a:pt x="483" y="2457"/>
                    <a:pt x="485" y="2457"/>
                  </a:cubicBezTo>
                  <a:cubicBezTo>
                    <a:pt x="486" y="2457"/>
                    <a:pt x="486" y="2457"/>
                    <a:pt x="487" y="2457"/>
                  </a:cubicBezTo>
                  <a:cubicBezTo>
                    <a:pt x="488" y="2457"/>
                    <a:pt x="489" y="2457"/>
                    <a:pt x="489" y="2457"/>
                  </a:cubicBezTo>
                  <a:cubicBezTo>
                    <a:pt x="491" y="2458"/>
                    <a:pt x="492" y="2458"/>
                    <a:pt x="494" y="2458"/>
                  </a:cubicBezTo>
                  <a:cubicBezTo>
                    <a:pt x="494" y="2458"/>
                    <a:pt x="495" y="2458"/>
                    <a:pt x="496" y="2458"/>
                  </a:cubicBezTo>
                  <a:cubicBezTo>
                    <a:pt x="497" y="2458"/>
                    <a:pt x="497" y="2459"/>
                    <a:pt x="498" y="2459"/>
                  </a:cubicBezTo>
                  <a:cubicBezTo>
                    <a:pt x="500" y="2459"/>
                    <a:pt x="501" y="2459"/>
                    <a:pt x="503" y="2459"/>
                  </a:cubicBezTo>
                  <a:cubicBezTo>
                    <a:pt x="505" y="2460"/>
                    <a:pt x="508" y="2461"/>
                    <a:pt x="511" y="2461"/>
                  </a:cubicBezTo>
                  <a:cubicBezTo>
                    <a:pt x="511" y="2461"/>
                    <a:pt x="511" y="2461"/>
                    <a:pt x="510" y="2461"/>
                  </a:cubicBezTo>
                  <a:cubicBezTo>
                    <a:pt x="509" y="2461"/>
                    <a:pt x="507" y="2461"/>
                    <a:pt x="505" y="2461"/>
                  </a:cubicBezTo>
                  <a:cubicBezTo>
                    <a:pt x="504" y="2461"/>
                    <a:pt x="503" y="2461"/>
                    <a:pt x="502" y="2461"/>
                  </a:cubicBezTo>
                  <a:cubicBezTo>
                    <a:pt x="501" y="2461"/>
                    <a:pt x="500" y="2461"/>
                    <a:pt x="499" y="2461"/>
                  </a:cubicBezTo>
                  <a:cubicBezTo>
                    <a:pt x="497" y="2461"/>
                    <a:pt x="496" y="2461"/>
                    <a:pt x="495" y="2461"/>
                  </a:cubicBezTo>
                  <a:cubicBezTo>
                    <a:pt x="493" y="2461"/>
                    <a:pt x="492" y="2461"/>
                    <a:pt x="491" y="2462"/>
                  </a:cubicBezTo>
                  <a:cubicBezTo>
                    <a:pt x="489" y="2462"/>
                    <a:pt x="488" y="2462"/>
                    <a:pt x="486" y="2462"/>
                  </a:cubicBezTo>
                  <a:cubicBezTo>
                    <a:pt x="485" y="2462"/>
                    <a:pt x="483" y="2462"/>
                    <a:pt x="482" y="2463"/>
                  </a:cubicBezTo>
                  <a:cubicBezTo>
                    <a:pt x="479" y="2463"/>
                    <a:pt x="476" y="2464"/>
                    <a:pt x="473" y="2465"/>
                  </a:cubicBezTo>
                  <a:cubicBezTo>
                    <a:pt x="469" y="2465"/>
                    <a:pt x="466" y="2466"/>
                    <a:pt x="463" y="2467"/>
                  </a:cubicBezTo>
                  <a:cubicBezTo>
                    <a:pt x="460" y="2468"/>
                    <a:pt x="457" y="2469"/>
                    <a:pt x="454" y="2470"/>
                  </a:cubicBezTo>
                  <a:cubicBezTo>
                    <a:pt x="451" y="2472"/>
                    <a:pt x="448" y="2473"/>
                    <a:pt x="445" y="2474"/>
                  </a:cubicBezTo>
                  <a:cubicBezTo>
                    <a:pt x="444" y="2475"/>
                    <a:pt x="442" y="2476"/>
                    <a:pt x="441" y="2476"/>
                  </a:cubicBezTo>
                  <a:cubicBezTo>
                    <a:pt x="440" y="2477"/>
                    <a:pt x="438" y="2478"/>
                    <a:pt x="437" y="2478"/>
                  </a:cubicBezTo>
                  <a:cubicBezTo>
                    <a:pt x="436" y="2479"/>
                    <a:pt x="435" y="2480"/>
                    <a:pt x="434" y="2480"/>
                  </a:cubicBezTo>
                  <a:cubicBezTo>
                    <a:pt x="433" y="2481"/>
                    <a:pt x="432" y="2482"/>
                    <a:pt x="430" y="2482"/>
                  </a:cubicBezTo>
                  <a:cubicBezTo>
                    <a:pt x="429" y="2483"/>
                    <a:pt x="428" y="2484"/>
                    <a:pt x="428" y="2484"/>
                  </a:cubicBezTo>
                  <a:cubicBezTo>
                    <a:pt x="427" y="2485"/>
                    <a:pt x="426" y="2486"/>
                    <a:pt x="425" y="2486"/>
                  </a:cubicBezTo>
                  <a:cubicBezTo>
                    <a:pt x="423" y="2487"/>
                    <a:pt x="422" y="2488"/>
                    <a:pt x="421" y="2489"/>
                  </a:cubicBezTo>
                  <a:cubicBezTo>
                    <a:pt x="420" y="2490"/>
                    <a:pt x="419" y="2491"/>
                    <a:pt x="418" y="2491"/>
                  </a:cubicBezTo>
                  <a:cubicBezTo>
                    <a:pt x="418" y="2492"/>
                    <a:pt x="417" y="2492"/>
                    <a:pt x="417" y="2492"/>
                  </a:cubicBezTo>
                  <a:cubicBezTo>
                    <a:pt x="417" y="2492"/>
                    <a:pt x="418" y="2492"/>
                    <a:pt x="419" y="2492"/>
                  </a:cubicBezTo>
                  <a:cubicBezTo>
                    <a:pt x="419" y="2492"/>
                    <a:pt x="420" y="2491"/>
                    <a:pt x="422" y="2491"/>
                  </a:cubicBezTo>
                  <a:cubicBezTo>
                    <a:pt x="422" y="2490"/>
                    <a:pt x="423" y="2490"/>
                    <a:pt x="424" y="2490"/>
                  </a:cubicBezTo>
                  <a:cubicBezTo>
                    <a:pt x="425" y="2489"/>
                    <a:pt x="426" y="2489"/>
                    <a:pt x="426" y="2489"/>
                  </a:cubicBezTo>
                  <a:cubicBezTo>
                    <a:pt x="427" y="2488"/>
                    <a:pt x="428" y="2488"/>
                    <a:pt x="429" y="2488"/>
                  </a:cubicBezTo>
                  <a:cubicBezTo>
                    <a:pt x="430" y="2487"/>
                    <a:pt x="431" y="2487"/>
                    <a:pt x="433" y="2486"/>
                  </a:cubicBezTo>
                  <a:cubicBezTo>
                    <a:pt x="435" y="2486"/>
                    <a:pt x="437" y="2485"/>
                    <a:pt x="440" y="2484"/>
                  </a:cubicBezTo>
                  <a:cubicBezTo>
                    <a:pt x="440" y="2483"/>
                    <a:pt x="441" y="2483"/>
                    <a:pt x="442" y="2483"/>
                  </a:cubicBezTo>
                  <a:cubicBezTo>
                    <a:pt x="442" y="2483"/>
                    <a:pt x="443" y="2482"/>
                    <a:pt x="444" y="2482"/>
                  </a:cubicBezTo>
                  <a:cubicBezTo>
                    <a:pt x="445" y="2482"/>
                    <a:pt x="446" y="2481"/>
                    <a:pt x="448" y="2481"/>
                  </a:cubicBezTo>
                  <a:cubicBezTo>
                    <a:pt x="449" y="2480"/>
                    <a:pt x="451" y="2480"/>
                    <a:pt x="452" y="2479"/>
                  </a:cubicBezTo>
                  <a:cubicBezTo>
                    <a:pt x="454" y="2479"/>
                    <a:pt x="455" y="2478"/>
                    <a:pt x="456" y="2478"/>
                  </a:cubicBezTo>
                  <a:cubicBezTo>
                    <a:pt x="459" y="2477"/>
                    <a:pt x="462" y="2476"/>
                    <a:pt x="465" y="2475"/>
                  </a:cubicBezTo>
                  <a:cubicBezTo>
                    <a:pt x="468" y="2474"/>
                    <a:pt x="472" y="2473"/>
                    <a:pt x="475" y="2472"/>
                  </a:cubicBezTo>
                  <a:cubicBezTo>
                    <a:pt x="476" y="2472"/>
                    <a:pt x="477" y="2471"/>
                    <a:pt x="479" y="2471"/>
                  </a:cubicBezTo>
                  <a:cubicBezTo>
                    <a:pt x="480" y="2470"/>
                    <a:pt x="482" y="2470"/>
                    <a:pt x="483" y="2470"/>
                  </a:cubicBezTo>
                  <a:cubicBezTo>
                    <a:pt x="485" y="2469"/>
                    <a:pt x="486" y="2469"/>
                    <a:pt x="488" y="2468"/>
                  </a:cubicBezTo>
                  <a:cubicBezTo>
                    <a:pt x="488" y="2468"/>
                    <a:pt x="489" y="2468"/>
                    <a:pt x="490" y="2468"/>
                  </a:cubicBezTo>
                  <a:cubicBezTo>
                    <a:pt x="490" y="2468"/>
                    <a:pt x="491" y="2468"/>
                    <a:pt x="492" y="2467"/>
                  </a:cubicBezTo>
                  <a:cubicBezTo>
                    <a:pt x="493" y="2467"/>
                    <a:pt x="494" y="2467"/>
                    <a:pt x="496" y="2466"/>
                  </a:cubicBezTo>
                  <a:cubicBezTo>
                    <a:pt x="497" y="2466"/>
                    <a:pt x="498" y="2466"/>
                    <a:pt x="499" y="2466"/>
                  </a:cubicBezTo>
                  <a:cubicBezTo>
                    <a:pt x="500" y="2465"/>
                    <a:pt x="501" y="2465"/>
                    <a:pt x="503" y="2465"/>
                  </a:cubicBezTo>
                  <a:cubicBezTo>
                    <a:pt x="504" y="2465"/>
                    <a:pt x="505" y="2464"/>
                    <a:pt x="506" y="2464"/>
                  </a:cubicBezTo>
                  <a:cubicBezTo>
                    <a:pt x="506" y="2464"/>
                    <a:pt x="507" y="2464"/>
                    <a:pt x="508" y="2463"/>
                  </a:cubicBezTo>
                  <a:cubicBezTo>
                    <a:pt x="509" y="2463"/>
                    <a:pt x="510" y="2463"/>
                    <a:pt x="511" y="2463"/>
                  </a:cubicBezTo>
                  <a:cubicBezTo>
                    <a:pt x="512" y="2463"/>
                    <a:pt x="513" y="2462"/>
                    <a:pt x="514" y="2462"/>
                  </a:cubicBezTo>
                  <a:cubicBezTo>
                    <a:pt x="514" y="2462"/>
                    <a:pt x="515" y="2463"/>
                    <a:pt x="516" y="2463"/>
                  </a:cubicBezTo>
                  <a:cubicBezTo>
                    <a:pt x="520" y="2464"/>
                    <a:pt x="520" y="2464"/>
                    <a:pt x="520" y="2464"/>
                  </a:cubicBezTo>
                  <a:cubicBezTo>
                    <a:pt x="523" y="2465"/>
                    <a:pt x="523" y="2465"/>
                    <a:pt x="523" y="2465"/>
                  </a:cubicBezTo>
                  <a:cubicBezTo>
                    <a:pt x="525" y="2466"/>
                    <a:pt x="525" y="2466"/>
                    <a:pt x="525" y="2466"/>
                  </a:cubicBezTo>
                  <a:cubicBezTo>
                    <a:pt x="526" y="2466"/>
                    <a:pt x="528" y="2467"/>
                    <a:pt x="529" y="2467"/>
                  </a:cubicBezTo>
                  <a:cubicBezTo>
                    <a:pt x="530" y="2468"/>
                    <a:pt x="532" y="2469"/>
                    <a:pt x="533" y="2469"/>
                  </a:cubicBezTo>
                  <a:cubicBezTo>
                    <a:pt x="536" y="2470"/>
                    <a:pt x="536" y="2470"/>
                    <a:pt x="536" y="2470"/>
                  </a:cubicBezTo>
                  <a:cubicBezTo>
                    <a:pt x="536" y="2470"/>
                    <a:pt x="536" y="2470"/>
                    <a:pt x="536" y="2470"/>
                  </a:cubicBezTo>
                  <a:cubicBezTo>
                    <a:pt x="536" y="2470"/>
                    <a:pt x="536" y="2470"/>
                    <a:pt x="536" y="2470"/>
                  </a:cubicBezTo>
                  <a:cubicBezTo>
                    <a:pt x="536" y="2470"/>
                    <a:pt x="536" y="2470"/>
                    <a:pt x="536" y="2470"/>
                  </a:cubicBezTo>
                  <a:cubicBezTo>
                    <a:pt x="536" y="2470"/>
                    <a:pt x="536" y="2470"/>
                    <a:pt x="536" y="2470"/>
                  </a:cubicBezTo>
                  <a:cubicBezTo>
                    <a:pt x="536" y="2471"/>
                    <a:pt x="536" y="2471"/>
                    <a:pt x="536" y="2471"/>
                  </a:cubicBezTo>
                  <a:cubicBezTo>
                    <a:pt x="538" y="2471"/>
                    <a:pt x="538" y="2471"/>
                    <a:pt x="538" y="2471"/>
                  </a:cubicBezTo>
                  <a:cubicBezTo>
                    <a:pt x="540" y="2472"/>
                    <a:pt x="543" y="2474"/>
                    <a:pt x="546" y="2475"/>
                  </a:cubicBezTo>
                  <a:cubicBezTo>
                    <a:pt x="548" y="2477"/>
                    <a:pt x="551" y="2478"/>
                    <a:pt x="554" y="2479"/>
                  </a:cubicBezTo>
                  <a:cubicBezTo>
                    <a:pt x="559" y="2482"/>
                    <a:pt x="564" y="2485"/>
                    <a:pt x="569" y="2487"/>
                  </a:cubicBezTo>
                  <a:cubicBezTo>
                    <a:pt x="574" y="2489"/>
                    <a:pt x="579" y="2491"/>
                    <a:pt x="584" y="2493"/>
                  </a:cubicBezTo>
                  <a:cubicBezTo>
                    <a:pt x="585" y="2493"/>
                    <a:pt x="585" y="2493"/>
                    <a:pt x="586" y="2493"/>
                  </a:cubicBezTo>
                  <a:cubicBezTo>
                    <a:pt x="572" y="2500"/>
                    <a:pt x="556" y="2503"/>
                    <a:pt x="539" y="2503"/>
                  </a:cubicBezTo>
                  <a:cubicBezTo>
                    <a:pt x="493" y="2504"/>
                    <a:pt x="454" y="2512"/>
                    <a:pt x="437" y="2549"/>
                  </a:cubicBezTo>
                  <a:cubicBezTo>
                    <a:pt x="469" y="2517"/>
                    <a:pt x="511" y="2512"/>
                    <a:pt x="566" y="2511"/>
                  </a:cubicBezTo>
                  <a:cubicBezTo>
                    <a:pt x="589" y="2511"/>
                    <a:pt x="607" y="2503"/>
                    <a:pt x="624" y="2490"/>
                  </a:cubicBezTo>
                  <a:cubicBezTo>
                    <a:pt x="623" y="2492"/>
                    <a:pt x="622" y="2493"/>
                    <a:pt x="621" y="2495"/>
                  </a:cubicBezTo>
                  <a:cubicBezTo>
                    <a:pt x="620" y="2496"/>
                    <a:pt x="619" y="2498"/>
                    <a:pt x="617" y="2500"/>
                  </a:cubicBezTo>
                  <a:cubicBezTo>
                    <a:pt x="617" y="2501"/>
                    <a:pt x="616" y="2502"/>
                    <a:pt x="615" y="2503"/>
                  </a:cubicBezTo>
                  <a:cubicBezTo>
                    <a:pt x="614" y="2503"/>
                    <a:pt x="614" y="2504"/>
                    <a:pt x="613" y="2505"/>
                  </a:cubicBezTo>
                  <a:cubicBezTo>
                    <a:pt x="611" y="2507"/>
                    <a:pt x="610" y="2509"/>
                    <a:pt x="608" y="2511"/>
                  </a:cubicBezTo>
                  <a:cubicBezTo>
                    <a:pt x="607" y="2512"/>
                    <a:pt x="607" y="2513"/>
                    <a:pt x="606" y="2514"/>
                  </a:cubicBezTo>
                  <a:cubicBezTo>
                    <a:pt x="605" y="2515"/>
                    <a:pt x="604" y="2516"/>
                    <a:pt x="603" y="2517"/>
                  </a:cubicBezTo>
                  <a:cubicBezTo>
                    <a:pt x="601" y="2519"/>
                    <a:pt x="599" y="2521"/>
                    <a:pt x="597" y="2523"/>
                  </a:cubicBezTo>
                  <a:cubicBezTo>
                    <a:pt x="595" y="2525"/>
                    <a:pt x="593" y="2527"/>
                    <a:pt x="591" y="2529"/>
                  </a:cubicBezTo>
                  <a:cubicBezTo>
                    <a:pt x="590" y="2530"/>
                    <a:pt x="589" y="2531"/>
                    <a:pt x="588" y="2532"/>
                  </a:cubicBezTo>
                  <a:cubicBezTo>
                    <a:pt x="587" y="2533"/>
                    <a:pt x="586" y="2534"/>
                    <a:pt x="585" y="2535"/>
                  </a:cubicBezTo>
                  <a:cubicBezTo>
                    <a:pt x="581" y="2538"/>
                    <a:pt x="577" y="2542"/>
                    <a:pt x="573" y="2545"/>
                  </a:cubicBezTo>
                  <a:cubicBezTo>
                    <a:pt x="572" y="2545"/>
                    <a:pt x="572" y="2545"/>
                    <a:pt x="572" y="2545"/>
                  </a:cubicBezTo>
                  <a:cubicBezTo>
                    <a:pt x="571" y="2546"/>
                    <a:pt x="570" y="2546"/>
                    <a:pt x="569" y="2546"/>
                  </a:cubicBezTo>
                  <a:cubicBezTo>
                    <a:pt x="568" y="2546"/>
                    <a:pt x="567" y="2547"/>
                    <a:pt x="566" y="2547"/>
                  </a:cubicBezTo>
                  <a:cubicBezTo>
                    <a:pt x="565" y="2547"/>
                    <a:pt x="564" y="2547"/>
                    <a:pt x="563" y="2548"/>
                  </a:cubicBezTo>
                  <a:cubicBezTo>
                    <a:pt x="562" y="2548"/>
                    <a:pt x="561" y="2548"/>
                    <a:pt x="560" y="2548"/>
                  </a:cubicBezTo>
                  <a:cubicBezTo>
                    <a:pt x="558" y="2548"/>
                    <a:pt x="556" y="2549"/>
                    <a:pt x="554" y="2549"/>
                  </a:cubicBezTo>
                  <a:cubicBezTo>
                    <a:pt x="552" y="2550"/>
                    <a:pt x="550" y="2550"/>
                    <a:pt x="548" y="2550"/>
                  </a:cubicBezTo>
                  <a:cubicBezTo>
                    <a:pt x="547" y="2550"/>
                    <a:pt x="546" y="2550"/>
                    <a:pt x="545" y="2551"/>
                  </a:cubicBezTo>
                  <a:cubicBezTo>
                    <a:pt x="543" y="2551"/>
                    <a:pt x="542" y="2551"/>
                    <a:pt x="541" y="2551"/>
                  </a:cubicBezTo>
                  <a:cubicBezTo>
                    <a:pt x="537" y="2551"/>
                    <a:pt x="532" y="2552"/>
                    <a:pt x="528" y="2552"/>
                  </a:cubicBezTo>
                  <a:cubicBezTo>
                    <a:pt x="523" y="2553"/>
                    <a:pt x="518" y="2553"/>
                    <a:pt x="514" y="2554"/>
                  </a:cubicBezTo>
                  <a:cubicBezTo>
                    <a:pt x="512" y="2554"/>
                    <a:pt x="509" y="2554"/>
                    <a:pt x="507" y="2554"/>
                  </a:cubicBezTo>
                  <a:cubicBezTo>
                    <a:pt x="505" y="2555"/>
                    <a:pt x="503" y="2555"/>
                    <a:pt x="500" y="2555"/>
                  </a:cubicBezTo>
                  <a:cubicBezTo>
                    <a:pt x="496" y="2556"/>
                    <a:pt x="492" y="2557"/>
                    <a:pt x="488" y="2558"/>
                  </a:cubicBezTo>
                  <a:cubicBezTo>
                    <a:pt x="486" y="2559"/>
                    <a:pt x="484" y="2559"/>
                    <a:pt x="482" y="2560"/>
                  </a:cubicBezTo>
                  <a:cubicBezTo>
                    <a:pt x="480" y="2560"/>
                    <a:pt x="479" y="2561"/>
                    <a:pt x="477" y="2562"/>
                  </a:cubicBezTo>
                  <a:cubicBezTo>
                    <a:pt x="475" y="2562"/>
                    <a:pt x="474" y="2563"/>
                    <a:pt x="472" y="2564"/>
                  </a:cubicBezTo>
                  <a:cubicBezTo>
                    <a:pt x="471" y="2564"/>
                    <a:pt x="470" y="2565"/>
                    <a:pt x="468" y="2566"/>
                  </a:cubicBezTo>
                  <a:cubicBezTo>
                    <a:pt x="467" y="2566"/>
                    <a:pt x="466" y="2567"/>
                    <a:pt x="465" y="2568"/>
                  </a:cubicBezTo>
                  <a:cubicBezTo>
                    <a:pt x="464" y="2568"/>
                    <a:pt x="463" y="2569"/>
                    <a:pt x="462" y="2570"/>
                  </a:cubicBezTo>
                  <a:cubicBezTo>
                    <a:pt x="461" y="2570"/>
                    <a:pt x="460" y="2571"/>
                    <a:pt x="460" y="2571"/>
                  </a:cubicBezTo>
                  <a:cubicBezTo>
                    <a:pt x="459" y="2572"/>
                    <a:pt x="459" y="2572"/>
                    <a:pt x="458" y="2573"/>
                  </a:cubicBezTo>
                  <a:cubicBezTo>
                    <a:pt x="457" y="2573"/>
                    <a:pt x="457" y="2574"/>
                    <a:pt x="457" y="2574"/>
                  </a:cubicBezTo>
                  <a:cubicBezTo>
                    <a:pt x="457" y="2574"/>
                    <a:pt x="457" y="2573"/>
                    <a:pt x="458" y="2573"/>
                  </a:cubicBezTo>
                  <a:cubicBezTo>
                    <a:pt x="459" y="2572"/>
                    <a:pt x="461" y="2572"/>
                    <a:pt x="463" y="2571"/>
                  </a:cubicBezTo>
                  <a:cubicBezTo>
                    <a:pt x="464" y="2571"/>
                    <a:pt x="465" y="2570"/>
                    <a:pt x="466" y="2570"/>
                  </a:cubicBezTo>
                  <a:cubicBezTo>
                    <a:pt x="467" y="2569"/>
                    <a:pt x="468" y="2569"/>
                    <a:pt x="469" y="2569"/>
                  </a:cubicBezTo>
                  <a:cubicBezTo>
                    <a:pt x="471" y="2568"/>
                    <a:pt x="472" y="2568"/>
                    <a:pt x="474" y="2567"/>
                  </a:cubicBezTo>
                  <a:cubicBezTo>
                    <a:pt x="475" y="2567"/>
                    <a:pt x="477" y="2566"/>
                    <a:pt x="478" y="2566"/>
                  </a:cubicBezTo>
                  <a:cubicBezTo>
                    <a:pt x="482" y="2565"/>
                    <a:pt x="485" y="2565"/>
                    <a:pt x="489" y="2564"/>
                  </a:cubicBezTo>
                  <a:cubicBezTo>
                    <a:pt x="493" y="2563"/>
                    <a:pt x="497" y="2563"/>
                    <a:pt x="501" y="2562"/>
                  </a:cubicBezTo>
                  <a:cubicBezTo>
                    <a:pt x="506" y="2562"/>
                    <a:pt x="510" y="2562"/>
                    <a:pt x="515" y="2561"/>
                  </a:cubicBezTo>
                  <a:cubicBezTo>
                    <a:pt x="519" y="2561"/>
                    <a:pt x="524" y="2560"/>
                    <a:pt x="528" y="2560"/>
                  </a:cubicBezTo>
                  <a:cubicBezTo>
                    <a:pt x="533" y="2560"/>
                    <a:pt x="538" y="2559"/>
                    <a:pt x="542" y="2558"/>
                  </a:cubicBezTo>
                  <a:cubicBezTo>
                    <a:pt x="547" y="2558"/>
                    <a:pt x="551" y="2557"/>
                    <a:pt x="556" y="2556"/>
                  </a:cubicBezTo>
                  <a:cubicBezTo>
                    <a:pt x="557" y="2556"/>
                    <a:pt x="558" y="2556"/>
                    <a:pt x="559" y="2555"/>
                  </a:cubicBezTo>
                  <a:cubicBezTo>
                    <a:pt x="558" y="2556"/>
                    <a:pt x="557" y="2556"/>
                    <a:pt x="557" y="2557"/>
                  </a:cubicBezTo>
                  <a:cubicBezTo>
                    <a:pt x="556" y="2557"/>
                    <a:pt x="554" y="2558"/>
                    <a:pt x="553" y="2559"/>
                  </a:cubicBezTo>
                  <a:cubicBezTo>
                    <a:pt x="552" y="2560"/>
                    <a:pt x="551" y="2561"/>
                    <a:pt x="550" y="2561"/>
                  </a:cubicBezTo>
                  <a:cubicBezTo>
                    <a:pt x="547" y="2563"/>
                    <a:pt x="545" y="2564"/>
                    <a:pt x="542" y="2566"/>
                  </a:cubicBezTo>
                  <a:cubicBezTo>
                    <a:pt x="540" y="2567"/>
                    <a:pt x="537" y="2568"/>
                    <a:pt x="535" y="2570"/>
                  </a:cubicBezTo>
                  <a:cubicBezTo>
                    <a:pt x="534" y="2570"/>
                    <a:pt x="533" y="2571"/>
                    <a:pt x="532" y="2572"/>
                  </a:cubicBezTo>
                  <a:cubicBezTo>
                    <a:pt x="530" y="2572"/>
                    <a:pt x="529" y="2573"/>
                    <a:pt x="528" y="2573"/>
                  </a:cubicBezTo>
                  <a:cubicBezTo>
                    <a:pt x="526" y="2574"/>
                    <a:pt x="523" y="2575"/>
                    <a:pt x="521" y="2576"/>
                  </a:cubicBezTo>
                  <a:cubicBezTo>
                    <a:pt x="520" y="2577"/>
                    <a:pt x="519" y="2577"/>
                    <a:pt x="518" y="2578"/>
                  </a:cubicBezTo>
                  <a:cubicBezTo>
                    <a:pt x="517" y="2578"/>
                    <a:pt x="516" y="2579"/>
                    <a:pt x="515" y="2579"/>
                  </a:cubicBezTo>
                  <a:cubicBezTo>
                    <a:pt x="513" y="2580"/>
                    <a:pt x="511" y="2581"/>
                    <a:pt x="509" y="2582"/>
                  </a:cubicBezTo>
                  <a:cubicBezTo>
                    <a:pt x="507" y="2583"/>
                    <a:pt x="505" y="2583"/>
                    <a:pt x="503" y="2584"/>
                  </a:cubicBezTo>
                  <a:cubicBezTo>
                    <a:pt x="502" y="2584"/>
                    <a:pt x="500" y="2585"/>
                    <a:pt x="499" y="2586"/>
                  </a:cubicBezTo>
                  <a:cubicBezTo>
                    <a:pt x="497" y="2586"/>
                    <a:pt x="496" y="2587"/>
                    <a:pt x="494" y="2587"/>
                  </a:cubicBezTo>
                  <a:cubicBezTo>
                    <a:pt x="492" y="2588"/>
                    <a:pt x="490" y="2589"/>
                    <a:pt x="489" y="2589"/>
                  </a:cubicBezTo>
                  <a:cubicBezTo>
                    <a:pt x="487" y="2589"/>
                    <a:pt x="487" y="2590"/>
                    <a:pt x="487" y="2590"/>
                  </a:cubicBezTo>
                  <a:cubicBezTo>
                    <a:pt x="487" y="2590"/>
                    <a:pt x="487" y="2590"/>
                    <a:pt x="489" y="2589"/>
                  </a:cubicBezTo>
                  <a:cubicBezTo>
                    <a:pt x="490" y="2589"/>
                    <a:pt x="492" y="2589"/>
                    <a:pt x="495" y="2589"/>
                  </a:cubicBezTo>
                  <a:cubicBezTo>
                    <a:pt x="496" y="2588"/>
                    <a:pt x="498" y="2588"/>
                    <a:pt x="499" y="2588"/>
                  </a:cubicBezTo>
                  <a:cubicBezTo>
                    <a:pt x="501" y="2588"/>
                    <a:pt x="502" y="2587"/>
                    <a:pt x="504" y="2587"/>
                  </a:cubicBezTo>
                  <a:cubicBezTo>
                    <a:pt x="506" y="2586"/>
                    <a:pt x="508" y="2586"/>
                    <a:pt x="510" y="2585"/>
                  </a:cubicBezTo>
                  <a:cubicBezTo>
                    <a:pt x="512" y="2585"/>
                    <a:pt x="514" y="2584"/>
                    <a:pt x="516" y="2584"/>
                  </a:cubicBezTo>
                  <a:cubicBezTo>
                    <a:pt x="518" y="2583"/>
                    <a:pt x="519" y="2583"/>
                    <a:pt x="520" y="2583"/>
                  </a:cubicBezTo>
                  <a:cubicBezTo>
                    <a:pt x="521" y="2582"/>
                    <a:pt x="522" y="2582"/>
                    <a:pt x="523" y="2581"/>
                  </a:cubicBezTo>
                  <a:cubicBezTo>
                    <a:pt x="526" y="2581"/>
                    <a:pt x="528" y="2580"/>
                    <a:pt x="530" y="2579"/>
                  </a:cubicBezTo>
                  <a:cubicBezTo>
                    <a:pt x="532" y="2578"/>
                    <a:pt x="533" y="2578"/>
                    <a:pt x="534" y="2577"/>
                  </a:cubicBezTo>
                  <a:cubicBezTo>
                    <a:pt x="535" y="2577"/>
                    <a:pt x="537" y="2576"/>
                    <a:pt x="538" y="2575"/>
                  </a:cubicBezTo>
                  <a:cubicBezTo>
                    <a:pt x="539" y="2575"/>
                    <a:pt x="540" y="2574"/>
                    <a:pt x="542" y="2574"/>
                  </a:cubicBezTo>
                  <a:cubicBezTo>
                    <a:pt x="543" y="2573"/>
                    <a:pt x="544" y="2573"/>
                    <a:pt x="546" y="2572"/>
                  </a:cubicBezTo>
                  <a:cubicBezTo>
                    <a:pt x="551" y="2569"/>
                    <a:pt x="556" y="2566"/>
                    <a:pt x="561" y="2563"/>
                  </a:cubicBezTo>
                  <a:cubicBezTo>
                    <a:pt x="566" y="2560"/>
                    <a:pt x="571" y="2556"/>
                    <a:pt x="576" y="2553"/>
                  </a:cubicBezTo>
                  <a:cubicBezTo>
                    <a:pt x="581" y="2549"/>
                    <a:pt x="586" y="2545"/>
                    <a:pt x="590" y="2540"/>
                  </a:cubicBezTo>
                  <a:cubicBezTo>
                    <a:pt x="595" y="2536"/>
                    <a:pt x="599" y="2532"/>
                    <a:pt x="602" y="2528"/>
                  </a:cubicBezTo>
                  <a:cubicBezTo>
                    <a:pt x="603" y="2527"/>
                    <a:pt x="604" y="2526"/>
                    <a:pt x="605" y="2524"/>
                  </a:cubicBezTo>
                  <a:cubicBezTo>
                    <a:pt x="606" y="2523"/>
                    <a:pt x="607" y="2522"/>
                    <a:pt x="608" y="2521"/>
                  </a:cubicBezTo>
                  <a:cubicBezTo>
                    <a:pt x="609" y="2520"/>
                    <a:pt x="610" y="2519"/>
                    <a:pt x="610" y="2518"/>
                  </a:cubicBezTo>
                  <a:cubicBezTo>
                    <a:pt x="611" y="2517"/>
                    <a:pt x="612" y="2516"/>
                    <a:pt x="613" y="2515"/>
                  </a:cubicBezTo>
                  <a:cubicBezTo>
                    <a:pt x="614" y="2513"/>
                    <a:pt x="616" y="2510"/>
                    <a:pt x="617" y="2508"/>
                  </a:cubicBezTo>
                  <a:cubicBezTo>
                    <a:pt x="618" y="2507"/>
                    <a:pt x="619" y="2506"/>
                    <a:pt x="619" y="2505"/>
                  </a:cubicBezTo>
                  <a:cubicBezTo>
                    <a:pt x="620" y="2504"/>
                    <a:pt x="620" y="2503"/>
                    <a:pt x="621" y="2502"/>
                  </a:cubicBezTo>
                  <a:cubicBezTo>
                    <a:pt x="622" y="2500"/>
                    <a:pt x="623" y="2499"/>
                    <a:pt x="624" y="2497"/>
                  </a:cubicBezTo>
                  <a:cubicBezTo>
                    <a:pt x="625" y="2495"/>
                    <a:pt x="626" y="2493"/>
                    <a:pt x="627" y="2491"/>
                  </a:cubicBezTo>
                  <a:cubicBezTo>
                    <a:pt x="628" y="2490"/>
                    <a:pt x="629" y="2488"/>
                    <a:pt x="629" y="2487"/>
                  </a:cubicBezTo>
                  <a:cubicBezTo>
                    <a:pt x="630" y="2486"/>
                    <a:pt x="630" y="2486"/>
                    <a:pt x="630" y="2486"/>
                  </a:cubicBezTo>
                  <a:cubicBezTo>
                    <a:pt x="646" y="2473"/>
                    <a:pt x="660" y="2457"/>
                    <a:pt x="677" y="2441"/>
                  </a:cubicBezTo>
                  <a:cubicBezTo>
                    <a:pt x="684" y="2447"/>
                    <a:pt x="689" y="2456"/>
                    <a:pt x="691" y="2465"/>
                  </a:cubicBezTo>
                  <a:cubicBezTo>
                    <a:pt x="691" y="2466"/>
                    <a:pt x="692" y="2467"/>
                    <a:pt x="692" y="2468"/>
                  </a:cubicBezTo>
                  <a:cubicBezTo>
                    <a:pt x="691" y="2469"/>
                    <a:pt x="691" y="2471"/>
                    <a:pt x="691" y="2472"/>
                  </a:cubicBezTo>
                  <a:cubicBezTo>
                    <a:pt x="691" y="2473"/>
                    <a:pt x="691" y="2475"/>
                    <a:pt x="691" y="2476"/>
                  </a:cubicBezTo>
                  <a:cubicBezTo>
                    <a:pt x="691" y="2477"/>
                    <a:pt x="691" y="2478"/>
                    <a:pt x="691" y="2478"/>
                  </a:cubicBezTo>
                  <a:cubicBezTo>
                    <a:pt x="691" y="2479"/>
                    <a:pt x="690" y="2480"/>
                    <a:pt x="690" y="2480"/>
                  </a:cubicBezTo>
                  <a:cubicBezTo>
                    <a:pt x="690" y="2481"/>
                    <a:pt x="689" y="2482"/>
                    <a:pt x="689" y="2483"/>
                  </a:cubicBezTo>
                  <a:cubicBezTo>
                    <a:pt x="689" y="2483"/>
                    <a:pt x="689" y="2484"/>
                    <a:pt x="688" y="2485"/>
                  </a:cubicBezTo>
                  <a:cubicBezTo>
                    <a:pt x="688" y="2486"/>
                    <a:pt x="687" y="2488"/>
                    <a:pt x="686" y="2489"/>
                  </a:cubicBezTo>
                  <a:cubicBezTo>
                    <a:pt x="685" y="2491"/>
                    <a:pt x="685" y="2493"/>
                    <a:pt x="684" y="2494"/>
                  </a:cubicBezTo>
                  <a:cubicBezTo>
                    <a:pt x="683" y="2495"/>
                    <a:pt x="683" y="2496"/>
                    <a:pt x="682" y="2497"/>
                  </a:cubicBezTo>
                  <a:cubicBezTo>
                    <a:pt x="682" y="2497"/>
                    <a:pt x="682" y="2498"/>
                    <a:pt x="681" y="2499"/>
                  </a:cubicBezTo>
                  <a:cubicBezTo>
                    <a:pt x="679" y="2502"/>
                    <a:pt x="678" y="2505"/>
                    <a:pt x="676" y="2509"/>
                  </a:cubicBezTo>
                  <a:cubicBezTo>
                    <a:pt x="674" y="2512"/>
                    <a:pt x="672" y="2515"/>
                    <a:pt x="670" y="2519"/>
                  </a:cubicBezTo>
                  <a:cubicBezTo>
                    <a:pt x="670" y="2521"/>
                    <a:pt x="669" y="2522"/>
                    <a:pt x="668" y="2524"/>
                  </a:cubicBezTo>
                  <a:cubicBezTo>
                    <a:pt x="667" y="2526"/>
                    <a:pt x="666" y="2527"/>
                    <a:pt x="666" y="2529"/>
                  </a:cubicBezTo>
                  <a:cubicBezTo>
                    <a:pt x="664" y="2532"/>
                    <a:pt x="663" y="2536"/>
                    <a:pt x="662" y="2539"/>
                  </a:cubicBezTo>
                  <a:cubicBezTo>
                    <a:pt x="661" y="2542"/>
                    <a:pt x="660" y="2545"/>
                    <a:pt x="659" y="2548"/>
                  </a:cubicBezTo>
                  <a:cubicBezTo>
                    <a:pt x="659" y="2549"/>
                    <a:pt x="659" y="2551"/>
                    <a:pt x="659" y="2552"/>
                  </a:cubicBezTo>
                  <a:cubicBezTo>
                    <a:pt x="659" y="2554"/>
                    <a:pt x="659" y="2555"/>
                    <a:pt x="659" y="2556"/>
                  </a:cubicBezTo>
                  <a:cubicBezTo>
                    <a:pt x="659" y="2557"/>
                    <a:pt x="659" y="2558"/>
                    <a:pt x="659" y="2559"/>
                  </a:cubicBezTo>
                  <a:cubicBezTo>
                    <a:pt x="659" y="2560"/>
                    <a:pt x="659" y="2561"/>
                    <a:pt x="659" y="2562"/>
                  </a:cubicBezTo>
                  <a:cubicBezTo>
                    <a:pt x="659" y="2564"/>
                    <a:pt x="659" y="2565"/>
                    <a:pt x="659" y="2566"/>
                  </a:cubicBezTo>
                  <a:cubicBezTo>
                    <a:pt x="660" y="2567"/>
                    <a:pt x="660" y="2567"/>
                    <a:pt x="660" y="2567"/>
                  </a:cubicBezTo>
                  <a:cubicBezTo>
                    <a:pt x="660" y="2567"/>
                    <a:pt x="660" y="2567"/>
                    <a:pt x="660" y="2566"/>
                  </a:cubicBezTo>
                  <a:cubicBezTo>
                    <a:pt x="660" y="2565"/>
                    <a:pt x="660" y="2564"/>
                    <a:pt x="660" y="2562"/>
                  </a:cubicBezTo>
                  <a:cubicBezTo>
                    <a:pt x="661" y="2561"/>
                    <a:pt x="661" y="2561"/>
                    <a:pt x="661" y="2560"/>
                  </a:cubicBezTo>
                  <a:cubicBezTo>
                    <a:pt x="661" y="2559"/>
                    <a:pt x="661" y="2558"/>
                    <a:pt x="662" y="2556"/>
                  </a:cubicBezTo>
                  <a:cubicBezTo>
                    <a:pt x="662" y="2555"/>
                    <a:pt x="662" y="2554"/>
                    <a:pt x="663" y="2553"/>
                  </a:cubicBezTo>
                  <a:cubicBezTo>
                    <a:pt x="663" y="2552"/>
                    <a:pt x="663" y="2550"/>
                    <a:pt x="664" y="2549"/>
                  </a:cubicBezTo>
                  <a:cubicBezTo>
                    <a:pt x="665" y="2547"/>
                    <a:pt x="666" y="2544"/>
                    <a:pt x="667" y="2541"/>
                  </a:cubicBezTo>
                  <a:cubicBezTo>
                    <a:pt x="669" y="2538"/>
                    <a:pt x="670" y="2535"/>
                    <a:pt x="672" y="2532"/>
                  </a:cubicBezTo>
                  <a:cubicBezTo>
                    <a:pt x="674" y="2529"/>
                    <a:pt x="675" y="2526"/>
                    <a:pt x="677" y="2522"/>
                  </a:cubicBezTo>
                  <a:cubicBezTo>
                    <a:pt x="679" y="2519"/>
                    <a:pt x="681" y="2516"/>
                    <a:pt x="683" y="2513"/>
                  </a:cubicBezTo>
                  <a:cubicBezTo>
                    <a:pt x="685" y="2509"/>
                    <a:pt x="686" y="2506"/>
                    <a:pt x="688" y="2502"/>
                  </a:cubicBezTo>
                  <a:cubicBezTo>
                    <a:pt x="689" y="2501"/>
                    <a:pt x="690" y="2499"/>
                    <a:pt x="690" y="2497"/>
                  </a:cubicBezTo>
                  <a:cubicBezTo>
                    <a:pt x="690" y="2503"/>
                    <a:pt x="690" y="2508"/>
                    <a:pt x="689" y="2513"/>
                  </a:cubicBezTo>
                  <a:cubicBezTo>
                    <a:pt x="688" y="2519"/>
                    <a:pt x="688" y="2524"/>
                    <a:pt x="687" y="2530"/>
                  </a:cubicBezTo>
                  <a:cubicBezTo>
                    <a:pt x="687" y="2531"/>
                    <a:pt x="687" y="2533"/>
                    <a:pt x="687" y="2534"/>
                  </a:cubicBezTo>
                  <a:cubicBezTo>
                    <a:pt x="686" y="2535"/>
                    <a:pt x="686" y="2537"/>
                    <a:pt x="686" y="2538"/>
                  </a:cubicBezTo>
                  <a:cubicBezTo>
                    <a:pt x="685" y="2541"/>
                    <a:pt x="685" y="2544"/>
                    <a:pt x="685" y="2546"/>
                  </a:cubicBezTo>
                  <a:cubicBezTo>
                    <a:pt x="684" y="2549"/>
                    <a:pt x="684" y="2551"/>
                    <a:pt x="683" y="2554"/>
                  </a:cubicBezTo>
                  <a:cubicBezTo>
                    <a:pt x="683" y="2555"/>
                    <a:pt x="683" y="2556"/>
                    <a:pt x="683" y="2558"/>
                  </a:cubicBezTo>
                  <a:cubicBezTo>
                    <a:pt x="682" y="2559"/>
                    <a:pt x="682" y="2560"/>
                    <a:pt x="682" y="2561"/>
                  </a:cubicBezTo>
                  <a:cubicBezTo>
                    <a:pt x="681" y="2564"/>
                    <a:pt x="681" y="2566"/>
                    <a:pt x="680" y="2568"/>
                  </a:cubicBezTo>
                  <a:cubicBezTo>
                    <a:pt x="680" y="2571"/>
                    <a:pt x="679" y="2573"/>
                    <a:pt x="679" y="2575"/>
                  </a:cubicBezTo>
                  <a:cubicBezTo>
                    <a:pt x="678" y="2577"/>
                    <a:pt x="678" y="2579"/>
                    <a:pt x="678" y="2581"/>
                  </a:cubicBezTo>
                  <a:cubicBezTo>
                    <a:pt x="677" y="2583"/>
                    <a:pt x="677" y="2585"/>
                    <a:pt x="676" y="2586"/>
                  </a:cubicBezTo>
                  <a:cubicBezTo>
                    <a:pt x="676" y="2588"/>
                    <a:pt x="675" y="2590"/>
                    <a:pt x="675" y="2591"/>
                  </a:cubicBezTo>
                  <a:cubicBezTo>
                    <a:pt x="675" y="2592"/>
                    <a:pt x="674" y="2594"/>
                    <a:pt x="674" y="2595"/>
                  </a:cubicBezTo>
                  <a:cubicBezTo>
                    <a:pt x="673" y="2597"/>
                    <a:pt x="673" y="2599"/>
                    <a:pt x="673" y="2601"/>
                  </a:cubicBezTo>
                  <a:cubicBezTo>
                    <a:pt x="672" y="2602"/>
                    <a:pt x="672" y="2603"/>
                    <a:pt x="672" y="2603"/>
                  </a:cubicBezTo>
                  <a:cubicBezTo>
                    <a:pt x="672" y="2603"/>
                    <a:pt x="672" y="2602"/>
                    <a:pt x="673" y="2601"/>
                  </a:cubicBezTo>
                  <a:cubicBezTo>
                    <a:pt x="674" y="2600"/>
                    <a:pt x="674" y="2598"/>
                    <a:pt x="676" y="2596"/>
                  </a:cubicBezTo>
                  <a:cubicBezTo>
                    <a:pt x="676" y="2594"/>
                    <a:pt x="677" y="2593"/>
                    <a:pt x="677" y="2592"/>
                  </a:cubicBezTo>
                  <a:cubicBezTo>
                    <a:pt x="678" y="2590"/>
                    <a:pt x="678" y="2589"/>
                    <a:pt x="679" y="2587"/>
                  </a:cubicBezTo>
                  <a:cubicBezTo>
                    <a:pt x="680" y="2586"/>
                    <a:pt x="681" y="2584"/>
                    <a:pt x="681" y="2582"/>
                  </a:cubicBezTo>
                  <a:cubicBezTo>
                    <a:pt x="682" y="2580"/>
                    <a:pt x="683" y="2578"/>
                    <a:pt x="683" y="2576"/>
                  </a:cubicBezTo>
                  <a:cubicBezTo>
                    <a:pt x="684" y="2574"/>
                    <a:pt x="685" y="2572"/>
                    <a:pt x="686" y="2570"/>
                  </a:cubicBezTo>
                  <a:cubicBezTo>
                    <a:pt x="686" y="2567"/>
                    <a:pt x="687" y="2565"/>
                    <a:pt x="688" y="2563"/>
                  </a:cubicBezTo>
                  <a:cubicBezTo>
                    <a:pt x="688" y="2562"/>
                    <a:pt x="688" y="2560"/>
                    <a:pt x="689" y="2559"/>
                  </a:cubicBezTo>
                  <a:cubicBezTo>
                    <a:pt x="689" y="2558"/>
                    <a:pt x="689" y="2557"/>
                    <a:pt x="690" y="2555"/>
                  </a:cubicBezTo>
                  <a:cubicBezTo>
                    <a:pt x="690" y="2553"/>
                    <a:pt x="691" y="2550"/>
                    <a:pt x="692" y="2548"/>
                  </a:cubicBezTo>
                  <a:cubicBezTo>
                    <a:pt x="693" y="2542"/>
                    <a:pt x="694" y="2537"/>
                    <a:pt x="695" y="2531"/>
                  </a:cubicBezTo>
                  <a:cubicBezTo>
                    <a:pt x="696" y="2525"/>
                    <a:pt x="696" y="2520"/>
                    <a:pt x="697" y="2514"/>
                  </a:cubicBezTo>
                  <a:cubicBezTo>
                    <a:pt x="697" y="2508"/>
                    <a:pt x="698" y="2502"/>
                    <a:pt x="698" y="2497"/>
                  </a:cubicBezTo>
                  <a:cubicBezTo>
                    <a:pt x="698" y="2491"/>
                    <a:pt x="698" y="2485"/>
                    <a:pt x="698" y="2480"/>
                  </a:cubicBezTo>
                  <a:cubicBezTo>
                    <a:pt x="698" y="2477"/>
                    <a:pt x="698" y="2474"/>
                    <a:pt x="698" y="2472"/>
                  </a:cubicBezTo>
                  <a:cubicBezTo>
                    <a:pt x="698" y="2471"/>
                    <a:pt x="698" y="2470"/>
                    <a:pt x="698" y="2469"/>
                  </a:cubicBezTo>
                  <a:cubicBezTo>
                    <a:pt x="699" y="2460"/>
                    <a:pt x="699" y="2452"/>
                    <a:pt x="699" y="2444"/>
                  </a:cubicBezTo>
                  <a:cubicBezTo>
                    <a:pt x="700" y="2447"/>
                    <a:pt x="702" y="2451"/>
                    <a:pt x="703" y="2454"/>
                  </a:cubicBezTo>
                  <a:cubicBezTo>
                    <a:pt x="705" y="2460"/>
                    <a:pt x="707" y="2466"/>
                    <a:pt x="709" y="2472"/>
                  </a:cubicBezTo>
                  <a:cubicBezTo>
                    <a:pt x="711" y="2478"/>
                    <a:pt x="712" y="2483"/>
                    <a:pt x="714" y="2489"/>
                  </a:cubicBezTo>
                  <a:cubicBezTo>
                    <a:pt x="715" y="2494"/>
                    <a:pt x="717" y="2499"/>
                    <a:pt x="718" y="2504"/>
                  </a:cubicBezTo>
                  <a:cubicBezTo>
                    <a:pt x="718" y="2506"/>
                    <a:pt x="718" y="2508"/>
                    <a:pt x="719" y="2511"/>
                  </a:cubicBezTo>
                  <a:cubicBezTo>
                    <a:pt x="719" y="2513"/>
                    <a:pt x="720" y="2515"/>
                    <a:pt x="720" y="2517"/>
                  </a:cubicBezTo>
                  <a:cubicBezTo>
                    <a:pt x="720" y="2519"/>
                    <a:pt x="720" y="2521"/>
                    <a:pt x="720" y="2522"/>
                  </a:cubicBezTo>
                  <a:cubicBezTo>
                    <a:pt x="721" y="2524"/>
                    <a:pt x="721" y="2525"/>
                    <a:pt x="721" y="2527"/>
                  </a:cubicBezTo>
                  <a:cubicBezTo>
                    <a:pt x="721" y="2530"/>
                    <a:pt x="721" y="2532"/>
                    <a:pt x="721" y="2534"/>
                  </a:cubicBezTo>
                  <a:cubicBezTo>
                    <a:pt x="721" y="2535"/>
                    <a:pt x="721" y="2536"/>
                    <a:pt x="721" y="2536"/>
                  </a:cubicBezTo>
                  <a:cubicBezTo>
                    <a:pt x="721" y="2536"/>
                    <a:pt x="721" y="2535"/>
                    <a:pt x="721" y="2534"/>
                  </a:cubicBezTo>
                  <a:cubicBezTo>
                    <a:pt x="722" y="2533"/>
                    <a:pt x="722" y="2532"/>
                    <a:pt x="722" y="2531"/>
                  </a:cubicBezTo>
                  <a:cubicBezTo>
                    <a:pt x="722" y="2530"/>
                    <a:pt x="722" y="2530"/>
                    <a:pt x="722" y="2529"/>
                  </a:cubicBezTo>
                  <a:cubicBezTo>
                    <a:pt x="722" y="2528"/>
                    <a:pt x="722" y="2528"/>
                    <a:pt x="722" y="2527"/>
                  </a:cubicBezTo>
                  <a:cubicBezTo>
                    <a:pt x="722" y="2526"/>
                    <a:pt x="723" y="2524"/>
                    <a:pt x="723" y="2522"/>
                  </a:cubicBezTo>
                  <a:cubicBezTo>
                    <a:pt x="723" y="2520"/>
                    <a:pt x="723" y="2519"/>
                    <a:pt x="723" y="2517"/>
                  </a:cubicBezTo>
                  <a:cubicBezTo>
                    <a:pt x="723" y="2515"/>
                    <a:pt x="723" y="2512"/>
                    <a:pt x="723" y="2510"/>
                  </a:cubicBezTo>
                  <a:cubicBezTo>
                    <a:pt x="723" y="2508"/>
                    <a:pt x="722" y="2506"/>
                    <a:pt x="722" y="2503"/>
                  </a:cubicBezTo>
                  <a:cubicBezTo>
                    <a:pt x="722" y="2502"/>
                    <a:pt x="722" y="2501"/>
                    <a:pt x="722" y="2499"/>
                  </a:cubicBezTo>
                  <a:cubicBezTo>
                    <a:pt x="721" y="2498"/>
                    <a:pt x="721" y="2497"/>
                    <a:pt x="721" y="2495"/>
                  </a:cubicBezTo>
                  <a:cubicBezTo>
                    <a:pt x="721" y="2493"/>
                    <a:pt x="720" y="2490"/>
                    <a:pt x="720" y="2487"/>
                  </a:cubicBezTo>
                  <a:cubicBezTo>
                    <a:pt x="718" y="2482"/>
                    <a:pt x="717" y="2476"/>
                    <a:pt x="715" y="2470"/>
                  </a:cubicBezTo>
                  <a:cubicBezTo>
                    <a:pt x="715" y="2467"/>
                    <a:pt x="714" y="2464"/>
                    <a:pt x="713" y="2461"/>
                  </a:cubicBezTo>
                  <a:cubicBezTo>
                    <a:pt x="712" y="2458"/>
                    <a:pt x="711" y="2455"/>
                    <a:pt x="710" y="2452"/>
                  </a:cubicBezTo>
                  <a:cubicBezTo>
                    <a:pt x="708" y="2446"/>
                    <a:pt x="706" y="2440"/>
                    <a:pt x="704" y="2433"/>
                  </a:cubicBezTo>
                  <a:cubicBezTo>
                    <a:pt x="702" y="2427"/>
                    <a:pt x="701" y="2421"/>
                    <a:pt x="699" y="2415"/>
                  </a:cubicBezTo>
                  <a:cubicBezTo>
                    <a:pt x="699" y="2414"/>
                    <a:pt x="699" y="2413"/>
                    <a:pt x="699" y="2413"/>
                  </a:cubicBezTo>
                  <a:cubicBezTo>
                    <a:pt x="699" y="2404"/>
                    <a:pt x="699" y="2394"/>
                    <a:pt x="700" y="2382"/>
                  </a:cubicBezTo>
                  <a:cubicBezTo>
                    <a:pt x="700" y="2375"/>
                    <a:pt x="701" y="2367"/>
                    <a:pt x="702" y="2360"/>
                  </a:cubicBezTo>
                  <a:cubicBezTo>
                    <a:pt x="703" y="2362"/>
                    <a:pt x="704" y="2364"/>
                    <a:pt x="704" y="2366"/>
                  </a:cubicBezTo>
                  <a:cubicBezTo>
                    <a:pt x="707" y="2373"/>
                    <a:pt x="710" y="2379"/>
                    <a:pt x="713" y="2385"/>
                  </a:cubicBezTo>
                  <a:cubicBezTo>
                    <a:pt x="715" y="2389"/>
                    <a:pt x="717" y="2392"/>
                    <a:pt x="719" y="2395"/>
                  </a:cubicBezTo>
                  <a:cubicBezTo>
                    <a:pt x="721" y="2398"/>
                    <a:pt x="723" y="2401"/>
                    <a:pt x="725" y="2404"/>
                  </a:cubicBezTo>
                  <a:cubicBezTo>
                    <a:pt x="729" y="2411"/>
                    <a:pt x="733" y="2417"/>
                    <a:pt x="737" y="2423"/>
                  </a:cubicBezTo>
                  <a:cubicBezTo>
                    <a:pt x="742" y="2429"/>
                    <a:pt x="746" y="2435"/>
                    <a:pt x="750" y="2441"/>
                  </a:cubicBezTo>
                  <a:cubicBezTo>
                    <a:pt x="752" y="2445"/>
                    <a:pt x="755" y="2448"/>
                    <a:pt x="757" y="2450"/>
                  </a:cubicBezTo>
                  <a:cubicBezTo>
                    <a:pt x="759" y="2453"/>
                    <a:pt x="761" y="2456"/>
                    <a:pt x="763" y="2459"/>
                  </a:cubicBezTo>
                  <a:cubicBezTo>
                    <a:pt x="765" y="2462"/>
                    <a:pt x="767" y="2465"/>
                    <a:pt x="768" y="2468"/>
                  </a:cubicBezTo>
                  <a:cubicBezTo>
                    <a:pt x="769" y="2469"/>
                    <a:pt x="769" y="2471"/>
                    <a:pt x="770" y="2472"/>
                  </a:cubicBezTo>
                  <a:cubicBezTo>
                    <a:pt x="770" y="2473"/>
                    <a:pt x="770" y="2474"/>
                    <a:pt x="770" y="2474"/>
                  </a:cubicBezTo>
                  <a:cubicBezTo>
                    <a:pt x="770" y="2475"/>
                    <a:pt x="771" y="2476"/>
                    <a:pt x="771" y="2477"/>
                  </a:cubicBezTo>
                  <a:cubicBezTo>
                    <a:pt x="772" y="2483"/>
                    <a:pt x="773" y="2489"/>
                    <a:pt x="775" y="2495"/>
                  </a:cubicBezTo>
                  <a:cubicBezTo>
                    <a:pt x="775" y="2495"/>
                    <a:pt x="775" y="2495"/>
                    <a:pt x="775" y="2496"/>
                  </a:cubicBezTo>
                  <a:cubicBezTo>
                    <a:pt x="775" y="2496"/>
                    <a:pt x="775" y="2496"/>
                    <a:pt x="776" y="2497"/>
                  </a:cubicBezTo>
                  <a:cubicBezTo>
                    <a:pt x="776" y="2498"/>
                    <a:pt x="776" y="2498"/>
                    <a:pt x="776" y="2499"/>
                  </a:cubicBezTo>
                  <a:cubicBezTo>
                    <a:pt x="777" y="2499"/>
                    <a:pt x="777" y="2500"/>
                    <a:pt x="777" y="2501"/>
                  </a:cubicBezTo>
                  <a:cubicBezTo>
                    <a:pt x="778" y="2501"/>
                    <a:pt x="778" y="2502"/>
                    <a:pt x="779" y="2502"/>
                  </a:cubicBezTo>
                  <a:cubicBezTo>
                    <a:pt x="780" y="2505"/>
                    <a:pt x="782" y="2507"/>
                    <a:pt x="783" y="2508"/>
                  </a:cubicBezTo>
                  <a:cubicBezTo>
                    <a:pt x="787" y="2512"/>
                    <a:pt x="790" y="2514"/>
                    <a:pt x="793" y="2516"/>
                  </a:cubicBezTo>
                  <a:cubicBezTo>
                    <a:pt x="796" y="2517"/>
                    <a:pt x="799" y="2518"/>
                    <a:pt x="800" y="2519"/>
                  </a:cubicBezTo>
                  <a:cubicBezTo>
                    <a:pt x="801" y="2519"/>
                    <a:pt x="802" y="2519"/>
                    <a:pt x="802" y="2519"/>
                  </a:cubicBezTo>
                  <a:cubicBezTo>
                    <a:pt x="803" y="2519"/>
                    <a:pt x="803" y="2519"/>
                    <a:pt x="803" y="2519"/>
                  </a:cubicBezTo>
                  <a:cubicBezTo>
                    <a:pt x="803" y="2519"/>
                    <a:pt x="802" y="2519"/>
                    <a:pt x="801" y="2518"/>
                  </a:cubicBezTo>
                  <a:cubicBezTo>
                    <a:pt x="799" y="2518"/>
                    <a:pt x="797" y="2516"/>
                    <a:pt x="794" y="2514"/>
                  </a:cubicBezTo>
                  <a:cubicBezTo>
                    <a:pt x="791" y="2513"/>
                    <a:pt x="788" y="2510"/>
                    <a:pt x="786" y="2506"/>
                  </a:cubicBezTo>
                  <a:cubicBezTo>
                    <a:pt x="783" y="2503"/>
                    <a:pt x="780" y="2499"/>
                    <a:pt x="779" y="2493"/>
                  </a:cubicBezTo>
                  <a:cubicBezTo>
                    <a:pt x="778" y="2488"/>
                    <a:pt x="778" y="2482"/>
                    <a:pt x="777" y="2476"/>
                  </a:cubicBezTo>
                  <a:cubicBezTo>
                    <a:pt x="776" y="2475"/>
                    <a:pt x="776" y="2474"/>
                    <a:pt x="776" y="2473"/>
                  </a:cubicBezTo>
                  <a:cubicBezTo>
                    <a:pt x="776" y="2472"/>
                    <a:pt x="776" y="2471"/>
                    <a:pt x="776" y="2470"/>
                  </a:cubicBezTo>
                  <a:cubicBezTo>
                    <a:pt x="775" y="2469"/>
                    <a:pt x="775" y="2467"/>
                    <a:pt x="774" y="2465"/>
                  </a:cubicBezTo>
                  <a:cubicBezTo>
                    <a:pt x="773" y="2462"/>
                    <a:pt x="771" y="2459"/>
                    <a:pt x="769" y="2455"/>
                  </a:cubicBezTo>
                  <a:cubicBezTo>
                    <a:pt x="767" y="2452"/>
                    <a:pt x="765" y="2449"/>
                    <a:pt x="763" y="2446"/>
                  </a:cubicBezTo>
                  <a:cubicBezTo>
                    <a:pt x="762" y="2445"/>
                    <a:pt x="761" y="2444"/>
                    <a:pt x="761" y="2443"/>
                  </a:cubicBezTo>
                  <a:cubicBezTo>
                    <a:pt x="762" y="2444"/>
                    <a:pt x="762" y="2444"/>
                    <a:pt x="763" y="2445"/>
                  </a:cubicBezTo>
                  <a:cubicBezTo>
                    <a:pt x="766" y="2446"/>
                    <a:pt x="768" y="2447"/>
                    <a:pt x="771" y="2448"/>
                  </a:cubicBezTo>
                  <a:cubicBezTo>
                    <a:pt x="772" y="2449"/>
                    <a:pt x="774" y="2450"/>
                    <a:pt x="775" y="2450"/>
                  </a:cubicBezTo>
                  <a:cubicBezTo>
                    <a:pt x="776" y="2451"/>
                    <a:pt x="778" y="2451"/>
                    <a:pt x="779" y="2452"/>
                  </a:cubicBezTo>
                  <a:cubicBezTo>
                    <a:pt x="782" y="2453"/>
                    <a:pt x="785" y="2454"/>
                    <a:pt x="788" y="2455"/>
                  </a:cubicBezTo>
                  <a:cubicBezTo>
                    <a:pt x="789" y="2455"/>
                    <a:pt x="791" y="2456"/>
                    <a:pt x="792" y="2457"/>
                  </a:cubicBezTo>
                  <a:cubicBezTo>
                    <a:pt x="793" y="2457"/>
                    <a:pt x="794" y="2458"/>
                    <a:pt x="796" y="2458"/>
                  </a:cubicBezTo>
                  <a:cubicBezTo>
                    <a:pt x="798" y="2460"/>
                    <a:pt x="801" y="2461"/>
                    <a:pt x="803" y="2462"/>
                  </a:cubicBezTo>
                  <a:cubicBezTo>
                    <a:pt x="804" y="2463"/>
                    <a:pt x="805" y="2464"/>
                    <a:pt x="806" y="2464"/>
                  </a:cubicBezTo>
                  <a:cubicBezTo>
                    <a:pt x="808" y="2465"/>
                    <a:pt x="809" y="2466"/>
                    <a:pt x="810" y="2466"/>
                  </a:cubicBezTo>
                  <a:cubicBezTo>
                    <a:pt x="810" y="2467"/>
                    <a:pt x="811" y="2467"/>
                    <a:pt x="811" y="2467"/>
                  </a:cubicBezTo>
                  <a:cubicBezTo>
                    <a:pt x="811" y="2468"/>
                    <a:pt x="812" y="2468"/>
                    <a:pt x="812" y="2469"/>
                  </a:cubicBezTo>
                  <a:cubicBezTo>
                    <a:pt x="813" y="2469"/>
                    <a:pt x="814" y="2470"/>
                    <a:pt x="815" y="2471"/>
                  </a:cubicBezTo>
                  <a:cubicBezTo>
                    <a:pt x="816" y="2472"/>
                    <a:pt x="816" y="2472"/>
                    <a:pt x="817" y="2473"/>
                  </a:cubicBezTo>
                  <a:cubicBezTo>
                    <a:pt x="817" y="2474"/>
                    <a:pt x="818" y="2475"/>
                    <a:pt x="819" y="2475"/>
                  </a:cubicBezTo>
                  <a:cubicBezTo>
                    <a:pt x="819" y="2476"/>
                    <a:pt x="819" y="2477"/>
                    <a:pt x="820" y="2478"/>
                  </a:cubicBezTo>
                  <a:cubicBezTo>
                    <a:pt x="820" y="2478"/>
                    <a:pt x="820" y="2478"/>
                    <a:pt x="820" y="2479"/>
                  </a:cubicBezTo>
                  <a:cubicBezTo>
                    <a:pt x="821" y="2479"/>
                    <a:pt x="821" y="2479"/>
                    <a:pt x="821" y="2479"/>
                  </a:cubicBezTo>
                  <a:cubicBezTo>
                    <a:pt x="821" y="2481"/>
                    <a:pt x="822" y="2482"/>
                    <a:pt x="822" y="2482"/>
                  </a:cubicBezTo>
                  <a:cubicBezTo>
                    <a:pt x="822" y="2483"/>
                    <a:pt x="822" y="2483"/>
                    <a:pt x="822" y="2483"/>
                  </a:cubicBezTo>
                  <a:cubicBezTo>
                    <a:pt x="822" y="2483"/>
                    <a:pt x="822" y="2483"/>
                    <a:pt x="822" y="2482"/>
                  </a:cubicBezTo>
                  <a:cubicBezTo>
                    <a:pt x="822" y="2481"/>
                    <a:pt x="823" y="2480"/>
                    <a:pt x="822" y="2479"/>
                  </a:cubicBezTo>
                  <a:cubicBezTo>
                    <a:pt x="822" y="2478"/>
                    <a:pt x="822" y="2478"/>
                    <a:pt x="822" y="2477"/>
                  </a:cubicBezTo>
                  <a:cubicBezTo>
                    <a:pt x="822" y="2476"/>
                    <a:pt x="822" y="2475"/>
                    <a:pt x="821" y="2474"/>
                  </a:cubicBezTo>
                  <a:cubicBezTo>
                    <a:pt x="821" y="2473"/>
                    <a:pt x="821" y="2472"/>
                    <a:pt x="820" y="2471"/>
                  </a:cubicBezTo>
                  <a:cubicBezTo>
                    <a:pt x="820" y="2471"/>
                    <a:pt x="820" y="2470"/>
                    <a:pt x="819" y="2470"/>
                  </a:cubicBezTo>
                  <a:cubicBezTo>
                    <a:pt x="819" y="2469"/>
                    <a:pt x="819" y="2469"/>
                    <a:pt x="818" y="2468"/>
                  </a:cubicBezTo>
                  <a:cubicBezTo>
                    <a:pt x="818" y="2467"/>
                    <a:pt x="817" y="2466"/>
                    <a:pt x="816" y="2465"/>
                  </a:cubicBezTo>
                  <a:cubicBezTo>
                    <a:pt x="816" y="2464"/>
                    <a:pt x="815" y="2464"/>
                    <a:pt x="815" y="2463"/>
                  </a:cubicBezTo>
                  <a:cubicBezTo>
                    <a:pt x="814" y="2463"/>
                    <a:pt x="814" y="2462"/>
                    <a:pt x="814" y="2462"/>
                  </a:cubicBezTo>
                  <a:cubicBezTo>
                    <a:pt x="813" y="2461"/>
                    <a:pt x="813" y="2461"/>
                    <a:pt x="812" y="2460"/>
                  </a:cubicBezTo>
                  <a:cubicBezTo>
                    <a:pt x="812" y="2460"/>
                    <a:pt x="811" y="2459"/>
                    <a:pt x="810" y="2459"/>
                  </a:cubicBezTo>
                  <a:cubicBezTo>
                    <a:pt x="810" y="2459"/>
                    <a:pt x="809" y="2458"/>
                    <a:pt x="809" y="2458"/>
                  </a:cubicBezTo>
                  <a:cubicBezTo>
                    <a:pt x="808" y="2457"/>
                    <a:pt x="808" y="2457"/>
                    <a:pt x="807" y="2456"/>
                  </a:cubicBezTo>
                  <a:cubicBezTo>
                    <a:pt x="806" y="2456"/>
                    <a:pt x="806" y="2455"/>
                    <a:pt x="805" y="2455"/>
                  </a:cubicBezTo>
                  <a:cubicBezTo>
                    <a:pt x="804" y="2455"/>
                    <a:pt x="804" y="2454"/>
                    <a:pt x="803" y="2454"/>
                  </a:cubicBezTo>
                  <a:cubicBezTo>
                    <a:pt x="802" y="2453"/>
                    <a:pt x="800" y="2452"/>
                    <a:pt x="799" y="2451"/>
                  </a:cubicBezTo>
                  <a:cubicBezTo>
                    <a:pt x="798" y="2451"/>
                    <a:pt x="796" y="2450"/>
                    <a:pt x="795" y="2449"/>
                  </a:cubicBezTo>
                  <a:cubicBezTo>
                    <a:pt x="794" y="2449"/>
                    <a:pt x="793" y="2449"/>
                    <a:pt x="793" y="2448"/>
                  </a:cubicBezTo>
                  <a:cubicBezTo>
                    <a:pt x="790" y="2448"/>
                    <a:pt x="790" y="2448"/>
                    <a:pt x="790" y="2448"/>
                  </a:cubicBezTo>
                  <a:cubicBezTo>
                    <a:pt x="788" y="2447"/>
                    <a:pt x="785" y="2446"/>
                    <a:pt x="782" y="2445"/>
                  </a:cubicBezTo>
                  <a:cubicBezTo>
                    <a:pt x="779" y="2444"/>
                    <a:pt x="776" y="2443"/>
                    <a:pt x="774" y="2442"/>
                  </a:cubicBezTo>
                  <a:cubicBezTo>
                    <a:pt x="771" y="2441"/>
                    <a:pt x="768" y="2440"/>
                    <a:pt x="766" y="2439"/>
                  </a:cubicBezTo>
                  <a:cubicBezTo>
                    <a:pt x="764" y="2438"/>
                    <a:pt x="761" y="2437"/>
                    <a:pt x="759" y="2437"/>
                  </a:cubicBezTo>
                  <a:cubicBezTo>
                    <a:pt x="758" y="2436"/>
                    <a:pt x="758" y="2436"/>
                    <a:pt x="757" y="2435"/>
                  </a:cubicBezTo>
                  <a:cubicBezTo>
                    <a:pt x="756" y="2435"/>
                    <a:pt x="755" y="2434"/>
                    <a:pt x="755" y="2434"/>
                  </a:cubicBezTo>
                  <a:cubicBezTo>
                    <a:pt x="751" y="2429"/>
                    <a:pt x="747" y="2424"/>
                    <a:pt x="744" y="2418"/>
                  </a:cubicBezTo>
                  <a:cubicBezTo>
                    <a:pt x="740" y="2412"/>
                    <a:pt x="735" y="2406"/>
                    <a:pt x="731" y="2400"/>
                  </a:cubicBezTo>
                  <a:cubicBezTo>
                    <a:pt x="727" y="2394"/>
                    <a:pt x="723" y="2388"/>
                    <a:pt x="719" y="2382"/>
                  </a:cubicBezTo>
                  <a:cubicBezTo>
                    <a:pt x="716" y="2376"/>
                    <a:pt x="712" y="2370"/>
                    <a:pt x="710" y="2364"/>
                  </a:cubicBezTo>
                  <a:cubicBezTo>
                    <a:pt x="709" y="2363"/>
                    <a:pt x="709" y="2363"/>
                    <a:pt x="709" y="2363"/>
                  </a:cubicBezTo>
                  <a:cubicBezTo>
                    <a:pt x="709" y="2363"/>
                    <a:pt x="709" y="2362"/>
                    <a:pt x="709" y="2362"/>
                  </a:cubicBezTo>
                  <a:cubicBezTo>
                    <a:pt x="709" y="2361"/>
                    <a:pt x="708" y="2361"/>
                    <a:pt x="708" y="2360"/>
                  </a:cubicBezTo>
                  <a:cubicBezTo>
                    <a:pt x="708" y="2358"/>
                    <a:pt x="707" y="2357"/>
                    <a:pt x="707" y="2356"/>
                  </a:cubicBezTo>
                  <a:cubicBezTo>
                    <a:pt x="706" y="2353"/>
                    <a:pt x="705" y="2350"/>
                    <a:pt x="704" y="2348"/>
                  </a:cubicBezTo>
                  <a:cubicBezTo>
                    <a:pt x="709" y="2326"/>
                    <a:pt x="716" y="2302"/>
                    <a:pt x="726" y="2280"/>
                  </a:cubicBezTo>
                  <a:cubicBezTo>
                    <a:pt x="726" y="2285"/>
                    <a:pt x="726" y="2290"/>
                    <a:pt x="727" y="2294"/>
                  </a:cubicBezTo>
                  <a:cubicBezTo>
                    <a:pt x="727" y="2295"/>
                    <a:pt x="728" y="2296"/>
                    <a:pt x="728" y="2297"/>
                  </a:cubicBezTo>
                  <a:cubicBezTo>
                    <a:pt x="728" y="2297"/>
                    <a:pt x="728" y="2297"/>
                    <a:pt x="728" y="2297"/>
                  </a:cubicBezTo>
                  <a:cubicBezTo>
                    <a:pt x="728" y="2297"/>
                    <a:pt x="728" y="2297"/>
                    <a:pt x="728" y="2297"/>
                  </a:cubicBezTo>
                  <a:cubicBezTo>
                    <a:pt x="728" y="2297"/>
                    <a:pt x="728" y="2297"/>
                    <a:pt x="728" y="2297"/>
                  </a:cubicBezTo>
                  <a:cubicBezTo>
                    <a:pt x="728" y="2297"/>
                    <a:pt x="728" y="2297"/>
                    <a:pt x="728" y="2298"/>
                  </a:cubicBezTo>
                  <a:cubicBezTo>
                    <a:pt x="728" y="2298"/>
                    <a:pt x="728" y="2298"/>
                    <a:pt x="728" y="2298"/>
                  </a:cubicBezTo>
                  <a:cubicBezTo>
                    <a:pt x="728" y="2299"/>
                    <a:pt x="728" y="2299"/>
                    <a:pt x="728" y="2299"/>
                  </a:cubicBezTo>
                  <a:cubicBezTo>
                    <a:pt x="729" y="2300"/>
                    <a:pt x="729" y="2301"/>
                    <a:pt x="729" y="2302"/>
                  </a:cubicBezTo>
                  <a:cubicBezTo>
                    <a:pt x="730" y="2303"/>
                    <a:pt x="730" y="2304"/>
                    <a:pt x="730" y="2304"/>
                  </a:cubicBezTo>
                  <a:cubicBezTo>
                    <a:pt x="730" y="2305"/>
                    <a:pt x="731" y="2306"/>
                    <a:pt x="731" y="2306"/>
                  </a:cubicBezTo>
                  <a:cubicBezTo>
                    <a:pt x="731" y="2307"/>
                    <a:pt x="732" y="2308"/>
                    <a:pt x="732" y="2308"/>
                  </a:cubicBezTo>
                  <a:cubicBezTo>
                    <a:pt x="732" y="2309"/>
                    <a:pt x="732" y="2310"/>
                    <a:pt x="733" y="2310"/>
                  </a:cubicBezTo>
                  <a:cubicBezTo>
                    <a:pt x="735" y="2315"/>
                    <a:pt x="738" y="2320"/>
                    <a:pt x="741" y="2325"/>
                  </a:cubicBezTo>
                  <a:cubicBezTo>
                    <a:pt x="744" y="2330"/>
                    <a:pt x="747" y="2335"/>
                    <a:pt x="750" y="2339"/>
                  </a:cubicBezTo>
                  <a:cubicBezTo>
                    <a:pt x="751" y="2341"/>
                    <a:pt x="752" y="2343"/>
                    <a:pt x="753" y="2345"/>
                  </a:cubicBezTo>
                  <a:cubicBezTo>
                    <a:pt x="754" y="2346"/>
                    <a:pt x="754" y="2347"/>
                    <a:pt x="754" y="2348"/>
                  </a:cubicBezTo>
                  <a:cubicBezTo>
                    <a:pt x="754" y="2350"/>
                    <a:pt x="754" y="2352"/>
                    <a:pt x="754" y="2354"/>
                  </a:cubicBezTo>
                  <a:cubicBezTo>
                    <a:pt x="754" y="2355"/>
                    <a:pt x="754" y="2356"/>
                    <a:pt x="754" y="2357"/>
                  </a:cubicBezTo>
                  <a:cubicBezTo>
                    <a:pt x="754" y="2358"/>
                    <a:pt x="754" y="2359"/>
                    <a:pt x="754" y="2360"/>
                  </a:cubicBezTo>
                  <a:cubicBezTo>
                    <a:pt x="754" y="2362"/>
                    <a:pt x="755" y="2365"/>
                    <a:pt x="755" y="2367"/>
                  </a:cubicBezTo>
                  <a:cubicBezTo>
                    <a:pt x="755" y="2369"/>
                    <a:pt x="755" y="2371"/>
                    <a:pt x="755" y="2374"/>
                  </a:cubicBezTo>
                  <a:cubicBezTo>
                    <a:pt x="755" y="2376"/>
                    <a:pt x="755" y="2378"/>
                    <a:pt x="755" y="2381"/>
                  </a:cubicBezTo>
                  <a:cubicBezTo>
                    <a:pt x="755" y="2383"/>
                    <a:pt x="755" y="2385"/>
                    <a:pt x="755" y="2388"/>
                  </a:cubicBezTo>
                  <a:cubicBezTo>
                    <a:pt x="755" y="2389"/>
                    <a:pt x="755" y="2390"/>
                    <a:pt x="755" y="2391"/>
                  </a:cubicBezTo>
                  <a:cubicBezTo>
                    <a:pt x="755" y="2392"/>
                    <a:pt x="755" y="2393"/>
                    <a:pt x="755" y="2394"/>
                  </a:cubicBezTo>
                  <a:cubicBezTo>
                    <a:pt x="755" y="2396"/>
                    <a:pt x="755" y="2398"/>
                    <a:pt x="755" y="2400"/>
                  </a:cubicBezTo>
                  <a:cubicBezTo>
                    <a:pt x="755" y="2401"/>
                    <a:pt x="755" y="2401"/>
                    <a:pt x="755" y="2402"/>
                  </a:cubicBezTo>
                  <a:cubicBezTo>
                    <a:pt x="755" y="2403"/>
                    <a:pt x="754" y="2404"/>
                    <a:pt x="754" y="2405"/>
                  </a:cubicBezTo>
                  <a:cubicBezTo>
                    <a:pt x="754" y="2406"/>
                    <a:pt x="754" y="2407"/>
                    <a:pt x="754" y="2408"/>
                  </a:cubicBezTo>
                  <a:cubicBezTo>
                    <a:pt x="754" y="2409"/>
                    <a:pt x="754" y="2410"/>
                    <a:pt x="754" y="2411"/>
                  </a:cubicBezTo>
                  <a:cubicBezTo>
                    <a:pt x="754" y="2411"/>
                    <a:pt x="754" y="2412"/>
                    <a:pt x="754" y="2412"/>
                  </a:cubicBezTo>
                  <a:cubicBezTo>
                    <a:pt x="754" y="2412"/>
                    <a:pt x="755" y="2411"/>
                    <a:pt x="755" y="2411"/>
                  </a:cubicBezTo>
                  <a:cubicBezTo>
                    <a:pt x="755" y="2410"/>
                    <a:pt x="755" y="2410"/>
                    <a:pt x="756" y="2409"/>
                  </a:cubicBezTo>
                  <a:cubicBezTo>
                    <a:pt x="756" y="2408"/>
                    <a:pt x="757" y="2407"/>
                    <a:pt x="757" y="2405"/>
                  </a:cubicBezTo>
                  <a:cubicBezTo>
                    <a:pt x="758" y="2404"/>
                    <a:pt x="758" y="2404"/>
                    <a:pt x="758" y="2403"/>
                  </a:cubicBezTo>
                  <a:cubicBezTo>
                    <a:pt x="759" y="2402"/>
                    <a:pt x="759" y="2401"/>
                    <a:pt x="759" y="2400"/>
                  </a:cubicBezTo>
                  <a:cubicBezTo>
                    <a:pt x="759" y="2399"/>
                    <a:pt x="760" y="2399"/>
                    <a:pt x="760" y="2398"/>
                  </a:cubicBezTo>
                  <a:cubicBezTo>
                    <a:pt x="760" y="2397"/>
                    <a:pt x="760" y="2396"/>
                    <a:pt x="761" y="2395"/>
                  </a:cubicBezTo>
                  <a:cubicBezTo>
                    <a:pt x="761" y="2394"/>
                    <a:pt x="761" y="2393"/>
                    <a:pt x="761" y="2391"/>
                  </a:cubicBezTo>
                  <a:cubicBezTo>
                    <a:pt x="762" y="2390"/>
                    <a:pt x="762" y="2389"/>
                    <a:pt x="762" y="2388"/>
                  </a:cubicBezTo>
                  <a:cubicBezTo>
                    <a:pt x="762" y="2387"/>
                    <a:pt x="762" y="2386"/>
                    <a:pt x="762" y="2385"/>
                  </a:cubicBezTo>
                  <a:cubicBezTo>
                    <a:pt x="762" y="2383"/>
                    <a:pt x="763" y="2382"/>
                    <a:pt x="763" y="2381"/>
                  </a:cubicBezTo>
                  <a:cubicBezTo>
                    <a:pt x="763" y="2379"/>
                    <a:pt x="763" y="2376"/>
                    <a:pt x="763" y="2374"/>
                  </a:cubicBezTo>
                  <a:cubicBezTo>
                    <a:pt x="763" y="2371"/>
                    <a:pt x="763" y="2369"/>
                    <a:pt x="762" y="2366"/>
                  </a:cubicBezTo>
                  <a:cubicBezTo>
                    <a:pt x="762" y="2364"/>
                    <a:pt x="762" y="2362"/>
                    <a:pt x="761" y="2359"/>
                  </a:cubicBezTo>
                  <a:cubicBezTo>
                    <a:pt x="761" y="2358"/>
                    <a:pt x="761" y="2357"/>
                    <a:pt x="761" y="2356"/>
                  </a:cubicBezTo>
                  <a:cubicBezTo>
                    <a:pt x="762" y="2359"/>
                    <a:pt x="764" y="2362"/>
                    <a:pt x="766" y="2365"/>
                  </a:cubicBezTo>
                  <a:cubicBezTo>
                    <a:pt x="768" y="2369"/>
                    <a:pt x="769" y="2373"/>
                    <a:pt x="771" y="2377"/>
                  </a:cubicBezTo>
                  <a:cubicBezTo>
                    <a:pt x="771" y="2379"/>
                    <a:pt x="772" y="2381"/>
                    <a:pt x="772" y="2383"/>
                  </a:cubicBezTo>
                  <a:cubicBezTo>
                    <a:pt x="773" y="2384"/>
                    <a:pt x="773" y="2386"/>
                    <a:pt x="773" y="2388"/>
                  </a:cubicBezTo>
                  <a:cubicBezTo>
                    <a:pt x="774" y="2391"/>
                    <a:pt x="774" y="2394"/>
                    <a:pt x="774" y="2396"/>
                  </a:cubicBezTo>
                  <a:cubicBezTo>
                    <a:pt x="774" y="2398"/>
                    <a:pt x="774" y="2399"/>
                    <a:pt x="774" y="2400"/>
                  </a:cubicBezTo>
                  <a:cubicBezTo>
                    <a:pt x="774" y="2401"/>
                    <a:pt x="774" y="2401"/>
                    <a:pt x="774" y="2402"/>
                  </a:cubicBezTo>
                  <a:cubicBezTo>
                    <a:pt x="774" y="2403"/>
                    <a:pt x="774" y="2404"/>
                    <a:pt x="774" y="2404"/>
                  </a:cubicBezTo>
                  <a:cubicBezTo>
                    <a:pt x="774" y="2404"/>
                    <a:pt x="774" y="2403"/>
                    <a:pt x="775" y="2402"/>
                  </a:cubicBezTo>
                  <a:cubicBezTo>
                    <a:pt x="775" y="2401"/>
                    <a:pt x="775" y="2399"/>
                    <a:pt x="776" y="2396"/>
                  </a:cubicBezTo>
                  <a:cubicBezTo>
                    <a:pt x="776" y="2395"/>
                    <a:pt x="776" y="2394"/>
                    <a:pt x="776" y="2392"/>
                  </a:cubicBezTo>
                  <a:cubicBezTo>
                    <a:pt x="776" y="2391"/>
                    <a:pt x="776" y="2389"/>
                    <a:pt x="776" y="2388"/>
                  </a:cubicBezTo>
                  <a:cubicBezTo>
                    <a:pt x="776" y="2386"/>
                    <a:pt x="776" y="2384"/>
                    <a:pt x="776" y="2382"/>
                  </a:cubicBezTo>
                  <a:cubicBezTo>
                    <a:pt x="776" y="2380"/>
                    <a:pt x="775" y="2378"/>
                    <a:pt x="775" y="2376"/>
                  </a:cubicBezTo>
                  <a:cubicBezTo>
                    <a:pt x="774" y="2372"/>
                    <a:pt x="773" y="2367"/>
                    <a:pt x="771" y="2363"/>
                  </a:cubicBezTo>
                  <a:cubicBezTo>
                    <a:pt x="769" y="2358"/>
                    <a:pt x="767" y="2354"/>
                    <a:pt x="764" y="2349"/>
                  </a:cubicBezTo>
                  <a:cubicBezTo>
                    <a:pt x="764" y="2348"/>
                    <a:pt x="764" y="2348"/>
                    <a:pt x="764" y="2347"/>
                  </a:cubicBezTo>
                  <a:cubicBezTo>
                    <a:pt x="763" y="2346"/>
                    <a:pt x="763" y="2346"/>
                    <a:pt x="763" y="2346"/>
                  </a:cubicBezTo>
                  <a:cubicBezTo>
                    <a:pt x="763" y="2345"/>
                    <a:pt x="763" y="2345"/>
                    <a:pt x="763" y="2345"/>
                  </a:cubicBezTo>
                  <a:cubicBezTo>
                    <a:pt x="762" y="2344"/>
                    <a:pt x="761" y="2343"/>
                    <a:pt x="760" y="2342"/>
                  </a:cubicBezTo>
                  <a:cubicBezTo>
                    <a:pt x="759" y="2340"/>
                    <a:pt x="758" y="2337"/>
                    <a:pt x="756" y="2335"/>
                  </a:cubicBezTo>
                  <a:cubicBezTo>
                    <a:pt x="753" y="2330"/>
                    <a:pt x="750" y="2326"/>
                    <a:pt x="747" y="2321"/>
                  </a:cubicBezTo>
                  <a:cubicBezTo>
                    <a:pt x="745" y="2316"/>
                    <a:pt x="742" y="2312"/>
                    <a:pt x="740" y="2307"/>
                  </a:cubicBezTo>
                  <a:cubicBezTo>
                    <a:pt x="739" y="2305"/>
                    <a:pt x="739" y="2305"/>
                    <a:pt x="739" y="2305"/>
                  </a:cubicBezTo>
                  <a:cubicBezTo>
                    <a:pt x="738" y="2305"/>
                    <a:pt x="738" y="2304"/>
                    <a:pt x="738" y="2303"/>
                  </a:cubicBezTo>
                  <a:cubicBezTo>
                    <a:pt x="738" y="2303"/>
                    <a:pt x="737" y="2302"/>
                    <a:pt x="737" y="2302"/>
                  </a:cubicBezTo>
                  <a:cubicBezTo>
                    <a:pt x="737" y="2301"/>
                    <a:pt x="737" y="2301"/>
                    <a:pt x="736" y="2300"/>
                  </a:cubicBezTo>
                  <a:cubicBezTo>
                    <a:pt x="736" y="2299"/>
                    <a:pt x="736" y="2298"/>
                    <a:pt x="735" y="2296"/>
                  </a:cubicBezTo>
                  <a:cubicBezTo>
                    <a:pt x="735" y="2295"/>
                    <a:pt x="735" y="2295"/>
                    <a:pt x="735" y="2295"/>
                  </a:cubicBezTo>
                  <a:cubicBezTo>
                    <a:pt x="735" y="2295"/>
                    <a:pt x="735" y="2295"/>
                    <a:pt x="735" y="2295"/>
                  </a:cubicBezTo>
                  <a:cubicBezTo>
                    <a:pt x="734" y="2294"/>
                    <a:pt x="734" y="2293"/>
                    <a:pt x="734" y="2293"/>
                  </a:cubicBezTo>
                  <a:cubicBezTo>
                    <a:pt x="733" y="2288"/>
                    <a:pt x="732" y="2283"/>
                    <a:pt x="732" y="2279"/>
                  </a:cubicBezTo>
                  <a:cubicBezTo>
                    <a:pt x="731" y="2274"/>
                    <a:pt x="732" y="2270"/>
                    <a:pt x="732" y="2266"/>
                  </a:cubicBezTo>
                  <a:cubicBezTo>
                    <a:pt x="733" y="2265"/>
                    <a:pt x="733" y="2265"/>
                    <a:pt x="733" y="2264"/>
                  </a:cubicBezTo>
                  <a:cubicBezTo>
                    <a:pt x="736" y="2258"/>
                    <a:pt x="739" y="2252"/>
                    <a:pt x="742" y="2245"/>
                  </a:cubicBezTo>
                  <a:cubicBezTo>
                    <a:pt x="742" y="2245"/>
                    <a:pt x="742" y="2245"/>
                    <a:pt x="742" y="2245"/>
                  </a:cubicBezTo>
                  <a:cubicBezTo>
                    <a:pt x="742" y="2245"/>
                    <a:pt x="743" y="2245"/>
                    <a:pt x="743" y="2245"/>
                  </a:cubicBezTo>
                  <a:cubicBezTo>
                    <a:pt x="743" y="2245"/>
                    <a:pt x="743" y="2244"/>
                    <a:pt x="744" y="2244"/>
                  </a:cubicBezTo>
                  <a:cubicBezTo>
                    <a:pt x="744" y="2243"/>
                    <a:pt x="745" y="2243"/>
                    <a:pt x="745" y="2243"/>
                  </a:cubicBezTo>
                  <a:cubicBezTo>
                    <a:pt x="745" y="2243"/>
                    <a:pt x="744" y="2243"/>
                    <a:pt x="743" y="2244"/>
                  </a:cubicBezTo>
                  <a:cubicBezTo>
                    <a:pt x="743" y="2244"/>
                    <a:pt x="743" y="2244"/>
                    <a:pt x="743" y="2244"/>
                  </a:cubicBezTo>
                  <a:cubicBezTo>
                    <a:pt x="756" y="2221"/>
                    <a:pt x="770" y="2201"/>
                    <a:pt x="785" y="2186"/>
                  </a:cubicBezTo>
                  <a:cubicBezTo>
                    <a:pt x="790" y="2203"/>
                    <a:pt x="796" y="2216"/>
                    <a:pt x="802" y="2228"/>
                  </a:cubicBezTo>
                  <a:cubicBezTo>
                    <a:pt x="802" y="2229"/>
                    <a:pt x="802" y="2230"/>
                    <a:pt x="801" y="2231"/>
                  </a:cubicBezTo>
                  <a:cubicBezTo>
                    <a:pt x="801" y="2233"/>
                    <a:pt x="800" y="2235"/>
                    <a:pt x="800" y="2237"/>
                  </a:cubicBezTo>
                  <a:cubicBezTo>
                    <a:pt x="799" y="2239"/>
                    <a:pt x="799" y="2241"/>
                    <a:pt x="798" y="2243"/>
                  </a:cubicBezTo>
                  <a:cubicBezTo>
                    <a:pt x="798" y="2244"/>
                    <a:pt x="798" y="2245"/>
                    <a:pt x="798" y="2246"/>
                  </a:cubicBezTo>
                  <a:cubicBezTo>
                    <a:pt x="798" y="2247"/>
                    <a:pt x="797" y="2248"/>
                    <a:pt x="797" y="2249"/>
                  </a:cubicBezTo>
                  <a:cubicBezTo>
                    <a:pt x="797" y="2252"/>
                    <a:pt x="797" y="2254"/>
                    <a:pt x="797" y="2256"/>
                  </a:cubicBezTo>
                  <a:cubicBezTo>
                    <a:pt x="796" y="2261"/>
                    <a:pt x="796" y="2267"/>
                    <a:pt x="796" y="2272"/>
                  </a:cubicBezTo>
                  <a:cubicBezTo>
                    <a:pt x="796" y="2273"/>
                    <a:pt x="796" y="2275"/>
                    <a:pt x="796" y="2276"/>
                  </a:cubicBezTo>
                  <a:cubicBezTo>
                    <a:pt x="796" y="2277"/>
                    <a:pt x="796" y="2279"/>
                    <a:pt x="796" y="2280"/>
                  </a:cubicBezTo>
                  <a:cubicBezTo>
                    <a:pt x="797" y="2283"/>
                    <a:pt x="797" y="2286"/>
                    <a:pt x="797" y="2288"/>
                  </a:cubicBezTo>
                  <a:cubicBezTo>
                    <a:pt x="798" y="2294"/>
                    <a:pt x="799" y="2300"/>
                    <a:pt x="800" y="2305"/>
                  </a:cubicBezTo>
                  <a:cubicBezTo>
                    <a:pt x="801" y="2311"/>
                    <a:pt x="802" y="2316"/>
                    <a:pt x="803" y="2322"/>
                  </a:cubicBezTo>
                  <a:cubicBezTo>
                    <a:pt x="804" y="2325"/>
                    <a:pt x="804" y="2327"/>
                    <a:pt x="805" y="2330"/>
                  </a:cubicBezTo>
                  <a:cubicBezTo>
                    <a:pt x="806" y="2333"/>
                    <a:pt x="806" y="2335"/>
                    <a:pt x="807" y="2338"/>
                  </a:cubicBezTo>
                  <a:cubicBezTo>
                    <a:pt x="808" y="2343"/>
                    <a:pt x="809" y="2348"/>
                    <a:pt x="810" y="2352"/>
                  </a:cubicBezTo>
                  <a:cubicBezTo>
                    <a:pt x="812" y="2357"/>
                    <a:pt x="813" y="2362"/>
                    <a:pt x="814" y="2366"/>
                  </a:cubicBezTo>
                  <a:cubicBezTo>
                    <a:pt x="814" y="2368"/>
                    <a:pt x="815" y="2370"/>
                    <a:pt x="815" y="2372"/>
                  </a:cubicBezTo>
                  <a:cubicBezTo>
                    <a:pt x="815" y="2373"/>
                    <a:pt x="816" y="2375"/>
                    <a:pt x="816" y="2377"/>
                  </a:cubicBezTo>
                  <a:cubicBezTo>
                    <a:pt x="817" y="2379"/>
                    <a:pt x="817" y="2380"/>
                    <a:pt x="817" y="2382"/>
                  </a:cubicBezTo>
                  <a:cubicBezTo>
                    <a:pt x="818" y="2383"/>
                    <a:pt x="818" y="2384"/>
                    <a:pt x="818" y="2386"/>
                  </a:cubicBezTo>
                  <a:cubicBezTo>
                    <a:pt x="819" y="2390"/>
                    <a:pt x="819" y="2393"/>
                    <a:pt x="819" y="2393"/>
                  </a:cubicBezTo>
                  <a:cubicBezTo>
                    <a:pt x="819" y="2393"/>
                    <a:pt x="819" y="2393"/>
                    <a:pt x="820" y="2391"/>
                  </a:cubicBezTo>
                  <a:cubicBezTo>
                    <a:pt x="820" y="2390"/>
                    <a:pt x="820" y="2388"/>
                    <a:pt x="820" y="2385"/>
                  </a:cubicBezTo>
                  <a:cubicBezTo>
                    <a:pt x="820" y="2384"/>
                    <a:pt x="820" y="2383"/>
                    <a:pt x="819" y="2381"/>
                  </a:cubicBezTo>
                  <a:cubicBezTo>
                    <a:pt x="819" y="2380"/>
                    <a:pt x="819" y="2378"/>
                    <a:pt x="819" y="2376"/>
                  </a:cubicBezTo>
                  <a:cubicBezTo>
                    <a:pt x="819" y="2375"/>
                    <a:pt x="819" y="2373"/>
                    <a:pt x="819" y="2371"/>
                  </a:cubicBezTo>
                  <a:cubicBezTo>
                    <a:pt x="819" y="2369"/>
                    <a:pt x="818" y="2367"/>
                    <a:pt x="818" y="2365"/>
                  </a:cubicBezTo>
                  <a:cubicBezTo>
                    <a:pt x="818" y="2361"/>
                    <a:pt x="817" y="2356"/>
                    <a:pt x="816" y="2351"/>
                  </a:cubicBezTo>
                  <a:cubicBezTo>
                    <a:pt x="816" y="2347"/>
                    <a:pt x="815" y="2341"/>
                    <a:pt x="814" y="2336"/>
                  </a:cubicBezTo>
                  <a:cubicBezTo>
                    <a:pt x="813" y="2334"/>
                    <a:pt x="813" y="2332"/>
                    <a:pt x="812" y="2330"/>
                  </a:cubicBezTo>
                  <a:cubicBezTo>
                    <a:pt x="813" y="2330"/>
                    <a:pt x="813" y="2331"/>
                    <a:pt x="814" y="2332"/>
                  </a:cubicBezTo>
                  <a:cubicBezTo>
                    <a:pt x="814" y="2333"/>
                    <a:pt x="815" y="2334"/>
                    <a:pt x="815" y="2335"/>
                  </a:cubicBezTo>
                  <a:cubicBezTo>
                    <a:pt x="816" y="2336"/>
                    <a:pt x="816" y="2336"/>
                    <a:pt x="816" y="2337"/>
                  </a:cubicBezTo>
                  <a:cubicBezTo>
                    <a:pt x="817" y="2337"/>
                    <a:pt x="817" y="2338"/>
                    <a:pt x="817" y="2339"/>
                  </a:cubicBezTo>
                  <a:cubicBezTo>
                    <a:pt x="818" y="2340"/>
                    <a:pt x="819" y="2341"/>
                    <a:pt x="819" y="2342"/>
                  </a:cubicBezTo>
                  <a:cubicBezTo>
                    <a:pt x="820" y="2343"/>
                    <a:pt x="821" y="2345"/>
                    <a:pt x="821" y="2346"/>
                  </a:cubicBezTo>
                  <a:cubicBezTo>
                    <a:pt x="822" y="2347"/>
                    <a:pt x="823" y="2349"/>
                    <a:pt x="823" y="2350"/>
                  </a:cubicBezTo>
                  <a:cubicBezTo>
                    <a:pt x="825" y="2352"/>
                    <a:pt x="826" y="2355"/>
                    <a:pt x="827" y="2358"/>
                  </a:cubicBezTo>
                  <a:cubicBezTo>
                    <a:pt x="829" y="2360"/>
                    <a:pt x="830" y="2363"/>
                    <a:pt x="831" y="2366"/>
                  </a:cubicBezTo>
                  <a:cubicBezTo>
                    <a:pt x="832" y="2367"/>
                    <a:pt x="832" y="2368"/>
                    <a:pt x="833" y="2370"/>
                  </a:cubicBezTo>
                  <a:cubicBezTo>
                    <a:pt x="834" y="2371"/>
                    <a:pt x="834" y="2372"/>
                    <a:pt x="835" y="2374"/>
                  </a:cubicBezTo>
                  <a:cubicBezTo>
                    <a:pt x="835" y="2375"/>
                    <a:pt x="836" y="2376"/>
                    <a:pt x="836" y="2378"/>
                  </a:cubicBezTo>
                  <a:cubicBezTo>
                    <a:pt x="837" y="2378"/>
                    <a:pt x="837" y="2379"/>
                    <a:pt x="837" y="2379"/>
                  </a:cubicBezTo>
                  <a:cubicBezTo>
                    <a:pt x="837" y="2380"/>
                    <a:pt x="838" y="2381"/>
                    <a:pt x="838" y="2381"/>
                  </a:cubicBezTo>
                  <a:cubicBezTo>
                    <a:pt x="839" y="2384"/>
                    <a:pt x="840" y="2386"/>
                    <a:pt x="841" y="2388"/>
                  </a:cubicBezTo>
                  <a:cubicBezTo>
                    <a:pt x="841" y="2389"/>
                    <a:pt x="841" y="2390"/>
                    <a:pt x="842" y="2391"/>
                  </a:cubicBezTo>
                  <a:cubicBezTo>
                    <a:pt x="842" y="2392"/>
                    <a:pt x="842" y="2393"/>
                    <a:pt x="843" y="2394"/>
                  </a:cubicBezTo>
                  <a:cubicBezTo>
                    <a:pt x="843" y="2395"/>
                    <a:pt x="843" y="2395"/>
                    <a:pt x="844" y="2396"/>
                  </a:cubicBezTo>
                  <a:cubicBezTo>
                    <a:pt x="844" y="2397"/>
                    <a:pt x="844" y="2398"/>
                    <a:pt x="845" y="2398"/>
                  </a:cubicBezTo>
                  <a:cubicBezTo>
                    <a:pt x="845" y="2399"/>
                    <a:pt x="846" y="2400"/>
                    <a:pt x="846" y="2401"/>
                  </a:cubicBezTo>
                  <a:cubicBezTo>
                    <a:pt x="846" y="2402"/>
                    <a:pt x="846" y="2402"/>
                    <a:pt x="846" y="2402"/>
                  </a:cubicBezTo>
                  <a:cubicBezTo>
                    <a:pt x="846" y="2402"/>
                    <a:pt x="846" y="2402"/>
                    <a:pt x="846" y="2401"/>
                  </a:cubicBezTo>
                  <a:cubicBezTo>
                    <a:pt x="846" y="2400"/>
                    <a:pt x="846" y="2399"/>
                    <a:pt x="846" y="2398"/>
                  </a:cubicBezTo>
                  <a:cubicBezTo>
                    <a:pt x="846" y="2396"/>
                    <a:pt x="846" y="2395"/>
                    <a:pt x="846" y="2393"/>
                  </a:cubicBezTo>
                  <a:cubicBezTo>
                    <a:pt x="846" y="2392"/>
                    <a:pt x="846" y="2391"/>
                    <a:pt x="845" y="2390"/>
                  </a:cubicBezTo>
                  <a:cubicBezTo>
                    <a:pt x="845" y="2389"/>
                    <a:pt x="845" y="2388"/>
                    <a:pt x="845" y="2387"/>
                  </a:cubicBezTo>
                  <a:cubicBezTo>
                    <a:pt x="845" y="2386"/>
                    <a:pt x="845" y="2384"/>
                    <a:pt x="844" y="2383"/>
                  </a:cubicBezTo>
                  <a:cubicBezTo>
                    <a:pt x="844" y="2382"/>
                    <a:pt x="844" y="2381"/>
                    <a:pt x="843" y="2379"/>
                  </a:cubicBezTo>
                  <a:cubicBezTo>
                    <a:pt x="843" y="2378"/>
                    <a:pt x="843" y="2377"/>
                    <a:pt x="842" y="2375"/>
                  </a:cubicBezTo>
                  <a:cubicBezTo>
                    <a:pt x="842" y="2374"/>
                    <a:pt x="842" y="2373"/>
                    <a:pt x="841" y="2371"/>
                  </a:cubicBezTo>
                  <a:cubicBezTo>
                    <a:pt x="840" y="2369"/>
                    <a:pt x="839" y="2366"/>
                    <a:pt x="838" y="2363"/>
                  </a:cubicBezTo>
                  <a:cubicBezTo>
                    <a:pt x="837" y="2360"/>
                    <a:pt x="836" y="2357"/>
                    <a:pt x="835" y="2354"/>
                  </a:cubicBezTo>
                  <a:cubicBezTo>
                    <a:pt x="833" y="2352"/>
                    <a:pt x="832" y="2349"/>
                    <a:pt x="830" y="2346"/>
                  </a:cubicBezTo>
                  <a:cubicBezTo>
                    <a:pt x="829" y="2343"/>
                    <a:pt x="827" y="2341"/>
                    <a:pt x="825" y="2339"/>
                  </a:cubicBezTo>
                  <a:cubicBezTo>
                    <a:pt x="825" y="2337"/>
                    <a:pt x="824" y="2336"/>
                    <a:pt x="823" y="2335"/>
                  </a:cubicBezTo>
                  <a:cubicBezTo>
                    <a:pt x="822" y="2334"/>
                    <a:pt x="821" y="2333"/>
                    <a:pt x="820" y="2332"/>
                  </a:cubicBezTo>
                  <a:cubicBezTo>
                    <a:pt x="820" y="2331"/>
                    <a:pt x="819" y="2330"/>
                    <a:pt x="818" y="2329"/>
                  </a:cubicBezTo>
                  <a:cubicBezTo>
                    <a:pt x="817" y="2328"/>
                    <a:pt x="816" y="2327"/>
                    <a:pt x="816" y="2326"/>
                  </a:cubicBezTo>
                  <a:cubicBezTo>
                    <a:pt x="815" y="2325"/>
                    <a:pt x="814" y="2324"/>
                    <a:pt x="813" y="2324"/>
                  </a:cubicBezTo>
                  <a:cubicBezTo>
                    <a:pt x="813" y="2323"/>
                    <a:pt x="812" y="2322"/>
                    <a:pt x="811" y="2322"/>
                  </a:cubicBezTo>
                  <a:cubicBezTo>
                    <a:pt x="811" y="2321"/>
                    <a:pt x="811" y="2321"/>
                    <a:pt x="811" y="2321"/>
                  </a:cubicBezTo>
                  <a:cubicBezTo>
                    <a:pt x="811" y="2321"/>
                    <a:pt x="811" y="2321"/>
                    <a:pt x="811" y="2320"/>
                  </a:cubicBezTo>
                  <a:cubicBezTo>
                    <a:pt x="810" y="2315"/>
                    <a:pt x="808" y="2309"/>
                    <a:pt x="807" y="2304"/>
                  </a:cubicBezTo>
                  <a:cubicBezTo>
                    <a:pt x="806" y="2298"/>
                    <a:pt x="806" y="2293"/>
                    <a:pt x="805" y="2288"/>
                  </a:cubicBezTo>
                  <a:cubicBezTo>
                    <a:pt x="804" y="2282"/>
                    <a:pt x="804" y="2277"/>
                    <a:pt x="803" y="2272"/>
                  </a:cubicBezTo>
                  <a:cubicBezTo>
                    <a:pt x="803" y="2266"/>
                    <a:pt x="802" y="2261"/>
                    <a:pt x="802" y="2257"/>
                  </a:cubicBezTo>
                  <a:cubicBezTo>
                    <a:pt x="802" y="2252"/>
                    <a:pt x="803" y="2247"/>
                    <a:pt x="803" y="2243"/>
                  </a:cubicBezTo>
                  <a:cubicBezTo>
                    <a:pt x="803" y="2241"/>
                    <a:pt x="803" y="2239"/>
                    <a:pt x="803" y="2237"/>
                  </a:cubicBezTo>
                  <a:cubicBezTo>
                    <a:pt x="804" y="2235"/>
                    <a:pt x="804" y="2234"/>
                    <a:pt x="804" y="2232"/>
                  </a:cubicBezTo>
                  <a:cubicBezTo>
                    <a:pt x="804" y="2232"/>
                    <a:pt x="804" y="2232"/>
                    <a:pt x="804" y="2231"/>
                  </a:cubicBezTo>
                  <a:cubicBezTo>
                    <a:pt x="831" y="2276"/>
                    <a:pt x="866" y="2286"/>
                    <a:pt x="866" y="2286"/>
                  </a:cubicBezTo>
                  <a:cubicBezTo>
                    <a:pt x="866" y="2286"/>
                    <a:pt x="871" y="2302"/>
                    <a:pt x="871" y="2329"/>
                  </a:cubicBezTo>
                  <a:cubicBezTo>
                    <a:pt x="871" y="2339"/>
                    <a:pt x="872" y="2350"/>
                    <a:pt x="873" y="2360"/>
                  </a:cubicBezTo>
                  <a:cubicBezTo>
                    <a:pt x="873" y="2363"/>
                    <a:pt x="872" y="2366"/>
                    <a:pt x="871" y="2370"/>
                  </a:cubicBezTo>
                  <a:cubicBezTo>
                    <a:pt x="870" y="2374"/>
                    <a:pt x="869" y="2379"/>
                    <a:pt x="868" y="2383"/>
                  </a:cubicBezTo>
                  <a:cubicBezTo>
                    <a:pt x="867" y="2386"/>
                    <a:pt x="867" y="2388"/>
                    <a:pt x="866" y="2390"/>
                  </a:cubicBezTo>
                  <a:cubicBezTo>
                    <a:pt x="865" y="2393"/>
                    <a:pt x="865" y="2395"/>
                    <a:pt x="864" y="2398"/>
                  </a:cubicBezTo>
                  <a:cubicBezTo>
                    <a:pt x="863" y="2403"/>
                    <a:pt x="862" y="2408"/>
                    <a:pt x="861" y="2413"/>
                  </a:cubicBezTo>
                  <a:cubicBezTo>
                    <a:pt x="861" y="2414"/>
                    <a:pt x="861" y="2416"/>
                    <a:pt x="861" y="2417"/>
                  </a:cubicBezTo>
                  <a:cubicBezTo>
                    <a:pt x="861" y="2418"/>
                    <a:pt x="860" y="2420"/>
                    <a:pt x="860" y="2421"/>
                  </a:cubicBezTo>
                  <a:cubicBezTo>
                    <a:pt x="860" y="2422"/>
                    <a:pt x="860" y="2424"/>
                    <a:pt x="860" y="2426"/>
                  </a:cubicBezTo>
                  <a:cubicBezTo>
                    <a:pt x="860" y="2426"/>
                    <a:pt x="860" y="2426"/>
                    <a:pt x="859" y="2427"/>
                  </a:cubicBezTo>
                  <a:cubicBezTo>
                    <a:pt x="859" y="2427"/>
                    <a:pt x="859" y="2428"/>
                    <a:pt x="859" y="2428"/>
                  </a:cubicBezTo>
                  <a:cubicBezTo>
                    <a:pt x="858" y="2429"/>
                    <a:pt x="858" y="2430"/>
                    <a:pt x="858" y="2430"/>
                  </a:cubicBezTo>
                  <a:cubicBezTo>
                    <a:pt x="857" y="2431"/>
                    <a:pt x="857" y="2432"/>
                    <a:pt x="857" y="2433"/>
                  </a:cubicBezTo>
                  <a:cubicBezTo>
                    <a:pt x="856" y="2433"/>
                    <a:pt x="856" y="2434"/>
                    <a:pt x="856" y="2435"/>
                  </a:cubicBezTo>
                  <a:cubicBezTo>
                    <a:pt x="855" y="2437"/>
                    <a:pt x="854" y="2438"/>
                    <a:pt x="854" y="2440"/>
                  </a:cubicBezTo>
                  <a:cubicBezTo>
                    <a:pt x="854" y="2441"/>
                    <a:pt x="853" y="2442"/>
                    <a:pt x="853" y="2443"/>
                  </a:cubicBezTo>
                  <a:cubicBezTo>
                    <a:pt x="853" y="2444"/>
                    <a:pt x="853" y="2445"/>
                    <a:pt x="852" y="2446"/>
                  </a:cubicBezTo>
                  <a:cubicBezTo>
                    <a:pt x="852" y="2448"/>
                    <a:pt x="852" y="2450"/>
                    <a:pt x="851" y="2452"/>
                  </a:cubicBezTo>
                  <a:cubicBezTo>
                    <a:pt x="851" y="2454"/>
                    <a:pt x="851" y="2456"/>
                    <a:pt x="851" y="2458"/>
                  </a:cubicBezTo>
                  <a:cubicBezTo>
                    <a:pt x="850" y="2459"/>
                    <a:pt x="850" y="2460"/>
                    <a:pt x="850" y="2461"/>
                  </a:cubicBezTo>
                  <a:cubicBezTo>
                    <a:pt x="850" y="2462"/>
                    <a:pt x="850" y="2463"/>
                    <a:pt x="850" y="2464"/>
                  </a:cubicBezTo>
                  <a:cubicBezTo>
                    <a:pt x="850" y="2466"/>
                    <a:pt x="850" y="2468"/>
                    <a:pt x="851" y="2470"/>
                  </a:cubicBezTo>
                  <a:cubicBezTo>
                    <a:pt x="851" y="2471"/>
                    <a:pt x="851" y="2471"/>
                    <a:pt x="851" y="2472"/>
                  </a:cubicBezTo>
                  <a:cubicBezTo>
                    <a:pt x="851" y="2473"/>
                    <a:pt x="851" y="2474"/>
                    <a:pt x="851" y="2475"/>
                  </a:cubicBezTo>
                  <a:cubicBezTo>
                    <a:pt x="851" y="2475"/>
                    <a:pt x="851" y="2476"/>
                    <a:pt x="851" y="2477"/>
                  </a:cubicBezTo>
                  <a:cubicBezTo>
                    <a:pt x="852" y="2478"/>
                    <a:pt x="852" y="2478"/>
                    <a:pt x="852" y="2479"/>
                  </a:cubicBezTo>
                  <a:cubicBezTo>
                    <a:pt x="852" y="2480"/>
                    <a:pt x="852" y="2481"/>
                    <a:pt x="853" y="2482"/>
                  </a:cubicBezTo>
                  <a:cubicBezTo>
                    <a:pt x="853" y="2483"/>
                    <a:pt x="853" y="2484"/>
                    <a:pt x="853" y="2484"/>
                  </a:cubicBezTo>
                  <a:cubicBezTo>
                    <a:pt x="854" y="2485"/>
                    <a:pt x="854" y="2485"/>
                    <a:pt x="854" y="2485"/>
                  </a:cubicBezTo>
                  <a:cubicBezTo>
                    <a:pt x="854" y="2485"/>
                    <a:pt x="854" y="2485"/>
                    <a:pt x="854" y="2484"/>
                  </a:cubicBezTo>
                  <a:cubicBezTo>
                    <a:pt x="854" y="2484"/>
                    <a:pt x="854" y="2483"/>
                    <a:pt x="854" y="2482"/>
                  </a:cubicBezTo>
                  <a:cubicBezTo>
                    <a:pt x="854" y="2481"/>
                    <a:pt x="855" y="2480"/>
                    <a:pt x="855" y="2479"/>
                  </a:cubicBezTo>
                  <a:cubicBezTo>
                    <a:pt x="855" y="2478"/>
                    <a:pt x="855" y="2476"/>
                    <a:pt x="856" y="2475"/>
                  </a:cubicBezTo>
                  <a:cubicBezTo>
                    <a:pt x="856" y="2473"/>
                    <a:pt x="856" y="2472"/>
                    <a:pt x="857" y="2470"/>
                  </a:cubicBezTo>
                  <a:cubicBezTo>
                    <a:pt x="857" y="2468"/>
                    <a:pt x="857" y="2467"/>
                    <a:pt x="857" y="2465"/>
                  </a:cubicBezTo>
                  <a:cubicBezTo>
                    <a:pt x="857" y="2464"/>
                    <a:pt x="858" y="2463"/>
                    <a:pt x="858" y="2462"/>
                  </a:cubicBezTo>
                  <a:cubicBezTo>
                    <a:pt x="858" y="2461"/>
                    <a:pt x="858" y="2460"/>
                    <a:pt x="858" y="2459"/>
                  </a:cubicBezTo>
                  <a:cubicBezTo>
                    <a:pt x="858" y="2457"/>
                    <a:pt x="859" y="2455"/>
                    <a:pt x="859" y="2453"/>
                  </a:cubicBezTo>
                  <a:cubicBezTo>
                    <a:pt x="859" y="2451"/>
                    <a:pt x="860" y="2449"/>
                    <a:pt x="860" y="2447"/>
                  </a:cubicBezTo>
                  <a:cubicBezTo>
                    <a:pt x="860" y="2446"/>
                    <a:pt x="860" y="2445"/>
                    <a:pt x="860" y="2445"/>
                  </a:cubicBezTo>
                  <a:cubicBezTo>
                    <a:pt x="860" y="2444"/>
                    <a:pt x="861" y="2443"/>
                    <a:pt x="861" y="2442"/>
                  </a:cubicBezTo>
                  <a:cubicBezTo>
                    <a:pt x="861" y="2442"/>
                    <a:pt x="861" y="2442"/>
                    <a:pt x="861" y="2441"/>
                  </a:cubicBezTo>
                  <a:cubicBezTo>
                    <a:pt x="861" y="2442"/>
                    <a:pt x="861" y="2443"/>
                    <a:pt x="861" y="2444"/>
                  </a:cubicBezTo>
                  <a:cubicBezTo>
                    <a:pt x="862" y="2449"/>
                    <a:pt x="863" y="2454"/>
                    <a:pt x="865" y="2458"/>
                  </a:cubicBezTo>
                  <a:cubicBezTo>
                    <a:pt x="866" y="2462"/>
                    <a:pt x="868" y="2466"/>
                    <a:pt x="870" y="2470"/>
                  </a:cubicBezTo>
                  <a:cubicBezTo>
                    <a:pt x="872" y="2473"/>
                    <a:pt x="875" y="2476"/>
                    <a:pt x="877" y="2478"/>
                  </a:cubicBezTo>
                  <a:cubicBezTo>
                    <a:pt x="879" y="2481"/>
                    <a:pt x="881" y="2482"/>
                    <a:pt x="883" y="2484"/>
                  </a:cubicBezTo>
                  <a:cubicBezTo>
                    <a:pt x="884" y="2484"/>
                    <a:pt x="885" y="2485"/>
                    <a:pt x="886" y="2485"/>
                  </a:cubicBezTo>
                  <a:cubicBezTo>
                    <a:pt x="887" y="2486"/>
                    <a:pt x="887" y="2486"/>
                    <a:pt x="888" y="2486"/>
                  </a:cubicBezTo>
                  <a:cubicBezTo>
                    <a:pt x="889" y="2487"/>
                    <a:pt x="890" y="2487"/>
                    <a:pt x="890" y="2487"/>
                  </a:cubicBezTo>
                  <a:cubicBezTo>
                    <a:pt x="890" y="2487"/>
                    <a:pt x="889" y="2487"/>
                    <a:pt x="888" y="2486"/>
                  </a:cubicBezTo>
                  <a:cubicBezTo>
                    <a:pt x="887" y="2485"/>
                    <a:pt x="886" y="2484"/>
                    <a:pt x="884" y="2482"/>
                  </a:cubicBezTo>
                  <a:cubicBezTo>
                    <a:pt x="883" y="2481"/>
                    <a:pt x="881" y="2479"/>
                    <a:pt x="879" y="2476"/>
                  </a:cubicBezTo>
                  <a:cubicBezTo>
                    <a:pt x="877" y="2474"/>
                    <a:pt x="876" y="2471"/>
                    <a:pt x="874" y="2468"/>
                  </a:cubicBezTo>
                  <a:cubicBezTo>
                    <a:pt x="873" y="2464"/>
                    <a:pt x="871" y="2460"/>
                    <a:pt x="870" y="2456"/>
                  </a:cubicBezTo>
                  <a:cubicBezTo>
                    <a:pt x="869" y="2452"/>
                    <a:pt x="868" y="2448"/>
                    <a:pt x="868" y="2443"/>
                  </a:cubicBezTo>
                  <a:cubicBezTo>
                    <a:pt x="868" y="2439"/>
                    <a:pt x="868" y="2434"/>
                    <a:pt x="868" y="2429"/>
                  </a:cubicBezTo>
                  <a:cubicBezTo>
                    <a:pt x="868" y="2426"/>
                    <a:pt x="868" y="2424"/>
                    <a:pt x="868" y="2422"/>
                  </a:cubicBezTo>
                  <a:cubicBezTo>
                    <a:pt x="868" y="2420"/>
                    <a:pt x="868" y="2419"/>
                    <a:pt x="869" y="2418"/>
                  </a:cubicBezTo>
                  <a:cubicBezTo>
                    <a:pt x="869" y="2417"/>
                    <a:pt x="869" y="2415"/>
                    <a:pt x="869" y="2414"/>
                  </a:cubicBezTo>
                  <a:cubicBezTo>
                    <a:pt x="870" y="2409"/>
                    <a:pt x="871" y="2404"/>
                    <a:pt x="872" y="2399"/>
                  </a:cubicBezTo>
                  <a:cubicBezTo>
                    <a:pt x="872" y="2397"/>
                    <a:pt x="873" y="2394"/>
                    <a:pt x="873" y="2392"/>
                  </a:cubicBezTo>
                  <a:cubicBezTo>
                    <a:pt x="874" y="2390"/>
                    <a:pt x="874" y="2387"/>
                    <a:pt x="875" y="2385"/>
                  </a:cubicBezTo>
                  <a:cubicBezTo>
                    <a:pt x="875" y="2382"/>
                    <a:pt x="876" y="2379"/>
                    <a:pt x="876" y="2376"/>
                  </a:cubicBezTo>
                  <a:cubicBezTo>
                    <a:pt x="881" y="2400"/>
                    <a:pt x="889" y="2423"/>
                    <a:pt x="894" y="2444"/>
                  </a:cubicBezTo>
                  <a:cubicBezTo>
                    <a:pt x="884" y="2399"/>
                    <a:pt x="885" y="2352"/>
                    <a:pt x="887" y="2322"/>
                  </a:cubicBezTo>
                  <a:cubicBezTo>
                    <a:pt x="888" y="2323"/>
                    <a:pt x="888" y="2325"/>
                    <a:pt x="888" y="2326"/>
                  </a:cubicBezTo>
                  <a:cubicBezTo>
                    <a:pt x="890" y="2331"/>
                    <a:pt x="892" y="2337"/>
                    <a:pt x="894" y="2342"/>
                  </a:cubicBezTo>
                  <a:cubicBezTo>
                    <a:pt x="896" y="2348"/>
                    <a:pt x="899" y="2353"/>
                    <a:pt x="902" y="2359"/>
                  </a:cubicBezTo>
                  <a:cubicBezTo>
                    <a:pt x="904" y="2362"/>
                    <a:pt x="905" y="2365"/>
                    <a:pt x="907" y="2367"/>
                  </a:cubicBezTo>
                  <a:cubicBezTo>
                    <a:pt x="909" y="2370"/>
                    <a:pt x="910" y="2373"/>
                    <a:pt x="912" y="2376"/>
                  </a:cubicBezTo>
                  <a:cubicBezTo>
                    <a:pt x="914" y="2379"/>
                    <a:pt x="915" y="2382"/>
                    <a:pt x="917" y="2385"/>
                  </a:cubicBezTo>
                  <a:cubicBezTo>
                    <a:pt x="918" y="2386"/>
                    <a:pt x="918" y="2386"/>
                    <a:pt x="918" y="2386"/>
                  </a:cubicBezTo>
                  <a:cubicBezTo>
                    <a:pt x="918" y="2387"/>
                    <a:pt x="918" y="2387"/>
                    <a:pt x="918" y="2387"/>
                  </a:cubicBezTo>
                  <a:cubicBezTo>
                    <a:pt x="919" y="2389"/>
                    <a:pt x="919" y="2389"/>
                    <a:pt x="919" y="2389"/>
                  </a:cubicBezTo>
                  <a:cubicBezTo>
                    <a:pt x="920" y="2391"/>
                    <a:pt x="921" y="2392"/>
                    <a:pt x="922" y="2394"/>
                  </a:cubicBezTo>
                  <a:cubicBezTo>
                    <a:pt x="924" y="2398"/>
                    <a:pt x="924" y="2398"/>
                    <a:pt x="924" y="2398"/>
                  </a:cubicBezTo>
                  <a:cubicBezTo>
                    <a:pt x="925" y="2399"/>
                    <a:pt x="925" y="2400"/>
                    <a:pt x="925" y="2401"/>
                  </a:cubicBezTo>
                  <a:cubicBezTo>
                    <a:pt x="925" y="2402"/>
                    <a:pt x="925" y="2404"/>
                    <a:pt x="924" y="2405"/>
                  </a:cubicBezTo>
                  <a:cubicBezTo>
                    <a:pt x="924" y="2408"/>
                    <a:pt x="923" y="2412"/>
                    <a:pt x="923" y="2415"/>
                  </a:cubicBezTo>
                  <a:cubicBezTo>
                    <a:pt x="922" y="2416"/>
                    <a:pt x="922" y="2417"/>
                    <a:pt x="922" y="2418"/>
                  </a:cubicBezTo>
                  <a:cubicBezTo>
                    <a:pt x="922" y="2419"/>
                    <a:pt x="922" y="2420"/>
                    <a:pt x="922" y="2420"/>
                  </a:cubicBezTo>
                  <a:cubicBezTo>
                    <a:pt x="922" y="2422"/>
                    <a:pt x="922" y="2424"/>
                    <a:pt x="921" y="2426"/>
                  </a:cubicBezTo>
                  <a:cubicBezTo>
                    <a:pt x="921" y="2428"/>
                    <a:pt x="921" y="2430"/>
                    <a:pt x="921" y="2432"/>
                  </a:cubicBezTo>
                  <a:cubicBezTo>
                    <a:pt x="921" y="2433"/>
                    <a:pt x="921" y="2434"/>
                    <a:pt x="921" y="2434"/>
                  </a:cubicBezTo>
                  <a:cubicBezTo>
                    <a:pt x="921" y="2435"/>
                    <a:pt x="921" y="2436"/>
                    <a:pt x="921" y="2437"/>
                  </a:cubicBezTo>
                  <a:cubicBezTo>
                    <a:pt x="921" y="2441"/>
                    <a:pt x="921" y="2444"/>
                    <a:pt x="922" y="2447"/>
                  </a:cubicBezTo>
                  <a:cubicBezTo>
                    <a:pt x="922" y="2450"/>
                    <a:pt x="922" y="2452"/>
                    <a:pt x="923" y="2454"/>
                  </a:cubicBezTo>
                  <a:cubicBezTo>
                    <a:pt x="923" y="2455"/>
                    <a:pt x="923" y="2455"/>
                    <a:pt x="923" y="2456"/>
                  </a:cubicBezTo>
                  <a:cubicBezTo>
                    <a:pt x="923" y="2456"/>
                    <a:pt x="923" y="2456"/>
                    <a:pt x="923" y="2456"/>
                  </a:cubicBezTo>
                  <a:cubicBezTo>
                    <a:pt x="923" y="2456"/>
                    <a:pt x="924" y="2456"/>
                    <a:pt x="924" y="2456"/>
                  </a:cubicBezTo>
                  <a:cubicBezTo>
                    <a:pt x="924" y="2455"/>
                    <a:pt x="924" y="2455"/>
                    <a:pt x="924" y="2454"/>
                  </a:cubicBezTo>
                  <a:cubicBezTo>
                    <a:pt x="925" y="2452"/>
                    <a:pt x="926" y="2450"/>
                    <a:pt x="926" y="2447"/>
                  </a:cubicBezTo>
                  <a:cubicBezTo>
                    <a:pt x="927" y="2444"/>
                    <a:pt x="928" y="2441"/>
                    <a:pt x="928" y="2438"/>
                  </a:cubicBezTo>
                  <a:cubicBezTo>
                    <a:pt x="928" y="2437"/>
                    <a:pt x="928" y="2436"/>
                    <a:pt x="928" y="2435"/>
                  </a:cubicBezTo>
                  <a:cubicBezTo>
                    <a:pt x="929" y="2434"/>
                    <a:pt x="929" y="2433"/>
                    <a:pt x="929" y="2432"/>
                  </a:cubicBezTo>
                  <a:cubicBezTo>
                    <a:pt x="929" y="2430"/>
                    <a:pt x="929" y="2428"/>
                    <a:pt x="929" y="2427"/>
                  </a:cubicBezTo>
                  <a:cubicBezTo>
                    <a:pt x="929" y="2425"/>
                    <a:pt x="929" y="2423"/>
                    <a:pt x="929" y="2421"/>
                  </a:cubicBezTo>
                  <a:cubicBezTo>
                    <a:pt x="930" y="2420"/>
                    <a:pt x="930" y="2419"/>
                    <a:pt x="930" y="2418"/>
                  </a:cubicBezTo>
                  <a:cubicBezTo>
                    <a:pt x="930" y="2417"/>
                    <a:pt x="930" y="2416"/>
                    <a:pt x="930" y="2415"/>
                  </a:cubicBezTo>
                  <a:cubicBezTo>
                    <a:pt x="929" y="2414"/>
                    <a:pt x="929" y="2412"/>
                    <a:pt x="929" y="2410"/>
                  </a:cubicBezTo>
                  <a:cubicBezTo>
                    <a:pt x="930" y="2410"/>
                    <a:pt x="930" y="2411"/>
                    <a:pt x="930" y="2412"/>
                  </a:cubicBezTo>
                  <a:cubicBezTo>
                    <a:pt x="932" y="2418"/>
                    <a:pt x="935" y="2424"/>
                    <a:pt x="937" y="2430"/>
                  </a:cubicBezTo>
                  <a:cubicBezTo>
                    <a:pt x="938" y="2433"/>
                    <a:pt x="938" y="2436"/>
                    <a:pt x="939" y="2439"/>
                  </a:cubicBezTo>
                  <a:cubicBezTo>
                    <a:pt x="939" y="2440"/>
                    <a:pt x="940" y="2442"/>
                    <a:pt x="940" y="2443"/>
                  </a:cubicBezTo>
                  <a:cubicBezTo>
                    <a:pt x="940" y="2445"/>
                    <a:pt x="941" y="2446"/>
                    <a:pt x="941" y="2448"/>
                  </a:cubicBezTo>
                  <a:cubicBezTo>
                    <a:pt x="942" y="2453"/>
                    <a:pt x="943" y="2459"/>
                    <a:pt x="943" y="2464"/>
                  </a:cubicBezTo>
                  <a:cubicBezTo>
                    <a:pt x="944" y="2466"/>
                    <a:pt x="944" y="2469"/>
                    <a:pt x="944" y="2471"/>
                  </a:cubicBezTo>
                  <a:cubicBezTo>
                    <a:pt x="944" y="2473"/>
                    <a:pt x="944" y="2475"/>
                    <a:pt x="944" y="2478"/>
                  </a:cubicBezTo>
                  <a:cubicBezTo>
                    <a:pt x="944" y="2480"/>
                    <a:pt x="944" y="2482"/>
                    <a:pt x="944" y="2483"/>
                  </a:cubicBezTo>
                  <a:cubicBezTo>
                    <a:pt x="944" y="2485"/>
                    <a:pt x="944" y="2487"/>
                    <a:pt x="944" y="2488"/>
                  </a:cubicBezTo>
                  <a:cubicBezTo>
                    <a:pt x="944" y="2489"/>
                    <a:pt x="944" y="2490"/>
                    <a:pt x="944" y="2490"/>
                  </a:cubicBezTo>
                  <a:cubicBezTo>
                    <a:pt x="944" y="2491"/>
                    <a:pt x="944" y="2492"/>
                    <a:pt x="944" y="2492"/>
                  </a:cubicBezTo>
                  <a:cubicBezTo>
                    <a:pt x="944" y="2493"/>
                    <a:pt x="944" y="2494"/>
                    <a:pt x="944" y="2495"/>
                  </a:cubicBezTo>
                  <a:cubicBezTo>
                    <a:pt x="944" y="2497"/>
                    <a:pt x="943" y="2498"/>
                    <a:pt x="943" y="2498"/>
                  </a:cubicBezTo>
                  <a:cubicBezTo>
                    <a:pt x="943" y="2498"/>
                    <a:pt x="944" y="2497"/>
                    <a:pt x="944" y="2495"/>
                  </a:cubicBezTo>
                  <a:cubicBezTo>
                    <a:pt x="944" y="2494"/>
                    <a:pt x="945" y="2493"/>
                    <a:pt x="945" y="2492"/>
                  </a:cubicBezTo>
                  <a:cubicBezTo>
                    <a:pt x="945" y="2492"/>
                    <a:pt x="945" y="2491"/>
                    <a:pt x="945" y="2490"/>
                  </a:cubicBezTo>
                  <a:cubicBezTo>
                    <a:pt x="945" y="2490"/>
                    <a:pt x="946" y="2489"/>
                    <a:pt x="946" y="2488"/>
                  </a:cubicBezTo>
                  <a:cubicBezTo>
                    <a:pt x="946" y="2487"/>
                    <a:pt x="946" y="2485"/>
                    <a:pt x="947" y="2483"/>
                  </a:cubicBezTo>
                  <a:cubicBezTo>
                    <a:pt x="947" y="2482"/>
                    <a:pt x="947" y="2480"/>
                    <a:pt x="947" y="2478"/>
                  </a:cubicBezTo>
                  <a:cubicBezTo>
                    <a:pt x="948" y="2476"/>
                    <a:pt x="948" y="2473"/>
                    <a:pt x="948" y="2471"/>
                  </a:cubicBezTo>
                  <a:cubicBezTo>
                    <a:pt x="948" y="2469"/>
                    <a:pt x="948" y="2466"/>
                    <a:pt x="948" y="2463"/>
                  </a:cubicBezTo>
                  <a:cubicBezTo>
                    <a:pt x="948" y="2458"/>
                    <a:pt x="948" y="2453"/>
                    <a:pt x="947" y="2447"/>
                  </a:cubicBezTo>
                  <a:cubicBezTo>
                    <a:pt x="947" y="2445"/>
                    <a:pt x="946" y="2444"/>
                    <a:pt x="946" y="2442"/>
                  </a:cubicBezTo>
                  <a:cubicBezTo>
                    <a:pt x="946" y="2441"/>
                    <a:pt x="946" y="2439"/>
                    <a:pt x="945" y="2438"/>
                  </a:cubicBezTo>
                  <a:cubicBezTo>
                    <a:pt x="945" y="2436"/>
                    <a:pt x="945" y="2435"/>
                    <a:pt x="944" y="2433"/>
                  </a:cubicBezTo>
                  <a:cubicBezTo>
                    <a:pt x="944" y="2431"/>
                    <a:pt x="944" y="2430"/>
                    <a:pt x="943" y="2428"/>
                  </a:cubicBezTo>
                  <a:cubicBezTo>
                    <a:pt x="943" y="2427"/>
                    <a:pt x="943" y="2425"/>
                    <a:pt x="942" y="2423"/>
                  </a:cubicBezTo>
                  <a:cubicBezTo>
                    <a:pt x="942" y="2422"/>
                    <a:pt x="941" y="2420"/>
                    <a:pt x="941" y="2419"/>
                  </a:cubicBezTo>
                  <a:cubicBezTo>
                    <a:pt x="940" y="2418"/>
                    <a:pt x="940" y="2417"/>
                    <a:pt x="940" y="2416"/>
                  </a:cubicBezTo>
                  <a:cubicBezTo>
                    <a:pt x="940" y="2415"/>
                    <a:pt x="939" y="2415"/>
                    <a:pt x="939" y="2414"/>
                  </a:cubicBezTo>
                  <a:cubicBezTo>
                    <a:pt x="938" y="2412"/>
                    <a:pt x="938" y="2411"/>
                    <a:pt x="937" y="2409"/>
                  </a:cubicBezTo>
                  <a:cubicBezTo>
                    <a:pt x="936" y="2406"/>
                    <a:pt x="935" y="2403"/>
                    <a:pt x="933" y="2399"/>
                  </a:cubicBezTo>
                  <a:cubicBezTo>
                    <a:pt x="933" y="2398"/>
                    <a:pt x="932" y="2396"/>
                    <a:pt x="931" y="2395"/>
                  </a:cubicBezTo>
                  <a:cubicBezTo>
                    <a:pt x="929" y="2390"/>
                    <a:pt x="929" y="2390"/>
                    <a:pt x="929" y="2390"/>
                  </a:cubicBezTo>
                  <a:cubicBezTo>
                    <a:pt x="928" y="2388"/>
                    <a:pt x="927" y="2387"/>
                    <a:pt x="926" y="2385"/>
                  </a:cubicBezTo>
                  <a:cubicBezTo>
                    <a:pt x="925" y="2383"/>
                    <a:pt x="925" y="2383"/>
                    <a:pt x="925" y="2383"/>
                  </a:cubicBezTo>
                  <a:cubicBezTo>
                    <a:pt x="925" y="2382"/>
                    <a:pt x="925" y="2382"/>
                    <a:pt x="925" y="2382"/>
                  </a:cubicBezTo>
                  <a:cubicBezTo>
                    <a:pt x="924" y="2381"/>
                    <a:pt x="924" y="2381"/>
                    <a:pt x="924" y="2381"/>
                  </a:cubicBezTo>
                  <a:cubicBezTo>
                    <a:pt x="922" y="2378"/>
                    <a:pt x="920" y="2375"/>
                    <a:pt x="919" y="2372"/>
                  </a:cubicBezTo>
                  <a:cubicBezTo>
                    <a:pt x="915" y="2366"/>
                    <a:pt x="912" y="2361"/>
                    <a:pt x="908" y="2355"/>
                  </a:cubicBezTo>
                  <a:cubicBezTo>
                    <a:pt x="905" y="2350"/>
                    <a:pt x="902" y="2345"/>
                    <a:pt x="899" y="2340"/>
                  </a:cubicBezTo>
                  <a:cubicBezTo>
                    <a:pt x="897" y="2334"/>
                    <a:pt x="894" y="2330"/>
                    <a:pt x="893" y="2325"/>
                  </a:cubicBezTo>
                  <a:cubicBezTo>
                    <a:pt x="891" y="2320"/>
                    <a:pt x="890" y="2316"/>
                    <a:pt x="889" y="2312"/>
                  </a:cubicBezTo>
                  <a:cubicBezTo>
                    <a:pt x="889" y="2310"/>
                    <a:pt x="889" y="2309"/>
                    <a:pt x="889" y="2308"/>
                  </a:cubicBezTo>
                  <a:cubicBezTo>
                    <a:pt x="890" y="2296"/>
                    <a:pt x="891" y="2289"/>
                    <a:pt x="891" y="2289"/>
                  </a:cubicBezTo>
                  <a:cubicBezTo>
                    <a:pt x="891" y="2289"/>
                    <a:pt x="932" y="2298"/>
                    <a:pt x="960" y="2337"/>
                  </a:cubicBezTo>
                  <a:cubicBezTo>
                    <a:pt x="960" y="2337"/>
                    <a:pt x="961" y="2338"/>
                    <a:pt x="961" y="2338"/>
                  </a:cubicBezTo>
                  <a:cubicBezTo>
                    <a:pt x="961" y="2339"/>
                    <a:pt x="961" y="2340"/>
                    <a:pt x="962" y="2341"/>
                  </a:cubicBezTo>
                  <a:cubicBezTo>
                    <a:pt x="963" y="2342"/>
                    <a:pt x="963" y="2344"/>
                    <a:pt x="964" y="2346"/>
                  </a:cubicBezTo>
                  <a:cubicBezTo>
                    <a:pt x="965" y="2348"/>
                    <a:pt x="966" y="2350"/>
                    <a:pt x="966" y="2351"/>
                  </a:cubicBezTo>
                  <a:cubicBezTo>
                    <a:pt x="967" y="2353"/>
                    <a:pt x="968" y="2355"/>
                    <a:pt x="968" y="2357"/>
                  </a:cubicBezTo>
                  <a:cubicBezTo>
                    <a:pt x="970" y="2361"/>
                    <a:pt x="971" y="2365"/>
                    <a:pt x="973" y="2369"/>
                  </a:cubicBezTo>
                  <a:cubicBezTo>
                    <a:pt x="974" y="2373"/>
                    <a:pt x="975" y="2377"/>
                    <a:pt x="976" y="2381"/>
                  </a:cubicBezTo>
                  <a:cubicBezTo>
                    <a:pt x="977" y="2382"/>
                    <a:pt x="977" y="2383"/>
                    <a:pt x="977" y="2384"/>
                  </a:cubicBezTo>
                  <a:cubicBezTo>
                    <a:pt x="977" y="2385"/>
                    <a:pt x="978" y="2386"/>
                    <a:pt x="978" y="2387"/>
                  </a:cubicBezTo>
                  <a:cubicBezTo>
                    <a:pt x="979" y="2389"/>
                    <a:pt x="979" y="2390"/>
                    <a:pt x="980" y="2392"/>
                  </a:cubicBezTo>
                  <a:cubicBezTo>
                    <a:pt x="980" y="2394"/>
                    <a:pt x="980" y="2396"/>
                    <a:pt x="981" y="2398"/>
                  </a:cubicBezTo>
                  <a:cubicBezTo>
                    <a:pt x="981" y="2399"/>
                    <a:pt x="981" y="2400"/>
                    <a:pt x="982" y="2401"/>
                  </a:cubicBezTo>
                  <a:cubicBezTo>
                    <a:pt x="982" y="2402"/>
                    <a:pt x="982" y="2403"/>
                    <a:pt x="982" y="2403"/>
                  </a:cubicBezTo>
                  <a:cubicBezTo>
                    <a:pt x="983" y="2405"/>
                    <a:pt x="983" y="2407"/>
                    <a:pt x="983" y="2409"/>
                  </a:cubicBezTo>
                  <a:cubicBezTo>
                    <a:pt x="984" y="2410"/>
                    <a:pt x="984" y="2412"/>
                    <a:pt x="984" y="2413"/>
                  </a:cubicBezTo>
                  <a:cubicBezTo>
                    <a:pt x="985" y="2415"/>
                    <a:pt x="985" y="2416"/>
                    <a:pt x="985" y="2418"/>
                  </a:cubicBezTo>
                  <a:cubicBezTo>
                    <a:pt x="985" y="2419"/>
                    <a:pt x="986" y="2421"/>
                    <a:pt x="986" y="2422"/>
                  </a:cubicBezTo>
                  <a:cubicBezTo>
                    <a:pt x="986" y="2423"/>
                    <a:pt x="986" y="2424"/>
                    <a:pt x="987" y="2425"/>
                  </a:cubicBezTo>
                  <a:cubicBezTo>
                    <a:pt x="987" y="2426"/>
                    <a:pt x="987" y="2428"/>
                    <a:pt x="987" y="2428"/>
                  </a:cubicBezTo>
                  <a:cubicBezTo>
                    <a:pt x="987" y="2430"/>
                    <a:pt x="988" y="2432"/>
                    <a:pt x="988" y="2433"/>
                  </a:cubicBezTo>
                  <a:cubicBezTo>
                    <a:pt x="988" y="2434"/>
                    <a:pt x="988" y="2434"/>
                    <a:pt x="988" y="2434"/>
                  </a:cubicBezTo>
                  <a:cubicBezTo>
                    <a:pt x="988" y="2434"/>
                    <a:pt x="988" y="2434"/>
                    <a:pt x="988" y="2433"/>
                  </a:cubicBezTo>
                  <a:cubicBezTo>
                    <a:pt x="988" y="2432"/>
                    <a:pt x="988" y="2430"/>
                    <a:pt x="989" y="2428"/>
                  </a:cubicBezTo>
                  <a:cubicBezTo>
                    <a:pt x="989" y="2427"/>
                    <a:pt x="989" y="2426"/>
                    <a:pt x="989" y="2425"/>
                  </a:cubicBezTo>
                  <a:cubicBezTo>
                    <a:pt x="989" y="2424"/>
                    <a:pt x="989" y="2423"/>
                    <a:pt x="989" y="2422"/>
                  </a:cubicBezTo>
                  <a:cubicBezTo>
                    <a:pt x="989" y="2420"/>
                    <a:pt x="989" y="2419"/>
                    <a:pt x="989" y="2417"/>
                  </a:cubicBezTo>
                  <a:cubicBezTo>
                    <a:pt x="989" y="2416"/>
                    <a:pt x="989" y="2414"/>
                    <a:pt x="989" y="2413"/>
                  </a:cubicBezTo>
                  <a:cubicBezTo>
                    <a:pt x="989" y="2411"/>
                    <a:pt x="989" y="2410"/>
                    <a:pt x="989" y="2408"/>
                  </a:cubicBezTo>
                  <a:cubicBezTo>
                    <a:pt x="988" y="2406"/>
                    <a:pt x="988" y="2404"/>
                    <a:pt x="988" y="2402"/>
                  </a:cubicBezTo>
                  <a:cubicBezTo>
                    <a:pt x="988" y="2401"/>
                    <a:pt x="988" y="2401"/>
                    <a:pt x="988" y="2400"/>
                  </a:cubicBezTo>
                  <a:cubicBezTo>
                    <a:pt x="988" y="2399"/>
                    <a:pt x="987" y="2398"/>
                    <a:pt x="987" y="2397"/>
                  </a:cubicBezTo>
                  <a:cubicBezTo>
                    <a:pt x="987" y="2395"/>
                    <a:pt x="987" y="2393"/>
                    <a:pt x="986" y="2391"/>
                  </a:cubicBezTo>
                  <a:cubicBezTo>
                    <a:pt x="986" y="2387"/>
                    <a:pt x="985" y="2383"/>
                    <a:pt x="984" y="2379"/>
                  </a:cubicBezTo>
                  <a:cubicBezTo>
                    <a:pt x="983" y="2375"/>
                    <a:pt x="981" y="2370"/>
                    <a:pt x="980" y="2366"/>
                  </a:cubicBezTo>
                  <a:cubicBezTo>
                    <a:pt x="979" y="2362"/>
                    <a:pt x="977" y="2358"/>
                    <a:pt x="976" y="2354"/>
                  </a:cubicBezTo>
                  <a:cubicBezTo>
                    <a:pt x="974" y="2350"/>
                    <a:pt x="972" y="2347"/>
                    <a:pt x="970" y="2343"/>
                  </a:cubicBezTo>
                  <a:cubicBezTo>
                    <a:pt x="970" y="2341"/>
                    <a:pt x="969" y="2339"/>
                    <a:pt x="968" y="2338"/>
                  </a:cubicBezTo>
                  <a:cubicBezTo>
                    <a:pt x="967" y="2337"/>
                    <a:pt x="967" y="2336"/>
                    <a:pt x="966" y="2335"/>
                  </a:cubicBezTo>
                  <a:cubicBezTo>
                    <a:pt x="966" y="2334"/>
                    <a:pt x="965" y="2334"/>
                    <a:pt x="965" y="2333"/>
                  </a:cubicBezTo>
                  <a:cubicBezTo>
                    <a:pt x="964" y="2331"/>
                    <a:pt x="963" y="2330"/>
                    <a:pt x="962" y="2328"/>
                  </a:cubicBezTo>
                  <a:cubicBezTo>
                    <a:pt x="961" y="2327"/>
                    <a:pt x="961" y="2326"/>
                    <a:pt x="960" y="2325"/>
                  </a:cubicBezTo>
                  <a:cubicBezTo>
                    <a:pt x="949" y="2278"/>
                    <a:pt x="899" y="2267"/>
                    <a:pt x="860" y="2242"/>
                  </a:cubicBezTo>
                  <a:cubicBezTo>
                    <a:pt x="865" y="2244"/>
                    <a:pt x="870" y="2245"/>
                    <a:pt x="875" y="2246"/>
                  </a:cubicBezTo>
                  <a:cubicBezTo>
                    <a:pt x="879" y="2247"/>
                    <a:pt x="882" y="2247"/>
                    <a:pt x="886" y="2248"/>
                  </a:cubicBezTo>
                  <a:cubicBezTo>
                    <a:pt x="890" y="2248"/>
                    <a:pt x="894" y="2248"/>
                    <a:pt x="897" y="2248"/>
                  </a:cubicBezTo>
                  <a:cubicBezTo>
                    <a:pt x="905" y="2249"/>
                    <a:pt x="913" y="2249"/>
                    <a:pt x="920" y="2249"/>
                  </a:cubicBezTo>
                  <a:cubicBezTo>
                    <a:pt x="928" y="2249"/>
                    <a:pt x="935" y="2248"/>
                    <a:pt x="942" y="2249"/>
                  </a:cubicBezTo>
                  <a:cubicBezTo>
                    <a:pt x="946" y="2249"/>
                    <a:pt x="950" y="2249"/>
                    <a:pt x="953" y="2250"/>
                  </a:cubicBezTo>
                  <a:cubicBezTo>
                    <a:pt x="955" y="2250"/>
                    <a:pt x="957" y="2250"/>
                    <a:pt x="958" y="2250"/>
                  </a:cubicBezTo>
                  <a:cubicBezTo>
                    <a:pt x="960" y="2251"/>
                    <a:pt x="962" y="2251"/>
                    <a:pt x="963" y="2251"/>
                  </a:cubicBezTo>
                  <a:cubicBezTo>
                    <a:pt x="964" y="2251"/>
                    <a:pt x="965" y="2252"/>
                    <a:pt x="966" y="2252"/>
                  </a:cubicBezTo>
                  <a:cubicBezTo>
                    <a:pt x="967" y="2252"/>
                    <a:pt x="968" y="2252"/>
                    <a:pt x="968" y="2252"/>
                  </a:cubicBezTo>
                  <a:cubicBezTo>
                    <a:pt x="970" y="2253"/>
                    <a:pt x="970" y="2253"/>
                    <a:pt x="970" y="2253"/>
                  </a:cubicBezTo>
                  <a:cubicBezTo>
                    <a:pt x="971" y="2253"/>
                    <a:pt x="971" y="2253"/>
                    <a:pt x="971" y="2253"/>
                  </a:cubicBezTo>
                  <a:cubicBezTo>
                    <a:pt x="971" y="2253"/>
                    <a:pt x="972" y="2253"/>
                    <a:pt x="973" y="2254"/>
                  </a:cubicBezTo>
                  <a:cubicBezTo>
                    <a:pt x="973" y="2254"/>
                    <a:pt x="973" y="2254"/>
                    <a:pt x="974" y="2255"/>
                  </a:cubicBezTo>
                  <a:cubicBezTo>
                    <a:pt x="975" y="2256"/>
                    <a:pt x="976" y="2258"/>
                    <a:pt x="977" y="2260"/>
                  </a:cubicBezTo>
                  <a:cubicBezTo>
                    <a:pt x="980" y="2263"/>
                    <a:pt x="983" y="2268"/>
                    <a:pt x="985" y="2273"/>
                  </a:cubicBezTo>
                  <a:cubicBezTo>
                    <a:pt x="985" y="2274"/>
                    <a:pt x="985" y="2275"/>
                    <a:pt x="986" y="2275"/>
                  </a:cubicBezTo>
                  <a:cubicBezTo>
                    <a:pt x="986" y="2276"/>
                    <a:pt x="986" y="2277"/>
                    <a:pt x="987" y="2277"/>
                  </a:cubicBezTo>
                  <a:cubicBezTo>
                    <a:pt x="987" y="2278"/>
                    <a:pt x="987" y="2279"/>
                    <a:pt x="987" y="2279"/>
                  </a:cubicBezTo>
                  <a:cubicBezTo>
                    <a:pt x="987" y="2280"/>
                    <a:pt x="988" y="2281"/>
                    <a:pt x="988" y="2282"/>
                  </a:cubicBezTo>
                  <a:cubicBezTo>
                    <a:pt x="989" y="2284"/>
                    <a:pt x="990" y="2287"/>
                    <a:pt x="990" y="2290"/>
                  </a:cubicBezTo>
                  <a:cubicBezTo>
                    <a:pt x="991" y="2293"/>
                    <a:pt x="991" y="2296"/>
                    <a:pt x="992" y="2299"/>
                  </a:cubicBezTo>
                  <a:cubicBezTo>
                    <a:pt x="992" y="2300"/>
                    <a:pt x="992" y="2301"/>
                    <a:pt x="992" y="2302"/>
                  </a:cubicBezTo>
                  <a:cubicBezTo>
                    <a:pt x="992" y="2302"/>
                    <a:pt x="992" y="2303"/>
                    <a:pt x="992" y="2304"/>
                  </a:cubicBezTo>
                  <a:cubicBezTo>
                    <a:pt x="993" y="2305"/>
                    <a:pt x="993" y="2307"/>
                    <a:pt x="993" y="2308"/>
                  </a:cubicBezTo>
                  <a:cubicBezTo>
                    <a:pt x="993" y="2311"/>
                    <a:pt x="993" y="2314"/>
                    <a:pt x="994" y="2317"/>
                  </a:cubicBezTo>
                  <a:cubicBezTo>
                    <a:pt x="994" y="2320"/>
                    <a:pt x="994" y="2322"/>
                    <a:pt x="994" y="2325"/>
                  </a:cubicBezTo>
                  <a:cubicBezTo>
                    <a:pt x="995" y="2327"/>
                    <a:pt x="995" y="2329"/>
                    <a:pt x="995" y="2331"/>
                  </a:cubicBezTo>
                  <a:cubicBezTo>
                    <a:pt x="996" y="2333"/>
                    <a:pt x="996" y="2335"/>
                    <a:pt x="997" y="2336"/>
                  </a:cubicBezTo>
                  <a:cubicBezTo>
                    <a:pt x="997" y="2338"/>
                    <a:pt x="998" y="2339"/>
                    <a:pt x="998" y="2339"/>
                  </a:cubicBezTo>
                  <a:cubicBezTo>
                    <a:pt x="999" y="2340"/>
                    <a:pt x="999" y="2340"/>
                    <a:pt x="999" y="2340"/>
                  </a:cubicBezTo>
                  <a:cubicBezTo>
                    <a:pt x="999" y="2340"/>
                    <a:pt x="999" y="2340"/>
                    <a:pt x="999" y="2339"/>
                  </a:cubicBezTo>
                  <a:cubicBezTo>
                    <a:pt x="999" y="2338"/>
                    <a:pt x="999" y="2337"/>
                    <a:pt x="999" y="2336"/>
                  </a:cubicBezTo>
                  <a:cubicBezTo>
                    <a:pt x="998" y="2334"/>
                    <a:pt x="998" y="2333"/>
                    <a:pt x="999" y="2331"/>
                  </a:cubicBezTo>
                  <a:cubicBezTo>
                    <a:pt x="999" y="2329"/>
                    <a:pt x="999" y="2327"/>
                    <a:pt x="999" y="2324"/>
                  </a:cubicBezTo>
                  <a:cubicBezTo>
                    <a:pt x="999" y="2322"/>
                    <a:pt x="999" y="2320"/>
                    <a:pt x="1000" y="2317"/>
                  </a:cubicBezTo>
                  <a:cubicBezTo>
                    <a:pt x="1000" y="2314"/>
                    <a:pt x="1000" y="2311"/>
                    <a:pt x="1000" y="2308"/>
                  </a:cubicBezTo>
                  <a:cubicBezTo>
                    <a:pt x="1000" y="2306"/>
                    <a:pt x="1000" y="2305"/>
                    <a:pt x="1000" y="2303"/>
                  </a:cubicBezTo>
                  <a:cubicBezTo>
                    <a:pt x="1000" y="2302"/>
                    <a:pt x="1000" y="2300"/>
                    <a:pt x="999" y="2298"/>
                  </a:cubicBezTo>
                  <a:cubicBezTo>
                    <a:pt x="999" y="2295"/>
                    <a:pt x="999" y="2292"/>
                    <a:pt x="998" y="2289"/>
                  </a:cubicBezTo>
                  <a:cubicBezTo>
                    <a:pt x="997" y="2285"/>
                    <a:pt x="996" y="2282"/>
                    <a:pt x="995" y="2279"/>
                  </a:cubicBezTo>
                  <a:cubicBezTo>
                    <a:pt x="995" y="2278"/>
                    <a:pt x="995" y="2278"/>
                    <a:pt x="995" y="2278"/>
                  </a:cubicBezTo>
                  <a:cubicBezTo>
                    <a:pt x="995" y="2277"/>
                    <a:pt x="995" y="2277"/>
                    <a:pt x="995" y="2277"/>
                  </a:cubicBezTo>
                  <a:cubicBezTo>
                    <a:pt x="994" y="2277"/>
                    <a:pt x="994" y="2277"/>
                    <a:pt x="994" y="2277"/>
                  </a:cubicBezTo>
                  <a:cubicBezTo>
                    <a:pt x="994" y="2277"/>
                    <a:pt x="994" y="2277"/>
                    <a:pt x="994" y="2277"/>
                  </a:cubicBezTo>
                  <a:cubicBezTo>
                    <a:pt x="994" y="2276"/>
                    <a:pt x="994" y="2275"/>
                    <a:pt x="993" y="2275"/>
                  </a:cubicBezTo>
                  <a:cubicBezTo>
                    <a:pt x="993" y="2274"/>
                    <a:pt x="993" y="2273"/>
                    <a:pt x="992" y="2272"/>
                  </a:cubicBezTo>
                  <a:cubicBezTo>
                    <a:pt x="992" y="2272"/>
                    <a:pt x="992" y="2271"/>
                    <a:pt x="991" y="2270"/>
                  </a:cubicBezTo>
                  <a:cubicBezTo>
                    <a:pt x="990" y="2268"/>
                    <a:pt x="988" y="2265"/>
                    <a:pt x="986" y="2263"/>
                  </a:cubicBezTo>
                  <a:cubicBezTo>
                    <a:pt x="985" y="2262"/>
                    <a:pt x="984" y="2260"/>
                    <a:pt x="984" y="2259"/>
                  </a:cubicBezTo>
                  <a:cubicBezTo>
                    <a:pt x="983" y="2258"/>
                    <a:pt x="982" y="2258"/>
                    <a:pt x="981" y="2257"/>
                  </a:cubicBezTo>
                  <a:cubicBezTo>
                    <a:pt x="981" y="2257"/>
                    <a:pt x="981" y="2256"/>
                    <a:pt x="980" y="2256"/>
                  </a:cubicBezTo>
                  <a:cubicBezTo>
                    <a:pt x="981" y="2257"/>
                    <a:pt x="982" y="2257"/>
                    <a:pt x="982" y="2257"/>
                  </a:cubicBezTo>
                  <a:cubicBezTo>
                    <a:pt x="988" y="2260"/>
                    <a:pt x="993" y="2262"/>
                    <a:pt x="998" y="2266"/>
                  </a:cubicBezTo>
                  <a:cubicBezTo>
                    <a:pt x="999" y="2266"/>
                    <a:pt x="1000" y="2267"/>
                    <a:pt x="1001" y="2268"/>
                  </a:cubicBezTo>
                  <a:cubicBezTo>
                    <a:pt x="1002" y="2269"/>
                    <a:pt x="1003" y="2269"/>
                    <a:pt x="1004" y="2270"/>
                  </a:cubicBezTo>
                  <a:cubicBezTo>
                    <a:pt x="1005" y="2271"/>
                    <a:pt x="1006" y="2272"/>
                    <a:pt x="1007" y="2273"/>
                  </a:cubicBezTo>
                  <a:cubicBezTo>
                    <a:pt x="1008" y="2273"/>
                    <a:pt x="1009" y="2274"/>
                    <a:pt x="1010" y="2275"/>
                  </a:cubicBezTo>
                  <a:cubicBezTo>
                    <a:pt x="1011" y="2276"/>
                    <a:pt x="1011" y="2276"/>
                    <a:pt x="1012" y="2277"/>
                  </a:cubicBezTo>
                  <a:cubicBezTo>
                    <a:pt x="1013" y="2278"/>
                    <a:pt x="1014" y="2279"/>
                    <a:pt x="1014" y="2279"/>
                  </a:cubicBezTo>
                  <a:cubicBezTo>
                    <a:pt x="1015" y="2280"/>
                    <a:pt x="1016" y="2281"/>
                    <a:pt x="1016" y="2281"/>
                  </a:cubicBezTo>
                  <a:cubicBezTo>
                    <a:pt x="1017" y="2282"/>
                    <a:pt x="1018" y="2283"/>
                    <a:pt x="1018" y="2283"/>
                  </a:cubicBezTo>
                  <a:cubicBezTo>
                    <a:pt x="1019" y="2285"/>
                    <a:pt x="1020" y="2286"/>
                    <a:pt x="1021" y="2287"/>
                  </a:cubicBezTo>
                  <a:cubicBezTo>
                    <a:pt x="1021" y="2287"/>
                    <a:pt x="1022" y="2288"/>
                    <a:pt x="1022" y="2288"/>
                  </a:cubicBezTo>
                  <a:cubicBezTo>
                    <a:pt x="1022" y="2289"/>
                    <a:pt x="1023" y="2289"/>
                    <a:pt x="1023" y="2289"/>
                  </a:cubicBezTo>
                  <a:cubicBezTo>
                    <a:pt x="1024" y="2291"/>
                    <a:pt x="1024" y="2291"/>
                    <a:pt x="1024" y="2291"/>
                  </a:cubicBezTo>
                  <a:cubicBezTo>
                    <a:pt x="1024" y="2291"/>
                    <a:pt x="1024" y="2291"/>
                    <a:pt x="1023" y="2289"/>
                  </a:cubicBezTo>
                  <a:cubicBezTo>
                    <a:pt x="1023" y="2289"/>
                    <a:pt x="1023" y="2288"/>
                    <a:pt x="1023" y="2288"/>
                  </a:cubicBezTo>
                  <a:cubicBezTo>
                    <a:pt x="1022" y="2287"/>
                    <a:pt x="1022" y="2287"/>
                    <a:pt x="1022" y="2286"/>
                  </a:cubicBezTo>
                  <a:cubicBezTo>
                    <a:pt x="1021" y="2285"/>
                    <a:pt x="1020" y="2284"/>
                    <a:pt x="1019" y="2282"/>
                  </a:cubicBezTo>
                  <a:cubicBezTo>
                    <a:pt x="1019" y="2282"/>
                    <a:pt x="1018" y="2281"/>
                    <a:pt x="1018" y="2280"/>
                  </a:cubicBezTo>
                  <a:cubicBezTo>
                    <a:pt x="1017" y="2279"/>
                    <a:pt x="1017" y="2279"/>
                    <a:pt x="1016" y="2278"/>
                  </a:cubicBezTo>
                  <a:cubicBezTo>
                    <a:pt x="1016" y="2277"/>
                    <a:pt x="1016" y="2277"/>
                    <a:pt x="1015" y="2277"/>
                  </a:cubicBezTo>
                  <a:cubicBezTo>
                    <a:pt x="1015" y="2276"/>
                    <a:pt x="1015" y="2276"/>
                    <a:pt x="1014" y="2275"/>
                  </a:cubicBezTo>
                  <a:cubicBezTo>
                    <a:pt x="1013" y="2274"/>
                    <a:pt x="1013" y="2274"/>
                    <a:pt x="1012" y="2273"/>
                  </a:cubicBezTo>
                  <a:cubicBezTo>
                    <a:pt x="1009" y="2269"/>
                    <a:pt x="1005" y="2265"/>
                    <a:pt x="1001" y="2262"/>
                  </a:cubicBezTo>
                  <a:cubicBezTo>
                    <a:pt x="996" y="2258"/>
                    <a:pt x="991" y="2255"/>
                    <a:pt x="985" y="2252"/>
                  </a:cubicBezTo>
                  <a:cubicBezTo>
                    <a:pt x="983" y="2251"/>
                    <a:pt x="982" y="2250"/>
                    <a:pt x="980" y="2249"/>
                  </a:cubicBezTo>
                  <a:cubicBezTo>
                    <a:pt x="979" y="2249"/>
                    <a:pt x="977" y="2248"/>
                    <a:pt x="975" y="2248"/>
                  </a:cubicBezTo>
                  <a:cubicBezTo>
                    <a:pt x="974" y="2247"/>
                    <a:pt x="974" y="2247"/>
                    <a:pt x="973" y="2247"/>
                  </a:cubicBezTo>
                  <a:cubicBezTo>
                    <a:pt x="972" y="2246"/>
                    <a:pt x="972" y="2246"/>
                    <a:pt x="972" y="2246"/>
                  </a:cubicBezTo>
                  <a:cubicBezTo>
                    <a:pt x="971" y="2246"/>
                    <a:pt x="971" y="2246"/>
                    <a:pt x="971" y="2246"/>
                  </a:cubicBezTo>
                  <a:cubicBezTo>
                    <a:pt x="971" y="2246"/>
                    <a:pt x="971" y="2246"/>
                    <a:pt x="971" y="2246"/>
                  </a:cubicBezTo>
                  <a:cubicBezTo>
                    <a:pt x="971" y="2246"/>
                    <a:pt x="971" y="2246"/>
                    <a:pt x="971" y="2246"/>
                  </a:cubicBezTo>
                  <a:cubicBezTo>
                    <a:pt x="970" y="2246"/>
                    <a:pt x="970" y="2246"/>
                    <a:pt x="970" y="2246"/>
                  </a:cubicBezTo>
                  <a:cubicBezTo>
                    <a:pt x="969" y="2246"/>
                    <a:pt x="968" y="2245"/>
                    <a:pt x="968" y="2245"/>
                  </a:cubicBezTo>
                  <a:cubicBezTo>
                    <a:pt x="967" y="2245"/>
                    <a:pt x="966" y="2245"/>
                    <a:pt x="965" y="2244"/>
                  </a:cubicBezTo>
                  <a:cubicBezTo>
                    <a:pt x="964" y="2244"/>
                    <a:pt x="963" y="2244"/>
                    <a:pt x="962" y="2244"/>
                  </a:cubicBezTo>
                  <a:cubicBezTo>
                    <a:pt x="961" y="2244"/>
                    <a:pt x="960" y="2243"/>
                    <a:pt x="960" y="2243"/>
                  </a:cubicBezTo>
                  <a:cubicBezTo>
                    <a:pt x="958" y="2243"/>
                    <a:pt x="956" y="2243"/>
                    <a:pt x="954" y="2242"/>
                  </a:cubicBezTo>
                  <a:cubicBezTo>
                    <a:pt x="950" y="2242"/>
                    <a:pt x="947" y="2241"/>
                    <a:pt x="943" y="2241"/>
                  </a:cubicBezTo>
                  <a:cubicBezTo>
                    <a:pt x="935" y="2241"/>
                    <a:pt x="928" y="2241"/>
                    <a:pt x="920" y="2241"/>
                  </a:cubicBezTo>
                  <a:cubicBezTo>
                    <a:pt x="912" y="2241"/>
                    <a:pt x="905" y="2241"/>
                    <a:pt x="898" y="2241"/>
                  </a:cubicBezTo>
                  <a:cubicBezTo>
                    <a:pt x="896" y="2241"/>
                    <a:pt x="894" y="2241"/>
                    <a:pt x="892" y="2241"/>
                  </a:cubicBezTo>
                  <a:cubicBezTo>
                    <a:pt x="890" y="2241"/>
                    <a:pt x="888" y="2240"/>
                    <a:pt x="887" y="2240"/>
                  </a:cubicBezTo>
                  <a:cubicBezTo>
                    <a:pt x="883" y="2240"/>
                    <a:pt x="880" y="2240"/>
                    <a:pt x="876" y="2239"/>
                  </a:cubicBezTo>
                  <a:cubicBezTo>
                    <a:pt x="870" y="2238"/>
                    <a:pt x="863" y="2237"/>
                    <a:pt x="857" y="2235"/>
                  </a:cubicBezTo>
                  <a:cubicBezTo>
                    <a:pt x="851" y="2233"/>
                    <a:pt x="846" y="2230"/>
                    <a:pt x="841" y="2227"/>
                  </a:cubicBezTo>
                  <a:cubicBezTo>
                    <a:pt x="839" y="2226"/>
                    <a:pt x="837" y="2225"/>
                    <a:pt x="835" y="2223"/>
                  </a:cubicBezTo>
                  <a:cubicBezTo>
                    <a:pt x="829" y="2217"/>
                    <a:pt x="823" y="2209"/>
                    <a:pt x="819" y="2201"/>
                  </a:cubicBezTo>
                  <a:cubicBezTo>
                    <a:pt x="818" y="2200"/>
                    <a:pt x="818" y="2199"/>
                    <a:pt x="818" y="2199"/>
                  </a:cubicBezTo>
                  <a:cubicBezTo>
                    <a:pt x="818" y="2199"/>
                    <a:pt x="818" y="2199"/>
                    <a:pt x="818" y="2200"/>
                  </a:cubicBezTo>
                  <a:cubicBezTo>
                    <a:pt x="802" y="2168"/>
                    <a:pt x="820" y="2140"/>
                    <a:pt x="848" y="2114"/>
                  </a:cubicBezTo>
                  <a:cubicBezTo>
                    <a:pt x="848" y="2114"/>
                    <a:pt x="848" y="2115"/>
                    <a:pt x="848" y="2115"/>
                  </a:cubicBezTo>
                  <a:cubicBezTo>
                    <a:pt x="846" y="2119"/>
                    <a:pt x="844" y="2123"/>
                    <a:pt x="842" y="2128"/>
                  </a:cubicBezTo>
                  <a:cubicBezTo>
                    <a:pt x="841" y="2130"/>
                    <a:pt x="841" y="2132"/>
                    <a:pt x="840" y="2135"/>
                  </a:cubicBezTo>
                  <a:cubicBezTo>
                    <a:pt x="840" y="2137"/>
                    <a:pt x="839" y="2139"/>
                    <a:pt x="839" y="2142"/>
                  </a:cubicBezTo>
                  <a:cubicBezTo>
                    <a:pt x="839" y="2144"/>
                    <a:pt x="839" y="2147"/>
                    <a:pt x="839" y="2150"/>
                  </a:cubicBezTo>
                  <a:cubicBezTo>
                    <a:pt x="839" y="2150"/>
                    <a:pt x="839" y="2151"/>
                    <a:pt x="839" y="2152"/>
                  </a:cubicBezTo>
                  <a:cubicBezTo>
                    <a:pt x="839" y="2152"/>
                    <a:pt x="839" y="2153"/>
                    <a:pt x="839" y="2154"/>
                  </a:cubicBezTo>
                  <a:cubicBezTo>
                    <a:pt x="840" y="2155"/>
                    <a:pt x="840" y="2155"/>
                    <a:pt x="840" y="2155"/>
                  </a:cubicBezTo>
                  <a:cubicBezTo>
                    <a:pt x="840" y="2155"/>
                    <a:pt x="840" y="2155"/>
                    <a:pt x="840" y="2155"/>
                  </a:cubicBezTo>
                  <a:cubicBezTo>
                    <a:pt x="840" y="2155"/>
                    <a:pt x="840" y="2155"/>
                    <a:pt x="840" y="2155"/>
                  </a:cubicBezTo>
                  <a:cubicBezTo>
                    <a:pt x="840" y="2155"/>
                    <a:pt x="840" y="2155"/>
                    <a:pt x="840" y="2155"/>
                  </a:cubicBezTo>
                  <a:cubicBezTo>
                    <a:pt x="840" y="2156"/>
                    <a:pt x="840" y="2156"/>
                    <a:pt x="840" y="2156"/>
                  </a:cubicBezTo>
                  <a:cubicBezTo>
                    <a:pt x="840" y="2156"/>
                    <a:pt x="840" y="2156"/>
                    <a:pt x="840" y="2156"/>
                  </a:cubicBezTo>
                  <a:cubicBezTo>
                    <a:pt x="840" y="2157"/>
                    <a:pt x="840" y="2157"/>
                    <a:pt x="840" y="2157"/>
                  </a:cubicBezTo>
                  <a:cubicBezTo>
                    <a:pt x="841" y="2159"/>
                    <a:pt x="841" y="2159"/>
                    <a:pt x="841" y="2159"/>
                  </a:cubicBezTo>
                  <a:cubicBezTo>
                    <a:pt x="841" y="2160"/>
                    <a:pt x="842" y="2161"/>
                    <a:pt x="842" y="2161"/>
                  </a:cubicBezTo>
                  <a:cubicBezTo>
                    <a:pt x="842" y="2162"/>
                    <a:pt x="843" y="2163"/>
                    <a:pt x="843" y="2163"/>
                  </a:cubicBezTo>
                  <a:cubicBezTo>
                    <a:pt x="843" y="2164"/>
                    <a:pt x="843" y="2164"/>
                    <a:pt x="844" y="2165"/>
                  </a:cubicBezTo>
                  <a:cubicBezTo>
                    <a:pt x="845" y="2167"/>
                    <a:pt x="847" y="2169"/>
                    <a:pt x="848" y="2171"/>
                  </a:cubicBezTo>
                  <a:cubicBezTo>
                    <a:pt x="848" y="2171"/>
                    <a:pt x="849" y="2172"/>
                    <a:pt x="849" y="2172"/>
                  </a:cubicBezTo>
                  <a:cubicBezTo>
                    <a:pt x="849" y="2173"/>
                    <a:pt x="849" y="2174"/>
                    <a:pt x="849" y="2176"/>
                  </a:cubicBezTo>
                  <a:cubicBezTo>
                    <a:pt x="849" y="2178"/>
                    <a:pt x="849" y="2181"/>
                    <a:pt x="849" y="2184"/>
                  </a:cubicBezTo>
                  <a:cubicBezTo>
                    <a:pt x="850" y="2185"/>
                    <a:pt x="850" y="2185"/>
                    <a:pt x="850" y="2186"/>
                  </a:cubicBezTo>
                  <a:cubicBezTo>
                    <a:pt x="850" y="2187"/>
                    <a:pt x="850" y="2188"/>
                    <a:pt x="850" y="2188"/>
                  </a:cubicBezTo>
                  <a:cubicBezTo>
                    <a:pt x="850" y="2190"/>
                    <a:pt x="851" y="2191"/>
                    <a:pt x="851" y="2193"/>
                  </a:cubicBezTo>
                  <a:cubicBezTo>
                    <a:pt x="851" y="2194"/>
                    <a:pt x="852" y="2194"/>
                    <a:pt x="852" y="2195"/>
                  </a:cubicBezTo>
                  <a:cubicBezTo>
                    <a:pt x="852" y="2196"/>
                    <a:pt x="852" y="2196"/>
                    <a:pt x="852" y="2196"/>
                  </a:cubicBezTo>
                  <a:cubicBezTo>
                    <a:pt x="852" y="2197"/>
                    <a:pt x="852" y="2197"/>
                    <a:pt x="852" y="2197"/>
                  </a:cubicBezTo>
                  <a:cubicBezTo>
                    <a:pt x="853" y="2198"/>
                    <a:pt x="853" y="2199"/>
                    <a:pt x="853" y="2200"/>
                  </a:cubicBezTo>
                  <a:cubicBezTo>
                    <a:pt x="853" y="2200"/>
                    <a:pt x="854" y="2201"/>
                    <a:pt x="854" y="2202"/>
                  </a:cubicBezTo>
                  <a:cubicBezTo>
                    <a:pt x="855" y="2203"/>
                    <a:pt x="855" y="2205"/>
                    <a:pt x="856" y="2206"/>
                  </a:cubicBezTo>
                  <a:cubicBezTo>
                    <a:pt x="857" y="2207"/>
                    <a:pt x="858" y="2208"/>
                    <a:pt x="859" y="2209"/>
                  </a:cubicBezTo>
                  <a:cubicBezTo>
                    <a:pt x="860" y="2210"/>
                    <a:pt x="861" y="2211"/>
                    <a:pt x="862" y="2211"/>
                  </a:cubicBezTo>
                  <a:cubicBezTo>
                    <a:pt x="863" y="2211"/>
                    <a:pt x="863" y="2212"/>
                    <a:pt x="863" y="2212"/>
                  </a:cubicBezTo>
                  <a:cubicBezTo>
                    <a:pt x="863" y="2212"/>
                    <a:pt x="864" y="2212"/>
                    <a:pt x="864" y="2212"/>
                  </a:cubicBezTo>
                  <a:cubicBezTo>
                    <a:pt x="864" y="2212"/>
                    <a:pt x="865" y="2212"/>
                    <a:pt x="865" y="2212"/>
                  </a:cubicBezTo>
                  <a:cubicBezTo>
                    <a:pt x="865" y="2212"/>
                    <a:pt x="866" y="2212"/>
                    <a:pt x="866" y="2212"/>
                  </a:cubicBezTo>
                  <a:cubicBezTo>
                    <a:pt x="866" y="2212"/>
                    <a:pt x="867" y="2212"/>
                    <a:pt x="867" y="2212"/>
                  </a:cubicBezTo>
                  <a:cubicBezTo>
                    <a:pt x="867" y="2212"/>
                    <a:pt x="867" y="2212"/>
                    <a:pt x="867" y="2212"/>
                  </a:cubicBezTo>
                  <a:cubicBezTo>
                    <a:pt x="867" y="2212"/>
                    <a:pt x="867" y="2212"/>
                    <a:pt x="867" y="2212"/>
                  </a:cubicBezTo>
                  <a:cubicBezTo>
                    <a:pt x="867" y="2212"/>
                    <a:pt x="867" y="2211"/>
                    <a:pt x="866" y="2211"/>
                  </a:cubicBezTo>
                  <a:cubicBezTo>
                    <a:pt x="866" y="2211"/>
                    <a:pt x="866" y="2211"/>
                    <a:pt x="866" y="2211"/>
                  </a:cubicBezTo>
                  <a:cubicBezTo>
                    <a:pt x="865" y="2210"/>
                    <a:pt x="865" y="2210"/>
                    <a:pt x="865" y="2210"/>
                  </a:cubicBezTo>
                  <a:cubicBezTo>
                    <a:pt x="865" y="2210"/>
                    <a:pt x="865" y="2210"/>
                    <a:pt x="865" y="2209"/>
                  </a:cubicBezTo>
                  <a:cubicBezTo>
                    <a:pt x="864" y="2209"/>
                    <a:pt x="864" y="2209"/>
                    <a:pt x="864" y="2209"/>
                  </a:cubicBezTo>
                  <a:cubicBezTo>
                    <a:pt x="864" y="2208"/>
                    <a:pt x="863" y="2207"/>
                    <a:pt x="863" y="2206"/>
                  </a:cubicBezTo>
                  <a:cubicBezTo>
                    <a:pt x="862" y="2206"/>
                    <a:pt x="862" y="2204"/>
                    <a:pt x="862" y="2203"/>
                  </a:cubicBezTo>
                  <a:cubicBezTo>
                    <a:pt x="861" y="2202"/>
                    <a:pt x="861" y="2201"/>
                    <a:pt x="861" y="2200"/>
                  </a:cubicBezTo>
                  <a:cubicBezTo>
                    <a:pt x="861" y="2199"/>
                    <a:pt x="860" y="2198"/>
                    <a:pt x="860" y="2198"/>
                  </a:cubicBezTo>
                  <a:cubicBezTo>
                    <a:pt x="860" y="2197"/>
                    <a:pt x="860" y="2196"/>
                    <a:pt x="860" y="2196"/>
                  </a:cubicBezTo>
                  <a:cubicBezTo>
                    <a:pt x="860" y="2195"/>
                    <a:pt x="860" y="2194"/>
                    <a:pt x="859" y="2193"/>
                  </a:cubicBezTo>
                  <a:cubicBezTo>
                    <a:pt x="859" y="2193"/>
                    <a:pt x="859" y="2192"/>
                    <a:pt x="859" y="2191"/>
                  </a:cubicBezTo>
                  <a:cubicBezTo>
                    <a:pt x="858" y="2190"/>
                    <a:pt x="858" y="2188"/>
                    <a:pt x="858" y="2187"/>
                  </a:cubicBezTo>
                  <a:cubicBezTo>
                    <a:pt x="857" y="2186"/>
                    <a:pt x="857" y="2185"/>
                    <a:pt x="857" y="2184"/>
                  </a:cubicBezTo>
                  <a:cubicBezTo>
                    <a:pt x="857" y="2184"/>
                    <a:pt x="857" y="2183"/>
                    <a:pt x="856" y="2182"/>
                  </a:cubicBezTo>
                  <a:cubicBezTo>
                    <a:pt x="856" y="2181"/>
                    <a:pt x="856" y="2180"/>
                    <a:pt x="855" y="2180"/>
                  </a:cubicBezTo>
                  <a:cubicBezTo>
                    <a:pt x="856" y="2180"/>
                    <a:pt x="857" y="2181"/>
                    <a:pt x="857" y="2182"/>
                  </a:cubicBezTo>
                  <a:cubicBezTo>
                    <a:pt x="858" y="2183"/>
                    <a:pt x="859" y="2183"/>
                    <a:pt x="859" y="2184"/>
                  </a:cubicBezTo>
                  <a:cubicBezTo>
                    <a:pt x="860" y="2185"/>
                    <a:pt x="860" y="2185"/>
                    <a:pt x="860" y="2185"/>
                  </a:cubicBezTo>
                  <a:cubicBezTo>
                    <a:pt x="860" y="2185"/>
                    <a:pt x="860" y="2185"/>
                    <a:pt x="860" y="2185"/>
                  </a:cubicBezTo>
                  <a:cubicBezTo>
                    <a:pt x="860" y="2185"/>
                    <a:pt x="860" y="2185"/>
                    <a:pt x="860" y="2185"/>
                  </a:cubicBezTo>
                  <a:cubicBezTo>
                    <a:pt x="861" y="2186"/>
                    <a:pt x="861" y="2186"/>
                    <a:pt x="861" y="2187"/>
                  </a:cubicBezTo>
                  <a:cubicBezTo>
                    <a:pt x="862" y="2187"/>
                    <a:pt x="863" y="2188"/>
                    <a:pt x="863" y="2189"/>
                  </a:cubicBezTo>
                  <a:cubicBezTo>
                    <a:pt x="864" y="2190"/>
                    <a:pt x="865" y="2191"/>
                    <a:pt x="865" y="2191"/>
                  </a:cubicBezTo>
                  <a:cubicBezTo>
                    <a:pt x="867" y="2195"/>
                    <a:pt x="869" y="2198"/>
                    <a:pt x="871" y="2201"/>
                  </a:cubicBezTo>
                  <a:cubicBezTo>
                    <a:pt x="873" y="2204"/>
                    <a:pt x="874" y="2207"/>
                    <a:pt x="875" y="2210"/>
                  </a:cubicBezTo>
                  <a:cubicBezTo>
                    <a:pt x="875" y="2210"/>
                    <a:pt x="875" y="2211"/>
                    <a:pt x="875" y="2212"/>
                  </a:cubicBezTo>
                  <a:cubicBezTo>
                    <a:pt x="875" y="2212"/>
                    <a:pt x="876" y="2213"/>
                    <a:pt x="876" y="2214"/>
                  </a:cubicBezTo>
                  <a:cubicBezTo>
                    <a:pt x="876" y="2214"/>
                    <a:pt x="876" y="2215"/>
                    <a:pt x="876" y="2215"/>
                  </a:cubicBezTo>
                  <a:cubicBezTo>
                    <a:pt x="876" y="2216"/>
                    <a:pt x="876" y="2216"/>
                    <a:pt x="876" y="2217"/>
                  </a:cubicBezTo>
                  <a:cubicBezTo>
                    <a:pt x="876" y="2218"/>
                    <a:pt x="877" y="2219"/>
                    <a:pt x="877" y="2220"/>
                  </a:cubicBezTo>
                  <a:cubicBezTo>
                    <a:pt x="877" y="2220"/>
                    <a:pt x="877" y="2221"/>
                    <a:pt x="877" y="2221"/>
                  </a:cubicBezTo>
                  <a:cubicBezTo>
                    <a:pt x="877" y="2221"/>
                    <a:pt x="877" y="2222"/>
                    <a:pt x="877" y="2222"/>
                  </a:cubicBezTo>
                  <a:cubicBezTo>
                    <a:pt x="877" y="2223"/>
                    <a:pt x="877" y="2224"/>
                    <a:pt x="877" y="2224"/>
                  </a:cubicBezTo>
                  <a:cubicBezTo>
                    <a:pt x="877" y="2224"/>
                    <a:pt x="877" y="2223"/>
                    <a:pt x="877" y="2222"/>
                  </a:cubicBezTo>
                  <a:cubicBezTo>
                    <a:pt x="877" y="2222"/>
                    <a:pt x="877" y="2221"/>
                    <a:pt x="877" y="2221"/>
                  </a:cubicBezTo>
                  <a:cubicBezTo>
                    <a:pt x="878" y="2221"/>
                    <a:pt x="878" y="2220"/>
                    <a:pt x="878" y="2220"/>
                  </a:cubicBezTo>
                  <a:cubicBezTo>
                    <a:pt x="878" y="2219"/>
                    <a:pt x="878" y="2218"/>
                    <a:pt x="878" y="2217"/>
                  </a:cubicBezTo>
                  <a:cubicBezTo>
                    <a:pt x="878" y="2215"/>
                    <a:pt x="878" y="2212"/>
                    <a:pt x="878" y="2209"/>
                  </a:cubicBezTo>
                  <a:cubicBezTo>
                    <a:pt x="877" y="2206"/>
                    <a:pt x="876" y="2203"/>
                    <a:pt x="875" y="2199"/>
                  </a:cubicBezTo>
                  <a:cubicBezTo>
                    <a:pt x="874" y="2196"/>
                    <a:pt x="872" y="2192"/>
                    <a:pt x="870" y="2188"/>
                  </a:cubicBezTo>
                  <a:cubicBezTo>
                    <a:pt x="870" y="2187"/>
                    <a:pt x="869" y="2186"/>
                    <a:pt x="869" y="2185"/>
                  </a:cubicBezTo>
                  <a:cubicBezTo>
                    <a:pt x="868" y="2185"/>
                    <a:pt x="867" y="2184"/>
                    <a:pt x="867" y="2183"/>
                  </a:cubicBezTo>
                  <a:cubicBezTo>
                    <a:pt x="866" y="2182"/>
                    <a:pt x="866" y="2182"/>
                    <a:pt x="866" y="2181"/>
                  </a:cubicBezTo>
                  <a:cubicBezTo>
                    <a:pt x="865" y="2181"/>
                    <a:pt x="865" y="2181"/>
                    <a:pt x="865" y="2181"/>
                  </a:cubicBezTo>
                  <a:cubicBezTo>
                    <a:pt x="865" y="2180"/>
                    <a:pt x="865" y="2180"/>
                    <a:pt x="865" y="2180"/>
                  </a:cubicBezTo>
                  <a:cubicBezTo>
                    <a:pt x="864" y="2179"/>
                    <a:pt x="863" y="2178"/>
                    <a:pt x="863" y="2177"/>
                  </a:cubicBezTo>
                  <a:cubicBezTo>
                    <a:pt x="861" y="2175"/>
                    <a:pt x="860" y="2174"/>
                    <a:pt x="858" y="2172"/>
                  </a:cubicBezTo>
                  <a:cubicBezTo>
                    <a:pt x="857" y="2170"/>
                    <a:pt x="856" y="2168"/>
                    <a:pt x="854" y="2167"/>
                  </a:cubicBezTo>
                  <a:cubicBezTo>
                    <a:pt x="853" y="2165"/>
                    <a:pt x="852" y="2163"/>
                    <a:pt x="851" y="2161"/>
                  </a:cubicBezTo>
                  <a:cubicBezTo>
                    <a:pt x="850" y="2160"/>
                    <a:pt x="850" y="2160"/>
                    <a:pt x="850" y="2160"/>
                  </a:cubicBezTo>
                  <a:cubicBezTo>
                    <a:pt x="850" y="2159"/>
                    <a:pt x="849" y="2159"/>
                    <a:pt x="849" y="2158"/>
                  </a:cubicBezTo>
                  <a:cubicBezTo>
                    <a:pt x="849" y="2158"/>
                    <a:pt x="849" y="2157"/>
                    <a:pt x="849" y="2157"/>
                  </a:cubicBezTo>
                  <a:cubicBezTo>
                    <a:pt x="848" y="2155"/>
                    <a:pt x="848" y="2155"/>
                    <a:pt x="848" y="2155"/>
                  </a:cubicBezTo>
                  <a:cubicBezTo>
                    <a:pt x="847" y="2154"/>
                    <a:pt x="847" y="2154"/>
                    <a:pt x="847" y="2154"/>
                  </a:cubicBezTo>
                  <a:cubicBezTo>
                    <a:pt x="847" y="2153"/>
                    <a:pt x="847" y="2153"/>
                    <a:pt x="847" y="2153"/>
                  </a:cubicBezTo>
                  <a:cubicBezTo>
                    <a:pt x="847" y="2153"/>
                    <a:pt x="847" y="2153"/>
                    <a:pt x="847" y="2153"/>
                  </a:cubicBezTo>
                  <a:cubicBezTo>
                    <a:pt x="847" y="2153"/>
                    <a:pt x="847" y="2153"/>
                    <a:pt x="847" y="2153"/>
                  </a:cubicBezTo>
                  <a:cubicBezTo>
                    <a:pt x="847" y="2153"/>
                    <a:pt x="847" y="2153"/>
                    <a:pt x="847" y="2153"/>
                  </a:cubicBezTo>
                  <a:cubicBezTo>
                    <a:pt x="847" y="2152"/>
                    <a:pt x="847" y="2152"/>
                    <a:pt x="847" y="2152"/>
                  </a:cubicBezTo>
                  <a:cubicBezTo>
                    <a:pt x="847" y="2152"/>
                    <a:pt x="847" y="2151"/>
                    <a:pt x="847" y="2151"/>
                  </a:cubicBezTo>
                  <a:cubicBezTo>
                    <a:pt x="847" y="2150"/>
                    <a:pt x="847" y="2150"/>
                    <a:pt x="847" y="2149"/>
                  </a:cubicBezTo>
                  <a:cubicBezTo>
                    <a:pt x="846" y="2147"/>
                    <a:pt x="846" y="2145"/>
                    <a:pt x="847" y="2143"/>
                  </a:cubicBezTo>
                  <a:cubicBezTo>
                    <a:pt x="847" y="2140"/>
                    <a:pt x="847" y="2138"/>
                    <a:pt x="847" y="2136"/>
                  </a:cubicBezTo>
                  <a:cubicBezTo>
                    <a:pt x="848" y="2134"/>
                    <a:pt x="848" y="2132"/>
                    <a:pt x="849" y="2130"/>
                  </a:cubicBezTo>
                  <a:cubicBezTo>
                    <a:pt x="851" y="2121"/>
                    <a:pt x="854" y="2114"/>
                    <a:pt x="858" y="2108"/>
                  </a:cubicBezTo>
                  <a:cubicBezTo>
                    <a:pt x="858" y="2107"/>
                    <a:pt x="859" y="2106"/>
                    <a:pt x="859" y="2105"/>
                  </a:cubicBezTo>
                  <a:cubicBezTo>
                    <a:pt x="877" y="2090"/>
                    <a:pt x="897" y="2077"/>
                    <a:pt x="916" y="2064"/>
                  </a:cubicBezTo>
                  <a:cubicBezTo>
                    <a:pt x="913" y="2068"/>
                    <a:pt x="911" y="2073"/>
                    <a:pt x="908" y="2079"/>
                  </a:cubicBezTo>
                  <a:cubicBezTo>
                    <a:pt x="906" y="2082"/>
                    <a:pt x="905" y="2084"/>
                    <a:pt x="903" y="2087"/>
                  </a:cubicBezTo>
                  <a:cubicBezTo>
                    <a:pt x="903" y="2088"/>
                    <a:pt x="902" y="2089"/>
                    <a:pt x="902" y="2090"/>
                  </a:cubicBezTo>
                  <a:cubicBezTo>
                    <a:pt x="902" y="2090"/>
                    <a:pt x="901" y="2091"/>
                    <a:pt x="901" y="2092"/>
                  </a:cubicBezTo>
                  <a:cubicBezTo>
                    <a:pt x="900" y="2094"/>
                    <a:pt x="899" y="2095"/>
                    <a:pt x="899" y="2097"/>
                  </a:cubicBezTo>
                  <a:cubicBezTo>
                    <a:pt x="897" y="2100"/>
                    <a:pt x="896" y="2103"/>
                    <a:pt x="895" y="2107"/>
                  </a:cubicBezTo>
                  <a:cubicBezTo>
                    <a:pt x="894" y="2110"/>
                    <a:pt x="893" y="2114"/>
                    <a:pt x="892" y="2118"/>
                  </a:cubicBezTo>
                  <a:cubicBezTo>
                    <a:pt x="892" y="2122"/>
                    <a:pt x="892" y="2126"/>
                    <a:pt x="892" y="2130"/>
                  </a:cubicBezTo>
                  <a:cubicBezTo>
                    <a:pt x="893" y="2132"/>
                    <a:pt x="893" y="2134"/>
                    <a:pt x="893" y="2136"/>
                  </a:cubicBezTo>
                  <a:cubicBezTo>
                    <a:pt x="894" y="2136"/>
                    <a:pt x="894" y="2136"/>
                    <a:pt x="894" y="2136"/>
                  </a:cubicBezTo>
                  <a:cubicBezTo>
                    <a:pt x="894" y="2137"/>
                    <a:pt x="894" y="2137"/>
                    <a:pt x="894" y="2137"/>
                  </a:cubicBezTo>
                  <a:cubicBezTo>
                    <a:pt x="894" y="2137"/>
                    <a:pt x="894" y="2137"/>
                    <a:pt x="894" y="2137"/>
                  </a:cubicBezTo>
                  <a:cubicBezTo>
                    <a:pt x="894" y="2137"/>
                    <a:pt x="894" y="2137"/>
                    <a:pt x="894" y="2137"/>
                  </a:cubicBezTo>
                  <a:cubicBezTo>
                    <a:pt x="894" y="2137"/>
                    <a:pt x="894" y="2137"/>
                    <a:pt x="894" y="2137"/>
                  </a:cubicBezTo>
                  <a:cubicBezTo>
                    <a:pt x="894" y="2138"/>
                    <a:pt x="894" y="2138"/>
                    <a:pt x="894" y="2138"/>
                  </a:cubicBezTo>
                  <a:cubicBezTo>
                    <a:pt x="895" y="2140"/>
                    <a:pt x="895" y="2140"/>
                    <a:pt x="895" y="2140"/>
                  </a:cubicBezTo>
                  <a:cubicBezTo>
                    <a:pt x="895" y="2140"/>
                    <a:pt x="895" y="2141"/>
                    <a:pt x="895" y="2141"/>
                  </a:cubicBezTo>
                  <a:cubicBezTo>
                    <a:pt x="896" y="2143"/>
                    <a:pt x="897" y="2145"/>
                    <a:pt x="898" y="2147"/>
                  </a:cubicBezTo>
                  <a:cubicBezTo>
                    <a:pt x="899" y="2148"/>
                    <a:pt x="899" y="2148"/>
                    <a:pt x="899" y="2148"/>
                  </a:cubicBezTo>
                  <a:cubicBezTo>
                    <a:pt x="900" y="2148"/>
                    <a:pt x="900" y="2148"/>
                    <a:pt x="900" y="2148"/>
                  </a:cubicBezTo>
                  <a:cubicBezTo>
                    <a:pt x="900" y="2149"/>
                    <a:pt x="900" y="2149"/>
                    <a:pt x="900" y="2149"/>
                  </a:cubicBezTo>
                  <a:cubicBezTo>
                    <a:pt x="902" y="2151"/>
                    <a:pt x="902" y="2151"/>
                    <a:pt x="902" y="2151"/>
                  </a:cubicBezTo>
                  <a:cubicBezTo>
                    <a:pt x="904" y="2154"/>
                    <a:pt x="907" y="2157"/>
                    <a:pt x="910" y="2160"/>
                  </a:cubicBezTo>
                  <a:cubicBezTo>
                    <a:pt x="911" y="2161"/>
                    <a:pt x="913" y="2162"/>
                    <a:pt x="914" y="2163"/>
                  </a:cubicBezTo>
                  <a:cubicBezTo>
                    <a:pt x="915" y="2164"/>
                    <a:pt x="917" y="2166"/>
                    <a:pt x="918" y="2167"/>
                  </a:cubicBezTo>
                  <a:cubicBezTo>
                    <a:pt x="921" y="2169"/>
                    <a:pt x="924" y="2171"/>
                    <a:pt x="927" y="2173"/>
                  </a:cubicBezTo>
                  <a:cubicBezTo>
                    <a:pt x="932" y="2177"/>
                    <a:pt x="937" y="2181"/>
                    <a:pt x="942" y="2185"/>
                  </a:cubicBezTo>
                  <a:cubicBezTo>
                    <a:pt x="946" y="2189"/>
                    <a:pt x="950" y="2193"/>
                    <a:pt x="953" y="2198"/>
                  </a:cubicBezTo>
                  <a:cubicBezTo>
                    <a:pt x="956" y="2202"/>
                    <a:pt x="958" y="2207"/>
                    <a:pt x="960" y="2211"/>
                  </a:cubicBezTo>
                  <a:cubicBezTo>
                    <a:pt x="962" y="2215"/>
                    <a:pt x="963" y="2218"/>
                    <a:pt x="964" y="2221"/>
                  </a:cubicBezTo>
                  <a:cubicBezTo>
                    <a:pt x="965" y="2224"/>
                    <a:pt x="965" y="2227"/>
                    <a:pt x="965" y="2228"/>
                  </a:cubicBezTo>
                  <a:cubicBezTo>
                    <a:pt x="966" y="2230"/>
                    <a:pt x="966" y="2231"/>
                    <a:pt x="966" y="2231"/>
                  </a:cubicBezTo>
                  <a:cubicBezTo>
                    <a:pt x="966" y="2231"/>
                    <a:pt x="966" y="2230"/>
                    <a:pt x="966" y="2228"/>
                  </a:cubicBezTo>
                  <a:cubicBezTo>
                    <a:pt x="966" y="2228"/>
                    <a:pt x="966" y="2226"/>
                    <a:pt x="966" y="2225"/>
                  </a:cubicBezTo>
                  <a:cubicBezTo>
                    <a:pt x="966" y="2224"/>
                    <a:pt x="965" y="2223"/>
                    <a:pt x="965" y="2221"/>
                  </a:cubicBezTo>
                  <a:cubicBezTo>
                    <a:pt x="965" y="2218"/>
                    <a:pt x="964" y="2214"/>
                    <a:pt x="963" y="2210"/>
                  </a:cubicBezTo>
                  <a:cubicBezTo>
                    <a:pt x="961" y="2205"/>
                    <a:pt x="959" y="2200"/>
                    <a:pt x="957" y="2195"/>
                  </a:cubicBezTo>
                  <a:cubicBezTo>
                    <a:pt x="956" y="2195"/>
                    <a:pt x="956" y="2194"/>
                    <a:pt x="956" y="2194"/>
                  </a:cubicBezTo>
                  <a:cubicBezTo>
                    <a:pt x="955" y="2193"/>
                    <a:pt x="955" y="2192"/>
                    <a:pt x="954" y="2192"/>
                  </a:cubicBezTo>
                  <a:cubicBezTo>
                    <a:pt x="954" y="2190"/>
                    <a:pt x="953" y="2189"/>
                    <a:pt x="952" y="2188"/>
                  </a:cubicBezTo>
                  <a:cubicBezTo>
                    <a:pt x="952" y="2187"/>
                    <a:pt x="951" y="2187"/>
                    <a:pt x="951" y="2186"/>
                  </a:cubicBezTo>
                  <a:cubicBezTo>
                    <a:pt x="950" y="2185"/>
                    <a:pt x="950" y="2185"/>
                    <a:pt x="949" y="2184"/>
                  </a:cubicBezTo>
                  <a:cubicBezTo>
                    <a:pt x="948" y="2183"/>
                    <a:pt x="947" y="2182"/>
                    <a:pt x="946" y="2181"/>
                  </a:cubicBezTo>
                  <a:cubicBezTo>
                    <a:pt x="942" y="2176"/>
                    <a:pt x="936" y="2171"/>
                    <a:pt x="931" y="2167"/>
                  </a:cubicBezTo>
                  <a:cubicBezTo>
                    <a:pt x="928" y="2165"/>
                    <a:pt x="924" y="2162"/>
                    <a:pt x="921" y="2159"/>
                  </a:cubicBezTo>
                  <a:cubicBezTo>
                    <a:pt x="921" y="2160"/>
                    <a:pt x="922" y="2160"/>
                    <a:pt x="922" y="2160"/>
                  </a:cubicBezTo>
                  <a:cubicBezTo>
                    <a:pt x="924" y="2160"/>
                    <a:pt x="926" y="2161"/>
                    <a:pt x="929" y="2161"/>
                  </a:cubicBezTo>
                  <a:cubicBezTo>
                    <a:pt x="930" y="2161"/>
                    <a:pt x="931" y="2161"/>
                    <a:pt x="932" y="2161"/>
                  </a:cubicBezTo>
                  <a:cubicBezTo>
                    <a:pt x="933" y="2162"/>
                    <a:pt x="934" y="2162"/>
                    <a:pt x="935" y="2162"/>
                  </a:cubicBezTo>
                  <a:cubicBezTo>
                    <a:pt x="938" y="2162"/>
                    <a:pt x="940" y="2162"/>
                    <a:pt x="942" y="2162"/>
                  </a:cubicBezTo>
                  <a:cubicBezTo>
                    <a:pt x="945" y="2162"/>
                    <a:pt x="947" y="2163"/>
                    <a:pt x="949" y="2163"/>
                  </a:cubicBezTo>
                  <a:cubicBezTo>
                    <a:pt x="951" y="2163"/>
                    <a:pt x="953" y="2163"/>
                    <a:pt x="955" y="2163"/>
                  </a:cubicBezTo>
                  <a:cubicBezTo>
                    <a:pt x="957" y="2164"/>
                    <a:pt x="959" y="2164"/>
                    <a:pt x="961" y="2165"/>
                  </a:cubicBezTo>
                  <a:cubicBezTo>
                    <a:pt x="962" y="2165"/>
                    <a:pt x="962" y="2165"/>
                    <a:pt x="963" y="2165"/>
                  </a:cubicBezTo>
                  <a:cubicBezTo>
                    <a:pt x="963" y="2165"/>
                    <a:pt x="963" y="2165"/>
                    <a:pt x="964" y="2165"/>
                  </a:cubicBezTo>
                  <a:cubicBezTo>
                    <a:pt x="965" y="2165"/>
                    <a:pt x="966" y="2166"/>
                    <a:pt x="966" y="2166"/>
                  </a:cubicBezTo>
                  <a:cubicBezTo>
                    <a:pt x="967" y="2166"/>
                    <a:pt x="968" y="2167"/>
                    <a:pt x="969" y="2167"/>
                  </a:cubicBezTo>
                  <a:cubicBezTo>
                    <a:pt x="969" y="2167"/>
                    <a:pt x="970" y="2167"/>
                    <a:pt x="971" y="2168"/>
                  </a:cubicBezTo>
                  <a:cubicBezTo>
                    <a:pt x="971" y="2168"/>
                    <a:pt x="972" y="2168"/>
                    <a:pt x="972" y="2169"/>
                  </a:cubicBezTo>
                  <a:cubicBezTo>
                    <a:pt x="973" y="2169"/>
                    <a:pt x="973" y="2169"/>
                    <a:pt x="974" y="2169"/>
                  </a:cubicBezTo>
                  <a:cubicBezTo>
                    <a:pt x="975" y="2170"/>
                    <a:pt x="975" y="2170"/>
                    <a:pt x="976" y="2171"/>
                  </a:cubicBezTo>
                  <a:cubicBezTo>
                    <a:pt x="976" y="2171"/>
                    <a:pt x="976" y="2171"/>
                    <a:pt x="976" y="2171"/>
                  </a:cubicBezTo>
                  <a:cubicBezTo>
                    <a:pt x="976" y="2171"/>
                    <a:pt x="976" y="2171"/>
                    <a:pt x="976" y="2171"/>
                  </a:cubicBezTo>
                  <a:cubicBezTo>
                    <a:pt x="976" y="2170"/>
                    <a:pt x="975" y="2169"/>
                    <a:pt x="975" y="2168"/>
                  </a:cubicBezTo>
                  <a:cubicBezTo>
                    <a:pt x="975" y="2168"/>
                    <a:pt x="974" y="2167"/>
                    <a:pt x="974" y="2167"/>
                  </a:cubicBezTo>
                  <a:cubicBezTo>
                    <a:pt x="973" y="2166"/>
                    <a:pt x="973" y="2166"/>
                    <a:pt x="972" y="2165"/>
                  </a:cubicBezTo>
                  <a:cubicBezTo>
                    <a:pt x="972" y="2165"/>
                    <a:pt x="971" y="2164"/>
                    <a:pt x="971" y="2164"/>
                  </a:cubicBezTo>
                  <a:cubicBezTo>
                    <a:pt x="970" y="2163"/>
                    <a:pt x="969" y="2163"/>
                    <a:pt x="968" y="2162"/>
                  </a:cubicBezTo>
                  <a:cubicBezTo>
                    <a:pt x="967" y="2161"/>
                    <a:pt x="965" y="2160"/>
                    <a:pt x="963" y="2159"/>
                  </a:cubicBezTo>
                  <a:cubicBezTo>
                    <a:pt x="961" y="2158"/>
                    <a:pt x="959" y="2157"/>
                    <a:pt x="957" y="2157"/>
                  </a:cubicBezTo>
                  <a:cubicBezTo>
                    <a:pt x="956" y="2156"/>
                    <a:pt x="955" y="2156"/>
                    <a:pt x="953" y="2156"/>
                  </a:cubicBezTo>
                  <a:cubicBezTo>
                    <a:pt x="952" y="2155"/>
                    <a:pt x="951" y="2155"/>
                    <a:pt x="950" y="2155"/>
                  </a:cubicBezTo>
                  <a:cubicBezTo>
                    <a:pt x="948" y="2155"/>
                    <a:pt x="945" y="2154"/>
                    <a:pt x="943" y="2154"/>
                  </a:cubicBezTo>
                  <a:cubicBezTo>
                    <a:pt x="940" y="2154"/>
                    <a:pt x="938" y="2154"/>
                    <a:pt x="936" y="2154"/>
                  </a:cubicBezTo>
                  <a:cubicBezTo>
                    <a:pt x="935" y="2154"/>
                    <a:pt x="933" y="2154"/>
                    <a:pt x="932" y="2154"/>
                  </a:cubicBezTo>
                  <a:cubicBezTo>
                    <a:pt x="931" y="2154"/>
                    <a:pt x="930" y="2154"/>
                    <a:pt x="929" y="2154"/>
                  </a:cubicBezTo>
                  <a:cubicBezTo>
                    <a:pt x="927" y="2154"/>
                    <a:pt x="925" y="2154"/>
                    <a:pt x="923" y="2154"/>
                  </a:cubicBezTo>
                  <a:cubicBezTo>
                    <a:pt x="921" y="2154"/>
                    <a:pt x="919" y="2154"/>
                    <a:pt x="918" y="2153"/>
                  </a:cubicBezTo>
                  <a:cubicBezTo>
                    <a:pt x="917" y="2153"/>
                    <a:pt x="916" y="2153"/>
                    <a:pt x="915" y="2153"/>
                  </a:cubicBezTo>
                  <a:cubicBezTo>
                    <a:pt x="915" y="2153"/>
                    <a:pt x="914" y="2153"/>
                    <a:pt x="914" y="2153"/>
                  </a:cubicBezTo>
                  <a:cubicBezTo>
                    <a:pt x="912" y="2151"/>
                    <a:pt x="910" y="2149"/>
                    <a:pt x="908" y="2147"/>
                  </a:cubicBezTo>
                  <a:cubicBezTo>
                    <a:pt x="906" y="2145"/>
                    <a:pt x="906" y="2145"/>
                    <a:pt x="906" y="2145"/>
                  </a:cubicBezTo>
                  <a:cubicBezTo>
                    <a:pt x="906" y="2144"/>
                    <a:pt x="906" y="2144"/>
                    <a:pt x="906" y="2144"/>
                  </a:cubicBezTo>
                  <a:cubicBezTo>
                    <a:pt x="906" y="2143"/>
                    <a:pt x="906" y="2143"/>
                    <a:pt x="906" y="2143"/>
                  </a:cubicBezTo>
                  <a:cubicBezTo>
                    <a:pt x="905" y="2142"/>
                    <a:pt x="905" y="2142"/>
                    <a:pt x="905" y="2142"/>
                  </a:cubicBezTo>
                  <a:cubicBezTo>
                    <a:pt x="904" y="2141"/>
                    <a:pt x="904" y="2140"/>
                    <a:pt x="903" y="2138"/>
                  </a:cubicBezTo>
                  <a:cubicBezTo>
                    <a:pt x="903" y="2138"/>
                    <a:pt x="903" y="2138"/>
                    <a:pt x="903" y="2138"/>
                  </a:cubicBezTo>
                  <a:cubicBezTo>
                    <a:pt x="903" y="2138"/>
                    <a:pt x="903" y="2138"/>
                    <a:pt x="903" y="2138"/>
                  </a:cubicBezTo>
                  <a:cubicBezTo>
                    <a:pt x="902" y="2137"/>
                    <a:pt x="902" y="2137"/>
                    <a:pt x="902" y="2137"/>
                  </a:cubicBezTo>
                  <a:cubicBezTo>
                    <a:pt x="902" y="2136"/>
                    <a:pt x="902" y="2136"/>
                    <a:pt x="902" y="2136"/>
                  </a:cubicBezTo>
                  <a:cubicBezTo>
                    <a:pt x="901" y="2134"/>
                    <a:pt x="901" y="2134"/>
                    <a:pt x="901" y="2134"/>
                  </a:cubicBezTo>
                  <a:cubicBezTo>
                    <a:pt x="901" y="2134"/>
                    <a:pt x="901" y="2134"/>
                    <a:pt x="901" y="2134"/>
                  </a:cubicBezTo>
                  <a:cubicBezTo>
                    <a:pt x="901" y="2134"/>
                    <a:pt x="901" y="2134"/>
                    <a:pt x="901" y="2134"/>
                  </a:cubicBezTo>
                  <a:cubicBezTo>
                    <a:pt x="901" y="2133"/>
                    <a:pt x="901" y="2133"/>
                    <a:pt x="901" y="2133"/>
                  </a:cubicBezTo>
                  <a:cubicBezTo>
                    <a:pt x="901" y="2132"/>
                    <a:pt x="900" y="2130"/>
                    <a:pt x="900" y="2129"/>
                  </a:cubicBezTo>
                  <a:cubicBezTo>
                    <a:pt x="900" y="2125"/>
                    <a:pt x="900" y="2122"/>
                    <a:pt x="900" y="2119"/>
                  </a:cubicBezTo>
                  <a:cubicBezTo>
                    <a:pt x="901" y="2112"/>
                    <a:pt x="903" y="2106"/>
                    <a:pt x="905" y="2099"/>
                  </a:cubicBezTo>
                  <a:cubicBezTo>
                    <a:pt x="906" y="2098"/>
                    <a:pt x="906" y="2096"/>
                    <a:pt x="907" y="2095"/>
                  </a:cubicBezTo>
                  <a:cubicBezTo>
                    <a:pt x="907" y="2094"/>
                    <a:pt x="908" y="2093"/>
                    <a:pt x="908" y="2092"/>
                  </a:cubicBezTo>
                  <a:cubicBezTo>
                    <a:pt x="908" y="2092"/>
                    <a:pt x="909" y="2091"/>
                    <a:pt x="909" y="2090"/>
                  </a:cubicBezTo>
                  <a:cubicBezTo>
                    <a:pt x="910" y="2087"/>
                    <a:pt x="912" y="2084"/>
                    <a:pt x="913" y="2081"/>
                  </a:cubicBezTo>
                  <a:cubicBezTo>
                    <a:pt x="915" y="2076"/>
                    <a:pt x="918" y="2070"/>
                    <a:pt x="920" y="2066"/>
                  </a:cubicBezTo>
                  <a:cubicBezTo>
                    <a:pt x="922" y="2063"/>
                    <a:pt x="923" y="2061"/>
                    <a:pt x="924" y="2058"/>
                  </a:cubicBezTo>
                  <a:cubicBezTo>
                    <a:pt x="952" y="2039"/>
                    <a:pt x="975" y="2022"/>
                    <a:pt x="982" y="2005"/>
                  </a:cubicBezTo>
                  <a:cubicBezTo>
                    <a:pt x="978" y="2019"/>
                    <a:pt x="976" y="2035"/>
                    <a:pt x="977" y="2052"/>
                  </a:cubicBezTo>
                  <a:cubicBezTo>
                    <a:pt x="976" y="2052"/>
                    <a:pt x="976" y="2053"/>
                    <a:pt x="976" y="2054"/>
                  </a:cubicBezTo>
                  <a:cubicBezTo>
                    <a:pt x="974" y="2056"/>
                    <a:pt x="973" y="2059"/>
                    <a:pt x="971" y="2062"/>
                  </a:cubicBezTo>
                  <a:cubicBezTo>
                    <a:pt x="970" y="2063"/>
                    <a:pt x="969" y="2064"/>
                    <a:pt x="968" y="2066"/>
                  </a:cubicBezTo>
                  <a:cubicBezTo>
                    <a:pt x="967" y="2066"/>
                    <a:pt x="967" y="2067"/>
                    <a:pt x="966" y="2068"/>
                  </a:cubicBezTo>
                  <a:cubicBezTo>
                    <a:pt x="966" y="2068"/>
                    <a:pt x="965" y="2069"/>
                    <a:pt x="964" y="2070"/>
                  </a:cubicBezTo>
                  <a:cubicBezTo>
                    <a:pt x="963" y="2071"/>
                    <a:pt x="962" y="2072"/>
                    <a:pt x="960" y="2074"/>
                  </a:cubicBezTo>
                  <a:cubicBezTo>
                    <a:pt x="959" y="2075"/>
                    <a:pt x="958" y="2076"/>
                    <a:pt x="956" y="2078"/>
                  </a:cubicBezTo>
                  <a:cubicBezTo>
                    <a:pt x="955" y="2079"/>
                    <a:pt x="953" y="2081"/>
                    <a:pt x="952" y="2082"/>
                  </a:cubicBezTo>
                  <a:cubicBezTo>
                    <a:pt x="952" y="2083"/>
                    <a:pt x="951" y="2083"/>
                    <a:pt x="951" y="2084"/>
                  </a:cubicBezTo>
                  <a:cubicBezTo>
                    <a:pt x="951" y="2084"/>
                    <a:pt x="951" y="2084"/>
                    <a:pt x="951" y="2084"/>
                  </a:cubicBezTo>
                  <a:cubicBezTo>
                    <a:pt x="950" y="2084"/>
                    <a:pt x="950" y="2084"/>
                    <a:pt x="950" y="2084"/>
                  </a:cubicBezTo>
                  <a:cubicBezTo>
                    <a:pt x="950" y="2085"/>
                    <a:pt x="950" y="2085"/>
                    <a:pt x="950" y="2085"/>
                  </a:cubicBezTo>
                  <a:cubicBezTo>
                    <a:pt x="950" y="2085"/>
                    <a:pt x="950" y="2085"/>
                    <a:pt x="950" y="2085"/>
                  </a:cubicBezTo>
                  <a:cubicBezTo>
                    <a:pt x="948" y="2087"/>
                    <a:pt x="948" y="2087"/>
                    <a:pt x="948" y="2087"/>
                  </a:cubicBezTo>
                  <a:cubicBezTo>
                    <a:pt x="948" y="2088"/>
                    <a:pt x="947" y="2089"/>
                    <a:pt x="946" y="2090"/>
                  </a:cubicBezTo>
                  <a:cubicBezTo>
                    <a:pt x="946" y="2091"/>
                    <a:pt x="946" y="2091"/>
                    <a:pt x="946" y="2091"/>
                  </a:cubicBezTo>
                  <a:cubicBezTo>
                    <a:pt x="945" y="2092"/>
                    <a:pt x="945" y="2092"/>
                    <a:pt x="945" y="2092"/>
                  </a:cubicBezTo>
                  <a:cubicBezTo>
                    <a:pt x="945" y="2093"/>
                    <a:pt x="945" y="2093"/>
                    <a:pt x="945" y="2093"/>
                  </a:cubicBezTo>
                  <a:cubicBezTo>
                    <a:pt x="944" y="2094"/>
                    <a:pt x="944" y="2095"/>
                    <a:pt x="943" y="2096"/>
                  </a:cubicBezTo>
                  <a:cubicBezTo>
                    <a:pt x="943" y="2097"/>
                    <a:pt x="942" y="2098"/>
                    <a:pt x="942" y="2099"/>
                  </a:cubicBezTo>
                  <a:cubicBezTo>
                    <a:pt x="941" y="2100"/>
                    <a:pt x="941" y="2102"/>
                    <a:pt x="940" y="2104"/>
                  </a:cubicBezTo>
                  <a:cubicBezTo>
                    <a:pt x="940" y="2105"/>
                    <a:pt x="939" y="2106"/>
                    <a:pt x="939" y="2107"/>
                  </a:cubicBezTo>
                  <a:cubicBezTo>
                    <a:pt x="939" y="2108"/>
                    <a:pt x="939" y="2108"/>
                    <a:pt x="939" y="2109"/>
                  </a:cubicBezTo>
                  <a:cubicBezTo>
                    <a:pt x="939" y="2109"/>
                    <a:pt x="939" y="2110"/>
                    <a:pt x="939" y="2110"/>
                  </a:cubicBezTo>
                  <a:cubicBezTo>
                    <a:pt x="938" y="2111"/>
                    <a:pt x="938" y="2112"/>
                    <a:pt x="938" y="2113"/>
                  </a:cubicBezTo>
                  <a:cubicBezTo>
                    <a:pt x="938" y="2114"/>
                    <a:pt x="938" y="2115"/>
                    <a:pt x="938" y="2116"/>
                  </a:cubicBezTo>
                  <a:cubicBezTo>
                    <a:pt x="938" y="2117"/>
                    <a:pt x="938" y="2117"/>
                    <a:pt x="938" y="2117"/>
                  </a:cubicBezTo>
                  <a:cubicBezTo>
                    <a:pt x="938" y="2118"/>
                    <a:pt x="938" y="2118"/>
                    <a:pt x="938" y="2119"/>
                  </a:cubicBezTo>
                  <a:cubicBezTo>
                    <a:pt x="937" y="2120"/>
                    <a:pt x="937" y="2121"/>
                    <a:pt x="937" y="2122"/>
                  </a:cubicBezTo>
                  <a:cubicBezTo>
                    <a:pt x="937" y="2123"/>
                    <a:pt x="937" y="2123"/>
                    <a:pt x="937" y="2124"/>
                  </a:cubicBezTo>
                  <a:cubicBezTo>
                    <a:pt x="938" y="2125"/>
                    <a:pt x="938" y="2126"/>
                    <a:pt x="938" y="2127"/>
                  </a:cubicBezTo>
                  <a:cubicBezTo>
                    <a:pt x="938" y="2128"/>
                    <a:pt x="938" y="2129"/>
                    <a:pt x="938" y="2129"/>
                  </a:cubicBezTo>
                  <a:cubicBezTo>
                    <a:pt x="938" y="2130"/>
                    <a:pt x="938" y="2131"/>
                    <a:pt x="938" y="2132"/>
                  </a:cubicBezTo>
                  <a:cubicBezTo>
                    <a:pt x="939" y="2135"/>
                    <a:pt x="940" y="2138"/>
                    <a:pt x="940" y="2140"/>
                  </a:cubicBezTo>
                  <a:cubicBezTo>
                    <a:pt x="941" y="2141"/>
                    <a:pt x="941" y="2142"/>
                    <a:pt x="942" y="2143"/>
                  </a:cubicBezTo>
                  <a:cubicBezTo>
                    <a:pt x="942" y="2144"/>
                    <a:pt x="942" y="2145"/>
                    <a:pt x="943" y="2146"/>
                  </a:cubicBezTo>
                  <a:cubicBezTo>
                    <a:pt x="943" y="2146"/>
                    <a:pt x="943" y="2147"/>
                    <a:pt x="943" y="2147"/>
                  </a:cubicBezTo>
                  <a:cubicBezTo>
                    <a:pt x="943" y="2147"/>
                    <a:pt x="944" y="2148"/>
                    <a:pt x="944" y="2148"/>
                  </a:cubicBezTo>
                  <a:cubicBezTo>
                    <a:pt x="944" y="2149"/>
                    <a:pt x="944" y="2149"/>
                    <a:pt x="945" y="2150"/>
                  </a:cubicBezTo>
                  <a:cubicBezTo>
                    <a:pt x="945" y="2150"/>
                    <a:pt x="945" y="2151"/>
                    <a:pt x="945" y="2151"/>
                  </a:cubicBezTo>
                  <a:cubicBezTo>
                    <a:pt x="945" y="2151"/>
                    <a:pt x="945" y="2150"/>
                    <a:pt x="945" y="2149"/>
                  </a:cubicBezTo>
                  <a:cubicBezTo>
                    <a:pt x="945" y="2149"/>
                    <a:pt x="945" y="2148"/>
                    <a:pt x="945" y="2148"/>
                  </a:cubicBezTo>
                  <a:cubicBezTo>
                    <a:pt x="945" y="2147"/>
                    <a:pt x="945" y="2147"/>
                    <a:pt x="944" y="2147"/>
                  </a:cubicBezTo>
                  <a:cubicBezTo>
                    <a:pt x="944" y="2146"/>
                    <a:pt x="944" y="2146"/>
                    <a:pt x="944" y="2145"/>
                  </a:cubicBezTo>
                  <a:cubicBezTo>
                    <a:pt x="944" y="2145"/>
                    <a:pt x="944" y="2144"/>
                    <a:pt x="944" y="2143"/>
                  </a:cubicBezTo>
                  <a:cubicBezTo>
                    <a:pt x="944" y="2142"/>
                    <a:pt x="943" y="2140"/>
                    <a:pt x="943" y="2139"/>
                  </a:cubicBezTo>
                  <a:cubicBezTo>
                    <a:pt x="943" y="2137"/>
                    <a:pt x="943" y="2134"/>
                    <a:pt x="943" y="2131"/>
                  </a:cubicBezTo>
                  <a:cubicBezTo>
                    <a:pt x="943" y="2131"/>
                    <a:pt x="943" y="2130"/>
                    <a:pt x="943" y="2129"/>
                  </a:cubicBezTo>
                  <a:cubicBezTo>
                    <a:pt x="943" y="2128"/>
                    <a:pt x="943" y="2128"/>
                    <a:pt x="943" y="2127"/>
                  </a:cubicBezTo>
                  <a:cubicBezTo>
                    <a:pt x="943" y="2125"/>
                    <a:pt x="943" y="2124"/>
                    <a:pt x="943" y="2122"/>
                  </a:cubicBezTo>
                  <a:cubicBezTo>
                    <a:pt x="943" y="2121"/>
                    <a:pt x="944" y="2120"/>
                    <a:pt x="944" y="2120"/>
                  </a:cubicBezTo>
                  <a:cubicBezTo>
                    <a:pt x="944" y="2119"/>
                    <a:pt x="944" y="2119"/>
                    <a:pt x="944" y="2118"/>
                  </a:cubicBezTo>
                  <a:cubicBezTo>
                    <a:pt x="944" y="2118"/>
                    <a:pt x="944" y="2117"/>
                    <a:pt x="944" y="2117"/>
                  </a:cubicBezTo>
                  <a:cubicBezTo>
                    <a:pt x="944" y="2116"/>
                    <a:pt x="945" y="2115"/>
                    <a:pt x="945" y="2114"/>
                  </a:cubicBezTo>
                  <a:cubicBezTo>
                    <a:pt x="945" y="2114"/>
                    <a:pt x="945" y="2113"/>
                    <a:pt x="945" y="2112"/>
                  </a:cubicBezTo>
                  <a:cubicBezTo>
                    <a:pt x="946" y="2111"/>
                    <a:pt x="946" y="2111"/>
                    <a:pt x="946" y="2111"/>
                  </a:cubicBezTo>
                  <a:cubicBezTo>
                    <a:pt x="946" y="2110"/>
                    <a:pt x="946" y="2110"/>
                    <a:pt x="946" y="2109"/>
                  </a:cubicBezTo>
                  <a:cubicBezTo>
                    <a:pt x="946" y="2108"/>
                    <a:pt x="947" y="2108"/>
                    <a:pt x="947" y="2107"/>
                  </a:cubicBezTo>
                  <a:cubicBezTo>
                    <a:pt x="947" y="2106"/>
                    <a:pt x="948" y="2105"/>
                    <a:pt x="948" y="2104"/>
                  </a:cubicBezTo>
                  <a:cubicBezTo>
                    <a:pt x="948" y="2104"/>
                    <a:pt x="948" y="2103"/>
                    <a:pt x="949" y="2103"/>
                  </a:cubicBezTo>
                  <a:cubicBezTo>
                    <a:pt x="949" y="2102"/>
                    <a:pt x="949" y="2102"/>
                    <a:pt x="949" y="2102"/>
                  </a:cubicBezTo>
                  <a:cubicBezTo>
                    <a:pt x="949" y="2101"/>
                    <a:pt x="949" y="2101"/>
                    <a:pt x="950" y="2101"/>
                  </a:cubicBezTo>
                  <a:cubicBezTo>
                    <a:pt x="949" y="2102"/>
                    <a:pt x="949" y="2104"/>
                    <a:pt x="950" y="2106"/>
                  </a:cubicBezTo>
                  <a:cubicBezTo>
                    <a:pt x="950" y="2107"/>
                    <a:pt x="950" y="2109"/>
                    <a:pt x="950" y="2110"/>
                  </a:cubicBezTo>
                  <a:cubicBezTo>
                    <a:pt x="950" y="2112"/>
                    <a:pt x="951" y="2113"/>
                    <a:pt x="951" y="2115"/>
                  </a:cubicBezTo>
                  <a:cubicBezTo>
                    <a:pt x="951" y="2115"/>
                    <a:pt x="952" y="2115"/>
                    <a:pt x="952" y="2116"/>
                  </a:cubicBezTo>
                  <a:cubicBezTo>
                    <a:pt x="952" y="2117"/>
                    <a:pt x="952" y="2117"/>
                    <a:pt x="952" y="2117"/>
                  </a:cubicBezTo>
                  <a:cubicBezTo>
                    <a:pt x="952" y="2117"/>
                    <a:pt x="952" y="2117"/>
                    <a:pt x="952" y="2117"/>
                  </a:cubicBezTo>
                  <a:cubicBezTo>
                    <a:pt x="953" y="2118"/>
                    <a:pt x="953" y="2118"/>
                    <a:pt x="953" y="2118"/>
                  </a:cubicBezTo>
                  <a:cubicBezTo>
                    <a:pt x="953" y="2118"/>
                    <a:pt x="953" y="2118"/>
                    <a:pt x="953" y="2119"/>
                  </a:cubicBezTo>
                  <a:cubicBezTo>
                    <a:pt x="954" y="2120"/>
                    <a:pt x="955" y="2121"/>
                    <a:pt x="956" y="2122"/>
                  </a:cubicBezTo>
                  <a:cubicBezTo>
                    <a:pt x="958" y="2125"/>
                    <a:pt x="960" y="2127"/>
                    <a:pt x="961" y="2129"/>
                  </a:cubicBezTo>
                  <a:cubicBezTo>
                    <a:pt x="962" y="2129"/>
                    <a:pt x="962" y="2130"/>
                    <a:pt x="963" y="2130"/>
                  </a:cubicBezTo>
                  <a:cubicBezTo>
                    <a:pt x="963" y="2131"/>
                    <a:pt x="963" y="2131"/>
                    <a:pt x="963" y="2131"/>
                  </a:cubicBezTo>
                  <a:cubicBezTo>
                    <a:pt x="964" y="2131"/>
                    <a:pt x="964" y="2131"/>
                    <a:pt x="964" y="2131"/>
                  </a:cubicBezTo>
                  <a:cubicBezTo>
                    <a:pt x="965" y="2132"/>
                    <a:pt x="965" y="2132"/>
                    <a:pt x="965" y="2132"/>
                  </a:cubicBezTo>
                  <a:cubicBezTo>
                    <a:pt x="965" y="2133"/>
                    <a:pt x="965" y="2133"/>
                    <a:pt x="965" y="2133"/>
                  </a:cubicBezTo>
                  <a:cubicBezTo>
                    <a:pt x="965" y="2133"/>
                    <a:pt x="966" y="2134"/>
                    <a:pt x="966" y="2134"/>
                  </a:cubicBezTo>
                  <a:cubicBezTo>
                    <a:pt x="968" y="2136"/>
                    <a:pt x="969" y="2138"/>
                    <a:pt x="970" y="2140"/>
                  </a:cubicBezTo>
                  <a:cubicBezTo>
                    <a:pt x="972" y="2142"/>
                    <a:pt x="973" y="2143"/>
                    <a:pt x="974" y="2145"/>
                  </a:cubicBezTo>
                  <a:cubicBezTo>
                    <a:pt x="975" y="2147"/>
                    <a:pt x="975" y="2148"/>
                    <a:pt x="976" y="2150"/>
                  </a:cubicBezTo>
                  <a:cubicBezTo>
                    <a:pt x="977" y="2151"/>
                    <a:pt x="978" y="2153"/>
                    <a:pt x="978" y="2154"/>
                  </a:cubicBezTo>
                  <a:cubicBezTo>
                    <a:pt x="979" y="2155"/>
                    <a:pt x="979" y="2156"/>
                    <a:pt x="979" y="2156"/>
                  </a:cubicBezTo>
                  <a:cubicBezTo>
                    <a:pt x="979" y="2157"/>
                    <a:pt x="980" y="2157"/>
                    <a:pt x="980" y="2157"/>
                  </a:cubicBezTo>
                  <a:cubicBezTo>
                    <a:pt x="980" y="2157"/>
                    <a:pt x="980" y="2157"/>
                    <a:pt x="980" y="2156"/>
                  </a:cubicBezTo>
                  <a:cubicBezTo>
                    <a:pt x="980" y="2156"/>
                    <a:pt x="980" y="2155"/>
                    <a:pt x="980" y="2153"/>
                  </a:cubicBezTo>
                  <a:cubicBezTo>
                    <a:pt x="980" y="2152"/>
                    <a:pt x="979" y="2151"/>
                    <a:pt x="979" y="2149"/>
                  </a:cubicBezTo>
                  <a:cubicBezTo>
                    <a:pt x="979" y="2147"/>
                    <a:pt x="979" y="2145"/>
                    <a:pt x="978" y="2143"/>
                  </a:cubicBezTo>
                  <a:cubicBezTo>
                    <a:pt x="977" y="2141"/>
                    <a:pt x="977" y="2139"/>
                    <a:pt x="976" y="2137"/>
                  </a:cubicBezTo>
                  <a:cubicBezTo>
                    <a:pt x="975" y="2135"/>
                    <a:pt x="973" y="2132"/>
                    <a:pt x="972" y="2130"/>
                  </a:cubicBezTo>
                  <a:cubicBezTo>
                    <a:pt x="972" y="2130"/>
                    <a:pt x="971" y="2129"/>
                    <a:pt x="971" y="2128"/>
                  </a:cubicBezTo>
                  <a:cubicBezTo>
                    <a:pt x="970" y="2128"/>
                    <a:pt x="970" y="2128"/>
                    <a:pt x="970" y="2128"/>
                  </a:cubicBezTo>
                  <a:cubicBezTo>
                    <a:pt x="970" y="2127"/>
                    <a:pt x="970" y="2127"/>
                    <a:pt x="970" y="2127"/>
                  </a:cubicBezTo>
                  <a:cubicBezTo>
                    <a:pt x="969" y="2126"/>
                    <a:pt x="969" y="2126"/>
                    <a:pt x="969" y="2126"/>
                  </a:cubicBezTo>
                  <a:cubicBezTo>
                    <a:pt x="968" y="2125"/>
                    <a:pt x="968" y="2125"/>
                    <a:pt x="968" y="2125"/>
                  </a:cubicBezTo>
                  <a:cubicBezTo>
                    <a:pt x="968" y="2125"/>
                    <a:pt x="968" y="2124"/>
                    <a:pt x="967" y="2124"/>
                  </a:cubicBezTo>
                  <a:cubicBezTo>
                    <a:pt x="965" y="2121"/>
                    <a:pt x="964" y="2120"/>
                    <a:pt x="962" y="2118"/>
                  </a:cubicBezTo>
                  <a:cubicBezTo>
                    <a:pt x="961" y="2117"/>
                    <a:pt x="961" y="2116"/>
                    <a:pt x="960" y="2115"/>
                  </a:cubicBezTo>
                  <a:cubicBezTo>
                    <a:pt x="960" y="2114"/>
                    <a:pt x="960" y="2114"/>
                    <a:pt x="960" y="2114"/>
                  </a:cubicBezTo>
                  <a:cubicBezTo>
                    <a:pt x="959" y="2114"/>
                    <a:pt x="959" y="2114"/>
                    <a:pt x="959" y="2114"/>
                  </a:cubicBezTo>
                  <a:cubicBezTo>
                    <a:pt x="959" y="2114"/>
                    <a:pt x="959" y="2113"/>
                    <a:pt x="959" y="2113"/>
                  </a:cubicBezTo>
                  <a:cubicBezTo>
                    <a:pt x="959" y="2112"/>
                    <a:pt x="959" y="2112"/>
                    <a:pt x="959" y="2112"/>
                  </a:cubicBezTo>
                  <a:cubicBezTo>
                    <a:pt x="958" y="2112"/>
                    <a:pt x="958" y="2112"/>
                    <a:pt x="958" y="2112"/>
                  </a:cubicBezTo>
                  <a:cubicBezTo>
                    <a:pt x="958" y="2111"/>
                    <a:pt x="958" y="2110"/>
                    <a:pt x="957" y="2109"/>
                  </a:cubicBezTo>
                  <a:cubicBezTo>
                    <a:pt x="957" y="2107"/>
                    <a:pt x="957" y="2106"/>
                    <a:pt x="957" y="2105"/>
                  </a:cubicBezTo>
                  <a:cubicBezTo>
                    <a:pt x="956" y="2103"/>
                    <a:pt x="956" y="2101"/>
                    <a:pt x="956" y="2098"/>
                  </a:cubicBezTo>
                  <a:cubicBezTo>
                    <a:pt x="955" y="2096"/>
                    <a:pt x="955" y="2094"/>
                    <a:pt x="955" y="2092"/>
                  </a:cubicBezTo>
                  <a:cubicBezTo>
                    <a:pt x="955" y="2092"/>
                    <a:pt x="955" y="2091"/>
                    <a:pt x="955" y="2091"/>
                  </a:cubicBezTo>
                  <a:cubicBezTo>
                    <a:pt x="956" y="2089"/>
                    <a:pt x="956" y="2089"/>
                    <a:pt x="956" y="2089"/>
                  </a:cubicBezTo>
                  <a:cubicBezTo>
                    <a:pt x="957" y="2088"/>
                    <a:pt x="957" y="2088"/>
                    <a:pt x="957" y="2088"/>
                  </a:cubicBezTo>
                  <a:cubicBezTo>
                    <a:pt x="957" y="2088"/>
                    <a:pt x="958" y="2088"/>
                    <a:pt x="958" y="2087"/>
                  </a:cubicBezTo>
                  <a:cubicBezTo>
                    <a:pt x="959" y="2086"/>
                    <a:pt x="960" y="2084"/>
                    <a:pt x="962" y="2083"/>
                  </a:cubicBezTo>
                  <a:cubicBezTo>
                    <a:pt x="963" y="2082"/>
                    <a:pt x="964" y="2080"/>
                    <a:pt x="966" y="2079"/>
                  </a:cubicBezTo>
                  <a:cubicBezTo>
                    <a:pt x="967" y="2077"/>
                    <a:pt x="968" y="2076"/>
                    <a:pt x="970" y="2074"/>
                  </a:cubicBezTo>
                  <a:cubicBezTo>
                    <a:pt x="970" y="2073"/>
                    <a:pt x="971" y="2073"/>
                    <a:pt x="971" y="2072"/>
                  </a:cubicBezTo>
                  <a:cubicBezTo>
                    <a:pt x="972" y="2071"/>
                    <a:pt x="973" y="2070"/>
                    <a:pt x="973" y="2070"/>
                  </a:cubicBezTo>
                  <a:cubicBezTo>
                    <a:pt x="974" y="2068"/>
                    <a:pt x="975" y="2066"/>
                    <a:pt x="976" y="2065"/>
                  </a:cubicBezTo>
                  <a:cubicBezTo>
                    <a:pt x="976" y="2064"/>
                    <a:pt x="977" y="2063"/>
                    <a:pt x="977" y="2062"/>
                  </a:cubicBezTo>
                  <a:cubicBezTo>
                    <a:pt x="980" y="2095"/>
                    <a:pt x="994" y="2134"/>
                    <a:pt x="1028" y="2180"/>
                  </a:cubicBezTo>
                  <a:cubicBezTo>
                    <a:pt x="1031" y="2184"/>
                    <a:pt x="1033" y="2188"/>
                    <a:pt x="1036" y="2193"/>
                  </a:cubicBezTo>
                  <a:cubicBezTo>
                    <a:pt x="1036" y="2194"/>
                    <a:pt x="1036" y="2196"/>
                    <a:pt x="1037" y="2198"/>
                  </a:cubicBezTo>
                  <a:cubicBezTo>
                    <a:pt x="1038" y="2203"/>
                    <a:pt x="1039" y="2209"/>
                    <a:pt x="1041" y="2216"/>
                  </a:cubicBezTo>
                  <a:cubicBezTo>
                    <a:pt x="1042" y="2219"/>
                    <a:pt x="1043" y="2223"/>
                    <a:pt x="1044" y="2227"/>
                  </a:cubicBezTo>
                  <a:cubicBezTo>
                    <a:pt x="1045" y="2230"/>
                    <a:pt x="1046" y="2234"/>
                    <a:pt x="1046" y="2239"/>
                  </a:cubicBezTo>
                  <a:cubicBezTo>
                    <a:pt x="1047" y="2239"/>
                    <a:pt x="1047" y="2240"/>
                    <a:pt x="1047" y="2240"/>
                  </a:cubicBezTo>
                  <a:cubicBezTo>
                    <a:pt x="1047" y="2241"/>
                    <a:pt x="1047" y="2241"/>
                    <a:pt x="1047" y="2241"/>
                  </a:cubicBezTo>
                  <a:cubicBezTo>
                    <a:pt x="1047" y="2241"/>
                    <a:pt x="1047" y="2241"/>
                    <a:pt x="1047" y="2241"/>
                  </a:cubicBezTo>
                  <a:cubicBezTo>
                    <a:pt x="1047" y="2242"/>
                    <a:pt x="1047" y="2242"/>
                    <a:pt x="1047" y="2242"/>
                  </a:cubicBezTo>
                  <a:cubicBezTo>
                    <a:pt x="1047" y="2243"/>
                    <a:pt x="1047" y="2244"/>
                    <a:pt x="1048" y="2245"/>
                  </a:cubicBezTo>
                  <a:cubicBezTo>
                    <a:pt x="1048" y="2246"/>
                    <a:pt x="1048" y="2247"/>
                    <a:pt x="1048" y="2248"/>
                  </a:cubicBezTo>
                  <a:cubicBezTo>
                    <a:pt x="1048" y="2249"/>
                    <a:pt x="1048" y="2250"/>
                    <a:pt x="1049" y="2250"/>
                  </a:cubicBezTo>
                  <a:cubicBezTo>
                    <a:pt x="1049" y="2251"/>
                    <a:pt x="1049" y="2251"/>
                    <a:pt x="1049" y="2252"/>
                  </a:cubicBezTo>
                  <a:cubicBezTo>
                    <a:pt x="1049" y="2254"/>
                    <a:pt x="1049" y="2256"/>
                    <a:pt x="1050" y="2259"/>
                  </a:cubicBezTo>
                  <a:cubicBezTo>
                    <a:pt x="1050" y="2261"/>
                    <a:pt x="1050" y="2264"/>
                    <a:pt x="1050" y="2266"/>
                  </a:cubicBezTo>
                  <a:cubicBezTo>
                    <a:pt x="1051" y="2276"/>
                    <a:pt x="1050" y="2286"/>
                    <a:pt x="1049" y="2297"/>
                  </a:cubicBezTo>
                  <a:cubicBezTo>
                    <a:pt x="1049" y="2300"/>
                    <a:pt x="1049" y="2302"/>
                    <a:pt x="1049" y="2305"/>
                  </a:cubicBezTo>
                  <a:cubicBezTo>
                    <a:pt x="1049" y="2306"/>
                    <a:pt x="1048" y="2306"/>
                    <a:pt x="1048" y="2307"/>
                  </a:cubicBezTo>
                  <a:cubicBezTo>
                    <a:pt x="1048" y="2309"/>
                    <a:pt x="1047" y="2311"/>
                    <a:pt x="1046" y="2313"/>
                  </a:cubicBezTo>
                  <a:cubicBezTo>
                    <a:pt x="1045" y="2315"/>
                    <a:pt x="1043" y="2318"/>
                    <a:pt x="1041" y="2321"/>
                  </a:cubicBezTo>
                  <a:cubicBezTo>
                    <a:pt x="1039" y="2324"/>
                    <a:pt x="1037" y="2327"/>
                    <a:pt x="1035" y="2330"/>
                  </a:cubicBezTo>
                  <a:cubicBezTo>
                    <a:pt x="1034" y="2331"/>
                    <a:pt x="1034" y="2332"/>
                    <a:pt x="1033" y="2333"/>
                  </a:cubicBezTo>
                  <a:cubicBezTo>
                    <a:pt x="1033" y="2333"/>
                    <a:pt x="1032" y="2334"/>
                    <a:pt x="1031" y="2335"/>
                  </a:cubicBezTo>
                  <a:cubicBezTo>
                    <a:pt x="1030" y="2337"/>
                    <a:pt x="1029" y="2338"/>
                    <a:pt x="1028" y="2340"/>
                  </a:cubicBezTo>
                  <a:cubicBezTo>
                    <a:pt x="1025" y="2343"/>
                    <a:pt x="1022" y="2346"/>
                    <a:pt x="1020" y="2349"/>
                  </a:cubicBezTo>
                  <a:cubicBezTo>
                    <a:pt x="1017" y="2353"/>
                    <a:pt x="1014" y="2356"/>
                    <a:pt x="1012" y="2360"/>
                  </a:cubicBezTo>
                  <a:cubicBezTo>
                    <a:pt x="1011" y="2361"/>
                    <a:pt x="1010" y="2363"/>
                    <a:pt x="1009" y="2365"/>
                  </a:cubicBezTo>
                  <a:cubicBezTo>
                    <a:pt x="1008" y="2366"/>
                    <a:pt x="1008" y="2367"/>
                    <a:pt x="1007" y="2368"/>
                  </a:cubicBezTo>
                  <a:cubicBezTo>
                    <a:pt x="1007" y="2368"/>
                    <a:pt x="1007" y="2368"/>
                    <a:pt x="1007" y="2368"/>
                  </a:cubicBezTo>
                  <a:cubicBezTo>
                    <a:pt x="1006" y="2369"/>
                    <a:pt x="1006" y="2369"/>
                    <a:pt x="1006" y="2369"/>
                  </a:cubicBezTo>
                  <a:cubicBezTo>
                    <a:pt x="1006" y="2370"/>
                    <a:pt x="1006" y="2370"/>
                    <a:pt x="1006" y="2370"/>
                  </a:cubicBezTo>
                  <a:cubicBezTo>
                    <a:pt x="1004" y="2374"/>
                    <a:pt x="1002" y="2378"/>
                    <a:pt x="1001" y="2381"/>
                  </a:cubicBezTo>
                  <a:cubicBezTo>
                    <a:pt x="1000" y="2385"/>
                    <a:pt x="1000" y="2389"/>
                    <a:pt x="999" y="2392"/>
                  </a:cubicBezTo>
                  <a:cubicBezTo>
                    <a:pt x="999" y="2393"/>
                    <a:pt x="999" y="2395"/>
                    <a:pt x="999" y="2397"/>
                  </a:cubicBezTo>
                  <a:cubicBezTo>
                    <a:pt x="999" y="2398"/>
                    <a:pt x="999" y="2399"/>
                    <a:pt x="999" y="2401"/>
                  </a:cubicBezTo>
                  <a:cubicBezTo>
                    <a:pt x="999" y="2403"/>
                    <a:pt x="1000" y="2406"/>
                    <a:pt x="1000" y="2407"/>
                  </a:cubicBezTo>
                  <a:cubicBezTo>
                    <a:pt x="1001" y="2409"/>
                    <a:pt x="1001" y="2411"/>
                    <a:pt x="1002" y="2412"/>
                  </a:cubicBezTo>
                  <a:cubicBezTo>
                    <a:pt x="1002" y="2412"/>
                    <a:pt x="1003" y="2413"/>
                    <a:pt x="1003" y="2413"/>
                  </a:cubicBezTo>
                  <a:cubicBezTo>
                    <a:pt x="1003" y="2413"/>
                    <a:pt x="1002" y="2412"/>
                    <a:pt x="1002" y="2411"/>
                  </a:cubicBezTo>
                  <a:cubicBezTo>
                    <a:pt x="1002" y="2410"/>
                    <a:pt x="1002" y="2409"/>
                    <a:pt x="1002" y="2407"/>
                  </a:cubicBezTo>
                  <a:cubicBezTo>
                    <a:pt x="1002" y="2405"/>
                    <a:pt x="1002" y="2403"/>
                    <a:pt x="1002" y="2401"/>
                  </a:cubicBezTo>
                  <a:cubicBezTo>
                    <a:pt x="1002" y="2398"/>
                    <a:pt x="1003" y="2396"/>
                    <a:pt x="1004" y="2393"/>
                  </a:cubicBezTo>
                  <a:cubicBezTo>
                    <a:pt x="1004" y="2390"/>
                    <a:pt x="1006" y="2387"/>
                    <a:pt x="1007" y="2383"/>
                  </a:cubicBezTo>
                  <a:cubicBezTo>
                    <a:pt x="1008" y="2380"/>
                    <a:pt x="1010" y="2377"/>
                    <a:pt x="1012" y="2374"/>
                  </a:cubicBezTo>
                  <a:cubicBezTo>
                    <a:pt x="1012" y="2373"/>
                    <a:pt x="1012" y="2373"/>
                    <a:pt x="1013" y="2373"/>
                  </a:cubicBezTo>
                  <a:cubicBezTo>
                    <a:pt x="1013" y="2372"/>
                    <a:pt x="1013" y="2372"/>
                    <a:pt x="1013" y="2372"/>
                  </a:cubicBezTo>
                  <a:cubicBezTo>
                    <a:pt x="1013" y="2371"/>
                    <a:pt x="1013" y="2371"/>
                    <a:pt x="1013" y="2371"/>
                  </a:cubicBezTo>
                  <a:cubicBezTo>
                    <a:pt x="1014" y="2371"/>
                    <a:pt x="1014" y="2370"/>
                    <a:pt x="1015" y="2369"/>
                  </a:cubicBezTo>
                  <a:cubicBezTo>
                    <a:pt x="1016" y="2368"/>
                    <a:pt x="1016" y="2367"/>
                    <a:pt x="1017" y="2367"/>
                  </a:cubicBezTo>
                  <a:cubicBezTo>
                    <a:pt x="1017" y="2366"/>
                    <a:pt x="1018" y="2365"/>
                    <a:pt x="1018" y="2364"/>
                  </a:cubicBezTo>
                  <a:cubicBezTo>
                    <a:pt x="1021" y="2361"/>
                    <a:pt x="1023" y="2358"/>
                    <a:pt x="1026" y="2354"/>
                  </a:cubicBezTo>
                  <a:cubicBezTo>
                    <a:pt x="1028" y="2351"/>
                    <a:pt x="1031" y="2348"/>
                    <a:pt x="1034" y="2344"/>
                  </a:cubicBezTo>
                  <a:cubicBezTo>
                    <a:pt x="1035" y="2343"/>
                    <a:pt x="1036" y="2341"/>
                    <a:pt x="1037" y="2339"/>
                  </a:cubicBezTo>
                  <a:cubicBezTo>
                    <a:pt x="1038" y="2339"/>
                    <a:pt x="1038" y="2338"/>
                    <a:pt x="1039" y="2337"/>
                  </a:cubicBezTo>
                  <a:cubicBezTo>
                    <a:pt x="1040" y="2336"/>
                    <a:pt x="1040" y="2335"/>
                    <a:pt x="1041" y="2334"/>
                  </a:cubicBezTo>
                  <a:cubicBezTo>
                    <a:pt x="1042" y="2332"/>
                    <a:pt x="1044" y="2329"/>
                    <a:pt x="1045" y="2326"/>
                  </a:cubicBezTo>
                  <a:cubicBezTo>
                    <a:pt x="1045" y="2327"/>
                    <a:pt x="1045" y="2328"/>
                    <a:pt x="1045" y="2330"/>
                  </a:cubicBezTo>
                  <a:cubicBezTo>
                    <a:pt x="1043" y="2341"/>
                    <a:pt x="1040" y="2352"/>
                    <a:pt x="1038" y="2363"/>
                  </a:cubicBezTo>
                  <a:cubicBezTo>
                    <a:pt x="1035" y="2375"/>
                    <a:pt x="1032" y="2386"/>
                    <a:pt x="1029" y="2397"/>
                  </a:cubicBezTo>
                  <a:cubicBezTo>
                    <a:pt x="1029" y="2400"/>
                    <a:pt x="1028" y="2402"/>
                    <a:pt x="1028" y="2405"/>
                  </a:cubicBezTo>
                  <a:cubicBezTo>
                    <a:pt x="1027" y="2408"/>
                    <a:pt x="1026" y="2411"/>
                    <a:pt x="1026" y="2414"/>
                  </a:cubicBezTo>
                  <a:cubicBezTo>
                    <a:pt x="1025" y="2419"/>
                    <a:pt x="1024" y="2424"/>
                    <a:pt x="1023" y="2430"/>
                  </a:cubicBezTo>
                  <a:cubicBezTo>
                    <a:pt x="1022" y="2435"/>
                    <a:pt x="1021" y="2441"/>
                    <a:pt x="1020" y="2446"/>
                  </a:cubicBezTo>
                  <a:cubicBezTo>
                    <a:pt x="1020" y="2451"/>
                    <a:pt x="1019" y="2456"/>
                    <a:pt x="1019" y="2461"/>
                  </a:cubicBezTo>
                  <a:cubicBezTo>
                    <a:pt x="1018" y="2466"/>
                    <a:pt x="1018" y="2470"/>
                    <a:pt x="1018" y="2474"/>
                  </a:cubicBezTo>
                  <a:cubicBezTo>
                    <a:pt x="1018" y="2475"/>
                    <a:pt x="1018" y="2475"/>
                    <a:pt x="1017" y="2476"/>
                  </a:cubicBezTo>
                  <a:cubicBezTo>
                    <a:pt x="1017" y="2476"/>
                    <a:pt x="1017" y="2477"/>
                    <a:pt x="1016" y="2478"/>
                  </a:cubicBezTo>
                  <a:cubicBezTo>
                    <a:pt x="1016" y="2478"/>
                    <a:pt x="1015" y="2479"/>
                    <a:pt x="1014" y="2480"/>
                  </a:cubicBezTo>
                  <a:cubicBezTo>
                    <a:pt x="1014" y="2481"/>
                    <a:pt x="1013" y="2481"/>
                    <a:pt x="1013" y="2482"/>
                  </a:cubicBezTo>
                  <a:cubicBezTo>
                    <a:pt x="1012" y="2483"/>
                    <a:pt x="1012" y="2483"/>
                    <a:pt x="1012" y="2483"/>
                  </a:cubicBezTo>
                  <a:cubicBezTo>
                    <a:pt x="1011" y="2484"/>
                    <a:pt x="1011" y="2484"/>
                    <a:pt x="1010" y="2484"/>
                  </a:cubicBezTo>
                  <a:cubicBezTo>
                    <a:pt x="1009" y="2486"/>
                    <a:pt x="1007" y="2488"/>
                    <a:pt x="1005" y="2489"/>
                  </a:cubicBezTo>
                  <a:cubicBezTo>
                    <a:pt x="1003" y="2491"/>
                    <a:pt x="1001" y="2492"/>
                    <a:pt x="999" y="2494"/>
                  </a:cubicBezTo>
                  <a:cubicBezTo>
                    <a:pt x="997" y="2495"/>
                    <a:pt x="995" y="2497"/>
                    <a:pt x="993" y="2499"/>
                  </a:cubicBezTo>
                  <a:cubicBezTo>
                    <a:pt x="991" y="2500"/>
                    <a:pt x="989" y="2502"/>
                    <a:pt x="987" y="2504"/>
                  </a:cubicBezTo>
                  <a:cubicBezTo>
                    <a:pt x="986" y="2505"/>
                    <a:pt x="985" y="2505"/>
                    <a:pt x="984" y="2506"/>
                  </a:cubicBezTo>
                  <a:cubicBezTo>
                    <a:pt x="983" y="2507"/>
                    <a:pt x="982" y="2508"/>
                    <a:pt x="981" y="2509"/>
                  </a:cubicBezTo>
                  <a:cubicBezTo>
                    <a:pt x="979" y="2511"/>
                    <a:pt x="977" y="2513"/>
                    <a:pt x="976" y="2515"/>
                  </a:cubicBezTo>
                  <a:cubicBezTo>
                    <a:pt x="974" y="2517"/>
                    <a:pt x="973" y="2519"/>
                    <a:pt x="972" y="2521"/>
                  </a:cubicBezTo>
                  <a:cubicBezTo>
                    <a:pt x="971" y="2522"/>
                    <a:pt x="971" y="2523"/>
                    <a:pt x="971" y="2523"/>
                  </a:cubicBezTo>
                  <a:cubicBezTo>
                    <a:pt x="970" y="2524"/>
                    <a:pt x="970" y="2525"/>
                    <a:pt x="970" y="2526"/>
                  </a:cubicBezTo>
                  <a:cubicBezTo>
                    <a:pt x="969" y="2527"/>
                    <a:pt x="969" y="2528"/>
                    <a:pt x="969" y="2528"/>
                  </a:cubicBezTo>
                  <a:cubicBezTo>
                    <a:pt x="969" y="2529"/>
                    <a:pt x="969" y="2530"/>
                    <a:pt x="969" y="2530"/>
                  </a:cubicBezTo>
                  <a:cubicBezTo>
                    <a:pt x="968" y="2532"/>
                    <a:pt x="969" y="2533"/>
                    <a:pt x="968" y="2533"/>
                  </a:cubicBezTo>
                  <a:cubicBezTo>
                    <a:pt x="968" y="2534"/>
                    <a:pt x="968" y="2534"/>
                    <a:pt x="968" y="2534"/>
                  </a:cubicBezTo>
                  <a:cubicBezTo>
                    <a:pt x="968" y="2534"/>
                    <a:pt x="969" y="2534"/>
                    <a:pt x="969" y="2533"/>
                  </a:cubicBezTo>
                  <a:cubicBezTo>
                    <a:pt x="969" y="2533"/>
                    <a:pt x="970" y="2532"/>
                    <a:pt x="970" y="2531"/>
                  </a:cubicBezTo>
                  <a:cubicBezTo>
                    <a:pt x="970" y="2530"/>
                    <a:pt x="971" y="2530"/>
                    <a:pt x="971" y="2529"/>
                  </a:cubicBezTo>
                  <a:cubicBezTo>
                    <a:pt x="972" y="2529"/>
                    <a:pt x="972" y="2528"/>
                    <a:pt x="972" y="2527"/>
                  </a:cubicBezTo>
                  <a:cubicBezTo>
                    <a:pt x="973" y="2527"/>
                    <a:pt x="973" y="2526"/>
                    <a:pt x="974" y="2525"/>
                  </a:cubicBezTo>
                  <a:cubicBezTo>
                    <a:pt x="974" y="2525"/>
                    <a:pt x="975" y="2524"/>
                    <a:pt x="976" y="2523"/>
                  </a:cubicBezTo>
                  <a:cubicBezTo>
                    <a:pt x="976" y="2522"/>
                    <a:pt x="977" y="2522"/>
                    <a:pt x="978" y="2521"/>
                  </a:cubicBezTo>
                  <a:cubicBezTo>
                    <a:pt x="978" y="2521"/>
                    <a:pt x="978" y="2520"/>
                    <a:pt x="979" y="2520"/>
                  </a:cubicBezTo>
                  <a:cubicBezTo>
                    <a:pt x="979" y="2520"/>
                    <a:pt x="980" y="2519"/>
                    <a:pt x="980" y="2519"/>
                  </a:cubicBezTo>
                  <a:cubicBezTo>
                    <a:pt x="982" y="2517"/>
                    <a:pt x="983" y="2516"/>
                    <a:pt x="985" y="2514"/>
                  </a:cubicBezTo>
                  <a:cubicBezTo>
                    <a:pt x="987" y="2513"/>
                    <a:pt x="989" y="2511"/>
                    <a:pt x="991" y="2510"/>
                  </a:cubicBezTo>
                  <a:cubicBezTo>
                    <a:pt x="994" y="2508"/>
                    <a:pt x="996" y="2507"/>
                    <a:pt x="998" y="2505"/>
                  </a:cubicBezTo>
                  <a:cubicBezTo>
                    <a:pt x="1000" y="2503"/>
                    <a:pt x="1002" y="2502"/>
                    <a:pt x="1004" y="2500"/>
                  </a:cubicBezTo>
                  <a:cubicBezTo>
                    <a:pt x="1005" y="2499"/>
                    <a:pt x="1006" y="2498"/>
                    <a:pt x="1007" y="2497"/>
                  </a:cubicBezTo>
                  <a:cubicBezTo>
                    <a:pt x="1008" y="2497"/>
                    <a:pt x="1008" y="2496"/>
                    <a:pt x="1009" y="2496"/>
                  </a:cubicBezTo>
                  <a:cubicBezTo>
                    <a:pt x="1009" y="2495"/>
                    <a:pt x="1010" y="2495"/>
                    <a:pt x="1010" y="2494"/>
                  </a:cubicBezTo>
                  <a:cubicBezTo>
                    <a:pt x="1012" y="2492"/>
                    <a:pt x="1014" y="2490"/>
                    <a:pt x="1015" y="2488"/>
                  </a:cubicBezTo>
                  <a:cubicBezTo>
                    <a:pt x="1016" y="2486"/>
                    <a:pt x="1017" y="2485"/>
                    <a:pt x="1018" y="2483"/>
                  </a:cubicBezTo>
                  <a:cubicBezTo>
                    <a:pt x="1018" y="2485"/>
                    <a:pt x="1018" y="2487"/>
                    <a:pt x="1018" y="2490"/>
                  </a:cubicBezTo>
                  <a:cubicBezTo>
                    <a:pt x="1019" y="2498"/>
                    <a:pt x="1020" y="2506"/>
                    <a:pt x="1021" y="2513"/>
                  </a:cubicBezTo>
                  <a:cubicBezTo>
                    <a:pt x="1023" y="2520"/>
                    <a:pt x="1024" y="2526"/>
                    <a:pt x="1026" y="2531"/>
                  </a:cubicBezTo>
                  <a:cubicBezTo>
                    <a:pt x="1026" y="2532"/>
                    <a:pt x="1027" y="2534"/>
                    <a:pt x="1027" y="2535"/>
                  </a:cubicBezTo>
                  <a:cubicBezTo>
                    <a:pt x="1028" y="2536"/>
                    <a:pt x="1028" y="2537"/>
                    <a:pt x="1028" y="2538"/>
                  </a:cubicBezTo>
                  <a:cubicBezTo>
                    <a:pt x="1029" y="2539"/>
                    <a:pt x="1030" y="2541"/>
                    <a:pt x="1030" y="2542"/>
                  </a:cubicBezTo>
                  <a:cubicBezTo>
                    <a:pt x="1031" y="2545"/>
                    <a:pt x="1032" y="2546"/>
                    <a:pt x="1032" y="2546"/>
                  </a:cubicBezTo>
                  <a:cubicBezTo>
                    <a:pt x="1032" y="2546"/>
                    <a:pt x="1032" y="2545"/>
                    <a:pt x="1031" y="2542"/>
                  </a:cubicBezTo>
                  <a:cubicBezTo>
                    <a:pt x="1030" y="2541"/>
                    <a:pt x="1030" y="2539"/>
                    <a:pt x="1029" y="2537"/>
                  </a:cubicBezTo>
                  <a:cubicBezTo>
                    <a:pt x="1029" y="2536"/>
                    <a:pt x="1029" y="2535"/>
                    <a:pt x="1028" y="2534"/>
                  </a:cubicBezTo>
                  <a:cubicBezTo>
                    <a:pt x="1028" y="2533"/>
                    <a:pt x="1028" y="2532"/>
                    <a:pt x="1027" y="2531"/>
                  </a:cubicBezTo>
                  <a:cubicBezTo>
                    <a:pt x="1026" y="2526"/>
                    <a:pt x="1025" y="2520"/>
                    <a:pt x="1024" y="2513"/>
                  </a:cubicBezTo>
                  <a:cubicBezTo>
                    <a:pt x="1024" y="2509"/>
                    <a:pt x="1023" y="2506"/>
                    <a:pt x="1023" y="2502"/>
                  </a:cubicBezTo>
                  <a:cubicBezTo>
                    <a:pt x="1023" y="2498"/>
                    <a:pt x="1023" y="2494"/>
                    <a:pt x="1023" y="2490"/>
                  </a:cubicBezTo>
                  <a:cubicBezTo>
                    <a:pt x="1023" y="2481"/>
                    <a:pt x="1024" y="2472"/>
                    <a:pt x="1025" y="2462"/>
                  </a:cubicBezTo>
                  <a:cubicBezTo>
                    <a:pt x="1026" y="2452"/>
                    <a:pt x="1027" y="2442"/>
                    <a:pt x="1030" y="2431"/>
                  </a:cubicBezTo>
                  <a:cubicBezTo>
                    <a:pt x="1032" y="2421"/>
                    <a:pt x="1034" y="2410"/>
                    <a:pt x="1037" y="2399"/>
                  </a:cubicBezTo>
                  <a:cubicBezTo>
                    <a:pt x="1037" y="2398"/>
                    <a:pt x="1037" y="2398"/>
                    <a:pt x="1037" y="2398"/>
                  </a:cubicBezTo>
                  <a:cubicBezTo>
                    <a:pt x="1037" y="2398"/>
                    <a:pt x="1037" y="2399"/>
                    <a:pt x="1037" y="2399"/>
                  </a:cubicBezTo>
                  <a:cubicBezTo>
                    <a:pt x="1038" y="2400"/>
                    <a:pt x="1038" y="2401"/>
                    <a:pt x="1039" y="2402"/>
                  </a:cubicBezTo>
                  <a:cubicBezTo>
                    <a:pt x="1039" y="2403"/>
                    <a:pt x="1039" y="2403"/>
                    <a:pt x="1039" y="2403"/>
                  </a:cubicBezTo>
                  <a:cubicBezTo>
                    <a:pt x="1039" y="2404"/>
                    <a:pt x="1039" y="2404"/>
                    <a:pt x="1039" y="2404"/>
                  </a:cubicBezTo>
                  <a:cubicBezTo>
                    <a:pt x="1039" y="2405"/>
                    <a:pt x="1039" y="2405"/>
                    <a:pt x="1040" y="2406"/>
                  </a:cubicBezTo>
                  <a:cubicBezTo>
                    <a:pt x="1040" y="2407"/>
                    <a:pt x="1040" y="2408"/>
                    <a:pt x="1041" y="2409"/>
                  </a:cubicBezTo>
                  <a:cubicBezTo>
                    <a:pt x="1041" y="2411"/>
                    <a:pt x="1041" y="2412"/>
                    <a:pt x="1041" y="2413"/>
                  </a:cubicBezTo>
                  <a:cubicBezTo>
                    <a:pt x="1042" y="2414"/>
                    <a:pt x="1042" y="2416"/>
                    <a:pt x="1042" y="2417"/>
                  </a:cubicBezTo>
                  <a:cubicBezTo>
                    <a:pt x="1042" y="2417"/>
                    <a:pt x="1042" y="2418"/>
                    <a:pt x="1042" y="2419"/>
                  </a:cubicBezTo>
                  <a:cubicBezTo>
                    <a:pt x="1043" y="2419"/>
                    <a:pt x="1043" y="2420"/>
                    <a:pt x="1043" y="2420"/>
                  </a:cubicBezTo>
                  <a:cubicBezTo>
                    <a:pt x="1043" y="2422"/>
                    <a:pt x="1043" y="2423"/>
                    <a:pt x="1043" y="2424"/>
                  </a:cubicBezTo>
                  <a:cubicBezTo>
                    <a:pt x="1044" y="2425"/>
                    <a:pt x="1044" y="2426"/>
                    <a:pt x="1044" y="2428"/>
                  </a:cubicBezTo>
                  <a:cubicBezTo>
                    <a:pt x="1044" y="2429"/>
                    <a:pt x="1044" y="2430"/>
                    <a:pt x="1044" y="2431"/>
                  </a:cubicBezTo>
                  <a:cubicBezTo>
                    <a:pt x="1044" y="2432"/>
                    <a:pt x="1044" y="2433"/>
                    <a:pt x="1044" y="2434"/>
                  </a:cubicBezTo>
                  <a:cubicBezTo>
                    <a:pt x="1044" y="2435"/>
                    <a:pt x="1045" y="2437"/>
                    <a:pt x="1045" y="2438"/>
                  </a:cubicBezTo>
                  <a:cubicBezTo>
                    <a:pt x="1045" y="2439"/>
                    <a:pt x="1045" y="2440"/>
                    <a:pt x="1045" y="2441"/>
                  </a:cubicBezTo>
                  <a:cubicBezTo>
                    <a:pt x="1045" y="2442"/>
                    <a:pt x="1045" y="2444"/>
                    <a:pt x="1045" y="2446"/>
                  </a:cubicBezTo>
                  <a:cubicBezTo>
                    <a:pt x="1045" y="2447"/>
                    <a:pt x="1045" y="2449"/>
                    <a:pt x="1045" y="2450"/>
                  </a:cubicBezTo>
                  <a:cubicBezTo>
                    <a:pt x="1045" y="2451"/>
                    <a:pt x="1045" y="2452"/>
                    <a:pt x="1045" y="2453"/>
                  </a:cubicBezTo>
                  <a:cubicBezTo>
                    <a:pt x="1045" y="2453"/>
                    <a:pt x="1045" y="2454"/>
                    <a:pt x="1045" y="2454"/>
                  </a:cubicBezTo>
                  <a:cubicBezTo>
                    <a:pt x="1045" y="2454"/>
                    <a:pt x="1045" y="2453"/>
                    <a:pt x="1045" y="2453"/>
                  </a:cubicBezTo>
                  <a:cubicBezTo>
                    <a:pt x="1045" y="2452"/>
                    <a:pt x="1046" y="2451"/>
                    <a:pt x="1046" y="2450"/>
                  </a:cubicBezTo>
                  <a:cubicBezTo>
                    <a:pt x="1047" y="2449"/>
                    <a:pt x="1047" y="2448"/>
                    <a:pt x="1048" y="2446"/>
                  </a:cubicBezTo>
                  <a:cubicBezTo>
                    <a:pt x="1048" y="2446"/>
                    <a:pt x="1048" y="2445"/>
                    <a:pt x="1049" y="2444"/>
                  </a:cubicBezTo>
                  <a:cubicBezTo>
                    <a:pt x="1049" y="2443"/>
                    <a:pt x="1049" y="2442"/>
                    <a:pt x="1049" y="2441"/>
                  </a:cubicBezTo>
                  <a:cubicBezTo>
                    <a:pt x="1049" y="2440"/>
                    <a:pt x="1050" y="2439"/>
                    <a:pt x="1050" y="2438"/>
                  </a:cubicBezTo>
                  <a:cubicBezTo>
                    <a:pt x="1050" y="2437"/>
                    <a:pt x="1050" y="2436"/>
                    <a:pt x="1050" y="2435"/>
                  </a:cubicBezTo>
                  <a:cubicBezTo>
                    <a:pt x="1050" y="2433"/>
                    <a:pt x="1051" y="2432"/>
                    <a:pt x="1051" y="2431"/>
                  </a:cubicBezTo>
                  <a:cubicBezTo>
                    <a:pt x="1051" y="2430"/>
                    <a:pt x="1051" y="2429"/>
                    <a:pt x="1051" y="2427"/>
                  </a:cubicBezTo>
                  <a:cubicBezTo>
                    <a:pt x="1051" y="2425"/>
                    <a:pt x="1051" y="2422"/>
                    <a:pt x="1050" y="2419"/>
                  </a:cubicBezTo>
                  <a:cubicBezTo>
                    <a:pt x="1050" y="2419"/>
                    <a:pt x="1050" y="2418"/>
                    <a:pt x="1050" y="2417"/>
                  </a:cubicBezTo>
                  <a:cubicBezTo>
                    <a:pt x="1050" y="2417"/>
                    <a:pt x="1050" y="2416"/>
                    <a:pt x="1050" y="2415"/>
                  </a:cubicBezTo>
                  <a:cubicBezTo>
                    <a:pt x="1050" y="2414"/>
                    <a:pt x="1049" y="2413"/>
                    <a:pt x="1049" y="2411"/>
                  </a:cubicBezTo>
                  <a:cubicBezTo>
                    <a:pt x="1049" y="2410"/>
                    <a:pt x="1048" y="2409"/>
                    <a:pt x="1048" y="2407"/>
                  </a:cubicBezTo>
                  <a:cubicBezTo>
                    <a:pt x="1048" y="2407"/>
                    <a:pt x="1048" y="2406"/>
                    <a:pt x="1047" y="2405"/>
                  </a:cubicBezTo>
                  <a:cubicBezTo>
                    <a:pt x="1047" y="2405"/>
                    <a:pt x="1047" y="2404"/>
                    <a:pt x="1047" y="2404"/>
                  </a:cubicBezTo>
                  <a:cubicBezTo>
                    <a:pt x="1047" y="2403"/>
                    <a:pt x="1046" y="2402"/>
                    <a:pt x="1046" y="2402"/>
                  </a:cubicBezTo>
                  <a:cubicBezTo>
                    <a:pt x="1046" y="2401"/>
                    <a:pt x="1046" y="2401"/>
                    <a:pt x="1046" y="2401"/>
                  </a:cubicBezTo>
                  <a:cubicBezTo>
                    <a:pt x="1045" y="2400"/>
                    <a:pt x="1045" y="2400"/>
                    <a:pt x="1045" y="2400"/>
                  </a:cubicBezTo>
                  <a:cubicBezTo>
                    <a:pt x="1045" y="2399"/>
                    <a:pt x="1044" y="2398"/>
                    <a:pt x="1044" y="2396"/>
                  </a:cubicBezTo>
                  <a:cubicBezTo>
                    <a:pt x="1043" y="2394"/>
                    <a:pt x="1042" y="2392"/>
                    <a:pt x="1041" y="2390"/>
                  </a:cubicBezTo>
                  <a:cubicBezTo>
                    <a:pt x="1041" y="2389"/>
                    <a:pt x="1040" y="2387"/>
                    <a:pt x="1040" y="2386"/>
                  </a:cubicBezTo>
                  <a:cubicBezTo>
                    <a:pt x="1042" y="2379"/>
                    <a:pt x="1044" y="2372"/>
                    <a:pt x="1045" y="2365"/>
                  </a:cubicBezTo>
                  <a:cubicBezTo>
                    <a:pt x="1048" y="2354"/>
                    <a:pt x="1050" y="2342"/>
                    <a:pt x="1052" y="2331"/>
                  </a:cubicBezTo>
                  <a:cubicBezTo>
                    <a:pt x="1054" y="2320"/>
                    <a:pt x="1056" y="2308"/>
                    <a:pt x="1056" y="2297"/>
                  </a:cubicBezTo>
                  <a:cubicBezTo>
                    <a:pt x="1057" y="2286"/>
                    <a:pt x="1057" y="2276"/>
                    <a:pt x="1056" y="2266"/>
                  </a:cubicBezTo>
                  <a:cubicBezTo>
                    <a:pt x="1056" y="2263"/>
                    <a:pt x="1055" y="2261"/>
                    <a:pt x="1055" y="2258"/>
                  </a:cubicBezTo>
                  <a:cubicBezTo>
                    <a:pt x="1055" y="2256"/>
                    <a:pt x="1054" y="2253"/>
                    <a:pt x="1054" y="2251"/>
                  </a:cubicBezTo>
                  <a:cubicBezTo>
                    <a:pt x="1054" y="2250"/>
                    <a:pt x="1054" y="2250"/>
                    <a:pt x="1054" y="2249"/>
                  </a:cubicBezTo>
                  <a:cubicBezTo>
                    <a:pt x="1054" y="2249"/>
                    <a:pt x="1053" y="2248"/>
                    <a:pt x="1053" y="2247"/>
                  </a:cubicBezTo>
                  <a:cubicBezTo>
                    <a:pt x="1053" y="2246"/>
                    <a:pt x="1053" y="2245"/>
                    <a:pt x="1052" y="2244"/>
                  </a:cubicBezTo>
                  <a:cubicBezTo>
                    <a:pt x="1052" y="2243"/>
                    <a:pt x="1052" y="2242"/>
                    <a:pt x="1052" y="2241"/>
                  </a:cubicBezTo>
                  <a:cubicBezTo>
                    <a:pt x="1052" y="2240"/>
                    <a:pt x="1052" y="2240"/>
                    <a:pt x="1052" y="2240"/>
                  </a:cubicBezTo>
                  <a:cubicBezTo>
                    <a:pt x="1051" y="2240"/>
                    <a:pt x="1051" y="2240"/>
                    <a:pt x="1051" y="2240"/>
                  </a:cubicBezTo>
                  <a:cubicBezTo>
                    <a:pt x="1051" y="2239"/>
                    <a:pt x="1051" y="2239"/>
                    <a:pt x="1051" y="2239"/>
                  </a:cubicBezTo>
                  <a:cubicBezTo>
                    <a:pt x="1051" y="2239"/>
                    <a:pt x="1051" y="2238"/>
                    <a:pt x="1051" y="2238"/>
                  </a:cubicBezTo>
                  <a:cubicBezTo>
                    <a:pt x="1049" y="2229"/>
                    <a:pt x="1046" y="2222"/>
                    <a:pt x="1044" y="2215"/>
                  </a:cubicBezTo>
                  <a:cubicBezTo>
                    <a:pt x="1041" y="2208"/>
                    <a:pt x="1040" y="2202"/>
                    <a:pt x="1038" y="2197"/>
                  </a:cubicBezTo>
                  <a:cubicBezTo>
                    <a:pt x="1038" y="2197"/>
                    <a:pt x="1038" y="2196"/>
                    <a:pt x="1038" y="2195"/>
                  </a:cubicBezTo>
                  <a:cubicBezTo>
                    <a:pt x="1056" y="2224"/>
                    <a:pt x="1069" y="2257"/>
                    <a:pt x="1078" y="2283"/>
                  </a:cubicBezTo>
                  <a:cubicBezTo>
                    <a:pt x="1087" y="2310"/>
                    <a:pt x="1083" y="2322"/>
                    <a:pt x="1067" y="2358"/>
                  </a:cubicBezTo>
                  <a:cubicBezTo>
                    <a:pt x="1076" y="2346"/>
                    <a:pt x="1083" y="2335"/>
                    <a:pt x="1086" y="2323"/>
                  </a:cubicBezTo>
                  <a:cubicBezTo>
                    <a:pt x="1087" y="2331"/>
                    <a:pt x="1087" y="2339"/>
                    <a:pt x="1088" y="2348"/>
                  </a:cubicBezTo>
                  <a:cubicBezTo>
                    <a:pt x="1088" y="2351"/>
                    <a:pt x="1089" y="2353"/>
                    <a:pt x="1089" y="2356"/>
                  </a:cubicBezTo>
                  <a:cubicBezTo>
                    <a:pt x="1089" y="2358"/>
                    <a:pt x="1089" y="2361"/>
                    <a:pt x="1090" y="2363"/>
                  </a:cubicBezTo>
                  <a:cubicBezTo>
                    <a:pt x="1090" y="2368"/>
                    <a:pt x="1091" y="2373"/>
                    <a:pt x="1091" y="2378"/>
                  </a:cubicBezTo>
                  <a:cubicBezTo>
                    <a:pt x="1092" y="2384"/>
                    <a:pt x="1092" y="2389"/>
                    <a:pt x="1093" y="2393"/>
                  </a:cubicBezTo>
                  <a:cubicBezTo>
                    <a:pt x="1093" y="2395"/>
                    <a:pt x="1093" y="2397"/>
                    <a:pt x="1093" y="2399"/>
                  </a:cubicBezTo>
                  <a:cubicBezTo>
                    <a:pt x="1092" y="2400"/>
                    <a:pt x="1090" y="2403"/>
                    <a:pt x="1089" y="2405"/>
                  </a:cubicBezTo>
                  <a:cubicBezTo>
                    <a:pt x="1088" y="2406"/>
                    <a:pt x="1087" y="2408"/>
                    <a:pt x="1086" y="2410"/>
                  </a:cubicBezTo>
                  <a:cubicBezTo>
                    <a:pt x="1085" y="2410"/>
                    <a:pt x="1085" y="2411"/>
                    <a:pt x="1085" y="2411"/>
                  </a:cubicBezTo>
                  <a:cubicBezTo>
                    <a:pt x="1084" y="2412"/>
                    <a:pt x="1084" y="2412"/>
                    <a:pt x="1084" y="2413"/>
                  </a:cubicBezTo>
                  <a:cubicBezTo>
                    <a:pt x="1083" y="2414"/>
                    <a:pt x="1082" y="2415"/>
                    <a:pt x="1081" y="2416"/>
                  </a:cubicBezTo>
                  <a:cubicBezTo>
                    <a:pt x="1081" y="2417"/>
                    <a:pt x="1080" y="2417"/>
                    <a:pt x="1079" y="2418"/>
                  </a:cubicBezTo>
                  <a:cubicBezTo>
                    <a:pt x="1078" y="2419"/>
                    <a:pt x="1078" y="2420"/>
                    <a:pt x="1077" y="2421"/>
                  </a:cubicBezTo>
                  <a:cubicBezTo>
                    <a:pt x="1075" y="2423"/>
                    <a:pt x="1074" y="2425"/>
                    <a:pt x="1072" y="2428"/>
                  </a:cubicBezTo>
                  <a:cubicBezTo>
                    <a:pt x="1070" y="2430"/>
                    <a:pt x="1069" y="2432"/>
                    <a:pt x="1067" y="2434"/>
                  </a:cubicBezTo>
                  <a:cubicBezTo>
                    <a:pt x="1067" y="2435"/>
                    <a:pt x="1067" y="2435"/>
                    <a:pt x="1066" y="2436"/>
                  </a:cubicBezTo>
                  <a:cubicBezTo>
                    <a:pt x="1066" y="2436"/>
                    <a:pt x="1066" y="2437"/>
                    <a:pt x="1065" y="2437"/>
                  </a:cubicBezTo>
                  <a:cubicBezTo>
                    <a:pt x="1065" y="2439"/>
                    <a:pt x="1064" y="2440"/>
                    <a:pt x="1063" y="2441"/>
                  </a:cubicBezTo>
                  <a:cubicBezTo>
                    <a:pt x="1062" y="2443"/>
                    <a:pt x="1061" y="2445"/>
                    <a:pt x="1060" y="2447"/>
                  </a:cubicBezTo>
                  <a:cubicBezTo>
                    <a:pt x="1060" y="2449"/>
                    <a:pt x="1059" y="2450"/>
                    <a:pt x="1059" y="2451"/>
                  </a:cubicBezTo>
                  <a:cubicBezTo>
                    <a:pt x="1059" y="2452"/>
                    <a:pt x="1058" y="2453"/>
                    <a:pt x="1058" y="2454"/>
                  </a:cubicBezTo>
                  <a:cubicBezTo>
                    <a:pt x="1058" y="2456"/>
                    <a:pt x="1057" y="2458"/>
                    <a:pt x="1057" y="2459"/>
                  </a:cubicBezTo>
                  <a:cubicBezTo>
                    <a:pt x="1057" y="2461"/>
                    <a:pt x="1057" y="2463"/>
                    <a:pt x="1057" y="2464"/>
                  </a:cubicBezTo>
                  <a:cubicBezTo>
                    <a:pt x="1057" y="2464"/>
                    <a:pt x="1057" y="2465"/>
                    <a:pt x="1057" y="2465"/>
                  </a:cubicBezTo>
                  <a:cubicBezTo>
                    <a:pt x="1057" y="2466"/>
                    <a:pt x="1057" y="2466"/>
                    <a:pt x="1057" y="2467"/>
                  </a:cubicBezTo>
                  <a:cubicBezTo>
                    <a:pt x="1057" y="2467"/>
                    <a:pt x="1057" y="2467"/>
                    <a:pt x="1057" y="2467"/>
                  </a:cubicBezTo>
                  <a:cubicBezTo>
                    <a:pt x="1057" y="2467"/>
                    <a:pt x="1058" y="2467"/>
                    <a:pt x="1058" y="2467"/>
                  </a:cubicBezTo>
                  <a:cubicBezTo>
                    <a:pt x="1058" y="2466"/>
                    <a:pt x="1058" y="2466"/>
                    <a:pt x="1058" y="2465"/>
                  </a:cubicBezTo>
                  <a:cubicBezTo>
                    <a:pt x="1058" y="2465"/>
                    <a:pt x="1058" y="2465"/>
                    <a:pt x="1059" y="2464"/>
                  </a:cubicBezTo>
                  <a:cubicBezTo>
                    <a:pt x="1059" y="2463"/>
                    <a:pt x="1060" y="2462"/>
                    <a:pt x="1060" y="2460"/>
                  </a:cubicBezTo>
                  <a:cubicBezTo>
                    <a:pt x="1061" y="2459"/>
                    <a:pt x="1061" y="2457"/>
                    <a:pt x="1062" y="2455"/>
                  </a:cubicBezTo>
                  <a:cubicBezTo>
                    <a:pt x="1064" y="2452"/>
                    <a:pt x="1067" y="2448"/>
                    <a:pt x="1069" y="2444"/>
                  </a:cubicBezTo>
                  <a:cubicBezTo>
                    <a:pt x="1070" y="2444"/>
                    <a:pt x="1071" y="2443"/>
                    <a:pt x="1071" y="2442"/>
                  </a:cubicBezTo>
                  <a:cubicBezTo>
                    <a:pt x="1072" y="2441"/>
                    <a:pt x="1073" y="2440"/>
                    <a:pt x="1074" y="2439"/>
                  </a:cubicBezTo>
                  <a:cubicBezTo>
                    <a:pt x="1075" y="2436"/>
                    <a:pt x="1077" y="2434"/>
                    <a:pt x="1078" y="2432"/>
                  </a:cubicBezTo>
                  <a:cubicBezTo>
                    <a:pt x="1080" y="2430"/>
                    <a:pt x="1082" y="2428"/>
                    <a:pt x="1083" y="2426"/>
                  </a:cubicBezTo>
                  <a:cubicBezTo>
                    <a:pt x="1084" y="2425"/>
                    <a:pt x="1085" y="2424"/>
                    <a:pt x="1085" y="2423"/>
                  </a:cubicBezTo>
                  <a:cubicBezTo>
                    <a:pt x="1086" y="2422"/>
                    <a:pt x="1087" y="2421"/>
                    <a:pt x="1087" y="2419"/>
                  </a:cubicBezTo>
                  <a:cubicBezTo>
                    <a:pt x="1088" y="2418"/>
                    <a:pt x="1089" y="2417"/>
                    <a:pt x="1089" y="2416"/>
                  </a:cubicBezTo>
                  <a:cubicBezTo>
                    <a:pt x="1089" y="2416"/>
                    <a:pt x="1090" y="2415"/>
                    <a:pt x="1090" y="2415"/>
                  </a:cubicBezTo>
                  <a:cubicBezTo>
                    <a:pt x="1090" y="2414"/>
                    <a:pt x="1090" y="2413"/>
                    <a:pt x="1091" y="2413"/>
                  </a:cubicBezTo>
                  <a:cubicBezTo>
                    <a:pt x="1091" y="2412"/>
                    <a:pt x="1092" y="2411"/>
                    <a:pt x="1092" y="2410"/>
                  </a:cubicBezTo>
                  <a:cubicBezTo>
                    <a:pt x="1092" y="2412"/>
                    <a:pt x="1092" y="2413"/>
                    <a:pt x="1091" y="2414"/>
                  </a:cubicBezTo>
                  <a:cubicBezTo>
                    <a:pt x="1091" y="2415"/>
                    <a:pt x="1091" y="2416"/>
                    <a:pt x="1091" y="2416"/>
                  </a:cubicBezTo>
                  <a:cubicBezTo>
                    <a:pt x="1091" y="2417"/>
                    <a:pt x="1091" y="2417"/>
                    <a:pt x="1091" y="2418"/>
                  </a:cubicBezTo>
                  <a:cubicBezTo>
                    <a:pt x="1090" y="2419"/>
                    <a:pt x="1090" y="2420"/>
                    <a:pt x="1090" y="2421"/>
                  </a:cubicBezTo>
                  <a:cubicBezTo>
                    <a:pt x="1089" y="2425"/>
                    <a:pt x="1087" y="2429"/>
                    <a:pt x="1086" y="2432"/>
                  </a:cubicBezTo>
                  <a:cubicBezTo>
                    <a:pt x="1084" y="2436"/>
                    <a:pt x="1083" y="2439"/>
                    <a:pt x="1081" y="2442"/>
                  </a:cubicBezTo>
                  <a:cubicBezTo>
                    <a:pt x="1080" y="2445"/>
                    <a:pt x="1079" y="2447"/>
                    <a:pt x="1078" y="2449"/>
                  </a:cubicBezTo>
                  <a:cubicBezTo>
                    <a:pt x="1077" y="2451"/>
                    <a:pt x="1076" y="2453"/>
                    <a:pt x="1076" y="2454"/>
                  </a:cubicBezTo>
                  <a:cubicBezTo>
                    <a:pt x="1075" y="2455"/>
                    <a:pt x="1075" y="2456"/>
                    <a:pt x="1075" y="2456"/>
                  </a:cubicBezTo>
                  <a:cubicBezTo>
                    <a:pt x="1075" y="2456"/>
                    <a:pt x="1075" y="2455"/>
                    <a:pt x="1076" y="2454"/>
                  </a:cubicBezTo>
                  <a:cubicBezTo>
                    <a:pt x="1077" y="2453"/>
                    <a:pt x="1078" y="2452"/>
                    <a:pt x="1079" y="2450"/>
                  </a:cubicBezTo>
                  <a:cubicBezTo>
                    <a:pt x="1082" y="2446"/>
                    <a:pt x="1086" y="2441"/>
                    <a:pt x="1090" y="2434"/>
                  </a:cubicBezTo>
                  <a:cubicBezTo>
                    <a:pt x="1092" y="2431"/>
                    <a:pt x="1094" y="2427"/>
                    <a:pt x="1095" y="2423"/>
                  </a:cubicBezTo>
                  <a:cubicBezTo>
                    <a:pt x="1096" y="2422"/>
                    <a:pt x="1096" y="2421"/>
                    <a:pt x="1097" y="2419"/>
                  </a:cubicBezTo>
                  <a:cubicBezTo>
                    <a:pt x="1097" y="2419"/>
                    <a:pt x="1097" y="2418"/>
                    <a:pt x="1097" y="2418"/>
                  </a:cubicBezTo>
                  <a:cubicBezTo>
                    <a:pt x="1097" y="2417"/>
                    <a:pt x="1097" y="2417"/>
                    <a:pt x="1098" y="2416"/>
                  </a:cubicBezTo>
                  <a:cubicBezTo>
                    <a:pt x="1098" y="2414"/>
                    <a:pt x="1099" y="2411"/>
                    <a:pt x="1099" y="2409"/>
                  </a:cubicBezTo>
                  <a:cubicBezTo>
                    <a:pt x="1100" y="2404"/>
                    <a:pt x="1100" y="2399"/>
                    <a:pt x="1100" y="2393"/>
                  </a:cubicBezTo>
                  <a:cubicBezTo>
                    <a:pt x="1100" y="2388"/>
                    <a:pt x="1100" y="2383"/>
                    <a:pt x="1099" y="2378"/>
                  </a:cubicBezTo>
                  <a:cubicBezTo>
                    <a:pt x="1099" y="2372"/>
                    <a:pt x="1098" y="2367"/>
                    <a:pt x="1097" y="2362"/>
                  </a:cubicBezTo>
                  <a:cubicBezTo>
                    <a:pt x="1097" y="2360"/>
                    <a:pt x="1097" y="2357"/>
                    <a:pt x="1096" y="2355"/>
                  </a:cubicBezTo>
                  <a:cubicBezTo>
                    <a:pt x="1096" y="2352"/>
                    <a:pt x="1096" y="2350"/>
                    <a:pt x="1095" y="2348"/>
                  </a:cubicBezTo>
                  <a:cubicBezTo>
                    <a:pt x="1094" y="2338"/>
                    <a:pt x="1092" y="2329"/>
                    <a:pt x="1091" y="2321"/>
                  </a:cubicBezTo>
                  <a:cubicBezTo>
                    <a:pt x="1090" y="2318"/>
                    <a:pt x="1090" y="2315"/>
                    <a:pt x="1089" y="2312"/>
                  </a:cubicBezTo>
                  <a:cubicBezTo>
                    <a:pt x="1100" y="2256"/>
                    <a:pt x="1054" y="2196"/>
                    <a:pt x="1027" y="2138"/>
                  </a:cubicBezTo>
                  <a:cubicBezTo>
                    <a:pt x="1029" y="2141"/>
                    <a:pt x="1031" y="2143"/>
                    <a:pt x="1033" y="2145"/>
                  </a:cubicBezTo>
                  <a:cubicBezTo>
                    <a:pt x="1039" y="2150"/>
                    <a:pt x="1045" y="2155"/>
                    <a:pt x="1051" y="2160"/>
                  </a:cubicBezTo>
                  <a:cubicBezTo>
                    <a:pt x="1054" y="2163"/>
                    <a:pt x="1056" y="2165"/>
                    <a:pt x="1059" y="2168"/>
                  </a:cubicBezTo>
                  <a:cubicBezTo>
                    <a:pt x="1062" y="2170"/>
                    <a:pt x="1065" y="2173"/>
                    <a:pt x="1068" y="2175"/>
                  </a:cubicBezTo>
                  <a:cubicBezTo>
                    <a:pt x="1072" y="2179"/>
                    <a:pt x="1076" y="2183"/>
                    <a:pt x="1080" y="2186"/>
                  </a:cubicBezTo>
                  <a:cubicBezTo>
                    <a:pt x="1080" y="2187"/>
                    <a:pt x="1080" y="2187"/>
                    <a:pt x="1080" y="2187"/>
                  </a:cubicBezTo>
                  <a:cubicBezTo>
                    <a:pt x="1081" y="2188"/>
                    <a:pt x="1081" y="2189"/>
                    <a:pt x="1081" y="2190"/>
                  </a:cubicBezTo>
                  <a:cubicBezTo>
                    <a:pt x="1082" y="2192"/>
                    <a:pt x="1082" y="2195"/>
                    <a:pt x="1082" y="2198"/>
                  </a:cubicBezTo>
                  <a:cubicBezTo>
                    <a:pt x="1082" y="2200"/>
                    <a:pt x="1082" y="2202"/>
                    <a:pt x="1082" y="2204"/>
                  </a:cubicBezTo>
                  <a:cubicBezTo>
                    <a:pt x="1082" y="2207"/>
                    <a:pt x="1082" y="2209"/>
                    <a:pt x="1083" y="2211"/>
                  </a:cubicBezTo>
                  <a:cubicBezTo>
                    <a:pt x="1083" y="2212"/>
                    <a:pt x="1083" y="2214"/>
                    <a:pt x="1083" y="2215"/>
                  </a:cubicBezTo>
                  <a:cubicBezTo>
                    <a:pt x="1083" y="2216"/>
                    <a:pt x="1083" y="2217"/>
                    <a:pt x="1083" y="2219"/>
                  </a:cubicBezTo>
                  <a:cubicBezTo>
                    <a:pt x="1083" y="2221"/>
                    <a:pt x="1083" y="2224"/>
                    <a:pt x="1084" y="2226"/>
                  </a:cubicBezTo>
                  <a:cubicBezTo>
                    <a:pt x="1084" y="2229"/>
                    <a:pt x="1084" y="2231"/>
                    <a:pt x="1084" y="2234"/>
                  </a:cubicBezTo>
                  <a:cubicBezTo>
                    <a:pt x="1085" y="2234"/>
                    <a:pt x="1085" y="2235"/>
                    <a:pt x="1085" y="2236"/>
                  </a:cubicBezTo>
                  <a:cubicBezTo>
                    <a:pt x="1085" y="2236"/>
                    <a:pt x="1085" y="2237"/>
                    <a:pt x="1085" y="2238"/>
                  </a:cubicBezTo>
                  <a:cubicBezTo>
                    <a:pt x="1085" y="2239"/>
                    <a:pt x="1085" y="2240"/>
                    <a:pt x="1086" y="2241"/>
                  </a:cubicBezTo>
                  <a:cubicBezTo>
                    <a:pt x="1086" y="2244"/>
                    <a:pt x="1087" y="2246"/>
                    <a:pt x="1088" y="2248"/>
                  </a:cubicBezTo>
                  <a:cubicBezTo>
                    <a:pt x="1089" y="2250"/>
                    <a:pt x="1090" y="2252"/>
                    <a:pt x="1091" y="2254"/>
                  </a:cubicBezTo>
                  <a:cubicBezTo>
                    <a:pt x="1091" y="2255"/>
                    <a:pt x="1091" y="2255"/>
                    <a:pt x="1092" y="2255"/>
                  </a:cubicBezTo>
                  <a:cubicBezTo>
                    <a:pt x="1092" y="2256"/>
                    <a:pt x="1092" y="2256"/>
                    <a:pt x="1092" y="2257"/>
                  </a:cubicBezTo>
                  <a:cubicBezTo>
                    <a:pt x="1093" y="2257"/>
                    <a:pt x="1093" y="2257"/>
                    <a:pt x="1093" y="2258"/>
                  </a:cubicBezTo>
                  <a:cubicBezTo>
                    <a:pt x="1093" y="2258"/>
                    <a:pt x="1094" y="2258"/>
                    <a:pt x="1094" y="2258"/>
                  </a:cubicBezTo>
                  <a:cubicBezTo>
                    <a:pt x="1094" y="2258"/>
                    <a:pt x="1094" y="2258"/>
                    <a:pt x="1094" y="2258"/>
                  </a:cubicBezTo>
                  <a:cubicBezTo>
                    <a:pt x="1095" y="2259"/>
                    <a:pt x="1095" y="2260"/>
                    <a:pt x="1096" y="2260"/>
                  </a:cubicBezTo>
                  <a:cubicBezTo>
                    <a:pt x="1097" y="2260"/>
                    <a:pt x="1097" y="2261"/>
                    <a:pt x="1098" y="2261"/>
                  </a:cubicBezTo>
                  <a:cubicBezTo>
                    <a:pt x="1098" y="2261"/>
                    <a:pt x="1099" y="2262"/>
                    <a:pt x="1099" y="2262"/>
                  </a:cubicBezTo>
                  <a:cubicBezTo>
                    <a:pt x="1099" y="2262"/>
                    <a:pt x="1100" y="2262"/>
                    <a:pt x="1100" y="2262"/>
                  </a:cubicBezTo>
                  <a:cubicBezTo>
                    <a:pt x="1101" y="2263"/>
                    <a:pt x="1101" y="2263"/>
                    <a:pt x="1101" y="2263"/>
                  </a:cubicBezTo>
                  <a:cubicBezTo>
                    <a:pt x="1101" y="2263"/>
                    <a:pt x="1101" y="2262"/>
                    <a:pt x="1100" y="2262"/>
                  </a:cubicBezTo>
                  <a:cubicBezTo>
                    <a:pt x="1100" y="2262"/>
                    <a:pt x="1100" y="2261"/>
                    <a:pt x="1099" y="2261"/>
                  </a:cubicBezTo>
                  <a:cubicBezTo>
                    <a:pt x="1099" y="2261"/>
                    <a:pt x="1099" y="2260"/>
                    <a:pt x="1099" y="2260"/>
                  </a:cubicBezTo>
                  <a:cubicBezTo>
                    <a:pt x="1098" y="2260"/>
                    <a:pt x="1098" y="2259"/>
                    <a:pt x="1098" y="2258"/>
                  </a:cubicBezTo>
                  <a:cubicBezTo>
                    <a:pt x="1097" y="2258"/>
                    <a:pt x="1097" y="2257"/>
                    <a:pt x="1097" y="2257"/>
                  </a:cubicBezTo>
                  <a:cubicBezTo>
                    <a:pt x="1096" y="2256"/>
                    <a:pt x="1096" y="2255"/>
                    <a:pt x="1096" y="2255"/>
                  </a:cubicBezTo>
                  <a:cubicBezTo>
                    <a:pt x="1095" y="2254"/>
                    <a:pt x="1095" y="2253"/>
                    <a:pt x="1095" y="2252"/>
                  </a:cubicBezTo>
                  <a:cubicBezTo>
                    <a:pt x="1095" y="2252"/>
                    <a:pt x="1095" y="2251"/>
                    <a:pt x="1094" y="2251"/>
                  </a:cubicBezTo>
                  <a:cubicBezTo>
                    <a:pt x="1094" y="2250"/>
                    <a:pt x="1094" y="2250"/>
                    <a:pt x="1094" y="2249"/>
                  </a:cubicBezTo>
                  <a:cubicBezTo>
                    <a:pt x="1094" y="2249"/>
                    <a:pt x="1094" y="2248"/>
                    <a:pt x="1094" y="2247"/>
                  </a:cubicBezTo>
                  <a:cubicBezTo>
                    <a:pt x="1093" y="2245"/>
                    <a:pt x="1093" y="2242"/>
                    <a:pt x="1093" y="2240"/>
                  </a:cubicBezTo>
                  <a:cubicBezTo>
                    <a:pt x="1093" y="2239"/>
                    <a:pt x="1092" y="2238"/>
                    <a:pt x="1092" y="2237"/>
                  </a:cubicBezTo>
                  <a:cubicBezTo>
                    <a:pt x="1092" y="2235"/>
                    <a:pt x="1092" y="2234"/>
                    <a:pt x="1092" y="2233"/>
                  </a:cubicBezTo>
                  <a:cubicBezTo>
                    <a:pt x="1092" y="2230"/>
                    <a:pt x="1092" y="2228"/>
                    <a:pt x="1091" y="2225"/>
                  </a:cubicBezTo>
                  <a:cubicBezTo>
                    <a:pt x="1091" y="2223"/>
                    <a:pt x="1091" y="2220"/>
                    <a:pt x="1091" y="2218"/>
                  </a:cubicBezTo>
                  <a:cubicBezTo>
                    <a:pt x="1090" y="2217"/>
                    <a:pt x="1090" y="2215"/>
                    <a:pt x="1090" y="2214"/>
                  </a:cubicBezTo>
                  <a:cubicBezTo>
                    <a:pt x="1090" y="2213"/>
                    <a:pt x="1090" y="2212"/>
                    <a:pt x="1089" y="2211"/>
                  </a:cubicBezTo>
                  <a:cubicBezTo>
                    <a:pt x="1089" y="2208"/>
                    <a:pt x="1089" y="2206"/>
                    <a:pt x="1088" y="2204"/>
                  </a:cubicBezTo>
                  <a:cubicBezTo>
                    <a:pt x="1088" y="2202"/>
                    <a:pt x="1087" y="2200"/>
                    <a:pt x="1087" y="2198"/>
                  </a:cubicBezTo>
                  <a:cubicBezTo>
                    <a:pt x="1086" y="2196"/>
                    <a:pt x="1086" y="2194"/>
                    <a:pt x="1085" y="2192"/>
                  </a:cubicBezTo>
                  <a:cubicBezTo>
                    <a:pt x="1085" y="2192"/>
                    <a:pt x="1084" y="2191"/>
                    <a:pt x="1084" y="2190"/>
                  </a:cubicBezTo>
                  <a:cubicBezTo>
                    <a:pt x="1084" y="2191"/>
                    <a:pt x="1084" y="2191"/>
                    <a:pt x="1084" y="2191"/>
                  </a:cubicBezTo>
                  <a:cubicBezTo>
                    <a:pt x="1084" y="2191"/>
                    <a:pt x="1084" y="2191"/>
                    <a:pt x="1084" y="2191"/>
                  </a:cubicBezTo>
                  <a:cubicBezTo>
                    <a:pt x="1085" y="2192"/>
                    <a:pt x="1085" y="2192"/>
                    <a:pt x="1086" y="2193"/>
                  </a:cubicBezTo>
                  <a:cubicBezTo>
                    <a:pt x="1087" y="2194"/>
                    <a:pt x="1088" y="2195"/>
                    <a:pt x="1089" y="2197"/>
                  </a:cubicBezTo>
                  <a:cubicBezTo>
                    <a:pt x="1091" y="2199"/>
                    <a:pt x="1093" y="2201"/>
                    <a:pt x="1095" y="2204"/>
                  </a:cubicBezTo>
                  <a:cubicBezTo>
                    <a:pt x="1098" y="2208"/>
                    <a:pt x="1101" y="2213"/>
                    <a:pt x="1103" y="2217"/>
                  </a:cubicBezTo>
                  <a:cubicBezTo>
                    <a:pt x="1106" y="2221"/>
                    <a:pt x="1108" y="2225"/>
                    <a:pt x="1109" y="2228"/>
                  </a:cubicBezTo>
                  <a:cubicBezTo>
                    <a:pt x="1110" y="2231"/>
                    <a:pt x="1112" y="2233"/>
                    <a:pt x="1112" y="2235"/>
                  </a:cubicBezTo>
                  <a:cubicBezTo>
                    <a:pt x="1113" y="2237"/>
                    <a:pt x="1113" y="2237"/>
                    <a:pt x="1113" y="2237"/>
                  </a:cubicBezTo>
                  <a:cubicBezTo>
                    <a:pt x="1113" y="2237"/>
                    <a:pt x="1113" y="2236"/>
                    <a:pt x="1113" y="2235"/>
                  </a:cubicBezTo>
                  <a:cubicBezTo>
                    <a:pt x="1112" y="2233"/>
                    <a:pt x="1112" y="2230"/>
                    <a:pt x="1110" y="2227"/>
                  </a:cubicBezTo>
                  <a:cubicBezTo>
                    <a:pt x="1109" y="2224"/>
                    <a:pt x="1108" y="2220"/>
                    <a:pt x="1106" y="2215"/>
                  </a:cubicBezTo>
                  <a:cubicBezTo>
                    <a:pt x="1104" y="2211"/>
                    <a:pt x="1102" y="2206"/>
                    <a:pt x="1098" y="2201"/>
                  </a:cubicBezTo>
                  <a:cubicBezTo>
                    <a:pt x="1097" y="2199"/>
                    <a:pt x="1095" y="2196"/>
                    <a:pt x="1093" y="2193"/>
                  </a:cubicBezTo>
                  <a:cubicBezTo>
                    <a:pt x="1092" y="2192"/>
                    <a:pt x="1091" y="2191"/>
                    <a:pt x="1090" y="2189"/>
                  </a:cubicBezTo>
                  <a:cubicBezTo>
                    <a:pt x="1090" y="2189"/>
                    <a:pt x="1089" y="2188"/>
                    <a:pt x="1089" y="2187"/>
                  </a:cubicBezTo>
                  <a:cubicBezTo>
                    <a:pt x="1088" y="2187"/>
                    <a:pt x="1088" y="2187"/>
                    <a:pt x="1088" y="2187"/>
                  </a:cubicBezTo>
                  <a:cubicBezTo>
                    <a:pt x="1088" y="2186"/>
                    <a:pt x="1088" y="2186"/>
                    <a:pt x="1088" y="2186"/>
                  </a:cubicBezTo>
                  <a:cubicBezTo>
                    <a:pt x="1087" y="2185"/>
                    <a:pt x="1087" y="2185"/>
                    <a:pt x="1087" y="2185"/>
                  </a:cubicBezTo>
                  <a:cubicBezTo>
                    <a:pt x="1083" y="2180"/>
                    <a:pt x="1078" y="2175"/>
                    <a:pt x="1072" y="2170"/>
                  </a:cubicBezTo>
                  <a:cubicBezTo>
                    <a:pt x="1070" y="2167"/>
                    <a:pt x="1067" y="2165"/>
                    <a:pt x="1064" y="2162"/>
                  </a:cubicBezTo>
                  <a:cubicBezTo>
                    <a:pt x="1061" y="2160"/>
                    <a:pt x="1059" y="2157"/>
                    <a:pt x="1056" y="2155"/>
                  </a:cubicBezTo>
                  <a:cubicBezTo>
                    <a:pt x="1050" y="2150"/>
                    <a:pt x="1044" y="2144"/>
                    <a:pt x="1039" y="2139"/>
                  </a:cubicBezTo>
                  <a:cubicBezTo>
                    <a:pt x="1036" y="2136"/>
                    <a:pt x="1033" y="2134"/>
                    <a:pt x="1031" y="2131"/>
                  </a:cubicBezTo>
                  <a:cubicBezTo>
                    <a:pt x="1030" y="2130"/>
                    <a:pt x="1029" y="2129"/>
                    <a:pt x="1029" y="2129"/>
                  </a:cubicBezTo>
                  <a:cubicBezTo>
                    <a:pt x="1027" y="2127"/>
                    <a:pt x="1027" y="2127"/>
                    <a:pt x="1027" y="2127"/>
                  </a:cubicBezTo>
                  <a:cubicBezTo>
                    <a:pt x="1027" y="2126"/>
                    <a:pt x="1027" y="2126"/>
                    <a:pt x="1027" y="2126"/>
                  </a:cubicBezTo>
                  <a:cubicBezTo>
                    <a:pt x="1027" y="2126"/>
                    <a:pt x="1027" y="2126"/>
                    <a:pt x="1027" y="2126"/>
                  </a:cubicBezTo>
                  <a:cubicBezTo>
                    <a:pt x="1027" y="2126"/>
                    <a:pt x="1027" y="2126"/>
                    <a:pt x="1027" y="2126"/>
                  </a:cubicBezTo>
                  <a:cubicBezTo>
                    <a:pt x="1026" y="2126"/>
                    <a:pt x="1026" y="2126"/>
                    <a:pt x="1026" y="2126"/>
                  </a:cubicBezTo>
                  <a:cubicBezTo>
                    <a:pt x="1026" y="2125"/>
                    <a:pt x="1026" y="2125"/>
                    <a:pt x="1026" y="2125"/>
                  </a:cubicBezTo>
                  <a:cubicBezTo>
                    <a:pt x="1025" y="2124"/>
                    <a:pt x="1025" y="2124"/>
                    <a:pt x="1025" y="2124"/>
                  </a:cubicBezTo>
                  <a:cubicBezTo>
                    <a:pt x="1025" y="2124"/>
                    <a:pt x="1024" y="2123"/>
                    <a:pt x="1023" y="2122"/>
                  </a:cubicBezTo>
                  <a:cubicBezTo>
                    <a:pt x="1023" y="2121"/>
                    <a:pt x="1023" y="2121"/>
                    <a:pt x="1023" y="2121"/>
                  </a:cubicBezTo>
                  <a:cubicBezTo>
                    <a:pt x="1022" y="2120"/>
                    <a:pt x="1022" y="2120"/>
                    <a:pt x="1022" y="2120"/>
                  </a:cubicBezTo>
                  <a:cubicBezTo>
                    <a:pt x="1021" y="2119"/>
                    <a:pt x="1021" y="2118"/>
                    <a:pt x="1020" y="2118"/>
                  </a:cubicBezTo>
                  <a:cubicBezTo>
                    <a:pt x="1020" y="2117"/>
                    <a:pt x="1019" y="2116"/>
                    <a:pt x="1019" y="2115"/>
                  </a:cubicBezTo>
                  <a:cubicBezTo>
                    <a:pt x="1018" y="2115"/>
                    <a:pt x="1018" y="2114"/>
                    <a:pt x="1017" y="2113"/>
                  </a:cubicBezTo>
                  <a:cubicBezTo>
                    <a:pt x="1017" y="2112"/>
                    <a:pt x="1016" y="2112"/>
                    <a:pt x="1016" y="2111"/>
                  </a:cubicBezTo>
                  <a:cubicBezTo>
                    <a:pt x="1011" y="2098"/>
                    <a:pt x="1008" y="2085"/>
                    <a:pt x="1008" y="2072"/>
                  </a:cubicBezTo>
                  <a:cubicBezTo>
                    <a:pt x="1007" y="2052"/>
                    <a:pt x="1007" y="2035"/>
                    <a:pt x="1010" y="2018"/>
                  </a:cubicBezTo>
                  <a:cubicBezTo>
                    <a:pt x="1010" y="2019"/>
                    <a:pt x="1010" y="2020"/>
                    <a:pt x="1010" y="2021"/>
                  </a:cubicBezTo>
                  <a:cubicBezTo>
                    <a:pt x="1010" y="2023"/>
                    <a:pt x="1010" y="2024"/>
                    <a:pt x="1010" y="2025"/>
                  </a:cubicBezTo>
                  <a:cubicBezTo>
                    <a:pt x="1011" y="2026"/>
                    <a:pt x="1011" y="2026"/>
                    <a:pt x="1011" y="2027"/>
                  </a:cubicBezTo>
                  <a:cubicBezTo>
                    <a:pt x="1011" y="2027"/>
                    <a:pt x="1011" y="2028"/>
                    <a:pt x="1011" y="2029"/>
                  </a:cubicBezTo>
                  <a:cubicBezTo>
                    <a:pt x="1011" y="2030"/>
                    <a:pt x="1011" y="2031"/>
                    <a:pt x="1012" y="2033"/>
                  </a:cubicBezTo>
                  <a:cubicBezTo>
                    <a:pt x="1013" y="2038"/>
                    <a:pt x="1014" y="2043"/>
                    <a:pt x="1016" y="2048"/>
                  </a:cubicBezTo>
                  <a:cubicBezTo>
                    <a:pt x="1017" y="2051"/>
                    <a:pt x="1019" y="2054"/>
                    <a:pt x="1020" y="2056"/>
                  </a:cubicBezTo>
                  <a:cubicBezTo>
                    <a:pt x="1021" y="2059"/>
                    <a:pt x="1022" y="2062"/>
                    <a:pt x="1024" y="2065"/>
                  </a:cubicBezTo>
                  <a:cubicBezTo>
                    <a:pt x="1025" y="2066"/>
                    <a:pt x="1025" y="2067"/>
                    <a:pt x="1026" y="2068"/>
                  </a:cubicBezTo>
                  <a:cubicBezTo>
                    <a:pt x="1027" y="2070"/>
                    <a:pt x="1028" y="2071"/>
                    <a:pt x="1028" y="2072"/>
                  </a:cubicBezTo>
                  <a:cubicBezTo>
                    <a:pt x="1029" y="2073"/>
                    <a:pt x="1029" y="2073"/>
                    <a:pt x="1029" y="2073"/>
                  </a:cubicBezTo>
                  <a:cubicBezTo>
                    <a:pt x="1029" y="2074"/>
                    <a:pt x="1029" y="2074"/>
                    <a:pt x="1029" y="2074"/>
                  </a:cubicBezTo>
                  <a:cubicBezTo>
                    <a:pt x="1030" y="2074"/>
                    <a:pt x="1030" y="2074"/>
                    <a:pt x="1030" y="2074"/>
                  </a:cubicBezTo>
                  <a:cubicBezTo>
                    <a:pt x="1030" y="2074"/>
                    <a:pt x="1030" y="2074"/>
                    <a:pt x="1030" y="2074"/>
                  </a:cubicBezTo>
                  <a:cubicBezTo>
                    <a:pt x="1031" y="2076"/>
                    <a:pt x="1031" y="2076"/>
                    <a:pt x="1031" y="2076"/>
                  </a:cubicBezTo>
                  <a:cubicBezTo>
                    <a:pt x="1032" y="2077"/>
                    <a:pt x="1033" y="2079"/>
                    <a:pt x="1034" y="2080"/>
                  </a:cubicBezTo>
                  <a:cubicBezTo>
                    <a:pt x="1035" y="2081"/>
                    <a:pt x="1036" y="2082"/>
                    <a:pt x="1036" y="2084"/>
                  </a:cubicBezTo>
                  <a:cubicBezTo>
                    <a:pt x="1037" y="2085"/>
                    <a:pt x="1038" y="2086"/>
                    <a:pt x="1039" y="2087"/>
                  </a:cubicBezTo>
                  <a:cubicBezTo>
                    <a:pt x="1040" y="2088"/>
                    <a:pt x="1041" y="2089"/>
                    <a:pt x="1042" y="2091"/>
                  </a:cubicBezTo>
                  <a:cubicBezTo>
                    <a:pt x="1043" y="2092"/>
                    <a:pt x="1044" y="2093"/>
                    <a:pt x="1045" y="2094"/>
                  </a:cubicBezTo>
                  <a:cubicBezTo>
                    <a:pt x="1049" y="2098"/>
                    <a:pt x="1054" y="2102"/>
                    <a:pt x="1058" y="2106"/>
                  </a:cubicBezTo>
                  <a:cubicBezTo>
                    <a:pt x="1060" y="2108"/>
                    <a:pt x="1063" y="2110"/>
                    <a:pt x="1065" y="2112"/>
                  </a:cubicBezTo>
                  <a:cubicBezTo>
                    <a:pt x="1065" y="2112"/>
                    <a:pt x="1065" y="2113"/>
                    <a:pt x="1065" y="2114"/>
                  </a:cubicBezTo>
                  <a:cubicBezTo>
                    <a:pt x="1066" y="2115"/>
                    <a:pt x="1067" y="2117"/>
                    <a:pt x="1067" y="2119"/>
                  </a:cubicBezTo>
                  <a:cubicBezTo>
                    <a:pt x="1068" y="2121"/>
                    <a:pt x="1069" y="2123"/>
                    <a:pt x="1070" y="2126"/>
                  </a:cubicBezTo>
                  <a:cubicBezTo>
                    <a:pt x="1071" y="2128"/>
                    <a:pt x="1072" y="2130"/>
                    <a:pt x="1073" y="2133"/>
                  </a:cubicBezTo>
                  <a:cubicBezTo>
                    <a:pt x="1074" y="2134"/>
                    <a:pt x="1074" y="2135"/>
                    <a:pt x="1075" y="2136"/>
                  </a:cubicBezTo>
                  <a:cubicBezTo>
                    <a:pt x="1076" y="2137"/>
                    <a:pt x="1076" y="2138"/>
                    <a:pt x="1077" y="2140"/>
                  </a:cubicBezTo>
                  <a:cubicBezTo>
                    <a:pt x="1078" y="2142"/>
                    <a:pt x="1080" y="2145"/>
                    <a:pt x="1081" y="2147"/>
                  </a:cubicBezTo>
                  <a:cubicBezTo>
                    <a:pt x="1083" y="2149"/>
                    <a:pt x="1084" y="2152"/>
                    <a:pt x="1086" y="2154"/>
                  </a:cubicBezTo>
                  <a:cubicBezTo>
                    <a:pt x="1087" y="2155"/>
                    <a:pt x="1088" y="2156"/>
                    <a:pt x="1088" y="2157"/>
                  </a:cubicBezTo>
                  <a:cubicBezTo>
                    <a:pt x="1089" y="2158"/>
                    <a:pt x="1090" y="2159"/>
                    <a:pt x="1091" y="2160"/>
                  </a:cubicBezTo>
                  <a:cubicBezTo>
                    <a:pt x="1092" y="2163"/>
                    <a:pt x="1094" y="2164"/>
                    <a:pt x="1096" y="2166"/>
                  </a:cubicBezTo>
                  <a:cubicBezTo>
                    <a:pt x="1096" y="2167"/>
                    <a:pt x="1097" y="2168"/>
                    <a:pt x="1098" y="2169"/>
                  </a:cubicBezTo>
                  <a:cubicBezTo>
                    <a:pt x="1099" y="2170"/>
                    <a:pt x="1099" y="2171"/>
                    <a:pt x="1100" y="2171"/>
                  </a:cubicBezTo>
                  <a:cubicBezTo>
                    <a:pt x="1101" y="2172"/>
                    <a:pt x="1102" y="2173"/>
                    <a:pt x="1102" y="2174"/>
                  </a:cubicBezTo>
                  <a:cubicBezTo>
                    <a:pt x="1103" y="2174"/>
                    <a:pt x="1104" y="2175"/>
                    <a:pt x="1104" y="2175"/>
                  </a:cubicBezTo>
                  <a:cubicBezTo>
                    <a:pt x="1106" y="2177"/>
                    <a:pt x="1107" y="2178"/>
                    <a:pt x="1108" y="2178"/>
                  </a:cubicBezTo>
                  <a:cubicBezTo>
                    <a:pt x="1109" y="2179"/>
                    <a:pt x="1109" y="2180"/>
                    <a:pt x="1110" y="2180"/>
                  </a:cubicBezTo>
                  <a:cubicBezTo>
                    <a:pt x="1110" y="2181"/>
                    <a:pt x="1111" y="2181"/>
                    <a:pt x="1111" y="2181"/>
                  </a:cubicBezTo>
                  <a:cubicBezTo>
                    <a:pt x="1111" y="2181"/>
                    <a:pt x="1110" y="2181"/>
                    <a:pt x="1110" y="2180"/>
                  </a:cubicBezTo>
                  <a:cubicBezTo>
                    <a:pt x="1110" y="2179"/>
                    <a:pt x="1109" y="2179"/>
                    <a:pt x="1109" y="2177"/>
                  </a:cubicBezTo>
                  <a:cubicBezTo>
                    <a:pt x="1108" y="2176"/>
                    <a:pt x="1108" y="2175"/>
                    <a:pt x="1107" y="2174"/>
                  </a:cubicBezTo>
                  <a:cubicBezTo>
                    <a:pt x="1106" y="2172"/>
                    <a:pt x="1105" y="2170"/>
                    <a:pt x="1104" y="2169"/>
                  </a:cubicBezTo>
                  <a:cubicBezTo>
                    <a:pt x="1103" y="2167"/>
                    <a:pt x="1102" y="2165"/>
                    <a:pt x="1100" y="2163"/>
                  </a:cubicBezTo>
                  <a:cubicBezTo>
                    <a:pt x="1099" y="2161"/>
                    <a:pt x="1098" y="2159"/>
                    <a:pt x="1097" y="2156"/>
                  </a:cubicBezTo>
                  <a:cubicBezTo>
                    <a:pt x="1096" y="2155"/>
                    <a:pt x="1095" y="2154"/>
                    <a:pt x="1094" y="2153"/>
                  </a:cubicBezTo>
                  <a:cubicBezTo>
                    <a:pt x="1094" y="2152"/>
                    <a:pt x="1093" y="2151"/>
                    <a:pt x="1092" y="2150"/>
                  </a:cubicBezTo>
                  <a:cubicBezTo>
                    <a:pt x="1091" y="2147"/>
                    <a:pt x="1089" y="2145"/>
                    <a:pt x="1088" y="2143"/>
                  </a:cubicBezTo>
                  <a:cubicBezTo>
                    <a:pt x="1086" y="2140"/>
                    <a:pt x="1085" y="2138"/>
                    <a:pt x="1084" y="2136"/>
                  </a:cubicBezTo>
                  <a:cubicBezTo>
                    <a:pt x="1083" y="2135"/>
                    <a:pt x="1082" y="2133"/>
                    <a:pt x="1081" y="2132"/>
                  </a:cubicBezTo>
                  <a:cubicBezTo>
                    <a:pt x="1081" y="2131"/>
                    <a:pt x="1080" y="2130"/>
                    <a:pt x="1079" y="2129"/>
                  </a:cubicBezTo>
                  <a:cubicBezTo>
                    <a:pt x="1078" y="2127"/>
                    <a:pt x="1076" y="2125"/>
                    <a:pt x="1075" y="2123"/>
                  </a:cubicBezTo>
                  <a:cubicBezTo>
                    <a:pt x="1074" y="2121"/>
                    <a:pt x="1073" y="2119"/>
                    <a:pt x="1071" y="2117"/>
                  </a:cubicBezTo>
                  <a:cubicBezTo>
                    <a:pt x="1071" y="2117"/>
                    <a:pt x="1071" y="2117"/>
                    <a:pt x="1071" y="2117"/>
                  </a:cubicBezTo>
                  <a:cubicBezTo>
                    <a:pt x="1075" y="2120"/>
                    <a:pt x="1079" y="2122"/>
                    <a:pt x="1083" y="2125"/>
                  </a:cubicBezTo>
                  <a:cubicBezTo>
                    <a:pt x="1086" y="2127"/>
                    <a:pt x="1090" y="2129"/>
                    <a:pt x="1093" y="2131"/>
                  </a:cubicBezTo>
                  <a:cubicBezTo>
                    <a:pt x="1096" y="2133"/>
                    <a:pt x="1099" y="2135"/>
                    <a:pt x="1101" y="2136"/>
                  </a:cubicBezTo>
                  <a:cubicBezTo>
                    <a:pt x="1104" y="2137"/>
                    <a:pt x="1106" y="2138"/>
                    <a:pt x="1107" y="2138"/>
                  </a:cubicBezTo>
                  <a:cubicBezTo>
                    <a:pt x="1108" y="2138"/>
                    <a:pt x="1109" y="2138"/>
                    <a:pt x="1109" y="2138"/>
                  </a:cubicBezTo>
                  <a:cubicBezTo>
                    <a:pt x="1109" y="2138"/>
                    <a:pt x="1109" y="2138"/>
                    <a:pt x="1109" y="2138"/>
                  </a:cubicBezTo>
                  <a:cubicBezTo>
                    <a:pt x="1109" y="2138"/>
                    <a:pt x="1109" y="2138"/>
                    <a:pt x="1107" y="2137"/>
                  </a:cubicBezTo>
                  <a:cubicBezTo>
                    <a:pt x="1106" y="2137"/>
                    <a:pt x="1104" y="2136"/>
                    <a:pt x="1102" y="2134"/>
                  </a:cubicBezTo>
                  <a:cubicBezTo>
                    <a:pt x="1100" y="2133"/>
                    <a:pt x="1098" y="2131"/>
                    <a:pt x="1095" y="2129"/>
                  </a:cubicBezTo>
                  <a:cubicBezTo>
                    <a:pt x="1092" y="2126"/>
                    <a:pt x="1089" y="2124"/>
                    <a:pt x="1085" y="2121"/>
                  </a:cubicBezTo>
                  <a:cubicBezTo>
                    <a:pt x="1082" y="2118"/>
                    <a:pt x="1078" y="2115"/>
                    <a:pt x="1074" y="2112"/>
                  </a:cubicBezTo>
                  <a:cubicBezTo>
                    <a:pt x="1071" y="2108"/>
                    <a:pt x="1067" y="2105"/>
                    <a:pt x="1063" y="2101"/>
                  </a:cubicBezTo>
                  <a:cubicBezTo>
                    <a:pt x="1061" y="2099"/>
                    <a:pt x="1059" y="2097"/>
                    <a:pt x="1057" y="2095"/>
                  </a:cubicBezTo>
                  <a:cubicBezTo>
                    <a:pt x="1055" y="2093"/>
                    <a:pt x="1053" y="2091"/>
                    <a:pt x="1051" y="2089"/>
                  </a:cubicBezTo>
                  <a:cubicBezTo>
                    <a:pt x="1050" y="2088"/>
                    <a:pt x="1049" y="2087"/>
                    <a:pt x="1048" y="2086"/>
                  </a:cubicBezTo>
                  <a:cubicBezTo>
                    <a:pt x="1049" y="2086"/>
                    <a:pt x="1049" y="2086"/>
                    <a:pt x="1050" y="2087"/>
                  </a:cubicBezTo>
                  <a:cubicBezTo>
                    <a:pt x="1052" y="2088"/>
                    <a:pt x="1055" y="2090"/>
                    <a:pt x="1058" y="2092"/>
                  </a:cubicBezTo>
                  <a:cubicBezTo>
                    <a:pt x="1060" y="2094"/>
                    <a:pt x="1063" y="2095"/>
                    <a:pt x="1065" y="2097"/>
                  </a:cubicBezTo>
                  <a:cubicBezTo>
                    <a:pt x="1067" y="2097"/>
                    <a:pt x="1068" y="2098"/>
                    <a:pt x="1069" y="2099"/>
                  </a:cubicBezTo>
                  <a:cubicBezTo>
                    <a:pt x="1071" y="2100"/>
                    <a:pt x="1072" y="2100"/>
                    <a:pt x="1073" y="2101"/>
                  </a:cubicBezTo>
                  <a:cubicBezTo>
                    <a:pt x="1076" y="2103"/>
                    <a:pt x="1078" y="2104"/>
                    <a:pt x="1080" y="2105"/>
                  </a:cubicBezTo>
                  <a:cubicBezTo>
                    <a:pt x="1083" y="2107"/>
                    <a:pt x="1085" y="2108"/>
                    <a:pt x="1087" y="2109"/>
                  </a:cubicBezTo>
                  <a:cubicBezTo>
                    <a:pt x="1088" y="2110"/>
                    <a:pt x="1089" y="2110"/>
                    <a:pt x="1089" y="2111"/>
                  </a:cubicBezTo>
                  <a:cubicBezTo>
                    <a:pt x="1090" y="2112"/>
                    <a:pt x="1091" y="2112"/>
                    <a:pt x="1092" y="2113"/>
                  </a:cubicBezTo>
                  <a:cubicBezTo>
                    <a:pt x="1093" y="2113"/>
                    <a:pt x="1093" y="2114"/>
                    <a:pt x="1094" y="2114"/>
                  </a:cubicBezTo>
                  <a:cubicBezTo>
                    <a:pt x="1095" y="2115"/>
                    <a:pt x="1095" y="2115"/>
                    <a:pt x="1096" y="2115"/>
                  </a:cubicBezTo>
                  <a:cubicBezTo>
                    <a:pt x="1097" y="2116"/>
                    <a:pt x="1098" y="2117"/>
                    <a:pt x="1098" y="2117"/>
                  </a:cubicBezTo>
                  <a:cubicBezTo>
                    <a:pt x="1099" y="2118"/>
                    <a:pt x="1099" y="2118"/>
                    <a:pt x="1099" y="2118"/>
                  </a:cubicBezTo>
                  <a:cubicBezTo>
                    <a:pt x="1099" y="2118"/>
                    <a:pt x="1099" y="2118"/>
                    <a:pt x="1099" y="2117"/>
                  </a:cubicBezTo>
                  <a:cubicBezTo>
                    <a:pt x="1098" y="2116"/>
                    <a:pt x="1098" y="2116"/>
                    <a:pt x="1097" y="2114"/>
                  </a:cubicBezTo>
                  <a:cubicBezTo>
                    <a:pt x="1097" y="2114"/>
                    <a:pt x="1096" y="2113"/>
                    <a:pt x="1096" y="2113"/>
                  </a:cubicBezTo>
                  <a:cubicBezTo>
                    <a:pt x="1095" y="2112"/>
                    <a:pt x="1095" y="2111"/>
                    <a:pt x="1094" y="2110"/>
                  </a:cubicBezTo>
                  <a:cubicBezTo>
                    <a:pt x="1093" y="2110"/>
                    <a:pt x="1093" y="2109"/>
                    <a:pt x="1092" y="2108"/>
                  </a:cubicBezTo>
                  <a:cubicBezTo>
                    <a:pt x="1091" y="2107"/>
                    <a:pt x="1090" y="2106"/>
                    <a:pt x="1090" y="2106"/>
                  </a:cubicBezTo>
                  <a:cubicBezTo>
                    <a:pt x="1089" y="2105"/>
                    <a:pt x="1088" y="2104"/>
                    <a:pt x="1087" y="2103"/>
                  </a:cubicBezTo>
                  <a:cubicBezTo>
                    <a:pt x="1086" y="2102"/>
                    <a:pt x="1085" y="2101"/>
                    <a:pt x="1084" y="2100"/>
                  </a:cubicBezTo>
                  <a:cubicBezTo>
                    <a:pt x="1082" y="2099"/>
                    <a:pt x="1079" y="2097"/>
                    <a:pt x="1077" y="2095"/>
                  </a:cubicBezTo>
                  <a:cubicBezTo>
                    <a:pt x="1076" y="2094"/>
                    <a:pt x="1075" y="2094"/>
                    <a:pt x="1073" y="2093"/>
                  </a:cubicBezTo>
                  <a:cubicBezTo>
                    <a:pt x="1072" y="2092"/>
                    <a:pt x="1071" y="2091"/>
                    <a:pt x="1070" y="2090"/>
                  </a:cubicBezTo>
                  <a:cubicBezTo>
                    <a:pt x="1067" y="2088"/>
                    <a:pt x="1064" y="2087"/>
                    <a:pt x="1062" y="2085"/>
                  </a:cubicBezTo>
                  <a:cubicBezTo>
                    <a:pt x="1059" y="2084"/>
                    <a:pt x="1057" y="2082"/>
                    <a:pt x="1054" y="2080"/>
                  </a:cubicBezTo>
                  <a:cubicBezTo>
                    <a:pt x="1053" y="2079"/>
                    <a:pt x="1052" y="2079"/>
                    <a:pt x="1050" y="2078"/>
                  </a:cubicBezTo>
                  <a:cubicBezTo>
                    <a:pt x="1049" y="2077"/>
                    <a:pt x="1048" y="2076"/>
                    <a:pt x="1047" y="2075"/>
                  </a:cubicBezTo>
                  <a:cubicBezTo>
                    <a:pt x="1046" y="2075"/>
                    <a:pt x="1044" y="2074"/>
                    <a:pt x="1043" y="2073"/>
                  </a:cubicBezTo>
                  <a:cubicBezTo>
                    <a:pt x="1042" y="2072"/>
                    <a:pt x="1041" y="2071"/>
                    <a:pt x="1040" y="2071"/>
                  </a:cubicBezTo>
                  <a:cubicBezTo>
                    <a:pt x="1040" y="2070"/>
                    <a:pt x="1039" y="2070"/>
                    <a:pt x="1039" y="2069"/>
                  </a:cubicBezTo>
                  <a:cubicBezTo>
                    <a:pt x="1038" y="2069"/>
                    <a:pt x="1038" y="2069"/>
                    <a:pt x="1037" y="2068"/>
                  </a:cubicBezTo>
                  <a:cubicBezTo>
                    <a:pt x="1036" y="2067"/>
                    <a:pt x="1035" y="2067"/>
                    <a:pt x="1035" y="2066"/>
                  </a:cubicBezTo>
                  <a:cubicBezTo>
                    <a:pt x="1034" y="2065"/>
                    <a:pt x="1033" y="2064"/>
                    <a:pt x="1032" y="2064"/>
                  </a:cubicBezTo>
                  <a:cubicBezTo>
                    <a:pt x="1032" y="2063"/>
                    <a:pt x="1031" y="2062"/>
                    <a:pt x="1030" y="2061"/>
                  </a:cubicBezTo>
                  <a:cubicBezTo>
                    <a:pt x="1029" y="2058"/>
                    <a:pt x="1028" y="2056"/>
                    <a:pt x="1026" y="2053"/>
                  </a:cubicBezTo>
                  <a:cubicBezTo>
                    <a:pt x="1026" y="2052"/>
                    <a:pt x="1025" y="2051"/>
                    <a:pt x="1025" y="2050"/>
                  </a:cubicBezTo>
                  <a:cubicBezTo>
                    <a:pt x="1024" y="2048"/>
                    <a:pt x="1023" y="2047"/>
                    <a:pt x="1023" y="2046"/>
                  </a:cubicBezTo>
                  <a:cubicBezTo>
                    <a:pt x="1021" y="2041"/>
                    <a:pt x="1019" y="2036"/>
                    <a:pt x="1018" y="2031"/>
                  </a:cubicBezTo>
                  <a:cubicBezTo>
                    <a:pt x="1017" y="2030"/>
                    <a:pt x="1017" y="2029"/>
                    <a:pt x="1017" y="2028"/>
                  </a:cubicBezTo>
                  <a:cubicBezTo>
                    <a:pt x="1016" y="2027"/>
                    <a:pt x="1016" y="2026"/>
                    <a:pt x="1016" y="2026"/>
                  </a:cubicBezTo>
                  <a:cubicBezTo>
                    <a:pt x="1016" y="2025"/>
                    <a:pt x="1016" y="2025"/>
                    <a:pt x="1016" y="2024"/>
                  </a:cubicBezTo>
                  <a:cubicBezTo>
                    <a:pt x="1015" y="2023"/>
                    <a:pt x="1015" y="2022"/>
                    <a:pt x="1015" y="2021"/>
                  </a:cubicBezTo>
                  <a:cubicBezTo>
                    <a:pt x="1015" y="2020"/>
                    <a:pt x="1014" y="2018"/>
                    <a:pt x="1014" y="2017"/>
                  </a:cubicBezTo>
                  <a:cubicBezTo>
                    <a:pt x="1013" y="2013"/>
                    <a:pt x="1013" y="2009"/>
                    <a:pt x="1013" y="2005"/>
                  </a:cubicBezTo>
                  <a:cubicBezTo>
                    <a:pt x="1013" y="2005"/>
                    <a:pt x="1013" y="2005"/>
                    <a:pt x="1013" y="2005"/>
                  </a:cubicBezTo>
                  <a:cubicBezTo>
                    <a:pt x="1015" y="1997"/>
                    <a:pt x="1018" y="1988"/>
                    <a:pt x="1023" y="1980"/>
                  </a:cubicBezTo>
                  <a:cubicBezTo>
                    <a:pt x="1048" y="1932"/>
                    <a:pt x="1078" y="1949"/>
                    <a:pt x="1117" y="1928"/>
                  </a:cubicBezTo>
                  <a:cubicBezTo>
                    <a:pt x="1106" y="1944"/>
                    <a:pt x="1100" y="1962"/>
                    <a:pt x="1098" y="1980"/>
                  </a:cubicBezTo>
                  <a:cubicBezTo>
                    <a:pt x="1098" y="1980"/>
                    <a:pt x="1097" y="1981"/>
                    <a:pt x="1097" y="1982"/>
                  </a:cubicBezTo>
                  <a:cubicBezTo>
                    <a:pt x="1096" y="1983"/>
                    <a:pt x="1095" y="1983"/>
                    <a:pt x="1095" y="1984"/>
                  </a:cubicBezTo>
                  <a:cubicBezTo>
                    <a:pt x="1094" y="1985"/>
                    <a:pt x="1093" y="1986"/>
                    <a:pt x="1093" y="1987"/>
                  </a:cubicBezTo>
                  <a:cubicBezTo>
                    <a:pt x="1092" y="1988"/>
                    <a:pt x="1091" y="1990"/>
                    <a:pt x="1090" y="1991"/>
                  </a:cubicBezTo>
                  <a:cubicBezTo>
                    <a:pt x="1090" y="1992"/>
                    <a:pt x="1089" y="1993"/>
                    <a:pt x="1088" y="1994"/>
                  </a:cubicBezTo>
                  <a:cubicBezTo>
                    <a:pt x="1088" y="1995"/>
                    <a:pt x="1088" y="1996"/>
                    <a:pt x="1087" y="1996"/>
                  </a:cubicBezTo>
                  <a:cubicBezTo>
                    <a:pt x="1087" y="1997"/>
                    <a:pt x="1087" y="1998"/>
                    <a:pt x="1086" y="1998"/>
                  </a:cubicBezTo>
                  <a:cubicBezTo>
                    <a:pt x="1086" y="2000"/>
                    <a:pt x="1085" y="2001"/>
                    <a:pt x="1084" y="2003"/>
                  </a:cubicBezTo>
                  <a:cubicBezTo>
                    <a:pt x="1083" y="2006"/>
                    <a:pt x="1082" y="2009"/>
                    <a:pt x="1081" y="2012"/>
                  </a:cubicBezTo>
                  <a:cubicBezTo>
                    <a:pt x="1080" y="2015"/>
                    <a:pt x="1079" y="2018"/>
                    <a:pt x="1078" y="2022"/>
                  </a:cubicBezTo>
                  <a:cubicBezTo>
                    <a:pt x="1077" y="2025"/>
                    <a:pt x="1077" y="2029"/>
                    <a:pt x="1076" y="2032"/>
                  </a:cubicBezTo>
                  <a:cubicBezTo>
                    <a:pt x="1076" y="2035"/>
                    <a:pt x="1076" y="2039"/>
                    <a:pt x="1075" y="2042"/>
                  </a:cubicBezTo>
                  <a:cubicBezTo>
                    <a:pt x="1075" y="2043"/>
                    <a:pt x="1075" y="2045"/>
                    <a:pt x="1075" y="2046"/>
                  </a:cubicBezTo>
                  <a:cubicBezTo>
                    <a:pt x="1075" y="2047"/>
                    <a:pt x="1075" y="2048"/>
                    <a:pt x="1075" y="2049"/>
                  </a:cubicBezTo>
                  <a:cubicBezTo>
                    <a:pt x="1075" y="2049"/>
                    <a:pt x="1075" y="2050"/>
                    <a:pt x="1075" y="2051"/>
                  </a:cubicBezTo>
                  <a:cubicBezTo>
                    <a:pt x="1076" y="2052"/>
                    <a:pt x="1076" y="2054"/>
                    <a:pt x="1076" y="2055"/>
                  </a:cubicBezTo>
                  <a:cubicBezTo>
                    <a:pt x="1076" y="2057"/>
                    <a:pt x="1076" y="2058"/>
                    <a:pt x="1076" y="2059"/>
                  </a:cubicBezTo>
                  <a:cubicBezTo>
                    <a:pt x="1076" y="2060"/>
                    <a:pt x="1077" y="2062"/>
                    <a:pt x="1077" y="2063"/>
                  </a:cubicBezTo>
                  <a:cubicBezTo>
                    <a:pt x="1077" y="2064"/>
                    <a:pt x="1077" y="2065"/>
                    <a:pt x="1078" y="2066"/>
                  </a:cubicBezTo>
                  <a:cubicBezTo>
                    <a:pt x="1078" y="2067"/>
                    <a:pt x="1078" y="2068"/>
                    <a:pt x="1078" y="2069"/>
                  </a:cubicBezTo>
                  <a:cubicBezTo>
                    <a:pt x="1078" y="2070"/>
                    <a:pt x="1079" y="2071"/>
                    <a:pt x="1079" y="2071"/>
                  </a:cubicBezTo>
                  <a:cubicBezTo>
                    <a:pt x="1079" y="2073"/>
                    <a:pt x="1080" y="2074"/>
                    <a:pt x="1080" y="2075"/>
                  </a:cubicBezTo>
                  <a:cubicBezTo>
                    <a:pt x="1080" y="2075"/>
                    <a:pt x="1080" y="2076"/>
                    <a:pt x="1080" y="2076"/>
                  </a:cubicBezTo>
                  <a:cubicBezTo>
                    <a:pt x="1080" y="2076"/>
                    <a:pt x="1080" y="2075"/>
                    <a:pt x="1080" y="2074"/>
                  </a:cubicBezTo>
                  <a:cubicBezTo>
                    <a:pt x="1080" y="2074"/>
                    <a:pt x="1080" y="2072"/>
                    <a:pt x="1080" y="2071"/>
                  </a:cubicBezTo>
                  <a:cubicBezTo>
                    <a:pt x="1080" y="2070"/>
                    <a:pt x="1080" y="2069"/>
                    <a:pt x="1080" y="2069"/>
                  </a:cubicBezTo>
                  <a:cubicBezTo>
                    <a:pt x="1080" y="2068"/>
                    <a:pt x="1081" y="2067"/>
                    <a:pt x="1081" y="2066"/>
                  </a:cubicBezTo>
                  <a:cubicBezTo>
                    <a:pt x="1081" y="2065"/>
                    <a:pt x="1081" y="2064"/>
                    <a:pt x="1081" y="2063"/>
                  </a:cubicBezTo>
                  <a:cubicBezTo>
                    <a:pt x="1081" y="2061"/>
                    <a:pt x="1081" y="2060"/>
                    <a:pt x="1081" y="2059"/>
                  </a:cubicBezTo>
                  <a:cubicBezTo>
                    <a:pt x="1081" y="2058"/>
                    <a:pt x="1081" y="2056"/>
                    <a:pt x="1081" y="2055"/>
                  </a:cubicBezTo>
                  <a:cubicBezTo>
                    <a:pt x="1081" y="2054"/>
                    <a:pt x="1081" y="2052"/>
                    <a:pt x="1081" y="2051"/>
                  </a:cubicBezTo>
                  <a:cubicBezTo>
                    <a:pt x="1081" y="2050"/>
                    <a:pt x="1082" y="2050"/>
                    <a:pt x="1082" y="2049"/>
                  </a:cubicBezTo>
                  <a:cubicBezTo>
                    <a:pt x="1082" y="2048"/>
                    <a:pt x="1082" y="2048"/>
                    <a:pt x="1082" y="2047"/>
                  </a:cubicBezTo>
                  <a:cubicBezTo>
                    <a:pt x="1082" y="2048"/>
                    <a:pt x="1082" y="2049"/>
                    <a:pt x="1082" y="2050"/>
                  </a:cubicBezTo>
                  <a:cubicBezTo>
                    <a:pt x="1083" y="2051"/>
                    <a:pt x="1083" y="2052"/>
                    <a:pt x="1083" y="2052"/>
                  </a:cubicBezTo>
                  <a:cubicBezTo>
                    <a:pt x="1083" y="2053"/>
                    <a:pt x="1084" y="2054"/>
                    <a:pt x="1084" y="2055"/>
                  </a:cubicBezTo>
                  <a:cubicBezTo>
                    <a:pt x="1084" y="2057"/>
                    <a:pt x="1085" y="2059"/>
                    <a:pt x="1086" y="2061"/>
                  </a:cubicBezTo>
                  <a:cubicBezTo>
                    <a:pt x="1086" y="2062"/>
                    <a:pt x="1087" y="2064"/>
                    <a:pt x="1087" y="2066"/>
                  </a:cubicBezTo>
                  <a:cubicBezTo>
                    <a:pt x="1088" y="2067"/>
                    <a:pt x="1088" y="2068"/>
                    <a:pt x="1088" y="2069"/>
                  </a:cubicBezTo>
                  <a:cubicBezTo>
                    <a:pt x="1089" y="2069"/>
                    <a:pt x="1089" y="2070"/>
                    <a:pt x="1089" y="2071"/>
                  </a:cubicBezTo>
                  <a:cubicBezTo>
                    <a:pt x="1090" y="2073"/>
                    <a:pt x="1090" y="2074"/>
                    <a:pt x="1090" y="2076"/>
                  </a:cubicBezTo>
                  <a:cubicBezTo>
                    <a:pt x="1090" y="2077"/>
                    <a:pt x="1091" y="2077"/>
                    <a:pt x="1091" y="2078"/>
                  </a:cubicBezTo>
                  <a:cubicBezTo>
                    <a:pt x="1091" y="2079"/>
                    <a:pt x="1091" y="2079"/>
                    <a:pt x="1091" y="2080"/>
                  </a:cubicBezTo>
                  <a:cubicBezTo>
                    <a:pt x="1091" y="2081"/>
                    <a:pt x="1091" y="2081"/>
                    <a:pt x="1091" y="2082"/>
                  </a:cubicBezTo>
                  <a:cubicBezTo>
                    <a:pt x="1091" y="2083"/>
                    <a:pt x="1091" y="2083"/>
                    <a:pt x="1091" y="2084"/>
                  </a:cubicBezTo>
                  <a:cubicBezTo>
                    <a:pt x="1091" y="2085"/>
                    <a:pt x="1092" y="2086"/>
                    <a:pt x="1092" y="2087"/>
                  </a:cubicBezTo>
                  <a:cubicBezTo>
                    <a:pt x="1092" y="2088"/>
                    <a:pt x="1091" y="2088"/>
                    <a:pt x="1091" y="2089"/>
                  </a:cubicBezTo>
                  <a:cubicBezTo>
                    <a:pt x="1091" y="2089"/>
                    <a:pt x="1091" y="2090"/>
                    <a:pt x="1091" y="2090"/>
                  </a:cubicBezTo>
                  <a:cubicBezTo>
                    <a:pt x="1091" y="2090"/>
                    <a:pt x="1092" y="2089"/>
                    <a:pt x="1092" y="2089"/>
                  </a:cubicBezTo>
                  <a:cubicBezTo>
                    <a:pt x="1092" y="2089"/>
                    <a:pt x="1093" y="2088"/>
                    <a:pt x="1093" y="2087"/>
                  </a:cubicBezTo>
                  <a:cubicBezTo>
                    <a:pt x="1094" y="2087"/>
                    <a:pt x="1094" y="2086"/>
                    <a:pt x="1094" y="2084"/>
                  </a:cubicBezTo>
                  <a:cubicBezTo>
                    <a:pt x="1095" y="2084"/>
                    <a:pt x="1095" y="2083"/>
                    <a:pt x="1095" y="2082"/>
                  </a:cubicBezTo>
                  <a:cubicBezTo>
                    <a:pt x="1095" y="2082"/>
                    <a:pt x="1095" y="2081"/>
                    <a:pt x="1096" y="2080"/>
                  </a:cubicBezTo>
                  <a:cubicBezTo>
                    <a:pt x="1096" y="2079"/>
                    <a:pt x="1096" y="2077"/>
                    <a:pt x="1096" y="2075"/>
                  </a:cubicBezTo>
                  <a:cubicBezTo>
                    <a:pt x="1096" y="2073"/>
                    <a:pt x="1096" y="2072"/>
                    <a:pt x="1096" y="2070"/>
                  </a:cubicBezTo>
                  <a:cubicBezTo>
                    <a:pt x="1096" y="2068"/>
                    <a:pt x="1095" y="2066"/>
                    <a:pt x="1095" y="2064"/>
                  </a:cubicBezTo>
                  <a:cubicBezTo>
                    <a:pt x="1094" y="2062"/>
                    <a:pt x="1094" y="2060"/>
                    <a:pt x="1093" y="2058"/>
                  </a:cubicBezTo>
                  <a:cubicBezTo>
                    <a:pt x="1092" y="2056"/>
                    <a:pt x="1092" y="2054"/>
                    <a:pt x="1091" y="2053"/>
                  </a:cubicBezTo>
                  <a:cubicBezTo>
                    <a:pt x="1091" y="2052"/>
                    <a:pt x="1090" y="2051"/>
                    <a:pt x="1090" y="2050"/>
                  </a:cubicBezTo>
                  <a:cubicBezTo>
                    <a:pt x="1090" y="2049"/>
                    <a:pt x="1089" y="2048"/>
                    <a:pt x="1089" y="2048"/>
                  </a:cubicBezTo>
                  <a:cubicBezTo>
                    <a:pt x="1087" y="2044"/>
                    <a:pt x="1086" y="2041"/>
                    <a:pt x="1085" y="2039"/>
                  </a:cubicBezTo>
                  <a:cubicBezTo>
                    <a:pt x="1084" y="2037"/>
                    <a:pt x="1084" y="2036"/>
                    <a:pt x="1083" y="2035"/>
                  </a:cubicBezTo>
                  <a:cubicBezTo>
                    <a:pt x="1084" y="2034"/>
                    <a:pt x="1084" y="2034"/>
                    <a:pt x="1084" y="2033"/>
                  </a:cubicBezTo>
                  <a:cubicBezTo>
                    <a:pt x="1084" y="2030"/>
                    <a:pt x="1085" y="2027"/>
                    <a:pt x="1086" y="2024"/>
                  </a:cubicBezTo>
                  <a:cubicBezTo>
                    <a:pt x="1086" y="2020"/>
                    <a:pt x="1087" y="2017"/>
                    <a:pt x="1088" y="2014"/>
                  </a:cubicBezTo>
                  <a:cubicBezTo>
                    <a:pt x="1088" y="2013"/>
                    <a:pt x="1089" y="2011"/>
                    <a:pt x="1089" y="2010"/>
                  </a:cubicBezTo>
                  <a:cubicBezTo>
                    <a:pt x="1090" y="2008"/>
                    <a:pt x="1090" y="2007"/>
                    <a:pt x="1091" y="2005"/>
                  </a:cubicBezTo>
                  <a:cubicBezTo>
                    <a:pt x="1091" y="2004"/>
                    <a:pt x="1092" y="2002"/>
                    <a:pt x="1092" y="2001"/>
                  </a:cubicBezTo>
                  <a:cubicBezTo>
                    <a:pt x="1092" y="2000"/>
                    <a:pt x="1093" y="2000"/>
                    <a:pt x="1093" y="1999"/>
                  </a:cubicBezTo>
                  <a:cubicBezTo>
                    <a:pt x="1093" y="1998"/>
                    <a:pt x="1093" y="1998"/>
                    <a:pt x="1094" y="1997"/>
                  </a:cubicBezTo>
                  <a:cubicBezTo>
                    <a:pt x="1094" y="1996"/>
                    <a:pt x="1095" y="1994"/>
                    <a:pt x="1095" y="1993"/>
                  </a:cubicBezTo>
                  <a:cubicBezTo>
                    <a:pt x="1096" y="1992"/>
                    <a:pt x="1096" y="1991"/>
                    <a:pt x="1097" y="1990"/>
                  </a:cubicBezTo>
                  <a:cubicBezTo>
                    <a:pt x="1097" y="1989"/>
                    <a:pt x="1097" y="1988"/>
                    <a:pt x="1098" y="1987"/>
                  </a:cubicBezTo>
                  <a:cubicBezTo>
                    <a:pt x="1095" y="2039"/>
                    <a:pt x="1124" y="2098"/>
                    <a:pt x="1153" y="2156"/>
                  </a:cubicBezTo>
                  <a:cubicBezTo>
                    <a:pt x="1152" y="2156"/>
                    <a:pt x="1152" y="2157"/>
                    <a:pt x="1152" y="2157"/>
                  </a:cubicBezTo>
                  <a:cubicBezTo>
                    <a:pt x="1151" y="2161"/>
                    <a:pt x="1150" y="2166"/>
                    <a:pt x="1149" y="2171"/>
                  </a:cubicBezTo>
                  <a:cubicBezTo>
                    <a:pt x="1149" y="2173"/>
                    <a:pt x="1149" y="2176"/>
                    <a:pt x="1149" y="2178"/>
                  </a:cubicBezTo>
                  <a:cubicBezTo>
                    <a:pt x="1149" y="2179"/>
                    <a:pt x="1149" y="2180"/>
                    <a:pt x="1149" y="2180"/>
                  </a:cubicBezTo>
                  <a:cubicBezTo>
                    <a:pt x="1149" y="2181"/>
                    <a:pt x="1149" y="2182"/>
                    <a:pt x="1149" y="2183"/>
                  </a:cubicBezTo>
                  <a:cubicBezTo>
                    <a:pt x="1149" y="2184"/>
                    <a:pt x="1149" y="2185"/>
                    <a:pt x="1149" y="2187"/>
                  </a:cubicBezTo>
                  <a:cubicBezTo>
                    <a:pt x="1150" y="2192"/>
                    <a:pt x="1151" y="2198"/>
                    <a:pt x="1152" y="2204"/>
                  </a:cubicBezTo>
                  <a:cubicBezTo>
                    <a:pt x="1152" y="2207"/>
                    <a:pt x="1153" y="2210"/>
                    <a:pt x="1153" y="2213"/>
                  </a:cubicBezTo>
                  <a:cubicBezTo>
                    <a:pt x="1154" y="2215"/>
                    <a:pt x="1154" y="2216"/>
                    <a:pt x="1154" y="2218"/>
                  </a:cubicBezTo>
                  <a:cubicBezTo>
                    <a:pt x="1154" y="2219"/>
                    <a:pt x="1154" y="2220"/>
                    <a:pt x="1154" y="2220"/>
                  </a:cubicBezTo>
                  <a:cubicBezTo>
                    <a:pt x="1155" y="2221"/>
                    <a:pt x="1155" y="2221"/>
                    <a:pt x="1155" y="2221"/>
                  </a:cubicBezTo>
                  <a:cubicBezTo>
                    <a:pt x="1155" y="2222"/>
                    <a:pt x="1155" y="2222"/>
                    <a:pt x="1155" y="2222"/>
                  </a:cubicBezTo>
                  <a:cubicBezTo>
                    <a:pt x="1155" y="2222"/>
                    <a:pt x="1155" y="2222"/>
                    <a:pt x="1155" y="2222"/>
                  </a:cubicBezTo>
                  <a:cubicBezTo>
                    <a:pt x="1155" y="2222"/>
                    <a:pt x="1155" y="2222"/>
                    <a:pt x="1155" y="2222"/>
                  </a:cubicBezTo>
                  <a:cubicBezTo>
                    <a:pt x="1155" y="2223"/>
                    <a:pt x="1155" y="2223"/>
                    <a:pt x="1155" y="2223"/>
                  </a:cubicBezTo>
                  <a:cubicBezTo>
                    <a:pt x="1155" y="2224"/>
                    <a:pt x="1155" y="2226"/>
                    <a:pt x="1155" y="2227"/>
                  </a:cubicBezTo>
                  <a:cubicBezTo>
                    <a:pt x="1155" y="2228"/>
                    <a:pt x="1155" y="2229"/>
                    <a:pt x="1154" y="2229"/>
                  </a:cubicBezTo>
                  <a:cubicBezTo>
                    <a:pt x="1154" y="2231"/>
                    <a:pt x="1153" y="2232"/>
                    <a:pt x="1152" y="2234"/>
                  </a:cubicBezTo>
                  <a:cubicBezTo>
                    <a:pt x="1152" y="2235"/>
                    <a:pt x="1151" y="2236"/>
                    <a:pt x="1151" y="2237"/>
                  </a:cubicBezTo>
                  <a:cubicBezTo>
                    <a:pt x="1151" y="2237"/>
                    <a:pt x="1150" y="2238"/>
                    <a:pt x="1150" y="2238"/>
                  </a:cubicBezTo>
                  <a:cubicBezTo>
                    <a:pt x="1150" y="2238"/>
                    <a:pt x="1150" y="2239"/>
                    <a:pt x="1149" y="2239"/>
                  </a:cubicBezTo>
                  <a:cubicBezTo>
                    <a:pt x="1149" y="2240"/>
                    <a:pt x="1148" y="2241"/>
                    <a:pt x="1147" y="2242"/>
                  </a:cubicBezTo>
                  <a:cubicBezTo>
                    <a:pt x="1147" y="2242"/>
                    <a:pt x="1147" y="2243"/>
                    <a:pt x="1146" y="2243"/>
                  </a:cubicBezTo>
                  <a:cubicBezTo>
                    <a:pt x="1146" y="2243"/>
                    <a:pt x="1146" y="2244"/>
                    <a:pt x="1145" y="2244"/>
                  </a:cubicBezTo>
                  <a:cubicBezTo>
                    <a:pt x="1144" y="2246"/>
                    <a:pt x="1142" y="2248"/>
                    <a:pt x="1141" y="2249"/>
                  </a:cubicBezTo>
                  <a:cubicBezTo>
                    <a:pt x="1139" y="2251"/>
                    <a:pt x="1138" y="2253"/>
                    <a:pt x="1136" y="2255"/>
                  </a:cubicBezTo>
                  <a:cubicBezTo>
                    <a:pt x="1136" y="2255"/>
                    <a:pt x="1135" y="2256"/>
                    <a:pt x="1135" y="2256"/>
                  </a:cubicBezTo>
                  <a:cubicBezTo>
                    <a:pt x="1135" y="2257"/>
                    <a:pt x="1134" y="2257"/>
                    <a:pt x="1134" y="2258"/>
                  </a:cubicBezTo>
                  <a:cubicBezTo>
                    <a:pt x="1133" y="2259"/>
                    <a:pt x="1133" y="2260"/>
                    <a:pt x="1132" y="2261"/>
                  </a:cubicBezTo>
                  <a:cubicBezTo>
                    <a:pt x="1131" y="2263"/>
                    <a:pt x="1130" y="2265"/>
                    <a:pt x="1129" y="2267"/>
                  </a:cubicBezTo>
                  <a:cubicBezTo>
                    <a:pt x="1128" y="2269"/>
                    <a:pt x="1128" y="2271"/>
                    <a:pt x="1127" y="2272"/>
                  </a:cubicBezTo>
                  <a:cubicBezTo>
                    <a:pt x="1127" y="2274"/>
                    <a:pt x="1126" y="2276"/>
                    <a:pt x="1126" y="2277"/>
                  </a:cubicBezTo>
                  <a:cubicBezTo>
                    <a:pt x="1126" y="2279"/>
                    <a:pt x="1126" y="2280"/>
                    <a:pt x="1125" y="2281"/>
                  </a:cubicBezTo>
                  <a:cubicBezTo>
                    <a:pt x="1125" y="2282"/>
                    <a:pt x="1125" y="2283"/>
                    <a:pt x="1125" y="2284"/>
                  </a:cubicBezTo>
                  <a:cubicBezTo>
                    <a:pt x="1125" y="2284"/>
                    <a:pt x="1125" y="2285"/>
                    <a:pt x="1125" y="2285"/>
                  </a:cubicBezTo>
                  <a:cubicBezTo>
                    <a:pt x="1125" y="2285"/>
                    <a:pt x="1126" y="2284"/>
                    <a:pt x="1126" y="2284"/>
                  </a:cubicBezTo>
                  <a:cubicBezTo>
                    <a:pt x="1126" y="2283"/>
                    <a:pt x="1127" y="2283"/>
                    <a:pt x="1127" y="2282"/>
                  </a:cubicBezTo>
                  <a:cubicBezTo>
                    <a:pt x="1128" y="2280"/>
                    <a:pt x="1129" y="2277"/>
                    <a:pt x="1131" y="2274"/>
                  </a:cubicBezTo>
                  <a:cubicBezTo>
                    <a:pt x="1133" y="2271"/>
                    <a:pt x="1135" y="2268"/>
                    <a:pt x="1138" y="2265"/>
                  </a:cubicBezTo>
                  <a:cubicBezTo>
                    <a:pt x="1139" y="2264"/>
                    <a:pt x="1139" y="2263"/>
                    <a:pt x="1140" y="2262"/>
                  </a:cubicBezTo>
                  <a:cubicBezTo>
                    <a:pt x="1141" y="2261"/>
                    <a:pt x="1141" y="2261"/>
                    <a:pt x="1142" y="2260"/>
                  </a:cubicBezTo>
                  <a:cubicBezTo>
                    <a:pt x="1144" y="2258"/>
                    <a:pt x="1145" y="2256"/>
                    <a:pt x="1147" y="2255"/>
                  </a:cubicBezTo>
                  <a:cubicBezTo>
                    <a:pt x="1148" y="2253"/>
                    <a:pt x="1150" y="2251"/>
                    <a:pt x="1151" y="2249"/>
                  </a:cubicBezTo>
                  <a:cubicBezTo>
                    <a:pt x="1152" y="2248"/>
                    <a:pt x="1153" y="2247"/>
                    <a:pt x="1153" y="2246"/>
                  </a:cubicBezTo>
                  <a:cubicBezTo>
                    <a:pt x="1154" y="2245"/>
                    <a:pt x="1155" y="2244"/>
                    <a:pt x="1155" y="2243"/>
                  </a:cubicBezTo>
                  <a:cubicBezTo>
                    <a:pt x="1156" y="2242"/>
                    <a:pt x="1156" y="2242"/>
                    <a:pt x="1156" y="2242"/>
                  </a:cubicBezTo>
                  <a:cubicBezTo>
                    <a:pt x="1156" y="2245"/>
                    <a:pt x="1156" y="2248"/>
                    <a:pt x="1155" y="2251"/>
                  </a:cubicBezTo>
                  <a:cubicBezTo>
                    <a:pt x="1155" y="2252"/>
                    <a:pt x="1155" y="2254"/>
                    <a:pt x="1155" y="2255"/>
                  </a:cubicBezTo>
                  <a:cubicBezTo>
                    <a:pt x="1155" y="2257"/>
                    <a:pt x="1155" y="2259"/>
                    <a:pt x="1155" y="2260"/>
                  </a:cubicBezTo>
                  <a:cubicBezTo>
                    <a:pt x="1154" y="2266"/>
                    <a:pt x="1153" y="2272"/>
                    <a:pt x="1151" y="2278"/>
                  </a:cubicBezTo>
                  <a:cubicBezTo>
                    <a:pt x="1151" y="2279"/>
                    <a:pt x="1150" y="2281"/>
                    <a:pt x="1150" y="2282"/>
                  </a:cubicBezTo>
                  <a:cubicBezTo>
                    <a:pt x="1150" y="2284"/>
                    <a:pt x="1149" y="2285"/>
                    <a:pt x="1149" y="2286"/>
                  </a:cubicBezTo>
                  <a:cubicBezTo>
                    <a:pt x="1148" y="2289"/>
                    <a:pt x="1147" y="2292"/>
                    <a:pt x="1146" y="2294"/>
                  </a:cubicBezTo>
                  <a:cubicBezTo>
                    <a:pt x="1146" y="2295"/>
                    <a:pt x="1146" y="2296"/>
                    <a:pt x="1145" y="2296"/>
                  </a:cubicBezTo>
                  <a:cubicBezTo>
                    <a:pt x="1145" y="2297"/>
                    <a:pt x="1145" y="2298"/>
                    <a:pt x="1145" y="2298"/>
                  </a:cubicBezTo>
                  <a:cubicBezTo>
                    <a:pt x="1144" y="2299"/>
                    <a:pt x="1144" y="2301"/>
                    <a:pt x="1143" y="2302"/>
                  </a:cubicBezTo>
                  <a:cubicBezTo>
                    <a:pt x="1143" y="2303"/>
                    <a:pt x="1142" y="2304"/>
                    <a:pt x="1142" y="2305"/>
                  </a:cubicBezTo>
                  <a:cubicBezTo>
                    <a:pt x="1141" y="2306"/>
                    <a:pt x="1140" y="2307"/>
                    <a:pt x="1140" y="2309"/>
                  </a:cubicBezTo>
                  <a:cubicBezTo>
                    <a:pt x="1140" y="2309"/>
                    <a:pt x="1139" y="2310"/>
                    <a:pt x="1139" y="2310"/>
                  </a:cubicBezTo>
                  <a:cubicBezTo>
                    <a:pt x="1139" y="2311"/>
                    <a:pt x="1139" y="2311"/>
                    <a:pt x="1138" y="2312"/>
                  </a:cubicBezTo>
                  <a:cubicBezTo>
                    <a:pt x="1138" y="2313"/>
                    <a:pt x="1137" y="2314"/>
                    <a:pt x="1137" y="2315"/>
                  </a:cubicBezTo>
                  <a:cubicBezTo>
                    <a:pt x="1136" y="2317"/>
                    <a:pt x="1135" y="2318"/>
                    <a:pt x="1134" y="2320"/>
                  </a:cubicBezTo>
                  <a:cubicBezTo>
                    <a:pt x="1132" y="2324"/>
                    <a:pt x="1130" y="2326"/>
                    <a:pt x="1128" y="2329"/>
                  </a:cubicBezTo>
                  <a:cubicBezTo>
                    <a:pt x="1128" y="2330"/>
                    <a:pt x="1127" y="2331"/>
                    <a:pt x="1126" y="2332"/>
                  </a:cubicBezTo>
                  <a:cubicBezTo>
                    <a:pt x="1126" y="2333"/>
                    <a:pt x="1125" y="2333"/>
                    <a:pt x="1125" y="2334"/>
                  </a:cubicBezTo>
                  <a:cubicBezTo>
                    <a:pt x="1124" y="2335"/>
                    <a:pt x="1123" y="2336"/>
                    <a:pt x="1123" y="2336"/>
                  </a:cubicBezTo>
                  <a:cubicBezTo>
                    <a:pt x="1123" y="2336"/>
                    <a:pt x="1124" y="2335"/>
                    <a:pt x="1125" y="2334"/>
                  </a:cubicBezTo>
                  <a:cubicBezTo>
                    <a:pt x="1125" y="2334"/>
                    <a:pt x="1126" y="2333"/>
                    <a:pt x="1127" y="2332"/>
                  </a:cubicBezTo>
                  <a:cubicBezTo>
                    <a:pt x="1128" y="2332"/>
                    <a:pt x="1129" y="2331"/>
                    <a:pt x="1130" y="2330"/>
                  </a:cubicBezTo>
                  <a:cubicBezTo>
                    <a:pt x="1131" y="2328"/>
                    <a:pt x="1134" y="2325"/>
                    <a:pt x="1136" y="2322"/>
                  </a:cubicBezTo>
                  <a:cubicBezTo>
                    <a:pt x="1137" y="2320"/>
                    <a:pt x="1139" y="2319"/>
                    <a:pt x="1140" y="2317"/>
                  </a:cubicBezTo>
                  <a:cubicBezTo>
                    <a:pt x="1141" y="2316"/>
                    <a:pt x="1141" y="2315"/>
                    <a:pt x="1142" y="2314"/>
                  </a:cubicBezTo>
                  <a:cubicBezTo>
                    <a:pt x="1142" y="2313"/>
                    <a:pt x="1143" y="2313"/>
                    <a:pt x="1143" y="2312"/>
                  </a:cubicBezTo>
                  <a:cubicBezTo>
                    <a:pt x="1143" y="2312"/>
                    <a:pt x="1144" y="2311"/>
                    <a:pt x="1144" y="2311"/>
                  </a:cubicBezTo>
                  <a:cubicBezTo>
                    <a:pt x="1145" y="2310"/>
                    <a:pt x="1145" y="2309"/>
                    <a:pt x="1146" y="2308"/>
                  </a:cubicBezTo>
                  <a:cubicBezTo>
                    <a:pt x="1147" y="2306"/>
                    <a:pt x="1147" y="2305"/>
                    <a:pt x="1148" y="2304"/>
                  </a:cubicBezTo>
                  <a:cubicBezTo>
                    <a:pt x="1148" y="2303"/>
                    <a:pt x="1149" y="2302"/>
                    <a:pt x="1150" y="2300"/>
                  </a:cubicBezTo>
                  <a:cubicBezTo>
                    <a:pt x="1150" y="2300"/>
                    <a:pt x="1150" y="2299"/>
                    <a:pt x="1151" y="2299"/>
                  </a:cubicBezTo>
                  <a:cubicBezTo>
                    <a:pt x="1151" y="2298"/>
                    <a:pt x="1151" y="2297"/>
                    <a:pt x="1152" y="2297"/>
                  </a:cubicBezTo>
                  <a:cubicBezTo>
                    <a:pt x="1152" y="2295"/>
                    <a:pt x="1153" y="2293"/>
                    <a:pt x="1154" y="2291"/>
                  </a:cubicBezTo>
                  <a:cubicBezTo>
                    <a:pt x="1154" y="2292"/>
                    <a:pt x="1154" y="2292"/>
                    <a:pt x="1154" y="2292"/>
                  </a:cubicBezTo>
                  <a:cubicBezTo>
                    <a:pt x="1154" y="2294"/>
                    <a:pt x="1154" y="2295"/>
                    <a:pt x="1154" y="2297"/>
                  </a:cubicBezTo>
                  <a:cubicBezTo>
                    <a:pt x="1154" y="2298"/>
                    <a:pt x="1154" y="2300"/>
                    <a:pt x="1154" y="2302"/>
                  </a:cubicBezTo>
                  <a:cubicBezTo>
                    <a:pt x="1154" y="2305"/>
                    <a:pt x="1154" y="2308"/>
                    <a:pt x="1154" y="2311"/>
                  </a:cubicBezTo>
                  <a:cubicBezTo>
                    <a:pt x="1154" y="2312"/>
                    <a:pt x="1154" y="2314"/>
                    <a:pt x="1154" y="2316"/>
                  </a:cubicBezTo>
                  <a:cubicBezTo>
                    <a:pt x="1153" y="2317"/>
                    <a:pt x="1153" y="2319"/>
                    <a:pt x="1153" y="2320"/>
                  </a:cubicBezTo>
                  <a:cubicBezTo>
                    <a:pt x="1153" y="2323"/>
                    <a:pt x="1153" y="2326"/>
                    <a:pt x="1152" y="2329"/>
                  </a:cubicBezTo>
                  <a:cubicBezTo>
                    <a:pt x="1152" y="2332"/>
                    <a:pt x="1152" y="2335"/>
                    <a:pt x="1151" y="2337"/>
                  </a:cubicBezTo>
                  <a:cubicBezTo>
                    <a:pt x="1150" y="2340"/>
                    <a:pt x="1150" y="2342"/>
                    <a:pt x="1149" y="2344"/>
                  </a:cubicBezTo>
                  <a:cubicBezTo>
                    <a:pt x="1149" y="2346"/>
                    <a:pt x="1148" y="2347"/>
                    <a:pt x="1148" y="2348"/>
                  </a:cubicBezTo>
                  <a:cubicBezTo>
                    <a:pt x="1148" y="2349"/>
                    <a:pt x="1147" y="2350"/>
                    <a:pt x="1147" y="2350"/>
                  </a:cubicBezTo>
                  <a:cubicBezTo>
                    <a:pt x="1146" y="2351"/>
                    <a:pt x="1146" y="2352"/>
                    <a:pt x="1146" y="2353"/>
                  </a:cubicBezTo>
                  <a:cubicBezTo>
                    <a:pt x="1145" y="2354"/>
                    <a:pt x="1145" y="2354"/>
                    <a:pt x="1145" y="2355"/>
                  </a:cubicBezTo>
                  <a:cubicBezTo>
                    <a:pt x="1144" y="2356"/>
                    <a:pt x="1144" y="2357"/>
                    <a:pt x="1143" y="2358"/>
                  </a:cubicBezTo>
                  <a:cubicBezTo>
                    <a:pt x="1143" y="2358"/>
                    <a:pt x="1143" y="2359"/>
                    <a:pt x="1143" y="2359"/>
                  </a:cubicBezTo>
                  <a:cubicBezTo>
                    <a:pt x="1143" y="2359"/>
                    <a:pt x="1143" y="2359"/>
                    <a:pt x="1144" y="2358"/>
                  </a:cubicBezTo>
                  <a:cubicBezTo>
                    <a:pt x="1144" y="2358"/>
                    <a:pt x="1145" y="2357"/>
                    <a:pt x="1146" y="2356"/>
                  </a:cubicBezTo>
                  <a:cubicBezTo>
                    <a:pt x="1147" y="2355"/>
                    <a:pt x="1147" y="2355"/>
                    <a:pt x="1148" y="2354"/>
                  </a:cubicBezTo>
                  <a:cubicBezTo>
                    <a:pt x="1148" y="2353"/>
                    <a:pt x="1149" y="2353"/>
                    <a:pt x="1149" y="2352"/>
                  </a:cubicBezTo>
                  <a:cubicBezTo>
                    <a:pt x="1150" y="2351"/>
                    <a:pt x="1151" y="2350"/>
                    <a:pt x="1151" y="2349"/>
                  </a:cubicBezTo>
                  <a:cubicBezTo>
                    <a:pt x="1152" y="2348"/>
                    <a:pt x="1153" y="2347"/>
                    <a:pt x="1153" y="2346"/>
                  </a:cubicBezTo>
                  <a:cubicBezTo>
                    <a:pt x="1154" y="2344"/>
                    <a:pt x="1156" y="2342"/>
                    <a:pt x="1157" y="2339"/>
                  </a:cubicBezTo>
                  <a:cubicBezTo>
                    <a:pt x="1158" y="2336"/>
                    <a:pt x="1159" y="2333"/>
                    <a:pt x="1159" y="2330"/>
                  </a:cubicBezTo>
                  <a:cubicBezTo>
                    <a:pt x="1160" y="2329"/>
                    <a:pt x="1160" y="2327"/>
                    <a:pt x="1160" y="2326"/>
                  </a:cubicBezTo>
                  <a:cubicBezTo>
                    <a:pt x="1161" y="2324"/>
                    <a:pt x="1161" y="2323"/>
                    <a:pt x="1161" y="2321"/>
                  </a:cubicBezTo>
                  <a:cubicBezTo>
                    <a:pt x="1161" y="2319"/>
                    <a:pt x="1161" y="2318"/>
                    <a:pt x="1161" y="2316"/>
                  </a:cubicBezTo>
                  <a:cubicBezTo>
                    <a:pt x="1161" y="2314"/>
                    <a:pt x="1162" y="2313"/>
                    <a:pt x="1162" y="2311"/>
                  </a:cubicBezTo>
                  <a:cubicBezTo>
                    <a:pt x="1162" y="2308"/>
                    <a:pt x="1162" y="2305"/>
                    <a:pt x="1161" y="2301"/>
                  </a:cubicBezTo>
                  <a:cubicBezTo>
                    <a:pt x="1161" y="2300"/>
                    <a:pt x="1161" y="2298"/>
                    <a:pt x="1161" y="2297"/>
                  </a:cubicBezTo>
                  <a:cubicBezTo>
                    <a:pt x="1161" y="2295"/>
                    <a:pt x="1161" y="2294"/>
                    <a:pt x="1161" y="2292"/>
                  </a:cubicBezTo>
                  <a:cubicBezTo>
                    <a:pt x="1160" y="2286"/>
                    <a:pt x="1160" y="2281"/>
                    <a:pt x="1159" y="2276"/>
                  </a:cubicBezTo>
                  <a:cubicBezTo>
                    <a:pt x="1159" y="2276"/>
                    <a:pt x="1159" y="2276"/>
                    <a:pt x="1159" y="2275"/>
                  </a:cubicBezTo>
                  <a:cubicBezTo>
                    <a:pt x="1160" y="2274"/>
                    <a:pt x="1160" y="2272"/>
                    <a:pt x="1160" y="2271"/>
                  </a:cubicBezTo>
                  <a:cubicBezTo>
                    <a:pt x="1160" y="2270"/>
                    <a:pt x="1161" y="2269"/>
                    <a:pt x="1161" y="2268"/>
                  </a:cubicBezTo>
                  <a:cubicBezTo>
                    <a:pt x="1161" y="2268"/>
                    <a:pt x="1161" y="2267"/>
                    <a:pt x="1161" y="2266"/>
                  </a:cubicBezTo>
                  <a:cubicBezTo>
                    <a:pt x="1162" y="2264"/>
                    <a:pt x="1162" y="2263"/>
                    <a:pt x="1162" y="2261"/>
                  </a:cubicBezTo>
                  <a:cubicBezTo>
                    <a:pt x="1162" y="2260"/>
                    <a:pt x="1163" y="2258"/>
                    <a:pt x="1163" y="2256"/>
                  </a:cubicBezTo>
                  <a:cubicBezTo>
                    <a:pt x="1163" y="2255"/>
                    <a:pt x="1163" y="2253"/>
                    <a:pt x="1163" y="2251"/>
                  </a:cubicBezTo>
                  <a:cubicBezTo>
                    <a:pt x="1164" y="2248"/>
                    <a:pt x="1164" y="2245"/>
                    <a:pt x="1164" y="2241"/>
                  </a:cubicBezTo>
                  <a:cubicBezTo>
                    <a:pt x="1164" y="2240"/>
                    <a:pt x="1164" y="2238"/>
                    <a:pt x="1164" y="2236"/>
                  </a:cubicBezTo>
                  <a:cubicBezTo>
                    <a:pt x="1164" y="2235"/>
                    <a:pt x="1163" y="2233"/>
                    <a:pt x="1163" y="2231"/>
                  </a:cubicBezTo>
                  <a:cubicBezTo>
                    <a:pt x="1163" y="2230"/>
                    <a:pt x="1163" y="2230"/>
                    <a:pt x="1163" y="2229"/>
                  </a:cubicBezTo>
                  <a:cubicBezTo>
                    <a:pt x="1163" y="2226"/>
                    <a:pt x="1163" y="2226"/>
                    <a:pt x="1163" y="2226"/>
                  </a:cubicBezTo>
                  <a:cubicBezTo>
                    <a:pt x="1163" y="2225"/>
                    <a:pt x="1163" y="2223"/>
                    <a:pt x="1162" y="2222"/>
                  </a:cubicBezTo>
                  <a:cubicBezTo>
                    <a:pt x="1162" y="2221"/>
                    <a:pt x="1162" y="2221"/>
                    <a:pt x="1162" y="2221"/>
                  </a:cubicBezTo>
                  <a:cubicBezTo>
                    <a:pt x="1162" y="2221"/>
                    <a:pt x="1162" y="2221"/>
                    <a:pt x="1162" y="2221"/>
                  </a:cubicBezTo>
                  <a:cubicBezTo>
                    <a:pt x="1162" y="2220"/>
                    <a:pt x="1162" y="2220"/>
                    <a:pt x="1162" y="2220"/>
                  </a:cubicBezTo>
                  <a:cubicBezTo>
                    <a:pt x="1162" y="2219"/>
                    <a:pt x="1162" y="2219"/>
                    <a:pt x="1162" y="2219"/>
                  </a:cubicBezTo>
                  <a:cubicBezTo>
                    <a:pt x="1162" y="2218"/>
                    <a:pt x="1162" y="2218"/>
                    <a:pt x="1162" y="2217"/>
                  </a:cubicBezTo>
                  <a:cubicBezTo>
                    <a:pt x="1161" y="2215"/>
                    <a:pt x="1161" y="2214"/>
                    <a:pt x="1161" y="2212"/>
                  </a:cubicBezTo>
                  <a:cubicBezTo>
                    <a:pt x="1160" y="2209"/>
                    <a:pt x="1159" y="2206"/>
                    <a:pt x="1159" y="2203"/>
                  </a:cubicBezTo>
                  <a:cubicBezTo>
                    <a:pt x="1157" y="2197"/>
                    <a:pt x="1156" y="2191"/>
                    <a:pt x="1155" y="2186"/>
                  </a:cubicBezTo>
                  <a:cubicBezTo>
                    <a:pt x="1155" y="2185"/>
                    <a:pt x="1155" y="2183"/>
                    <a:pt x="1154" y="2182"/>
                  </a:cubicBezTo>
                  <a:cubicBezTo>
                    <a:pt x="1154" y="2181"/>
                    <a:pt x="1154" y="2181"/>
                    <a:pt x="1154" y="2180"/>
                  </a:cubicBezTo>
                  <a:cubicBezTo>
                    <a:pt x="1154" y="2179"/>
                    <a:pt x="1154" y="2179"/>
                    <a:pt x="1154" y="2178"/>
                  </a:cubicBezTo>
                  <a:cubicBezTo>
                    <a:pt x="1154" y="2176"/>
                    <a:pt x="1154" y="2173"/>
                    <a:pt x="1154" y="2171"/>
                  </a:cubicBezTo>
                  <a:cubicBezTo>
                    <a:pt x="1154" y="2170"/>
                    <a:pt x="1154" y="2169"/>
                    <a:pt x="1154" y="2167"/>
                  </a:cubicBezTo>
                  <a:cubicBezTo>
                    <a:pt x="1154" y="2166"/>
                    <a:pt x="1154" y="2165"/>
                    <a:pt x="1154" y="2164"/>
                  </a:cubicBezTo>
                  <a:cubicBezTo>
                    <a:pt x="1154" y="2163"/>
                    <a:pt x="1154" y="2162"/>
                    <a:pt x="1154" y="2161"/>
                  </a:cubicBezTo>
                  <a:cubicBezTo>
                    <a:pt x="1154" y="2161"/>
                    <a:pt x="1155" y="2160"/>
                    <a:pt x="1155" y="2160"/>
                  </a:cubicBezTo>
                  <a:cubicBezTo>
                    <a:pt x="1181" y="2214"/>
                    <a:pt x="1207" y="2267"/>
                    <a:pt x="1205" y="2315"/>
                  </a:cubicBezTo>
                  <a:cubicBezTo>
                    <a:pt x="1205" y="2322"/>
                    <a:pt x="1204" y="2329"/>
                    <a:pt x="1203" y="2336"/>
                  </a:cubicBezTo>
                  <a:cubicBezTo>
                    <a:pt x="1203" y="2337"/>
                    <a:pt x="1202" y="2338"/>
                    <a:pt x="1201" y="2339"/>
                  </a:cubicBezTo>
                  <a:cubicBezTo>
                    <a:pt x="1201" y="2340"/>
                    <a:pt x="1201" y="2340"/>
                    <a:pt x="1200" y="2341"/>
                  </a:cubicBezTo>
                  <a:cubicBezTo>
                    <a:pt x="1200" y="2341"/>
                    <a:pt x="1200" y="2342"/>
                    <a:pt x="1200" y="2342"/>
                  </a:cubicBezTo>
                  <a:cubicBezTo>
                    <a:pt x="1199" y="2342"/>
                    <a:pt x="1199" y="2342"/>
                    <a:pt x="1199" y="2342"/>
                  </a:cubicBezTo>
                  <a:cubicBezTo>
                    <a:pt x="1199" y="2343"/>
                    <a:pt x="1199" y="2343"/>
                    <a:pt x="1199" y="2343"/>
                  </a:cubicBezTo>
                  <a:cubicBezTo>
                    <a:pt x="1199" y="2343"/>
                    <a:pt x="1199" y="2343"/>
                    <a:pt x="1199" y="2343"/>
                  </a:cubicBezTo>
                  <a:cubicBezTo>
                    <a:pt x="1199" y="2343"/>
                    <a:pt x="1199" y="2343"/>
                    <a:pt x="1199" y="2343"/>
                  </a:cubicBezTo>
                  <a:cubicBezTo>
                    <a:pt x="1199" y="2343"/>
                    <a:pt x="1199" y="2343"/>
                    <a:pt x="1199" y="2343"/>
                  </a:cubicBezTo>
                  <a:cubicBezTo>
                    <a:pt x="1199" y="2343"/>
                    <a:pt x="1199" y="2343"/>
                    <a:pt x="1199" y="2343"/>
                  </a:cubicBezTo>
                  <a:cubicBezTo>
                    <a:pt x="1199" y="2343"/>
                    <a:pt x="1198" y="2344"/>
                    <a:pt x="1198" y="2345"/>
                  </a:cubicBezTo>
                  <a:cubicBezTo>
                    <a:pt x="1198" y="2345"/>
                    <a:pt x="1198" y="2345"/>
                    <a:pt x="1197" y="2345"/>
                  </a:cubicBezTo>
                  <a:cubicBezTo>
                    <a:pt x="1197" y="2346"/>
                    <a:pt x="1197" y="2346"/>
                    <a:pt x="1197" y="2346"/>
                  </a:cubicBezTo>
                  <a:cubicBezTo>
                    <a:pt x="1196" y="2347"/>
                    <a:pt x="1196" y="2347"/>
                    <a:pt x="1195" y="2348"/>
                  </a:cubicBezTo>
                  <a:cubicBezTo>
                    <a:pt x="1195" y="2349"/>
                    <a:pt x="1194" y="2349"/>
                    <a:pt x="1194" y="2350"/>
                  </a:cubicBezTo>
                  <a:cubicBezTo>
                    <a:pt x="1193" y="2350"/>
                    <a:pt x="1193" y="2350"/>
                    <a:pt x="1193" y="2351"/>
                  </a:cubicBezTo>
                  <a:cubicBezTo>
                    <a:pt x="1193" y="2351"/>
                    <a:pt x="1192" y="2351"/>
                    <a:pt x="1192" y="2352"/>
                  </a:cubicBezTo>
                  <a:cubicBezTo>
                    <a:pt x="1191" y="2352"/>
                    <a:pt x="1191" y="2353"/>
                    <a:pt x="1190" y="2353"/>
                  </a:cubicBezTo>
                  <a:cubicBezTo>
                    <a:pt x="1188" y="2356"/>
                    <a:pt x="1185" y="2358"/>
                    <a:pt x="1182" y="2361"/>
                  </a:cubicBezTo>
                  <a:cubicBezTo>
                    <a:pt x="1179" y="2363"/>
                    <a:pt x="1176" y="2365"/>
                    <a:pt x="1173" y="2367"/>
                  </a:cubicBezTo>
                  <a:cubicBezTo>
                    <a:pt x="1169" y="2370"/>
                    <a:pt x="1166" y="2372"/>
                    <a:pt x="1162" y="2374"/>
                  </a:cubicBezTo>
                  <a:cubicBezTo>
                    <a:pt x="1161" y="2376"/>
                    <a:pt x="1159" y="2377"/>
                    <a:pt x="1157" y="2378"/>
                  </a:cubicBezTo>
                  <a:cubicBezTo>
                    <a:pt x="1156" y="2379"/>
                    <a:pt x="1156" y="2379"/>
                    <a:pt x="1156" y="2379"/>
                  </a:cubicBezTo>
                  <a:cubicBezTo>
                    <a:pt x="1156" y="2379"/>
                    <a:pt x="1156" y="2379"/>
                    <a:pt x="1156" y="2379"/>
                  </a:cubicBezTo>
                  <a:cubicBezTo>
                    <a:pt x="1155" y="2379"/>
                    <a:pt x="1155" y="2379"/>
                    <a:pt x="1155" y="2379"/>
                  </a:cubicBezTo>
                  <a:cubicBezTo>
                    <a:pt x="1155" y="2380"/>
                    <a:pt x="1155" y="2380"/>
                    <a:pt x="1155" y="2380"/>
                  </a:cubicBezTo>
                  <a:cubicBezTo>
                    <a:pt x="1154" y="2381"/>
                    <a:pt x="1153" y="2381"/>
                    <a:pt x="1152" y="2382"/>
                  </a:cubicBezTo>
                  <a:cubicBezTo>
                    <a:pt x="1151" y="2382"/>
                    <a:pt x="1151" y="2383"/>
                    <a:pt x="1150" y="2384"/>
                  </a:cubicBezTo>
                  <a:cubicBezTo>
                    <a:pt x="1149" y="2385"/>
                    <a:pt x="1148" y="2385"/>
                    <a:pt x="1147" y="2386"/>
                  </a:cubicBezTo>
                  <a:cubicBezTo>
                    <a:pt x="1147" y="2387"/>
                    <a:pt x="1146" y="2387"/>
                    <a:pt x="1145" y="2388"/>
                  </a:cubicBezTo>
                  <a:cubicBezTo>
                    <a:pt x="1144" y="2389"/>
                    <a:pt x="1144" y="2389"/>
                    <a:pt x="1143" y="2390"/>
                  </a:cubicBezTo>
                  <a:cubicBezTo>
                    <a:pt x="1142" y="2392"/>
                    <a:pt x="1140" y="2393"/>
                    <a:pt x="1139" y="2394"/>
                  </a:cubicBezTo>
                  <a:cubicBezTo>
                    <a:pt x="1138" y="2395"/>
                    <a:pt x="1138" y="2396"/>
                    <a:pt x="1137" y="2397"/>
                  </a:cubicBezTo>
                  <a:cubicBezTo>
                    <a:pt x="1137" y="2397"/>
                    <a:pt x="1137" y="2397"/>
                    <a:pt x="1136" y="2398"/>
                  </a:cubicBezTo>
                  <a:cubicBezTo>
                    <a:pt x="1136" y="2398"/>
                    <a:pt x="1136" y="2399"/>
                    <a:pt x="1135" y="2399"/>
                  </a:cubicBezTo>
                  <a:cubicBezTo>
                    <a:pt x="1135" y="2400"/>
                    <a:pt x="1134" y="2400"/>
                    <a:pt x="1134" y="2401"/>
                  </a:cubicBezTo>
                  <a:cubicBezTo>
                    <a:pt x="1133" y="2402"/>
                    <a:pt x="1133" y="2403"/>
                    <a:pt x="1132" y="2404"/>
                  </a:cubicBezTo>
                  <a:cubicBezTo>
                    <a:pt x="1132" y="2404"/>
                    <a:pt x="1132" y="2405"/>
                    <a:pt x="1131" y="2406"/>
                  </a:cubicBezTo>
                  <a:cubicBezTo>
                    <a:pt x="1131" y="2407"/>
                    <a:pt x="1130" y="2407"/>
                    <a:pt x="1130" y="2408"/>
                  </a:cubicBezTo>
                  <a:cubicBezTo>
                    <a:pt x="1129" y="2410"/>
                    <a:pt x="1129" y="2411"/>
                    <a:pt x="1128" y="2412"/>
                  </a:cubicBezTo>
                  <a:cubicBezTo>
                    <a:pt x="1128" y="2413"/>
                    <a:pt x="1128" y="2414"/>
                    <a:pt x="1128" y="2414"/>
                  </a:cubicBezTo>
                  <a:cubicBezTo>
                    <a:pt x="1127" y="2415"/>
                    <a:pt x="1127" y="2416"/>
                    <a:pt x="1127" y="2416"/>
                  </a:cubicBezTo>
                  <a:cubicBezTo>
                    <a:pt x="1127" y="2417"/>
                    <a:pt x="1127" y="2418"/>
                    <a:pt x="1127" y="2418"/>
                  </a:cubicBezTo>
                  <a:cubicBezTo>
                    <a:pt x="1127" y="2419"/>
                    <a:pt x="1127" y="2419"/>
                    <a:pt x="1127" y="2420"/>
                  </a:cubicBezTo>
                  <a:cubicBezTo>
                    <a:pt x="1126" y="2421"/>
                    <a:pt x="1126" y="2421"/>
                    <a:pt x="1126" y="2422"/>
                  </a:cubicBezTo>
                  <a:cubicBezTo>
                    <a:pt x="1126" y="2422"/>
                    <a:pt x="1126" y="2423"/>
                    <a:pt x="1126" y="2423"/>
                  </a:cubicBezTo>
                  <a:cubicBezTo>
                    <a:pt x="1126" y="2424"/>
                    <a:pt x="1126" y="2425"/>
                    <a:pt x="1126" y="2426"/>
                  </a:cubicBezTo>
                  <a:cubicBezTo>
                    <a:pt x="1126" y="2426"/>
                    <a:pt x="1126" y="2427"/>
                    <a:pt x="1126" y="2427"/>
                  </a:cubicBezTo>
                  <a:cubicBezTo>
                    <a:pt x="1126" y="2428"/>
                    <a:pt x="1127" y="2429"/>
                    <a:pt x="1127" y="2429"/>
                  </a:cubicBezTo>
                  <a:cubicBezTo>
                    <a:pt x="1127" y="2429"/>
                    <a:pt x="1127" y="2428"/>
                    <a:pt x="1127" y="2427"/>
                  </a:cubicBezTo>
                  <a:cubicBezTo>
                    <a:pt x="1127" y="2427"/>
                    <a:pt x="1127" y="2426"/>
                    <a:pt x="1127" y="2426"/>
                  </a:cubicBezTo>
                  <a:cubicBezTo>
                    <a:pt x="1127" y="2425"/>
                    <a:pt x="1127" y="2425"/>
                    <a:pt x="1127" y="2425"/>
                  </a:cubicBezTo>
                  <a:cubicBezTo>
                    <a:pt x="1128" y="2424"/>
                    <a:pt x="1128" y="2424"/>
                    <a:pt x="1128" y="2423"/>
                  </a:cubicBezTo>
                  <a:cubicBezTo>
                    <a:pt x="1128" y="2423"/>
                    <a:pt x="1128" y="2422"/>
                    <a:pt x="1128" y="2422"/>
                  </a:cubicBezTo>
                  <a:cubicBezTo>
                    <a:pt x="1128" y="2422"/>
                    <a:pt x="1129" y="2421"/>
                    <a:pt x="1129" y="2421"/>
                  </a:cubicBezTo>
                  <a:cubicBezTo>
                    <a:pt x="1129" y="2420"/>
                    <a:pt x="1129" y="2420"/>
                    <a:pt x="1129" y="2419"/>
                  </a:cubicBezTo>
                  <a:cubicBezTo>
                    <a:pt x="1130" y="2418"/>
                    <a:pt x="1130" y="2418"/>
                    <a:pt x="1130" y="2417"/>
                  </a:cubicBezTo>
                  <a:cubicBezTo>
                    <a:pt x="1130" y="2417"/>
                    <a:pt x="1131" y="2416"/>
                    <a:pt x="1131" y="2416"/>
                  </a:cubicBezTo>
                  <a:cubicBezTo>
                    <a:pt x="1131" y="2415"/>
                    <a:pt x="1131" y="2415"/>
                    <a:pt x="1132" y="2414"/>
                  </a:cubicBezTo>
                  <a:cubicBezTo>
                    <a:pt x="1132" y="2413"/>
                    <a:pt x="1133" y="2412"/>
                    <a:pt x="1134" y="2410"/>
                  </a:cubicBezTo>
                  <a:cubicBezTo>
                    <a:pt x="1136" y="2408"/>
                    <a:pt x="1138" y="2405"/>
                    <a:pt x="1140" y="2403"/>
                  </a:cubicBezTo>
                  <a:cubicBezTo>
                    <a:pt x="1142" y="2400"/>
                    <a:pt x="1145" y="2398"/>
                    <a:pt x="1148" y="2395"/>
                  </a:cubicBezTo>
                  <a:cubicBezTo>
                    <a:pt x="1148" y="2395"/>
                    <a:pt x="1149" y="2395"/>
                    <a:pt x="1149" y="2394"/>
                  </a:cubicBezTo>
                  <a:cubicBezTo>
                    <a:pt x="1149" y="2394"/>
                    <a:pt x="1150" y="2394"/>
                    <a:pt x="1150" y="2393"/>
                  </a:cubicBezTo>
                  <a:cubicBezTo>
                    <a:pt x="1151" y="2393"/>
                    <a:pt x="1151" y="2392"/>
                    <a:pt x="1152" y="2392"/>
                  </a:cubicBezTo>
                  <a:cubicBezTo>
                    <a:pt x="1153" y="2391"/>
                    <a:pt x="1154" y="2390"/>
                    <a:pt x="1155" y="2390"/>
                  </a:cubicBezTo>
                  <a:cubicBezTo>
                    <a:pt x="1155" y="2389"/>
                    <a:pt x="1156" y="2389"/>
                    <a:pt x="1157" y="2388"/>
                  </a:cubicBezTo>
                  <a:cubicBezTo>
                    <a:pt x="1158" y="2387"/>
                    <a:pt x="1159" y="2387"/>
                    <a:pt x="1159" y="2386"/>
                  </a:cubicBezTo>
                  <a:cubicBezTo>
                    <a:pt x="1160" y="2386"/>
                    <a:pt x="1161" y="2385"/>
                    <a:pt x="1162" y="2384"/>
                  </a:cubicBezTo>
                  <a:cubicBezTo>
                    <a:pt x="1164" y="2383"/>
                    <a:pt x="1165" y="2382"/>
                    <a:pt x="1167" y="2381"/>
                  </a:cubicBezTo>
                  <a:cubicBezTo>
                    <a:pt x="1170" y="2379"/>
                    <a:pt x="1174" y="2376"/>
                    <a:pt x="1177" y="2374"/>
                  </a:cubicBezTo>
                  <a:cubicBezTo>
                    <a:pt x="1179" y="2372"/>
                    <a:pt x="1180" y="2371"/>
                    <a:pt x="1182" y="2370"/>
                  </a:cubicBezTo>
                  <a:cubicBezTo>
                    <a:pt x="1183" y="2369"/>
                    <a:pt x="1184" y="2369"/>
                    <a:pt x="1184" y="2368"/>
                  </a:cubicBezTo>
                  <a:cubicBezTo>
                    <a:pt x="1185" y="2367"/>
                    <a:pt x="1186" y="2367"/>
                    <a:pt x="1187" y="2366"/>
                  </a:cubicBezTo>
                  <a:cubicBezTo>
                    <a:pt x="1190" y="2363"/>
                    <a:pt x="1192" y="2360"/>
                    <a:pt x="1195" y="2357"/>
                  </a:cubicBezTo>
                  <a:cubicBezTo>
                    <a:pt x="1195" y="2357"/>
                    <a:pt x="1196" y="2356"/>
                    <a:pt x="1196" y="2355"/>
                  </a:cubicBezTo>
                  <a:cubicBezTo>
                    <a:pt x="1197" y="2355"/>
                    <a:pt x="1197" y="2355"/>
                    <a:pt x="1197" y="2354"/>
                  </a:cubicBezTo>
                  <a:cubicBezTo>
                    <a:pt x="1197" y="2354"/>
                    <a:pt x="1198" y="2353"/>
                    <a:pt x="1198" y="2353"/>
                  </a:cubicBezTo>
                  <a:cubicBezTo>
                    <a:pt x="1198" y="2352"/>
                    <a:pt x="1199" y="2352"/>
                    <a:pt x="1199" y="2351"/>
                  </a:cubicBezTo>
                  <a:cubicBezTo>
                    <a:pt x="1200" y="2350"/>
                    <a:pt x="1200" y="2349"/>
                    <a:pt x="1201" y="2349"/>
                  </a:cubicBezTo>
                  <a:cubicBezTo>
                    <a:pt x="1201" y="2348"/>
                    <a:pt x="1201" y="2348"/>
                    <a:pt x="1201" y="2348"/>
                  </a:cubicBezTo>
                  <a:cubicBezTo>
                    <a:pt x="1193" y="2381"/>
                    <a:pt x="1175" y="2411"/>
                    <a:pt x="1156" y="2440"/>
                  </a:cubicBezTo>
                  <a:cubicBezTo>
                    <a:pt x="1156" y="2441"/>
                    <a:pt x="1155" y="2442"/>
                    <a:pt x="1154" y="2442"/>
                  </a:cubicBezTo>
                  <a:cubicBezTo>
                    <a:pt x="1150" y="2445"/>
                    <a:pt x="1145" y="2449"/>
                    <a:pt x="1140" y="2452"/>
                  </a:cubicBezTo>
                  <a:cubicBezTo>
                    <a:pt x="1135" y="2455"/>
                    <a:pt x="1130" y="2459"/>
                    <a:pt x="1124" y="2462"/>
                  </a:cubicBezTo>
                  <a:cubicBezTo>
                    <a:pt x="1122" y="2464"/>
                    <a:pt x="1119" y="2465"/>
                    <a:pt x="1116" y="2467"/>
                  </a:cubicBezTo>
                  <a:cubicBezTo>
                    <a:pt x="1113" y="2469"/>
                    <a:pt x="1110" y="2471"/>
                    <a:pt x="1107" y="2473"/>
                  </a:cubicBezTo>
                  <a:cubicBezTo>
                    <a:pt x="1107" y="2473"/>
                    <a:pt x="1107" y="2473"/>
                    <a:pt x="1107" y="2473"/>
                  </a:cubicBezTo>
                  <a:cubicBezTo>
                    <a:pt x="1106" y="2473"/>
                    <a:pt x="1106" y="2474"/>
                    <a:pt x="1105" y="2474"/>
                  </a:cubicBezTo>
                  <a:cubicBezTo>
                    <a:pt x="1101" y="2474"/>
                    <a:pt x="1097" y="2476"/>
                    <a:pt x="1093" y="2477"/>
                  </a:cubicBezTo>
                  <a:cubicBezTo>
                    <a:pt x="1092" y="2477"/>
                    <a:pt x="1090" y="2478"/>
                    <a:pt x="1089" y="2478"/>
                  </a:cubicBezTo>
                  <a:cubicBezTo>
                    <a:pt x="1088" y="2478"/>
                    <a:pt x="1087" y="2479"/>
                    <a:pt x="1086" y="2479"/>
                  </a:cubicBezTo>
                  <a:cubicBezTo>
                    <a:pt x="1083" y="2480"/>
                    <a:pt x="1081" y="2481"/>
                    <a:pt x="1079" y="2482"/>
                  </a:cubicBezTo>
                  <a:cubicBezTo>
                    <a:pt x="1076" y="2483"/>
                    <a:pt x="1074" y="2484"/>
                    <a:pt x="1072" y="2485"/>
                  </a:cubicBezTo>
                  <a:cubicBezTo>
                    <a:pt x="1070" y="2486"/>
                    <a:pt x="1069" y="2486"/>
                    <a:pt x="1068" y="2487"/>
                  </a:cubicBezTo>
                  <a:cubicBezTo>
                    <a:pt x="1067" y="2488"/>
                    <a:pt x="1066" y="2488"/>
                    <a:pt x="1065" y="2489"/>
                  </a:cubicBezTo>
                  <a:cubicBezTo>
                    <a:pt x="1064" y="2490"/>
                    <a:pt x="1064" y="2490"/>
                    <a:pt x="1064" y="2490"/>
                  </a:cubicBezTo>
                  <a:cubicBezTo>
                    <a:pt x="1064" y="2490"/>
                    <a:pt x="1064" y="2490"/>
                    <a:pt x="1064" y="2490"/>
                  </a:cubicBezTo>
                  <a:cubicBezTo>
                    <a:pt x="1064" y="2490"/>
                    <a:pt x="1064" y="2490"/>
                    <a:pt x="1064" y="2490"/>
                  </a:cubicBezTo>
                  <a:cubicBezTo>
                    <a:pt x="1064" y="2490"/>
                    <a:pt x="1064" y="2490"/>
                    <a:pt x="1064" y="2490"/>
                  </a:cubicBezTo>
                  <a:cubicBezTo>
                    <a:pt x="1063" y="2491"/>
                    <a:pt x="1063" y="2491"/>
                    <a:pt x="1063" y="2491"/>
                  </a:cubicBezTo>
                  <a:cubicBezTo>
                    <a:pt x="1062" y="2491"/>
                    <a:pt x="1062" y="2491"/>
                    <a:pt x="1062" y="2491"/>
                  </a:cubicBezTo>
                  <a:cubicBezTo>
                    <a:pt x="1061" y="2492"/>
                    <a:pt x="1060" y="2493"/>
                    <a:pt x="1060" y="2494"/>
                  </a:cubicBezTo>
                  <a:cubicBezTo>
                    <a:pt x="1058" y="2496"/>
                    <a:pt x="1057" y="2497"/>
                    <a:pt x="1056" y="2499"/>
                  </a:cubicBezTo>
                  <a:cubicBezTo>
                    <a:pt x="1055" y="2501"/>
                    <a:pt x="1054" y="2502"/>
                    <a:pt x="1053" y="2504"/>
                  </a:cubicBezTo>
                  <a:cubicBezTo>
                    <a:pt x="1053" y="2505"/>
                    <a:pt x="1052" y="2507"/>
                    <a:pt x="1052" y="2508"/>
                  </a:cubicBezTo>
                  <a:cubicBezTo>
                    <a:pt x="1052" y="2509"/>
                    <a:pt x="1052" y="2510"/>
                    <a:pt x="1052" y="2511"/>
                  </a:cubicBezTo>
                  <a:cubicBezTo>
                    <a:pt x="1052" y="2511"/>
                    <a:pt x="1052" y="2511"/>
                    <a:pt x="1052" y="2511"/>
                  </a:cubicBezTo>
                  <a:cubicBezTo>
                    <a:pt x="1052" y="2511"/>
                    <a:pt x="1052" y="2511"/>
                    <a:pt x="1052" y="2511"/>
                  </a:cubicBezTo>
                  <a:cubicBezTo>
                    <a:pt x="1053" y="2510"/>
                    <a:pt x="1053" y="2509"/>
                    <a:pt x="1054" y="2509"/>
                  </a:cubicBezTo>
                  <a:cubicBezTo>
                    <a:pt x="1054" y="2508"/>
                    <a:pt x="1055" y="2507"/>
                    <a:pt x="1056" y="2505"/>
                  </a:cubicBezTo>
                  <a:cubicBezTo>
                    <a:pt x="1057" y="2504"/>
                    <a:pt x="1058" y="2503"/>
                    <a:pt x="1059" y="2502"/>
                  </a:cubicBezTo>
                  <a:cubicBezTo>
                    <a:pt x="1061" y="2501"/>
                    <a:pt x="1062" y="2499"/>
                    <a:pt x="1064" y="2498"/>
                  </a:cubicBezTo>
                  <a:cubicBezTo>
                    <a:pt x="1064" y="2498"/>
                    <a:pt x="1065" y="2497"/>
                    <a:pt x="1066" y="2497"/>
                  </a:cubicBezTo>
                  <a:cubicBezTo>
                    <a:pt x="1067" y="2496"/>
                    <a:pt x="1067" y="2496"/>
                    <a:pt x="1068" y="2496"/>
                  </a:cubicBezTo>
                  <a:cubicBezTo>
                    <a:pt x="1068" y="2495"/>
                    <a:pt x="1068" y="2495"/>
                    <a:pt x="1068" y="2495"/>
                  </a:cubicBezTo>
                  <a:cubicBezTo>
                    <a:pt x="1068" y="2495"/>
                    <a:pt x="1068" y="2495"/>
                    <a:pt x="1068" y="2495"/>
                  </a:cubicBezTo>
                  <a:cubicBezTo>
                    <a:pt x="1068" y="2495"/>
                    <a:pt x="1068" y="2495"/>
                    <a:pt x="1068" y="2495"/>
                  </a:cubicBezTo>
                  <a:cubicBezTo>
                    <a:pt x="1068" y="2495"/>
                    <a:pt x="1068" y="2495"/>
                    <a:pt x="1068" y="2495"/>
                  </a:cubicBezTo>
                  <a:cubicBezTo>
                    <a:pt x="1068" y="2495"/>
                    <a:pt x="1068" y="2495"/>
                    <a:pt x="1068" y="2495"/>
                  </a:cubicBezTo>
                  <a:cubicBezTo>
                    <a:pt x="1068" y="2495"/>
                    <a:pt x="1068" y="2495"/>
                    <a:pt x="1068" y="2495"/>
                  </a:cubicBezTo>
                  <a:cubicBezTo>
                    <a:pt x="1069" y="2495"/>
                    <a:pt x="1069" y="2495"/>
                    <a:pt x="1069" y="2495"/>
                  </a:cubicBezTo>
                  <a:cubicBezTo>
                    <a:pt x="1070" y="2494"/>
                    <a:pt x="1071" y="2494"/>
                    <a:pt x="1072" y="2493"/>
                  </a:cubicBezTo>
                  <a:cubicBezTo>
                    <a:pt x="1073" y="2493"/>
                    <a:pt x="1074" y="2492"/>
                    <a:pt x="1075" y="2492"/>
                  </a:cubicBezTo>
                  <a:cubicBezTo>
                    <a:pt x="1077" y="2491"/>
                    <a:pt x="1079" y="2490"/>
                    <a:pt x="1082" y="2489"/>
                  </a:cubicBezTo>
                  <a:cubicBezTo>
                    <a:pt x="1084" y="2488"/>
                    <a:pt x="1086" y="2487"/>
                    <a:pt x="1088" y="2486"/>
                  </a:cubicBezTo>
                  <a:cubicBezTo>
                    <a:pt x="1083" y="2490"/>
                    <a:pt x="1078" y="2494"/>
                    <a:pt x="1074" y="2499"/>
                  </a:cubicBezTo>
                  <a:cubicBezTo>
                    <a:pt x="1072" y="2501"/>
                    <a:pt x="1069" y="2504"/>
                    <a:pt x="1067" y="2506"/>
                  </a:cubicBezTo>
                  <a:cubicBezTo>
                    <a:pt x="1067" y="2507"/>
                    <a:pt x="1067" y="2507"/>
                    <a:pt x="1067" y="2507"/>
                  </a:cubicBezTo>
                  <a:cubicBezTo>
                    <a:pt x="1066" y="2507"/>
                    <a:pt x="1066" y="2507"/>
                    <a:pt x="1066" y="2507"/>
                  </a:cubicBezTo>
                  <a:cubicBezTo>
                    <a:pt x="1066" y="2507"/>
                    <a:pt x="1066" y="2507"/>
                    <a:pt x="1066" y="2507"/>
                  </a:cubicBezTo>
                  <a:cubicBezTo>
                    <a:pt x="1065" y="2508"/>
                    <a:pt x="1065" y="2508"/>
                    <a:pt x="1065" y="2508"/>
                  </a:cubicBezTo>
                  <a:cubicBezTo>
                    <a:pt x="1065" y="2509"/>
                    <a:pt x="1064" y="2510"/>
                    <a:pt x="1064" y="2510"/>
                  </a:cubicBezTo>
                  <a:cubicBezTo>
                    <a:pt x="1063" y="2512"/>
                    <a:pt x="1062" y="2513"/>
                    <a:pt x="1061" y="2514"/>
                  </a:cubicBezTo>
                  <a:cubicBezTo>
                    <a:pt x="1057" y="2520"/>
                    <a:pt x="1054" y="2526"/>
                    <a:pt x="1051" y="2531"/>
                  </a:cubicBezTo>
                  <a:cubicBezTo>
                    <a:pt x="1048" y="2537"/>
                    <a:pt x="1046" y="2542"/>
                    <a:pt x="1045" y="2547"/>
                  </a:cubicBezTo>
                  <a:cubicBezTo>
                    <a:pt x="1043" y="2552"/>
                    <a:pt x="1042" y="2557"/>
                    <a:pt x="1041" y="2561"/>
                  </a:cubicBezTo>
                  <a:cubicBezTo>
                    <a:pt x="1041" y="2562"/>
                    <a:pt x="1041" y="2563"/>
                    <a:pt x="1041" y="2564"/>
                  </a:cubicBezTo>
                  <a:cubicBezTo>
                    <a:pt x="1041" y="2565"/>
                    <a:pt x="1041" y="2566"/>
                    <a:pt x="1041" y="2567"/>
                  </a:cubicBezTo>
                  <a:cubicBezTo>
                    <a:pt x="1041" y="2569"/>
                    <a:pt x="1040" y="2571"/>
                    <a:pt x="1040" y="2572"/>
                  </a:cubicBezTo>
                  <a:cubicBezTo>
                    <a:pt x="1040" y="2574"/>
                    <a:pt x="1040" y="2575"/>
                    <a:pt x="1040" y="2577"/>
                  </a:cubicBezTo>
                  <a:cubicBezTo>
                    <a:pt x="1040" y="2578"/>
                    <a:pt x="1040" y="2579"/>
                    <a:pt x="1040" y="2580"/>
                  </a:cubicBezTo>
                  <a:cubicBezTo>
                    <a:pt x="1040" y="2581"/>
                    <a:pt x="1040" y="2582"/>
                    <a:pt x="1040" y="2582"/>
                  </a:cubicBezTo>
                  <a:cubicBezTo>
                    <a:pt x="1040" y="2582"/>
                    <a:pt x="1040" y="2581"/>
                    <a:pt x="1041" y="2580"/>
                  </a:cubicBezTo>
                  <a:cubicBezTo>
                    <a:pt x="1041" y="2579"/>
                    <a:pt x="1041" y="2578"/>
                    <a:pt x="1041" y="2577"/>
                  </a:cubicBezTo>
                  <a:cubicBezTo>
                    <a:pt x="1041" y="2575"/>
                    <a:pt x="1042" y="2574"/>
                    <a:pt x="1042" y="2573"/>
                  </a:cubicBezTo>
                  <a:cubicBezTo>
                    <a:pt x="1042" y="2571"/>
                    <a:pt x="1043" y="2569"/>
                    <a:pt x="1043" y="2568"/>
                  </a:cubicBezTo>
                  <a:cubicBezTo>
                    <a:pt x="1043" y="2566"/>
                    <a:pt x="1044" y="2564"/>
                    <a:pt x="1044" y="2562"/>
                  </a:cubicBezTo>
                  <a:cubicBezTo>
                    <a:pt x="1045" y="2560"/>
                    <a:pt x="1046" y="2558"/>
                    <a:pt x="1046" y="2556"/>
                  </a:cubicBezTo>
                  <a:cubicBezTo>
                    <a:pt x="1047" y="2553"/>
                    <a:pt x="1048" y="2551"/>
                    <a:pt x="1049" y="2549"/>
                  </a:cubicBezTo>
                  <a:cubicBezTo>
                    <a:pt x="1051" y="2544"/>
                    <a:pt x="1053" y="2539"/>
                    <a:pt x="1056" y="2534"/>
                  </a:cubicBezTo>
                  <a:cubicBezTo>
                    <a:pt x="1058" y="2531"/>
                    <a:pt x="1059" y="2529"/>
                    <a:pt x="1061" y="2526"/>
                  </a:cubicBezTo>
                  <a:cubicBezTo>
                    <a:pt x="1061" y="2527"/>
                    <a:pt x="1060" y="2528"/>
                    <a:pt x="1060" y="2529"/>
                  </a:cubicBezTo>
                  <a:cubicBezTo>
                    <a:pt x="1060" y="2531"/>
                    <a:pt x="1059" y="2534"/>
                    <a:pt x="1058" y="2537"/>
                  </a:cubicBezTo>
                  <a:cubicBezTo>
                    <a:pt x="1058" y="2539"/>
                    <a:pt x="1058" y="2540"/>
                    <a:pt x="1058" y="2541"/>
                  </a:cubicBezTo>
                  <a:cubicBezTo>
                    <a:pt x="1057" y="2543"/>
                    <a:pt x="1057" y="2544"/>
                    <a:pt x="1057" y="2545"/>
                  </a:cubicBezTo>
                  <a:cubicBezTo>
                    <a:pt x="1056" y="2548"/>
                    <a:pt x="1056" y="2550"/>
                    <a:pt x="1056" y="2553"/>
                  </a:cubicBezTo>
                  <a:cubicBezTo>
                    <a:pt x="1055" y="2555"/>
                    <a:pt x="1055" y="2557"/>
                    <a:pt x="1054" y="2559"/>
                  </a:cubicBezTo>
                  <a:cubicBezTo>
                    <a:pt x="1054" y="2560"/>
                    <a:pt x="1054" y="2561"/>
                    <a:pt x="1054" y="2562"/>
                  </a:cubicBezTo>
                  <a:cubicBezTo>
                    <a:pt x="1054" y="2563"/>
                    <a:pt x="1053" y="2564"/>
                    <a:pt x="1053" y="2565"/>
                  </a:cubicBezTo>
                  <a:cubicBezTo>
                    <a:pt x="1053" y="2566"/>
                    <a:pt x="1053" y="2567"/>
                    <a:pt x="1053" y="2567"/>
                  </a:cubicBezTo>
                  <a:cubicBezTo>
                    <a:pt x="1052" y="2568"/>
                    <a:pt x="1052" y="2569"/>
                    <a:pt x="1052" y="2569"/>
                  </a:cubicBezTo>
                  <a:cubicBezTo>
                    <a:pt x="1052" y="2571"/>
                    <a:pt x="1051" y="2572"/>
                    <a:pt x="1051" y="2572"/>
                  </a:cubicBezTo>
                  <a:cubicBezTo>
                    <a:pt x="1051" y="2573"/>
                    <a:pt x="1051" y="2573"/>
                    <a:pt x="1051" y="2573"/>
                  </a:cubicBezTo>
                  <a:cubicBezTo>
                    <a:pt x="1051" y="2573"/>
                    <a:pt x="1051" y="2573"/>
                    <a:pt x="1052" y="2572"/>
                  </a:cubicBezTo>
                  <a:cubicBezTo>
                    <a:pt x="1052" y="2572"/>
                    <a:pt x="1053" y="2571"/>
                    <a:pt x="1053" y="2570"/>
                  </a:cubicBezTo>
                  <a:cubicBezTo>
                    <a:pt x="1054" y="2570"/>
                    <a:pt x="1054" y="2569"/>
                    <a:pt x="1055" y="2568"/>
                  </a:cubicBezTo>
                  <a:cubicBezTo>
                    <a:pt x="1055" y="2568"/>
                    <a:pt x="1055" y="2567"/>
                    <a:pt x="1056" y="2566"/>
                  </a:cubicBezTo>
                  <a:cubicBezTo>
                    <a:pt x="1056" y="2565"/>
                    <a:pt x="1057" y="2565"/>
                    <a:pt x="1057" y="2564"/>
                  </a:cubicBezTo>
                  <a:cubicBezTo>
                    <a:pt x="1058" y="2563"/>
                    <a:pt x="1058" y="2562"/>
                    <a:pt x="1059" y="2561"/>
                  </a:cubicBezTo>
                  <a:cubicBezTo>
                    <a:pt x="1060" y="2559"/>
                    <a:pt x="1061" y="2557"/>
                    <a:pt x="1061" y="2554"/>
                  </a:cubicBezTo>
                  <a:cubicBezTo>
                    <a:pt x="1062" y="2552"/>
                    <a:pt x="1063" y="2549"/>
                    <a:pt x="1064" y="2547"/>
                  </a:cubicBezTo>
                  <a:cubicBezTo>
                    <a:pt x="1064" y="2545"/>
                    <a:pt x="1064" y="2544"/>
                    <a:pt x="1065" y="2543"/>
                  </a:cubicBezTo>
                  <a:cubicBezTo>
                    <a:pt x="1065" y="2541"/>
                    <a:pt x="1066" y="2540"/>
                    <a:pt x="1066" y="2539"/>
                  </a:cubicBezTo>
                  <a:cubicBezTo>
                    <a:pt x="1067" y="2536"/>
                    <a:pt x="1067" y="2533"/>
                    <a:pt x="1068" y="2531"/>
                  </a:cubicBezTo>
                  <a:cubicBezTo>
                    <a:pt x="1069" y="2528"/>
                    <a:pt x="1069" y="2525"/>
                    <a:pt x="1070" y="2523"/>
                  </a:cubicBezTo>
                  <a:cubicBezTo>
                    <a:pt x="1071" y="2520"/>
                    <a:pt x="1072" y="2518"/>
                    <a:pt x="1073" y="2515"/>
                  </a:cubicBezTo>
                  <a:cubicBezTo>
                    <a:pt x="1074" y="2513"/>
                    <a:pt x="1074" y="2511"/>
                    <a:pt x="1076" y="2508"/>
                  </a:cubicBezTo>
                  <a:cubicBezTo>
                    <a:pt x="1076" y="2508"/>
                    <a:pt x="1076" y="2508"/>
                    <a:pt x="1076" y="2508"/>
                  </a:cubicBezTo>
                  <a:cubicBezTo>
                    <a:pt x="1077" y="2507"/>
                    <a:pt x="1078" y="2505"/>
                    <a:pt x="1079" y="2504"/>
                  </a:cubicBezTo>
                  <a:cubicBezTo>
                    <a:pt x="1084" y="2500"/>
                    <a:pt x="1089" y="2495"/>
                    <a:pt x="1095" y="2491"/>
                  </a:cubicBezTo>
                  <a:cubicBezTo>
                    <a:pt x="1100" y="2487"/>
                    <a:pt x="1106" y="2483"/>
                    <a:pt x="1112" y="2479"/>
                  </a:cubicBezTo>
                  <a:cubicBezTo>
                    <a:pt x="1114" y="2477"/>
                    <a:pt x="1117" y="2475"/>
                    <a:pt x="1120" y="2473"/>
                  </a:cubicBezTo>
                  <a:cubicBezTo>
                    <a:pt x="1123" y="2472"/>
                    <a:pt x="1125" y="2470"/>
                    <a:pt x="1128" y="2468"/>
                  </a:cubicBezTo>
                  <a:cubicBezTo>
                    <a:pt x="1134" y="2464"/>
                    <a:pt x="1139" y="2460"/>
                    <a:pt x="1144" y="2457"/>
                  </a:cubicBezTo>
                  <a:cubicBezTo>
                    <a:pt x="1145" y="2455"/>
                    <a:pt x="1147" y="2454"/>
                    <a:pt x="1149" y="2453"/>
                  </a:cubicBezTo>
                  <a:cubicBezTo>
                    <a:pt x="1135" y="2476"/>
                    <a:pt x="1121" y="2499"/>
                    <a:pt x="1112" y="2524"/>
                  </a:cubicBezTo>
                  <a:cubicBezTo>
                    <a:pt x="1111" y="2525"/>
                    <a:pt x="1110" y="2526"/>
                    <a:pt x="1108" y="2528"/>
                  </a:cubicBezTo>
                  <a:cubicBezTo>
                    <a:pt x="1107" y="2529"/>
                    <a:pt x="1105" y="2531"/>
                    <a:pt x="1103" y="2534"/>
                  </a:cubicBezTo>
                  <a:cubicBezTo>
                    <a:pt x="1101" y="2536"/>
                    <a:pt x="1099" y="2538"/>
                    <a:pt x="1097" y="2541"/>
                  </a:cubicBezTo>
                  <a:cubicBezTo>
                    <a:pt x="1095" y="2544"/>
                    <a:pt x="1093" y="2547"/>
                    <a:pt x="1091" y="2550"/>
                  </a:cubicBezTo>
                  <a:cubicBezTo>
                    <a:pt x="1090" y="2551"/>
                    <a:pt x="1089" y="2553"/>
                    <a:pt x="1088" y="2554"/>
                  </a:cubicBezTo>
                  <a:cubicBezTo>
                    <a:pt x="1087" y="2556"/>
                    <a:pt x="1086" y="2558"/>
                    <a:pt x="1085" y="2559"/>
                  </a:cubicBezTo>
                  <a:cubicBezTo>
                    <a:pt x="1083" y="2563"/>
                    <a:pt x="1081" y="2566"/>
                    <a:pt x="1079" y="2570"/>
                  </a:cubicBezTo>
                  <a:cubicBezTo>
                    <a:pt x="1078" y="2572"/>
                    <a:pt x="1078" y="2572"/>
                    <a:pt x="1078" y="2572"/>
                  </a:cubicBezTo>
                  <a:cubicBezTo>
                    <a:pt x="1078" y="2573"/>
                    <a:pt x="1077" y="2574"/>
                    <a:pt x="1077" y="2575"/>
                  </a:cubicBezTo>
                  <a:cubicBezTo>
                    <a:pt x="1076" y="2577"/>
                    <a:pt x="1076" y="2579"/>
                    <a:pt x="1075" y="2581"/>
                  </a:cubicBezTo>
                  <a:cubicBezTo>
                    <a:pt x="1074" y="2582"/>
                    <a:pt x="1074" y="2584"/>
                    <a:pt x="1073" y="2586"/>
                  </a:cubicBezTo>
                  <a:cubicBezTo>
                    <a:pt x="1073" y="2586"/>
                    <a:pt x="1073" y="2587"/>
                    <a:pt x="1073" y="2587"/>
                  </a:cubicBezTo>
                  <a:cubicBezTo>
                    <a:pt x="1073" y="2587"/>
                    <a:pt x="1072" y="2588"/>
                    <a:pt x="1072" y="2588"/>
                  </a:cubicBezTo>
                  <a:cubicBezTo>
                    <a:pt x="1071" y="2589"/>
                    <a:pt x="1070" y="2589"/>
                    <a:pt x="1070" y="2590"/>
                  </a:cubicBezTo>
                  <a:cubicBezTo>
                    <a:pt x="1069" y="2590"/>
                    <a:pt x="1068" y="2591"/>
                    <a:pt x="1068" y="2592"/>
                  </a:cubicBezTo>
                  <a:cubicBezTo>
                    <a:pt x="1067" y="2593"/>
                    <a:pt x="1066" y="2593"/>
                    <a:pt x="1065" y="2594"/>
                  </a:cubicBezTo>
                  <a:cubicBezTo>
                    <a:pt x="1065" y="2595"/>
                    <a:pt x="1064" y="2596"/>
                    <a:pt x="1063" y="2597"/>
                  </a:cubicBezTo>
                  <a:cubicBezTo>
                    <a:pt x="1062" y="2598"/>
                    <a:pt x="1062" y="2599"/>
                    <a:pt x="1061" y="2600"/>
                  </a:cubicBezTo>
                  <a:cubicBezTo>
                    <a:pt x="1060" y="2601"/>
                    <a:pt x="1060" y="2602"/>
                    <a:pt x="1059" y="2603"/>
                  </a:cubicBezTo>
                  <a:cubicBezTo>
                    <a:pt x="1057" y="2605"/>
                    <a:pt x="1056" y="2608"/>
                    <a:pt x="1055" y="2610"/>
                  </a:cubicBezTo>
                  <a:cubicBezTo>
                    <a:pt x="1053" y="2613"/>
                    <a:pt x="1052" y="2615"/>
                    <a:pt x="1051" y="2618"/>
                  </a:cubicBezTo>
                  <a:cubicBezTo>
                    <a:pt x="1050" y="2620"/>
                    <a:pt x="1049" y="2623"/>
                    <a:pt x="1048" y="2625"/>
                  </a:cubicBezTo>
                  <a:cubicBezTo>
                    <a:pt x="1048" y="2627"/>
                    <a:pt x="1047" y="2628"/>
                    <a:pt x="1047" y="2629"/>
                  </a:cubicBezTo>
                  <a:cubicBezTo>
                    <a:pt x="1047" y="2631"/>
                    <a:pt x="1046" y="2632"/>
                    <a:pt x="1046" y="2633"/>
                  </a:cubicBezTo>
                  <a:cubicBezTo>
                    <a:pt x="1045" y="2636"/>
                    <a:pt x="1045" y="2638"/>
                    <a:pt x="1044" y="2640"/>
                  </a:cubicBezTo>
                  <a:cubicBezTo>
                    <a:pt x="1044" y="2641"/>
                    <a:pt x="1044" y="2643"/>
                    <a:pt x="1043" y="2644"/>
                  </a:cubicBezTo>
                  <a:cubicBezTo>
                    <a:pt x="1043" y="2645"/>
                    <a:pt x="1043" y="2646"/>
                    <a:pt x="1043" y="2647"/>
                  </a:cubicBezTo>
                  <a:cubicBezTo>
                    <a:pt x="1042" y="2651"/>
                    <a:pt x="1042" y="2654"/>
                    <a:pt x="1041" y="2657"/>
                  </a:cubicBezTo>
                  <a:cubicBezTo>
                    <a:pt x="1041" y="2658"/>
                    <a:pt x="1041" y="2659"/>
                    <a:pt x="1041" y="2659"/>
                  </a:cubicBezTo>
                  <a:cubicBezTo>
                    <a:pt x="1041" y="2660"/>
                    <a:pt x="1041" y="2660"/>
                    <a:pt x="1041" y="2660"/>
                  </a:cubicBezTo>
                  <a:cubicBezTo>
                    <a:pt x="1041" y="2660"/>
                    <a:pt x="1041" y="2660"/>
                    <a:pt x="1042" y="2660"/>
                  </a:cubicBezTo>
                  <a:cubicBezTo>
                    <a:pt x="1042" y="2659"/>
                    <a:pt x="1042" y="2658"/>
                    <a:pt x="1043" y="2657"/>
                  </a:cubicBezTo>
                  <a:cubicBezTo>
                    <a:pt x="1044" y="2655"/>
                    <a:pt x="1046" y="2652"/>
                    <a:pt x="1047" y="2648"/>
                  </a:cubicBezTo>
                  <a:cubicBezTo>
                    <a:pt x="1048" y="2646"/>
                    <a:pt x="1049" y="2644"/>
                    <a:pt x="1050" y="2642"/>
                  </a:cubicBezTo>
                  <a:cubicBezTo>
                    <a:pt x="1051" y="2640"/>
                    <a:pt x="1052" y="2638"/>
                    <a:pt x="1053" y="2635"/>
                  </a:cubicBezTo>
                  <a:cubicBezTo>
                    <a:pt x="1053" y="2633"/>
                    <a:pt x="1054" y="2631"/>
                    <a:pt x="1055" y="2628"/>
                  </a:cubicBezTo>
                  <a:cubicBezTo>
                    <a:pt x="1056" y="2626"/>
                    <a:pt x="1057" y="2623"/>
                    <a:pt x="1058" y="2621"/>
                  </a:cubicBezTo>
                  <a:cubicBezTo>
                    <a:pt x="1059" y="2620"/>
                    <a:pt x="1060" y="2618"/>
                    <a:pt x="1060" y="2617"/>
                  </a:cubicBezTo>
                  <a:cubicBezTo>
                    <a:pt x="1060" y="2617"/>
                    <a:pt x="1061" y="2616"/>
                    <a:pt x="1061" y="2615"/>
                  </a:cubicBezTo>
                  <a:cubicBezTo>
                    <a:pt x="1061" y="2615"/>
                    <a:pt x="1061" y="2614"/>
                    <a:pt x="1062" y="2614"/>
                  </a:cubicBezTo>
                  <a:cubicBezTo>
                    <a:pt x="1062" y="2613"/>
                    <a:pt x="1062" y="2612"/>
                    <a:pt x="1062" y="2612"/>
                  </a:cubicBezTo>
                  <a:cubicBezTo>
                    <a:pt x="1063" y="2611"/>
                    <a:pt x="1063" y="2611"/>
                    <a:pt x="1063" y="2610"/>
                  </a:cubicBezTo>
                  <a:cubicBezTo>
                    <a:pt x="1064" y="2609"/>
                    <a:pt x="1064" y="2608"/>
                    <a:pt x="1065" y="2607"/>
                  </a:cubicBezTo>
                  <a:cubicBezTo>
                    <a:pt x="1065" y="2606"/>
                    <a:pt x="1066" y="2604"/>
                    <a:pt x="1067" y="2603"/>
                  </a:cubicBezTo>
                  <a:cubicBezTo>
                    <a:pt x="1067" y="2602"/>
                    <a:pt x="1068" y="2601"/>
                    <a:pt x="1068" y="2600"/>
                  </a:cubicBezTo>
                  <a:cubicBezTo>
                    <a:pt x="1069" y="2599"/>
                    <a:pt x="1069" y="2598"/>
                    <a:pt x="1070" y="2597"/>
                  </a:cubicBezTo>
                  <a:cubicBezTo>
                    <a:pt x="1070" y="2597"/>
                    <a:pt x="1071" y="2596"/>
                    <a:pt x="1071" y="2595"/>
                  </a:cubicBezTo>
                  <a:cubicBezTo>
                    <a:pt x="1071" y="2598"/>
                    <a:pt x="1070" y="2600"/>
                    <a:pt x="1070" y="2602"/>
                  </a:cubicBezTo>
                  <a:cubicBezTo>
                    <a:pt x="1070" y="2604"/>
                    <a:pt x="1070" y="2606"/>
                    <a:pt x="1070" y="2607"/>
                  </a:cubicBezTo>
                  <a:cubicBezTo>
                    <a:pt x="1069" y="2609"/>
                    <a:pt x="1069" y="2610"/>
                    <a:pt x="1069" y="2612"/>
                  </a:cubicBezTo>
                  <a:cubicBezTo>
                    <a:pt x="1070" y="2613"/>
                    <a:pt x="1070" y="2615"/>
                    <a:pt x="1070" y="2616"/>
                  </a:cubicBezTo>
                  <a:cubicBezTo>
                    <a:pt x="1070" y="2618"/>
                    <a:pt x="1070" y="2619"/>
                    <a:pt x="1070" y="2620"/>
                  </a:cubicBezTo>
                  <a:cubicBezTo>
                    <a:pt x="1070" y="2621"/>
                    <a:pt x="1070" y="2622"/>
                    <a:pt x="1071" y="2623"/>
                  </a:cubicBezTo>
                  <a:cubicBezTo>
                    <a:pt x="1071" y="2624"/>
                    <a:pt x="1071" y="2625"/>
                    <a:pt x="1071" y="2626"/>
                  </a:cubicBezTo>
                  <a:cubicBezTo>
                    <a:pt x="1072" y="2628"/>
                    <a:pt x="1072" y="2629"/>
                    <a:pt x="1072" y="2630"/>
                  </a:cubicBezTo>
                  <a:cubicBezTo>
                    <a:pt x="1073" y="2631"/>
                    <a:pt x="1073" y="2631"/>
                    <a:pt x="1073" y="2631"/>
                  </a:cubicBezTo>
                  <a:cubicBezTo>
                    <a:pt x="1073" y="2631"/>
                    <a:pt x="1073" y="2631"/>
                    <a:pt x="1073" y="2630"/>
                  </a:cubicBezTo>
                  <a:cubicBezTo>
                    <a:pt x="1073" y="2629"/>
                    <a:pt x="1073" y="2628"/>
                    <a:pt x="1073" y="2626"/>
                  </a:cubicBezTo>
                  <a:cubicBezTo>
                    <a:pt x="1073" y="2625"/>
                    <a:pt x="1073" y="2624"/>
                    <a:pt x="1073" y="2623"/>
                  </a:cubicBezTo>
                  <a:cubicBezTo>
                    <a:pt x="1073" y="2622"/>
                    <a:pt x="1073" y="2621"/>
                    <a:pt x="1073" y="2620"/>
                  </a:cubicBezTo>
                  <a:cubicBezTo>
                    <a:pt x="1073" y="2619"/>
                    <a:pt x="1073" y="2618"/>
                    <a:pt x="1074" y="2616"/>
                  </a:cubicBezTo>
                  <a:cubicBezTo>
                    <a:pt x="1074" y="2615"/>
                    <a:pt x="1074" y="2614"/>
                    <a:pt x="1074" y="2612"/>
                  </a:cubicBezTo>
                  <a:cubicBezTo>
                    <a:pt x="1075" y="2609"/>
                    <a:pt x="1075" y="2606"/>
                    <a:pt x="1076" y="2603"/>
                  </a:cubicBezTo>
                  <a:cubicBezTo>
                    <a:pt x="1077" y="2600"/>
                    <a:pt x="1077" y="2597"/>
                    <a:pt x="1078" y="2594"/>
                  </a:cubicBezTo>
                  <a:cubicBezTo>
                    <a:pt x="1080" y="2590"/>
                    <a:pt x="1081" y="2587"/>
                    <a:pt x="1082" y="2583"/>
                  </a:cubicBezTo>
                  <a:cubicBezTo>
                    <a:pt x="1083" y="2582"/>
                    <a:pt x="1083" y="2580"/>
                    <a:pt x="1084" y="2578"/>
                  </a:cubicBezTo>
                  <a:cubicBezTo>
                    <a:pt x="1085" y="2577"/>
                    <a:pt x="1085" y="2576"/>
                    <a:pt x="1085" y="2576"/>
                  </a:cubicBezTo>
                  <a:cubicBezTo>
                    <a:pt x="1087" y="2573"/>
                    <a:pt x="1087" y="2573"/>
                    <a:pt x="1087" y="2573"/>
                  </a:cubicBezTo>
                  <a:cubicBezTo>
                    <a:pt x="1088" y="2570"/>
                    <a:pt x="1090" y="2566"/>
                    <a:pt x="1092" y="2563"/>
                  </a:cubicBezTo>
                  <a:cubicBezTo>
                    <a:pt x="1092" y="2561"/>
                    <a:pt x="1093" y="2560"/>
                    <a:pt x="1094" y="2558"/>
                  </a:cubicBezTo>
                  <a:cubicBezTo>
                    <a:pt x="1095" y="2556"/>
                    <a:pt x="1096" y="2555"/>
                    <a:pt x="1097" y="2553"/>
                  </a:cubicBezTo>
                  <a:cubicBezTo>
                    <a:pt x="1099" y="2550"/>
                    <a:pt x="1100" y="2547"/>
                    <a:pt x="1102" y="2544"/>
                  </a:cubicBezTo>
                  <a:cubicBezTo>
                    <a:pt x="1104" y="2542"/>
                    <a:pt x="1105" y="2539"/>
                    <a:pt x="1107" y="2536"/>
                  </a:cubicBezTo>
                  <a:cubicBezTo>
                    <a:pt x="1108" y="2535"/>
                    <a:pt x="1109" y="2533"/>
                    <a:pt x="1109" y="2532"/>
                  </a:cubicBezTo>
                  <a:cubicBezTo>
                    <a:pt x="1105" y="2546"/>
                    <a:pt x="1103" y="2561"/>
                    <a:pt x="1102" y="2576"/>
                  </a:cubicBezTo>
                  <a:cubicBezTo>
                    <a:pt x="1102" y="2576"/>
                    <a:pt x="1102" y="2576"/>
                    <a:pt x="1102" y="2577"/>
                  </a:cubicBezTo>
                  <a:cubicBezTo>
                    <a:pt x="1102" y="2577"/>
                    <a:pt x="1102" y="2578"/>
                    <a:pt x="1102" y="2579"/>
                  </a:cubicBezTo>
                  <a:cubicBezTo>
                    <a:pt x="1101" y="2581"/>
                    <a:pt x="1101" y="2583"/>
                    <a:pt x="1100" y="2586"/>
                  </a:cubicBezTo>
                  <a:cubicBezTo>
                    <a:pt x="1100" y="2588"/>
                    <a:pt x="1099" y="2590"/>
                    <a:pt x="1098" y="2593"/>
                  </a:cubicBezTo>
                  <a:cubicBezTo>
                    <a:pt x="1098" y="2595"/>
                    <a:pt x="1097" y="2597"/>
                    <a:pt x="1096" y="2600"/>
                  </a:cubicBezTo>
                  <a:cubicBezTo>
                    <a:pt x="1095" y="2603"/>
                    <a:pt x="1095" y="2605"/>
                    <a:pt x="1094" y="2608"/>
                  </a:cubicBezTo>
                  <a:cubicBezTo>
                    <a:pt x="1093" y="2610"/>
                    <a:pt x="1092" y="2613"/>
                    <a:pt x="1092" y="2616"/>
                  </a:cubicBezTo>
                  <a:cubicBezTo>
                    <a:pt x="1091" y="2617"/>
                    <a:pt x="1091" y="2618"/>
                    <a:pt x="1091" y="2620"/>
                  </a:cubicBezTo>
                  <a:cubicBezTo>
                    <a:pt x="1091" y="2621"/>
                    <a:pt x="1090" y="2622"/>
                    <a:pt x="1090" y="2624"/>
                  </a:cubicBezTo>
                  <a:cubicBezTo>
                    <a:pt x="1090" y="2626"/>
                    <a:pt x="1090" y="2629"/>
                    <a:pt x="1089" y="2631"/>
                  </a:cubicBezTo>
                  <a:cubicBezTo>
                    <a:pt x="1089" y="2634"/>
                    <a:pt x="1089" y="2636"/>
                    <a:pt x="1090" y="2638"/>
                  </a:cubicBezTo>
                  <a:cubicBezTo>
                    <a:pt x="1090" y="2639"/>
                    <a:pt x="1090" y="2640"/>
                    <a:pt x="1090" y="2641"/>
                  </a:cubicBezTo>
                  <a:cubicBezTo>
                    <a:pt x="1090" y="2642"/>
                    <a:pt x="1090" y="2643"/>
                    <a:pt x="1091" y="2644"/>
                  </a:cubicBezTo>
                  <a:cubicBezTo>
                    <a:pt x="1091" y="2645"/>
                    <a:pt x="1091" y="2646"/>
                    <a:pt x="1091" y="2646"/>
                  </a:cubicBezTo>
                  <a:cubicBezTo>
                    <a:pt x="1092" y="2647"/>
                    <a:pt x="1092" y="2648"/>
                    <a:pt x="1092" y="2648"/>
                  </a:cubicBezTo>
                  <a:cubicBezTo>
                    <a:pt x="1092" y="2649"/>
                    <a:pt x="1093" y="2650"/>
                    <a:pt x="1093" y="2651"/>
                  </a:cubicBezTo>
                  <a:cubicBezTo>
                    <a:pt x="1093" y="2651"/>
                    <a:pt x="1094" y="2652"/>
                    <a:pt x="1094" y="2652"/>
                  </a:cubicBezTo>
                  <a:cubicBezTo>
                    <a:pt x="1094" y="2652"/>
                    <a:pt x="1094" y="2651"/>
                    <a:pt x="1094" y="2651"/>
                  </a:cubicBezTo>
                  <a:cubicBezTo>
                    <a:pt x="1094" y="2650"/>
                    <a:pt x="1094" y="2649"/>
                    <a:pt x="1094" y="2648"/>
                  </a:cubicBezTo>
                  <a:cubicBezTo>
                    <a:pt x="1094" y="2647"/>
                    <a:pt x="1094" y="2647"/>
                    <a:pt x="1094" y="2646"/>
                  </a:cubicBezTo>
                  <a:cubicBezTo>
                    <a:pt x="1094" y="2645"/>
                    <a:pt x="1094" y="2645"/>
                    <a:pt x="1094" y="2644"/>
                  </a:cubicBezTo>
                  <a:cubicBezTo>
                    <a:pt x="1094" y="2643"/>
                    <a:pt x="1094" y="2642"/>
                    <a:pt x="1094" y="2641"/>
                  </a:cubicBezTo>
                  <a:cubicBezTo>
                    <a:pt x="1094" y="2640"/>
                    <a:pt x="1094" y="2639"/>
                    <a:pt x="1094" y="2638"/>
                  </a:cubicBezTo>
                  <a:cubicBezTo>
                    <a:pt x="1095" y="2636"/>
                    <a:pt x="1095" y="2634"/>
                    <a:pt x="1095" y="2632"/>
                  </a:cubicBezTo>
                  <a:cubicBezTo>
                    <a:pt x="1096" y="2630"/>
                    <a:pt x="1096" y="2628"/>
                    <a:pt x="1097" y="2625"/>
                  </a:cubicBezTo>
                  <a:cubicBezTo>
                    <a:pt x="1098" y="2623"/>
                    <a:pt x="1098" y="2620"/>
                    <a:pt x="1099" y="2618"/>
                  </a:cubicBezTo>
                  <a:cubicBezTo>
                    <a:pt x="1100" y="2616"/>
                    <a:pt x="1100" y="2613"/>
                    <a:pt x="1101" y="2611"/>
                  </a:cubicBezTo>
                  <a:cubicBezTo>
                    <a:pt x="1101" y="2614"/>
                    <a:pt x="1101" y="2617"/>
                    <a:pt x="1101" y="2619"/>
                  </a:cubicBezTo>
                  <a:cubicBezTo>
                    <a:pt x="1101" y="2621"/>
                    <a:pt x="1101" y="2623"/>
                    <a:pt x="1102" y="2625"/>
                  </a:cubicBezTo>
                  <a:cubicBezTo>
                    <a:pt x="1102" y="2626"/>
                    <a:pt x="1102" y="2628"/>
                    <a:pt x="1102" y="2630"/>
                  </a:cubicBezTo>
                  <a:cubicBezTo>
                    <a:pt x="1102" y="2632"/>
                    <a:pt x="1102" y="2633"/>
                    <a:pt x="1103" y="2635"/>
                  </a:cubicBezTo>
                  <a:cubicBezTo>
                    <a:pt x="1103" y="2637"/>
                    <a:pt x="1103" y="2639"/>
                    <a:pt x="1104" y="2641"/>
                  </a:cubicBezTo>
                  <a:cubicBezTo>
                    <a:pt x="1104" y="2642"/>
                    <a:pt x="1104" y="2644"/>
                    <a:pt x="1105" y="2646"/>
                  </a:cubicBezTo>
                  <a:cubicBezTo>
                    <a:pt x="1105" y="2647"/>
                    <a:pt x="1105" y="2648"/>
                    <a:pt x="1105" y="2649"/>
                  </a:cubicBezTo>
                  <a:cubicBezTo>
                    <a:pt x="1106" y="2651"/>
                    <a:pt x="1106" y="2651"/>
                    <a:pt x="1106" y="2651"/>
                  </a:cubicBezTo>
                  <a:cubicBezTo>
                    <a:pt x="1107" y="2655"/>
                    <a:pt x="1108" y="2658"/>
                    <a:pt x="1108" y="2662"/>
                  </a:cubicBezTo>
                  <a:cubicBezTo>
                    <a:pt x="1110" y="2669"/>
                    <a:pt x="1112" y="2676"/>
                    <a:pt x="1114" y="2682"/>
                  </a:cubicBezTo>
                  <a:cubicBezTo>
                    <a:pt x="1114" y="2683"/>
                    <a:pt x="1114" y="2684"/>
                    <a:pt x="1114" y="2685"/>
                  </a:cubicBezTo>
                  <a:cubicBezTo>
                    <a:pt x="1114" y="2686"/>
                    <a:pt x="1114" y="2687"/>
                    <a:pt x="1114" y="2687"/>
                  </a:cubicBezTo>
                  <a:cubicBezTo>
                    <a:pt x="1115" y="2688"/>
                    <a:pt x="1115" y="2689"/>
                    <a:pt x="1115" y="2690"/>
                  </a:cubicBezTo>
                  <a:cubicBezTo>
                    <a:pt x="1115" y="2691"/>
                    <a:pt x="1115" y="2692"/>
                    <a:pt x="1115" y="2693"/>
                  </a:cubicBezTo>
                  <a:cubicBezTo>
                    <a:pt x="1115" y="2693"/>
                    <a:pt x="1115" y="2694"/>
                    <a:pt x="1115" y="2695"/>
                  </a:cubicBezTo>
                  <a:cubicBezTo>
                    <a:pt x="1115" y="2696"/>
                    <a:pt x="1115" y="2697"/>
                    <a:pt x="1115" y="2698"/>
                  </a:cubicBezTo>
                  <a:cubicBezTo>
                    <a:pt x="1115" y="2698"/>
                    <a:pt x="1115" y="2699"/>
                    <a:pt x="1116" y="2700"/>
                  </a:cubicBezTo>
                  <a:cubicBezTo>
                    <a:pt x="1116" y="2701"/>
                    <a:pt x="1116" y="2702"/>
                    <a:pt x="1116" y="2702"/>
                  </a:cubicBezTo>
                  <a:cubicBezTo>
                    <a:pt x="1116" y="2709"/>
                    <a:pt x="1115" y="2715"/>
                    <a:pt x="1114" y="2721"/>
                  </a:cubicBezTo>
                  <a:cubicBezTo>
                    <a:pt x="1113" y="2727"/>
                    <a:pt x="1112" y="2733"/>
                    <a:pt x="1111" y="2738"/>
                  </a:cubicBezTo>
                  <a:cubicBezTo>
                    <a:pt x="1111" y="2740"/>
                    <a:pt x="1111" y="2741"/>
                    <a:pt x="1110" y="2742"/>
                  </a:cubicBezTo>
                  <a:cubicBezTo>
                    <a:pt x="1110" y="2743"/>
                    <a:pt x="1110" y="2745"/>
                    <a:pt x="1109" y="2746"/>
                  </a:cubicBezTo>
                  <a:cubicBezTo>
                    <a:pt x="1109" y="2748"/>
                    <a:pt x="1108" y="2751"/>
                    <a:pt x="1108" y="2753"/>
                  </a:cubicBezTo>
                  <a:cubicBezTo>
                    <a:pt x="1107" y="2757"/>
                    <a:pt x="1106" y="2761"/>
                    <a:pt x="1105" y="2764"/>
                  </a:cubicBezTo>
                  <a:cubicBezTo>
                    <a:pt x="1104" y="2767"/>
                    <a:pt x="1103" y="2769"/>
                    <a:pt x="1103" y="2771"/>
                  </a:cubicBezTo>
                  <a:cubicBezTo>
                    <a:pt x="1102" y="2772"/>
                    <a:pt x="1102" y="2773"/>
                    <a:pt x="1102" y="2773"/>
                  </a:cubicBezTo>
                  <a:cubicBezTo>
                    <a:pt x="1102" y="2773"/>
                    <a:pt x="1103" y="2772"/>
                    <a:pt x="1103" y="2771"/>
                  </a:cubicBezTo>
                  <a:cubicBezTo>
                    <a:pt x="1104" y="2769"/>
                    <a:pt x="1105" y="2767"/>
                    <a:pt x="1106" y="2764"/>
                  </a:cubicBezTo>
                  <a:cubicBezTo>
                    <a:pt x="1107" y="2761"/>
                    <a:pt x="1109" y="2758"/>
                    <a:pt x="1111" y="2754"/>
                  </a:cubicBezTo>
                  <a:cubicBezTo>
                    <a:pt x="1112" y="2749"/>
                    <a:pt x="1114" y="2745"/>
                    <a:pt x="1116" y="2740"/>
                  </a:cubicBezTo>
                  <a:cubicBezTo>
                    <a:pt x="1117" y="2734"/>
                    <a:pt x="1119" y="2729"/>
                    <a:pt x="1120" y="2722"/>
                  </a:cubicBezTo>
                  <a:cubicBezTo>
                    <a:pt x="1121" y="2716"/>
                    <a:pt x="1122" y="2710"/>
                    <a:pt x="1123" y="2703"/>
                  </a:cubicBezTo>
                  <a:cubicBezTo>
                    <a:pt x="1123" y="2702"/>
                    <a:pt x="1123" y="2701"/>
                    <a:pt x="1123" y="2700"/>
                  </a:cubicBezTo>
                  <a:cubicBezTo>
                    <a:pt x="1123" y="2699"/>
                    <a:pt x="1123" y="2698"/>
                    <a:pt x="1123" y="2697"/>
                  </a:cubicBezTo>
                  <a:cubicBezTo>
                    <a:pt x="1123" y="2696"/>
                    <a:pt x="1123" y="2695"/>
                    <a:pt x="1123" y="2694"/>
                  </a:cubicBezTo>
                  <a:cubicBezTo>
                    <a:pt x="1123" y="2694"/>
                    <a:pt x="1122" y="2693"/>
                    <a:pt x="1122" y="2692"/>
                  </a:cubicBezTo>
                  <a:cubicBezTo>
                    <a:pt x="1122" y="2688"/>
                    <a:pt x="1122" y="2685"/>
                    <a:pt x="1121" y="2681"/>
                  </a:cubicBezTo>
                  <a:cubicBezTo>
                    <a:pt x="1120" y="2674"/>
                    <a:pt x="1118" y="2667"/>
                    <a:pt x="1116" y="2660"/>
                  </a:cubicBezTo>
                  <a:cubicBezTo>
                    <a:pt x="1115" y="2656"/>
                    <a:pt x="1114" y="2653"/>
                    <a:pt x="1113" y="2649"/>
                  </a:cubicBezTo>
                  <a:cubicBezTo>
                    <a:pt x="1113" y="2647"/>
                    <a:pt x="1113" y="2647"/>
                    <a:pt x="1113" y="2647"/>
                  </a:cubicBezTo>
                  <a:cubicBezTo>
                    <a:pt x="1113" y="2646"/>
                    <a:pt x="1112" y="2645"/>
                    <a:pt x="1112" y="2644"/>
                  </a:cubicBezTo>
                  <a:cubicBezTo>
                    <a:pt x="1112" y="2643"/>
                    <a:pt x="1111" y="2641"/>
                    <a:pt x="1111" y="2639"/>
                  </a:cubicBezTo>
                  <a:cubicBezTo>
                    <a:pt x="1110" y="2634"/>
                    <a:pt x="1109" y="2629"/>
                    <a:pt x="1109" y="2625"/>
                  </a:cubicBezTo>
                  <a:cubicBezTo>
                    <a:pt x="1107" y="2553"/>
                    <a:pt x="1123" y="2523"/>
                    <a:pt x="1157" y="2471"/>
                  </a:cubicBezTo>
                  <a:cubicBezTo>
                    <a:pt x="1157" y="2471"/>
                    <a:pt x="1157" y="2471"/>
                    <a:pt x="1157" y="2472"/>
                  </a:cubicBezTo>
                  <a:cubicBezTo>
                    <a:pt x="1156" y="2474"/>
                    <a:pt x="1156" y="2476"/>
                    <a:pt x="1156" y="2479"/>
                  </a:cubicBezTo>
                  <a:cubicBezTo>
                    <a:pt x="1156" y="2480"/>
                    <a:pt x="1155" y="2481"/>
                    <a:pt x="1155" y="2482"/>
                  </a:cubicBezTo>
                  <a:cubicBezTo>
                    <a:pt x="1155" y="2484"/>
                    <a:pt x="1155" y="2485"/>
                    <a:pt x="1155" y="2486"/>
                  </a:cubicBezTo>
                  <a:cubicBezTo>
                    <a:pt x="1155" y="2487"/>
                    <a:pt x="1155" y="2487"/>
                    <a:pt x="1155" y="2488"/>
                  </a:cubicBezTo>
                  <a:cubicBezTo>
                    <a:pt x="1155" y="2489"/>
                    <a:pt x="1155" y="2489"/>
                    <a:pt x="1155" y="2490"/>
                  </a:cubicBezTo>
                  <a:cubicBezTo>
                    <a:pt x="1155" y="2491"/>
                    <a:pt x="1154" y="2493"/>
                    <a:pt x="1154" y="2494"/>
                  </a:cubicBezTo>
                  <a:cubicBezTo>
                    <a:pt x="1154" y="2497"/>
                    <a:pt x="1154" y="2499"/>
                    <a:pt x="1154" y="2502"/>
                  </a:cubicBezTo>
                  <a:cubicBezTo>
                    <a:pt x="1154" y="2508"/>
                    <a:pt x="1155" y="2514"/>
                    <a:pt x="1156" y="2520"/>
                  </a:cubicBezTo>
                  <a:cubicBezTo>
                    <a:pt x="1156" y="2522"/>
                    <a:pt x="1157" y="2525"/>
                    <a:pt x="1157" y="2528"/>
                  </a:cubicBezTo>
                  <a:cubicBezTo>
                    <a:pt x="1158" y="2531"/>
                    <a:pt x="1159" y="2534"/>
                    <a:pt x="1159" y="2537"/>
                  </a:cubicBezTo>
                  <a:cubicBezTo>
                    <a:pt x="1161" y="2543"/>
                    <a:pt x="1163" y="2548"/>
                    <a:pt x="1164" y="2554"/>
                  </a:cubicBezTo>
                  <a:cubicBezTo>
                    <a:pt x="1164" y="2555"/>
                    <a:pt x="1165" y="2557"/>
                    <a:pt x="1165" y="2558"/>
                  </a:cubicBezTo>
                  <a:cubicBezTo>
                    <a:pt x="1165" y="2559"/>
                    <a:pt x="1165" y="2559"/>
                    <a:pt x="1165" y="2560"/>
                  </a:cubicBezTo>
                  <a:cubicBezTo>
                    <a:pt x="1165" y="2560"/>
                    <a:pt x="1165" y="2561"/>
                    <a:pt x="1165" y="2562"/>
                  </a:cubicBezTo>
                  <a:cubicBezTo>
                    <a:pt x="1166" y="2563"/>
                    <a:pt x="1166" y="2563"/>
                    <a:pt x="1166" y="2564"/>
                  </a:cubicBezTo>
                  <a:cubicBezTo>
                    <a:pt x="1166" y="2565"/>
                    <a:pt x="1166" y="2565"/>
                    <a:pt x="1166" y="2566"/>
                  </a:cubicBezTo>
                  <a:cubicBezTo>
                    <a:pt x="1166" y="2567"/>
                    <a:pt x="1166" y="2567"/>
                    <a:pt x="1166" y="2568"/>
                  </a:cubicBezTo>
                  <a:cubicBezTo>
                    <a:pt x="1166" y="2569"/>
                    <a:pt x="1166" y="2569"/>
                    <a:pt x="1166" y="2570"/>
                  </a:cubicBezTo>
                  <a:cubicBezTo>
                    <a:pt x="1167" y="2575"/>
                    <a:pt x="1166" y="2580"/>
                    <a:pt x="1166" y="2585"/>
                  </a:cubicBezTo>
                  <a:cubicBezTo>
                    <a:pt x="1166" y="2590"/>
                    <a:pt x="1165" y="2595"/>
                    <a:pt x="1164" y="2599"/>
                  </a:cubicBezTo>
                  <a:cubicBezTo>
                    <a:pt x="1164" y="2603"/>
                    <a:pt x="1163" y="2607"/>
                    <a:pt x="1162" y="2611"/>
                  </a:cubicBezTo>
                  <a:cubicBezTo>
                    <a:pt x="1161" y="2614"/>
                    <a:pt x="1161" y="2617"/>
                    <a:pt x="1160" y="2620"/>
                  </a:cubicBezTo>
                  <a:cubicBezTo>
                    <a:pt x="1160" y="2622"/>
                    <a:pt x="1159" y="2624"/>
                    <a:pt x="1159" y="2626"/>
                  </a:cubicBezTo>
                  <a:cubicBezTo>
                    <a:pt x="1159" y="2627"/>
                    <a:pt x="1159" y="2628"/>
                    <a:pt x="1159" y="2628"/>
                  </a:cubicBezTo>
                  <a:cubicBezTo>
                    <a:pt x="1159" y="2628"/>
                    <a:pt x="1159" y="2627"/>
                    <a:pt x="1160" y="2626"/>
                  </a:cubicBezTo>
                  <a:cubicBezTo>
                    <a:pt x="1160" y="2625"/>
                    <a:pt x="1161" y="2623"/>
                    <a:pt x="1162" y="2620"/>
                  </a:cubicBezTo>
                  <a:cubicBezTo>
                    <a:pt x="1163" y="2618"/>
                    <a:pt x="1164" y="2615"/>
                    <a:pt x="1165" y="2612"/>
                  </a:cubicBezTo>
                  <a:cubicBezTo>
                    <a:pt x="1166" y="2608"/>
                    <a:pt x="1168" y="2604"/>
                    <a:pt x="1169" y="2600"/>
                  </a:cubicBezTo>
                  <a:cubicBezTo>
                    <a:pt x="1170" y="2596"/>
                    <a:pt x="1171" y="2591"/>
                    <a:pt x="1172" y="2586"/>
                  </a:cubicBezTo>
                  <a:cubicBezTo>
                    <a:pt x="1173" y="2581"/>
                    <a:pt x="1173" y="2575"/>
                    <a:pt x="1173" y="2570"/>
                  </a:cubicBezTo>
                  <a:cubicBezTo>
                    <a:pt x="1173" y="2569"/>
                    <a:pt x="1173" y="2568"/>
                    <a:pt x="1173" y="2568"/>
                  </a:cubicBezTo>
                  <a:cubicBezTo>
                    <a:pt x="1173" y="2567"/>
                    <a:pt x="1173" y="2566"/>
                    <a:pt x="1173" y="2565"/>
                  </a:cubicBezTo>
                  <a:cubicBezTo>
                    <a:pt x="1173" y="2565"/>
                    <a:pt x="1173" y="2564"/>
                    <a:pt x="1173" y="2563"/>
                  </a:cubicBezTo>
                  <a:cubicBezTo>
                    <a:pt x="1173" y="2562"/>
                    <a:pt x="1173" y="2562"/>
                    <a:pt x="1173" y="2561"/>
                  </a:cubicBezTo>
                  <a:cubicBezTo>
                    <a:pt x="1173" y="2560"/>
                    <a:pt x="1173" y="2560"/>
                    <a:pt x="1173" y="2559"/>
                  </a:cubicBezTo>
                  <a:cubicBezTo>
                    <a:pt x="1172" y="2558"/>
                    <a:pt x="1172" y="2558"/>
                    <a:pt x="1172" y="2558"/>
                  </a:cubicBezTo>
                  <a:cubicBezTo>
                    <a:pt x="1172" y="2557"/>
                    <a:pt x="1172" y="2557"/>
                    <a:pt x="1172" y="2557"/>
                  </a:cubicBezTo>
                  <a:cubicBezTo>
                    <a:pt x="1172" y="2555"/>
                    <a:pt x="1172" y="2554"/>
                    <a:pt x="1171" y="2552"/>
                  </a:cubicBezTo>
                  <a:cubicBezTo>
                    <a:pt x="1170" y="2546"/>
                    <a:pt x="1168" y="2541"/>
                    <a:pt x="1167" y="2535"/>
                  </a:cubicBezTo>
                  <a:cubicBezTo>
                    <a:pt x="1166" y="2532"/>
                    <a:pt x="1166" y="2529"/>
                    <a:pt x="1165" y="2527"/>
                  </a:cubicBezTo>
                  <a:cubicBezTo>
                    <a:pt x="1164" y="2524"/>
                    <a:pt x="1164" y="2521"/>
                    <a:pt x="1163" y="2518"/>
                  </a:cubicBezTo>
                  <a:cubicBezTo>
                    <a:pt x="1163" y="2516"/>
                    <a:pt x="1163" y="2513"/>
                    <a:pt x="1162" y="2510"/>
                  </a:cubicBezTo>
                  <a:cubicBezTo>
                    <a:pt x="1162" y="2507"/>
                    <a:pt x="1162" y="2505"/>
                    <a:pt x="1161" y="2502"/>
                  </a:cubicBezTo>
                  <a:cubicBezTo>
                    <a:pt x="1161" y="2499"/>
                    <a:pt x="1161" y="2497"/>
                    <a:pt x="1161" y="2494"/>
                  </a:cubicBezTo>
                  <a:cubicBezTo>
                    <a:pt x="1161" y="2493"/>
                    <a:pt x="1161" y="2491"/>
                    <a:pt x="1161" y="2490"/>
                  </a:cubicBezTo>
                  <a:cubicBezTo>
                    <a:pt x="1161" y="2489"/>
                    <a:pt x="1161" y="2488"/>
                    <a:pt x="1161" y="2486"/>
                  </a:cubicBezTo>
                  <a:cubicBezTo>
                    <a:pt x="1161" y="2485"/>
                    <a:pt x="1161" y="2484"/>
                    <a:pt x="1161" y="2483"/>
                  </a:cubicBezTo>
                  <a:cubicBezTo>
                    <a:pt x="1161" y="2482"/>
                    <a:pt x="1161" y="2480"/>
                    <a:pt x="1161" y="2479"/>
                  </a:cubicBezTo>
                  <a:cubicBezTo>
                    <a:pt x="1161" y="2477"/>
                    <a:pt x="1161" y="2475"/>
                    <a:pt x="1161" y="2472"/>
                  </a:cubicBezTo>
                  <a:cubicBezTo>
                    <a:pt x="1162" y="2470"/>
                    <a:pt x="1162" y="2468"/>
                    <a:pt x="1162" y="2466"/>
                  </a:cubicBezTo>
                  <a:cubicBezTo>
                    <a:pt x="1162" y="2465"/>
                    <a:pt x="1162" y="2464"/>
                    <a:pt x="1162" y="2462"/>
                  </a:cubicBezTo>
                  <a:cubicBezTo>
                    <a:pt x="1165" y="2458"/>
                    <a:pt x="1168" y="2454"/>
                    <a:pt x="1171" y="2449"/>
                  </a:cubicBezTo>
                  <a:cubicBezTo>
                    <a:pt x="1179" y="2438"/>
                    <a:pt x="1185" y="2427"/>
                    <a:pt x="1191" y="2417"/>
                  </a:cubicBezTo>
                  <a:cubicBezTo>
                    <a:pt x="1190" y="2421"/>
                    <a:pt x="1189" y="2426"/>
                    <a:pt x="1189" y="2431"/>
                  </a:cubicBezTo>
                  <a:cubicBezTo>
                    <a:pt x="1189" y="2439"/>
                    <a:pt x="1189" y="2447"/>
                    <a:pt x="1190" y="2456"/>
                  </a:cubicBezTo>
                  <a:cubicBezTo>
                    <a:pt x="1191" y="2464"/>
                    <a:pt x="1193" y="2473"/>
                    <a:pt x="1197" y="2482"/>
                  </a:cubicBezTo>
                  <a:cubicBezTo>
                    <a:pt x="1197" y="2483"/>
                    <a:pt x="1198" y="2484"/>
                    <a:pt x="1198" y="2486"/>
                  </a:cubicBezTo>
                  <a:cubicBezTo>
                    <a:pt x="1198" y="2487"/>
                    <a:pt x="1199" y="2488"/>
                    <a:pt x="1199" y="2489"/>
                  </a:cubicBezTo>
                  <a:cubicBezTo>
                    <a:pt x="1200" y="2490"/>
                    <a:pt x="1200" y="2491"/>
                    <a:pt x="1201" y="2492"/>
                  </a:cubicBezTo>
                  <a:cubicBezTo>
                    <a:pt x="1201" y="2493"/>
                    <a:pt x="1202" y="2494"/>
                    <a:pt x="1203" y="2495"/>
                  </a:cubicBezTo>
                  <a:cubicBezTo>
                    <a:pt x="1203" y="2497"/>
                    <a:pt x="1204" y="2498"/>
                    <a:pt x="1204" y="2499"/>
                  </a:cubicBezTo>
                  <a:cubicBezTo>
                    <a:pt x="1205" y="2500"/>
                    <a:pt x="1205" y="2501"/>
                    <a:pt x="1206" y="2502"/>
                  </a:cubicBezTo>
                  <a:cubicBezTo>
                    <a:pt x="1207" y="2504"/>
                    <a:pt x="1209" y="2506"/>
                    <a:pt x="1210" y="2508"/>
                  </a:cubicBezTo>
                  <a:cubicBezTo>
                    <a:pt x="1212" y="2511"/>
                    <a:pt x="1214" y="2514"/>
                    <a:pt x="1216" y="2517"/>
                  </a:cubicBezTo>
                  <a:cubicBezTo>
                    <a:pt x="1216" y="2517"/>
                    <a:pt x="1216" y="2518"/>
                    <a:pt x="1216" y="2518"/>
                  </a:cubicBezTo>
                  <a:cubicBezTo>
                    <a:pt x="1216" y="2519"/>
                    <a:pt x="1216" y="2521"/>
                    <a:pt x="1216" y="2522"/>
                  </a:cubicBezTo>
                  <a:cubicBezTo>
                    <a:pt x="1216" y="2525"/>
                    <a:pt x="1216" y="2528"/>
                    <a:pt x="1216" y="2531"/>
                  </a:cubicBezTo>
                  <a:cubicBezTo>
                    <a:pt x="1216" y="2535"/>
                    <a:pt x="1215" y="2538"/>
                    <a:pt x="1214" y="2542"/>
                  </a:cubicBezTo>
                  <a:cubicBezTo>
                    <a:pt x="1214" y="2543"/>
                    <a:pt x="1213" y="2544"/>
                    <a:pt x="1213" y="2545"/>
                  </a:cubicBezTo>
                  <a:cubicBezTo>
                    <a:pt x="1213" y="2546"/>
                    <a:pt x="1213" y="2547"/>
                    <a:pt x="1212" y="2548"/>
                  </a:cubicBezTo>
                  <a:cubicBezTo>
                    <a:pt x="1212" y="2549"/>
                    <a:pt x="1212" y="2550"/>
                    <a:pt x="1211" y="2551"/>
                  </a:cubicBezTo>
                  <a:cubicBezTo>
                    <a:pt x="1211" y="2551"/>
                    <a:pt x="1211" y="2551"/>
                    <a:pt x="1211" y="2551"/>
                  </a:cubicBezTo>
                  <a:cubicBezTo>
                    <a:pt x="1211" y="2552"/>
                    <a:pt x="1211" y="2552"/>
                    <a:pt x="1211" y="2552"/>
                  </a:cubicBezTo>
                  <a:cubicBezTo>
                    <a:pt x="1211" y="2553"/>
                    <a:pt x="1210" y="2553"/>
                    <a:pt x="1210" y="2554"/>
                  </a:cubicBezTo>
                  <a:cubicBezTo>
                    <a:pt x="1210" y="2555"/>
                    <a:pt x="1210" y="2556"/>
                    <a:pt x="1209" y="2557"/>
                  </a:cubicBezTo>
                  <a:cubicBezTo>
                    <a:pt x="1209" y="2558"/>
                    <a:pt x="1208" y="2559"/>
                    <a:pt x="1208" y="2560"/>
                  </a:cubicBezTo>
                  <a:cubicBezTo>
                    <a:pt x="1207" y="2561"/>
                    <a:pt x="1207" y="2562"/>
                    <a:pt x="1206" y="2563"/>
                  </a:cubicBezTo>
                  <a:cubicBezTo>
                    <a:pt x="1206" y="2564"/>
                    <a:pt x="1206" y="2565"/>
                    <a:pt x="1205" y="2566"/>
                  </a:cubicBezTo>
                  <a:cubicBezTo>
                    <a:pt x="1203" y="2570"/>
                    <a:pt x="1201" y="2574"/>
                    <a:pt x="1199" y="2578"/>
                  </a:cubicBezTo>
                  <a:cubicBezTo>
                    <a:pt x="1197" y="2582"/>
                    <a:pt x="1194" y="2586"/>
                    <a:pt x="1192" y="2590"/>
                  </a:cubicBezTo>
                  <a:cubicBezTo>
                    <a:pt x="1191" y="2592"/>
                    <a:pt x="1190" y="2594"/>
                    <a:pt x="1189" y="2596"/>
                  </a:cubicBezTo>
                  <a:cubicBezTo>
                    <a:pt x="1188" y="2598"/>
                    <a:pt x="1187" y="2600"/>
                    <a:pt x="1185" y="2602"/>
                  </a:cubicBezTo>
                  <a:cubicBezTo>
                    <a:pt x="1183" y="2606"/>
                    <a:pt x="1181" y="2609"/>
                    <a:pt x="1180" y="2613"/>
                  </a:cubicBezTo>
                  <a:cubicBezTo>
                    <a:pt x="1178" y="2616"/>
                    <a:pt x="1176" y="2620"/>
                    <a:pt x="1175" y="2623"/>
                  </a:cubicBezTo>
                  <a:cubicBezTo>
                    <a:pt x="1173" y="2626"/>
                    <a:pt x="1172" y="2629"/>
                    <a:pt x="1171" y="2632"/>
                  </a:cubicBezTo>
                  <a:cubicBezTo>
                    <a:pt x="1170" y="2635"/>
                    <a:pt x="1170" y="2638"/>
                    <a:pt x="1170" y="2640"/>
                  </a:cubicBezTo>
                  <a:cubicBezTo>
                    <a:pt x="1169" y="2642"/>
                    <a:pt x="1170" y="2643"/>
                    <a:pt x="1170" y="2645"/>
                  </a:cubicBezTo>
                  <a:cubicBezTo>
                    <a:pt x="1170" y="2646"/>
                    <a:pt x="1170" y="2646"/>
                    <a:pt x="1170" y="2646"/>
                  </a:cubicBezTo>
                  <a:cubicBezTo>
                    <a:pt x="1170" y="2646"/>
                    <a:pt x="1170" y="2646"/>
                    <a:pt x="1170" y="2645"/>
                  </a:cubicBezTo>
                  <a:cubicBezTo>
                    <a:pt x="1170" y="2644"/>
                    <a:pt x="1170" y="2643"/>
                    <a:pt x="1171" y="2643"/>
                  </a:cubicBezTo>
                  <a:cubicBezTo>
                    <a:pt x="1171" y="2642"/>
                    <a:pt x="1171" y="2641"/>
                    <a:pt x="1171" y="2640"/>
                  </a:cubicBezTo>
                  <a:cubicBezTo>
                    <a:pt x="1172" y="2638"/>
                    <a:pt x="1173" y="2636"/>
                    <a:pt x="1174" y="2633"/>
                  </a:cubicBezTo>
                  <a:cubicBezTo>
                    <a:pt x="1175" y="2631"/>
                    <a:pt x="1177" y="2628"/>
                    <a:pt x="1179" y="2625"/>
                  </a:cubicBezTo>
                  <a:cubicBezTo>
                    <a:pt x="1180" y="2622"/>
                    <a:pt x="1183" y="2619"/>
                    <a:pt x="1185" y="2616"/>
                  </a:cubicBezTo>
                  <a:cubicBezTo>
                    <a:pt x="1187" y="2612"/>
                    <a:pt x="1189" y="2609"/>
                    <a:pt x="1192" y="2605"/>
                  </a:cubicBezTo>
                  <a:cubicBezTo>
                    <a:pt x="1193" y="2603"/>
                    <a:pt x="1194" y="2601"/>
                    <a:pt x="1195" y="2600"/>
                  </a:cubicBezTo>
                  <a:cubicBezTo>
                    <a:pt x="1196" y="2598"/>
                    <a:pt x="1197" y="2596"/>
                    <a:pt x="1199" y="2594"/>
                  </a:cubicBezTo>
                  <a:cubicBezTo>
                    <a:pt x="1201" y="2590"/>
                    <a:pt x="1203" y="2586"/>
                    <a:pt x="1206" y="2582"/>
                  </a:cubicBezTo>
                  <a:cubicBezTo>
                    <a:pt x="1208" y="2577"/>
                    <a:pt x="1210" y="2573"/>
                    <a:pt x="1212" y="2569"/>
                  </a:cubicBezTo>
                  <a:cubicBezTo>
                    <a:pt x="1213" y="2567"/>
                    <a:pt x="1214" y="2565"/>
                    <a:pt x="1215" y="2562"/>
                  </a:cubicBezTo>
                  <a:cubicBezTo>
                    <a:pt x="1215" y="2561"/>
                    <a:pt x="1215" y="2560"/>
                    <a:pt x="1216" y="2559"/>
                  </a:cubicBezTo>
                  <a:cubicBezTo>
                    <a:pt x="1216" y="2558"/>
                    <a:pt x="1217" y="2557"/>
                    <a:pt x="1217" y="2556"/>
                  </a:cubicBezTo>
                  <a:cubicBezTo>
                    <a:pt x="1217" y="2555"/>
                    <a:pt x="1217" y="2555"/>
                    <a:pt x="1217" y="2554"/>
                  </a:cubicBezTo>
                  <a:cubicBezTo>
                    <a:pt x="1218" y="2553"/>
                    <a:pt x="1218" y="2553"/>
                    <a:pt x="1218" y="2553"/>
                  </a:cubicBezTo>
                  <a:cubicBezTo>
                    <a:pt x="1218" y="2553"/>
                    <a:pt x="1218" y="2553"/>
                    <a:pt x="1218" y="2553"/>
                  </a:cubicBezTo>
                  <a:cubicBezTo>
                    <a:pt x="1218" y="2552"/>
                    <a:pt x="1218" y="2550"/>
                    <a:pt x="1219" y="2549"/>
                  </a:cubicBezTo>
                  <a:cubicBezTo>
                    <a:pt x="1219" y="2548"/>
                    <a:pt x="1219" y="2547"/>
                    <a:pt x="1219" y="2546"/>
                  </a:cubicBezTo>
                  <a:cubicBezTo>
                    <a:pt x="1219" y="2546"/>
                    <a:pt x="1219" y="2545"/>
                    <a:pt x="1220" y="2545"/>
                  </a:cubicBezTo>
                  <a:cubicBezTo>
                    <a:pt x="1220" y="2544"/>
                    <a:pt x="1220" y="2544"/>
                    <a:pt x="1220" y="2543"/>
                  </a:cubicBezTo>
                  <a:cubicBezTo>
                    <a:pt x="1220" y="2539"/>
                    <a:pt x="1221" y="2535"/>
                    <a:pt x="1220" y="2531"/>
                  </a:cubicBezTo>
                  <a:cubicBezTo>
                    <a:pt x="1220" y="2528"/>
                    <a:pt x="1220" y="2525"/>
                    <a:pt x="1219" y="2522"/>
                  </a:cubicBezTo>
                  <a:cubicBezTo>
                    <a:pt x="1220" y="2523"/>
                    <a:pt x="1221" y="2525"/>
                    <a:pt x="1222" y="2526"/>
                  </a:cubicBezTo>
                  <a:cubicBezTo>
                    <a:pt x="1223" y="2528"/>
                    <a:pt x="1223" y="2528"/>
                    <a:pt x="1223" y="2528"/>
                  </a:cubicBezTo>
                  <a:cubicBezTo>
                    <a:pt x="1224" y="2529"/>
                    <a:pt x="1224" y="2529"/>
                    <a:pt x="1224" y="2529"/>
                  </a:cubicBezTo>
                  <a:cubicBezTo>
                    <a:pt x="1224" y="2529"/>
                    <a:pt x="1224" y="2529"/>
                    <a:pt x="1224" y="2529"/>
                  </a:cubicBezTo>
                  <a:cubicBezTo>
                    <a:pt x="1224" y="2529"/>
                    <a:pt x="1224" y="2529"/>
                    <a:pt x="1224" y="2529"/>
                  </a:cubicBezTo>
                  <a:cubicBezTo>
                    <a:pt x="1224" y="2529"/>
                    <a:pt x="1224" y="2529"/>
                    <a:pt x="1224" y="2529"/>
                  </a:cubicBezTo>
                  <a:cubicBezTo>
                    <a:pt x="1224" y="2529"/>
                    <a:pt x="1224" y="2529"/>
                    <a:pt x="1224" y="2529"/>
                  </a:cubicBezTo>
                  <a:cubicBezTo>
                    <a:pt x="1226" y="2533"/>
                    <a:pt x="1226" y="2533"/>
                    <a:pt x="1226" y="2533"/>
                  </a:cubicBezTo>
                  <a:cubicBezTo>
                    <a:pt x="1228" y="2536"/>
                    <a:pt x="1228" y="2536"/>
                    <a:pt x="1228" y="2536"/>
                  </a:cubicBezTo>
                  <a:cubicBezTo>
                    <a:pt x="1229" y="2537"/>
                    <a:pt x="1230" y="2538"/>
                    <a:pt x="1230" y="2539"/>
                  </a:cubicBezTo>
                  <a:cubicBezTo>
                    <a:pt x="1231" y="2541"/>
                    <a:pt x="1232" y="2543"/>
                    <a:pt x="1233" y="2545"/>
                  </a:cubicBezTo>
                  <a:cubicBezTo>
                    <a:pt x="1234" y="2546"/>
                    <a:pt x="1235" y="2547"/>
                    <a:pt x="1235" y="2548"/>
                  </a:cubicBezTo>
                  <a:cubicBezTo>
                    <a:pt x="1236" y="2549"/>
                    <a:pt x="1236" y="2551"/>
                    <a:pt x="1237" y="2552"/>
                  </a:cubicBezTo>
                  <a:cubicBezTo>
                    <a:pt x="1237" y="2553"/>
                    <a:pt x="1238" y="2554"/>
                    <a:pt x="1238" y="2555"/>
                  </a:cubicBezTo>
                  <a:cubicBezTo>
                    <a:pt x="1239" y="2556"/>
                    <a:pt x="1239" y="2557"/>
                    <a:pt x="1240" y="2558"/>
                  </a:cubicBezTo>
                  <a:cubicBezTo>
                    <a:pt x="1242" y="2564"/>
                    <a:pt x="1245" y="2571"/>
                    <a:pt x="1247" y="2577"/>
                  </a:cubicBezTo>
                  <a:cubicBezTo>
                    <a:pt x="1247" y="2578"/>
                    <a:pt x="1247" y="2578"/>
                    <a:pt x="1247" y="2579"/>
                  </a:cubicBezTo>
                  <a:cubicBezTo>
                    <a:pt x="1247" y="2580"/>
                    <a:pt x="1246" y="2582"/>
                    <a:pt x="1246" y="2583"/>
                  </a:cubicBezTo>
                  <a:cubicBezTo>
                    <a:pt x="1246" y="2584"/>
                    <a:pt x="1246" y="2586"/>
                    <a:pt x="1246" y="2587"/>
                  </a:cubicBezTo>
                  <a:cubicBezTo>
                    <a:pt x="1245" y="2589"/>
                    <a:pt x="1245" y="2590"/>
                    <a:pt x="1244" y="2592"/>
                  </a:cubicBezTo>
                  <a:cubicBezTo>
                    <a:pt x="1244" y="2595"/>
                    <a:pt x="1243" y="2598"/>
                    <a:pt x="1241" y="2602"/>
                  </a:cubicBezTo>
                  <a:cubicBezTo>
                    <a:pt x="1240" y="2605"/>
                    <a:pt x="1238" y="2609"/>
                    <a:pt x="1237" y="2613"/>
                  </a:cubicBezTo>
                  <a:cubicBezTo>
                    <a:pt x="1235" y="2616"/>
                    <a:pt x="1233" y="2620"/>
                    <a:pt x="1231" y="2624"/>
                  </a:cubicBezTo>
                  <a:cubicBezTo>
                    <a:pt x="1229" y="2628"/>
                    <a:pt x="1227" y="2632"/>
                    <a:pt x="1225" y="2636"/>
                  </a:cubicBezTo>
                  <a:cubicBezTo>
                    <a:pt x="1223" y="2640"/>
                    <a:pt x="1221" y="2644"/>
                    <a:pt x="1220" y="2648"/>
                  </a:cubicBezTo>
                  <a:cubicBezTo>
                    <a:pt x="1219" y="2650"/>
                    <a:pt x="1218" y="2652"/>
                    <a:pt x="1217" y="2654"/>
                  </a:cubicBezTo>
                  <a:cubicBezTo>
                    <a:pt x="1217" y="2655"/>
                    <a:pt x="1216" y="2656"/>
                    <a:pt x="1216" y="2657"/>
                  </a:cubicBezTo>
                  <a:cubicBezTo>
                    <a:pt x="1215" y="2658"/>
                    <a:pt x="1215" y="2659"/>
                    <a:pt x="1215" y="2660"/>
                  </a:cubicBezTo>
                  <a:cubicBezTo>
                    <a:pt x="1213" y="2664"/>
                    <a:pt x="1212" y="2668"/>
                    <a:pt x="1211" y="2672"/>
                  </a:cubicBezTo>
                  <a:cubicBezTo>
                    <a:pt x="1210" y="2676"/>
                    <a:pt x="1210" y="2679"/>
                    <a:pt x="1209" y="2683"/>
                  </a:cubicBezTo>
                  <a:cubicBezTo>
                    <a:pt x="1209" y="2685"/>
                    <a:pt x="1209" y="2686"/>
                    <a:pt x="1209" y="2688"/>
                  </a:cubicBezTo>
                  <a:cubicBezTo>
                    <a:pt x="1209" y="2689"/>
                    <a:pt x="1209" y="2691"/>
                    <a:pt x="1209" y="2692"/>
                  </a:cubicBezTo>
                  <a:cubicBezTo>
                    <a:pt x="1209" y="2694"/>
                    <a:pt x="1209" y="2695"/>
                    <a:pt x="1209" y="2696"/>
                  </a:cubicBezTo>
                  <a:cubicBezTo>
                    <a:pt x="1209" y="2697"/>
                    <a:pt x="1209" y="2698"/>
                    <a:pt x="1210" y="2699"/>
                  </a:cubicBezTo>
                  <a:cubicBezTo>
                    <a:pt x="1210" y="2700"/>
                    <a:pt x="1210" y="2701"/>
                    <a:pt x="1210" y="2702"/>
                  </a:cubicBezTo>
                  <a:cubicBezTo>
                    <a:pt x="1210" y="2703"/>
                    <a:pt x="1210" y="2703"/>
                    <a:pt x="1211" y="2704"/>
                  </a:cubicBezTo>
                  <a:cubicBezTo>
                    <a:pt x="1211" y="2705"/>
                    <a:pt x="1211" y="2705"/>
                    <a:pt x="1211" y="2705"/>
                  </a:cubicBezTo>
                  <a:cubicBezTo>
                    <a:pt x="1211" y="2705"/>
                    <a:pt x="1211" y="2705"/>
                    <a:pt x="1211" y="2704"/>
                  </a:cubicBezTo>
                  <a:cubicBezTo>
                    <a:pt x="1211" y="2703"/>
                    <a:pt x="1211" y="2701"/>
                    <a:pt x="1211" y="2699"/>
                  </a:cubicBezTo>
                  <a:cubicBezTo>
                    <a:pt x="1211" y="2698"/>
                    <a:pt x="1211" y="2697"/>
                    <a:pt x="1211" y="2696"/>
                  </a:cubicBezTo>
                  <a:cubicBezTo>
                    <a:pt x="1212" y="2695"/>
                    <a:pt x="1212" y="2694"/>
                    <a:pt x="1212" y="2692"/>
                  </a:cubicBezTo>
                  <a:cubicBezTo>
                    <a:pt x="1212" y="2691"/>
                    <a:pt x="1212" y="2690"/>
                    <a:pt x="1213" y="2688"/>
                  </a:cubicBezTo>
                  <a:cubicBezTo>
                    <a:pt x="1213" y="2687"/>
                    <a:pt x="1213" y="2685"/>
                    <a:pt x="1214" y="2684"/>
                  </a:cubicBezTo>
                  <a:cubicBezTo>
                    <a:pt x="1215" y="2681"/>
                    <a:pt x="1215" y="2677"/>
                    <a:pt x="1217" y="2674"/>
                  </a:cubicBezTo>
                  <a:cubicBezTo>
                    <a:pt x="1218" y="2670"/>
                    <a:pt x="1220" y="2666"/>
                    <a:pt x="1221" y="2663"/>
                  </a:cubicBezTo>
                  <a:cubicBezTo>
                    <a:pt x="1223" y="2659"/>
                    <a:pt x="1225" y="2655"/>
                    <a:pt x="1227" y="2651"/>
                  </a:cubicBezTo>
                  <a:cubicBezTo>
                    <a:pt x="1228" y="2647"/>
                    <a:pt x="1230" y="2643"/>
                    <a:pt x="1232" y="2639"/>
                  </a:cubicBezTo>
                  <a:cubicBezTo>
                    <a:pt x="1234" y="2635"/>
                    <a:pt x="1236" y="2631"/>
                    <a:pt x="1238" y="2627"/>
                  </a:cubicBezTo>
                  <a:cubicBezTo>
                    <a:pt x="1239" y="2625"/>
                    <a:pt x="1240" y="2623"/>
                    <a:pt x="1241" y="2621"/>
                  </a:cubicBezTo>
                  <a:cubicBezTo>
                    <a:pt x="1241" y="2620"/>
                    <a:pt x="1242" y="2619"/>
                    <a:pt x="1242" y="2618"/>
                  </a:cubicBezTo>
                  <a:cubicBezTo>
                    <a:pt x="1242" y="2617"/>
                    <a:pt x="1243" y="2616"/>
                    <a:pt x="1243" y="2615"/>
                  </a:cubicBezTo>
                  <a:cubicBezTo>
                    <a:pt x="1245" y="2611"/>
                    <a:pt x="1246" y="2607"/>
                    <a:pt x="1247" y="2603"/>
                  </a:cubicBezTo>
                  <a:cubicBezTo>
                    <a:pt x="1248" y="2600"/>
                    <a:pt x="1248" y="2596"/>
                    <a:pt x="1249" y="2593"/>
                  </a:cubicBezTo>
                  <a:cubicBezTo>
                    <a:pt x="1249" y="2591"/>
                    <a:pt x="1249" y="2589"/>
                    <a:pt x="1249" y="2588"/>
                  </a:cubicBezTo>
                  <a:cubicBezTo>
                    <a:pt x="1249" y="2586"/>
                    <a:pt x="1249" y="2585"/>
                    <a:pt x="1249" y="2584"/>
                  </a:cubicBezTo>
                  <a:cubicBezTo>
                    <a:pt x="1249" y="2584"/>
                    <a:pt x="1249" y="2584"/>
                    <a:pt x="1250" y="2584"/>
                  </a:cubicBezTo>
                  <a:cubicBezTo>
                    <a:pt x="1250" y="2587"/>
                    <a:pt x="1251" y="2589"/>
                    <a:pt x="1252" y="2591"/>
                  </a:cubicBezTo>
                  <a:cubicBezTo>
                    <a:pt x="1252" y="2592"/>
                    <a:pt x="1252" y="2593"/>
                    <a:pt x="1253" y="2594"/>
                  </a:cubicBezTo>
                  <a:cubicBezTo>
                    <a:pt x="1253" y="2595"/>
                    <a:pt x="1253" y="2596"/>
                    <a:pt x="1253" y="2597"/>
                  </a:cubicBezTo>
                  <a:cubicBezTo>
                    <a:pt x="1255" y="2602"/>
                    <a:pt x="1256" y="2606"/>
                    <a:pt x="1257" y="2610"/>
                  </a:cubicBezTo>
                  <a:cubicBezTo>
                    <a:pt x="1258" y="2614"/>
                    <a:pt x="1259" y="2618"/>
                    <a:pt x="1260" y="2622"/>
                  </a:cubicBezTo>
                  <a:cubicBezTo>
                    <a:pt x="1260" y="2626"/>
                    <a:pt x="1261" y="2629"/>
                    <a:pt x="1262" y="2633"/>
                  </a:cubicBezTo>
                  <a:cubicBezTo>
                    <a:pt x="1264" y="2640"/>
                    <a:pt x="1265" y="2647"/>
                    <a:pt x="1266" y="2653"/>
                  </a:cubicBezTo>
                  <a:cubicBezTo>
                    <a:pt x="1267" y="2659"/>
                    <a:pt x="1268" y="2664"/>
                    <a:pt x="1269" y="2668"/>
                  </a:cubicBezTo>
                  <a:cubicBezTo>
                    <a:pt x="1270" y="2672"/>
                    <a:pt x="1270" y="2676"/>
                    <a:pt x="1271" y="2678"/>
                  </a:cubicBezTo>
                  <a:cubicBezTo>
                    <a:pt x="1271" y="2680"/>
                    <a:pt x="1271" y="2681"/>
                    <a:pt x="1271" y="2681"/>
                  </a:cubicBezTo>
                  <a:cubicBezTo>
                    <a:pt x="1271" y="2681"/>
                    <a:pt x="1271" y="2680"/>
                    <a:pt x="1271" y="2678"/>
                  </a:cubicBezTo>
                  <a:cubicBezTo>
                    <a:pt x="1271" y="2675"/>
                    <a:pt x="1271" y="2672"/>
                    <a:pt x="1270" y="2668"/>
                  </a:cubicBezTo>
                  <a:cubicBezTo>
                    <a:pt x="1270" y="2666"/>
                    <a:pt x="1270" y="2663"/>
                    <a:pt x="1270" y="2661"/>
                  </a:cubicBezTo>
                  <a:cubicBezTo>
                    <a:pt x="1270" y="2658"/>
                    <a:pt x="1269" y="2655"/>
                    <a:pt x="1269" y="2652"/>
                  </a:cubicBezTo>
                  <a:cubicBezTo>
                    <a:pt x="1269" y="2649"/>
                    <a:pt x="1268" y="2646"/>
                    <a:pt x="1268" y="2643"/>
                  </a:cubicBezTo>
                  <a:cubicBezTo>
                    <a:pt x="1268" y="2639"/>
                    <a:pt x="1267" y="2636"/>
                    <a:pt x="1267" y="2632"/>
                  </a:cubicBezTo>
                  <a:cubicBezTo>
                    <a:pt x="1266" y="2628"/>
                    <a:pt x="1265" y="2625"/>
                    <a:pt x="1265" y="2621"/>
                  </a:cubicBezTo>
                  <a:cubicBezTo>
                    <a:pt x="1264" y="2619"/>
                    <a:pt x="1264" y="2617"/>
                    <a:pt x="1264" y="2615"/>
                  </a:cubicBezTo>
                  <a:cubicBezTo>
                    <a:pt x="1263" y="2613"/>
                    <a:pt x="1263" y="2611"/>
                    <a:pt x="1263" y="2609"/>
                  </a:cubicBezTo>
                  <a:cubicBezTo>
                    <a:pt x="1262" y="2604"/>
                    <a:pt x="1261" y="2600"/>
                    <a:pt x="1260" y="2596"/>
                  </a:cubicBezTo>
                  <a:cubicBezTo>
                    <a:pt x="1259" y="2591"/>
                    <a:pt x="1258" y="2587"/>
                    <a:pt x="1256" y="2582"/>
                  </a:cubicBezTo>
                  <a:cubicBezTo>
                    <a:pt x="1256" y="2581"/>
                    <a:pt x="1256" y="2581"/>
                    <a:pt x="1256" y="2581"/>
                  </a:cubicBezTo>
                  <a:cubicBezTo>
                    <a:pt x="1255" y="2579"/>
                    <a:pt x="1255" y="2579"/>
                    <a:pt x="1255" y="2579"/>
                  </a:cubicBezTo>
                  <a:cubicBezTo>
                    <a:pt x="1255" y="2578"/>
                    <a:pt x="1255" y="2577"/>
                    <a:pt x="1254" y="2576"/>
                  </a:cubicBezTo>
                  <a:cubicBezTo>
                    <a:pt x="1253" y="2573"/>
                    <a:pt x="1253" y="2571"/>
                    <a:pt x="1252" y="2569"/>
                  </a:cubicBezTo>
                  <a:cubicBezTo>
                    <a:pt x="1251" y="2566"/>
                    <a:pt x="1250" y="2564"/>
                    <a:pt x="1249" y="2562"/>
                  </a:cubicBezTo>
                  <a:cubicBezTo>
                    <a:pt x="1249" y="2560"/>
                    <a:pt x="1248" y="2557"/>
                    <a:pt x="1247" y="2555"/>
                  </a:cubicBezTo>
                  <a:cubicBezTo>
                    <a:pt x="1246" y="2554"/>
                    <a:pt x="1246" y="2553"/>
                    <a:pt x="1245" y="2552"/>
                  </a:cubicBezTo>
                  <a:cubicBezTo>
                    <a:pt x="1245" y="2551"/>
                    <a:pt x="1244" y="2549"/>
                    <a:pt x="1244" y="2548"/>
                  </a:cubicBezTo>
                  <a:cubicBezTo>
                    <a:pt x="1243" y="2547"/>
                    <a:pt x="1243" y="2546"/>
                    <a:pt x="1242" y="2545"/>
                  </a:cubicBezTo>
                  <a:cubicBezTo>
                    <a:pt x="1242" y="2544"/>
                    <a:pt x="1241" y="2543"/>
                    <a:pt x="1240" y="2542"/>
                  </a:cubicBezTo>
                  <a:cubicBezTo>
                    <a:pt x="1239" y="2539"/>
                    <a:pt x="1238" y="2537"/>
                    <a:pt x="1237" y="2535"/>
                  </a:cubicBezTo>
                  <a:cubicBezTo>
                    <a:pt x="1236" y="2534"/>
                    <a:pt x="1236" y="2533"/>
                    <a:pt x="1235" y="2532"/>
                  </a:cubicBezTo>
                  <a:cubicBezTo>
                    <a:pt x="1233" y="2528"/>
                    <a:pt x="1233" y="2528"/>
                    <a:pt x="1233" y="2528"/>
                  </a:cubicBezTo>
                  <a:cubicBezTo>
                    <a:pt x="1228" y="2520"/>
                    <a:pt x="1222" y="2512"/>
                    <a:pt x="1216" y="2504"/>
                  </a:cubicBezTo>
                  <a:cubicBezTo>
                    <a:pt x="1213" y="2498"/>
                    <a:pt x="1209" y="2493"/>
                    <a:pt x="1206" y="2487"/>
                  </a:cubicBezTo>
                  <a:cubicBezTo>
                    <a:pt x="1207" y="2488"/>
                    <a:pt x="1208" y="2490"/>
                    <a:pt x="1210" y="2491"/>
                  </a:cubicBezTo>
                  <a:cubicBezTo>
                    <a:pt x="1210" y="2491"/>
                    <a:pt x="1210" y="2491"/>
                    <a:pt x="1210" y="2491"/>
                  </a:cubicBezTo>
                  <a:cubicBezTo>
                    <a:pt x="1210" y="2492"/>
                    <a:pt x="1210" y="2492"/>
                    <a:pt x="1210" y="2492"/>
                  </a:cubicBezTo>
                  <a:cubicBezTo>
                    <a:pt x="1211" y="2492"/>
                    <a:pt x="1211" y="2492"/>
                    <a:pt x="1211" y="2492"/>
                  </a:cubicBezTo>
                  <a:cubicBezTo>
                    <a:pt x="1211" y="2493"/>
                    <a:pt x="1211" y="2493"/>
                    <a:pt x="1212" y="2494"/>
                  </a:cubicBezTo>
                  <a:cubicBezTo>
                    <a:pt x="1213" y="2494"/>
                    <a:pt x="1213" y="2495"/>
                    <a:pt x="1214" y="2496"/>
                  </a:cubicBezTo>
                  <a:cubicBezTo>
                    <a:pt x="1216" y="2498"/>
                    <a:pt x="1217" y="2500"/>
                    <a:pt x="1219" y="2501"/>
                  </a:cubicBezTo>
                  <a:cubicBezTo>
                    <a:pt x="1223" y="2504"/>
                    <a:pt x="1226" y="2507"/>
                    <a:pt x="1230" y="2510"/>
                  </a:cubicBezTo>
                  <a:cubicBezTo>
                    <a:pt x="1234" y="2513"/>
                    <a:pt x="1238" y="2516"/>
                    <a:pt x="1242" y="2518"/>
                  </a:cubicBezTo>
                  <a:cubicBezTo>
                    <a:pt x="1243" y="2520"/>
                    <a:pt x="1245" y="2521"/>
                    <a:pt x="1247" y="2522"/>
                  </a:cubicBezTo>
                  <a:cubicBezTo>
                    <a:pt x="1249" y="2523"/>
                    <a:pt x="1251" y="2524"/>
                    <a:pt x="1253" y="2526"/>
                  </a:cubicBezTo>
                  <a:cubicBezTo>
                    <a:pt x="1260" y="2530"/>
                    <a:pt x="1267" y="2534"/>
                    <a:pt x="1273" y="2538"/>
                  </a:cubicBezTo>
                  <a:cubicBezTo>
                    <a:pt x="1276" y="2540"/>
                    <a:pt x="1279" y="2541"/>
                    <a:pt x="1282" y="2543"/>
                  </a:cubicBezTo>
                  <a:cubicBezTo>
                    <a:pt x="1284" y="2544"/>
                    <a:pt x="1286" y="2545"/>
                    <a:pt x="1288" y="2546"/>
                  </a:cubicBezTo>
                  <a:cubicBezTo>
                    <a:pt x="1290" y="2547"/>
                    <a:pt x="1291" y="2548"/>
                    <a:pt x="1292" y="2548"/>
                  </a:cubicBezTo>
                  <a:cubicBezTo>
                    <a:pt x="1293" y="2549"/>
                    <a:pt x="1294" y="2549"/>
                    <a:pt x="1294" y="2549"/>
                  </a:cubicBezTo>
                  <a:cubicBezTo>
                    <a:pt x="1294" y="2549"/>
                    <a:pt x="1293" y="2549"/>
                    <a:pt x="1292" y="2548"/>
                  </a:cubicBezTo>
                  <a:cubicBezTo>
                    <a:pt x="1292" y="2547"/>
                    <a:pt x="1290" y="2546"/>
                    <a:pt x="1289" y="2545"/>
                  </a:cubicBezTo>
                  <a:cubicBezTo>
                    <a:pt x="1287" y="2544"/>
                    <a:pt x="1285" y="2542"/>
                    <a:pt x="1283" y="2540"/>
                  </a:cubicBezTo>
                  <a:cubicBezTo>
                    <a:pt x="1281" y="2538"/>
                    <a:pt x="1279" y="2536"/>
                    <a:pt x="1276" y="2534"/>
                  </a:cubicBezTo>
                  <a:cubicBezTo>
                    <a:pt x="1270" y="2530"/>
                    <a:pt x="1264" y="2525"/>
                    <a:pt x="1257" y="2520"/>
                  </a:cubicBezTo>
                  <a:cubicBezTo>
                    <a:pt x="1255" y="2518"/>
                    <a:pt x="1253" y="2517"/>
                    <a:pt x="1251" y="2516"/>
                  </a:cubicBezTo>
                  <a:cubicBezTo>
                    <a:pt x="1250" y="2515"/>
                    <a:pt x="1248" y="2513"/>
                    <a:pt x="1246" y="2512"/>
                  </a:cubicBezTo>
                  <a:cubicBezTo>
                    <a:pt x="1242" y="2509"/>
                    <a:pt x="1238" y="2507"/>
                    <a:pt x="1235" y="2504"/>
                  </a:cubicBezTo>
                  <a:cubicBezTo>
                    <a:pt x="1231" y="2501"/>
                    <a:pt x="1228" y="2498"/>
                    <a:pt x="1224" y="2495"/>
                  </a:cubicBezTo>
                  <a:cubicBezTo>
                    <a:pt x="1223" y="2494"/>
                    <a:pt x="1221" y="2492"/>
                    <a:pt x="1219" y="2491"/>
                  </a:cubicBezTo>
                  <a:cubicBezTo>
                    <a:pt x="1219" y="2490"/>
                    <a:pt x="1218" y="2490"/>
                    <a:pt x="1217" y="2489"/>
                  </a:cubicBezTo>
                  <a:cubicBezTo>
                    <a:pt x="1217" y="2488"/>
                    <a:pt x="1216" y="2488"/>
                    <a:pt x="1216" y="2488"/>
                  </a:cubicBezTo>
                  <a:cubicBezTo>
                    <a:pt x="1215" y="2487"/>
                    <a:pt x="1215" y="2487"/>
                    <a:pt x="1215" y="2487"/>
                  </a:cubicBezTo>
                  <a:cubicBezTo>
                    <a:pt x="1215" y="2487"/>
                    <a:pt x="1215" y="2487"/>
                    <a:pt x="1215" y="2487"/>
                  </a:cubicBezTo>
                  <a:cubicBezTo>
                    <a:pt x="1215" y="2486"/>
                    <a:pt x="1215" y="2486"/>
                    <a:pt x="1215" y="2486"/>
                  </a:cubicBezTo>
                  <a:cubicBezTo>
                    <a:pt x="1212" y="2483"/>
                    <a:pt x="1209" y="2480"/>
                    <a:pt x="1207" y="2477"/>
                  </a:cubicBezTo>
                  <a:cubicBezTo>
                    <a:pt x="1205" y="2474"/>
                    <a:pt x="1203" y="2471"/>
                    <a:pt x="1202" y="2468"/>
                  </a:cubicBezTo>
                  <a:cubicBezTo>
                    <a:pt x="1200" y="2465"/>
                    <a:pt x="1199" y="2462"/>
                    <a:pt x="1198" y="2459"/>
                  </a:cubicBezTo>
                  <a:cubicBezTo>
                    <a:pt x="1198" y="2459"/>
                    <a:pt x="1198" y="2458"/>
                    <a:pt x="1197" y="2457"/>
                  </a:cubicBezTo>
                  <a:cubicBezTo>
                    <a:pt x="1197" y="2457"/>
                    <a:pt x="1197" y="2456"/>
                    <a:pt x="1197" y="2456"/>
                  </a:cubicBezTo>
                  <a:cubicBezTo>
                    <a:pt x="1197" y="2455"/>
                    <a:pt x="1197" y="2455"/>
                    <a:pt x="1197" y="2455"/>
                  </a:cubicBezTo>
                  <a:cubicBezTo>
                    <a:pt x="1197" y="2455"/>
                    <a:pt x="1196" y="2454"/>
                    <a:pt x="1196" y="2454"/>
                  </a:cubicBezTo>
                  <a:cubicBezTo>
                    <a:pt x="1196" y="2453"/>
                    <a:pt x="1196" y="2453"/>
                    <a:pt x="1196" y="2452"/>
                  </a:cubicBezTo>
                  <a:cubicBezTo>
                    <a:pt x="1196" y="2451"/>
                    <a:pt x="1195" y="2449"/>
                    <a:pt x="1195" y="2448"/>
                  </a:cubicBezTo>
                  <a:cubicBezTo>
                    <a:pt x="1195" y="2447"/>
                    <a:pt x="1195" y="2446"/>
                    <a:pt x="1195" y="2446"/>
                  </a:cubicBezTo>
                  <a:cubicBezTo>
                    <a:pt x="1195" y="2446"/>
                    <a:pt x="1195" y="2447"/>
                    <a:pt x="1195" y="2448"/>
                  </a:cubicBezTo>
                  <a:cubicBezTo>
                    <a:pt x="1195" y="2446"/>
                    <a:pt x="1194" y="2445"/>
                    <a:pt x="1194" y="2443"/>
                  </a:cubicBezTo>
                  <a:cubicBezTo>
                    <a:pt x="1194" y="2441"/>
                    <a:pt x="1194" y="2439"/>
                    <a:pt x="1194" y="2437"/>
                  </a:cubicBezTo>
                  <a:cubicBezTo>
                    <a:pt x="1194" y="2436"/>
                    <a:pt x="1194" y="2435"/>
                    <a:pt x="1194" y="2434"/>
                  </a:cubicBezTo>
                  <a:cubicBezTo>
                    <a:pt x="1194" y="2433"/>
                    <a:pt x="1194" y="2433"/>
                    <a:pt x="1194" y="2432"/>
                  </a:cubicBezTo>
                  <a:cubicBezTo>
                    <a:pt x="1194" y="2430"/>
                    <a:pt x="1194" y="2428"/>
                    <a:pt x="1194" y="2426"/>
                  </a:cubicBezTo>
                  <a:cubicBezTo>
                    <a:pt x="1194" y="2425"/>
                    <a:pt x="1194" y="2423"/>
                    <a:pt x="1194" y="2421"/>
                  </a:cubicBezTo>
                  <a:cubicBezTo>
                    <a:pt x="1194" y="2420"/>
                    <a:pt x="1194" y="2418"/>
                    <a:pt x="1194" y="2416"/>
                  </a:cubicBezTo>
                  <a:cubicBezTo>
                    <a:pt x="1195" y="2415"/>
                    <a:pt x="1195" y="2413"/>
                    <a:pt x="1195" y="2412"/>
                  </a:cubicBezTo>
                  <a:cubicBezTo>
                    <a:pt x="1195" y="2411"/>
                    <a:pt x="1195" y="2409"/>
                    <a:pt x="1196" y="2408"/>
                  </a:cubicBezTo>
                  <a:cubicBezTo>
                    <a:pt x="1199" y="2401"/>
                    <a:pt x="1203" y="2394"/>
                    <a:pt x="1206" y="2388"/>
                  </a:cubicBezTo>
                  <a:cubicBezTo>
                    <a:pt x="1206" y="2389"/>
                    <a:pt x="1206" y="2391"/>
                    <a:pt x="1206" y="2392"/>
                  </a:cubicBezTo>
                  <a:cubicBezTo>
                    <a:pt x="1207" y="2394"/>
                    <a:pt x="1207" y="2396"/>
                    <a:pt x="1208" y="2398"/>
                  </a:cubicBezTo>
                  <a:cubicBezTo>
                    <a:pt x="1208" y="2399"/>
                    <a:pt x="1209" y="2401"/>
                    <a:pt x="1209" y="2403"/>
                  </a:cubicBezTo>
                  <a:cubicBezTo>
                    <a:pt x="1210" y="2405"/>
                    <a:pt x="1210" y="2407"/>
                    <a:pt x="1211" y="2408"/>
                  </a:cubicBezTo>
                  <a:cubicBezTo>
                    <a:pt x="1211" y="2410"/>
                    <a:pt x="1212" y="2412"/>
                    <a:pt x="1213" y="2414"/>
                  </a:cubicBezTo>
                  <a:cubicBezTo>
                    <a:pt x="1213" y="2416"/>
                    <a:pt x="1214" y="2417"/>
                    <a:pt x="1215" y="2419"/>
                  </a:cubicBezTo>
                  <a:cubicBezTo>
                    <a:pt x="1216" y="2421"/>
                    <a:pt x="1217" y="2423"/>
                    <a:pt x="1218" y="2425"/>
                  </a:cubicBezTo>
                  <a:cubicBezTo>
                    <a:pt x="1218" y="2426"/>
                    <a:pt x="1219" y="2428"/>
                    <a:pt x="1220" y="2430"/>
                  </a:cubicBezTo>
                  <a:cubicBezTo>
                    <a:pt x="1221" y="2431"/>
                    <a:pt x="1222" y="2433"/>
                    <a:pt x="1223" y="2435"/>
                  </a:cubicBezTo>
                  <a:cubicBezTo>
                    <a:pt x="1224" y="2436"/>
                    <a:pt x="1225" y="2438"/>
                    <a:pt x="1226" y="2439"/>
                  </a:cubicBezTo>
                  <a:cubicBezTo>
                    <a:pt x="1227" y="2440"/>
                    <a:pt x="1227" y="2441"/>
                    <a:pt x="1228" y="2441"/>
                  </a:cubicBezTo>
                  <a:cubicBezTo>
                    <a:pt x="1229" y="2442"/>
                    <a:pt x="1229" y="2443"/>
                    <a:pt x="1230" y="2444"/>
                  </a:cubicBezTo>
                  <a:cubicBezTo>
                    <a:pt x="1231" y="2445"/>
                    <a:pt x="1232" y="2446"/>
                    <a:pt x="1233" y="2448"/>
                  </a:cubicBezTo>
                  <a:cubicBezTo>
                    <a:pt x="1235" y="2450"/>
                    <a:pt x="1237" y="2452"/>
                    <a:pt x="1239" y="2455"/>
                  </a:cubicBezTo>
                  <a:cubicBezTo>
                    <a:pt x="1243" y="2459"/>
                    <a:pt x="1246" y="2462"/>
                    <a:pt x="1248" y="2465"/>
                  </a:cubicBezTo>
                  <a:cubicBezTo>
                    <a:pt x="1249" y="2467"/>
                    <a:pt x="1249" y="2468"/>
                    <a:pt x="1250" y="2468"/>
                  </a:cubicBezTo>
                  <a:cubicBezTo>
                    <a:pt x="1250" y="2469"/>
                    <a:pt x="1250" y="2470"/>
                    <a:pt x="1250" y="2470"/>
                  </a:cubicBezTo>
                  <a:cubicBezTo>
                    <a:pt x="1250" y="2470"/>
                    <a:pt x="1250" y="2469"/>
                    <a:pt x="1250" y="2468"/>
                  </a:cubicBezTo>
                  <a:cubicBezTo>
                    <a:pt x="1250" y="2468"/>
                    <a:pt x="1250" y="2467"/>
                    <a:pt x="1250" y="2467"/>
                  </a:cubicBezTo>
                  <a:cubicBezTo>
                    <a:pt x="1250" y="2466"/>
                    <a:pt x="1249" y="2465"/>
                    <a:pt x="1249" y="2465"/>
                  </a:cubicBezTo>
                  <a:cubicBezTo>
                    <a:pt x="1248" y="2463"/>
                    <a:pt x="1248" y="2461"/>
                    <a:pt x="1247" y="2459"/>
                  </a:cubicBezTo>
                  <a:cubicBezTo>
                    <a:pt x="1246" y="2457"/>
                    <a:pt x="1244" y="2454"/>
                    <a:pt x="1243" y="2452"/>
                  </a:cubicBezTo>
                  <a:cubicBezTo>
                    <a:pt x="1241" y="2449"/>
                    <a:pt x="1239" y="2447"/>
                    <a:pt x="1238" y="2444"/>
                  </a:cubicBezTo>
                  <a:cubicBezTo>
                    <a:pt x="1237" y="2443"/>
                    <a:pt x="1237" y="2443"/>
                    <a:pt x="1236" y="2442"/>
                  </a:cubicBezTo>
                  <a:cubicBezTo>
                    <a:pt x="1236" y="2441"/>
                    <a:pt x="1235" y="2441"/>
                    <a:pt x="1235" y="2440"/>
                  </a:cubicBezTo>
                  <a:cubicBezTo>
                    <a:pt x="1235" y="2439"/>
                    <a:pt x="1234" y="2438"/>
                    <a:pt x="1234" y="2438"/>
                  </a:cubicBezTo>
                  <a:cubicBezTo>
                    <a:pt x="1233" y="2437"/>
                    <a:pt x="1233" y="2436"/>
                    <a:pt x="1232" y="2435"/>
                  </a:cubicBezTo>
                  <a:cubicBezTo>
                    <a:pt x="1231" y="2434"/>
                    <a:pt x="1231" y="2432"/>
                    <a:pt x="1230" y="2431"/>
                  </a:cubicBezTo>
                  <a:cubicBezTo>
                    <a:pt x="1229" y="2429"/>
                    <a:pt x="1228" y="2428"/>
                    <a:pt x="1227" y="2426"/>
                  </a:cubicBezTo>
                  <a:cubicBezTo>
                    <a:pt x="1226" y="2424"/>
                    <a:pt x="1225" y="2423"/>
                    <a:pt x="1225" y="2421"/>
                  </a:cubicBezTo>
                  <a:cubicBezTo>
                    <a:pt x="1224" y="2419"/>
                    <a:pt x="1223" y="2418"/>
                    <a:pt x="1222" y="2416"/>
                  </a:cubicBezTo>
                  <a:cubicBezTo>
                    <a:pt x="1222" y="2414"/>
                    <a:pt x="1221" y="2413"/>
                    <a:pt x="1220" y="2411"/>
                  </a:cubicBezTo>
                  <a:cubicBezTo>
                    <a:pt x="1219" y="2409"/>
                    <a:pt x="1219" y="2408"/>
                    <a:pt x="1218" y="2406"/>
                  </a:cubicBezTo>
                  <a:cubicBezTo>
                    <a:pt x="1217" y="2402"/>
                    <a:pt x="1215" y="2399"/>
                    <a:pt x="1214" y="2396"/>
                  </a:cubicBezTo>
                  <a:cubicBezTo>
                    <a:pt x="1214" y="2394"/>
                    <a:pt x="1213" y="2392"/>
                    <a:pt x="1213" y="2391"/>
                  </a:cubicBezTo>
                  <a:cubicBezTo>
                    <a:pt x="1212" y="2389"/>
                    <a:pt x="1212" y="2388"/>
                    <a:pt x="1211" y="2386"/>
                  </a:cubicBezTo>
                  <a:cubicBezTo>
                    <a:pt x="1211" y="2384"/>
                    <a:pt x="1211" y="2383"/>
                    <a:pt x="1210" y="2381"/>
                  </a:cubicBezTo>
                  <a:cubicBezTo>
                    <a:pt x="1210" y="2380"/>
                    <a:pt x="1210" y="2379"/>
                    <a:pt x="1209" y="2378"/>
                  </a:cubicBezTo>
                  <a:cubicBezTo>
                    <a:pt x="1228" y="2331"/>
                    <a:pt x="1222" y="2299"/>
                    <a:pt x="1215" y="2246"/>
                  </a:cubicBezTo>
                  <a:cubicBezTo>
                    <a:pt x="1248" y="2280"/>
                    <a:pt x="1246" y="2314"/>
                    <a:pt x="1246" y="2349"/>
                  </a:cubicBezTo>
                  <a:cubicBezTo>
                    <a:pt x="1246" y="2349"/>
                    <a:pt x="1246" y="2349"/>
                    <a:pt x="1246" y="2349"/>
                  </a:cubicBezTo>
                  <a:cubicBezTo>
                    <a:pt x="1245" y="2350"/>
                    <a:pt x="1245" y="2350"/>
                    <a:pt x="1244" y="2351"/>
                  </a:cubicBezTo>
                  <a:cubicBezTo>
                    <a:pt x="1243" y="2352"/>
                    <a:pt x="1243" y="2353"/>
                    <a:pt x="1242" y="2354"/>
                  </a:cubicBezTo>
                  <a:cubicBezTo>
                    <a:pt x="1241" y="2355"/>
                    <a:pt x="1241" y="2357"/>
                    <a:pt x="1240" y="2358"/>
                  </a:cubicBezTo>
                  <a:cubicBezTo>
                    <a:pt x="1239" y="2359"/>
                    <a:pt x="1239" y="2360"/>
                    <a:pt x="1238" y="2362"/>
                  </a:cubicBezTo>
                  <a:cubicBezTo>
                    <a:pt x="1238" y="2363"/>
                    <a:pt x="1238" y="2364"/>
                    <a:pt x="1237" y="2365"/>
                  </a:cubicBezTo>
                  <a:cubicBezTo>
                    <a:pt x="1237" y="2367"/>
                    <a:pt x="1237" y="2368"/>
                    <a:pt x="1236" y="2369"/>
                  </a:cubicBezTo>
                  <a:cubicBezTo>
                    <a:pt x="1236" y="2370"/>
                    <a:pt x="1236" y="2372"/>
                    <a:pt x="1236" y="2373"/>
                  </a:cubicBezTo>
                  <a:cubicBezTo>
                    <a:pt x="1236" y="2373"/>
                    <a:pt x="1236" y="2374"/>
                    <a:pt x="1236" y="2375"/>
                  </a:cubicBezTo>
                  <a:cubicBezTo>
                    <a:pt x="1236" y="2375"/>
                    <a:pt x="1236" y="2376"/>
                    <a:pt x="1236" y="2376"/>
                  </a:cubicBezTo>
                  <a:cubicBezTo>
                    <a:pt x="1236" y="2377"/>
                    <a:pt x="1236" y="2378"/>
                    <a:pt x="1236" y="2379"/>
                  </a:cubicBezTo>
                  <a:cubicBezTo>
                    <a:pt x="1236" y="2380"/>
                    <a:pt x="1237" y="2380"/>
                    <a:pt x="1237" y="2381"/>
                  </a:cubicBezTo>
                  <a:cubicBezTo>
                    <a:pt x="1237" y="2382"/>
                    <a:pt x="1237" y="2382"/>
                    <a:pt x="1237" y="2382"/>
                  </a:cubicBezTo>
                  <a:cubicBezTo>
                    <a:pt x="1237" y="2383"/>
                    <a:pt x="1237" y="2383"/>
                    <a:pt x="1237" y="2383"/>
                  </a:cubicBezTo>
                  <a:cubicBezTo>
                    <a:pt x="1237" y="2383"/>
                    <a:pt x="1237" y="2383"/>
                    <a:pt x="1238" y="2383"/>
                  </a:cubicBezTo>
                  <a:cubicBezTo>
                    <a:pt x="1238" y="2382"/>
                    <a:pt x="1238" y="2382"/>
                    <a:pt x="1238" y="2381"/>
                  </a:cubicBezTo>
                  <a:cubicBezTo>
                    <a:pt x="1239" y="2381"/>
                    <a:pt x="1239" y="2380"/>
                    <a:pt x="1239" y="2379"/>
                  </a:cubicBezTo>
                  <a:cubicBezTo>
                    <a:pt x="1240" y="2379"/>
                    <a:pt x="1240" y="2378"/>
                    <a:pt x="1241" y="2377"/>
                  </a:cubicBezTo>
                  <a:cubicBezTo>
                    <a:pt x="1241" y="2376"/>
                    <a:pt x="1241" y="2375"/>
                    <a:pt x="1242" y="2374"/>
                  </a:cubicBezTo>
                  <a:cubicBezTo>
                    <a:pt x="1242" y="2373"/>
                    <a:pt x="1243" y="2372"/>
                    <a:pt x="1243" y="2371"/>
                  </a:cubicBezTo>
                  <a:cubicBezTo>
                    <a:pt x="1244" y="2370"/>
                    <a:pt x="1244" y="2369"/>
                    <a:pt x="1245" y="2368"/>
                  </a:cubicBezTo>
                  <a:cubicBezTo>
                    <a:pt x="1245" y="2367"/>
                    <a:pt x="1245" y="2365"/>
                    <a:pt x="1246" y="2364"/>
                  </a:cubicBezTo>
                  <a:cubicBezTo>
                    <a:pt x="1246" y="2364"/>
                    <a:pt x="1246" y="2363"/>
                    <a:pt x="1246" y="2363"/>
                  </a:cubicBezTo>
                  <a:cubicBezTo>
                    <a:pt x="1247" y="2377"/>
                    <a:pt x="1249" y="2391"/>
                    <a:pt x="1254" y="2405"/>
                  </a:cubicBezTo>
                  <a:cubicBezTo>
                    <a:pt x="1254" y="2404"/>
                    <a:pt x="1254" y="2403"/>
                    <a:pt x="1254" y="2402"/>
                  </a:cubicBezTo>
                  <a:cubicBezTo>
                    <a:pt x="1255" y="2403"/>
                    <a:pt x="1255" y="2405"/>
                    <a:pt x="1256" y="2406"/>
                  </a:cubicBezTo>
                  <a:cubicBezTo>
                    <a:pt x="1256" y="2407"/>
                    <a:pt x="1257" y="2409"/>
                    <a:pt x="1257" y="2410"/>
                  </a:cubicBezTo>
                  <a:cubicBezTo>
                    <a:pt x="1258" y="2411"/>
                    <a:pt x="1258" y="2412"/>
                    <a:pt x="1259" y="2413"/>
                  </a:cubicBezTo>
                  <a:cubicBezTo>
                    <a:pt x="1259" y="2415"/>
                    <a:pt x="1261" y="2418"/>
                    <a:pt x="1262" y="2420"/>
                  </a:cubicBezTo>
                  <a:cubicBezTo>
                    <a:pt x="1264" y="2425"/>
                    <a:pt x="1266" y="2429"/>
                    <a:pt x="1268" y="2433"/>
                  </a:cubicBezTo>
                  <a:cubicBezTo>
                    <a:pt x="1268" y="2434"/>
                    <a:pt x="1269" y="2435"/>
                    <a:pt x="1269" y="2436"/>
                  </a:cubicBezTo>
                  <a:cubicBezTo>
                    <a:pt x="1270" y="2437"/>
                    <a:pt x="1270" y="2438"/>
                    <a:pt x="1271" y="2439"/>
                  </a:cubicBezTo>
                  <a:cubicBezTo>
                    <a:pt x="1272" y="2441"/>
                    <a:pt x="1272" y="2443"/>
                    <a:pt x="1273" y="2445"/>
                  </a:cubicBezTo>
                  <a:cubicBezTo>
                    <a:pt x="1273" y="2446"/>
                    <a:pt x="1274" y="2447"/>
                    <a:pt x="1274" y="2448"/>
                  </a:cubicBezTo>
                  <a:cubicBezTo>
                    <a:pt x="1274" y="2448"/>
                    <a:pt x="1275" y="2449"/>
                    <a:pt x="1275" y="2450"/>
                  </a:cubicBezTo>
                  <a:cubicBezTo>
                    <a:pt x="1275" y="2451"/>
                    <a:pt x="1275" y="2451"/>
                    <a:pt x="1276" y="2452"/>
                  </a:cubicBezTo>
                  <a:cubicBezTo>
                    <a:pt x="1276" y="2452"/>
                    <a:pt x="1276" y="2453"/>
                    <a:pt x="1276" y="2454"/>
                  </a:cubicBezTo>
                  <a:cubicBezTo>
                    <a:pt x="1277" y="2455"/>
                    <a:pt x="1277" y="2455"/>
                    <a:pt x="1277" y="2456"/>
                  </a:cubicBezTo>
                  <a:cubicBezTo>
                    <a:pt x="1277" y="2457"/>
                    <a:pt x="1278" y="2457"/>
                    <a:pt x="1278" y="2457"/>
                  </a:cubicBezTo>
                  <a:cubicBezTo>
                    <a:pt x="1278" y="2457"/>
                    <a:pt x="1278" y="2457"/>
                    <a:pt x="1278" y="2456"/>
                  </a:cubicBezTo>
                  <a:cubicBezTo>
                    <a:pt x="1278" y="2455"/>
                    <a:pt x="1278" y="2454"/>
                    <a:pt x="1278" y="2453"/>
                  </a:cubicBezTo>
                  <a:cubicBezTo>
                    <a:pt x="1278" y="2453"/>
                    <a:pt x="1278" y="2452"/>
                    <a:pt x="1278" y="2451"/>
                  </a:cubicBezTo>
                  <a:cubicBezTo>
                    <a:pt x="1278" y="2451"/>
                    <a:pt x="1278" y="2450"/>
                    <a:pt x="1278" y="2449"/>
                  </a:cubicBezTo>
                  <a:cubicBezTo>
                    <a:pt x="1278" y="2448"/>
                    <a:pt x="1278" y="2448"/>
                    <a:pt x="1278" y="2447"/>
                  </a:cubicBezTo>
                  <a:cubicBezTo>
                    <a:pt x="1278" y="2446"/>
                    <a:pt x="1278" y="2445"/>
                    <a:pt x="1277" y="2444"/>
                  </a:cubicBezTo>
                  <a:cubicBezTo>
                    <a:pt x="1277" y="2443"/>
                    <a:pt x="1277" y="2442"/>
                    <a:pt x="1277" y="2441"/>
                  </a:cubicBezTo>
                  <a:cubicBezTo>
                    <a:pt x="1277" y="2440"/>
                    <a:pt x="1277" y="2439"/>
                    <a:pt x="1276" y="2438"/>
                  </a:cubicBezTo>
                  <a:cubicBezTo>
                    <a:pt x="1276" y="2436"/>
                    <a:pt x="1276" y="2435"/>
                    <a:pt x="1275" y="2434"/>
                  </a:cubicBezTo>
                  <a:cubicBezTo>
                    <a:pt x="1275" y="2433"/>
                    <a:pt x="1275" y="2432"/>
                    <a:pt x="1274" y="2431"/>
                  </a:cubicBezTo>
                  <a:cubicBezTo>
                    <a:pt x="1274" y="2428"/>
                    <a:pt x="1273" y="2426"/>
                    <a:pt x="1272" y="2424"/>
                  </a:cubicBezTo>
                  <a:cubicBezTo>
                    <a:pt x="1271" y="2421"/>
                    <a:pt x="1270" y="2419"/>
                    <a:pt x="1269" y="2417"/>
                  </a:cubicBezTo>
                  <a:cubicBezTo>
                    <a:pt x="1268" y="2414"/>
                    <a:pt x="1267" y="2412"/>
                    <a:pt x="1265" y="2410"/>
                  </a:cubicBezTo>
                  <a:cubicBezTo>
                    <a:pt x="1265" y="2409"/>
                    <a:pt x="1264" y="2408"/>
                    <a:pt x="1264" y="2407"/>
                  </a:cubicBezTo>
                  <a:cubicBezTo>
                    <a:pt x="1263" y="2406"/>
                    <a:pt x="1263" y="2404"/>
                    <a:pt x="1262" y="2403"/>
                  </a:cubicBezTo>
                  <a:cubicBezTo>
                    <a:pt x="1261" y="2401"/>
                    <a:pt x="1260" y="2399"/>
                    <a:pt x="1259" y="2397"/>
                  </a:cubicBezTo>
                  <a:cubicBezTo>
                    <a:pt x="1258" y="2395"/>
                    <a:pt x="1257" y="2394"/>
                    <a:pt x="1256" y="2392"/>
                  </a:cubicBezTo>
                  <a:cubicBezTo>
                    <a:pt x="1256" y="2391"/>
                    <a:pt x="1255" y="2391"/>
                    <a:pt x="1255" y="2390"/>
                  </a:cubicBezTo>
                  <a:cubicBezTo>
                    <a:pt x="1258" y="2357"/>
                    <a:pt x="1260" y="2330"/>
                    <a:pt x="1257" y="2304"/>
                  </a:cubicBezTo>
                  <a:cubicBezTo>
                    <a:pt x="1259" y="2307"/>
                    <a:pt x="1260" y="2310"/>
                    <a:pt x="1262" y="2313"/>
                  </a:cubicBezTo>
                  <a:cubicBezTo>
                    <a:pt x="1263" y="2316"/>
                    <a:pt x="1265" y="2319"/>
                    <a:pt x="1266" y="2322"/>
                  </a:cubicBezTo>
                  <a:cubicBezTo>
                    <a:pt x="1268" y="2325"/>
                    <a:pt x="1270" y="2329"/>
                    <a:pt x="1271" y="2332"/>
                  </a:cubicBezTo>
                  <a:cubicBezTo>
                    <a:pt x="1273" y="2335"/>
                    <a:pt x="1274" y="2339"/>
                    <a:pt x="1276" y="2342"/>
                  </a:cubicBezTo>
                  <a:cubicBezTo>
                    <a:pt x="1277" y="2345"/>
                    <a:pt x="1278" y="2349"/>
                    <a:pt x="1280" y="2352"/>
                  </a:cubicBezTo>
                  <a:cubicBezTo>
                    <a:pt x="1281" y="2355"/>
                    <a:pt x="1282" y="2358"/>
                    <a:pt x="1283" y="2361"/>
                  </a:cubicBezTo>
                  <a:cubicBezTo>
                    <a:pt x="1284" y="2364"/>
                    <a:pt x="1285" y="2367"/>
                    <a:pt x="1286" y="2369"/>
                  </a:cubicBezTo>
                  <a:cubicBezTo>
                    <a:pt x="1286" y="2371"/>
                    <a:pt x="1286" y="2372"/>
                    <a:pt x="1287" y="2373"/>
                  </a:cubicBezTo>
                  <a:cubicBezTo>
                    <a:pt x="1287" y="2374"/>
                    <a:pt x="1287" y="2376"/>
                    <a:pt x="1287" y="2377"/>
                  </a:cubicBezTo>
                  <a:cubicBezTo>
                    <a:pt x="1288" y="2378"/>
                    <a:pt x="1288" y="2379"/>
                    <a:pt x="1288" y="2380"/>
                  </a:cubicBezTo>
                  <a:cubicBezTo>
                    <a:pt x="1288" y="2381"/>
                    <a:pt x="1289" y="2382"/>
                    <a:pt x="1289" y="2382"/>
                  </a:cubicBezTo>
                  <a:cubicBezTo>
                    <a:pt x="1289" y="2384"/>
                    <a:pt x="1289" y="2385"/>
                    <a:pt x="1289" y="2386"/>
                  </a:cubicBezTo>
                  <a:cubicBezTo>
                    <a:pt x="1290" y="2387"/>
                    <a:pt x="1290" y="2387"/>
                    <a:pt x="1290" y="2387"/>
                  </a:cubicBezTo>
                  <a:cubicBezTo>
                    <a:pt x="1290" y="2387"/>
                    <a:pt x="1290" y="2387"/>
                    <a:pt x="1290" y="2386"/>
                  </a:cubicBezTo>
                  <a:cubicBezTo>
                    <a:pt x="1290" y="2385"/>
                    <a:pt x="1290" y="2384"/>
                    <a:pt x="1290" y="2382"/>
                  </a:cubicBezTo>
                  <a:cubicBezTo>
                    <a:pt x="1290" y="2381"/>
                    <a:pt x="1290" y="2380"/>
                    <a:pt x="1290" y="2379"/>
                  </a:cubicBezTo>
                  <a:cubicBezTo>
                    <a:pt x="1290" y="2378"/>
                    <a:pt x="1290" y="2377"/>
                    <a:pt x="1291" y="2376"/>
                  </a:cubicBezTo>
                  <a:cubicBezTo>
                    <a:pt x="1291" y="2375"/>
                    <a:pt x="1290" y="2374"/>
                    <a:pt x="1290" y="2373"/>
                  </a:cubicBezTo>
                  <a:cubicBezTo>
                    <a:pt x="1290" y="2371"/>
                    <a:pt x="1290" y="2370"/>
                    <a:pt x="1290" y="2369"/>
                  </a:cubicBezTo>
                  <a:cubicBezTo>
                    <a:pt x="1290" y="2367"/>
                    <a:pt x="1290" y="2366"/>
                    <a:pt x="1290" y="2364"/>
                  </a:cubicBezTo>
                  <a:cubicBezTo>
                    <a:pt x="1289" y="2363"/>
                    <a:pt x="1289" y="2361"/>
                    <a:pt x="1289" y="2359"/>
                  </a:cubicBezTo>
                  <a:cubicBezTo>
                    <a:pt x="1288" y="2356"/>
                    <a:pt x="1287" y="2353"/>
                    <a:pt x="1286" y="2349"/>
                  </a:cubicBezTo>
                  <a:cubicBezTo>
                    <a:pt x="1286" y="2348"/>
                    <a:pt x="1285" y="2346"/>
                    <a:pt x="1285" y="2344"/>
                  </a:cubicBezTo>
                  <a:cubicBezTo>
                    <a:pt x="1284" y="2343"/>
                    <a:pt x="1283" y="2341"/>
                    <a:pt x="1283" y="2339"/>
                  </a:cubicBezTo>
                  <a:cubicBezTo>
                    <a:pt x="1281" y="2336"/>
                    <a:pt x="1280" y="2332"/>
                    <a:pt x="1278" y="2329"/>
                  </a:cubicBezTo>
                  <a:cubicBezTo>
                    <a:pt x="1277" y="2325"/>
                    <a:pt x="1275" y="2322"/>
                    <a:pt x="1273" y="2319"/>
                  </a:cubicBezTo>
                  <a:cubicBezTo>
                    <a:pt x="1272" y="2317"/>
                    <a:pt x="1271" y="2315"/>
                    <a:pt x="1270" y="2314"/>
                  </a:cubicBezTo>
                  <a:cubicBezTo>
                    <a:pt x="1269" y="2312"/>
                    <a:pt x="1269" y="2311"/>
                    <a:pt x="1268" y="2309"/>
                  </a:cubicBezTo>
                  <a:cubicBezTo>
                    <a:pt x="1264" y="2303"/>
                    <a:pt x="1260" y="2298"/>
                    <a:pt x="1257" y="2293"/>
                  </a:cubicBezTo>
                  <a:cubicBezTo>
                    <a:pt x="1257" y="2292"/>
                    <a:pt x="1256" y="2291"/>
                    <a:pt x="1255" y="2290"/>
                  </a:cubicBezTo>
                  <a:cubicBezTo>
                    <a:pt x="1254" y="2282"/>
                    <a:pt x="1251" y="2274"/>
                    <a:pt x="1249" y="2265"/>
                  </a:cubicBezTo>
                  <a:cubicBezTo>
                    <a:pt x="1249" y="2265"/>
                    <a:pt x="1249" y="2265"/>
                    <a:pt x="1249" y="2266"/>
                  </a:cubicBezTo>
                  <a:cubicBezTo>
                    <a:pt x="1251" y="2268"/>
                    <a:pt x="1254" y="2271"/>
                    <a:pt x="1257" y="2274"/>
                  </a:cubicBezTo>
                  <a:cubicBezTo>
                    <a:pt x="1258" y="2276"/>
                    <a:pt x="1260" y="2277"/>
                    <a:pt x="1261" y="2279"/>
                  </a:cubicBezTo>
                  <a:cubicBezTo>
                    <a:pt x="1263" y="2280"/>
                    <a:pt x="1264" y="2282"/>
                    <a:pt x="1266" y="2283"/>
                  </a:cubicBezTo>
                  <a:cubicBezTo>
                    <a:pt x="1269" y="2286"/>
                    <a:pt x="1272" y="2289"/>
                    <a:pt x="1276" y="2292"/>
                  </a:cubicBezTo>
                  <a:cubicBezTo>
                    <a:pt x="1279" y="2295"/>
                    <a:pt x="1282" y="2298"/>
                    <a:pt x="1285" y="2301"/>
                  </a:cubicBezTo>
                  <a:cubicBezTo>
                    <a:pt x="1289" y="2303"/>
                    <a:pt x="1292" y="2306"/>
                    <a:pt x="1295" y="2309"/>
                  </a:cubicBezTo>
                  <a:cubicBezTo>
                    <a:pt x="1298" y="2311"/>
                    <a:pt x="1301" y="2314"/>
                    <a:pt x="1305" y="2316"/>
                  </a:cubicBezTo>
                  <a:cubicBezTo>
                    <a:pt x="1308" y="2318"/>
                    <a:pt x="1310" y="2320"/>
                    <a:pt x="1313" y="2322"/>
                  </a:cubicBezTo>
                  <a:cubicBezTo>
                    <a:pt x="1316" y="2324"/>
                    <a:pt x="1318" y="2326"/>
                    <a:pt x="1320" y="2328"/>
                  </a:cubicBezTo>
                  <a:cubicBezTo>
                    <a:pt x="1322" y="2329"/>
                    <a:pt x="1324" y="2331"/>
                    <a:pt x="1325" y="2332"/>
                  </a:cubicBezTo>
                  <a:cubicBezTo>
                    <a:pt x="1326" y="2334"/>
                    <a:pt x="1327" y="2335"/>
                    <a:pt x="1328" y="2336"/>
                  </a:cubicBezTo>
                  <a:cubicBezTo>
                    <a:pt x="1328" y="2336"/>
                    <a:pt x="1329" y="2337"/>
                    <a:pt x="1329" y="2337"/>
                  </a:cubicBezTo>
                  <a:cubicBezTo>
                    <a:pt x="1329" y="2337"/>
                    <a:pt x="1329" y="2336"/>
                    <a:pt x="1328" y="2335"/>
                  </a:cubicBezTo>
                  <a:cubicBezTo>
                    <a:pt x="1328" y="2334"/>
                    <a:pt x="1327" y="2333"/>
                    <a:pt x="1326" y="2331"/>
                  </a:cubicBezTo>
                  <a:cubicBezTo>
                    <a:pt x="1325" y="2330"/>
                    <a:pt x="1324" y="2328"/>
                    <a:pt x="1322" y="2326"/>
                  </a:cubicBezTo>
                  <a:cubicBezTo>
                    <a:pt x="1320" y="2323"/>
                    <a:pt x="1318" y="2321"/>
                    <a:pt x="1316" y="2319"/>
                  </a:cubicBezTo>
                  <a:cubicBezTo>
                    <a:pt x="1314" y="2316"/>
                    <a:pt x="1311" y="2314"/>
                    <a:pt x="1308" y="2311"/>
                  </a:cubicBezTo>
                  <a:cubicBezTo>
                    <a:pt x="1306" y="2309"/>
                    <a:pt x="1303" y="2306"/>
                    <a:pt x="1300" y="2303"/>
                  </a:cubicBezTo>
                  <a:cubicBezTo>
                    <a:pt x="1298" y="2302"/>
                    <a:pt x="1297" y="2301"/>
                    <a:pt x="1295" y="2299"/>
                  </a:cubicBezTo>
                  <a:cubicBezTo>
                    <a:pt x="1294" y="2298"/>
                    <a:pt x="1292" y="2296"/>
                    <a:pt x="1290" y="2295"/>
                  </a:cubicBezTo>
                  <a:cubicBezTo>
                    <a:pt x="1287" y="2292"/>
                    <a:pt x="1284" y="2289"/>
                    <a:pt x="1281" y="2286"/>
                  </a:cubicBezTo>
                  <a:cubicBezTo>
                    <a:pt x="1278" y="2283"/>
                    <a:pt x="1274" y="2280"/>
                    <a:pt x="1271" y="2277"/>
                  </a:cubicBezTo>
                  <a:cubicBezTo>
                    <a:pt x="1270" y="2276"/>
                    <a:pt x="1268" y="2275"/>
                    <a:pt x="1266" y="2273"/>
                  </a:cubicBezTo>
                  <a:cubicBezTo>
                    <a:pt x="1265" y="2272"/>
                    <a:pt x="1263" y="2270"/>
                    <a:pt x="1262" y="2269"/>
                  </a:cubicBezTo>
                  <a:cubicBezTo>
                    <a:pt x="1259" y="2266"/>
                    <a:pt x="1256" y="2264"/>
                    <a:pt x="1253" y="2261"/>
                  </a:cubicBezTo>
                  <a:cubicBezTo>
                    <a:pt x="1250" y="2259"/>
                    <a:pt x="1247" y="2257"/>
                    <a:pt x="1245" y="2254"/>
                  </a:cubicBezTo>
                  <a:cubicBezTo>
                    <a:pt x="1245" y="2254"/>
                    <a:pt x="1244" y="2254"/>
                    <a:pt x="1244" y="2254"/>
                  </a:cubicBezTo>
                  <a:cubicBezTo>
                    <a:pt x="1238" y="2238"/>
                    <a:pt x="1229" y="2222"/>
                    <a:pt x="1217" y="2204"/>
                  </a:cubicBezTo>
                  <a:cubicBezTo>
                    <a:pt x="1206" y="2188"/>
                    <a:pt x="1196" y="2172"/>
                    <a:pt x="1188" y="2156"/>
                  </a:cubicBezTo>
                  <a:cubicBezTo>
                    <a:pt x="1189" y="2158"/>
                    <a:pt x="1190" y="2159"/>
                    <a:pt x="1191" y="2160"/>
                  </a:cubicBezTo>
                  <a:cubicBezTo>
                    <a:pt x="1193" y="2162"/>
                    <a:pt x="1194" y="2163"/>
                    <a:pt x="1196" y="2165"/>
                  </a:cubicBezTo>
                  <a:cubicBezTo>
                    <a:pt x="1198" y="2166"/>
                    <a:pt x="1200" y="2168"/>
                    <a:pt x="1201" y="2170"/>
                  </a:cubicBezTo>
                  <a:cubicBezTo>
                    <a:pt x="1205" y="2173"/>
                    <a:pt x="1209" y="2176"/>
                    <a:pt x="1213" y="2179"/>
                  </a:cubicBezTo>
                  <a:cubicBezTo>
                    <a:pt x="1214" y="2181"/>
                    <a:pt x="1216" y="2182"/>
                    <a:pt x="1218" y="2184"/>
                  </a:cubicBezTo>
                  <a:cubicBezTo>
                    <a:pt x="1220" y="2185"/>
                    <a:pt x="1222" y="2186"/>
                    <a:pt x="1224" y="2188"/>
                  </a:cubicBezTo>
                  <a:cubicBezTo>
                    <a:pt x="1228" y="2190"/>
                    <a:pt x="1232" y="2193"/>
                    <a:pt x="1236" y="2195"/>
                  </a:cubicBezTo>
                  <a:cubicBezTo>
                    <a:pt x="1239" y="2197"/>
                    <a:pt x="1241" y="2198"/>
                    <a:pt x="1243" y="2199"/>
                  </a:cubicBezTo>
                  <a:cubicBezTo>
                    <a:pt x="1244" y="2200"/>
                    <a:pt x="1244" y="2200"/>
                    <a:pt x="1244" y="2200"/>
                  </a:cubicBezTo>
                  <a:cubicBezTo>
                    <a:pt x="1244" y="2201"/>
                    <a:pt x="1245" y="2202"/>
                    <a:pt x="1245" y="2202"/>
                  </a:cubicBezTo>
                  <a:cubicBezTo>
                    <a:pt x="1246" y="2203"/>
                    <a:pt x="1246" y="2204"/>
                    <a:pt x="1247" y="2205"/>
                  </a:cubicBezTo>
                  <a:cubicBezTo>
                    <a:pt x="1247" y="2205"/>
                    <a:pt x="1247" y="2206"/>
                    <a:pt x="1248" y="2207"/>
                  </a:cubicBezTo>
                  <a:cubicBezTo>
                    <a:pt x="1248" y="2208"/>
                    <a:pt x="1248" y="2208"/>
                    <a:pt x="1248" y="2208"/>
                  </a:cubicBezTo>
                  <a:cubicBezTo>
                    <a:pt x="1249" y="2209"/>
                    <a:pt x="1249" y="2209"/>
                    <a:pt x="1249" y="2210"/>
                  </a:cubicBezTo>
                  <a:cubicBezTo>
                    <a:pt x="1250" y="2212"/>
                    <a:pt x="1251" y="2214"/>
                    <a:pt x="1251" y="2216"/>
                  </a:cubicBezTo>
                  <a:cubicBezTo>
                    <a:pt x="1252" y="2218"/>
                    <a:pt x="1253" y="2220"/>
                    <a:pt x="1254" y="2222"/>
                  </a:cubicBezTo>
                  <a:cubicBezTo>
                    <a:pt x="1255" y="2225"/>
                    <a:pt x="1255" y="2227"/>
                    <a:pt x="1256" y="2229"/>
                  </a:cubicBezTo>
                  <a:cubicBezTo>
                    <a:pt x="1257" y="2232"/>
                    <a:pt x="1258" y="2234"/>
                    <a:pt x="1259" y="2236"/>
                  </a:cubicBezTo>
                  <a:cubicBezTo>
                    <a:pt x="1259" y="2237"/>
                    <a:pt x="1260" y="2239"/>
                    <a:pt x="1260" y="2240"/>
                  </a:cubicBezTo>
                  <a:cubicBezTo>
                    <a:pt x="1261" y="2241"/>
                    <a:pt x="1261" y="2242"/>
                    <a:pt x="1262" y="2243"/>
                  </a:cubicBezTo>
                  <a:cubicBezTo>
                    <a:pt x="1263" y="2245"/>
                    <a:pt x="1264" y="2247"/>
                    <a:pt x="1266" y="2249"/>
                  </a:cubicBezTo>
                  <a:cubicBezTo>
                    <a:pt x="1267" y="2251"/>
                    <a:pt x="1268" y="2252"/>
                    <a:pt x="1270" y="2254"/>
                  </a:cubicBezTo>
                  <a:cubicBezTo>
                    <a:pt x="1270" y="2255"/>
                    <a:pt x="1271" y="2255"/>
                    <a:pt x="1272" y="2256"/>
                  </a:cubicBezTo>
                  <a:cubicBezTo>
                    <a:pt x="1272" y="2256"/>
                    <a:pt x="1273" y="2257"/>
                    <a:pt x="1273" y="2258"/>
                  </a:cubicBezTo>
                  <a:cubicBezTo>
                    <a:pt x="1274" y="2258"/>
                    <a:pt x="1275" y="2258"/>
                    <a:pt x="1275" y="2259"/>
                  </a:cubicBezTo>
                  <a:cubicBezTo>
                    <a:pt x="1276" y="2259"/>
                    <a:pt x="1276" y="2260"/>
                    <a:pt x="1277" y="2260"/>
                  </a:cubicBezTo>
                  <a:cubicBezTo>
                    <a:pt x="1278" y="2260"/>
                    <a:pt x="1279" y="2261"/>
                    <a:pt x="1279" y="2261"/>
                  </a:cubicBezTo>
                  <a:cubicBezTo>
                    <a:pt x="1280" y="2261"/>
                    <a:pt x="1280" y="2261"/>
                    <a:pt x="1280" y="2261"/>
                  </a:cubicBezTo>
                  <a:cubicBezTo>
                    <a:pt x="1280" y="2261"/>
                    <a:pt x="1280" y="2261"/>
                    <a:pt x="1280" y="2261"/>
                  </a:cubicBezTo>
                  <a:cubicBezTo>
                    <a:pt x="1279" y="2260"/>
                    <a:pt x="1279" y="2259"/>
                    <a:pt x="1278" y="2259"/>
                  </a:cubicBezTo>
                  <a:cubicBezTo>
                    <a:pt x="1278" y="2258"/>
                    <a:pt x="1277" y="2258"/>
                    <a:pt x="1277" y="2257"/>
                  </a:cubicBezTo>
                  <a:cubicBezTo>
                    <a:pt x="1277" y="2257"/>
                    <a:pt x="1276" y="2256"/>
                    <a:pt x="1276" y="2255"/>
                  </a:cubicBezTo>
                  <a:cubicBezTo>
                    <a:pt x="1275" y="2255"/>
                    <a:pt x="1275" y="2254"/>
                    <a:pt x="1274" y="2253"/>
                  </a:cubicBezTo>
                  <a:cubicBezTo>
                    <a:pt x="1274" y="2253"/>
                    <a:pt x="1274" y="2252"/>
                    <a:pt x="1273" y="2251"/>
                  </a:cubicBezTo>
                  <a:cubicBezTo>
                    <a:pt x="1273" y="2250"/>
                    <a:pt x="1272" y="2250"/>
                    <a:pt x="1272" y="2249"/>
                  </a:cubicBezTo>
                  <a:cubicBezTo>
                    <a:pt x="1272" y="2248"/>
                    <a:pt x="1272" y="2248"/>
                    <a:pt x="1271" y="2247"/>
                  </a:cubicBezTo>
                  <a:cubicBezTo>
                    <a:pt x="1271" y="2247"/>
                    <a:pt x="1271" y="2247"/>
                    <a:pt x="1271" y="2246"/>
                  </a:cubicBezTo>
                  <a:cubicBezTo>
                    <a:pt x="1270" y="2244"/>
                    <a:pt x="1269" y="2242"/>
                    <a:pt x="1268" y="2240"/>
                  </a:cubicBezTo>
                  <a:cubicBezTo>
                    <a:pt x="1268" y="2238"/>
                    <a:pt x="1267" y="2236"/>
                    <a:pt x="1266" y="2233"/>
                  </a:cubicBezTo>
                  <a:cubicBezTo>
                    <a:pt x="1265" y="2231"/>
                    <a:pt x="1264" y="2229"/>
                    <a:pt x="1264" y="2227"/>
                  </a:cubicBezTo>
                  <a:cubicBezTo>
                    <a:pt x="1263" y="2224"/>
                    <a:pt x="1262" y="2222"/>
                    <a:pt x="1261" y="2220"/>
                  </a:cubicBezTo>
                  <a:cubicBezTo>
                    <a:pt x="1260" y="2218"/>
                    <a:pt x="1260" y="2217"/>
                    <a:pt x="1259" y="2216"/>
                  </a:cubicBezTo>
                  <a:cubicBezTo>
                    <a:pt x="1259" y="2216"/>
                    <a:pt x="1259" y="2215"/>
                    <a:pt x="1259" y="2215"/>
                  </a:cubicBezTo>
                  <a:cubicBezTo>
                    <a:pt x="1258" y="2214"/>
                    <a:pt x="1258" y="2213"/>
                    <a:pt x="1258" y="2213"/>
                  </a:cubicBezTo>
                  <a:cubicBezTo>
                    <a:pt x="1257" y="2211"/>
                    <a:pt x="1255" y="2209"/>
                    <a:pt x="1254" y="2207"/>
                  </a:cubicBezTo>
                  <a:cubicBezTo>
                    <a:pt x="1254" y="2206"/>
                    <a:pt x="1253" y="2205"/>
                    <a:pt x="1253" y="2205"/>
                  </a:cubicBezTo>
                  <a:cubicBezTo>
                    <a:pt x="1254" y="2206"/>
                    <a:pt x="1256" y="2207"/>
                    <a:pt x="1257" y="2208"/>
                  </a:cubicBezTo>
                  <a:cubicBezTo>
                    <a:pt x="1260" y="2210"/>
                    <a:pt x="1263" y="2211"/>
                    <a:pt x="1266" y="2213"/>
                  </a:cubicBezTo>
                  <a:cubicBezTo>
                    <a:pt x="1268" y="2215"/>
                    <a:pt x="1270" y="2216"/>
                    <a:pt x="1272" y="2218"/>
                  </a:cubicBezTo>
                  <a:cubicBezTo>
                    <a:pt x="1272" y="2218"/>
                    <a:pt x="1273" y="2219"/>
                    <a:pt x="1274" y="2219"/>
                  </a:cubicBezTo>
                  <a:cubicBezTo>
                    <a:pt x="1274" y="2220"/>
                    <a:pt x="1275" y="2220"/>
                    <a:pt x="1275" y="2221"/>
                  </a:cubicBezTo>
                  <a:cubicBezTo>
                    <a:pt x="1276" y="2222"/>
                    <a:pt x="1277" y="2222"/>
                    <a:pt x="1277" y="2222"/>
                  </a:cubicBezTo>
                  <a:cubicBezTo>
                    <a:pt x="1277" y="2222"/>
                    <a:pt x="1276" y="2221"/>
                    <a:pt x="1276" y="2221"/>
                  </a:cubicBezTo>
                  <a:cubicBezTo>
                    <a:pt x="1275" y="2220"/>
                    <a:pt x="1275" y="2219"/>
                    <a:pt x="1274" y="2219"/>
                  </a:cubicBezTo>
                  <a:cubicBezTo>
                    <a:pt x="1274" y="2218"/>
                    <a:pt x="1273" y="2217"/>
                    <a:pt x="1273" y="2217"/>
                  </a:cubicBezTo>
                  <a:cubicBezTo>
                    <a:pt x="1272" y="2216"/>
                    <a:pt x="1271" y="2215"/>
                    <a:pt x="1270" y="2214"/>
                  </a:cubicBezTo>
                  <a:cubicBezTo>
                    <a:pt x="1270" y="2213"/>
                    <a:pt x="1269" y="2212"/>
                    <a:pt x="1268" y="2211"/>
                  </a:cubicBezTo>
                  <a:cubicBezTo>
                    <a:pt x="1265" y="2209"/>
                    <a:pt x="1263" y="2206"/>
                    <a:pt x="1260" y="2204"/>
                  </a:cubicBezTo>
                  <a:cubicBezTo>
                    <a:pt x="1257" y="2202"/>
                    <a:pt x="1254" y="2199"/>
                    <a:pt x="1251" y="2197"/>
                  </a:cubicBezTo>
                  <a:cubicBezTo>
                    <a:pt x="1247" y="2194"/>
                    <a:pt x="1244" y="2192"/>
                    <a:pt x="1240" y="2189"/>
                  </a:cubicBezTo>
                  <a:cubicBezTo>
                    <a:pt x="1238" y="2188"/>
                    <a:pt x="1236" y="2187"/>
                    <a:pt x="1234" y="2185"/>
                  </a:cubicBezTo>
                  <a:cubicBezTo>
                    <a:pt x="1234" y="2185"/>
                    <a:pt x="1233" y="2185"/>
                    <a:pt x="1233" y="2184"/>
                  </a:cubicBezTo>
                  <a:cubicBezTo>
                    <a:pt x="1232" y="2184"/>
                    <a:pt x="1232" y="2184"/>
                    <a:pt x="1232" y="2184"/>
                  </a:cubicBezTo>
                  <a:cubicBezTo>
                    <a:pt x="1232" y="2183"/>
                    <a:pt x="1232" y="2183"/>
                    <a:pt x="1232" y="2183"/>
                  </a:cubicBezTo>
                  <a:cubicBezTo>
                    <a:pt x="1231" y="2183"/>
                    <a:pt x="1230" y="2182"/>
                    <a:pt x="1229" y="2181"/>
                  </a:cubicBezTo>
                  <a:cubicBezTo>
                    <a:pt x="1227" y="2180"/>
                    <a:pt x="1225" y="2179"/>
                    <a:pt x="1223" y="2177"/>
                  </a:cubicBezTo>
                  <a:cubicBezTo>
                    <a:pt x="1221" y="2176"/>
                    <a:pt x="1219" y="2174"/>
                    <a:pt x="1217" y="2173"/>
                  </a:cubicBezTo>
                  <a:cubicBezTo>
                    <a:pt x="1216" y="2171"/>
                    <a:pt x="1214" y="2170"/>
                    <a:pt x="1212" y="2168"/>
                  </a:cubicBezTo>
                  <a:cubicBezTo>
                    <a:pt x="1211" y="2168"/>
                    <a:pt x="1210" y="2167"/>
                    <a:pt x="1209" y="2166"/>
                  </a:cubicBezTo>
                  <a:cubicBezTo>
                    <a:pt x="1208" y="2165"/>
                    <a:pt x="1207" y="2165"/>
                    <a:pt x="1206" y="2164"/>
                  </a:cubicBezTo>
                  <a:cubicBezTo>
                    <a:pt x="1205" y="2162"/>
                    <a:pt x="1203" y="2161"/>
                    <a:pt x="1201" y="2159"/>
                  </a:cubicBezTo>
                  <a:cubicBezTo>
                    <a:pt x="1199" y="2158"/>
                    <a:pt x="1198" y="2156"/>
                    <a:pt x="1196" y="2155"/>
                  </a:cubicBezTo>
                  <a:cubicBezTo>
                    <a:pt x="1194" y="2153"/>
                    <a:pt x="1193" y="2152"/>
                    <a:pt x="1191" y="2150"/>
                  </a:cubicBezTo>
                  <a:cubicBezTo>
                    <a:pt x="1190" y="2149"/>
                    <a:pt x="1188" y="2148"/>
                    <a:pt x="1187" y="2146"/>
                  </a:cubicBezTo>
                  <a:cubicBezTo>
                    <a:pt x="1185" y="2145"/>
                    <a:pt x="1184" y="2143"/>
                    <a:pt x="1182" y="2142"/>
                  </a:cubicBezTo>
                  <a:cubicBezTo>
                    <a:pt x="1181" y="2141"/>
                    <a:pt x="1180" y="2140"/>
                    <a:pt x="1179" y="2139"/>
                  </a:cubicBezTo>
                  <a:cubicBezTo>
                    <a:pt x="1174" y="2129"/>
                    <a:pt x="1170" y="2118"/>
                    <a:pt x="1166" y="2109"/>
                  </a:cubicBezTo>
                  <a:cubicBezTo>
                    <a:pt x="1168" y="2110"/>
                    <a:pt x="1169" y="2111"/>
                    <a:pt x="1171" y="2111"/>
                  </a:cubicBezTo>
                  <a:cubicBezTo>
                    <a:pt x="1173" y="2112"/>
                    <a:pt x="1174" y="2113"/>
                    <a:pt x="1176" y="2114"/>
                  </a:cubicBezTo>
                  <a:cubicBezTo>
                    <a:pt x="1180" y="2116"/>
                    <a:pt x="1185" y="2117"/>
                    <a:pt x="1189" y="2118"/>
                  </a:cubicBezTo>
                  <a:cubicBezTo>
                    <a:pt x="1191" y="2119"/>
                    <a:pt x="1193" y="2119"/>
                    <a:pt x="1196" y="2120"/>
                  </a:cubicBezTo>
                  <a:cubicBezTo>
                    <a:pt x="1198" y="2121"/>
                    <a:pt x="1200" y="2121"/>
                    <a:pt x="1202" y="2122"/>
                  </a:cubicBezTo>
                  <a:cubicBezTo>
                    <a:pt x="1203" y="2122"/>
                    <a:pt x="1204" y="2123"/>
                    <a:pt x="1205" y="2123"/>
                  </a:cubicBezTo>
                  <a:cubicBezTo>
                    <a:pt x="1207" y="2123"/>
                    <a:pt x="1208" y="2124"/>
                    <a:pt x="1209" y="2124"/>
                  </a:cubicBezTo>
                  <a:cubicBezTo>
                    <a:pt x="1210" y="2125"/>
                    <a:pt x="1211" y="2125"/>
                    <a:pt x="1212" y="2125"/>
                  </a:cubicBezTo>
                  <a:cubicBezTo>
                    <a:pt x="1213" y="2126"/>
                    <a:pt x="1214" y="2126"/>
                    <a:pt x="1215" y="2127"/>
                  </a:cubicBezTo>
                  <a:cubicBezTo>
                    <a:pt x="1219" y="2129"/>
                    <a:pt x="1223" y="2131"/>
                    <a:pt x="1227" y="2133"/>
                  </a:cubicBezTo>
                  <a:cubicBezTo>
                    <a:pt x="1228" y="2134"/>
                    <a:pt x="1229" y="2134"/>
                    <a:pt x="1230" y="2135"/>
                  </a:cubicBezTo>
                  <a:cubicBezTo>
                    <a:pt x="1231" y="2136"/>
                    <a:pt x="1232" y="2136"/>
                    <a:pt x="1233" y="2137"/>
                  </a:cubicBezTo>
                  <a:cubicBezTo>
                    <a:pt x="1235" y="2138"/>
                    <a:pt x="1237" y="2139"/>
                    <a:pt x="1239" y="2141"/>
                  </a:cubicBezTo>
                  <a:cubicBezTo>
                    <a:pt x="1240" y="2141"/>
                    <a:pt x="1240" y="2142"/>
                    <a:pt x="1241" y="2143"/>
                  </a:cubicBezTo>
                  <a:cubicBezTo>
                    <a:pt x="1242" y="2143"/>
                    <a:pt x="1243" y="2144"/>
                    <a:pt x="1244" y="2145"/>
                  </a:cubicBezTo>
                  <a:cubicBezTo>
                    <a:pt x="1246" y="2146"/>
                    <a:pt x="1247" y="2147"/>
                    <a:pt x="1249" y="2149"/>
                  </a:cubicBezTo>
                  <a:cubicBezTo>
                    <a:pt x="1252" y="2151"/>
                    <a:pt x="1254" y="2154"/>
                    <a:pt x="1257" y="2156"/>
                  </a:cubicBezTo>
                  <a:cubicBezTo>
                    <a:pt x="1257" y="2157"/>
                    <a:pt x="1257" y="2157"/>
                    <a:pt x="1258" y="2157"/>
                  </a:cubicBezTo>
                  <a:cubicBezTo>
                    <a:pt x="1258" y="2158"/>
                    <a:pt x="1258" y="2158"/>
                    <a:pt x="1259" y="2158"/>
                  </a:cubicBezTo>
                  <a:cubicBezTo>
                    <a:pt x="1259" y="2159"/>
                    <a:pt x="1260" y="2160"/>
                    <a:pt x="1260" y="2160"/>
                  </a:cubicBezTo>
                  <a:cubicBezTo>
                    <a:pt x="1261" y="2161"/>
                    <a:pt x="1262" y="2162"/>
                    <a:pt x="1263" y="2164"/>
                  </a:cubicBezTo>
                  <a:cubicBezTo>
                    <a:pt x="1265" y="2166"/>
                    <a:pt x="1267" y="2168"/>
                    <a:pt x="1268" y="2169"/>
                  </a:cubicBezTo>
                  <a:cubicBezTo>
                    <a:pt x="1269" y="2171"/>
                    <a:pt x="1270" y="2172"/>
                    <a:pt x="1271" y="2173"/>
                  </a:cubicBezTo>
                  <a:cubicBezTo>
                    <a:pt x="1272" y="2174"/>
                    <a:pt x="1272" y="2175"/>
                    <a:pt x="1272" y="2175"/>
                  </a:cubicBezTo>
                  <a:cubicBezTo>
                    <a:pt x="1272" y="2175"/>
                    <a:pt x="1272" y="2174"/>
                    <a:pt x="1271" y="2173"/>
                  </a:cubicBezTo>
                  <a:cubicBezTo>
                    <a:pt x="1271" y="2173"/>
                    <a:pt x="1271" y="2172"/>
                    <a:pt x="1271" y="2171"/>
                  </a:cubicBezTo>
                  <a:cubicBezTo>
                    <a:pt x="1270" y="2170"/>
                    <a:pt x="1270" y="2170"/>
                    <a:pt x="1269" y="2169"/>
                  </a:cubicBezTo>
                  <a:cubicBezTo>
                    <a:pt x="1268" y="2167"/>
                    <a:pt x="1267" y="2164"/>
                    <a:pt x="1266" y="2162"/>
                  </a:cubicBezTo>
                  <a:cubicBezTo>
                    <a:pt x="1265" y="2161"/>
                    <a:pt x="1264" y="2159"/>
                    <a:pt x="1263" y="2158"/>
                  </a:cubicBezTo>
                  <a:cubicBezTo>
                    <a:pt x="1263" y="2157"/>
                    <a:pt x="1262" y="2156"/>
                    <a:pt x="1262" y="2156"/>
                  </a:cubicBezTo>
                  <a:cubicBezTo>
                    <a:pt x="1262" y="2155"/>
                    <a:pt x="1261" y="2155"/>
                    <a:pt x="1261" y="2155"/>
                  </a:cubicBezTo>
                  <a:cubicBezTo>
                    <a:pt x="1261" y="2154"/>
                    <a:pt x="1261" y="2154"/>
                    <a:pt x="1260" y="2153"/>
                  </a:cubicBezTo>
                  <a:cubicBezTo>
                    <a:pt x="1260" y="2153"/>
                    <a:pt x="1259" y="2152"/>
                    <a:pt x="1259" y="2151"/>
                  </a:cubicBezTo>
                  <a:cubicBezTo>
                    <a:pt x="1258" y="2150"/>
                    <a:pt x="1257" y="2150"/>
                    <a:pt x="1257" y="2149"/>
                  </a:cubicBezTo>
                  <a:cubicBezTo>
                    <a:pt x="1256" y="2148"/>
                    <a:pt x="1256" y="2147"/>
                    <a:pt x="1255" y="2147"/>
                  </a:cubicBezTo>
                  <a:cubicBezTo>
                    <a:pt x="1254" y="2146"/>
                    <a:pt x="1254" y="2146"/>
                    <a:pt x="1254" y="2145"/>
                  </a:cubicBezTo>
                  <a:cubicBezTo>
                    <a:pt x="1253" y="2145"/>
                    <a:pt x="1253" y="2145"/>
                    <a:pt x="1253" y="2144"/>
                  </a:cubicBezTo>
                  <a:cubicBezTo>
                    <a:pt x="1251" y="2143"/>
                    <a:pt x="1250" y="2141"/>
                    <a:pt x="1248" y="2140"/>
                  </a:cubicBezTo>
                  <a:cubicBezTo>
                    <a:pt x="1247" y="2139"/>
                    <a:pt x="1246" y="2138"/>
                    <a:pt x="1246" y="2137"/>
                  </a:cubicBezTo>
                  <a:cubicBezTo>
                    <a:pt x="1245" y="2137"/>
                    <a:pt x="1244" y="2136"/>
                    <a:pt x="1243" y="2135"/>
                  </a:cubicBezTo>
                  <a:cubicBezTo>
                    <a:pt x="1242" y="2134"/>
                    <a:pt x="1241" y="2134"/>
                    <a:pt x="1240" y="2133"/>
                  </a:cubicBezTo>
                  <a:cubicBezTo>
                    <a:pt x="1239" y="2132"/>
                    <a:pt x="1238" y="2131"/>
                    <a:pt x="1237" y="2131"/>
                  </a:cubicBezTo>
                  <a:cubicBezTo>
                    <a:pt x="1238" y="2131"/>
                    <a:pt x="1239" y="2131"/>
                    <a:pt x="1240" y="2132"/>
                  </a:cubicBezTo>
                  <a:cubicBezTo>
                    <a:pt x="1240" y="2132"/>
                    <a:pt x="1240" y="2132"/>
                    <a:pt x="1241" y="2132"/>
                  </a:cubicBezTo>
                  <a:cubicBezTo>
                    <a:pt x="1241" y="2132"/>
                    <a:pt x="1242" y="2133"/>
                    <a:pt x="1242" y="2133"/>
                  </a:cubicBezTo>
                  <a:cubicBezTo>
                    <a:pt x="1244" y="2133"/>
                    <a:pt x="1245" y="2134"/>
                    <a:pt x="1247" y="2135"/>
                  </a:cubicBezTo>
                  <a:cubicBezTo>
                    <a:pt x="1248" y="2135"/>
                    <a:pt x="1248" y="2135"/>
                    <a:pt x="1249" y="2136"/>
                  </a:cubicBezTo>
                  <a:cubicBezTo>
                    <a:pt x="1250" y="2136"/>
                    <a:pt x="1250" y="2136"/>
                    <a:pt x="1251" y="2136"/>
                  </a:cubicBezTo>
                  <a:cubicBezTo>
                    <a:pt x="1252" y="2137"/>
                    <a:pt x="1252" y="2137"/>
                    <a:pt x="1253" y="2137"/>
                  </a:cubicBezTo>
                  <a:cubicBezTo>
                    <a:pt x="1253" y="2137"/>
                    <a:pt x="1254" y="2138"/>
                    <a:pt x="1254" y="2138"/>
                  </a:cubicBezTo>
                  <a:cubicBezTo>
                    <a:pt x="1255" y="2138"/>
                    <a:pt x="1256" y="2139"/>
                    <a:pt x="1256" y="2139"/>
                  </a:cubicBezTo>
                  <a:cubicBezTo>
                    <a:pt x="1257" y="2139"/>
                    <a:pt x="1257" y="2139"/>
                    <a:pt x="1257" y="2139"/>
                  </a:cubicBezTo>
                  <a:cubicBezTo>
                    <a:pt x="1257" y="2139"/>
                    <a:pt x="1257" y="2139"/>
                    <a:pt x="1257" y="2138"/>
                  </a:cubicBezTo>
                  <a:cubicBezTo>
                    <a:pt x="1256" y="2138"/>
                    <a:pt x="1256" y="2137"/>
                    <a:pt x="1255" y="2137"/>
                  </a:cubicBezTo>
                  <a:cubicBezTo>
                    <a:pt x="1255" y="2136"/>
                    <a:pt x="1254" y="2135"/>
                    <a:pt x="1253" y="2134"/>
                  </a:cubicBezTo>
                  <a:cubicBezTo>
                    <a:pt x="1252" y="2133"/>
                    <a:pt x="1252" y="2133"/>
                    <a:pt x="1251" y="2132"/>
                  </a:cubicBezTo>
                  <a:cubicBezTo>
                    <a:pt x="1251" y="2132"/>
                    <a:pt x="1250" y="2131"/>
                    <a:pt x="1249" y="2131"/>
                  </a:cubicBezTo>
                  <a:cubicBezTo>
                    <a:pt x="1249" y="2130"/>
                    <a:pt x="1248" y="2130"/>
                    <a:pt x="1247" y="2129"/>
                  </a:cubicBezTo>
                  <a:cubicBezTo>
                    <a:pt x="1247" y="2129"/>
                    <a:pt x="1246" y="2128"/>
                    <a:pt x="1245" y="2127"/>
                  </a:cubicBezTo>
                  <a:cubicBezTo>
                    <a:pt x="1244" y="2127"/>
                    <a:pt x="1243" y="2126"/>
                    <a:pt x="1243" y="2126"/>
                  </a:cubicBezTo>
                  <a:cubicBezTo>
                    <a:pt x="1242" y="2125"/>
                    <a:pt x="1241" y="2125"/>
                    <a:pt x="1240" y="2124"/>
                  </a:cubicBezTo>
                  <a:cubicBezTo>
                    <a:pt x="1238" y="2123"/>
                    <a:pt x="1236" y="2122"/>
                    <a:pt x="1234" y="2121"/>
                  </a:cubicBezTo>
                  <a:cubicBezTo>
                    <a:pt x="1232" y="2120"/>
                    <a:pt x="1230" y="2120"/>
                    <a:pt x="1228" y="2119"/>
                  </a:cubicBezTo>
                  <a:cubicBezTo>
                    <a:pt x="1226" y="2118"/>
                    <a:pt x="1224" y="2117"/>
                    <a:pt x="1221" y="2117"/>
                  </a:cubicBezTo>
                  <a:cubicBezTo>
                    <a:pt x="1219" y="2116"/>
                    <a:pt x="1217" y="2116"/>
                    <a:pt x="1215" y="2116"/>
                  </a:cubicBezTo>
                  <a:cubicBezTo>
                    <a:pt x="1214" y="2115"/>
                    <a:pt x="1213" y="2115"/>
                    <a:pt x="1212" y="2115"/>
                  </a:cubicBezTo>
                  <a:cubicBezTo>
                    <a:pt x="1211" y="2115"/>
                    <a:pt x="1210" y="2115"/>
                    <a:pt x="1209" y="2115"/>
                  </a:cubicBezTo>
                  <a:cubicBezTo>
                    <a:pt x="1208" y="2115"/>
                    <a:pt x="1207" y="2115"/>
                    <a:pt x="1206" y="2115"/>
                  </a:cubicBezTo>
                  <a:cubicBezTo>
                    <a:pt x="1206" y="2115"/>
                    <a:pt x="1206" y="2115"/>
                    <a:pt x="1206" y="2115"/>
                  </a:cubicBezTo>
                  <a:cubicBezTo>
                    <a:pt x="1205" y="2115"/>
                    <a:pt x="1205" y="2115"/>
                    <a:pt x="1204" y="2115"/>
                  </a:cubicBezTo>
                  <a:cubicBezTo>
                    <a:pt x="1202" y="2114"/>
                    <a:pt x="1200" y="2113"/>
                    <a:pt x="1197" y="2113"/>
                  </a:cubicBezTo>
                  <a:cubicBezTo>
                    <a:pt x="1195" y="2112"/>
                    <a:pt x="1193" y="2112"/>
                    <a:pt x="1191" y="2111"/>
                  </a:cubicBezTo>
                  <a:cubicBezTo>
                    <a:pt x="1186" y="2110"/>
                    <a:pt x="1182" y="2109"/>
                    <a:pt x="1178" y="2108"/>
                  </a:cubicBezTo>
                  <a:cubicBezTo>
                    <a:pt x="1175" y="2107"/>
                    <a:pt x="1171" y="2106"/>
                    <a:pt x="1168" y="2105"/>
                  </a:cubicBezTo>
                  <a:cubicBezTo>
                    <a:pt x="1166" y="2104"/>
                    <a:pt x="1165" y="2103"/>
                    <a:pt x="1164" y="2102"/>
                  </a:cubicBezTo>
                  <a:cubicBezTo>
                    <a:pt x="1148" y="2061"/>
                    <a:pt x="1144" y="2032"/>
                    <a:pt x="1144" y="2032"/>
                  </a:cubicBezTo>
                  <a:cubicBezTo>
                    <a:pt x="1144" y="2032"/>
                    <a:pt x="1160" y="2033"/>
                    <a:pt x="1183" y="2040"/>
                  </a:cubicBezTo>
                  <a:cubicBezTo>
                    <a:pt x="1183" y="2040"/>
                    <a:pt x="1183" y="2040"/>
                    <a:pt x="1183" y="2040"/>
                  </a:cubicBezTo>
                  <a:cubicBezTo>
                    <a:pt x="1183" y="2041"/>
                    <a:pt x="1183" y="2042"/>
                    <a:pt x="1184" y="2043"/>
                  </a:cubicBezTo>
                  <a:cubicBezTo>
                    <a:pt x="1184" y="2044"/>
                    <a:pt x="1184" y="2045"/>
                    <a:pt x="1185" y="2046"/>
                  </a:cubicBezTo>
                  <a:cubicBezTo>
                    <a:pt x="1185" y="2047"/>
                    <a:pt x="1185" y="2048"/>
                    <a:pt x="1186" y="2049"/>
                  </a:cubicBezTo>
                  <a:cubicBezTo>
                    <a:pt x="1186" y="2051"/>
                    <a:pt x="1187" y="2053"/>
                    <a:pt x="1188" y="2055"/>
                  </a:cubicBezTo>
                  <a:cubicBezTo>
                    <a:pt x="1189" y="2056"/>
                    <a:pt x="1189" y="2057"/>
                    <a:pt x="1190" y="2058"/>
                  </a:cubicBezTo>
                  <a:cubicBezTo>
                    <a:pt x="1190" y="2059"/>
                    <a:pt x="1191" y="2060"/>
                    <a:pt x="1191" y="2061"/>
                  </a:cubicBezTo>
                  <a:cubicBezTo>
                    <a:pt x="1193" y="2064"/>
                    <a:pt x="1194" y="2066"/>
                    <a:pt x="1195" y="2068"/>
                  </a:cubicBezTo>
                  <a:cubicBezTo>
                    <a:pt x="1196" y="2070"/>
                    <a:pt x="1198" y="2072"/>
                    <a:pt x="1199" y="2074"/>
                  </a:cubicBezTo>
                  <a:cubicBezTo>
                    <a:pt x="1200" y="2075"/>
                    <a:pt x="1201" y="2076"/>
                    <a:pt x="1201" y="2077"/>
                  </a:cubicBezTo>
                  <a:cubicBezTo>
                    <a:pt x="1202" y="2078"/>
                    <a:pt x="1203" y="2079"/>
                    <a:pt x="1204" y="2080"/>
                  </a:cubicBezTo>
                  <a:cubicBezTo>
                    <a:pt x="1205" y="2082"/>
                    <a:pt x="1206" y="2084"/>
                    <a:pt x="1208" y="2085"/>
                  </a:cubicBezTo>
                  <a:cubicBezTo>
                    <a:pt x="1209" y="2086"/>
                    <a:pt x="1209" y="2087"/>
                    <a:pt x="1210" y="2088"/>
                  </a:cubicBezTo>
                  <a:cubicBezTo>
                    <a:pt x="1211" y="2089"/>
                    <a:pt x="1211" y="2089"/>
                    <a:pt x="1212" y="2090"/>
                  </a:cubicBezTo>
                  <a:cubicBezTo>
                    <a:pt x="1213" y="2091"/>
                    <a:pt x="1213" y="2091"/>
                    <a:pt x="1214" y="2092"/>
                  </a:cubicBezTo>
                  <a:cubicBezTo>
                    <a:pt x="1215" y="2092"/>
                    <a:pt x="1215" y="2093"/>
                    <a:pt x="1216" y="2094"/>
                  </a:cubicBezTo>
                  <a:cubicBezTo>
                    <a:pt x="1217" y="2095"/>
                    <a:pt x="1218" y="2095"/>
                    <a:pt x="1219" y="2096"/>
                  </a:cubicBezTo>
                  <a:cubicBezTo>
                    <a:pt x="1220" y="2097"/>
                    <a:pt x="1220" y="2097"/>
                    <a:pt x="1221" y="2098"/>
                  </a:cubicBezTo>
                  <a:cubicBezTo>
                    <a:pt x="1221" y="2098"/>
                    <a:pt x="1222" y="2098"/>
                    <a:pt x="1222" y="2098"/>
                  </a:cubicBezTo>
                  <a:cubicBezTo>
                    <a:pt x="1222" y="2098"/>
                    <a:pt x="1222" y="2098"/>
                    <a:pt x="1221" y="2097"/>
                  </a:cubicBezTo>
                  <a:cubicBezTo>
                    <a:pt x="1221" y="2097"/>
                    <a:pt x="1221" y="2096"/>
                    <a:pt x="1220" y="2095"/>
                  </a:cubicBezTo>
                  <a:cubicBezTo>
                    <a:pt x="1220" y="2094"/>
                    <a:pt x="1219" y="2093"/>
                    <a:pt x="1218" y="2092"/>
                  </a:cubicBezTo>
                  <a:cubicBezTo>
                    <a:pt x="1217" y="2090"/>
                    <a:pt x="1217" y="2089"/>
                    <a:pt x="1216" y="2087"/>
                  </a:cubicBezTo>
                  <a:cubicBezTo>
                    <a:pt x="1215" y="2086"/>
                    <a:pt x="1214" y="2084"/>
                    <a:pt x="1213" y="2082"/>
                  </a:cubicBezTo>
                  <a:cubicBezTo>
                    <a:pt x="1212" y="2080"/>
                    <a:pt x="1211" y="2078"/>
                    <a:pt x="1209" y="2076"/>
                  </a:cubicBezTo>
                  <a:cubicBezTo>
                    <a:pt x="1209" y="2075"/>
                    <a:pt x="1208" y="2074"/>
                    <a:pt x="1208" y="2073"/>
                  </a:cubicBezTo>
                  <a:cubicBezTo>
                    <a:pt x="1207" y="2072"/>
                    <a:pt x="1206" y="2071"/>
                    <a:pt x="1206" y="2070"/>
                  </a:cubicBezTo>
                  <a:cubicBezTo>
                    <a:pt x="1204" y="2068"/>
                    <a:pt x="1203" y="2066"/>
                    <a:pt x="1202" y="2064"/>
                  </a:cubicBezTo>
                  <a:cubicBezTo>
                    <a:pt x="1201" y="2062"/>
                    <a:pt x="1199" y="2060"/>
                    <a:pt x="1198" y="2058"/>
                  </a:cubicBezTo>
                  <a:cubicBezTo>
                    <a:pt x="1198" y="2057"/>
                    <a:pt x="1197" y="2056"/>
                    <a:pt x="1196" y="2055"/>
                  </a:cubicBezTo>
                  <a:cubicBezTo>
                    <a:pt x="1196" y="2054"/>
                    <a:pt x="1195" y="2053"/>
                    <a:pt x="1194" y="2052"/>
                  </a:cubicBezTo>
                  <a:cubicBezTo>
                    <a:pt x="1193" y="2050"/>
                    <a:pt x="1192" y="2048"/>
                    <a:pt x="1191" y="2046"/>
                  </a:cubicBezTo>
                  <a:cubicBezTo>
                    <a:pt x="1190" y="2045"/>
                    <a:pt x="1189" y="2043"/>
                    <a:pt x="1189" y="2042"/>
                  </a:cubicBezTo>
                  <a:cubicBezTo>
                    <a:pt x="1217" y="2053"/>
                    <a:pt x="1255" y="2075"/>
                    <a:pt x="1285" y="2123"/>
                  </a:cubicBezTo>
                  <a:cubicBezTo>
                    <a:pt x="1309" y="2160"/>
                    <a:pt x="1315" y="2204"/>
                    <a:pt x="1329" y="2244"/>
                  </a:cubicBezTo>
                  <a:cubicBezTo>
                    <a:pt x="1329" y="2244"/>
                    <a:pt x="1329" y="2244"/>
                    <a:pt x="1329" y="2245"/>
                  </a:cubicBezTo>
                  <a:cubicBezTo>
                    <a:pt x="1329" y="2246"/>
                    <a:pt x="1328" y="2246"/>
                    <a:pt x="1328" y="2247"/>
                  </a:cubicBezTo>
                  <a:cubicBezTo>
                    <a:pt x="1327" y="2249"/>
                    <a:pt x="1327" y="2251"/>
                    <a:pt x="1326" y="2253"/>
                  </a:cubicBezTo>
                  <a:cubicBezTo>
                    <a:pt x="1326" y="2254"/>
                    <a:pt x="1326" y="2255"/>
                    <a:pt x="1325" y="2256"/>
                  </a:cubicBezTo>
                  <a:cubicBezTo>
                    <a:pt x="1325" y="2257"/>
                    <a:pt x="1325" y="2258"/>
                    <a:pt x="1325" y="2259"/>
                  </a:cubicBezTo>
                  <a:cubicBezTo>
                    <a:pt x="1324" y="2261"/>
                    <a:pt x="1324" y="2264"/>
                    <a:pt x="1323" y="2266"/>
                  </a:cubicBezTo>
                  <a:cubicBezTo>
                    <a:pt x="1323" y="2268"/>
                    <a:pt x="1323" y="2270"/>
                    <a:pt x="1323" y="2272"/>
                  </a:cubicBezTo>
                  <a:cubicBezTo>
                    <a:pt x="1323" y="2273"/>
                    <a:pt x="1322" y="2275"/>
                    <a:pt x="1322" y="2276"/>
                  </a:cubicBezTo>
                  <a:cubicBezTo>
                    <a:pt x="1322" y="2277"/>
                    <a:pt x="1322" y="2278"/>
                    <a:pt x="1322" y="2279"/>
                  </a:cubicBezTo>
                  <a:cubicBezTo>
                    <a:pt x="1322" y="2281"/>
                    <a:pt x="1322" y="2283"/>
                    <a:pt x="1322" y="2285"/>
                  </a:cubicBezTo>
                  <a:cubicBezTo>
                    <a:pt x="1322" y="2286"/>
                    <a:pt x="1323" y="2287"/>
                    <a:pt x="1323" y="2288"/>
                  </a:cubicBezTo>
                  <a:cubicBezTo>
                    <a:pt x="1323" y="2288"/>
                    <a:pt x="1323" y="2289"/>
                    <a:pt x="1323" y="2290"/>
                  </a:cubicBezTo>
                  <a:cubicBezTo>
                    <a:pt x="1323" y="2291"/>
                    <a:pt x="1323" y="2292"/>
                    <a:pt x="1323" y="2293"/>
                  </a:cubicBezTo>
                  <a:cubicBezTo>
                    <a:pt x="1323" y="2293"/>
                    <a:pt x="1323" y="2294"/>
                    <a:pt x="1324" y="2295"/>
                  </a:cubicBezTo>
                  <a:cubicBezTo>
                    <a:pt x="1324" y="2296"/>
                    <a:pt x="1324" y="2297"/>
                    <a:pt x="1324" y="2298"/>
                  </a:cubicBezTo>
                  <a:cubicBezTo>
                    <a:pt x="1324" y="2299"/>
                    <a:pt x="1325" y="2300"/>
                    <a:pt x="1325" y="2300"/>
                  </a:cubicBezTo>
                  <a:cubicBezTo>
                    <a:pt x="1325" y="2301"/>
                    <a:pt x="1325" y="2301"/>
                    <a:pt x="1325" y="2301"/>
                  </a:cubicBezTo>
                  <a:cubicBezTo>
                    <a:pt x="1325" y="2301"/>
                    <a:pt x="1325" y="2301"/>
                    <a:pt x="1325" y="2300"/>
                  </a:cubicBezTo>
                  <a:cubicBezTo>
                    <a:pt x="1325" y="2300"/>
                    <a:pt x="1326" y="2299"/>
                    <a:pt x="1326" y="2298"/>
                  </a:cubicBezTo>
                  <a:cubicBezTo>
                    <a:pt x="1326" y="2297"/>
                    <a:pt x="1326" y="2296"/>
                    <a:pt x="1327" y="2295"/>
                  </a:cubicBezTo>
                  <a:cubicBezTo>
                    <a:pt x="1327" y="2293"/>
                    <a:pt x="1327" y="2292"/>
                    <a:pt x="1327" y="2290"/>
                  </a:cubicBezTo>
                  <a:cubicBezTo>
                    <a:pt x="1328" y="2289"/>
                    <a:pt x="1328" y="2287"/>
                    <a:pt x="1328" y="2285"/>
                  </a:cubicBezTo>
                  <a:cubicBezTo>
                    <a:pt x="1329" y="2283"/>
                    <a:pt x="1329" y="2281"/>
                    <a:pt x="1329" y="2279"/>
                  </a:cubicBezTo>
                  <a:cubicBezTo>
                    <a:pt x="1329" y="2278"/>
                    <a:pt x="1330" y="2277"/>
                    <a:pt x="1330" y="2276"/>
                  </a:cubicBezTo>
                  <a:cubicBezTo>
                    <a:pt x="1330" y="2275"/>
                    <a:pt x="1330" y="2274"/>
                    <a:pt x="1330" y="2273"/>
                  </a:cubicBezTo>
                  <a:cubicBezTo>
                    <a:pt x="1331" y="2271"/>
                    <a:pt x="1331" y="2269"/>
                    <a:pt x="1331" y="2267"/>
                  </a:cubicBezTo>
                  <a:cubicBezTo>
                    <a:pt x="1332" y="2265"/>
                    <a:pt x="1332" y="2263"/>
                    <a:pt x="1332" y="2261"/>
                  </a:cubicBezTo>
                  <a:cubicBezTo>
                    <a:pt x="1332" y="2260"/>
                    <a:pt x="1332" y="2259"/>
                    <a:pt x="1333" y="2257"/>
                  </a:cubicBezTo>
                  <a:cubicBezTo>
                    <a:pt x="1333" y="2256"/>
                    <a:pt x="1333" y="2255"/>
                    <a:pt x="1333" y="2254"/>
                  </a:cubicBezTo>
                  <a:cubicBezTo>
                    <a:pt x="1333" y="2254"/>
                    <a:pt x="1333" y="2254"/>
                    <a:pt x="1333" y="2254"/>
                  </a:cubicBezTo>
                  <a:cubicBezTo>
                    <a:pt x="1339" y="2268"/>
                    <a:pt x="1346" y="2282"/>
                    <a:pt x="1355" y="2295"/>
                  </a:cubicBezTo>
                  <a:cubicBezTo>
                    <a:pt x="1357" y="2296"/>
                    <a:pt x="1358" y="2298"/>
                    <a:pt x="1360" y="2300"/>
                  </a:cubicBezTo>
                  <a:cubicBezTo>
                    <a:pt x="1360" y="2302"/>
                    <a:pt x="1360" y="2304"/>
                    <a:pt x="1360" y="2306"/>
                  </a:cubicBezTo>
                  <a:cubicBezTo>
                    <a:pt x="1361" y="2309"/>
                    <a:pt x="1361" y="2311"/>
                    <a:pt x="1361" y="2314"/>
                  </a:cubicBezTo>
                  <a:cubicBezTo>
                    <a:pt x="1361" y="2317"/>
                    <a:pt x="1361" y="2320"/>
                    <a:pt x="1360" y="2323"/>
                  </a:cubicBezTo>
                  <a:cubicBezTo>
                    <a:pt x="1360" y="2324"/>
                    <a:pt x="1360" y="2326"/>
                    <a:pt x="1360" y="2327"/>
                  </a:cubicBezTo>
                  <a:cubicBezTo>
                    <a:pt x="1360" y="2328"/>
                    <a:pt x="1360" y="2329"/>
                    <a:pt x="1359" y="2330"/>
                  </a:cubicBezTo>
                  <a:cubicBezTo>
                    <a:pt x="1359" y="2331"/>
                    <a:pt x="1359" y="2331"/>
                    <a:pt x="1359" y="2331"/>
                  </a:cubicBezTo>
                  <a:cubicBezTo>
                    <a:pt x="1359" y="2332"/>
                    <a:pt x="1359" y="2332"/>
                    <a:pt x="1359" y="2332"/>
                  </a:cubicBezTo>
                  <a:cubicBezTo>
                    <a:pt x="1358" y="2335"/>
                    <a:pt x="1357" y="2338"/>
                    <a:pt x="1356" y="2340"/>
                  </a:cubicBezTo>
                  <a:cubicBezTo>
                    <a:pt x="1355" y="2343"/>
                    <a:pt x="1354" y="2346"/>
                    <a:pt x="1352" y="2349"/>
                  </a:cubicBezTo>
                  <a:cubicBezTo>
                    <a:pt x="1351" y="2350"/>
                    <a:pt x="1350" y="2351"/>
                    <a:pt x="1350" y="2353"/>
                  </a:cubicBezTo>
                  <a:cubicBezTo>
                    <a:pt x="1349" y="2354"/>
                    <a:pt x="1348" y="2356"/>
                    <a:pt x="1347" y="2357"/>
                  </a:cubicBezTo>
                  <a:cubicBezTo>
                    <a:pt x="1347" y="2357"/>
                    <a:pt x="1347" y="2358"/>
                    <a:pt x="1347" y="2358"/>
                  </a:cubicBezTo>
                  <a:cubicBezTo>
                    <a:pt x="1346" y="2359"/>
                    <a:pt x="1346" y="2359"/>
                    <a:pt x="1346" y="2359"/>
                  </a:cubicBezTo>
                  <a:cubicBezTo>
                    <a:pt x="1346" y="2360"/>
                    <a:pt x="1346" y="2360"/>
                    <a:pt x="1346" y="2360"/>
                  </a:cubicBezTo>
                  <a:cubicBezTo>
                    <a:pt x="1345" y="2361"/>
                    <a:pt x="1345" y="2361"/>
                    <a:pt x="1345" y="2362"/>
                  </a:cubicBezTo>
                  <a:cubicBezTo>
                    <a:pt x="1345" y="2362"/>
                    <a:pt x="1345" y="2363"/>
                    <a:pt x="1344" y="2364"/>
                  </a:cubicBezTo>
                  <a:cubicBezTo>
                    <a:pt x="1344" y="2365"/>
                    <a:pt x="1344" y="2365"/>
                    <a:pt x="1344" y="2366"/>
                  </a:cubicBezTo>
                  <a:cubicBezTo>
                    <a:pt x="1343" y="2369"/>
                    <a:pt x="1342" y="2372"/>
                    <a:pt x="1342" y="2374"/>
                  </a:cubicBezTo>
                  <a:cubicBezTo>
                    <a:pt x="1342" y="2377"/>
                    <a:pt x="1342" y="2379"/>
                    <a:pt x="1342" y="2382"/>
                  </a:cubicBezTo>
                  <a:cubicBezTo>
                    <a:pt x="1343" y="2384"/>
                    <a:pt x="1343" y="2385"/>
                    <a:pt x="1343" y="2387"/>
                  </a:cubicBezTo>
                  <a:cubicBezTo>
                    <a:pt x="1343" y="2388"/>
                    <a:pt x="1344" y="2388"/>
                    <a:pt x="1344" y="2389"/>
                  </a:cubicBezTo>
                  <a:cubicBezTo>
                    <a:pt x="1344" y="2389"/>
                    <a:pt x="1344" y="2390"/>
                    <a:pt x="1344" y="2390"/>
                  </a:cubicBezTo>
                  <a:cubicBezTo>
                    <a:pt x="1345" y="2391"/>
                    <a:pt x="1345" y="2391"/>
                    <a:pt x="1345" y="2391"/>
                  </a:cubicBezTo>
                  <a:cubicBezTo>
                    <a:pt x="1345" y="2391"/>
                    <a:pt x="1345" y="2391"/>
                    <a:pt x="1345" y="2390"/>
                  </a:cubicBezTo>
                  <a:cubicBezTo>
                    <a:pt x="1345" y="2389"/>
                    <a:pt x="1345" y="2388"/>
                    <a:pt x="1345" y="2387"/>
                  </a:cubicBezTo>
                  <a:cubicBezTo>
                    <a:pt x="1345" y="2385"/>
                    <a:pt x="1345" y="2384"/>
                    <a:pt x="1345" y="2382"/>
                  </a:cubicBezTo>
                  <a:cubicBezTo>
                    <a:pt x="1346" y="2380"/>
                    <a:pt x="1346" y="2377"/>
                    <a:pt x="1347" y="2375"/>
                  </a:cubicBezTo>
                  <a:cubicBezTo>
                    <a:pt x="1347" y="2373"/>
                    <a:pt x="1348" y="2370"/>
                    <a:pt x="1349" y="2368"/>
                  </a:cubicBezTo>
                  <a:cubicBezTo>
                    <a:pt x="1350" y="2367"/>
                    <a:pt x="1350" y="2365"/>
                    <a:pt x="1351" y="2364"/>
                  </a:cubicBezTo>
                  <a:cubicBezTo>
                    <a:pt x="1351" y="2364"/>
                    <a:pt x="1351" y="2364"/>
                    <a:pt x="1352" y="2363"/>
                  </a:cubicBezTo>
                  <a:cubicBezTo>
                    <a:pt x="1352" y="2363"/>
                    <a:pt x="1352" y="2363"/>
                    <a:pt x="1352" y="2362"/>
                  </a:cubicBezTo>
                  <a:cubicBezTo>
                    <a:pt x="1352" y="2362"/>
                    <a:pt x="1353" y="2362"/>
                    <a:pt x="1353" y="2362"/>
                  </a:cubicBezTo>
                  <a:cubicBezTo>
                    <a:pt x="1353" y="2361"/>
                    <a:pt x="1353" y="2361"/>
                    <a:pt x="1353" y="2361"/>
                  </a:cubicBezTo>
                  <a:cubicBezTo>
                    <a:pt x="1354" y="2359"/>
                    <a:pt x="1355" y="2358"/>
                    <a:pt x="1356" y="2357"/>
                  </a:cubicBezTo>
                  <a:cubicBezTo>
                    <a:pt x="1357" y="2355"/>
                    <a:pt x="1358" y="2354"/>
                    <a:pt x="1359" y="2353"/>
                  </a:cubicBezTo>
                  <a:cubicBezTo>
                    <a:pt x="1360" y="2350"/>
                    <a:pt x="1362" y="2347"/>
                    <a:pt x="1364" y="2343"/>
                  </a:cubicBezTo>
                  <a:cubicBezTo>
                    <a:pt x="1365" y="2340"/>
                    <a:pt x="1366" y="2337"/>
                    <a:pt x="1367" y="2333"/>
                  </a:cubicBezTo>
                  <a:cubicBezTo>
                    <a:pt x="1367" y="2330"/>
                    <a:pt x="1367" y="2326"/>
                    <a:pt x="1367" y="2323"/>
                  </a:cubicBezTo>
                  <a:cubicBezTo>
                    <a:pt x="1367" y="2320"/>
                    <a:pt x="1367" y="2317"/>
                    <a:pt x="1367" y="2314"/>
                  </a:cubicBezTo>
                  <a:cubicBezTo>
                    <a:pt x="1366" y="2312"/>
                    <a:pt x="1366" y="2311"/>
                    <a:pt x="1366" y="2310"/>
                  </a:cubicBezTo>
                  <a:cubicBezTo>
                    <a:pt x="1365" y="2308"/>
                    <a:pt x="1365" y="2307"/>
                    <a:pt x="1365" y="2306"/>
                  </a:cubicBezTo>
                  <a:cubicBezTo>
                    <a:pt x="1365" y="2305"/>
                    <a:pt x="1365" y="2304"/>
                    <a:pt x="1364" y="2303"/>
                  </a:cubicBezTo>
                  <a:cubicBezTo>
                    <a:pt x="1381" y="2316"/>
                    <a:pt x="1408" y="2320"/>
                    <a:pt x="1432" y="2325"/>
                  </a:cubicBezTo>
                  <a:cubicBezTo>
                    <a:pt x="1432" y="2326"/>
                    <a:pt x="1432" y="2327"/>
                    <a:pt x="1432" y="2328"/>
                  </a:cubicBezTo>
                  <a:cubicBezTo>
                    <a:pt x="1432" y="2329"/>
                    <a:pt x="1433" y="2330"/>
                    <a:pt x="1433" y="2331"/>
                  </a:cubicBezTo>
                  <a:cubicBezTo>
                    <a:pt x="1433" y="2332"/>
                    <a:pt x="1433" y="2333"/>
                    <a:pt x="1433" y="2334"/>
                  </a:cubicBezTo>
                  <a:cubicBezTo>
                    <a:pt x="1433" y="2334"/>
                    <a:pt x="1433" y="2335"/>
                    <a:pt x="1433" y="2336"/>
                  </a:cubicBezTo>
                  <a:cubicBezTo>
                    <a:pt x="1433" y="2336"/>
                    <a:pt x="1433" y="2337"/>
                    <a:pt x="1433" y="2337"/>
                  </a:cubicBezTo>
                  <a:cubicBezTo>
                    <a:pt x="1434" y="2339"/>
                    <a:pt x="1434" y="2340"/>
                    <a:pt x="1434" y="2341"/>
                  </a:cubicBezTo>
                  <a:cubicBezTo>
                    <a:pt x="1433" y="2342"/>
                    <a:pt x="1433" y="2344"/>
                    <a:pt x="1433" y="2345"/>
                  </a:cubicBezTo>
                  <a:cubicBezTo>
                    <a:pt x="1433" y="2348"/>
                    <a:pt x="1433" y="2351"/>
                    <a:pt x="1433" y="2353"/>
                  </a:cubicBezTo>
                  <a:cubicBezTo>
                    <a:pt x="1433" y="2356"/>
                    <a:pt x="1432" y="2359"/>
                    <a:pt x="1432" y="2362"/>
                  </a:cubicBezTo>
                  <a:cubicBezTo>
                    <a:pt x="1432" y="2363"/>
                    <a:pt x="1432" y="2364"/>
                    <a:pt x="1432" y="2365"/>
                  </a:cubicBezTo>
                  <a:cubicBezTo>
                    <a:pt x="1432" y="2365"/>
                    <a:pt x="1432" y="2366"/>
                    <a:pt x="1432" y="2367"/>
                  </a:cubicBezTo>
                  <a:cubicBezTo>
                    <a:pt x="1432" y="2369"/>
                    <a:pt x="1432" y="2370"/>
                    <a:pt x="1432" y="2372"/>
                  </a:cubicBezTo>
                  <a:cubicBezTo>
                    <a:pt x="1432" y="2373"/>
                    <a:pt x="1432" y="2375"/>
                    <a:pt x="1433" y="2376"/>
                  </a:cubicBezTo>
                  <a:cubicBezTo>
                    <a:pt x="1433" y="2378"/>
                    <a:pt x="1433" y="2379"/>
                    <a:pt x="1433" y="2381"/>
                  </a:cubicBezTo>
                  <a:cubicBezTo>
                    <a:pt x="1434" y="2383"/>
                    <a:pt x="1435" y="2386"/>
                    <a:pt x="1436" y="2389"/>
                  </a:cubicBezTo>
                  <a:cubicBezTo>
                    <a:pt x="1437" y="2391"/>
                    <a:pt x="1438" y="2394"/>
                    <a:pt x="1440" y="2396"/>
                  </a:cubicBezTo>
                  <a:cubicBezTo>
                    <a:pt x="1441" y="2398"/>
                    <a:pt x="1443" y="2399"/>
                    <a:pt x="1444" y="2400"/>
                  </a:cubicBezTo>
                  <a:cubicBezTo>
                    <a:pt x="1446" y="2402"/>
                    <a:pt x="1447" y="2402"/>
                    <a:pt x="1448" y="2403"/>
                  </a:cubicBezTo>
                  <a:cubicBezTo>
                    <a:pt x="1449" y="2403"/>
                    <a:pt x="1450" y="2404"/>
                    <a:pt x="1450" y="2404"/>
                  </a:cubicBezTo>
                  <a:cubicBezTo>
                    <a:pt x="1451" y="2404"/>
                    <a:pt x="1451" y="2404"/>
                    <a:pt x="1451" y="2404"/>
                  </a:cubicBezTo>
                  <a:cubicBezTo>
                    <a:pt x="1452" y="2404"/>
                    <a:pt x="1452" y="2404"/>
                    <a:pt x="1452" y="2404"/>
                  </a:cubicBezTo>
                  <a:cubicBezTo>
                    <a:pt x="1452" y="2404"/>
                    <a:pt x="1452" y="2404"/>
                    <a:pt x="1452" y="2404"/>
                  </a:cubicBezTo>
                  <a:cubicBezTo>
                    <a:pt x="1451" y="2403"/>
                    <a:pt x="1450" y="2403"/>
                    <a:pt x="1449" y="2402"/>
                  </a:cubicBezTo>
                  <a:cubicBezTo>
                    <a:pt x="1448" y="2401"/>
                    <a:pt x="1447" y="2400"/>
                    <a:pt x="1446" y="2398"/>
                  </a:cubicBezTo>
                  <a:cubicBezTo>
                    <a:pt x="1445" y="2397"/>
                    <a:pt x="1444" y="2395"/>
                    <a:pt x="1444" y="2393"/>
                  </a:cubicBezTo>
                  <a:cubicBezTo>
                    <a:pt x="1442" y="2389"/>
                    <a:pt x="1441" y="2385"/>
                    <a:pt x="1440" y="2379"/>
                  </a:cubicBezTo>
                  <a:cubicBezTo>
                    <a:pt x="1440" y="2378"/>
                    <a:pt x="1440" y="2376"/>
                    <a:pt x="1440" y="2374"/>
                  </a:cubicBezTo>
                  <a:cubicBezTo>
                    <a:pt x="1440" y="2375"/>
                    <a:pt x="1440" y="2375"/>
                    <a:pt x="1440" y="2375"/>
                  </a:cubicBezTo>
                  <a:cubicBezTo>
                    <a:pt x="1441" y="2376"/>
                    <a:pt x="1442" y="2377"/>
                    <a:pt x="1443" y="2378"/>
                  </a:cubicBezTo>
                  <a:cubicBezTo>
                    <a:pt x="1444" y="2379"/>
                    <a:pt x="1445" y="2380"/>
                    <a:pt x="1446" y="2381"/>
                  </a:cubicBezTo>
                  <a:cubicBezTo>
                    <a:pt x="1447" y="2382"/>
                    <a:pt x="1448" y="2382"/>
                    <a:pt x="1449" y="2383"/>
                  </a:cubicBezTo>
                  <a:cubicBezTo>
                    <a:pt x="1450" y="2384"/>
                    <a:pt x="1451" y="2384"/>
                    <a:pt x="1452" y="2385"/>
                  </a:cubicBezTo>
                  <a:cubicBezTo>
                    <a:pt x="1453" y="2385"/>
                    <a:pt x="1454" y="2385"/>
                    <a:pt x="1454" y="2385"/>
                  </a:cubicBezTo>
                  <a:cubicBezTo>
                    <a:pt x="1455" y="2385"/>
                    <a:pt x="1455" y="2385"/>
                    <a:pt x="1456" y="2385"/>
                  </a:cubicBezTo>
                  <a:cubicBezTo>
                    <a:pt x="1456" y="2385"/>
                    <a:pt x="1457" y="2386"/>
                    <a:pt x="1458" y="2386"/>
                  </a:cubicBezTo>
                  <a:cubicBezTo>
                    <a:pt x="1458" y="2386"/>
                    <a:pt x="1459" y="2386"/>
                    <a:pt x="1459" y="2386"/>
                  </a:cubicBezTo>
                  <a:cubicBezTo>
                    <a:pt x="1460" y="2386"/>
                    <a:pt x="1460" y="2386"/>
                    <a:pt x="1460" y="2386"/>
                  </a:cubicBezTo>
                  <a:cubicBezTo>
                    <a:pt x="1461" y="2386"/>
                    <a:pt x="1461" y="2386"/>
                    <a:pt x="1462" y="2386"/>
                  </a:cubicBezTo>
                  <a:cubicBezTo>
                    <a:pt x="1462" y="2386"/>
                    <a:pt x="1463" y="2385"/>
                    <a:pt x="1464" y="2385"/>
                  </a:cubicBezTo>
                  <a:cubicBezTo>
                    <a:pt x="1464" y="2385"/>
                    <a:pt x="1465" y="2385"/>
                    <a:pt x="1465" y="2385"/>
                  </a:cubicBezTo>
                  <a:cubicBezTo>
                    <a:pt x="1465" y="2385"/>
                    <a:pt x="1465" y="2385"/>
                    <a:pt x="1465" y="2385"/>
                  </a:cubicBezTo>
                  <a:cubicBezTo>
                    <a:pt x="1465" y="2385"/>
                    <a:pt x="1465" y="2385"/>
                    <a:pt x="1465" y="2384"/>
                  </a:cubicBezTo>
                  <a:cubicBezTo>
                    <a:pt x="1465" y="2384"/>
                    <a:pt x="1464" y="2384"/>
                    <a:pt x="1464" y="2384"/>
                  </a:cubicBezTo>
                  <a:cubicBezTo>
                    <a:pt x="1463" y="2383"/>
                    <a:pt x="1463" y="2383"/>
                    <a:pt x="1462" y="2383"/>
                  </a:cubicBezTo>
                  <a:cubicBezTo>
                    <a:pt x="1462" y="2382"/>
                    <a:pt x="1462" y="2382"/>
                    <a:pt x="1461" y="2382"/>
                  </a:cubicBezTo>
                  <a:cubicBezTo>
                    <a:pt x="1461" y="2382"/>
                    <a:pt x="1461" y="2382"/>
                    <a:pt x="1460" y="2381"/>
                  </a:cubicBezTo>
                  <a:cubicBezTo>
                    <a:pt x="1460" y="2381"/>
                    <a:pt x="1459" y="2380"/>
                    <a:pt x="1458" y="2380"/>
                  </a:cubicBezTo>
                  <a:cubicBezTo>
                    <a:pt x="1458" y="2380"/>
                    <a:pt x="1457" y="2379"/>
                    <a:pt x="1457" y="2379"/>
                  </a:cubicBezTo>
                  <a:cubicBezTo>
                    <a:pt x="1456" y="2379"/>
                    <a:pt x="1456" y="2378"/>
                    <a:pt x="1456" y="2378"/>
                  </a:cubicBezTo>
                  <a:cubicBezTo>
                    <a:pt x="1455" y="2378"/>
                    <a:pt x="1454" y="2377"/>
                    <a:pt x="1453" y="2376"/>
                  </a:cubicBezTo>
                  <a:cubicBezTo>
                    <a:pt x="1452" y="2376"/>
                    <a:pt x="1451" y="2375"/>
                    <a:pt x="1451" y="2375"/>
                  </a:cubicBezTo>
                  <a:cubicBezTo>
                    <a:pt x="1450" y="2374"/>
                    <a:pt x="1449" y="2373"/>
                    <a:pt x="1448" y="2373"/>
                  </a:cubicBezTo>
                  <a:cubicBezTo>
                    <a:pt x="1447" y="2372"/>
                    <a:pt x="1446" y="2371"/>
                    <a:pt x="1446" y="2371"/>
                  </a:cubicBezTo>
                  <a:cubicBezTo>
                    <a:pt x="1445" y="2370"/>
                    <a:pt x="1444" y="2369"/>
                    <a:pt x="1443" y="2369"/>
                  </a:cubicBezTo>
                  <a:cubicBezTo>
                    <a:pt x="1443" y="2368"/>
                    <a:pt x="1442" y="2368"/>
                    <a:pt x="1441" y="2367"/>
                  </a:cubicBezTo>
                  <a:cubicBezTo>
                    <a:pt x="1441" y="2367"/>
                    <a:pt x="1441" y="2366"/>
                    <a:pt x="1440" y="2366"/>
                  </a:cubicBezTo>
                  <a:cubicBezTo>
                    <a:pt x="1440" y="2366"/>
                    <a:pt x="1440" y="2366"/>
                    <a:pt x="1440" y="2366"/>
                  </a:cubicBezTo>
                  <a:cubicBezTo>
                    <a:pt x="1440" y="2365"/>
                    <a:pt x="1440" y="2365"/>
                    <a:pt x="1440" y="2365"/>
                  </a:cubicBezTo>
                  <a:cubicBezTo>
                    <a:pt x="1440" y="2363"/>
                    <a:pt x="1440" y="2363"/>
                    <a:pt x="1440" y="2363"/>
                  </a:cubicBezTo>
                  <a:cubicBezTo>
                    <a:pt x="1440" y="2360"/>
                    <a:pt x="1440" y="2357"/>
                    <a:pt x="1441" y="2354"/>
                  </a:cubicBezTo>
                  <a:cubicBezTo>
                    <a:pt x="1441" y="2352"/>
                    <a:pt x="1441" y="2351"/>
                    <a:pt x="1441" y="2349"/>
                  </a:cubicBezTo>
                  <a:cubicBezTo>
                    <a:pt x="1441" y="2349"/>
                    <a:pt x="1441" y="2348"/>
                    <a:pt x="1441" y="2347"/>
                  </a:cubicBezTo>
                  <a:cubicBezTo>
                    <a:pt x="1440" y="2346"/>
                    <a:pt x="1440" y="2346"/>
                    <a:pt x="1440" y="2345"/>
                  </a:cubicBezTo>
                  <a:cubicBezTo>
                    <a:pt x="1440" y="2344"/>
                    <a:pt x="1440" y="2342"/>
                    <a:pt x="1440" y="2341"/>
                  </a:cubicBezTo>
                  <a:cubicBezTo>
                    <a:pt x="1440" y="2339"/>
                    <a:pt x="1440" y="2338"/>
                    <a:pt x="1439" y="2337"/>
                  </a:cubicBezTo>
                  <a:cubicBezTo>
                    <a:pt x="1439" y="2336"/>
                    <a:pt x="1439" y="2335"/>
                    <a:pt x="1439" y="2335"/>
                  </a:cubicBezTo>
                  <a:cubicBezTo>
                    <a:pt x="1439" y="2334"/>
                    <a:pt x="1439" y="2333"/>
                    <a:pt x="1438" y="2333"/>
                  </a:cubicBezTo>
                  <a:cubicBezTo>
                    <a:pt x="1438" y="2332"/>
                    <a:pt x="1438" y="2330"/>
                    <a:pt x="1437" y="2329"/>
                  </a:cubicBezTo>
                  <a:cubicBezTo>
                    <a:pt x="1437" y="2328"/>
                    <a:pt x="1436" y="2327"/>
                    <a:pt x="1436" y="2326"/>
                  </a:cubicBezTo>
                  <a:cubicBezTo>
                    <a:pt x="1436" y="2326"/>
                    <a:pt x="1436" y="2326"/>
                    <a:pt x="1436" y="2326"/>
                  </a:cubicBezTo>
                  <a:cubicBezTo>
                    <a:pt x="1460" y="2332"/>
                    <a:pt x="1481" y="2341"/>
                    <a:pt x="1486" y="2363"/>
                  </a:cubicBezTo>
                  <a:cubicBezTo>
                    <a:pt x="1489" y="2376"/>
                    <a:pt x="1489" y="2410"/>
                    <a:pt x="1477" y="2411"/>
                  </a:cubicBezTo>
                  <a:cubicBezTo>
                    <a:pt x="1466" y="2413"/>
                    <a:pt x="1453" y="2416"/>
                    <a:pt x="1446" y="2417"/>
                  </a:cubicBezTo>
                  <a:cubicBezTo>
                    <a:pt x="1436" y="2420"/>
                    <a:pt x="1425" y="2424"/>
                    <a:pt x="1414" y="2431"/>
                  </a:cubicBezTo>
                  <a:cubicBezTo>
                    <a:pt x="1414" y="2431"/>
                    <a:pt x="1414" y="2431"/>
                    <a:pt x="1413" y="2431"/>
                  </a:cubicBezTo>
                  <a:cubicBezTo>
                    <a:pt x="1412" y="2431"/>
                    <a:pt x="1412" y="2431"/>
                    <a:pt x="1411" y="2431"/>
                  </a:cubicBezTo>
                  <a:cubicBezTo>
                    <a:pt x="1410" y="2431"/>
                    <a:pt x="1410" y="2431"/>
                    <a:pt x="1409" y="2431"/>
                  </a:cubicBezTo>
                  <a:cubicBezTo>
                    <a:pt x="1409" y="2431"/>
                    <a:pt x="1408" y="2431"/>
                    <a:pt x="1408" y="2431"/>
                  </a:cubicBezTo>
                  <a:cubicBezTo>
                    <a:pt x="1407" y="2430"/>
                    <a:pt x="1406" y="2430"/>
                    <a:pt x="1405" y="2430"/>
                  </a:cubicBezTo>
                  <a:cubicBezTo>
                    <a:pt x="1403" y="2430"/>
                    <a:pt x="1401" y="2430"/>
                    <a:pt x="1399" y="2429"/>
                  </a:cubicBezTo>
                  <a:cubicBezTo>
                    <a:pt x="1397" y="2429"/>
                    <a:pt x="1395" y="2428"/>
                    <a:pt x="1394" y="2428"/>
                  </a:cubicBezTo>
                  <a:cubicBezTo>
                    <a:pt x="1394" y="2428"/>
                    <a:pt x="1393" y="2428"/>
                    <a:pt x="1393" y="2428"/>
                  </a:cubicBezTo>
                  <a:cubicBezTo>
                    <a:pt x="1393" y="2427"/>
                    <a:pt x="1393" y="2427"/>
                    <a:pt x="1393" y="2426"/>
                  </a:cubicBezTo>
                  <a:cubicBezTo>
                    <a:pt x="1392" y="2426"/>
                    <a:pt x="1392" y="2425"/>
                    <a:pt x="1392" y="2425"/>
                  </a:cubicBezTo>
                  <a:cubicBezTo>
                    <a:pt x="1391" y="2424"/>
                    <a:pt x="1390" y="2422"/>
                    <a:pt x="1390" y="2421"/>
                  </a:cubicBezTo>
                  <a:cubicBezTo>
                    <a:pt x="1389" y="2420"/>
                    <a:pt x="1389" y="2420"/>
                    <a:pt x="1389" y="2419"/>
                  </a:cubicBezTo>
                  <a:cubicBezTo>
                    <a:pt x="1388" y="2419"/>
                    <a:pt x="1388" y="2418"/>
                    <a:pt x="1387" y="2417"/>
                  </a:cubicBezTo>
                  <a:cubicBezTo>
                    <a:pt x="1387" y="2417"/>
                    <a:pt x="1387" y="2416"/>
                    <a:pt x="1386" y="2415"/>
                  </a:cubicBezTo>
                  <a:cubicBezTo>
                    <a:pt x="1386" y="2414"/>
                    <a:pt x="1385" y="2414"/>
                    <a:pt x="1385" y="2413"/>
                  </a:cubicBezTo>
                  <a:cubicBezTo>
                    <a:pt x="1384" y="2412"/>
                    <a:pt x="1384" y="2410"/>
                    <a:pt x="1383" y="2409"/>
                  </a:cubicBezTo>
                  <a:cubicBezTo>
                    <a:pt x="1382" y="2407"/>
                    <a:pt x="1381" y="2406"/>
                    <a:pt x="1381" y="2404"/>
                  </a:cubicBezTo>
                  <a:cubicBezTo>
                    <a:pt x="1380" y="2403"/>
                    <a:pt x="1379" y="2401"/>
                    <a:pt x="1379" y="2400"/>
                  </a:cubicBezTo>
                  <a:cubicBezTo>
                    <a:pt x="1378" y="2399"/>
                    <a:pt x="1378" y="2399"/>
                    <a:pt x="1378" y="2398"/>
                  </a:cubicBezTo>
                  <a:cubicBezTo>
                    <a:pt x="1377" y="2397"/>
                    <a:pt x="1377" y="2397"/>
                    <a:pt x="1377" y="2396"/>
                  </a:cubicBezTo>
                  <a:cubicBezTo>
                    <a:pt x="1376" y="2395"/>
                    <a:pt x="1375" y="2393"/>
                    <a:pt x="1375" y="2392"/>
                  </a:cubicBezTo>
                  <a:cubicBezTo>
                    <a:pt x="1375" y="2392"/>
                    <a:pt x="1374" y="2391"/>
                    <a:pt x="1374" y="2390"/>
                  </a:cubicBezTo>
                  <a:cubicBezTo>
                    <a:pt x="1374" y="2390"/>
                    <a:pt x="1374" y="2389"/>
                    <a:pt x="1374" y="2389"/>
                  </a:cubicBezTo>
                  <a:cubicBezTo>
                    <a:pt x="1373" y="2388"/>
                    <a:pt x="1373" y="2387"/>
                    <a:pt x="1372" y="2386"/>
                  </a:cubicBezTo>
                  <a:cubicBezTo>
                    <a:pt x="1372" y="2386"/>
                    <a:pt x="1372" y="2385"/>
                    <a:pt x="1372" y="2385"/>
                  </a:cubicBezTo>
                  <a:cubicBezTo>
                    <a:pt x="1371" y="2384"/>
                    <a:pt x="1371" y="2384"/>
                    <a:pt x="1371" y="2384"/>
                  </a:cubicBezTo>
                  <a:cubicBezTo>
                    <a:pt x="1371" y="2384"/>
                    <a:pt x="1371" y="2384"/>
                    <a:pt x="1371" y="2385"/>
                  </a:cubicBezTo>
                  <a:cubicBezTo>
                    <a:pt x="1371" y="2385"/>
                    <a:pt x="1371" y="2386"/>
                    <a:pt x="1371" y="2387"/>
                  </a:cubicBezTo>
                  <a:cubicBezTo>
                    <a:pt x="1371" y="2387"/>
                    <a:pt x="1371" y="2388"/>
                    <a:pt x="1371" y="2389"/>
                  </a:cubicBezTo>
                  <a:cubicBezTo>
                    <a:pt x="1370" y="2390"/>
                    <a:pt x="1370" y="2391"/>
                    <a:pt x="1370" y="2391"/>
                  </a:cubicBezTo>
                  <a:cubicBezTo>
                    <a:pt x="1370" y="2392"/>
                    <a:pt x="1370" y="2393"/>
                    <a:pt x="1370" y="2393"/>
                  </a:cubicBezTo>
                  <a:cubicBezTo>
                    <a:pt x="1371" y="2394"/>
                    <a:pt x="1371" y="2395"/>
                    <a:pt x="1371" y="2395"/>
                  </a:cubicBezTo>
                  <a:cubicBezTo>
                    <a:pt x="1371" y="2396"/>
                    <a:pt x="1371" y="2397"/>
                    <a:pt x="1371" y="2398"/>
                  </a:cubicBezTo>
                  <a:cubicBezTo>
                    <a:pt x="1371" y="2398"/>
                    <a:pt x="1371" y="2399"/>
                    <a:pt x="1371" y="2400"/>
                  </a:cubicBezTo>
                  <a:cubicBezTo>
                    <a:pt x="1371" y="2401"/>
                    <a:pt x="1372" y="2402"/>
                    <a:pt x="1372" y="2402"/>
                  </a:cubicBezTo>
                  <a:cubicBezTo>
                    <a:pt x="1372" y="2403"/>
                    <a:pt x="1372" y="2404"/>
                    <a:pt x="1373" y="2405"/>
                  </a:cubicBezTo>
                  <a:cubicBezTo>
                    <a:pt x="1373" y="2406"/>
                    <a:pt x="1373" y="2407"/>
                    <a:pt x="1374" y="2407"/>
                  </a:cubicBezTo>
                  <a:cubicBezTo>
                    <a:pt x="1374" y="2409"/>
                    <a:pt x="1375" y="2411"/>
                    <a:pt x="1376" y="2412"/>
                  </a:cubicBezTo>
                  <a:cubicBezTo>
                    <a:pt x="1377" y="2414"/>
                    <a:pt x="1377" y="2416"/>
                    <a:pt x="1379" y="2417"/>
                  </a:cubicBezTo>
                  <a:cubicBezTo>
                    <a:pt x="1379" y="2419"/>
                    <a:pt x="1381" y="2420"/>
                    <a:pt x="1382" y="2421"/>
                  </a:cubicBezTo>
                  <a:cubicBezTo>
                    <a:pt x="1382" y="2422"/>
                    <a:pt x="1383" y="2422"/>
                    <a:pt x="1383" y="2423"/>
                  </a:cubicBezTo>
                  <a:cubicBezTo>
                    <a:pt x="1384" y="2424"/>
                    <a:pt x="1384" y="2424"/>
                    <a:pt x="1385" y="2425"/>
                  </a:cubicBezTo>
                  <a:cubicBezTo>
                    <a:pt x="1385" y="2425"/>
                    <a:pt x="1384" y="2424"/>
                    <a:pt x="1384" y="2424"/>
                  </a:cubicBezTo>
                  <a:cubicBezTo>
                    <a:pt x="1383" y="2424"/>
                    <a:pt x="1382" y="2423"/>
                    <a:pt x="1381" y="2423"/>
                  </a:cubicBezTo>
                  <a:cubicBezTo>
                    <a:pt x="1379" y="2422"/>
                    <a:pt x="1377" y="2421"/>
                    <a:pt x="1375" y="2420"/>
                  </a:cubicBezTo>
                  <a:cubicBezTo>
                    <a:pt x="1371" y="2418"/>
                    <a:pt x="1367" y="2415"/>
                    <a:pt x="1362" y="2414"/>
                  </a:cubicBezTo>
                  <a:cubicBezTo>
                    <a:pt x="1361" y="2414"/>
                    <a:pt x="1361" y="2413"/>
                    <a:pt x="1360" y="2413"/>
                  </a:cubicBezTo>
                  <a:cubicBezTo>
                    <a:pt x="1360" y="2413"/>
                    <a:pt x="1360" y="2413"/>
                    <a:pt x="1360" y="2413"/>
                  </a:cubicBezTo>
                  <a:cubicBezTo>
                    <a:pt x="1359" y="2413"/>
                    <a:pt x="1359" y="2413"/>
                    <a:pt x="1359" y="2413"/>
                  </a:cubicBezTo>
                  <a:cubicBezTo>
                    <a:pt x="1358" y="2413"/>
                    <a:pt x="1358" y="2413"/>
                    <a:pt x="1358" y="2413"/>
                  </a:cubicBezTo>
                  <a:cubicBezTo>
                    <a:pt x="1358" y="2413"/>
                    <a:pt x="1357" y="2413"/>
                    <a:pt x="1357" y="2412"/>
                  </a:cubicBezTo>
                  <a:cubicBezTo>
                    <a:pt x="1356" y="2412"/>
                    <a:pt x="1355" y="2412"/>
                    <a:pt x="1355" y="2412"/>
                  </a:cubicBezTo>
                  <a:cubicBezTo>
                    <a:pt x="1352" y="2412"/>
                    <a:pt x="1350" y="2412"/>
                    <a:pt x="1347" y="2412"/>
                  </a:cubicBezTo>
                  <a:cubicBezTo>
                    <a:pt x="1343" y="2413"/>
                    <a:pt x="1338" y="2414"/>
                    <a:pt x="1335" y="2416"/>
                  </a:cubicBezTo>
                  <a:cubicBezTo>
                    <a:pt x="1331" y="2418"/>
                    <a:pt x="1328" y="2420"/>
                    <a:pt x="1325" y="2423"/>
                  </a:cubicBezTo>
                  <a:cubicBezTo>
                    <a:pt x="1322" y="2425"/>
                    <a:pt x="1320" y="2427"/>
                    <a:pt x="1318" y="2429"/>
                  </a:cubicBezTo>
                  <a:cubicBezTo>
                    <a:pt x="1316" y="2431"/>
                    <a:pt x="1314" y="2433"/>
                    <a:pt x="1313" y="2435"/>
                  </a:cubicBezTo>
                  <a:cubicBezTo>
                    <a:pt x="1312" y="2436"/>
                    <a:pt x="1311" y="2438"/>
                    <a:pt x="1311" y="2439"/>
                  </a:cubicBezTo>
                  <a:cubicBezTo>
                    <a:pt x="1310" y="2440"/>
                    <a:pt x="1310" y="2440"/>
                    <a:pt x="1310" y="2440"/>
                  </a:cubicBezTo>
                  <a:cubicBezTo>
                    <a:pt x="1310" y="2440"/>
                    <a:pt x="1310" y="2440"/>
                    <a:pt x="1311" y="2439"/>
                  </a:cubicBezTo>
                  <a:cubicBezTo>
                    <a:pt x="1312" y="2438"/>
                    <a:pt x="1313" y="2437"/>
                    <a:pt x="1314" y="2436"/>
                  </a:cubicBezTo>
                  <a:cubicBezTo>
                    <a:pt x="1316" y="2435"/>
                    <a:pt x="1318" y="2433"/>
                    <a:pt x="1320" y="2431"/>
                  </a:cubicBezTo>
                  <a:cubicBezTo>
                    <a:pt x="1322" y="2430"/>
                    <a:pt x="1325" y="2428"/>
                    <a:pt x="1328" y="2426"/>
                  </a:cubicBezTo>
                  <a:cubicBezTo>
                    <a:pt x="1330" y="2425"/>
                    <a:pt x="1334" y="2423"/>
                    <a:pt x="1337" y="2422"/>
                  </a:cubicBezTo>
                  <a:cubicBezTo>
                    <a:pt x="1340" y="2420"/>
                    <a:pt x="1344" y="2419"/>
                    <a:pt x="1348" y="2419"/>
                  </a:cubicBezTo>
                  <a:cubicBezTo>
                    <a:pt x="1350" y="2419"/>
                    <a:pt x="1352" y="2419"/>
                    <a:pt x="1354" y="2420"/>
                  </a:cubicBezTo>
                  <a:cubicBezTo>
                    <a:pt x="1354" y="2420"/>
                    <a:pt x="1355" y="2420"/>
                    <a:pt x="1355" y="2420"/>
                  </a:cubicBezTo>
                  <a:cubicBezTo>
                    <a:pt x="1356" y="2420"/>
                    <a:pt x="1356" y="2420"/>
                    <a:pt x="1357" y="2420"/>
                  </a:cubicBezTo>
                  <a:cubicBezTo>
                    <a:pt x="1357" y="2420"/>
                    <a:pt x="1357" y="2420"/>
                    <a:pt x="1357" y="2420"/>
                  </a:cubicBezTo>
                  <a:cubicBezTo>
                    <a:pt x="1358" y="2420"/>
                    <a:pt x="1358" y="2420"/>
                    <a:pt x="1358" y="2420"/>
                  </a:cubicBezTo>
                  <a:cubicBezTo>
                    <a:pt x="1358" y="2420"/>
                    <a:pt x="1358" y="2420"/>
                    <a:pt x="1358" y="2420"/>
                  </a:cubicBezTo>
                  <a:cubicBezTo>
                    <a:pt x="1358" y="2420"/>
                    <a:pt x="1358" y="2420"/>
                    <a:pt x="1358" y="2420"/>
                  </a:cubicBezTo>
                  <a:cubicBezTo>
                    <a:pt x="1358" y="2420"/>
                    <a:pt x="1358" y="2420"/>
                    <a:pt x="1358" y="2420"/>
                  </a:cubicBezTo>
                  <a:cubicBezTo>
                    <a:pt x="1358" y="2421"/>
                    <a:pt x="1358" y="2421"/>
                    <a:pt x="1358" y="2421"/>
                  </a:cubicBezTo>
                  <a:cubicBezTo>
                    <a:pt x="1359" y="2421"/>
                    <a:pt x="1359" y="2421"/>
                    <a:pt x="1359" y="2421"/>
                  </a:cubicBezTo>
                  <a:cubicBezTo>
                    <a:pt x="1363" y="2422"/>
                    <a:pt x="1367" y="2425"/>
                    <a:pt x="1371" y="2427"/>
                  </a:cubicBezTo>
                  <a:cubicBezTo>
                    <a:pt x="1373" y="2428"/>
                    <a:pt x="1375" y="2429"/>
                    <a:pt x="1377" y="2430"/>
                  </a:cubicBezTo>
                  <a:cubicBezTo>
                    <a:pt x="1376" y="2430"/>
                    <a:pt x="1375" y="2430"/>
                    <a:pt x="1375" y="2430"/>
                  </a:cubicBezTo>
                  <a:cubicBezTo>
                    <a:pt x="1374" y="2430"/>
                    <a:pt x="1373" y="2430"/>
                    <a:pt x="1372" y="2430"/>
                  </a:cubicBezTo>
                  <a:cubicBezTo>
                    <a:pt x="1371" y="2430"/>
                    <a:pt x="1370" y="2430"/>
                    <a:pt x="1369" y="2430"/>
                  </a:cubicBezTo>
                  <a:cubicBezTo>
                    <a:pt x="1368" y="2430"/>
                    <a:pt x="1368" y="2430"/>
                    <a:pt x="1367" y="2431"/>
                  </a:cubicBezTo>
                  <a:cubicBezTo>
                    <a:pt x="1367" y="2431"/>
                    <a:pt x="1366" y="2431"/>
                    <a:pt x="1365" y="2431"/>
                  </a:cubicBezTo>
                  <a:cubicBezTo>
                    <a:pt x="1364" y="2431"/>
                    <a:pt x="1363" y="2431"/>
                    <a:pt x="1362" y="2432"/>
                  </a:cubicBezTo>
                  <a:cubicBezTo>
                    <a:pt x="1360" y="2432"/>
                    <a:pt x="1357" y="2433"/>
                    <a:pt x="1355" y="2434"/>
                  </a:cubicBezTo>
                  <a:cubicBezTo>
                    <a:pt x="1353" y="2435"/>
                    <a:pt x="1351" y="2436"/>
                    <a:pt x="1348" y="2437"/>
                  </a:cubicBezTo>
                  <a:cubicBezTo>
                    <a:pt x="1346" y="2439"/>
                    <a:pt x="1344" y="2440"/>
                    <a:pt x="1342" y="2441"/>
                  </a:cubicBezTo>
                  <a:cubicBezTo>
                    <a:pt x="1340" y="2443"/>
                    <a:pt x="1338" y="2444"/>
                    <a:pt x="1336" y="2446"/>
                  </a:cubicBezTo>
                  <a:cubicBezTo>
                    <a:pt x="1335" y="2447"/>
                    <a:pt x="1335" y="2448"/>
                    <a:pt x="1334" y="2448"/>
                  </a:cubicBezTo>
                  <a:cubicBezTo>
                    <a:pt x="1333" y="2449"/>
                    <a:pt x="1333" y="2449"/>
                    <a:pt x="1333" y="2450"/>
                  </a:cubicBezTo>
                  <a:cubicBezTo>
                    <a:pt x="1332" y="2450"/>
                    <a:pt x="1332" y="2450"/>
                    <a:pt x="1332" y="2451"/>
                  </a:cubicBezTo>
                  <a:cubicBezTo>
                    <a:pt x="1331" y="2452"/>
                    <a:pt x="1330" y="2453"/>
                    <a:pt x="1330" y="2453"/>
                  </a:cubicBezTo>
                  <a:cubicBezTo>
                    <a:pt x="1329" y="2454"/>
                    <a:pt x="1328" y="2455"/>
                    <a:pt x="1328" y="2456"/>
                  </a:cubicBezTo>
                  <a:cubicBezTo>
                    <a:pt x="1327" y="2457"/>
                    <a:pt x="1327" y="2457"/>
                    <a:pt x="1326" y="2458"/>
                  </a:cubicBezTo>
                  <a:cubicBezTo>
                    <a:pt x="1326" y="2459"/>
                    <a:pt x="1326" y="2459"/>
                    <a:pt x="1325" y="2460"/>
                  </a:cubicBezTo>
                  <a:cubicBezTo>
                    <a:pt x="1325" y="2461"/>
                    <a:pt x="1324" y="2461"/>
                    <a:pt x="1324" y="2462"/>
                  </a:cubicBezTo>
                  <a:cubicBezTo>
                    <a:pt x="1324" y="2463"/>
                    <a:pt x="1324" y="2463"/>
                    <a:pt x="1323" y="2464"/>
                  </a:cubicBezTo>
                  <a:cubicBezTo>
                    <a:pt x="1323" y="2465"/>
                    <a:pt x="1323" y="2465"/>
                    <a:pt x="1323" y="2466"/>
                  </a:cubicBezTo>
                  <a:cubicBezTo>
                    <a:pt x="1322" y="2467"/>
                    <a:pt x="1322" y="2467"/>
                    <a:pt x="1322" y="2467"/>
                  </a:cubicBezTo>
                  <a:cubicBezTo>
                    <a:pt x="1322" y="2467"/>
                    <a:pt x="1323" y="2467"/>
                    <a:pt x="1323" y="2466"/>
                  </a:cubicBezTo>
                  <a:cubicBezTo>
                    <a:pt x="1323" y="2466"/>
                    <a:pt x="1324" y="2465"/>
                    <a:pt x="1325" y="2465"/>
                  </a:cubicBezTo>
                  <a:cubicBezTo>
                    <a:pt x="1325" y="2464"/>
                    <a:pt x="1326" y="2464"/>
                    <a:pt x="1326" y="2463"/>
                  </a:cubicBezTo>
                  <a:cubicBezTo>
                    <a:pt x="1327" y="2463"/>
                    <a:pt x="1327" y="2462"/>
                    <a:pt x="1328" y="2462"/>
                  </a:cubicBezTo>
                  <a:cubicBezTo>
                    <a:pt x="1328" y="2461"/>
                    <a:pt x="1329" y="2461"/>
                    <a:pt x="1329" y="2460"/>
                  </a:cubicBezTo>
                  <a:cubicBezTo>
                    <a:pt x="1330" y="2460"/>
                    <a:pt x="1331" y="2459"/>
                    <a:pt x="1331" y="2459"/>
                  </a:cubicBezTo>
                  <a:cubicBezTo>
                    <a:pt x="1332" y="2458"/>
                    <a:pt x="1333" y="2458"/>
                    <a:pt x="1333" y="2457"/>
                  </a:cubicBezTo>
                  <a:cubicBezTo>
                    <a:pt x="1334" y="2456"/>
                    <a:pt x="1335" y="2456"/>
                    <a:pt x="1336" y="2455"/>
                  </a:cubicBezTo>
                  <a:cubicBezTo>
                    <a:pt x="1336" y="2455"/>
                    <a:pt x="1336" y="2454"/>
                    <a:pt x="1337" y="2454"/>
                  </a:cubicBezTo>
                  <a:cubicBezTo>
                    <a:pt x="1337" y="2454"/>
                    <a:pt x="1338" y="2454"/>
                    <a:pt x="1338" y="2453"/>
                  </a:cubicBezTo>
                  <a:cubicBezTo>
                    <a:pt x="1339" y="2453"/>
                    <a:pt x="1340" y="2452"/>
                    <a:pt x="1341" y="2451"/>
                  </a:cubicBezTo>
                  <a:cubicBezTo>
                    <a:pt x="1342" y="2451"/>
                    <a:pt x="1342" y="2450"/>
                    <a:pt x="1343" y="2450"/>
                  </a:cubicBezTo>
                  <a:cubicBezTo>
                    <a:pt x="1344" y="2449"/>
                    <a:pt x="1344" y="2449"/>
                    <a:pt x="1345" y="2449"/>
                  </a:cubicBezTo>
                  <a:cubicBezTo>
                    <a:pt x="1345" y="2448"/>
                    <a:pt x="1346" y="2448"/>
                    <a:pt x="1346" y="2448"/>
                  </a:cubicBezTo>
                  <a:cubicBezTo>
                    <a:pt x="1348" y="2446"/>
                    <a:pt x="1350" y="2445"/>
                    <a:pt x="1352" y="2444"/>
                  </a:cubicBezTo>
                  <a:cubicBezTo>
                    <a:pt x="1354" y="2443"/>
                    <a:pt x="1356" y="2442"/>
                    <a:pt x="1358" y="2441"/>
                  </a:cubicBezTo>
                  <a:cubicBezTo>
                    <a:pt x="1359" y="2441"/>
                    <a:pt x="1360" y="2440"/>
                    <a:pt x="1361" y="2440"/>
                  </a:cubicBezTo>
                  <a:cubicBezTo>
                    <a:pt x="1362" y="2439"/>
                    <a:pt x="1363" y="2439"/>
                    <a:pt x="1364" y="2438"/>
                  </a:cubicBezTo>
                  <a:cubicBezTo>
                    <a:pt x="1365" y="2438"/>
                    <a:pt x="1366" y="2438"/>
                    <a:pt x="1367" y="2437"/>
                  </a:cubicBezTo>
                  <a:cubicBezTo>
                    <a:pt x="1368" y="2437"/>
                    <a:pt x="1368" y="2437"/>
                    <a:pt x="1369" y="2437"/>
                  </a:cubicBezTo>
                  <a:cubicBezTo>
                    <a:pt x="1369" y="2436"/>
                    <a:pt x="1370" y="2436"/>
                    <a:pt x="1370" y="2436"/>
                  </a:cubicBezTo>
                  <a:cubicBezTo>
                    <a:pt x="1371" y="2436"/>
                    <a:pt x="1372" y="2435"/>
                    <a:pt x="1373" y="2435"/>
                  </a:cubicBezTo>
                  <a:cubicBezTo>
                    <a:pt x="1374" y="2435"/>
                    <a:pt x="1375" y="2435"/>
                    <a:pt x="1375" y="2434"/>
                  </a:cubicBezTo>
                  <a:cubicBezTo>
                    <a:pt x="1376" y="2434"/>
                    <a:pt x="1377" y="2434"/>
                    <a:pt x="1378" y="2433"/>
                  </a:cubicBezTo>
                  <a:cubicBezTo>
                    <a:pt x="1379" y="2433"/>
                    <a:pt x="1379" y="2433"/>
                    <a:pt x="1380" y="2433"/>
                  </a:cubicBezTo>
                  <a:cubicBezTo>
                    <a:pt x="1381" y="2433"/>
                    <a:pt x="1381" y="2432"/>
                    <a:pt x="1382" y="2432"/>
                  </a:cubicBezTo>
                  <a:cubicBezTo>
                    <a:pt x="1382" y="2432"/>
                    <a:pt x="1382" y="2432"/>
                    <a:pt x="1383" y="2432"/>
                  </a:cubicBezTo>
                  <a:cubicBezTo>
                    <a:pt x="1383" y="2432"/>
                    <a:pt x="1384" y="2432"/>
                    <a:pt x="1384" y="2433"/>
                  </a:cubicBezTo>
                  <a:cubicBezTo>
                    <a:pt x="1389" y="2434"/>
                    <a:pt x="1393" y="2435"/>
                    <a:pt x="1398" y="2436"/>
                  </a:cubicBezTo>
                  <a:cubicBezTo>
                    <a:pt x="1400" y="2436"/>
                    <a:pt x="1402" y="2436"/>
                    <a:pt x="1404" y="2437"/>
                  </a:cubicBezTo>
                  <a:cubicBezTo>
                    <a:pt x="1405" y="2437"/>
                    <a:pt x="1406" y="2437"/>
                    <a:pt x="1406" y="2437"/>
                  </a:cubicBezTo>
                  <a:cubicBezTo>
                    <a:pt x="1398" y="2443"/>
                    <a:pt x="1391" y="2451"/>
                    <a:pt x="1384" y="2462"/>
                  </a:cubicBezTo>
                  <a:cubicBezTo>
                    <a:pt x="1384" y="2462"/>
                    <a:pt x="1384" y="2462"/>
                    <a:pt x="1384" y="2462"/>
                  </a:cubicBezTo>
                  <a:cubicBezTo>
                    <a:pt x="1382" y="2462"/>
                    <a:pt x="1381" y="2463"/>
                    <a:pt x="1379" y="2464"/>
                  </a:cubicBezTo>
                  <a:cubicBezTo>
                    <a:pt x="1378" y="2464"/>
                    <a:pt x="1376" y="2465"/>
                    <a:pt x="1375" y="2466"/>
                  </a:cubicBezTo>
                  <a:cubicBezTo>
                    <a:pt x="1373" y="2467"/>
                    <a:pt x="1372" y="2468"/>
                    <a:pt x="1370" y="2469"/>
                  </a:cubicBezTo>
                  <a:cubicBezTo>
                    <a:pt x="1369" y="2471"/>
                    <a:pt x="1367" y="2472"/>
                    <a:pt x="1365" y="2473"/>
                  </a:cubicBezTo>
                  <a:cubicBezTo>
                    <a:pt x="1362" y="2476"/>
                    <a:pt x="1359" y="2479"/>
                    <a:pt x="1355" y="2482"/>
                  </a:cubicBezTo>
                  <a:cubicBezTo>
                    <a:pt x="1355" y="2483"/>
                    <a:pt x="1354" y="2484"/>
                    <a:pt x="1353" y="2485"/>
                  </a:cubicBezTo>
                  <a:cubicBezTo>
                    <a:pt x="1352" y="2486"/>
                    <a:pt x="1351" y="2486"/>
                    <a:pt x="1351" y="2487"/>
                  </a:cubicBezTo>
                  <a:cubicBezTo>
                    <a:pt x="1349" y="2489"/>
                    <a:pt x="1348" y="2491"/>
                    <a:pt x="1346" y="2493"/>
                  </a:cubicBezTo>
                  <a:cubicBezTo>
                    <a:pt x="1343" y="2497"/>
                    <a:pt x="1341" y="2501"/>
                    <a:pt x="1338" y="2505"/>
                  </a:cubicBezTo>
                  <a:cubicBezTo>
                    <a:pt x="1336" y="2510"/>
                    <a:pt x="1334" y="2514"/>
                    <a:pt x="1332" y="2519"/>
                  </a:cubicBezTo>
                  <a:cubicBezTo>
                    <a:pt x="1331" y="2521"/>
                    <a:pt x="1330" y="2523"/>
                    <a:pt x="1330" y="2526"/>
                  </a:cubicBezTo>
                  <a:cubicBezTo>
                    <a:pt x="1329" y="2527"/>
                    <a:pt x="1329" y="2528"/>
                    <a:pt x="1329" y="2529"/>
                  </a:cubicBezTo>
                  <a:cubicBezTo>
                    <a:pt x="1328" y="2530"/>
                    <a:pt x="1328" y="2531"/>
                    <a:pt x="1328" y="2532"/>
                  </a:cubicBezTo>
                  <a:cubicBezTo>
                    <a:pt x="1327" y="2537"/>
                    <a:pt x="1326" y="2541"/>
                    <a:pt x="1325" y="2545"/>
                  </a:cubicBezTo>
                  <a:cubicBezTo>
                    <a:pt x="1325" y="2547"/>
                    <a:pt x="1325" y="2550"/>
                    <a:pt x="1325" y="2551"/>
                  </a:cubicBezTo>
                  <a:cubicBezTo>
                    <a:pt x="1325" y="2553"/>
                    <a:pt x="1325" y="2555"/>
                    <a:pt x="1325" y="2557"/>
                  </a:cubicBezTo>
                  <a:cubicBezTo>
                    <a:pt x="1325" y="2559"/>
                    <a:pt x="1325" y="2561"/>
                    <a:pt x="1325" y="2562"/>
                  </a:cubicBezTo>
                  <a:cubicBezTo>
                    <a:pt x="1325" y="2564"/>
                    <a:pt x="1325" y="2566"/>
                    <a:pt x="1325" y="2567"/>
                  </a:cubicBezTo>
                  <a:cubicBezTo>
                    <a:pt x="1326" y="2569"/>
                    <a:pt x="1326" y="2570"/>
                    <a:pt x="1326" y="2571"/>
                  </a:cubicBezTo>
                  <a:cubicBezTo>
                    <a:pt x="1326" y="2573"/>
                    <a:pt x="1327" y="2574"/>
                    <a:pt x="1327" y="2575"/>
                  </a:cubicBezTo>
                  <a:cubicBezTo>
                    <a:pt x="1327" y="2577"/>
                    <a:pt x="1328" y="2578"/>
                    <a:pt x="1328" y="2580"/>
                  </a:cubicBezTo>
                  <a:cubicBezTo>
                    <a:pt x="1328" y="2581"/>
                    <a:pt x="1328" y="2581"/>
                    <a:pt x="1328" y="2581"/>
                  </a:cubicBezTo>
                  <a:cubicBezTo>
                    <a:pt x="1328" y="2581"/>
                    <a:pt x="1328" y="2581"/>
                    <a:pt x="1328" y="2579"/>
                  </a:cubicBezTo>
                  <a:cubicBezTo>
                    <a:pt x="1328" y="2578"/>
                    <a:pt x="1328" y="2577"/>
                    <a:pt x="1328" y="2575"/>
                  </a:cubicBezTo>
                  <a:cubicBezTo>
                    <a:pt x="1328" y="2574"/>
                    <a:pt x="1328" y="2572"/>
                    <a:pt x="1328" y="2571"/>
                  </a:cubicBezTo>
                  <a:cubicBezTo>
                    <a:pt x="1328" y="2570"/>
                    <a:pt x="1328" y="2569"/>
                    <a:pt x="1329" y="2567"/>
                  </a:cubicBezTo>
                  <a:cubicBezTo>
                    <a:pt x="1329" y="2566"/>
                    <a:pt x="1329" y="2564"/>
                    <a:pt x="1329" y="2563"/>
                  </a:cubicBezTo>
                  <a:cubicBezTo>
                    <a:pt x="1329" y="2561"/>
                    <a:pt x="1329" y="2559"/>
                    <a:pt x="1329" y="2557"/>
                  </a:cubicBezTo>
                  <a:cubicBezTo>
                    <a:pt x="1330" y="2554"/>
                    <a:pt x="1330" y="2550"/>
                    <a:pt x="1331" y="2546"/>
                  </a:cubicBezTo>
                  <a:cubicBezTo>
                    <a:pt x="1332" y="2542"/>
                    <a:pt x="1333" y="2538"/>
                    <a:pt x="1335" y="2534"/>
                  </a:cubicBezTo>
                  <a:cubicBezTo>
                    <a:pt x="1336" y="2530"/>
                    <a:pt x="1337" y="2526"/>
                    <a:pt x="1339" y="2522"/>
                  </a:cubicBezTo>
                  <a:cubicBezTo>
                    <a:pt x="1341" y="2517"/>
                    <a:pt x="1343" y="2513"/>
                    <a:pt x="1345" y="2509"/>
                  </a:cubicBezTo>
                  <a:cubicBezTo>
                    <a:pt x="1347" y="2505"/>
                    <a:pt x="1350" y="2501"/>
                    <a:pt x="1352" y="2497"/>
                  </a:cubicBezTo>
                  <a:cubicBezTo>
                    <a:pt x="1355" y="2494"/>
                    <a:pt x="1358" y="2490"/>
                    <a:pt x="1361" y="2487"/>
                  </a:cubicBezTo>
                  <a:cubicBezTo>
                    <a:pt x="1363" y="2484"/>
                    <a:pt x="1366" y="2480"/>
                    <a:pt x="1369" y="2478"/>
                  </a:cubicBezTo>
                  <a:cubicBezTo>
                    <a:pt x="1372" y="2475"/>
                    <a:pt x="1375" y="2472"/>
                    <a:pt x="1378" y="2470"/>
                  </a:cubicBezTo>
                  <a:cubicBezTo>
                    <a:pt x="1378" y="2470"/>
                    <a:pt x="1379" y="2469"/>
                    <a:pt x="1379" y="2469"/>
                  </a:cubicBezTo>
                  <a:cubicBezTo>
                    <a:pt x="1371" y="2482"/>
                    <a:pt x="1365" y="2499"/>
                    <a:pt x="1361" y="2520"/>
                  </a:cubicBezTo>
                  <a:cubicBezTo>
                    <a:pt x="1364" y="2513"/>
                    <a:pt x="1368" y="2506"/>
                    <a:pt x="1372" y="2499"/>
                  </a:cubicBezTo>
                  <a:cubicBezTo>
                    <a:pt x="1372" y="2499"/>
                    <a:pt x="1372" y="2499"/>
                    <a:pt x="1372" y="2499"/>
                  </a:cubicBezTo>
                  <a:cubicBezTo>
                    <a:pt x="1371" y="2502"/>
                    <a:pt x="1370" y="2504"/>
                    <a:pt x="1369" y="2506"/>
                  </a:cubicBezTo>
                  <a:cubicBezTo>
                    <a:pt x="1369" y="2507"/>
                    <a:pt x="1369" y="2508"/>
                    <a:pt x="1368" y="2509"/>
                  </a:cubicBezTo>
                  <a:cubicBezTo>
                    <a:pt x="1368" y="2510"/>
                    <a:pt x="1368" y="2511"/>
                    <a:pt x="1367" y="2512"/>
                  </a:cubicBezTo>
                  <a:cubicBezTo>
                    <a:pt x="1367" y="2513"/>
                    <a:pt x="1366" y="2514"/>
                    <a:pt x="1366" y="2516"/>
                  </a:cubicBezTo>
                  <a:cubicBezTo>
                    <a:pt x="1366" y="2517"/>
                    <a:pt x="1365" y="2518"/>
                    <a:pt x="1365" y="2519"/>
                  </a:cubicBezTo>
                  <a:cubicBezTo>
                    <a:pt x="1364" y="2521"/>
                    <a:pt x="1364" y="2524"/>
                    <a:pt x="1363" y="2526"/>
                  </a:cubicBezTo>
                  <a:cubicBezTo>
                    <a:pt x="1362" y="2531"/>
                    <a:pt x="1361" y="2535"/>
                    <a:pt x="1360" y="2540"/>
                  </a:cubicBezTo>
                  <a:cubicBezTo>
                    <a:pt x="1359" y="2545"/>
                    <a:pt x="1359" y="2550"/>
                    <a:pt x="1358" y="2555"/>
                  </a:cubicBezTo>
                  <a:cubicBezTo>
                    <a:pt x="1358" y="2560"/>
                    <a:pt x="1357" y="2565"/>
                    <a:pt x="1357" y="2570"/>
                  </a:cubicBezTo>
                  <a:cubicBezTo>
                    <a:pt x="1357" y="2575"/>
                    <a:pt x="1358" y="2580"/>
                    <a:pt x="1358" y="2584"/>
                  </a:cubicBezTo>
                  <a:cubicBezTo>
                    <a:pt x="1358" y="2589"/>
                    <a:pt x="1359" y="2594"/>
                    <a:pt x="1360" y="2599"/>
                  </a:cubicBezTo>
                  <a:cubicBezTo>
                    <a:pt x="1360" y="2602"/>
                    <a:pt x="1360" y="2604"/>
                    <a:pt x="1361" y="2606"/>
                  </a:cubicBezTo>
                  <a:cubicBezTo>
                    <a:pt x="1361" y="2609"/>
                    <a:pt x="1362" y="2611"/>
                    <a:pt x="1362" y="2613"/>
                  </a:cubicBezTo>
                  <a:cubicBezTo>
                    <a:pt x="1363" y="2616"/>
                    <a:pt x="1363" y="2618"/>
                    <a:pt x="1364" y="2620"/>
                  </a:cubicBezTo>
                  <a:cubicBezTo>
                    <a:pt x="1365" y="2622"/>
                    <a:pt x="1365" y="2622"/>
                    <a:pt x="1365" y="2622"/>
                  </a:cubicBezTo>
                  <a:cubicBezTo>
                    <a:pt x="1365" y="2623"/>
                    <a:pt x="1365" y="2623"/>
                    <a:pt x="1365" y="2623"/>
                  </a:cubicBezTo>
                  <a:cubicBezTo>
                    <a:pt x="1365" y="2623"/>
                    <a:pt x="1365" y="2623"/>
                    <a:pt x="1365" y="2623"/>
                  </a:cubicBezTo>
                  <a:cubicBezTo>
                    <a:pt x="1365" y="2624"/>
                    <a:pt x="1365" y="2624"/>
                    <a:pt x="1365" y="2624"/>
                  </a:cubicBezTo>
                  <a:cubicBezTo>
                    <a:pt x="1365" y="2625"/>
                    <a:pt x="1366" y="2626"/>
                    <a:pt x="1366" y="2627"/>
                  </a:cubicBezTo>
                  <a:cubicBezTo>
                    <a:pt x="1367" y="2629"/>
                    <a:pt x="1368" y="2631"/>
                    <a:pt x="1368" y="2634"/>
                  </a:cubicBezTo>
                  <a:cubicBezTo>
                    <a:pt x="1369" y="2636"/>
                    <a:pt x="1370" y="2638"/>
                    <a:pt x="1371" y="2640"/>
                  </a:cubicBezTo>
                  <a:cubicBezTo>
                    <a:pt x="1373" y="2644"/>
                    <a:pt x="1374" y="2648"/>
                    <a:pt x="1376" y="2652"/>
                  </a:cubicBezTo>
                  <a:cubicBezTo>
                    <a:pt x="1377" y="2654"/>
                    <a:pt x="1378" y="2656"/>
                    <a:pt x="1379" y="2657"/>
                  </a:cubicBezTo>
                  <a:cubicBezTo>
                    <a:pt x="1380" y="2659"/>
                    <a:pt x="1381" y="2661"/>
                    <a:pt x="1382" y="2663"/>
                  </a:cubicBezTo>
                  <a:cubicBezTo>
                    <a:pt x="1383" y="2665"/>
                    <a:pt x="1384" y="2666"/>
                    <a:pt x="1385" y="2668"/>
                  </a:cubicBezTo>
                  <a:cubicBezTo>
                    <a:pt x="1385" y="2669"/>
                    <a:pt x="1386" y="2670"/>
                    <a:pt x="1386" y="2670"/>
                  </a:cubicBezTo>
                  <a:cubicBezTo>
                    <a:pt x="1387" y="2671"/>
                    <a:pt x="1387" y="2672"/>
                    <a:pt x="1387" y="2673"/>
                  </a:cubicBezTo>
                  <a:cubicBezTo>
                    <a:pt x="1389" y="2676"/>
                    <a:pt x="1391" y="2679"/>
                    <a:pt x="1393" y="2682"/>
                  </a:cubicBezTo>
                  <a:cubicBezTo>
                    <a:pt x="1395" y="2685"/>
                    <a:pt x="1397" y="2687"/>
                    <a:pt x="1398" y="2690"/>
                  </a:cubicBezTo>
                  <a:cubicBezTo>
                    <a:pt x="1402" y="2695"/>
                    <a:pt x="1405" y="2699"/>
                    <a:pt x="1407" y="2702"/>
                  </a:cubicBezTo>
                  <a:cubicBezTo>
                    <a:pt x="1410" y="2706"/>
                    <a:pt x="1412" y="2708"/>
                    <a:pt x="1413" y="2710"/>
                  </a:cubicBezTo>
                  <a:cubicBezTo>
                    <a:pt x="1415" y="2712"/>
                    <a:pt x="1415" y="2713"/>
                    <a:pt x="1415" y="2713"/>
                  </a:cubicBezTo>
                  <a:cubicBezTo>
                    <a:pt x="1415" y="2713"/>
                    <a:pt x="1413" y="2709"/>
                    <a:pt x="1409" y="2701"/>
                  </a:cubicBezTo>
                  <a:cubicBezTo>
                    <a:pt x="1406" y="2698"/>
                    <a:pt x="1404" y="2693"/>
                    <a:pt x="1401" y="2688"/>
                  </a:cubicBezTo>
                  <a:cubicBezTo>
                    <a:pt x="1398" y="2683"/>
                    <a:pt x="1395" y="2677"/>
                    <a:pt x="1391" y="2671"/>
                  </a:cubicBezTo>
                  <a:cubicBezTo>
                    <a:pt x="1391" y="2670"/>
                    <a:pt x="1391" y="2669"/>
                    <a:pt x="1390" y="2668"/>
                  </a:cubicBezTo>
                  <a:cubicBezTo>
                    <a:pt x="1390" y="2667"/>
                    <a:pt x="1389" y="2666"/>
                    <a:pt x="1389" y="2666"/>
                  </a:cubicBezTo>
                  <a:cubicBezTo>
                    <a:pt x="1388" y="2664"/>
                    <a:pt x="1387" y="2662"/>
                    <a:pt x="1386" y="2660"/>
                  </a:cubicBezTo>
                  <a:cubicBezTo>
                    <a:pt x="1385" y="2657"/>
                    <a:pt x="1383" y="2653"/>
                    <a:pt x="1382" y="2649"/>
                  </a:cubicBezTo>
                  <a:cubicBezTo>
                    <a:pt x="1380" y="2646"/>
                    <a:pt x="1378" y="2642"/>
                    <a:pt x="1377" y="2638"/>
                  </a:cubicBezTo>
                  <a:cubicBezTo>
                    <a:pt x="1376" y="2636"/>
                    <a:pt x="1375" y="2633"/>
                    <a:pt x="1375" y="2631"/>
                  </a:cubicBezTo>
                  <a:cubicBezTo>
                    <a:pt x="1374" y="2629"/>
                    <a:pt x="1373" y="2627"/>
                    <a:pt x="1373" y="2625"/>
                  </a:cubicBezTo>
                  <a:cubicBezTo>
                    <a:pt x="1373" y="2624"/>
                    <a:pt x="1372" y="2623"/>
                    <a:pt x="1372" y="2622"/>
                  </a:cubicBezTo>
                  <a:cubicBezTo>
                    <a:pt x="1372" y="2621"/>
                    <a:pt x="1372" y="2621"/>
                    <a:pt x="1372" y="2621"/>
                  </a:cubicBezTo>
                  <a:cubicBezTo>
                    <a:pt x="1372" y="2621"/>
                    <a:pt x="1372" y="2621"/>
                    <a:pt x="1372" y="2621"/>
                  </a:cubicBezTo>
                  <a:cubicBezTo>
                    <a:pt x="1371" y="2620"/>
                    <a:pt x="1371" y="2620"/>
                    <a:pt x="1371" y="2620"/>
                  </a:cubicBezTo>
                  <a:cubicBezTo>
                    <a:pt x="1371" y="2618"/>
                    <a:pt x="1371" y="2618"/>
                    <a:pt x="1371" y="2618"/>
                  </a:cubicBezTo>
                  <a:cubicBezTo>
                    <a:pt x="1371" y="2618"/>
                    <a:pt x="1371" y="2618"/>
                    <a:pt x="1371" y="2617"/>
                  </a:cubicBezTo>
                  <a:cubicBezTo>
                    <a:pt x="1372" y="2619"/>
                    <a:pt x="1373" y="2620"/>
                    <a:pt x="1374" y="2621"/>
                  </a:cubicBezTo>
                  <a:cubicBezTo>
                    <a:pt x="1375" y="2623"/>
                    <a:pt x="1377" y="2626"/>
                    <a:pt x="1380" y="2628"/>
                  </a:cubicBezTo>
                  <a:cubicBezTo>
                    <a:pt x="1384" y="2633"/>
                    <a:pt x="1389" y="2639"/>
                    <a:pt x="1395" y="2646"/>
                  </a:cubicBezTo>
                  <a:cubicBezTo>
                    <a:pt x="1397" y="2647"/>
                    <a:pt x="1398" y="2649"/>
                    <a:pt x="1400" y="2651"/>
                  </a:cubicBezTo>
                  <a:cubicBezTo>
                    <a:pt x="1401" y="2652"/>
                    <a:pt x="1403" y="2654"/>
                    <a:pt x="1404" y="2656"/>
                  </a:cubicBezTo>
                  <a:cubicBezTo>
                    <a:pt x="1407" y="2659"/>
                    <a:pt x="1410" y="2662"/>
                    <a:pt x="1414" y="2665"/>
                  </a:cubicBezTo>
                  <a:cubicBezTo>
                    <a:pt x="1417" y="2669"/>
                    <a:pt x="1420" y="2672"/>
                    <a:pt x="1423" y="2675"/>
                  </a:cubicBezTo>
                  <a:cubicBezTo>
                    <a:pt x="1425" y="2677"/>
                    <a:pt x="1427" y="2678"/>
                    <a:pt x="1428" y="2680"/>
                  </a:cubicBezTo>
                  <a:cubicBezTo>
                    <a:pt x="1430" y="2681"/>
                    <a:pt x="1431" y="2683"/>
                    <a:pt x="1433" y="2684"/>
                  </a:cubicBezTo>
                  <a:cubicBezTo>
                    <a:pt x="1439" y="2690"/>
                    <a:pt x="1444" y="2696"/>
                    <a:pt x="1448" y="2701"/>
                  </a:cubicBezTo>
                  <a:cubicBezTo>
                    <a:pt x="1449" y="2702"/>
                    <a:pt x="1449" y="2703"/>
                    <a:pt x="1450" y="2703"/>
                  </a:cubicBezTo>
                  <a:cubicBezTo>
                    <a:pt x="1450" y="2704"/>
                    <a:pt x="1451" y="2705"/>
                    <a:pt x="1451" y="2705"/>
                  </a:cubicBezTo>
                  <a:cubicBezTo>
                    <a:pt x="1452" y="2706"/>
                    <a:pt x="1452" y="2706"/>
                    <a:pt x="1452" y="2707"/>
                  </a:cubicBezTo>
                  <a:cubicBezTo>
                    <a:pt x="1453" y="2708"/>
                    <a:pt x="1453" y="2708"/>
                    <a:pt x="1453" y="2709"/>
                  </a:cubicBezTo>
                  <a:cubicBezTo>
                    <a:pt x="1454" y="2710"/>
                    <a:pt x="1455" y="2711"/>
                    <a:pt x="1455" y="2712"/>
                  </a:cubicBezTo>
                  <a:cubicBezTo>
                    <a:pt x="1456" y="2713"/>
                    <a:pt x="1456" y="2714"/>
                    <a:pt x="1457" y="2715"/>
                  </a:cubicBezTo>
                  <a:cubicBezTo>
                    <a:pt x="1457" y="2716"/>
                    <a:pt x="1457" y="2717"/>
                    <a:pt x="1457" y="2718"/>
                  </a:cubicBezTo>
                  <a:cubicBezTo>
                    <a:pt x="1458" y="2718"/>
                    <a:pt x="1458" y="2719"/>
                    <a:pt x="1458" y="2720"/>
                  </a:cubicBezTo>
                  <a:cubicBezTo>
                    <a:pt x="1458" y="2721"/>
                    <a:pt x="1459" y="2721"/>
                    <a:pt x="1459" y="2721"/>
                  </a:cubicBezTo>
                  <a:cubicBezTo>
                    <a:pt x="1459" y="2721"/>
                    <a:pt x="1459" y="2721"/>
                    <a:pt x="1459" y="2720"/>
                  </a:cubicBezTo>
                  <a:cubicBezTo>
                    <a:pt x="1458" y="2719"/>
                    <a:pt x="1459" y="2718"/>
                    <a:pt x="1458" y="2718"/>
                  </a:cubicBezTo>
                  <a:cubicBezTo>
                    <a:pt x="1458" y="2717"/>
                    <a:pt x="1458" y="2716"/>
                    <a:pt x="1458" y="2715"/>
                  </a:cubicBezTo>
                  <a:cubicBezTo>
                    <a:pt x="1458" y="2714"/>
                    <a:pt x="1458" y="2713"/>
                    <a:pt x="1457" y="2711"/>
                  </a:cubicBezTo>
                  <a:cubicBezTo>
                    <a:pt x="1457" y="2711"/>
                    <a:pt x="1457" y="2710"/>
                    <a:pt x="1457" y="2710"/>
                  </a:cubicBezTo>
                  <a:cubicBezTo>
                    <a:pt x="1457" y="2709"/>
                    <a:pt x="1456" y="2708"/>
                    <a:pt x="1456" y="2708"/>
                  </a:cubicBezTo>
                  <a:cubicBezTo>
                    <a:pt x="1455" y="2705"/>
                    <a:pt x="1454" y="2702"/>
                    <a:pt x="1452" y="2699"/>
                  </a:cubicBezTo>
                  <a:cubicBezTo>
                    <a:pt x="1450" y="2696"/>
                    <a:pt x="1448" y="2692"/>
                    <a:pt x="1446" y="2689"/>
                  </a:cubicBezTo>
                  <a:cubicBezTo>
                    <a:pt x="1443" y="2686"/>
                    <a:pt x="1441" y="2683"/>
                    <a:pt x="1438" y="2679"/>
                  </a:cubicBezTo>
                  <a:cubicBezTo>
                    <a:pt x="1437" y="2679"/>
                    <a:pt x="1436" y="2678"/>
                    <a:pt x="1436" y="2677"/>
                  </a:cubicBezTo>
                  <a:cubicBezTo>
                    <a:pt x="1435" y="2676"/>
                    <a:pt x="1434" y="2675"/>
                    <a:pt x="1433" y="2675"/>
                  </a:cubicBezTo>
                  <a:cubicBezTo>
                    <a:pt x="1432" y="2673"/>
                    <a:pt x="1430" y="2671"/>
                    <a:pt x="1429" y="2670"/>
                  </a:cubicBezTo>
                  <a:cubicBezTo>
                    <a:pt x="1426" y="2666"/>
                    <a:pt x="1423" y="2663"/>
                    <a:pt x="1419" y="2660"/>
                  </a:cubicBezTo>
                  <a:cubicBezTo>
                    <a:pt x="1416" y="2657"/>
                    <a:pt x="1413" y="2653"/>
                    <a:pt x="1410" y="2650"/>
                  </a:cubicBezTo>
                  <a:cubicBezTo>
                    <a:pt x="1408" y="2649"/>
                    <a:pt x="1406" y="2647"/>
                    <a:pt x="1405" y="2645"/>
                  </a:cubicBezTo>
                  <a:cubicBezTo>
                    <a:pt x="1403" y="2644"/>
                    <a:pt x="1402" y="2642"/>
                    <a:pt x="1400" y="2641"/>
                  </a:cubicBezTo>
                  <a:cubicBezTo>
                    <a:pt x="1394" y="2635"/>
                    <a:pt x="1388" y="2630"/>
                    <a:pt x="1383" y="2625"/>
                  </a:cubicBezTo>
                  <a:cubicBezTo>
                    <a:pt x="1380" y="2623"/>
                    <a:pt x="1378" y="2621"/>
                    <a:pt x="1376" y="2619"/>
                  </a:cubicBezTo>
                  <a:cubicBezTo>
                    <a:pt x="1374" y="2617"/>
                    <a:pt x="1372" y="2615"/>
                    <a:pt x="1370" y="2614"/>
                  </a:cubicBezTo>
                  <a:cubicBezTo>
                    <a:pt x="1370" y="2614"/>
                    <a:pt x="1370" y="2614"/>
                    <a:pt x="1370" y="2614"/>
                  </a:cubicBezTo>
                  <a:cubicBezTo>
                    <a:pt x="1370" y="2613"/>
                    <a:pt x="1370" y="2612"/>
                    <a:pt x="1369" y="2612"/>
                  </a:cubicBezTo>
                  <a:cubicBezTo>
                    <a:pt x="1369" y="2607"/>
                    <a:pt x="1368" y="2603"/>
                    <a:pt x="1367" y="2598"/>
                  </a:cubicBezTo>
                  <a:cubicBezTo>
                    <a:pt x="1366" y="2593"/>
                    <a:pt x="1366" y="2589"/>
                    <a:pt x="1366" y="2584"/>
                  </a:cubicBezTo>
                  <a:cubicBezTo>
                    <a:pt x="1365" y="2579"/>
                    <a:pt x="1365" y="2574"/>
                    <a:pt x="1365" y="2570"/>
                  </a:cubicBezTo>
                  <a:cubicBezTo>
                    <a:pt x="1365" y="2565"/>
                    <a:pt x="1366" y="2560"/>
                    <a:pt x="1366" y="2555"/>
                  </a:cubicBezTo>
                  <a:cubicBezTo>
                    <a:pt x="1366" y="2551"/>
                    <a:pt x="1367" y="2546"/>
                    <a:pt x="1368" y="2541"/>
                  </a:cubicBezTo>
                  <a:cubicBezTo>
                    <a:pt x="1368" y="2537"/>
                    <a:pt x="1369" y="2532"/>
                    <a:pt x="1370" y="2528"/>
                  </a:cubicBezTo>
                  <a:cubicBezTo>
                    <a:pt x="1371" y="2525"/>
                    <a:pt x="1371" y="2523"/>
                    <a:pt x="1372" y="2521"/>
                  </a:cubicBezTo>
                  <a:cubicBezTo>
                    <a:pt x="1372" y="2520"/>
                    <a:pt x="1373" y="2519"/>
                    <a:pt x="1373" y="2518"/>
                  </a:cubicBezTo>
                  <a:cubicBezTo>
                    <a:pt x="1373" y="2517"/>
                    <a:pt x="1374" y="2516"/>
                    <a:pt x="1374" y="2514"/>
                  </a:cubicBezTo>
                  <a:cubicBezTo>
                    <a:pt x="1376" y="2506"/>
                    <a:pt x="1380" y="2498"/>
                    <a:pt x="1383" y="2490"/>
                  </a:cubicBezTo>
                  <a:cubicBezTo>
                    <a:pt x="1385" y="2487"/>
                    <a:pt x="1386" y="2483"/>
                    <a:pt x="1388" y="2480"/>
                  </a:cubicBezTo>
                  <a:cubicBezTo>
                    <a:pt x="1389" y="2478"/>
                    <a:pt x="1390" y="2476"/>
                    <a:pt x="1391" y="2474"/>
                  </a:cubicBezTo>
                  <a:cubicBezTo>
                    <a:pt x="1392" y="2473"/>
                    <a:pt x="1393" y="2471"/>
                    <a:pt x="1394" y="2470"/>
                  </a:cubicBezTo>
                  <a:cubicBezTo>
                    <a:pt x="1395" y="2468"/>
                    <a:pt x="1395" y="2467"/>
                    <a:pt x="1396" y="2466"/>
                  </a:cubicBezTo>
                  <a:cubicBezTo>
                    <a:pt x="1425" y="2434"/>
                    <a:pt x="1454" y="2428"/>
                    <a:pt x="1486" y="2433"/>
                  </a:cubicBezTo>
                  <a:cubicBezTo>
                    <a:pt x="1486" y="2433"/>
                    <a:pt x="1487" y="2434"/>
                    <a:pt x="1487" y="2435"/>
                  </a:cubicBezTo>
                  <a:cubicBezTo>
                    <a:pt x="1485" y="2438"/>
                    <a:pt x="1482" y="2440"/>
                    <a:pt x="1479" y="2442"/>
                  </a:cubicBezTo>
                  <a:cubicBezTo>
                    <a:pt x="1476" y="2445"/>
                    <a:pt x="1472" y="2448"/>
                    <a:pt x="1467" y="2450"/>
                  </a:cubicBezTo>
                  <a:cubicBezTo>
                    <a:pt x="1465" y="2452"/>
                    <a:pt x="1462" y="2453"/>
                    <a:pt x="1460" y="2454"/>
                  </a:cubicBezTo>
                  <a:cubicBezTo>
                    <a:pt x="1459" y="2454"/>
                    <a:pt x="1457" y="2455"/>
                    <a:pt x="1456" y="2456"/>
                  </a:cubicBezTo>
                  <a:cubicBezTo>
                    <a:pt x="1455" y="2456"/>
                    <a:pt x="1453" y="2457"/>
                    <a:pt x="1452" y="2457"/>
                  </a:cubicBezTo>
                  <a:cubicBezTo>
                    <a:pt x="1449" y="2459"/>
                    <a:pt x="1447" y="2460"/>
                    <a:pt x="1444" y="2461"/>
                  </a:cubicBezTo>
                  <a:cubicBezTo>
                    <a:pt x="1441" y="2462"/>
                    <a:pt x="1438" y="2464"/>
                    <a:pt x="1436" y="2465"/>
                  </a:cubicBezTo>
                  <a:cubicBezTo>
                    <a:pt x="1433" y="2467"/>
                    <a:pt x="1430" y="2468"/>
                    <a:pt x="1427" y="2470"/>
                  </a:cubicBezTo>
                  <a:cubicBezTo>
                    <a:pt x="1424" y="2472"/>
                    <a:pt x="1422" y="2474"/>
                    <a:pt x="1419" y="2476"/>
                  </a:cubicBezTo>
                  <a:cubicBezTo>
                    <a:pt x="1419" y="2476"/>
                    <a:pt x="1418" y="2477"/>
                    <a:pt x="1417" y="2478"/>
                  </a:cubicBezTo>
                  <a:cubicBezTo>
                    <a:pt x="1417" y="2478"/>
                    <a:pt x="1416" y="2479"/>
                    <a:pt x="1416" y="2479"/>
                  </a:cubicBezTo>
                  <a:cubicBezTo>
                    <a:pt x="1414" y="2481"/>
                    <a:pt x="1414" y="2481"/>
                    <a:pt x="1414" y="2481"/>
                  </a:cubicBezTo>
                  <a:cubicBezTo>
                    <a:pt x="1413" y="2482"/>
                    <a:pt x="1413" y="2482"/>
                    <a:pt x="1412" y="2483"/>
                  </a:cubicBezTo>
                  <a:cubicBezTo>
                    <a:pt x="1411" y="2484"/>
                    <a:pt x="1411" y="2484"/>
                    <a:pt x="1411" y="2484"/>
                  </a:cubicBezTo>
                  <a:cubicBezTo>
                    <a:pt x="1411" y="2484"/>
                    <a:pt x="1411" y="2484"/>
                    <a:pt x="1411" y="2484"/>
                  </a:cubicBezTo>
                  <a:cubicBezTo>
                    <a:pt x="1411" y="2484"/>
                    <a:pt x="1411" y="2484"/>
                    <a:pt x="1411" y="2484"/>
                  </a:cubicBezTo>
                  <a:cubicBezTo>
                    <a:pt x="1411" y="2484"/>
                    <a:pt x="1411" y="2484"/>
                    <a:pt x="1411" y="2484"/>
                  </a:cubicBezTo>
                  <a:cubicBezTo>
                    <a:pt x="1411" y="2485"/>
                    <a:pt x="1411" y="2485"/>
                    <a:pt x="1411" y="2485"/>
                  </a:cubicBezTo>
                  <a:cubicBezTo>
                    <a:pt x="1411" y="2485"/>
                    <a:pt x="1411" y="2485"/>
                    <a:pt x="1411" y="2485"/>
                  </a:cubicBezTo>
                  <a:cubicBezTo>
                    <a:pt x="1410" y="2486"/>
                    <a:pt x="1410" y="2486"/>
                    <a:pt x="1410" y="2486"/>
                  </a:cubicBezTo>
                  <a:cubicBezTo>
                    <a:pt x="1410" y="2487"/>
                    <a:pt x="1410" y="2487"/>
                    <a:pt x="1410" y="2487"/>
                  </a:cubicBezTo>
                  <a:cubicBezTo>
                    <a:pt x="1409" y="2487"/>
                    <a:pt x="1409" y="2487"/>
                    <a:pt x="1409" y="2487"/>
                  </a:cubicBezTo>
                  <a:cubicBezTo>
                    <a:pt x="1409" y="2488"/>
                    <a:pt x="1408" y="2489"/>
                    <a:pt x="1408" y="2489"/>
                  </a:cubicBezTo>
                  <a:cubicBezTo>
                    <a:pt x="1407" y="2490"/>
                    <a:pt x="1407" y="2491"/>
                    <a:pt x="1407" y="2491"/>
                  </a:cubicBezTo>
                  <a:cubicBezTo>
                    <a:pt x="1403" y="2497"/>
                    <a:pt x="1401" y="2503"/>
                    <a:pt x="1400" y="2509"/>
                  </a:cubicBezTo>
                  <a:cubicBezTo>
                    <a:pt x="1398" y="2515"/>
                    <a:pt x="1397" y="2521"/>
                    <a:pt x="1396" y="2526"/>
                  </a:cubicBezTo>
                  <a:cubicBezTo>
                    <a:pt x="1395" y="2531"/>
                    <a:pt x="1395" y="2536"/>
                    <a:pt x="1395" y="2541"/>
                  </a:cubicBezTo>
                  <a:cubicBezTo>
                    <a:pt x="1394" y="2546"/>
                    <a:pt x="1395" y="2551"/>
                    <a:pt x="1396" y="2555"/>
                  </a:cubicBezTo>
                  <a:cubicBezTo>
                    <a:pt x="1397" y="2558"/>
                    <a:pt x="1399" y="2561"/>
                    <a:pt x="1401" y="2564"/>
                  </a:cubicBezTo>
                  <a:cubicBezTo>
                    <a:pt x="1403" y="2566"/>
                    <a:pt x="1405" y="2567"/>
                    <a:pt x="1406" y="2568"/>
                  </a:cubicBezTo>
                  <a:cubicBezTo>
                    <a:pt x="1407" y="2568"/>
                    <a:pt x="1407" y="2568"/>
                    <a:pt x="1408" y="2568"/>
                  </a:cubicBezTo>
                  <a:cubicBezTo>
                    <a:pt x="1408" y="2569"/>
                    <a:pt x="1408" y="2569"/>
                    <a:pt x="1408" y="2569"/>
                  </a:cubicBezTo>
                  <a:cubicBezTo>
                    <a:pt x="1408" y="2569"/>
                    <a:pt x="1408" y="2568"/>
                    <a:pt x="1408" y="2568"/>
                  </a:cubicBezTo>
                  <a:cubicBezTo>
                    <a:pt x="1407" y="2568"/>
                    <a:pt x="1407" y="2568"/>
                    <a:pt x="1406" y="2567"/>
                  </a:cubicBezTo>
                  <a:cubicBezTo>
                    <a:pt x="1405" y="2566"/>
                    <a:pt x="1404" y="2565"/>
                    <a:pt x="1402" y="2563"/>
                  </a:cubicBezTo>
                  <a:cubicBezTo>
                    <a:pt x="1401" y="2560"/>
                    <a:pt x="1400" y="2557"/>
                    <a:pt x="1399" y="2554"/>
                  </a:cubicBezTo>
                  <a:cubicBezTo>
                    <a:pt x="1399" y="2552"/>
                    <a:pt x="1399" y="2550"/>
                    <a:pt x="1399" y="2548"/>
                  </a:cubicBezTo>
                  <a:cubicBezTo>
                    <a:pt x="1399" y="2546"/>
                    <a:pt x="1399" y="2544"/>
                    <a:pt x="1399" y="2542"/>
                  </a:cubicBezTo>
                  <a:cubicBezTo>
                    <a:pt x="1400" y="2537"/>
                    <a:pt x="1401" y="2532"/>
                    <a:pt x="1402" y="2527"/>
                  </a:cubicBezTo>
                  <a:cubicBezTo>
                    <a:pt x="1403" y="2524"/>
                    <a:pt x="1404" y="2520"/>
                    <a:pt x="1405" y="2516"/>
                  </a:cubicBezTo>
                  <a:cubicBezTo>
                    <a:pt x="1405" y="2517"/>
                    <a:pt x="1405" y="2517"/>
                    <a:pt x="1405" y="2518"/>
                  </a:cubicBezTo>
                  <a:cubicBezTo>
                    <a:pt x="1405" y="2518"/>
                    <a:pt x="1405" y="2519"/>
                    <a:pt x="1405" y="2520"/>
                  </a:cubicBezTo>
                  <a:cubicBezTo>
                    <a:pt x="1405" y="2521"/>
                    <a:pt x="1406" y="2522"/>
                    <a:pt x="1406" y="2522"/>
                  </a:cubicBezTo>
                  <a:cubicBezTo>
                    <a:pt x="1406" y="2524"/>
                    <a:pt x="1407" y="2526"/>
                    <a:pt x="1407" y="2527"/>
                  </a:cubicBezTo>
                  <a:cubicBezTo>
                    <a:pt x="1408" y="2529"/>
                    <a:pt x="1408" y="2530"/>
                    <a:pt x="1409" y="2532"/>
                  </a:cubicBezTo>
                  <a:cubicBezTo>
                    <a:pt x="1409" y="2532"/>
                    <a:pt x="1409" y="2533"/>
                    <a:pt x="1410" y="2534"/>
                  </a:cubicBezTo>
                  <a:cubicBezTo>
                    <a:pt x="1410" y="2535"/>
                    <a:pt x="1410" y="2535"/>
                    <a:pt x="1410" y="2535"/>
                  </a:cubicBezTo>
                  <a:cubicBezTo>
                    <a:pt x="1411" y="2536"/>
                    <a:pt x="1411" y="2536"/>
                    <a:pt x="1411" y="2536"/>
                  </a:cubicBezTo>
                  <a:cubicBezTo>
                    <a:pt x="1411" y="2536"/>
                    <a:pt x="1411" y="2536"/>
                    <a:pt x="1411" y="2536"/>
                  </a:cubicBezTo>
                  <a:cubicBezTo>
                    <a:pt x="1411" y="2536"/>
                    <a:pt x="1411" y="2536"/>
                    <a:pt x="1411" y="2536"/>
                  </a:cubicBezTo>
                  <a:cubicBezTo>
                    <a:pt x="1411" y="2536"/>
                    <a:pt x="1411" y="2536"/>
                    <a:pt x="1411" y="2536"/>
                  </a:cubicBezTo>
                  <a:cubicBezTo>
                    <a:pt x="1411" y="2536"/>
                    <a:pt x="1411" y="2536"/>
                    <a:pt x="1411" y="2536"/>
                  </a:cubicBezTo>
                  <a:cubicBezTo>
                    <a:pt x="1412" y="2539"/>
                    <a:pt x="1415" y="2542"/>
                    <a:pt x="1416" y="2544"/>
                  </a:cubicBezTo>
                  <a:cubicBezTo>
                    <a:pt x="1418" y="2545"/>
                    <a:pt x="1419" y="2547"/>
                    <a:pt x="1420" y="2548"/>
                  </a:cubicBezTo>
                  <a:cubicBezTo>
                    <a:pt x="1421" y="2549"/>
                    <a:pt x="1422" y="2550"/>
                    <a:pt x="1423" y="2551"/>
                  </a:cubicBezTo>
                  <a:cubicBezTo>
                    <a:pt x="1425" y="2553"/>
                    <a:pt x="1427" y="2555"/>
                    <a:pt x="1430" y="2556"/>
                  </a:cubicBezTo>
                  <a:cubicBezTo>
                    <a:pt x="1431" y="2557"/>
                    <a:pt x="1432" y="2558"/>
                    <a:pt x="1433" y="2559"/>
                  </a:cubicBezTo>
                  <a:cubicBezTo>
                    <a:pt x="1434" y="2559"/>
                    <a:pt x="1435" y="2560"/>
                    <a:pt x="1436" y="2561"/>
                  </a:cubicBezTo>
                  <a:cubicBezTo>
                    <a:pt x="1437" y="2561"/>
                    <a:pt x="1438" y="2562"/>
                    <a:pt x="1439" y="2562"/>
                  </a:cubicBezTo>
                  <a:cubicBezTo>
                    <a:pt x="1440" y="2563"/>
                    <a:pt x="1441" y="2563"/>
                    <a:pt x="1442" y="2563"/>
                  </a:cubicBezTo>
                  <a:cubicBezTo>
                    <a:pt x="1444" y="2564"/>
                    <a:pt x="1445" y="2565"/>
                    <a:pt x="1447" y="2565"/>
                  </a:cubicBezTo>
                  <a:cubicBezTo>
                    <a:pt x="1448" y="2566"/>
                    <a:pt x="1449" y="2566"/>
                    <a:pt x="1450" y="2566"/>
                  </a:cubicBezTo>
                  <a:cubicBezTo>
                    <a:pt x="1450" y="2567"/>
                    <a:pt x="1451" y="2567"/>
                    <a:pt x="1451" y="2567"/>
                  </a:cubicBezTo>
                  <a:cubicBezTo>
                    <a:pt x="1451" y="2567"/>
                    <a:pt x="1451" y="2566"/>
                    <a:pt x="1450" y="2566"/>
                  </a:cubicBezTo>
                  <a:cubicBezTo>
                    <a:pt x="1449" y="2566"/>
                    <a:pt x="1449" y="2565"/>
                    <a:pt x="1447" y="2564"/>
                  </a:cubicBezTo>
                  <a:cubicBezTo>
                    <a:pt x="1446" y="2563"/>
                    <a:pt x="1445" y="2562"/>
                    <a:pt x="1444" y="2561"/>
                  </a:cubicBezTo>
                  <a:cubicBezTo>
                    <a:pt x="1442" y="2560"/>
                    <a:pt x="1441" y="2558"/>
                    <a:pt x="1439" y="2557"/>
                  </a:cubicBezTo>
                  <a:cubicBezTo>
                    <a:pt x="1437" y="2555"/>
                    <a:pt x="1435" y="2554"/>
                    <a:pt x="1434" y="2552"/>
                  </a:cubicBezTo>
                  <a:cubicBezTo>
                    <a:pt x="1432" y="2550"/>
                    <a:pt x="1430" y="2548"/>
                    <a:pt x="1428" y="2546"/>
                  </a:cubicBezTo>
                  <a:cubicBezTo>
                    <a:pt x="1426" y="2544"/>
                    <a:pt x="1424" y="2542"/>
                    <a:pt x="1423" y="2540"/>
                  </a:cubicBezTo>
                  <a:cubicBezTo>
                    <a:pt x="1421" y="2537"/>
                    <a:pt x="1419" y="2535"/>
                    <a:pt x="1418" y="2532"/>
                  </a:cubicBezTo>
                  <a:cubicBezTo>
                    <a:pt x="1417" y="2530"/>
                    <a:pt x="1417" y="2530"/>
                    <a:pt x="1417" y="2530"/>
                  </a:cubicBezTo>
                  <a:cubicBezTo>
                    <a:pt x="1417" y="2530"/>
                    <a:pt x="1416" y="2529"/>
                    <a:pt x="1416" y="2528"/>
                  </a:cubicBezTo>
                  <a:cubicBezTo>
                    <a:pt x="1415" y="2527"/>
                    <a:pt x="1415" y="2526"/>
                    <a:pt x="1414" y="2525"/>
                  </a:cubicBezTo>
                  <a:cubicBezTo>
                    <a:pt x="1413" y="2522"/>
                    <a:pt x="1412" y="2519"/>
                    <a:pt x="1412" y="2517"/>
                  </a:cubicBezTo>
                  <a:cubicBezTo>
                    <a:pt x="1411" y="2514"/>
                    <a:pt x="1411" y="2511"/>
                    <a:pt x="1411" y="2509"/>
                  </a:cubicBezTo>
                  <a:cubicBezTo>
                    <a:pt x="1411" y="2506"/>
                    <a:pt x="1411" y="2504"/>
                    <a:pt x="1411" y="2502"/>
                  </a:cubicBezTo>
                  <a:cubicBezTo>
                    <a:pt x="1411" y="2501"/>
                    <a:pt x="1411" y="2500"/>
                    <a:pt x="1411" y="2499"/>
                  </a:cubicBezTo>
                  <a:cubicBezTo>
                    <a:pt x="1412" y="2498"/>
                    <a:pt x="1413" y="2496"/>
                    <a:pt x="1413" y="2495"/>
                  </a:cubicBezTo>
                  <a:cubicBezTo>
                    <a:pt x="1414" y="2493"/>
                    <a:pt x="1414" y="2493"/>
                    <a:pt x="1414" y="2493"/>
                  </a:cubicBezTo>
                  <a:cubicBezTo>
                    <a:pt x="1416" y="2492"/>
                    <a:pt x="1416" y="2492"/>
                    <a:pt x="1416" y="2492"/>
                  </a:cubicBezTo>
                  <a:cubicBezTo>
                    <a:pt x="1416" y="2491"/>
                    <a:pt x="1416" y="2491"/>
                    <a:pt x="1416" y="2491"/>
                  </a:cubicBezTo>
                  <a:cubicBezTo>
                    <a:pt x="1416" y="2491"/>
                    <a:pt x="1416" y="2491"/>
                    <a:pt x="1416" y="2491"/>
                  </a:cubicBezTo>
                  <a:cubicBezTo>
                    <a:pt x="1417" y="2490"/>
                    <a:pt x="1417" y="2490"/>
                    <a:pt x="1417" y="2490"/>
                  </a:cubicBezTo>
                  <a:cubicBezTo>
                    <a:pt x="1418" y="2489"/>
                    <a:pt x="1418" y="2489"/>
                    <a:pt x="1418" y="2489"/>
                  </a:cubicBezTo>
                  <a:cubicBezTo>
                    <a:pt x="1418" y="2488"/>
                    <a:pt x="1418" y="2488"/>
                    <a:pt x="1418" y="2488"/>
                  </a:cubicBezTo>
                  <a:cubicBezTo>
                    <a:pt x="1420" y="2486"/>
                    <a:pt x="1422" y="2484"/>
                    <a:pt x="1424" y="2482"/>
                  </a:cubicBezTo>
                  <a:cubicBezTo>
                    <a:pt x="1428" y="2478"/>
                    <a:pt x="1433" y="2475"/>
                    <a:pt x="1438" y="2473"/>
                  </a:cubicBezTo>
                  <a:cubicBezTo>
                    <a:pt x="1438" y="2473"/>
                    <a:pt x="1438" y="2473"/>
                    <a:pt x="1438" y="2474"/>
                  </a:cubicBezTo>
                  <a:cubicBezTo>
                    <a:pt x="1438" y="2474"/>
                    <a:pt x="1439" y="2475"/>
                    <a:pt x="1439" y="2475"/>
                  </a:cubicBezTo>
                  <a:cubicBezTo>
                    <a:pt x="1439" y="2476"/>
                    <a:pt x="1439" y="2476"/>
                    <a:pt x="1439" y="2477"/>
                  </a:cubicBezTo>
                  <a:cubicBezTo>
                    <a:pt x="1440" y="2478"/>
                    <a:pt x="1440" y="2478"/>
                    <a:pt x="1440" y="2479"/>
                  </a:cubicBezTo>
                  <a:cubicBezTo>
                    <a:pt x="1440" y="2480"/>
                    <a:pt x="1441" y="2480"/>
                    <a:pt x="1441" y="2481"/>
                  </a:cubicBezTo>
                  <a:cubicBezTo>
                    <a:pt x="1441" y="2482"/>
                    <a:pt x="1441" y="2483"/>
                    <a:pt x="1442" y="2483"/>
                  </a:cubicBezTo>
                  <a:cubicBezTo>
                    <a:pt x="1442" y="2484"/>
                    <a:pt x="1442" y="2484"/>
                    <a:pt x="1442" y="2485"/>
                  </a:cubicBezTo>
                  <a:cubicBezTo>
                    <a:pt x="1442" y="2485"/>
                    <a:pt x="1442" y="2485"/>
                    <a:pt x="1442" y="2486"/>
                  </a:cubicBezTo>
                  <a:cubicBezTo>
                    <a:pt x="1443" y="2487"/>
                    <a:pt x="1443" y="2487"/>
                    <a:pt x="1443" y="2488"/>
                  </a:cubicBezTo>
                  <a:cubicBezTo>
                    <a:pt x="1443" y="2489"/>
                    <a:pt x="1444" y="2490"/>
                    <a:pt x="1444" y="2491"/>
                  </a:cubicBezTo>
                  <a:cubicBezTo>
                    <a:pt x="1444" y="2492"/>
                    <a:pt x="1444" y="2493"/>
                    <a:pt x="1445" y="2494"/>
                  </a:cubicBezTo>
                  <a:cubicBezTo>
                    <a:pt x="1445" y="2495"/>
                    <a:pt x="1446" y="2497"/>
                    <a:pt x="1446" y="2499"/>
                  </a:cubicBezTo>
                  <a:cubicBezTo>
                    <a:pt x="1446" y="2501"/>
                    <a:pt x="1447" y="2503"/>
                    <a:pt x="1447" y="2504"/>
                  </a:cubicBezTo>
                  <a:cubicBezTo>
                    <a:pt x="1447" y="2505"/>
                    <a:pt x="1448" y="2506"/>
                    <a:pt x="1448" y="2507"/>
                  </a:cubicBezTo>
                  <a:cubicBezTo>
                    <a:pt x="1448" y="2508"/>
                    <a:pt x="1448" y="2509"/>
                    <a:pt x="1448" y="2510"/>
                  </a:cubicBezTo>
                  <a:cubicBezTo>
                    <a:pt x="1448" y="2511"/>
                    <a:pt x="1448" y="2511"/>
                    <a:pt x="1449" y="2512"/>
                  </a:cubicBezTo>
                  <a:cubicBezTo>
                    <a:pt x="1449" y="2513"/>
                    <a:pt x="1449" y="2513"/>
                    <a:pt x="1449" y="2514"/>
                  </a:cubicBezTo>
                  <a:cubicBezTo>
                    <a:pt x="1449" y="2514"/>
                    <a:pt x="1449" y="2514"/>
                    <a:pt x="1449" y="2515"/>
                  </a:cubicBezTo>
                  <a:cubicBezTo>
                    <a:pt x="1449" y="2516"/>
                    <a:pt x="1450" y="2518"/>
                    <a:pt x="1450" y="2519"/>
                  </a:cubicBezTo>
                  <a:cubicBezTo>
                    <a:pt x="1450" y="2520"/>
                    <a:pt x="1450" y="2521"/>
                    <a:pt x="1450" y="2521"/>
                  </a:cubicBezTo>
                  <a:cubicBezTo>
                    <a:pt x="1450" y="2522"/>
                    <a:pt x="1450" y="2523"/>
                    <a:pt x="1450" y="2523"/>
                  </a:cubicBezTo>
                  <a:cubicBezTo>
                    <a:pt x="1450" y="2524"/>
                    <a:pt x="1450" y="2525"/>
                    <a:pt x="1450" y="2525"/>
                  </a:cubicBezTo>
                  <a:cubicBezTo>
                    <a:pt x="1451" y="2526"/>
                    <a:pt x="1451" y="2526"/>
                    <a:pt x="1451" y="2526"/>
                  </a:cubicBezTo>
                  <a:cubicBezTo>
                    <a:pt x="1451" y="2527"/>
                    <a:pt x="1451" y="2528"/>
                    <a:pt x="1451" y="2529"/>
                  </a:cubicBezTo>
                  <a:cubicBezTo>
                    <a:pt x="1451" y="2529"/>
                    <a:pt x="1451" y="2529"/>
                    <a:pt x="1451" y="2529"/>
                  </a:cubicBezTo>
                  <a:cubicBezTo>
                    <a:pt x="1451" y="2529"/>
                    <a:pt x="1451" y="2529"/>
                    <a:pt x="1451" y="2529"/>
                  </a:cubicBezTo>
                  <a:cubicBezTo>
                    <a:pt x="1452" y="2528"/>
                    <a:pt x="1452" y="2527"/>
                    <a:pt x="1452" y="2527"/>
                  </a:cubicBezTo>
                  <a:cubicBezTo>
                    <a:pt x="1453" y="2526"/>
                    <a:pt x="1453" y="2525"/>
                    <a:pt x="1453" y="2524"/>
                  </a:cubicBezTo>
                  <a:cubicBezTo>
                    <a:pt x="1453" y="2523"/>
                    <a:pt x="1454" y="2522"/>
                    <a:pt x="1454" y="2522"/>
                  </a:cubicBezTo>
                  <a:cubicBezTo>
                    <a:pt x="1454" y="2521"/>
                    <a:pt x="1454" y="2520"/>
                    <a:pt x="1454" y="2520"/>
                  </a:cubicBezTo>
                  <a:cubicBezTo>
                    <a:pt x="1454" y="2519"/>
                    <a:pt x="1455" y="2518"/>
                    <a:pt x="1455" y="2517"/>
                  </a:cubicBezTo>
                  <a:cubicBezTo>
                    <a:pt x="1455" y="2516"/>
                    <a:pt x="1455" y="2516"/>
                    <a:pt x="1455" y="2515"/>
                  </a:cubicBezTo>
                  <a:cubicBezTo>
                    <a:pt x="1455" y="2514"/>
                    <a:pt x="1455" y="2513"/>
                    <a:pt x="1455" y="2512"/>
                  </a:cubicBezTo>
                  <a:cubicBezTo>
                    <a:pt x="1455" y="2511"/>
                    <a:pt x="1455" y="2510"/>
                    <a:pt x="1455" y="2509"/>
                  </a:cubicBezTo>
                  <a:cubicBezTo>
                    <a:pt x="1455" y="2507"/>
                    <a:pt x="1455" y="2505"/>
                    <a:pt x="1455" y="2503"/>
                  </a:cubicBezTo>
                  <a:cubicBezTo>
                    <a:pt x="1455" y="2501"/>
                    <a:pt x="1454" y="2499"/>
                    <a:pt x="1454" y="2497"/>
                  </a:cubicBezTo>
                  <a:cubicBezTo>
                    <a:pt x="1453" y="2495"/>
                    <a:pt x="1453" y="2493"/>
                    <a:pt x="1452" y="2491"/>
                  </a:cubicBezTo>
                  <a:cubicBezTo>
                    <a:pt x="1451" y="2489"/>
                    <a:pt x="1450" y="2488"/>
                    <a:pt x="1450" y="2486"/>
                  </a:cubicBezTo>
                  <a:cubicBezTo>
                    <a:pt x="1449" y="2485"/>
                    <a:pt x="1449" y="2484"/>
                    <a:pt x="1448" y="2483"/>
                  </a:cubicBezTo>
                  <a:cubicBezTo>
                    <a:pt x="1448" y="2482"/>
                    <a:pt x="1447" y="2482"/>
                    <a:pt x="1447" y="2481"/>
                  </a:cubicBezTo>
                  <a:cubicBezTo>
                    <a:pt x="1447" y="2480"/>
                    <a:pt x="1446" y="2479"/>
                    <a:pt x="1446" y="2479"/>
                  </a:cubicBezTo>
                  <a:cubicBezTo>
                    <a:pt x="1445" y="2478"/>
                    <a:pt x="1445" y="2477"/>
                    <a:pt x="1444" y="2477"/>
                  </a:cubicBezTo>
                  <a:cubicBezTo>
                    <a:pt x="1444" y="2476"/>
                    <a:pt x="1443" y="2476"/>
                    <a:pt x="1443" y="2475"/>
                  </a:cubicBezTo>
                  <a:cubicBezTo>
                    <a:pt x="1442" y="2475"/>
                    <a:pt x="1442" y="2474"/>
                    <a:pt x="1441" y="2474"/>
                  </a:cubicBezTo>
                  <a:cubicBezTo>
                    <a:pt x="1441" y="2473"/>
                    <a:pt x="1440" y="2472"/>
                    <a:pt x="1440" y="2472"/>
                  </a:cubicBezTo>
                  <a:cubicBezTo>
                    <a:pt x="1442" y="2470"/>
                    <a:pt x="1445" y="2469"/>
                    <a:pt x="1447" y="2468"/>
                  </a:cubicBezTo>
                  <a:cubicBezTo>
                    <a:pt x="1450" y="2466"/>
                    <a:pt x="1452" y="2465"/>
                    <a:pt x="1455" y="2464"/>
                  </a:cubicBezTo>
                  <a:cubicBezTo>
                    <a:pt x="1456" y="2463"/>
                    <a:pt x="1458" y="2462"/>
                    <a:pt x="1459" y="2462"/>
                  </a:cubicBezTo>
                  <a:cubicBezTo>
                    <a:pt x="1460" y="2461"/>
                    <a:pt x="1462" y="2460"/>
                    <a:pt x="1463" y="2460"/>
                  </a:cubicBezTo>
                  <a:cubicBezTo>
                    <a:pt x="1464" y="2459"/>
                    <a:pt x="1465" y="2458"/>
                    <a:pt x="1467" y="2458"/>
                  </a:cubicBezTo>
                  <a:cubicBezTo>
                    <a:pt x="1467" y="2457"/>
                    <a:pt x="1468" y="2457"/>
                    <a:pt x="1468" y="2457"/>
                  </a:cubicBezTo>
                  <a:cubicBezTo>
                    <a:pt x="1469" y="2456"/>
                    <a:pt x="1470" y="2456"/>
                    <a:pt x="1470" y="2455"/>
                  </a:cubicBezTo>
                  <a:cubicBezTo>
                    <a:pt x="1475" y="2452"/>
                    <a:pt x="1479" y="2449"/>
                    <a:pt x="1482" y="2446"/>
                  </a:cubicBezTo>
                  <a:cubicBezTo>
                    <a:pt x="1485" y="2444"/>
                    <a:pt x="1487" y="2441"/>
                    <a:pt x="1489" y="2439"/>
                  </a:cubicBezTo>
                  <a:cubicBezTo>
                    <a:pt x="1490" y="2444"/>
                    <a:pt x="1493" y="2451"/>
                    <a:pt x="1495" y="2459"/>
                  </a:cubicBezTo>
                  <a:cubicBezTo>
                    <a:pt x="1495" y="2462"/>
                    <a:pt x="1495" y="2466"/>
                    <a:pt x="1494" y="2469"/>
                  </a:cubicBezTo>
                  <a:cubicBezTo>
                    <a:pt x="1493" y="2474"/>
                    <a:pt x="1492" y="2479"/>
                    <a:pt x="1490" y="2484"/>
                  </a:cubicBezTo>
                  <a:cubicBezTo>
                    <a:pt x="1489" y="2489"/>
                    <a:pt x="1487" y="2494"/>
                    <a:pt x="1486" y="2499"/>
                  </a:cubicBezTo>
                  <a:cubicBezTo>
                    <a:pt x="1484" y="2505"/>
                    <a:pt x="1482" y="2510"/>
                    <a:pt x="1480" y="2515"/>
                  </a:cubicBezTo>
                  <a:cubicBezTo>
                    <a:pt x="1478" y="2521"/>
                    <a:pt x="1476" y="2526"/>
                    <a:pt x="1474" y="2532"/>
                  </a:cubicBezTo>
                  <a:cubicBezTo>
                    <a:pt x="1473" y="2534"/>
                    <a:pt x="1473" y="2537"/>
                    <a:pt x="1472" y="2540"/>
                  </a:cubicBezTo>
                  <a:cubicBezTo>
                    <a:pt x="1471" y="2541"/>
                    <a:pt x="1471" y="2542"/>
                    <a:pt x="1471" y="2544"/>
                  </a:cubicBezTo>
                  <a:cubicBezTo>
                    <a:pt x="1470" y="2545"/>
                    <a:pt x="1470" y="2546"/>
                    <a:pt x="1470" y="2548"/>
                  </a:cubicBezTo>
                  <a:cubicBezTo>
                    <a:pt x="1468" y="2553"/>
                    <a:pt x="1467" y="2558"/>
                    <a:pt x="1466" y="2563"/>
                  </a:cubicBezTo>
                  <a:cubicBezTo>
                    <a:pt x="1466" y="2565"/>
                    <a:pt x="1466" y="2567"/>
                    <a:pt x="1466" y="2568"/>
                  </a:cubicBezTo>
                  <a:cubicBezTo>
                    <a:pt x="1465" y="2569"/>
                    <a:pt x="1465" y="2569"/>
                    <a:pt x="1464" y="2569"/>
                  </a:cubicBezTo>
                  <a:cubicBezTo>
                    <a:pt x="1464" y="2570"/>
                    <a:pt x="1463" y="2570"/>
                    <a:pt x="1463" y="2570"/>
                  </a:cubicBezTo>
                  <a:cubicBezTo>
                    <a:pt x="1462" y="2571"/>
                    <a:pt x="1461" y="2571"/>
                    <a:pt x="1461" y="2572"/>
                  </a:cubicBezTo>
                  <a:cubicBezTo>
                    <a:pt x="1460" y="2572"/>
                    <a:pt x="1459" y="2573"/>
                    <a:pt x="1459" y="2574"/>
                  </a:cubicBezTo>
                  <a:cubicBezTo>
                    <a:pt x="1458" y="2574"/>
                    <a:pt x="1457" y="2575"/>
                    <a:pt x="1457" y="2576"/>
                  </a:cubicBezTo>
                  <a:cubicBezTo>
                    <a:pt x="1456" y="2577"/>
                    <a:pt x="1455" y="2578"/>
                    <a:pt x="1454" y="2578"/>
                  </a:cubicBezTo>
                  <a:cubicBezTo>
                    <a:pt x="1454" y="2579"/>
                    <a:pt x="1453" y="2580"/>
                    <a:pt x="1452" y="2581"/>
                  </a:cubicBezTo>
                  <a:cubicBezTo>
                    <a:pt x="1451" y="2583"/>
                    <a:pt x="1450" y="2585"/>
                    <a:pt x="1449" y="2588"/>
                  </a:cubicBezTo>
                  <a:cubicBezTo>
                    <a:pt x="1448" y="2589"/>
                    <a:pt x="1447" y="2590"/>
                    <a:pt x="1447" y="2592"/>
                  </a:cubicBezTo>
                  <a:cubicBezTo>
                    <a:pt x="1446" y="2593"/>
                    <a:pt x="1446" y="2594"/>
                    <a:pt x="1446" y="2596"/>
                  </a:cubicBezTo>
                  <a:cubicBezTo>
                    <a:pt x="1445" y="2598"/>
                    <a:pt x="1444" y="2601"/>
                    <a:pt x="1444" y="2604"/>
                  </a:cubicBezTo>
                  <a:cubicBezTo>
                    <a:pt x="1443" y="2607"/>
                    <a:pt x="1443" y="2609"/>
                    <a:pt x="1443" y="2612"/>
                  </a:cubicBezTo>
                  <a:cubicBezTo>
                    <a:pt x="1443" y="2614"/>
                    <a:pt x="1443" y="2615"/>
                    <a:pt x="1444" y="2616"/>
                  </a:cubicBezTo>
                  <a:cubicBezTo>
                    <a:pt x="1444" y="2618"/>
                    <a:pt x="1444" y="2619"/>
                    <a:pt x="1444" y="2620"/>
                  </a:cubicBezTo>
                  <a:cubicBezTo>
                    <a:pt x="1444" y="2623"/>
                    <a:pt x="1445" y="2626"/>
                    <a:pt x="1446" y="2628"/>
                  </a:cubicBezTo>
                  <a:cubicBezTo>
                    <a:pt x="1446" y="2629"/>
                    <a:pt x="1447" y="2630"/>
                    <a:pt x="1447" y="2631"/>
                  </a:cubicBezTo>
                  <a:cubicBezTo>
                    <a:pt x="1448" y="2632"/>
                    <a:pt x="1448" y="2633"/>
                    <a:pt x="1448" y="2634"/>
                  </a:cubicBezTo>
                  <a:cubicBezTo>
                    <a:pt x="1449" y="2635"/>
                    <a:pt x="1449" y="2636"/>
                    <a:pt x="1450" y="2637"/>
                  </a:cubicBezTo>
                  <a:cubicBezTo>
                    <a:pt x="1450" y="2638"/>
                    <a:pt x="1451" y="2638"/>
                    <a:pt x="1451" y="2639"/>
                  </a:cubicBezTo>
                  <a:cubicBezTo>
                    <a:pt x="1452" y="2640"/>
                    <a:pt x="1452" y="2640"/>
                    <a:pt x="1453" y="2641"/>
                  </a:cubicBezTo>
                  <a:cubicBezTo>
                    <a:pt x="1453" y="2642"/>
                    <a:pt x="1454" y="2642"/>
                    <a:pt x="1454" y="2643"/>
                  </a:cubicBezTo>
                  <a:cubicBezTo>
                    <a:pt x="1455" y="2643"/>
                    <a:pt x="1456" y="2644"/>
                    <a:pt x="1456" y="2645"/>
                  </a:cubicBezTo>
                  <a:cubicBezTo>
                    <a:pt x="1456" y="2645"/>
                    <a:pt x="1457" y="2645"/>
                    <a:pt x="1457" y="2645"/>
                  </a:cubicBezTo>
                  <a:cubicBezTo>
                    <a:pt x="1457" y="2645"/>
                    <a:pt x="1457" y="2645"/>
                    <a:pt x="1456" y="2644"/>
                  </a:cubicBezTo>
                  <a:cubicBezTo>
                    <a:pt x="1456" y="2644"/>
                    <a:pt x="1456" y="2643"/>
                    <a:pt x="1455" y="2642"/>
                  </a:cubicBezTo>
                  <a:cubicBezTo>
                    <a:pt x="1455" y="2641"/>
                    <a:pt x="1455" y="2641"/>
                    <a:pt x="1455" y="2640"/>
                  </a:cubicBezTo>
                  <a:cubicBezTo>
                    <a:pt x="1455" y="2639"/>
                    <a:pt x="1454" y="2638"/>
                    <a:pt x="1454" y="2638"/>
                  </a:cubicBezTo>
                  <a:cubicBezTo>
                    <a:pt x="1454" y="2637"/>
                    <a:pt x="1454" y="2636"/>
                    <a:pt x="1453" y="2635"/>
                  </a:cubicBezTo>
                  <a:cubicBezTo>
                    <a:pt x="1453" y="2634"/>
                    <a:pt x="1453" y="2634"/>
                    <a:pt x="1453" y="2633"/>
                  </a:cubicBezTo>
                  <a:cubicBezTo>
                    <a:pt x="1452" y="2631"/>
                    <a:pt x="1452" y="2629"/>
                    <a:pt x="1452" y="2626"/>
                  </a:cubicBezTo>
                  <a:cubicBezTo>
                    <a:pt x="1451" y="2624"/>
                    <a:pt x="1451" y="2622"/>
                    <a:pt x="1451" y="2620"/>
                  </a:cubicBezTo>
                  <a:cubicBezTo>
                    <a:pt x="1451" y="2617"/>
                    <a:pt x="1451" y="2615"/>
                    <a:pt x="1451" y="2612"/>
                  </a:cubicBezTo>
                  <a:cubicBezTo>
                    <a:pt x="1451" y="2610"/>
                    <a:pt x="1451" y="2607"/>
                    <a:pt x="1452" y="2605"/>
                  </a:cubicBezTo>
                  <a:cubicBezTo>
                    <a:pt x="1452" y="2602"/>
                    <a:pt x="1452" y="2600"/>
                    <a:pt x="1453" y="2598"/>
                  </a:cubicBezTo>
                  <a:cubicBezTo>
                    <a:pt x="1454" y="2595"/>
                    <a:pt x="1454" y="2593"/>
                    <a:pt x="1455" y="2591"/>
                  </a:cubicBezTo>
                  <a:cubicBezTo>
                    <a:pt x="1456" y="2588"/>
                    <a:pt x="1457" y="2586"/>
                    <a:pt x="1457" y="2584"/>
                  </a:cubicBezTo>
                  <a:cubicBezTo>
                    <a:pt x="1458" y="2582"/>
                    <a:pt x="1459" y="2580"/>
                    <a:pt x="1460" y="2579"/>
                  </a:cubicBezTo>
                  <a:cubicBezTo>
                    <a:pt x="1461" y="2578"/>
                    <a:pt x="1461" y="2577"/>
                    <a:pt x="1462" y="2576"/>
                  </a:cubicBezTo>
                  <a:cubicBezTo>
                    <a:pt x="1462" y="2575"/>
                    <a:pt x="1463" y="2575"/>
                    <a:pt x="1463" y="2574"/>
                  </a:cubicBezTo>
                  <a:cubicBezTo>
                    <a:pt x="1463" y="2573"/>
                    <a:pt x="1464" y="2573"/>
                    <a:pt x="1464" y="2572"/>
                  </a:cubicBezTo>
                  <a:cubicBezTo>
                    <a:pt x="1465" y="2571"/>
                    <a:pt x="1465" y="2571"/>
                    <a:pt x="1465" y="2570"/>
                  </a:cubicBezTo>
                  <a:cubicBezTo>
                    <a:pt x="1465" y="2570"/>
                    <a:pt x="1465" y="2570"/>
                    <a:pt x="1466" y="2570"/>
                  </a:cubicBezTo>
                  <a:cubicBezTo>
                    <a:pt x="1465" y="2573"/>
                    <a:pt x="1465" y="2575"/>
                    <a:pt x="1465" y="2577"/>
                  </a:cubicBezTo>
                  <a:cubicBezTo>
                    <a:pt x="1465" y="2580"/>
                    <a:pt x="1465" y="2582"/>
                    <a:pt x="1465" y="2584"/>
                  </a:cubicBezTo>
                  <a:cubicBezTo>
                    <a:pt x="1465" y="2586"/>
                    <a:pt x="1465" y="2588"/>
                    <a:pt x="1465" y="2589"/>
                  </a:cubicBezTo>
                  <a:cubicBezTo>
                    <a:pt x="1466" y="2591"/>
                    <a:pt x="1466" y="2593"/>
                    <a:pt x="1466" y="2594"/>
                  </a:cubicBezTo>
                  <a:cubicBezTo>
                    <a:pt x="1466" y="2596"/>
                    <a:pt x="1467" y="2597"/>
                    <a:pt x="1467" y="2598"/>
                  </a:cubicBezTo>
                  <a:cubicBezTo>
                    <a:pt x="1467" y="2599"/>
                    <a:pt x="1467" y="2600"/>
                    <a:pt x="1467" y="2600"/>
                  </a:cubicBezTo>
                  <a:cubicBezTo>
                    <a:pt x="1467" y="2601"/>
                    <a:pt x="1467" y="2601"/>
                    <a:pt x="1468" y="2602"/>
                  </a:cubicBezTo>
                  <a:cubicBezTo>
                    <a:pt x="1468" y="2603"/>
                    <a:pt x="1468" y="2603"/>
                    <a:pt x="1468" y="2604"/>
                  </a:cubicBezTo>
                  <a:cubicBezTo>
                    <a:pt x="1469" y="2605"/>
                    <a:pt x="1469" y="2606"/>
                    <a:pt x="1469" y="2606"/>
                  </a:cubicBezTo>
                  <a:cubicBezTo>
                    <a:pt x="1469" y="2606"/>
                    <a:pt x="1469" y="2605"/>
                    <a:pt x="1469" y="2604"/>
                  </a:cubicBezTo>
                  <a:cubicBezTo>
                    <a:pt x="1469" y="2603"/>
                    <a:pt x="1468" y="2601"/>
                    <a:pt x="1468" y="2598"/>
                  </a:cubicBezTo>
                  <a:cubicBezTo>
                    <a:pt x="1468" y="2597"/>
                    <a:pt x="1468" y="2596"/>
                    <a:pt x="1468" y="2594"/>
                  </a:cubicBezTo>
                  <a:cubicBezTo>
                    <a:pt x="1468" y="2593"/>
                    <a:pt x="1468" y="2591"/>
                    <a:pt x="1468" y="2589"/>
                  </a:cubicBezTo>
                  <a:cubicBezTo>
                    <a:pt x="1469" y="2587"/>
                    <a:pt x="1469" y="2586"/>
                    <a:pt x="1469" y="2584"/>
                  </a:cubicBezTo>
                  <a:cubicBezTo>
                    <a:pt x="1469" y="2582"/>
                    <a:pt x="1469" y="2580"/>
                    <a:pt x="1470" y="2578"/>
                  </a:cubicBezTo>
                  <a:cubicBezTo>
                    <a:pt x="1470" y="2574"/>
                    <a:pt x="1471" y="2569"/>
                    <a:pt x="1472" y="2564"/>
                  </a:cubicBezTo>
                  <a:cubicBezTo>
                    <a:pt x="1473" y="2560"/>
                    <a:pt x="1475" y="2555"/>
                    <a:pt x="1476" y="2550"/>
                  </a:cubicBezTo>
                  <a:cubicBezTo>
                    <a:pt x="1477" y="2548"/>
                    <a:pt x="1477" y="2547"/>
                    <a:pt x="1478" y="2546"/>
                  </a:cubicBezTo>
                  <a:cubicBezTo>
                    <a:pt x="1478" y="2548"/>
                    <a:pt x="1477" y="2551"/>
                    <a:pt x="1477" y="2554"/>
                  </a:cubicBezTo>
                  <a:cubicBezTo>
                    <a:pt x="1477" y="2555"/>
                    <a:pt x="1477" y="2556"/>
                    <a:pt x="1477" y="2557"/>
                  </a:cubicBezTo>
                  <a:cubicBezTo>
                    <a:pt x="1477" y="2558"/>
                    <a:pt x="1477" y="2559"/>
                    <a:pt x="1477" y="2561"/>
                  </a:cubicBezTo>
                  <a:cubicBezTo>
                    <a:pt x="1477" y="2563"/>
                    <a:pt x="1477" y="2565"/>
                    <a:pt x="1477" y="2567"/>
                  </a:cubicBezTo>
                  <a:cubicBezTo>
                    <a:pt x="1477" y="2570"/>
                    <a:pt x="1477" y="2572"/>
                    <a:pt x="1477" y="2574"/>
                  </a:cubicBezTo>
                  <a:cubicBezTo>
                    <a:pt x="1477" y="2575"/>
                    <a:pt x="1477" y="2576"/>
                    <a:pt x="1477" y="2577"/>
                  </a:cubicBezTo>
                  <a:cubicBezTo>
                    <a:pt x="1477" y="2579"/>
                    <a:pt x="1478" y="2580"/>
                    <a:pt x="1478" y="2581"/>
                  </a:cubicBezTo>
                  <a:cubicBezTo>
                    <a:pt x="1478" y="2583"/>
                    <a:pt x="1478" y="2585"/>
                    <a:pt x="1478" y="2587"/>
                  </a:cubicBezTo>
                  <a:cubicBezTo>
                    <a:pt x="1478" y="2589"/>
                    <a:pt x="1478" y="2591"/>
                    <a:pt x="1479" y="2592"/>
                  </a:cubicBezTo>
                  <a:cubicBezTo>
                    <a:pt x="1479" y="2596"/>
                    <a:pt x="1479" y="2599"/>
                    <a:pt x="1480" y="2601"/>
                  </a:cubicBezTo>
                  <a:cubicBezTo>
                    <a:pt x="1480" y="2602"/>
                    <a:pt x="1480" y="2602"/>
                    <a:pt x="1480" y="2603"/>
                  </a:cubicBezTo>
                  <a:cubicBezTo>
                    <a:pt x="1480" y="2603"/>
                    <a:pt x="1481" y="2604"/>
                    <a:pt x="1481" y="2604"/>
                  </a:cubicBezTo>
                  <a:cubicBezTo>
                    <a:pt x="1481" y="2604"/>
                    <a:pt x="1481" y="2603"/>
                    <a:pt x="1481" y="2603"/>
                  </a:cubicBezTo>
                  <a:cubicBezTo>
                    <a:pt x="1481" y="2602"/>
                    <a:pt x="1481" y="2602"/>
                    <a:pt x="1481" y="2601"/>
                  </a:cubicBezTo>
                  <a:cubicBezTo>
                    <a:pt x="1482" y="2599"/>
                    <a:pt x="1483" y="2596"/>
                    <a:pt x="1483" y="2592"/>
                  </a:cubicBezTo>
                  <a:cubicBezTo>
                    <a:pt x="1483" y="2591"/>
                    <a:pt x="1484" y="2589"/>
                    <a:pt x="1484" y="2587"/>
                  </a:cubicBezTo>
                  <a:cubicBezTo>
                    <a:pt x="1484" y="2585"/>
                    <a:pt x="1484" y="2583"/>
                    <a:pt x="1485" y="2581"/>
                  </a:cubicBezTo>
                  <a:cubicBezTo>
                    <a:pt x="1485" y="2580"/>
                    <a:pt x="1485" y="2579"/>
                    <a:pt x="1485" y="2577"/>
                  </a:cubicBezTo>
                  <a:cubicBezTo>
                    <a:pt x="1485" y="2576"/>
                    <a:pt x="1485" y="2575"/>
                    <a:pt x="1485" y="2574"/>
                  </a:cubicBezTo>
                  <a:cubicBezTo>
                    <a:pt x="1485" y="2572"/>
                    <a:pt x="1485" y="2570"/>
                    <a:pt x="1485" y="2567"/>
                  </a:cubicBezTo>
                  <a:cubicBezTo>
                    <a:pt x="1485" y="2565"/>
                    <a:pt x="1485" y="2563"/>
                    <a:pt x="1485" y="2560"/>
                  </a:cubicBezTo>
                  <a:cubicBezTo>
                    <a:pt x="1485" y="2559"/>
                    <a:pt x="1485" y="2558"/>
                    <a:pt x="1485" y="2557"/>
                  </a:cubicBezTo>
                  <a:cubicBezTo>
                    <a:pt x="1484" y="2556"/>
                    <a:pt x="1484" y="2555"/>
                    <a:pt x="1484" y="2554"/>
                  </a:cubicBezTo>
                  <a:cubicBezTo>
                    <a:pt x="1484" y="2550"/>
                    <a:pt x="1483" y="2546"/>
                    <a:pt x="1483" y="2542"/>
                  </a:cubicBezTo>
                  <a:cubicBezTo>
                    <a:pt x="1482" y="2540"/>
                    <a:pt x="1482" y="2538"/>
                    <a:pt x="1481" y="2536"/>
                  </a:cubicBezTo>
                  <a:cubicBezTo>
                    <a:pt x="1481" y="2535"/>
                    <a:pt x="1481" y="2535"/>
                    <a:pt x="1482" y="2534"/>
                  </a:cubicBezTo>
                  <a:cubicBezTo>
                    <a:pt x="1483" y="2529"/>
                    <a:pt x="1485" y="2524"/>
                    <a:pt x="1487" y="2518"/>
                  </a:cubicBezTo>
                  <a:cubicBezTo>
                    <a:pt x="1489" y="2513"/>
                    <a:pt x="1491" y="2507"/>
                    <a:pt x="1493" y="2502"/>
                  </a:cubicBezTo>
                  <a:cubicBezTo>
                    <a:pt x="1494" y="2499"/>
                    <a:pt x="1494" y="2496"/>
                    <a:pt x="1495" y="2494"/>
                  </a:cubicBezTo>
                  <a:cubicBezTo>
                    <a:pt x="1496" y="2492"/>
                    <a:pt x="1496" y="2491"/>
                    <a:pt x="1496" y="2490"/>
                  </a:cubicBezTo>
                  <a:cubicBezTo>
                    <a:pt x="1497" y="2488"/>
                    <a:pt x="1497" y="2487"/>
                    <a:pt x="1497" y="2486"/>
                  </a:cubicBezTo>
                  <a:cubicBezTo>
                    <a:pt x="1498" y="2481"/>
                    <a:pt x="1499" y="2476"/>
                    <a:pt x="1499" y="2472"/>
                  </a:cubicBezTo>
                  <a:cubicBezTo>
                    <a:pt x="1501" y="2478"/>
                    <a:pt x="1503" y="2484"/>
                    <a:pt x="1505" y="2490"/>
                  </a:cubicBezTo>
                  <a:cubicBezTo>
                    <a:pt x="1505" y="2492"/>
                    <a:pt x="1505" y="2494"/>
                    <a:pt x="1505" y="2496"/>
                  </a:cubicBezTo>
                  <a:cubicBezTo>
                    <a:pt x="1506" y="2503"/>
                    <a:pt x="1506" y="2510"/>
                    <a:pt x="1506" y="2517"/>
                  </a:cubicBezTo>
                  <a:cubicBezTo>
                    <a:pt x="1507" y="2524"/>
                    <a:pt x="1507" y="2531"/>
                    <a:pt x="1507" y="2538"/>
                  </a:cubicBezTo>
                  <a:cubicBezTo>
                    <a:pt x="1507" y="2542"/>
                    <a:pt x="1507" y="2545"/>
                    <a:pt x="1507" y="2548"/>
                  </a:cubicBezTo>
                  <a:cubicBezTo>
                    <a:pt x="1507" y="2552"/>
                    <a:pt x="1507" y="2555"/>
                    <a:pt x="1507" y="2558"/>
                  </a:cubicBezTo>
                  <a:cubicBezTo>
                    <a:pt x="1507" y="2562"/>
                    <a:pt x="1507" y="2565"/>
                    <a:pt x="1507" y="2568"/>
                  </a:cubicBezTo>
                  <a:cubicBezTo>
                    <a:pt x="1507" y="2571"/>
                    <a:pt x="1506" y="2574"/>
                    <a:pt x="1506" y="2577"/>
                  </a:cubicBezTo>
                  <a:cubicBezTo>
                    <a:pt x="1506" y="2583"/>
                    <a:pt x="1505" y="2589"/>
                    <a:pt x="1504" y="2594"/>
                  </a:cubicBezTo>
                  <a:cubicBezTo>
                    <a:pt x="1503" y="2599"/>
                    <a:pt x="1502" y="2604"/>
                    <a:pt x="1501" y="2608"/>
                  </a:cubicBezTo>
                  <a:cubicBezTo>
                    <a:pt x="1501" y="2612"/>
                    <a:pt x="1500" y="2616"/>
                    <a:pt x="1499" y="2619"/>
                  </a:cubicBezTo>
                  <a:cubicBezTo>
                    <a:pt x="1498" y="2622"/>
                    <a:pt x="1497" y="2624"/>
                    <a:pt x="1496" y="2625"/>
                  </a:cubicBezTo>
                  <a:cubicBezTo>
                    <a:pt x="1495" y="2627"/>
                    <a:pt x="1495" y="2627"/>
                    <a:pt x="1495" y="2627"/>
                  </a:cubicBezTo>
                  <a:cubicBezTo>
                    <a:pt x="1495" y="2627"/>
                    <a:pt x="1495" y="2627"/>
                    <a:pt x="1495" y="2627"/>
                  </a:cubicBezTo>
                  <a:cubicBezTo>
                    <a:pt x="1496" y="2627"/>
                    <a:pt x="1496" y="2626"/>
                    <a:pt x="1497" y="2625"/>
                  </a:cubicBezTo>
                  <a:cubicBezTo>
                    <a:pt x="1498" y="2624"/>
                    <a:pt x="1499" y="2622"/>
                    <a:pt x="1500" y="2619"/>
                  </a:cubicBezTo>
                  <a:cubicBezTo>
                    <a:pt x="1501" y="2618"/>
                    <a:pt x="1502" y="2616"/>
                    <a:pt x="1502" y="2614"/>
                  </a:cubicBezTo>
                  <a:cubicBezTo>
                    <a:pt x="1503" y="2613"/>
                    <a:pt x="1504" y="2611"/>
                    <a:pt x="1504" y="2609"/>
                  </a:cubicBezTo>
                  <a:cubicBezTo>
                    <a:pt x="1506" y="2605"/>
                    <a:pt x="1507" y="2600"/>
                    <a:pt x="1509" y="2595"/>
                  </a:cubicBezTo>
                  <a:cubicBezTo>
                    <a:pt x="1509" y="2593"/>
                    <a:pt x="1509" y="2592"/>
                    <a:pt x="1510" y="2591"/>
                  </a:cubicBezTo>
                  <a:cubicBezTo>
                    <a:pt x="1510" y="2589"/>
                    <a:pt x="1510" y="2588"/>
                    <a:pt x="1510" y="2587"/>
                  </a:cubicBezTo>
                  <a:cubicBezTo>
                    <a:pt x="1511" y="2584"/>
                    <a:pt x="1512" y="2581"/>
                    <a:pt x="1512" y="2578"/>
                  </a:cubicBezTo>
                  <a:cubicBezTo>
                    <a:pt x="1513" y="2575"/>
                    <a:pt x="1513" y="2572"/>
                    <a:pt x="1513" y="2568"/>
                  </a:cubicBezTo>
                  <a:cubicBezTo>
                    <a:pt x="1514" y="2565"/>
                    <a:pt x="1514" y="2562"/>
                    <a:pt x="1514" y="2559"/>
                  </a:cubicBezTo>
                  <a:cubicBezTo>
                    <a:pt x="1515" y="2552"/>
                    <a:pt x="1515" y="2545"/>
                    <a:pt x="1515" y="2538"/>
                  </a:cubicBezTo>
                  <a:cubicBezTo>
                    <a:pt x="1515" y="2531"/>
                    <a:pt x="1515" y="2524"/>
                    <a:pt x="1514" y="2517"/>
                  </a:cubicBezTo>
                  <a:cubicBezTo>
                    <a:pt x="1514" y="2510"/>
                    <a:pt x="1513" y="2503"/>
                    <a:pt x="1513" y="2496"/>
                  </a:cubicBezTo>
                  <a:cubicBezTo>
                    <a:pt x="1512" y="2492"/>
                    <a:pt x="1512" y="2489"/>
                    <a:pt x="1512" y="2486"/>
                  </a:cubicBezTo>
                  <a:cubicBezTo>
                    <a:pt x="1512" y="2485"/>
                    <a:pt x="1512" y="2485"/>
                    <a:pt x="1512" y="2485"/>
                  </a:cubicBezTo>
                  <a:cubicBezTo>
                    <a:pt x="1511" y="2462"/>
                    <a:pt x="1508" y="2442"/>
                    <a:pt x="1511" y="2422"/>
                  </a:cubicBezTo>
                  <a:cubicBezTo>
                    <a:pt x="1511" y="2422"/>
                    <a:pt x="1511" y="2423"/>
                    <a:pt x="1511" y="2423"/>
                  </a:cubicBezTo>
                  <a:cubicBezTo>
                    <a:pt x="1511" y="2423"/>
                    <a:pt x="1511" y="2423"/>
                    <a:pt x="1511" y="2424"/>
                  </a:cubicBezTo>
                  <a:cubicBezTo>
                    <a:pt x="1511" y="2425"/>
                    <a:pt x="1511" y="2425"/>
                    <a:pt x="1512" y="2426"/>
                  </a:cubicBezTo>
                  <a:cubicBezTo>
                    <a:pt x="1512" y="2429"/>
                    <a:pt x="1513" y="2433"/>
                    <a:pt x="1515" y="2437"/>
                  </a:cubicBezTo>
                  <a:cubicBezTo>
                    <a:pt x="1517" y="2441"/>
                    <a:pt x="1519" y="2445"/>
                    <a:pt x="1521" y="2449"/>
                  </a:cubicBezTo>
                  <a:cubicBezTo>
                    <a:pt x="1523" y="2453"/>
                    <a:pt x="1526" y="2457"/>
                    <a:pt x="1528" y="2461"/>
                  </a:cubicBezTo>
                  <a:cubicBezTo>
                    <a:pt x="1530" y="2463"/>
                    <a:pt x="1531" y="2465"/>
                    <a:pt x="1532" y="2467"/>
                  </a:cubicBezTo>
                  <a:cubicBezTo>
                    <a:pt x="1534" y="2469"/>
                    <a:pt x="1535" y="2472"/>
                    <a:pt x="1536" y="2474"/>
                  </a:cubicBezTo>
                  <a:cubicBezTo>
                    <a:pt x="1537" y="2475"/>
                    <a:pt x="1537" y="2476"/>
                    <a:pt x="1538" y="2477"/>
                  </a:cubicBezTo>
                  <a:cubicBezTo>
                    <a:pt x="1539" y="2478"/>
                    <a:pt x="1539" y="2480"/>
                    <a:pt x="1540" y="2481"/>
                  </a:cubicBezTo>
                  <a:cubicBezTo>
                    <a:pt x="1540" y="2482"/>
                    <a:pt x="1541" y="2483"/>
                    <a:pt x="1541" y="2484"/>
                  </a:cubicBezTo>
                  <a:cubicBezTo>
                    <a:pt x="1543" y="2488"/>
                    <a:pt x="1543" y="2488"/>
                    <a:pt x="1543" y="2488"/>
                  </a:cubicBezTo>
                  <a:cubicBezTo>
                    <a:pt x="1544" y="2489"/>
                    <a:pt x="1544" y="2490"/>
                    <a:pt x="1545" y="2491"/>
                  </a:cubicBezTo>
                  <a:cubicBezTo>
                    <a:pt x="1545" y="2492"/>
                    <a:pt x="1546" y="2494"/>
                    <a:pt x="1547" y="2495"/>
                  </a:cubicBezTo>
                  <a:cubicBezTo>
                    <a:pt x="1547" y="2496"/>
                    <a:pt x="1548" y="2497"/>
                    <a:pt x="1548" y="2498"/>
                  </a:cubicBezTo>
                  <a:cubicBezTo>
                    <a:pt x="1548" y="2498"/>
                    <a:pt x="1548" y="2499"/>
                    <a:pt x="1548" y="2499"/>
                  </a:cubicBezTo>
                  <a:cubicBezTo>
                    <a:pt x="1548" y="2500"/>
                    <a:pt x="1548" y="2501"/>
                    <a:pt x="1547" y="2503"/>
                  </a:cubicBezTo>
                  <a:cubicBezTo>
                    <a:pt x="1547" y="2505"/>
                    <a:pt x="1547" y="2508"/>
                    <a:pt x="1546" y="2512"/>
                  </a:cubicBezTo>
                  <a:cubicBezTo>
                    <a:pt x="1546" y="2515"/>
                    <a:pt x="1545" y="2518"/>
                    <a:pt x="1544" y="2521"/>
                  </a:cubicBezTo>
                  <a:cubicBezTo>
                    <a:pt x="1543" y="2525"/>
                    <a:pt x="1543" y="2528"/>
                    <a:pt x="1542" y="2532"/>
                  </a:cubicBezTo>
                  <a:cubicBezTo>
                    <a:pt x="1541" y="2535"/>
                    <a:pt x="1541" y="2539"/>
                    <a:pt x="1540" y="2543"/>
                  </a:cubicBezTo>
                  <a:cubicBezTo>
                    <a:pt x="1539" y="2546"/>
                    <a:pt x="1538" y="2550"/>
                    <a:pt x="1538" y="2554"/>
                  </a:cubicBezTo>
                  <a:cubicBezTo>
                    <a:pt x="1538" y="2555"/>
                    <a:pt x="1537" y="2557"/>
                    <a:pt x="1537" y="2559"/>
                  </a:cubicBezTo>
                  <a:cubicBezTo>
                    <a:pt x="1537" y="2560"/>
                    <a:pt x="1537" y="2561"/>
                    <a:pt x="1537" y="2562"/>
                  </a:cubicBezTo>
                  <a:cubicBezTo>
                    <a:pt x="1537" y="2563"/>
                    <a:pt x="1537" y="2564"/>
                    <a:pt x="1537" y="2564"/>
                  </a:cubicBezTo>
                  <a:cubicBezTo>
                    <a:pt x="1536" y="2568"/>
                    <a:pt x="1536" y="2571"/>
                    <a:pt x="1536" y="2575"/>
                  </a:cubicBezTo>
                  <a:cubicBezTo>
                    <a:pt x="1536" y="2578"/>
                    <a:pt x="1537" y="2581"/>
                    <a:pt x="1537" y="2584"/>
                  </a:cubicBezTo>
                  <a:cubicBezTo>
                    <a:pt x="1537" y="2585"/>
                    <a:pt x="1537" y="2587"/>
                    <a:pt x="1538" y="2588"/>
                  </a:cubicBezTo>
                  <a:cubicBezTo>
                    <a:pt x="1538" y="2589"/>
                    <a:pt x="1538" y="2590"/>
                    <a:pt x="1538" y="2592"/>
                  </a:cubicBezTo>
                  <a:cubicBezTo>
                    <a:pt x="1539" y="2593"/>
                    <a:pt x="1539" y="2594"/>
                    <a:pt x="1539" y="2595"/>
                  </a:cubicBezTo>
                  <a:cubicBezTo>
                    <a:pt x="1540" y="2596"/>
                    <a:pt x="1540" y="2597"/>
                    <a:pt x="1540" y="2597"/>
                  </a:cubicBezTo>
                  <a:cubicBezTo>
                    <a:pt x="1541" y="2599"/>
                    <a:pt x="1541" y="2600"/>
                    <a:pt x="1542" y="2601"/>
                  </a:cubicBezTo>
                  <a:cubicBezTo>
                    <a:pt x="1542" y="2602"/>
                    <a:pt x="1542" y="2602"/>
                    <a:pt x="1542" y="2602"/>
                  </a:cubicBezTo>
                  <a:cubicBezTo>
                    <a:pt x="1542" y="2602"/>
                    <a:pt x="1542" y="2602"/>
                    <a:pt x="1542" y="2601"/>
                  </a:cubicBezTo>
                  <a:cubicBezTo>
                    <a:pt x="1542" y="2600"/>
                    <a:pt x="1542" y="2599"/>
                    <a:pt x="1542" y="2597"/>
                  </a:cubicBezTo>
                  <a:cubicBezTo>
                    <a:pt x="1542" y="2596"/>
                    <a:pt x="1542" y="2595"/>
                    <a:pt x="1542" y="2594"/>
                  </a:cubicBezTo>
                  <a:cubicBezTo>
                    <a:pt x="1542" y="2593"/>
                    <a:pt x="1542" y="2592"/>
                    <a:pt x="1541" y="2591"/>
                  </a:cubicBezTo>
                  <a:cubicBezTo>
                    <a:pt x="1542" y="2590"/>
                    <a:pt x="1542" y="2589"/>
                    <a:pt x="1542" y="2588"/>
                  </a:cubicBezTo>
                  <a:cubicBezTo>
                    <a:pt x="1542" y="2586"/>
                    <a:pt x="1542" y="2585"/>
                    <a:pt x="1542" y="2584"/>
                  </a:cubicBezTo>
                  <a:cubicBezTo>
                    <a:pt x="1542" y="2581"/>
                    <a:pt x="1542" y="2578"/>
                    <a:pt x="1542" y="2575"/>
                  </a:cubicBezTo>
                  <a:cubicBezTo>
                    <a:pt x="1543" y="2572"/>
                    <a:pt x="1543" y="2569"/>
                    <a:pt x="1544" y="2565"/>
                  </a:cubicBezTo>
                  <a:cubicBezTo>
                    <a:pt x="1544" y="2564"/>
                    <a:pt x="1544" y="2562"/>
                    <a:pt x="1544" y="2561"/>
                  </a:cubicBezTo>
                  <a:cubicBezTo>
                    <a:pt x="1545" y="2562"/>
                    <a:pt x="1545" y="2564"/>
                    <a:pt x="1546" y="2566"/>
                  </a:cubicBezTo>
                  <a:cubicBezTo>
                    <a:pt x="1547" y="2570"/>
                    <a:pt x="1549" y="2575"/>
                    <a:pt x="1551" y="2580"/>
                  </a:cubicBezTo>
                  <a:cubicBezTo>
                    <a:pt x="1552" y="2581"/>
                    <a:pt x="1552" y="2582"/>
                    <a:pt x="1553" y="2583"/>
                  </a:cubicBezTo>
                  <a:cubicBezTo>
                    <a:pt x="1553" y="2585"/>
                    <a:pt x="1554" y="2586"/>
                    <a:pt x="1554" y="2587"/>
                  </a:cubicBezTo>
                  <a:cubicBezTo>
                    <a:pt x="1555" y="2590"/>
                    <a:pt x="1557" y="2592"/>
                    <a:pt x="1558" y="2595"/>
                  </a:cubicBezTo>
                  <a:cubicBezTo>
                    <a:pt x="1559" y="2598"/>
                    <a:pt x="1560" y="2600"/>
                    <a:pt x="1562" y="2603"/>
                  </a:cubicBezTo>
                  <a:cubicBezTo>
                    <a:pt x="1562" y="2604"/>
                    <a:pt x="1563" y="2605"/>
                    <a:pt x="1564" y="2606"/>
                  </a:cubicBezTo>
                  <a:cubicBezTo>
                    <a:pt x="1564" y="2608"/>
                    <a:pt x="1565" y="2609"/>
                    <a:pt x="1565" y="2610"/>
                  </a:cubicBezTo>
                  <a:cubicBezTo>
                    <a:pt x="1567" y="2612"/>
                    <a:pt x="1568" y="2614"/>
                    <a:pt x="1569" y="2617"/>
                  </a:cubicBezTo>
                  <a:cubicBezTo>
                    <a:pt x="1570" y="2619"/>
                    <a:pt x="1571" y="2621"/>
                    <a:pt x="1571" y="2623"/>
                  </a:cubicBezTo>
                  <a:cubicBezTo>
                    <a:pt x="1572" y="2625"/>
                    <a:pt x="1573" y="2626"/>
                    <a:pt x="1573" y="2628"/>
                  </a:cubicBezTo>
                  <a:cubicBezTo>
                    <a:pt x="1573" y="2629"/>
                    <a:pt x="1574" y="2630"/>
                    <a:pt x="1574" y="2630"/>
                  </a:cubicBezTo>
                  <a:cubicBezTo>
                    <a:pt x="1574" y="2631"/>
                    <a:pt x="1574" y="2632"/>
                    <a:pt x="1574" y="2632"/>
                  </a:cubicBezTo>
                  <a:cubicBezTo>
                    <a:pt x="1574" y="2633"/>
                    <a:pt x="1574" y="2633"/>
                    <a:pt x="1574" y="2634"/>
                  </a:cubicBezTo>
                  <a:cubicBezTo>
                    <a:pt x="1574" y="2634"/>
                    <a:pt x="1574" y="2635"/>
                    <a:pt x="1574" y="2635"/>
                  </a:cubicBezTo>
                  <a:cubicBezTo>
                    <a:pt x="1574" y="2636"/>
                    <a:pt x="1574" y="2636"/>
                    <a:pt x="1574" y="2636"/>
                  </a:cubicBezTo>
                  <a:cubicBezTo>
                    <a:pt x="1574" y="2636"/>
                    <a:pt x="1575" y="2636"/>
                    <a:pt x="1575" y="2635"/>
                  </a:cubicBezTo>
                  <a:cubicBezTo>
                    <a:pt x="1575" y="2635"/>
                    <a:pt x="1575" y="2634"/>
                    <a:pt x="1576" y="2632"/>
                  </a:cubicBezTo>
                  <a:cubicBezTo>
                    <a:pt x="1576" y="2632"/>
                    <a:pt x="1576" y="2631"/>
                    <a:pt x="1576" y="2630"/>
                  </a:cubicBezTo>
                  <a:cubicBezTo>
                    <a:pt x="1576" y="2629"/>
                    <a:pt x="1576" y="2629"/>
                    <a:pt x="1576" y="2628"/>
                  </a:cubicBezTo>
                  <a:cubicBezTo>
                    <a:pt x="1576" y="2626"/>
                    <a:pt x="1576" y="2624"/>
                    <a:pt x="1576" y="2622"/>
                  </a:cubicBezTo>
                  <a:cubicBezTo>
                    <a:pt x="1575" y="2617"/>
                    <a:pt x="1574" y="2612"/>
                    <a:pt x="1572" y="2607"/>
                  </a:cubicBezTo>
                  <a:cubicBezTo>
                    <a:pt x="1571" y="2606"/>
                    <a:pt x="1571" y="2604"/>
                    <a:pt x="1570" y="2603"/>
                  </a:cubicBezTo>
                  <a:cubicBezTo>
                    <a:pt x="1570" y="2602"/>
                    <a:pt x="1569" y="2601"/>
                    <a:pt x="1569" y="2599"/>
                  </a:cubicBezTo>
                  <a:cubicBezTo>
                    <a:pt x="1567" y="2597"/>
                    <a:pt x="1566" y="2594"/>
                    <a:pt x="1565" y="2592"/>
                  </a:cubicBezTo>
                  <a:cubicBezTo>
                    <a:pt x="1564" y="2589"/>
                    <a:pt x="1563" y="2586"/>
                    <a:pt x="1561" y="2584"/>
                  </a:cubicBezTo>
                  <a:cubicBezTo>
                    <a:pt x="1561" y="2583"/>
                    <a:pt x="1560" y="2581"/>
                    <a:pt x="1559" y="2580"/>
                  </a:cubicBezTo>
                  <a:cubicBezTo>
                    <a:pt x="1559" y="2579"/>
                    <a:pt x="1558" y="2578"/>
                    <a:pt x="1558" y="2577"/>
                  </a:cubicBezTo>
                  <a:cubicBezTo>
                    <a:pt x="1555" y="2572"/>
                    <a:pt x="1552" y="2568"/>
                    <a:pt x="1550" y="2564"/>
                  </a:cubicBezTo>
                  <a:cubicBezTo>
                    <a:pt x="1548" y="2561"/>
                    <a:pt x="1547" y="2558"/>
                    <a:pt x="1545" y="2556"/>
                  </a:cubicBezTo>
                  <a:cubicBezTo>
                    <a:pt x="1545" y="2556"/>
                    <a:pt x="1545" y="2555"/>
                    <a:pt x="1546" y="2555"/>
                  </a:cubicBezTo>
                  <a:cubicBezTo>
                    <a:pt x="1546" y="2551"/>
                    <a:pt x="1547" y="2548"/>
                    <a:pt x="1548" y="2544"/>
                  </a:cubicBezTo>
                  <a:cubicBezTo>
                    <a:pt x="1548" y="2540"/>
                    <a:pt x="1549" y="2537"/>
                    <a:pt x="1550" y="2533"/>
                  </a:cubicBezTo>
                  <a:cubicBezTo>
                    <a:pt x="1550" y="2531"/>
                    <a:pt x="1550" y="2529"/>
                    <a:pt x="1550" y="2528"/>
                  </a:cubicBezTo>
                  <a:cubicBezTo>
                    <a:pt x="1551" y="2526"/>
                    <a:pt x="1551" y="2524"/>
                    <a:pt x="1551" y="2522"/>
                  </a:cubicBezTo>
                  <a:cubicBezTo>
                    <a:pt x="1552" y="2519"/>
                    <a:pt x="1552" y="2515"/>
                    <a:pt x="1552" y="2512"/>
                  </a:cubicBezTo>
                  <a:cubicBezTo>
                    <a:pt x="1552" y="2511"/>
                    <a:pt x="1552" y="2509"/>
                    <a:pt x="1552" y="2508"/>
                  </a:cubicBezTo>
                  <a:cubicBezTo>
                    <a:pt x="1553" y="2511"/>
                    <a:pt x="1554" y="2513"/>
                    <a:pt x="1555" y="2516"/>
                  </a:cubicBezTo>
                  <a:cubicBezTo>
                    <a:pt x="1557" y="2521"/>
                    <a:pt x="1558" y="2525"/>
                    <a:pt x="1560" y="2529"/>
                  </a:cubicBezTo>
                  <a:cubicBezTo>
                    <a:pt x="1561" y="2531"/>
                    <a:pt x="1561" y="2534"/>
                    <a:pt x="1562" y="2536"/>
                  </a:cubicBezTo>
                  <a:cubicBezTo>
                    <a:pt x="1562" y="2537"/>
                    <a:pt x="1562" y="2538"/>
                    <a:pt x="1563" y="2539"/>
                  </a:cubicBezTo>
                  <a:cubicBezTo>
                    <a:pt x="1563" y="2540"/>
                    <a:pt x="1563" y="2541"/>
                    <a:pt x="1564" y="2542"/>
                  </a:cubicBezTo>
                  <a:cubicBezTo>
                    <a:pt x="1565" y="2545"/>
                    <a:pt x="1566" y="2549"/>
                    <a:pt x="1566" y="2552"/>
                  </a:cubicBezTo>
                  <a:cubicBezTo>
                    <a:pt x="1567" y="2555"/>
                    <a:pt x="1568" y="2558"/>
                    <a:pt x="1568" y="2560"/>
                  </a:cubicBezTo>
                  <a:cubicBezTo>
                    <a:pt x="1569" y="2562"/>
                    <a:pt x="1569" y="2564"/>
                    <a:pt x="1570" y="2565"/>
                  </a:cubicBezTo>
                  <a:cubicBezTo>
                    <a:pt x="1570" y="2567"/>
                    <a:pt x="1570" y="2567"/>
                    <a:pt x="1570" y="2567"/>
                  </a:cubicBezTo>
                  <a:cubicBezTo>
                    <a:pt x="1570" y="2567"/>
                    <a:pt x="1570" y="2567"/>
                    <a:pt x="1570" y="2565"/>
                  </a:cubicBezTo>
                  <a:cubicBezTo>
                    <a:pt x="1570" y="2564"/>
                    <a:pt x="1570" y="2562"/>
                    <a:pt x="1570" y="2560"/>
                  </a:cubicBezTo>
                  <a:cubicBezTo>
                    <a:pt x="1570" y="2558"/>
                    <a:pt x="1570" y="2555"/>
                    <a:pt x="1569" y="2551"/>
                  </a:cubicBezTo>
                  <a:cubicBezTo>
                    <a:pt x="1569" y="2550"/>
                    <a:pt x="1569" y="2548"/>
                    <a:pt x="1569" y="2546"/>
                  </a:cubicBezTo>
                  <a:cubicBezTo>
                    <a:pt x="1569" y="2544"/>
                    <a:pt x="1568" y="2543"/>
                    <a:pt x="1568" y="2541"/>
                  </a:cubicBezTo>
                  <a:cubicBezTo>
                    <a:pt x="1568" y="2540"/>
                    <a:pt x="1568" y="2539"/>
                    <a:pt x="1568" y="2538"/>
                  </a:cubicBezTo>
                  <a:cubicBezTo>
                    <a:pt x="1567" y="2536"/>
                    <a:pt x="1567" y="2535"/>
                    <a:pt x="1567" y="2534"/>
                  </a:cubicBezTo>
                  <a:cubicBezTo>
                    <a:pt x="1567" y="2532"/>
                    <a:pt x="1566" y="2530"/>
                    <a:pt x="1566" y="2528"/>
                  </a:cubicBezTo>
                  <a:cubicBezTo>
                    <a:pt x="1565" y="2523"/>
                    <a:pt x="1563" y="2519"/>
                    <a:pt x="1562" y="2514"/>
                  </a:cubicBezTo>
                  <a:cubicBezTo>
                    <a:pt x="1561" y="2511"/>
                    <a:pt x="1560" y="2509"/>
                    <a:pt x="1559" y="2506"/>
                  </a:cubicBezTo>
                  <a:cubicBezTo>
                    <a:pt x="1559" y="2504"/>
                    <a:pt x="1558" y="2501"/>
                    <a:pt x="1557" y="2499"/>
                  </a:cubicBezTo>
                  <a:cubicBezTo>
                    <a:pt x="1556" y="2497"/>
                    <a:pt x="1555" y="2494"/>
                    <a:pt x="1554" y="2492"/>
                  </a:cubicBezTo>
                  <a:cubicBezTo>
                    <a:pt x="1553" y="2490"/>
                    <a:pt x="1553" y="2489"/>
                    <a:pt x="1552" y="2488"/>
                  </a:cubicBezTo>
                  <a:cubicBezTo>
                    <a:pt x="1552" y="2487"/>
                    <a:pt x="1551" y="2485"/>
                    <a:pt x="1550" y="2484"/>
                  </a:cubicBezTo>
                  <a:cubicBezTo>
                    <a:pt x="1549" y="2481"/>
                    <a:pt x="1549" y="2481"/>
                    <a:pt x="1549" y="2481"/>
                  </a:cubicBezTo>
                  <a:cubicBezTo>
                    <a:pt x="1548" y="2479"/>
                    <a:pt x="1547" y="2478"/>
                    <a:pt x="1547" y="2477"/>
                  </a:cubicBezTo>
                  <a:cubicBezTo>
                    <a:pt x="1546" y="2476"/>
                    <a:pt x="1545" y="2475"/>
                    <a:pt x="1545" y="2474"/>
                  </a:cubicBezTo>
                  <a:cubicBezTo>
                    <a:pt x="1544" y="2472"/>
                    <a:pt x="1543" y="2471"/>
                    <a:pt x="1543" y="2470"/>
                  </a:cubicBezTo>
                  <a:cubicBezTo>
                    <a:pt x="1542" y="2469"/>
                    <a:pt x="1541" y="2468"/>
                    <a:pt x="1541" y="2467"/>
                  </a:cubicBezTo>
                  <a:cubicBezTo>
                    <a:pt x="1540" y="2466"/>
                    <a:pt x="1539" y="2464"/>
                    <a:pt x="1539" y="2463"/>
                  </a:cubicBezTo>
                  <a:cubicBezTo>
                    <a:pt x="1537" y="2461"/>
                    <a:pt x="1536" y="2459"/>
                    <a:pt x="1534" y="2457"/>
                  </a:cubicBezTo>
                  <a:cubicBezTo>
                    <a:pt x="1531" y="2453"/>
                    <a:pt x="1529" y="2449"/>
                    <a:pt x="1526" y="2445"/>
                  </a:cubicBezTo>
                  <a:cubicBezTo>
                    <a:pt x="1523" y="2442"/>
                    <a:pt x="1521" y="2438"/>
                    <a:pt x="1519" y="2435"/>
                  </a:cubicBezTo>
                  <a:cubicBezTo>
                    <a:pt x="1517" y="2432"/>
                    <a:pt x="1516" y="2428"/>
                    <a:pt x="1515" y="2425"/>
                  </a:cubicBezTo>
                  <a:cubicBezTo>
                    <a:pt x="1514" y="2425"/>
                    <a:pt x="1514" y="2424"/>
                    <a:pt x="1514" y="2423"/>
                  </a:cubicBezTo>
                  <a:cubicBezTo>
                    <a:pt x="1514" y="2423"/>
                    <a:pt x="1513" y="2422"/>
                    <a:pt x="1513" y="2421"/>
                  </a:cubicBezTo>
                  <a:cubicBezTo>
                    <a:pt x="1513" y="2421"/>
                    <a:pt x="1513" y="2420"/>
                    <a:pt x="1513" y="2419"/>
                  </a:cubicBezTo>
                  <a:cubicBezTo>
                    <a:pt x="1513" y="2419"/>
                    <a:pt x="1513" y="2418"/>
                    <a:pt x="1513" y="2417"/>
                  </a:cubicBezTo>
                  <a:cubicBezTo>
                    <a:pt x="1512" y="2417"/>
                    <a:pt x="1512" y="2416"/>
                    <a:pt x="1512" y="2415"/>
                  </a:cubicBezTo>
                  <a:cubicBezTo>
                    <a:pt x="1513" y="2415"/>
                    <a:pt x="1513" y="2414"/>
                    <a:pt x="1513" y="2413"/>
                  </a:cubicBezTo>
                  <a:cubicBezTo>
                    <a:pt x="1516" y="2399"/>
                    <a:pt x="1517" y="2387"/>
                    <a:pt x="1516" y="2376"/>
                  </a:cubicBezTo>
                  <a:cubicBezTo>
                    <a:pt x="1516" y="2377"/>
                    <a:pt x="1516" y="2377"/>
                    <a:pt x="1516" y="2377"/>
                  </a:cubicBezTo>
                  <a:cubicBezTo>
                    <a:pt x="1517" y="2377"/>
                    <a:pt x="1517" y="2378"/>
                    <a:pt x="1518" y="2378"/>
                  </a:cubicBezTo>
                  <a:cubicBezTo>
                    <a:pt x="1518" y="2378"/>
                    <a:pt x="1518" y="2379"/>
                    <a:pt x="1519" y="2379"/>
                  </a:cubicBezTo>
                  <a:cubicBezTo>
                    <a:pt x="1521" y="2381"/>
                    <a:pt x="1523" y="2382"/>
                    <a:pt x="1525" y="2383"/>
                  </a:cubicBezTo>
                  <a:cubicBezTo>
                    <a:pt x="1527" y="2385"/>
                    <a:pt x="1529" y="2386"/>
                    <a:pt x="1532" y="2387"/>
                  </a:cubicBezTo>
                  <a:cubicBezTo>
                    <a:pt x="1533" y="2388"/>
                    <a:pt x="1534" y="2388"/>
                    <a:pt x="1535" y="2389"/>
                  </a:cubicBezTo>
                  <a:cubicBezTo>
                    <a:pt x="1537" y="2390"/>
                    <a:pt x="1538" y="2390"/>
                    <a:pt x="1539" y="2391"/>
                  </a:cubicBezTo>
                  <a:cubicBezTo>
                    <a:pt x="1540" y="2391"/>
                    <a:pt x="1540" y="2391"/>
                    <a:pt x="1540" y="2391"/>
                  </a:cubicBezTo>
                  <a:cubicBezTo>
                    <a:pt x="1541" y="2392"/>
                    <a:pt x="1541" y="2392"/>
                    <a:pt x="1541" y="2392"/>
                  </a:cubicBezTo>
                  <a:cubicBezTo>
                    <a:pt x="1541" y="2392"/>
                    <a:pt x="1542" y="2393"/>
                    <a:pt x="1542" y="2393"/>
                  </a:cubicBezTo>
                  <a:cubicBezTo>
                    <a:pt x="1544" y="2394"/>
                    <a:pt x="1544" y="2394"/>
                    <a:pt x="1544" y="2394"/>
                  </a:cubicBezTo>
                  <a:cubicBezTo>
                    <a:pt x="1545" y="2394"/>
                    <a:pt x="1545" y="2395"/>
                    <a:pt x="1546" y="2395"/>
                  </a:cubicBezTo>
                  <a:cubicBezTo>
                    <a:pt x="1547" y="2396"/>
                    <a:pt x="1547" y="2396"/>
                    <a:pt x="1547" y="2396"/>
                  </a:cubicBezTo>
                  <a:cubicBezTo>
                    <a:pt x="1547" y="2396"/>
                    <a:pt x="1547" y="2397"/>
                    <a:pt x="1547" y="2397"/>
                  </a:cubicBezTo>
                  <a:cubicBezTo>
                    <a:pt x="1547" y="2397"/>
                    <a:pt x="1547" y="2397"/>
                    <a:pt x="1547" y="2397"/>
                  </a:cubicBezTo>
                  <a:cubicBezTo>
                    <a:pt x="1547" y="2398"/>
                    <a:pt x="1547" y="2398"/>
                    <a:pt x="1547" y="2399"/>
                  </a:cubicBezTo>
                  <a:cubicBezTo>
                    <a:pt x="1547" y="2399"/>
                    <a:pt x="1546" y="2400"/>
                    <a:pt x="1546" y="2401"/>
                  </a:cubicBezTo>
                  <a:cubicBezTo>
                    <a:pt x="1546" y="2401"/>
                    <a:pt x="1546" y="2402"/>
                    <a:pt x="1546" y="2403"/>
                  </a:cubicBezTo>
                  <a:cubicBezTo>
                    <a:pt x="1545" y="2404"/>
                    <a:pt x="1545" y="2405"/>
                    <a:pt x="1545" y="2405"/>
                  </a:cubicBezTo>
                  <a:cubicBezTo>
                    <a:pt x="1545" y="2407"/>
                    <a:pt x="1545" y="2409"/>
                    <a:pt x="1545" y="2411"/>
                  </a:cubicBezTo>
                  <a:cubicBezTo>
                    <a:pt x="1544" y="2411"/>
                    <a:pt x="1544" y="2412"/>
                    <a:pt x="1544" y="2413"/>
                  </a:cubicBezTo>
                  <a:cubicBezTo>
                    <a:pt x="1544" y="2414"/>
                    <a:pt x="1544" y="2415"/>
                    <a:pt x="1544" y="2416"/>
                  </a:cubicBezTo>
                  <a:cubicBezTo>
                    <a:pt x="1544" y="2418"/>
                    <a:pt x="1544" y="2420"/>
                    <a:pt x="1545" y="2422"/>
                  </a:cubicBezTo>
                  <a:cubicBezTo>
                    <a:pt x="1545" y="2424"/>
                    <a:pt x="1545" y="2426"/>
                    <a:pt x="1545" y="2428"/>
                  </a:cubicBezTo>
                  <a:cubicBezTo>
                    <a:pt x="1545" y="2429"/>
                    <a:pt x="1546" y="2430"/>
                    <a:pt x="1546" y="2430"/>
                  </a:cubicBezTo>
                  <a:cubicBezTo>
                    <a:pt x="1546" y="2431"/>
                    <a:pt x="1546" y="2432"/>
                    <a:pt x="1546" y="2433"/>
                  </a:cubicBezTo>
                  <a:cubicBezTo>
                    <a:pt x="1547" y="2435"/>
                    <a:pt x="1547" y="2437"/>
                    <a:pt x="1548" y="2438"/>
                  </a:cubicBezTo>
                  <a:cubicBezTo>
                    <a:pt x="1548" y="2439"/>
                    <a:pt x="1549" y="2440"/>
                    <a:pt x="1549" y="2440"/>
                  </a:cubicBezTo>
                  <a:cubicBezTo>
                    <a:pt x="1549" y="2441"/>
                    <a:pt x="1549" y="2442"/>
                    <a:pt x="1550" y="2442"/>
                  </a:cubicBezTo>
                  <a:cubicBezTo>
                    <a:pt x="1550" y="2443"/>
                    <a:pt x="1550" y="2444"/>
                    <a:pt x="1551" y="2444"/>
                  </a:cubicBezTo>
                  <a:cubicBezTo>
                    <a:pt x="1551" y="2445"/>
                    <a:pt x="1551" y="2446"/>
                    <a:pt x="1551" y="2446"/>
                  </a:cubicBezTo>
                  <a:cubicBezTo>
                    <a:pt x="1552" y="2447"/>
                    <a:pt x="1553" y="2448"/>
                    <a:pt x="1553" y="2449"/>
                  </a:cubicBezTo>
                  <a:cubicBezTo>
                    <a:pt x="1554" y="2449"/>
                    <a:pt x="1554" y="2450"/>
                    <a:pt x="1554" y="2450"/>
                  </a:cubicBezTo>
                  <a:cubicBezTo>
                    <a:pt x="1554" y="2451"/>
                    <a:pt x="1555" y="2451"/>
                    <a:pt x="1555" y="2451"/>
                  </a:cubicBezTo>
                  <a:cubicBezTo>
                    <a:pt x="1555" y="2451"/>
                    <a:pt x="1555" y="2451"/>
                    <a:pt x="1555" y="2450"/>
                  </a:cubicBezTo>
                  <a:cubicBezTo>
                    <a:pt x="1555" y="2450"/>
                    <a:pt x="1555" y="2449"/>
                    <a:pt x="1555" y="2448"/>
                  </a:cubicBezTo>
                  <a:cubicBezTo>
                    <a:pt x="1555" y="2447"/>
                    <a:pt x="1554" y="2446"/>
                    <a:pt x="1554" y="2445"/>
                  </a:cubicBezTo>
                  <a:cubicBezTo>
                    <a:pt x="1554" y="2444"/>
                    <a:pt x="1554" y="2443"/>
                    <a:pt x="1554" y="2441"/>
                  </a:cubicBezTo>
                  <a:cubicBezTo>
                    <a:pt x="1554" y="2440"/>
                    <a:pt x="1554" y="2438"/>
                    <a:pt x="1554" y="2437"/>
                  </a:cubicBezTo>
                  <a:cubicBezTo>
                    <a:pt x="1554" y="2435"/>
                    <a:pt x="1554" y="2434"/>
                    <a:pt x="1553" y="2432"/>
                  </a:cubicBezTo>
                  <a:cubicBezTo>
                    <a:pt x="1553" y="2431"/>
                    <a:pt x="1553" y="2430"/>
                    <a:pt x="1553" y="2429"/>
                  </a:cubicBezTo>
                  <a:cubicBezTo>
                    <a:pt x="1553" y="2428"/>
                    <a:pt x="1553" y="2428"/>
                    <a:pt x="1553" y="2427"/>
                  </a:cubicBezTo>
                  <a:cubicBezTo>
                    <a:pt x="1553" y="2425"/>
                    <a:pt x="1553" y="2423"/>
                    <a:pt x="1552" y="2421"/>
                  </a:cubicBezTo>
                  <a:cubicBezTo>
                    <a:pt x="1552" y="2419"/>
                    <a:pt x="1552" y="2418"/>
                    <a:pt x="1552" y="2416"/>
                  </a:cubicBezTo>
                  <a:cubicBezTo>
                    <a:pt x="1552" y="2415"/>
                    <a:pt x="1552" y="2414"/>
                    <a:pt x="1552" y="2413"/>
                  </a:cubicBezTo>
                  <a:cubicBezTo>
                    <a:pt x="1552" y="2412"/>
                    <a:pt x="1552" y="2411"/>
                    <a:pt x="1552" y="2411"/>
                  </a:cubicBezTo>
                  <a:cubicBezTo>
                    <a:pt x="1551" y="2409"/>
                    <a:pt x="1551" y="2407"/>
                    <a:pt x="1551" y="2406"/>
                  </a:cubicBezTo>
                  <a:cubicBezTo>
                    <a:pt x="1551" y="2404"/>
                    <a:pt x="1551" y="2403"/>
                    <a:pt x="1551" y="2401"/>
                  </a:cubicBezTo>
                  <a:cubicBezTo>
                    <a:pt x="1551" y="2401"/>
                    <a:pt x="1551" y="2400"/>
                    <a:pt x="1551" y="2399"/>
                  </a:cubicBezTo>
                  <a:cubicBezTo>
                    <a:pt x="1551" y="2400"/>
                    <a:pt x="1551" y="2400"/>
                    <a:pt x="1552" y="2400"/>
                  </a:cubicBezTo>
                  <a:cubicBezTo>
                    <a:pt x="1552" y="2401"/>
                    <a:pt x="1553" y="2401"/>
                    <a:pt x="1553" y="2402"/>
                  </a:cubicBezTo>
                  <a:cubicBezTo>
                    <a:pt x="1553" y="2402"/>
                    <a:pt x="1554" y="2403"/>
                    <a:pt x="1554" y="2403"/>
                  </a:cubicBezTo>
                  <a:cubicBezTo>
                    <a:pt x="1555" y="2404"/>
                    <a:pt x="1555" y="2404"/>
                    <a:pt x="1556" y="2405"/>
                  </a:cubicBezTo>
                  <a:cubicBezTo>
                    <a:pt x="1556" y="2405"/>
                    <a:pt x="1556" y="2405"/>
                    <a:pt x="1556" y="2405"/>
                  </a:cubicBezTo>
                  <a:cubicBezTo>
                    <a:pt x="1557" y="2406"/>
                    <a:pt x="1557" y="2406"/>
                    <a:pt x="1557" y="2406"/>
                  </a:cubicBezTo>
                  <a:cubicBezTo>
                    <a:pt x="1557" y="2407"/>
                    <a:pt x="1558" y="2407"/>
                    <a:pt x="1558" y="2408"/>
                  </a:cubicBezTo>
                  <a:cubicBezTo>
                    <a:pt x="1558" y="2408"/>
                    <a:pt x="1559" y="2409"/>
                    <a:pt x="1559" y="2409"/>
                  </a:cubicBezTo>
                  <a:cubicBezTo>
                    <a:pt x="1559" y="2410"/>
                    <a:pt x="1560" y="2410"/>
                    <a:pt x="1560" y="2411"/>
                  </a:cubicBezTo>
                  <a:cubicBezTo>
                    <a:pt x="1560" y="2411"/>
                    <a:pt x="1561" y="2412"/>
                    <a:pt x="1561" y="2412"/>
                  </a:cubicBezTo>
                  <a:cubicBezTo>
                    <a:pt x="1562" y="2413"/>
                    <a:pt x="1562" y="2414"/>
                    <a:pt x="1563" y="2415"/>
                  </a:cubicBezTo>
                  <a:cubicBezTo>
                    <a:pt x="1563" y="2416"/>
                    <a:pt x="1564" y="2417"/>
                    <a:pt x="1564" y="2418"/>
                  </a:cubicBezTo>
                  <a:cubicBezTo>
                    <a:pt x="1565" y="2419"/>
                    <a:pt x="1565" y="2420"/>
                    <a:pt x="1565" y="2421"/>
                  </a:cubicBezTo>
                  <a:cubicBezTo>
                    <a:pt x="1566" y="2421"/>
                    <a:pt x="1566" y="2422"/>
                    <a:pt x="1566" y="2422"/>
                  </a:cubicBezTo>
                  <a:cubicBezTo>
                    <a:pt x="1566" y="2423"/>
                    <a:pt x="1566" y="2423"/>
                    <a:pt x="1566" y="2423"/>
                  </a:cubicBezTo>
                  <a:cubicBezTo>
                    <a:pt x="1567" y="2425"/>
                    <a:pt x="1567" y="2426"/>
                    <a:pt x="1568" y="2428"/>
                  </a:cubicBezTo>
                  <a:cubicBezTo>
                    <a:pt x="1568" y="2429"/>
                    <a:pt x="1569" y="2430"/>
                    <a:pt x="1569" y="2430"/>
                  </a:cubicBezTo>
                  <a:cubicBezTo>
                    <a:pt x="1569" y="2431"/>
                    <a:pt x="1569" y="2431"/>
                    <a:pt x="1569" y="2431"/>
                  </a:cubicBezTo>
                  <a:cubicBezTo>
                    <a:pt x="1569" y="2431"/>
                    <a:pt x="1569" y="2431"/>
                    <a:pt x="1569" y="2430"/>
                  </a:cubicBezTo>
                  <a:cubicBezTo>
                    <a:pt x="1569" y="2430"/>
                    <a:pt x="1569" y="2430"/>
                    <a:pt x="1569" y="2429"/>
                  </a:cubicBezTo>
                  <a:cubicBezTo>
                    <a:pt x="1569" y="2429"/>
                    <a:pt x="1569" y="2428"/>
                    <a:pt x="1569" y="2427"/>
                  </a:cubicBezTo>
                  <a:cubicBezTo>
                    <a:pt x="1569" y="2426"/>
                    <a:pt x="1570" y="2425"/>
                    <a:pt x="1569" y="2423"/>
                  </a:cubicBezTo>
                  <a:cubicBezTo>
                    <a:pt x="1569" y="2422"/>
                    <a:pt x="1569" y="2421"/>
                    <a:pt x="1569" y="2420"/>
                  </a:cubicBezTo>
                  <a:cubicBezTo>
                    <a:pt x="1569" y="2419"/>
                    <a:pt x="1569" y="2418"/>
                    <a:pt x="1568" y="2417"/>
                  </a:cubicBezTo>
                  <a:cubicBezTo>
                    <a:pt x="1568" y="2414"/>
                    <a:pt x="1567" y="2412"/>
                    <a:pt x="1566" y="2410"/>
                  </a:cubicBezTo>
                  <a:cubicBezTo>
                    <a:pt x="1566" y="2409"/>
                    <a:pt x="1566" y="2408"/>
                    <a:pt x="1565" y="2408"/>
                  </a:cubicBezTo>
                  <a:cubicBezTo>
                    <a:pt x="1565" y="2407"/>
                    <a:pt x="1565" y="2407"/>
                    <a:pt x="1565" y="2406"/>
                  </a:cubicBezTo>
                  <a:cubicBezTo>
                    <a:pt x="1564" y="2405"/>
                    <a:pt x="1563" y="2403"/>
                    <a:pt x="1563" y="2402"/>
                  </a:cubicBezTo>
                  <a:cubicBezTo>
                    <a:pt x="1562" y="2401"/>
                    <a:pt x="1562" y="2401"/>
                    <a:pt x="1562" y="2401"/>
                  </a:cubicBezTo>
                  <a:cubicBezTo>
                    <a:pt x="1561" y="2400"/>
                    <a:pt x="1561" y="2400"/>
                    <a:pt x="1561" y="2400"/>
                  </a:cubicBezTo>
                  <a:cubicBezTo>
                    <a:pt x="1561" y="2400"/>
                    <a:pt x="1560" y="2399"/>
                    <a:pt x="1560" y="2399"/>
                  </a:cubicBezTo>
                  <a:cubicBezTo>
                    <a:pt x="1559" y="2397"/>
                    <a:pt x="1558" y="2396"/>
                    <a:pt x="1557" y="2395"/>
                  </a:cubicBezTo>
                  <a:cubicBezTo>
                    <a:pt x="1556" y="2394"/>
                    <a:pt x="1555" y="2393"/>
                    <a:pt x="1554" y="2392"/>
                  </a:cubicBezTo>
                  <a:cubicBezTo>
                    <a:pt x="1553" y="2391"/>
                    <a:pt x="1553" y="2391"/>
                    <a:pt x="1552" y="2390"/>
                  </a:cubicBezTo>
                  <a:cubicBezTo>
                    <a:pt x="1550" y="2389"/>
                    <a:pt x="1550" y="2389"/>
                    <a:pt x="1550" y="2389"/>
                  </a:cubicBezTo>
                  <a:cubicBezTo>
                    <a:pt x="1550" y="2388"/>
                    <a:pt x="1549" y="2388"/>
                    <a:pt x="1548" y="2388"/>
                  </a:cubicBezTo>
                  <a:cubicBezTo>
                    <a:pt x="1546" y="2386"/>
                    <a:pt x="1546" y="2386"/>
                    <a:pt x="1546" y="2386"/>
                  </a:cubicBezTo>
                  <a:cubicBezTo>
                    <a:pt x="1546" y="2386"/>
                    <a:pt x="1545" y="2385"/>
                    <a:pt x="1545" y="2385"/>
                  </a:cubicBezTo>
                  <a:cubicBezTo>
                    <a:pt x="1544" y="2385"/>
                    <a:pt x="1544" y="2385"/>
                    <a:pt x="1544" y="2385"/>
                  </a:cubicBezTo>
                  <a:cubicBezTo>
                    <a:pt x="1543" y="2385"/>
                    <a:pt x="1543" y="2385"/>
                    <a:pt x="1543" y="2385"/>
                  </a:cubicBezTo>
                  <a:cubicBezTo>
                    <a:pt x="1543" y="2384"/>
                    <a:pt x="1543" y="2384"/>
                    <a:pt x="1543" y="2384"/>
                  </a:cubicBezTo>
                  <a:cubicBezTo>
                    <a:pt x="1543" y="2384"/>
                    <a:pt x="1543" y="2384"/>
                    <a:pt x="1543" y="2384"/>
                  </a:cubicBezTo>
                  <a:cubicBezTo>
                    <a:pt x="1543" y="2384"/>
                    <a:pt x="1543" y="2384"/>
                    <a:pt x="1543" y="2384"/>
                  </a:cubicBezTo>
                  <a:cubicBezTo>
                    <a:pt x="1543" y="2384"/>
                    <a:pt x="1543" y="2384"/>
                    <a:pt x="1543" y="2384"/>
                  </a:cubicBezTo>
                  <a:cubicBezTo>
                    <a:pt x="1541" y="2383"/>
                    <a:pt x="1540" y="2383"/>
                    <a:pt x="1539" y="2382"/>
                  </a:cubicBezTo>
                  <a:cubicBezTo>
                    <a:pt x="1537" y="2382"/>
                    <a:pt x="1536" y="2381"/>
                    <a:pt x="1535" y="2381"/>
                  </a:cubicBezTo>
                  <a:cubicBezTo>
                    <a:pt x="1532" y="2380"/>
                    <a:pt x="1530" y="2379"/>
                    <a:pt x="1527" y="2378"/>
                  </a:cubicBezTo>
                  <a:cubicBezTo>
                    <a:pt x="1525" y="2377"/>
                    <a:pt x="1523" y="2376"/>
                    <a:pt x="1521" y="2375"/>
                  </a:cubicBezTo>
                  <a:cubicBezTo>
                    <a:pt x="1520" y="2375"/>
                    <a:pt x="1520" y="2374"/>
                    <a:pt x="1519" y="2374"/>
                  </a:cubicBezTo>
                  <a:cubicBezTo>
                    <a:pt x="1518" y="2373"/>
                    <a:pt x="1517" y="2373"/>
                    <a:pt x="1517" y="2373"/>
                  </a:cubicBezTo>
                  <a:cubicBezTo>
                    <a:pt x="1516" y="2372"/>
                    <a:pt x="1516" y="2372"/>
                    <a:pt x="1515" y="2371"/>
                  </a:cubicBezTo>
                  <a:cubicBezTo>
                    <a:pt x="1512" y="2352"/>
                    <a:pt x="1502" y="2337"/>
                    <a:pt x="1490" y="2326"/>
                  </a:cubicBezTo>
                  <a:cubicBezTo>
                    <a:pt x="1492" y="2327"/>
                    <a:pt x="1494" y="2327"/>
                    <a:pt x="1497" y="2328"/>
                  </a:cubicBezTo>
                  <a:cubicBezTo>
                    <a:pt x="1498" y="2328"/>
                    <a:pt x="1500" y="2329"/>
                    <a:pt x="1502" y="2329"/>
                  </a:cubicBezTo>
                  <a:cubicBezTo>
                    <a:pt x="1504" y="2330"/>
                    <a:pt x="1506" y="2330"/>
                    <a:pt x="1507" y="2331"/>
                  </a:cubicBezTo>
                  <a:cubicBezTo>
                    <a:pt x="1511" y="2331"/>
                    <a:pt x="1515" y="2332"/>
                    <a:pt x="1518" y="2333"/>
                  </a:cubicBezTo>
                  <a:cubicBezTo>
                    <a:pt x="1518" y="2333"/>
                    <a:pt x="1519" y="2334"/>
                    <a:pt x="1519" y="2334"/>
                  </a:cubicBezTo>
                  <a:cubicBezTo>
                    <a:pt x="1519" y="2335"/>
                    <a:pt x="1520" y="2336"/>
                    <a:pt x="1520" y="2337"/>
                  </a:cubicBezTo>
                  <a:cubicBezTo>
                    <a:pt x="1521" y="2338"/>
                    <a:pt x="1522" y="2339"/>
                    <a:pt x="1522" y="2340"/>
                  </a:cubicBezTo>
                  <a:cubicBezTo>
                    <a:pt x="1523" y="2341"/>
                    <a:pt x="1523" y="2342"/>
                    <a:pt x="1524" y="2343"/>
                  </a:cubicBezTo>
                  <a:cubicBezTo>
                    <a:pt x="1525" y="2344"/>
                    <a:pt x="1525" y="2345"/>
                    <a:pt x="1526" y="2346"/>
                  </a:cubicBezTo>
                  <a:cubicBezTo>
                    <a:pt x="1526" y="2347"/>
                    <a:pt x="1527" y="2348"/>
                    <a:pt x="1527" y="2349"/>
                  </a:cubicBezTo>
                  <a:cubicBezTo>
                    <a:pt x="1528" y="2350"/>
                    <a:pt x="1528" y="2351"/>
                    <a:pt x="1529" y="2352"/>
                  </a:cubicBezTo>
                  <a:cubicBezTo>
                    <a:pt x="1529" y="2353"/>
                    <a:pt x="1529" y="2353"/>
                    <a:pt x="1530" y="2354"/>
                  </a:cubicBezTo>
                  <a:cubicBezTo>
                    <a:pt x="1530" y="2354"/>
                    <a:pt x="1530" y="2355"/>
                    <a:pt x="1530" y="2355"/>
                  </a:cubicBezTo>
                  <a:cubicBezTo>
                    <a:pt x="1531" y="2356"/>
                    <a:pt x="1531" y="2357"/>
                    <a:pt x="1532" y="2358"/>
                  </a:cubicBezTo>
                  <a:cubicBezTo>
                    <a:pt x="1532" y="2359"/>
                    <a:pt x="1532" y="2359"/>
                    <a:pt x="1532" y="2360"/>
                  </a:cubicBezTo>
                  <a:cubicBezTo>
                    <a:pt x="1532" y="2360"/>
                    <a:pt x="1532" y="2360"/>
                    <a:pt x="1533" y="2361"/>
                  </a:cubicBezTo>
                  <a:cubicBezTo>
                    <a:pt x="1533" y="2362"/>
                    <a:pt x="1533" y="2362"/>
                    <a:pt x="1534" y="2363"/>
                  </a:cubicBezTo>
                  <a:cubicBezTo>
                    <a:pt x="1534" y="2363"/>
                    <a:pt x="1534" y="2364"/>
                    <a:pt x="1534" y="2364"/>
                  </a:cubicBezTo>
                  <a:cubicBezTo>
                    <a:pt x="1534" y="2364"/>
                    <a:pt x="1534" y="2365"/>
                    <a:pt x="1534" y="2365"/>
                  </a:cubicBezTo>
                  <a:cubicBezTo>
                    <a:pt x="1534" y="2365"/>
                    <a:pt x="1534" y="2364"/>
                    <a:pt x="1535" y="2364"/>
                  </a:cubicBezTo>
                  <a:cubicBezTo>
                    <a:pt x="1535" y="2364"/>
                    <a:pt x="1535" y="2363"/>
                    <a:pt x="1535" y="2363"/>
                  </a:cubicBezTo>
                  <a:cubicBezTo>
                    <a:pt x="1535" y="2362"/>
                    <a:pt x="1536" y="2361"/>
                    <a:pt x="1536" y="2360"/>
                  </a:cubicBezTo>
                  <a:cubicBezTo>
                    <a:pt x="1536" y="2360"/>
                    <a:pt x="1536" y="2360"/>
                    <a:pt x="1536" y="2359"/>
                  </a:cubicBezTo>
                  <a:cubicBezTo>
                    <a:pt x="1536" y="2359"/>
                    <a:pt x="1536" y="2358"/>
                    <a:pt x="1536" y="2358"/>
                  </a:cubicBezTo>
                  <a:cubicBezTo>
                    <a:pt x="1536" y="2357"/>
                    <a:pt x="1536" y="2356"/>
                    <a:pt x="1536" y="2356"/>
                  </a:cubicBezTo>
                  <a:cubicBezTo>
                    <a:pt x="1536" y="2355"/>
                    <a:pt x="1536" y="2355"/>
                    <a:pt x="1536" y="2354"/>
                  </a:cubicBezTo>
                  <a:cubicBezTo>
                    <a:pt x="1536" y="2353"/>
                    <a:pt x="1536" y="2353"/>
                    <a:pt x="1536" y="2352"/>
                  </a:cubicBezTo>
                  <a:cubicBezTo>
                    <a:pt x="1536" y="2352"/>
                    <a:pt x="1536" y="2351"/>
                    <a:pt x="1536" y="2350"/>
                  </a:cubicBezTo>
                  <a:cubicBezTo>
                    <a:pt x="1535" y="2349"/>
                    <a:pt x="1535" y="2348"/>
                    <a:pt x="1534" y="2346"/>
                  </a:cubicBezTo>
                  <a:cubicBezTo>
                    <a:pt x="1534" y="2345"/>
                    <a:pt x="1533" y="2344"/>
                    <a:pt x="1533" y="2342"/>
                  </a:cubicBezTo>
                  <a:cubicBezTo>
                    <a:pt x="1532" y="2341"/>
                    <a:pt x="1531" y="2340"/>
                    <a:pt x="1530" y="2339"/>
                  </a:cubicBezTo>
                  <a:cubicBezTo>
                    <a:pt x="1530" y="2337"/>
                    <a:pt x="1529" y="2336"/>
                    <a:pt x="1528" y="2335"/>
                  </a:cubicBezTo>
                  <a:cubicBezTo>
                    <a:pt x="1528" y="2335"/>
                    <a:pt x="1527" y="2335"/>
                    <a:pt x="1527" y="2335"/>
                  </a:cubicBezTo>
                  <a:cubicBezTo>
                    <a:pt x="1528" y="2335"/>
                    <a:pt x="1529" y="2335"/>
                    <a:pt x="1530" y="2335"/>
                  </a:cubicBezTo>
                  <a:cubicBezTo>
                    <a:pt x="1532" y="2336"/>
                    <a:pt x="1533" y="2336"/>
                    <a:pt x="1535" y="2336"/>
                  </a:cubicBezTo>
                  <a:cubicBezTo>
                    <a:pt x="1537" y="2337"/>
                    <a:pt x="1538" y="2337"/>
                    <a:pt x="1540" y="2338"/>
                  </a:cubicBezTo>
                  <a:cubicBezTo>
                    <a:pt x="1541" y="2338"/>
                    <a:pt x="1541" y="2338"/>
                    <a:pt x="1542" y="2339"/>
                  </a:cubicBezTo>
                  <a:cubicBezTo>
                    <a:pt x="1542" y="2339"/>
                    <a:pt x="1542" y="2339"/>
                    <a:pt x="1542" y="2339"/>
                  </a:cubicBezTo>
                  <a:cubicBezTo>
                    <a:pt x="1542" y="2339"/>
                    <a:pt x="1542" y="2339"/>
                    <a:pt x="1542" y="2339"/>
                  </a:cubicBezTo>
                  <a:cubicBezTo>
                    <a:pt x="1542" y="2339"/>
                    <a:pt x="1542" y="2339"/>
                    <a:pt x="1542" y="2339"/>
                  </a:cubicBezTo>
                  <a:cubicBezTo>
                    <a:pt x="1542" y="2339"/>
                    <a:pt x="1542" y="2339"/>
                    <a:pt x="1542" y="2339"/>
                  </a:cubicBezTo>
                  <a:cubicBezTo>
                    <a:pt x="1542" y="2339"/>
                    <a:pt x="1542" y="2339"/>
                    <a:pt x="1542" y="2339"/>
                  </a:cubicBezTo>
                  <a:cubicBezTo>
                    <a:pt x="1543" y="2339"/>
                    <a:pt x="1543" y="2339"/>
                    <a:pt x="1543" y="2339"/>
                  </a:cubicBezTo>
                  <a:cubicBezTo>
                    <a:pt x="1543" y="2339"/>
                    <a:pt x="1544" y="2340"/>
                    <a:pt x="1544" y="2340"/>
                  </a:cubicBezTo>
                  <a:cubicBezTo>
                    <a:pt x="1545" y="2340"/>
                    <a:pt x="1545" y="2341"/>
                    <a:pt x="1546" y="2341"/>
                  </a:cubicBezTo>
                  <a:cubicBezTo>
                    <a:pt x="1546" y="2341"/>
                    <a:pt x="1546" y="2342"/>
                    <a:pt x="1546" y="2342"/>
                  </a:cubicBezTo>
                  <a:cubicBezTo>
                    <a:pt x="1547" y="2342"/>
                    <a:pt x="1547" y="2342"/>
                    <a:pt x="1547" y="2342"/>
                  </a:cubicBezTo>
                  <a:cubicBezTo>
                    <a:pt x="1547" y="2343"/>
                    <a:pt x="1547" y="2343"/>
                    <a:pt x="1547" y="2343"/>
                  </a:cubicBezTo>
                  <a:cubicBezTo>
                    <a:pt x="1549" y="2345"/>
                    <a:pt x="1551" y="2347"/>
                    <a:pt x="1553" y="2349"/>
                  </a:cubicBezTo>
                  <a:cubicBezTo>
                    <a:pt x="1554" y="2352"/>
                    <a:pt x="1555" y="2354"/>
                    <a:pt x="1556" y="2356"/>
                  </a:cubicBezTo>
                  <a:cubicBezTo>
                    <a:pt x="1557" y="2358"/>
                    <a:pt x="1558" y="2360"/>
                    <a:pt x="1558" y="2362"/>
                  </a:cubicBezTo>
                  <a:cubicBezTo>
                    <a:pt x="1559" y="2363"/>
                    <a:pt x="1559" y="2364"/>
                    <a:pt x="1560" y="2365"/>
                  </a:cubicBezTo>
                  <a:cubicBezTo>
                    <a:pt x="1560" y="2366"/>
                    <a:pt x="1560" y="2366"/>
                    <a:pt x="1560" y="2366"/>
                  </a:cubicBezTo>
                  <a:cubicBezTo>
                    <a:pt x="1560" y="2366"/>
                    <a:pt x="1560" y="2366"/>
                    <a:pt x="1560" y="2365"/>
                  </a:cubicBezTo>
                  <a:cubicBezTo>
                    <a:pt x="1560" y="2364"/>
                    <a:pt x="1560" y="2363"/>
                    <a:pt x="1560" y="2361"/>
                  </a:cubicBezTo>
                  <a:cubicBezTo>
                    <a:pt x="1560" y="2359"/>
                    <a:pt x="1559" y="2357"/>
                    <a:pt x="1559" y="2355"/>
                  </a:cubicBezTo>
                  <a:cubicBezTo>
                    <a:pt x="1558" y="2353"/>
                    <a:pt x="1558" y="2350"/>
                    <a:pt x="1557" y="2347"/>
                  </a:cubicBezTo>
                  <a:cubicBezTo>
                    <a:pt x="1556" y="2344"/>
                    <a:pt x="1554" y="2341"/>
                    <a:pt x="1552" y="2339"/>
                  </a:cubicBezTo>
                  <a:cubicBezTo>
                    <a:pt x="1551" y="2338"/>
                    <a:pt x="1551" y="2338"/>
                    <a:pt x="1551" y="2337"/>
                  </a:cubicBezTo>
                  <a:cubicBezTo>
                    <a:pt x="1551" y="2337"/>
                    <a:pt x="1550" y="2337"/>
                    <a:pt x="1550" y="2336"/>
                  </a:cubicBezTo>
                  <a:cubicBezTo>
                    <a:pt x="1549" y="2336"/>
                    <a:pt x="1548" y="2335"/>
                    <a:pt x="1548" y="2334"/>
                  </a:cubicBezTo>
                  <a:cubicBezTo>
                    <a:pt x="1547" y="2334"/>
                    <a:pt x="1547" y="2334"/>
                    <a:pt x="1547" y="2334"/>
                  </a:cubicBezTo>
                  <a:cubicBezTo>
                    <a:pt x="1546" y="2333"/>
                    <a:pt x="1546" y="2333"/>
                    <a:pt x="1546" y="2333"/>
                  </a:cubicBezTo>
                  <a:cubicBezTo>
                    <a:pt x="1546" y="2333"/>
                    <a:pt x="1546" y="2333"/>
                    <a:pt x="1546" y="2333"/>
                  </a:cubicBezTo>
                  <a:cubicBezTo>
                    <a:pt x="1546" y="2333"/>
                    <a:pt x="1546" y="2333"/>
                    <a:pt x="1546" y="2333"/>
                  </a:cubicBezTo>
                  <a:cubicBezTo>
                    <a:pt x="1546" y="2333"/>
                    <a:pt x="1546" y="2333"/>
                    <a:pt x="1546" y="2333"/>
                  </a:cubicBezTo>
                  <a:cubicBezTo>
                    <a:pt x="1546" y="2333"/>
                    <a:pt x="1546" y="2333"/>
                    <a:pt x="1546" y="2333"/>
                  </a:cubicBezTo>
                  <a:cubicBezTo>
                    <a:pt x="1545" y="2333"/>
                    <a:pt x="1545" y="2333"/>
                    <a:pt x="1545" y="2333"/>
                  </a:cubicBezTo>
                  <a:cubicBezTo>
                    <a:pt x="1544" y="2332"/>
                    <a:pt x="1543" y="2332"/>
                    <a:pt x="1543" y="2331"/>
                  </a:cubicBezTo>
                  <a:cubicBezTo>
                    <a:pt x="1541" y="2330"/>
                    <a:pt x="1539" y="2330"/>
                    <a:pt x="1537" y="2329"/>
                  </a:cubicBezTo>
                  <a:cubicBezTo>
                    <a:pt x="1535" y="2329"/>
                    <a:pt x="1533" y="2328"/>
                    <a:pt x="1531" y="2328"/>
                  </a:cubicBezTo>
                  <a:cubicBezTo>
                    <a:pt x="1528" y="2327"/>
                    <a:pt x="1524" y="2326"/>
                    <a:pt x="1520" y="2325"/>
                  </a:cubicBezTo>
                  <a:cubicBezTo>
                    <a:pt x="1516" y="2325"/>
                    <a:pt x="1513" y="2324"/>
                    <a:pt x="1509" y="2323"/>
                  </a:cubicBezTo>
                  <a:cubicBezTo>
                    <a:pt x="1507" y="2323"/>
                    <a:pt x="1505" y="2322"/>
                    <a:pt x="1503" y="2322"/>
                  </a:cubicBezTo>
                  <a:cubicBezTo>
                    <a:pt x="1502" y="2322"/>
                    <a:pt x="1500" y="2321"/>
                    <a:pt x="1498" y="2321"/>
                  </a:cubicBezTo>
                  <a:cubicBezTo>
                    <a:pt x="1492" y="2320"/>
                    <a:pt x="1486" y="2319"/>
                    <a:pt x="1480" y="2319"/>
                  </a:cubicBezTo>
                  <a:cubicBezTo>
                    <a:pt x="1452" y="2298"/>
                    <a:pt x="1418" y="2292"/>
                    <a:pt x="1418" y="2292"/>
                  </a:cubicBezTo>
                  <a:cubicBezTo>
                    <a:pt x="1429" y="2285"/>
                    <a:pt x="1441" y="2281"/>
                    <a:pt x="1454" y="2280"/>
                  </a:cubicBezTo>
                  <a:cubicBezTo>
                    <a:pt x="1456" y="2281"/>
                    <a:pt x="1458" y="2282"/>
                    <a:pt x="1461" y="2284"/>
                  </a:cubicBezTo>
                  <a:cubicBezTo>
                    <a:pt x="1464" y="2285"/>
                    <a:pt x="1466" y="2287"/>
                    <a:pt x="1470" y="2289"/>
                  </a:cubicBezTo>
                  <a:cubicBezTo>
                    <a:pt x="1471" y="2290"/>
                    <a:pt x="1473" y="2291"/>
                    <a:pt x="1474" y="2292"/>
                  </a:cubicBezTo>
                  <a:cubicBezTo>
                    <a:pt x="1476" y="2293"/>
                    <a:pt x="1477" y="2294"/>
                    <a:pt x="1479" y="2295"/>
                  </a:cubicBezTo>
                  <a:cubicBezTo>
                    <a:pt x="1482" y="2297"/>
                    <a:pt x="1486" y="2299"/>
                    <a:pt x="1489" y="2301"/>
                  </a:cubicBezTo>
                  <a:cubicBezTo>
                    <a:pt x="1492" y="2303"/>
                    <a:pt x="1496" y="2305"/>
                    <a:pt x="1499" y="2306"/>
                  </a:cubicBezTo>
                  <a:cubicBezTo>
                    <a:pt x="1500" y="2307"/>
                    <a:pt x="1501" y="2307"/>
                    <a:pt x="1501" y="2308"/>
                  </a:cubicBezTo>
                  <a:cubicBezTo>
                    <a:pt x="1502" y="2308"/>
                    <a:pt x="1503" y="2309"/>
                    <a:pt x="1504" y="2309"/>
                  </a:cubicBezTo>
                  <a:cubicBezTo>
                    <a:pt x="1506" y="2310"/>
                    <a:pt x="1507" y="2311"/>
                    <a:pt x="1509" y="2312"/>
                  </a:cubicBezTo>
                  <a:cubicBezTo>
                    <a:pt x="1512" y="2313"/>
                    <a:pt x="1516" y="2315"/>
                    <a:pt x="1519" y="2316"/>
                  </a:cubicBezTo>
                  <a:cubicBezTo>
                    <a:pt x="1522" y="2317"/>
                    <a:pt x="1525" y="2318"/>
                    <a:pt x="1528" y="2318"/>
                  </a:cubicBezTo>
                  <a:cubicBezTo>
                    <a:pt x="1529" y="2318"/>
                    <a:pt x="1530" y="2318"/>
                    <a:pt x="1530" y="2318"/>
                  </a:cubicBezTo>
                  <a:cubicBezTo>
                    <a:pt x="1531" y="2318"/>
                    <a:pt x="1532" y="2319"/>
                    <a:pt x="1532" y="2319"/>
                  </a:cubicBezTo>
                  <a:cubicBezTo>
                    <a:pt x="1533" y="2319"/>
                    <a:pt x="1534" y="2319"/>
                    <a:pt x="1534" y="2319"/>
                  </a:cubicBezTo>
                  <a:cubicBezTo>
                    <a:pt x="1535" y="2319"/>
                    <a:pt x="1536" y="2319"/>
                    <a:pt x="1536" y="2319"/>
                  </a:cubicBezTo>
                  <a:cubicBezTo>
                    <a:pt x="1538" y="2319"/>
                    <a:pt x="1539" y="2319"/>
                    <a:pt x="1540" y="2318"/>
                  </a:cubicBezTo>
                  <a:cubicBezTo>
                    <a:pt x="1541" y="2318"/>
                    <a:pt x="1542" y="2318"/>
                    <a:pt x="1543" y="2318"/>
                  </a:cubicBezTo>
                  <a:cubicBezTo>
                    <a:pt x="1543" y="2318"/>
                    <a:pt x="1544" y="2318"/>
                    <a:pt x="1545" y="2317"/>
                  </a:cubicBezTo>
                  <a:cubicBezTo>
                    <a:pt x="1545" y="2317"/>
                    <a:pt x="1546" y="2317"/>
                    <a:pt x="1546" y="2317"/>
                  </a:cubicBezTo>
                  <a:cubicBezTo>
                    <a:pt x="1547" y="2317"/>
                    <a:pt x="1548" y="2316"/>
                    <a:pt x="1548" y="2316"/>
                  </a:cubicBezTo>
                  <a:cubicBezTo>
                    <a:pt x="1548" y="2316"/>
                    <a:pt x="1547" y="2316"/>
                    <a:pt x="1546" y="2316"/>
                  </a:cubicBezTo>
                  <a:cubicBezTo>
                    <a:pt x="1546" y="2317"/>
                    <a:pt x="1545" y="2317"/>
                    <a:pt x="1545" y="2317"/>
                  </a:cubicBezTo>
                  <a:cubicBezTo>
                    <a:pt x="1544" y="2316"/>
                    <a:pt x="1543" y="2316"/>
                    <a:pt x="1542" y="2316"/>
                  </a:cubicBezTo>
                  <a:cubicBezTo>
                    <a:pt x="1542" y="2316"/>
                    <a:pt x="1541" y="2316"/>
                    <a:pt x="1540" y="2316"/>
                  </a:cubicBezTo>
                  <a:cubicBezTo>
                    <a:pt x="1539" y="2316"/>
                    <a:pt x="1539" y="2316"/>
                    <a:pt x="1538" y="2316"/>
                  </a:cubicBezTo>
                  <a:cubicBezTo>
                    <a:pt x="1538" y="2316"/>
                    <a:pt x="1537" y="2316"/>
                    <a:pt x="1537" y="2316"/>
                  </a:cubicBezTo>
                  <a:cubicBezTo>
                    <a:pt x="1535" y="2315"/>
                    <a:pt x="1534" y="2315"/>
                    <a:pt x="1533" y="2315"/>
                  </a:cubicBezTo>
                  <a:cubicBezTo>
                    <a:pt x="1532" y="2315"/>
                    <a:pt x="1532" y="2314"/>
                    <a:pt x="1531" y="2314"/>
                  </a:cubicBezTo>
                  <a:cubicBezTo>
                    <a:pt x="1531" y="2314"/>
                    <a:pt x="1530" y="2314"/>
                    <a:pt x="1529" y="2314"/>
                  </a:cubicBezTo>
                  <a:cubicBezTo>
                    <a:pt x="1529" y="2313"/>
                    <a:pt x="1528" y="2313"/>
                    <a:pt x="1527" y="2313"/>
                  </a:cubicBezTo>
                  <a:cubicBezTo>
                    <a:pt x="1527" y="2313"/>
                    <a:pt x="1526" y="2312"/>
                    <a:pt x="1525" y="2312"/>
                  </a:cubicBezTo>
                  <a:cubicBezTo>
                    <a:pt x="1525" y="2312"/>
                    <a:pt x="1524" y="2311"/>
                    <a:pt x="1523" y="2311"/>
                  </a:cubicBezTo>
                  <a:cubicBezTo>
                    <a:pt x="1522" y="2311"/>
                    <a:pt x="1522" y="2310"/>
                    <a:pt x="1521" y="2310"/>
                  </a:cubicBezTo>
                  <a:cubicBezTo>
                    <a:pt x="1518" y="2309"/>
                    <a:pt x="1515" y="2307"/>
                    <a:pt x="1512" y="2305"/>
                  </a:cubicBezTo>
                  <a:cubicBezTo>
                    <a:pt x="1511" y="2304"/>
                    <a:pt x="1509" y="2304"/>
                    <a:pt x="1507" y="2303"/>
                  </a:cubicBezTo>
                  <a:cubicBezTo>
                    <a:pt x="1506" y="2302"/>
                    <a:pt x="1504" y="2301"/>
                    <a:pt x="1503" y="2300"/>
                  </a:cubicBezTo>
                  <a:cubicBezTo>
                    <a:pt x="1499" y="2298"/>
                    <a:pt x="1496" y="2296"/>
                    <a:pt x="1493" y="2294"/>
                  </a:cubicBezTo>
                  <a:cubicBezTo>
                    <a:pt x="1489" y="2292"/>
                    <a:pt x="1486" y="2290"/>
                    <a:pt x="1483" y="2288"/>
                  </a:cubicBezTo>
                  <a:cubicBezTo>
                    <a:pt x="1481" y="2287"/>
                    <a:pt x="1480" y="2287"/>
                    <a:pt x="1478" y="2286"/>
                  </a:cubicBezTo>
                  <a:cubicBezTo>
                    <a:pt x="1476" y="2285"/>
                    <a:pt x="1475" y="2284"/>
                    <a:pt x="1473" y="2283"/>
                  </a:cubicBezTo>
                  <a:cubicBezTo>
                    <a:pt x="1470" y="2282"/>
                    <a:pt x="1467" y="2280"/>
                    <a:pt x="1464" y="2279"/>
                  </a:cubicBezTo>
                  <a:cubicBezTo>
                    <a:pt x="1480" y="2278"/>
                    <a:pt x="1497" y="2280"/>
                    <a:pt x="1513" y="2281"/>
                  </a:cubicBezTo>
                  <a:cubicBezTo>
                    <a:pt x="1516" y="2283"/>
                    <a:pt x="1520" y="2285"/>
                    <a:pt x="1523" y="2287"/>
                  </a:cubicBezTo>
                  <a:cubicBezTo>
                    <a:pt x="1525" y="2288"/>
                    <a:pt x="1528" y="2290"/>
                    <a:pt x="1531" y="2291"/>
                  </a:cubicBezTo>
                  <a:cubicBezTo>
                    <a:pt x="1532" y="2292"/>
                    <a:pt x="1533" y="2292"/>
                    <a:pt x="1534" y="2293"/>
                  </a:cubicBezTo>
                  <a:cubicBezTo>
                    <a:pt x="1536" y="2294"/>
                    <a:pt x="1537" y="2294"/>
                    <a:pt x="1538" y="2295"/>
                  </a:cubicBezTo>
                  <a:cubicBezTo>
                    <a:pt x="1541" y="2296"/>
                    <a:pt x="1543" y="2297"/>
                    <a:pt x="1546" y="2298"/>
                  </a:cubicBezTo>
                  <a:cubicBezTo>
                    <a:pt x="1548" y="2299"/>
                    <a:pt x="1550" y="2299"/>
                    <a:pt x="1552" y="2300"/>
                  </a:cubicBezTo>
                  <a:cubicBezTo>
                    <a:pt x="1555" y="2300"/>
                    <a:pt x="1557" y="2301"/>
                    <a:pt x="1558" y="2301"/>
                  </a:cubicBezTo>
                  <a:cubicBezTo>
                    <a:pt x="1559" y="2301"/>
                    <a:pt x="1560" y="2301"/>
                    <a:pt x="1561" y="2301"/>
                  </a:cubicBezTo>
                  <a:cubicBezTo>
                    <a:pt x="1562" y="2301"/>
                    <a:pt x="1563" y="2301"/>
                    <a:pt x="1563" y="2301"/>
                  </a:cubicBezTo>
                  <a:cubicBezTo>
                    <a:pt x="1564" y="2301"/>
                    <a:pt x="1564" y="2301"/>
                    <a:pt x="1565" y="2301"/>
                  </a:cubicBezTo>
                  <a:cubicBezTo>
                    <a:pt x="1565" y="2301"/>
                    <a:pt x="1566" y="2301"/>
                    <a:pt x="1566" y="2301"/>
                  </a:cubicBezTo>
                  <a:cubicBezTo>
                    <a:pt x="1567" y="2301"/>
                    <a:pt x="1567" y="2301"/>
                    <a:pt x="1567" y="2301"/>
                  </a:cubicBezTo>
                  <a:cubicBezTo>
                    <a:pt x="1567" y="2301"/>
                    <a:pt x="1567" y="2301"/>
                    <a:pt x="1566" y="2300"/>
                  </a:cubicBezTo>
                  <a:cubicBezTo>
                    <a:pt x="1566" y="2300"/>
                    <a:pt x="1566" y="2300"/>
                    <a:pt x="1565" y="2300"/>
                  </a:cubicBezTo>
                  <a:cubicBezTo>
                    <a:pt x="1565" y="2300"/>
                    <a:pt x="1564" y="2300"/>
                    <a:pt x="1563" y="2299"/>
                  </a:cubicBezTo>
                  <a:cubicBezTo>
                    <a:pt x="1562" y="2299"/>
                    <a:pt x="1561" y="2299"/>
                    <a:pt x="1559" y="2298"/>
                  </a:cubicBezTo>
                  <a:cubicBezTo>
                    <a:pt x="1558" y="2297"/>
                    <a:pt x="1556" y="2296"/>
                    <a:pt x="1554" y="2295"/>
                  </a:cubicBezTo>
                  <a:cubicBezTo>
                    <a:pt x="1552" y="2295"/>
                    <a:pt x="1550" y="2293"/>
                    <a:pt x="1548" y="2292"/>
                  </a:cubicBezTo>
                  <a:cubicBezTo>
                    <a:pt x="1546" y="2291"/>
                    <a:pt x="1544" y="2290"/>
                    <a:pt x="1541" y="2288"/>
                  </a:cubicBezTo>
                  <a:cubicBezTo>
                    <a:pt x="1540" y="2288"/>
                    <a:pt x="1539" y="2287"/>
                    <a:pt x="1538" y="2286"/>
                  </a:cubicBezTo>
                  <a:cubicBezTo>
                    <a:pt x="1537" y="2286"/>
                    <a:pt x="1535" y="2285"/>
                    <a:pt x="1534" y="2284"/>
                  </a:cubicBezTo>
                  <a:cubicBezTo>
                    <a:pt x="1533" y="2284"/>
                    <a:pt x="1532" y="2283"/>
                    <a:pt x="1531" y="2282"/>
                  </a:cubicBezTo>
                  <a:cubicBezTo>
                    <a:pt x="1553" y="2283"/>
                    <a:pt x="1574" y="2280"/>
                    <a:pt x="1592" y="2265"/>
                  </a:cubicBezTo>
                  <a:cubicBezTo>
                    <a:pt x="1557" y="2277"/>
                    <a:pt x="1512" y="2264"/>
                    <a:pt x="1476" y="2259"/>
                  </a:cubicBezTo>
                  <a:cubicBezTo>
                    <a:pt x="1477" y="2259"/>
                    <a:pt x="1477" y="2258"/>
                    <a:pt x="1478" y="2258"/>
                  </a:cubicBezTo>
                  <a:cubicBezTo>
                    <a:pt x="1480" y="2257"/>
                    <a:pt x="1482" y="2256"/>
                    <a:pt x="1484" y="2255"/>
                  </a:cubicBezTo>
                  <a:cubicBezTo>
                    <a:pt x="1485" y="2255"/>
                    <a:pt x="1485" y="2254"/>
                    <a:pt x="1486" y="2254"/>
                  </a:cubicBezTo>
                  <a:cubicBezTo>
                    <a:pt x="1486" y="2254"/>
                    <a:pt x="1487" y="2254"/>
                    <a:pt x="1487" y="2254"/>
                  </a:cubicBezTo>
                  <a:cubicBezTo>
                    <a:pt x="1488" y="2253"/>
                    <a:pt x="1489" y="2253"/>
                    <a:pt x="1490" y="2253"/>
                  </a:cubicBezTo>
                  <a:cubicBezTo>
                    <a:pt x="1491" y="2252"/>
                    <a:pt x="1492" y="2252"/>
                    <a:pt x="1493" y="2252"/>
                  </a:cubicBezTo>
                  <a:cubicBezTo>
                    <a:pt x="1494" y="2252"/>
                    <a:pt x="1495" y="2251"/>
                    <a:pt x="1496" y="2251"/>
                  </a:cubicBezTo>
                  <a:cubicBezTo>
                    <a:pt x="1496" y="2251"/>
                    <a:pt x="1497" y="2251"/>
                    <a:pt x="1498" y="2251"/>
                  </a:cubicBezTo>
                  <a:cubicBezTo>
                    <a:pt x="1499" y="2251"/>
                    <a:pt x="1499" y="2251"/>
                    <a:pt x="1500" y="2251"/>
                  </a:cubicBezTo>
                  <a:cubicBezTo>
                    <a:pt x="1501" y="2251"/>
                    <a:pt x="1502" y="2251"/>
                    <a:pt x="1503" y="2251"/>
                  </a:cubicBezTo>
                  <a:cubicBezTo>
                    <a:pt x="1503" y="2251"/>
                    <a:pt x="1504" y="2251"/>
                    <a:pt x="1504" y="2251"/>
                  </a:cubicBezTo>
                  <a:cubicBezTo>
                    <a:pt x="1504" y="2251"/>
                    <a:pt x="1503" y="2251"/>
                    <a:pt x="1503" y="2250"/>
                  </a:cubicBezTo>
                  <a:cubicBezTo>
                    <a:pt x="1502" y="2250"/>
                    <a:pt x="1501" y="2250"/>
                    <a:pt x="1500" y="2249"/>
                  </a:cubicBezTo>
                  <a:cubicBezTo>
                    <a:pt x="1499" y="2249"/>
                    <a:pt x="1499" y="2249"/>
                    <a:pt x="1498" y="2249"/>
                  </a:cubicBezTo>
                  <a:cubicBezTo>
                    <a:pt x="1497" y="2249"/>
                    <a:pt x="1496" y="2248"/>
                    <a:pt x="1496" y="2248"/>
                  </a:cubicBezTo>
                  <a:cubicBezTo>
                    <a:pt x="1495" y="2248"/>
                    <a:pt x="1494" y="2248"/>
                    <a:pt x="1493" y="2248"/>
                  </a:cubicBezTo>
                  <a:cubicBezTo>
                    <a:pt x="1492" y="2248"/>
                    <a:pt x="1491" y="2248"/>
                    <a:pt x="1490" y="2248"/>
                  </a:cubicBezTo>
                  <a:cubicBezTo>
                    <a:pt x="1487" y="2248"/>
                    <a:pt x="1485" y="2248"/>
                    <a:pt x="1482" y="2249"/>
                  </a:cubicBezTo>
                  <a:cubicBezTo>
                    <a:pt x="1480" y="2250"/>
                    <a:pt x="1477" y="2251"/>
                    <a:pt x="1475" y="2252"/>
                  </a:cubicBezTo>
                  <a:cubicBezTo>
                    <a:pt x="1474" y="2252"/>
                    <a:pt x="1474" y="2252"/>
                    <a:pt x="1473" y="2252"/>
                  </a:cubicBezTo>
                  <a:cubicBezTo>
                    <a:pt x="1472" y="2253"/>
                    <a:pt x="1472" y="2253"/>
                    <a:pt x="1471" y="2253"/>
                  </a:cubicBezTo>
                  <a:cubicBezTo>
                    <a:pt x="1470" y="2254"/>
                    <a:pt x="1469" y="2254"/>
                    <a:pt x="1467" y="2255"/>
                  </a:cubicBezTo>
                  <a:cubicBezTo>
                    <a:pt x="1466" y="2256"/>
                    <a:pt x="1465" y="2257"/>
                    <a:pt x="1463" y="2257"/>
                  </a:cubicBezTo>
                  <a:cubicBezTo>
                    <a:pt x="1463" y="2257"/>
                    <a:pt x="1463" y="2257"/>
                    <a:pt x="1463" y="2257"/>
                  </a:cubicBezTo>
                  <a:cubicBezTo>
                    <a:pt x="1418" y="2254"/>
                    <a:pt x="1401" y="2291"/>
                    <a:pt x="1380" y="2272"/>
                  </a:cubicBezTo>
                  <a:cubicBezTo>
                    <a:pt x="1365" y="2258"/>
                    <a:pt x="1335" y="2167"/>
                    <a:pt x="1328" y="2145"/>
                  </a:cubicBezTo>
                  <a:cubicBezTo>
                    <a:pt x="1324" y="2135"/>
                    <a:pt x="1321" y="2127"/>
                    <a:pt x="1317" y="2120"/>
                  </a:cubicBezTo>
                  <a:cubicBezTo>
                    <a:pt x="1317" y="2121"/>
                    <a:pt x="1317" y="2121"/>
                    <a:pt x="1317" y="2121"/>
                  </a:cubicBezTo>
                  <a:cubicBezTo>
                    <a:pt x="1318" y="2121"/>
                    <a:pt x="1319" y="2122"/>
                    <a:pt x="1320" y="2123"/>
                  </a:cubicBezTo>
                  <a:cubicBezTo>
                    <a:pt x="1321" y="2124"/>
                    <a:pt x="1322" y="2125"/>
                    <a:pt x="1323" y="2126"/>
                  </a:cubicBezTo>
                  <a:cubicBezTo>
                    <a:pt x="1324" y="2127"/>
                    <a:pt x="1325" y="2128"/>
                    <a:pt x="1326" y="2130"/>
                  </a:cubicBezTo>
                  <a:cubicBezTo>
                    <a:pt x="1327" y="2131"/>
                    <a:pt x="1328" y="2132"/>
                    <a:pt x="1329" y="2134"/>
                  </a:cubicBezTo>
                  <a:cubicBezTo>
                    <a:pt x="1331" y="2136"/>
                    <a:pt x="1334" y="2139"/>
                    <a:pt x="1336" y="2143"/>
                  </a:cubicBezTo>
                  <a:cubicBezTo>
                    <a:pt x="1339" y="2146"/>
                    <a:pt x="1341" y="2150"/>
                    <a:pt x="1344" y="2154"/>
                  </a:cubicBezTo>
                  <a:cubicBezTo>
                    <a:pt x="1345" y="2155"/>
                    <a:pt x="1346" y="2157"/>
                    <a:pt x="1348" y="2159"/>
                  </a:cubicBezTo>
                  <a:cubicBezTo>
                    <a:pt x="1349" y="2161"/>
                    <a:pt x="1350" y="2163"/>
                    <a:pt x="1352" y="2165"/>
                  </a:cubicBezTo>
                  <a:cubicBezTo>
                    <a:pt x="1352" y="2166"/>
                    <a:pt x="1352" y="2166"/>
                    <a:pt x="1353" y="2167"/>
                  </a:cubicBezTo>
                  <a:cubicBezTo>
                    <a:pt x="1353" y="2167"/>
                    <a:pt x="1353" y="2167"/>
                    <a:pt x="1353" y="2168"/>
                  </a:cubicBezTo>
                  <a:cubicBezTo>
                    <a:pt x="1353" y="2171"/>
                    <a:pt x="1354" y="2175"/>
                    <a:pt x="1356" y="2179"/>
                  </a:cubicBezTo>
                  <a:cubicBezTo>
                    <a:pt x="1357" y="2184"/>
                    <a:pt x="1359" y="2190"/>
                    <a:pt x="1361" y="2196"/>
                  </a:cubicBezTo>
                  <a:cubicBezTo>
                    <a:pt x="1361" y="2197"/>
                    <a:pt x="1362" y="2199"/>
                    <a:pt x="1363" y="2200"/>
                  </a:cubicBezTo>
                  <a:cubicBezTo>
                    <a:pt x="1363" y="2202"/>
                    <a:pt x="1364" y="2203"/>
                    <a:pt x="1364" y="2205"/>
                  </a:cubicBezTo>
                  <a:cubicBezTo>
                    <a:pt x="1365" y="2208"/>
                    <a:pt x="1367" y="2211"/>
                    <a:pt x="1368" y="2214"/>
                  </a:cubicBezTo>
                  <a:cubicBezTo>
                    <a:pt x="1369" y="2215"/>
                    <a:pt x="1369" y="2217"/>
                    <a:pt x="1370" y="2218"/>
                  </a:cubicBezTo>
                  <a:cubicBezTo>
                    <a:pt x="1371" y="2220"/>
                    <a:pt x="1372" y="2221"/>
                    <a:pt x="1372" y="2223"/>
                  </a:cubicBezTo>
                  <a:cubicBezTo>
                    <a:pt x="1373" y="2224"/>
                    <a:pt x="1374" y="2226"/>
                    <a:pt x="1375" y="2227"/>
                  </a:cubicBezTo>
                  <a:cubicBezTo>
                    <a:pt x="1375" y="2228"/>
                    <a:pt x="1376" y="2228"/>
                    <a:pt x="1376" y="2229"/>
                  </a:cubicBezTo>
                  <a:cubicBezTo>
                    <a:pt x="1377" y="2230"/>
                    <a:pt x="1377" y="2231"/>
                    <a:pt x="1378" y="2231"/>
                  </a:cubicBezTo>
                  <a:cubicBezTo>
                    <a:pt x="1378" y="2233"/>
                    <a:pt x="1379" y="2234"/>
                    <a:pt x="1380" y="2235"/>
                  </a:cubicBezTo>
                  <a:cubicBezTo>
                    <a:pt x="1381" y="2236"/>
                    <a:pt x="1381" y="2236"/>
                    <a:pt x="1382" y="2237"/>
                  </a:cubicBezTo>
                  <a:cubicBezTo>
                    <a:pt x="1382" y="2237"/>
                    <a:pt x="1383" y="2238"/>
                    <a:pt x="1383" y="2238"/>
                  </a:cubicBezTo>
                  <a:cubicBezTo>
                    <a:pt x="1384" y="2239"/>
                    <a:pt x="1385" y="2239"/>
                    <a:pt x="1385" y="2240"/>
                  </a:cubicBezTo>
                  <a:cubicBezTo>
                    <a:pt x="1386" y="2241"/>
                    <a:pt x="1386" y="2241"/>
                    <a:pt x="1387" y="2241"/>
                  </a:cubicBezTo>
                  <a:cubicBezTo>
                    <a:pt x="1388" y="2242"/>
                    <a:pt x="1389" y="2243"/>
                    <a:pt x="1390" y="2244"/>
                  </a:cubicBezTo>
                  <a:cubicBezTo>
                    <a:pt x="1390" y="2244"/>
                    <a:pt x="1391" y="2245"/>
                    <a:pt x="1392" y="2245"/>
                  </a:cubicBezTo>
                  <a:cubicBezTo>
                    <a:pt x="1392" y="2245"/>
                    <a:pt x="1393" y="2246"/>
                    <a:pt x="1393" y="2246"/>
                  </a:cubicBezTo>
                  <a:cubicBezTo>
                    <a:pt x="1394" y="2246"/>
                    <a:pt x="1395" y="2247"/>
                    <a:pt x="1396" y="2247"/>
                  </a:cubicBezTo>
                  <a:cubicBezTo>
                    <a:pt x="1397" y="2248"/>
                    <a:pt x="1398" y="2248"/>
                    <a:pt x="1399" y="2248"/>
                  </a:cubicBezTo>
                  <a:cubicBezTo>
                    <a:pt x="1399" y="2248"/>
                    <a:pt x="1400" y="2248"/>
                    <a:pt x="1400" y="2249"/>
                  </a:cubicBezTo>
                  <a:cubicBezTo>
                    <a:pt x="1401" y="2249"/>
                    <a:pt x="1401" y="2249"/>
                    <a:pt x="1401" y="2249"/>
                  </a:cubicBezTo>
                  <a:cubicBezTo>
                    <a:pt x="1403" y="2249"/>
                    <a:pt x="1404" y="2249"/>
                    <a:pt x="1405" y="2249"/>
                  </a:cubicBezTo>
                  <a:cubicBezTo>
                    <a:pt x="1406" y="2249"/>
                    <a:pt x="1406" y="2249"/>
                    <a:pt x="1406" y="2249"/>
                  </a:cubicBezTo>
                  <a:cubicBezTo>
                    <a:pt x="1406" y="2249"/>
                    <a:pt x="1406" y="2249"/>
                    <a:pt x="1405" y="2249"/>
                  </a:cubicBezTo>
                  <a:cubicBezTo>
                    <a:pt x="1404" y="2248"/>
                    <a:pt x="1403" y="2248"/>
                    <a:pt x="1402" y="2247"/>
                  </a:cubicBezTo>
                  <a:cubicBezTo>
                    <a:pt x="1402" y="2247"/>
                    <a:pt x="1401" y="2247"/>
                    <a:pt x="1401" y="2247"/>
                  </a:cubicBezTo>
                  <a:cubicBezTo>
                    <a:pt x="1401" y="2247"/>
                    <a:pt x="1400" y="2246"/>
                    <a:pt x="1400" y="2246"/>
                  </a:cubicBezTo>
                  <a:cubicBezTo>
                    <a:pt x="1399" y="2246"/>
                    <a:pt x="1398" y="2245"/>
                    <a:pt x="1398" y="2245"/>
                  </a:cubicBezTo>
                  <a:cubicBezTo>
                    <a:pt x="1397" y="2244"/>
                    <a:pt x="1396" y="2243"/>
                    <a:pt x="1395" y="2243"/>
                  </a:cubicBezTo>
                  <a:cubicBezTo>
                    <a:pt x="1395" y="2242"/>
                    <a:pt x="1394" y="2242"/>
                    <a:pt x="1394" y="2242"/>
                  </a:cubicBezTo>
                  <a:cubicBezTo>
                    <a:pt x="1394" y="2241"/>
                    <a:pt x="1393" y="2241"/>
                    <a:pt x="1393" y="2240"/>
                  </a:cubicBezTo>
                  <a:cubicBezTo>
                    <a:pt x="1392" y="2240"/>
                    <a:pt x="1391" y="2239"/>
                    <a:pt x="1390" y="2238"/>
                  </a:cubicBezTo>
                  <a:cubicBezTo>
                    <a:pt x="1390" y="2237"/>
                    <a:pt x="1390" y="2237"/>
                    <a:pt x="1389" y="2236"/>
                  </a:cubicBezTo>
                  <a:cubicBezTo>
                    <a:pt x="1389" y="2236"/>
                    <a:pt x="1388" y="2235"/>
                    <a:pt x="1388" y="2235"/>
                  </a:cubicBezTo>
                  <a:cubicBezTo>
                    <a:pt x="1388" y="2234"/>
                    <a:pt x="1387" y="2234"/>
                    <a:pt x="1387" y="2233"/>
                  </a:cubicBezTo>
                  <a:cubicBezTo>
                    <a:pt x="1386" y="2232"/>
                    <a:pt x="1386" y="2232"/>
                    <a:pt x="1386" y="2231"/>
                  </a:cubicBezTo>
                  <a:cubicBezTo>
                    <a:pt x="1385" y="2230"/>
                    <a:pt x="1384" y="2229"/>
                    <a:pt x="1383" y="2227"/>
                  </a:cubicBezTo>
                  <a:cubicBezTo>
                    <a:pt x="1383" y="2226"/>
                    <a:pt x="1382" y="2225"/>
                    <a:pt x="1381" y="2223"/>
                  </a:cubicBezTo>
                  <a:cubicBezTo>
                    <a:pt x="1381" y="2223"/>
                    <a:pt x="1382" y="2223"/>
                    <a:pt x="1382" y="2223"/>
                  </a:cubicBezTo>
                  <a:cubicBezTo>
                    <a:pt x="1382" y="2224"/>
                    <a:pt x="1383" y="2224"/>
                    <a:pt x="1383" y="2224"/>
                  </a:cubicBezTo>
                  <a:cubicBezTo>
                    <a:pt x="1385" y="2225"/>
                    <a:pt x="1386" y="2226"/>
                    <a:pt x="1387" y="2227"/>
                  </a:cubicBezTo>
                  <a:cubicBezTo>
                    <a:pt x="1388" y="2228"/>
                    <a:pt x="1390" y="2229"/>
                    <a:pt x="1391" y="2230"/>
                  </a:cubicBezTo>
                  <a:cubicBezTo>
                    <a:pt x="1392" y="2231"/>
                    <a:pt x="1394" y="2232"/>
                    <a:pt x="1395" y="2234"/>
                  </a:cubicBezTo>
                  <a:cubicBezTo>
                    <a:pt x="1397" y="2235"/>
                    <a:pt x="1398" y="2236"/>
                    <a:pt x="1400" y="2237"/>
                  </a:cubicBezTo>
                  <a:cubicBezTo>
                    <a:pt x="1401" y="2238"/>
                    <a:pt x="1403" y="2239"/>
                    <a:pt x="1405" y="2241"/>
                  </a:cubicBezTo>
                  <a:cubicBezTo>
                    <a:pt x="1405" y="2241"/>
                    <a:pt x="1405" y="2241"/>
                    <a:pt x="1406" y="2241"/>
                  </a:cubicBezTo>
                  <a:cubicBezTo>
                    <a:pt x="1406" y="2242"/>
                    <a:pt x="1407" y="2242"/>
                    <a:pt x="1407" y="2242"/>
                  </a:cubicBezTo>
                  <a:cubicBezTo>
                    <a:pt x="1408" y="2243"/>
                    <a:pt x="1409" y="2243"/>
                    <a:pt x="1410" y="2244"/>
                  </a:cubicBezTo>
                  <a:cubicBezTo>
                    <a:pt x="1411" y="2244"/>
                    <a:pt x="1413" y="2245"/>
                    <a:pt x="1415" y="2246"/>
                  </a:cubicBezTo>
                  <a:cubicBezTo>
                    <a:pt x="1417" y="2246"/>
                    <a:pt x="1418" y="2247"/>
                    <a:pt x="1420" y="2247"/>
                  </a:cubicBezTo>
                  <a:cubicBezTo>
                    <a:pt x="1421" y="2247"/>
                    <a:pt x="1422" y="2247"/>
                    <a:pt x="1422" y="2247"/>
                  </a:cubicBezTo>
                  <a:cubicBezTo>
                    <a:pt x="1423" y="2247"/>
                    <a:pt x="1424" y="2246"/>
                    <a:pt x="1424" y="2246"/>
                  </a:cubicBezTo>
                  <a:cubicBezTo>
                    <a:pt x="1426" y="2246"/>
                    <a:pt x="1427" y="2246"/>
                    <a:pt x="1428" y="2245"/>
                  </a:cubicBezTo>
                  <a:cubicBezTo>
                    <a:pt x="1429" y="2245"/>
                    <a:pt x="1429" y="2245"/>
                    <a:pt x="1430" y="2244"/>
                  </a:cubicBezTo>
                  <a:cubicBezTo>
                    <a:pt x="1430" y="2244"/>
                    <a:pt x="1430" y="2244"/>
                    <a:pt x="1430" y="2244"/>
                  </a:cubicBezTo>
                  <a:cubicBezTo>
                    <a:pt x="1430" y="2244"/>
                    <a:pt x="1430" y="2244"/>
                    <a:pt x="1429" y="2244"/>
                  </a:cubicBezTo>
                  <a:cubicBezTo>
                    <a:pt x="1429" y="2244"/>
                    <a:pt x="1428" y="2244"/>
                    <a:pt x="1427" y="2244"/>
                  </a:cubicBezTo>
                  <a:cubicBezTo>
                    <a:pt x="1427" y="2244"/>
                    <a:pt x="1426" y="2244"/>
                    <a:pt x="1425" y="2243"/>
                  </a:cubicBezTo>
                  <a:cubicBezTo>
                    <a:pt x="1423" y="2243"/>
                    <a:pt x="1422" y="2243"/>
                    <a:pt x="1421" y="2242"/>
                  </a:cubicBezTo>
                  <a:cubicBezTo>
                    <a:pt x="1421" y="2242"/>
                    <a:pt x="1420" y="2242"/>
                    <a:pt x="1420" y="2242"/>
                  </a:cubicBezTo>
                  <a:cubicBezTo>
                    <a:pt x="1420" y="2242"/>
                    <a:pt x="1420" y="2241"/>
                    <a:pt x="1419" y="2241"/>
                  </a:cubicBezTo>
                  <a:cubicBezTo>
                    <a:pt x="1419" y="2241"/>
                    <a:pt x="1418" y="2241"/>
                    <a:pt x="1417" y="2240"/>
                  </a:cubicBezTo>
                  <a:cubicBezTo>
                    <a:pt x="1416" y="2239"/>
                    <a:pt x="1415" y="2239"/>
                    <a:pt x="1413" y="2238"/>
                  </a:cubicBezTo>
                  <a:cubicBezTo>
                    <a:pt x="1413" y="2237"/>
                    <a:pt x="1412" y="2236"/>
                    <a:pt x="1411" y="2236"/>
                  </a:cubicBezTo>
                  <a:cubicBezTo>
                    <a:pt x="1410" y="2235"/>
                    <a:pt x="1410" y="2235"/>
                    <a:pt x="1409" y="2234"/>
                  </a:cubicBezTo>
                  <a:cubicBezTo>
                    <a:pt x="1408" y="2233"/>
                    <a:pt x="1406" y="2232"/>
                    <a:pt x="1405" y="2231"/>
                  </a:cubicBezTo>
                  <a:cubicBezTo>
                    <a:pt x="1403" y="2230"/>
                    <a:pt x="1401" y="2228"/>
                    <a:pt x="1400" y="2227"/>
                  </a:cubicBezTo>
                  <a:cubicBezTo>
                    <a:pt x="1399" y="2227"/>
                    <a:pt x="1398" y="2226"/>
                    <a:pt x="1397" y="2226"/>
                  </a:cubicBezTo>
                  <a:cubicBezTo>
                    <a:pt x="1397" y="2225"/>
                    <a:pt x="1396" y="2225"/>
                    <a:pt x="1395" y="2224"/>
                  </a:cubicBezTo>
                  <a:cubicBezTo>
                    <a:pt x="1393" y="2223"/>
                    <a:pt x="1392" y="2223"/>
                    <a:pt x="1390" y="2222"/>
                  </a:cubicBezTo>
                  <a:cubicBezTo>
                    <a:pt x="1388" y="2221"/>
                    <a:pt x="1387" y="2221"/>
                    <a:pt x="1385" y="2220"/>
                  </a:cubicBezTo>
                  <a:cubicBezTo>
                    <a:pt x="1384" y="2220"/>
                    <a:pt x="1384" y="2220"/>
                    <a:pt x="1383" y="2220"/>
                  </a:cubicBezTo>
                  <a:cubicBezTo>
                    <a:pt x="1382" y="2220"/>
                    <a:pt x="1382" y="2220"/>
                    <a:pt x="1381" y="2220"/>
                  </a:cubicBezTo>
                  <a:cubicBezTo>
                    <a:pt x="1380" y="2220"/>
                    <a:pt x="1380" y="2220"/>
                    <a:pt x="1379" y="2220"/>
                  </a:cubicBezTo>
                  <a:cubicBezTo>
                    <a:pt x="1379" y="2220"/>
                    <a:pt x="1379" y="2219"/>
                    <a:pt x="1379" y="2219"/>
                  </a:cubicBezTo>
                  <a:cubicBezTo>
                    <a:pt x="1379" y="2218"/>
                    <a:pt x="1378" y="2216"/>
                    <a:pt x="1377" y="2215"/>
                  </a:cubicBezTo>
                  <a:cubicBezTo>
                    <a:pt x="1377" y="2214"/>
                    <a:pt x="1376" y="2212"/>
                    <a:pt x="1375" y="2211"/>
                  </a:cubicBezTo>
                  <a:cubicBezTo>
                    <a:pt x="1374" y="2208"/>
                    <a:pt x="1373" y="2205"/>
                    <a:pt x="1371" y="2202"/>
                  </a:cubicBezTo>
                  <a:cubicBezTo>
                    <a:pt x="1371" y="2200"/>
                    <a:pt x="1370" y="2199"/>
                    <a:pt x="1369" y="2197"/>
                  </a:cubicBezTo>
                  <a:cubicBezTo>
                    <a:pt x="1369" y="2196"/>
                    <a:pt x="1368" y="2194"/>
                    <a:pt x="1367" y="2193"/>
                  </a:cubicBezTo>
                  <a:cubicBezTo>
                    <a:pt x="1365" y="2187"/>
                    <a:pt x="1362" y="2182"/>
                    <a:pt x="1360" y="2178"/>
                  </a:cubicBezTo>
                  <a:cubicBezTo>
                    <a:pt x="1359" y="2176"/>
                    <a:pt x="1359" y="2175"/>
                    <a:pt x="1358" y="2174"/>
                  </a:cubicBezTo>
                  <a:cubicBezTo>
                    <a:pt x="1359" y="2175"/>
                    <a:pt x="1360" y="2176"/>
                    <a:pt x="1360" y="2177"/>
                  </a:cubicBezTo>
                  <a:cubicBezTo>
                    <a:pt x="1361" y="2178"/>
                    <a:pt x="1362" y="2179"/>
                    <a:pt x="1363" y="2180"/>
                  </a:cubicBezTo>
                  <a:cubicBezTo>
                    <a:pt x="1364" y="2181"/>
                    <a:pt x="1364" y="2182"/>
                    <a:pt x="1365" y="2183"/>
                  </a:cubicBezTo>
                  <a:cubicBezTo>
                    <a:pt x="1367" y="2185"/>
                    <a:pt x="1369" y="2186"/>
                    <a:pt x="1371" y="2188"/>
                  </a:cubicBezTo>
                  <a:cubicBezTo>
                    <a:pt x="1372" y="2190"/>
                    <a:pt x="1374" y="2191"/>
                    <a:pt x="1376" y="2193"/>
                  </a:cubicBezTo>
                  <a:cubicBezTo>
                    <a:pt x="1378" y="2194"/>
                    <a:pt x="1380" y="2196"/>
                    <a:pt x="1382" y="2197"/>
                  </a:cubicBezTo>
                  <a:cubicBezTo>
                    <a:pt x="1386" y="2200"/>
                    <a:pt x="1390" y="2202"/>
                    <a:pt x="1394" y="2204"/>
                  </a:cubicBezTo>
                  <a:cubicBezTo>
                    <a:pt x="1398" y="2206"/>
                    <a:pt x="1402" y="2207"/>
                    <a:pt x="1405" y="2208"/>
                  </a:cubicBezTo>
                  <a:cubicBezTo>
                    <a:pt x="1409" y="2209"/>
                    <a:pt x="1413" y="2209"/>
                    <a:pt x="1416" y="2209"/>
                  </a:cubicBezTo>
                  <a:cubicBezTo>
                    <a:pt x="1419" y="2209"/>
                    <a:pt x="1421" y="2209"/>
                    <a:pt x="1424" y="2208"/>
                  </a:cubicBezTo>
                  <a:cubicBezTo>
                    <a:pt x="1425" y="2208"/>
                    <a:pt x="1426" y="2208"/>
                    <a:pt x="1426" y="2208"/>
                  </a:cubicBezTo>
                  <a:cubicBezTo>
                    <a:pt x="1427" y="2207"/>
                    <a:pt x="1428" y="2207"/>
                    <a:pt x="1428" y="2207"/>
                  </a:cubicBezTo>
                  <a:cubicBezTo>
                    <a:pt x="1429" y="2207"/>
                    <a:pt x="1430" y="2206"/>
                    <a:pt x="1430" y="2206"/>
                  </a:cubicBezTo>
                  <a:cubicBezTo>
                    <a:pt x="1430" y="2206"/>
                    <a:pt x="1429" y="2206"/>
                    <a:pt x="1428" y="2207"/>
                  </a:cubicBezTo>
                  <a:cubicBezTo>
                    <a:pt x="1427" y="2207"/>
                    <a:pt x="1425" y="2207"/>
                    <a:pt x="1423" y="2207"/>
                  </a:cubicBezTo>
                  <a:cubicBezTo>
                    <a:pt x="1421" y="2207"/>
                    <a:pt x="1419" y="2207"/>
                    <a:pt x="1416" y="2206"/>
                  </a:cubicBezTo>
                  <a:cubicBezTo>
                    <a:pt x="1413" y="2206"/>
                    <a:pt x="1410" y="2205"/>
                    <a:pt x="1407" y="2204"/>
                  </a:cubicBezTo>
                  <a:cubicBezTo>
                    <a:pt x="1403" y="2202"/>
                    <a:pt x="1400" y="2201"/>
                    <a:pt x="1396" y="2199"/>
                  </a:cubicBezTo>
                  <a:cubicBezTo>
                    <a:pt x="1394" y="2197"/>
                    <a:pt x="1391" y="2196"/>
                    <a:pt x="1389" y="2194"/>
                  </a:cubicBezTo>
                  <a:cubicBezTo>
                    <a:pt x="1389" y="2194"/>
                    <a:pt x="1389" y="2194"/>
                    <a:pt x="1389" y="2194"/>
                  </a:cubicBezTo>
                  <a:cubicBezTo>
                    <a:pt x="1390" y="2194"/>
                    <a:pt x="1392" y="2194"/>
                    <a:pt x="1393" y="2194"/>
                  </a:cubicBezTo>
                  <a:cubicBezTo>
                    <a:pt x="1395" y="2194"/>
                    <a:pt x="1396" y="2194"/>
                    <a:pt x="1398" y="2194"/>
                  </a:cubicBezTo>
                  <a:cubicBezTo>
                    <a:pt x="1400" y="2194"/>
                    <a:pt x="1402" y="2194"/>
                    <a:pt x="1404" y="2194"/>
                  </a:cubicBezTo>
                  <a:cubicBezTo>
                    <a:pt x="1405" y="2194"/>
                    <a:pt x="1406" y="2194"/>
                    <a:pt x="1407" y="2194"/>
                  </a:cubicBezTo>
                  <a:cubicBezTo>
                    <a:pt x="1408" y="2194"/>
                    <a:pt x="1409" y="2194"/>
                    <a:pt x="1410" y="2194"/>
                  </a:cubicBezTo>
                  <a:cubicBezTo>
                    <a:pt x="1412" y="2194"/>
                    <a:pt x="1414" y="2194"/>
                    <a:pt x="1416" y="2194"/>
                  </a:cubicBezTo>
                  <a:cubicBezTo>
                    <a:pt x="1418" y="2194"/>
                    <a:pt x="1420" y="2194"/>
                    <a:pt x="1422" y="2194"/>
                  </a:cubicBezTo>
                  <a:cubicBezTo>
                    <a:pt x="1423" y="2194"/>
                    <a:pt x="1424" y="2194"/>
                    <a:pt x="1425" y="2194"/>
                  </a:cubicBezTo>
                  <a:cubicBezTo>
                    <a:pt x="1426" y="2194"/>
                    <a:pt x="1427" y="2194"/>
                    <a:pt x="1428" y="2194"/>
                  </a:cubicBezTo>
                  <a:cubicBezTo>
                    <a:pt x="1430" y="2194"/>
                    <a:pt x="1432" y="2193"/>
                    <a:pt x="1434" y="2193"/>
                  </a:cubicBezTo>
                  <a:cubicBezTo>
                    <a:pt x="1435" y="2193"/>
                    <a:pt x="1437" y="2193"/>
                    <a:pt x="1439" y="2193"/>
                  </a:cubicBezTo>
                  <a:cubicBezTo>
                    <a:pt x="1440" y="2193"/>
                    <a:pt x="1442" y="2193"/>
                    <a:pt x="1443" y="2193"/>
                  </a:cubicBezTo>
                  <a:cubicBezTo>
                    <a:pt x="1444" y="2193"/>
                    <a:pt x="1445" y="2193"/>
                    <a:pt x="1446" y="2193"/>
                  </a:cubicBezTo>
                  <a:cubicBezTo>
                    <a:pt x="1447" y="2193"/>
                    <a:pt x="1448" y="2192"/>
                    <a:pt x="1448" y="2192"/>
                  </a:cubicBezTo>
                  <a:cubicBezTo>
                    <a:pt x="1449" y="2192"/>
                    <a:pt x="1449" y="2192"/>
                    <a:pt x="1449" y="2192"/>
                  </a:cubicBezTo>
                  <a:cubicBezTo>
                    <a:pt x="1449" y="2192"/>
                    <a:pt x="1449" y="2192"/>
                    <a:pt x="1448" y="2192"/>
                  </a:cubicBezTo>
                  <a:cubicBezTo>
                    <a:pt x="1448" y="2192"/>
                    <a:pt x="1447" y="2191"/>
                    <a:pt x="1446" y="2191"/>
                  </a:cubicBezTo>
                  <a:cubicBezTo>
                    <a:pt x="1446" y="2191"/>
                    <a:pt x="1444" y="2190"/>
                    <a:pt x="1443" y="2190"/>
                  </a:cubicBezTo>
                  <a:cubicBezTo>
                    <a:pt x="1443" y="2190"/>
                    <a:pt x="1442" y="2189"/>
                    <a:pt x="1441" y="2189"/>
                  </a:cubicBezTo>
                  <a:cubicBezTo>
                    <a:pt x="1441" y="2189"/>
                    <a:pt x="1440" y="2189"/>
                    <a:pt x="1439" y="2189"/>
                  </a:cubicBezTo>
                  <a:cubicBezTo>
                    <a:pt x="1438" y="2188"/>
                    <a:pt x="1437" y="2188"/>
                    <a:pt x="1437" y="2188"/>
                  </a:cubicBezTo>
                  <a:cubicBezTo>
                    <a:pt x="1436" y="2188"/>
                    <a:pt x="1435" y="2188"/>
                    <a:pt x="1434" y="2187"/>
                  </a:cubicBezTo>
                  <a:cubicBezTo>
                    <a:pt x="1432" y="2187"/>
                    <a:pt x="1430" y="2187"/>
                    <a:pt x="1428" y="2187"/>
                  </a:cubicBezTo>
                  <a:cubicBezTo>
                    <a:pt x="1427" y="2186"/>
                    <a:pt x="1426" y="2186"/>
                    <a:pt x="1425" y="2186"/>
                  </a:cubicBezTo>
                  <a:cubicBezTo>
                    <a:pt x="1424" y="2186"/>
                    <a:pt x="1423" y="2186"/>
                    <a:pt x="1422" y="2186"/>
                  </a:cubicBezTo>
                  <a:cubicBezTo>
                    <a:pt x="1420" y="2186"/>
                    <a:pt x="1418" y="2186"/>
                    <a:pt x="1416" y="2186"/>
                  </a:cubicBezTo>
                  <a:cubicBezTo>
                    <a:pt x="1414" y="2186"/>
                    <a:pt x="1412" y="2186"/>
                    <a:pt x="1409" y="2186"/>
                  </a:cubicBezTo>
                  <a:cubicBezTo>
                    <a:pt x="1408" y="2186"/>
                    <a:pt x="1407" y="2186"/>
                    <a:pt x="1406" y="2187"/>
                  </a:cubicBezTo>
                  <a:cubicBezTo>
                    <a:pt x="1405" y="2187"/>
                    <a:pt x="1404" y="2187"/>
                    <a:pt x="1403" y="2187"/>
                  </a:cubicBezTo>
                  <a:cubicBezTo>
                    <a:pt x="1401" y="2187"/>
                    <a:pt x="1399" y="2188"/>
                    <a:pt x="1398" y="2188"/>
                  </a:cubicBezTo>
                  <a:cubicBezTo>
                    <a:pt x="1396" y="2188"/>
                    <a:pt x="1394" y="2189"/>
                    <a:pt x="1393" y="2189"/>
                  </a:cubicBezTo>
                  <a:cubicBezTo>
                    <a:pt x="1391" y="2190"/>
                    <a:pt x="1390" y="2190"/>
                    <a:pt x="1388" y="2191"/>
                  </a:cubicBezTo>
                  <a:cubicBezTo>
                    <a:pt x="1388" y="2191"/>
                    <a:pt x="1387" y="2191"/>
                    <a:pt x="1386" y="2192"/>
                  </a:cubicBezTo>
                  <a:cubicBezTo>
                    <a:pt x="1383" y="2189"/>
                    <a:pt x="1379" y="2186"/>
                    <a:pt x="1376" y="2183"/>
                  </a:cubicBezTo>
                  <a:cubicBezTo>
                    <a:pt x="1374" y="2181"/>
                    <a:pt x="1373" y="2179"/>
                    <a:pt x="1371" y="2177"/>
                  </a:cubicBezTo>
                  <a:cubicBezTo>
                    <a:pt x="1370" y="2177"/>
                    <a:pt x="1370" y="2176"/>
                    <a:pt x="1369" y="2175"/>
                  </a:cubicBezTo>
                  <a:cubicBezTo>
                    <a:pt x="1368" y="2174"/>
                    <a:pt x="1367" y="2173"/>
                    <a:pt x="1367" y="2172"/>
                  </a:cubicBezTo>
                  <a:cubicBezTo>
                    <a:pt x="1364" y="2168"/>
                    <a:pt x="1361" y="2164"/>
                    <a:pt x="1358" y="2161"/>
                  </a:cubicBezTo>
                  <a:cubicBezTo>
                    <a:pt x="1356" y="2159"/>
                    <a:pt x="1355" y="2157"/>
                    <a:pt x="1354" y="2155"/>
                  </a:cubicBezTo>
                  <a:cubicBezTo>
                    <a:pt x="1352" y="2153"/>
                    <a:pt x="1351" y="2151"/>
                    <a:pt x="1349" y="2149"/>
                  </a:cubicBezTo>
                  <a:cubicBezTo>
                    <a:pt x="1347" y="2146"/>
                    <a:pt x="1344" y="2142"/>
                    <a:pt x="1341" y="2139"/>
                  </a:cubicBezTo>
                  <a:cubicBezTo>
                    <a:pt x="1338" y="2136"/>
                    <a:pt x="1335" y="2133"/>
                    <a:pt x="1333" y="2130"/>
                  </a:cubicBezTo>
                  <a:cubicBezTo>
                    <a:pt x="1331" y="2129"/>
                    <a:pt x="1330" y="2128"/>
                    <a:pt x="1329" y="2127"/>
                  </a:cubicBezTo>
                  <a:cubicBezTo>
                    <a:pt x="1327" y="2126"/>
                    <a:pt x="1326" y="2125"/>
                    <a:pt x="1325" y="2124"/>
                  </a:cubicBezTo>
                  <a:cubicBezTo>
                    <a:pt x="1324" y="2123"/>
                    <a:pt x="1322" y="2122"/>
                    <a:pt x="1321" y="2121"/>
                  </a:cubicBezTo>
                  <a:cubicBezTo>
                    <a:pt x="1320" y="2121"/>
                    <a:pt x="1319" y="2120"/>
                    <a:pt x="1318" y="2119"/>
                  </a:cubicBezTo>
                  <a:cubicBezTo>
                    <a:pt x="1317" y="2119"/>
                    <a:pt x="1317" y="2118"/>
                    <a:pt x="1316" y="2118"/>
                  </a:cubicBezTo>
                  <a:cubicBezTo>
                    <a:pt x="1316" y="2118"/>
                    <a:pt x="1316" y="2118"/>
                    <a:pt x="1316" y="2118"/>
                  </a:cubicBezTo>
                  <a:cubicBezTo>
                    <a:pt x="1306" y="2101"/>
                    <a:pt x="1298" y="2096"/>
                    <a:pt x="1298" y="2096"/>
                  </a:cubicBezTo>
                  <a:cubicBezTo>
                    <a:pt x="1298" y="2096"/>
                    <a:pt x="1332" y="2102"/>
                    <a:pt x="1371" y="2105"/>
                  </a:cubicBezTo>
                  <a:cubicBezTo>
                    <a:pt x="1371" y="2105"/>
                    <a:pt x="1372" y="2106"/>
                    <a:pt x="1372" y="2107"/>
                  </a:cubicBezTo>
                  <a:cubicBezTo>
                    <a:pt x="1372" y="2107"/>
                    <a:pt x="1373" y="2108"/>
                    <a:pt x="1373" y="2108"/>
                  </a:cubicBezTo>
                  <a:cubicBezTo>
                    <a:pt x="1373" y="2109"/>
                    <a:pt x="1374" y="2109"/>
                    <a:pt x="1374" y="2110"/>
                  </a:cubicBezTo>
                  <a:cubicBezTo>
                    <a:pt x="1375" y="2111"/>
                    <a:pt x="1375" y="2111"/>
                    <a:pt x="1376" y="2112"/>
                  </a:cubicBezTo>
                  <a:cubicBezTo>
                    <a:pt x="1376" y="2112"/>
                    <a:pt x="1377" y="2113"/>
                    <a:pt x="1377" y="2114"/>
                  </a:cubicBezTo>
                  <a:cubicBezTo>
                    <a:pt x="1378" y="2115"/>
                    <a:pt x="1378" y="2115"/>
                    <a:pt x="1379" y="2116"/>
                  </a:cubicBezTo>
                  <a:cubicBezTo>
                    <a:pt x="1380" y="2117"/>
                    <a:pt x="1380" y="2117"/>
                    <a:pt x="1381" y="2118"/>
                  </a:cubicBezTo>
                  <a:cubicBezTo>
                    <a:pt x="1382" y="2119"/>
                    <a:pt x="1383" y="2120"/>
                    <a:pt x="1383" y="2120"/>
                  </a:cubicBezTo>
                  <a:cubicBezTo>
                    <a:pt x="1384" y="2121"/>
                    <a:pt x="1385" y="2122"/>
                    <a:pt x="1386" y="2123"/>
                  </a:cubicBezTo>
                  <a:cubicBezTo>
                    <a:pt x="1388" y="2124"/>
                    <a:pt x="1389" y="2125"/>
                    <a:pt x="1391" y="2127"/>
                  </a:cubicBezTo>
                  <a:cubicBezTo>
                    <a:pt x="1393" y="2128"/>
                    <a:pt x="1396" y="2129"/>
                    <a:pt x="1398" y="2131"/>
                  </a:cubicBezTo>
                  <a:cubicBezTo>
                    <a:pt x="1400" y="2132"/>
                    <a:pt x="1402" y="2133"/>
                    <a:pt x="1404" y="2134"/>
                  </a:cubicBezTo>
                  <a:cubicBezTo>
                    <a:pt x="1406" y="2135"/>
                    <a:pt x="1409" y="2136"/>
                    <a:pt x="1411" y="2136"/>
                  </a:cubicBezTo>
                  <a:cubicBezTo>
                    <a:pt x="1412" y="2137"/>
                    <a:pt x="1413" y="2137"/>
                    <a:pt x="1414" y="2137"/>
                  </a:cubicBezTo>
                  <a:cubicBezTo>
                    <a:pt x="1415" y="2137"/>
                    <a:pt x="1416" y="2138"/>
                    <a:pt x="1417" y="2138"/>
                  </a:cubicBezTo>
                  <a:cubicBezTo>
                    <a:pt x="1418" y="2138"/>
                    <a:pt x="1419" y="2138"/>
                    <a:pt x="1420" y="2139"/>
                  </a:cubicBezTo>
                  <a:cubicBezTo>
                    <a:pt x="1421" y="2139"/>
                    <a:pt x="1422" y="2139"/>
                    <a:pt x="1423" y="2139"/>
                  </a:cubicBezTo>
                  <a:cubicBezTo>
                    <a:pt x="1424" y="2139"/>
                    <a:pt x="1425" y="2139"/>
                    <a:pt x="1425" y="2139"/>
                  </a:cubicBezTo>
                  <a:cubicBezTo>
                    <a:pt x="1426" y="2139"/>
                    <a:pt x="1427" y="2139"/>
                    <a:pt x="1428" y="2139"/>
                  </a:cubicBezTo>
                  <a:cubicBezTo>
                    <a:pt x="1428" y="2139"/>
                    <a:pt x="1429" y="2139"/>
                    <a:pt x="1430" y="2139"/>
                  </a:cubicBezTo>
                  <a:cubicBezTo>
                    <a:pt x="1430" y="2139"/>
                    <a:pt x="1431" y="2139"/>
                    <a:pt x="1431" y="2139"/>
                  </a:cubicBezTo>
                  <a:cubicBezTo>
                    <a:pt x="1433" y="2139"/>
                    <a:pt x="1433" y="2139"/>
                    <a:pt x="1434" y="2139"/>
                  </a:cubicBezTo>
                  <a:cubicBezTo>
                    <a:pt x="1434" y="2139"/>
                    <a:pt x="1435" y="2139"/>
                    <a:pt x="1435" y="2139"/>
                  </a:cubicBezTo>
                  <a:cubicBezTo>
                    <a:pt x="1435" y="2139"/>
                    <a:pt x="1435" y="2139"/>
                    <a:pt x="1434" y="2139"/>
                  </a:cubicBezTo>
                  <a:cubicBezTo>
                    <a:pt x="1433" y="2139"/>
                    <a:pt x="1433" y="2138"/>
                    <a:pt x="1432" y="2138"/>
                  </a:cubicBezTo>
                  <a:cubicBezTo>
                    <a:pt x="1431" y="2138"/>
                    <a:pt x="1431" y="2137"/>
                    <a:pt x="1430" y="2137"/>
                  </a:cubicBezTo>
                  <a:cubicBezTo>
                    <a:pt x="1430" y="2137"/>
                    <a:pt x="1429" y="2137"/>
                    <a:pt x="1428" y="2136"/>
                  </a:cubicBezTo>
                  <a:cubicBezTo>
                    <a:pt x="1428" y="2136"/>
                    <a:pt x="1427" y="2136"/>
                    <a:pt x="1426" y="2136"/>
                  </a:cubicBezTo>
                  <a:cubicBezTo>
                    <a:pt x="1426" y="2135"/>
                    <a:pt x="1425" y="2135"/>
                    <a:pt x="1424" y="2135"/>
                  </a:cubicBezTo>
                  <a:cubicBezTo>
                    <a:pt x="1423" y="2134"/>
                    <a:pt x="1422" y="2134"/>
                    <a:pt x="1421" y="2133"/>
                  </a:cubicBezTo>
                  <a:cubicBezTo>
                    <a:pt x="1421" y="2133"/>
                    <a:pt x="1420" y="2133"/>
                    <a:pt x="1419" y="2132"/>
                  </a:cubicBezTo>
                  <a:cubicBezTo>
                    <a:pt x="1418" y="2132"/>
                    <a:pt x="1418" y="2132"/>
                    <a:pt x="1417" y="2132"/>
                  </a:cubicBezTo>
                  <a:cubicBezTo>
                    <a:pt x="1417" y="2132"/>
                    <a:pt x="1417" y="2131"/>
                    <a:pt x="1416" y="2131"/>
                  </a:cubicBezTo>
                  <a:cubicBezTo>
                    <a:pt x="1415" y="2131"/>
                    <a:pt x="1414" y="2130"/>
                    <a:pt x="1413" y="2130"/>
                  </a:cubicBezTo>
                  <a:cubicBezTo>
                    <a:pt x="1412" y="2129"/>
                    <a:pt x="1411" y="2129"/>
                    <a:pt x="1410" y="2128"/>
                  </a:cubicBezTo>
                  <a:cubicBezTo>
                    <a:pt x="1409" y="2128"/>
                    <a:pt x="1408" y="2127"/>
                    <a:pt x="1407" y="2127"/>
                  </a:cubicBezTo>
                  <a:cubicBezTo>
                    <a:pt x="1407" y="2126"/>
                    <a:pt x="1406" y="2126"/>
                    <a:pt x="1405" y="2126"/>
                  </a:cubicBezTo>
                  <a:cubicBezTo>
                    <a:pt x="1406" y="2126"/>
                    <a:pt x="1408" y="2126"/>
                    <a:pt x="1409" y="2126"/>
                  </a:cubicBezTo>
                  <a:cubicBezTo>
                    <a:pt x="1412" y="2126"/>
                    <a:pt x="1415" y="2126"/>
                    <a:pt x="1418" y="2126"/>
                  </a:cubicBezTo>
                  <a:cubicBezTo>
                    <a:pt x="1419" y="2126"/>
                    <a:pt x="1420" y="2126"/>
                    <a:pt x="1420" y="2125"/>
                  </a:cubicBezTo>
                  <a:cubicBezTo>
                    <a:pt x="1421" y="2125"/>
                    <a:pt x="1422" y="2125"/>
                    <a:pt x="1423" y="2125"/>
                  </a:cubicBezTo>
                  <a:cubicBezTo>
                    <a:pt x="1425" y="2125"/>
                    <a:pt x="1426" y="2125"/>
                    <a:pt x="1428" y="2124"/>
                  </a:cubicBezTo>
                  <a:cubicBezTo>
                    <a:pt x="1429" y="2124"/>
                    <a:pt x="1431" y="2124"/>
                    <a:pt x="1433" y="2123"/>
                  </a:cubicBezTo>
                  <a:cubicBezTo>
                    <a:pt x="1434" y="2123"/>
                    <a:pt x="1434" y="2123"/>
                    <a:pt x="1435" y="2123"/>
                  </a:cubicBezTo>
                  <a:cubicBezTo>
                    <a:pt x="1436" y="2123"/>
                    <a:pt x="1437" y="2123"/>
                    <a:pt x="1437" y="2122"/>
                  </a:cubicBezTo>
                  <a:cubicBezTo>
                    <a:pt x="1441" y="2122"/>
                    <a:pt x="1443" y="2121"/>
                    <a:pt x="1446" y="2120"/>
                  </a:cubicBezTo>
                  <a:cubicBezTo>
                    <a:pt x="1448" y="2119"/>
                    <a:pt x="1450" y="2118"/>
                    <a:pt x="1452" y="2117"/>
                  </a:cubicBezTo>
                  <a:cubicBezTo>
                    <a:pt x="1452" y="2117"/>
                    <a:pt x="1453" y="2117"/>
                    <a:pt x="1453" y="2116"/>
                  </a:cubicBezTo>
                  <a:cubicBezTo>
                    <a:pt x="1453" y="2116"/>
                    <a:pt x="1454" y="2116"/>
                    <a:pt x="1454" y="2116"/>
                  </a:cubicBezTo>
                  <a:cubicBezTo>
                    <a:pt x="1454" y="2116"/>
                    <a:pt x="1453" y="2116"/>
                    <a:pt x="1453" y="2116"/>
                  </a:cubicBezTo>
                  <a:cubicBezTo>
                    <a:pt x="1453" y="2116"/>
                    <a:pt x="1452" y="2116"/>
                    <a:pt x="1451" y="2116"/>
                  </a:cubicBezTo>
                  <a:cubicBezTo>
                    <a:pt x="1450" y="2115"/>
                    <a:pt x="1448" y="2115"/>
                    <a:pt x="1445" y="2115"/>
                  </a:cubicBezTo>
                  <a:cubicBezTo>
                    <a:pt x="1442" y="2115"/>
                    <a:pt x="1439" y="2115"/>
                    <a:pt x="1436" y="2115"/>
                  </a:cubicBezTo>
                  <a:cubicBezTo>
                    <a:pt x="1436" y="2115"/>
                    <a:pt x="1435" y="2116"/>
                    <a:pt x="1434" y="2116"/>
                  </a:cubicBezTo>
                  <a:cubicBezTo>
                    <a:pt x="1433" y="2116"/>
                    <a:pt x="1432" y="2116"/>
                    <a:pt x="1431" y="2116"/>
                  </a:cubicBezTo>
                  <a:cubicBezTo>
                    <a:pt x="1430" y="2116"/>
                    <a:pt x="1428" y="2116"/>
                    <a:pt x="1426" y="2117"/>
                  </a:cubicBezTo>
                  <a:cubicBezTo>
                    <a:pt x="1425" y="2117"/>
                    <a:pt x="1423" y="2117"/>
                    <a:pt x="1422" y="2118"/>
                  </a:cubicBezTo>
                  <a:cubicBezTo>
                    <a:pt x="1421" y="2118"/>
                    <a:pt x="1420" y="2118"/>
                    <a:pt x="1419" y="2118"/>
                  </a:cubicBezTo>
                  <a:cubicBezTo>
                    <a:pt x="1418" y="2118"/>
                    <a:pt x="1418" y="2119"/>
                    <a:pt x="1417" y="2119"/>
                  </a:cubicBezTo>
                  <a:cubicBezTo>
                    <a:pt x="1414" y="2120"/>
                    <a:pt x="1411" y="2121"/>
                    <a:pt x="1409" y="2121"/>
                  </a:cubicBezTo>
                  <a:cubicBezTo>
                    <a:pt x="1406" y="2122"/>
                    <a:pt x="1404" y="2123"/>
                    <a:pt x="1403" y="2124"/>
                  </a:cubicBezTo>
                  <a:cubicBezTo>
                    <a:pt x="1403" y="2124"/>
                    <a:pt x="1402" y="2124"/>
                    <a:pt x="1402" y="2124"/>
                  </a:cubicBezTo>
                  <a:cubicBezTo>
                    <a:pt x="1402" y="2124"/>
                    <a:pt x="1402" y="2124"/>
                    <a:pt x="1401" y="2124"/>
                  </a:cubicBezTo>
                  <a:cubicBezTo>
                    <a:pt x="1399" y="2123"/>
                    <a:pt x="1398" y="2121"/>
                    <a:pt x="1396" y="2120"/>
                  </a:cubicBezTo>
                  <a:cubicBezTo>
                    <a:pt x="1395" y="2120"/>
                    <a:pt x="1394" y="2119"/>
                    <a:pt x="1393" y="2119"/>
                  </a:cubicBezTo>
                  <a:cubicBezTo>
                    <a:pt x="1392" y="2118"/>
                    <a:pt x="1391" y="2117"/>
                    <a:pt x="1390" y="2117"/>
                  </a:cubicBezTo>
                  <a:cubicBezTo>
                    <a:pt x="1389" y="2116"/>
                    <a:pt x="1388" y="2116"/>
                    <a:pt x="1387" y="2115"/>
                  </a:cubicBezTo>
                  <a:cubicBezTo>
                    <a:pt x="1387" y="2115"/>
                    <a:pt x="1387" y="2115"/>
                    <a:pt x="1386" y="2114"/>
                  </a:cubicBezTo>
                  <a:cubicBezTo>
                    <a:pt x="1386" y="2114"/>
                    <a:pt x="1385" y="2114"/>
                    <a:pt x="1385" y="2114"/>
                  </a:cubicBezTo>
                  <a:cubicBezTo>
                    <a:pt x="1384" y="2113"/>
                    <a:pt x="1383" y="2113"/>
                    <a:pt x="1382" y="2112"/>
                  </a:cubicBezTo>
                  <a:cubicBezTo>
                    <a:pt x="1382" y="2112"/>
                    <a:pt x="1381" y="2111"/>
                    <a:pt x="1380" y="2110"/>
                  </a:cubicBezTo>
                  <a:cubicBezTo>
                    <a:pt x="1380" y="2110"/>
                    <a:pt x="1379" y="2110"/>
                    <a:pt x="1378" y="2109"/>
                  </a:cubicBezTo>
                  <a:cubicBezTo>
                    <a:pt x="1378" y="2109"/>
                    <a:pt x="1377" y="2108"/>
                    <a:pt x="1376" y="2108"/>
                  </a:cubicBezTo>
                  <a:cubicBezTo>
                    <a:pt x="1376" y="2107"/>
                    <a:pt x="1375" y="2107"/>
                    <a:pt x="1375" y="2107"/>
                  </a:cubicBezTo>
                  <a:cubicBezTo>
                    <a:pt x="1374" y="2106"/>
                    <a:pt x="1374" y="2106"/>
                    <a:pt x="1373" y="2106"/>
                  </a:cubicBezTo>
                  <a:cubicBezTo>
                    <a:pt x="1373" y="2105"/>
                    <a:pt x="1372" y="2105"/>
                    <a:pt x="1372" y="2105"/>
                  </a:cubicBezTo>
                  <a:cubicBezTo>
                    <a:pt x="1395" y="2106"/>
                    <a:pt x="1418" y="2107"/>
                    <a:pt x="1437" y="2104"/>
                  </a:cubicBezTo>
                  <a:cubicBezTo>
                    <a:pt x="1410" y="2102"/>
                    <a:pt x="1389" y="2103"/>
                    <a:pt x="1359" y="2094"/>
                  </a:cubicBezTo>
                  <a:cubicBezTo>
                    <a:pt x="1325" y="2084"/>
                    <a:pt x="1306" y="2080"/>
                    <a:pt x="1282" y="2061"/>
                  </a:cubicBezTo>
                  <a:cubicBezTo>
                    <a:pt x="1283" y="2061"/>
                    <a:pt x="1284" y="2061"/>
                    <a:pt x="1285" y="2061"/>
                  </a:cubicBezTo>
                  <a:cubicBezTo>
                    <a:pt x="1287" y="2061"/>
                    <a:pt x="1289" y="2060"/>
                    <a:pt x="1291" y="2060"/>
                  </a:cubicBezTo>
                  <a:cubicBezTo>
                    <a:pt x="1293" y="2060"/>
                    <a:pt x="1295" y="2060"/>
                    <a:pt x="1297" y="2059"/>
                  </a:cubicBezTo>
                  <a:cubicBezTo>
                    <a:pt x="1300" y="2059"/>
                    <a:pt x="1304" y="2058"/>
                    <a:pt x="1308" y="2057"/>
                  </a:cubicBezTo>
                  <a:cubicBezTo>
                    <a:pt x="1310" y="2057"/>
                    <a:pt x="1311" y="2056"/>
                    <a:pt x="1313" y="2056"/>
                  </a:cubicBezTo>
                  <a:cubicBezTo>
                    <a:pt x="1313" y="2056"/>
                    <a:pt x="1313" y="2056"/>
                    <a:pt x="1313" y="2056"/>
                  </a:cubicBezTo>
                  <a:cubicBezTo>
                    <a:pt x="1313" y="2056"/>
                    <a:pt x="1314" y="2057"/>
                    <a:pt x="1315" y="2058"/>
                  </a:cubicBezTo>
                  <a:cubicBezTo>
                    <a:pt x="1316" y="2058"/>
                    <a:pt x="1317" y="2059"/>
                    <a:pt x="1318" y="2060"/>
                  </a:cubicBezTo>
                  <a:cubicBezTo>
                    <a:pt x="1319" y="2060"/>
                    <a:pt x="1320" y="2061"/>
                    <a:pt x="1321" y="2062"/>
                  </a:cubicBezTo>
                  <a:cubicBezTo>
                    <a:pt x="1322" y="2063"/>
                    <a:pt x="1324" y="2063"/>
                    <a:pt x="1325" y="2064"/>
                  </a:cubicBezTo>
                  <a:cubicBezTo>
                    <a:pt x="1326" y="2064"/>
                    <a:pt x="1327" y="2065"/>
                    <a:pt x="1327" y="2065"/>
                  </a:cubicBezTo>
                  <a:cubicBezTo>
                    <a:pt x="1328" y="2065"/>
                    <a:pt x="1329" y="2066"/>
                    <a:pt x="1330" y="2066"/>
                  </a:cubicBezTo>
                  <a:cubicBezTo>
                    <a:pt x="1331" y="2066"/>
                    <a:pt x="1333" y="2067"/>
                    <a:pt x="1334" y="2067"/>
                  </a:cubicBezTo>
                  <a:cubicBezTo>
                    <a:pt x="1336" y="2068"/>
                    <a:pt x="1338" y="2068"/>
                    <a:pt x="1339" y="2069"/>
                  </a:cubicBezTo>
                  <a:cubicBezTo>
                    <a:pt x="1340" y="2069"/>
                    <a:pt x="1341" y="2069"/>
                    <a:pt x="1342" y="2069"/>
                  </a:cubicBezTo>
                  <a:cubicBezTo>
                    <a:pt x="1342" y="2069"/>
                    <a:pt x="1343" y="2069"/>
                    <a:pt x="1344" y="2070"/>
                  </a:cubicBezTo>
                  <a:cubicBezTo>
                    <a:pt x="1345" y="2070"/>
                    <a:pt x="1347" y="2070"/>
                    <a:pt x="1348" y="2070"/>
                  </a:cubicBezTo>
                  <a:cubicBezTo>
                    <a:pt x="1350" y="2070"/>
                    <a:pt x="1351" y="2070"/>
                    <a:pt x="1352" y="2070"/>
                  </a:cubicBezTo>
                  <a:cubicBezTo>
                    <a:pt x="1354" y="2070"/>
                    <a:pt x="1355" y="2070"/>
                    <a:pt x="1356" y="2070"/>
                  </a:cubicBezTo>
                  <a:cubicBezTo>
                    <a:pt x="1357" y="2070"/>
                    <a:pt x="1358" y="2070"/>
                    <a:pt x="1359" y="2069"/>
                  </a:cubicBezTo>
                  <a:cubicBezTo>
                    <a:pt x="1359" y="2069"/>
                    <a:pt x="1360" y="2069"/>
                    <a:pt x="1360" y="2069"/>
                  </a:cubicBezTo>
                  <a:cubicBezTo>
                    <a:pt x="1361" y="2069"/>
                    <a:pt x="1361" y="2069"/>
                    <a:pt x="1361" y="2069"/>
                  </a:cubicBezTo>
                  <a:cubicBezTo>
                    <a:pt x="1361" y="2069"/>
                    <a:pt x="1361" y="2069"/>
                    <a:pt x="1360" y="2069"/>
                  </a:cubicBezTo>
                  <a:cubicBezTo>
                    <a:pt x="1360" y="2068"/>
                    <a:pt x="1360" y="2068"/>
                    <a:pt x="1359" y="2068"/>
                  </a:cubicBezTo>
                  <a:cubicBezTo>
                    <a:pt x="1358" y="2068"/>
                    <a:pt x="1357" y="2067"/>
                    <a:pt x="1356" y="2067"/>
                  </a:cubicBezTo>
                  <a:cubicBezTo>
                    <a:pt x="1355" y="2066"/>
                    <a:pt x="1354" y="2066"/>
                    <a:pt x="1353" y="2066"/>
                  </a:cubicBezTo>
                  <a:cubicBezTo>
                    <a:pt x="1352" y="2065"/>
                    <a:pt x="1351" y="2065"/>
                    <a:pt x="1350" y="2064"/>
                  </a:cubicBezTo>
                  <a:cubicBezTo>
                    <a:pt x="1348" y="2064"/>
                    <a:pt x="1347" y="2063"/>
                    <a:pt x="1345" y="2063"/>
                  </a:cubicBezTo>
                  <a:cubicBezTo>
                    <a:pt x="1345" y="2062"/>
                    <a:pt x="1344" y="2062"/>
                    <a:pt x="1343" y="2062"/>
                  </a:cubicBezTo>
                  <a:cubicBezTo>
                    <a:pt x="1343" y="2062"/>
                    <a:pt x="1342" y="2061"/>
                    <a:pt x="1341" y="2061"/>
                  </a:cubicBezTo>
                  <a:cubicBezTo>
                    <a:pt x="1340" y="2061"/>
                    <a:pt x="1338" y="2060"/>
                    <a:pt x="1337" y="2060"/>
                  </a:cubicBezTo>
                  <a:cubicBezTo>
                    <a:pt x="1335" y="2059"/>
                    <a:pt x="1334" y="2059"/>
                    <a:pt x="1332" y="2059"/>
                  </a:cubicBezTo>
                  <a:cubicBezTo>
                    <a:pt x="1331" y="2058"/>
                    <a:pt x="1331" y="2058"/>
                    <a:pt x="1330" y="2058"/>
                  </a:cubicBezTo>
                  <a:cubicBezTo>
                    <a:pt x="1329" y="2058"/>
                    <a:pt x="1328" y="2058"/>
                    <a:pt x="1328" y="2057"/>
                  </a:cubicBezTo>
                  <a:cubicBezTo>
                    <a:pt x="1326" y="2057"/>
                    <a:pt x="1325" y="2057"/>
                    <a:pt x="1323" y="2056"/>
                  </a:cubicBezTo>
                  <a:cubicBezTo>
                    <a:pt x="1322" y="2056"/>
                    <a:pt x="1321" y="2056"/>
                    <a:pt x="1319" y="2055"/>
                  </a:cubicBezTo>
                  <a:cubicBezTo>
                    <a:pt x="1318" y="2055"/>
                    <a:pt x="1318" y="2055"/>
                    <a:pt x="1317" y="2055"/>
                  </a:cubicBezTo>
                  <a:cubicBezTo>
                    <a:pt x="1317" y="2055"/>
                    <a:pt x="1318" y="2055"/>
                    <a:pt x="1319" y="2054"/>
                  </a:cubicBezTo>
                  <a:cubicBezTo>
                    <a:pt x="1322" y="2054"/>
                    <a:pt x="1325" y="2053"/>
                    <a:pt x="1329" y="2052"/>
                  </a:cubicBezTo>
                  <a:cubicBezTo>
                    <a:pt x="1332" y="2052"/>
                    <a:pt x="1335" y="2051"/>
                    <a:pt x="1338" y="2051"/>
                  </a:cubicBezTo>
                  <a:cubicBezTo>
                    <a:pt x="1339" y="2051"/>
                    <a:pt x="1340" y="2051"/>
                    <a:pt x="1342" y="2051"/>
                  </a:cubicBezTo>
                  <a:cubicBezTo>
                    <a:pt x="1343" y="2051"/>
                    <a:pt x="1344" y="2051"/>
                    <a:pt x="1345" y="2051"/>
                  </a:cubicBezTo>
                  <a:cubicBezTo>
                    <a:pt x="1346" y="2051"/>
                    <a:pt x="1347" y="2051"/>
                    <a:pt x="1349" y="2051"/>
                  </a:cubicBezTo>
                  <a:cubicBezTo>
                    <a:pt x="1350" y="2051"/>
                    <a:pt x="1350" y="2051"/>
                    <a:pt x="1351" y="2051"/>
                  </a:cubicBezTo>
                  <a:cubicBezTo>
                    <a:pt x="1353" y="2051"/>
                    <a:pt x="1354" y="2052"/>
                    <a:pt x="1355" y="2052"/>
                  </a:cubicBezTo>
                  <a:cubicBezTo>
                    <a:pt x="1356" y="2052"/>
                    <a:pt x="1356" y="2052"/>
                    <a:pt x="1356" y="2052"/>
                  </a:cubicBezTo>
                  <a:cubicBezTo>
                    <a:pt x="1356" y="2052"/>
                    <a:pt x="1356" y="2052"/>
                    <a:pt x="1355" y="2051"/>
                  </a:cubicBezTo>
                  <a:cubicBezTo>
                    <a:pt x="1355" y="2051"/>
                    <a:pt x="1354" y="2051"/>
                    <a:pt x="1354" y="2051"/>
                  </a:cubicBezTo>
                  <a:cubicBezTo>
                    <a:pt x="1353" y="2050"/>
                    <a:pt x="1352" y="2050"/>
                    <a:pt x="1352" y="2050"/>
                  </a:cubicBezTo>
                  <a:cubicBezTo>
                    <a:pt x="1351" y="2049"/>
                    <a:pt x="1350" y="2049"/>
                    <a:pt x="1349" y="2049"/>
                  </a:cubicBezTo>
                  <a:cubicBezTo>
                    <a:pt x="1348" y="2048"/>
                    <a:pt x="1347" y="2048"/>
                    <a:pt x="1346" y="2048"/>
                  </a:cubicBezTo>
                  <a:cubicBezTo>
                    <a:pt x="1344" y="2048"/>
                    <a:pt x="1343" y="2047"/>
                    <a:pt x="1342" y="2047"/>
                  </a:cubicBezTo>
                  <a:cubicBezTo>
                    <a:pt x="1341" y="2047"/>
                    <a:pt x="1339" y="2047"/>
                    <a:pt x="1338" y="2047"/>
                  </a:cubicBezTo>
                  <a:cubicBezTo>
                    <a:pt x="1335" y="2046"/>
                    <a:pt x="1331" y="2046"/>
                    <a:pt x="1328" y="2046"/>
                  </a:cubicBezTo>
                  <a:cubicBezTo>
                    <a:pt x="1325" y="2047"/>
                    <a:pt x="1321" y="2047"/>
                    <a:pt x="1317" y="2048"/>
                  </a:cubicBezTo>
                  <a:cubicBezTo>
                    <a:pt x="1316" y="2048"/>
                    <a:pt x="1314" y="2048"/>
                    <a:pt x="1312" y="2048"/>
                  </a:cubicBezTo>
                  <a:cubicBezTo>
                    <a:pt x="1310" y="2049"/>
                    <a:pt x="1308" y="2049"/>
                    <a:pt x="1306" y="2049"/>
                  </a:cubicBezTo>
                  <a:cubicBezTo>
                    <a:pt x="1303" y="2050"/>
                    <a:pt x="1299" y="2051"/>
                    <a:pt x="1295" y="2052"/>
                  </a:cubicBezTo>
                  <a:cubicBezTo>
                    <a:pt x="1292" y="2052"/>
                    <a:pt x="1288" y="2053"/>
                    <a:pt x="1284" y="2053"/>
                  </a:cubicBezTo>
                  <a:cubicBezTo>
                    <a:pt x="1281" y="2053"/>
                    <a:pt x="1277" y="2053"/>
                    <a:pt x="1274" y="2053"/>
                  </a:cubicBezTo>
                  <a:cubicBezTo>
                    <a:pt x="1273" y="2053"/>
                    <a:pt x="1273" y="2053"/>
                    <a:pt x="1273" y="2053"/>
                  </a:cubicBezTo>
                  <a:cubicBezTo>
                    <a:pt x="1271" y="2051"/>
                    <a:pt x="1269" y="2049"/>
                    <a:pt x="1266" y="2047"/>
                  </a:cubicBezTo>
                  <a:cubicBezTo>
                    <a:pt x="1252" y="2033"/>
                    <a:pt x="1239" y="2024"/>
                    <a:pt x="1227" y="2018"/>
                  </a:cubicBezTo>
                  <a:cubicBezTo>
                    <a:pt x="1228" y="2018"/>
                    <a:pt x="1230" y="2018"/>
                    <a:pt x="1231" y="2018"/>
                  </a:cubicBezTo>
                  <a:cubicBezTo>
                    <a:pt x="1232" y="2018"/>
                    <a:pt x="1234" y="2017"/>
                    <a:pt x="1236" y="2017"/>
                  </a:cubicBezTo>
                  <a:cubicBezTo>
                    <a:pt x="1237" y="2017"/>
                    <a:pt x="1239" y="2016"/>
                    <a:pt x="1241" y="2016"/>
                  </a:cubicBezTo>
                  <a:cubicBezTo>
                    <a:pt x="1244" y="2015"/>
                    <a:pt x="1248" y="2015"/>
                    <a:pt x="1251" y="2014"/>
                  </a:cubicBezTo>
                  <a:cubicBezTo>
                    <a:pt x="1254" y="2014"/>
                    <a:pt x="1254" y="2014"/>
                    <a:pt x="1254" y="2014"/>
                  </a:cubicBezTo>
                  <a:cubicBezTo>
                    <a:pt x="1255" y="2014"/>
                    <a:pt x="1256" y="2013"/>
                    <a:pt x="1257" y="2013"/>
                  </a:cubicBezTo>
                  <a:cubicBezTo>
                    <a:pt x="1258" y="2013"/>
                    <a:pt x="1260" y="2013"/>
                    <a:pt x="1262" y="2013"/>
                  </a:cubicBezTo>
                  <a:cubicBezTo>
                    <a:pt x="1265" y="2013"/>
                    <a:pt x="1269" y="2012"/>
                    <a:pt x="1272" y="2012"/>
                  </a:cubicBezTo>
                  <a:cubicBezTo>
                    <a:pt x="1273" y="2012"/>
                    <a:pt x="1273" y="2012"/>
                    <a:pt x="1274" y="2012"/>
                  </a:cubicBezTo>
                  <a:cubicBezTo>
                    <a:pt x="1275" y="2012"/>
                    <a:pt x="1276" y="2012"/>
                    <a:pt x="1277" y="2013"/>
                  </a:cubicBezTo>
                  <a:cubicBezTo>
                    <a:pt x="1278" y="2013"/>
                    <a:pt x="1280" y="2013"/>
                    <a:pt x="1281" y="2013"/>
                  </a:cubicBezTo>
                  <a:cubicBezTo>
                    <a:pt x="1282" y="2013"/>
                    <a:pt x="1283" y="2013"/>
                    <a:pt x="1283" y="2013"/>
                  </a:cubicBezTo>
                  <a:cubicBezTo>
                    <a:pt x="1284" y="2013"/>
                    <a:pt x="1285" y="2014"/>
                    <a:pt x="1285" y="2014"/>
                  </a:cubicBezTo>
                  <a:cubicBezTo>
                    <a:pt x="1286" y="2014"/>
                    <a:pt x="1286" y="2014"/>
                    <a:pt x="1286" y="2014"/>
                  </a:cubicBezTo>
                  <a:cubicBezTo>
                    <a:pt x="1287" y="2014"/>
                    <a:pt x="1287" y="2014"/>
                    <a:pt x="1287" y="2014"/>
                  </a:cubicBezTo>
                  <a:cubicBezTo>
                    <a:pt x="1288" y="2014"/>
                    <a:pt x="1289" y="2014"/>
                    <a:pt x="1289" y="2015"/>
                  </a:cubicBezTo>
                  <a:cubicBezTo>
                    <a:pt x="1291" y="2015"/>
                    <a:pt x="1292" y="2015"/>
                    <a:pt x="1293" y="2016"/>
                  </a:cubicBezTo>
                  <a:cubicBezTo>
                    <a:pt x="1294" y="2016"/>
                    <a:pt x="1295" y="2016"/>
                    <a:pt x="1296" y="2017"/>
                  </a:cubicBezTo>
                  <a:cubicBezTo>
                    <a:pt x="1297" y="2017"/>
                    <a:pt x="1298" y="2018"/>
                    <a:pt x="1299" y="2018"/>
                  </a:cubicBezTo>
                  <a:cubicBezTo>
                    <a:pt x="1300" y="2018"/>
                    <a:pt x="1300" y="2019"/>
                    <a:pt x="1301" y="2019"/>
                  </a:cubicBezTo>
                  <a:cubicBezTo>
                    <a:pt x="1303" y="2020"/>
                    <a:pt x="1304" y="2021"/>
                    <a:pt x="1304" y="2021"/>
                  </a:cubicBezTo>
                  <a:cubicBezTo>
                    <a:pt x="1305" y="2022"/>
                    <a:pt x="1305" y="2022"/>
                    <a:pt x="1305" y="2022"/>
                  </a:cubicBezTo>
                  <a:cubicBezTo>
                    <a:pt x="1305" y="2022"/>
                    <a:pt x="1305" y="2022"/>
                    <a:pt x="1305" y="2021"/>
                  </a:cubicBezTo>
                  <a:cubicBezTo>
                    <a:pt x="1304" y="2020"/>
                    <a:pt x="1303" y="2019"/>
                    <a:pt x="1302" y="2018"/>
                  </a:cubicBezTo>
                  <a:cubicBezTo>
                    <a:pt x="1302" y="2018"/>
                    <a:pt x="1301" y="2017"/>
                    <a:pt x="1300" y="2016"/>
                  </a:cubicBezTo>
                  <a:cubicBezTo>
                    <a:pt x="1299" y="2016"/>
                    <a:pt x="1299" y="2015"/>
                    <a:pt x="1298" y="2014"/>
                  </a:cubicBezTo>
                  <a:cubicBezTo>
                    <a:pt x="1297" y="2014"/>
                    <a:pt x="1296" y="2013"/>
                    <a:pt x="1295" y="2012"/>
                  </a:cubicBezTo>
                  <a:cubicBezTo>
                    <a:pt x="1293" y="2012"/>
                    <a:pt x="1292" y="2011"/>
                    <a:pt x="1291" y="2010"/>
                  </a:cubicBezTo>
                  <a:cubicBezTo>
                    <a:pt x="1288" y="2009"/>
                    <a:pt x="1285" y="2008"/>
                    <a:pt x="1282" y="2007"/>
                  </a:cubicBezTo>
                  <a:cubicBezTo>
                    <a:pt x="1281" y="2007"/>
                    <a:pt x="1279" y="2006"/>
                    <a:pt x="1277" y="2006"/>
                  </a:cubicBezTo>
                  <a:cubicBezTo>
                    <a:pt x="1277" y="2006"/>
                    <a:pt x="1276" y="2006"/>
                    <a:pt x="1275" y="2006"/>
                  </a:cubicBezTo>
                  <a:cubicBezTo>
                    <a:pt x="1274" y="2006"/>
                    <a:pt x="1273" y="2005"/>
                    <a:pt x="1272" y="2005"/>
                  </a:cubicBezTo>
                  <a:cubicBezTo>
                    <a:pt x="1271" y="2005"/>
                    <a:pt x="1270" y="2005"/>
                    <a:pt x="1269" y="2005"/>
                  </a:cubicBezTo>
                  <a:cubicBezTo>
                    <a:pt x="1269" y="2005"/>
                    <a:pt x="1268" y="2005"/>
                    <a:pt x="1267" y="2005"/>
                  </a:cubicBezTo>
                  <a:cubicBezTo>
                    <a:pt x="1265" y="2005"/>
                    <a:pt x="1263" y="2005"/>
                    <a:pt x="1261" y="2005"/>
                  </a:cubicBezTo>
                  <a:cubicBezTo>
                    <a:pt x="1259" y="2005"/>
                    <a:pt x="1258" y="2005"/>
                    <a:pt x="1256" y="2006"/>
                  </a:cubicBezTo>
                  <a:cubicBezTo>
                    <a:pt x="1255" y="2006"/>
                    <a:pt x="1254" y="2006"/>
                    <a:pt x="1253" y="2006"/>
                  </a:cubicBezTo>
                  <a:cubicBezTo>
                    <a:pt x="1250" y="2006"/>
                    <a:pt x="1250" y="2006"/>
                    <a:pt x="1250" y="2006"/>
                  </a:cubicBezTo>
                  <a:cubicBezTo>
                    <a:pt x="1246" y="2007"/>
                    <a:pt x="1243" y="2008"/>
                    <a:pt x="1239" y="2008"/>
                  </a:cubicBezTo>
                  <a:cubicBezTo>
                    <a:pt x="1238" y="2009"/>
                    <a:pt x="1236" y="2009"/>
                    <a:pt x="1234" y="2010"/>
                  </a:cubicBezTo>
                  <a:cubicBezTo>
                    <a:pt x="1232" y="2010"/>
                    <a:pt x="1231" y="2011"/>
                    <a:pt x="1229" y="2011"/>
                  </a:cubicBezTo>
                  <a:cubicBezTo>
                    <a:pt x="1226" y="2012"/>
                    <a:pt x="1223" y="2013"/>
                    <a:pt x="1220" y="2013"/>
                  </a:cubicBezTo>
                  <a:cubicBezTo>
                    <a:pt x="1219" y="2013"/>
                    <a:pt x="1219" y="2014"/>
                    <a:pt x="1218" y="2014"/>
                  </a:cubicBezTo>
                  <a:cubicBezTo>
                    <a:pt x="1197" y="2004"/>
                    <a:pt x="1181" y="2003"/>
                    <a:pt x="1172" y="1996"/>
                  </a:cubicBezTo>
                  <a:cubicBezTo>
                    <a:pt x="1136" y="1966"/>
                    <a:pt x="1187" y="1935"/>
                    <a:pt x="1218" y="1915"/>
                  </a:cubicBezTo>
                  <a:cubicBezTo>
                    <a:pt x="1242" y="1899"/>
                    <a:pt x="1273" y="1889"/>
                    <a:pt x="1299" y="1903"/>
                  </a:cubicBezTo>
                  <a:cubicBezTo>
                    <a:pt x="1342" y="1927"/>
                    <a:pt x="1344" y="1954"/>
                    <a:pt x="1380" y="1991"/>
                  </a:cubicBezTo>
                  <a:cubicBezTo>
                    <a:pt x="1380" y="1993"/>
                    <a:pt x="1380" y="1995"/>
                    <a:pt x="1380" y="1996"/>
                  </a:cubicBezTo>
                  <a:cubicBezTo>
                    <a:pt x="1380" y="1998"/>
                    <a:pt x="1380" y="2000"/>
                    <a:pt x="1380" y="2001"/>
                  </a:cubicBezTo>
                  <a:cubicBezTo>
                    <a:pt x="1381" y="2003"/>
                    <a:pt x="1381" y="2005"/>
                    <a:pt x="1381" y="2007"/>
                  </a:cubicBezTo>
                  <a:cubicBezTo>
                    <a:pt x="1382" y="2010"/>
                    <a:pt x="1383" y="2014"/>
                    <a:pt x="1384" y="2019"/>
                  </a:cubicBezTo>
                  <a:cubicBezTo>
                    <a:pt x="1386" y="2023"/>
                    <a:pt x="1388" y="2027"/>
                    <a:pt x="1391" y="2031"/>
                  </a:cubicBezTo>
                  <a:cubicBezTo>
                    <a:pt x="1392" y="2031"/>
                    <a:pt x="1392" y="2031"/>
                    <a:pt x="1392" y="2031"/>
                  </a:cubicBezTo>
                  <a:cubicBezTo>
                    <a:pt x="1392" y="2032"/>
                    <a:pt x="1392" y="2032"/>
                    <a:pt x="1392" y="2032"/>
                  </a:cubicBezTo>
                  <a:cubicBezTo>
                    <a:pt x="1392" y="2032"/>
                    <a:pt x="1392" y="2032"/>
                    <a:pt x="1392" y="2032"/>
                  </a:cubicBezTo>
                  <a:cubicBezTo>
                    <a:pt x="1392" y="2032"/>
                    <a:pt x="1392" y="2032"/>
                    <a:pt x="1392" y="2032"/>
                  </a:cubicBezTo>
                  <a:cubicBezTo>
                    <a:pt x="1393" y="2032"/>
                    <a:pt x="1393" y="2032"/>
                    <a:pt x="1393" y="2032"/>
                  </a:cubicBezTo>
                  <a:cubicBezTo>
                    <a:pt x="1393" y="2033"/>
                    <a:pt x="1393" y="2033"/>
                    <a:pt x="1394" y="2033"/>
                  </a:cubicBezTo>
                  <a:cubicBezTo>
                    <a:pt x="1395" y="2034"/>
                    <a:pt x="1396" y="2035"/>
                    <a:pt x="1397" y="2036"/>
                  </a:cubicBezTo>
                  <a:cubicBezTo>
                    <a:pt x="1399" y="2038"/>
                    <a:pt x="1401" y="2039"/>
                    <a:pt x="1403" y="2041"/>
                  </a:cubicBezTo>
                  <a:cubicBezTo>
                    <a:pt x="1404" y="2042"/>
                    <a:pt x="1406" y="2043"/>
                    <a:pt x="1408" y="2044"/>
                  </a:cubicBezTo>
                  <a:cubicBezTo>
                    <a:pt x="1408" y="2045"/>
                    <a:pt x="1408" y="2045"/>
                    <a:pt x="1409" y="2046"/>
                  </a:cubicBezTo>
                  <a:cubicBezTo>
                    <a:pt x="1409" y="2047"/>
                    <a:pt x="1410" y="2049"/>
                    <a:pt x="1410" y="2051"/>
                  </a:cubicBezTo>
                  <a:cubicBezTo>
                    <a:pt x="1411" y="2053"/>
                    <a:pt x="1412" y="2054"/>
                    <a:pt x="1412" y="2056"/>
                  </a:cubicBezTo>
                  <a:cubicBezTo>
                    <a:pt x="1412" y="2057"/>
                    <a:pt x="1413" y="2058"/>
                    <a:pt x="1413" y="2059"/>
                  </a:cubicBezTo>
                  <a:cubicBezTo>
                    <a:pt x="1413" y="2061"/>
                    <a:pt x="1414" y="2062"/>
                    <a:pt x="1414" y="2063"/>
                  </a:cubicBezTo>
                  <a:cubicBezTo>
                    <a:pt x="1415" y="2065"/>
                    <a:pt x="1415" y="2067"/>
                    <a:pt x="1416" y="2069"/>
                  </a:cubicBezTo>
                  <a:cubicBezTo>
                    <a:pt x="1416" y="2070"/>
                    <a:pt x="1417" y="2070"/>
                    <a:pt x="1417" y="2071"/>
                  </a:cubicBezTo>
                  <a:cubicBezTo>
                    <a:pt x="1417" y="2071"/>
                    <a:pt x="1417" y="2072"/>
                    <a:pt x="1418" y="2073"/>
                  </a:cubicBezTo>
                  <a:cubicBezTo>
                    <a:pt x="1418" y="2074"/>
                    <a:pt x="1419" y="2075"/>
                    <a:pt x="1420" y="2076"/>
                  </a:cubicBezTo>
                  <a:cubicBezTo>
                    <a:pt x="1420" y="2077"/>
                    <a:pt x="1421" y="2078"/>
                    <a:pt x="1422" y="2079"/>
                  </a:cubicBezTo>
                  <a:cubicBezTo>
                    <a:pt x="1422" y="2080"/>
                    <a:pt x="1423" y="2080"/>
                    <a:pt x="1424" y="2081"/>
                  </a:cubicBezTo>
                  <a:cubicBezTo>
                    <a:pt x="1425" y="2083"/>
                    <a:pt x="1427" y="2084"/>
                    <a:pt x="1429" y="2086"/>
                  </a:cubicBezTo>
                  <a:cubicBezTo>
                    <a:pt x="1431" y="2087"/>
                    <a:pt x="1433" y="2088"/>
                    <a:pt x="1435" y="2088"/>
                  </a:cubicBezTo>
                  <a:cubicBezTo>
                    <a:pt x="1436" y="2089"/>
                    <a:pt x="1438" y="2089"/>
                    <a:pt x="1440" y="2089"/>
                  </a:cubicBezTo>
                  <a:cubicBezTo>
                    <a:pt x="1441" y="2089"/>
                    <a:pt x="1442" y="2089"/>
                    <a:pt x="1443" y="2089"/>
                  </a:cubicBezTo>
                  <a:cubicBezTo>
                    <a:pt x="1445" y="2088"/>
                    <a:pt x="1445" y="2088"/>
                    <a:pt x="1446" y="2088"/>
                  </a:cubicBezTo>
                  <a:cubicBezTo>
                    <a:pt x="1446" y="2087"/>
                    <a:pt x="1446" y="2087"/>
                    <a:pt x="1446" y="2087"/>
                  </a:cubicBezTo>
                  <a:cubicBezTo>
                    <a:pt x="1446" y="2087"/>
                    <a:pt x="1446" y="2087"/>
                    <a:pt x="1446" y="2087"/>
                  </a:cubicBezTo>
                  <a:cubicBezTo>
                    <a:pt x="1445" y="2087"/>
                    <a:pt x="1444" y="2087"/>
                    <a:pt x="1443" y="2087"/>
                  </a:cubicBezTo>
                  <a:cubicBezTo>
                    <a:pt x="1442" y="2087"/>
                    <a:pt x="1441" y="2087"/>
                    <a:pt x="1440" y="2086"/>
                  </a:cubicBezTo>
                  <a:cubicBezTo>
                    <a:pt x="1439" y="2086"/>
                    <a:pt x="1438" y="2085"/>
                    <a:pt x="1436" y="2084"/>
                  </a:cubicBezTo>
                  <a:cubicBezTo>
                    <a:pt x="1434" y="2082"/>
                    <a:pt x="1431" y="2080"/>
                    <a:pt x="1429" y="2077"/>
                  </a:cubicBezTo>
                  <a:cubicBezTo>
                    <a:pt x="1428" y="2075"/>
                    <a:pt x="1427" y="2074"/>
                    <a:pt x="1426" y="2072"/>
                  </a:cubicBezTo>
                  <a:cubicBezTo>
                    <a:pt x="1426" y="2071"/>
                    <a:pt x="1425" y="2070"/>
                    <a:pt x="1425" y="2069"/>
                  </a:cubicBezTo>
                  <a:cubicBezTo>
                    <a:pt x="1425" y="2069"/>
                    <a:pt x="1424" y="2068"/>
                    <a:pt x="1424" y="2068"/>
                  </a:cubicBezTo>
                  <a:cubicBezTo>
                    <a:pt x="1424" y="2067"/>
                    <a:pt x="1424" y="2067"/>
                    <a:pt x="1424" y="2066"/>
                  </a:cubicBezTo>
                  <a:cubicBezTo>
                    <a:pt x="1423" y="2064"/>
                    <a:pt x="1422" y="2062"/>
                    <a:pt x="1421" y="2060"/>
                  </a:cubicBezTo>
                  <a:cubicBezTo>
                    <a:pt x="1421" y="2059"/>
                    <a:pt x="1420" y="2058"/>
                    <a:pt x="1420" y="2057"/>
                  </a:cubicBezTo>
                  <a:cubicBezTo>
                    <a:pt x="1420" y="2056"/>
                    <a:pt x="1419" y="2055"/>
                    <a:pt x="1419" y="2054"/>
                  </a:cubicBezTo>
                  <a:cubicBezTo>
                    <a:pt x="1418" y="2052"/>
                    <a:pt x="1417" y="2051"/>
                    <a:pt x="1416" y="2049"/>
                  </a:cubicBezTo>
                  <a:cubicBezTo>
                    <a:pt x="1416" y="2049"/>
                    <a:pt x="1416" y="2049"/>
                    <a:pt x="1416" y="2049"/>
                  </a:cubicBezTo>
                  <a:cubicBezTo>
                    <a:pt x="1418" y="2050"/>
                    <a:pt x="1418" y="2050"/>
                    <a:pt x="1418" y="2050"/>
                  </a:cubicBezTo>
                  <a:cubicBezTo>
                    <a:pt x="1419" y="2051"/>
                    <a:pt x="1419" y="2051"/>
                    <a:pt x="1419" y="2051"/>
                  </a:cubicBezTo>
                  <a:cubicBezTo>
                    <a:pt x="1420" y="2052"/>
                    <a:pt x="1420" y="2052"/>
                    <a:pt x="1421" y="2052"/>
                  </a:cubicBezTo>
                  <a:cubicBezTo>
                    <a:pt x="1422" y="2053"/>
                    <a:pt x="1423" y="2054"/>
                    <a:pt x="1424" y="2054"/>
                  </a:cubicBezTo>
                  <a:cubicBezTo>
                    <a:pt x="1425" y="2055"/>
                    <a:pt x="1426" y="2056"/>
                    <a:pt x="1426" y="2056"/>
                  </a:cubicBezTo>
                  <a:cubicBezTo>
                    <a:pt x="1430" y="2059"/>
                    <a:pt x="1434" y="2062"/>
                    <a:pt x="1437" y="2065"/>
                  </a:cubicBezTo>
                  <a:cubicBezTo>
                    <a:pt x="1440" y="2068"/>
                    <a:pt x="1443" y="2071"/>
                    <a:pt x="1446" y="2074"/>
                  </a:cubicBezTo>
                  <a:cubicBezTo>
                    <a:pt x="1448" y="2078"/>
                    <a:pt x="1451" y="2081"/>
                    <a:pt x="1453" y="2083"/>
                  </a:cubicBezTo>
                  <a:cubicBezTo>
                    <a:pt x="1454" y="2085"/>
                    <a:pt x="1455" y="2086"/>
                    <a:pt x="1456" y="2088"/>
                  </a:cubicBezTo>
                  <a:cubicBezTo>
                    <a:pt x="1457" y="2089"/>
                    <a:pt x="1458" y="2090"/>
                    <a:pt x="1459" y="2091"/>
                  </a:cubicBezTo>
                  <a:cubicBezTo>
                    <a:pt x="1460" y="2093"/>
                    <a:pt x="1460" y="2094"/>
                    <a:pt x="1461" y="2095"/>
                  </a:cubicBezTo>
                  <a:cubicBezTo>
                    <a:pt x="1462" y="2096"/>
                    <a:pt x="1462" y="2097"/>
                    <a:pt x="1463" y="2098"/>
                  </a:cubicBezTo>
                  <a:cubicBezTo>
                    <a:pt x="1464" y="2100"/>
                    <a:pt x="1465" y="2101"/>
                    <a:pt x="1466" y="2102"/>
                  </a:cubicBezTo>
                  <a:cubicBezTo>
                    <a:pt x="1466" y="2103"/>
                    <a:pt x="1466" y="2104"/>
                    <a:pt x="1466" y="2104"/>
                  </a:cubicBezTo>
                  <a:cubicBezTo>
                    <a:pt x="1466" y="2104"/>
                    <a:pt x="1466" y="2103"/>
                    <a:pt x="1466" y="2102"/>
                  </a:cubicBezTo>
                  <a:cubicBezTo>
                    <a:pt x="1466" y="2101"/>
                    <a:pt x="1465" y="2099"/>
                    <a:pt x="1464" y="2097"/>
                  </a:cubicBezTo>
                  <a:cubicBezTo>
                    <a:pt x="1464" y="2096"/>
                    <a:pt x="1464" y="2095"/>
                    <a:pt x="1463" y="2094"/>
                  </a:cubicBezTo>
                  <a:cubicBezTo>
                    <a:pt x="1463" y="2093"/>
                    <a:pt x="1462" y="2091"/>
                    <a:pt x="1462" y="2090"/>
                  </a:cubicBezTo>
                  <a:cubicBezTo>
                    <a:pt x="1461" y="2089"/>
                    <a:pt x="1460" y="2087"/>
                    <a:pt x="1459" y="2086"/>
                  </a:cubicBezTo>
                  <a:cubicBezTo>
                    <a:pt x="1459" y="2084"/>
                    <a:pt x="1458" y="2082"/>
                    <a:pt x="1457" y="2081"/>
                  </a:cubicBezTo>
                  <a:cubicBezTo>
                    <a:pt x="1455" y="2078"/>
                    <a:pt x="1453" y="2074"/>
                    <a:pt x="1450" y="2071"/>
                  </a:cubicBezTo>
                  <a:cubicBezTo>
                    <a:pt x="1448" y="2067"/>
                    <a:pt x="1445" y="2064"/>
                    <a:pt x="1442" y="2060"/>
                  </a:cubicBezTo>
                  <a:cubicBezTo>
                    <a:pt x="1441" y="2060"/>
                    <a:pt x="1440" y="2059"/>
                    <a:pt x="1439" y="2058"/>
                  </a:cubicBezTo>
                  <a:cubicBezTo>
                    <a:pt x="1438" y="2057"/>
                    <a:pt x="1438" y="2056"/>
                    <a:pt x="1437" y="2055"/>
                  </a:cubicBezTo>
                  <a:cubicBezTo>
                    <a:pt x="1436" y="2054"/>
                    <a:pt x="1435" y="2054"/>
                    <a:pt x="1434" y="2053"/>
                  </a:cubicBezTo>
                  <a:cubicBezTo>
                    <a:pt x="1433" y="2052"/>
                    <a:pt x="1432" y="2051"/>
                    <a:pt x="1431" y="2050"/>
                  </a:cubicBezTo>
                  <a:cubicBezTo>
                    <a:pt x="1430" y="2050"/>
                    <a:pt x="1429" y="2049"/>
                    <a:pt x="1428" y="2048"/>
                  </a:cubicBezTo>
                  <a:cubicBezTo>
                    <a:pt x="1427" y="2047"/>
                    <a:pt x="1426" y="2047"/>
                    <a:pt x="1425" y="2046"/>
                  </a:cubicBezTo>
                  <a:cubicBezTo>
                    <a:pt x="1425" y="2045"/>
                    <a:pt x="1424" y="2045"/>
                    <a:pt x="1424" y="2045"/>
                  </a:cubicBezTo>
                  <a:cubicBezTo>
                    <a:pt x="1422" y="2044"/>
                    <a:pt x="1422" y="2044"/>
                    <a:pt x="1422" y="2044"/>
                  </a:cubicBezTo>
                  <a:cubicBezTo>
                    <a:pt x="1421" y="2043"/>
                    <a:pt x="1421" y="2043"/>
                    <a:pt x="1421" y="2043"/>
                  </a:cubicBezTo>
                  <a:cubicBezTo>
                    <a:pt x="1420" y="2042"/>
                    <a:pt x="1420" y="2042"/>
                    <a:pt x="1420" y="2042"/>
                  </a:cubicBezTo>
                  <a:cubicBezTo>
                    <a:pt x="1419" y="2042"/>
                    <a:pt x="1419" y="2042"/>
                    <a:pt x="1419" y="2042"/>
                  </a:cubicBezTo>
                  <a:cubicBezTo>
                    <a:pt x="1415" y="2039"/>
                    <a:pt x="1411" y="2037"/>
                    <a:pt x="1407" y="2034"/>
                  </a:cubicBezTo>
                  <a:cubicBezTo>
                    <a:pt x="1405" y="2033"/>
                    <a:pt x="1403" y="2032"/>
                    <a:pt x="1401" y="2030"/>
                  </a:cubicBezTo>
                  <a:cubicBezTo>
                    <a:pt x="1400" y="2030"/>
                    <a:pt x="1400" y="2029"/>
                    <a:pt x="1399" y="2028"/>
                  </a:cubicBezTo>
                  <a:cubicBezTo>
                    <a:pt x="1399" y="2028"/>
                    <a:pt x="1398" y="2027"/>
                    <a:pt x="1398" y="2027"/>
                  </a:cubicBezTo>
                  <a:cubicBezTo>
                    <a:pt x="1397" y="2027"/>
                    <a:pt x="1397" y="2027"/>
                    <a:pt x="1397" y="2027"/>
                  </a:cubicBezTo>
                  <a:cubicBezTo>
                    <a:pt x="1397" y="2027"/>
                    <a:pt x="1397" y="2027"/>
                    <a:pt x="1397" y="2027"/>
                  </a:cubicBezTo>
                  <a:cubicBezTo>
                    <a:pt x="1397" y="2027"/>
                    <a:pt x="1397" y="2027"/>
                    <a:pt x="1397" y="2027"/>
                  </a:cubicBezTo>
                  <a:cubicBezTo>
                    <a:pt x="1397" y="2027"/>
                    <a:pt x="1397" y="2027"/>
                    <a:pt x="1397" y="2027"/>
                  </a:cubicBezTo>
                  <a:cubicBezTo>
                    <a:pt x="1397" y="2027"/>
                    <a:pt x="1397" y="2027"/>
                    <a:pt x="1397" y="2027"/>
                  </a:cubicBezTo>
                  <a:cubicBezTo>
                    <a:pt x="1397" y="2026"/>
                    <a:pt x="1397" y="2026"/>
                    <a:pt x="1397" y="2026"/>
                  </a:cubicBezTo>
                  <a:cubicBezTo>
                    <a:pt x="1394" y="2023"/>
                    <a:pt x="1391" y="2020"/>
                    <a:pt x="1390" y="2016"/>
                  </a:cubicBezTo>
                  <a:cubicBezTo>
                    <a:pt x="1388" y="2013"/>
                    <a:pt x="1386" y="2009"/>
                    <a:pt x="1385" y="2006"/>
                  </a:cubicBezTo>
                  <a:cubicBezTo>
                    <a:pt x="1384" y="2002"/>
                    <a:pt x="1384" y="1999"/>
                    <a:pt x="1383" y="1996"/>
                  </a:cubicBezTo>
                  <a:cubicBezTo>
                    <a:pt x="1383" y="1995"/>
                    <a:pt x="1383" y="1994"/>
                    <a:pt x="1383" y="1994"/>
                  </a:cubicBezTo>
                  <a:cubicBezTo>
                    <a:pt x="1385" y="1996"/>
                    <a:pt x="1387" y="1998"/>
                    <a:pt x="1389" y="2000"/>
                  </a:cubicBezTo>
                  <a:cubicBezTo>
                    <a:pt x="1414" y="2022"/>
                    <a:pt x="1452" y="2039"/>
                    <a:pt x="1482" y="2057"/>
                  </a:cubicBezTo>
                  <a:cubicBezTo>
                    <a:pt x="1497" y="2067"/>
                    <a:pt x="1510" y="2078"/>
                    <a:pt x="1521" y="2091"/>
                  </a:cubicBezTo>
                  <a:cubicBezTo>
                    <a:pt x="1521" y="2091"/>
                    <a:pt x="1522" y="2091"/>
                    <a:pt x="1522" y="2092"/>
                  </a:cubicBezTo>
                  <a:cubicBezTo>
                    <a:pt x="1522" y="2093"/>
                    <a:pt x="1522" y="2094"/>
                    <a:pt x="1523" y="2095"/>
                  </a:cubicBezTo>
                  <a:cubicBezTo>
                    <a:pt x="1523" y="2096"/>
                    <a:pt x="1524" y="2097"/>
                    <a:pt x="1524" y="2099"/>
                  </a:cubicBezTo>
                  <a:cubicBezTo>
                    <a:pt x="1524" y="2100"/>
                    <a:pt x="1525" y="2101"/>
                    <a:pt x="1525" y="2102"/>
                  </a:cubicBezTo>
                  <a:cubicBezTo>
                    <a:pt x="1525" y="2103"/>
                    <a:pt x="1525" y="2103"/>
                    <a:pt x="1525" y="2104"/>
                  </a:cubicBezTo>
                  <a:cubicBezTo>
                    <a:pt x="1526" y="2105"/>
                    <a:pt x="1526" y="2105"/>
                    <a:pt x="1526" y="2106"/>
                  </a:cubicBezTo>
                  <a:cubicBezTo>
                    <a:pt x="1526" y="2107"/>
                    <a:pt x="1526" y="2108"/>
                    <a:pt x="1527" y="2110"/>
                  </a:cubicBezTo>
                  <a:cubicBezTo>
                    <a:pt x="1527" y="2110"/>
                    <a:pt x="1527" y="2111"/>
                    <a:pt x="1527" y="2111"/>
                  </a:cubicBezTo>
                  <a:cubicBezTo>
                    <a:pt x="1527" y="2112"/>
                    <a:pt x="1527" y="2113"/>
                    <a:pt x="1527" y="2113"/>
                  </a:cubicBezTo>
                  <a:cubicBezTo>
                    <a:pt x="1528" y="2115"/>
                    <a:pt x="1528" y="2116"/>
                    <a:pt x="1528" y="2117"/>
                  </a:cubicBezTo>
                  <a:cubicBezTo>
                    <a:pt x="1528" y="2118"/>
                    <a:pt x="1528" y="2119"/>
                    <a:pt x="1528" y="2120"/>
                  </a:cubicBezTo>
                  <a:cubicBezTo>
                    <a:pt x="1528" y="2121"/>
                    <a:pt x="1528" y="2122"/>
                    <a:pt x="1527" y="2122"/>
                  </a:cubicBezTo>
                  <a:cubicBezTo>
                    <a:pt x="1527" y="2123"/>
                    <a:pt x="1526" y="2124"/>
                    <a:pt x="1526" y="2125"/>
                  </a:cubicBezTo>
                  <a:cubicBezTo>
                    <a:pt x="1525" y="2126"/>
                    <a:pt x="1525" y="2127"/>
                    <a:pt x="1524" y="2128"/>
                  </a:cubicBezTo>
                  <a:cubicBezTo>
                    <a:pt x="1524" y="2128"/>
                    <a:pt x="1523" y="2129"/>
                    <a:pt x="1522" y="2130"/>
                  </a:cubicBezTo>
                  <a:cubicBezTo>
                    <a:pt x="1522" y="2131"/>
                    <a:pt x="1521" y="2132"/>
                    <a:pt x="1520" y="2133"/>
                  </a:cubicBezTo>
                  <a:cubicBezTo>
                    <a:pt x="1519" y="2134"/>
                    <a:pt x="1517" y="2136"/>
                    <a:pt x="1515" y="2137"/>
                  </a:cubicBezTo>
                  <a:cubicBezTo>
                    <a:pt x="1515" y="2138"/>
                    <a:pt x="1514" y="2138"/>
                    <a:pt x="1514" y="2139"/>
                  </a:cubicBezTo>
                  <a:cubicBezTo>
                    <a:pt x="1513" y="2139"/>
                    <a:pt x="1513" y="2139"/>
                    <a:pt x="1512" y="2140"/>
                  </a:cubicBezTo>
                  <a:cubicBezTo>
                    <a:pt x="1511" y="2140"/>
                    <a:pt x="1510" y="2141"/>
                    <a:pt x="1509" y="2141"/>
                  </a:cubicBezTo>
                  <a:cubicBezTo>
                    <a:pt x="1509" y="2142"/>
                    <a:pt x="1508" y="2142"/>
                    <a:pt x="1508" y="2142"/>
                  </a:cubicBezTo>
                  <a:cubicBezTo>
                    <a:pt x="1507" y="2143"/>
                    <a:pt x="1507" y="2143"/>
                    <a:pt x="1506" y="2143"/>
                  </a:cubicBezTo>
                  <a:cubicBezTo>
                    <a:pt x="1506" y="2143"/>
                    <a:pt x="1505" y="2143"/>
                    <a:pt x="1505" y="2144"/>
                  </a:cubicBezTo>
                  <a:cubicBezTo>
                    <a:pt x="1504" y="2144"/>
                    <a:pt x="1504" y="2144"/>
                    <a:pt x="1504" y="2144"/>
                  </a:cubicBezTo>
                  <a:cubicBezTo>
                    <a:pt x="1503" y="2144"/>
                    <a:pt x="1503" y="2144"/>
                    <a:pt x="1503" y="2144"/>
                  </a:cubicBezTo>
                  <a:cubicBezTo>
                    <a:pt x="1502" y="2144"/>
                    <a:pt x="1502" y="2145"/>
                    <a:pt x="1501" y="2145"/>
                  </a:cubicBezTo>
                  <a:cubicBezTo>
                    <a:pt x="1501" y="2145"/>
                    <a:pt x="1501" y="2145"/>
                    <a:pt x="1501" y="2145"/>
                  </a:cubicBezTo>
                  <a:cubicBezTo>
                    <a:pt x="1501" y="2145"/>
                    <a:pt x="1501" y="2145"/>
                    <a:pt x="1501" y="2145"/>
                  </a:cubicBezTo>
                  <a:cubicBezTo>
                    <a:pt x="1501" y="2145"/>
                    <a:pt x="1501" y="2145"/>
                    <a:pt x="1501" y="2145"/>
                  </a:cubicBezTo>
                  <a:cubicBezTo>
                    <a:pt x="1501" y="2145"/>
                    <a:pt x="1501" y="2145"/>
                    <a:pt x="1501" y="2145"/>
                  </a:cubicBezTo>
                  <a:cubicBezTo>
                    <a:pt x="1501" y="2145"/>
                    <a:pt x="1501" y="2145"/>
                    <a:pt x="1501" y="2145"/>
                  </a:cubicBezTo>
                  <a:cubicBezTo>
                    <a:pt x="1500" y="2145"/>
                    <a:pt x="1500" y="2145"/>
                    <a:pt x="1500" y="2145"/>
                  </a:cubicBezTo>
                  <a:cubicBezTo>
                    <a:pt x="1500" y="2145"/>
                    <a:pt x="1500" y="2145"/>
                    <a:pt x="1500" y="2145"/>
                  </a:cubicBezTo>
                  <a:cubicBezTo>
                    <a:pt x="1498" y="2145"/>
                    <a:pt x="1497" y="2146"/>
                    <a:pt x="1496" y="2146"/>
                  </a:cubicBezTo>
                  <a:cubicBezTo>
                    <a:pt x="1494" y="2146"/>
                    <a:pt x="1491" y="2147"/>
                    <a:pt x="1489" y="2148"/>
                  </a:cubicBezTo>
                  <a:cubicBezTo>
                    <a:pt x="1487" y="2148"/>
                    <a:pt x="1484" y="2149"/>
                    <a:pt x="1483" y="2150"/>
                  </a:cubicBezTo>
                  <a:cubicBezTo>
                    <a:pt x="1481" y="2151"/>
                    <a:pt x="1479" y="2152"/>
                    <a:pt x="1477" y="2153"/>
                  </a:cubicBezTo>
                  <a:cubicBezTo>
                    <a:pt x="1477" y="2153"/>
                    <a:pt x="1477" y="2153"/>
                    <a:pt x="1477" y="2154"/>
                  </a:cubicBezTo>
                  <a:cubicBezTo>
                    <a:pt x="1476" y="2154"/>
                    <a:pt x="1476" y="2154"/>
                    <a:pt x="1476" y="2155"/>
                  </a:cubicBezTo>
                  <a:cubicBezTo>
                    <a:pt x="1475" y="2155"/>
                    <a:pt x="1475" y="2156"/>
                    <a:pt x="1475" y="2156"/>
                  </a:cubicBezTo>
                  <a:cubicBezTo>
                    <a:pt x="1474" y="2157"/>
                    <a:pt x="1474" y="2157"/>
                    <a:pt x="1474" y="2158"/>
                  </a:cubicBezTo>
                  <a:cubicBezTo>
                    <a:pt x="1474" y="2158"/>
                    <a:pt x="1474" y="2159"/>
                    <a:pt x="1473" y="2159"/>
                  </a:cubicBezTo>
                  <a:cubicBezTo>
                    <a:pt x="1473" y="2160"/>
                    <a:pt x="1473" y="2160"/>
                    <a:pt x="1473" y="2160"/>
                  </a:cubicBezTo>
                  <a:cubicBezTo>
                    <a:pt x="1473" y="2160"/>
                    <a:pt x="1473" y="2160"/>
                    <a:pt x="1474" y="2159"/>
                  </a:cubicBezTo>
                  <a:cubicBezTo>
                    <a:pt x="1474" y="2159"/>
                    <a:pt x="1474" y="2159"/>
                    <a:pt x="1475" y="2158"/>
                  </a:cubicBezTo>
                  <a:cubicBezTo>
                    <a:pt x="1475" y="2158"/>
                    <a:pt x="1475" y="2158"/>
                    <a:pt x="1476" y="2157"/>
                  </a:cubicBezTo>
                  <a:cubicBezTo>
                    <a:pt x="1476" y="2157"/>
                    <a:pt x="1477" y="2157"/>
                    <a:pt x="1477" y="2156"/>
                  </a:cubicBezTo>
                  <a:cubicBezTo>
                    <a:pt x="1478" y="2156"/>
                    <a:pt x="1478" y="2156"/>
                    <a:pt x="1479" y="2155"/>
                  </a:cubicBezTo>
                  <a:cubicBezTo>
                    <a:pt x="1479" y="2155"/>
                    <a:pt x="1480" y="2155"/>
                    <a:pt x="1480" y="2155"/>
                  </a:cubicBezTo>
                  <a:cubicBezTo>
                    <a:pt x="1481" y="2155"/>
                    <a:pt x="1481" y="2155"/>
                    <a:pt x="1481" y="2155"/>
                  </a:cubicBezTo>
                  <a:cubicBezTo>
                    <a:pt x="1482" y="2154"/>
                    <a:pt x="1483" y="2154"/>
                    <a:pt x="1484" y="2154"/>
                  </a:cubicBezTo>
                  <a:cubicBezTo>
                    <a:pt x="1486" y="2154"/>
                    <a:pt x="1488" y="2154"/>
                    <a:pt x="1490" y="2153"/>
                  </a:cubicBezTo>
                  <a:cubicBezTo>
                    <a:pt x="1492" y="2153"/>
                    <a:pt x="1495" y="2153"/>
                    <a:pt x="1497" y="2153"/>
                  </a:cubicBezTo>
                  <a:cubicBezTo>
                    <a:pt x="1498" y="2153"/>
                    <a:pt x="1500" y="2153"/>
                    <a:pt x="1501" y="2152"/>
                  </a:cubicBezTo>
                  <a:cubicBezTo>
                    <a:pt x="1502" y="2152"/>
                    <a:pt x="1502" y="2152"/>
                    <a:pt x="1502" y="2152"/>
                  </a:cubicBezTo>
                  <a:cubicBezTo>
                    <a:pt x="1502" y="2152"/>
                    <a:pt x="1502" y="2152"/>
                    <a:pt x="1502" y="2152"/>
                  </a:cubicBezTo>
                  <a:cubicBezTo>
                    <a:pt x="1503" y="2152"/>
                    <a:pt x="1503" y="2152"/>
                    <a:pt x="1503" y="2152"/>
                  </a:cubicBezTo>
                  <a:cubicBezTo>
                    <a:pt x="1504" y="2152"/>
                    <a:pt x="1504" y="2152"/>
                    <a:pt x="1505" y="2152"/>
                  </a:cubicBezTo>
                  <a:cubicBezTo>
                    <a:pt x="1505" y="2152"/>
                    <a:pt x="1506" y="2151"/>
                    <a:pt x="1506" y="2151"/>
                  </a:cubicBezTo>
                  <a:cubicBezTo>
                    <a:pt x="1507" y="2151"/>
                    <a:pt x="1507" y="2151"/>
                    <a:pt x="1507" y="2151"/>
                  </a:cubicBezTo>
                  <a:cubicBezTo>
                    <a:pt x="1508" y="2151"/>
                    <a:pt x="1509" y="2151"/>
                    <a:pt x="1509" y="2150"/>
                  </a:cubicBezTo>
                  <a:cubicBezTo>
                    <a:pt x="1510" y="2150"/>
                    <a:pt x="1511" y="2150"/>
                    <a:pt x="1511" y="2149"/>
                  </a:cubicBezTo>
                  <a:cubicBezTo>
                    <a:pt x="1512" y="2149"/>
                    <a:pt x="1513" y="2149"/>
                    <a:pt x="1513" y="2148"/>
                  </a:cubicBezTo>
                  <a:cubicBezTo>
                    <a:pt x="1514" y="2148"/>
                    <a:pt x="1516" y="2147"/>
                    <a:pt x="1517" y="2146"/>
                  </a:cubicBezTo>
                  <a:cubicBezTo>
                    <a:pt x="1517" y="2146"/>
                    <a:pt x="1518" y="2145"/>
                    <a:pt x="1519" y="2145"/>
                  </a:cubicBezTo>
                  <a:cubicBezTo>
                    <a:pt x="1519" y="2144"/>
                    <a:pt x="1520" y="2144"/>
                    <a:pt x="1520" y="2143"/>
                  </a:cubicBezTo>
                  <a:cubicBezTo>
                    <a:pt x="1521" y="2143"/>
                    <a:pt x="1521" y="2142"/>
                    <a:pt x="1522" y="2142"/>
                  </a:cubicBezTo>
                  <a:cubicBezTo>
                    <a:pt x="1522" y="2141"/>
                    <a:pt x="1523" y="2141"/>
                    <a:pt x="1523" y="2140"/>
                  </a:cubicBezTo>
                  <a:cubicBezTo>
                    <a:pt x="1524" y="2140"/>
                    <a:pt x="1524" y="2140"/>
                    <a:pt x="1524" y="2140"/>
                  </a:cubicBezTo>
                  <a:cubicBezTo>
                    <a:pt x="1525" y="2139"/>
                    <a:pt x="1525" y="2139"/>
                    <a:pt x="1525" y="2139"/>
                  </a:cubicBezTo>
                  <a:cubicBezTo>
                    <a:pt x="1525" y="2138"/>
                    <a:pt x="1525" y="2138"/>
                    <a:pt x="1526" y="2137"/>
                  </a:cubicBezTo>
                  <a:cubicBezTo>
                    <a:pt x="1527" y="2136"/>
                    <a:pt x="1527" y="2135"/>
                    <a:pt x="1528" y="2134"/>
                  </a:cubicBezTo>
                  <a:cubicBezTo>
                    <a:pt x="1528" y="2133"/>
                    <a:pt x="1529" y="2132"/>
                    <a:pt x="1529" y="2131"/>
                  </a:cubicBezTo>
                  <a:cubicBezTo>
                    <a:pt x="1529" y="2132"/>
                    <a:pt x="1529" y="2133"/>
                    <a:pt x="1529" y="2134"/>
                  </a:cubicBezTo>
                  <a:cubicBezTo>
                    <a:pt x="1529" y="2135"/>
                    <a:pt x="1529" y="2135"/>
                    <a:pt x="1529" y="2136"/>
                  </a:cubicBezTo>
                  <a:cubicBezTo>
                    <a:pt x="1529" y="2138"/>
                    <a:pt x="1529" y="2138"/>
                    <a:pt x="1529" y="2138"/>
                  </a:cubicBezTo>
                  <a:cubicBezTo>
                    <a:pt x="1529" y="2140"/>
                    <a:pt x="1529" y="2141"/>
                    <a:pt x="1529" y="2142"/>
                  </a:cubicBezTo>
                  <a:cubicBezTo>
                    <a:pt x="1529" y="2145"/>
                    <a:pt x="1529" y="2148"/>
                    <a:pt x="1528" y="2151"/>
                  </a:cubicBezTo>
                  <a:cubicBezTo>
                    <a:pt x="1528" y="2152"/>
                    <a:pt x="1528" y="2153"/>
                    <a:pt x="1528" y="2154"/>
                  </a:cubicBezTo>
                  <a:cubicBezTo>
                    <a:pt x="1528" y="2155"/>
                    <a:pt x="1528" y="2155"/>
                    <a:pt x="1528" y="2155"/>
                  </a:cubicBezTo>
                  <a:cubicBezTo>
                    <a:pt x="1527" y="2157"/>
                    <a:pt x="1526" y="2159"/>
                    <a:pt x="1524" y="2161"/>
                  </a:cubicBezTo>
                  <a:cubicBezTo>
                    <a:pt x="1523" y="2163"/>
                    <a:pt x="1521" y="2166"/>
                    <a:pt x="1519" y="2167"/>
                  </a:cubicBezTo>
                  <a:cubicBezTo>
                    <a:pt x="1519" y="2168"/>
                    <a:pt x="1518" y="2168"/>
                    <a:pt x="1518" y="2169"/>
                  </a:cubicBezTo>
                  <a:cubicBezTo>
                    <a:pt x="1517" y="2169"/>
                    <a:pt x="1517" y="2170"/>
                    <a:pt x="1516" y="2170"/>
                  </a:cubicBezTo>
                  <a:cubicBezTo>
                    <a:pt x="1516" y="2171"/>
                    <a:pt x="1515" y="2171"/>
                    <a:pt x="1515" y="2172"/>
                  </a:cubicBezTo>
                  <a:cubicBezTo>
                    <a:pt x="1514" y="2172"/>
                    <a:pt x="1514" y="2172"/>
                    <a:pt x="1513" y="2173"/>
                  </a:cubicBezTo>
                  <a:cubicBezTo>
                    <a:pt x="1513" y="2173"/>
                    <a:pt x="1513" y="2173"/>
                    <a:pt x="1513" y="2173"/>
                  </a:cubicBezTo>
                  <a:cubicBezTo>
                    <a:pt x="1512" y="2173"/>
                    <a:pt x="1512" y="2173"/>
                    <a:pt x="1512" y="2173"/>
                  </a:cubicBezTo>
                  <a:cubicBezTo>
                    <a:pt x="1511" y="2174"/>
                    <a:pt x="1511" y="2174"/>
                    <a:pt x="1511" y="2174"/>
                  </a:cubicBezTo>
                  <a:cubicBezTo>
                    <a:pt x="1511" y="2174"/>
                    <a:pt x="1510" y="2175"/>
                    <a:pt x="1510" y="2175"/>
                  </a:cubicBezTo>
                  <a:cubicBezTo>
                    <a:pt x="1508" y="2176"/>
                    <a:pt x="1507" y="2177"/>
                    <a:pt x="1506" y="2177"/>
                  </a:cubicBezTo>
                  <a:cubicBezTo>
                    <a:pt x="1503" y="2179"/>
                    <a:pt x="1500" y="2180"/>
                    <a:pt x="1498" y="2181"/>
                  </a:cubicBezTo>
                  <a:cubicBezTo>
                    <a:pt x="1496" y="2182"/>
                    <a:pt x="1495" y="2183"/>
                    <a:pt x="1494" y="2183"/>
                  </a:cubicBezTo>
                  <a:cubicBezTo>
                    <a:pt x="1492" y="2184"/>
                    <a:pt x="1491" y="2185"/>
                    <a:pt x="1489" y="2186"/>
                  </a:cubicBezTo>
                  <a:cubicBezTo>
                    <a:pt x="1489" y="2186"/>
                    <a:pt x="1488" y="2187"/>
                    <a:pt x="1488" y="2187"/>
                  </a:cubicBezTo>
                  <a:cubicBezTo>
                    <a:pt x="1487" y="2187"/>
                    <a:pt x="1487" y="2187"/>
                    <a:pt x="1487" y="2187"/>
                  </a:cubicBezTo>
                  <a:cubicBezTo>
                    <a:pt x="1487" y="2187"/>
                    <a:pt x="1487" y="2187"/>
                    <a:pt x="1487" y="2187"/>
                  </a:cubicBezTo>
                  <a:cubicBezTo>
                    <a:pt x="1487" y="2187"/>
                    <a:pt x="1487" y="2187"/>
                    <a:pt x="1487" y="2187"/>
                  </a:cubicBezTo>
                  <a:cubicBezTo>
                    <a:pt x="1487" y="2188"/>
                    <a:pt x="1487" y="2188"/>
                    <a:pt x="1487" y="2188"/>
                  </a:cubicBezTo>
                  <a:cubicBezTo>
                    <a:pt x="1486" y="2188"/>
                    <a:pt x="1486" y="2188"/>
                    <a:pt x="1486" y="2188"/>
                  </a:cubicBezTo>
                  <a:cubicBezTo>
                    <a:pt x="1485" y="2189"/>
                    <a:pt x="1483" y="2190"/>
                    <a:pt x="1482" y="2191"/>
                  </a:cubicBezTo>
                  <a:cubicBezTo>
                    <a:pt x="1480" y="2193"/>
                    <a:pt x="1479" y="2195"/>
                    <a:pt x="1477" y="2198"/>
                  </a:cubicBezTo>
                  <a:cubicBezTo>
                    <a:pt x="1476" y="2200"/>
                    <a:pt x="1475" y="2202"/>
                    <a:pt x="1475" y="2204"/>
                  </a:cubicBezTo>
                  <a:cubicBezTo>
                    <a:pt x="1474" y="2204"/>
                    <a:pt x="1474" y="2205"/>
                    <a:pt x="1474" y="2205"/>
                  </a:cubicBezTo>
                  <a:cubicBezTo>
                    <a:pt x="1474" y="2206"/>
                    <a:pt x="1474" y="2206"/>
                    <a:pt x="1474" y="2206"/>
                  </a:cubicBezTo>
                  <a:cubicBezTo>
                    <a:pt x="1474" y="2206"/>
                    <a:pt x="1474" y="2206"/>
                    <a:pt x="1474" y="2207"/>
                  </a:cubicBezTo>
                  <a:cubicBezTo>
                    <a:pt x="1474" y="2207"/>
                    <a:pt x="1474" y="2208"/>
                    <a:pt x="1474" y="2208"/>
                  </a:cubicBezTo>
                  <a:cubicBezTo>
                    <a:pt x="1474" y="2208"/>
                    <a:pt x="1474" y="2209"/>
                    <a:pt x="1474" y="2209"/>
                  </a:cubicBezTo>
                  <a:cubicBezTo>
                    <a:pt x="1474" y="2210"/>
                    <a:pt x="1474" y="2210"/>
                    <a:pt x="1474" y="2211"/>
                  </a:cubicBezTo>
                  <a:cubicBezTo>
                    <a:pt x="1474" y="2212"/>
                    <a:pt x="1474" y="2212"/>
                    <a:pt x="1474" y="2212"/>
                  </a:cubicBezTo>
                  <a:cubicBezTo>
                    <a:pt x="1475" y="2213"/>
                    <a:pt x="1475" y="2213"/>
                    <a:pt x="1475" y="2213"/>
                  </a:cubicBezTo>
                  <a:cubicBezTo>
                    <a:pt x="1475" y="2213"/>
                    <a:pt x="1475" y="2213"/>
                    <a:pt x="1475" y="2212"/>
                  </a:cubicBezTo>
                  <a:cubicBezTo>
                    <a:pt x="1475" y="2212"/>
                    <a:pt x="1475" y="2211"/>
                    <a:pt x="1475" y="2211"/>
                  </a:cubicBezTo>
                  <a:cubicBezTo>
                    <a:pt x="1475" y="2210"/>
                    <a:pt x="1475" y="2210"/>
                    <a:pt x="1476" y="2209"/>
                  </a:cubicBezTo>
                  <a:cubicBezTo>
                    <a:pt x="1476" y="2209"/>
                    <a:pt x="1476" y="2209"/>
                    <a:pt x="1476" y="2208"/>
                  </a:cubicBezTo>
                  <a:cubicBezTo>
                    <a:pt x="1476" y="2208"/>
                    <a:pt x="1476" y="2208"/>
                    <a:pt x="1476" y="2207"/>
                  </a:cubicBezTo>
                  <a:cubicBezTo>
                    <a:pt x="1476" y="2207"/>
                    <a:pt x="1477" y="2207"/>
                    <a:pt x="1477" y="2206"/>
                  </a:cubicBezTo>
                  <a:cubicBezTo>
                    <a:pt x="1477" y="2206"/>
                    <a:pt x="1477" y="2205"/>
                    <a:pt x="1477" y="2205"/>
                  </a:cubicBezTo>
                  <a:cubicBezTo>
                    <a:pt x="1478" y="2203"/>
                    <a:pt x="1479" y="2202"/>
                    <a:pt x="1481" y="2200"/>
                  </a:cubicBezTo>
                  <a:cubicBezTo>
                    <a:pt x="1482" y="2199"/>
                    <a:pt x="1484" y="2197"/>
                    <a:pt x="1486" y="2196"/>
                  </a:cubicBezTo>
                  <a:cubicBezTo>
                    <a:pt x="1487" y="2195"/>
                    <a:pt x="1488" y="2194"/>
                    <a:pt x="1489" y="2194"/>
                  </a:cubicBezTo>
                  <a:cubicBezTo>
                    <a:pt x="1490" y="2193"/>
                    <a:pt x="1491" y="2193"/>
                    <a:pt x="1491" y="2193"/>
                  </a:cubicBezTo>
                  <a:cubicBezTo>
                    <a:pt x="1492" y="2192"/>
                    <a:pt x="1492" y="2192"/>
                    <a:pt x="1493" y="2192"/>
                  </a:cubicBezTo>
                  <a:cubicBezTo>
                    <a:pt x="1494" y="2191"/>
                    <a:pt x="1495" y="2191"/>
                    <a:pt x="1497" y="2190"/>
                  </a:cubicBezTo>
                  <a:cubicBezTo>
                    <a:pt x="1498" y="2189"/>
                    <a:pt x="1499" y="2189"/>
                    <a:pt x="1501" y="2188"/>
                  </a:cubicBezTo>
                  <a:cubicBezTo>
                    <a:pt x="1504" y="2187"/>
                    <a:pt x="1507" y="2186"/>
                    <a:pt x="1509" y="2184"/>
                  </a:cubicBezTo>
                  <a:cubicBezTo>
                    <a:pt x="1511" y="2184"/>
                    <a:pt x="1512" y="2183"/>
                    <a:pt x="1514" y="2182"/>
                  </a:cubicBezTo>
                  <a:cubicBezTo>
                    <a:pt x="1514" y="2181"/>
                    <a:pt x="1515" y="2181"/>
                    <a:pt x="1516" y="2180"/>
                  </a:cubicBezTo>
                  <a:cubicBezTo>
                    <a:pt x="1517" y="2180"/>
                    <a:pt x="1517" y="2180"/>
                    <a:pt x="1517" y="2180"/>
                  </a:cubicBezTo>
                  <a:cubicBezTo>
                    <a:pt x="1517" y="2179"/>
                    <a:pt x="1517" y="2179"/>
                    <a:pt x="1517" y="2179"/>
                  </a:cubicBezTo>
                  <a:cubicBezTo>
                    <a:pt x="1517" y="2179"/>
                    <a:pt x="1517" y="2179"/>
                    <a:pt x="1517" y="2179"/>
                  </a:cubicBezTo>
                  <a:cubicBezTo>
                    <a:pt x="1517" y="2179"/>
                    <a:pt x="1517" y="2179"/>
                    <a:pt x="1517" y="2179"/>
                  </a:cubicBezTo>
                  <a:cubicBezTo>
                    <a:pt x="1518" y="2179"/>
                    <a:pt x="1518" y="2179"/>
                    <a:pt x="1518" y="2179"/>
                  </a:cubicBezTo>
                  <a:cubicBezTo>
                    <a:pt x="1518" y="2179"/>
                    <a:pt x="1518" y="2179"/>
                    <a:pt x="1518" y="2179"/>
                  </a:cubicBezTo>
                  <a:cubicBezTo>
                    <a:pt x="1520" y="2177"/>
                    <a:pt x="1522" y="2175"/>
                    <a:pt x="1524" y="2173"/>
                  </a:cubicBezTo>
                  <a:cubicBezTo>
                    <a:pt x="1523" y="2174"/>
                    <a:pt x="1523" y="2175"/>
                    <a:pt x="1523" y="2176"/>
                  </a:cubicBezTo>
                  <a:cubicBezTo>
                    <a:pt x="1522" y="2179"/>
                    <a:pt x="1521" y="2181"/>
                    <a:pt x="1520" y="2184"/>
                  </a:cubicBezTo>
                  <a:cubicBezTo>
                    <a:pt x="1519" y="2190"/>
                    <a:pt x="1518" y="2195"/>
                    <a:pt x="1517" y="2200"/>
                  </a:cubicBezTo>
                  <a:cubicBezTo>
                    <a:pt x="1517" y="2201"/>
                    <a:pt x="1517" y="2201"/>
                    <a:pt x="1517" y="2202"/>
                  </a:cubicBezTo>
                  <a:cubicBezTo>
                    <a:pt x="1517" y="2203"/>
                    <a:pt x="1517" y="2203"/>
                    <a:pt x="1516" y="2204"/>
                  </a:cubicBezTo>
                  <a:cubicBezTo>
                    <a:pt x="1516" y="2205"/>
                    <a:pt x="1516" y="2205"/>
                    <a:pt x="1516" y="2206"/>
                  </a:cubicBezTo>
                  <a:cubicBezTo>
                    <a:pt x="1516" y="2207"/>
                    <a:pt x="1516" y="2207"/>
                    <a:pt x="1516" y="2208"/>
                  </a:cubicBezTo>
                  <a:cubicBezTo>
                    <a:pt x="1516" y="2209"/>
                    <a:pt x="1516" y="2210"/>
                    <a:pt x="1516" y="2211"/>
                  </a:cubicBezTo>
                  <a:cubicBezTo>
                    <a:pt x="1516" y="2213"/>
                    <a:pt x="1516" y="2214"/>
                    <a:pt x="1516" y="2215"/>
                  </a:cubicBezTo>
                  <a:cubicBezTo>
                    <a:pt x="1517" y="2220"/>
                    <a:pt x="1518" y="2224"/>
                    <a:pt x="1519" y="2227"/>
                  </a:cubicBezTo>
                  <a:cubicBezTo>
                    <a:pt x="1520" y="2231"/>
                    <a:pt x="1522" y="2234"/>
                    <a:pt x="1523" y="2236"/>
                  </a:cubicBezTo>
                  <a:cubicBezTo>
                    <a:pt x="1524" y="2238"/>
                    <a:pt x="1526" y="2240"/>
                    <a:pt x="1527" y="2241"/>
                  </a:cubicBezTo>
                  <a:cubicBezTo>
                    <a:pt x="1528" y="2242"/>
                    <a:pt x="1528" y="2242"/>
                    <a:pt x="1528" y="2242"/>
                  </a:cubicBezTo>
                  <a:cubicBezTo>
                    <a:pt x="1528" y="2242"/>
                    <a:pt x="1528" y="2242"/>
                    <a:pt x="1527" y="2241"/>
                  </a:cubicBezTo>
                  <a:cubicBezTo>
                    <a:pt x="1527" y="2240"/>
                    <a:pt x="1526" y="2239"/>
                    <a:pt x="1526" y="2238"/>
                  </a:cubicBezTo>
                  <a:cubicBezTo>
                    <a:pt x="1526" y="2238"/>
                    <a:pt x="1525" y="2237"/>
                    <a:pt x="1525" y="2237"/>
                  </a:cubicBezTo>
                  <a:cubicBezTo>
                    <a:pt x="1525" y="2236"/>
                    <a:pt x="1525" y="2236"/>
                    <a:pt x="1524" y="2235"/>
                  </a:cubicBezTo>
                  <a:cubicBezTo>
                    <a:pt x="1523" y="2233"/>
                    <a:pt x="1522" y="2230"/>
                    <a:pt x="1522" y="2227"/>
                  </a:cubicBezTo>
                  <a:cubicBezTo>
                    <a:pt x="1521" y="2223"/>
                    <a:pt x="1521" y="2219"/>
                    <a:pt x="1521" y="2215"/>
                  </a:cubicBezTo>
                  <a:cubicBezTo>
                    <a:pt x="1521" y="2213"/>
                    <a:pt x="1521" y="2211"/>
                    <a:pt x="1522" y="2208"/>
                  </a:cubicBezTo>
                  <a:cubicBezTo>
                    <a:pt x="1522" y="2208"/>
                    <a:pt x="1522" y="2207"/>
                    <a:pt x="1522" y="2207"/>
                  </a:cubicBezTo>
                  <a:cubicBezTo>
                    <a:pt x="1522" y="2206"/>
                    <a:pt x="1522" y="2205"/>
                    <a:pt x="1522" y="2205"/>
                  </a:cubicBezTo>
                  <a:cubicBezTo>
                    <a:pt x="1522" y="2204"/>
                    <a:pt x="1522" y="2204"/>
                    <a:pt x="1522" y="2203"/>
                  </a:cubicBezTo>
                  <a:cubicBezTo>
                    <a:pt x="1523" y="2202"/>
                    <a:pt x="1523" y="2202"/>
                    <a:pt x="1523" y="2201"/>
                  </a:cubicBezTo>
                  <a:cubicBezTo>
                    <a:pt x="1524" y="2196"/>
                    <a:pt x="1525" y="2191"/>
                    <a:pt x="1527" y="2186"/>
                  </a:cubicBezTo>
                  <a:cubicBezTo>
                    <a:pt x="1528" y="2184"/>
                    <a:pt x="1529" y="2181"/>
                    <a:pt x="1530" y="2178"/>
                  </a:cubicBezTo>
                  <a:cubicBezTo>
                    <a:pt x="1531" y="2175"/>
                    <a:pt x="1532" y="2173"/>
                    <a:pt x="1532" y="2170"/>
                  </a:cubicBezTo>
                  <a:cubicBezTo>
                    <a:pt x="1533" y="2168"/>
                    <a:pt x="1533" y="2167"/>
                    <a:pt x="1534" y="2165"/>
                  </a:cubicBezTo>
                  <a:cubicBezTo>
                    <a:pt x="1534" y="2163"/>
                    <a:pt x="1534" y="2163"/>
                    <a:pt x="1534" y="2163"/>
                  </a:cubicBezTo>
                  <a:cubicBezTo>
                    <a:pt x="1534" y="2163"/>
                    <a:pt x="1534" y="2163"/>
                    <a:pt x="1534" y="2163"/>
                  </a:cubicBezTo>
                  <a:cubicBezTo>
                    <a:pt x="1534" y="2162"/>
                    <a:pt x="1534" y="2162"/>
                    <a:pt x="1535" y="2162"/>
                  </a:cubicBezTo>
                  <a:cubicBezTo>
                    <a:pt x="1535" y="2161"/>
                    <a:pt x="1535" y="2161"/>
                    <a:pt x="1535" y="2161"/>
                  </a:cubicBezTo>
                  <a:cubicBezTo>
                    <a:pt x="1535" y="2160"/>
                    <a:pt x="1535" y="2158"/>
                    <a:pt x="1536" y="2157"/>
                  </a:cubicBezTo>
                  <a:cubicBezTo>
                    <a:pt x="1536" y="2155"/>
                    <a:pt x="1536" y="2153"/>
                    <a:pt x="1536" y="2152"/>
                  </a:cubicBezTo>
                  <a:cubicBezTo>
                    <a:pt x="1537" y="2149"/>
                    <a:pt x="1537" y="2146"/>
                    <a:pt x="1537" y="2143"/>
                  </a:cubicBezTo>
                  <a:cubicBezTo>
                    <a:pt x="1537" y="2141"/>
                    <a:pt x="1537" y="2140"/>
                    <a:pt x="1537" y="2138"/>
                  </a:cubicBezTo>
                  <a:cubicBezTo>
                    <a:pt x="1537" y="2136"/>
                    <a:pt x="1537" y="2136"/>
                    <a:pt x="1537" y="2136"/>
                  </a:cubicBezTo>
                  <a:cubicBezTo>
                    <a:pt x="1537" y="2135"/>
                    <a:pt x="1537" y="2134"/>
                    <a:pt x="1537" y="2134"/>
                  </a:cubicBezTo>
                  <a:cubicBezTo>
                    <a:pt x="1537" y="2132"/>
                    <a:pt x="1537" y="2131"/>
                    <a:pt x="1537" y="2129"/>
                  </a:cubicBezTo>
                  <a:cubicBezTo>
                    <a:pt x="1537" y="2128"/>
                    <a:pt x="1537" y="2126"/>
                    <a:pt x="1536" y="2125"/>
                  </a:cubicBezTo>
                  <a:cubicBezTo>
                    <a:pt x="1536" y="2122"/>
                    <a:pt x="1535" y="2119"/>
                    <a:pt x="1535" y="2116"/>
                  </a:cubicBezTo>
                  <a:cubicBezTo>
                    <a:pt x="1535" y="2115"/>
                    <a:pt x="1534" y="2113"/>
                    <a:pt x="1534" y="2112"/>
                  </a:cubicBezTo>
                  <a:cubicBezTo>
                    <a:pt x="1534" y="2111"/>
                    <a:pt x="1533" y="2109"/>
                    <a:pt x="1533" y="2108"/>
                  </a:cubicBezTo>
                  <a:cubicBezTo>
                    <a:pt x="1533" y="2107"/>
                    <a:pt x="1532" y="2106"/>
                    <a:pt x="1532" y="2104"/>
                  </a:cubicBezTo>
                  <a:cubicBezTo>
                    <a:pt x="1546" y="2125"/>
                    <a:pt x="1554" y="2147"/>
                    <a:pt x="1558" y="2173"/>
                  </a:cubicBezTo>
                  <a:cubicBezTo>
                    <a:pt x="1562" y="2193"/>
                    <a:pt x="1574" y="2211"/>
                    <a:pt x="1592" y="2222"/>
                  </a:cubicBezTo>
                  <a:cubicBezTo>
                    <a:pt x="1593" y="2222"/>
                    <a:pt x="1594" y="2223"/>
                    <a:pt x="1594" y="2223"/>
                  </a:cubicBezTo>
                  <a:cubicBezTo>
                    <a:pt x="1559" y="2181"/>
                    <a:pt x="1584" y="2137"/>
                    <a:pt x="1567" y="2113"/>
                  </a:cubicBezTo>
                  <a:cubicBezTo>
                    <a:pt x="1605" y="2125"/>
                    <a:pt x="1627" y="2145"/>
                    <a:pt x="1641" y="2169"/>
                  </a:cubicBezTo>
                  <a:cubicBezTo>
                    <a:pt x="1641" y="2169"/>
                    <a:pt x="1641" y="2170"/>
                    <a:pt x="1641" y="2170"/>
                  </a:cubicBezTo>
                  <a:cubicBezTo>
                    <a:pt x="1641" y="2173"/>
                    <a:pt x="1641" y="2176"/>
                    <a:pt x="1641" y="2179"/>
                  </a:cubicBezTo>
                  <a:cubicBezTo>
                    <a:pt x="1641" y="2182"/>
                    <a:pt x="1640" y="2185"/>
                    <a:pt x="1640" y="2189"/>
                  </a:cubicBezTo>
                  <a:cubicBezTo>
                    <a:pt x="1639" y="2190"/>
                    <a:pt x="1639" y="2191"/>
                    <a:pt x="1639" y="2191"/>
                  </a:cubicBezTo>
                  <a:cubicBezTo>
                    <a:pt x="1639" y="2192"/>
                    <a:pt x="1639" y="2193"/>
                    <a:pt x="1638" y="2194"/>
                  </a:cubicBezTo>
                  <a:cubicBezTo>
                    <a:pt x="1638" y="2195"/>
                    <a:pt x="1638" y="2196"/>
                    <a:pt x="1638" y="2197"/>
                  </a:cubicBezTo>
                  <a:cubicBezTo>
                    <a:pt x="1637" y="2198"/>
                    <a:pt x="1637" y="2198"/>
                    <a:pt x="1637" y="2198"/>
                  </a:cubicBezTo>
                  <a:cubicBezTo>
                    <a:pt x="1637" y="2199"/>
                    <a:pt x="1637" y="2199"/>
                    <a:pt x="1637" y="2199"/>
                  </a:cubicBezTo>
                  <a:cubicBezTo>
                    <a:pt x="1637" y="2199"/>
                    <a:pt x="1637" y="2199"/>
                    <a:pt x="1637" y="2199"/>
                  </a:cubicBezTo>
                  <a:cubicBezTo>
                    <a:pt x="1637" y="2201"/>
                    <a:pt x="1637" y="2201"/>
                    <a:pt x="1637" y="2201"/>
                  </a:cubicBezTo>
                  <a:cubicBezTo>
                    <a:pt x="1636" y="2202"/>
                    <a:pt x="1636" y="2202"/>
                    <a:pt x="1636" y="2202"/>
                  </a:cubicBezTo>
                  <a:cubicBezTo>
                    <a:pt x="1636" y="2203"/>
                    <a:pt x="1635" y="2204"/>
                    <a:pt x="1635" y="2205"/>
                  </a:cubicBezTo>
                  <a:cubicBezTo>
                    <a:pt x="1635" y="2206"/>
                    <a:pt x="1634" y="2208"/>
                    <a:pt x="1633" y="2210"/>
                  </a:cubicBezTo>
                  <a:cubicBezTo>
                    <a:pt x="1632" y="2213"/>
                    <a:pt x="1630" y="2217"/>
                    <a:pt x="1629" y="2220"/>
                  </a:cubicBezTo>
                  <a:cubicBezTo>
                    <a:pt x="1628" y="2222"/>
                    <a:pt x="1627" y="2224"/>
                    <a:pt x="1627" y="2226"/>
                  </a:cubicBezTo>
                  <a:cubicBezTo>
                    <a:pt x="1626" y="2228"/>
                    <a:pt x="1625" y="2229"/>
                    <a:pt x="1625" y="2231"/>
                  </a:cubicBezTo>
                  <a:cubicBezTo>
                    <a:pt x="1624" y="2232"/>
                    <a:pt x="1624" y="2233"/>
                    <a:pt x="1624" y="2234"/>
                  </a:cubicBezTo>
                  <a:cubicBezTo>
                    <a:pt x="1624" y="2235"/>
                    <a:pt x="1623" y="2236"/>
                    <a:pt x="1623" y="2237"/>
                  </a:cubicBezTo>
                  <a:cubicBezTo>
                    <a:pt x="1623" y="2238"/>
                    <a:pt x="1623" y="2238"/>
                    <a:pt x="1623" y="2239"/>
                  </a:cubicBezTo>
                  <a:cubicBezTo>
                    <a:pt x="1622" y="2240"/>
                    <a:pt x="1622" y="2241"/>
                    <a:pt x="1622" y="2242"/>
                  </a:cubicBezTo>
                  <a:cubicBezTo>
                    <a:pt x="1622" y="2245"/>
                    <a:pt x="1622" y="2249"/>
                    <a:pt x="1622" y="2252"/>
                  </a:cubicBezTo>
                  <a:cubicBezTo>
                    <a:pt x="1622" y="2255"/>
                    <a:pt x="1622" y="2258"/>
                    <a:pt x="1623" y="2260"/>
                  </a:cubicBezTo>
                  <a:cubicBezTo>
                    <a:pt x="1624" y="2263"/>
                    <a:pt x="1624" y="2265"/>
                    <a:pt x="1625" y="2266"/>
                  </a:cubicBezTo>
                  <a:cubicBezTo>
                    <a:pt x="1626" y="2267"/>
                    <a:pt x="1626" y="2268"/>
                    <a:pt x="1626" y="2268"/>
                  </a:cubicBezTo>
                  <a:cubicBezTo>
                    <a:pt x="1627" y="2269"/>
                    <a:pt x="1627" y="2269"/>
                    <a:pt x="1627" y="2270"/>
                  </a:cubicBezTo>
                  <a:cubicBezTo>
                    <a:pt x="1628" y="2270"/>
                    <a:pt x="1628" y="2271"/>
                    <a:pt x="1628" y="2271"/>
                  </a:cubicBezTo>
                  <a:cubicBezTo>
                    <a:pt x="1628" y="2271"/>
                    <a:pt x="1628" y="2270"/>
                    <a:pt x="1628" y="2269"/>
                  </a:cubicBezTo>
                  <a:cubicBezTo>
                    <a:pt x="1628" y="2269"/>
                    <a:pt x="1627" y="2268"/>
                    <a:pt x="1627" y="2268"/>
                  </a:cubicBezTo>
                  <a:cubicBezTo>
                    <a:pt x="1627" y="2267"/>
                    <a:pt x="1627" y="2266"/>
                    <a:pt x="1627" y="2266"/>
                  </a:cubicBezTo>
                  <a:cubicBezTo>
                    <a:pt x="1627" y="2265"/>
                    <a:pt x="1627" y="2265"/>
                    <a:pt x="1626" y="2264"/>
                  </a:cubicBezTo>
                  <a:cubicBezTo>
                    <a:pt x="1626" y="2264"/>
                    <a:pt x="1626" y="2263"/>
                    <a:pt x="1626" y="2263"/>
                  </a:cubicBezTo>
                  <a:cubicBezTo>
                    <a:pt x="1626" y="2262"/>
                    <a:pt x="1626" y="2261"/>
                    <a:pt x="1626" y="2260"/>
                  </a:cubicBezTo>
                  <a:cubicBezTo>
                    <a:pt x="1626" y="2257"/>
                    <a:pt x="1626" y="2255"/>
                    <a:pt x="1626" y="2252"/>
                  </a:cubicBezTo>
                  <a:cubicBezTo>
                    <a:pt x="1627" y="2249"/>
                    <a:pt x="1627" y="2246"/>
                    <a:pt x="1628" y="2243"/>
                  </a:cubicBezTo>
                  <a:cubicBezTo>
                    <a:pt x="1628" y="2242"/>
                    <a:pt x="1628" y="2242"/>
                    <a:pt x="1629" y="2241"/>
                  </a:cubicBezTo>
                  <a:cubicBezTo>
                    <a:pt x="1629" y="2240"/>
                    <a:pt x="1629" y="2239"/>
                    <a:pt x="1629" y="2239"/>
                  </a:cubicBezTo>
                  <a:cubicBezTo>
                    <a:pt x="1630" y="2238"/>
                    <a:pt x="1630" y="2237"/>
                    <a:pt x="1630" y="2236"/>
                  </a:cubicBezTo>
                  <a:cubicBezTo>
                    <a:pt x="1631" y="2235"/>
                    <a:pt x="1631" y="2234"/>
                    <a:pt x="1631" y="2234"/>
                  </a:cubicBezTo>
                  <a:cubicBezTo>
                    <a:pt x="1632" y="2232"/>
                    <a:pt x="1633" y="2230"/>
                    <a:pt x="1633" y="2229"/>
                  </a:cubicBezTo>
                  <a:cubicBezTo>
                    <a:pt x="1634" y="2227"/>
                    <a:pt x="1635" y="2226"/>
                    <a:pt x="1635" y="2224"/>
                  </a:cubicBezTo>
                  <a:cubicBezTo>
                    <a:pt x="1635" y="2225"/>
                    <a:pt x="1635" y="2225"/>
                    <a:pt x="1635" y="2226"/>
                  </a:cubicBezTo>
                  <a:cubicBezTo>
                    <a:pt x="1635" y="2228"/>
                    <a:pt x="1636" y="2230"/>
                    <a:pt x="1636" y="2231"/>
                  </a:cubicBezTo>
                  <a:cubicBezTo>
                    <a:pt x="1636" y="2232"/>
                    <a:pt x="1636" y="2233"/>
                    <a:pt x="1636" y="2234"/>
                  </a:cubicBezTo>
                  <a:cubicBezTo>
                    <a:pt x="1636" y="2235"/>
                    <a:pt x="1637" y="2236"/>
                    <a:pt x="1637" y="2237"/>
                  </a:cubicBezTo>
                  <a:cubicBezTo>
                    <a:pt x="1637" y="2238"/>
                    <a:pt x="1638" y="2240"/>
                    <a:pt x="1638" y="2241"/>
                  </a:cubicBezTo>
                  <a:cubicBezTo>
                    <a:pt x="1638" y="2242"/>
                    <a:pt x="1639" y="2243"/>
                    <a:pt x="1639" y="2243"/>
                  </a:cubicBezTo>
                  <a:cubicBezTo>
                    <a:pt x="1639" y="2244"/>
                    <a:pt x="1639" y="2245"/>
                    <a:pt x="1640" y="2245"/>
                  </a:cubicBezTo>
                  <a:cubicBezTo>
                    <a:pt x="1640" y="2246"/>
                    <a:pt x="1640" y="2247"/>
                    <a:pt x="1640" y="2247"/>
                  </a:cubicBezTo>
                  <a:cubicBezTo>
                    <a:pt x="1641" y="2248"/>
                    <a:pt x="1641" y="2248"/>
                    <a:pt x="1641" y="2249"/>
                  </a:cubicBezTo>
                  <a:cubicBezTo>
                    <a:pt x="1642" y="2250"/>
                    <a:pt x="1642" y="2251"/>
                    <a:pt x="1643" y="2251"/>
                  </a:cubicBezTo>
                  <a:cubicBezTo>
                    <a:pt x="1643" y="2252"/>
                    <a:pt x="1644" y="2252"/>
                    <a:pt x="1644" y="2253"/>
                  </a:cubicBezTo>
                  <a:cubicBezTo>
                    <a:pt x="1644" y="2253"/>
                    <a:pt x="1644" y="2253"/>
                    <a:pt x="1644" y="2253"/>
                  </a:cubicBezTo>
                  <a:cubicBezTo>
                    <a:pt x="1644" y="2253"/>
                    <a:pt x="1644" y="2253"/>
                    <a:pt x="1644" y="2253"/>
                  </a:cubicBezTo>
                  <a:cubicBezTo>
                    <a:pt x="1644" y="2252"/>
                    <a:pt x="1644" y="2252"/>
                    <a:pt x="1644" y="2251"/>
                  </a:cubicBezTo>
                  <a:cubicBezTo>
                    <a:pt x="1644" y="2250"/>
                    <a:pt x="1644" y="2249"/>
                    <a:pt x="1644" y="2248"/>
                  </a:cubicBezTo>
                  <a:cubicBezTo>
                    <a:pt x="1644" y="2247"/>
                    <a:pt x="1644" y="2246"/>
                    <a:pt x="1644" y="2244"/>
                  </a:cubicBezTo>
                  <a:cubicBezTo>
                    <a:pt x="1644" y="2242"/>
                    <a:pt x="1644" y="2239"/>
                    <a:pt x="1644" y="2236"/>
                  </a:cubicBezTo>
                  <a:cubicBezTo>
                    <a:pt x="1644" y="2235"/>
                    <a:pt x="1644" y="2234"/>
                    <a:pt x="1644" y="2233"/>
                  </a:cubicBezTo>
                  <a:cubicBezTo>
                    <a:pt x="1644" y="2232"/>
                    <a:pt x="1644" y="2232"/>
                    <a:pt x="1643" y="2231"/>
                  </a:cubicBezTo>
                  <a:cubicBezTo>
                    <a:pt x="1643" y="2229"/>
                    <a:pt x="1643" y="2227"/>
                    <a:pt x="1643" y="2226"/>
                  </a:cubicBezTo>
                  <a:cubicBezTo>
                    <a:pt x="1643" y="2224"/>
                    <a:pt x="1643" y="2222"/>
                    <a:pt x="1643" y="2221"/>
                  </a:cubicBezTo>
                  <a:cubicBezTo>
                    <a:pt x="1643" y="2220"/>
                    <a:pt x="1643" y="2219"/>
                    <a:pt x="1643" y="2218"/>
                  </a:cubicBezTo>
                  <a:cubicBezTo>
                    <a:pt x="1643" y="2217"/>
                    <a:pt x="1643" y="2217"/>
                    <a:pt x="1643" y="2216"/>
                  </a:cubicBezTo>
                  <a:cubicBezTo>
                    <a:pt x="1643" y="2214"/>
                    <a:pt x="1643" y="2213"/>
                    <a:pt x="1643" y="2211"/>
                  </a:cubicBezTo>
                  <a:cubicBezTo>
                    <a:pt x="1643" y="2210"/>
                    <a:pt x="1643" y="2208"/>
                    <a:pt x="1643" y="2207"/>
                  </a:cubicBezTo>
                  <a:cubicBezTo>
                    <a:pt x="1643" y="2207"/>
                    <a:pt x="1643" y="2206"/>
                    <a:pt x="1643" y="2206"/>
                  </a:cubicBezTo>
                  <a:cubicBezTo>
                    <a:pt x="1643" y="2205"/>
                    <a:pt x="1643" y="2205"/>
                    <a:pt x="1643" y="2204"/>
                  </a:cubicBezTo>
                  <a:cubicBezTo>
                    <a:pt x="1644" y="2203"/>
                    <a:pt x="1644" y="2203"/>
                    <a:pt x="1644" y="2203"/>
                  </a:cubicBezTo>
                  <a:cubicBezTo>
                    <a:pt x="1644" y="2201"/>
                    <a:pt x="1644" y="2201"/>
                    <a:pt x="1644" y="2201"/>
                  </a:cubicBezTo>
                  <a:cubicBezTo>
                    <a:pt x="1645" y="2199"/>
                    <a:pt x="1645" y="2198"/>
                    <a:pt x="1646" y="2196"/>
                  </a:cubicBezTo>
                  <a:cubicBezTo>
                    <a:pt x="1646" y="2195"/>
                    <a:pt x="1646" y="2194"/>
                    <a:pt x="1646" y="2193"/>
                  </a:cubicBezTo>
                  <a:cubicBezTo>
                    <a:pt x="1646" y="2192"/>
                    <a:pt x="1646" y="2191"/>
                    <a:pt x="1646" y="2190"/>
                  </a:cubicBezTo>
                  <a:cubicBezTo>
                    <a:pt x="1647" y="2187"/>
                    <a:pt x="1647" y="2184"/>
                    <a:pt x="1647" y="2181"/>
                  </a:cubicBezTo>
                  <a:cubicBezTo>
                    <a:pt x="1658" y="2208"/>
                    <a:pt x="1660" y="2238"/>
                    <a:pt x="1659" y="2267"/>
                  </a:cubicBezTo>
                  <a:cubicBezTo>
                    <a:pt x="1658" y="2268"/>
                    <a:pt x="1658" y="2269"/>
                    <a:pt x="1657" y="2270"/>
                  </a:cubicBezTo>
                  <a:cubicBezTo>
                    <a:pt x="1656" y="2272"/>
                    <a:pt x="1654" y="2274"/>
                    <a:pt x="1653" y="2275"/>
                  </a:cubicBezTo>
                  <a:cubicBezTo>
                    <a:pt x="1652" y="2276"/>
                    <a:pt x="1651" y="2277"/>
                    <a:pt x="1651" y="2278"/>
                  </a:cubicBezTo>
                  <a:cubicBezTo>
                    <a:pt x="1650" y="2279"/>
                    <a:pt x="1649" y="2279"/>
                    <a:pt x="1648" y="2280"/>
                  </a:cubicBezTo>
                  <a:cubicBezTo>
                    <a:pt x="1646" y="2282"/>
                    <a:pt x="1645" y="2283"/>
                    <a:pt x="1643" y="2285"/>
                  </a:cubicBezTo>
                  <a:cubicBezTo>
                    <a:pt x="1641" y="2286"/>
                    <a:pt x="1639" y="2288"/>
                    <a:pt x="1637" y="2289"/>
                  </a:cubicBezTo>
                  <a:cubicBezTo>
                    <a:pt x="1635" y="2291"/>
                    <a:pt x="1633" y="2292"/>
                    <a:pt x="1632" y="2294"/>
                  </a:cubicBezTo>
                  <a:cubicBezTo>
                    <a:pt x="1629" y="2296"/>
                    <a:pt x="1629" y="2296"/>
                    <a:pt x="1629" y="2296"/>
                  </a:cubicBezTo>
                  <a:cubicBezTo>
                    <a:pt x="1626" y="2298"/>
                    <a:pt x="1626" y="2298"/>
                    <a:pt x="1626" y="2298"/>
                  </a:cubicBezTo>
                  <a:cubicBezTo>
                    <a:pt x="1624" y="2300"/>
                    <a:pt x="1622" y="2302"/>
                    <a:pt x="1621" y="2303"/>
                  </a:cubicBezTo>
                  <a:cubicBezTo>
                    <a:pt x="1619" y="2305"/>
                    <a:pt x="1617" y="2307"/>
                    <a:pt x="1616" y="2309"/>
                  </a:cubicBezTo>
                  <a:cubicBezTo>
                    <a:pt x="1613" y="2311"/>
                    <a:pt x="1613" y="2311"/>
                    <a:pt x="1613" y="2311"/>
                  </a:cubicBezTo>
                  <a:cubicBezTo>
                    <a:pt x="1612" y="2312"/>
                    <a:pt x="1612" y="2313"/>
                    <a:pt x="1611" y="2314"/>
                  </a:cubicBezTo>
                  <a:cubicBezTo>
                    <a:pt x="1609" y="2316"/>
                    <a:pt x="1608" y="2318"/>
                    <a:pt x="1606" y="2320"/>
                  </a:cubicBezTo>
                  <a:cubicBezTo>
                    <a:pt x="1605" y="2322"/>
                    <a:pt x="1603" y="2324"/>
                    <a:pt x="1602" y="2326"/>
                  </a:cubicBezTo>
                  <a:cubicBezTo>
                    <a:pt x="1601" y="2328"/>
                    <a:pt x="1599" y="2330"/>
                    <a:pt x="1598" y="2332"/>
                  </a:cubicBezTo>
                  <a:cubicBezTo>
                    <a:pt x="1597" y="2334"/>
                    <a:pt x="1595" y="2336"/>
                    <a:pt x="1594" y="2338"/>
                  </a:cubicBezTo>
                  <a:cubicBezTo>
                    <a:pt x="1594" y="2339"/>
                    <a:pt x="1593" y="2340"/>
                    <a:pt x="1593" y="2341"/>
                  </a:cubicBezTo>
                  <a:cubicBezTo>
                    <a:pt x="1592" y="2343"/>
                    <a:pt x="1592" y="2343"/>
                    <a:pt x="1592" y="2343"/>
                  </a:cubicBezTo>
                  <a:cubicBezTo>
                    <a:pt x="1591" y="2345"/>
                    <a:pt x="1591" y="2345"/>
                    <a:pt x="1591" y="2345"/>
                  </a:cubicBezTo>
                  <a:cubicBezTo>
                    <a:pt x="1590" y="2346"/>
                    <a:pt x="1590" y="2347"/>
                    <a:pt x="1590" y="2348"/>
                  </a:cubicBezTo>
                  <a:cubicBezTo>
                    <a:pt x="1589" y="2349"/>
                    <a:pt x="1589" y="2350"/>
                    <a:pt x="1588" y="2351"/>
                  </a:cubicBezTo>
                  <a:cubicBezTo>
                    <a:pt x="1590" y="2350"/>
                    <a:pt x="1591" y="2348"/>
                    <a:pt x="1593" y="2346"/>
                  </a:cubicBezTo>
                  <a:cubicBezTo>
                    <a:pt x="1597" y="2340"/>
                    <a:pt x="1597" y="2340"/>
                    <a:pt x="1597" y="2340"/>
                  </a:cubicBezTo>
                  <a:cubicBezTo>
                    <a:pt x="1600" y="2337"/>
                    <a:pt x="1600" y="2337"/>
                    <a:pt x="1600" y="2337"/>
                  </a:cubicBezTo>
                  <a:cubicBezTo>
                    <a:pt x="1602" y="2335"/>
                    <a:pt x="1602" y="2335"/>
                    <a:pt x="1602" y="2335"/>
                  </a:cubicBezTo>
                  <a:cubicBezTo>
                    <a:pt x="1603" y="2334"/>
                    <a:pt x="1604" y="2333"/>
                    <a:pt x="1604" y="2332"/>
                  </a:cubicBezTo>
                  <a:cubicBezTo>
                    <a:pt x="1605" y="2331"/>
                    <a:pt x="1606" y="2330"/>
                    <a:pt x="1607" y="2329"/>
                  </a:cubicBezTo>
                  <a:cubicBezTo>
                    <a:pt x="1609" y="2327"/>
                    <a:pt x="1609" y="2327"/>
                    <a:pt x="1609" y="2327"/>
                  </a:cubicBezTo>
                  <a:cubicBezTo>
                    <a:pt x="1611" y="2324"/>
                    <a:pt x="1611" y="2324"/>
                    <a:pt x="1611" y="2324"/>
                  </a:cubicBezTo>
                  <a:cubicBezTo>
                    <a:pt x="1612" y="2323"/>
                    <a:pt x="1613" y="2322"/>
                    <a:pt x="1614" y="2322"/>
                  </a:cubicBezTo>
                  <a:cubicBezTo>
                    <a:pt x="1615" y="2321"/>
                    <a:pt x="1615" y="2320"/>
                    <a:pt x="1616" y="2319"/>
                  </a:cubicBezTo>
                  <a:cubicBezTo>
                    <a:pt x="1618" y="2317"/>
                    <a:pt x="1619" y="2316"/>
                    <a:pt x="1621" y="2314"/>
                  </a:cubicBezTo>
                  <a:cubicBezTo>
                    <a:pt x="1623" y="2312"/>
                    <a:pt x="1624" y="2311"/>
                    <a:pt x="1626" y="2309"/>
                  </a:cubicBezTo>
                  <a:cubicBezTo>
                    <a:pt x="1627" y="2308"/>
                    <a:pt x="1628" y="2307"/>
                    <a:pt x="1629" y="2307"/>
                  </a:cubicBezTo>
                  <a:cubicBezTo>
                    <a:pt x="1630" y="2306"/>
                    <a:pt x="1630" y="2305"/>
                    <a:pt x="1631" y="2304"/>
                  </a:cubicBezTo>
                  <a:cubicBezTo>
                    <a:pt x="1634" y="2302"/>
                    <a:pt x="1634" y="2302"/>
                    <a:pt x="1634" y="2302"/>
                  </a:cubicBezTo>
                  <a:cubicBezTo>
                    <a:pt x="1637" y="2299"/>
                    <a:pt x="1637" y="2299"/>
                    <a:pt x="1637" y="2299"/>
                  </a:cubicBezTo>
                  <a:cubicBezTo>
                    <a:pt x="1642" y="2295"/>
                    <a:pt x="1642" y="2295"/>
                    <a:pt x="1642" y="2295"/>
                  </a:cubicBezTo>
                  <a:cubicBezTo>
                    <a:pt x="1644" y="2293"/>
                    <a:pt x="1646" y="2291"/>
                    <a:pt x="1647" y="2290"/>
                  </a:cubicBezTo>
                  <a:cubicBezTo>
                    <a:pt x="1649" y="2288"/>
                    <a:pt x="1651" y="2286"/>
                    <a:pt x="1652" y="2284"/>
                  </a:cubicBezTo>
                  <a:cubicBezTo>
                    <a:pt x="1653" y="2283"/>
                    <a:pt x="1654" y="2282"/>
                    <a:pt x="1655" y="2281"/>
                  </a:cubicBezTo>
                  <a:cubicBezTo>
                    <a:pt x="1655" y="2281"/>
                    <a:pt x="1656" y="2280"/>
                    <a:pt x="1656" y="2280"/>
                  </a:cubicBezTo>
                  <a:cubicBezTo>
                    <a:pt x="1656" y="2279"/>
                    <a:pt x="1657" y="2279"/>
                    <a:pt x="1657" y="2278"/>
                  </a:cubicBezTo>
                  <a:cubicBezTo>
                    <a:pt x="1657" y="2278"/>
                    <a:pt x="1658" y="2277"/>
                    <a:pt x="1658" y="2276"/>
                  </a:cubicBezTo>
                  <a:cubicBezTo>
                    <a:pt x="1657" y="2286"/>
                    <a:pt x="1656" y="2296"/>
                    <a:pt x="1655" y="2305"/>
                  </a:cubicBezTo>
                  <a:cubicBezTo>
                    <a:pt x="1655" y="2305"/>
                    <a:pt x="1655" y="2305"/>
                    <a:pt x="1655" y="2305"/>
                  </a:cubicBezTo>
                  <a:cubicBezTo>
                    <a:pt x="1653" y="2310"/>
                    <a:pt x="1650" y="2315"/>
                    <a:pt x="1647" y="2321"/>
                  </a:cubicBezTo>
                  <a:cubicBezTo>
                    <a:pt x="1644" y="2326"/>
                    <a:pt x="1640" y="2332"/>
                    <a:pt x="1637" y="2338"/>
                  </a:cubicBezTo>
                  <a:cubicBezTo>
                    <a:pt x="1636" y="2338"/>
                    <a:pt x="1636" y="2339"/>
                    <a:pt x="1635" y="2340"/>
                  </a:cubicBezTo>
                  <a:cubicBezTo>
                    <a:pt x="1633" y="2341"/>
                    <a:pt x="1630" y="2343"/>
                    <a:pt x="1627" y="2345"/>
                  </a:cubicBezTo>
                  <a:cubicBezTo>
                    <a:pt x="1624" y="2347"/>
                    <a:pt x="1620" y="2350"/>
                    <a:pt x="1616" y="2353"/>
                  </a:cubicBezTo>
                  <a:cubicBezTo>
                    <a:pt x="1615" y="2354"/>
                    <a:pt x="1613" y="2355"/>
                    <a:pt x="1612" y="2355"/>
                  </a:cubicBezTo>
                  <a:cubicBezTo>
                    <a:pt x="1611" y="2356"/>
                    <a:pt x="1610" y="2357"/>
                    <a:pt x="1609" y="2358"/>
                  </a:cubicBezTo>
                  <a:cubicBezTo>
                    <a:pt x="1607" y="2360"/>
                    <a:pt x="1605" y="2361"/>
                    <a:pt x="1603" y="2363"/>
                  </a:cubicBezTo>
                  <a:cubicBezTo>
                    <a:pt x="1601" y="2365"/>
                    <a:pt x="1599" y="2367"/>
                    <a:pt x="1596" y="2369"/>
                  </a:cubicBezTo>
                  <a:cubicBezTo>
                    <a:pt x="1596" y="2369"/>
                    <a:pt x="1595" y="2370"/>
                    <a:pt x="1595" y="2370"/>
                  </a:cubicBezTo>
                  <a:cubicBezTo>
                    <a:pt x="1594" y="2370"/>
                    <a:pt x="1594" y="2371"/>
                    <a:pt x="1593" y="2371"/>
                  </a:cubicBezTo>
                  <a:cubicBezTo>
                    <a:pt x="1592" y="2372"/>
                    <a:pt x="1591" y="2373"/>
                    <a:pt x="1591" y="2374"/>
                  </a:cubicBezTo>
                  <a:cubicBezTo>
                    <a:pt x="1589" y="2376"/>
                    <a:pt x="1587" y="2378"/>
                    <a:pt x="1586" y="2380"/>
                  </a:cubicBezTo>
                  <a:cubicBezTo>
                    <a:pt x="1585" y="2382"/>
                    <a:pt x="1584" y="2383"/>
                    <a:pt x="1584" y="2384"/>
                  </a:cubicBezTo>
                  <a:cubicBezTo>
                    <a:pt x="1583" y="2384"/>
                    <a:pt x="1583" y="2385"/>
                    <a:pt x="1583" y="2385"/>
                  </a:cubicBezTo>
                  <a:cubicBezTo>
                    <a:pt x="1582" y="2386"/>
                    <a:pt x="1582" y="2386"/>
                    <a:pt x="1582" y="2387"/>
                  </a:cubicBezTo>
                  <a:cubicBezTo>
                    <a:pt x="1582" y="2388"/>
                    <a:pt x="1581" y="2389"/>
                    <a:pt x="1581" y="2390"/>
                  </a:cubicBezTo>
                  <a:cubicBezTo>
                    <a:pt x="1581" y="2390"/>
                    <a:pt x="1580" y="2391"/>
                    <a:pt x="1580" y="2391"/>
                  </a:cubicBezTo>
                  <a:cubicBezTo>
                    <a:pt x="1580" y="2391"/>
                    <a:pt x="1580" y="2392"/>
                    <a:pt x="1580" y="2392"/>
                  </a:cubicBezTo>
                  <a:cubicBezTo>
                    <a:pt x="1580" y="2393"/>
                    <a:pt x="1580" y="2394"/>
                    <a:pt x="1580" y="2395"/>
                  </a:cubicBezTo>
                  <a:cubicBezTo>
                    <a:pt x="1580" y="2395"/>
                    <a:pt x="1579" y="2396"/>
                    <a:pt x="1579" y="2396"/>
                  </a:cubicBezTo>
                  <a:cubicBezTo>
                    <a:pt x="1579" y="2396"/>
                    <a:pt x="1579" y="2397"/>
                    <a:pt x="1579" y="2397"/>
                  </a:cubicBezTo>
                  <a:cubicBezTo>
                    <a:pt x="1579" y="2398"/>
                    <a:pt x="1579" y="2398"/>
                    <a:pt x="1579" y="2399"/>
                  </a:cubicBezTo>
                  <a:cubicBezTo>
                    <a:pt x="1579" y="2399"/>
                    <a:pt x="1580" y="2400"/>
                    <a:pt x="1580" y="2400"/>
                  </a:cubicBezTo>
                  <a:cubicBezTo>
                    <a:pt x="1580" y="2401"/>
                    <a:pt x="1580" y="2401"/>
                    <a:pt x="1580" y="2401"/>
                  </a:cubicBezTo>
                  <a:cubicBezTo>
                    <a:pt x="1580" y="2401"/>
                    <a:pt x="1580" y="2401"/>
                    <a:pt x="1580" y="2400"/>
                  </a:cubicBezTo>
                  <a:cubicBezTo>
                    <a:pt x="1580" y="2400"/>
                    <a:pt x="1580" y="2399"/>
                    <a:pt x="1580" y="2399"/>
                  </a:cubicBezTo>
                  <a:cubicBezTo>
                    <a:pt x="1581" y="2398"/>
                    <a:pt x="1581" y="2398"/>
                    <a:pt x="1581" y="2397"/>
                  </a:cubicBezTo>
                  <a:cubicBezTo>
                    <a:pt x="1581" y="2397"/>
                    <a:pt x="1581" y="2397"/>
                    <a:pt x="1581" y="2396"/>
                  </a:cubicBezTo>
                  <a:cubicBezTo>
                    <a:pt x="1581" y="2396"/>
                    <a:pt x="1582" y="2396"/>
                    <a:pt x="1582" y="2395"/>
                  </a:cubicBezTo>
                  <a:cubicBezTo>
                    <a:pt x="1582" y="2395"/>
                    <a:pt x="1582" y="2395"/>
                    <a:pt x="1582" y="2395"/>
                  </a:cubicBezTo>
                  <a:cubicBezTo>
                    <a:pt x="1582" y="2394"/>
                    <a:pt x="1583" y="2394"/>
                    <a:pt x="1583" y="2393"/>
                  </a:cubicBezTo>
                  <a:cubicBezTo>
                    <a:pt x="1583" y="2393"/>
                    <a:pt x="1583" y="2393"/>
                    <a:pt x="1583" y="2392"/>
                  </a:cubicBezTo>
                  <a:cubicBezTo>
                    <a:pt x="1584" y="2392"/>
                    <a:pt x="1584" y="2392"/>
                    <a:pt x="1584" y="2391"/>
                  </a:cubicBezTo>
                  <a:cubicBezTo>
                    <a:pt x="1585" y="2391"/>
                    <a:pt x="1585" y="2390"/>
                    <a:pt x="1586" y="2389"/>
                  </a:cubicBezTo>
                  <a:cubicBezTo>
                    <a:pt x="1587" y="2387"/>
                    <a:pt x="1589" y="2386"/>
                    <a:pt x="1590" y="2384"/>
                  </a:cubicBezTo>
                  <a:cubicBezTo>
                    <a:pt x="1592" y="2383"/>
                    <a:pt x="1594" y="2381"/>
                    <a:pt x="1595" y="2379"/>
                  </a:cubicBezTo>
                  <a:cubicBezTo>
                    <a:pt x="1596" y="2379"/>
                    <a:pt x="1597" y="2378"/>
                    <a:pt x="1598" y="2377"/>
                  </a:cubicBezTo>
                  <a:cubicBezTo>
                    <a:pt x="1599" y="2376"/>
                    <a:pt x="1600" y="2375"/>
                    <a:pt x="1601" y="2374"/>
                  </a:cubicBezTo>
                  <a:cubicBezTo>
                    <a:pt x="1604" y="2373"/>
                    <a:pt x="1606" y="2371"/>
                    <a:pt x="1608" y="2369"/>
                  </a:cubicBezTo>
                  <a:cubicBezTo>
                    <a:pt x="1610" y="2367"/>
                    <a:pt x="1612" y="2366"/>
                    <a:pt x="1614" y="2364"/>
                  </a:cubicBezTo>
                  <a:cubicBezTo>
                    <a:pt x="1615" y="2363"/>
                    <a:pt x="1616" y="2362"/>
                    <a:pt x="1617" y="2361"/>
                  </a:cubicBezTo>
                  <a:cubicBezTo>
                    <a:pt x="1618" y="2360"/>
                    <a:pt x="1619" y="2359"/>
                    <a:pt x="1620" y="2358"/>
                  </a:cubicBezTo>
                  <a:cubicBezTo>
                    <a:pt x="1624" y="2355"/>
                    <a:pt x="1627" y="2351"/>
                    <a:pt x="1630" y="2348"/>
                  </a:cubicBezTo>
                  <a:cubicBezTo>
                    <a:pt x="1630" y="2348"/>
                    <a:pt x="1630" y="2348"/>
                    <a:pt x="1630" y="2348"/>
                  </a:cubicBezTo>
                  <a:cubicBezTo>
                    <a:pt x="1629" y="2351"/>
                    <a:pt x="1627" y="2353"/>
                    <a:pt x="1626" y="2356"/>
                  </a:cubicBezTo>
                  <a:cubicBezTo>
                    <a:pt x="1625" y="2357"/>
                    <a:pt x="1624" y="2359"/>
                    <a:pt x="1624" y="2361"/>
                  </a:cubicBezTo>
                  <a:cubicBezTo>
                    <a:pt x="1623" y="2361"/>
                    <a:pt x="1623" y="2362"/>
                    <a:pt x="1622" y="2363"/>
                  </a:cubicBezTo>
                  <a:cubicBezTo>
                    <a:pt x="1622" y="2364"/>
                    <a:pt x="1622" y="2364"/>
                    <a:pt x="1622" y="2364"/>
                  </a:cubicBezTo>
                  <a:cubicBezTo>
                    <a:pt x="1621" y="2365"/>
                    <a:pt x="1621" y="2365"/>
                    <a:pt x="1621" y="2365"/>
                  </a:cubicBezTo>
                  <a:cubicBezTo>
                    <a:pt x="1621" y="2365"/>
                    <a:pt x="1621" y="2365"/>
                    <a:pt x="1621" y="2365"/>
                  </a:cubicBezTo>
                  <a:cubicBezTo>
                    <a:pt x="1621" y="2366"/>
                    <a:pt x="1621" y="2366"/>
                    <a:pt x="1621" y="2366"/>
                  </a:cubicBezTo>
                  <a:cubicBezTo>
                    <a:pt x="1620" y="2367"/>
                    <a:pt x="1620" y="2369"/>
                    <a:pt x="1619" y="2370"/>
                  </a:cubicBezTo>
                  <a:cubicBezTo>
                    <a:pt x="1618" y="2371"/>
                    <a:pt x="1618" y="2372"/>
                    <a:pt x="1618" y="2373"/>
                  </a:cubicBezTo>
                  <a:cubicBezTo>
                    <a:pt x="1617" y="2376"/>
                    <a:pt x="1617" y="2376"/>
                    <a:pt x="1617" y="2376"/>
                  </a:cubicBezTo>
                  <a:cubicBezTo>
                    <a:pt x="1616" y="2377"/>
                    <a:pt x="1615" y="2379"/>
                    <a:pt x="1615" y="2381"/>
                  </a:cubicBezTo>
                  <a:cubicBezTo>
                    <a:pt x="1614" y="2383"/>
                    <a:pt x="1613" y="2384"/>
                    <a:pt x="1613" y="2386"/>
                  </a:cubicBezTo>
                  <a:cubicBezTo>
                    <a:pt x="1612" y="2388"/>
                    <a:pt x="1612" y="2390"/>
                    <a:pt x="1611" y="2391"/>
                  </a:cubicBezTo>
                  <a:cubicBezTo>
                    <a:pt x="1611" y="2392"/>
                    <a:pt x="1611" y="2393"/>
                    <a:pt x="1610" y="2394"/>
                  </a:cubicBezTo>
                  <a:cubicBezTo>
                    <a:pt x="1610" y="2395"/>
                    <a:pt x="1610" y="2396"/>
                    <a:pt x="1610" y="2397"/>
                  </a:cubicBezTo>
                  <a:cubicBezTo>
                    <a:pt x="1609" y="2399"/>
                    <a:pt x="1609" y="2400"/>
                    <a:pt x="1609" y="2402"/>
                  </a:cubicBezTo>
                  <a:cubicBezTo>
                    <a:pt x="1608" y="2404"/>
                    <a:pt x="1608" y="2406"/>
                    <a:pt x="1608" y="2407"/>
                  </a:cubicBezTo>
                  <a:cubicBezTo>
                    <a:pt x="1607" y="2409"/>
                    <a:pt x="1607" y="2411"/>
                    <a:pt x="1607" y="2413"/>
                  </a:cubicBezTo>
                  <a:cubicBezTo>
                    <a:pt x="1606" y="2414"/>
                    <a:pt x="1606" y="2416"/>
                    <a:pt x="1606" y="2418"/>
                  </a:cubicBezTo>
                  <a:cubicBezTo>
                    <a:pt x="1606" y="2420"/>
                    <a:pt x="1606" y="2421"/>
                    <a:pt x="1606" y="2423"/>
                  </a:cubicBezTo>
                  <a:cubicBezTo>
                    <a:pt x="1605" y="2425"/>
                    <a:pt x="1605" y="2426"/>
                    <a:pt x="1605" y="2428"/>
                  </a:cubicBezTo>
                  <a:cubicBezTo>
                    <a:pt x="1605" y="2430"/>
                    <a:pt x="1605" y="2431"/>
                    <a:pt x="1605" y="2433"/>
                  </a:cubicBezTo>
                  <a:cubicBezTo>
                    <a:pt x="1605" y="2435"/>
                    <a:pt x="1605" y="2436"/>
                    <a:pt x="1605" y="2438"/>
                  </a:cubicBezTo>
                  <a:cubicBezTo>
                    <a:pt x="1605" y="2441"/>
                    <a:pt x="1605" y="2444"/>
                    <a:pt x="1605" y="2447"/>
                  </a:cubicBezTo>
                  <a:cubicBezTo>
                    <a:pt x="1606" y="2448"/>
                    <a:pt x="1606" y="2450"/>
                    <a:pt x="1606" y="2451"/>
                  </a:cubicBezTo>
                  <a:cubicBezTo>
                    <a:pt x="1606" y="2453"/>
                    <a:pt x="1606" y="2454"/>
                    <a:pt x="1606" y="2456"/>
                  </a:cubicBezTo>
                  <a:cubicBezTo>
                    <a:pt x="1606" y="2457"/>
                    <a:pt x="1607" y="2458"/>
                    <a:pt x="1607" y="2460"/>
                  </a:cubicBezTo>
                  <a:cubicBezTo>
                    <a:pt x="1607" y="2461"/>
                    <a:pt x="1607" y="2462"/>
                    <a:pt x="1607" y="2463"/>
                  </a:cubicBezTo>
                  <a:cubicBezTo>
                    <a:pt x="1608" y="2466"/>
                    <a:pt x="1608" y="2468"/>
                    <a:pt x="1609" y="2470"/>
                  </a:cubicBezTo>
                  <a:cubicBezTo>
                    <a:pt x="1609" y="2473"/>
                    <a:pt x="1610" y="2475"/>
                    <a:pt x="1610" y="2476"/>
                  </a:cubicBezTo>
                  <a:cubicBezTo>
                    <a:pt x="1611" y="2478"/>
                    <a:pt x="1611" y="2480"/>
                    <a:pt x="1612" y="2482"/>
                  </a:cubicBezTo>
                  <a:cubicBezTo>
                    <a:pt x="1612" y="2482"/>
                    <a:pt x="1612" y="2483"/>
                    <a:pt x="1613" y="2484"/>
                  </a:cubicBezTo>
                  <a:cubicBezTo>
                    <a:pt x="1613" y="2484"/>
                    <a:pt x="1613" y="2485"/>
                    <a:pt x="1613" y="2486"/>
                  </a:cubicBezTo>
                  <a:cubicBezTo>
                    <a:pt x="1614" y="2487"/>
                    <a:pt x="1614" y="2488"/>
                    <a:pt x="1614" y="2489"/>
                  </a:cubicBezTo>
                  <a:cubicBezTo>
                    <a:pt x="1615" y="2490"/>
                    <a:pt x="1615" y="2491"/>
                    <a:pt x="1615" y="2491"/>
                  </a:cubicBezTo>
                  <a:cubicBezTo>
                    <a:pt x="1615" y="2491"/>
                    <a:pt x="1615" y="2490"/>
                    <a:pt x="1615" y="2488"/>
                  </a:cubicBezTo>
                  <a:cubicBezTo>
                    <a:pt x="1615" y="2488"/>
                    <a:pt x="1614" y="2487"/>
                    <a:pt x="1614" y="2485"/>
                  </a:cubicBezTo>
                  <a:cubicBezTo>
                    <a:pt x="1614" y="2485"/>
                    <a:pt x="1614" y="2484"/>
                    <a:pt x="1614" y="2483"/>
                  </a:cubicBezTo>
                  <a:cubicBezTo>
                    <a:pt x="1614" y="2483"/>
                    <a:pt x="1614" y="2482"/>
                    <a:pt x="1613" y="2481"/>
                  </a:cubicBezTo>
                  <a:cubicBezTo>
                    <a:pt x="1613" y="2480"/>
                    <a:pt x="1613" y="2478"/>
                    <a:pt x="1613" y="2476"/>
                  </a:cubicBezTo>
                  <a:cubicBezTo>
                    <a:pt x="1612" y="2474"/>
                    <a:pt x="1612" y="2472"/>
                    <a:pt x="1612" y="2470"/>
                  </a:cubicBezTo>
                  <a:cubicBezTo>
                    <a:pt x="1612" y="2468"/>
                    <a:pt x="1611" y="2465"/>
                    <a:pt x="1611" y="2463"/>
                  </a:cubicBezTo>
                  <a:cubicBezTo>
                    <a:pt x="1611" y="2462"/>
                    <a:pt x="1611" y="2460"/>
                    <a:pt x="1611" y="2459"/>
                  </a:cubicBezTo>
                  <a:cubicBezTo>
                    <a:pt x="1611" y="2458"/>
                    <a:pt x="1611" y="2457"/>
                    <a:pt x="1611" y="2455"/>
                  </a:cubicBezTo>
                  <a:cubicBezTo>
                    <a:pt x="1611" y="2454"/>
                    <a:pt x="1611" y="2452"/>
                    <a:pt x="1611" y="2451"/>
                  </a:cubicBezTo>
                  <a:cubicBezTo>
                    <a:pt x="1611" y="2450"/>
                    <a:pt x="1611" y="2448"/>
                    <a:pt x="1611" y="2447"/>
                  </a:cubicBezTo>
                  <a:cubicBezTo>
                    <a:pt x="1611" y="2444"/>
                    <a:pt x="1611" y="2441"/>
                    <a:pt x="1611" y="2438"/>
                  </a:cubicBezTo>
                  <a:cubicBezTo>
                    <a:pt x="1611" y="2436"/>
                    <a:pt x="1611" y="2435"/>
                    <a:pt x="1611" y="2433"/>
                  </a:cubicBezTo>
                  <a:cubicBezTo>
                    <a:pt x="1611" y="2432"/>
                    <a:pt x="1612" y="2430"/>
                    <a:pt x="1612" y="2428"/>
                  </a:cubicBezTo>
                  <a:cubicBezTo>
                    <a:pt x="1612" y="2427"/>
                    <a:pt x="1612" y="2425"/>
                    <a:pt x="1612" y="2424"/>
                  </a:cubicBezTo>
                  <a:cubicBezTo>
                    <a:pt x="1613" y="2422"/>
                    <a:pt x="1613" y="2420"/>
                    <a:pt x="1613" y="2419"/>
                  </a:cubicBezTo>
                  <a:cubicBezTo>
                    <a:pt x="1613" y="2417"/>
                    <a:pt x="1614" y="2415"/>
                    <a:pt x="1614" y="2414"/>
                  </a:cubicBezTo>
                  <a:cubicBezTo>
                    <a:pt x="1614" y="2412"/>
                    <a:pt x="1615" y="2410"/>
                    <a:pt x="1615" y="2409"/>
                  </a:cubicBezTo>
                  <a:cubicBezTo>
                    <a:pt x="1615" y="2405"/>
                    <a:pt x="1616" y="2402"/>
                    <a:pt x="1617" y="2399"/>
                  </a:cubicBezTo>
                  <a:cubicBezTo>
                    <a:pt x="1617" y="2398"/>
                    <a:pt x="1618" y="2398"/>
                    <a:pt x="1618" y="2397"/>
                  </a:cubicBezTo>
                  <a:cubicBezTo>
                    <a:pt x="1618" y="2397"/>
                    <a:pt x="1618" y="2397"/>
                    <a:pt x="1618" y="2397"/>
                  </a:cubicBezTo>
                  <a:cubicBezTo>
                    <a:pt x="1618" y="2398"/>
                    <a:pt x="1618" y="2400"/>
                    <a:pt x="1619" y="2401"/>
                  </a:cubicBezTo>
                  <a:cubicBezTo>
                    <a:pt x="1619" y="2402"/>
                    <a:pt x="1619" y="2403"/>
                    <a:pt x="1619" y="2404"/>
                  </a:cubicBezTo>
                  <a:cubicBezTo>
                    <a:pt x="1619" y="2404"/>
                    <a:pt x="1620" y="2405"/>
                    <a:pt x="1620" y="2406"/>
                  </a:cubicBezTo>
                  <a:cubicBezTo>
                    <a:pt x="1620" y="2408"/>
                    <a:pt x="1621" y="2410"/>
                    <a:pt x="1621" y="2412"/>
                  </a:cubicBezTo>
                  <a:cubicBezTo>
                    <a:pt x="1622" y="2414"/>
                    <a:pt x="1622" y="2416"/>
                    <a:pt x="1623" y="2419"/>
                  </a:cubicBezTo>
                  <a:cubicBezTo>
                    <a:pt x="1623" y="2421"/>
                    <a:pt x="1623" y="2423"/>
                    <a:pt x="1624" y="2426"/>
                  </a:cubicBezTo>
                  <a:cubicBezTo>
                    <a:pt x="1624" y="2428"/>
                    <a:pt x="1625" y="2430"/>
                    <a:pt x="1625" y="2433"/>
                  </a:cubicBezTo>
                  <a:cubicBezTo>
                    <a:pt x="1626" y="2435"/>
                    <a:pt x="1626" y="2437"/>
                    <a:pt x="1627" y="2440"/>
                  </a:cubicBezTo>
                  <a:cubicBezTo>
                    <a:pt x="1627" y="2442"/>
                    <a:pt x="1628" y="2445"/>
                    <a:pt x="1628" y="2447"/>
                  </a:cubicBezTo>
                  <a:cubicBezTo>
                    <a:pt x="1628" y="2448"/>
                    <a:pt x="1628" y="2449"/>
                    <a:pt x="1628" y="2450"/>
                  </a:cubicBezTo>
                  <a:cubicBezTo>
                    <a:pt x="1629" y="2451"/>
                    <a:pt x="1629" y="2452"/>
                    <a:pt x="1629" y="2453"/>
                  </a:cubicBezTo>
                  <a:cubicBezTo>
                    <a:pt x="1629" y="2455"/>
                    <a:pt x="1630" y="2457"/>
                    <a:pt x="1630" y="2459"/>
                  </a:cubicBezTo>
                  <a:cubicBezTo>
                    <a:pt x="1630" y="2461"/>
                    <a:pt x="1630" y="2463"/>
                    <a:pt x="1631" y="2464"/>
                  </a:cubicBezTo>
                  <a:cubicBezTo>
                    <a:pt x="1631" y="2466"/>
                    <a:pt x="1631" y="2467"/>
                    <a:pt x="1631" y="2468"/>
                  </a:cubicBezTo>
                  <a:cubicBezTo>
                    <a:pt x="1632" y="2469"/>
                    <a:pt x="1632" y="2470"/>
                    <a:pt x="1632" y="2471"/>
                  </a:cubicBezTo>
                  <a:cubicBezTo>
                    <a:pt x="1632" y="2471"/>
                    <a:pt x="1632" y="2472"/>
                    <a:pt x="1632" y="2472"/>
                  </a:cubicBezTo>
                  <a:cubicBezTo>
                    <a:pt x="1632" y="2472"/>
                    <a:pt x="1632" y="2471"/>
                    <a:pt x="1632" y="2471"/>
                  </a:cubicBezTo>
                  <a:cubicBezTo>
                    <a:pt x="1632" y="2470"/>
                    <a:pt x="1633" y="2469"/>
                    <a:pt x="1633" y="2468"/>
                  </a:cubicBezTo>
                  <a:cubicBezTo>
                    <a:pt x="1633" y="2467"/>
                    <a:pt x="1633" y="2466"/>
                    <a:pt x="1634" y="2464"/>
                  </a:cubicBezTo>
                  <a:cubicBezTo>
                    <a:pt x="1634" y="2464"/>
                    <a:pt x="1634" y="2463"/>
                    <a:pt x="1634" y="2462"/>
                  </a:cubicBezTo>
                  <a:cubicBezTo>
                    <a:pt x="1634" y="2461"/>
                    <a:pt x="1634" y="2460"/>
                    <a:pt x="1634" y="2459"/>
                  </a:cubicBezTo>
                  <a:cubicBezTo>
                    <a:pt x="1635" y="2458"/>
                    <a:pt x="1635" y="2457"/>
                    <a:pt x="1635" y="2456"/>
                  </a:cubicBezTo>
                  <a:cubicBezTo>
                    <a:pt x="1635" y="2455"/>
                    <a:pt x="1635" y="2454"/>
                    <a:pt x="1635" y="2453"/>
                  </a:cubicBezTo>
                  <a:cubicBezTo>
                    <a:pt x="1635" y="2452"/>
                    <a:pt x="1635" y="2451"/>
                    <a:pt x="1635" y="2450"/>
                  </a:cubicBezTo>
                  <a:cubicBezTo>
                    <a:pt x="1635" y="2448"/>
                    <a:pt x="1635" y="2447"/>
                    <a:pt x="1635" y="2446"/>
                  </a:cubicBezTo>
                  <a:cubicBezTo>
                    <a:pt x="1635" y="2445"/>
                    <a:pt x="1635" y="2444"/>
                    <a:pt x="1635" y="2442"/>
                  </a:cubicBezTo>
                  <a:cubicBezTo>
                    <a:pt x="1635" y="2441"/>
                    <a:pt x="1634" y="2440"/>
                    <a:pt x="1634" y="2439"/>
                  </a:cubicBezTo>
                  <a:cubicBezTo>
                    <a:pt x="1634" y="2436"/>
                    <a:pt x="1634" y="2434"/>
                    <a:pt x="1633" y="2431"/>
                  </a:cubicBezTo>
                  <a:cubicBezTo>
                    <a:pt x="1633" y="2429"/>
                    <a:pt x="1632" y="2426"/>
                    <a:pt x="1631" y="2424"/>
                  </a:cubicBezTo>
                  <a:cubicBezTo>
                    <a:pt x="1631" y="2423"/>
                    <a:pt x="1631" y="2421"/>
                    <a:pt x="1630" y="2420"/>
                  </a:cubicBezTo>
                  <a:cubicBezTo>
                    <a:pt x="1630" y="2419"/>
                    <a:pt x="1630" y="2418"/>
                    <a:pt x="1629" y="2417"/>
                  </a:cubicBezTo>
                  <a:cubicBezTo>
                    <a:pt x="1629" y="2416"/>
                    <a:pt x="1628" y="2414"/>
                    <a:pt x="1628" y="2413"/>
                  </a:cubicBezTo>
                  <a:cubicBezTo>
                    <a:pt x="1628" y="2412"/>
                    <a:pt x="1627" y="2411"/>
                    <a:pt x="1627" y="2410"/>
                  </a:cubicBezTo>
                  <a:cubicBezTo>
                    <a:pt x="1626" y="2409"/>
                    <a:pt x="1626" y="2408"/>
                    <a:pt x="1625" y="2407"/>
                  </a:cubicBezTo>
                  <a:cubicBezTo>
                    <a:pt x="1625" y="2406"/>
                    <a:pt x="1624" y="2406"/>
                    <a:pt x="1624" y="2405"/>
                  </a:cubicBezTo>
                  <a:cubicBezTo>
                    <a:pt x="1624" y="2404"/>
                    <a:pt x="1623" y="2403"/>
                    <a:pt x="1623" y="2402"/>
                  </a:cubicBezTo>
                  <a:cubicBezTo>
                    <a:pt x="1622" y="2401"/>
                    <a:pt x="1622" y="2401"/>
                    <a:pt x="1621" y="2400"/>
                  </a:cubicBezTo>
                  <a:cubicBezTo>
                    <a:pt x="1621" y="2399"/>
                    <a:pt x="1620" y="2398"/>
                    <a:pt x="1619" y="2397"/>
                  </a:cubicBezTo>
                  <a:cubicBezTo>
                    <a:pt x="1619" y="2396"/>
                    <a:pt x="1618" y="2396"/>
                    <a:pt x="1618" y="2395"/>
                  </a:cubicBezTo>
                  <a:cubicBezTo>
                    <a:pt x="1618" y="2395"/>
                    <a:pt x="1619" y="2394"/>
                    <a:pt x="1619" y="2394"/>
                  </a:cubicBezTo>
                  <a:cubicBezTo>
                    <a:pt x="1619" y="2392"/>
                    <a:pt x="1620" y="2390"/>
                    <a:pt x="1620" y="2389"/>
                  </a:cubicBezTo>
                  <a:cubicBezTo>
                    <a:pt x="1621" y="2387"/>
                    <a:pt x="1621" y="2385"/>
                    <a:pt x="1622" y="2384"/>
                  </a:cubicBezTo>
                  <a:cubicBezTo>
                    <a:pt x="1623" y="2382"/>
                    <a:pt x="1623" y="2380"/>
                    <a:pt x="1624" y="2379"/>
                  </a:cubicBezTo>
                  <a:cubicBezTo>
                    <a:pt x="1625" y="2376"/>
                    <a:pt x="1625" y="2376"/>
                    <a:pt x="1625" y="2376"/>
                  </a:cubicBezTo>
                  <a:cubicBezTo>
                    <a:pt x="1625" y="2375"/>
                    <a:pt x="1626" y="2375"/>
                    <a:pt x="1626" y="2374"/>
                  </a:cubicBezTo>
                  <a:cubicBezTo>
                    <a:pt x="1627" y="2372"/>
                    <a:pt x="1627" y="2370"/>
                    <a:pt x="1628" y="2369"/>
                  </a:cubicBezTo>
                  <a:cubicBezTo>
                    <a:pt x="1628" y="2368"/>
                    <a:pt x="1628" y="2368"/>
                    <a:pt x="1628" y="2368"/>
                  </a:cubicBezTo>
                  <a:cubicBezTo>
                    <a:pt x="1628" y="2368"/>
                    <a:pt x="1628" y="2368"/>
                    <a:pt x="1628" y="2368"/>
                  </a:cubicBezTo>
                  <a:cubicBezTo>
                    <a:pt x="1628" y="2368"/>
                    <a:pt x="1628" y="2368"/>
                    <a:pt x="1628" y="2368"/>
                  </a:cubicBezTo>
                  <a:cubicBezTo>
                    <a:pt x="1628" y="2368"/>
                    <a:pt x="1628" y="2368"/>
                    <a:pt x="1628" y="2368"/>
                  </a:cubicBezTo>
                  <a:cubicBezTo>
                    <a:pt x="1629" y="2368"/>
                    <a:pt x="1629" y="2368"/>
                    <a:pt x="1629" y="2368"/>
                  </a:cubicBezTo>
                  <a:cubicBezTo>
                    <a:pt x="1629" y="2366"/>
                    <a:pt x="1629" y="2366"/>
                    <a:pt x="1629" y="2366"/>
                  </a:cubicBezTo>
                  <a:cubicBezTo>
                    <a:pt x="1630" y="2366"/>
                    <a:pt x="1630" y="2365"/>
                    <a:pt x="1630" y="2364"/>
                  </a:cubicBezTo>
                  <a:cubicBezTo>
                    <a:pt x="1631" y="2362"/>
                    <a:pt x="1632" y="2361"/>
                    <a:pt x="1633" y="2359"/>
                  </a:cubicBezTo>
                  <a:cubicBezTo>
                    <a:pt x="1634" y="2356"/>
                    <a:pt x="1636" y="2353"/>
                    <a:pt x="1638" y="2350"/>
                  </a:cubicBezTo>
                  <a:cubicBezTo>
                    <a:pt x="1640" y="2347"/>
                    <a:pt x="1641" y="2344"/>
                    <a:pt x="1643" y="2341"/>
                  </a:cubicBezTo>
                  <a:cubicBezTo>
                    <a:pt x="1646" y="2335"/>
                    <a:pt x="1649" y="2329"/>
                    <a:pt x="1652" y="2324"/>
                  </a:cubicBezTo>
                  <a:cubicBezTo>
                    <a:pt x="1652" y="2324"/>
                    <a:pt x="1652" y="2324"/>
                    <a:pt x="1652" y="2323"/>
                  </a:cubicBezTo>
                  <a:cubicBezTo>
                    <a:pt x="1652" y="2327"/>
                    <a:pt x="1651" y="2330"/>
                    <a:pt x="1650" y="2334"/>
                  </a:cubicBezTo>
                  <a:cubicBezTo>
                    <a:pt x="1649" y="2341"/>
                    <a:pt x="1648" y="2349"/>
                    <a:pt x="1647" y="2357"/>
                  </a:cubicBezTo>
                  <a:cubicBezTo>
                    <a:pt x="1646" y="2361"/>
                    <a:pt x="1646" y="2365"/>
                    <a:pt x="1646" y="2369"/>
                  </a:cubicBezTo>
                  <a:cubicBezTo>
                    <a:pt x="1645" y="2371"/>
                    <a:pt x="1645" y="2373"/>
                    <a:pt x="1645" y="2375"/>
                  </a:cubicBezTo>
                  <a:cubicBezTo>
                    <a:pt x="1645" y="2377"/>
                    <a:pt x="1645" y="2379"/>
                    <a:pt x="1645" y="2381"/>
                  </a:cubicBezTo>
                  <a:cubicBezTo>
                    <a:pt x="1644" y="2390"/>
                    <a:pt x="1644" y="2398"/>
                    <a:pt x="1643" y="2407"/>
                  </a:cubicBezTo>
                  <a:cubicBezTo>
                    <a:pt x="1643" y="2415"/>
                    <a:pt x="1644" y="2424"/>
                    <a:pt x="1644" y="2432"/>
                  </a:cubicBezTo>
                  <a:cubicBezTo>
                    <a:pt x="1644" y="2434"/>
                    <a:pt x="1644" y="2436"/>
                    <a:pt x="1645" y="2438"/>
                  </a:cubicBezTo>
                  <a:cubicBezTo>
                    <a:pt x="1645" y="2439"/>
                    <a:pt x="1645" y="2440"/>
                    <a:pt x="1645" y="2442"/>
                  </a:cubicBezTo>
                  <a:cubicBezTo>
                    <a:pt x="1645" y="2443"/>
                    <a:pt x="1645" y="2444"/>
                    <a:pt x="1645" y="2445"/>
                  </a:cubicBezTo>
                  <a:cubicBezTo>
                    <a:pt x="1645" y="2447"/>
                    <a:pt x="1646" y="2449"/>
                    <a:pt x="1646" y="2451"/>
                  </a:cubicBezTo>
                  <a:cubicBezTo>
                    <a:pt x="1646" y="2453"/>
                    <a:pt x="1646" y="2455"/>
                    <a:pt x="1646" y="2457"/>
                  </a:cubicBezTo>
                  <a:cubicBezTo>
                    <a:pt x="1648" y="2465"/>
                    <a:pt x="1649" y="2472"/>
                    <a:pt x="1651" y="2479"/>
                  </a:cubicBezTo>
                  <a:cubicBezTo>
                    <a:pt x="1652" y="2487"/>
                    <a:pt x="1654" y="2493"/>
                    <a:pt x="1656" y="2500"/>
                  </a:cubicBezTo>
                  <a:cubicBezTo>
                    <a:pt x="1657" y="2503"/>
                    <a:pt x="1658" y="2506"/>
                    <a:pt x="1658" y="2508"/>
                  </a:cubicBezTo>
                  <a:cubicBezTo>
                    <a:pt x="1659" y="2511"/>
                    <a:pt x="1660" y="2514"/>
                    <a:pt x="1661" y="2516"/>
                  </a:cubicBezTo>
                  <a:cubicBezTo>
                    <a:pt x="1662" y="2518"/>
                    <a:pt x="1663" y="2521"/>
                    <a:pt x="1664" y="2523"/>
                  </a:cubicBezTo>
                  <a:cubicBezTo>
                    <a:pt x="1665" y="2525"/>
                    <a:pt x="1666" y="2527"/>
                    <a:pt x="1666" y="2528"/>
                  </a:cubicBezTo>
                  <a:cubicBezTo>
                    <a:pt x="1668" y="2532"/>
                    <a:pt x="1669" y="2534"/>
                    <a:pt x="1670" y="2536"/>
                  </a:cubicBezTo>
                  <a:cubicBezTo>
                    <a:pt x="1671" y="2538"/>
                    <a:pt x="1672" y="2539"/>
                    <a:pt x="1672" y="2539"/>
                  </a:cubicBezTo>
                  <a:cubicBezTo>
                    <a:pt x="1672" y="2539"/>
                    <a:pt x="1671" y="2538"/>
                    <a:pt x="1671" y="2536"/>
                  </a:cubicBezTo>
                  <a:cubicBezTo>
                    <a:pt x="1670" y="2534"/>
                    <a:pt x="1669" y="2531"/>
                    <a:pt x="1668" y="2528"/>
                  </a:cubicBezTo>
                  <a:cubicBezTo>
                    <a:pt x="1667" y="2526"/>
                    <a:pt x="1667" y="2524"/>
                    <a:pt x="1666" y="2522"/>
                  </a:cubicBezTo>
                  <a:cubicBezTo>
                    <a:pt x="1666" y="2520"/>
                    <a:pt x="1665" y="2518"/>
                    <a:pt x="1664" y="2515"/>
                  </a:cubicBezTo>
                  <a:cubicBezTo>
                    <a:pt x="1664" y="2513"/>
                    <a:pt x="1663" y="2510"/>
                    <a:pt x="1662" y="2507"/>
                  </a:cubicBezTo>
                  <a:cubicBezTo>
                    <a:pt x="1662" y="2504"/>
                    <a:pt x="1661" y="2501"/>
                    <a:pt x="1660" y="2498"/>
                  </a:cubicBezTo>
                  <a:cubicBezTo>
                    <a:pt x="1659" y="2492"/>
                    <a:pt x="1657" y="2486"/>
                    <a:pt x="1656" y="2478"/>
                  </a:cubicBezTo>
                  <a:cubicBezTo>
                    <a:pt x="1655" y="2471"/>
                    <a:pt x="1654" y="2464"/>
                    <a:pt x="1653" y="2456"/>
                  </a:cubicBezTo>
                  <a:cubicBezTo>
                    <a:pt x="1653" y="2448"/>
                    <a:pt x="1652" y="2440"/>
                    <a:pt x="1652" y="2432"/>
                  </a:cubicBezTo>
                  <a:cubicBezTo>
                    <a:pt x="1651" y="2423"/>
                    <a:pt x="1651" y="2415"/>
                    <a:pt x="1651" y="2407"/>
                  </a:cubicBezTo>
                  <a:cubicBezTo>
                    <a:pt x="1651" y="2398"/>
                    <a:pt x="1652" y="2390"/>
                    <a:pt x="1652" y="2382"/>
                  </a:cubicBezTo>
                  <a:cubicBezTo>
                    <a:pt x="1653" y="2373"/>
                    <a:pt x="1653" y="2365"/>
                    <a:pt x="1654" y="2357"/>
                  </a:cubicBezTo>
                  <a:cubicBezTo>
                    <a:pt x="1655" y="2350"/>
                    <a:pt x="1655" y="2342"/>
                    <a:pt x="1656" y="2335"/>
                  </a:cubicBezTo>
                  <a:cubicBezTo>
                    <a:pt x="1656" y="2333"/>
                    <a:pt x="1657" y="2331"/>
                    <a:pt x="1657" y="2328"/>
                  </a:cubicBezTo>
                  <a:cubicBezTo>
                    <a:pt x="1662" y="2309"/>
                    <a:pt x="1671" y="2290"/>
                    <a:pt x="1683" y="2277"/>
                  </a:cubicBezTo>
                  <a:cubicBezTo>
                    <a:pt x="1705" y="2304"/>
                    <a:pt x="1719" y="2331"/>
                    <a:pt x="1729" y="2361"/>
                  </a:cubicBezTo>
                  <a:cubicBezTo>
                    <a:pt x="1729" y="2361"/>
                    <a:pt x="1729" y="2361"/>
                    <a:pt x="1729" y="2361"/>
                  </a:cubicBezTo>
                  <a:cubicBezTo>
                    <a:pt x="1729" y="2364"/>
                    <a:pt x="1728" y="2367"/>
                    <a:pt x="1727" y="2370"/>
                  </a:cubicBezTo>
                  <a:cubicBezTo>
                    <a:pt x="1726" y="2373"/>
                    <a:pt x="1725" y="2376"/>
                    <a:pt x="1723" y="2379"/>
                  </a:cubicBezTo>
                  <a:cubicBezTo>
                    <a:pt x="1723" y="2380"/>
                    <a:pt x="1723" y="2380"/>
                    <a:pt x="1723" y="2381"/>
                  </a:cubicBezTo>
                  <a:cubicBezTo>
                    <a:pt x="1723" y="2381"/>
                    <a:pt x="1722" y="2381"/>
                    <a:pt x="1722" y="2382"/>
                  </a:cubicBezTo>
                  <a:cubicBezTo>
                    <a:pt x="1722" y="2383"/>
                    <a:pt x="1721" y="2383"/>
                    <a:pt x="1721" y="2384"/>
                  </a:cubicBezTo>
                  <a:cubicBezTo>
                    <a:pt x="1720" y="2385"/>
                    <a:pt x="1720" y="2386"/>
                    <a:pt x="1719" y="2387"/>
                  </a:cubicBezTo>
                  <a:cubicBezTo>
                    <a:pt x="1719" y="2388"/>
                    <a:pt x="1718" y="2389"/>
                    <a:pt x="1718" y="2389"/>
                  </a:cubicBezTo>
                  <a:cubicBezTo>
                    <a:pt x="1717" y="2391"/>
                    <a:pt x="1716" y="2393"/>
                    <a:pt x="1715" y="2395"/>
                  </a:cubicBezTo>
                  <a:cubicBezTo>
                    <a:pt x="1713" y="2397"/>
                    <a:pt x="1712" y="2398"/>
                    <a:pt x="1711" y="2400"/>
                  </a:cubicBezTo>
                  <a:cubicBezTo>
                    <a:pt x="1709" y="2404"/>
                    <a:pt x="1706" y="2407"/>
                    <a:pt x="1704" y="2411"/>
                  </a:cubicBezTo>
                  <a:cubicBezTo>
                    <a:pt x="1701" y="2415"/>
                    <a:pt x="1699" y="2419"/>
                    <a:pt x="1697" y="2422"/>
                  </a:cubicBezTo>
                  <a:cubicBezTo>
                    <a:pt x="1696" y="2424"/>
                    <a:pt x="1696" y="2424"/>
                    <a:pt x="1696" y="2424"/>
                  </a:cubicBezTo>
                  <a:cubicBezTo>
                    <a:pt x="1696" y="2425"/>
                    <a:pt x="1696" y="2425"/>
                    <a:pt x="1696" y="2425"/>
                  </a:cubicBezTo>
                  <a:cubicBezTo>
                    <a:pt x="1695" y="2425"/>
                    <a:pt x="1695" y="2425"/>
                    <a:pt x="1695" y="2425"/>
                  </a:cubicBezTo>
                  <a:cubicBezTo>
                    <a:pt x="1695" y="2426"/>
                    <a:pt x="1694" y="2427"/>
                    <a:pt x="1694" y="2428"/>
                  </a:cubicBezTo>
                  <a:cubicBezTo>
                    <a:pt x="1693" y="2429"/>
                    <a:pt x="1693" y="2430"/>
                    <a:pt x="1692" y="2431"/>
                  </a:cubicBezTo>
                  <a:cubicBezTo>
                    <a:pt x="1692" y="2432"/>
                    <a:pt x="1691" y="2433"/>
                    <a:pt x="1691" y="2434"/>
                  </a:cubicBezTo>
                  <a:cubicBezTo>
                    <a:pt x="1689" y="2438"/>
                    <a:pt x="1688" y="2442"/>
                    <a:pt x="1687" y="2446"/>
                  </a:cubicBezTo>
                  <a:cubicBezTo>
                    <a:pt x="1687" y="2448"/>
                    <a:pt x="1686" y="2450"/>
                    <a:pt x="1686" y="2452"/>
                  </a:cubicBezTo>
                  <a:cubicBezTo>
                    <a:pt x="1686" y="2453"/>
                    <a:pt x="1685" y="2455"/>
                    <a:pt x="1685" y="2457"/>
                  </a:cubicBezTo>
                  <a:cubicBezTo>
                    <a:pt x="1685" y="2459"/>
                    <a:pt x="1685" y="2460"/>
                    <a:pt x="1685" y="2462"/>
                  </a:cubicBezTo>
                  <a:cubicBezTo>
                    <a:pt x="1685" y="2463"/>
                    <a:pt x="1685" y="2463"/>
                    <a:pt x="1685" y="2464"/>
                  </a:cubicBezTo>
                  <a:cubicBezTo>
                    <a:pt x="1685" y="2465"/>
                    <a:pt x="1685" y="2465"/>
                    <a:pt x="1685" y="2466"/>
                  </a:cubicBezTo>
                  <a:cubicBezTo>
                    <a:pt x="1685" y="2469"/>
                    <a:pt x="1686" y="2471"/>
                    <a:pt x="1686" y="2473"/>
                  </a:cubicBezTo>
                  <a:cubicBezTo>
                    <a:pt x="1687" y="2474"/>
                    <a:pt x="1687" y="2475"/>
                    <a:pt x="1687" y="2476"/>
                  </a:cubicBezTo>
                  <a:cubicBezTo>
                    <a:pt x="1687" y="2476"/>
                    <a:pt x="1687" y="2477"/>
                    <a:pt x="1688" y="2478"/>
                  </a:cubicBezTo>
                  <a:cubicBezTo>
                    <a:pt x="1688" y="2479"/>
                    <a:pt x="1688" y="2479"/>
                    <a:pt x="1688" y="2479"/>
                  </a:cubicBezTo>
                  <a:cubicBezTo>
                    <a:pt x="1688" y="2479"/>
                    <a:pt x="1688" y="2479"/>
                    <a:pt x="1688" y="2477"/>
                  </a:cubicBezTo>
                  <a:cubicBezTo>
                    <a:pt x="1688" y="2477"/>
                    <a:pt x="1688" y="2476"/>
                    <a:pt x="1688" y="2476"/>
                  </a:cubicBezTo>
                  <a:cubicBezTo>
                    <a:pt x="1688" y="2475"/>
                    <a:pt x="1688" y="2474"/>
                    <a:pt x="1688" y="2473"/>
                  </a:cubicBezTo>
                  <a:cubicBezTo>
                    <a:pt x="1688" y="2471"/>
                    <a:pt x="1688" y="2469"/>
                    <a:pt x="1688" y="2466"/>
                  </a:cubicBezTo>
                  <a:cubicBezTo>
                    <a:pt x="1688" y="2465"/>
                    <a:pt x="1688" y="2464"/>
                    <a:pt x="1689" y="2462"/>
                  </a:cubicBezTo>
                  <a:cubicBezTo>
                    <a:pt x="1689" y="2461"/>
                    <a:pt x="1689" y="2459"/>
                    <a:pt x="1690" y="2458"/>
                  </a:cubicBezTo>
                  <a:cubicBezTo>
                    <a:pt x="1690" y="2454"/>
                    <a:pt x="1691" y="2451"/>
                    <a:pt x="1693" y="2448"/>
                  </a:cubicBezTo>
                  <a:cubicBezTo>
                    <a:pt x="1694" y="2444"/>
                    <a:pt x="1696" y="2441"/>
                    <a:pt x="1697" y="2437"/>
                  </a:cubicBezTo>
                  <a:cubicBezTo>
                    <a:pt x="1698" y="2436"/>
                    <a:pt x="1698" y="2435"/>
                    <a:pt x="1699" y="2434"/>
                  </a:cubicBezTo>
                  <a:cubicBezTo>
                    <a:pt x="1699" y="2434"/>
                    <a:pt x="1700" y="2433"/>
                    <a:pt x="1700" y="2432"/>
                  </a:cubicBezTo>
                  <a:cubicBezTo>
                    <a:pt x="1701" y="2431"/>
                    <a:pt x="1701" y="2430"/>
                    <a:pt x="1702" y="2429"/>
                  </a:cubicBezTo>
                  <a:cubicBezTo>
                    <a:pt x="1702" y="2428"/>
                    <a:pt x="1702" y="2428"/>
                    <a:pt x="1702" y="2428"/>
                  </a:cubicBezTo>
                  <a:cubicBezTo>
                    <a:pt x="1703" y="2428"/>
                    <a:pt x="1703" y="2428"/>
                    <a:pt x="1703" y="2428"/>
                  </a:cubicBezTo>
                  <a:cubicBezTo>
                    <a:pt x="1703" y="2426"/>
                    <a:pt x="1703" y="2426"/>
                    <a:pt x="1703" y="2426"/>
                  </a:cubicBezTo>
                  <a:cubicBezTo>
                    <a:pt x="1706" y="2423"/>
                    <a:pt x="1708" y="2419"/>
                    <a:pt x="1710" y="2415"/>
                  </a:cubicBezTo>
                  <a:cubicBezTo>
                    <a:pt x="1713" y="2412"/>
                    <a:pt x="1715" y="2408"/>
                    <a:pt x="1718" y="2404"/>
                  </a:cubicBezTo>
                  <a:cubicBezTo>
                    <a:pt x="1719" y="2402"/>
                    <a:pt x="1720" y="2400"/>
                    <a:pt x="1721" y="2399"/>
                  </a:cubicBezTo>
                  <a:cubicBezTo>
                    <a:pt x="1721" y="2398"/>
                    <a:pt x="1722" y="2397"/>
                    <a:pt x="1722" y="2396"/>
                  </a:cubicBezTo>
                  <a:cubicBezTo>
                    <a:pt x="1723" y="2395"/>
                    <a:pt x="1723" y="2394"/>
                    <a:pt x="1724" y="2393"/>
                  </a:cubicBezTo>
                  <a:cubicBezTo>
                    <a:pt x="1725" y="2391"/>
                    <a:pt x="1726" y="2389"/>
                    <a:pt x="1727" y="2387"/>
                  </a:cubicBezTo>
                  <a:cubicBezTo>
                    <a:pt x="1727" y="2386"/>
                    <a:pt x="1727" y="2385"/>
                    <a:pt x="1728" y="2384"/>
                  </a:cubicBezTo>
                  <a:cubicBezTo>
                    <a:pt x="1728" y="2384"/>
                    <a:pt x="1728" y="2383"/>
                    <a:pt x="1728" y="2383"/>
                  </a:cubicBezTo>
                  <a:cubicBezTo>
                    <a:pt x="1729" y="2383"/>
                    <a:pt x="1729" y="2382"/>
                    <a:pt x="1729" y="2382"/>
                  </a:cubicBezTo>
                  <a:cubicBezTo>
                    <a:pt x="1730" y="2378"/>
                    <a:pt x="1731" y="2374"/>
                    <a:pt x="1732" y="2371"/>
                  </a:cubicBezTo>
                  <a:cubicBezTo>
                    <a:pt x="1732" y="2370"/>
                    <a:pt x="1732" y="2369"/>
                    <a:pt x="1732" y="2368"/>
                  </a:cubicBezTo>
                  <a:cubicBezTo>
                    <a:pt x="1734" y="2372"/>
                    <a:pt x="1735" y="2376"/>
                    <a:pt x="1736" y="2380"/>
                  </a:cubicBezTo>
                  <a:cubicBezTo>
                    <a:pt x="1736" y="2381"/>
                    <a:pt x="1736" y="2382"/>
                    <a:pt x="1736" y="2383"/>
                  </a:cubicBezTo>
                  <a:cubicBezTo>
                    <a:pt x="1736" y="2388"/>
                    <a:pt x="1736" y="2392"/>
                    <a:pt x="1735" y="2397"/>
                  </a:cubicBezTo>
                  <a:cubicBezTo>
                    <a:pt x="1735" y="2399"/>
                    <a:pt x="1734" y="2402"/>
                    <a:pt x="1734" y="2404"/>
                  </a:cubicBezTo>
                  <a:cubicBezTo>
                    <a:pt x="1734" y="2405"/>
                    <a:pt x="1733" y="2406"/>
                    <a:pt x="1733" y="2408"/>
                  </a:cubicBezTo>
                  <a:cubicBezTo>
                    <a:pt x="1733" y="2409"/>
                    <a:pt x="1732" y="2410"/>
                    <a:pt x="1732" y="2411"/>
                  </a:cubicBezTo>
                  <a:cubicBezTo>
                    <a:pt x="1731" y="2414"/>
                    <a:pt x="1731" y="2416"/>
                    <a:pt x="1730" y="2419"/>
                  </a:cubicBezTo>
                  <a:cubicBezTo>
                    <a:pt x="1729" y="2421"/>
                    <a:pt x="1728" y="2424"/>
                    <a:pt x="1727" y="2427"/>
                  </a:cubicBezTo>
                  <a:cubicBezTo>
                    <a:pt x="1725" y="2432"/>
                    <a:pt x="1723" y="2437"/>
                    <a:pt x="1721" y="2443"/>
                  </a:cubicBezTo>
                  <a:cubicBezTo>
                    <a:pt x="1721" y="2445"/>
                    <a:pt x="1720" y="2448"/>
                    <a:pt x="1719" y="2451"/>
                  </a:cubicBezTo>
                  <a:cubicBezTo>
                    <a:pt x="1718" y="2453"/>
                    <a:pt x="1718" y="2453"/>
                    <a:pt x="1718" y="2453"/>
                  </a:cubicBezTo>
                  <a:cubicBezTo>
                    <a:pt x="1718" y="2455"/>
                    <a:pt x="1718" y="2455"/>
                    <a:pt x="1718" y="2455"/>
                  </a:cubicBezTo>
                  <a:cubicBezTo>
                    <a:pt x="1717" y="2456"/>
                    <a:pt x="1717" y="2458"/>
                    <a:pt x="1717" y="2459"/>
                  </a:cubicBezTo>
                  <a:cubicBezTo>
                    <a:pt x="1715" y="2465"/>
                    <a:pt x="1714" y="2470"/>
                    <a:pt x="1713" y="2476"/>
                  </a:cubicBezTo>
                  <a:cubicBezTo>
                    <a:pt x="1713" y="2481"/>
                    <a:pt x="1712" y="2486"/>
                    <a:pt x="1712" y="2491"/>
                  </a:cubicBezTo>
                  <a:cubicBezTo>
                    <a:pt x="1712" y="2494"/>
                    <a:pt x="1712" y="2496"/>
                    <a:pt x="1712" y="2498"/>
                  </a:cubicBezTo>
                  <a:cubicBezTo>
                    <a:pt x="1712" y="2501"/>
                    <a:pt x="1712" y="2503"/>
                    <a:pt x="1712" y="2505"/>
                  </a:cubicBezTo>
                  <a:cubicBezTo>
                    <a:pt x="1712" y="2510"/>
                    <a:pt x="1713" y="2513"/>
                    <a:pt x="1714" y="2517"/>
                  </a:cubicBezTo>
                  <a:cubicBezTo>
                    <a:pt x="1715" y="2520"/>
                    <a:pt x="1717" y="2523"/>
                    <a:pt x="1718" y="2525"/>
                  </a:cubicBezTo>
                  <a:cubicBezTo>
                    <a:pt x="1719" y="2526"/>
                    <a:pt x="1719" y="2526"/>
                    <a:pt x="1719" y="2527"/>
                  </a:cubicBezTo>
                  <a:cubicBezTo>
                    <a:pt x="1720" y="2527"/>
                    <a:pt x="1720" y="2528"/>
                    <a:pt x="1720" y="2528"/>
                  </a:cubicBezTo>
                  <a:cubicBezTo>
                    <a:pt x="1721" y="2529"/>
                    <a:pt x="1721" y="2529"/>
                    <a:pt x="1722" y="2530"/>
                  </a:cubicBezTo>
                  <a:cubicBezTo>
                    <a:pt x="1723" y="2531"/>
                    <a:pt x="1723" y="2531"/>
                    <a:pt x="1723" y="2531"/>
                  </a:cubicBezTo>
                  <a:cubicBezTo>
                    <a:pt x="1723" y="2531"/>
                    <a:pt x="1723" y="2531"/>
                    <a:pt x="1722" y="2530"/>
                  </a:cubicBezTo>
                  <a:cubicBezTo>
                    <a:pt x="1722" y="2529"/>
                    <a:pt x="1721" y="2528"/>
                    <a:pt x="1721" y="2528"/>
                  </a:cubicBezTo>
                  <a:cubicBezTo>
                    <a:pt x="1721" y="2527"/>
                    <a:pt x="1721" y="2527"/>
                    <a:pt x="1720" y="2526"/>
                  </a:cubicBezTo>
                  <a:cubicBezTo>
                    <a:pt x="1720" y="2526"/>
                    <a:pt x="1720" y="2525"/>
                    <a:pt x="1720" y="2525"/>
                  </a:cubicBezTo>
                  <a:cubicBezTo>
                    <a:pt x="1719" y="2522"/>
                    <a:pt x="1718" y="2520"/>
                    <a:pt x="1717" y="2516"/>
                  </a:cubicBezTo>
                  <a:cubicBezTo>
                    <a:pt x="1717" y="2513"/>
                    <a:pt x="1717" y="2509"/>
                    <a:pt x="1717" y="2505"/>
                  </a:cubicBezTo>
                  <a:cubicBezTo>
                    <a:pt x="1717" y="2503"/>
                    <a:pt x="1717" y="2501"/>
                    <a:pt x="1717" y="2499"/>
                  </a:cubicBezTo>
                  <a:cubicBezTo>
                    <a:pt x="1717" y="2496"/>
                    <a:pt x="1717" y="2494"/>
                    <a:pt x="1718" y="2492"/>
                  </a:cubicBezTo>
                  <a:cubicBezTo>
                    <a:pt x="1718" y="2487"/>
                    <a:pt x="1719" y="2482"/>
                    <a:pt x="1720" y="2477"/>
                  </a:cubicBezTo>
                  <a:cubicBezTo>
                    <a:pt x="1721" y="2474"/>
                    <a:pt x="1721" y="2472"/>
                    <a:pt x="1722" y="2469"/>
                  </a:cubicBezTo>
                  <a:cubicBezTo>
                    <a:pt x="1723" y="2466"/>
                    <a:pt x="1723" y="2464"/>
                    <a:pt x="1724" y="2461"/>
                  </a:cubicBezTo>
                  <a:cubicBezTo>
                    <a:pt x="1724" y="2460"/>
                    <a:pt x="1725" y="2458"/>
                    <a:pt x="1725" y="2457"/>
                  </a:cubicBezTo>
                  <a:cubicBezTo>
                    <a:pt x="1725" y="2456"/>
                    <a:pt x="1726" y="2454"/>
                    <a:pt x="1726" y="2453"/>
                  </a:cubicBezTo>
                  <a:cubicBezTo>
                    <a:pt x="1727" y="2450"/>
                    <a:pt x="1728" y="2448"/>
                    <a:pt x="1729" y="2445"/>
                  </a:cubicBezTo>
                  <a:cubicBezTo>
                    <a:pt x="1731" y="2440"/>
                    <a:pt x="1733" y="2435"/>
                    <a:pt x="1734" y="2429"/>
                  </a:cubicBezTo>
                  <a:cubicBezTo>
                    <a:pt x="1735" y="2426"/>
                    <a:pt x="1736" y="2424"/>
                    <a:pt x="1737" y="2421"/>
                  </a:cubicBezTo>
                  <a:cubicBezTo>
                    <a:pt x="1738" y="2418"/>
                    <a:pt x="1738" y="2416"/>
                    <a:pt x="1739" y="2413"/>
                  </a:cubicBezTo>
                  <a:cubicBezTo>
                    <a:pt x="1739" y="2412"/>
                    <a:pt x="1739" y="2410"/>
                    <a:pt x="1740" y="2409"/>
                  </a:cubicBezTo>
                  <a:cubicBezTo>
                    <a:pt x="1740" y="2408"/>
                    <a:pt x="1740" y="2406"/>
                    <a:pt x="1740" y="2405"/>
                  </a:cubicBezTo>
                  <a:cubicBezTo>
                    <a:pt x="1741" y="2402"/>
                    <a:pt x="1741" y="2400"/>
                    <a:pt x="1741" y="2397"/>
                  </a:cubicBezTo>
                  <a:cubicBezTo>
                    <a:pt x="1741" y="2397"/>
                    <a:pt x="1741" y="2396"/>
                    <a:pt x="1741" y="2396"/>
                  </a:cubicBezTo>
                  <a:cubicBezTo>
                    <a:pt x="1747" y="2417"/>
                    <a:pt x="1753" y="2439"/>
                    <a:pt x="1759" y="2464"/>
                  </a:cubicBezTo>
                  <a:cubicBezTo>
                    <a:pt x="1759" y="2467"/>
                    <a:pt x="1759" y="2470"/>
                    <a:pt x="1759" y="2474"/>
                  </a:cubicBezTo>
                  <a:cubicBezTo>
                    <a:pt x="1759" y="2481"/>
                    <a:pt x="1759" y="2488"/>
                    <a:pt x="1758" y="2495"/>
                  </a:cubicBezTo>
                  <a:cubicBezTo>
                    <a:pt x="1758" y="2503"/>
                    <a:pt x="1757" y="2510"/>
                    <a:pt x="1756" y="2517"/>
                  </a:cubicBezTo>
                  <a:cubicBezTo>
                    <a:pt x="1755" y="2525"/>
                    <a:pt x="1754" y="2532"/>
                    <a:pt x="1752" y="2539"/>
                  </a:cubicBezTo>
                  <a:cubicBezTo>
                    <a:pt x="1750" y="2546"/>
                    <a:pt x="1748" y="2553"/>
                    <a:pt x="1746" y="2560"/>
                  </a:cubicBezTo>
                  <a:cubicBezTo>
                    <a:pt x="1744" y="2567"/>
                    <a:pt x="1742" y="2573"/>
                    <a:pt x="1740" y="2579"/>
                  </a:cubicBezTo>
                  <a:cubicBezTo>
                    <a:pt x="1737" y="2585"/>
                    <a:pt x="1735" y="2591"/>
                    <a:pt x="1733" y="2596"/>
                  </a:cubicBezTo>
                  <a:cubicBezTo>
                    <a:pt x="1732" y="2598"/>
                    <a:pt x="1730" y="2601"/>
                    <a:pt x="1729" y="2603"/>
                  </a:cubicBezTo>
                  <a:cubicBezTo>
                    <a:pt x="1728" y="2605"/>
                    <a:pt x="1727" y="2608"/>
                    <a:pt x="1726" y="2610"/>
                  </a:cubicBezTo>
                  <a:cubicBezTo>
                    <a:pt x="1725" y="2612"/>
                    <a:pt x="1724" y="2614"/>
                    <a:pt x="1723" y="2615"/>
                  </a:cubicBezTo>
                  <a:cubicBezTo>
                    <a:pt x="1722" y="2617"/>
                    <a:pt x="1721" y="2619"/>
                    <a:pt x="1720" y="2620"/>
                  </a:cubicBezTo>
                  <a:cubicBezTo>
                    <a:pt x="1719" y="2623"/>
                    <a:pt x="1717" y="2625"/>
                    <a:pt x="1716" y="2627"/>
                  </a:cubicBezTo>
                  <a:cubicBezTo>
                    <a:pt x="1715" y="2628"/>
                    <a:pt x="1715" y="2629"/>
                    <a:pt x="1715" y="2629"/>
                  </a:cubicBezTo>
                  <a:cubicBezTo>
                    <a:pt x="1715" y="2629"/>
                    <a:pt x="1715" y="2628"/>
                    <a:pt x="1717" y="2627"/>
                  </a:cubicBezTo>
                  <a:cubicBezTo>
                    <a:pt x="1718" y="2626"/>
                    <a:pt x="1719" y="2624"/>
                    <a:pt x="1721" y="2621"/>
                  </a:cubicBezTo>
                  <a:cubicBezTo>
                    <a:pt x="1722" y="2620"/>
                    <a:pt x="1724" y="2618"/>
                    <a:pt x="1725" y="2617"/>
                  </a:cubicBezTo>
                  <a:cubicBezTo>
                    <a:pt x="1726" y="2615"/>
                    <a:pt x="1727" y="2613"/>
                    <a:pt x="1729" y="2611"/>
                  </a:cubicBezTo>
                  <a:cubicBezTo>
                    <a:pt x="1730" y="2609"/>
                    <a:pt x="1731" y="2607"/>
                    <a:pt x="1733" y="2605"/>
                  </a:cubicBezTo>
                  <a:cubicBezTo>
                    <a:pt x="1734" y="2603"/>
                    <a:pt x="1735" y="2600"/>
                    <a:pt x="1737" y="2598"/>
                  </a:cubicBezTo>
                  <a:cubicBezTo>
                    <a:pt x="1738" y="2595"/>
                    <a:pt x="1740" y="2593"/>
                    <a:pt x="1741" y="2590"/>
                  </a:cubicBezTo>
                  <a:cubicBezTo>
                    <a:pt x="1742" y="2587"/>
                    <a:pt x="1744" y="2584"/>
                    <a:pt x="1745" y="2581"/>
                  </a:cubicBezTo>
                  <a:cubicBezTo>
                    <a:pt x="1748" y="2575"/>
                    <a:pt x="1751" y="2569"/>
                    <a:pt x="1753" y="2562"/>
                  </a:cubicBezTo>
                  <a:cubicBezTo>
                    <a:pt x="1754" y="2561"/>
                    <a:pt x="1754" y="2559"/>
                    <a:pt x="1755" y="2557"/>
                  </a:cubicBezTo>
                  <a:cubicBezTo>
                    <a:pt x="1755" y="2555"/>
                    <a:pt x="1756" y="2554"/>
                    <a:pt x="1756" y="2552"/>
                  </a:cubicBezTo>
                  <a:cubicBezTo>
                    <a:pt x="1758" y="2548"/>
                    <a:pt x="1758" y="2545"/>
                    <a:pt x="1759" y="2541"/>
                  </a:cubicBezTo>
                  <a:cubicBezTo>
                    <a:pt x="1761" y="2534"/>
                    <a:pt x="1763" y="2526"/>
                    <a:pt x="1764" y="2518"/>
                  </a:cubicBezTo>
                  <a:cubicBezTo>
                    <a:pt x="1765" y="2511"/>
                    <a:pt x="1766" y="2503"/>
                    <a:pt x="1766" y="2496"/>
                  </a:cubicBezTo>
                  <a:cubicBezTo>
                    <a:pt x="1766" y="2492"/>
                    <a:pt x="1766" y="2488"/>
                    <a:pt x="1766" y="2484"/>
                  </a:cubicBezTo>
                  <a:cubicBezTo>
                    <a:pt x="1766" y="2483"/>
                    <a:pt x="1766" y="2481"/>
                    <a:pt x="1766" y="2479"/>
                  </a:cubicBezTo>
                  <a:cubicBezTo>
                    <a:pt x="1766" y="2477"/>
                    <a:pt x="1766" y="2475"/>
                    <a:pt x="1766" y="2473"/>
                  </a:cubicBezTo>
                  <a:cubicBezTo>
                    <a:pt x="1765" y="2466"/>
                    <a:pt x="1765" y="2459"/>
                    <a:pt x="1764" y="2453"/>
                  </a:cubicBezTo>
                  <a:cubicBezTo>
                    <a:pt x="1763" y="2449"/>
                    <a:pt x="1763" y="2446"/>
                    <a:pt x="1762" y="2443"/>
                  </a:cubicBezTo>
                  <a:cubicBezTo>
                    <a:pt x="1762" y="2442"/>
                    <a:pt x="1762" y="2440"/>
                    <a:pt x="1761" y="2439"/>
                  </a:cubicBezTo>
                  <a:cubicBezTo>
                    <a:pt x="1761" y="2437"/>
                    <a:pt x="1761" y="2436"/>
                    <a:pt x="1760" y="2435"/>
                  </a:cubicBezTo>
                  <a:cubicBezTo>
                    <a:pt x="1760" y="2434"/>
                    <a:pt x="1760" y="2434"/>
                    <a:pt x="1760" y="2433"/>
                  </a:cubicBezTo>
                  <a:cubicBezTo>
                    <a:pt x="1756" y="2400"/>
                    <a:pt x="1749" y="2367"/>
                    <a:pt x="1737" y="2339"/>
                  </a:cubicBezTo>
                  <a:cubicBezTo>
                    <a:pt x="1736" y="2338"/>
                    <a:pt x="1735" y="2337"/>
                    <a:pt x="1735" y="2335"/>
                  </a:cubicBezTo>
                  <a:cubicBezTo>
                    <a:pt x="1736" y="2337"/>
                    <a:pt x="1737" y="2340"/>
                    <a:pt x="1739" y="2342"/>
                  </a:cubicBezTo>
                  <a:cubicBezTo>
                    <a:pt x="1740" y="2344"/>
                    <a:pt x="1741" y="2345"/>
                    <a:pt x="1742" y="2347"/>
                  </a:cubicBezTo>
                  <a:cubicBezTo>
                    <a:pt x="1743" y="2349"/>
                    <a:pt x="1744" y="2351"/>
                    <a:pt x="1745" y="2353"/>
                  </a:cubicBezTo>
                  <a:cubicBezTo>
                    <a:pt x="1747" y="2356"/>
                    <a:pt x="1750" y="2360"/>
                    <a:pt x="1752" y="2363"/>
                  </a:cubicBezTo>
                  <a:cubicBezTo>
                    <a:pt x="1754" y="2367"/>
                    <a:pt x="1757" y="2371"/>
                    <a:pt x="1759" y="2374"/>
                  </a:cubicBezTo>
                  <a:cubicBezTo>
                    <a:pt x="1761" y="2378"/>
                    <a:pt x="1763" y="2381"/>
                    <a:pt x="1765" y="2384"/>
                  </a:cubicBezTo>
                  <a:cubicBezTo>
                    <a:pt x="1768" y="2388"/>
                    <a:pt x="1770" y="2391"/>
                    <a:pt x="1772" y="2394"/>
                  </a:cubicBezTo>
                  <a:cubicBezTo>
                    <a:pt x="1773" y="2396"/>
                    <a:pt x="1774" y="2397"/>
                    <a:pt x="1775" y="2399"/>
                  </a:cubicBezTo>
                  <a:cubicBezTo>
                    <a:pt x="1775" y="2399"/>
                    <a:pt x="1776" y="2400"/>
                    <a:pt x="1776" y="2401"/>
                  </a:cubicBezTo>
                  <a:cubicBezTo>
                    <a:pt x="1777" y="2401"/>
                    <a:pt x="1777" y="2402"/>
                    <a:pt x="1778" y="2403"/>
                  </a:cubicBezTo>
                  <a:cubicBezTo>
                    <a:pt x="1779" y="2405"/>
                    <a:pt x="1781" y="2408"/>
                    <a:pt x="1782" y="2410"/>
                  </a:cubicBezTo>
                  <a:cubicBezTo>
                    <a:pt x="1783" y="2412"/>
                    <a:pt x="1784" y="2414"/>
                    <a:pt x="1784" y="2416"/>
                  </a:cubicBezTo>
                  <a:cubicBezTo>
                    <a:pt x="1785" y="2418"/>
                    <a:pt x="1785" y="2419"/>
                    <a:pt x="1785" y="2420"/>
                  </a:cubicBezTo>
                  <a:cubicBezTo>
                    <a:pt x="1785" y="2421"/>
                    <a:pt x="1785" y="2422"/>
                    <a:pt x="1785" y="2422"/>
                  </a:cubicBezTo>
                  <a:cubicBezTo>
                    <a:pt x="1785" y="2422"/>
                    <a:pt x="1785" y="2421"/>
                    <a:pt x="1785" y="2420"/>
                  </a:cubicBezTo>
                  <a:cubicBezTo>
                    <a:pt x="1785" y="2419"/>
                    <a:pt x="1786" y="2418"/>
                    <a:pt x="1786" y="2416"/>
                  </a:cubicBezTo>
                  <a:cubicBezTo>
                    <a:pt x="1786" y="2414"/>
                    <a:pt x="1786" y="2412"/>
                    <a:pt x="1785" y="2409"/>
                  </a:cubicBezTo>
                  <a:cubicBezTo>
                    <a:pt x="1784" y="2406"/>
                    <a:pt x="1783" y="2403"/>
                    <a:pt x="1782" y="2400"/>
                  </a:cubicBezTo>
                  <a:cubicBezTo>
                    <a:pt x="1780" y="2397"/>
                    <a:pt x="1779" y="2394"/>
                    <a:pt x="1777" y="2391"/>
                  </a:cubicBezTo>
                  <a:cubicBezTo>
                    <a:pt x="1775" y="2388"/>
                    <a:pt x="1773" y="2384"/>
                    <a:pt x="1772" y="2381"/>
                  </a:cubicBezTo>
                  <a:cubicBezTo>
                    <a:pt x="1771" y="2379"/>
                    <a:pt x="1770" y="2377"/>
                    <a:pt x="1768" y="2376"/>
                  </a:cubicBezTo>
                  <a:cubicBezTo>
                    <a:pt x="1767" y="2374"/>
                    <a:pt x="1766" y="2372"/>
                    <a:pt x="1765" y="2370"/>
                  </a:cubicBezTo>
                  <a:cubicBezTo>
                    <a:pt x="1763" y="2366"/>
                    <a:pt x="1761" y="2363"/>
                    <a:pt x="1759" y="2359"/>
                  </a:cubicBezTo>
                  <a:cubicBezTo>
                    <a:pt x="1756" y="2356"/>
                    <a:pt x="1754" y="2352"/>
                    <a:pt x="1752" y="2348"/>
                  </a:cubicBezTo>
                  <a:cubicBezTo>
                    <a:pt x="1749" y="2345"/>
                    <a:pt x="1747" y="2341"/>
                    <a:pt x="1745" y="2338"/>
                  </a:cubicBezTo>
                  <a:cubicBezTo>
                    <a:pt x="1742" y="2335"/>
                    <a:pt x="1740" y="2332"/>
                    <a:pt x="1738" y="2329"/>
                  </a:cubicBezTo>
                  <a:cubicBezTo>
                    <a:pt x="1736" y="2326"/>
                    <a:pt x="1734" y="2323"/>
                    <a:pt x="1732" y="2321"/>
                  </a:cubicBezTo>
                  <a:cubicBezTo>
                    <a:pt x="1728" y="2316"/>
                    <a:pt x="1725" y="2313"/>
                    <a:pt x="1723" y="2310"/>
                  </a:cubicBezTo>
                  <a:cubicBezTo>
                    <a:pt x="1715" y="2294"/>
                    <a:pt x="1707" y="2278"/>
                    <a:pt x="1699" y="2261"/>
                  </a:cubicBezTo>
                  <a:cubicBezTo>
                    <a:pt x="1699" y="2261"/>
                    <a:pt x="1699" y="2261"/>
                    <a:pt x="1699" y="2261"/>
                  </a:cubicBezTo>
                  <a:cubicBezTo>
                    <a:pt x="1701" y="2263"/>
                    <a:pt x="1702" y="2264"/>
                    <a:pt x="1703" y="2265"/>
                  </a:cubicBezTo>
                  <a:cubicBezTo>
                    <a:pt x="1706" y="2267"/>
                    <a:pt x="1709" y="2270"/>
                    <a:pt x="1711" y="2272"/>
                  </a:cubicBezTo>
                  <a:cubicBezTo>
                    <a:pt x="1714" y="2274"/>
                    <a:pt x="1717" y="2276"/>
                    <a:pt x="1720" y="2279"/>
                  </a:cubicBezTo>
                  <a:cubicBezTo>
                    <a:pt x="1726" y="2283"/>
                    <a:pt x="1732" y="2287"/>
                    <a:pt x="1737" y="2291"/>
                  </a:cubicBezTo>
                  <a:cubicBezTo>
                    <a:pt x="1740" y="2293"/>
                    <a:pt x="1743" y="2295"/>
                    <a:pt x="1745" y="2297"/>
                  </a:cubicBezTo>
                  <a:cubicBezTo>
                    <a:pt x="1748" y="2299"/>
                    <a:pt x="1750" y="2301"/>
                    <a:pt x="1752" y="2304"/>
                  </a:cubicBezTo>
                  <a:cubicBezTo>
                    <a:pt x="1752" y="2304"/>
                    <a:pt x="1753" y="2305"/>
                    <a:pt x="1753" y="2305"/>
                  </a:cubicBezTo>
                  <a:cubicBezTo>
                    <a:pt x="1754" y="2306"/>
                    <a:pt x="1754" y="2307"/>
                    <a:pt x="1755" y="2307"/>
                  </a:cubicBezTo>
                  <a:cubicBezTo>
                    <a:pt x="1756" y="2309"/>
                    <a:pt x="1757" y="2310"/>
                    <a:pt x="1758" y="2311"/>
                  </a:cubicBezTo>
                  <a:cubicBezTo>
                    <a:pt x="1758" y="2312"/>
                    <a:pt x="1758" y="2312"/>
                    <a:pt x="1758" y="2312"/>
                  </a:cubicBezTo>
                  <a:cubicBezTo>
                    <a:pt x="1759" y="2313"/>
                    <a:pt x="1759" y="2313"/>
                    <a:pt x="1759" y="2313"/>
                  </a:cubicBezTo>
                  <a:cubicBezTo>
                    <a:pt x="1759" y="2314"/>
                    <a:pt x="1760" y="2314"/>
                    <a:pt x="1760" y="2315"/>
                  </a:cubicBezTo>
                  <a:cubicBezTo>
                    <a:pt x="1761" y="2316"/>
                    <a:pt x="1761" y="2317"/>
                    <a:pt x="1762" y="2319"/>
                  </a:cubicBezTo>
                  <a:cubicBezTo>
                    <a:pt x="1765" y="2324"/>
                    <a:pt x="1767" y="2329"/>
                    <a:pt x="1768" y="2334"/>
                  </a:cubicBezTo>
                  <a:cubicBezTo>
                    <a:pt x="1770" y="2339"/>
                    <a:pt x="1771" y="2344"/>
                    <a:pt x="1772" y="2348"/>
                  </a:cubicBezTo>
                  <a:cubicBezTo>
                    <a:pt x="1773" y="2352"/>
                    <a:pt x="1774" y="2356"/>
                    <a:pt x="1774" y="2359"/>
                  </a:cubicBezTo>
                  <a:cubicBezTo>
                    <a:pt x="1775" y="2362"/>
                    <a:pt x="1776" y="2364"/>
                    <a:pt x="1776" y="2366"/>
                  </a:cubicBezTo>
                  <a:cubicBezTo>
                    <a:pt x="1776" y="2367"/>
                    <a:pt x="1776" y="2368"/>
                    <a:pt x="1776" y="2368"/>
                  </a:cubicBezTo>
                  <a:cubicBezTo>
                    <a:pt x="1776" y="2368"/>
                    <a:pt x="1776" y="2367"/>
                    <a:pt x="1776" y="2366"/>
                  </a:cubicBezTo>
                  <a:cubicBezTo>
                    <a:pt x="1776" y="2364"/>
                    <a:pt x="1776" y="2362"/>
                    <a:pt x="1776" y="2359"/>
                  </a:cubicBezTo>
                  <a:cubicBezTo>
                    <a:pt x="1776" y="2355"/>
                    <a:pt x="1776" y="2352"/>
                    <a:pt x="1775" y="2347"/>
                  </a:cubicBezTo>
                  <a:cubicBezTo>
                    <a:pt x="1775" y="2343"/>
                    <a:pt x="1774" y="2338"/>
                    <a:pt x="1773" y="2333"/>
                  </a:cubicBezTo>
                  <a:cubicBezTo>
                    <a:pt x="1772" y="2328"/>
                    <a:pt x="1770" y="2322"/>
                    <a:pt x="1767" y="2316"/>
                  </a:cubicBezTo>
                  <a:cubicBezTo>
                    <a:pt x="1767" y="2315"/>
                    <a:pt x="1766" y="2313"/>
                    <a:pt x="1765" y="2312"/>
                  </a:cubicBezTo>
                  <a:cubicBezTo>
                    <a:pt x="1765" y="2311"/>
                    <a:pt x="1765" y="2310"/>
                    <a:pt x="1764" y="2310"/>
                  </a:cubicBezTo>
                  <a:cubicBezTo>
                    <a:pt x="1764" y="2309"/>
                    <a:pt x="1764" y="2309"/>
                    <a:pt x="1764" y="2309"/>
                  </a:cubicBezTo>
                  <a:cubicBezTo>
                    <a:pt x="1763" y="2307"/>
                    <a:pt x="1763" y="2307"/>
                    <a:pt x="1763" y="2307"/>
                  </a:cubicBezTo>
                  <a:cubicBezTo>
                    <a:pt x="1763" y="2307"/>
                    <a:pt x="1762" y="2306"/>
                    <a:pt x="1762" y="2305"/>
                  </a:cubicBezTo>
                  <a:cubicBezTo>
                    <a:pt x="1761" y="2305"/>
                    <a:pt x="1761" y="2305"/>
                    <a:pt x="1761" y="2305"/>
                  </a:cubicBezTo>
                  <a:cubicBezTo>
                    <a:pt x="1761" y="2304"/>
                    <a:pt x="1761" y="2304"/>
                    <a:pt x="1761" y="2304"/>
                  </a:cubicBezTo>
                  <a:cubicBezTo>
                    <a:pt x="1760" y="2303"/>
                    <a:pt x="1760" y="2303"/>
                    <a:pt x="1760" y="2303"/>
                  </a:cubicBezTo>
                  <a:cubicBezTo>
                    <a:pt x="1760" y="2303"/>
                    <a:pt x="1759" y="2302"/>
                    <a:pt x="1759" y="2301"/>
                  </a:cubicBezTo>
                  <a:cubicBezTo>
                    <a:pt x="1758" y="2300"/>
                    <a:pt x="1758" y="2300"/>
                    <a:pt x="1757" y="2299"/>
                  </a:cubicBezTo>
                  <a:cubicBezTo>
                    <a:pt x="1753" y="2294"/>
                    <a:pt x="1748" y="2289"/>
                    <a:pt x="1742" y="2285"/>
                  </a:cubicBezTo>
                  <a:cubicBezTo>
                    <a:pt x="1736" y="2280"/>
                    <a:pt x="1730" y="2276"/>
                    <a:pt x="1725" y="2272"/>
                  </a:cubicBezTo>
                  <a:cubicBezTo>
                    <a:pt x="1722" y="2270"/>
                    <a:pt x="1719" y="2268"/>
                    <a:pt x="1716" y="2266"/>
                  </a:cubicBezTo>
                  <a:cubicBezTo>
                    <a:pt x="1714" y="2264"/>
                    <a:pt x="1711" y="2262"/>
                    <a:pt x="1708" y="2259"/>
                  </a:cubicBezTo>
                  <a:cubicBezTo>
                    <a:pt x="1706" y="2257"/>
                    <a:pt x="1703" y="2255"/>
                    <a:pt x="1701" y="2253"/>
                  </a:cubicBezTo>
                  <a:cubicBezTo>
                    <a:pt x="1701" y="2252"/>
                    <a:pt x="1700" y="2251"/>
                    <a:pt x="1699" y="2251"/>
                  </a:cubicBezTo>
                  <a:cubicBezTo>
                    <a:pt x="1699" y="2250"/>
                    <a:pt x="1698" y="2250"/>
                    <a:pt x="1698" y="2249"/>
                  </a:cubicBezTo>
                  <a:cubicBezTo>
                    <a:pt x="1697" y="2248"/>
                    <a:pt x="1695" y="2247"/>
                    <a:pt x="1694" y="2245"/>
                  </a:cubicBezTo>
                  <a:cubicBezTo>
                    <a:pt x="1693" y="2244"/>
                    <a:pt x="1691" y="2242"/>
                    <a:pt x="1690" y="2240"/>
                  </a:cubicBezTo>
                  <a:cubicBezTo>
                    <a:pt x="1689" y="2239"/>
                    <a:pt x="1689" y="2239"/>
                    <a:pt x="1689" y="2238"/>
                  </a:cubicBezTo>
                  <a:cubicBezTo>
                    <a:pt x="1681" y="2221"/>
                    <a:pt x="1679" y="2207"/>
                    <a:pt x="1678" y="2195"/>
                  </a:cubicBezTo>
                  <a:cubicBezTo>
                    <a:pt x="1678" y="2196"/>
                    <a:pt x="1678" y="2197"/>
                    <a:pt x="1679" y="2198"/>
                  </a:cubicBezTo>
                  <a:cubicBezTo>
                    <a:pt x="1679" y="2199"/>
                    <a:pt x="1680" y="2199"/>
                    <a:pt x="1680" y="2200"/>
                  </a:cubicBezTo>
                  <a:cubicBezTo>
                    <a:pt x="1681" y="2201"/>
                    <a:pt x="1682" y="2202"/>
                    <a:pt x="1682" y="2203"/>
                  </a:cubicBezTo>
                  <a:cubicBezTo>
                    <a:pt x="1683" y="2204"/>
                    <a:pt x="1683" y="2205"/>
                    <a:pt x="1684" y="2206"/>
                  </a:cubicBezTo>
                  <a:cubicBezTo>
                    <a:pt x="1685" y="2207"/>
                    <a:pt x="1685" y="2209"/>
                    <a:pt x="1686" y="2210"/>
                  </a:cubicBezTo>
                  <a:cubicBezTo>
                    <a:pt x="1687" y="2211"/>
                    <a:pt x="1688" y="2212"/>
                    <a:pt x="1689" y="2213"/>
                  </a:cubicBezTo>
                  <a:cubicBezTo>
                    <a:pt x="1689" y="2214"/>
                    <a:pt x="1690" y="2215"/>
                    <a:pt x="1691" y="2216"/>
                  </a:cubicBezTo>
                  <a:cubicBezTo>
                    <a:pt x="1693" y="2218"/>
                    <a:pt x="1695" y="2220"/>
                    <a:pt x="1696" y="2222"/>
                  </a:cubicBezTo>
                  <a:cubicBezTo>
                    <a:pt x="1698" y="2224"/>
                    <a:pt x="1700" y="2226"/>
                    <a:pt x="1702" y="2228"/>
                  </a:cubicBezTo>
                  <a:cubicBezTo>
                    <a:pt x="1703" y="2229"/>
                    <a:pt x="1704" y="2230"/>
                    <a:pt x="1705" y="2230"/>
                  </a:cubicBezTo>
                  <a:cubicBezTo>
                    <a:pt x="1706" y="2231"/>
                    <a:pt x="1707" y="2232"/>
                    <a:pt x="1708" y="2233"/>
                  </a:cubicBezTo>
                  <a:cubicBezTo>
                    <a:pt x="1710" y="2234"/>
                    <a:pt x="1712" y="2236"/>
                    <a:pt x="1714" y="2237"/>
                  </a:cubicBezTo>
                  <a:cubicBezTo>
                    <a:pt x="1715" y="2238"/>
                    <a:pt x="1716" y="2239"/>
                    <a:pt x="1717" y="2239"/>
                  </a:cubicBezTo>
                  <a:cubicBezTo>
                    <a:pt x="1718" y="2240"/>
                    <a:pt x="1719" y="2240"/>
                    <a:pt x="1720" y="2241"/>
                  </a:cubicBezTo>
                  <a:cubicBezTo>
                    <a:pt x="1721" y="2242"/>
                    <a:pt x="1721" y="2242"/>
                    <a:pt x="1722" y="2242"/>
                  </a:cubicBezTo>
                  <a:cubicBezTo>
                    <a:pt x="1723" y="2243"/>
                    <a:pt x="1724" y="2243"/>
                    <a:pt x="1725" y="2244"/>
                  </a:cubicBezTo>
                  <a:cubicBezTo>
                    <a:pt x="1726" y="2245"/>
                    <a:pt x="1727" y="2245"/>
                    <a:pt x="1728" y="2246"/>
                  </a:cubicBezTo>
                  <a:cubicBezTo>
                    <a:pt x="1729" y="2246"/>
                    <a:pt x="1730" y="2247"/>
                    <a:pt x="1731" y="2247"/>
                  </a:cubicBezTo>
                  <a:cubicBezTo>
                    <a:pt x="1732" y="2247"/>
                    <a:pt x="1732" y="2247"/>
                    <a:pt x="1732" y="2247"/>
                  </a:cubicBezTo>
                  <a:cubicBezTo>
                    <a:pt x="1732" y="2247"/>
                    <a:pt x="1732" y="2247"/>
                    <a:pt x="1731" y="2246"/>
                  </a:cubicBezTo>
                  <a:cubicBezTo>
                    <a:pt x="1731" y="2246"/>
                    <a:pt x="1730" y="2245"/>
                    <a:pt x="1729" y="2244"/>
                  </a:cubicBezTo>
                  <a:cubicBezTo>
                    <a:pt x="1728" y="2244"/>
                    <a:pt x="1727" y="2242"/>
                    <a:pt x="1726" y="2241"/>
                  </a:cubicBezTo>
                  <a:cubicBezTo>
                    <a:pt x="1725" y="2240"/>
                    <a:pt x="1724" y="2239"/>
                    <a:pt x="1722" y="2237"/>
                  </a:cubicBezTo>
                  <a:cubicBezTo>
                    <a:pt x="1721" y="2236"/>
                    <a:pt x="1720" y="2234"/>
                    <a:pt x="1718" y="2233"/>
                  </a:cubicBezTo>
                  <a:cubicBezTo>
                    <a:pt x="1717" y="2232"/>
                    <a:pt x="1716" y="2231"/>
                    <a:pt x="1715" y="2230"/>
                  </a:cubicBezTo>
                  <a:cubicBezTo>
                    <a:pt x="1715" y="2229"/>
                    <a:pt x="1714" y="2229"/>
                    <a:pt x="1713" y="2228"/>
                  </a:cubicBezTo>
                  <a:cubicBezTo>
                    <a:pt x="1711" y="2226"/>
                    <a:pt x="1709" y="2224"/>
                    <a:pt x="1708" y="2222"/>
                  </a:cubicBezTo>
                  <a:cubicBezTo>
                    <a:pt x="1706" y="2220"/>
                    <a:pt x="1704" y="2218"/>
                    <a:pt x="1702" y="2217"/>
                  </a:cubicBezTo>
                  <a:cubicBezTo>
                    <a:pt x="1700" y="2215"/>
                    <a:pt x="1699" y="2213"/>
                    <a:pt x="1697" y="2211"/>
                  </a:cubicBezTo>
                  <a:cubicBezTo>
                    <a:pt x="1695" y="2209"/>
                    <a:pt x="1693" y="2207"/>
                    <a:pt x="1692" y="2205"/>
                  </a:cubicBezTo>
                  <a:cubicBezTo>
                    <a:pt x="1690" y="2203"/>
                    <a:pt x="1688" y="2202"/>
                    <a:pt x="1687" y="2200"/>
                  </a:cubicBezTo>
                  <a:cubicBezTo>
                    <a:pt x="1685" y="2198"/>
                    <a:pt x="1684" y="2197"/>
                    <a:pt x="1683" y="2195"/>
                  </a:cubicBezTo>
                  <a:cubicBezTo>
                    <a:pt x="1682" y="2194"/>
                    <a:pt x="1681" y="2194"/>
                    <a:pt x="1681" y="2193"/>
                  </a:cubicBezTo>
                  <a:cubicBezTo>
                    <a:pt x="1680" y="2192"/>
                    <a:pt x="1680" y="2192"/>
                    <a:pt x="1679" y="2191"/>
                  </a:cubicBezTo>
                  <a:cubicBezTo>
                    <a:pt x="1678" y="2190"/>
                    <a:pt x="1678" y="2190"/>
                    <a:pt x="1677" y="2189"/>
                  </a:cubicBezTo>
                  <a:cubicBezTo>
                    <a:pt x="1676" y="2180"/>
                    <a:pt x="1676" y="2171"/>
                    <a:pt x="1675" y="2162"/>
                  </a:cubicBezTo>
                  <a:cubicBezTo>
                    <a:pt x="1675" y="2153"/>
                    <a:pt x="1692" y="2158"/>
                    <a:pt x="1710" y="2160"/>
                  </a:cubicBezTo>
                  <a:cubicBezTo>
                    <a:pt x="1710" y="2160"/>
                    <a:pt x="1711" y="2161"/>
                    <a:pt x="1711" y="2161"/>
                  </a:cubicBezTo>
                  <a:cubicBezTo>
                    <a:pt x="1711" y="2161"/>
                    <a:pt x="1711" y="2161"/>
                    <a:pt x="1711" y="2161"/>
                  </a:cubicBezTo>
                  <a:cubicBezTo>
                    <a:pt x="1711" y="2161"/>
                    <a:pt x="1711" y="2161"/>
                    <a:pt x="1711" y="2161"/>
                  </a:cubicBezTo>
                  <a:cubicBezTo>
                    <a:pt x="1712" y="2162"/>
                    <a:pt x="1712" y="2162"/>
                    <a:pt x="1712" y="2162"/>
                  </a:cubicBezTo>
                  <a:cubicBezTo>
                    <a:pt x="1712" y="2162"/>
                    <a:pt x="1712" y="2163"/>
                    <a:pt x="1713" y="2163"/>
                  </a:cubicBezTo>
                  <a:cubicBezTo>
                    <a:pt x="1713" y="2163"/>
                    <a:pt x="1714" y="2164"/>
                    <a:pt x="1715" y="2165"/>
                  </a:cubicBezTo>
                  <a:cubicBezTo>
                    <a:pt x="1716" y="2165"/>
                    <a:pt x="1716" y="2166"/>
                    <a:pt x="1717" y="2166"/>
                  </a:cubicBezTo>
                  <a:cubicBezTo>
                    <a:pt x="1718" y="2167"/>
                    <a:pt x="1718" y="2167"/>
                    <a:pt x="1718" y="2167"/>
                  </a:cubicBezTo>
                  <a:cubicBezTo>
                    <a:pt x="1719" y="2167"/>
                    <a:pt x="1719" y="2168"/>
                    <a:pt x="1720" y="2168"/>
                  </a:cubicBezTo>
                  <a:cubicBezTo>
                    <a:pt x="1721" y="2168"/>
                    <a:pt x="1722" y="2169"/>
                    <a:pt x="1723" y="2169"/>
                  </a:cubicBezTo>
                  <a:cubicBezTo>
                    <a:pt x="1726" y="2171"/>
                    <a:pt x="1731" y="2172"/>
                    <a:pt x="1735" y="2174"/>
                  </a:cubicBezTo>
                  <a:cubicBezTo>
                    <a:pt x="1737" y="2175"/>
                    <a:pt x="1738" y="2176"/>
                    <a:pt x="1740" y="2178"/>
                  </a:cubicBezTo>
                  <a:cubicBezTo>
                    <a:pt x="1741" y="2178"/>
                    <a:pt x="1741" y="2178"/>
                    <a:pt x="1741" y="2178"/>
                  </a:cubicBezTo>
                  <a:cubicBezTo>
                    <a:pt x="1741" y="2178"/>
                    <a:pt x="1741" y="2178"/>
                    <a:pt x="1741" y="2178"/>
                  </a:cubicBezTo>
                  <a:cubicBezTo>
                    <a:pt x="1741" y="2179"/>
                    <a:pt x="1741" y="2179"/>
                    <a:pt x="1741" y="2179"/>
                  </a:cubicBezTo>
                  <a:cubicBezTo>
                    <a:pt x="1741" y="2179"/>
                    <a:pt x="1741" y="2179"/>
                    <a:pt x="1741" y="2179"/>
                  </a:cubicBezTo>
                  <a:cubicBezTo>
                    <a:pt x="1742" y="2179"/>
                    <a:pt x="1742" y="2179"/>
                    <a:pt x="1742" y="2179"/>
                  </a:cubicBezTo>
                  <a:cubicBezTo>
                    <a:pt x="1742" y="2180"/>
                    <a:pt x="1742" y="2180"/>
                    <a:pt x="1742" y="2180"/>
                  </a:cubicBezTo>
                  <a:cubicBezTo>
                    <a:pt x="1742" y="2180"/>
                    <a:pt x="1742" y="2180"/>
                    <a:pt x="1742" y="2180"/>
                  </a:cubicBezTo>
                  <a:cubicBezTo>
                    <a:pt x="1743" y="2180"/>
                    <a:pt x="1743" y="2181"/>
                    <a:pt x="1743" y="2181"/>
                  </a:cubicBezTo>
                  <a:cubicBezTo>
                    <a:pt x="1744" y="2182"/>
                    <a:pt x="1744" y="2182"/>
                    <a:pt x="1744" y="2182"/>
                  </a:cubicBezTo>
                  <a:cubicBezTo>
                    <a:pt x="1744" y="2183"/>
                    <a:pt x="1744" y="2183"/>
                    <a:pt x="1744" y="2183"/>
                  </a:cubicBezTo>
                  <a:cubicBezTo>
                    <a:pt x="1746" y="2186"/>
                    <a:pt x="1747" y="2191"/>
                    <a:pt x="1748" y="2196"/>
                  </a:cubicBezTo>
                  <a:cubicBezTo>
                    <a:pt x="1749" y="2199"/>
                    <a:pt x="1749" y="2202"/>
                    <a:pt x="1749" y="2204"/>
                  </a:cubicBezTo>
                  <a:cubicBezTo>
                    <a:pt x="1750" y="2207"/>
                    <a:pt x="1750" y="2210"/>
                    <a:pt x="1751" y="2212"/>
                  </a:cubicBezTo>
                  <a:cubicBezTo>
                    <a:pt x="1752" y="2218"/>
                    <a:pt x="1752" y="2223"/>
                    <a:pt x="1753" y="2228"/>
                  </a:cubicBezTo>
                  <a:cubicBezTo>
                    <a:pt x="1754" y="2231"/>
                    <a:pt x="1754" y="2234"/>
                    <a:pt x="1755" y="2236"/>
                  </a:cubicBezTo>
                  <a:cubicBezTo>
                    <a:pt x="1755" y="2239"/>
                    <a:pt x="1756" y="2241"/>
                    <a:pt x="1756" y="2244"/>
                  </a:cubicBezTo>
                  <a:cubicBezTo>
                    <a:pt x="1757" y="2249"/>
                    <a:pt x="1758" y="2254"/>
                    <a:pt x="1760" y="2259"/>
                  </a:cubicBezTo>
                  <a:cubicBezTo>
                    <a:pt x="1761" y="2261"/>
                    <a:pt x="1762" y="2263"/>
                    <a:pt x="1764" y="2265"/>
                  </a:cubicBezTo>
                  <a:cubicBezTo>
                    <a:pt x="1764" y="2266"/>
                    <a:pt x="1764" y="2266"/>
                    <a:pt x="1764" y="2267"/>
                  </a:cubicBezTo>
                  <a:cubicBezTo>
                    <a:pt x="1764" y="2267"/>
                    <a:pt x="1764" y="2267"/>
                    <a:pt x="1764" y="2267"/>
                  </a:cubicBezTo>
                  <a:cubicBezTo>
                    <a:pt x="1765" y="2267"/>
                    <a:pt x="1764" y="2267"/>
                    <a:pt x="1765" y="2267"/>
                  </a:cubicBezTo>
                  <a:cubicBezTo>
                    <a:pt x="1765" y="2267"/>
                    <a:pt x="1765" y="2267"/>
                    <a:pt x="1765" y="2267"/>
                  </a:cubicBezTo>
                  <a:cubicBezTo>
                    <a:pt x="1765" y="2267"/>
                    <a:pt x="1765" y="2267"/>
                    <a:pt x="1765" y="2267"/>
                  </a:cubicBezTo>
                  <a:cubicBezTo>
                    <a:pt x="1765" y="2267"/>
                    <a:pt x="1765" y="2267"/>
                    <a:pt x="1765" y="2267"/>
                  </a:cubicBezTo>
                  <a:cubicBezTo>
                    <a:pt x="1765" y="2268"/>
                    <a:pt x="1765" y="2268"/>
                    <a:pt x="1765" y="2268"/>
                  </a:cubicBezTo>
                  <a:cubicBezTo>
                    <a:pt x="1766" y="2269"/>
                    <a:pt x="1766" y="2269"/>
                    <a:pt x="1766" y="2269"/>
                  </a:cubicBezTo>
                  <a:cubicBezTo>
                    <a:pt x="1767" y="2270"/>
                    <a:pt x="1767" y="2270"/>
                    <a:pt x="1767" y="2271"/>
                  </a:cubicBezTo>
                  <a:cubicBezTo>
                    <a:pt x="1770" y="2274"/>
                    <a:pt x="1773" y="2277"/>
                    <a:pt x="1776" y="2278"/>
                  </a:cubicBezTo>
                  <a:cubicBezTo>
                    <a:pt x="1779" y="2280"/>
                    <a:pt x="1782" y="2281"/>
                    <a:pt x="1785" y="2282"/>
                  </a:cubicBezTo>
                  <a:cubicBezTo>
                    <a:pt x="1787" y="2282"/>
                    <a:pt x="1789" y="2282"/>
                    <a:pt x="1790" y="2282"/>
                  </a:cubicBezTo>
                  <a:cubicBezTo>
                    <a:pt x="1791" y="2282"/>
                    <a:pt x="1792" y="2282"/>
                    <a:pt x="1792" y="2282"/>
                  </a:cubicBezTo>
                  <a:cubicBezTo>
                    <a:pt x="1792" y="2282"/>
                    <a:pt x="1791" y="2282"/>
                    <a:pt x="1790" y="2282"/>
                  </a:cubicBezTo>
                  <a:cubicBezTo>
                    <a:pt x="1789" y="2282"/>
                    <a:pt x="1787" y="2281"/>
                    <a:pt x="1785" y="2280"/>
                  </a:cubicBezTo>
                  <a:cubicBezTo>
                    <a:pt x="1783" y="2279"/>
                    <a:pt x="1780" y="2278"/>
                    <a:pt x="1778" y="2276"/>
                  </a:cubicBezTo>
                  <a:cubicBezTo>
                    <a:pt x="1776" y="2274"/>
                    <a:pt x="1773" y="2271"/>
                    <a:pt x="1771" y="2268"/>
                  </a:cubicBezTo>
                  <a:cubicBezTo>
                    <a:pt x="1771" y="2268"/>
                    <a:pt x="1771" y="2267"/>
                    <a:pt x="1770" y="2267"/>
                  </a:cubicBezTo>
                  <a:cubicBezTo>
                    <a:pt x="1770" y="2266"/>
                    <a:pt x="1770" y="2266"/>
                    <a:pt x="1770" y="2266"/>
                  </a:cubicBezTo>
                  <a:cubicBezTo>
                    <a:pt x="1769" y="2265"/>
                    <a:pt x="1769" y="2265"/>
                    <a:pt x="1769" y="2265"/>
                  </a:cubicBezTo>
                  <a:cubicBezTo>
                    <a:pt x="1769" y="2264"/>
                    <a:pt x="1769" y="2264"/>
                    <a:pt x="1769" y="2264"/>
                  </a:cubicBezTo>
                  <a:cubicBezTo>
                    <a:pt x="1769" y="2264"/>
                    <a:pt x="1769" y="2264"/>
                    <a:pt x="1769" y="2264"/>
                  </a:cubicBezTo>
                  <a:cubicBezTo>
                    <a:pt x="1769" y="2264"/>
                    <a:pt x="1769" y="2264"/>
                    <a:pt x="1769" y="2264"/>
                  </a:cubicBezTo>
                  <a:cubicBezTo>
                    <a:pt x="1769" y="2264"/>
                    <a:pt x="1769" y="2264"/>
                    <a:pt x="1769" y="2264"/>
                  </a:cubicBezTo>
                  <a:cubicBezTo>
                    <a:pt x="1769" y="2264"/>
                    <a:pt x="1769" y="2264"/>
                    <a:pt x="1769" y="2264"/>
                  </a:cubicBezTo>
                  <a:cubicBezTo>
                    <a:pt x="1769" y="2264"/>
                    <a:pt x="1768" y="2263"/>
                    <a:pt x="1768" y="2263"/>
                  </a:cubicBezTo>
                  <a:cubicBezTo>
                    <a:pt x="1767" y="2261"/>
                    <a:pt x="1767" y="2259"/>
                    <a:pt x="1766" y="2257"/>
                  </a:cubicBezTo>
                  <a:cubicBezTo>
                    <a:pt x="1765" y="2253"/>
                    <a:pt x="1764" y="2248"/>
                    <a:pt x="1763" y="2243"/>
                  </a:cubicBezTo>
                  <a:cubicBezTo>
                    <a:pt x="1763" y="2244"/>
                    <a:pt x="1763" y="2244"/>
                    <a:pt x="1764" y="2244"/>
                  </a:cubicBezTo>
                  <a:cubicBezTo>
                    <a:pt x="1765" y="2245"/>
                    <a:pt x="1766" y="2247"/>
                    <a:pt x="1768" y="2248"/>
                  </a:cubicBezTo>
                  <a:cubicBezTo>
                    <a:pt x="1769" y="2249"/>
                    <a:pt x="1771" y="2250"/>
                    <a:pt x="1773" y="2251"/>
                  </a:cubicBezTo>
                  <a:cubicBezTo>
                    <a:pt x="1773" y="2252"/>
                    <a:pt x="1774" y="2252"/>
                    <a:pt x="1775" y="2252"/>
                  </a:cubicBezTo>
                  <a:cubicBezTo>
                    <a:pt x="1776" y="2253"/>
                    <a:pt x="1777" y="2253"/>
                    <a:pt x="1778" y="2253"/>
                  </a:cubicBezTo>
                  <a:cubicBezTo>
                    <a:pt x="1780" y="2254"/>
                    <a:pt x="1781" y="2254"/>
                    <a:pt x="1783" y="2254"/>
                  </a:cubicBezTo>
                  <a:cubicBezTo>
                    <a:pt x="1785" y="2254"/>
                    <a:pt x="1786" y="2254"/>
                    <a:pt x="1787" y="2254"/>
                  </a:cubicBezTo>
                  <a:cubicBezTo>
                    <a:pt x="1788" y="2254"/>
                    <a:pt x="1789" y="2254"/>
                    <a:pt x="1789" y="2254"/>
                  </a:cubicBezTo>
                  <a:cubicBezTo>
                    <a:pt x="1790" y="2254"/>
                    <a:pt x="1791" y="2254"/>
                    <a:pt x="1791" y="2253"/>
                  </a:cubicBezTo>
                  <a:cubicBezTo>
                    <a:pt x="1792" y="2253"/>
                    <a:pt x="1792" y="2253"/>
                    <a:pt x="1793" y="2253"/>
                  </a:cubicBezTo>
                  <a:cubicBezTo>
                    <a:pt x="1793" y="2253"/>
                    <a:pt x="1794" y="2252"/>
                    <a:pt x="1794" y="2252"/>
                  </a:cubicBezTo>
                  <a:cubicBezTo>
                    <a:pt x="1795" y="2252"/>
                    <a:pt x="1795" y="2252"/>
                    <a:pt x="1796" y="2251"/>
                  </a:cubicBezTo>
                  <a:cubicBezTo>
                    <a:pt x="1796" y="2251"/>
                    <a:pt x="1796" y="2251"/>
                    <a:pt x="1796" y="2251"/>
                  </a:cubicBezTo>
                  <a:cubicBezTo>
                    <a:pt x="1796" y="2251"/>
                    <a:pt x="1796" y="2251"/>
                    <a:pt x="1796" y="2251"/>
                  </a:cubicBezTo>
                  <a:cubicBezTo>
                    <a:pt x="1795" y="2251"/>
                    <a:pt x="1794" y="2251"/>
                    <a:pt x="1794" y="2251"/>
                  </a:cubicBezTo>
                  <a:cubicBezTo>
                    <a:pt x="1793" y="2251"/>
                    <a:pt x="1793" y="2251"/>
                    <a:pt x="1792" y="2251"/>
                  </a:cubicBezTo>
                  <a:cubicBezTo>
                    <a:pt x="1792" y="2250"/>
                    <a:pt x="1792" y="2250"/>
                    <a:pt x="1791" y="2250"/>
                  </a:cubicBezTo>
                  <a:cubicBezTo>
                    <a:pt x="1791" y="2250"/>
                    <a:pt x="1790" y="2250"/>
                    <a:pt x="1789" y="2250"/>
                  </a:cubicBezTo>
                  <a:cubicBezTo>
                    <a:pt x="1789" y="2250"/>
                    <a:pt x="1788" y="2250"/>
                    <a:pt x="1788" y="2250"/>
                  </a:cubicBezTo>
                  <a:cubicBezTo>
                    <a:pt x="1787" y="2249"/>
                    <a:pt x="1785" y="2249"/>
                    <a:pt x="1784" y="2248"/>
                  </a:cubicBezTo>
                  <a:cubicBezTo>
                    <a:pt x="1783" y="2248"/>
                    <a:pt x="1782" y="2247"/>
                    <a:pt x="1780" y="2247"/>
                  </a:cubicBezTo>
                  <a:cubicBezTo>
                    <a:pt x="1779" y="2246"/>
                    <a:pt x="1778" y="2245"/>
                    <a:pt x="1776" y="2244"/>
                  </a:cubicBezTo>
                  <a:cubicBezTo>
                    <a:pt x="1775" y="2244"/>
                    <a:pt x="1774" y="2243"/>
                    <a:pt x="1773" y="2242"/>
                  </a:cubicBezTo>
                  <a:cubicBezTo>
                    <a:pt x="1772" y="2241"/>
                    <a:pt x="1770" y="2240"/>
                    <a:pt x="1769" y="2239"/>
                  </a:cubicBezTo>
                  <a:cubicBezTo>
                    <a:pt x="1768" y="2238"/>
                    <a:pt x="1767" y="2237"/>
                    <a:pt x="1766" y="2236"/>
                  </a:cubicBezTo>
                  <a:cubicBezTo>
                    <a:pt x="1765" y="2234"/>
                    <a:pt x="1764" y="2233"/>
                    <a:pt x="1764" y="2232"/>
                  </a:cubicBezTo>
                  <a:cubicBezTo>
                    <a:pt x="1763" y="2231"/>
                    <a:pt x="1762" y="2230"/>
                    <a:pt x="1762" y="2229"/>
                  </a:cubicBezTo>
                  <a:cubicBezTo>
                    <a:pt x="1761" y="2228"/>
                    <a:pt x="1761" y="2228"/>
                    <a:pt x="1761" y="2227"/>
                  </a:cubicBezTo>
                  <a:cubicBezTo>
                    <a:pt x="1761" y="2227"/>
                    <a:pt x="1761" y="2227"/>
                    <a:pt x="1761" y="2227"/>
                  </a:cubicBezTo>
                  <a:cubicBezTo>
                    <a:pt x="1760" y="2222"/>
                    <a:pt x="1759" y="2217"/>
                    <a:pt x="1758" y="2211"/>
                  </a:cubicBezTo>
                  <a:cubicBezTo>
                    <a:pt x="1758" y="2208"/>
                    <a:pt x="1758" y="2206"/>
                    <a:pt x="1757" y="2203"/>
                  </a:cubicBezTo>
                  <a:cubicBezTo>
                    <a:pt x="1757" y="2200"/>
                    <a:pt x="1756" y="2198"/>
                    <a:pt x="1756" y="2195"/>
                  </a:cubicBezTo>
                  <a:cubicBezTo>
                    <a:pt x="1755" y="2192"/>
                    <a:pt x="1755" y="2189"/>
                    <a:pt x="1754" y="2187"/>
                  </a:cubicBezTo>
                  <a:cubicBezTo>
                    <a:pt x="1753" y="2184"/>
                    <a:pt x="1752" y="2181"/>
                    <a:pt x="1750" y="2179"/>
                  </a:cubicBezTo>
                  <a:cubicBezTo>
                    <a:pt x="1749" y="2178"/>
                    <a:pt x="1749" y="2178"/>
                    <a:pt x="1749" y="2178"/>
                  </a:cubicBezTo>
                  <a:cubicBezTo>
                    <a:pt x="1749" y="2177"/>
                    <a:pt x="1749" y="2177"/>
                    <a:pt x="1749" y="2177"/>
                  </a:cubicBezTo>
                  <a:cubicBezTo>
                    <a:pt x="1748" y="2177"/>
                    <a:pt x="1748" y="2176"/>
                    <a:pt x="1747" y="2175"/>
                  </a:cubicBezTo>
                  <a:cubicBezTo>
                    <a:pt x="1747" y="2175"/>
                    <a:pt x="1747" y="2175"/>
                    <a:pt x="1747" y="2175"/>
                  </a:cubicBezTo>
                  <a:cubicBezTo>
                    <a:pt x="1746" y="2175"/>
                    <a:pt x="1746" y="2175"/>
                    <a:pt x="1746" y="2175"/>
                  </a:cubicBezTo>
                  <a:cubicBezTo>
                    <a:pt x="1746" y="2174"/>
                    <a:pt x="1746" y="2174"/>
                    <a:pt x="1746" y="2174"/>
                  </a:cubicBezTo>
                  <a:cubicBezTo>
                    <a:pt x="1746" y="2174"/>
                    <a:pt x="1746" y="2174"/>
                    <a:pt x="1746" y="2174"/>
                  </a:cubicBezTo>
                  <a:cubicBezTo>
                    <a:pt x="1746" y="2174"/>
                    <a:pt x="1746" y="2174"/>
                    <a:pt x="1746" y="2174"/>
                  </a:cubicBezTo>
                  <a:cubicBezTo>
                    <a:pt x="1746" y="2174"/>
                    <a:pt x="1746" y="2174"/>
                    <a:pt x="1746" y="2174"/>
                  </a:cubicBezTo>
                  <a:cubicBezTo>
                    <a:pt x="1745" y="2174"/>
                    <a:pt x="1745" y="2174"/>
                    <a:pt x="1745" y="2174"/>
                  </a:cubicBezTo>
                  <a:cubicBezTo>
                    <a:pt x="1745" y="2173"/>
                    <a:pt x="1745" y="2173"/>
                    <a:pt x="1745" y="2173"/>
                  </a:cubicBezTo>
                  <a:cubicBezTo>
                    <a:pt x="1744" y="2173"/>
                    <a:pt x="1744" y="2173"/>
                    <a:pt x="1744" y="2173"/>
                  </a:cubicBezTo>
                  <a:cubicBezTo>
                    <a:pt x="1742" y="2171"/>
                    <a:pt x="1739" y="2170"/>
                    <a:pt x="1737" y="2169"/>
                  </a:cubicBezTo>
                  <a:cubicBezTo>
                    <a:pt x="1732" y="2167"/>
                    <a:pt x="1728" y="2166"/>
                    <a:pt x="1724" y="2165"/>
                  </a:cubicBezTo>
                  <a:cubicBezTo>
                    <a:pt x="1722" y="2164"/>
                    <a:pt x="1721" y="2164"/>
                    <a:pt x="1719" y="2163"/>
                  </a:cubicBezTo>
                  <a:cubicBezTo>
                    <a:pt x="1718" y="2163"/>
                    <a:pt x="1717" y="2162"/>
                    <a:pt x="1717" y="2162"/>
                  </a:cubicBezTo>
                  <a:cubicBezTo>
                    <a:pt x="1716" y="2161"/>
                    <a:pt x="1715" y="2161"/>
                    <a:pt x="1715" y="2161"/>
                  </a:cubicBezTo>
                  <a:cubicBezTo>
                    <a:pt x="1715" y="2161"/>
                    <a:pt x="1715" y="2161"/>
                    <a:pt x="1715" y="2161"/>
                  </a:cubicBezTo>
                  <a:cubicBezTo>
                    <a:pt x="1717" y="2161"/>
                    <a:pt x="1719" y="2161"/>
                    <a:pt x="1721" y="2161"/>
                  </a:cubicBezTo>
                  <a:cubicBezTo>
                    <a:pt x="1766" y="2162"/>
                    <a:pt x="1797" y="2191"/>
                    <a:pt x="1818" y="2228"/>
                  </a:cubicBezTo>
                  <a:cubicBezTo>
                    <a:pt x="1818" y="2229"/>
                    <a:pt x="1819" y="2232"/>
                    <a:pt x="1820" y="2236"/>
                  </a:cubicBezTo>
                  <a:cubicBezTo>
                    <a:pt x="1820" y="2238"/>
                    <a:pt x="1821" y="2242"/>
                    <a:pt x="1822" y="2246"/>
                  </a:cubicBezTo>
                  <a:cubicBezTo>
                    <a:pt x="1823" y="2249"/>
                    <a:pt x="1823" y="2254"/>
                    <a:pt x="1824" y="2259"/>
                  </a:cubicBezTo>
                  <a:cubicBezTo>
                    <a:pt x="1824" y="2263"/>
                    <a:pt x="1824" y="2269"/>
                    <a:pt x="1824" y="2274"/>
                  </a:cubicBezTo>
                  <a:cubicBezTo>
                    <a:pt x="1824" y="2275"/>
                    <a:pt x="1824" y="2275"/>
                    <a:pt x="1824" y="2276"/>
                  </a:cubicBezTo>
                  <a:cubicBezTo>
                    <a:pt x="1824" y="2277"/>
                    <a:pt x="1823" y="2277"/>
                    <a:pt x="1823" y="2278"/>
                  </a:cubicBezTo>
                  <a:cubicBezTo>
                    <a:pt x="1823" y="2279"/>
                    <a:pt x="1823" y="2279"/>
                    <a:pt x="1823" y="2280"/>
                  </a:cubicBezTo>
                  <a:cubicBezTo>
                    <a:pt x="1823" y="2280"/>
                    <a:pt x="1823" y="2281"/>
                    <a:pt x="1823" y="2281"/>
                  </a:cubicBezTo>
                  <a:cubicBezTo>
                    <a:pt x="1823" y="2282"/>
                    <a:pt x="1823" y="2282"/>
                    <a:pt x="1823" y="2282"/>
                  </a:cubicBezTo>
                  <a:cubicBezTo>
                    <a:pt x="1822" y="2285"/>
                    <a:pt x="1821" y="2288"/>
                    <a:pt x="1820" y="2291"/>
                  </a:cubicBezTo>
                  <a:cubicBezTo>
                    <a:pt x="1819" y="2293"/>
                    <a:pt x="1818" y="2296"/>
                    <a:pt x="1817" y="2299"/>
                  </a:cubicBezTo>
                  <a:cubicBezTo>
                    <a:pt x="1816" y="2302"/>
                    <a:pt x="1815" y="2305"/>
                    <a:pt x="1814" y="2308"/>
                  </a:cubicBezTo>
                  <a:cubicBezTo>
                    <a:pt x="1814" y="2310"/>
                    <a:pt x="1813" y="2311"/>
                    <a:pt x="1813" y="2313"/>
                  </a:cubicBezTo>
                  <a:cubicBezTo>
                    <a:pt x="1812" y="2315"/>
                    <a:pt x="1812" y="2316"/>
                    <a:pt x="1811" y="2318"/>
                  </a:cubicBezTo>
                  <a:cubicBezTo>
                    <a:pt x="1811" y="2319"/>
                    <a:pt x="1810" y="2321"/>
                    <a:pt x="1810" y="2323"/>
                  </a:cubicBezTo>
                  <a:cubicBezTo>
                    <a:pt x="1809" y="2328"/>
                    <a:pt x="1809" y="2328"/>
                    <a:pt x="1809" y="2328"/>
                  </a:cubicBezTo>
                  <a:cubicBezTo>
                    <a:pt x="1809" y="2329"/>
                    <a:pt x="1808" y="2331"/>
                    <a:pt x="1808" y="2332"/>
                  </a:cubicBezTo>
                  <a:cubicBezTo>
                    <a:pt x="1808" y="2334"/>
                    <a:pt x="1808" y="2336"/>
                    <a:pt x="1807" y="2337"/>
                  </a:cubicBezTo>
                  <a:cubicBezTo>
                    <a:pt x="1807" y="2339"/>
                    <a:pt x="1807" y="2341"/>
                    <a:pt x="1807" y="2342"/>
                  </a:cubicBezTo>
                  <a:cubicBezTo>
                    <a:pt x="1806" y="2344"/>
                    <a:pt x="1806" y="2346"/>
                    <a:pt x="1806" y="2347"/>
                  </a:cubicBezTo>
                  <a:cubicBezTo>
                    <a:pt x="1806" y="2349"/>
                    <a:pt x="1806" y="2350"/>
                    <a:pt x="1806" y="2352"/>
                  </a:cubicBezTo>
                  <a:cubicBezTo>
                    <a:pt x="1806" y="2354"/>
                    <a:pt x="1806" y="2355"/>
                    <a:pt x="1805" y="2357"/>
                  </a:cubicBezTo>
                  <a:cubicBezTo>
                    <a:pt x="1805" y="2359"/>
                    <a:pt x="1805" y="2360"/>
                    <a:pt x="1805" y="2362"/>
                  </a:cubicBezTo>
                  <a:cubicBezTo>
                    <a:pt x="1805" y="2363"/>
                    <a:pt x="1805" y="2365"/>
                    <a:pt x="1805" y="2366"/>
                  </a:cubicBezTo>
                  <a:cubicBezTo>
                    <a:pt x="1805" y="2373"/>
                    <a:pt x="1806" y="2379"/>
                    <a:pt x="1806" y="2384"/>
                  </a:cubicBezTo>
                  <a:cubicBezTo>
                    <a:pt x="1806" y="2386"/>
                    <a:pt x="1807" y="2387"/>
                    <a:pt x="1807" y="2389"/>
                  </a:cubicBezTo>
                  <a:cubicBezTo>
                    <a:pt x="1807" y="2390"/>
                    <a:pt x="1807" y="2391"/>
                    <a:pt x="1807" y="2393"/>
                  </a:cubicBezTo>
                  <a:cubicBezTo>
                    <a:pt x="1808" y="2395"/>
                    <a:pt x="1808" y="2398"/>
                    <a:pt x="1809" y="2400"/>
                  </a:cubicBezTo>
                  <a:cubicBezTo>
                    <a:pt x="1810" y="2405"/>
                    <a:pt x="1811" y="2410"/>
                    <a:pt x="1812" y="2413"/>
                  </a:cubicBezTo>
                  <a:cubicBezTo>
                    <a:pt x="1813" y="2417"/>
                    <a:pt x="1814" y="2421"/>
                    <a:pt x="1815" y="2423"/>
                  </a:cubicBezTo>
                  <a:cubicBezTo>
                    <a:pt x="1816" y="2425"/>
                    <a:pt x="1816" y="2426"/>
                    <a:pt x="1817" y="2427"/>
                  </a:cubicBezTo>
                  <a:cubicBezTo>
                    <a:pt x="1817" y="2428"/>
                    <a:pt x="1817" y="2429"/>
                    <a:pt x="1818" y="2429"/>
                  </a:cubicBezTo>
                  <a:cubicBezTo>
                    <a:pt x="1818" y="2431"/>
                    <a:pt x="1819" y="2432"/>
                    <a:pt x="1819" y="2432"/>
                  </a:cubicBezTo>
                  <a:cubicBezTo>
                    <a:pt x="1819" y="2432"/>
                    <a:pt x="1818" y="2431"/>
                    <a:pt x="1818" y="2429"/>
                  </a:cubicBezTo>
                  <a:cubicBezTo>
                    <a:pt x="1818" y="2428"/>
                    <a:pt x="1817" y="2426"/>
                    <a:pt x="1817" y="2423"/>
                  </a:cubicBezTo>
                  <a:cubicBezTo>
                    <a:pt x="1817" y="2421"/>
                    <a:pt x="1816" y="2420"/>
                    <a:pt x="1816" y="2418"/>
                  </a:cubicBezTo>
                  <a:cubicBezTo>
                    <a:pt x="1816" y="2417"/>
                    <a:pt x="1816" y="2416"/>
                    <a:pt x="1815" y="2416"/>
                  </a:cubicBezTo>
                  <a:cubicBezTo>
                    <a:pt x="1815" y="2415"/>
                    <a:pt x="1815" y="2414"/>
                    <a:pt x="1815" y="2413"/>
                  </a:cubicBezTo>
                  <a:cubicBezTo>
                    <a:pt x="1815" y="2411"/>
                    <a:pt x="1814" y="2409"/>
                    <a:pt x="1814" y="2406"/>
                  </a:cubicBezTo>
                  <a:cubicBezTo>
                    <a:pt x="1814" y="2404"/>
                    <a:pt x="1814" y="2402"/>
                    <a:pt x="1813" y="2400"/>
                  </a:cubicBezTo>
                  <a:cubicBezTo>
                    <a:pt x="1813" y="2397"/>
                    <a:pt x="1813" y="2395"/>
                    <a:pt x="1813" y="2392"/>
                  </a:cubicBezTo>
                  <a:cubicBezTo>
                    <a:pt x="1813" y="2389"/>
                    <a:pt x="1812" y="2387"/>
                    <a:pt x="1812" y="2384"/>
                  </a:cubicBezTo>
                  <a:cubicBezTo>
                    <a:pt x="1812" y="2378"/>
                    <a:pt x="1812" y="2373"/>
                    <a:pt x="1812" y="2367"/>
                  </a:cubicBezTo>
                  <a:cubicBezTo>
                    <a:pt x="1812" y="2365"/>
                    <a:pt x="1812" y="2364"/>
                    <a:pt x="1812" y="2362"/>
                  </a:cubicBezTo>
                  <a:cubicBezTo>
                    <a:pt x="1813" y="2360"/>
                    <a:pt x="1813" y="2359"/>
                    <a:pt x="1813" y="2357"/>
                  </a:cubicBezTo>
                  <a:cubicBezTo>
                    <a:pt x="1813" y="2354"/>
                    <a:pt x="1813" y="2351"/>
                    <a:pt x="1814" y="2348"/>
                  </a:cubicBezTo>
                  <a:cubicBezTo>
                    <a:pt x="1814" y="2346"/>
                    <a:pt x="1814" y="2345"/>
                    <a:pt x="1814" y="2343"/>
                  </a:cubicBezTo>
                  <a:cubicBezTo>
                    <a:pt x="1815" y="2342"/>
                    <a:pt x="1815" y="2340"/>
                    <a:pt x="1815" y="2339"/>
                  </a:cubicBezTo>
                  <a:cubicBezTo>
                    <a:pt x="1815" y="2337"/>
                    <a:pt x="1816" y="2335"/>
                    <a:pt x="1816" y="2334"/>
                  </a:cubicBezTo>
                  <a:cubicBezTo>
                    <a:pt x="1816" y="2332"/>
                    <a:pt x="1816" y="2331"/>
                    <a:pt x="1817" y="2329"/>
                  </a:cubicBezTo>
                  <a:cubicBezTo>
                    <a:pt x="1818" y="2324"/>
                    <a:pt x="1818" y="2324"/>
                    <a:pt x="1818" y="2324"/>
                  </a:cubicBezTo>
                  <a:cubicBezTo>
                    <a:pt x="1818" y="2323"/>
                    <a:pt x="1819" y="2321"/>
                    <a:pt x="1819" y="2320"/>
                  </a:cubicBezTo>
                  <a:cubicBezTo>
                    <a:pt x="1820" y="2318"/>
                    <a:pt x="1820" y="2318"/>
                    <a:pt x="1820" y="2318"/>
                  </a:cubicBezTo>
                  <a:cubicBezTo>
                    <a:pt x="1820" y="2317"/>
                    <a:pt x="1820" y="2316"/>
                    <a:pt x="1820" y="2315"/>
                  </a:cubicBezTo>
                  <a:cubicBezTo>
                    <a:pt x="1821" y="2314"/>
                    <a:pt x="1821" y="2312"/>
                    <a:pt x="1821" y="2311"/>
                  </a:cubicBezTo>
                  <a:cubicBezTo>
                    <a:pt x="1823" y="2305"/>
                    <a:pt x="1825" y="2299"/>
                    <a:pt x="1827" y="2292"/>
                  </a:cubicBezTo>
                  <a:cubicBezTo>
                    <a:pt x="1828" y="2289"/>
                    <a:pt x="1829" y="2286"/>
                    <a:pt x="1829" y="2283"/>
                  </a:cubicBezTo>
                  <a:cubicBezTo>
                    <a:pt x="1829" y="2282"/>
                    <a:pt x="1829" y="2282"/>
                    <a:pt x="1829" y="2282"/>
                  </a:cubicBezTo>
                  <a:cubicBezTo>
                    <a:pt x="1829" y="2282"/>
                    <a:pt x="1829" y="2281"/>
                    <a:pt x="1829" y="2281"/>
                  </a:cubicBezTo>
                  <a:cubicBezTo>
                    <a:pt x="1829" y="2280"/>
                    <a:pt x="1829" y="2279"/>
                    <a:pt x="1830" y="2279"/>
                  </a:cubicBezTo>
                  <a:cubicBezTo>
                    <a:pt x="1830" y="2277"/>
                    <a:pt x="1830" y="2276"/>
                    <a:pt x="1830" y="2274"/>
                  </a:cubicBezTo>
                  <a:cubicBezTo>
                    <a:pt x="1830" y="2268"/>
                    <a:pt x="1829" y="2263"/>
                    <a:pt x="1828" y="2258"/>
                  </a:cubicBezTo>
                  <a:cubicBezTo>
                    <a:pt x="1827" y="2253"/>
                    <a:pt x="1826" y="2249"/>
                    <a:pt x="1825" y="2245"/>
                  </a:cubicBezTo>
                  <a:cubicBezTo>
                    <a:pt x="1824" y="2241"/>
                    <a:pt x="1822" y="2238"/>
                    <a:pt x="1821" y="2235"/>
                  </a:cubicBezTo>
                  <a:cubicBezTo>
                    <a:pt x="1820" y="2232"/>
                    <a:pt x="1819" y="2230"/>
                    <a:pt x="1819" y="2229"/>
                  </a:cubicBezTo>
                  <a:cubicBezTo>
                    <a:pt x="1819" y="2229"/>
                    <a:pt x="1819" y="2229"/>
                    <a:pt x="1819" y="2229"/>
                  </a:cubicBezTo>
                  <a:cubicBezTo>
                    <a:pt x="1824" y="2238"/>
                    <a:pt x="1828" y="2248"/>
                    <a:pt x="1832" y="2257"/>
                  </a:cubicBezTo>
                  <a:cubicBezTo>
                    <a:pt x="1832" y="2258"/>
                    <a:pt x="1832" y="2258"/>
                    <a:pt x="1833" y="2259"/>
                  </a:cubicBezTo>
                  <a:cubicBezTo>
                    <a:pt x="1833" y="2260"/>
                    <a:pt x="1833" y="2261"/>
                    <a:pt x="1833" y="2263"/>
                  </a:cubicBezTo>
                  <a:cubicBezTo>
                    <a:pt x="1833" y="2263"/>
                    <a:pt x="1833" y="2264"/>
                    <a:pt x="1834" y="2265"/>
                  </a:cubicBezTo>
                  <a:cubicBezTo>
                    <a:pt x="1834" y="2267"/>
                    <a:pt x="1834" y="2267"/>
                    <a:pt x="1834" y="2267"/>
                  </a:cubicBezTo>
                  <a:cubicBezTo>
                    <a:pt x="1834" y="2270"/>
                    <a:pt x="1835" y="2273"/>
                    <a:pt x="1835" y="2276"/>
                  </a:cubicBezTo>
                  <a:cubicBezTo>
                    <a:pt x="1835" y="2278"/>
                    <a:pt x="1836" y="2281"/>
                    <a:pt x="1836" y="2284"/>
                  </a:cubicBezTo>
                  <a:cubicBezTo>
                    <a:pt x="1836" y="2286"/>
                    <a:pt x="1836" y="2287"/>
                    <a:pt x="1836" y="2289"/>
                  </a:cubicBezTo>
                  <a:cubicBezTo>
                    <a:pt x="1836" y="2290"/>
                    <a:pt x="1837" y="2292"/>
                    <a:pt x="1837" y="2293"/>
                  </a:cubicBezTo>
                  <a:cubicBezTo>
                    <a:pt x="1838" y="2305"/>
                    <a:pt x="1838" y="2317"/>
                    <a:pt x="1838" y="2329"/>
                  </a:cubicBezTo>
                  <a:cubicBezTo>
                    <a:pt x="1839" y="2341"/>
                    <a:pt x="1839" y="2353"/>
                    <a:pt x="1840" y="2365"/>
                  </a:cubicBezTo>
                  <a:cubicBezTo>
                    <a:pt x="1840" y="2371"/>
                    <a:pt x="1840" y="2377"/>
                    <a:pt x="1841" y="2383"/>
                  </a:cubicBezTo>
                  <a:cubicBezTo>
                    <a:pt x="1841" y="2386"/>
                    <a:pt x="1841" y="2389"/>
                    <a:pt x="1842" y="2392"/>
                  </a:cubicBezTo>
                  <a:cubicBezTo>
                    <a:pt x="1842" y="2393"/>
                    <a:pt x="1842" y="2393"/>
                    <a:pt x="1842" y="2394"/>
                  </a:cubicBezTo>
                  <a:cubicBezTo>
                    <a:pt x="1842" y="2395"/>
                    <a:pt x="1842" y="2396"/>
                    <a:pt x="1842" y="2396"/>
                  </a:cubicBezTo>
                  <a:cubicBezTo>
                    <a:pt x="1842" y="2398"/>
                    <a:pt x="1842" y="2399"/>
                    <a:pt x="1843" y="2400"/>
                  </a:cubicBezTo>
                  <a:cubicBezTo>
                    <a:pt x="1844" y="2412"/>
                    <a:pt x="1846" y="2423"/>
                    <a:pt x="1849" y="2433"/>
                  </a:cubicBezTo>
                  <a:cubicBezTo>
                    <a:pt x="1850" y="2438"/>
                    <a:pt x="1851" y="2443"/>
                    <a:pt x="1853" y="2448"/>
                  </a:cubicBezTo>
                  <a:cubicBezTo>
                    <a:pt x="1854" y="2450"/>
                    <a:pt x="1855" y="2453"/>
                    <a:pt x="1856" y="2455"/>
                  </a:cubicBezTo>
                  <a:cubicBezTo>
                    <a:pt x="1856" y="2456"/>
                    <a:pt x="1856" y="2457"/>
                    <a:pt x="1857" y="2458"/>
                  </a:cubicBezTo>
                  <a:cubicBezTo>
                    <a:pt x="1857" y="2459"/>
                    <a:pt x="1858" y="2460"/>
                    <a:pt x="1858" y="2461"/>
                  </a:cubicBezTo>
                  <a:cubicBezTo>
                    <a:pt x="1860" y="2466"/>
                    <a:pt x="1862" y="2470"/>
                    <a:pt x="1864" y="2473"/>
                  </a:cubicBezTo>
                  <a:cubicBezTo>
                    <a:pt x="1865" y="2475"/>
                    <a:pt x="1866" y="2477"/>
                    <a:pt x="1867" y="2479"/>
                  </a:cubicBezTo>
                  <a:cubicBezTo>
                    <a:pt x="1867" y="2479"/>
                    <a:pt x="1867" y="2479"/>
                    <a:pt x="1868" y="2480"/>
                  </a:cubicBezTo>
                  <a:cubicBezTo>
                    <a:pt x="1868" y="2480"/>
                    <a:pt x="1868" y="2481"/>
                    <a:pt x="1868" y="2481"/>
                  </a:cubicBezTo>
                  <a:cubicBezTo>
                    <a:pt x="1869" y="2482"/>
                    <a:pt x="1869" y="2483"/>
                    <a:pt x="1870" y="2484"/>
                  </a:cubicBezTo>
                  <a:cubicBezTo>
                    <a:pt x="1872" y="2487"/>
                    <a:pt x="1874" y="2490"/>
                    <a:pt x="1876" y="2492"/>
                  </a:cubicBezTo>
                  <a:cubicBezTo>
                    <a:pt x="1877" y="2493"/>
                    <a:pt x="1878" y="2495"/>
                    <a:pt x="1879" y="2496"/>
                  </a:cubicBezTo>
                  <a:cubicBezTo>
                    <a:pt x="1880" y="2497"/>
                    <a:pt x="1881" y="2498"/>
                    <a:pt x="1882" y="2499"/>
                  </a:cubicBezTo>
                  <a:cubicBezTo>
                    <a:pt x="1885" y="2503"/>
                    <a:pt x="1888" y="2506"/>
                    <a:pt x="1890" y="2508"/>
                  </a:cubicBezTo>
                  <a:cubicBezTo>
                    <a:pt x="1892" y="2510"/>
                    <a:pt x="1894" y="2511"/>
                    <a:pt x="1894" y="2511"/>
                  </a:cubicBezTo>
                  <a:cubicBezTo>
                    <a:pt x="1894" y="2511"/>
                    <a:pt x="1893" y="2510"/>
                    <a:pt x="1891" y="2507"/>
                  </a:cubicBezTo>
                  <a:cubicBezTo>
                    <a:pt x="1890" y="2507"/>
                    <a:pt x="1890" y="2506"/>
                    <a:pt x="1889" y="2506"/>
                  </a:cubicBezTo>
                  <a:cubicBezTo>
                    <a:pt x="1889" y="2505"/>
                    <a:pt x="1888" y="2505"/>
                    <a:pt x="1888" y="2505"/>
                  </a:cubicBezTo>
                  <a:cubicBezTo>
                    <a:pt x="1888" y="2504"/>
                    <a:pt x="1888" y="2504"/>
                    <a:pt x="1887" y="2504"/>
                  </a:cubicBezTo>
                  <a:cubicBezTo>
                    <a:pt x="1887" y="2503"/>
                    <a:pt x="1886" y="2502"/>
                    <a:pt x="1885" y="2501"/>
                  </a:cubicBezTo>
                  <a:cubicBezTo>
                    <a:pt x="1884" y="2500"/>
                    <a:pt x="1884" y="2499"/>
                    <a:pt x="1883" y="2498"/>
                  </a:cubicBezTo>
                  <a:cubicBezTo>
                    <a:pt x="1882" y="2497"/>
                    <a:pt x="1881" y="2496"/>
                    <a:pt x="1880" y="2495"/>
                  </a:cubicBezTo>
                  <a:cubicBezTo>
                    <a:pt x="1880" y="2493"/>
                    <a:pt x="1879" y="2492"/>
                    <a:pt x="1878" y="2491"/>
                  </a:cubicBezTo>
                  <a:cubicBezTo>
                    <a:pt x="1876" y="2488"/>
                    <a:pt x="1874" y="2485"/>
                    <a:pt x="1873" y="2482"/>
                  </a:cubicBezTo>
                  <a:cubicBezTo>
                    <a:pt x="1872" y="2481"/>
                    <a:pt x="1872" y="2480"/>
                    <a:pt x="1871" y="2480"/>
                  </a:cubicBezTo>
                  <a:cubicBezTo>
                    <a:pt x="1871" y="2479"/>
                    <a:pt x="1871" y="2479"/>
                    <a:pt x="1871" y="2478"/>
                  </a:cubicBezTo>
                  <a:cubicBezTo>
                    <a:pt x="1870" y="2478"/>
                    <a:pt x="1870" y="2477"/>
                    <a:pt x="1870" y="2477"/>
                  </a:cubicBezTo>
                  <a:cubicBezTo>
                    <a:pt x="1869" y="2475"/>
                    <a:pt x="1868" y="2473"/>
                    <a:pt x="1867" y="2472"/>
                  </a:cubicBezTo>
                  <a:cubicBezTo>
                    <a:pt x="1866" y="2468"/>
                    <a:pt x="1864" y="2464"/>
                    <a:pt x="1862" y="2460"/>
                  </a:cubicBezTo>
                  <a:cubicBezTo>
                    <a:pt x="1862" y="2459"/>
                    <a:pt x="1862" y="2458"/>
                    <a:pt x="1861" y="2456"/>
                  </a:cubicBezTo>
                  <a:cubicBezTo>
                    <a:pt x="1861" y="2455"/>
                    <a:pt x="1861" y="2454"/>
                    <a:pt x="1860" y="2453"/>
                  </a:cubicBezTo>
                  <a:cubicBezTo>
                    <a:pt x="1859" y="2451"/>
                    <a:pt x="1859" y="2449"/>
                    <a:pt x="1858" y="2446"/>
                  </a:cubicBezTo>
                  <a:cubicBezTo>
                    <a:pt x="1857" y="2442"/>
                    <a:pt x="1856" y="2437"/>
                    <a:pt x="1854" y="2432"/>
                  </a:cubicBezTo>
                  <a:cubicBezTo>
                    <a:pt x="1852" y="2422"/>
                    <a:pt x="1851" y="2411"/>
                    <a:pt x="1849" y="2400"/>
                  </a:cubicBezTo>
                  <a:cubicBezTo>
                    <a:pt x="1849" y="2392"/>
                    <a:pt x="1848" y="2384"/>
                    <a:pt x="1848" y="2377"/>
                  </a:cubicBezTo>
                  <a:cubicBezTo>
                    <a:pt x="1848" y="2377"/>
                    <a:pt x="1848" y="2378"/>
                    <a:pt x="1848" y="2378"/>
                  </a:cubicBezTo>
                  <a:cubicBezTo>
                    <a:pt x="1849" y="2380"/>
                    <a:pt x="1851" y="2383"/>
                    <a:pt x="1852" y="2385"/>
                  </a:cubicBezTo>
                  <a:cubicBezTo>
                    <a:pt x="1853" y="2386"/>
                    <a:pt x="1853" y="2388"/>
                    <a:pt x="1854" y="2389"/>
                  </a:cubicBezTo>
                  <a:cubicBezTo>
                    <a:pt x="1855" y="2390"/>
                    <a:pt x="1856" y="2391"/>
                    <a:pt x="1856" y="2392"/>
                  </a:cubicBezTo>
                  <a:cubicBezTo>
                    <a:pt x="1858" y="2395"/>
                    <a:pt x="1860" y="2397"/>
                    <a:pt x="1861" y="2400"/>
                  </a:cubicBezTo>
                  <a:cubicBezTo>
                    <a:pt x="1863" y="2402"/>
                    <a:pt x="1864" y="2404"/>
                    <a:pt x="1866" y="2406"/>
                  </a:cubicBezTo>
                  <a:cubicBezTo>
                    <a:pt x="1867" y="2408"/>
                    <a:pt x="1867" y="2409"/>
                    <a:pt x="1868" y="2410"/>
                  </a:cubicBezTo>
                  <a:cubicBezTo>
                    <a:pt x="1869" y="2411"/>
                    <a:pt x="1870" y="2412"/>
                    <a:pt x="1870" y="2413"/>
                  </a:cubicBezTo>
                  <a:cubicBezTo>
                    <a:pt x="1872" y="2415"/>
                    <a:pt x="1873" y="2418"/>
                    <a:pt x="1874" y="2420"/>
                  </a:cubicBezTo>
                  <a:cubicBezTo>
                    <a:pt x="1874" y="2420"/>
                    <a:pt x="1875" y="2421"/>
                    <a:pt x="1875" y="2421"/>
                  </a:cubicBezTo>
                  <a:cubicBezTo>
                    <a:pt x="1875" y="2422"/>
                    <a:pt x="1875" y="2422"/>
                    <a:pt x="1876" y="2423"/>
                  </a:cubicBezTo>
                  <a:cubicBezTo>
                    <a:pt x="1876" y="2424"/>
                    <a:pt x="1876" y="2425"/>
                    <a:pt x="1877" y="2426"/>
                  </a:cubicBezTo>
                  <a:cubicBezTo>
                    <a:pt x="1877" y="2427"/>
                    <a:pt x="1878" y="2428"/>
                    <a:pt x="1878" y="2428"/>
                  </a:cubicBezTo>
                  <a:cubicBezTo>
                    <a:pt x="1878" y="2429"/>
                    <a:pt x="1878" y="2430"/>
                    <a:pt x="1879" y="2431"/>
                  </a:cubicBezTo>
                  <a:cubicBezTo>
                    <a:pt x="1879" y="2432"/>
                    <a:pt x="1879" y="2433"/>
                    <a:pt x="1879" y="2433"/>
                  </a:cubicBezTo>
                  <a:cubicBezTo>
                    <a:pt x="1880" y="2434"/>
                    <a:pt x="1880" y="2435"/>
                    <a:pt x="1880" y="2435"/>
                  </a:cubicBezTo>
                  <a:cubicBezTo>
                    <a:pt x="1880" y="2437"/>
                    <a:pt x="1880" y="2438"/>
                    <a:pt x="1880" y="2438"/>
                  </a:cubicBezTo>
                  <a:cubicBezTo>
                    <a:pt x="1881" y="2439"/>
                    <a:pt x="1881" y="2439"/>
                    <a:pt x="1881" y="2439"/>
                  </a:cubicBezTo>
                  <a:cubicBezTo>
                    <a:pt x="1881" y="2439"/>
                    <a:pt x="1881" y="2439"/>
                    <a:pt x="1881" y="2438"/>
                  </a:cubicBezTo>
                  <a:cubicBezTo>
                    <a:pt x="1881" y="2438"/>
                    <a:pt x="1881" y="2437"/>
                    <a:pt x="1881" y="2435"/>
                  </a:cubicBezTo>
                  <a:cubicBezTo>
                    <a:pt x="1882" y="2435"/>
                    <a:pt x="1882" y="2434"/>
                    <a:pt x="1882" y="2433"/>
                  </a:cubicBezTo>
                  <a:cubicBezTo>
                    <a:pt x="1882" y="2432"/>
                    <a:pt x="1882" y="2432"/>
                    <a:pt x="1882" y="2431"/>
                  </a:cubicBezTo>
                  <a:cubicBezTo>
                    <a:pt x="1882" y="2430"/>
                    <a:pt x="1882" y="2429"/>
                    <a:pt x="1882" y="2428"/>
                  </a:cubicBezTo>
                  <a:cubicBezTo>
                    <a:pt x="1882" y="2427"/>
                    <a:pt x="1881" y="2426"/>
                    <a:pt x="1881" y="2424"/>
                  </a:cubicBezTo>
                  <a:cubicBezTo>
                    <a:pt x="1881" y="2422"/>
                    <a:pt x="1880" y="2420"/>
                    <a:pt x="1880" y="2417"/>
                  </a:cubicBezTo>
                  <a:cubicBezTo>
                    <a:pt x="1879" y="2417"/>
                    <a:pt x="1879" y="2416"/>
                    <a:pt x="1879" y="2416"/>
                  </a:cubicBezTo>
                  <a:cubicBezTo>
                    <a:pt x="1879" y="2415"/>
                    <a:pt x="1878" y="2414"/>
                    <a:pt x="1878" y="2414"/>
                  </a:cubicBezTo>
                  <a:cubicBezTo>
                    <a:pt x="1878" y="2412"/>
                    <a:pt x="1877" y="2411"/>
                    <a:pt x="1876" y="2410"/>
                  </a:cubicBezTo>
                  <a:cubicBezTo>
                    <a:pt x="1875" y="2407"/>
                    <a:pt x="1874" y="2405"/>
                    <a:pt x="1872" y="2402"/>
                  </a:cubicBezTo>
                  <a:cubicBezTo>
                    <a:pt x="1871" y="2400"/>
                    <a:pt x="1869" y="2397"/>
                    <a:pt x="1868" y="2395"/>
                  </a:cubicBezTo>
                  <a:cubicBezTo>
                    <a:pt x="1866" y="2393"/>
                    <a:pt x="1864" y="2390"/>
                    <a:pt x="1863" y="2388"/>
                  </a:cubicBezTo>
                  <a:cubicBezTo>
                    <a:pt x="1861" y="2386"/>
                    <a:pt x="1860" y="2384"/>
                    <a:pt x="1858" y="2381"/>
                  </a:cubicBezTo>
                  <a:cubicBezTo>
                    <a:pt x="1856" y="2379"/>
                    <a:pt x="1855" y="2377"/>
                    <a:pt x="1854" y="2375"/>
                  </a:cubicBezTo>
                  <a:cubicBezTo>
                    <a:pt x="1852" y="2373"/>
                    <a:pt x="1851" y="2371"/>
                    <a:pt x="1850" y="2369"/>
                  </a:cubicBezTo>
                  <a:cubicBezTo>
                    <a:pt x="1849" y="2369"/>
                    <a:pt x="1849" y="2368"/>
                    <a:pt x="1848" y="2367"/>
                  </a:cubicBezTo>
                  <a:cubicBezTo>
                    <a:pt x="1848" y="2366"/>
                    <a:pt x="1848" y="2365"/>
                    <a:pt x="1847" y="2365"/>
                  </a:cubicBezTo>
                  <a:cubicBezTo>
                    <a:pt x="1847" y="2353"/>
                    <a:pt x="1847" y="2341"/>
                    <a:pt x="1846" y="2329"/>
                  </a:cubicBezTo>
                  <a:cubicBezTo>
                    <a:pt x="1846" y="2319"/>
                    <a:pt x="1846" y="2309"/>
                    <a:pt x="1845" y="2299"/>
                  </a:cubicBezTo>
                  <a:cubicBezTo>
                    <a:pt x="1846" y="2301"/>
                    <a:pt x="1846" y="2303"/>
                    <a:pt x="1847" y="2305"/>
                  </a:cubicBezTo>
                  <a:cubicBezTo>
                    <a:pt x="1848" y="2307"/>
                    <a:pt x="1850" y="2310"/>
                    <a:pt x="1851" y="2313"/>
                  </a:cubicBezTo>
                  <a:cubicBezTo>
                    <a:pt x="1852" y="2314"/>
                    <a:pt x="1852" y="2315"/>
                    <a:pt x="1853" y="2317"/>
                  </a:cubicBezTo>
                  <a:cubicBezTo>
                    <a:pt x="1854" y="2318"/>
                    <a:pt x="1854" y="2319"/>
                    <a:pt x="1855" y="2321"/>
                  </a:cubicBezTo>
                  <a:cubicBezTo>
                    <a:pt x="1857" y="2323"/>
                    <a:pt x="1858" y="2325"/>
                    <a:pt x="1859" y="2327"/>
                  </a:cubicBezTo>
                  <a:cubicBezTo>
                    <a:pt x="1860" y="2329"/>
                    <a:pt x="1861" y="2330"/>
                    <a:pt x="1862" y="2331"/>
                  </a:cubicBezTo>
                  <a:cubicBezTo>
                    <a:pt x="1862" y="2332"/>
                    <a:pt x="1863" y="2333"/>
                    <a:pt x="1864" y="2333"/>
                  </a:cubicBezTo>
                  <a:cubicBezTo>
                    <a:pt x="1864" y="2334"/>
                    <a:pt x="1865" y="2335"/>
                    <a:pt x="1866" y="2336"/>
                  </a:cubicBezTo>
                  <a:cubicBezTo>
                    <a:pt x="1866" y="2337"/>
                    <a:pt x="1867" y="2338"/>
                    <a:pt x="1868" y="2338"/>
                  </a:cubicBezTo>
                  <a:cubicBezTo>
                    <a:pt x="1869" y="2340"/>
                    <a:pt x="1870" y="2341"/>
                    <a:pt x="1871" y="2342"/>
                  </a:cubicBezTo>
                  <a:cubicBezTo>
                    <a:pt x="1872" y="2343"/>
                    <a:pt x="1872" y="2344"/>
                    <a:pt x="1873" y="2344"/>
                  </a:cubicBezTo>
                  <a:cubicBezTo>
                    <a:pt x="1873" y="2345"/>
                    <a:pt x="1874" y="2345"/>
                    <a:pt x="1874" y="2345"/>
                  </a:cubicBezTo>
                  <a:cubicBezTo>
                    <a:pt x="1874" y="2345"/>
                    <a:pt x="1874" y="2345"/>
                    <a:pt x="1873" y="2344"/>
                  </a:cubicBezTo>
                  <a:cubicBezTo>
                    <a:pt x="1873" y="2343"/>
                    <a:pt x="1873" y="2342"/>
                    <a:pt x="1872" y="2341"/>
                  </a:cubicBezTo>
                  <a:cubicBezTo>
                    <a:pt x="1872" y="2340"/>
                    <a:pt x="1871" y="2338"/>
                    <a:pt x="1870" y="2337"/>
                  </a:cubicBezTo>
                  <a:cubicBezTo>
                    <a:pt x="1869" y="2335"/>
                    <a:pt x="1869" y="2333"/>
                    <a:pt x="1868" y="2331"/>
                  </a:cubicBezTo>
                  <a:cubicBezTo>
                    <a:pt x="1867" y="2329"/>
                    <a:pt x="1866" y="2327"/>
                    <a:pt x="1865" y="2325"/>
                  </a:cubicBezTo>
                  <a:cubicBezTo>
                    <a:pt x="1864" y="2323"/>
                    <a:pt x="1864" y="2322"/>
                    <a:pt x="1863" y="2321"/>
                  </a:cubicBezTo>
                  <a:cubicBezTo>
                    <a:pt x="1863" y="2320"/>
                    <a:pt x="1862" y="2319"/>
                    <a:pt x="1861" y="2317"/>
                  </a:cubicBezTo>
                  <a:cubicBezTo>
                    <a:pt x="1860" y="2315"/>
                    <a:pt x="1859" y="2312"/>
                    <a:pt x="1858" y="2310"/>
                  </a:cubicBezTo>
                  <a:cubicBezTo>
                    <a:pt x="1857" y="2307"/>
                    <a:pt x="1856" y="2304"/>
                    <a:pt x="1854" y="2301"/>
                  </a:cubicBezTo>
                  <a:cubicBezTo>
                    <a:pt x="1853" y="2299"/>
                    <a:pt x="1852" y="2296"/>
                    <a:pt x="1851" y="2293"/>
                  </a:cubicBezTo>
                  <a:cubicBezTo>
                    <a:pt x="1850" y="2291"/>
                    <a:pt x="1849" y="2288"/>
                    <a:pt x="1848" y="2285"/>
                  </a:cubicBezTo>
                  <a:cubicBezTo>
                    <a:pt x="1847" y="2283"/>
                    <a:pt x="1846" y="2280"/>
                    <a:pt x="1845" y="2278"/>
                  </a:cubicBezTo>
                  <a:cubicBezTo>
                    <a:pt x="1844" y="2277"/>
                    <a:pt x="1844" y="2276"/>
                    <a:pt x="1844" y="2275"/>
                  </a:cubicBezTo>
                  <a:cubicBezTo>
                    <a:pt x="1841" y="2256"/>
                    <a:pt x="1837" y="2237"/>
                    <a:pt x="1829" y="2218"/>
                  </a:cubicBezTo>
                  <a:cubicBezTo>
                    <a:pt x="1830" y="2219"/>
                    <a:pt x="1831" y="2221"/>
                    <a:pt x="1832" y="2222"/>
                  </a:cubicBezTo>
                  <a:cubicBezTo>
                    <a:pt x="1835" y="2225"/>
                    <a:pt x="1837" y="2228"/>
                    <a:pt x="1840" y="2231"/>
                  </a:cubicBezTo>
                  <a:cubicBezTo>
                    <a:pt x="1845" y="2237"/>
                    <a:pt x="1850" y="2244"/>
                    <a:pt x="1855" y="2251"/>
                  </a:cubicBezTo>
                  <a:cubicBezTo>
                    <a:pt x="1856" y="2252"/>
                    <a:pt x="1858" y="2254"/>
                    <a:pt x="1859" y="2256"/>
                  </a:cubicBezTo>
                  <a:cubicBezTo>
                    <a:pt x="1860" y="2258"/>
                    <a:pt x="1861" y="2260"/>
                    <a:pt x="1863" y="2261"/>
                  </a:cubicBezTo>
                  <a:cubicBezTo>
                    <a:pt x="1863" y="2262"/>
                    <a:pt x="1864" y="2263"/>
                    <a:pt x="1864" y="2264"/>
                  </a:cubicBezTo>
                  <a:cubicBezTo>
                    <a:pt x="1865" y="2266"/>
                    <a:pt x="1865" y="2266"/>
                    <a:pt x="1865" y="2266"/>
                  </a:cubicBezTo>
                  <a:cubicBezTo>
                    <a:pt x="1866" y="2267"/>
                    <a:pt x="1866" y="2267"/>
                    <a:pt x="1866" y="2267"/>
                  </a:cubicBezTo>
                  <a:cubicBezTo>
                    <a:pt x="1867" y="2269"/>
                    <a:pt x="1869" y="2271"/>
                    <a:pt x="1870" y="2273"/>
                  </a:cubicBezTo>
                  <a:cubicBezTo>
                    <a:pt x="1870" y="2274"/>
                    <a:pt x="1871" y="2275"/>
                    <a:pt x="1872" y="2276"/>
                  </a:cubicBezTo>
                  <a:cubicBezTo>
                    <a:pt x="1872" y="2277"/>
                    <a:pt x="1873" y="2278"/>
                    <a:pt x="1873" y="2279"/>
                  </a:cubicBezTo>
                  <a:cubicBezTo>
                    <a:pt x="1874" y="2280"/>
                    <a:pt x="1875" y="2282"/>
                    <a:pt x="1877" y="2284"/>
                  </a:cubicBezTo>
                  <a:cubicBezTo>
                    <a:pt x="1878" y="2286"/>
                    <a:pt x="1879" y="2288"/>
                    <a:pt x="1880" y="2291"/>
                  </a:cubicBezTo>
                  <a:cubicBezTo>
                    <a:pt x="1881" y="2294"/>
                    <a:pt x="1881" y="2294"/>
                    <a:pt x="1881" y="2294"/>
                  </a:cubicBezTo>
                  <a:cubicBezTo>
                    <a:pt x="1882" y="2295"/>
                    <a:pt x="1882" y="2296"/>
                    <a:pt x="1883" y="2297"/>
                  </a:cubicBezTo>
                  <a:cubicBezTo>
                    <a:pt x="1884" y="2299"/>
                    <a:pt x="1885" y="2301"/>
                    <a:pt x="1886" y="2303"/>
                  </a:cubicBezTo>
                  <a:cubicBezTo>
                    <a:pt x="1886" y="2304"/>
                    <a:pt x="1886" y="2305"/>
                    <a:pt x="1887" y="2306"/>
                  </a:cubicBezTo>
                  <a:cubicBezTo>
                    <a:pt x="1888" y="2309"/>
                    <a:pt x="1888" y="2309"/>
                    <a:pt x="1888" y="2309"/>
                  </a:cubicBezTo>
                  <a:cubicBezTo>
                    <a:pt x="1889" y="2312"/>
                    <a:pt x="1889" y="2312"/>
                    <a:pt x="1889" y="2312"/>
                  </a:cubicBezTo>
                  <a:cubicBezTo>
                    <a:pt x="1890" y="2314"/>
                    <a:pt x="1890" y="2314"/>
                    <a:pt x="1890" y="2314"/>
                  </a:cubicBezTo>
                  <a:cubicBezTo>
                    <a:pt x="1890" y="2314"/>
                    <a:pt x="1890" y="2315"/>
                    <a:pt x="1891" y="2316"/>
                  </a:cubicBezTo>
                  <a:cubicBezTo>
                    <a:pt x="1891" y="2318"/>
                    <a:pt x="1892" y="2320"/>
                    <a:pt x="1893" y="2322"/>
                  </a:cubicBezTo>
                  <a:cubicBezTo>
                    <a:pt x="1893" y="2324"/>
                    <a:pt x="1893" y="2324"/>
                    <a:pt x="1893" y="2324"/>
                  </a:cubicBezTo>
                  <a:cubicBezTo>
                    <a:pt x="1893" y="2324"/>
                    <a:pt x="1893" y="2324"/>
                    <a:pt x="1893" y="2324"/>
                  </a:cubicBezTo>
                  <a:cubicBezTo>
                    <a:pt x="1893" y="2324"/>
                    <a:pt x="1893" y="2324"/>
                    <a:pt x="1893" y="2324"/>
                  </a:cubicBezTo>
                  <a:cubicBezTo>
                    <a:pt x="1893" y="2324"/>
                    <a:pt x="1893" y="2324"/>
                    <a:pt x="1893" y="2324"/>
                  </a:cubicBezTo>
                  <a:cubicBezTo>
                    <a:pt x="1894" y="2325"/>
                    <a:pt x="1894" y="2325"/>
                    <a:pt x="1894" y="2325"/>
                  </a:cubicBezTo>
                  <a:cubicBezTo>
                    <a:pt x="1894" y="2325"/>
                    <a:pt x="1894" y="2325"/>
                    <a:pt x="1894" y="2325"/>
                  </a:cubicBezTo>
                  <a:cubicBezTo>
                    <a:pt x="1894" y="2326"/>
                    <a:pt x="1894" y="2327"/>
                    <a:pt x="1895" y="2328"/>
                  </a:cubicBezTo>
                  <a:cubicBezTo>
                    <a:pt x="1895" y="2329"/>
                    <a:pt x="1895" y="2331"/>
                    <a:pt x="1895" y="2332"/>
                  </a:cubicBezTo>
                  <a:cubicBezTo>
                    <a:pt x="1896" y="2333"/>
                    <a:pt x="1896" y="2334"/>
                    <a:pt x="1896" y="2335"/>
                  </a:cubicBezTo>
                  <a:cubicBezTo>
                    <a:pt x="1896" y="2336"/>
                    <a:pt x="1897" y="2337"/>
                    <a:pt x="1897" y="2338"/>
                  </a:cubicBezTo>
                  <a:cubicBezTo>
                    <a:pt x="1897" y="2339"/>
                    <a:pt x="1897" y="2340"/>
                    <a:pt x="1898" y="2341"/>
                  </a:cubicBezTo>
                  <a:cubicBezTo>
                    <a:pt x="1898" y="2343"/>
                    <a:pt x="1899" y="2345"/>
                    <a:pt x="1899" y="2348"/>
                  </a:cubicBezTo>
                  <a:cubicBezTo>
                    <a:pt x="1900" y="2356"/>
                    <a:pt x="1902" y="2364"/>
                    <a:pt x="1902" y="2372"/>
                  </a:cubicBezTo>
                  <a:cubicBezTo>
                    <a:pt x="1902" y="2374"/>
                    <a:pt x="1903" y="2376"/>
                    <a:pt x="1903" y="2378"/>
                  </a:cubicBezTo>
                  <a:cubicBezTo>
                    <a:pt x="1903" y="2380"/>
                    <a:pt x="1903" y="2382"/>
                    <a:pt x="1903" y="2384"/>
                  </a:cubicBezTo>
                  <a:cubicBezTo>
                    <a:pt x="1903" y="2386"/>
                    <a:pt x="1903" y="2387"/>
                    <a:pt x="1903" y="2389"/>
                  </a:cubicBezTo>
                  <a:cubicBezTo>
                    <a:pt x="1903" y="2391"/>
                    <a:pt x="1904" y="2393"/>
                    <a:pt x="1904" y="2394"/>
                  </a:cubicBezTo>
                  <a:cubicBezTo>
                    <a:pt x="1904" y="2401"/>
                    <a:pt x="1904" y="2408"/>
                    <a:pt x="1904" y="2413"/>
                  </a:cubicBezTo>
                  <a:cubicBezTo>
                    <a:pt x="1904" y="2419"/>
                    <a:pt x="1904" y="2424"/>
                    <a:pt x="1904" y="2428"/>
                  </a:cubicBezTo>
                  <a:cubicBezTo>
                    <a:pt x="1904" y="2432"/>
                    <a:pt x="1904" y="2435"/>
                    <a:pt x="1904" y="2438"/>
                  </a:cubicBezTo>
                  <a:cubicBezTo>
                    <a:pt x="1904" y="2440"/>
                    <a:pt x="1904" y="2441"/>
                    <a:pt x="1904" y="2441"/>
                  </a:cubicBezTo>
                  <a:cubicBezTo>
                    <a:pt x="1904" y="2441"/>
                    <a:pt x="1905" y="2440"/>
                    <a:pt x="1905" y="2438"/>
                  </a:cubicBezTo>
                  <a:cubicBezTo>
                    <a:pt x="1905" y="2435"/>
                    <a:pt x="1905" y="2432"/>
                    <a:pt x="1906" y="2428"/>
                  </a:cubicBezTo>
                  <a:cubicBezTo>
                    <a:pt x="1906" y="2424"/>
                    <a:pt x="1907" y="2419"/>
                    <a:pt x="1907" y="2414"/>
                  </a:cubicBezTo>
                  <a:cubicBezTo>
                    <a:pt x="1907" y="2411"/>
                    <a:pt x="1907" y="2408"/>
                    <a:pt x="1908" y="2405"/>
                  </a:cubicBezTo>
                  <a:cubicBezTo>
                    <a:pt x="1908" y="2403"/>
                    <a:pt x="1908" y="2401"/>
                    <a:pt x="1908" y="2400"/>
                  </a:cubicBezTo>
                  <a:cubicBezTo>
                    <a:pt x="1908" y="2398"/>
                    <a:pt x="1908" y="2396"/>
                    <a:pt x="1908" y="2394"/>
                  </a:cubicBezTo>
                  <a:cubicBezTo>
                    <a:pt x="1908" y="2387"/>
                    <a:pt x="1908" y="2380"/>
                    <a:pt x="1908" y="2372"/>
                  </a:cubicBezTo>
                  <a:cubicBezTo>
                    <a:pt x="1908" y="2370"/>
                    <a:pt x="1908" y="2368"/>
                    <a:pt x="1908" y="2366"/>
                  </a:cubicBezTo>
                  <a:cubicBezTo>
                    <a:pt x="1908" y="2364"/>
                    <a:pt x="1907" y="2361"/>
                    <a:pt x="1907" y="2359"/>
                  </a:cubicBezTo>
                  <a:cubicBezTo>
                    <a:pt x="1907" y="2357"/>
                    <a:pt x="1907" y="2355"/>
                    <a:pt x="1907" y="2353"/>
                  </a:cubicBezTo>
                  <a:cubicBezTo>
                    <a:pt x="1906" y="2351"/>
                    <a:pt x="1906" y="2349"/>
                    <a:pt x="1906" y="2346"/>
                  </a:cubicBezTo>
                  <a:cubicBezTo>
                    <a:pt x="1906" y="2344"/>
                    <a:pt x="1905" y="2342"/>
                    <a:pt x="1905" y="2340"/>
                  </a:cubicBezTo>
                  <a:cubicBezTo>
                    <a:pt x="1905" y="2339"/>
                    <a:pt x="1904" y="2338"/>
                    <a:pt x="1904" y="2336"/>
                  </a:cubicBezTo>
                  <a:cubicBezTo>
                    <a:pt x="1904" y="2335"/>
                    <a:pt x="1904" y="2334"/>
                    <a:pt x="1903" y="2333"/>
                  </a:cubicBezTo>
                  <a:cubicBezTo>
                    <a:pt x="1903" y="2332"/>
                    <a:pt x="1903" y="2331"/>
                    <a:pt x="1903" y="2330"/>
                  </a:cubicBezTo>
                  <a:cubicBezTo>
                    <a:pt x="1902" y="2329"/>
                    <a:pt x="1902" y="2328"/>
                    <a:pt x="1902" y="2326"/>
                  </a:cubicBezTo>
                  <a:cubicBezTo>
                    <a:pt x="1902" y="2325"/>
                    <a:pt x="1901" y="2324"/>
                    <a:pt x="1901" y="2323"/>
                  </a:cubicBezTo>
                  <a:cubicBezTo>
                    <a:pt x="1901" y="2323"/>
                    <a:pt x="1901" y="2323"/>
                    <a:pt x="1901" y="2323"/>
                  </a:cubicBezTo>
                  <a:cubicBezTo>
                    <a:pt x="1901" y="2323"/>
                    <a:pt x="1901" y="2323"/>
                    <a:pt x="1901" y="2323"/>
                  </a:cubicBezTo>
                  <a:cubicBezTo>
                    <a:pt x="1901" y="2322"/>
                    <a:pt x="1901" y="2322"/>
                    <a:pt x="1901" y="2322"/>
                  </a:cubicBezTo>
                  <a:cubicBezTo>
                    <a:pt x="1901" y="2322"/>
                    <a:pt x="1901" y="2322"/>
                    <a:pt x="1901" y="2322"/>
                  </a:cubicBezTo>
                  <a:cubicBezTo>
                    <a:pt x="1901" y="2321"/>
                    <a:pt x="1901" y="2321"/>
                    <a:pt x="1901" y="2321"/>
                  </a:cubicBezTo>
                  <a:cubicBezTo>
                    <a:pt x="1900" y="2320"/>
                    <a:pt x="1900" y="2320"/>
                    <a:pt x="1900" y="2320"/>
                  </a:cubicBezTo>
                  <a:cubicBezTo>
                    <a:pt x="1899" y="2317"/>
                    <a:pt x="1899" y="2315"/>
                    <a:pt x="1898" y="2313"/>
                  </a:cubicBezTo>
                  <a:cubicBezTo>
                    <a:pt x="1898" y="2312"/>
                    <a:pt x="1898" y="2312"/>
                    <a:pt x="1897" y="2311"/>
                  </a:cubicBezTo>
                  <a:cubicBezTo>
                    <a:pt x="1897" y="2310"/>
                    <a:pt x="1897" y="2310"/>
                    <a:pt x="1897" y="2310"/>
                  </a:cubicBezTo>
                  <a:cubicBezTo>
                    <a:pt x="1895" y="2306"/>
                    <a:pt x="1895" y="2306"/>
                    <a:pt x="1895" y="2306"/>
                  </a:cubicBezTo>
                  <a:cubicBezTo>
                    <a:pt x="1894" y="2303"/>
                    <a:pt x="1894" y="2303"/>
                    <a:pt x="1894" y="2303"/>
                  </a:cubicBezTo>
                  <a:cubicBezTo>
                    <a:pt x="1894" y="2302"/>
                    <a:pt x="1893" y="2301"/>
                    <a:pt x="1893" y="2300"/>
                  </a:cubicBezTo>
                  <a:cubicBezTo>
                    <a:pt x="1892" y="2298"/>
                    <a:pt x="1891" y="2295"/>
                    <a:pt x="1890" y="2293"/>
                  </a:cubicBezTo>
                  <a:cubicBezTo>
                    <a:pt x="1889" y="2292"/>
                    <a:pt x="1889" y="2291"/>
                    <a:pt x="1888" y="2290"/>
                  </a:cubicBezTo>
                  <a:cubicBezTo>
                    <a:pt x="1887" y="2287"/>
                    <a:pt x="1887" y="2287"/>
                    <a:pt x="1887" y="2287"/>
                  </a:cubicBezTo>
                  <a:cubicBezTo>
                    <a:pt x="1886" y="2285"/>
                    <a:pt x="1885" y="2283"/>
                    <a:pt x="1884" y="2281"/>
                  </a:cubicBezTo>
                  <a:cubicBezTo>
                    <a:pt x="1882" y="2279"/>
                    <a:pt x="1881" y="2277"/>
                    <a:pt x="1880" y="2275"/>
                  </a:cubicBezTo>
                  <a:cubicBezTo>
                    <a:pt x="1879" y="2274"/>
                    <a:pt x="1879" y="2273"/>
                    <a:pt x="1878" y="2272"/>
                  </a:cubicBezTo>
                  <a:cubicBezTo>
                    <a:pt x="1878" y="2271"/>
                    <a:pt x="1877" y="2270"/>
                    <a:pt x="1876" y="2269"/>
                  </a:cubicBezTo>
                  <a:cubicBezTo>
                    <a:pt x="1875" y="2267"/>
                    <a:pt x="1874" y="2265"/>
                    <a:pt x="1873" y="2263"/>
                  </a:cubicBezTo>
                  <a:cubicBezTo>
                    <a:pt x="1872" y="2261"/>
                    <a:pt x="1872" y="2261"/>
                    <a:pt x="1872" y="2261"/>
                  </a:cubicBezTo>
                  <a:cubicBezTo>
                    <a:pt x="1871" y="2260"/>
                    <a:pt x="1871" y="2260"/>
                    <a:pt x="1871" y="2260"/>
                  </a:cubicBezTo>
                  <a:cubicBezTo>
                    <a:pt x="1870" y="2259"/>
                    <a:pt x="1869" y="2258"/>
                    <a:pt x="1869" y="2257"/>
                  </a:cubicBezTo>
                  <a:cubicBezTo>
                    <a:pt x="1867" y="2255"/>
                    <a:pt x="1866" y="2253"/>
                    <a:pt x="1865" y="2252"/>
                  </a:cubicBezTo>
                  <a:cubicBezTo>
                    <a:pt x="1863" y="2250"/>
                    <a:pt x="1862" y="2248"/>
                    <a:pt x="1861" y="2246"/>
                  </a:cubicBezTo>
                  <a:cubicBezTo>
                    <a:pt x="1859" y="2245"/>
                    <a:pt x="1858" y="2243"/>
                    <a:pt x="1857" y="2241"/>
                  </a:cubicBezTo>
                  <a:cubicBezTo>
                    <a:pt x="1855" y="2240"/>
                    <a:pt x="1854" y="2238"/>
                    <a:pt x="1852" y="2236"/>
                  </a:cubicBezTo>
                  <a:cubicBezTo>
                    <a:pt x="1851" y="2235"/>
                    <a:pt x="1850" y="2233"/>
                    <a:pt x="1848" y="2232"/>
                  </a:cubicBezTo>
                  <a:cubicBezTo>
                    <a:pt x="1847" y="2230"/>
                    <a:pt x="1846" y="2229"/>
                    <a:pt x="1844" y="2227"/>
                  </a:cubicBezTo>
                  <a:cubicBezTo>
                    <a:pt x="1842" y="2224"/>
                    <a:pt x="1839" y="2221"/>
                    <a:pt x="1836" y="2218"/>
                  </a:cubicBezTo>
                  <a:cubicBezTo>
                    <a:pt x="1834" y="2216"/>
                    <a:pt x="1831" y="2213"/>
                    <a:pt x="1829" y="2211"/>
                  </a:cubicBezTo>
                  <a:cubicBezTo>
                    <a:pt x="1827" y="2209"/>
                    <a:pt x="1826" y="2207"/>
                    <a:pt x="1824" y="2206"/>
                  </a:cubicBezTo>
                  <a:cubicBezTo>
                    <a:pt x="1815" y="2186"/>
                    <a:pt x="1802" y="2168"/>
                    <a:pt x="1785" y="2155"/>
                  </a:cubicBezTo>
                  <a:cubicBezTo>
                    <a:pt x="1849" y="2131"/>
                    <a:pt x="1895" y="2170"/>
                    <a:pt x="1895" y="2170"/>
                  </a:cubicBezTo>
                  <a:cubicBezTo>
                    <a:pt x="1895" y="2170"/>
                    <a:pt x="1908" y="2182"/>
                    <a:pt x="1914" y="2194"/>
                  </a:cubicBezTo>
                  <a:cubicBezTo>
                    <a:pt x="1914" y="2195"/>
                    <a:pt x="1914" y="2196"/>
                    <a:pt x="1915" y="2197"/>
                  </a:cubicBezTo>
                  <a:cubicBezTo>
                    <a:pt x="1915" y="2198"/>
                    <a:pt x="1915" y="2199"/>
                    <a:pt x="1916" y="2200"/>
                  </a:cubicBezTo>
                  <a:cubicBezTo>
                    <a:pt x="1916" y="2201"/>
                    <a:pt x="1916" y="2202"/>
                    <a:pt x="1917" y="2203"/>
                  </a:cubicBezTo>
                  <a:cubicBezTo>
                    <a:pt x="1917" y="2206"/>
                    <a:pt x="1918" y="2208"/>
                    <a:pt x="1919" y="2211"/>
                  </a:cubicBezTo>
                  <a:cubicBezTo>
                    <a:pt x="1919" y="2213"/>
                    <a:pt x="1920" y="2216"/>
                    <a:pt x="1921" y="2218"/>
                  </a:cubicBezTo>
                  <a:cubicBezTo>
                    <a:pt x="1921" y="2221"/>
                    <a:pt x="1922" y="2224"/>
                    <a:pt x="1922" y="2227"/>
                  </a:cubicBezTo>
                  <a:cubicBezTo>
                    <a:pt x="1923" y="2229"/>
                    <a:pt x="1924" y="2232"/>
                    <a:pt x="1924" y="2235"/>
                  </a:cubicBezTo>
                  <a:cubicBezTo>
                    <a:pt x="1925" y="2238"/>
                    <a:pt x="1926" y="2241"/>
                    <a:pt x="1927" y="2244"/>
                  </a:cubicBezTo>
                  <a:cubicBezTo>
                    <a:pt x="1928" y="2250"/>
                    <a:pt x="1930" y="2256"/>
                    <a:pt x="1932" y="2261"/>
                  </a:cubicBezTo>
                  <a:cubicBezTo>
                    <a:pt x="1933" y="2264"/>
                    <a:pt x="1934" y="2267"/>
                    <a:pt x="1936" y="2270"/>
                  </a:cubicBezTo>
                  <a:cubicBezTo>
                    <a:pt x="1936" y="2271"/>
                    <a:pt x="1936" y="2271"/>
                    <a:pt x="1936" y="2271"/>
                  </a:cubicBezTo>
                  <a:cubicBezTo>
                    <a:pt x="1936" y="2271"/>
                    <a:pt x="1936" y="2271"/>
                    <a:pt x="1936" y="2271"/>
                  </a:cubicBezTo>
                  <a:cubicBezTo>
                    <a:pt x="1936" y="2271"/>
                    <a:pt x="1936" y="2271"/>
                    <a:pt x="1936" y="2271"/>
                  </a:cubicBezTo>
                  <a:cubicBezTo>
                    <a:pt x="1937" y="2272"/>
                    <a:pt x="1937" y="2272"/>
                    <a:pt x="1937" y="2272"/>
                  </a:cubicBezTo>
                  <a:cubicBezTo>
                    <a:pt x="1938" y="2274"/>
                    <a:pt x="1938" y="2274"/>
                    <a:pt x="1938" y="2274"/>
                  </a:cubicBezTo>
                  <a:cubicBezTo>
                    <a:pt x="1938" y="2275"/>
                    <a:pt x="1938" y="2276"/>
                    <a:pt x="1939" y="2276"/>
                  </a:cubicBezTo>
                  <a:cubicBezTo>
                    <a:pt x="1940" y="2279"/>
                    <a:pt x="1940" y="2279"/>
                    <a:pt x="1940" y="2279"/>
                  </a:cubicBezTo>
                  <a:cubicBezTo>
                    <a:pt x="1941" y="2281"/>
                    <a:pt x="1943" y="2284"/>
                    <a:pt x="1945" y="2286"/>
                  </a:cubicBezTo>
                  <a:cubicBezTo>
                    <a:pt x="1945" y="2288"/>
                    <a:pt x="1946" y="2289"/>
                    <a:pt x="1947" y="2290"/>
                  </a:cubicBezTo>
                  <a:cubicBezTo>
                    <a:pt x="1948" y="2291"/>
                    <a:pt x="1949" y="2293"/>
                    <a:pt x="1950" y="2294"/>
                  </a:cubicBezTo>
                  <a:cubicBezTo>
                    <a:pt x="1951" y="2295"/>
                    <a:pt x="1952" y="2296"/>
                    <a:pt x="1953" y="2297"/>
                  </a:cubicBezTo>
                  <a:cubicBezTo>
                    <a:pt x="1953" y="2298"/>
                    <a:pt x="1954" y="2299"/>
                    <a:pt x="1955" y="2300"/>
                  </a:cubicBezTo>
                  <a:cubicBezTo>
                    <a:pt x="1956" y="2301"/>
                    <a:pt x="1957" y="2302"/>
                    <a:pt x="1958" y="2303"/>
                  </a:cubicBezTo>
                  <a:cubicBezTo>
                    <a:pt x="1959" y="2304"/>
                    <a:pt x="1960" y="2305"/>
                    <a:pt x="1961" y="2306"/>
                  </a:cubicBezTo>
                  <a:cubicBezTo>
                    <a:pt x="1962" y="2307"/>
                    <a:pt x="1963" y="2308"/>
                    <a:pt x="1964" y="2309"/>
                  </a:cubicBezTo>
                  <a:cubicBezTo>
                    <a:pt x="1965" y="2310"/>
                    <a:pt x="1966" y="2311"/>
                    <a:pt x="1967" y="2311"/>
                  </a:cubicBezTo>
                  <a:cubicBezTo>
                    <a:pt x="1969" y="2313"/>
                    <a:pt x="1971" y="2315"/>
                    <a:pt x="1973" y="2316"/>
                  </a:cubicBezTo>
                  <a:cubicBezTo>
                    <a:pt x="1974" y="2317"/>
                    <a:pt x="1975" y="2317"/>
                    <a:pt x="1976" y="2318"/>
                  </a:cubicBezTo>
                  <a:cubicBezTo>
                    <a:pt x="1976" y="2319"/>
                    <a:pt x="1977" y="2319"/>
                    <a:pt x="1978" y="2320"/>
                  </a:cubicBezTo>
                  <a:cubicBezTo>
                    <a:pt x="1980" y="2321"/>
                    <a:pt x="1982" y="2322"/>
                    <a:pt x="1983" y="2323"/>
                  </a:cubicBezTo>
                  <a:cubicBezTo>
                    <a:pt x="1985" y="2324"/>
                    <a:pt x="1987" y="2324"/>
                    <a:pt x="1988" y="2325"/>
                  </a:cubicBezTo>
                  <a:cubicBezTo>
                    <a:pt x="1990" y="2326"/>
                    <a:pt x="1991" y="2327"/>
                    <a:pt x="1992" y="2327"/>
                  </a:cubicBezTo>
                  <a:cubicBezTo>
                    <a:pt x="1995" y="2328"/>
                    <a:pt x="1997" y="2329"/>
                    <a:pt x="1998" y="2329"/>
                  </a:cubicBezTo>
                  <a:cubicBezTo>
                    <a:pt x="1999" y="2330"/>
                    <a:pt x="2000" y="2330"/>
                    <a:pt x="2000" y="2330"/>
                  </a:cubicBezTo>
                  <a:cubicBezTo>
                    <a:pt x="2000" y="2330"/>
                    <a:pt x="1999" y="2330"/>
                    <a:pt x="1998" y="2329"/>
                  </a:cubicBezTo>
                  <a:cubicBezTo>
                    <a:pt x="1998" y="2329"/>
                    <a:pt x="1997" y="2328"/>
                    <a:pt x="1996" y="2328"/>
                  </a:cubicBezTo>
                  <a:cubicBezTo>
                    <a:pt x="1995" y="2327"/>
                    <a:pt x="1994" y="2326"/>
                    <a:pt x="1993" y="2326"/>
                  </a:cubicBezTo>
                  <a:cubicBezTo>
                    <a:pt x="1992" y="2325"/>
                    <a:pt x="1991" y="2324"/>
                    <a:pt x="1989" y="2323"/>
                  </a:cubicBezTo>
                  <a:cubicBezTo>
                    <a:pt x="1988" y="2322"/>
                    <a:pt x="1987" y="2321"/>
                    <a:pt x="1985" y="2320"/>
                  </a:cubicBezTo>
                  <a:cubicBezTo>
                    <a:pt x="1984" y="2319"/>
                    <a:pt x="1982" y="2318"/>
                    <a:pt x="1981" y="2317"/>
                  </a:cubicBezTo>
                  <a:cubicBezTo>
                    <a:pt x="1980" y="2316"/>
                    <a:pt x="1979" y="2315"/>
                    <a:pt x="1978" y="2315"/>
                  </a:cubicBezTo>
                  <a:cubicBezTo>
                    <a:pt x="1977" y="2314"/>
                    <a:pt x="1976" y="2313"/>
                    <a:pt x="1976" y="2312"/>
                  </a:cubicBezTo>
                  <a:cubicBezTo>
                    <a:pt x="1972" y="2309"/>
                    <a:pt x="1969" y="2306"/>
                    <a:pt x="1965" y="2302"/>
                  </a:cubicBezTo>
                  <a:cubicBezTo>
                    <a:pt x="1965" y="2301"/>
                    <a:pt x="1964" y="2300"/>
                    <a:pt x="1963" y="2299"/>
                  </a:cubicBezTo>
                  <a:cubicBezTo>
                    <a:pt x="1962" y="2298"/>
                    <a:pt x="1961" y="2297"/>
                    <a:pt x="1960" y="2296"/>
                  </a:cubicBezTo>
                  <a:cubicBezTo>
                    <a:pt x="1959" y="2295"/>
                    <a:pt x="1959" y="2294"/>
                    <a:pt x="1958" y="2293"/>
                  </a:cubicBezTo>
                  <a:cubicBezTo>
                    <a:pt x="1957" y="2292"/>
                    <a:pt x="1956" y="2291"/>
                    <a:pt x="1955" y="2290"/>
                  </a:cubicBezTo>
                  <a:cubicBezTo>
                    <a:pt x="1955" y="2288"/>
                    <a:pt x="1954" y="2287"/>
                    <a:pt x="1953" y="2286"/>
                  </a:cubicBezTo>
                  <a:cubicBezTo>
                    <a:pt x="1952" y="2285"/>
                    <a:pt x="1952" y="2284"/>
                    <a:pt x="1951" y="2282"/>
                  </a:cubicBezTo>
                  <a:cubicBezTo>
                    <a:pt x="1950" y="2281"/>
                    <a:pt x="1949" y="2280"/>
                    <a:pt x="1949" y="2279"/>
                  </a:cubicBezTo>
                  <a:cubicBezTo>
                    <a:pt x="1948" y="2277"/>
                    <a:pt x="1947" y="2276"/>
                    <a:pt x="1947" y="2275"/>
                  </a:cubicBezTo>
                  <a:cubicBezTo>
                    <a:pt x="1946" y="2273"/>
                    <a:pt x="1946" y="2273"/>
                    <a:pt x="1946" y="2273"/>
                  </a:cubicBezTo>
                  <a:cubicBezTo>
                    <a:pt x="1945" y="2272"/>
                    <a:pt x="1945" y="2272"/>
                    <a:pt x="1945" y="2271"/>
                  </a:cubicBezTo>
                  <a:cubicBezTo>
                    <a:pt x="1944" y="2269"/>
                    <a:pt x="1944" y="2269"/>
                    <a:pt x="1944" y="2269"/>
                  </a:cubicBezTo>
                  <a:cubicBezTo>
                    <a:pt x="1943" y="2268"/>
                    <a:pt x="1943" y="2268"/>
                    <a:pt x="1943" y="2268"/>
                  </a:cubicBezTo>
                  <a:cubicBezTo>
                    <a:pt x="1943" y="2268"/>
                    <a:pt x="1943" y="2268"/>
                    <a:pt x="1943" y="2268"/>
                  </a:cubicBezTo>
                  <a:cubicBezTo>
                    <a:pt x="1943" y="2268"/>
                    <a:pt x="1943" y="2268"/>
                    <a:pt x="1943" y="2268"/>
                  </a:cubicBezTo>
                  <a:cubicBezTo>
                    <a:pt x="1943" y="2268"/>
                    <a:pt x="1943" y="2268"/>
                    <a:pt x="1943" y="2268"/>
                  </a:cubicBezTo>
                  <a:cubicBezTo>
                    <a:pt x="1943" y="2268"/>
                    <a:pt x="1943" y="2268"/>
                    <a:pt x="1943" y="2268"/>
                  </a:cubicBezTo>
                  <a:cubicBezTo>
                    <a:pt x="1943" y="2268"/>
                    <a:pt x="1943" y="2268"/>
                    <a:pt x="1943" y="2268"/>
                  </a:cubicBezTo>
                  <a:cubicBezTo>
                    <a:pt x="1943" y="2267"/>
                    <a:pt x="1943" y="2267"/>
                    <a:pt x="1943" y="2267"/>
                  </a:cubicBezTo>
                  <a:cubicBezTo>
                    <a:pt x="1942" y="2264"/>
                    <a:pt x="1941" y="2262"/>
                    <a:pt x="1940" y="2259"/>
                  </a:cubicBezTo>
                  <a:cubicBezTo>
                    <a:pt x="1939" y="2256"/>
                    <a:pt x="1938" y="2254"/>
                    <a:pt x="1937" y="2251"/>
                  </a:cubicBezTo>
                  <a:cubicBezTo>
                    <a:pt x="1937" y="2251"/>
                    <a:pt x="1937" y="2251"/>
                    <a:pt x="1937" y="2251"/>
                  </a:cubicBezTo>
                  <a:cubicBezTo>
                    <a:pt x="1938" y="2252"/>
                    <a:pt x="1938" y="2253"/>
                    <a:pt x="1939" y="2254"/>
                  </a:cubicBezTo>
                  <a:cubicBezTo>
                    <a:pt x="1939" y="2255"/>
                    <a:pt x="1940" y="2256"/>
                    <a:pt x="1941" y="2257"/>
                  </a:cubicBezTo>
                  <a:cubicBezTo>
                    <a:pt x="1942" y="2258"/>
                    <a:pt x="1942" y="2259"/>
                    <a:pt x="1943" y="2260"/>
                  </a:cubicBezTo>
                  <a:cubicBezTo>
                    <a:pt x="1945" y="2261"/>
                    <a:pt x="1947" y="2263"/>
                    <a:pt x="1949" y="2265"/>
                  </a:cubicBezTo>
                  <a:cubicBezTo>
                    <a:pt x="1951" y="2267"/>
                    <a:pt x="1953" y="2268"/>
                    <a:pt x="1955" y="2270"/>
                  </a:cubicBezTo>
                  <a:cubicBezTo>
                    <a:pt x="1957" y="2272"/>
                    <a:pt x="1959" y="2273"/>
                    <a:pt x="1961" y="2275"/>
                  </a:cubicBezTo>
                  <a:cubicBezTo>
                    <a:pt x="1963" y="2276"/>
                    <a:pt x="1966" y="2277"/>
                    <a:pt x="1968" y="2278"/>
                  </a:cubicBezTo>
                  <a:cubicBezTo>
                    <a:pt x="1969" y="2279"/>
                    <a:pt x="1970" y="2279"/>
                    <a:pt x="1971" y="2280"/>
                  </a:cubicBezTo>
                  <a:cubicBezTo>
                    <a:pt x="1972" y="2280"/>
                    <a:pt x="1974" y="2281"/>
                    <a:pt x="1975" y="2281"/>
                  </a:cubicBezTo>
                  <a:cubicBezTo>
                    <a:pt x="1976" y="2281"/>
                    <a:pt x="1977" y="2282"/>
                    <a:pt x="1978" y="2282"/>
                  </a:cubicBezTo>
                  <a:cubicBezTo>
                    <a:pt x="1979" y="2282"/>
                    <a:pt x="1980" y="2283"/>
                    <a:pt x="1981" y="2283"/>
                  </a:cubicBezTo>
                  <a:cubicBezTo>
                    <a:pt x="1982" y="2283"/>
                    <a:pt x="1983" y="2283"/>
                    <a:pt x="1984" y="2283"/>
                  </a:cubicBezTo>
                  <a:cubicBezTo>
                    <a:pt x="1984" y="2284"/>
                    <a:pt x="1985" y="2284"/>
                    <a:pt x="1986" y="2284"/>
                  </a:cubicBezTo>
                  <a:cubicBezTo>
                    <a:pt x="1987" y="2284"/>
                    <a:pt x="1988" y="2284"/>
                    <a:pt x="1988" y="2284"/>
                  </a:cubicBezTo>
                  <a:cubicBezTo>
                    <a:pt x="1989" y="2284"/>
                    <a:pt x="1990" y="2284"/>
                    <a:pt x="1990" y="2284"/>
                  </a:cubicBezTo>
                  <a:cubicBezTo>
                    <a:pt x="1991" y="2285"/>
                    <a:pt x="1992" y="2285"/>
                    <a:pt x="1993" y="2285"/>
                  </a:cubicBezTo>
                  <a:cubicBezTo>
                    <a:pt x="1993" y="2285"/>
                    <a:pt x="1994" y="2285"/>
                    <a:pt x="1994" y="2285"/>
                  </a:cubicBezTo>
                  <a:cubicBezTo>
                    <a:pt x="1994" y="2285"/>
                    <a:pt x="1993" y="2284"/>
                    <a:pt x="1993" y="2284"/>
                  </a:cubicBezTo>
                  <a:cubicBezTo>
                    <a:pt x="1992" y="2284"/>
                    <a:pt x="1992" y="2283"/>
                    <a:pt x="1991" y="2283"/>
                  </a:cubicBezTo>
                  <a:cubicBezTo>
                    <a:pt x="1990" y="2283"/>
                    <a:pt x="1990" y="2282"/>
                    <a:pt x="1989" y="2282"/>
                  </a:cubicBezTo>
                  <a:cubicBezTo>
                    <a:pt x="1988" y="2282"/>
                    <a:pt x="1988" y="2281"/>
                    <a:pt x="1987" y="2281"/>
                  </a:cubicBezTo>
                  <a:cubicBezTo>
                    <a:pt x="1986" y="2281"/>
                    <a:pt x="1986" y="2280"/>
                    <a:pt x="1985" y="2280"/>
                  </a:cubicBezTo>
                  <a:cubicBezTo>
                    <a:pt x="1984" y="2279"/>
                    <a:pt x="1983" y="2279"/>
                    <a:pt x="1982" y="2279"/>
                  </a:cubicBezTo>
                  <a:cubicBezTo>
                    <a:pt x="1982" y="2278"/>
                    <a:pt x="1981" y="2278"/>
                    <a:pt x="1980" y="2277"/>
                  </a:cubicBezTo>
                  <a:cubicBezTo>
                    <a:pt x="1979" y="2277"/>
                    <a:pt x="1978" y="2276"/>
                    <a:pt x="1977" y="2276"/>
                  </a:cubicBezTo>
                  <a:cubicBezTo>
                    <a:pt x="1977" y="2275"/>
                    <a:pt x="1976" y="2275"/>
                    <a:pt x="1976" y="2275"/>
                  </a:cubicBezTo>
                  <a:cubicBezTo>
                    <a:pt x="1975" y="2274"/>
                    <a:pt x="1975" y="2274"/>
                    <a:pt x="1974" y="2274"/>
                  </a:cubicBezTo>
                  <a:cubicBezTo>
                    <a:pt x="1973" y="2273"/>
                    <a:pt x="1972" y="2273"/>
                    <a:pt x="1971" y="2272"/>
                  </a:cubicBezTo>
                  <a:cubicBezTo>
                    <a:pt x="1970" y="2271"/>
                    <a:pt x="1969" y="2271"/>
                    <a:pt x="1968" y="2270"/>
                  </a:cubicBezTo>
                  <a:cubicBezTo>
                    <a:pt x="1967" y="2270"/>
                    <a:pt x="1966" y="2269"/>
                    <a:pt x="1965" y="2268"/>
                  </a:cubicBezTo>
                  <a:cubicBezTo>
                    <a:pt x="1963" y="2267"/>
                    <a:pt x="1961" y="2265"/>
                    <a:pt x="1959" y="2264"/>
                  </a:cubicBezTo>
                  <a:cubicBezTo>
                    <a:pt x="1958" y="2262"/>
                    <a:pt x="1956" y="2261"/>
                    <a:pt x="1954" y="2259"/>
                  </a:cubicBezTo>
                  <a:cubicBezTo>
                    <a:pt x="1953" y="2258"/>
                    <a:pt x="1952" y="2258"/>
                    <a:pt x="1951" y="2257"/>
                  </a:cubicBezTo>
                  <a:cubicBezTo>
                    <a:pt x="1950" y="2256"/>
                    <a:pt x="1949" y="2255"/>
                    <a:pt x="1948" y="2255"/>
                  </a:cubicBezTo>
                  <a:cubicBezTo>
                    <a:pt x="1947" y="2254"/>
                    <a:pt x="1947" y="2253"/>
                    <a:pt x="1946" y="2252"/>
                  </a:cubicBezTo>
                  <a:cubicBezTo>
                    <a:pt x="1945" y="2252"/>
                    <a:pt x="1945" y="2252"/>
                    <a:pt x="1945" y="2251"/>
                  </a:cubicBezTo>
                  <a:cubicBezTo>
                    <a:pt x="1944" y="2251"/>
                    <a:pt x="1944" y="2250"/>
                    <a:pt x="1943" y="2250"/>
                  </a:cubicBezTo>
                  <a:cubicBezTo>
                    <a:pt x="1943" y="2249"/>
                    <a:pt x="1942" y="2249"/>
                    <a:pt x="1941" y="2248"/>
                  </a:cubicBezTo>
                  <a:cubicBezTo>
                    <a:pt x="1940" y="2247"/>
                    <a:pt x="1940" y="2246"/>
                    <a:pt x="1939" y="2246"/>
                  </a:cubicBezTo>
                  <a:cubicBezTo>
                    <a:pt x="1938" y="2245"/>
                    <a:pt x="1938" y="2244"/>
                    <a:pt x="1937" y="2244"/>
                  </a:cubicBezTo>
                  <a:cubicBezTo>
                    <a:pt x="1937" y="2243"/>
                    <a:pt x="1936" y="2243"/>
                    <a:pt x="1935" y="2242"/>
                  </a:cubicBezTo>
                  <a:cubicBezTo>
                    <a:pt x="1935" y="2242"/>
                    <a:pt x="1934" y="2241"/>
                    <a:pt x="1934" y="2241"/>
                  </a:cubicBezTo>
                  <a:cubicBezTo>
                    <a:pt x="1934" y="2240"/>
                    <a:pt x="1934" y="2240"/>
                    <a:pt x="1934" y="2240"/>
                  </a:cubicBezTo>
                  <a:cubicBezTo>
                    <a:pt x="1932" y="2235"/>
                    <a:pt x="1931" y="2230"/>
                    <a:pt x="1929" y="2225"/>
                  </a:cubicBezTo>
                  <a:cubicBezTo>
                    <a:pt x="1928" y="2222"/>
                    <a:pt x="1928" y="2219"/>
                    <a:pt x="1927" y="2217"/>
                  </a:cubicBezTo>
                  <a:cubicBezTo>
                    <a:pt x="1926" y="2214"/>
                    <a:pt x="1925" y="2211"/>
                    <a:pt x="1924" y="2209"/>
                  </a:cubicBezTo>
                  <a:cubicBezTo>
                    <a:pt x="1923" y="2206"/>
                    <a:pt x="1923" y="2204"/>
                    <a:pt x="1922" y="2202"/>
                  </a:cubicBezTo>
                  <a:cubicBezTo>
                    <a:pt x="1921" y="2199"/>
                    <a:pt x="1920" y="2197"/>
                    <a:pt x="1919" y="2195"/>
                  </a:cubicBezTo>
                  <a:cubicBezTo>
                    <a:pt x="1918" y="2194"/>
                    <a:pt x="1918" y="2193"/>
                    <a:pt x="1917" y="2192"/>
                  </a:cubicBezTo>
                  <a:cubicBezTo>
                    <a:pt x="1917" y="2191"/>
                    <a:pt x="1916" y="2190"/>
                    <a:pt x="1916" y="2189"/>
                  </a:cubicBezTo>
                  <a:cubicBezTo>
                    <a:pt x="1915" y="2187"/>
                    <a:pt x="1914" y="2185"/>
                    <a:pt x="1913" y="2184"/>
                  </a:cubicBezTo>
                  <a:cubicBezTo>
                    <a:pt x="1912" y="2182"/>
                    <a:pt x="1911" y="2181"/>
                    <a:pt x="1910" y="2179"/>
                  </a:cubicBezTo>
                  <a:cubicBezTo>
                    <a:pt x="1910" y="2179"/>
                    <a:pt x="1909" y="2179"/>
                    <a:pt x="1909" y="2178"/>
                  </a:cubicBezTo>
                  <a:cubicBezTo>
                    <a:pt x="1904" y="2165"/>
                    <a:pt x="1896" y="2155"/>
                    <a:pt x="1886" y="2148"/>
                  </a:cubicBezTo>
                  <a:cubicBezTo>
                    <a:pt x="1888" y="2148"/>
                    <a:pt x="1891" y="2149"/>
                    <a:pt x="1896" y="2149"/>
                  </a:cubicBezTo>
                  <a:cubicBezTo>
                    <a:pt x="1899" y="2150"/>
                    <a:pt x="1904" y="2151"/>
                    <a:pt x="1909" y="2152"/>
                  </a:cubicBezTo>
                  <a:cubicBezTo>
                    <a:pt x="1913" y="2154"/>
                    <a:pt x="1919" y="2155"/>
                    <a:pt x="1924" y="2158"/>
                  </a:cubicBezTo>
                  <a:cubicBezTo>
                    <a:pt x="1925" y="2158"/>
                    <a:pt x="1926" y="2158"/>
                    <a:pt x="1927" y="2159"/>
                  </a:cubicBezTo>
                  <a:cubicBezTo>
                    <a:pt x="1927" y="2159"/>
                    <a:pt x="1928" y="2159"/>
                    <a:pt x="1929" y="2160"/>
                  </a:cubicBezTo>
                  <a:cubicBezTo>
                    <a:pt x="1929" y="2160"/>
                    <a:pt x="1930" y="2161"/>
                    <a:pt x="1931" y="2161"/>
                  </a:cubicBezTo>
                  <a:cubicBezTo>
                    <a:pt x="1931" y="2161"/>
                    <a:pt x="1932" y="2162"/>
                    <a:pt x="1933" y="2162"/>
                  </a:cubicBezTo>
                  <a:cubicBezTo>
                    <a:pt x="1936" y="2164"/>
                    <a:pt x="1939" y="2166"/>
                    <a:pt x="1941" y="2168"/>
                  </a:cubicBezTo>
                  <a:cubicBezTo>
                    <a:pt x="1947" y="2172"/>
                    <a:pt x="1952" y="2178"/>
                    <a:pt x="1957" y="2183"/>
                  </a:cubicBezTo>
                  <a:cubicBezTo>
                    <a:pt x="1958" y="2184"/>
                    <a:pt x="1959" y="2185"/>
                    <a:pt x="1959" y="2186"/>
                  </a:cubicBezTo>
                  <a:cubicBezTo>
                    <a:pt x="1960" y="2186"/>
                    <a:pt x="1961" y="2187"/>
                    <a:pt x="1961" y="2188"/>
                  </a:cubicBezTo>
                  <a:cubicBezTo>
                    <a:pt x="1963" y="2189"/>
                    <a:pt x="1964" y="2191"/>
                    <a:pt x="1965" y="2192"/>
                  </a:cubicBezTo>
                  <a:cubicBezTo>
                    <a:pt x="1968" y="2195"/>
                    <a:pt x="1970" y="2198"/>
                    <a:pt x="1973" y="2202"/>
                  </a:cubicBezTo>
                  <a:cubicBezTo>
                    <a:pt x="1978" y="2208"/>
                    <a:pt x="1983" y="2215"/>
                    <a:pt x="1988" y="2221"/>
                  </a:cubicBezTo>
                  <a:cubicBezTo>
                    <a:pt x="1993" y="2228"/>
                    <a:pt x="1997" y="2235"/>
                    <a:pt x="2002" y="2242"/>
                  </a:cubicBezTo>
                  <a:cubicBezTo>
                    <a:pt x="2002" y="2243"/>
                    <a:pt x="2002" y="2243"/>
                    <a:pt x="2003" y="2244"/>
                  </a:cubicBezTo>
                  <a:cubicBezTo>
                    <a:pt x="2003" y="2245"/>
                    <a:pt x="2003" y="2246"/>
                    <a:pt x="2003" y="2247"/>
                  </a:cubicBezTo>
                  <a:cubicBezTo>
                    <a:pt x="2004" y="2250"/>
                    <a:pt x="2005" y="2254"/>
                    <a:pt x="2006" y="2258"/>
                  </a:cubicBezTo>
                  <a:cubicBezTo>
                    <a:pt x="2007" y="2262"/>
                    <a:pt x="2008" y="2266"/>
                    <a:pt x="2009" y="2270"/>
                  </a:cubicBezTo>
                  <a:cubicBezTo>
                    <a:pt x="2009" y="2274"/>
                    <a:pt x="2010" y="2279"/>
                    <a:pt x="2011" y="2283"/>
                  </a:cubicBezTo>
                  <a:cubicBezTo>
                    <a:pt x="2012" y="2287"/>
                    <a:pt x="2013" y="2292"/>
                    <a:pt x="2015" y="2296"/>
                  </a:cubicBezTo>
                  <a:cubicBezTo>
                    <a:pt x="2015" y="2298"/>
                    <a:pt x="2016" y="2300"/>
                    <a:pt x="2017" y="2302"/>
                  </a:cubicBezTo>
                  <a:cubicBezTo>
                    <a:pt x="2017" y="2303"/>
                    <a:pt x="2017" y="2304"/>
                    <a:pt x="2018" y="2305"/>
                  </a:cubicBezTo>
                  <a:cubicBezTo>
                    <a:pt x="2018" y="2306"/>
                    <a:pt x="2018" y="2307"/>
                    <a:pt x="2019" y="2308"/>
                  </a:cubicBezTo>
                  <a:cubicBezTo>
                    <a:pt x="2020" y="2312"/>
                    <a:pt x="2022" y="2316"/>
                    <a:pt x="2024" y="2319"/>
                  </a:cubicBezTo>
                  <a:cubicBezTo>
                    <a:pt x="2026" y="2323"/>
                    <a:pt x="2028" y="2326"/>
                    <a:pt x="2030" y="2328"/>
                  </a:cubicBezTo>
                  <a:cubicBezTo>
                    <a:pt x="2031" y="2330"/>
                    <a:pt x="2032" y="2331"/>
                    <a:pt x="2033" y="2332"/>
                  </a:cubicBezTo>
                  <a:cubicBezTo>
                    <a:pt x="2034" y="2333"/>
                    <a:pt x="2035" y="2334"/>
                    <a:pt x="2036" y="2335"/>
                  </a:cubicBezTo>
                  <a:cubicBezTo>
                    <a:pt x="2037" y="2336"/>
                    <a:pt x="2038" y="2337"/>
                    <a:pt x="2039" y="2338"/>
                  </a:cubicBezTo>
                  <a:cubicBezTo>
                    <a:pt x="2040" y="2339"/>
                    <a:pt x="2041" y="2339"/>
                    <a:pt x="2041" y="2340"/>
                  </a:cubicBezTo>
                  <a:cubicBezTo>
                    <a:pt x="2042" y="2341"/>
                    <a:pt x="2043" y="2341"/>
                    <a:pt x="2043" y="2342"/>
                  </a:cubicBezTo>
                  <a:cubicBezTo>
                    <a:pt x="2044" y="2342"/>
                    <a:pt x="2045" y="2342"/>
                    <a:pt x="2045" y="2343"/>
                  </a:cubicBezTo>
                  <a:cubicBezTo>
                    <a:pt x="2046" y="2343"/>
                    <a:pt x="2046" y="2343"/>
                    <a:pt x="2046" y="2343"/>
                  </a:cubicBezTo>
                  <a:cubicBezTo>
                    <a:pt x="2046" y="2343"/>
                    <a:pt x="2046" y="2343"/>
                    <a:pt x="2045" y="2342"/>
                  </a:cubicBezTo>
                  <a:cubicBezTo>
                    <a:pt x="2045" y="2341"/>
                    <a:pt x="2044" y="2340"/>
                    <a:pt x="2042" y="2339"/>
                  </a:cubicBezTo>
                  <a:cubicBezTo>
                    <a:pt x="2042" y="2338"/>
                    <a:pt x="2041" y="2337"/>
                    <a:pt x="2040" y="2336"/>
                  </a:cubicBezTo>
                  <a:cubicBezTo>
                    <a:pt x="2040" y="2335"/>
                    <a:pt x="2039" y="2334"/>
                    <a:pt x="2038" y="2333"/>
                  </a:cubicBezTo>
                  <a:cubicBezTo>
                    <a:pt x="2038" y="2332"/>
                    <a:pt x="2037" y="2331"/>
                    <a:pt x="2036" y="2330"/>
                  </a:cubicBezTo>
                  <a:cubicBezTo>
                    <a:pt x="2035" y="2329"/>
                    <a:pt x="2035" y="2327"/>
                    <a:pt x="2034" y="2326"/>
                  </a:cubicBezTo>
                  <a:cubicBezTo>
                    <a:pt x="2032" y="2323"/>
                    <a:pt x="2031" y="2320"/>
                    <a:pt x="2029" y="2317"/>
                  </a:cubicBezTo>
                  <a:cubicBezTo>
                    <a:pt x="2028" y="2313"/>
                    <a:pt x="2027" y="2310"/>
                    <a:pt x="2025" y="2306"/>
                  </a:cubicBezTo>
                  <a:cubicBezTo>
                    <a:pt x="2024" y="2302"/>
                    <a:pt x="2023" y="2298"/>
                    <a:pt x="2022" y="2294"/>
                  </a:cubicBezTo>
                  <a:cubicBezTo>
                    <a:pt x="2021" y="2290"/>
                    <a:pt x="2020" y="2286"/>
                    <a:pt x="2019" y="2281"/>
                  </a:cubicBezTo>
                  <a:cubicBezTo>
                    <a:pt x="2018" y="2277"/>
                    <a:pt x="2017" y="2273"/>
                    <a:pt x="2016" y="2269"/>
                  </a:cubicBezTo>
                  <a:cubicBezTo>
                    <a:pt x="2016" y="2268"/>
                    <a:pt x="2016" y="2267"/>
                    <a:pt x="2016" y="2267"/>
                  </a:cubicBezTo>
                  <a:cubicBezTo>
                    <a:pt x="2019" y="2272"/>
                    <a:pt x="2022" y="2278"/>
                    <a:pt x="2025" y="2283"/>
                  </a:cubicBezTo>
                  <a:cubicBezTo>
                    <a:pt x="2027" y="2286"/>
                    <a:pt x="2029" y="2289"/>
                    <a:pt x="2031" y="2292"/>
                  </a:cubicBezTo>
                  <a:cubicBezTo>
                    <a:pt x="2032" y="2292"/>
                    <a:pt x="2032" y="2293"/>
                    <a:pt x="2033" y="2294"/>
                  </a:cubicBezTo>
                  <a:cubicBezTo>
                    <a:pt x="2033" y="2294"/>
                    <a:pt x="2033" y="2294"/>
                    <a:pt x="2034" y="2295"/>
                  </a:cubicBezTo>
                  <a:cubicBezTo>
                    <a:pt x="2034" y="2295"/>
                    <a:pt x="2034" y="2295"/>
                    <a:pt x="2034" y="2295"/>
                  </a:cubicBezTo>
                  <a:cubicBezTo>
                    <a:pt x="2034" y="2296"/>
                    <a:pt x="2034" y="2296"/>
                    <a:pt x="2034" y="2296"/>
                  </a:cubicBezTo>
                  <a:cubicBezTo>
                    <a:pt x="2035" y="2296"/>
                    <a:pt x="2035" y="2297"/>
                    <a:pt x="2036" y="2298"/>
                  </a:cubicBezTo>
                  <a:cubicBezTo>
                    <a:pt x="2036" y="2298"/>
                    <a:pt x="2037" y="2299"/>
                    <a:pt x="2038" y="2300"/>
                  </a:cubicBezTo>
                  <a:cubicBezTo>
                    <a:pt x="2040" y="2302"/>
                    <a:pt x="2042" y="2304"/>
                    <a:pt x="2044" y="2306"/>
                  </a:cubicBezTo>
                  <a:cubicBezTo>
                    <a:pt x="2046" y="2308"/>
                    <a:pt x="2049" y="2310"/>
                    <a:pt x="2051" y="2311"/>
                  </a:cubicBezTo>
                  <a:cubicBezTo>
                    <a:pt x="2055" y="2314"/>
                    <a:pt x="2059" y="2316"/>
                    <a:pt x="2063" y="2318"/>
                  </a:cubicBezTo>
                  <a:cubicBezTo>
                    <a:pt x="2066" y="2319"/>
                    <a:pt x="2069" y="2320"/>
                    <a:pt x="2071" y="2320"/>
                  </a:cubicBezTo>
                  <a:cubicBezTo>
                    <a:pt x="2073" y="2321"/>
                    <a:pt x="2074" y="2321"/>
                    <a:pt x="2074" y="2321"/>
                  </a:cubicBezTo>
                  <a:cubicBezTo>
                    <a:pt x="2074" y="2321"/>
                    <a:pt x="2073" y="2321"/>
                    <a:pt x="2071" y="2320"/>
                  </a:cubicBezTo>
                  <a:cubicBezTo>
                    <a:pt x="2069" y="2319"/>
                    <a:pt x="2066" y="2318"/>
                    <a:pt x="2063" y="2316"/>
                  </a:cubicBezTo>
                  <a:cubicBezTo>
                    <a:pt x="2060" y="2315"/>
                    <a:pt x="2056" y="2312"/>
                    <a:pt x="2053" y="2309"/>
                  </a:cubicBezTo>
                  <a:cubicBezTo>
                    <a:pt x="2049" y="2306"/>
                    <a:pt x="2045" y="2301"/>
                    <a:pt x="2041" y="2297"/>
                  </a:cubicBezTo>
                  <a:cubicBezTo>
                    <a:pt x="2041" y="2296"/>
                    <a:pt x="2040" y="2295"/>
                    <a:pt x="2040" y="2295"/>
                  </a:cubicBezTo>
                  <a:cubicBezTo>
                    <a:pt x="2039" y="2294"/>
                    <a:pt x="2039" y="2293"/>
                    <a:pt x="2038" y="2293"/>
                  </a:cubicBezTo>
                  <a:cubicBezTo>
                    <a:pt x="2038" y="2292"/>
                    <a:pt x="2038" y="2292"/>
                    <a:pt x="2038" y="2292"/>
                  </a:cubicBezTo>
                  <a:cubicBezTo>
                    <a:pt x="2038" y="2292"/>
                    <a:pt x="2038" y="2292"/>
                    <a:pt x="2038" y="2292"/>
                  </a:cubicBezTo>
                  <a:cubicBezTo>
                    <a:pt x="2037" y="2291"/>
                    <a:pt x="2037" y="2291"/>
                    <a:pt x="2037" y="2291"/>
                  </a:cubicBezTo>
                  <a:cubicBezTo>
                    <a:pt x="2036" y="2290"/>
                    <a:pt x="2036" y="2289"/>
                    <a:pt x="2036" y="2289"/>
                  </a:cubicBezTo>
                  <a:cubicBezTo>
                    <a:pt x="2034" y="2286"/>
                    <a:pt x="2032" y="2283"/>
                    <a:pt x="2030" y="2280"/>
                  </a:cubicBezTo>
                  <a:cubicBezTo>
                    <a:pt x="2027" y="2274"/>
                    <a:pt x="2023" y="2267"/>
                    <a:pt x="2020" y="2260"/>
                  </a:cubicBezTo>
                  <a:cubicBezTo>
                    <a:pt x="2019" y="2258"/>
                    <a:pt x="2018" y="2256"/>
                    <a:pt x="2017" y="2254"/>
                  </a:cubicBezTo>
                  <a:cubicBezTo>
                    <a:pt x="2017" y="2254"/>
                    <a:pt x="2016" y="2253"/>
                    <a:pt x="2016" y="2252"/>
                  </a:cubicBezTo>
                  <a:cubicBezTo>
                    <a:pt x="2015" y="2251"/>
                    <a:pt x="2015" y="2250"/>
                    <a:pt x="2014" y="2249"/>
                  </a:cubicBezTo>
                  <a:cubicBezTo>
                    <a:pt x="2012" y="2245"/>
                    <a:pt x="2010" y="2242"/>
                    <a:pt x="2008" y="2238"/>
                  </a:cubicBezTo>
                  <a:cubicBezTo>
                    <a:pt x="2004" y="2231"/>
                    <a:pt x="1999" y="2224"/>
                    <a:pt x="1994" y="2217"/>
                  </a:cubicBezTo>
                  <a:cubicBezTo>
                    <a:pt x="1989" y="2210"/>
                    <a:pt x="1984" y="2203"/>
                    <a:pt x="1979" y="2197"/>
                  </a:cubicBezTo>
                  <a:cubicBezTo>
                    <a:pt x="1978" y="2195"/>
                    <a:pt x="1976" y="2194"/>
                    <a:pt x="1975" y="2192"/>
                  </a:cubicBezTo>
                  <a:cubicBezTo>
                    <a:pt x="1973" y="2190"/>
                    <a:pt x="1972" y="2189"/>
                    <a:pt x="1971" y="2187"/>
                  </a:cubicBezTo>
                  <a:cubicBezTo>
                    <a:pt x="1969" y="2186"/>
                    <a:pt x="1968" y="2184"/>
                    <a:pt x="1967" y="2183"/>
                  </a:cubicBezTo>
                  <a:cubicBezTo>
                    <a:pt x="1966" y="2182"/>
                    <a:pt x="1965" y="2181"/>
                    <a:pt x="1964" y="2181"/>
                  </a:cubicBezTo>
                  <a:cubicBezTo>
                    <a:pt x="1964" y="2180"/>
                    <a:pt x="1963" y="2179"/>
                    <a:pt x="1962" y="2179"/>
                  </a:cubicBezTo>
                  <a:cubicBezTo>
                    <a:pt x="1957" y="2173"/>
                    <a:pt x="1951" y="2168"/>
                    <a:pt x="1945" y="2163"/>
                  </a:cubicBezTo>
                  <a:cubicBezTo>
                    <a:pt x="1942" y="2161"/>
                    <a:pt x="1939" y="2159"/>
                    <a:pt x="1935" y="2158"/>
                  </a:cubicBezTo>
                  <a:cubicBezTo>
                    <a:pt x="1935" y="2157"/>
                    <a:pt x="1934" y="2157"/>
                    <a:pt x="1933" y="2156"/>
                  </a:cubicBezTo>
                  <a:cubicBezTo>
                    <a:pt x="1932" y="2156"/>
                    <a:pt x="1932" y="2156"/>
                    <a:pt x="1931" y="2155"/>
                  </a:cubicBezTo>
                  <a:cubicBezTo>
                    <a:pt x="1930" y="2155"/>
                    <a:pt x="1929" y="2155"/>
                    <a:pt x="1928" y="2154"/>
                  </a:cubicBezTo>
                  <a:cubicBezTo>
                    <a:pt x="1928" y="2154"/>
                    <a:pt x="1927" y="2154"/>
                    <a:pt x="1926" y="2154"/>
                  </a:cubicBezTo>
                  <a:cubicBezTo>
                    <a:pt x="1920" y="2151"/>
                    <a:pt x="1914" y="2150"/>
                    <a:pt x="1909" y="2149"/>
                  </a:cubicBezTo>
                  <a:cubicBezTo>
                    <a:pt x="1904" y="2149"/>
                    <a:pt x="1900" y="2148"/>
                    <a:pt x="1896" y="2148"/>
                  </a:cubicBezTo>
                  <a:cubicBezTo>
                    <a:pt x="1892" y="2148"/>
                    <a:pt x="1889" y="2148"/>
                    <a:pt x="1887" y="2147"/>
                  </a:cubicBezTo>
                  <a:cubicBezTo>
                    <a:pt x="1887" y="2147"/>
                    <a:pt x="1886" y="2147"/>
                    <a:pt x="1885" y="2147"/>
                  </a:cubicBezTo>
                  <a:cubicBezTo>
                    <a:pt x="1865" y="2132"/>
                    <a:pt x="1836" y="2129"/>
                    <a:pt x="1805" y="2129"/>
                  </a:cubicBezTo>
                  <a:cubicBezTo>
                    <a:pt x="1807" y="2128"/>
                    <a:pt x="1808" y="2128"/>
                    <a:pt x="1809" y="2127"/>
                  </a:cubicBezTo>
                  <a:cubicBezTo>
                    <a:pt x="1812" y="2126"/>
                    <a:pt x="1814" y="2125"/>
                    <a:pt x="1816" y="2124"/>
                  </a:cubicBezTo>
                  <a:cubicBezTo>
                    <a:pt x="1820" y="2122"/>
                    <a:pt x="1824" y="2120"/>
                    <a:pt x="1829" y="2119"/>
                  </a:cubicBezTo>
                  <a:cubicBezTo>
                    <a:pt x="1833" y="2117"/>
                    <a:pt x="1837" y="2115"/>
                    <a:pt x="1841" y="2114"/>
                  </a:cubicBezTo>
                  <a:cubicBezTo>
                    <a:pt x="1843" y="2114"/>
                    <a:pt x="1843" y="2114"/>
                    <a:pt x="1843" y="2114"/>
                  </a:cubicBezTo>
                  <a:cubicBezTo>
                    <a:pt x="1845" y="2113"/>
                    <a:pt x="1845" y="2113"/>
                    <a:pt x="1845" y="2113"/>
                  </a:cubicBezTo>
                  <a:cubicBezTo>
                    <a:pt x="1846" y="2113"/>
                    <a:pt x="1847" y="2113"/>
                    <a:pt x="1848" y="2112"/>
                  </a:cubicBezTo>
                  <a:cubicBezTo>
                    <a:pt x="1849" y="2112"/>
                    <a:pt x="1850" y="2112"/>
                    <a:pt x="1851" y="2112"/>
                  </a:cubicBezTo>
                  <a:cubicBezTo>
                    <a:pt x="1852" y="2112"/>
                    <a:pt x="1852" y="2112"/>
                    <a:pt x="1852" y="2112"/>
                  </a:cubicBezTo>
                  <a:cubicBezTo>
                    <a:pt x="1853" y="2112"/>
                    <a:pt x="1853" y="2112"/>
                    <a:pt x="1853" y="2112"/>
                  </a:cubicBezTo>
                  <a:cubicBezTo>
                    <a:pt x="1853" y="2111"/>
                    <a:pt x="1854" y="2111"/>
                    <a:pt x="1854" y="2111"/>
                  </a:cubicBezTo>
                  <a:cubicBezTo>
                    <a:pt x="1858" y="2111"/>
                    <a:pt x="1863" y="2111"/>
                    <a:pt x="1866" y="2111"/>
                  </a:cubicBezTo>
                  <a:cubicBezTo>
                    <a:pt x="1870" y="2111"/>
                    <a:pt x="1874" y="2112"/>
                    <a:pt x="1877" y="2113"/>
                  </a:cubicBezTo>
                  <a:cubicBezTo>
                    <a:pt x="1879" y="2113"/>
                    <a:pt x="1880" y="2114"/>
                    <a:pt x="1882" y="2114"/>
                  </a:cubicBezTo>
                  <a:cubicBezTo>
                    <a:pt x="1883" y="2115"/>
                    <a:pt x="1885" y="2115"/>
                    <a:pt x="1886" y="2116"/>
                  </a:cubicBezTo>
                  <a:cubicBezTo>
                    <a:pt x="1888" y="2117"/>
                    <a:pt x="1891" y="2119"/>
                    <a:pt x="1892" y="2120"/>
                  </a:cubicBezTo>
                  <a:cubicBezTo>
                    <a:pt x="1893" y="2121"/>
                    <a:pt x="1894" y="2121"/>
                    <a:pt x="1894" y="2122"/>
                  </a:cubicBezTo>
                  <a:cubicBezTo>
                    <a:pt x="1895" y="2122"/>
                    <a:pt x="1895" y="2123"/>
                    <a:pt x="1896" y="2123"/>
                  </a:cubicBezTo>
                  <a:cubicBezTo>
                    <a:pt x="1897" y="2124"/>
                    <a:pt x="1897" y="2124"/>
                    <a:pt x="1897" y="2124"/>
                  </a:cubicBezTo>
                  <a:cubicBezTo>
                    <a:pt x="1897" y="2124"/>
                    <a:pt x="1897" y="2124"/>
                    <a:pt x="1896" y="2123"/>
                  </a:cubicBezTo>
                  <a:cubicBezTo>
                    <a:pt x="1896" y="2122"/>
                    <a:pt x="1895" y="2120"/>
                    <a:pt x="1893" y="2119"/>
                  </a:cubicBezTo>
                  <a:cubicBezTo>
                    <a:pt x="1893" y="2118"/>
                    <a:pt x="1893" y="2118"/>
                    <a:pt x="1892" y="2118"/>
                  </a:cubicBezTo>
                  <a:cubicBezTo>
                    <a:pt x="1892" y="2117"/>
                    <a:pt x="1891" y="2117"/>
                    <a:pt x="1891" y="2116"/>
                  </a:cubicBezTo>
                  <a:cubicBezTo>
                    <a:pt x="1890" y="2115"/>
                    <a:pt x="1889" y="2114"/>
                    <a:pt x="1888" y="2114"/>
                  </a:cubicBezTo>
                  <a:cubicBezTo>
                    <a:pt x="1886" y="2113"/>
                    <a:pt x="1885" y="2112"/>
                    <a:pt x="1884" y="2111"/>
                  </a:cubicBezTo>
                  <a:cubicBezTo>
                    <a:pt x="1882" y="2110"/>
                    <a:pt x="1880" y="2109"/>
                    <a:pt x="1879" y="2108"/>
                  </a:cubicBezTo>
                  <a:cubicBezTo>
                    <a:pt x="1875" y="2107"/>
                    <a:pt x="1871" y="2106"/>
                    <a:pt x="1867" y="2105"/>
                  </a:cubicBezTo>
                  <a:cubicBezTo>
                    <a:pt x="1863" y="2104"/>
                    <a:pt x="1858" y="2104"/>
                    <a:pt x="1854" y="2104"/>
                  </a:cubicBezTo>
                  <a:cubicBezTo>
                    <a:pt x="1853" y="2104"/>
                    <a:pt x="1852" y="2104"/>
                    <a:pt x="1852" y="2104"/>
                  </a:cubicBezTo>
                  <a:cubicBezTo>
                    <a:pt x="1851" y="2105"/>
                    <a:pt x="1851" y="2105"/>
                    <a:pt x="1851" y="2105"/>
                  </a:cubicBezTo>
                  <a:cubicBezTo>
                    <a:pt x="1851" y="2105"/>
                    <a:pt x="1851" y="2105"/>
                    <a:pt x="1851" y="2105"/>
                  </a:cubicBezTo>
                  <a:cubicBezTo>
                    <a:pt x="1851" y="2105"/>
                    <a:pt x="1851" y="2105"/>
                    <a:pt x="1851" y="2105"/>
                  </a:cubicBezTo>
                  <a:cubicBezTo>
                    <a:pt x="1851" y="2105"/>
                    <a:pt x="1851" y="2105"/>
                    <a:pt x="1851" y="2105"/>
                  </a:cubicBezTo>
                  <a:cubicBezTo>
                    <a:pt x="1850" y="2105"/>
                    <a:pt x="1850" y="2105"/>
                    <a:pt x="1850" y="2105"/>
                  </a:cubicBezTo>
                  <a:cubicBezTo>
                    <a:pt x="1849" y="2105"/>
                    <a:pt x="1848" y="2105"/>
                    <a:pt x="1847" y="2105"/>
                  </a:cubicBezTo>
                  <a:cubicBezTo>
                    <a:pt x="1845" y="2105"/>
                    <a:pt x="1844" y="2106"/>
                    <a:pt x="1843" y="2106"/>
                  </a:cubicBezTo>
                  <a:cubicBezTo>
                    <a:pt x="1842" y="2106"/>
                    <a:pt x="1842" y="2106"/>
                    <a:pt x="1841" y="2106"/>
                  </a:cubicBezTo>
                  <a:cubicBezTo>
                    <a:pt x="1839" y="2107"/>
                    <a:pt x="1839" y="2107"/>
                    <a:pt x="1839" y="2107"/>
                  </a:cubicBezTo>
                  <a:cubicBezTo>
                    <a:pt x="1835" y="2108"/>
                    <a:pt x="1830" y="2110"/>
                    <a:pt x="1826" y="2111"/>
                  </a:cubicBezTo>
                  <a:cubicBezTo>
                    <a:pt x="1821" y="2113"/>
                    <a:pt x="1817" y="2115"/>
                    <a:pt x="1812" y="2117"/>
                  </a:cubicBezTo>
                  <a:cubicBezTo>
                    <a:pt x="1810" y="2118"/>
                    <a:pt x="1808" y="2120"/>
                    <a:pt x="1806" y="2121"/>
                  </a:cubicBezTo>
                  <a:cubicBezTo>
                    <a:pt x="1804" y="2122"/>
                    <a:pt x="1802" y="2123"/>
                    <a:pt x="1800" y="2124"/>
                  </a:cubicBezTo>
                  <a:cubicBezTo>
                    <a:pt x="1796" y="2126"/>
                    <a:pt x="1792" y="2128"/>
                    <a:pt x="1789" y="2129"/>
                  </a:cubicBezTo>
                  <a:cubicBezTo>
                    <a:pt x="1789" y="2130"/>
                    <a:pt x="1789" y="2130"/>
                    <a:pt x="1789" y="2130"/>
                  </a:cubicBezTo>
                  <a:cubicBezTo>
                    <a:pt x="1755" y="2131"/>
                    <a:pt x="1720" y="2135"/>
                    <a:pt x="1692" y="2132"/>
                  </a:cubicBezTo>
                  <a:cubicBezTo>
                    <a:pt x="1644" y="2125"/>
                    <a:pt x="1603" y="2108"/>
                    <a:pt x="1564" y="2084"/>
                  </a:cubicBezTo>
                  <a:cubicBezTo>
                    <a:pt x="1565" y="2084"/>
                    <a:pt x="1566" y="2084"/>
                    <a:pt x="1567" y="2084"/>
                  </a:cubicBezTo>
                  <a:cubicBezTo>
                    <a:pt x="1572" y="2085"/>
                    <a:pt x="1576" y="2085"/>
                    <a:pt x="1581" y="2086"/>
                  </a:cubicBezTo>
                  <a:cubicBezTo>
                    <a:pt x="1586" y="2086"/>
                    <a:pt x="1592" y="2086"/>
                    <a:pt x="1597" y="2086"/>
                  </a:cubicBezTo>
                  <a:cubicBezTo>
                    <a:pt x="1600" y="2086"/>
                    <a:pt x="1603" y="2087"/>
                    <a:pt x="1606" y="2086"/>
                  </a:cubicBezTo>
                  <a:cubicBezTo>
                    <a:pt x="1608" y="2086"/>
                    <a:pt x="1611" y="2086"/>
                    <a:pt x="1614" y="2086"/>
                  </a:cubicBezTo>
                  <a:cubicBezTo>
                    <a:pt x="1616" y="2086"/>
                    <a:pt x="1617" y="2086"/>
                    <a:pt x="1619" y="2086"/>
                  </a:cubicBezTo>
                  <a:cubicBezTo>
                    <a:pt x="1620" y="2086"/>
                    <a:pt x="1620" y="2086"/>
                    <a:pt x="1621" y="2086"/>
                  </a:cubicBezTo>
                  <a:cubicBezTo>
                    <a:pt x="1622" y="2087"/>
                    <a:pt x="1623" y="2087"/>
                    <a:pt x="1624" y="2087"/>
                  </a:cubicBezTo>
                  <a:cubicBezTo>
                    <a:pt x="1626" y="2088"/>
                    <a:pt x="1629" y="2089"/>
                    <a:pt x="1631" y="2090"/>
                  </a:cubicBezTo>
                  <a:cubicBezTo>
                    <a:pt x="1632" y="2090"/>
                    <a:pt x="1632" y="2090"/>
                    <a:pt x="1633" y="2090"/>
                  </a:cubicBezTo>
                  <a:cubicBezTo>
                    <a:pt x="1633" y="2091"/>
                    <a:pt x="1634" y="2091"/>
                    <a:pt x="1635" y="2091"/>
                  </a:cubicBezTo>
                  <a:cubicBezTo>
                    <a:pt x="1636" y="2092"/>
                    <a:pt x="1637" y="2092"/>
                    <a:pt x="1638" y="2093"/>
                  </a:cubicBezTo>
                  <a:cubicBezTo>
                    <a:pt x="1639" y="2093"/>
                    <a:pt x="1639" y="2093"/>
                    <a:pt x="1640" y="2094"/>
                  </a:cubicBezTo>
                  <a:cubicBezTo>
                    <a:pt x="1641" y="2094"/>
                    <a:pt x="1641" y="2094"/>
                    <a:pt x="1642" y="2095"/>
                  </a:cubicBezTo>
                  <a:cubicBezTo>
                    <a:pt x="1643" y="2096"/>
                    <a:pt x="1643" y="2096"/>
                    <a:pt x="1643" y="2096"/>
                  </a:cubicBezTo>
                  <a:cubicBezTo>
                    <a:pt x="1644" y="2096"/>
                    <a:pt x="1645" y="2096"/>
                    <a:pt x="1645" y="2097"/>
                  </a:cubicBezTo>
                  <a:cubicBezTo>
                    <a:pt x="1647" y="2098"/>
                    <a:pt x="1650" y="2100"/>
                    <a:pt x="1652" y="2101"/>
                  </a:cubicBezTo>
                  <a:cubicBezTo>
                    <a:pt x="1654" y="2103"/>
                    <a:pt x="1657" y="2105"/>
                    <a:pt x="1659" y="2106"/>
                  </a:cubicBezTo>
                  <a:cubicBezTo>
                    <a:pt x="1662" y="2107"/>
                    <a:pt x="1664" y="2109"/>
                    <a:pt x="1667" y="2110"/>
                  </a:cubicBezTo>
                  <a:cubicBezTo>
                    <a:pt x="1669" y="2110"/>
                    <a:pt x="1672" y="2111"/>
                    <a:pt x="1674" y="2111"/>
                  </a:cubicBezTo>
                  <a:cubicBezTo>
                    <a:pt x="1677" y="2111"/>
                    <a:pt x="1679" y="2111"/>
                    <a:pt x="1681" y="2111"/>
                  </a:cubicBezTo>
                  <a:cubicBezTo>
                    <a:pt x="1682" y="2111"/>
                    <a:pt x="1684" y="2110"/>
                    <a:pt x="1685" y="2109"/>
                  </a:cubicBezTo>
                  <a:cubicBezTo>
                    <a:pt x="1686" y="2109"/>
                    <a:pt x="1686" y="2109"/>
                    <a:pt x="1686" y="2109"/>
                  </a:cubicBezTo>
                  <a:cubicBezTo>
                    <a:pt x="1686" y="2109"/>
                    <a:pt x="1687" y="2109"/>
                    <a:pt x="1687" y="2109"/>
                  </a:cubicBezTo>
                  <a:cubicBezTo>
                    <a:pt x="1687" y="2108"/>
                    <a:pt x="1688" y="2108"/>
                    <a:pt x="1688" y="2108"/>
                  </a:cubicBezTo>
                  <a:cubicBezTo>
                    <a:pt x="1688" y="2107"/>
                    <a:pt x="1689" y="2107"/>
                    <a:pt x="1689" y="2107"/>
                  </a:cubicBezTo>
                  <a:cubicBezTo>
                    <a:pt x="1689" y="2107"/>
                    <a:pt x="1688" y="2107"/>
                    <a:pt x="1688" y="2107"/>
                  </a:cubicBezTo>
                  <a:cubicBezTo>
                    <a:pt x="1687" y="2108"/>
                    <a:pt x="1687" y="2108"/>
                    <a:pt x="1686" y="2108"/>
                  </a:cubicBezTo>
                  <a:cubicBezTo>
                    <a:pt x="1686" y="2108"/>
                    <a:pt x="1685" y="2108"/>
                    <a:pt x="1685" y="2108"/>
                  </a:cubicBezTo>
                  <a:cubicBezTo>
                    <a:pt x="1684" y="2108"/>
                    <a:pt x="1682" y="2108"/>
                    <a:pt x="1681" y="2108"/>
                  </a:cubicBezTo>
                  <a:cubicBezTo>
                    <a:pt x="1679" y="2108"/>
                    <a:pt x="1677" y="2107"/>
                    <a:pt x="1675" y="2107"/>
                  </a:cubicBezTo>
                  <a:cubicBezTo>
                    <a:pt x="1673" y="2106"/>
                    <a:pt x="1671" y="2105"/>
                    <a:pt x="1669" y="2104"/>
                  </a:cubicBezTo>
                  <a:cubicBezTo>
                    <a:pt x="1667" y="2103"/>
                    <a:pt x="1665" y="2102"/>
                    <a:pt x="1663" y="2100"/>
                  </a:cubicBezTo>
                  <a:cubicBezTo>
                    <a:pt x="1662" y="2099"/>
                    <a:pt x="1661" y="2099"/>
                    <a:pt x="1660" y="2098"/>
                  </a:cubicBezTo>
                  <a:cubicBezTo>
                    <a:pt x="1659" y="2097"/>
                    <a:pt x="1658" y="2096"/>
                    <a:pt x="1657" y="2095"/>
                  </a:cubicBezTo>
                  <a:cubicBezTo>
                    <a:pt x="1654" y="2094"/>
                    <a:pt x="1652" y="2092"/>
                    <a:pt x="1649" y="2090"/>
                  </a:cubicBezTo>
                  <a:cubicBezTo>
                    <a:pt x="1649" y="2090"/>
                    <a:pt x="1648" y="2089"/>
                    <a:pt x="1648" y="2089"/>
                  </a:cubicBezTo>
                  <a:cubicBezTo>
                    <a:pt x="1646" y="2088"/>
                    <a:pt x="1646" y="2088"/>
                    <a:pt x="1646" y="2088"/>
                  </a:cubicBezTo>
                  <a:cubicBezTo>
                    <a:pt x="1645" y="2087"/>
                    <a:pt x="1644" y="2087"/>
                    <a:pt x="1643" y="2087"/>
                  </a:cubicBezTo>
                  <a:cubicBezTo>
                    <a:pt x="1643" y="2086"/>
                    <a:pt x="1642" y="2086"/>
                    <a:pt x="1641" y="2086"/>
                  </a:cubicBezTo>
                  <a:cubicBezTo>
                    <a:pt x="1641" y="2085"/>
                    <a:pt x="1640" y="2085"/>
                    <a:pt x="1639" y="2085"/>
                  </a:cubicBezTo>
                  <a:cubicBezTo>
                    <a:pt x="1639" y="2085"/>
                    <a:pt x="1638" y="2085"/>
                    <a:pt x="1638" y="2084"/>
                  </a:cubicBezTo>
                  <a:cubicBezTo>
                    <a:pt x="1642" y="2084"/>
                    <a:pt x="1645" y="2084"/>
                    <a:pt x="1649" y="2084"/>
                  </a:cubicBezTo>
                  <a:cubicBezTo>
                    <a:pt x="1649" y="2084"/>
                    <a:pt x="1650" y="2084"/>
                    <a:pt x="1651" y="2084"/>
                  </a:cubicBezTo>
                  <a:cubicBezTo>
                    <a:pt x="1651" y="2084"/>
                    <a:pt x="1652" y="2085"/>
                    <a:pt x="1653" y="2085"/>
                  </a:cubicBezTo>
                  <a:cubicBezTo>
                    <a:pt x="1653" y="2085"/>
                    <a:pt x="1654" y="2085"/>
                    <a:pt x="1655" y="2085"/>
                  </a:cubicBezTo>
                  <a:cubicBezTo>
                    <a:pt x="1656" y="2085"/>
                    <a:pt x="1656" y="2085"/>
                    <a:pt x="1656" y="2085"/>
                  </a:cubicBezTo>
                  <a:cubicBezTo>
                    <a:pt x="1657" y="2085"/>
                    <a:pt x="1657" y="2085"/>
                    <a:pt x="1657" y="2085"/>
                  </a:cubicBezTo>
                  <a:cubicBezTo>
                    <a:pt x="1658" y="2085"/>
                    <a:pt x="1659" y="2086"/>
                    <a:pt x="1661" y="2086"/>
                  </a:cubicBezTo>
                  <a:cubicBezTo>
                    <a:pt x="1662" y="2086"/>
                    <a:pt x="1663" y="2087"/>
                    <a:pt x="1664" y="2087"/>
                  </a:cubicBezTo>
                  <a:cubicBezTo>
                    <a:pt x="1669" y="2088"/>
                    <a:pt x="1674" y="2090"/>
                    <a:pt x="1679" y="2092"/>
                  </a:cubicBezTo>
                  <a:cubicBezTo>
                    <a:pt x="1680" y="2092"/>
                    <a:pt x="1681" y="2093"/>
                    <a:pt x="1682" y="2093"/>
                  </a:cubicBezTo>
                  <a:cubicBezTo>
                    <a:pt x="1683" y="2093"/>
                    <a:pt x="1684" y="2094"/>
                    <a:pt x="1686" y="2094"/>
                  </a:cubicBezTo>
                  <a:cubicBezTo>
                    <a:pt x="1688" y="2095"/>
                    <a:pt x="1690" y="2096"/>
                    <a:pt x="1692" y="2097"/>
                  </a:cubicBezTo>
                  <a:cubicBezTo>
                    <a:pt x="1696" y="2099"/>
                    <a:pt x="1699" y="2101"/>
                    <a:pt x="1702" y="2103"/>
                  </a:cubicBezTo>
                  <a:cubicBezTo>
                    <a:pt x="1704" y="2103"/>
                    <a:pt x="1705" y="2104"/>
                    <a:pt x="1707" y="2105"/>
                  </a:cubicBezTo>
                  <a:cubicBezTo>
                    <a:pt x="1708" y="2106"/>
                    <a:pt x="1709" y="2106"/>
                    <a:pt x="1710" y="2107"/>
                  </a:cubicBezTo>
                  <a:cubicBezTo>
                    <a:pt x="1713" y="2108"/>
                    <a:pt x="1714" y="2109"/>
                    <a:pt x="1716" y="2110"/>
                  </a:cubicBezTo>
                  <a:cubicBezTo>
                    <a:pt x="1717" y="2110"/>
                    <a:pt x="1717" y="2111"/>
                    <a:pt x="1717" y="2111"/>
                  </a:cubicBezTo>
                  <a:cubicBezTo>
                    <a:pt x="1717" y="2111"/>
                    <a:pt x="1717" y="2110"/>
                    <a:pt x="1716" y="2109"/>
                  </a:cubicBezTo>
                  <a:cubicBezTo>
                    <a:pt x="1715" y="2109"/>
                    <a:pt x="1713" y="2107"/>
                    <a:pt x="1711" y="2106"/>
                  </a:cubicBezTo>
                  <a:cubicBezTo>
                    <a:pt x="1709" y="2104"/>
                    <a:pt x="1707" y="2102"/>
                    <a:pt x="1704" y="2100"/>
                  </a:cubicBezTo>
                  <a:cubicBezTo>
                    <a:pt x="1701" y="2098"/>
                    <a:pt x="1698" y="2096"/>
                    <a:pt x="1694" y="2093"/>
                  </a:cubicBezTo>
                  <a:cubicBezTo>
                    <a:pt x="1690" y="2091"/>
                    <a:pt x="1686" y="2088"/>
                    <a:pt x="1681" y="2086"/>
                  </a:cubicBezTo>
                  <a:cubicBezTo>
                    <a:pt x="1677" y="2084"/>
                    <a:pt x="1672" y="2082"/>
                    <a:pt x="1666" y="2080"/>
                  </a:cubicBezTo>
                  <a:cubicBezTo>
                    <a:pt x="1665" y="2080"/>
                    <a:pt x="1664" y="2079"/>
                    <a:pt x="1662" y="2079"/>
                  </a:cubicBezTo>
                  <a:cubicBezTo>
                    <a:pt x="1661" y="2079"/>
                    <a:pt x="1659" y="2078"/>
                    <a:pt x="1658" y="2078"/>
                  </a:cubicBezTo>
                  <a:cubicBezTo>
                    <a:pt x="1657" y="2078"/>
                    <a:pt x="1657" y="2078"/>
                    <a:pt x="1657" y="2078"/>
                  </a:cubicBezTo>
                  <a:cubicBezTo>
                    <a:pt x="1656" y="2078"/>
                    <a:pt x="1656" y="2078"/>
                    <a:pt x="1656" y="2078"/>
                  </a:cubicBezTo>
                  <a:cubicBezTo>
                    <a:pt x="1655" y="2077"/>
                    <a:pt x="1654" y="2077"/>
                    <a:pt x="1653" y="2077"/>
                  </a:cubicBezTo>
                  <a:cubicBezTo>
                    <a:pt x="1653" y="2077"/>
                    <a:pt x="1652" y="2077"/>
                    <a:pt x="1651" y="2077"/>
                  </a:cubicBezTo>
                  <a:cubicBezTo>
                    <a:pt x="1650" y="2077"/>
                    <a:pt x="1650" y="2077"/>
                    <a:pt x="1649" y="2077"/>
                  </a:cubicBezTo>
                  <a:cubicBezTo>
                    <a:pt x="1643" y="2076"/>
                    <a:pt x="1637" y="2077"/>
                    <a:pt x="1631" y="2077"/>
                  </a:cubicBezTo>
                  <a:cubicBezTo>
                    <a:pt x="1625" y="2078"/>
                    <a:pt x="1619" y="2078"/>
                    <a:pt x="1614" y="2079"/>
                  </a:cubicBezTo>
                  <a:cubicBezTo>
                    <a:pt x="1612" y="2079"/>
                    <a:pt x="1611" y="2079"/>
                    <a:pt x="1610" y="2079"/>
                  </a:cubicBezTo>
                  <a:cubicBezTo>
                    <a:pt x="1608" y="2079"/>
                    <a:pt x="1607" y="2079"/>
                    <a:pt x="1605" y="2079"/>
                  </a:cubicBezTo>
                  <a:cubicBezTo>
                    <a:pt x="1603" y="2079"/>
                    <a:pt x="1600" y="2079"/>
                    <a:pt x="1597" y="2079"/>
                  </a:cubicBezTo>
                  <a:cubicBezTo>
                    <a:pt x="1592" y="2080"/>
                    <a:pt x="1587" y="2080"/>
                    <a:pt x="1582" y="2080"/>
                  </a:cubicBezTo>
                  <a:cubicBezTo>
                    <a:pt x="1577" y="2080"/>
                    <a:pt x="1572" y="2080"/>
                    <a:pt x="1568" y="2080"/>
                  </a:cubicBezTo>
                  <a:cubicBezTo>
                    <a:pt x="1564" y="2079"/>
                    <a:pt x="1560" y="2079"/>
                    <a:pt x="1557" y="2079"/>
                  </a:cubicBezTo>
                  <a:cubicBezTo>
                    <a:pt x="1531" y="2062"/>
                    <a:pt x="1506" y="2042"/>
                    <a:pt x="1480" y="2021"/>
                  </a:cubicBezTo>
                  <a:cubicBezTo>
                    <a:pt x="1495" y="2020"/>
                    <a:pt x="1509" y="2018"/>
                    <a:pt x="1522" y="2014"/>
                  </a:cubicBezTo>
                  <a:cubicBezTo>
                    <a:pt x="1523" y="2014"/>
                    <a:pt x="1523" y="2014"/>
                    <a:pt x="1523" y="2014"/>
                  </a:cubicBezTo>
                  <a:cubicBezTo>
                    <a:pt x="1523" y="2015"/>
                    <a:pt x="1524" y="2015"/>
                    <a:pt x="1524" y="2015"/>
                  </a:cubicBezTo>
                  <a:cubicBezTo>
                    <a:pt x="1524" y="2015"/>
                    <a:pt x="1525" y="2015"/>
                    <a:pt x="1525" y="2015"/>
                  </a:cubicBezTo>
                  <a:cubicBezTo>
                    <a:pt x="1525" y="2015"/>
                    <a:pt x="1525" y="2016"/>
                    <a:pt x="1525" y="2016"/>
                  </a:cubicBezTo>
                  <a:cubicBezTo>
                    <a:pt x="1526" y="2017"/>
                    <a:pt x="1527" y="2018"/>
                    <a:pt x="1527" y="2019"/>
                  </a:cubicBezTo>
                  <a:cubicBezTo>
                    <a:pt x="1528" y="2020"/>
                    <a:pt x="1529" y="2021"/>
                    <a:pt x="1529" y="2023"/>
                  </a:cubicBezTo>
                  <a:cubicBezTo>
                    <a:pt x="1531" y="2026"/>
                    <a:pt x="1533" y="2029"/>
                    <a:pt x="1535" y="2033"/>
                  </a:cubicBezTo>
                  <a:cubicBezTo>
                    <a:pt x="1536" y="2034"/>
                    <a:pt x="1536" y="2035"/>
                    <a:pt x="1537" y="2036"/>
                  </a:cubicBezTo>
                  <a:cubicBezTo>
                    <a:pt x="1538" y="2036"/>
                    <a:pt x="1538" y="2037"/>
                    <a:pt x="1539" y="2038"/>
                  </a:cubicBezTo>
                  <a:cubicBezTo>
                    <a:pt x="1539" y="2039"/>
                    <a:pt x="1539" y="2039"/>
                    <a:pt x="1539" y="2039"/>
                  </a:cubicBezTo>
                  <a:cubicBezTo>
                    <a:pt x="1540" y="2039"/>
                    <a:pt x="1540" y="2039"/>
                    <a:pt x="1540" y="2039"/>
                  </a:cubicBezTo>
                  <a:cubicBezTo>
                    <a:pt x="1540" y="2040"/>
                    <a:pt x="1540" y="2040"/>
                    <a:pt x="1540" y="2040"/>
                  </a:cubicBezTo>
                  <a:cubicBezTo>
                    <a:pt x="1541" y="2040"/>
                    <a:pt x="1541" y="2040"/>
                    <a:pt x="1541" y="2041"/>
                  </a:cubicBezTo>
                  <a:cubicBezTo>
                    <a:pt x="1542" y="2042"/>
                    <a:pt x="1543" y="2043"/>
                    <a:pt x="1544" y="2043"/>
                  </a:cubicBezTo>
                  <a:cubicBezTo>
                    <a:pt x="1546" y="2045"/>
                    <a:pt x="1548" y="2046"/>
                    <a:pt x="1550" y="2048"/>
                  </a:cubicBezTo>
                  <a:cubicBezTo>
                    <a:pt x="1552" y="2049"/>
                    <a:pt x="1554" y="2050"/>
                    <a:pt x="1556" y="2051"/>
                  </a:cubicBezTo>
                  <a:cubicBezTo>
                    <a:pt x="1557" y="2052"/>
                    <a:pt x="1557" y="2052"/>
                    <a:pt x="1558" y="2053"/>
                  </a:cubicBezTo>
                  <a:cubicBezTo>
                    <a:pt x="1559" y="2053"/>
                    <a:pt x="1560" y="2053"/>
                    <a:pt x="1561" y="2054"/>
                  </a:cubicBezTo>
                  <a:cubicBezTo>
                    <a:pt x="1563" y="2054"/>
                    <a:pt x="1565" y="2055"/>
                    <a:pt x="1567" y="2055"/>
                  </a:cubicBezTo>
                  <a:cubicBezTo>
                    <a:pt x="1569" y="2056"/>
                    <a:pt x="1570" y="2056"/>
                    <a:pt x="1572" y="2056"/>
                  </a:cubicBezTo>
                  <a:cubicBezTo>
                    <a:pt x="1573" y="2056"/>
                    <a:pt x="1574" y="2056"/>
                    <a:pt x="1575" y="2056"/>
                  </a:cubicBezTo>
                  <a:cubicBezTo>
                    <a:pt x="1576" y="2056"/>
                    <a:pt x="1577" y="2056"/>
                    <a:pt x="1578" y="2056"/>
                  </a:cubicBezTo>
                  <a:cubicBezTo>
                    <a:pt x="1578" y="2056"/>
                    <a:pt x="1578" y="2056"/>
                    <a:pt x="1578" y="2056"/>
                  </a:cubicBezTo>
                  <a:cubicBezTo>
                    <a:pt x="1578" y="2056"/>
                    <a:pt x="1578" y="2056"/>
                    <a:pt x="1578" y="2055"/>
                  </a:cubicBezTo>
                  <a:cubicBezTo>
                    <a:pt x="1577" y="2055"/>
                    <a:pt x="1576" y="2055"/>
                    <a:pt x="1576" y="2054"/>
                  </a:cubicBezTo>
                  <a:cubicBezTo>
                    <a:pt x="1575" y="2054"/>
                    <a:pt x="1574" y="2054"/>
                    <a:pt x="1572" y="2053"/>
                  </a:cubicBezTo>
                  <a:cubicBezTo>
                    <a:pt x="1572" y="2053"/>
                    <a:pt x="1571" y="2052"/>
                    <a:pt x="1570" y="2052"/>
                  </a:cubicBezTo>
                  <a:cubicBezTo>
                    <a:pt x="1570" y="2052"/>
                    <a:pt x="1569" y="2051"/>
                    <a:pt x="1568" y="2051"/>
                  </a:cubicBezTo>
                  <a:cubicBezTo>
                    <a:pt x="1567" y="2050"/>
                    <a:pt x="1565" y="2049"/>
                    <a:pt x="1564" y="2048"/>
                  </a:cubicBezTo>
                  <a:cubicBezTo>
                    <a:pt x="1563" y="2048"/>
                    <a:pt x="1562" y="2047"/>
                    <a:pt x="1561" y="2047"/>
                  </a:cubicBezTo>
                  <a:cubicBezTo>
                    <a:pt x="1561" y="2047"/>
                    <a:pt x="1561" y="2046"/>
                    <a:pt x="1560" y="2046"/>
                  </a:cubicBezTo>
                  <a:cubicBezTo>
                    <a:pt x="1560" y="2046"/>
                    <a:pt x="1559" y="2046"/>
                    <a:pt x="1559" y="2045"/>
                  </a:cubicBezTo>
                  <a:cubicBezTo>
                    <a:pt x="1558" y="2045"/>
                    <a:pt x="1557" y="2044"/>
                    <a:pt x="1557" y="2043"/>
                  </a:cubicBezTo>
                  <a:cubicBezTo>
                    <a:pt x="1556" y="2043"/>
                    <a:pt x="1555" y="2042"/>
                    <a:pt x="1554" y="2042"/>
                  </a:cubicBezTo>
                  <a:cubicBezTo>
                    <a:pt x="1553" y="2041"/>
                    <a:pt x="1553" y="2040"/>
                    <a:pt x="1552" y="2040"/>
                  </a:cubicBezTo>
                  <a:cubicBezTo>
                    <a:pt x="1551" y="2039"/>
                    <a:pt x="1551" y="2039"/>
                    <a:pt x="1551" y="2039"/>
                  </a:cubicBezTo>
                  <a:cubicBezTo>
                    <a:pt x="1549" y="2038"/>
                    <a:pt x="1549" y="2038"/>
                    <a:pt x="1549" y="2038"/>
                  </a:cubicBezTo>
                  <a:cubicBezTo>
                    <a:pt x="1549" y="2037"/>
                    <a:pt x="1548" y="2036"/>
                    <a:pt x="1547" y="2035"/>
                  </a:cubicBezTo>
                  <a:cubicBezTo>
                    <a:pt x="1546" y="2034"/>
                    <a:pt x="1546" y="2034"/>
                    <a:pt x="1546" y="2034"/>
                  </a:cubicBezTo>
                  <a:cubicBezTo>
                    <a:pt x="1546" y="2034"/>
                    <a:pt x="1546" y="2034"/>
                    <a:pt x="1546" y="2034"/>
                  </a:cubicBezTo>
                  <a:cubicBezTo>
                    <a:pt x="1545" y="2034"/>
                    <a:pt x="1545" y="2034"/>
                    <a:pt x="1545" y="2034"/>
                  </a:cubicBezTo>
                  <a:cubicBezTo>
                    <a:pt x="1545" y="2034"/>
                    <a:pt x="1545" y="2034"/>
                    <a:pt x="1545" y="2034"/>
                  </a:cubicBezTo>
                  <a:cubicBezTo>
                    <a:pt x="1545" y="2033"/>
                    <a:pt x="1545" y="2033"/>
                    <a:pt x="1545" y="2033"/>
                  </a:cubicBezTo>
                  <a:cubicBezTo>
                    <a:pt x="1545" y="2034"/>
                    <a:pt x="1545" y="2033"/>
                    <a:pt x="1545" y="2034"/>
                  </a:cubicBezTo>
                  <a:cubicBezTo>
                    <a:pt x="1545" y="2033"/>
                    <a:pt x="1545" y="2033"/>
                    <a:pt x="1545" y="2033"/>
                  </a:cubicBezTo>
                  <a:cubicBezTo>
                    <a:pt x="1545" y="2033"/>
                    <a:pt x="1545" y="2033"/>
                    <a:pt x="1545" y="2033"/>
                  </a:cubicBezTo>
                  <a:cubicBezTo>
                    <a:pt x="1544" y="2032"/>
                    <a:pt x="1544" y="2032"/>
                    <a:pt x="1543" y="2031"/>
                  </a:cubicBezTo>
                  <a:cubicBezTo>
                    <a:pt x="1542" y="2030"/>
                    <a:pt x="1542" y="2029"/>
                    <a:pt x="1541" y="2029"/>
                  </a:cubicBezTo>
                  <a:cubicBezTo>
                    <a:pt x="1540" y="2027"/>
                    <a:pt x="1538" y="2026"/>
                    <a:pt x="1537" y="2024"/>
                  </a:cubicBezTo>
                  <a:cubicBezTo>
                    <a:pt x="1536" y="2023"/>
                    <a:pt x="1534" y="2021"/>
                    <a:pt x="1533" y="2020"/>
                  </a:cubicBezTo>
                  <a:cubicBezTo>
                    <a:pt x="1532" y="2019"/>
                    <a:pt x="1531" y="2018"/>
                    <a:pt x="1529" y="2017"/>
                  </a:cubicBezTo>
                  <a:cubicBezTo>
                    <a:pt x="1529" y="2017"/>
                    <a:pt x="1528" y="2016"/>
                    <a:pt x="1528" y="2016"/>
                  </a:cubicBezTo>
                  <a:cubicBezTo>
                    <a:pt x="1527" y="2015"/>
                    <a:pt x="1527" y="2015"/>
                    <a:pt x="1526" y="2015"/>
                  </a:cubicBezTo>
                  <a:cubicBezTo>
                    <a:pt x="1526" y="2015"/>
                    <a:pt x="1526" y="2015"/>
                    <a:pt x="1526" y="2015"/>
                  </a:cubicBezTo>
                  <a:cubicBezTo>
                    <a:pt x="1527" y="2015"/>
                    <a:pt x="1528" y="2015"/>
                    <a:pt x="1529" y="2015"/>
                  </a:cubicBezTo>
                  <a:cubicBezTo>
                    <a:pt x="1531" y="2015"/>
                    <a:pt x="1533" y="2016"/>
                    <a:pt x="1535" y="2016"/>
                  </a:cubicBezTo>
                  <a:cubicBezTo>
                    <a:pt x="1537" y="2017"/>
                    <a:pt x="1540" y="2017"/>
                    <a:pt x="1542" y="2018"/>
                  </a:cubicBezTo>
                  <a:cubicBezTo>
                    <a:pt x="1544" y="2019"/>
                    <a:pt x="1547" y="2020"/>
                    <a:pt x="1549" y="2022"/>
                  </a:cubicBezTo>
                  <a:cubicBezTo>
                    <a:pt x="1549" y="2022"/>
                    <a:pt x="1550" y="2022"/>
                    <a:pt x="1551" y="2023"/>
                  </a:cubicBezTo>
                  <a:cubicBezTo>
                    <a:pt x="1551" y="2023"/>
                    <a:pt x="1552" y="2023"/>
                    <a:pt x="1552" y="2024"/>
                  </a:cubicBezTo>
                  <a:cubicBezTo>
                    <a:pt x="1553" y="2024"/>
                    <a:pt x="1553" y="2024"/>
                    <a:pt x="1554" y="2025"/>
                  </a:cubicBezTo>
                  <a:cubicBezTo>
                    <a:pt x="1555" y="2025"/>
                    <a:pt x="1555" y="2025"/>
                    <a:pt x="1555" y="2025"/>
                  </a:cubicBezTo>
                  <a:cubicBezTo>
                    <a:pt x="1555" y="2026"/>
                    <a:pt x="1555" y="2026"/>
                    <a:pt x="1555" y="2026"/>
                  </a:cubicBezTo>
                  <a:cubicBezTo>
                    <a:pt x="1558" y="2028"/>
                    <a:pt x="1560" y="2029"/>
                    <a:pt x="1562" y="2031"/>
                  </a:cubicBezTo>
                  <a:cubicBezTo>
                    <a:pt x="1563" y="2032"/>
                    <a:pt x="1564" y="2033"/>
                    <a:pt x="1565" y="2034"/>
                  </a:cubicBezTo>
                  <a:cubicBezTo>
                    <a:pt x="1566" y="2035"/>
                    <a:pt x="1567" y="2036"/>
                    <a:pt x="1568" y="2036"/>
                  </a:cubicBezTo>
                  <a:cubicBezTo>
                    <a:pt x="1570" y="2037"/>
                    <a:pt x="1571" y="2038"/>
                    <a:pt x="1572" y="2039"/>
                  </a:cubicBezTo>
                  <a:cubicBezTo>
                    <a:pt x="1573" y="2039"/>
                    <a:pt x="1573" y="2039"/>
                    <a:pt x="1574" y="2040"/>
                  </a:cubicBezTo>
                  <a:cubicBezTo>
                    <a:pt x="1574" y="2040"/>
                    <a:pt x="1575" y="2040"/>
                    <a:pt x="1575" y="2041"/>
                  </a:cubicBezTo>
                  <a:cubicBezTo>
                    <a:pt x="1578" y="2042"/>
                    <a:pt x="1580" y="2042"/>
                    <a:pt x="1583" y="2043"/>
                  </a:cubicBezTo>
                  <a:cubicBezTo>
                    <a:pt x="1585" y="2043"/>
                    <a:pt x="1587" y="2044"/>
                    <a:pt x="1589" y="2043"/>
                  </a:cubicBezTo>
                  <a:cubicBezTo>
                    <a:pt x="1591" y="2043"/>
                    <a:pt x="1592" y="2043"/>
                    <a:pt x="1594" y="2043"/>
                  </a:cubicBezTo>
                  <a:cubicBezTo>
                    <a:pt x="1594" y="2043"/>
                    <a:pt x="1594" y="2042"/>
                    <a:pt x="1594" y="2042"/>
                  </a:cubicBezTo>
                  <a:cubicBezTo>
                    <a:pt x="1595" y="2042"/>
                    <a:pt x="1595" y="2042"/>
                    <a:pt x="1595" y="2042"/>
                  </a:cubicBezTo>
                  <a:cubicBezTo>
                    <a:pt x="1596" y="2042"/>
                    <a:pt x="1596" y="2042"/>
                    <a:pt x="1596" y="2041"/>
                  </a:cubicBezTo>
                  <a:cubicBezTo>
                    <a:pt x="1597" y="2041"/>
                    <a:pt x="1597" y="2041"/>
                    <a:pt x="1597" y="2041"/>
                  </a:cubicBezTo>
                  <a:cubicBezTo>
                    <a:pt x="1597" y="2041"/>
                    <a:pt x="1597" y="2041"/>
                    <a:pt x="1596" y="2041"/>
                  </a:cubicBezTo>
                  <a:cubicBezTo>
                    <a:pt x="1596" y="2041"/>
                    <a:pt x="1595" y="2041"/>
                    <a:pt x="1595" y="2041"/>
                  </a:cubicBezTo>
                  <a:cubicBezTo>
                    <a:pt x="1595" y="2041"/>
                    <a:pt x="1594" y="2041"/>
                    <a:pt x="1594" y="2041"/>
                  </a:cubicBezTo>
                  <a:cubicBezTo>
                    <a:pt x="1594" y="2041"/>
                    <a:pt x="1594" y="2041"/>
                    <a:pt x="1593" y="2041"/>
                  </a:cubicBezTo>
                  <a:cubicBezTo>
                    <a:pt x="1592" y="2041"/>
                    <a:pt x="1591" y="2041"/>
                    <a:pt x="1589" y="2040"/>
                  </a:cubicBezTo>
                  <a:cubicBezTo>
                    <a:pt x="1588" y="2040"/>
                    <a:pt x="1586" y="2039"/>
                    <a:pt x="1584" y="2039"/>
                  </a:cubicBezTo>
                  <a:cubicBezTo>
                    <a:pt x="1582" y="2038"/>
                    <a:pt x="1580" y="2037"/>
                    <a:pt x="1578" y="2035"/>
                  </a:cubicBezTo>
                  <a:cubicBezTo>
                    <a:pt x="1578" y="2035"/>
                    <a:pt x="1578" y="2035"/>
                    <a:pt x="1577" y="2034"/>
                  </a:cubicBezTo>
                  <a:cubicBezTo>
                    <a:pt x="1577" y="2034"/>
                    <a:pt x="1576" y="2034"/>
                    <a:pt x="1576" y="2033"/>
                  </a:cubicBezTo>
                  <a:cubicBezTo>
                    <a:pt x="1575" y="2033"/>
                    <a:pt x="1574" y="2032"/>
                    <a:pt x="1573" y="2031"/>
                  </a:cubicBezTo>
                  <a:cubicBezTo>
                    <a:pt x="1572" y="2030"/>
                    <a:pt x="1571" y="2029"/>
                    <a:pt x="1570" y="2028"/>
                  </a:cubicBezTo>
                  <a:cubicBezTo>
                    <a:pt x="1569" y="2027"/>
                    <a:pt x="1568" y="2026"/>
                    <a:pt x="1567" y="2025"/>
                  </a:cubicBezTo>
                  <a:cubicBezTo>
                    <a:pt x="1565" y="2023"/>
                    <a:pt x="1563" y="2022"/>
                    <a:pt x="1560" y="2020"/>
                  </a:cubicBezTo>
                  <a:cubicBezTo>
                    <a:pt x="1559" y="2019"/>
                    <a:pt x="1559" y="2019"/>
                    <a:pt x="1559" y="2019"/>
                  </a:cubicBezTo>
                  <a:cubicBezTo>
                    <a:pt x="1558" y="2018"/>
                    <a:pt x="1558" y="2018"/>
                    <a:pt x="1558" y="2018"/>
                  </a:cubicBezTo>
                  <a:cubicBezTo>
                    <a:pt x="1558" y="2018"/>
                    <a:pt x="1557" y="2018"/>
                    <a:pt x="1556" y="2017"/>
                  </a:cubicBezTo>
                  <a:cubicBezTo>
                    <a:pt x="1555" y="2016"/>
                    <a:pt x="1554" y="2015"/>
                    <a:pt x="1552" y="2015"/>
                  </a:cubicBezTo>
                  <a:cubicBezTo>
                    <a:pt x="1552" y="2014"/>
                    <a:pt x="1551" y="2014"/>
                    <a:pt x="1550" y="2014"/>
                  </a:cubicBezTo>
                  <a:cubicBezTo>
                    <a:pt x="1550" y="2014"/>
                    <a:pt x="1549" y="2013"/>
                    <a:pt x="1548" y="2013"/>
                  </a:cubicBezTo>
                  <a:cubicBezTo>
                    <a:pt x="1548" y="2013"/>
                    <a:pt x="1547" y="2012"/>
                    <a:pt x="1546" y="2012"/>
                  </a:cubicBezTo>
                  <a:cubicBezTo>
                    <a:pt x="1546" y="2012"/>
                    <a:pt x="1545" y="2012"/>
                    <a:pt x="1544" y="2012"/>
                  </a:cubicBezTo>
                  <a:cubicBezTo>
                    <a:pt x="1541" y="2011"/>
                    <a:pt x="1539" y="2010"/>
                    <a:pt x="1536" y="2010"/>
                  </a:cubicBezTo>
                  <a:cubicBezTo>
                    <a:pt x="1536" y="2010"/>
                    <a:pt x="1536" y="2010"/>
                    <a:pt x="1536" y="2010"/>
                  </a:cubicBezTo>
                  <a:cubicBezTo>
                    <a:pt x="1541" y="2008"/>
                    <a:pt x="1546" y="2006"/>
                    <a:pt x="1550" y="2004"/>
                  </a:cubicBezTo>
                  <a:cubicBezTo>
                    <a:pt x="1480" y="2010"/>
                    <a:pt x="1436" y="1989"/>
                    <a:pt x="1409" y="1960"/>
                  </a:cubicBezTo>
                  <a:cubicBezTo>
                    <a:pt x="1414" y="1962"/>
                    <a:pt x="1419" y="1965"/>
                    <a:pt x="1424" y="1967"/>
                  </a:cubicBezTo>
                  <a:cubicBezTo>
                    <a:pt x="1427" y="1968"/>
                    <a:pt x="1431" y="1969"/>
                    <a:pt x="1434" y="1970"/>
                  </a:cubicBezTo>
                  <a:cubicBezTo>
                    <a:pt x="1435" y="1971"/>
                    <a:pt x="1436" y="1971"/>
                    <a:pt x="1437" y="1971"/>
                  </a:cubicBezTo>
                  <a:cubicBezTo>
                    <a:pt x="1438" y="1971"/>
                    <a:pt x="1438" y="1971"/>
                    <a:pt x="1438" y="1971"/>
                  </a:cubicBezTo>
                  <a:cubicBezTo>
                    <a:pt x="1439" y="1971"/>
                    <a:pt x="1439" y="1971"/>
                    <a:pt x="1439" y="1971"/>
                  </a:cubicBezTo>
                  <a:cubicBezTo>
                    <a:pt x="1439" y="1971"/>
                    <a:pt x="1439" y="1971"/>
                    <a:pt x="1439" y="1971"/>
                  </a:cubicBezTo>
                  <a:cubicBezTo>
                    <a:pt x="1439" y="1972"/>
                    <a:pt x="1439" y="1972"/>
                    <a:pt x="1439" y="1972"/>
                  </a:cubicBezTo>
                  <a:cubicBezTo>
                    <a:pt x="1440" y="1972"/>
                    <a:pt x="1441" y="1972"/>
                    <a:pt x="1442" y="1972"/>
                  </a:cubicBezTo>
                  <a:cubicBezTo>
                    <a:pt x="1443" y="1972"/>
                    <a:pt x="1444" y="1972"/>
                    <a:pt x="1445" y="1973"/>
                  </a:cubicBezTo>
                  <a:cubicBezTo>
                    <a:pt x="1447" y="1973"/>
                    <a:pt x="1448" y="1973"/>
                    <a:pt x="1450" y="1973"/>
                  </a:cubicBezTo>
                  <a:cubicBezTo>
                    <a:pt x="1452" y="1974"/>
                    <a:pt x="1454" y="1974"/>
                    <a:pt x="1456" y="1974"/>
                  </a:cubicBezTo>
                  <a:cubicBezTo>
                    <a:pt x="1458" y="1974"/>
                    <a:pt x="1460" y="1974"/>
                    <a:pt x="1461" y="1974"/>
                  </a:cubicBezTo>
                  <a:cubicBezTo>
                    <a:pt x="1463" y="1975"/>
                    <a:pt x="1465" y="1975"/>
                    <a:pt x="1467" y="1975"/>
                  </a:cubicBezTo>
                  <a:cubicBezTo>
                    <a:pt x="1475" y="1975"/>
                    <a:pt x="1483" y="1975"/>
                    <a:pt x="1490" y="1975"/>
                  </a:cubicBezTo>
                  <a:cubicBezTo>
                    <a:pt x="1498" y="1974"/>
                    <a:pt x="1506" y="1974"/>
                    <a:pt x="1513" y="1974"/>
                  </a:cubicBezTo>
                  <a:cubicBezTo>
                    <a:pt x="1517" y="1974"/>
                    <a:pt x="1520" y="1974"/>
                    <a:pt x="1524" y="1974"/>
                  </a:cubicBezTo>
                  <a:cubicBezTo>
                    <a:pt x="1527" y="1974"/>
                    <a:pt x="1531" y="1975"/>
                    <a:pt x="1534" y="1976"/>
                  </a:cubicBezTo>
                  <a:cubicBezTo>
                    <a:pt x="1535" y="1976"/>
                    <a:pt x="1535" y="1976"/>
                    <a:pt x="1535" y="1976"/>
                  </a:cubicBezTo>
                  <a:cubicBezTo>
                    <a:pt x="1535" y="1976"/>
                    <a:pt x="1535" y="1976"/>
                    <a:pt x="1535" y="1976"/>
                  </a:cubicBezTo>
                  <a:cubicBezTo>
                    <a:pt x="1535" y="1976"/>
                    <a:pt x="1535" y="1976"/>
                    <a:pt x="1535" y="1976"/>
                  </a:cubicBezTo>
                  <a:cubicBezTo>
                    <a:pt x="1535" y="1976"/>
                    <a:pt x="1535" y="1976"/>
                    <a:pt x="1535" y="1976"/>
                  </a:cubicBezTo>
                  <a:cubicBezTo>
                    <a:pt x="1536" y="1976"/>
                    <a:pt x="1536" y="1976"/>
                    <a:pt x="1536" y="1976"/>
                  </a:cubicBezTo>
                  <a:cubicBezTo>
                    <a:pt x="1536" y="1976"/>
                    <a:pt x="1536" y="1976"/>
                    <a:pt x="1536" y="1976"/>
                  </a:cubicBezTo>
                  <a:cubicBezTo>
                    <a:pt x="1537" y="1976"/>
                    <a:pt x="1537" y="1977"/>
                    <a:pt x="1538" y="1977"/>
                  </a:cubicBezTo>
                  <a:cubicBezTo>
                    <a:pt x="1539" y="1977"/>
                    <a:pt x="1539" y="1977"/>
                    <a:pt x="1539" y="1977"/>
                  </a:cubicBezTo>
                  <a:cubicBezTo>
                    <a:pt x="1540" y="1978"/>
                    <a:pt x="1542" y="1978"/>
                    <a:pt x="1543" y="1979"/>
                  </a:cubicBezTo>
                  <a:cubicBezTo>
                    <a:pt x="1546" y="1980"/>
                    <a:pt x="1549" y="1982"/>
                    <a:pt x="1552" y="1984"/>
                  </a:cubicBezTo>
                  <a:cubicBezTo>
                    <a:pt x="1557" y="1988"/>
                    <a:pt x="1562" y="1992"/>
                    <a:pt x="1566" y="1995"/>
                  </a:cubicBezTo>
                  <a:cubicBezTo>
                    <a:pt x="1570" y="1999"/>
                    <a:pt x="1575" y="2002"/>
                    <a:pt x="1579" y="2005"/>
                  </a:cubicBezTo>
                  <a:cubicBezTo>
                    <a:pt x="1582" y="2008"/>
                    <a:pt x="1586" y="2010"/>
                    <a:pt x="1589" y="2011"/>
                  </a:cubicBezTo>
                  <a:cubicBezTo>
                    <a:pt x="1592" y="2012"/>
                    <a:pt x="1595" y="2013"/>
                    <a:pt x="1597" y="2014"/>
                  </a:cubicBezTo>
                  <a:cubicBezTo>
                    <a:pt x="1597" y="2014"/>
                    <a:pt x="1598" y="2014"/>
                    <a:pt x="1599" y="2014"/>
                  </a:cubicBezTo>
                  <a:cubicBezTo>
                    <a:pt x="1599" y="2014"/>
                    <a:pt x="1599" y="2014"/>
                    <a:pt x="1599" y="2014"/>
                  </a:cubicBezTo>
                  <a:cubicBezTo>
                    <a:pt x="1599" y="2014"/>
                    <a:pt x="1598" y="2014"/>
                    <a:pt x="1597" y="2013"/>
                  </a:cubicBezTo>
                  <a:cubicBezTo>
                    <a:pt x="1595" y="2013"/>
                    <a:pt x="1593" y="2011"/>
                    <a:pt x="1590" y="2010"/>
                  </a:cubicBezTo>
                  <a:cubicBezTo>
                    <a:pt x="1587" y="2008"/>
                    <a:pt x="1584" y="2005"/>
                    <a:pt x="1580" y="2002"/>
                  </a:cubicBezTo>
                  <a:cubicBezTo>
                    <a:pt x="1577" y="1999"/>
                    <a:pt x="1573" y="1996"/>
                    <a:pt x="1569" y="1992"/>
                  </a:cubicBezTo>
                  <a:cubicBezTo>
                    <a:pt x="1565" y="1988"/>
                    <a:pt x="1560" y="1983"/>
                    <a:pt x="1555" y="1979"/>
                  </a:cubicBezTo>
                  <a:cubicBezTo>
                    <a:pt x="1552" y="1977"/>
                    <a:pt x="1549" y="1975"/>
                    <a:pt x="1546" y="1973"/>
                  </a:cubicBezTo>
                  <a:cubicBezTo>
                    <a:pt x="1545" y="1972"/>
                    <a:pt x="1543" y="1972"/>
                    <a:pt x="1541" y="1971"/>
                  </a:cubicBezTo>
                  <a:cubicBezTo>
                    <a:pt x="1540" y="1970"/>
                    <a:pt x="1540" y="1970"/>
                    <a:pt x="1540" y="1970"/>
                  </a:cubicBezTo>
                  <a:cubicBezTo>
                    <a:pt x="1539" y="1970"/>
                    <a:pt x="1539" y="1970"/>
                    <a:pt x="1539" y="1970"/>
                  </a:cubicBezTo>
                  <a:cubicBezTo>
                    <a:pt x="1538" y="1970"/>
                    <a:pt x="1538" y="1970"/>
                    <a:pt x="1538" y="1970"/>
                  </a:cubicBezTo>
                  <a:cubicBezTo>
                    <a:pt x="1538" y="1969"/>
                    <a:pt x="1538" y="1969"/>
                    <a:pt x="1538" y="1969"/>
                  </a:cubicBezTo>
                  <a:cubicBezTo>
                    <a:pt x="1538" y="1969"/>
                    <a:pt x="1538" y="1969"/>
                    <a:pt x="1538" y="1969"/>
                  </a:cubicBezTo>
                  <a:cubicBezTo>
                    <a:pt x="1537" y="1969"/>
                    <a:pt x="1537" y="1969"/>
                    <a:pt x="1537" y="1969"/>
                  </a:cubicBezTo>
                  <a:cubicBezTo>
                    <a:pt x="1536" y="1969"/>
                    <a:pt x="1536" y="1969"/>
                    <a:pt x="1536" y="1969"/>
                  </a:cubicBezTo>
                  <a:cubicBezTo>
                    <a:pt x="1532" y="1968"/>
                    <a:pt x="1528" y="1967"/>
                    <a:pt x="1525" y="1967"/>
                  </a:cubicBezTo>
                  <a:cubicBezTo>
                    <a:pt x="1521" y="1966"/>
                    <a:pt x="1517" y="1966"/>
                    <a:pt x="1513" y="1966"/>
                  </a:cubicBezTo>
                  <a:cubicBezTo>
                    <a:pt x="1505" y="1966"/>
                    <a:pt x="1498" y="1967"/>
                    <a:pt x="1490" y="1967"/>
                  </a:cubicBezTo>
                  <a:cubicBezTo>
                    <a:pt x="1489" y="1967"/>
                    <a:pt x="1488" y="1967"/>
                    <a:pt x="1486" y="1967"/>
                  </a:cubicBezTo>
                  <a:cubicBezTo>
                    <a:pt x="1487" y="1967"/>
                    <a:pt x="1488" y="1966"/>
                    <a:pt x="1489" y="1966"/>
                  </a:cubicBezTo>
                  <a:cubicBezTo>
                    <a:pt x="1490" y="1965"/>
                    <a:pt x="1491" y="1965"/>
                    <a:pt x="1492" y="1964"/>
                  </a:cubicBezTo>
                  <a:cubicBezTo>
                    <a:pt x="1493" y="1964"/>
                    <a:pt x="1494" y="1963"/>
                    <a:pt x="1495" y="1963"/>
                  </a:cubicBezTo>
                  <a:cubicBezTo>
                    <a:pt x="1496" y="1963"/>
                    <a:pt x="1497" y="1962"/>
                    <a:pt x="1497" y="1962"/>
                  </a:cubicBezTo>
                  <a:cubicBezTo>
                    <a:pt x="1498" y="1962"/>
                    <a:pt x="1498" y="1962"/>
                    <a:pt x="1498" y="1962"/>
                  </a:cubicBezTo>
                  <a:cubicBezTo>
                    <a:pt x="1498" y="1962"/>
                    <a:pt x="1498" y="1962"/>
                    <a:pt x="1498" y="1962"/>
                  </a:cubicBezTo>
                  <a:cubicBezTo>
                    <a:pt x="1498" y="1962"/>
                    <a:pt x="1498" y="1962"/>
                    <a:pt x="1498" y="1962"/>
                  </a:cubicBezTo>
                  <a:cubicBezTo>
                    <a:pt x="1499" y="1962"/>
                    <a:pt x="1499" y="1962"/>
                    <a:pt x="1499" y="1962"/>
                  </a:cubicBezTo>
                  <a:cubicBezTo>
                    <a:pt x="1500" y="1961"/>
                    <a:pt x="1500" y="1961"/>
                    <a:pt x="1500" y="1961"/>
                  </a:cubicBezTo>
                  <a:cubicBezTo>
                    <a:pt x="1502" y="1960"/>
                    <a:pt x="1502" y="1960"/>
                    <a:pt x="1502" y="1960"/>
                  </a:cubicBezTo>
                  <a:cubicBezTo>
                    <a:pt x="1503" y="1960"/>
                    <a:pt x="1504" y="1960"/>
                    <a:pt x="1505" y="1959"/>
                  </a:cubicBezTo>
                  <a:cubicBezTo>
                    <a:pt x="1507" y="1958"/>
                    <a:pt x="1510" y="1958"/>
                    <a:pt x="1512" y="1957"/>
                  </a:cubicBezTo>
                  <a:cubicBezTo>
                    <a:pt x="1514" y="1957"/>
                    <a:pt x="1516" y="1956"/>
                    <a:pt x="1518" y="1956"/>
                  </a:cubicBezTo>
                  <a:cubicBezTo>
                    <a:pt x="1520" y="1956"/>
                    <a:pt x="1522" y="1955"/>
                    <a:pt x="1524" y="1955"/>
                  </a:cubicBezTo>
                  <a:cubicBezTo>
                    <a:pt x="1526" y="1955"/>
                    <a:pt x="1527" y="1955"/>
                    <a:pt x="1529" y="1954"/>
                  </a:cubicBezTo>
                  <a:cubicBezTo>
                    <a:pt x="1529" y="1954"/>
                    <a:pt x="1530" y="1954"/>
                    <a:pt x="1531" y="1954"/>
                  </a:cubicBezTo>
                  <a:cubicBezTo>
                    <a:pt x="1532" y="1954"/>
                    <a:pt x="1532" y="1954"/>
                    <a:pt x="1533" y="1954"/>
                  </a:cubicBezTo>
                  <a:cubicBezTo>
                    <a:pt x="1534" y="1954"/>
                    <a:pt x="1535" y="1954"/>
                    <a:pt x="1535" y="1954"/>
                  </a:cubicBezTo>
                  <a:cubicBezTo>
                    <a:pt x="1536" y="1954"/>
                    <a:pt x="1536" y="1954"/>
                    <a:pt x="1536" y="1954"/>
                  </a:cubicBezTo>
                  <a:cubicBezTo>
                    <a:pt x="1536" y="1954"/>
                    <a:pt x="1536" y="1954"/>
                    <a:pt x="1535" y="1953"/>
                  </a:cubicBezTo>
                  <a:cubicBezTo>
                    <a:pt x="1535" y="1953"/>
                    <a:pt x="1534" y="1953"/>
                    <a:pt x="1533" y="1953"/>
                  </a:cubicBezTo>
                  <a:cubicBezTo>
                    <a:pt x="1532" y="1952"/>
                    <a:pt x="1532" y="1952"/>
                    <a:pt x="1531" y="1952"/>
                  </a:cubicBezTo>
                  <a:cubicBezTo>
                    <a:pt x="1530" y="1952"/>
                    <a:pt x="1530" y="1952"/>
                    <a:pt x="1529" y="1951"/>
                  </a:cubicBezTo>
                  <a:cubicBezTo>
                    <a:pt x="1528" y="1951"/>
                    <a:pt x="1527" y="1951"/>
                    <a:pt x="1527" y="1951"/>
                  </a:cubicBezTo>
                  <a:cubicBezTo>
                    <a:pt x="1526" y="1951"/>
                    <a:pt x="1525" y="1951"/>
                    <a:pt x="1524" y="1950"/>
                  </a:cubicBezTo>
                  <a:cubicBezTo>
                    <a:pt x="1523" y="1950"/>
                    <a:pt x="1522" y="1950"/>
                    <a:pt x="1521" y="1950"/>
                  </a:cubicBezTo>
                  <a:cubicBezTo>
                    <a:pt x="1520" y="1950"/>
                    <a:pt x="1519" y="1950"/>
                    <a:pt x="1518" y="1950"/>
                  </a:cubicBezTo>
                  <a:cubicBezTo>
                    <a:pt x="1515" y="1950"/>
                    <a:pt x="1513" y="1950"/>
                    <a:pt x="1511" y="1950"/>
                  </a:cubicBezTo>
                  <a:cubicBezTo>
                    <a:pt x="1509" y="1951"/>
                    <a:pt x="1508" y="1951"/>
                    <a:pt x="1507" y="1951"/>
                  </a:cubicBezTo>
                  <a:cubicBezTo>
                    <a:pt x="1506" y="1951"/>
                    <a:pt x="1506" y="1951"/>
                    <a:pt x="1505" y="1951"/>
                  </a:cubicBezTo>
                  <a:cubicBezTo>
                    <a:pt x="1504" y="1951"/>
                    <a:pt x="1504" y="1952"/>
                    <a:pt x="1503" y="1952"/>
                  </a:cubicBezTo>
                  <a:cubicBezTo>
                    <a:pt x="1502" y="1952"/>
                    <a:pt x="1502" y="1952"/>
                    <a:pt x="1501" y="1952"/>
                  </a:cubicBezTo>
                  <a:cubicBezTo>
                    <a:pt x="1501" y="1952"/>
                    <a:pt x="1500" y="1953"/>
                    <a:pt x="1499" y="1953"/>
                  </a:cubicBezTo>
                  <a:cubicBezTo>
                    <a:pt x="1497" y="1954"/>
                    <a:pt x="1497" y="1954"/>
                    <a:pt x="1497" y="1954"/>
                  </a:cubicBezTo>
                  <a:cubicBezTo>
                    <a:pt x="1496" y="1954"/>
                    <a:pt x="1496" y="1954"/>
                    <a:pt x="1496" y="1954"/>
                  </a:cubicBezTo>
                  <a:cubicBezTo>
                    <a:pt x="1495" y="1954"/>
                    <a:pt x="1495" y="1954"/>
                    <a:pt x="1495" y="1954"/>
                  </a:cubicBezTo>
                  <a:cubicBezTo>
                    <a:pt x="1495" y="1955"/>
                    <a:pt x="1495" y="1955"/>
                    <a:pt x="1495" y="1955"/>
                  </a:cubicBezTo>
                  <a:cubicBezTo>
                    <a:pt x="1495" y="1955"/>
                    <a:pt x="1495" y="1955"/>
                    <a:pt x="1495" y="1955"/>
                  </a:cubicBezTo>
                  <a:cubicBezTo>
                    <a:pt x="1494" y="1955"/>
                    <a:pt x="1494" y="1955"/>
                    <a:pt x="1494" y="1955"/>
                  </a:cubicBezTo>
                  <a:cubicBezTo>
                    <a:pt x="1493" y="1955"/>
                    <a:pt x="1493" y="1956"/>
                    <a:pt x="1492" y="1956"/>
                  </a:cubicBezTo>
                  <a:cubicBezTo>
                    <a:pt x="1491" y="1956"/>
                    <a:pt x="1490" y="1957"/>
                    <a:pt x="1489" y="1957"/>
                  </a:cubicBezTo>
                  <a:cubicBezTo>
                    <a:pt x="1488" y="1958"/>
                    <a:pt x="1487" y="1959"/>
                    <a:pt x="1486" y="1959"/>
                  </a:cubicBezTo>
                  <a:cubicBezTo>
                    <a:pt x="1485" y="1960"/>
                    <a:pt x="1484" y="1960"/>
                    <a:pt x="1483" y="1961"/>
                  </a:cubicBezTo>
                  <a:cubicBezTo>
                    <a:pt x="1481" y="1962"/>
                    <a:pt x="1479" y="1963"/>
                    <a:pt x="1477" y="1964"/>
                  </a:cubicBezTo>
                  <a:cubicBezTo>
                    <a:pt x="1476" y="1964"/>
                    <a:pt x="1476" y="1964"/>
                    <a:pt x="1475" y="1965"/>
                  </a:cubicBezTo>
                  <a:cubicBezTo>
                    <a:pt x="1475" y="1965"/>
                    <a:pt x="1475" y="1965"/>
                    <a:pt x="1474" y="1965"/>
                  </a:cubicBezTo>
                  <a:cubicBezTo>
                    <a:pt x="1473" y="1966"/>
                    <a:pt x="1472" y="1966"/>
                    <a:pt x="1472" y="1966"/>
                  </a:cubicBezTo>
                  <a:cubicBezTo>
                    <a:pt x="1471" y="1966"/>
                    <a:pt x="1470" y="1967"/>
                    <a:pt x="1469" y="1967"/>
                  </a:cubicBezTo>
                  <a:cubicBezTo>
                    <a:pt x="1469" y="1967"/>
                    <a:pt x="1469" y="1967"/>
                    <a:pt x="1469" y="1967"/>
                  </a:cubicBezTo>
                  <a:cubicBezTo>
                    <a:pt x="1468" y="1967"/>
                    <a:pt x="1468" y="1967"/>
                    <a:pt x="1467" y="1967"/>
                  </a:cubicBezTo>
                  <a:cubicBezTo>
                    <a:pt x="1464" y="1967"/>
                    <a:pt x="1460" y="1967"/>
                    <a:pt x="1456" y="1967"/>
                  </a:cubicBezTo>
                  <a:cubicBezTo>
                    <a:pt x="1455" y="1967"/>
                    <a:pt x="1453" y="1966"/>
                    <a:pt x="1451" y="1966"/>
                  </a:cubicBezTo>
                  <a:cubicBezTo>
                    <a:pt x="1449" y="1966"/>
                    <a:pt x="1448" y="1966"/>
                    <a:pt x="1446" y="1966"/>
                  </a:cubicBezTo>
                  <a:cubicBezTo>
                    <a:pt x="1445" y="1966"/>
                    <a:pt x="1444" y="1965"/>
                    <a:pt x="1443" y="1965"/>
                  </a:cubicBezTo>
                  <a:cubicBezTo>
                    <a:pt x="1442" y="1965"/>
                    <a:pt x="1441" y="1965"/>
                    <a:pt x="1441" y="1965"/>
                  </a:cubicBezTo>
                  <a:cubicBezTo>
                    <a:pt x="1440" y="1965"/>
                    <a:pt x="1440" y="1965"/>
                    <a:pt x="1440" y="1965"/>
                  </a:cubicBezTo>
                  <a:cubicBezTo>
                    <a:pt x="1440" y="1965"/>
                    <a:pt x="1440" y="1965"/>
                    <a:pt x="1440" y="1965"/>
                  </a:cubicBezTo>
                  <a:cubicBezTo>
                    <a:pt x="1439" y="1965"/>
                    <a:pt x="1439" y="1965"/>
                    <a:pt x="1439" y="1965"/>
                  </a:cubicBezTo>
                  <a:cubicBezTo>
                    <a:pt x="1438" y="1964"/>
                    <a:pt x="1438" y="1964"/>
                    <a:pt x="1438" y="1964"/>
                  </a:cubicBezTo>
                  <a:cubicBezTo>
                    <a:pt x="1437" y="1964"/>
                    <a:pt x="1436" y="1964"/>
                    <a:pt x="1436" y="1964"/>
                  </a:cubicBezTo>
                  <a:cubicBezTo>
                    <a:pt x="1432" y="1963"/>
                    <a:pt x="1429" y="1962"/>
                    <a:pt x="1426" y="1961"/>
                  </a:cubicBezTo>
                  <a:cubicBezTo>
                    <a:pt x="1420" y="1959"/>
                    <a:pt x="1415" y="1957"/>
                    <a:pt x="1410" y="1954"/>
                  </a:cubicBezTo>
                  <a:cubicBezTo>
                    <a:pt x="1408" y="1954"/>
                    <a:pt x="1407" y="1953"/>
                    <a:pt x="1406" y="1952"/>
                  </a:cubicBezTo>
                  <a:cubicBezTo>
                    <a:pt x="1406" y="1952"/>
                    <a:pt x="1405" y="1952"/>
                    <a:pt x="1404" y="1951"/>
                  </a:cubicBezTo>
                  <a:cubicBezTo>
                    <a:pt x="1404" y="1951"/>
                    <a:pt x="1404" y="1951"/>
                    <a:pt x="1404" y="1951"/>
                  </a:cubicBezTo>
                  <a:cubicBezTo>
                    <a:pt x="1403" y="1950"/>
                    <a:pt x="1403" y="1950"/>
                    <a:pt x="1403" y="1950"/>
                  </a:cubicBezTo>
                  <a:cubicBezTo>
                    <a:pt x="1402" y="1949"/>
                    <a:pt x="1401" y="1949"/>
                    <a:pt x="1400" y="1948"/>
                  </a:cubicBezTo>
                  <a:cubicBezTo>
                    <a:pt x="1383" y="1925"/>
                    <a:pt x="1375" y="1898"/>
                    <a:pt x="1371" y="1876"/>
                  </a:cubicBezTo>
                  <a:cubicBezTo>
                    <a:pt x="1371" y="1877"/>
                    <a:pt x="1371" y="1878"/>
                    <a:pt x="1372" y="1878"/>
                  </a:cubicBezTo>
                  <a:cubicBezTo>
                    <a:pt x="1372" y="1879"/>
                    <a:pt x="1373" y="1881"/>
                    <a:pt x="1374" y="1882"/>
                  </a:cubicBezTo>
                  <a:cubicBezTo>
                    <a:pt x="1374" y="1882"/>
                    <a:pt x="1375" y="1883"/>
                    <a:pt x="1375" y="1884"/>
                  </a:cubicBezTo>
                  <a:cubicBezTo>
                    <a:pt x="1375" y="1884"/>
                    <a:pt x="1376" y="1885"/>
                    <a:pt x="1376" y="1885"/>
                  </a:cubicBezTo>
                  <a:cubicBezTo>
                    <a:pt x="1377" y="1887"/>
                    <a:pt x="1378" y="1888"/>
                    <a:pt x="1379" y="1889"/>
                  </a:cubicBezTo>
                  <a:cubicBezTo>
                    <a:pt x="1381" y="1891"/>
                    <a:pt x="1382" y="1892"/>
                    <a:pt x="1383" y="1893"/>
                  </a:cubicBezTo>
                  <a:cubicBezTo>
                    <a:pt x="1384" y="1894"/>
                    <a:pt x="1384" y="1895"/>
                    <a:pt x="1385" y="1895"/>
                  </a:cubicBezTo>
                  <a:cubicBezTo>
                    <a:pt x="1386" y="1896"/>
                    <a:pt x="1386" y="1897"/>
                    <a:pt x="1387" y="1897"/>
                  </a:cubicBezTo>
                  <a:cubicBezTo>
                    <a:pt x="1387" y="1898"/>
                    <a:pt x="1388" y="1898"/>
                    <a:pt x="1388" y="1898"/>
                  </a:cubicBezTo>
                  <a:cubicBezTo>
                    <a:pt x="1388" y="1899"/>
                    <a:pt x="1389" y="1899"/>
                    <a:pt x="1389" y="1899"/>
                  </a:cubicBezTo>
                  <a:cubicBezTo>
                    <a:pt x="1390" y="1900"/>
                    <a:pt x="1391" y="1900"/>
                    <a:pt x="1392" y="1901"/>
                  </a:cubicBezTo>
                  <a:cubicBezTo>
                    <a:pt x="1393" y="1902"/>
                    <a:pt x="1395" y="1904"/>
                    <a:pt x="1396" y="1905"/>
                  </a:cubicBezTo>
                  <a:cubicBezTo>
                    <a:pt x="1397" y="1905"/>
                    <a:pt x="1398" y="1906"/>
                    <a:pt x="1399" y="1907"/>
                  </a:cubicBezTo>
                  <a:cubicBezTo>
                    <a:pt x="1400" y="1907"/>
                    <a:pt x="1401" y="1908"/>
                    <a:pt x="1402" y="1908"/>
                  </a:cubicBezTo>
                  <a:cubicBezTo>
                    <a:pt x="1403" y="1909"/>
                    <a:pt x="1403" y="1909"/>
                    <a:pt x="1404" y="1910"/>
                  </a:cubicBezTo>
                  <a:cubicBezTo>
                    <a:pt x="1405" y="1910"/>
                    <a:pt x="1406" y="1911"/>
                    <a:pt x="1407" y="1911"/>
                  </a:cubicBezTo>
                  <a:cubicBezTo>
                    <a:pt x="1408" y="1912"/>
                    <a:pt x="1409" y="1912"/>
                    <a:pt x="1410" y="1913"/>
                  </a:cubicBezTo>
                  <a:cubicBezTo>
                    <a:pt x="1413" y="1914"/>
                    <a:pt x="1413" y="1914"/>
                    <a:pt x="1413" y="1914"/>
                  </a:cubicBezTo>
                  <a:cubicBezTo>
                    <a:pt x="1414" y="1914"/>
                    <a:pt x="1415" y="1915"/>
                    <a:pt x="1416" y="1915"/>
                  </a:cubicBezTo>
                  <a:cubicBezTo>
                    <a:pt x="1417" y="1915"/>
                    <a:pt x="1418" y="1916"/>
                    <a:pt x="1419" y="1916"/>
                  </a:cubicBezTo>
                  <a:cubicBezTo>
                    <a:pt x="1419" y="1916"/>
                    <a:pt x="1420" y="1916"/>
                    <a:pt x="1420" y="1916"/>
                  </a:cubicBezTo>
                  <a:cubicBezTo>
                    <a:pt x="1420" y="1916"/>
                    <a:pt x="1420" y="1917"/>
                    <a:pt x="1420" y="1917"/>
                  </a:cubicBezTo>
                  <a:cubicBezTo>
                    <a:pt x="1422" y="1918"/>
                    <a:pt x="1423" y="1920"/>
                    <a:pt x="1426" y="1923"/>
                  </a:cubicBezTo>
                  <a:cubicBezTo>
                    <a:pt x="1428" y="1925"/>
                    <a:pt x="1431" y="1928"/>
                    <a:pt x="1434" y="1931"/>
                  </a:cubicBezTo>
                  <a:cubicBezTo>
                    <a:pt x="1435" y="1932"/>
                    <a:pt x="1436" y="1932"/>
                    <a:pt x="1437" y="1933"/>
                  </a:cubicBezTo>
                  <a:cubicBezTo>
                    <a:pt x="1437" y="1934"/>
                    <a:pt x="1438" y="1934"/>
                    <a:pt x="1439" y="1935"/>
                  </a:cubicBezTo>
                  <a:cubicBezTo>
                    <a:pt x="1441" y="1936"/>
                    <a:pt x="1443" y="1938"/>
                    <a:pt x="1444" y="1939"/>
                  </a:cubicBezTo>
                  <a:cubicBezTo>
                    <a:pt x="1446" y="1940"/>
                    <a:pt x="1448" y="1942"/>
                    <a:pt x="1450" y="1943"/>
                  </a:cubicBezTo>
                  <a:cubicBezTo>
                    <a:pt x="1450" y="1943"/>
                    <a:pt x="1451" y="1944"/>
                    <a:pt x="1451" y="1944"/>
                  </a:cubicBezTo>
                  <a:cubicBezTo>
                    <a:pt x="1452" y="1944"/>
                    <a:pt x="1452" y="1945"/>
                    <a:pt x="1453" y="1945"/>
                  </a:cubicBezTo>
                  <a:cubicBezTo>
                    <a:pt x="1454" y="1946"/>
                    <a:pt x="1455" y="1946"/>
                    <a:pt x="1456" y="1947"/>
                  </a:cubicBezTo>
                  <a:cubicBezTo>
                    <a:pt x="1458" y="1948"/>
                    <a:pt x="1460" y="1949"/>
                    <a:pt x="1462" y="1949"/>
                  </a:cubicBezTo>
                  <a:cubicBezTo>
                    <a:pt x="1464" y="1950"/>
                    <a:pt x="1465" y="1951"/>
                    <a:pt x="1467" y="1951"/>
                  </a:cubicBezTo>
                  <a:cubicBezTo>
                    <a:pt x="1469" y="1951"/>
                    <a:pt x="1471" y="1951"/>
                    <a:pt x="1472" y="1951"/>
                  </a:cubicBezTo>
                  <a:cubicBezTo>
                    <a:pt x="1474" y="1951"/>
                    <a:pt x="1475" y="1951"/>
                    <a:pt x="1476" y="1951"/>
                  </a:cubicBezTo>
                  <a:cubicBezTo>
                    <a:pt x="1477" y="1950"/>
                    <a:pt x="1478" y="1950"/>
                    <a:pt x="1478" y="1950"/>
                  </a:cubicBezTo>
                  <a:cubicBezTo>
                    <a:pt x="1479" y="1950"/>
                    <a:pt x="1479" y="1950"/>
                    <a:pt x="1479" y="1950"/>
                  </a:cubicBezTo>
                  <a:cubicBezTo>
                    <a:pt x="1479" y="1950"/>
                    <a:pt x="1479" y="1950"/>
                    <a:pt x="1478" y="1949"/>
                  </a:cubicBezTo>
                  <a:cubicBezTo>
                    <a:pt x="1478" y="1949"/>
                    <a:pt x="1477" y="1949"/>
                    <a:pt x="1476" y="1949"/>
                  </a:cubicBezTo>
                  <a:cubicBezTo>
                    <a:pt x="1475" y="1949"/>
                    <a:pt x="1474" y="1949"/>
                    <a:pt x="1473" y="1948"/>
                  </a:cubicBezTo>
                  <a:cubicBezTo>
                    <a:pt x="1471" y="1948"/>
                    <a:pt x="1470" y="1947"/>
                    <a:pt x="1469" y="1946"/>
                  </a:cubicBezTo>
                  <a:cubicBezTo>
                    <a:pt x="1467" y="1946"/>
                    <a:pt x="1466" y="1945"/>
                    <a:pt x="1464" y="1944"/>
                  </a:cubicBezTo>
                  <a:cubicBezTo>
                    <a:pt x="1463" y="1943"/>
                    <a:pt x="1461" y="1942"/>
                    <a:pt x="1459" y="1941"/>
                  </a:cubicBezTo>
                  <a:cubicBezTo>
                    <a:pt x="1459" y="1940"/>
                    <a:pt x="1458" y="1939"/>
                    <a:pt x="1457" y="1939"/>
                  </a:cubicBezTo>
                  <a:cubicBezTo>
                    <a:pt x="1456" y="1938"/>
                    <a:pt x="1455" y="1938"/>
                    <a:pt x="1454" y="1937"/>
                  </a:cubicBezTo>
                  <a:cubicBezTo>
                    <a:pt x="1453" y="1936"/>
                    <a:pt x="1451" y="1934"/>
                    <a:pt x="1449" y="1933"/>
                  </a:cubicBezTo>
                  <a:cubicBezTo>
                    <a:pt x="1447" y="1932"/>
                    <a:pt x="1446" y="1930"/>
                    <a:pt x="1444" y="1929"/>
                  </a:cubicBezTo>
                  <a:cubicBezTo>
                    <a:pt x="1443" y="1928"/>
                    <a:pt x="1442" y="1928"/>
                    <a:pt x="1441" y="1927"/>
                  </a:cubicBezTo>
                  <a:cubicBezTo>
                    <a:pt x="1440" y="1926"/>
                    <a:pt x="1439" y="1926"/>
                    <a:pt x="1438" y="1925"/>
                  </a:cubicBezTo>
                  <a:cubicBezTo>
                    <a:pt x="1435" y="1923"/>
                    <a:pt x="1432" y="1921"/>
                    <a:pt x="1429" y="1919"/>
                  </a:cubicBezTo>
                  <a:cubicBezTo>
                    <a:pt x="1428" y="1919"/>
                    <a:pt x="1427" y="1919"/>
                    <a:pt x="1427" y="1918"/>
                  </a:cubicBezTo>
                  <a:cubicBezTo>
                    <a:pt x="1427" y="1918"/>
                    <a:pt x="1428" y="1919"/>
                    <a:pt x="1428" y="1919"/>
                  </a:cubicBezTo>
                  <a:cubicBezTo>
                    <a:pt x="1429" y="1919"/>
                    <a:pt x="1430" y="1919"/>
                    <a:pt x="1431" y="1919"/>
                  </a:cubicBezTo>
                  <a:cubicBezTo>
                    <a:pt x="1432" y="1919"/>
                    <a:pt x="1433" y="1920"/>
                    <a:pt x="1434" y="1920"/>
                  </a:cubicBezTo>
                  <a:cubicBezTo>
                    <a:pt x="1435" y="1920"/>
                    <a:pt x="1436" y="1920"/>
                    <a:pt x="1437" y="1920"/>
                  </a:cubicBezTo>
                  <a:cubicBezTo>
                    <a:pt x="1438" y="1920"/>
                    <a:pt x="1439" y="1920"/>
                    <a:pt x="1440" y="1920"/>
                  </a:cubicBezTo>
                  <a:cubicBezTo>
                    <a:pt x="1441" y="1920"/>
                    <a:pt x="1442" y="1920"/>
                    <a:pt x="1443" y="1920"/>
                  </a:cubicBezTo>
                  <a:cubicBezTo>
                    <a:pt x="1444" y="1920"/>
                    <a:pt x="1445" y="1920"/>
                    <a:pt x="1446" y="1920"/>
                  </a:cubicBezTo>
                  <a:cubicBezTo>
                    <a:pt x="1447" y="1920"/>
                    <a:pt x="1447" y="1920"/>
                    <a:pt x="1448" y="1920"/>
                  </a:cubicBezTo>
                  <a:cubicBezTo>
                    <a:pt x="1448" y="1920"/>
                    <a:pt x="1448" y="1920"/>
                    <a:pt x="1449" y="1920"/>
                  </a:cubicBezTo>
                  <a:cubicBezTo>
                    <a:pt x="1453" y="1920"/>
                    <a:pt x="1456" y="1920"/>
                    <a:pt x="1459" y="1920"/>
                  </a:cubicBezTo>
                  <a:cubicBezTo>
                    <a:pt x="1462" y="1919"/>
                    <a:pt x="1465" y="1919"/>
                    <a:pt x="1467" y="1919"/>
                  </a:cubicBezTo>
                  <a:cubicBezTo>
                    <a:pt x="1470" y="1919"/>
                    <a:pt x="1472" y="1919"/>
                    <a:pt x="1474" y="1919"/>
                  </a:cubicBezTo>
                  <a:cubicBezTo>
                    <a:pt x="1475" y="1919"/>
                    <a:pt x="1477" y="1920"/>
                    <a:pt x="1478" y="1920"/>
                  </a:cubicBezTo>
                  <a:cubicBezTo>
                    <a:pt x="1479" y="1920"/>
                    <a:pt x="1479" y="1920"/>
                    <a:pt x="1479" y="1920"/>
                  </a:cubicBezTo>
                  <a:cubicBezTo>
                    <a:pt x="1479" y="1920"/>
                    <a:pt x="1479" y="1920"/>
                    <a:pt x="1478" y="1919"/>
                  </a:cubicBezTo>
                  <a:cubicBezTo>
                    <a:pt x="1477" y="1919"/>
                    <a:pt x="1477" y="1919"/>
                    <a:pt x="1476" y="1919"/>
                  </a:cubicBezTo>
                  <a:cubicBezTo>
                    <a:pt x="1476" y="1918"/>
                    <a:pt x="1475" y="1918"/>
                    <a:pt x="1474" y="1918"/>
                  </a:cubicBezTo>
                  <a:cubicBezTo>
                    <a:pt x="1472" y="1917"/>
                    <a:pt x="1470" y="1916"/>
                    <a:pt x="1468" y="1916"/>
                  </a:cubicBezTo>
                  <a:cubicBezTo>
                    <a:pt x="1465" y="1916"/>
                    <a:pt x="1462" y="1915"/>
                    <a:pt x="1459" y="1915"/>
                  </a:cubicBezTo>
                  <a:cubicBezTo>
                    <a:pt x="1456" y="1915"/>
                    <a:pt x="1453" y="1915"/>
                    <a:pt x="1449" y="1914"/>
                  </a:cubicBezTo>
                  <a:cubicBezTo>
                    <a:pt x="1449" y="1914"/>
                    <a:pt x="1448" y="1914"/>
                    <a:pt x="1448" y="1914"/>
                  </a:cubicBezTo>
                  <a:cubicBezTo>
                    <a:pt x="1447" y="1914"/>
                    <a:pt x="1447" y="1914"/>
                    <a:pt x="1446" y="1914"/>
                  </a:cubicBezTo>
                  <a:cubicBezTo>
                    <a:pt x="1446" y="1914"/>
                    <a:pt x="1445" y="1914"/>
                    <a:pt x="1444" y="1914"/>
                  </a:cubicBezTo>
                  <a:cubicBezTo>
                    <a:pt x="1443" y="1914"/>
                    <a:pt x="1443" y="1914"/>
                    <a:pt x="1442" y="1914"/>
                  </a:cubicBezTo>
                  <a:cubicBezTo>
                    <a:pt x="1442" y="1914"/>
                    <a:pt x="1442" y="1914"/>
                    <a:pt x="1441" y="1913"/>
                  </a:cubicBezTo>
                  <a:cubicBezTo>
                    <a:pt x="1440" y="1913"/>
                    <a:pt x="1439" y="1913"/>
                    <a:pt x="1438" y="1913"/>
                  </a:cubicBezTo>
                  <a:cubicBezTo>
                    <a:pt x="1437" y="1913"/>
                    <a:pt x="1437" y="1913"/>
                    <a:pt x="1436" y="1913"/>
                  </a:cubicBezTo>
                  <a:cubicBezTo>
                    <a:pt x="1435" y="1912"/>
                    <a:pt x="1434" y="1912"/>
                    <a:pt x="1433" y="1912"/>
                  </a:cubicBezTo>
                  <a:cubicBezTo>
                    <a:pt x="1432" y="1912"/>
                    <a:pt x="1431" y="1911"/>
                    <a:pt x="1430" y="1911"/>
                  </a:cubicBezTo>
                  <a:cubicBezTo>
                    <a:pt x="1429" y="1911"/>
                    <a:pt x="1428" y="1911"/>
                    <a:pt x="1427" y="1910"/>
                  </a:cubicBezTo>
                  <a:cubicBezTo>
                    <a:pt x="1426" y="1910"/>
                    <a:pt x="1425" y="1910"/>
                    <a:pt x="1424" y="1910"/>
                  </a:cubicBezTo>
                  <a:cubicBezTo>
                    <a:pt x="1423" y="1909"/>
                    <a:pt x="1423" y="1909"/>
                    <a:pt x="1422" y="1909"/>
                  </a:cubicBezTo>
                  <a:cubicBezTo>
                    <a:pt x="1421" y="1908"/>
                    <a:pt x="1420" y="1908"/>
                    <a:pt x="1419" y="1908"/>
                  </a:cubicBezTo>
                  <a:cubicBezTo>
                    <a:pt x="1418" y="1907"/>
                    <a:pt x="1417" y="1907"/>
                    <a:pt x="1416" y="1907"/>
                  </a:cubicBezTo>
                  <a:cubicBezTo>
                    <a:pt x="1413" y="1905"/>
                    <a:pt x="1413" y="1905"/>
                    <a:pt x="1413" y="1905"/>
                  </a:cubicBezTo>
                  <a:cubicBezTo>
                    <a:pt x="1412" y="1905"/>
                    <a:pt x="1412" y="1905"/>
                    <a:pt x="1411" y="1904"/>
                  </a:cubicBezTo>
                  <a:cubicBezTo>
                    <a:pt x="1410" y="1904"/>
                    <a:pt x="1409" y="1903"/>
                    <a:pt x="1408" y="1903"/>
                  </a:cubicBezTo>
                  <a:cubicBezTo>
                    <a:pt x="1407" y="1902"/>
                    <a:pt x="1406" y="1902"/>
                    <a:pt x="1405" y="1901"/>
                  </a:cubicBezTo>
                  <a:cubicBezTo>
                    <a:pt x="1404" y="1901"/>
                    <a:pt x="1402" y="1900"/>
                    <a:pt x="1400" y="1899"/>
                  </a:cubicBezTo>
                  <a:cubicBezTo>
                    <a:pt x="1399" y="1898"/>
                    <a:pt x="1397" y="1897"/>
                    <a:pt x="1396" y="1896"/>
                  </a:cubicBezTo>
                  <a:cubicBezTo>
                    <a:pt x="1395" y="1895"/>
                    <a:pt x="1394" y="1894"/>
                    <a:pt x="1393" y="1894"/>
                  </a:cubicBezTo>
                  <a:cubicBezTo>
                    <a:pt x="1393" y="1894"/>
                    <a:pt x="1393" y="1893"/>
                    <a:pt x="1392" y="1893"/>
                  </a:cubicBezTo>
                  <a:cubicBezTo>
                    <a:pt x="1392" y="1893"/>
                    <a:pt x="1392" y="1893"/>
                    <a:pt x="1391" y="1892"/>
                  </a:cubicBezTo>
                  <a:cubicBezTo>
                    <a:pt x="1390" y="1891"/>
                    <a:pt x="1388" y="1890"/>
                    <a:pt x="1387" y="1889"/>
                  </a:cubicBezTo>
                  <a:cubicBezTo>
                    <a:pt x="1386" y="1888"/>
                    <a:pt x="1385" y="1887"/>
                    <a:pt x="1383" y="1886"/>
                  </a:cubicBezTo>
                  <a:cubicBezTo>
                    <a:pt x="1382" y="1885"/>
                    <a:pt x="1381" y="1884"/>
                    <a:pt x="1380" y="1883"/>
                  </a:cubicBezTo>
                  <a:cubicBezTo>
                    <a:pt x="1379" y="1882"/>
                    <a:pt x="1379" y="1881"/>
                    <a:pt x="1378" y="1881"/>
                  </a:cubicBezTo>
                  <a:cubicBezTo>
                    <a:pt x="1378" y="1880"/>
                    <a:pt x="1377" y="1880"/>
                    <a:pt x="1377" y="1879"/>
                  </a:cubicBezTo>
                  <a:cubicBezTo>
                    <a:pt x="1376" y="1878"/>
                    <a:pt x="1375" y="1877"/>
                    <a:pt x="1374" y="1877"/>
                  </a:cubicBezTo>
                  <a:cubicBezTo>
                    <a:pt x="1373" y="1875"/>
                    <a:pt x="1371" y="1873"/>
                    <a:pt x="1370" y="1872"/>
                  </a:cubicBezTo>
                  <a:cubicBezTo>
                    <a:pt x="1370" y="1872"/>
                    <a:pt x="1370" y="1871"/>
                    <a:pt x="1370" y="1871"/>
                  </a:cubicBezTo>
                  <a:cubicBezTo>
                    <a:pt x="1366" y="1849"/>
                    <a:pt x="1367" y="1834"/>
                    <a:pt x="1367" y="1834"/>
                  </a:cubicBezTo>
                  <a:cubicBezTo>
                    <a:pt x="1367" y="1834"/>
                    <a:pt x="1432" y="1859"/>
                    <a:pt x="1495" y="1885"/>
                  </a:cubicBezTo>
                  <a:cubicBezTo>
                    <a:pt x="1495" y="1885"/>
                    <a:pt x="1496" y="1886"/>
                    <a:pt x="1496" y="1886"/>
                  </a:cubicBezTo>
                  <a:cubicBezTo>
                    <a:pt x="1499" y="1888"/>
                    <a:pt x="1502" y="1891"/>
                    <a:pt x="1506" y="1894"/>
                  </a:cubicBezTo>
                  <a:cubicBezTo>
                    <a:pt x="1507" y="1895"/>
                    <a:pt x="1509" y="1897"/>
                    <a:pt x="1511" y="1898"/>
                  </a:cubicBezTo>
                  <a:cubicBezTo>
                    <a:pt x="1512" y="1899"/>
                    <a:pt x="1514" y="1901"/>
                    <a:pt x="1516" y="1902"/>
                  </a:cubicBezTo>
                  <a:cubicBezTo>
                    <a:pt x="1522" y="1908"/>
                    <a:pt x="1529" y="1914"/>
                    <a:pt x="1536" y="1920"/>
                  </a:cubicBezTo>
                  <a:cubicBezTo>
                    <a:pt x="1542" y="1926"/>
                    <a:pt x="1549" y="1932"/>
                    <a:pt x="1555" y="1938"/>
                  </a:cubicBezTo>
                  <a:cubicBezTo>
                    <a:pt x="1559" y="1941"/>
                    <a:pt x="1562" y="1944"/>
                    <a:pt x="1565" y="1947"/>
                  </a:cubicBezTo>
                  <a:cubicBezTo>
                    <a:pt x="1568" y="1950"/>
                    <a:pt x="1572" y="1953"/>
                    <a:pt x="1575" y="1956"/>
                  </a:cubicBezTo>
                  <a:cubicBezTo>
                    <a:pt x="1581" y="1961"/>
                    <a:pt x="1588" y="1967"/>
                    <a:pt x="1594" y="1971"/>
                  </a:cubicBezTo>
                  <a:cubicBezTo>
                    <a:pt x="1595" y="1973"/>
                    <a:pt x="1597" y="1974"/>
                    <a:pt x="1598" y="1975"/>
                  </a:cubicBezTo>
                  <a:cubicBezTo>
                    <a:pt x="1600" y="1976"/>
                    <a:pt x="1601" y="1977"/>
                    <a:pt x="1603" y="1978"/>
                  </a:cubicBezTo>
                  <a:cubicBezTo>
                    <a:pt x="1604" y="1979"/>
                    <a:pt x="1604" y="1979"/>
                    <a:pt x="1605" y="1980"/>
                  </a:cubicBezTo>
                  <a:cubicBezTo>
                    <a:pt x="1606" y="1980"/>
                    <a:pt x="1607" y="1981"/>
                    <a:pt x="1607" y="1981"/>
                  </a:cubicBezTo>
                  <a:cubicBezTo>
                    <a:pt x="1609" y="1982"/>
                    <a:pt x="1610" y="1983"/>
                    <a:pt x="1612" y="1984"/>
                  </a:cubicBezTo>
                  <a:cubicBezTo>
                    <a:pt x="1617" y="1988"/>
                    <a:pt x="1623" y="1991"/>
                    <a:pt x="1628" y="1993"/>
                  </a:cubicBezTo>
                  <a:cubicBezTo>
                    <a:pt x="1634" y="1995"/>
                    <a:pt x="1638" y="1996"/>
                    <a:pt x="1642" y="1996"/>
                  </a:cubicBezTo>
                  <a:cubicBezTo>
                    <a:pt x="1646" y="1997"/>
                    <a:pt x="1650" y="1996"/>
                    <a:pt x="1652" y="1996"/>
                  </a:cubicBezTo>
                  <a:cubicBezTo>
                    <a:pt x="1654" y="1996"/>
                    <a:pt x="1655" y="1995"/>
                    <a:pt x="1655" y="1995"/>
                  </a:cubicBezTo>
                  <a:cubicBezTo>
                    <a:pt x="1655" y="1995"/>
                    <a:pt x="1654" y="1995"/>
                    <a:pt x="1652" y="1996"/>
                  </a:cubicBezTo>
                  <a:cubicBezTo>
                    <a:pt x="1651" y="1996"/>
                    <a:pt x="1651" y="1996"/>
                    <a:pt x="1650" y="1996"/>
                  </a:cubicBezTo>
                  <a:cubicBezTo>
                    <a:pt x="1650" y="1996"/>
                    <a:pt x="1649" y="1996"/>
                    <a:pt x="1649" y="1996"/>
                  </a:cubicBezTo>
                  <a:cubicBezTo>
                    <a:pt x="1649" y="1996"/>
                    <a:pt x="1648" y="1996"/>
                    <a:pt x="1648" y="1996"/>
                  </a:cubicBezTo>
                  <a:cubicBezTo>
                    <a:pt x="1647" y="1996"/>
                    <a:pt x="1646" y="1995"/>
                    <a:pt x="1645" y="1995"/>
                  </a:cubicBezTo>
                  <a:cubicBezTo>
                    <a:pt x="1644" y="1995"/>
                    <a:pt x="1644" y="1995"/>
                    <a:pt x="1643" y="1995"/>
                  </a:cubicBezTo>
                  <a:cubicBezTo>
                    <a:pt x="1639" y="1994"/>
                    <a:pt x="1634" y="1993"/>
                    <a:pt x="1630" y="1990"/>
                  </a:cubicBezTo>
                  <a:cubicBezTo>
                    <a:pt x="1628" y="1990"/>
                    <a:pt x="1627" y="1989"/>
                    <a:pt x="1626" y="1988"/>
                  </a:cubicBezTo>
                  <a:cubicBezTo>
                    <a:pt x="1625" y="1988"/>
                    <a:pt x="1625" y="1988"/>
                    <a:pt x="1624" y="1987"/>
                  </a:cubicBezTo>
                  <a:cubicBezTo>
                    <a:pt x="1623" y="1987"/>
                    <a:pt x="1623" y="1987"/>
                    <a:pt x="1622" y="1986"/>
                  </a:cubicBezTo>
                  <a:cubicBezTo>
                    <a:pt x="1621" y="1985"/>
                    <a:pt x="1620" y="1984"/>
                    <a:pt x="1618" y="1984"/>
                  </a:cubicBezTo>
                  <a:cubicBezTo>
                    <a:pt x="1617" y="1983"/>
                    <a:pt x="1616" y="1982"/>
                    <a:pt x="1614" y="1981"/>
                  </a:cubicBezTo>
                  <a:cubicBezTo>
                    <a:pt x="1613" y="1980"/>
                    <a:pt x="1612" y="1979"/>
                    <a:pt x="1610" y="1978"/>
                  </a:cubicBezTo>
                  <a:cubicBezTo>
                    <a:pt x="1610" y="1977"/>
                    <a:pt x="1609" y="1976"/>
                    <a:pt x="1608" y="1976"/>
                  </a:cubicBezTo>
                  <a:cubicBezTo>
                    <a:pt x="1608" y="1975"/>
                    <a:pt x="1607" y="1975"/>
                    <a:pt x="1606" y="1974"/>
                  </a:cubicBezTo>
                  <a:cubicBezTo>
                    <a:pt x="1605" y="1973"/>
                    <a:pt x="1603" y="1972"/>
                    <a:pt x="1602" y="1971"/>
                  </a:cubicBezTo>
                  <a:cubicBezTo>
                    <a:pt x="1600" y="1969"/>
                    <a:pt x="1599" y="1968"/>
                    <a:pt x="1598" y="1967"/>
                  </a:cubicBezTo>
                  <a:cubicBezTo>
                    <a:pt x="1597" y="1966"/>
                    <a:pt x="1596" y="1965"/>
                    <a:pt x="1595" y="1965"/>
                  </a:cubicBezTo>
                  <a:cubicBezTo>
                    <a:pt x="1595" y="1965"/>
                    <a:pt x="1595" y="1965"/>
                    <a:pt x="1595" y="1965"/>
                  </a:cubicBezTo>
                  <a:cubicBezTo>
                    <a:pt x="1597" y="1965"/>
                    <a:pt x="1598" y="1965"/>
                    <a:pt x="1599" y="1965"/>
                  </a:cubicBezTo>
                  <a:cubicBezTo>
                    <a:pt x="1600" y="1966"/>
                    <a:pt x="1601" y="1966"/>
                    <a:pt x="1603" y="1966"/>
                  </a:cubicBezTo>
                  <a:cubicBezTo>
                    <a:pt x="1605" y="1966"/>
                    <a:pt x="1607" y="1967"/>
                    <a:pt x="1610" y="1967"/>
                  </a:cubicBezTo>
                  <a:cubicBezTo>
                    <a:pt x="1611" y="1967"/>
                    <a:pt x="1612" y="1967"/>
                    <a:pt x="1613" y="1967"/>
                  </a:cubicBezTo>
                  <a:cubicBezTo>
                    <a:pt x="1614" y="1968"/>
                    <a:pt x="1614" y="1968"/>
                    <a:pt x="1614" y="1968"/>
                  </a:cubicBezTo>
                  <a:cubicBezTo>
                    <a:pt x="1614" y="1968"/>
                    <a:pt x="1614" y="1968"/>
                    <a:pt x="1614" y="1968"/>
                  </a:cubicBezTo>
                  <a:cubicBezTo>
                    <a:pt x="1614" y="1968"/>
                    <a:pt x="1614" y="1968"/>
                    <a:pt x="1614" y="1968"/>
                  </a:cubicBezTo>
                  <a:cubicBezTo>
                    <a:pt x="1614" y="1968"/>
                    <a:pt x="1614" y="1968"/>
                    <a:pt x="1614" y="1968"/>
                  </a:cubicBezTo>
                  <a:cubicBezTo>
                    <a:pt x="1614" y="1968"/>
                    <a:pt x="1614" y="1968"/>
                    <a:pt x="1614" y="1968"/>
                  </a:cubicBezTo>
                  <a:cubicBezTo>
                    <a:pt x="1615" y="1968"/>
                    <a:pt x="1615" y="1968"/>
                    <a:pt x="1615" y="1968"/>
                  </a:cubicBezTo>
                  <a:cubicBezTo>
                    <a:pt x="1615" y="1968"/>
                    <a:pt x="1615" y="1968"/>
                    <a:pt x="1615" y="1968"/>
                  </a:cubicBezTo>
                  <a:cubicBezTo>
                    <a:pt x="1616" y="1968"/>
                    <a:pt x="1616" y="1968"/>
                    <a:pt x="1617" y="1968"/>
                  </a:cubicBezTo>
                  <a:cubicBezTo>
                    <a:pt x="1617" y="1968"/>
                    <a:pt x="1618" y="1968"/>
                    <a:pt x="1618" y="1968"/>
                  </a:cubicBezTo>
                  <a:cubicBezTo>
                    <a:pt x="1619" y="1969"/>
                    <a:pt x="1619" y="1969"/>
                    <a:pt x="1620" y="1969"/>
                  </a:cubicBezTo>
                  <a:cubicBezTo>
                    <a:pt x="1621" y="1969"/>
                    <a:pt x="1622" y="1969"/>
                    <a:pt x="1623" y="1970"/>
                  </a:cubicBezTo>
                  <a:cubicBezTo>
                    <a:pt x="1625" y="1970"/>
                    <a:pt x="1627" y="1971"/>
                    <a:pt x="1629" y="1972"/>
                  </a:cubicBezTo>
                  <a:cubicBezTo>
                    <a:pt x="1631" y="1973"/>
                    <a:pt x="1633" y="1973"/>
                    <a:pt x="1634" y="1974"/>
                  </a:cubicBezTo>
                  <a:cubicBezTo>
                    <a:pt x="1635" y="1975"/>
                    <a:pt x="1636" y="1975"/>
                    <a:pt x="1636" y="1975"/>
                  </a:cubicBezTo>
                  <a:cubicBezTo>
                    <a:pt x="1637" y="1976"/>
                    <a:pt x="1638" y="1976"/>
                    <a:pt x="1639" y="1977"/>
                  </a:cubicBezTo>
                  <a:cubicBezTo>
                    <a:pt x="1639" y="1977"/>
                    <a:pt x="1640" y="1977"/>
                    <a:pt x="1640" y="1978"/>
                  </a:cubicBezTo>
                  <a:cubicBezTo>
                    <a:pt x="1641" y="1978"/>
                    <a:pt x="1641" y="1978"/>
                    <a:pt x="1642" y="1979"/>
                  </a:cubicBezTo>
                  <a:cubicBezTo>
                    <a:pt x="1643" y="1979"/>
                    <a:pt x="1643" y="1980"/>
                    <a:pt x="1644" y="1980"/>
                  </a:cubicBezTo>
                  <a:cubicBezTo>
                    <a:pt x="1644" y="1980"/>
                    <a:pt x="1645" y="1981"/>
                    <a:pt x="1645" y="1981"/>
                  </a:cubicBezTo>
                  <a:cubicBezTo>
                    <a:pt x="1645" y="1981"/>
                    <a:pt x="1645" y="1980"/>
                    <a:pt x="1644" y="1980"/>
                  </a:cubicBezTo>
                  <a:cubicBezTo>
                    <a:pt x="1644" y="1979"/>
                    <a:pt x="1644" y="1978"/>
                    <a:pt x="1643" y="1978"/>
                  </a:cubicBezTo>
                  <a:cubicBezTo>
                    <a:pt x="1643" y="1977"/>
                    <a:pt x="1642" y="1977"/>
                    <a:pt x="1642" y="1976"/>
                  </a:cubicBezTo>
                  <a:cubicBezTo>
                    <a:pt x="1641" y="1975"/>
                    <a:pt x="1641" y="1975"/>
                    <a:pt x="1640" y="1974"/>
                  </a:cubicBezTo>
                  <a:cubicBezTo>
                    <a:pt x="1639" y="1973"/>
                    <a:pt x="1638" y="1972"/>
                    <a:pt x="1637" y="1971"/>
                  </a:cubicBezTo>
                  <a:cubicBezTo>
                    <a:pt x="1636" y="1970"/>
                    <a:pt x="1635" y="1969"/>
                    <a:pt x="1634" y="1969"/>
                  </a:cubicBezTo>
                  <a:cubicBezTo>
                    <a:pt x="1634" y="1968"/>
                    <a:pt x="1633" y="1967"/>
                    <a:pt x="1632" y="1967"/>
                  </a:cubicBezTo>
                  <a:cubicBezTo>
                    <a:pt x="1630" y="1965"/>
                    <a:pt x="1628" y="1964"/>
                    <a:pt x="1626" y="1963"/>
                  </a:cubicBezTo>
                  <a:cubicBezTo>
                    <a:pt x="1625" y="1963"/>
                    <a:pt x="1623" y="1962"/>
                    <a:pt x="1622" y="1962"/>
                  </a:cubicBezTo>
                  <a:cubicBezTo>
                    <a:pt x="1622" y="1962"/>
                    <a:pt x="1621" y="1961"/>
                    <a:pt x="1620" y="1961"/>
                  </a:cubicBezTo>
                  <a:cubicBezTo>
                    <a:pt x="1620" y="1961"/>
                    <a:pt x="1619" y="1961"/>
                    <a:pt x="1618" y="1961"/>
                  </a:cubicBezTo>
                  <a:cubicBezTo>
                    <a:pt x="1618" y="1960"/>
                    <a:pt x="1617" y="1960"/>
                    <a:pt x="1617" y="1960"/>
                  </a:cubicBezTo>
                  <a:cubicBezTo>
                    <a:pt x="1616" y="1960"/>
                    <a:pt x="1616" y="1960"/>
                    <a:pt x="1616" y="1960"/>
                  </a:cubicBezTo>
                  <a:cubicBezTo>
                    <a:pt x="1616" y="1960"/>
                    <a:pt x="1616" y="1960"/>
                    <a:pt x="1616" y="1960"/>
                  </a:cubicBezTo>
                  <a:cubicBezTo>
                    <a:pt x="1616" y="1960"/>
                    <a:pt x="1616" y="1960"/>
                    <a:pt x="1616" y="1960"/>
                  </a:cubicBezTo>
                  <a:cubicBezTo>
                    <a:pt x="1615" y="1960"/>
                    <a:pt x="1615" y="1960"/>
                    <a:pt x="1615" y="1960"/>
                  </a:cubicBezTo>
                  <a:cubicBezTo>
                    <a:pt x="1613" y="1959"/>
                    <a:pt x="1612" y="1959"/>
                    <a:pt x="1611" y="1959"/>
                  </a:cubicBezTo>
                  <a:cubicBezTo>
                    <a:pt x="1608" y="1959"/>
                    <a:pt x="1606" y="1959"/>
                    <a:pt x="1603" y="1958"/>
                  </a:cubicBezTo>
                  <a:cubicBezTo>
                    <a:pt x="1602" y="1958"/>
                    <a:pt x="1601" y="1958"/>
                    <a:pt x="1600" y="1958"/>
                  </a:cubicBezTo>
                  <a:cubicBezTo>
                    <a:pt x="1599" y="1958"/>
                    <a:pt x="1598" y="1958"/>
                    <a:pt x="1596" y="1958"/>
                  </a:cubicBezTo>
                  <a:cubicBezTo>
                    <a:pt x="1596" y="1958"/>
                    <a:pt x="1595" y="1958"/>
                    <a:pt x="1595" y="1958"/>
                  </a:cubicBezTo>
                  <a:cubicBezTo>
                    <a:pt x="1594" y="1958"/>
                    <a:pt x="1594" y="1958"/>
                    <a:pt x="1593" y="1958"/>
                  </a:cubicBezTo>
                  <a:cubicBezTo>
                    <a:pt x="1592" y="1957"/>
                    <a:pt x="1591" y="1957"/>
                    <a:pt x="1590" y="1957"/>
                  </a:cubicBezTo>
                  <a:cubicBezTo>
                    <a:pt x="1588" y="1957"/>
                    <a:pt x="1587" y="1956"/>
                    <a:pt x="1585" y="1956"/>
                  </a:cubicBezTo>
                  <a:cubicBezTo>
                    <a:pt x="1585" y="1956"/>
                    <a:pt x="1585" y="1956"/>
                    <a:pt x="1585" y="1956"/>
                  </a:cubicBezTo>
                  <a:cubicBezTo>
                    <a:pt x="1583" y="1954"/>
                    <a:pt x="1581" y="1952"/>
                    <a:pt x="1580" y="1951"/>
                  </a:cubicBezTo>
                  <a:cubicBezTo>
                    <a:pt x="1577" y="1948"/>
                    <a:pt x="1573" y="1945"/>
                    <a:pt x="1570" y="1942"/>
                  </a:cubicBezTo>
                  <a:cubicBezTo>
                    <a:pt x="1567" y="1939"/>
                    <a:pt x="1564" y="1936"/>
                    <a:pt x="1561" y="1933"/>
                  </a:cubicBezTo>
                  <a:cubicBezTo>
                    <a:pt x="1554" y="1927"/>
                    <a:pt x="1548" y="1921"/>
                    <a:pt x="1541" y="1914"/>
                  </a:cubicBezTo>
                  <a:cubicBezTo>
                    <a:pt x="1538" y="1911"/>
                    <a:pt x="1534" y="1908"/>
                    <a:pt x="1531" y="1905"/>
                  </a:cubicBezTo>
                  <a:cubicBezTo>
                    <a:pt x="1529" y="1904"/>
                    <a:pt x="1528" y="1902"/>
                    <a:pt x="1526" y="1901"/>
                  </a:cubicBezTo>
                  <a:cubicBezTo>
                    <a:pt x="1524" y="1899"/>
                    <a:pt x="1522" y="1898"/>
                    <a:pt x="1521" y="1896"/>
                  </a:cubicBezTo>
                  <a:cubicBezTo>
                    <a:pt x="1520" y="1896"/>
                    <a:pt x="1520" y="1895"/>
                    <a:pt x="1519" y="1895"/>
                  </a:cubicBezTo>
                  <a:cubicBezTo>
                    <a:pt x="1550" y="1908"/>
                    <a:pt x="1578" y="1920"/>
                    <a:pt x="1596" y="1928"/>
                  </a:cubicBezTo>
                  <a:cubicBezTo>
                    <a:pt x="1628" y="1943"/>
                    <a:pt x="1663" y="1965"/>
                    <a:pt x="1698" y="1989"/>
                  </a:cubicBezTo>
                  <a:cubicBezTo>
                    <a:pt x="1698" y="1989"/>
                    <a:pt x="1698" y="1989"/>
                    <a:pt x="1698" y="1989"/>
                  </a:cubicBezTo>
                  <a:cubicBezTo>
                    <a:pt x="1699" y="1990"/>
                    <a:pt x="1699" y="1991"/>
                    <a:pt x="1699" y="1992"/>
                  </a:cubicBezTo>
                  <a:cubicBezTo>
                    <a:pt x="1700" y="1993"/>
                    <a:pt x="1700" y="1994"/>
                    <a:pt x="1701" y="1995"/>
                  </a:cubicBezTo>
                  <a:cubicBezTo>
                    <a:pt x="1701" y="1997"/>
                    <a:pt x="1702" y="2000"/>
                    <a:pt x="1703" y="2003"/>
                  </a:cubicBezTo>
                  <a:cubicBezTo>
                    <a:pt x="1703" y="2005"/>
                    <a:pt x="1704" y="2008"/>
                    <a:pt x="1705" y="2011"/>
                  </a:cubicBezTo>
                  <a:cubicBezTo>
                    <a:pt x="1705" y="2014"/>
                    <a:pt x="1706" y="2017"/>
                    <a:pt x="1707" y="2020"/>
                  </a:cubicBezTo>
                  <a:cubicBezTo>
                    <a:pt x="1707" y="2023"/>
                    <a:pt x="1708" y="2026"/>
                    <a:pt x="1709" y="2029"/>
                  </a:cubicBezTo>
                  <a:cubicBezTo>
                    <a:pt x="1709" y="2033"/>
                    <a:pt x="1710" y="2036"/>
                    <a:pt x="1711" y="2039"/>
                  </a:cubicBezTo>
                  <a:cubicBezTo>
                    <a:pt x="1711" y="2041"/>
                    <a:pt x="1712" y="2042"/>
                    <a:pt x="1712" y="2044"/>
                  </a:cubicBezTo>
                  <a:cubicBezTo>
                    <a:pt x="1712" y="2045"/>
                    <a:pt x="1713" y="2047"/>
                    <a:pt x="1713" y="2048"/>
                  </a:cubicBezTo>
                  <a:cubicBezTo>
                    <a:pt x="1714" y="2051"/>
                    <a:pt x="1715" y="2054"/>
                    <a:pt x="1717" y="2057"/>
                  </a:cubicBezTo>
                  <a:cubicBezTo>
                    <a:pt x="1718" y="2059"/>
                    <a:pt x="1719" y="2062"/>
                    <a:pt x="1720" y="2064"/>
                  </a:cubicBezTo>
                  <a:cubicBezTo>
                    <a:pt x="1721" y="2065"/>
                    <a:pt x="1722" y="2066"/>
                    <a:pt x="1722" y="2067"/>
                  </a:cubicBezTo>
                  <a:cubicBezTo>
                    <a:pt x="1723" y="2068"/>
                    <a:pt x="1723" y="2069"/>
                    <a:pt x="1724" y="2070"/>
                  </a:cubicBezTo>
                  <a:cubicBezTo>
                    <a:pt x="1725" y="2070"/>
                    <a:pt x="1725" y="2071"/>
                    <a:pt x="1726" y="2072"/>
                  </a:cubicBezTo>
                  <a:cubicBezTo>
                    <a:pt x="1726" y="2073"/>
                    <a:pt x="1727" y="2073"/>
                    <a:pt x="1727" y="2074"/>
                  </a:cubicBezTo>
                  <a:cubicBezTo>
                    <a:pt x="1728" y="2075"/>
                    <a:pt x="1729" y="2076"/>
                    <a:pt x="1730" y="2076"/>
                  </a:cubicBezTo>
                  <a:cubicBezTo>
                    <a:pt x="1730" y="2077"/>
                    <a:pt x="1731" y="2077"/>
                    <a:pt x="1731" y="2077"/>
                  </a:cubicBezTo>
                  <a:cubicBezTo>
                    <a:pt x="1731" y="2077"/>
                    <a:pt x="1730" y="2076"/>
                    <a:pt x="1730" y="2076"/>
                  </a:cubicBezTo>
                  <a:cubicBezTo>
                    <a:pt x="1730" y="2075"/>
                    <a:pt x="1729" y="2074"/>
                    <a:pt x="1729" y="2073"/>
                  </a:cubicBezTo>
                  <a:cubicBezTo>
                    <a:pt x="1728" y="2072"/>
                    <a:pt x="1728" y="2071"/>
                    <a:pt x="1728" y="2071"/>
                  </a:cubicBezTo>
                  <a:cubicBezTo>
                    <a:pt x="1727" y="2070"/>
                    <a:pt x="1727" y="2069"/>
                    <a:pt x="1727" y="2068"/>
                  </a:cubicBezTo>
                  <a:cubicBezTo>
                    <a:pt x="1726" y="2067"/>
                    <a:pt x="1726" y="2066"/>
                    <a:pt x="1726" y="2065"/>
                  </a:cubicBezTo>
                  <a:cubicBezTo>
                    <a:pt x="1725" y="2064"/>
                    <a:pt x="1725" y="2063"/>
                    <a:pt x="1724" y="2062"/>
                  </a:cubicBezTo>
                  <a:cubicBezTo>
                    <a:pt x="1724" y="2060"/>
                    <a:pt x="1723" y="2057"/>
                    <a:pt x="1722" y="2055"/>
                  </a:cubicBezTo>
                  <a:cubicBezTo>
                    <a:pt x="1722" y="2052"/>
                    <a:pt x="1721" y="2049"/>
                    <a:pt x="1720" y="2046"/>
                  </a:cubicBezTo>
                  <a:cubicBezTo>
                    <a:pt x="1720" y="2043"/>
                    <a:pt x="1719" y="2040"/>
                    <a:pt x="1718" y="2037"/>
                  </a:cubicBezTo>
                  <a:cubicBezTo>
                    <a:pt x="1718" y="2034"/>
                    <a:pt x="1717" y="2031"/>
                    <a:pt x="1716" y="2028"/>
                  </a:cubicBezTo>
                  <a:cubicBezTo>
                    <a:pt x="1716" y="2025"/>
                    <a:pt x="1715" y="2021"/>
                    <a:pt x="1714" y="2018"/>
                  </a:cubicBezTo>
                  <a:cubicBezTo>
                    <a:pt x="1714" y="2017"/>
                    <a:pt x="1713" y="2015"/>
                    <a:pt x="1713" y="2014"/>
                  </a:cubicBezTo>
                  <a:cubicBezTo>
                    <a:pt x="1712" y="2012"/>
                    <a:pt x="1712" y="2011"/>
                    <a:pt x="1711" y="2009"/>
                  </a:cubicBezTo>
                  <a:cubicBezTo>
                    <a:pt x="1710" y="2006"/>
                    <a:pt x="1709" y="2003"/>
                    <a:pt x="1708" y="2001"/>
                  </a:cubicBezTo>
                  <a:cubicBezTo>
                    <a:pt x="1707" y="1998"/>
                    <a:pt x="1706" y="1996"/>
                    <a:pt x="1705" y="1993"/>
                  </a:cubicBezTo>
                  <a:cubicBezTo>
                    <a:pt x="1705" y="1993"/>
                    <a:pt x="1705" y="1993"/>
                    <a:pt x="1705" y="1993"/>
                  </a:cubicBezTo>
                  <a:cubicBezTo>
                    <a:pt x="1711" y="1997"/>
                    <a:pt x="1718" y="2002"/>
                    <a:pt x="1724" y="2006"/>
                  </a:cubicBezTo>
                  <a:cubicBezTo>
                    <a:pt x="1725" y="2007"/>
                    <a:pt x="1725" y="2008"/>
                    <a:pt x="1725" y="2009"/>
                  </a:cubicBezTo>
                  <a:cubicBezTo>
                    <a:pt x="1726" y="2010"/>
                    <a:pt x="1726" y="2011"/>
                    <a:pt x="1727" y="2012"/>
                  </a:cubicBezTo>
                  <a:cubicBezTo>
                    <a:pt x="1727" y="2013"/>
                    <a:pt x="1728" y="2014"/>
                    <a:pt x="1728" y="2015"/>
                  </a:cubicBezTo>
                  <a:cubicBezTo>
                    <a:pt x="1729" y="2017"/>
                    <a:pt x="1729" y="2018"/>
                    <a:pt x="1730" y="2019"/>
                  </a:cubicBezTo>
                  <a:cubicBezTo>
                    <a:pt x="1731" y="2022"/>
                    <a:pt x="1732" y="2025"/>
                    <a:pt x="1733" y="2028"/>
                  </a:cubicBezTo>
                  <a:cubicBezTo>
                    <a:pt x="1734" y="2032"/>
                    <a:pt x="1735" y="2035"/>
                    <a:pt x="1736" y="2039"/>
                  </a:cubicBezTo>
                  <a:cubicBezTo>
                    <a:pt x="1737" y="2041"/>
                    <a:pt x="1737" y="2042"/>
                    <a:pt x="1738" y="2044"/>
                  </a:cubicBezTo>
                  <a:cubicBezTo>
                    <a:pt x="1738" y="2046"/>
                    <a:pt x="1739" y="2048"/>
                    <a:pt x="1740" y="2050"/>
                  </a:cubicBezTo>
                  <a:cubicBezTo>
                    <a:pt x="1741" y="2054"/>
                    <a:pt x="1742" y="2058"/>
                    <a:pt x="1743" y="2061"/>
                  </a:cubicBezTo>
                  <a:cubicBezTo>
                    <a:pt x="1745" y="2064"/>
                    <a:pt x="1745" y="2064"/>
                    <a:pt x="1745" y="2064"/>
                  </a:cubicBezTo>
                  <a:cubicBezTo>
                    <a:pt x="1745" y="2065"/>
                    <a:pt x="1745" y="2066"/>
                    <a:pt x="1746" y="2067"/>
                  </a:cubicBezTo>
                  <a:cubicBezTo>
                    <a:pt x="1747" y="2069"/>
                    <a:pt x="1747" y="2071"/>
                    <a:pt x="1748" y="2073"/>
                  </a:cubicBezTo>
                  <a:cubicBezTo>
                    <a:pt x="1749" y="2075"/>
                    <a:pt x="1750" y="2077"/>
                    <a:pt x="1751" y="2078"/>
                  </a:cubicBezTo>
                  <a:cubicBezTo>
                    <a:pt x="1752" y="2079"/>
                    <a:pt x="1752" y="2080"/>
                    <a:pt x="1753" y="2081"/>
                  </a:cubicBezTo>
                  <a:cubicBezTo>
                    <a:pt x="1753" y="2082"/>
                    <a:pt x="1754" y="2082"/>
                    <a:pt x="1755" y="2083"/>
                  </a:cubicBezTo>
                  <a:cubicBezTo>
                    <a:pt x="1755" y="2084"/>
                    <a:pt x="1756" y="2085"/>
                    <a:pt x="1756" y="2086"/>
                  </a:cubicBezTo>
                  <a:cubicBezTo>
                    <a:pt x="1757" y="2086"/>
                    <a:pt x="1757" y="2087"/>
                    <a:pt x="1758" y="2088"/>
                  </a:cubicBezTo>
                  <a:cubicBezTo>
                    <a:pt x="1759" y="2089"/>
                    <a:pt x="1760" y="2091"/>
                    <a:pt x="1762" y="2092"/>
                  </a:cubicBezTo>
                  <a:cubicBezTo>
                    <a:pt x="1762" y="2093"/>
                    <a:pt x="1763" y="2093"/>
                    <a:pt x="1764" y="2094"/>
                  </a:cubicBezTo>
                  <a:cubicBezTo>
                    <a:pt x="1764" y="2095"/>
                    <a:pt x="1765" y="2095"/>
                    <a:pt x="1766" y="2096"/>
                  </a:cubicBezTo>
                  <a:cubicBezTo>
                    <a:pt x="1766" y="2096"/>
                    <a:pt x="1766" y="2096"/>
                    <a:pt x="1767" y="2097"/>
                  </a:cubicBezTo>
                  <a:cubicBezTo>
                    <a:pt x="1767" y="2097"/>
                    <a:pt x="1767" y="2097"/>
                    <a:pt x="1767" y="2097"/>
                  </a:cubicBezTo>
                  <a:cubicBezTo>
                    <a:pt x="1768" y="2098"/>
                    <a:pt x="1769" y="2098"/>
                    <a:pt x="1769" y="2099"/>
                  </a:cubicBezTo>
                  <a:cubicBezTo>
                    <a:pt x="1771" y="2100"/>
                    <a:pt x="1772" y="2101"/>
                    <a:pt x="1773" y="2101"/>
                  </a:cubicBezTo>
                  <a:cubicBezTo>
                    <a:pt x="1775" y="2102"/>
                    <a:pt x="1776" y="2103"/>
                    <a:pt x="1777" y="2103"/>
                  </a:cubicBezTo>
                  <a:cubicBezTo>
                    <a:pt x="1778" y="2104"/>
                    <a:pt x="1779" y="2104"/>
                    <a:pt x="1780" y="2105"/>
                  </a:cubicBezTo>
                  <a:cubicBezTo>
                    <a:pt x="1781" y="2105"/>
                    <a:pt x="1781" y="2105"/>
                    <a:pt x="1782" y="2105"/>
                  </a:cubicBezTo>
                  <a:cubicBezTo>
                    <a:pt x="1782" y="2105"/>
                    <a:pt x="1783" y="2105"/>
                    <a:pt x="1783" y="2105"/>
                  </a:cubicBezTo>
                  <a:cubicBezTo>
                    <a:pt x="1784" y="2106"/>
                    <a:pt x="1785" y="2106"/>
                    <a:pt x="1785" y="2106"/>
                  </a:cubicBezTo>
                  <a:cubicBezTo>
                    <a:pt x="1786" y="2106"/>
                    <a:pt x="1787" y="2106"/>
                    <a:pt x="1787" y="2106"/>
                  </a:cubicBezTo>
                  <a:cubicBezTo>
                    <a:pt x="1788" y="2106"/>
                    <a:pt x="1789" y="2106"/>
                    <a:pt x="1789" y="2106"/>
                  </a:cubicBezTo>
                  <a:cubicBezTo>
                    <a:pt x="1789" y="2106"/>
                    <a:pt x="1788" y="2106"/>
                    <a:pt x="1787" y="2106"/>
                  </a:cubicBezTo>
                  <a:cubicBezTo>
                    <a:pt x="1787" y="2105"/>
                    <a:pt x="1785" y="2105"/>
                    <a:pt x="1784" y="2104"/>
                  </a:cubicBezTo>
                  <a:cubicBezTo>
                    <a:pt x="1783" y="2104"/>
                    <a:pt x="1783" y="2103"/>
                    <a:pt x="1783" y="2103"/>
                  </a:cubicBezTo>
                  <a:cubicBezTo>
                    <a:pt x="1782" y="2103"/>
                    <a:pt x="1782" y="2103"/>
                    <a:pt x="1781" y="2102"/>
                  </a:cubicBezTo>
                  <a:cubicBezTo>
                    <a:pt x="1780" y="2102"/>
                    <a:pt x="1779" y="2101"/>
                    <a:pt x="1778" y="2101"/>
                  </a:cubicBezTo>
                  <a:cubicBezTo>
                    <a:pt x="1777" y="2100"/>
                    <a:pt x="1776" y="2099"/>
                    <a:pt x="1775" y="2098"/>
                  </a:cubicBezTo>
                  <a:cubicBezTo>
                    <a:pt x="1774" y="2097"/>
                    <a:pt x="1773" y="2096"/>
                    <a:pt x="1772" y="2095"/>
                  </a:cubicBezTo>
                  <a:cubicBezTo>
                    <a:pt x="1772" y="2095"/>
                    <a:pt x="1771" y="2094"/>
                    <a:pt x="1771" y="2094"/>
                  </a:cubicBezTo>
                  <a:cubicBezTo>
                    <a:pt x="1771" y="2093"/>
                    <a:pt x="1770" y="2093"/>
                    <a:pt x="1770" y="2093"/>
                  </a:cubicBezTo>
                  <a:cubicBezTo>
                    <a:pt x="1770" y="2093"/>
                    <a:pt x="1770" y="2092"/>
                    <a:pt x="1769" y="2092"/>
                  </a:cubicBezTo>
                  <a:cubicBezTo>
                    <a:pt x="1769" y="2091"/>
                    <a:pt x="1768" y="2091"/>
                    <a:pt x="1768" y="2090"/>
                  </a:cubicBezTo>
                  <a:cubicBezTo>
                    <a:pt x="1767" y="2090"/>
                    <a:pt x="1767" y="2089"/>
                    <a:pt x="1766" y="2088"/>
                  </a:cubicBezTo>
                  <a:cubicBezTo>
                    <a:pt x="1765" y="2087"/>
                    <a:pt x="1764" y="2086"/>
                    <a:pt x="1763" y="2084"/>
                  </a:cubicBezTo>
                  <a:cubicBezTo>
                    <a:pt x="1763" y="2083"/>
                    <a:pt x="1762" y="2083"/>
                    <a:pt x="1762" y="2082"/>
                  </a:cubicBezTo>
                  <a:cubicBezTo>
                    <a:pt x="1761" y="2081"/>
                    <a:pt x="1761" y="2080"/>
                    <a:pt x="1760" y="2080"/>
                  </a:cubicBezTo>
                  <a:cubicBezTo>
                    <a:pt x="1759" y="2076"/>
                    <a:pt x="1757" y="2073"/>
                    <a:pt x="1755" y="2070"/>
                  </a:cubicBezTo>
                  <a:cubicBezTo>
                    <a:pt x="1754" y="2068"/>
                    <a:pt x="1754" y="2066"/>
                    <a:pt x="1753" y="2064"/>
                  </a:cubicBezTo>
                  <a:cubicBezTo>
                    <a:pt x="1753" y="2063"/>
                    <a:pt x="1752" y="2062"/>
                    <a:pt x="1752" y="2062"/>
                  </a:cubicBezTo>
                  <a:cubicBezTo>
                    <a:pt x="1751" y="2059"/>
                    <a:pt x="1751" y="2059"/>
                    <a:pt x="1751" y="2059"/>
                  </a:cubicBezTo>
                  <a:cubicBezTo>
                    <a:pt x="1749" y="2055"/>
                    <a:pt x="1748" y="2051"/>
                    <a:pt x="1747" y="2047"/>
                  </a:cubicBezTo>
                  <a:cubicBezTo>
                    <a:pt x="1746" y="2046"/>
                    <a:pt x="1746" y="2044"/>
                    <a:pt x="1745" y="2042"/>
                  </a:cubicBezTo>
                  <a:cubicBezTo>
                    <a:pt x="1744" y="2040"/>
                    <a:pt x="1744" y="2038"/>
                    <a:pt x="1743" y="2036"/>
                  </a:cubicBezTo>
                  <a:cubicBezTo>
                    <a:pt x="1741" y="2033"/>
                    <a:pt x="1740" y="2029"/>
                    <a:pt x="1739" y="2026"/>
                  </a:cubicBezTo>
                  <a:cubicBezTo>
                    <a:pt x="1737" y="2023"/>
                    <a:pt x="1736" y="2020"/>
                    <a:pt x="1734" y="2017"/>
                  </a:cubicBezTo>
                  <a:cubicBezTo>
                    <a:pt x="1733" y="2016"/>
                    <a:pt x="1733" y="2015"/>
                    <a:pt x="1732" y="2014"/>
                  </a:cubicBezTo>
                  <a:cubicBezTo>
                    <a:pt x="1731" y="2012"/>
                    <a:pt x="1730" y="2011"/>
                    <a:pt x="1729" y="2010"/>
                  </a:cubicBezTo>
                  <a:cubicBezTo>
                    <a:pt x="1729" y="2010"/>
                    <a:pt x="1729" y="2010"/>
                    <a:pt x="1729" y="2009"/>
                  </a:cubicBezTo>
                  <a:cubicBezTo>
                    <a:pt x="1756" y="2027"/>
                    <a:pt x="1782" y="2044"/>
                    <a:pt x="1808" y="2057"/>
                  </a:cubicBezTo>
                  <a:cubicBezTo>
                    <a:pt x="1779" y="2038"/>
                    <a:pt x="1757" y="2020"/>
                    <a:pt x="1740" y="2004"/>
                  </a:cubicBezTo>
                  <a:cubicBezTo>
                    <a:pt x="1742" y="2006"/>
                    <a:pt x="1745" y="2007"/>
                    <a:pt x="1748" y="2009"/>
                  </a:cubicBezTo>
                  <a:cubicBezTo>
                    <a:pt x="1750" y="2009"/>
                    <a:pt x="1751" y="2010"/>
                    <a:pt x="1752" y="2010"/>
                  </a:cubicBezTo>
                  <a:cubicBezTo>
                    <a:pt x="1753" y="2011"/>
                    <a:pt x="1754" y="2011"/>
                    <a:pt x="1755" y="2012"/>
                  </a:cubicBezTo>
                  <a:cubicBezTo>
                    <a:pt x="1756" y="2012"/>
                    <a:pt x="1758" y="2013"/>
                    <a:pt x="1759" y="2013"/>
                  </a:cubicBezTo>
                  <a:cubicBezTo>
                    <a:pt x="1760" y="2014"/>
                    <a:pt x="1761" y="2014"/>
                    <a:pt x="1762" y="2015"/>
                  </a:cubicBezTo>
                  <a:cubicBezTo>
                    <a:pt x="1767" y="2016"/>
                    <a:pt x="1772" y="2018"/>
                    <a:pt x="1777" y="2019"/>
                  </a:cubicBezTo>
                  <a:cubicBezTo>
                    <a:pt x="1782" y="2020"/>
                    <a:pt x="1787" y="2021"/>
                    <a:pt x="1792" y="2022"/>
                  </a:cubicBezTo>
                  <a:cubicBezTo>
                    <a:pt x="1795" y="2023"/>
                    <a:pt x="1797" y="2023"/>
                    <a:pt x="1799" y="2024"/>
                  </a:cubicBezTo>
                  <a:cubicBezTo>
                    <a:pt x="1800" y="2024"/>
                    <a:pt x="1800" y="2024"/>
                    <a:pt x="1801" y="2025"/>
                  </a:cubicBezTo>
                  <a:cubicBezTo>
                    <a:pt x="1802" y="2025"/>
                    <a:pt x="1802" y="2025"/>
                    <a:pt x="1803" y="2025"/>
                  </a:cubicBezTo>
                  <a:cubicBezTo>
                    <a:pt x="1803" y="2025"/>
                    <a:pt x="1804" y="2025"/>
                    <a:pt x="1804" y="2026"/>
                  </a:cubicBezTo>
                  <a:cubicBezTo>
                    <a:pt x="1805" y="2026"/>
                    <a:pt x="1805" y="2026"/>
                    <a:pt x="1806" y="2026"/>
                  </a:cubicBezTo>
                  <a:cubicBezTo>
                    <a:pt x="1810" y="2028"/>
                    <a:pt x="1814" y="2030"/>
                    <a:pt x="1818" y="2032"/>
                  </a:cubicBezTo>
                  <a:cubicBezTo>
                    <a:pt x="1822" y="2034"/>
                    <a:pt x="1825" y="2036"/>
                    <a:pt x="1828" y="2039"/>
                  </a:cubicBezTo>
                  <a:cubicBezTo>
                    <a:pt x="1829" y="2039"/>
                    <a:pt x="1829" y="2040"/>
                    <a:pt x="1830" y="2040"/>
                  </a:cubicBezTo>
                  <a:cubicBezTo>
                    <a:pt x="1831" y="2041"/>
                    <a:pt x="1831" y="2042"/>
                    <a:pt x="1832" y="2042"/>
                  </a:cubicBezTo>
                  <a:cubicBezTo>
                    <a:pt x="1833" y="2043"/>
                    <a:pt x="1833" y="2043"/>
                    <a:pt x="1834" y="2044"/>
                  </a:cubicBezTo>
                  <a:cubicBezTo>
                    <a:pt x="1834" y="2045"/>
                    <a:pt x="1835" y="2045"/>
                    <a:pt x="1835" y="2046"/>
                  </a:cubicBezTo>
                  <a:cubicBezTo>
                    <a:pt x="1837" y="2047"/>
                    <a:pt x="1837" y="2048"/>
                    <a:pt x="1838" y="2049"/>
                  </a:cubicBezTo>
                  <a:cubicBezTo>
                    <a:pt x="1839" y="2050"/>
                    <a:pt x="1840" y="2051"/>
                    <a:pt x="1841" y="2052"/>
                  </a:cubicBezTo>
                  <a:cubicBezTo>
                    <a:pt x="1841" y="2052"/>
                    <a:pt x="1842" y="2053"/>
                    <a:pt x="1843" y="2054"/>
                  </a:cubicBezTo>
                  <a:cubicBezTo>
                    <a:pt x="1843" y="2055"/>
                    <a:pt x="1844" y="2055"/>
                    <a:pt x="1844" y="2056"/>
                  </a:cubicBezTo>
                  <a:cubicBezTo>
                    <a:pt x="1845" y="2057"/>
                    <a:pt x="1845" y="2057"/>
                    <a:pt x="1845" y="2057"/>
                  </a:cubicBezTo>
                  <a:cubicBezTo>
                    <a:pt x="1845" y="2057"/>
                    <a:pt x="1845" y="2057"/>
                    <a:pt x="1844" y="2055"/>
                  </a:cubicBezTo>
                  <a:cubicBezTo>
                    <a:pt x="1844" y="2054"/>
                    <a:pt x="1843" y="2053"/>
                    <a:pt x="1842" y="2051"/>
                  </a:cubicBezTo>
                  <a:cubicBezTo>
                    <a:pt x="1842" y="2050"/>
                    <a:pt x="1841" y="2049"/>
                    <a:pt x="1840" y="2047"/>
                  </a:cubicBezTo>
                  <a:cubicBezTo>
                    <a:pt x="1839" y="2046"/>
                    <a:pt x="1839" y="2045"/>
                    <a:pt x="1838" y="2044"/>
                  </a:cubicBezTo>
                  <a:cubicBezTo>
                    <a:pt x="1836" y="2041"/>
                    <a:pt x="1834" y="2038"/>
                    <a:pt x="1831" y="2035"/>
                  </a:cubicBezTo>
                  <a:cubicBezTo>
                    <a:pt x="1828" y="2032"/>
                    <a:pt x="1825" y="2030"/>
                    <a:pt x="1821" y="2027"/>
                  </a:cubicBezTo>
                  <a:cubicBezTo>
                    <a:pt x="1817" y="2024"/>
                    <a:pt x="1813" y="2022"/>
                    <a:pt x="1809" y="2020"/>
                  </a:cubicBezTo>
                  <a:cubicBezTo>
                    <a:pt x="1804" y="2018"/>
                    <a:pt x="1799" y="2016"/>
                    <a:pt x="1794" y="2015"/>
                  </a:cubicBezTo>
                  <a:cubicBezTo>
                    <a:pt x="1789" y="2014"/>
                    <a:pt x="1784" y="2013"/>
                    <a:pt x="1779" y="2012"/>
                  </a:cubicBezTo>
                  <a:cubicBezTo>
                    <a:pt x="1774" y="2010"/>
                    <a:pt x="1770" y="2009"/>
                    <a:pt x="1765" y="2007"/>
                  </a:cubicBezTo>
                  <a:cubicBezTo>
                    <a:pt x="1760" y="2006"/>
                    <a:pt x="1756" y="2004"/>
                    <a:pt x="1751" y="2002"/>
                  </a:cubicBezTo>
                  <a:cubicBezTo>
                    <a:pt x="1747" y="2000"/>
                    <a:pt x="1743" y="1999"/>
                    <a:pt x="1739" y="1997"/>
                  </a:cubicBezTo>
                  <a:cubicBezTo>
                    <a:pt x="1735" y="1995"/>
                    <a:pt x="1731" y="1993"/>
                    <a:pt x="1728" y="1991"/>
                  </a:cubicBezTo>
                  <a:cubicBezTo>
                    <a:pt x="1727" y="1991"/>
                    <a:pt x="1726" y="1991"/>
                    <a:pt x="1726" y="1990"/>
                  </a:cubicBezTo>
                  <a:cubicBezTo>
                    <a:pt x="1712" y="1977"/>
                    <a:pt x="1702" y="1965"/>
                    <a:pt x="1694" y="1955"/>
                  </a:cubicBezTo>
                  <a:cubicBezTo>
                    <a:pt x="1749" y="1969"/>
                    <a:pt x="1792" y="1994"/>
                    <a:pt x="1845" y="2004"/>
                  </a:cubicBezTo>
                  <a:cubicBezTo>
                    <a:pt x="1845" y="2004"/>
                    <a:pt x="1845" y="2004"/>
                    <a:pt x="1846" y="2005"/>
                  </a:cubicBezTo>
                  <a:cubicBezTo>
                    <a:pt x="1847" y="2005"/>
                    <a:pt x="1849" y="2006"/>
                    <a:pt x="1852" y="2007"/>
                  </a:cubicBezTo>
                  <a:cubicBezTo>
                    <a:pt x="1854" y="2008"/>
                    <a:pt x="1856" y="2010"/>
                    <a:pt x="1859" y="2011"/>
                  </a:cubicBezTo>
                  <a:cubicBezTo>
                    <a:pt x="1860" y="2011"/>
                    <a:pt x="1861" y="2012"/>
                    <a:pt x="1862" y="2013"/>
                  </a:cubicBezTo>
                  <a:cubicBezTo>
                    <a:pt x="1864" y="2013"/>
                    <a:pt x="1865" y="2014"/>
                    <a:pt x="1866" y="2015"/>
                  </a:cubicBezTo>
                  <a:cubicBezTo>
                    <a:pt x="1868" y="2016"/>
                    <a:pt x="1869" y="2016"/>
                    <a:pt x="1871" y="2017"/>
                  </a:cubicBezTo>
                  <a:cubicBezTo>
                    <a:pt x="1871" y="2018"/>
                    <a:pt x="1872" y="2018"/>
                    <a:pt x="1873" y="2018"/>
                  </a:cubicBezTo>
                  <a:cubicBezTo>
                    <a:pt x="1873" y="2019"/>
                    <a:pt x="1874" y="2019"/>
                    <a:pt x="1875" y="2020"/>
                  </a:cubicBezTo>
                  <a:cubicBezTo>
                    <a:pt x="1876" y="2021"/>
                    <a:pt x="1878" y="2022"/>
                    <a:pt x="1879" y="2023"/>
                  </a:cubicBezTo>
                  <a:cubicBezTo>
                    <a:pt x="1881" y="2024"/>
                    <a:pt x="1882" y="2024"/>
                    <a:pt x="1884" y="2025"/>
                  </a:cubicBezTo>
                  <a:cubicBezTo>
                    <a:pt x="1885" y="2026"/>
                    <a:pt x="1887" y="2028"/>
                    <a:pt x="1888" y="2029"/>
                  </a:cubicBezTo>
                  <a:cubicBezTo>
                    <a:pt x="1889" y="2029"/>
                    <a:pt x="1890" y="2030"/>
                    <a:pt x="1891" y="2030"/>
                  </a:cubicBezTo>
                  <a:cubicBezTo>
                    <a:pt x="1892" y="2031"/>
                    <a:pt x="1892" y="2031"/>
                    <a:pt x="1893" y="2032"/>
                  </a:cubicBezTo>
                  <a:cubicBezTo>
                    <a:pt x="1900" y="2036"/>
                    <a:pt x="1906" y="2042"/>
                    <a:pt x="1912" y="2047"/>
                  </a:cubicBezTo>
                  <a:cubicBezTo>
                    <a:pt x="1919" y="2053"/>
                    <a:pt x="1925" y="2059"/>
                    <a:pt x="1931" y="2065"/>
                  </a:cubicBezTo>
                  <a:cubicBezTo>
                    <a:pt x="1932" y="2067"/>
                    <a:pt x="1934" y="2069"/>
                    <a:pt x="1936" y="2071"/>
                  </a:cubicBezTo>
                  <a:cubicBezTo>
                    <a:pt x="1937" y="2072"/>
                    <a:pt x="1938" y="2074"/>
                    <a:pt x="1940" y="2076"/>
                  </a:cubicBezTo>
                  <a:cubicBezTo>
                    <a:pt x="1943" y="2079"/>
                    <a:pt x="1945" y="2083"/>
                    <a:pt x="1948" y="2086"/>
                  </a:cubicBezTo>
                  <a:cubicBezTo>
                    <a:pt x="1950" y="2088"/>
                    <a:pt x="1951" y="2090"/>
                    <a:pt x="1952" y="2092"/>
                  </a:cubicBezTo>
                  <a:cubicBezTo>
                    <a:pt x="1954" y="2094"/>
                    <a:pt x="1955" y="2095"/>
                    <a:pt x="1956" y="2097"/>
                  </a:cubicBezTo>
                  <a:cubicBezTo>
                    <a:pt x="1957" y="2099"/>
                    <a:pt x="1959" y="2101"/>
                    <a:pt x="1960" y="2103"/>
                  </a:cubicBezTo>
                  <a:cubicBezTo>
                    <a:pt x="1961" y="2104"/>
                    <a:pt x="1961" y="2105"/>
                    <a:pt x="1962" y="2106"/>
                  </a:cubicBezTo>
                  <a:cubicBezTo>
                    <a:pt x="1962" y="2107"/>
                    <a:pt x="1963" y="2108"/>
                    <a:pt x="1964" y="2108"/>
                  </a:cubicBezTo>
                  <a:cubicBezTo>
                    <a:pt x="1965" y="2110"/>
                    <a:pt x="1966" y="2112"/>
                    <a:pt x="1967" y="2114"/>
                  </a:cubicBezTo>
                  <a:cubicBezTo>
                    <a:pt x="1968" y="2116"/>
                    <a:pt x="1970" y="2118"/>
                    <a:pt x="1971" y="2120"/>
                  </a:cubicBezTo>
                  <a:cubicBezTo>
                    <a:pt x="1972" y="2122"/>
                    <a:pt x="1973" y="2124"/>
                    <a:pt x="1974" y="2125"/>
                  </a:cubicBezTo>
                  <a:cubicBezTo>
                    <a:pt x="1975" y="2127"/>
                    <a:pt x="1976" y="2129"/>
                    <a:pt x="1977" y="2131"/>
                  </a:cubicBezTo>
                  <a:cubicBezTo>
                    <a:pt x="1981" y="2139"/>
                    <a:pt x="1985" y="2146"/>
                    <a:pt x="1989" y="2153"/>
                  </a:cubicBezTo>
                  <a:cubicBezTo>
                    <a:pt x="1991" y="2156"/>
                    <a:pt x="1992" y="2160"/>
                    <a:pt x="1994" y="2163"/>
                  </a:cubicBezTo>
                  <a:cubicBezTo>
                    <a:pt x="1996" y="2166"/>
                    <a:pt x="1997" y="2170"/>
                    <a:pt x="1999" y="2173"/>
                  </a:cubicBezTo>
                  <a:cubicBezTo>
                    <a:pt x="2005" y="2185"/>
                    <a:pt x="2010" y="2195"/>
                    <a:pt x="2013" y="2203"/>
                  </a:cubicBezTo>
                  <a:cubicBezTo>
                    <a:pt x="2015" y="2206"/>
                    <a:pt x="2016" y="2209"/>
                    <a:pt x="2017" y="2211"/>
                  </a:cubicBezTo>
                  <a:cubicBezTo>
                    <a:pt x="2018" y="2213"/>
                    <a:pt x="2019" y="2214"/>
                    <a:pt x="2019" y="2214"/>
                  </a:cubicBezTo>
                  <a:cubicBezTo>
                    <a:pt x="2019" y="2214"/>
                    <a:pt x="2018" y="2213"/>
                    <a:pt x="2018" y="2211"/>
                  </a:cubicBezTo>
                  <a:cubicBezTo>
                    <a:pt x="2017" y="2209"/>
                    <a:pt x="2016" y="2206"/>
                    <a:pt x="2015" y="2202"/>
                  </a:cubicBezTo>
                  <a:cubicBezTo>
                    <a:pt x="2013" y="2198"/>
                    <a:pt x="2012" y="2194"/>
                    <a:pt x="2010" y="2188"/>
                  </a:cubicBezTo>
                  <a:cubicBezTo>
                    <a:pt x="2009" y="2186"/>
                    <a:pt x="2008" y="2183"/>
                    <a:pt x="2006" y="2180"/>
                  </a:cubicBezTo>
                  <a:cubicBezTo>
                    <a:pt x="2005" y="2177"/>
                    <a:pt x="2004" y="2174"/>
                    <a:pt x="2003" y="2171"/>
                  </a:cubicBezTo>
                  <a:cubicBezTo>
                    <a:pt x="2002" y="2168"/>
                    <a:pt x="2000" y="2164"/>
                    <a:pt x="1999" y="2161"/>
                  </a:cubicBezTo>
                  <a:cubicBezTo>
                    <a:pt x="1997" y="2157"/>
                    <a:pt x="1996" y="2154"/>
                    <a:pt x="1994" y="2150"/>
                  </a:cubicBezTo>
                  <a:cubicBezTo>
                    <a:pt x="1992" y="2147"/>
                    <a:pt x="1991" y="2143"/>
                    <a:pt x="1989" y="2139"/>
                  </a:cubicBezTo>
                  <a:cubicBezTo>
                    <a:pt x="1988" y="2137"/>
                    <a:pt x="1987" y="2135"/>
                    <a:pt x="1986" y="2134"/>
                  </a:cubicBezTo>
                  <a:cubicBezTo>
                    <a:pt x="1986" y="2133"/>
                    <a:pt x="1985" y="2132"/>
                    <a:pt x="1985" y="2131"/>
                  </a:cubicBezTo>
                  <a:cubicBezTo>
                    <a:pt x="1985" y="2130"/>
                    <a:pt x="1984" y="2130"/>
                    <a:pt x="1984" y="2130"/>
                  </a:cubicBezTo>
                  <a:cubicBezTo>
                    <a:pt x="1985" y="2130"/>
                    <a:pt x="1987" y="2131"/>
                    <a:pt x="1988" y="2132"/>
                  </a:cubicBezTo>
                  <a:cubicBezTo>
                    <a:pt x="1990" y="2133"/>
                    <a:pt x="1993" y="2135"/>
                    <a:pt x="1995" y="2137"/>
                  </a:cubicBezTo>
                  <a:cubicBezTo>
                    <a:pt x="1998" y="2139"/>
                    <a:pt x="2001" y="2141"/>
                    <a:pt x="2004" y="2143"/>
                  </a:cubicBezTo>
                  <a:cubicBezTo>
                    <a:pt x="2007" y="2145"/>
                    <a:pt x="2010" y="2147"/>
                    <a:pt x="2014" y="2149"/>
                  </a:cubicBezTo>
                  <a:cubicBezTo>
                    <a:pt x="2017" y="2152"/>
                    <a:pt x="2020" y="2154"/>
                    <a:pt x="2024" y="2157"/>
                  </a:cubicBezTo>
                  <a:cubicBezTo>
                    <a:pt x="2027" y="2159"/>
                    <a:pt x="2030" y="2162"/>
                    <a:pt x="2034" y="2164"/>
                  </a:cubicBezTo>
                  <a:cubicBezTo>
                    <a:pt x="2036" y="2167"/>
                    <a:pt x="2036" y="2167"/>
                    <a:pt x="2036" y="2167"/>
                  </a:cubicBezTo>
                  <a:cubicBezTo>
                    <a:pt x="2037" y="2167"/>
                    <a:pt x="2038" y="2168"/>
                    <a:pt x="2038" y="2169"/>
                  </a:cubicBezTo>
                  <a:cubicBezTo>
                    <a:pt x="2040" y="2170"/>
                    <a:pt x="2041" y="2172"/>
                    <a:pt x="2043" y="2173"/>
                  </a:cubicBezTo>
                  <a:cubicBezTo>
                    <a:pt x="2046" y="2176"/>
                    <a:pt x="2049" y="2179"/>
                    <a:pt x="2051" y="2182"/>
                  </a:cubicBezTo>
                  <a:cubicBezTo>
                    <a:pt x="2054" y="2185"/>
                    <a:pt x="2056" y="2188"/>
                    <a:pt x="2058" y="2191"/>
                  </a:cubicBezTo>
                  <a:cubicBezTo>
                    <a:pt x="2060" y="2194"/>
                    <a:pt x="2062" y="2197"/>
                    <a:pt x="2064" y="2200"/>
                  </a:cubicBezTo>
                  <a:cubicBezTo>
                    <a:pt x="2064" y="2201"/>
                    <a:pt x="2065" y="2202"/>
                    <a:pt x="2066" y="2204"/>
                  </a:cubicBezTo>
                  <a:cubicBezTo>
                    <a:pt x="2067" y="2205"/>
                    <a:pt x="2067" y="2206"/>
                    <a:pt x="2068" y="2207"/>
                  </a:cubicBezTo>
                  <a:cubicBezTo>
                    <a:pt x="2068" y="2209"/>
                    <a:pt x="2069" y="2210"/>
                    <a:pt x="2069" y="2211"/>
                  </a:cubicBezTo>
                  <a:cubicBezTo>
                    <a:pt x="2070" y="2212"/>
                    <a:pt x="2070" y="2213"/>
                    <a:pt x="2071" y="2214"/>
                  </a:cubicBezTo>
                  <a:cubicBezTo>
                    <a:pt x="2071" y="2215"/>
                    <a:pt x="2072" y="2217"/>
                    <a:pt x="2072" y="2218"/>
                  </a:cubicBezTo>
                  <a:cubicBezTo>
                    <a:pt x="2073" y="2219"/>
                    <a:pt x="2073" y="2219"/>
                    <a:pt x="2073" y="2219"/>
                  </a:cubicBezTo>
                  <a:cubicBezTo>
                    <a:pt x="2073" y="2219"/>
                    <a:pt x="2073" y="2219"/>
                    <a:pt x="2073" y="2218"/>
                  </a:cubicBezTo>
                  <a:cubicBezTo>
                    <a:pt x="2072" y="2217"/>
                    <a:pt x="2072" y="2215"/>
                    <a:pt x="2072" y="2213"/>
                  </a:cubicBezTo>
                  <a:cubicBezTo>
                    <a:pt x="2072" y="2212"/>
                    <a:pt x="2072" y="2211"/>
                    <a:pt x="2072" y="2210"/>
                  </a:cubicBezTo>
                  <a:cubicBezTo>
                    <a:pt x="2071" y="2209"/>
                    <a:pt x="2071" y="2208"/>
                    <a:pt x="2071" y="2206"/>
                  </a:cubicBezTo>
                  <a:cubicBezTo>
                    <a:pt x="2070" y="2205"/>
                    <a:pt x="2070" y="2204"/>
                    <a:pt x="2069" y="2202"/>
                  </a:cubicBezTo>
                  <a:cubicBezTo>
                    <a:pt x="2069" y="2201"/>
                    <a:pt x="2068" y="2199"/>
                    <a:pt x="2068" y="2198"/>
                  </a:cubicBezTo>
                  <a:cubicBezTo>
                    <a:pt x="2067" y="2196"/>
                    <a:pt x="2067" y="2194"/>
                    <a:pt x="2066" y="2193"/>
                  </a:cubicBezTo>
                  <a:cubicBezTo>
                    <a:pt x="2065" y="2191"/>
                    <a:pt x="2064" y="2190"/>
                    <a:pt x="2063" y="2188"/>
                  </a:cubicBezTo>
                  <a:cubicBezTo>
                    <a:pt x="2061" y="2184"/>
                    <a:pt x="2059" y="2181"/>
                    <a:pt x="2057" y="2178"/>
                  </a:cubicBezTo>
                  <a:cubicBezTo>
                    <a:pt x="2056" y="2177"/>
                    <a:pt x="2055" y="2176"/>
                    <a:pt x="2055" y="2175"/>
                  </a:cubicBezTo>
                  <a:cubicBezTo>
                    <a:pt x="2054" y="2174"/>
                    <a:pt x="2053" y="2173"/>
                    <a:pt x="2053" y="2173"/>
                  </a:cubicBezTo>
                  <a:cubicBezTo>
                    <a:pt x="2051" y="2171"/>
                    <a:pt x="2050" y="2169"/>
                    <a:pt x="2048" y="2168"/>
                  </a:cubicBezTo>
                  <a:cubicBezTo>
                    <a:pt x="2047" y="2166"/>
                    <a:pt x="2045" y="2165"/>
                    <a:pt x="2044" y="2163"/>
                  </a:cubicBezTo>
                  <a:cubicBezTo>
                    <a:pt x="2043" y="2162"/>
                    <a:pt x="2042" y="2161"/>
                    <a:pt x="2041" y="2161"/>
                  </a:cubicBezTo>
                  <a:cubicBezTo>
                    <a:pt x="2039" y="2158"/>
                    <a:pt x="2039" y="2158"/>
                    <a:pt x="2039" y="2158"/>
                  </a:cubicBezTo>
                  <a:cubicBezTo>
                    <a:pt x="2035" y="2156"/>
                    <a:pt x="2032" y="2153"/>
                    <a:pt x="2028" y="2150"/>
                  </a:cubicBezTo>
                  <a:cubicBezTo>
                    <a:pt x="2026" y="2149"/>
                    <a:pt x="2025" y="2148"/>
                    <a:pt x="2023" y="2147"/>
                  </a:cubicBezTo>
                  <a:cubicBezTo>
                    <a:pt x="2021" y="2146"/>
                    <a:pt x="2019" y="2144"/>
                    <a:pt x="2018" y="2143"/>
                  </a:cubicBezTo>
                  <a:cubicBezTo>
                    <a:pt x="2014" y="2141"/>
                    <a:pt x="2010" y="2139"/>
                    <a:pt x="2007" y="2138"/>
                  </a:cubicBezTo>
                  <a:cubicBezTo>
                    <a:pt x="2004" y="2136"/>
                    <a:pt x="2001" y="2134"/>
                    <a:pt x="1998" y="2133"/>
                  </a:cubicBezTo>
                  <a:cubicBezTo>
                    <a:pt x="1995" y="2132"/>
                    <a:pt x="1992" y="2130"/>
                    <a:pt x="1989" y="2129"/>
                  </a:cubicBezTo>
                  <a:cubicBezTo>
                    <a:pt x="1987" y="2128"/>
                    <a:pt x="1985" y="2127"/>
                    <a:pt x="1983" y="2127"/>
                  </a:cubicBezTo>
                  <a:cubicBezTo>
                    <a:pt x="1983" y="2127"/>
                    <a:pt x="1983" y="2127"/>
                    <a:pt x="1983" y="2127"/>
                  </a:cubicBezTo>
                  <a:cubicBezTo>
                    <a:pt x="1982" y="2125"/>
                    <a:pt x="1981" y="2124"/>
                    <a:pt x="1980" y="2122"/>
                  </a:cubicBezTo>
                  <a:cubicBezTo>
                    <a:pt x="1979" y="2120"/>
                    <a:pt x="1978" y="2118"/>
                    <a:pt x="1977" y="2116"/>
                  </a:cubicBezTo>
                  <a:cubicBezTo>
                    <a:pt x="1976" y="2114"/>
                    <a:pt x="1975" y="2112"/>
                    <a:pt x="1974" y="2110"/>
                  </a:cubicBezTo>
                  <a:cubicBezTo>
                    <a:pt x="1973" y="2108"/>
                    <a:pt x="1971" y="2106"/>
                    <a:pt x="1970" y="2104"/>
                  </a:cubicBezTo>
                  <a:cubicBezTo>
                    <a:pt x="1970" y="2103"/>
                    <a:pt x="1969" y="2102"/>
                    <a:pt x="1968" y="2101"/>
                  </a:cubicBezTo>
                  <a:cubicBezTo>
                    <a:pt x="1968" y="2101"/>
                    <a:pt x="1967" y="2100"/>
                    <a:pt x="1967" y="2099"/>
                  </a:cubicBezTo>
                  <a:cubicBezTo>
                    <a:pt x="1965" y="2097"/>
                    <a:pt x="1964" y="2095"/>
                    <a:pt x="1963" y="2093"/>
                  </a:cubicBezTo>
                  <a:cubicBezTo>
                    <a:pt x="1961" y="2091"/>
                    <a:pt x="1960" y="2089"/>
                    <a:pt x="1959" y="2087"/>
                  </a:cubicBezTo>
                  <a:cubicBezTo>
                    <a:pt x="1957" y="2085"/>
                    <a:pt x="1956" y="2083"/>
                    <a:pt x="1955" y="2081"/>
                  </a:cubicBezTo>
                  <a:cubicBezTo>
                    <a:pt x="1952" y="2078"/>
                    <a:pt x="1949" y="2074"/>
                    <a:pt x="1946" y="2071"/>
                  </a:cubicBezTo>
                  <a:cubicBezTo>
                    <a:pt x="1944" y="2069"/>
                    <a:pt x="1943" y="2067"/>
                    <a:pt x="1941" y="2065"/>
                  </a:cubicBezTo>
                  <a:cubicBezTo>
                    <a:pt x="1940" y="2064"/>
                    <a:pt x="1938" y="2062"/>
                    <a:pt x="1937" y="2060"/>
                  </a:cubicBezTo>
                  <a:cubicBezTo>
                    <a:pt x="1936" y="2059"/>
                    <a:pt x="1935" y="2059"/>
                    <a:pt x="1934" y="2058"/>
                  </a:cubicBezTo>
                  <a:cubicBezTo>
                    <a:pt x="1934" y="2058"/>
                    <a:pt x="1934" y="2058"/>
                    <a:pt x="1934" y="2058"/>
                  </a:cubicBezTo>
                  <a:cubicBezTo>
                    <a:pt x="1934" y="2057"/>
                    <a:pt x="1934" y="2057"/>
                    <a:pt x="1934" y="2057"/>
                  </a:cubicBezTo>
                  <a:cubicBezTo>
                    <a:pt x="1934" y="2057"/>
                    <a:pt x="1934" y="2057"/>
                    <a:pt x="1934" y="2057"/>
                  </a:cubicBezTo>
                  <a:cubicBezTo>
                    <a:pt x="1934" y="2057"/>
                    <a:pt x="1934" y="2057"/>
                    <a:pt x="1934" y="2057"/>
                  </a:cubicBezTo>
                  <a:cubicBezTo>
                    <a:pt x="1933" y="2057"/>
                    <a:pt x="1933" y="2057"/>
                    <a:pt x="1933" y="2057"/>
                  </a:cubicBezTo>
                  <a:cubicBezTo>
                    <a:pt x="1932" y="2055"/>
                    <a:pt x="1932" y="2055"/>
                    <a:pt x="1932" y="2055"/>
                  </a:cubicBezTo>
                  <a:cubicBezTo>
                    <a:pt x="1931" y="2055"/>
                    <a:pt x="1930" y="2054"/>
                    <a:pt x="1930" y="2053"/>
                  </a:cubicBezTo>
                  <a:cubicBezTo>
                    <a:pt x="1930" y="2054"/>
                    <a:pt x="1931" y="2054"/>
                    <a:pt x="1932" y="2054"/>
                  </a:cubicBezTo>
                  <a:cubicBezTo>
                    <a:pt x="1933" y="2055"/>
                    <a:pt x="1935" y="2056"/>
                    <a:pt x="1936" y="2057"/>
                  </a:cubicBezTo>
                  <a:cubicBezTo>
                    <a:pt x="1942" y="2060"/>
                    <a:pt x="1949" y="2063"/>
                    <a:pt x="1955" y="2066"/>
                  </a:cubicBezTo>
                  <a:cubicBezTo>
                    <a:pt x="1956" y="2066"/>
                    <a:pt x="1956" y="2066"/>
                    <a:pt x="1956" y="2066"/>
                  </a:cubicBezTo>
                  <a:cubicBezTo>
                    <a:pt x="1958" y="2067"/>
                    <a:pt x="1958" y="2067"/>
                    <a:pt x="1958" y="2067"/>
                  </a:cubicBezTo>
                  <a:cubicBezTo>
                    <a:pt x="1960" y="2068"/>
                    <a:pt x="1960" y="2068"/>
                    <a:pt x="1960" y="2068"/>
                  </a:cubicBezTo>
                  <a:cubicBezTo>
                    <a:pt x="1962" y="2068"/>
                    <a:pt x="1963" y="2069"/>
                    <a:pt x="1965" y="2070"/>
                  </a:cubicBezTo>
                  <a:cubicBezTo>
                    <a:pt x="1968" y="2071"/>
                    <a:pt x="1971" y="2072"/>
                    <a:pt x="1975" y="2073"/>
                  </a:cubicBezTo>
                  <a:cubicBezTo>
                    <a:pt x="1981" y="2075"/>
                    <a:pt x="1988" y="2077"/>
                    <a:pt x="1994" y="2080"/>
                  </a:cubicBezTo>
                  <a:cubicBezTo>
                    <a:pt x="2000" y="2082"/>
                    <a:pt x="2005" y="2084"/>
                    <a:pt x="2011" y="2087"/>
                  </a:cubicBezTo>
                  <a:cubicBezTo>
                    <a:pt x="2016" y="2089"/>
                    <a:pt x="2021" y="2092"/>
                    <a:pt x="2025" y="2095"/>
                  </a:cubicBezTo>
                  <a:cubicBezTo>
                    <a:pt x="2029" y="2098"/>
                    <a:pt x="2033" y="2101"/>
                    <a:pt x="2036" y="2103"/>
                  </a:cubicBezTo>
                  <a:cubicBezTo>
                    <a:pt x="2039" y="2106"/>
                    <a:pt x="2041" y="2109"/>
                    <a:pt x="2043" y="2111"/>
                  </a:cubicBezTo>
                  <a:cubicBezTo>
                    <a:pt x="2044" y="2113"/>
                    <a:pt x="2045" y="2114"/>
                    <a:pt x="2045" y="2115"/>
                  </a:cubicBezTo>
                  <a:cubicBezTo>
                    <a:pt x="2046" y="2116"/>
                    <a:pt x="2046" y="2116"/>
                    <a:pt x="2047" y="2117"/>
                  </a:cubicBezTo>
                  <a:cubicBezTo>
                    <a:pt x="2048" y="2119"/>
                    <a:pt x="2048" y="2119"/>
                    <a:pt x="2048" y="2119"/>
                  </a:cubicBezTo>
                  <a:cubicBezTo>
                    <a:pt x="2048" y="2119"/>
                    <a:pt x="2048" y="2119"/>
                    <a:pt x="2047" y="2117"/>
                  </a:cubicBezTo>
                  <a:cubicBezTo>
                    <a:pt x="2047" y="2116"/>
                    <a:pt x="2047" y="2115"/>
                    <a:pt x="2046" y="2114"/>
                  </a:cubicBezTo>
                  <a:cubicBezTo>
                    <a:pt x="2046" y="2113"/>
                    <a:pt x="2045" y="2112"/>
                    <a:pt x="2044" y="2111"/>
                  </a:cubicBezTo>
                  <a:cubicBezTo>
                    <a:pt x="2043" y="2108"/>
                    <a:pt x="2041" y="2105"/>
                    <a:pt x="2038" y="2101"/>
                  </a:cubicBezTo>
                  <a:cubicBezTo>
                    <a:pt x="2035" y="2098"/>
                    <a:pt x="2032" y="2095"/>
                    <a:pt x="2027" y="2091"/>
                  </a:cubicBezTo>
                  <a:cubicBezTo>
                    <a:pt x="2023" y="2088"/>
                    <a:pt x="2019" y="2084"/>
                    <a:pt x="2013" y="2081"/>
                  </a:cubicBezTo>
                  <a:cubicBezTo>
                    <a:pt x="2008" y="2078"/>
                    <a:pt x="2002" y="2076"/>
                    <a:pt x="1996" y="2073"/>
                  </a:cubicBezTo>
                  <a:cubicBezTo>
                    <a:pt x="1993" y="2072"/>
                    <a:pt x="1990" y="2071"/>
                    <a:pt x="1987" y="2069"/>
                  </a:cubicBezTo>
                  <a:cubicBezTo>
                    <a:pt x="1984" y="2068"/>
                    <a:pt x="1980" y="2067"/>
                    <a:pt x="1977" y="2066"/>
                  </a:cubicBezTo>
                  <a:cubicBezTo>
                    <a:pt x="1974" y="2065"/>
                    <a:pt x="1971" y="2063"/>
                    <a:pt x="1968" y="2062"/>
                  </a:cubicBezTo>
                  <a:cubicBezTo>
                    <a:pt x="1966" y="2062"/>
                    <a:pt x="1964" y="2061"/>
                    <a:pt x="1963" y="2060"/>
                  </a:cubicBezTo>
                  <a:cubicBezTo>
                    <a:pt x="1960" y="2059"/>
                    <a:pt x="1960" y="2059"/>
                    <a:pt x="1960" y="2059"/>
                  </a:cubicBezTo>
                  <a:cubicBezTo>
                    <a:pt x="1960" y="2059"/>
                    <a:pt x="1960" y="2059"/>
                    <a:pt x="1959" y="2059"/>
                  </a:cubicBezTo>
                  <a:cubicBezTo>
                    <a:pt x="1958" y="2058"/>
                    <a:pt x="1958" y="2058"/>
                    <a:pt x="1958" y="2058"/>
                  </a:cubicBezTo>
                  <a:cubicBezTo>
                    <a:pt x="1953" y="2056"/>
                    <a:pt x="1953" y="2056"/>
                    <a:pt x="1953" y="2056"/>
                  </a:cubicBezTo>
                  <a:cubicBezTo>
                    <a:pt x="1952" y="2056"/>
                    <a:pt x="1950" y="2055"/>
                    <a:pt x="1949" y="2054"/>
                  </a:cubicBezTo>
                  <a:cubicBezTo>
                    <a:pt x="1947" y="2054"/>
                    <a:pt x="1946" y="2053"/>
                    <a:pt x="1944" y="2052"/>
                  </a:cubicBezTo>
                  <a:cubicBezTo>
                    <a:pt x="1943" y="2051"/>
                    <a:pt x="1941" y="2051"/>
                    <a:pt x="1940" y="2050"/>
                  </a:cubicBezTo>
                  <a:cubicBezTo>
                    <a:pt x="1936" y="2048"/>
                    <a:pt x="1933" y="2047"/>
                    <a:pt x="1930" y="2045"/>
                  </a:cubicBezTo>
                  <a:cubicBezTo>
                    <a:pt x="1934" y="2046"/>
                    <a:pt x="1938" y="2047"/>
                    <a:pt x="1942" y="2048"/>
                  </a:cubicBezTo>
                  <a:cubicBezTo>
                    <a:pt x="1945" y="2049"/>
                    <a:pt x="1947" y="2049"/>
                    <a:pt x="1950" y="2050"/>
                  </a:cubicBezTo>
                  <a:cubicBezTo>
                    <a:pt x="1951" y="2050"/>
                    <a:pt x="1953" y="2050"/>
                    <a:pt x="1954" y="2050"/>
                  </a:cubicBezTo>
                  <a:cubicBezTo>
                    <a:pt x="1955" y="2050"/>
                    <a:pt x="1957" y="2050"/>
                    <a:pt x="1958" y="2050"/>
                  </a:cubicBezTo>
                  <a:cubicBezTo>
                    <a:pt x="1964" y="2051"/>
                    <a:pt x="1969" y="2051"/>
                    <a:pt x="1974" y="2051"/>
                  </a:cubicBezTo>
                  <a:cubicBezTo>
                    <a:pt x="1977" y="2051"/>
                    <a:pt x="1980" y="2051"/>
                    <a:pt x="1982" y="2051"/>
                  </a:cubicBezTo>
                  <a:cubicBezTo>
                    <a:pt x="1985" y="2052"/>
                    <a:pt x="1988" y="2052"/>
                    <a:pt x="1990" y="2052"/>
                  </a:cubicBezTo>
                  <a:cubicBezTo>
                    <a:pt x="1993" y="2052"/>
                    <a:pt x="1996" y="2052"/>
                    <a:pt x="1998" y="2052"/>
                  </a:cubicBezTo>
                  <a:cubicBezTo>
                    <a:pt x="2001" y="2053"/>
                    <a:pt x="2003" y="2053"/>
                    <a:pt x="2006" y="2053"/>
                  </a:cubicBezTo>
                  <a:cubicBezTo>
                    <a:pt x="2011" y="2054"/>
                    <a:pt x="2015" y="2055"/>
                    <a:pt x="2020" y="2056"/>
                  </a:cubicBezTo>
                  <a:cubicBezTo>
                    <a:pt x="2022" y="2056"/>
                    <a:pt x="2024" y="2057"/>
                    <a:pt x="2026" y="2058"/>
                  </a:cubicBezTo>
                  <a:cubicBezTo>
                    <a:pt x="2027" y="2058"/>
                    <a:pt x="2027" y="2058"/>
                    <a:pt x="2028" y="2058"/>
                  </a:cubicBezTo>
                  <a:cubicBezTo>
                    <a:pt x="2028" y="2058"/>
                    <a:pt x="2028" y="2059"/>
                    <a:pt x="2029" y="2059"/>
                  </a:cubicBezTo>
                  <a:cubicBezTo>
                    <a:pt x="2029" y="2059"/>
                    <a:pt x="2030" y="2059"/>
                    <a:pt x="2030" y="2059"/>
                  </a:cubicBezTo>
                  <a:cubicBezTo>
                    <a:pt x="2031" y="2060"/>
                    <a:pt x="2031" y="2060"/>
                    <a:pt x="2032" y="2060"/>
                  </a:cubicBezTo>
                  <a:cubicBezTo>
                    <a:pt x="2035" y="2062"/>
                    <a:pt x="2038" y="2064"/>
                    <a:pt x="2041" y="2066"/>
                  </a:cubicBezTo>
                  <a:cubicBezTo>
                    <a:pt x="2043" y="2068"/>
                    <a:pt x="2045" y="2070"/>
                    <a:pt x="2047" y="2071"/>
                  </a:cubicBezTo>
                  <a:cubicBezTo>
                    <a:pt x="2049" y="2073"/>
                    <a:pt x="2050" y="2075"/>
                    <a:pt x="2051" y="2076"/>
                  </a:cubicBezTo>
                  <a:cubicBezTo>
                    <a:pt x="2051" y="2077"/>
                    <a:pt x="2052" y="2077"/>
                    <a:pt x="2052" y="2077"/>
                  </a:cubicBezTo>
                  <a:cubicBezTo>
                    <a:pt x="2052" y="2077"/>
                    <a:pt x="2051" y="2077"/>
                    <a:pt x="2051" y="2075"/>
                  </a:cubicBezTo>
                  <a:cubicBezTo>
                    <a:pt x="2050" y="2074"/>
                    <a:pt x="2050" y="2072"/>
                    <a:pt x="2048" y="2070"/>
                  </a:cubicBezTo>
                  <a:cubicBezTo>
                    <a:pt x="2047" y="2068"/>
                    <a:pt x="2045" y="2066"/>
                    <a:pt x="2043" y="2064"/>
                  </a:cubicBezTo>
                  <a:cubicBezTo>
                    <a:pt x="2040" y="2061"/>
                    <a:pt x="2037" y="2059"/>
                    <a:pt x="2034" y="2056"/>
                  </a:cubicBezTo>
                  <a:cubicBezTo>
                    <a:pt x="2033" y="2056"/>
                    <a:pt x="2033" y="2056"/>
                    <a:pt x="2033" y="2055"/>
                  </a:cubicBezTo>
                  <a:cubicBezTo>
                    <a:pt x="2032" y="2055"/>
                    <a:pt x="2032" y="2055"/>
                    <a:pt x="2031" y="2054"/>
                  </a:cubicBezTo>
                  <a:cubicBezTo>
                    <a:pt x="2031" y="2054"/>
                    <a:pt x="2030" y="2054"/>
                    <a:pt x="2030" y="2054"/>
                  </a:cubicBezTo>
                  <a:cubicBezTo>
                    <a:pt x="2029" y="2053"/>
                    <a:pt x="2029" y="2053"/>
                    <a:pt x="2028" y="2053"/>
                  </a:cubicBezTo>
                  <a:cubicBezTo>
                    <a:pt x="2027" y="2052"/>
                    <a:pt x="2027" y="2052"/>
                    <a:pt x="2027" y="2052"/>
                  </a:cubicBezTo>
                  <a:cubicBezTo>
                    <a:pt x="2027" y="2052"/>
                    <a:pt x="2027" y="2052"/>
                    <a:pt x="2027" y="2052"/>
                  </a:cubicBezTo>
                  <a:cubicBezTo>
                    <a:pt x="2027" y="2052"/>
                    <a:pt x="2027" y="2052"/>
                    <a:pt x="2027" y="2052"/>
                  </a:cubicBezTo>
                  <a:cubicBezTo>
                    <a:pt x="2026" y="2052"/>
                    <a:pt x="2025" y="2052"/>
                    <a:pt x="2025" y="2051"/>
                  </a:cubicBezTo>
                  <a:cubicBezTo>
                    <a:pt x="2024" y="2051"/>
                    <a:pt x="2023" y="2050"/>
                    <a:pt x="2022" y="2050"/>
                  </a:cubicBezTo>
                  <a:cubicBezTo>
                    <a:pt x="2017" y="2048"/>
                    <a:pt x="2012" y="2047"/>
                    <a:pt x="2007" y="2046"/>
                  </a:cubicBezTo>
                  <a:cubicBezTo>
                    <a:pt x="2004" y="2046"/>
                    <a:pt x="2002" y="2045"/>
                    <a:pt x="1999" y="2045"/>
                  </a:cubicBezTo>
                  <a:cubicBezTo>
                    <a:pt x="1996" y="2045"/>
                    <a:pt x="1994" y="2044"/>
                    <a:pt x="1991" y="2044"/>
                  </a:cubicBezTo>
                  <a:cubicBezTo>
                    <a:pt x="1988" y="2044"/>
                    <a:pt x="1986" y="2044"/>
                    <a:pt x="1983" y="2043"/>
                  </a:cubicBezTo>
                  <a:cubicBezTo>
                    <a:pt x="1980" y="2043"/>
                    <a:pt x="1977" y="2043"/>
                    <a:pt x="1975" y="2043"/>
                  </a:cubicBezTo>
                  <a:cubicBezTo>
                    <a:pt x="1969" y="2043"/>
                    <a:pt x="1964" y="2043"/>
                    <a:pt x="1958" y="2043"/>
                  </a:cubicBezTo>
                  <a:cubicBezTo>
                    <a:pt x="1953" y="2043"/>
                    <a:pt x="1948" y="2042"/>
                    <a:pt x="1943" y="2041"/>
                  </a:cubicBezTo>
                  <a:cubicBezTo>
                    <a:pt x="1938" y="2041"/>
                    <a:pt x="1933" y="2040"/>
                    <a:pt x="1929" y="2039"/>
                  </a:cubicBezTo>
                  <a:cubicBezTo>
                    <a:pt x="1925" y="2037"/>
                    <a:pt x="1920" y="2036"/>
                    <a:pt x="1917" y="2035"/>
                  </a:cubicBezTo>
                  <a:cubicBezTo>
                    <a:pt x="1915" y="2034"/>
                    <a:pt x="1913" y="2034"/>
                    <a:pt x="1911" y="2033"/>
                  </a:cubicBezTo>
                  <a:cubicBezTo>
                    <a:pt x="1910" y="2032"/>
                    <a:pt x="1909" y="2032"/>
                    <a:pt x="1909" y="2031"/>
                  </a:cubicBezTo>
                  <a:cubicBezTo>
                    <a:pt x="1907" y="2030"/>
                    <a:pt x="1906" y="2029"/>
                    <a:pt x="1904" y="2028"/>
                  </a:cubicBezTo>
                  <a:cubicBezTo>
                    <a:pt x="1903" y="2027"/>
                    <a:pt x="1901" y="2026"/>
                    <a:pt x="1900" y="2024"/>
                  </a:cubicBezTo>
                  <a:cubicBezTo>
                    <a:pt x="1899" y="2024"/>
                    <a:pt x="1898" y="2023"/>
                    <a:pt x="1897" y="2022"/>
                  </a:cubicBezTo>
                  <a:cubicBezTo>
                    <a:pt x="1896" y="2022"/>
                    <a:pt x="1895" y="2021"/>
                    <a:pt x="1894" y="2021"/>
                  </a:cubicBezTo>
                  <a:cubicBezTo>
                    <a:pt x="1892" y="2019"/>
                    <a:pt x="1891" y="2018"/>
                    <a:pt x="1889" y="2017"/>
                  </a:cubicBezTo>
                  <a:cubicBezTo>
                    <a:pt x="1887" y="2016"/>
                    <a:pt x="1885" y="2014"/>
                    <a:pt x="1883" y="2013"/>
                  </a:cubicBezTo>
                  <a:cubicBezTo>
                    <a:pt x="1882" y="2013"/>
                    <a:pt x="1881" y="2012"/>
                    <a:pt x="1880" y="2012"/>
                  </a:cubicBezTo>
                  <a:cubicBezTo>
                    <a:pt x="1880" y="2011"/>
                    <a:pt x="1879" y="2010"/>
                    <a:pt x="1878" y="2010"/>
                  </a:cubicBezTo>
                  <a:cubicBezTo>
                    <a:pt x="1877" y="2009"/>
                    <a:pt x="1876" y="2009"/>
                    <a:pt x="1875" y="2008"/>
                  </a:cubicBezTo>
                  <a:cubicBezTo>
                    <a:pt x="1876" y="2008"/>
                    <a:pt x="1878" y="2008"/>
                    <a:pt x="1879" y="2008"/>
                  </a:cubicBezTo>
                  <a:cubicBezTo>
                    <a:pt x="1937" y="2011"/>
                    <a:pt x="2010" y="2008"/>
                    <a:pt x="2045" y="2022"/>
                  </a:cubicBezTo>
                  <a:cubicBezTo>
                    <a:pt x="2061" y="2029"/>
                    <a:pt x="2077" y="2037"/>
                    <a:pt x="2091" y="2046"/>
                  </a:cubicBezTo>
                  <a:cubicBezTo>
                    <a:pt x="2091" y="2046"/>
                    <a:pt x="2091" y="2046"/>
                    <a:pt x="2092" y="2047"/>
                  </a:cubicBezTo>
                  <a:cubicBezTo>
                    <a:pt x="2092" y="2048"/>
                    <a:pt x="2092" y="2048"/>
                    <a:pt x="2093" y="2049"/>
                  </a:cubicBezTo>
                  <a:cubicBezTo>
                    <a:pt x="2093" y="2050"/>
                    <a:pt x="2094" y="2051"/>
                    <a:pt x="2094" y="2052"/>
                  </a:cubicBezTo>
                  <a:cubicBezTo>
                    <a:pt x="2095" y="2053"/>
                    <a:pt x="2095" y="2054"/>
                    <a:pt x="2096" y="2055"/>
                  </a:cubicBezTo>
                  <a:cubicBezTo>
                    <a:pt x="2098" y="2059"/>
                    <a:pt x="2100" y="2063"/>
                    <a:pt x="2101" y="2069"/>
                  </a:cubicBezTo>
                  <a:cubicBezTo>
                    <a:pt x="2103" y="2074"/>
                    <a:pt x="2104" y="2079"/>
                    <a:pt x="2105" y="2086"/>
                  </a:cubicBezTo>
                  <a:cubicBezTo>
                    <a:pt x="2107" y="2092"/>
                    <a:pt x="2108" y="2098"/>
                    <a:pt x="2108" y="2105"/>
                  </a:cubicBezTo>
                  <a:cubicBezTo>
                    <a:pt x="2109" y="2108"/>
                    <a:pt x="2109" y="2112"/>
                    <a:pt x="2110" y="2115"/>
                  </a:cubicBezTo>
                  <a:cubicBezTo>
                    <a:pt x="2110" y="2119"/>
                    <a:pt x="2111" y="2123"/>
                    <a:pt x="2111" y="2126"/>
                  </a:cubicBezTo>
                  <a:cubicBezTo>
                    <a:pt x="2112" y="2133"/>
                    <a:pt x="2113" y="2141"/>
                    <a:pt x="2115" y="2148"/>
                  </a:cubicBezTo>
                  <a:cubicBezTo>
                    <a:pt x="2116" y="2155"/>
                    <a:pt x="2118" y="2163"/>
                    <a:pt x="2121" y="2170"/>
                  </a:cubicBezTo>
                  <a:cubicBezTo>
                    <a:pt x="2122" y="2173"/>
                    <a:pt x="2124" y="2177"/>
                    <a:pt x="2125" y="2180"/>
                  </a:cubicBezTo>
                  <a:cubicBezTo>
                    <a:pt x="2126" y="2182"/>
                    <a:pt x="2127" y="2183"/>
                    <a:pt x="2128" y="2185"/>
                  </a:cubicBezTo>
                  <a:cubicBezTo>
                    <a:pt x="2129" y="2186"/>
                    <a:pt x="2130" y="2188"/>
                    <a:pt x="2131" y="2189"/>
                  </a:cubicBezTo>
                  <a:cubicBezTo>
                    <a:pt x="2135" y="2195"/>
                    <a:pt x="2140" y="2201"/>
                    <a:pt x="2145" y="2205"/>
                  </a:cubicBezTo>
                  <a:cubicBezTo>
                    <a:pt x="2145" y="2205"/>
                    <a:pt x="2146" y="2206"/>
                    <a:pt x="2147" y="2206"/>
                  </a:cubicBezTo>
                  <a:cubicBezTo>
                    <a:pt x="2147" y="2207"/>
                    <a:pt x="2148" y="2207"/>
                    <a:pt x="2149" y="2208"/>
                  </a:cubicBezTo>
                  <a:cubicBezTo>
                    <a:pt x="2149" y="2208"/>
                    <a:pt x="2150" y="2209"/>
                    <a:pt x="2151" y="2209"/>
                  </a:cubicBezTo>
                  <a:cubicBezTo>
                    <a:pt x="2151" y="2210"/>
                    <a:pt x="2152" y="2210"/>
                    <a:pt x="2153" y="2211"/>
                  </a:cubicBezTo>
                  <a:cubicBezTo>
                    <a:pt x="2155" y="2212"/>
                    <a:pt x="2158" y="2214"/>
                    <a:pt x="2160" y="2215"/>
                  </a:cubicBezTo>
                  <a:cubicBezTo>
                    <a:pt x="2166" y="2217"/>
                    <a:pt x="2170" y="2219"/>
                    <a:pt x="2175" y="2220"/>
                  </a:cubicBezTo>
                  <a:cubicBezTo>
                    <a:pt x="2179" y="2221"/>
                    <a:pt x="2183" y="2222"/>
                    <a:pt x="2186" y="2223"/>
                  </a:cubicBezTo>
                  <a:cubicBezTo>
                    <a:pt x="2189" y="2223"/>
                    <a:pt x="2192" y="2224"/>
                    <a:pt x="2194" y="2224"/>
                  </a:cubicBezTo>
                  <a:cubicBezTo>
                    <a:pt x="2195" y="2224"/>
                    <a:pt x="2196" y="2224"/>
                    <a:pt x="2196" y="2224"/>
                  </a:cubicBezTo>
                  <a:cubicBezTo>
                    <a:pt x="2196" y="2224"/>
                    <a:pt x="2195" y="2224"/>
                    <a:pt x="2194" y="2223"/>
                  </a:cubicBezTo>
                  <a:cubicBezTo>
                    <a:pt x="2192" y="2223"/>
                    <a:pt x="2190" y="2222"/>
                    <a:pt x="2187" y="2221"/>
                  </a:cubicBezTo>
                  <a:cubicBezTo>
                    <a:pt x="2184" y="2220"/>
                    <a:pt x="2180" y="2219"/>
                    <a:pt x="2176" y="2217"/>
                  </a:cubicBezTo>
                  <a:cubicBezTo>
                    <a:pt x="2172" y="2215"/>
                    <a:pt x="2167" y="2213"/>
                    <a:pt x="2163" y="2211"/>
                  </a:cubicBezTo>
                  <a:cubicBezTo>
                    <a:pt x="2160" y="2209"/>
                    <a:pt x="2158" y="2208"/>
                    <a:pt x="2156" y="2206"/>
                  </a:cubicBezTo>
                  <a:cubicBezTo>
                    <a:pt x="2155" y="2206"/>
                    <a:pt x="2154" y="2205"/>
                    <a:pt x="2154" y="2205"/>
                  </a:cubicBezTo>
                  <a:cubicBezTo>
                    <a:pt x="2153" y="2204"/>
                    <a:pt x="2153" y="2204"/>
                    <a:pt x="2152" y="2203"/>
                  </a:cubicBezTo>
                  <a:cubicBezTo>
                    <a:pt x="2152" y="2203"/>
                    <a:pt x="2151" y="2202"/>
                    <a:pt x="2150" y="2202"/>
                  </a:cubicBezTo>
                  <a:cubicBezTo>
                    <a:pt x="2150" y="2202"/>
                    <a:pt x="2149" y="2201"/>
                    <a:pt x="2149" y="2200"/>
                  </a:cubicBezTo>
                  <a:cubicBezTo>
                    <a:pt x="2144" y="2196"/>
                    <a:pt x="2140" y="2191"/>
                    <a:pt x="2137" y="2186"/>
                  </a:cubicBezTo>
                  <a:cubicBezTo>
                    <a:pt x="2136" y="2184"/>
                    <a:pt x="2135" y="2183"/>
                    <a:pt x="2134" y="2181"/>
                  </a:cubicBezTo>
                  <a:cubicBezTo>
                    <a:pt x="2134" y="2180"/>
                    <a:pt x="2133" y="2178"/>
                    <a:pt x="2132" y="2177"/>
                  </a:cubicBezTo>
                  <a:cubicBezTo>
                    <a:pt x="2131" y="2174"/>
                    <a:pt x="2129" y="2170"/>
                    <a:pt x="2128" y="2167"/>
                  </a:cubicBezTo>
                  <a:cubicBezTo>
                    <a:pt x="2127" y="2163"/>
                    <a:pt x="2125" y="2159"/>
                    <a:pt x="2124" y="2155"/>
                  </a:cubicBezTo>
                  <a:cubicBezTo>
                    <a:pt x="2125" y="2156"/>
                    <a:pt x="2126" y="2157"/>
                    <a:pt x="2128" y="2159"/>
                  </a:cubicBezTo>
                  <a:cubicBezTo>
                    <a:pt x="2128" y="2160"/>
                    <a:pt x="2129" y="2160"/>
                    <a:pt x="2129" y="2161"/>
                  </a:cubicBezTo>
                  <a:cubicBezTo>
                    <a:pt x="2130" y="2162"/>
                    <a:pt x="2130" y="2162"/>
                    <a:pt x="2130" y="2162"/>
                  </a:cubicBezTo>
                  <a:cubicBezTo>
                    <a:pt x="2131" y="2163"/>
                    <a:pt x="2131" y="2163"/>
                    <a:pt x="2131" y="2163"/>
                  </a:cubicBezTo>
                  <a:cubicBezTo>
                    <a:pt x="2132" y="2164"/>
                    <a:pt x="2133" y="2165"/>
                    <a:pt x="2133" y="2165"/>
                  </a:cubicBezTo>
                  <a:cubicBezTo>
                    <a:pt x="2134" y="2166"/>
                    <a:pt x="2135" y="2167"/>
                    <a:pt x="2136" y="2167"/>
                  </a:cubicBezTo>
                  <a:cubicBezTo>
                    <a:pt x="2137" y="2169"/>
                    <a:pt x="2139" y="2170"/>
                    <a:pt x="2140" y="2171"/>
                  </a:cubicBezTo>
                  <a:cubicBezTo>
                    <a:pt x="2142" y="2172"/>
                    <a:pt x="2142" y="2172"/>
                    <a:pt x="2142" y="2172"/>
                  </a:cubicBezTo>
                  <a:cubicBezTo>
                    <a:pt x="2142" y="2172"/>
                    <a:pt x="2142" y="2172"/>
                    <a:pt x="2142" y="2172"/>
                  </a:cubicBezTo>
                  <a:cubicBezTo>
                    <a:pt x="2142" y="2172"/>
                    <a:pt x="2142" y="2172"/>
                    <a:pt x="2142" y="2172"/>
                  </a:cubicBezTo>
                  <a:cubicBezTo>
                    <a:pt x="2142" y="2172"/>
                    <a:pt x="2142" y="2172"/>
                    <a:pt x="2142" y="2172"/>
                  </a:cubicBezTo>
                  <a:cubicBezTo>
                    <a:pt x="2142" y="2172"/>
                    <a:pt x="2142" y="2172"/>
                    <a:pt x="2142" y="2172"/>
                  </a:cubicBezTo>
                  <a:cubicBezTo>
                    <a:pt x="2143" y="2173"/>
                    <a:pt x="2143" y="2173"/>
                    <a:pt x="2143" y="2173"/>
                  </a:cubicBezTo>
                  <a:cubicBezTo>
                    <a:pt x="2145" y="2174"/>
                    <a:pt x="2145" y="2174"/>
                    <a:pt x="2145" y="2174"/>
                  </a:cubicBezTo>
                  <a:cubicBezTo>
                    <a:pt x="2149" y="2177"/>
                    <a:pt x="2152" y="2178"/>
                    <a:pt x="2156" y="2180"/>
                  </a:cubicBezTo>
                  <a:cubicBezTo>
                    <a:pt x="2159" y="2182"/>
                    <a:pt x="2163" y="2183"/>
                    <a:pt x="2166" y="2184"/>
                  </a:cubicBezTo>
                  <a:cubicBezTo>
                    <a:pt x="2170" y="2186"/>
                    <a:pt x="2173" y="2187"/>
                    <a:pt x="2176" y="2188"/>
                  </a:cubicBezTo>
                  <a:cubicBezTo>
                    <a:pt x="2179" y="2189"/>
                    <a:pt x="2182" y="2191"/>
                    <a:pt x="2184" y="2192"/>
                  </a:cubicBezTo>
                  <a:cubicBezTo>
                    <a:pt x="2187" y="2193"/>
                    <a:pt x="2189" y="2194"/>
                    <a:pt x="2191" y="2195"/>
                  </a:cubicBezTo>
                  <a:cubicBezTo>
                    <a:pt x="2192" y="2196"/>
                    <a:pt x="2193" y="2196"/>
                    <a:pt x="2194" y="2197"/>
                  </a:cubicBezTo>
                  <a:cubicBezTo>
                    <a:pt x="2195" y="2197"/>
                    <a:pt x="2196" y="2198"/>
                    <a:pt x="2196" y="2198"/>
                  </a:cubicBezTo>
                  <a:cubicBezTo>
                    <a:pt x="2197" y="2199"/>
                    <a:pt x="2197" y="2199"/>
                    <a:pt x="2197" y="2199"/>
                  </a:cubicBezTo>
                  <a:cubicBezTo>
                    <a:pt x="2198" y="2199"/>
                    <a:pt x="2198" y="2200"/>
                    <a:pt x="2198" y="2200"/>
                  </a:cubicBezTo>
                  <a:cubicBezTo>
                    <a:pt x="2199" y="2200"/>
                    <a:pt x="2199" y="2200"/>
                    <a:pt x="2199" y="2201"/>
                  </a:cubicBezTo>
                  <a:cubicBezTo>
                    <a:pt x="2200" y="2201"/>
                    <a:pt x="2201" y="2202"/>
                    <a:pt x="2201" y="2202"/>
                  </a:cubicBezTo>
                  <a:cubicBezTo>
                    <a:pt x="2201" y="2202"/>
                    <a:pt x="2200" y="2201"/>
                    <a:pt x="2200" y="2200"/>
                  </a:cubicBezTo>
                  <a:cubicBezTo>
                    <a:pt x="2199" y="2200"/>
                    <a:pt x="2199" y="2200"/>
                    <a:pt x="2199" y="2199"/>
                  </a:cubicBezTo>
                  <a:cubicBezTo>
                    <a:pt x="2199" y="2199"/>
                    <a:pt x="2198" y="2198"/>
                    <a:pt x="2198" y="2198"/>
                  </a:cubicBezTo>
                  <a:cubicBezTo>
                    <a:pt x="2198" y="2198"/>
                    <a:pt x="2198" y="2198"/>
                    <a:pt x="2197" y="2197"/>
                  </a:cubicBezTo>
                  <a:cubicBezTo>
                    <a:pt x="2197" y="2197"/>
                    <a:pt x="2196" y="2196"/>
                    <a:pt x="2195" y="2195"/>
                  </a:cubicBezTo>
                  <a:cubicBezTo>
                    <a:pt x="2195" y="2194"/>
                    <a:pt x="2194" y="2194"/>
                    <a:pt x="2193" y="2193"/>
                  </a:cubicBezTo>
                  <a:cubicBezTo>
                    <a:pt x="2191" y="2191"/>
                    <a:pt x="2189" y="2190"/>
                    <a:pt x="2187" y="2188"/>
                  </a:cubicBezTo>
                  <a:cubicBezTo>
                    <a:pt x="2185" y="2187"/>
                    <a:pt x="2184" y="2186"/>
                    <a:pt x="2183" y="2185"/>
                  </a:cubicBezTo>
                  <a:cubicBezTo>
                    <a:pt x="2181" y="2184"/>
                    <a:pt x="2180" y="2184"/>
                    <a:pt x="2178" y="2183"/>
                  </a:cubicBezTo>
                  <a:cubicBezTo>
                    <a:pt x="2175" y="2181"/>
                    <a:pt x="2172" y="2180"/>
                    <a:pt x="2169" y="2178"/>
                  </a:cubicBezTo>
                  <a:cubicBezTo>
                    <a:pt x="2167" y="2177"/>
                    <a:pt x="2166" y="2176"/>
                    <a:pt x="2164" y="2176"/>
                  </a:cubicBezTo>
                  <a:cubicBezTo>
                    <a:pt x="2163" y="2175"/>
                    <a:pt x="2161" y="2174"/>
                    <a:pt x="2159" y="2173"/>
                  </a:cubicBezTo>
                  <a:cubicBezTo>
                    <a:pt x="2156" y="2171"/>
                    <a:pt x="2153" y="2170"/>
                    <a:pt x="2150" y="2168"/>
                  </a:cubicBezTo>
                  <a:cubicBezTo>
                    <a:pt x="2147" y="2166"/>
                    <a:pt x="2147" y="2166"/>
                    <a:pt x="2147" y="2166"/>
                  </a:cubicBezTo>
                  <a:cubicBezTo>
                    <a:pt x="2146" y="2166"/>
                    <a:pt x="2146" y="2166"/>
                    <a:pt x="2146" y="2166"/>
                  </a:cubicBezTo>
                  <a:cubicBezTo>
                    <a:pt x="2146" y="2166"/>
                    <a:pt x="2146" y="2166"/>
                    <a:pt x="2146" y="2166"/>
                  </a:cubicBezTo>
                  <a:cubicBezTo>
                    <a:pt x="2146" y="2166"/>
                    <a:pt x="2146" y="2166"/>
                    <a:pt x="2146" y="2166"/>
                  </a:cubicBezTo>
                  <a:cubicBezTo>
                    <a:pt x="2146" y="2166"/>
                    <a:pt x="2146" y="2166"/>
                    <a:pt x="2146" y="2166"/>
                  </a:cubicBezTo>
                  <a:cubicBezTo>
                    <a:pt x="2146" y="2166"/>
                    <a:pt x="2146" y="2166"/>
                    <a:pt x="2146" y="2166"/>
                  </a:cubicBezTo>
                  <a:cubicBezTo>
                    <a:pt x="2145" y="2165"/>
                    <a:pt x="2145" y="2165"/>
                    <a:pt x="2145" y="2165"/>
                  </a:cubicBezTo>
                  <a:cubicBezTo>
                    <a:pt x="2143" y="2164"/>
                    <a:pt x="2142" y="2163"/>
                    <a:pt x="2141" y="2161"/>
                  </a:cubicBezTo>
                  <a:cubicBezTo>
                    <a:pt x="2138" y="2159"/>
                    <a:pt x="2135" y="2157"/>
                    <a:pt x="2133" y="2154"/>
                  </a:cubicBezTo>
                  <a:cubicBezTo>
                    <a:pt x="2130" y="2152"/>
                    <a:pt x="2128" y="2149"/>
                    <a:pt x="2126" y="2147"/>
                  </a:cubicBezTo>
                  <a:cubicBezTo>
                    <a:pt x="2126" y="2145"/>
                    <a:pt x="2125" y="2144"/>
                    <a:pt x="2124" y="2143"/>
                  </a:cubicBezTo>
                  <a:cubicBezTo>
                    <a:pt x="2123" y="2142"/>
                    <a:pt x="2123" y="2142"/>
                    <a:pt x="2123" y="2141"/>
                  </a:cubicBezTo>
                  <a:cubicBezTo>
                    <a:pt x="2122" y="2140"/>
                    <a:pt x="2122" y="2140"/>
                    <a:pt x="2121" y="2139"/>
                  </a:cubicBezTo>
                  <a:cubicBezTo>
                    <a:pt x="2121" y="2139"/>
                    <a:pt x="2121" y="2138"/>
                    <a:pt x="2121" y="2138"/>
                  </a:cubicBezTo>
                  <a:cubicBezTo>
                    <a:pt x="2120" y="2134"/>
                    <a:pt x="2119" y="2129"/>
                    <a:pt x="2119" y="2125"/>
                  </a:cubicBezTo>
                  <a:cubicBezTo>
                    <a:pt x="2118" y="2122"/>
                    <a:pt x="2118" y="2118"/>
                    <a:pt x="2117" y="2114"/>
                  </a:cubicBezTo>
                  <a:cubicBezTo>
                    <a:pt x="2117" y="2111"/>
                    <a:pt x="2116" y="2107"/>
                    <a:pt x="2115" y="2104"/>
                  </a:cubicBezTo>
                  <a:cubicBezTo>
                    <a:pt x="2114" y="2097"/>
                    <a:pt x="2113" y="2090"/>
                    <a:pt x="2111" y="2084"/>
                  </a:cubicBezTo>
                  <a:cubicBezTo>
                    <a:pt x="2110" y="2078"/>
                    <a:pt x="2108" y="2072"/>
                    <a:pt x="2105" y="2067"/>
                  </a:cubicBezTo>
                  <a:cubicBezTo>
                    <a:pt x="2103" y="2062"/>
                    <a:pt x="2101" y="2057"/>
                    <a:pt x="2098" y="2053"/>
                  </a:cubicBezTo>
                  <a:cubicBezTo>
                    <a:pt x="2098" y="2052"/>
                    <a:pt x="2097" y="2051"/>
                    <a:pt x="2097" y="2051"/>
                  </a:cubicBezTo>
                  <a:cubicBezTo>
                    <a:pt x="2096" y="2050"/>
                    <a:pt x="2096" y="2049"/>
                    <a:pt x="2095" y="2048"/>
                  </a:cubicBezTo>
                  <a:cubicBezTo>
                    <a:pt x="2136" y="2075"/>
                    <a:pt x="2164" y="2104"/>
                    <a:pt x="2164" y="2104"/>
                  </a:cubicBezTo>
                  <a:cubicBezTo>
                    <a:pt x="2164" y="2104"/>
                    <a:pt x="2145" y="2076"/>
                    <a:pt x="2114" y="2049"/>
                  </a:cubicBezTo>
                  <a:cubicBezTo>
                    <a:pt x="2116" y="2049"/>
                    <a:pt x="2118" y="2050"/>
                    <a:pt x="2120" y="2050"/>
                  </a:cubicBezTo>
                  <a:cubicBezTo>
                    <a:pt x="2122" y="2051"/>
                    <a:pt x="2124" y="2051"/>
                    <a:pt x="2126" y="2052"/>
                  </a:cubicBezTo>
                  <a:cubicBezTo>
                    <a:pt x="2128" y="2053"/>
                    <a:pt x="2130" y="2053"/>
                    <a:pt x="2132" y="2054"/>
                  </a:cubicBezTo>
                  <a:cubicBezTo>
                    <a:pt x="2133" y="2054"/>
                    <a:pt x="2134" y="2055"/>
                    <a:pt x="2135" y="2055"/>
                  </a:cubicBezTo>
                  <a:cubicBezTo>
                    <a:pt x="2136" y="2055"/>
                    <a:pt x="2136" y="2056"/>
                    <a:pt x="2137" y="2056"/>
                  </a:cubicBezTo>
                  <a:cubicBezTo>
                    <a:pt x="2137" y="2056"/>
                    <a:pt x="2137" y="2056"/>
                    <a:pt x="2137" y="2056"/>
                  </a:cubicBezTo>
                  <a:cubicBezTo>
                    <a:pt x="2137" y="2056"/>
                    <a:pt x="2137" y="2056"/>
                    <a:pt x="2137" y="2056"/>
                  </a:cubicBezTo>
                  <a:cubicBezTo>
                    <a:pt x="2137" y="2056"/>
                    <a:pt x="2137" y="2056"/>
                    <a:pt x="2137" y="2056"/>
                  </a:cubicBezTo>
                  <a:cubicBezTo>
                    <a:pt x="2137" y="2056"/>
                    <a:pt x="2137" y="2056"/>
                    <a:pt x="2137" y="2056"/>
                  </a:cubicBezTo>
                  <a:cubicBezTo>
                    <a:pt x="2137" y="2056"/>
                    <a:pt x="2137" y="2056"/>
                    <a:pt x="2137" y="2056"/>
                  </a:cubicBezTo>
                  <a:cubicBezTo>
                    <a:pt x="2138" y="2057"/>
                    <a:pt x="2138" y="2057"/>
                    <a:pt x="2138" y="2057"/>
                  </a:cubicBezTo>
                  <a:cubicBezTo>
                    <a:pt x="2140" y="2057"/>
                    <a:pt x="2140" y="2057"/>
                    <a:pt x="2140" y="2057"/>
                  </a:cubicBezTo>
                  <a:cubicBezTo>
                    <a:pt x="2140" y="2058"/>
                    <a:pt x="2140" y="2058"/>
                    <a:pt x="2141" y="2058"/>
                  </a:cubicBezTo>
                  <a:cubicBezTo>
                    <a:pt x="2142" y="2059"/>
                    <a:pt x="2143" y="2059"/>
                    <a:pt x="2144" y="2060"/>
                  </a:cubicBezTo>
                  <a:cubicBezTo>
                    <a:pt x="2145" y="2061"/>
                    <a:pt x="2147" y="2062"/>
                    <a:pt x="2149" y="2064"/>
                  </a:cubicBezTo>
                  <a:cubicBezTo>
                    <a:pt x="2151" y="2065"/>
                    <a:pt x="2152" y="2066"/>
                    <a:pt x="2154" y="2068"/>
                  </a:cubicBezTo>
                  <a:cubicBezTo>
                    <a:pt x="2156" y="2069"/>
                    <a:pt x="2157" y="2071"/>
                    <a:pt x="2159" y="2072"/>
                  </a:cubicBezTo>
                  <a:cubicBezTo>
                    <a:pt x="2165" y="2078"/>
                    <a:pt x="2171" y="2083"/>
                    <a:pt x="2177" y="2088"/>
                  </a:cubicBezTo>
                  <a:cubicBezTo>
                    <a:pt x="2182" y="2092"/>
                    <a:pt x="2186" y="2096"/>
                    <a:pt x="2189" y="2098"/>
                  </a:cubicBezTo>
                  <a:cubicBezTo>
                    <a:pt x="2191" y="2100"/>
                    <a:pt x="2192" y="2101"/>
                    <a:pt x="2193" y="2102"/>
                  </a:cubicBezTo>
                  <a:cubicBezTo>
                    <a:pt x="2194" y="2102"/>
                    <a:pt x="2194" y="2103"/>
                    <a:pt x="2194" y="2103"/>
                  </a:cubicBezTo>
                  <a:cubicBezTo>
                    <a:pt x="2194" y="2103"/>
                    <a:pt x="2194" y="2102"/>
                    <a:pt x="2193" y="2101"/>
                  </a:cubicBezTo>
                  <a:cubicBezTo>
                    <a:pt x="2193" y="2100"/>
                    <a:pt x="2192" y="2099"/>
                    <a:pt x="2190" y="2097"/>
                  </a:cubicBezTo>
                  <a:cubicBezTo>
                    <a:pt x="2189" y="2096"/>
                    <a:pt x="2188" y="2094"/>
                    <a:pt x="2186" y="2092"/>
                  </a:cubicBezTo>
                  <a:cubicBezTo>
                    <a:pt x="2184" y="2089"/>
                    <a:pt x="2182" y="2087"/>
                    <a:pt x="2180" y="2084"/>
                  </a:cubicBezTo>
                  <a:cubicBezTo>
                    <a:pt x="2175" y="2079"/>
                    <a:pt x="2170" y="2073"/>
                    <a:pt x="2164" y="2067"/>
                  </a:cubicBezTo>
                  <a:cubicBezTo>
                    <a:pt x="2162" y="2065"/>
                    <a:pt x="2161" y="2064"/>
                    <a:pt x="2159" y="2062"/>
                  </a:cubicBezTo>
                  <a:cubicBezTo>
                    <a:pt x="2157" y="2061"/>
                    <a:pt x="2156" y="2059"/>
                    <a:pt x="2154" y="2058"/>
                  </a:cubicBezTo>
                  <a:cubicBezTo>
                    <a:pt x="2152" y="2056"/>
                    <a:pt x="2150" y="2055"/>
                    <a:pt x="2148" y="2053"/>
                  </a:cubicBezTo>
                  <a:cubicBezTo>
                    <a:pt x="2147" y="2053"/>
                    <a:pt x="2146" y="2052"/>
                    <a:pt x="2145" y="2051"/>
                  </a:cubicBezTo>
                  <a:cubicBezTo>
                    <a:pt x="2144" y="2051"/>
                    <a:pt x="2144" y="2051"/>
                    <a:pt x="2143" y="2050"/>
                  </a:cubicBezTo>
                  <a:cubicBezTo>
                    <a:pt x="2143" y="2050"/>
                    <a:pt x="2142" y="2050"/>
                    <a:pt x="2142" y="2050"/>
                  </a:cubicBezTo>
                  <a:cubicBezTo>
                    <a:pt x="2141" y="2049"/>
                    <a:pt x="2141" y="2049"/>
                    <a:pt x="2141" y="2049"/>
                  </a:cubicBezTo>
                  <a:cubicBezTo>
                    <a:pt x="2141" y="2049"/>
                    <a:pt x="2141" y="2049"/>
                    <a:pt x="2141" y="2049"/>
                  </a:cubicBezTo>
                  <a:cubicBezTo>
                    <a:pt x="2140" y="2049"/>
                    <a:pt x="2140" y="2049"/>
                    <a:pt x="2140" y="2049"/>
                  </a:cubicBezTo>
                  <a:cubicBezTo>
                    <a:pt x="2139" y="2048"/>
                    <a:pt x="2139" y="2048"/>
                    <a:pt x="2138" y="2048"/>
                  </a:cubicBezTo>
                  <a:cubicBezTo>
                    <a:pt x="2137" y="2048"/>
                    <a:pt x="2136" y="2047"/>
                    <a:pt x="2135" y="2047"/>
                  </a:cubicBezTo>
                  <a:cubicBezTo>
                    <a:pt x="2133" y="2046"/>
                    <a:pt x="2130" y="2045"/>
                    <a:pt x="2128" y="2045"/>
                  </a:cubicBezTo>
                  <a:cubicBezTo>
                    <a:pt x="2126" y="2044"/>
                    <a:pt x="2124" y="2044"/>
                    <a:pt x="2121" y="2043"/>
                  </a:cubicBezTo>
                  <a:cubicBezTo>
                    <a:pt x="2119" y="2043"/>
                    <a:pt x="2117" y="2042"/>
                    <a:pt x="2115" y="2042"/>
                  </a:cubicBezTo>
                  <a:cubicBezTo>
                    <a:pt x="2110" y="2040"/>
                    <a:pt x="2106" y="2039"/>
                    <a:pt x="2101" y="2038"/>
                  </a:cubicBezTo>
                  <a:cubicBezTo>
                    <a:pt x="2085" y="2025"/>
                    <a:pt x="2066" y="2013"/>
                    <a:pt x="2045" y="2005"/>
                  </a:cubicBezTo>
                  <a:cubicBezTo>
                    <a:pt x="2043" y="2004"/>
                    <a:pt x="2042" y="2004"/>
                    <a:pt x="2040" y="2003"/>
                  </a:cubicBezTo>
                  <a:cubicBezTo>
                    <a:pt x="2046" y="2003"/>
                    <a:pt x="2052" y="2003"/>
                    <a:pt x="2059" y="2003"/>
                  </a:cubicBezTo>
                  <a:cubicBezTo>
                    <a:pt x="2061" y="2003"/>
                    <a:pt x="2063" y="2003"/>
                    <a:pt x="2065" y="2003"/>
                  </a:cubicBezTo>
                  <a:cubicBezTo>
                    <a:pt x="2067" y="2003"/>
                    <a:pt x="2069" y="2003"/>
                    <a:pt x="2071" y="2003"/>
                  </a:cubicBezTo>
                  <a:cubicBezTo>
                    <a:pt x="2075" y="2003"/>
                    <a:pt x="2078" y="2003"/>
                    <a:pt x="2082" y="2003"/>
                  </a:cubicBezTo>
                  <a:cubicBezTo>
                    <a:pt x="2090" y="2003"/>
                    <a:pt x="2099" y="2004"/>
                    <a:pt x="2107" y="2004"/>
                  </a:cubicBezTo>
                  <a:cubicBezTo>
                    <a:pt x="2115" y="2005"/>
                    <a:pt x="2123" y="2006"/>
                    <a:pt x="2131" y="2008"/>
                  </a:cubicBezTo>
                  <a:cubicBezTo>
                    <a:pt x="2131" y="2008"/>
                    <a:pt x="2133" y="2008"/>
                    <a:pt x="2133" y="2008"/>
                  </a:cubicBezTo>
                  <a:cubicBezTo>
                    <a:pt x="2134" y="2008"/>
                    <a:pt x="2135" y="2009"/>
                    <a:pt x="2136" y="2009"/>
                  </a:cubicBezTo>
                  <a:cubicBezTo>
                    <a:pt x="2136" y="2009"/>
                    <a:pt x="2137" y="2009"/>
                    <a:pt x="2138" y="2010"/>
                  </a:cubicBezTo>
                  <a:cubicBezTo>
                    <a:pt x="2139" y="2011"/>
                    <a:pt x="2140" y="2011"/>
                    <a:pt x="2141" y="2012"/>
                  </a:cubicBezTo>
                  <a:cubicBezTo>
                    <a:pt x="2142" y="2013"/>
                    <a:pt x="2142" y="2013"/>
                    <a:pt x="2143" y="2014"/>
                  </a:cubicBezTo>
                  <a:cubicBezTo>
                    <a:pt x="2143" y="2014"/>
                    <a:pt x="2144" y="2015"/>
                    <a:pt x="2145" y="2015"/>
                  </a:cubicBezTo>
                  <a:cubicBezTo>
                    <a:pt x="2147" y="2018"/>
                    <a:pt x="2150" y="2020"/>
                    <a:pt x="2153" y="2023"/>
                  </a:cubicBezTo>
                  <a:cubicBezTo>
                    <a:pt x="2155" y="2027"/>
                    <a:pt x="2158" y="2030"/>
                    <a:pt x="2161" y="2034"/>
                  </a:cubicBezTo>
                  <a:cubicBezTo>
                    <a:pt x="2164" y="2038"/>
                    <a:pt x="2166" y="2042"/>
                    <a:pt x="2169" y="2047"/>
                  </a:cubicBezTo>
                  <a:cubicBezTo>
                    <a:pt x="2170" y="2048"/>
                    <a:pt x="2170" y="2049"/>
                    <a:pt x="2171" y="2050"/>
                  </a:cubicBezTo>
                  <a:cubicBezTo>
                    <a:pt x="2172" y="2051"/>
                    <a:pt x="2172" y="2053"/>
                    <a:pt x="2173" y="2054"/>
                  </a:cubicBezTo>
                  <a:cubicBezTo>
                    <a:pt x="2174" y="2056"/>
                    <a:pt x="2176" y="2059"/>
                    <a:pt x="2177" y="2061"/>
                  </a:cubicBezTo>
                  <a:cubicBezTo>
                    <a:pt x="2180" y="2066"/>
                    <a:pt x="2182" y="2071"/>
                    <a:pt x="2185" y="2076"/>
                  </a:cubicBezTo>
                  <a:cubicBezTo>
                    <a:pt x="2189" y="2081"/>
                    <a:pt x="2192" y="2085"/>
                    <a:pt x="2195" y="2090"/>
                  </a:cubicBezTo>
                  <a:cubicBezTo>
                    <a:pt x="2196" y="2091"/>
                    <a:pt x="2197" y="2092"/>
                    <a:pt x="2198" y="2093"/>
                  </a:cubicBezTo>
                  <a:cubicBezTo>
                    <a:pt x="2199" y="2094"/>
                    <a:pt x="2199" y="2094"/>
                    <a:pt x="2199" y="2095"/>
                  </a:cubicBezTo>
                  <a:cubicBezTo>
                    <a:pt x="2200" y="2096"/>
                    <a:pt x="2200" y="2096"/>
                    <a:pt x="2200" y="2096"/>
                  </a:cubicBezTo>
                  <a:cubicBezTo>
                    <a:pt x="2201" y="2096"/>
                    <a:pt x="2201" y="2096"/>
                    <a:pt x="2201" y="2096"/>
                  </a:cubicBezTo>
                  <a:cubicBezTo>
                    <a:pt x="2201" y="2097"/>
                    <a:pt x="2201" y="2097"/>
                    <a:pt x="2201" y="2097"/>
                  </a:cubicBezTo>
                  <a:cubicBezTo>
                    <a:pt x="2202" y="2097"/>
                    <a:pt x="2203" y="2098"/>
                    <a:pt x="2204" y="2099"/>
                  </a:cubicBezTo>
                  <a:cubicBezTo>
                    <a:pt x="2205" y="2100"/>
                    <a:pt x="2206" y="2101"/>
                    <a:pt x="2207" y="2102"/>
                  </a:cubicBezTo>
                  <a:cubicBezTo>
                    <a:pt x="2211" y="2106"/>
                    <a:pt x="2215" y="2109"/>
                    <a:pt x="2219" y="2112"/>
                  </a:cubicBezTo>
                  <a:cubicBezTo>
                    <a:pt x="2224" y="2115"/>
                    <a:pt x="2228" y="2117"/>
                    <a:pt x="2232" y="2119"/>
                  </a:cubicBezTo>
                  <a:cubicBezTo>
                    <a:pt x="2236" y="2121"/>
                    <a:pt x="2239" y="2122"/>
                    <a:pt x="2243" y="2123"/>
                  </a:cubicBezTo>
                  <a:cubicBezTo>
                    <a:pt x="2245" y="2124"/>
                    <a:pt x="2246" y="2124"/>
                    <a:pt x="2248" y="2124"/>
                  </a:cubicBezTo>
                  <a:cubicBezTo>
                    <a:pt x="2249" y="2125"/>
                    <a:pt x="2250" y="2125"/>
                    <a:pt x="2252" y="2125"/>
                  </a:cubicBezTo>
                  <a:cubicBezTo>
                    <a:pt x="2253" y="2126"/>
                    <a:pt x="2254" y="2126"/>
                    <a:pt x="2255" y="2126"/>
                  </a:cubicBezTo>
                  <a:cubicBezTo>
                    <a:pt x="2256" y="2126"/>
                    <a:pt x="2257" y="2126"/>
                    <a:pt x="2257" y="2126"/>
                  </a:cubicBezTo>
                  <a:cubicBezTo>
                    <a:pt x="2259" y="2126"/>
                    <a:pt x="2259" y="2126"/>
                    <a:pt x="2259" y="2126"/>
                  </a:cubicBezTo>
                  <a:cubicBezTo>
                    <a:pt x="2259" y="2126"/>
                    <a:pt x="2259" y="2126"/>
                    <a:pt x="2257" y="2126"/>
                  </a:cubicBezTo>
                  <a:cubicBezTo>
                    <a:pt x="2257" y="2126"/>
                    <a:pt x="2256" y="2125"/>
                    <a:pt x="2255" y="2125"/>
                  </a:cubicBezTo>
                  <a:cubicBezTo>
                    <a:pt x="2254" y="2125"/>
                    <a:pt x="2253" y="2124"/>
                    <a:pt x="2252" y="2124"/>
                  </a:cubicBezTo>
                  <a:cubicBezTo>
                    <a:pt x="2251" y="2123"/>
                    <a:pt x="2250" y="2123"/>
                    <a:pt x="2248" y="2122"/>
                  </a:cubicBezTo>
                  <a:cubicBezTo>
                    <a:pt x="2247" y="2122"/>
                    <a:pt x="2246" y="2121"/>
                    <a:pt x="2244" y="2120"/>
                  </a:cubicBezTo>
                  <a:cubicBezTo>
                    <a:pt x="2241" y="2119"/>
                    <a:pt x="2237" y="2117"/>
                    <a:pt x="2234" y="2115"/>
                  </a:cubicBezTo>
                  <a:cubicBezTo>
                    <a:pt x="2230" y="2113"/>
                    <a:pt x="2227" y="2110"/>
                    <a:pt x="2223" y="2107"/>
                  </a:cubicBezTo>
                  <a:cubicBezTo>
                    <a:pt x="2219" y="2104"/>
                    <a:pt x="2215" y="2101"/>
                    <a:pt x="2212" y="2097"/>
                  </a:cubicBezTo>
                  <a:cubicBezTo>
                    <a:pt x="2211" y="2096"/>
                    <a:pt x="2210" y="2095"/>
                    <a:pt x="2209" y="2095"/>
                  </a:cubicBezTo>
                  <a:cubicBezTo>
                    <a:pt x="2208" y="2094"/>
                    <a:pt x="2207" y="2093"/>
                    <a:pt x="2206" y="2092"/>
                  </a:cubicBezTo>
                  <a:cubicBezTo>
                    <a:pt x="2206" y="2091"/>
                    <a:pt x="2206" y="2091"/>
                    <a:pt x="2206" y="2091"/>
                  </a:cubicBezTo>
                  <a:cubicBezTo>
                    <a:pt x="2206" y="2091"/>
                    <a:pt x="2206" y="2091"/>
                    <a:pt x="2206" y="2091"/>
                  </a:cubicBezTo>
                  <a:cubicBezTo>
                    <a:pt x="2205" y="2090"/>
                    <a:pt x="2205" y="2090"/>
                    <a:pt x="2205" y="2090"/>
                  </a:cubicBezTo>
                  <a:cubicBezTo>
                    <a:pt x="2205" y="2089"/>
                    <a:pt x="2204" y="2089"/>
                    <a:pt x="2204" y="2088"/>
                  </a:cubicBezTo>
                  <a:cubicBezTo>
                    <a:pt x="2203" y="2087"/>
                    <a:pt x="2202" y="2086"/>
                    <a:pt x="2201" y="2085"/>
                  </a:cubicBezTo>
                  <a:cubicBezTo>
                    <a:pt x="2198" y="2081"/>
                    <a:pt x="2195" y="2076"/>
                    <a:pt x="2192" y="2072"/>
                  </a:cubicBezTo>
                  <a:cubicBezTo>
                    <a:pt x="2189" y="2067"/>
                    <a:pt x="2186" y="2062"/>
                    <a:pt x="2184" y="2057"/>
                  </a:cubicBezTo>
                  <a:cubicBezTo>
                    <a:pt x="2182" y="2055"/>
                    <a:pt x="2181" y="2052"/>
                    <a:pt x="2179" y="2050"/>
                  </a:cubicBezTo>
                  <a:cubicBezTo>
                    <a:pt x="2178" y="2049"/>
                    <a:pt x="2178" y="2048"/>
                    <a:pt x="2177" y="2046"/>
                  </a:cubicBezTo>
                  <a:cubicBezTo>
                    <a:pt x="2176" y="2045"/>
                    <a:pt x="2176" y="2044"/>
                    <a:pt x="2175" y="2043"/>
                  </a:cubicBezTo>
                  <a:cubicBezTo>
                    <a:pt x="2172" y="2039"/>
                    <a:pt x="2169" y="2034"/>
                    <a:pt x="2165" y="2031"/>
                  </a:cubicBezTo>
                  <a:cubicBezTo>
                    <a:pt x="2162" y="2027"/>
                    <a:pt x="2159" y="2023"/>
                    <a:pt x="2156" y="2020"/>
                  </a:cubicBezTo>
                  <a:cubicBezTo>
                    <a:pt x="2153" y="2017"/>
                    <a:pt x="2149" y="2015"/>
                    <a:pt x="2146" y="2013"/>
                  </a:cubicBezTo>
                  <a:cubicBezTo>
                    <a:pt x="2146" y="2012"/>
                    <a:pt x="2145" y="2012"/>
                    <a:pt x="2144" y="2012"/>
                  </a:cubicBezTo>
                  <a:cubicBezTo>
                    <a:pt x="2144" y="2011"/>
                    <a:pt x="2143" y="2011"/>
                    <a:pt x="2142" y="2010"/>
                  </a:cubicBezTo>
                  <a:cubicBezTo>
                    <a:pt x="2142" y="2010"/>
                    <a:pt x="2141" y="2010"/>
                    <a:pt x="2141" y="2010"/>
                  </a:cubicBezTo>
                  <a:cubicBezTo>
                    <a:pt x="2141" y="2010"/>
                    <a:pt x="2142" y="2010"/>
                    <a:pt x="2142" y="2010"/>
                  </a:cubicBezTo>
                  <a:cubicBezTo>
                    <a:pt x="2144" y="2010"/>
                    <a:pt x="2146" y="2011"/>
                    <a:pt x="2148" y="2011"/>
                  </a:cubicBezTo>
                  <a:cubicBezTo>
                    <a:pt x="2150" y="2012"/>
                    <a:pt x="2151" y="2012"/>
                    <a:pt x="2153" y="2013"/>
                  </a:cubicBezTo>
                  <a:cubicBezTo>
                    <a:pt x="2155" y="2013"/>
                    <a:pt x="2157" y="2014"/>
                    <a:pt x="2159" y="2014"/>
                  </a:cubicBezTo>
                  <a:cubicBezTo>
                    <a:pt x="2160" y="2015"/>
                    <a:pt x="2162" y="2015"/>
                    <a:pt x="2164" y="2016"/>
                  </a:cubicBezTo>
                  <a:cubicBezTo>
                    <a:pt x="2166" y="2017"/>
                    <a:pt x="2167" y="2017"/>
                    <a:pt x="2169" y="2018"/>
                  </a:cubicBezTo>
                  <a:cubicBezTo>
                    <a:pt x="2171" y="2018"/>
                    <a:pt x="2172" y="2019"/>
                    <a:pt x="2174" y="2020"/>
                  </a:cubicBezTo>
                  <a:cubicBezTo>
                    <a:pt x="2175" y="2020"/>
                    <a:pt x="2176" y="2020"/>
                    <a:pt x="2176" y="2021"/>
                  </a:cubicBezTo>
                  <a:cubicBezTo>
                    <a:pt x="2177" y="2021"/>
                    <a:pt x="2178" y="2021"/>
                    <a:pt x="2179" y="2022"/>
                  </a:cubicBezTo>
                  <a:cubicBezTo>
                    <a:pt x="2180" y="2022"/>
                    <a:pt x="2182" y="2023"/>
                    <a:pt x="2183" y="2023"/>
                  </a:cubicBezTo>
                  <a:cubicBezTo>
                    <a:pt x="2185" y="2024"/>
                    <a:pt x="2186" y="2025"/>
                    <a:pt x="2188" y="2025"/>
                  </a:cubicBezTo>
                  <a:cubicBezTo>
                    <a:pt x="2189" y="2026"/>
                    <a:pt x="2191" y="2027"/>
                    <a:pt x="2192" y="2027"/>
                  </a:cubicBezTo>
                  <a:cubicBezTo>
                    <a:pt x="2193" y="2028"/>
                    <a:pt x="2193" y="2028"/>
                    <a:pt x="2194" y="2028"/>
                  </a:cubicBezTo>
                  <a:cubicBezTo>
                    <a:pt x="2195" y="2029"/>
                    <a:pt x="2195" y="2029"/>
                    <a:pt x="2196" y="2030"/>
                  </a:cubicBezTo>
                  <a:cubicBezTo>
                    <a:pt x="2197" y="2030"/>
                    <a:pt x="2198" y="2031"/>
                    <a:pt x="2200" y="2032"/>
                  </a:cubicBezTo>
                  <a:cubicBezTo>
                    <a:pt x="2201" y="2032"/>
                    <a:pt x="2202" y="2033"/>
                    <a:pt x="2203" y="2034"/>
                  </a:cubicBezTo>
                  <a:cubicBezTo>
                    <a:pt x="2204" y="2034"/>
                    <a:pt x="2204" y="2034"/>
                    <a:pt x="2205" y="2035"/>
                  </a:cubicBezTo>
                  <a:cubicBezTo>
                    <a:pt x="2205" y="2035"/>
                    <a:pt x="2206" y="2035"/>
                    <a:pt x="2206" y="2036"/>
                  </a:cubicBezTo>
                  <a:cubicBezTo>
                    <a:pt x="2209" y="2037"/>
                    <a:pt x="2211" y="2038"/>
                    <a:pt x="2212" y="2039"/>
                  </a:cubicBezTo>
                  <a:cubicBezTo>
                    <a:pt x="2214" y="2041"/>
                    <a:pt x="2216" y="2042"/>
                    <a:pt x="2217" y="2043"/>
                  </a:cubicBezTo>
                  <a:cubicBezTo>
                    <a:pt x="2219" y="2044"/>
                    <a:pt x="2220" y="2045"/>
                    <a:pt x="2221" y="2045"/>
                  </a:cubicBezTo>
                  <a:cubicBezTo>
                    <a:pt x="2222" y="2046"/>
                    <a:pt x="2223" y="2047"/>
                    <a:pt x="2224" y="2048"/>
                  </a:cubicBezTo>
                  <a:cubicBezTo>
                    <a:pt x="2225" y="2049"/>
                    <a:pt x="2226" y="2049"/>
                    <a:pt x="2226" y="2049"/>
                  </a:cubicBezTo>
                  <a:cubicBezTo>
                    <a:pt x="2226" y="2049"/>
                    <a:pt x="2225" y="2049"/>
                    <a:pt x="2224" y="2047"/>
                  </a:cubicBezTo>
                  <a:cubicBezTo>
                    <a:pt x="2223" y="2047"/>
                    <a:pt x="2223" y="2046"/>
                    <a:pt x="2222" y="2045"/>
                  </a:cubicBezTo>
                  <a:cubicBezTo>
                    <a:pt x="2221" y="2044"/>
                    <a:pt x="2220" y="2043"/>
                    <a:pt x="2218" y="2041"/>
                  </a:cubicBezTo>
                  <a:cubicBezTo>
                    <a:pt x="2217" y="2040"/>
                    <a:pt x="2215" y="2039"/>
                    <a:pt x="2214" y="2037"/>
                  </a:cubicBezTo>
                  <a:cubicBezTo>
                    <a:pt x="2212" y="2036"/>
                    <a:pt x="2210" y="2035"/>
                    <a:pt x="2208" y="2033"/>
                  </a:cubicBezTo>
                  <a:cubicBezTo>
                    <a:pt x="2208" y="2033"/>
                    <a:pt x="2207" y="2032"/>
                    <a:pt x="2207" y="2032"/>
                  </a:cubicBezTo>
                  <a:cubicBezTo>
                    <a:pt x="2206" y="2031"/>
                    <a:pt x="2206" y="2031"/>
                    <a:pt x="2205" y="2031"/>
                  </a:cubicBezTo>
                  <a:cubicBezTo>
                    <a:pt x="2204" y="2030"/>
                    <a:pt x="2203" y="2029"/>
                    <a:pt x="2202" y="2028"/>
                  </a:cubicBezTo>
                  <a:cubicBezTo>
                    <a:pt x="2201" y="2027"/>
                    <a:pt x="2199" y="2027"/>
                    <a:pt x="2198" y="2026"/>
                  </a:cubicBezTo>
                  <a:cubicBezTo>
                    <a:pt x="2197" y="2025"/>
                    <a:pt x="2197" y="2025"/>
                    <a:pt x="2196" y="2025"/>
                  </a:cubicBezTo>
                  <a:cubicBezTo>
                    <a:pt x="2195" y="2024"/>
                    <a:pt x="2195" y="2024"/>
                    <a:pt x="2194" y="2023"/>
                  </a:cubicBezTo>
                  <a:cubicBezTo>
                    <a:pt x="2189" y="2020"/>
                    <a:pt x="2183" y="2017"/>
                    <a:pt x="2176" y="2014"/>
                  </a:cubicBezTo>
                  <a:cubicBezTo>
                    <a:pt x="2175" y="2013"/>
                    <a:pt x="2173" y="2013"/>
                    <a:pt x="2171" y="2012"/>
                  </a:cubicBezTo>
                  <a:cubicBezTo>
                    <a:pt x="2170" y="2011"/>
                    <a:pt x="2168" y="2011"/>
                    <a:pt x="2166" y="2010"/>
                  </a:cubicBezTo>
                  <a:cubicBezTo>
                    <a:pt x="2164" y="2009"/>
                    <a:pt x="2163" y="2009"/>
                    <a:pt x="2161" y="2008"/>
                  </a:cubicBezTo>
                  <a:cubicBezTo>
                    <a:pt x="2159" y="2007"/>
                    <a:pt x="2157" y="2007"/>
                    <a:pt x="2155" y="2006"/>
                  </a:cubicBezTo>
                  <a:cubicBezTo>
                    <a:pt x="2153" y="2005"/>
                    <a:pt x="2152" y="2005"/>
                    <a:pt x="2150" y="2004"/>
                  </a:cubicBezTo>
                  <a:cubicBezTo>
                    <a:pt x="2148" y="2004"/>
                    <a:pt x="2146" y="2003"/>
                    <a:pt x="2144" y="2003"/>
                  </a:cubicBezTo>
                  <a:cubicBezTo>
                    <a:pt x="2143" y="2003"/>
                    <a:pt x="2142" y="2002"/>
                    <a:pt x="2141" y="2002"/>
                  </a:cubicBezTo>
                  <a:cubicBezTo>
                    <a:pt x="2140" y="2002"/>
                    <a:pt x="2139" y="2002"/>
                    <a:pt x="2138" y="2001"/>
                  </a:cubicBezTo>
                  <a:cubicBezTo>
                    <a:pt x="2137" y="2001"/>
                    <a:pt x="2136" y="2001"/>
                    <a:pt x="2135" y="2001"/>
                  </a:cubicBezTo>
                  <a:cubicBezTo>
                    <a:pt x="2134" y="2001"/>
                    <a:pt x="2133" y="2000"/>
                    <a:pt x="2132" y="2000"/>
                  </a:cubicBezTo>
                  <a:cubicBezTo>
                    <a:pt x="2124" y="1999"/>
                    <a:pt x="2116" y="1997"/>
                    <a:pt x="2107" y="1997"/>
                  </a:cubicBezTo>
                  <a:cubicBezTo>
                    <a:pt x="2099" y="1996"/>
                    <a:pt x="2091" y="1995"/>
                    <a:pt x="2083" y="1995"/>
                  </a:cubicBezTo>
                  <a:cubicBezTo>
                    <a:pt x="2079" y="1995"/>
                    <a:pt x="2075" y="1995"/>
                    <a:pt x="2071" y="1995"/>
                  </a:cubicBezTo>
                  <a:cubicBezTo>
                    <a:pt x="2067" y="1995"/>
                    <a:pt x="2063" y="1995"/>
                    <a:pt x="2059" y="1996"/>
                  </a:cubicBezTo>
                  <a:cubicBezTo>
                    <a:pt x="2051" y="1996"/>
                    <a:pt x="2044" y="1997"/>
                    <a:pt x="2037" y="1997"/>
                  </a:cubicBezTo>
                  <a:cubicBezTo>
                    <a:pt x="2033" y="1998"/>
                    <a:pt x="2030" y="1998"/>
                    <a:pt x="2026" y="1998"/>
                  </a:cubicBezTo>
                  <a:cubicBezTo>
                    <a:pt x="2025" y="1999"/>
                    <a:pt x="2023" y="1999"/>
                    <a:pt x="2021" y="1999"/>
                  </a:cubicBezTo>
                  <a:cubicBezTo>
                    <a:pt x="1949" y="1986"/>
                    <a:pt x="1797" y="1991"/>
                    <a:pt x="1751" y="1937"/>
                  </a:cubicBezTo>
                  <a:cubicBezTo>
                    <a:pt x="1759" y="1931"/>
                    <a:pt x="1767" y="1926"/>
                    <a:pt x="1774" y="1922"/>
                  </a:cubicBezTo>
                  <a:cubicBezTo>
                    <a:pt x="1777" y="1922"/>
                    <a:pt x="1780" y="1922"/>
                    <a:pt x="1783" y="1923"/>
                  </a:cubicBezTo>
                  <a:cubicBezTo>
                    <a:pt x="1787" y="1923"/>
                    <a:pt x="1791" y="1923"/>
                    <a:pt x="1796" y="1924"/>
                  </a:cubicBezTo>
                  <a:cubicBezTo>
                    <a:pt x="1798" y="1925"/>
                    <a:pt x="1800" y="1925"/>
                    <a:pt x="1802" y="1926"/>
                  </a:cubicBezTo>
                  <a:cubicBezTo>
                    <a:pt x="1803" y="1926"/>
                    <a:pt x="1805" y="1927"/>
                    <a:pt x="1806" y="1927"/>
                  </a:cubicBezTo>
                  <a:cubicBezTo>
                    <a:pt x="1806" y="1927"/>
                    <a:pt x="1806" y="1927"/>
                    <a:pt x="1806" y="1927"/>
                  </a:cubicBezTo>
                  <a:cubicBezTo>
                    <a:pt x="1807" y="1927"/>
                    <a:pt x="1807" y="1927"/>
                    <a:pt x="1807" y="1927"/>
                  </a:cubicBezTo>
                  <a:cubicBezTo>
                    <a:pt x="1807" y="1928"/>
                    <a:pt x="1807" y="1928"/>
                    <a:pt x="1807" y="1928"/>
                  </a:cubicBezTo>
                  <a:cubicBezTo>
                    <a:pt x="1807" y="1928"/>
                    <a:pt x="1807" y="1928"/>
                    <a:pt x="1807" y="1928"/>
                  </a:cubicBezTo>
                  <a:cubicBezTo>
                    <a:pt x="1807" y="1928"/>
                    <a:pt x="1807" y="1928"/>
                    <a:pt x="1807" y="1928"/>
                  </a:cubicBezTo>
                  <a:cubicBezTo>
                    <a:pt x="1807" y="1928"/>
                    <a:pt x="1807" y="1928"/>
                    <a:pt x="1807" y="1928"/>
                  </a:cubicBezTo>
                  <a:cubicBezTo>
                    <a:pt x="1808" y="1928"/>
                    <a:pt x="1808" y="1928"/>
                    <a:pt x="1809" y="1928"/>
                  </a:cubicBezTo>
                  <a:cubicBezTo>
                    <a:pt x="1809" y="1929"/>
                    <a:pt x="1810" y="1929"/>
                    <a:pt x="1810" y="1929"/>
                  </a:cubicBezTo>
                  <a:cubicBezTo>
                    <a:pt x="1811" y="1930"/>
                    <a:pt x="1811" y="1930"/>
                    <a:pt x="1811" y="1930"/>
                  </a:cubicBezTo>
                  <a:cubicBezTo>
                    <a:pt x="1812" y="1930"/>
                    <a:pt x="1812" y="1930"/>
                    <a:pt x="1812" y="1930"/>
                  </a:cubicBezTo>
                  <a:cubicBezTo>
                    <a:pt x="1813" y="1931"/>
                    <a:pt x="1814" y="1932"/>
                    <a:pt x="1815" y="1932"/>
                  </a:cubicBezTo>
                  <a:cubicBezTo>
                    <a:pt x="1817" y="1934"/>
                    <a:pt x="1819" y="1935"/>
                    <a:pt x="1821" y="1937"/>
                  </a:cubicBezTo>
                  <a:cubicBezTo>
                    <a:pt x="1825" y="1941"/>
                    <a:pt x="1828" y="1944"/>
                    <a:pt x="1832" y="1948"/>
                  </a:cubicBezTo>
                  <a:cubicBezTo>
                    <a:pt x="1833" y="1949"/>
                    <a:pt x="1834" y="1950"/>
                    <a:pt x="1836" y="1951"/>
                  </a:cubicBezTo>
                  <a:cubicBezTo>
                    <a:pt x="1837" y="1952"/>
                    <a:pt x="1837" y="1952"/>
                    <a:pt x="1837" y="1952"/>
                  </a:cubicBezTo>
                  <a:cubicBezTo>
                    <a:pt x="1839" y="1954"/>
                    <a:pt x="1839" y="1954"/>
                    <a:pt x="1839" y="1954"/>
                  </a:cubicBezTo>
                  <a:cubicBezTo>
                    <a:pt x="1841" y="1955"/>
                    <a:pt x="1843" y="1957"/>
                    <a:pt x="1845" y="1959"/>
                  </a:cubicBezTo>
                  <a:cubicBezTo>
                    <a:pt x="1847" y="1960"/>
                    <a:pt x="1848" y="1960"/>
                    <a:pt x="1849" y="1961"/>
                  </a:cubicBezTo>
                  <a:cubicBezTo>
                    <a:pt x="1850" y="1962"/>
                    <a:pt x="1851" y="1962"/>
                    <a:pt x="1853" y="1963"/>
                  </a:cubicBezTo>
                  <a:cubicBezTo>
                    <a:pt x="1853" y="1963"/>
                    <a:pt x="1854" y="1964"/>
                    <a:pt x="1854" y="1964"/>
                  </a:cubicBezTo>
                  <a:cubicBezTo>
                    <a:pt x="1855" y="1964"/>
                    <a:pt x="1856" y="1965"/>
                    <a:pt x="1856" y="1965"/>
                  </a:cubicBezTo>
                  <a:cubicBezTo>
                    <a:pt x="1857" y="1966"/>
                    <a:pt x="1859" y="1966"/>
                    <a:pt x="1860" y="1967"/>
                  </a:cubicBezTo>
                  <a:cubicBezTo>
                    <a:pt x="1865" y="1969"/>
                    <a:pt x="1869" y="1971"/>
                    <a:pt x="1874" y="1972"/>
                  </a:cubicBezTo>
                  <a:cubicBezTo>
                    <a:pt x="1875" y="1972"/>
                    <a:pt x="1876" y="1973"/>
                    <a:pt x="1877" y="1973"/>
                  </a:cubicBezTo>
                  <a:cubicBezTo>
                    <a:pt x="1879" y="1973"/>
                    <a:pt x="1880" y="1974"/>
                    <a:pt x="1881" y="1974"/>
                  </a:cubicBezTo>
                  <a:cubicBezTo>
                    <a:pt x="1882" y="1974"/>
                    <a:pt x="1883" y="1974"/>
                    <a:pt x="1884" y="1974"/>
                  </a:cubicBezTo>
                  <a:cubicBezTo>
                    <a:pt x="1885" y="1975"/>
                    <a:pt x="1886" y="1975"/>
                    <a:pt x="1887" y="1975"/>
                  </a:cubicBezTo>
                  <a:cubicBezTo>
                    <a:pt x="1891" y="1975"/>
                    <a:pt x="1895" y="1976"/>
                    <a:pt x="1899" y="1976"/>
                  </a:cubicBezTo>
                  <a:cubicBezTo>
                    <a:pt x="1902" y="1976"/>
                    <a:pt x="1905" y="1976"/>
                    <a:pt x="1907" y="1975"/>
                  </a:cubicBezTo>
                  <a:cubicBezTo>
                    <a:pt x="1910" y="1975"/>
                    <a:pt x="1912" y="1975"/>
                    <a:pt x="1913" y="1975"/>
                  </a:cubicBezTo>
                  <a:cubicBezTo>
                    <a:pt x="1914" y="1974"/>
                    <a:pt x="1915" y="1974"/>
                    <a:pt x="1915" y="1974"/>
                  </a:cubicBezTo>
                  <a:cubicBezTo>
                    <a:pt x="1915" y="1974"/>
                    <a:pt x="1914" y="1974"/>
                    <a:pt x="1913" y="1974"/>
                  </a:cubicBezTo>
                  <a:cubicBezTo>
                    <a:pt x="1912" y="1974"/>
                    <a:pt x="1910" y="1974"/>
                    <a:pt x="1907" y="1974"/>
                  </a:cubicBezTo>
                  <a:cubicBezTo>
                    <a:pt x="1905" y="1974"/>
                    <a:pt x="1902" y="1973"/>
                    <a:pt x="1899" y="1973"/>
                  </a:cubicBezTo>
                  <a:cubicBezTo>
                    <a:pt x="1896" y="1972"/>
                    <a:pt x="1892" y="1971"/>
                    <a:pt x="1888" y="1970"/>
                  </a:cubicBezTo>
                  <a:cubicBezTo>
                    <a:pt x="1887" y="1970"/>
                    <a:pt x="1886" y="1970"/>
                    <a:pt x="1885" y="1970"/>
                  </a:cubicBezTo>
                  <a:cubicBezTo>
                    <a:pt x="1884" y="1969"/>
                    <a:pt x="1883" y="1969"/>
                    <a:pt x="1882" y="1969"/>
                  </a:cubicBezTo>
                  <a:cubicBezTo>
                    <a:pt x="1880" y="1968"/>
                    <a:pt x="1878" y="1967"/>
                    <a:pt x="1876" y="1966"/>
                  </a:cubicBezTo>
                  <a:cubicBezTo>
                    <a:pt x="1872" y="1965"/>
                    <a:pt x="1867" y="1963"/>
                    <a:pt x="1863" y="1961"/>
                  </a:cubicBezTo>
                  <a:cubicBezTo>
                    <a:pt x="1862" y="1960"/>
                    <a:pt x="1861" y="1959"/>
                    <a:pt x="1860" y="1959"/>
                  </a:cubicBezTo>
                  <a:cubicBezTo>
                    <a:pt x="1859" y="1958"/>
                    <a:pt x="1858" y="1958"/>
                    <a:pt x="1858" y="1958"/>
                  </a:cubicBezTo>
                  <a:cubicBezTo>
                    <a:pt x="1857" y="1957"/>
                    <a:pt x="1857" y="1957"/>
                    <a:pt x="1856" y="1957"/>
                  </a:cubicBezTo>
                  <a:cubicBezTo>
                    <a:pt x="1854" y="1955"/>
                    <a:pt x="1852" y="1954"/>
                    <a:pt x="1850" y="1953"/>
                  </a:cubicBezTo>
                  <a:cubicBezTo>
                    <a:pt x="1848" y="1951"/>
                    <a:pt x="1847" y="1950"/>
                    <a:pt x="1845" y="1949"/>
                  </a:cubicBezTo>
                  <a:cubicBezTo>
                    <a:pt x="1846" y="1949"/>
                    <a:pt x="1846" y="1949"/>
                    <a:pt x="1847" y="1949"/>
                  </a:cubicBezTo>
                  <a:cubicBezTo>
                    <a:pt x="1848" y="1950"/>
                    <a:pt x="1848" y="1950"/>
                    <a:pt x="1849" y="1950"/>
                  </a:cubicBezTo>
                  <a:cubicBezTo>
                    <a:pt x="1850" y="1950"/>
                    <a:pt x="1852" y="1950"/>
                    <a:pt x="1853" y="1950"/>
                  </a:cubicBezTo>
                  <a:cubicBezTo>
                    <a:pt x="1856" y="1950"/>
                    <a:pt x="1859" y="1950"/>
                    <a:pt x="1862" y="1950"/>
                  </a:cubicBezTo>
                  <a:cubicBezTo>
                    <a:pt x="1865" y="1950"/>
                    <a:pt x="1868" y="1950"/>
                    <a:pt x="1871" y="1950"/>
                  </a:cubicBezTo>
                  <a:cubicBezTo>
                    <a:pt x="1874" y="1949"/>
                    <a:pt x="1877" y="1949"/>
                    <a:pt x="1880" y="1948"/>
                  </a:cubicBezTo>
                  <a:cubicBezTo>
                    <a:pt x="1883" y="1948"/>
                    <a:pt x="1886" y="1948"/>
                    <a:pt x="1889" y="1947"/>
                  </a:cubicBezTo>
                  <a:cubicBezTo>
                    <a:pt x="1890" y="1947"/>
                    <a:pt x="1890" y="1947"/>
                    <a:pt x="1891" y="1947"/>
                  </a:cubicBezTo>
                  <a:cubicBezTo>
                    <a:pt x="1892" y="1947"/>
                    <a:pt x="1892" y="1947"/>
                    <a:pt x="1893" y="1947"/>
                  </a:cubicBezTo>
                  <a:cubicBezTo>
                    <a:pt x="1895" y="1947"/>
                    <a:pt x="1896" y="1947"/>
                    <a:pt x="1897" y="1947"/>
                  </a:cubicBezTo>
                  <a:cubicBezTo>
                    <a:pt x="1900" y="1947"/>
                    <a:pt x="1903" y="1947"/>
                    <a:pt x="1905" y="1947"/>
                  </a:cubicBezTo>
                  <a:cubicBezTo>
                    <a:pt x="1908" y="1947"/>
                    <a:pt x="1911" y="1948"/>
                    <a:pt x="1913" y="1948"/>
                  </a:cubicBezTo>
                  <a:cubicBezTo>
                    <a:pt x="1914" y="1948"/>
                    <a:pt x="1915" y="1948"/>
                    <a:pt x="1916" y="1948"/>
                  </a:cubicBezTo>
                  <a:cubicBezTo>
                    <a:pt x="1917" y="1948"/>
                    <a:pt x="1918" y="1949"/>
                    <a:pt x="1919" y="1949"/>
                  </a:cubicBezTo>
                  <a:cubicBezTo>
                    <a:pt x="1920" y="1949"/>
                    <a:pt x="1921" y="1949"/>
                    <a:pt x="1922" y="1949"/>
                  </a:cubicBezTo>
                  <a:cubicBezTo>
                    <a:pt x="1922" y="1949"/>
                    <a:pt x="1923" y="1949"/>
                    <a:pt x="1924" y="1949"/>
                  </a:cubicBezTo>
                  <a:cubicBezTo>
                    <a:pt x="1925" y="1950"/>
                    <a:pt x="1926" y="1950"/>
                    <a:pt x="1927" y="1950"/>
                  </a:cubicBezTo>
                  <a:cubicBezTo>
                    <a:pt x="1928" y="1950"/>
                    <a:pt x="1928" y="1950"/>
                    <a:pt x="1928" y="1950"/>
                  </a:cubicBezTo>
                  <a:cubicBezTo>
                    <a:pt x="1928" y="1950"/>
                    <a:pt x="1928" y="1950"/>
                    <a:pt x="1927" y="1950"/>
                  </a:cubicBezTo>
                  <a:cubicBezTo>
                    <a:pt x="1926" y="1949"/>
                    <a:pt x="1926" y="1949"/>
                    <a:pt x="1924" y="1948"/>
                  </a:cubicBezTo>
                  <a:cubicBezTo>
                    <a:pt x="1924" y="1948"/>
                    <a:pt x="1923" y="1947"/>
                    <a:pt x="1922" y="1947"/>
                  </a:cubicBezTo>
                  <a:cubicBezTo>
                    <a:pt x="1922" y="1946"/>
                    <a:pt x="1921" y="1946"/>
                    <a:pt x="1920" y="1946"/>
                  </a:cubicBezTo>
                  <a:cubicBezTo>
                    <a:pt x="1918" y="1945"/>
                    <a:pt x="1916" y="1944"/>
                    <a:pt x="1914" y="1943"/>
                  </a:cubicBezTo>
                  <a:cubicBezTo>
                    <a:pt x="1911" y="1943"/>
                    <a:pt x="1909" y="1942"/>
                    <a:pt x="1906" y="1941"/>
                  </a:cubicBezTo>
                  <a:cubicBezTo>
                    <a:pt x="1904" y="1941"/>
                    <a:pt x="1901" y="1940"/>
                    <a:pt x="1898" y="1940"/>
                  </a:cubicBezTo>
                  <a:cubicBezTo>
                    <a:pt x="1896" y="1940"/>
                    <a:pt x="1895" y="1940"/>
                    <a:pt x="1893" y="1940"/>
                  </a:cubicBezTo>
                  <a:cubicBezTo>
                    <a:pt x="1892" y="1940"/>
                    <a:pt x="1890" y="1940"/>
                    <a:pt x="1888" y="1940"/>
                  </a:cubicBezTo>
                  <a:cubicBezTo>
                    <a:pt x="1885" y="1940"/>
                    <a:pt x="1882" y="1940"/>
                    <a:pt x="1879" y="1941"/>
                  </a:cubicBezTo>
                  <a:cubicBezTo>
                    <a:pt x="1876" y="1941"/>
                    <a:pt x="1873" y="1942"/>
                    <a:pt x="1870" y="1942"/>
                  </a:cubicBezTo>
                  <a:cubicBezTo>
                    <a:pt x="1868" y="1942"/>
                    <a:pt x="1867" y="1942"/>
                    <a:pt x="1865" y="1943"/>
                  </a:cubicBezTo>
                  <a:cubicBezTo>
                    <a:pt x="1864" y="1943"/>
                    <a:pt x="1862" y="1943"/>
                    <a:pt x="1861" y="1943"/>
                  </a:cubicBezTo>
                  <a:cubicBezTo>
                    <a:pt x="1858" y="1944"/>
                    <a:pt x="1855" y="1944"/>
                    <a:pt x="1853" y="1944"/>
                  </a:cubicBezTo>
                  <a:cubicBezTo>
                    <a:pt x="1852" y="1944"/>
                    <a:pt x="1852" y="1944"/>
                    <a:pt x="1851" y="1944"/>
                  </a:cubicBezTo>
                  <a:cubicBezTo>
                    <a:pt x="1850" y="1945"/>
                    <a:pt x="1850" y="1944"/>
                    <a:pt x="1849" y="1945"/>
                  </a:cubicBezTo>
                  <a:cubicBezTo>
                    <a:pt x="1849" y="1945"/>
                    <a:pt x="1848" y="1945"/>
                    <a:pt x="1847" y="1945"/>
                  </a:cubicBezTo>
                  <a:cubicBezTo>
                    <a:pt x="1847" y="1945"/>
                    <a:pt x="1846" y="1945"/>
                    <a:pt x="1846" y="1945"/>
                  </a:cubicBezTo>
                  <a:cubicBezTo>
                    <a:pt x="1845" y="1944"/>
                    <a:pt x="1845" y="1944"/>
                    <a:pt x="1844" y="1944"/>
                  </a:cubicBezTo>
                  <a:cubicBezTo>
                    <a:pt x="1844" y="1944"/>
                    <a:pt x="1843" y="1944"/>
                    <a:pt x="1843" y="1944"/>
                  </a:cubicBezTo>
                  <a:cubicBezTo>
                    <a:pt x="1842" y="1944"/>
                    <a:pt x="1842" y="1944"/>
                    <a:pt x="1841" y="1944"/>
                  </a:cubicBezTo>
                  <a:cubicBezTo>
                    <a:pt x="1841" y="1944"/>
                    <a:pt x="1840" y="1944"/>
                    <a:pt x="1840" y="1944"/>
                  </a:cubicBezTo>
                  <a:cubicBezTo>
                    <a:pt x="1840" y="1944"/>
                    <a:pt x="1840" y="1944"/>
                    <a:pt x="1839" y="1944"/>
                  </a:cubicBezTo>
                  <a:cubicBezTo>
                    <a:pt x="1839" y="1943"/>
                    <a:pt x="1838" y="1943"/>
                    <a:pt x="1838" y="1942"/>
                  </a:cubicBezTo>
                  <a:cubicBezTo>
                    <a:pt x="1834" y="1939"/>
                    <a:pt x="1830" y="1935"/>
                    <a:pt x="1826" y="1931"/>
                  </a:cubicBezTo>
                  <a:cubicBezTo>
                    <a:pt x="1824" y="1929"/>
                    <a:pt x="1821" y="1928"/>
                    <a:pt x="1819" y="1926"/>
                  </a:cubicBezTo>
                  <a:cubicBezTo>
                    <a:pt x="1818" y="1925"/>
                    <a:pt x="1817" y="1925"/>
                    <a:pt x="1815" y="1924"/>
                  </a:cubicBezTo>
                  <a:cubicBezTo>
                    <a:pt x="1815" y="1924"/>
                    <a:pt x="1815" y="1924"/>
                    <a:pt x="1815" y="1924"/>
                  </a:cubicBezTo>
                  <a:cubicBezTo>
                    <a:pt x="1814" y="1923"/>
                    <a:pt x="1814" y="1923"/>
                    <a:pt x="1814" y="1923"/>
                  </a:cubicBezTo>
                  <a:cubicBezTo>
                    <a:pt x="1813" y="1923"/>
                    <a:pt x="1812" y="1922"/>
                    <a:pt x="1812" y="1922"/>
                  </a:cubicBezTo>
                  <a:cubicBezTo>
                    <a:pt x="1811" y="1922"/>
                    <a:pt x="1811" y="1922"/>
                    <a:pt x="1810" y="1921"/>
                  </a:cubicBezTo>
                  <a:cubicBezTo>
                    <a:pt x="1810" y="1921"/>
                    <a:pt x="1810" y="1921"/>
                    <a:pt x="1810" y="1921"/>
                  </a:cubicBezTo>
                  <a:cubicBezTo>
                    <a:pt x="1810" y="1921"/>
                    <a:pt x="1810" y="1921"/>
                    <a:pt x="1810" y="1921"/>
                  </a:cubicBezTo>
                  <a:cubicBezTo>
                    <a:pt x="1810" y="1921"/>
                    <a:pt x="1810" y="1921"/>
                    <a:pt x="1810" y="1921"/>
                  </a:cubicBezTo>
                  <a:cubicBezTo>
                    <a:pt x="1809" y="1921"/>
                    <a:pt x="1809" y="1921"/>
                    <a:pt x="1809" y="1921"/>
                  </a:cubicBezTo>
                  <a:cubicBezTo>
                    <a:pt x="1809" y="1921"/>
                    <a:pt x="1809" y="1921"/>
                    <a:pt x="1809" y="1921"/>
                  </a:cubicBezTo>
                  <a:cubicBezTo>
                    <a:pt x="1808" y="1921"/>
                    <a:pt x="1808" y="1921"/>
                    <a:pt x="1808" y="1921"/>
                  </a:cubicBezTo>
                  <a:cubicBezTo>
                    <a:pt x="1807" y="1920"/>
                    <a:pt x="1805" y="1920"/>
                    <a:pt x="1804" y="1919"/>
                  </a:cubicBezTo>
                  <a:cubicBezTo>
                    <a:pt x="1802" y="1919"/>
                    <a:pt x="1799" y="1918"/>
                    <a:pt x="1797" y="1918"/>
                  </a:cubicBezTo>
                  <a:cubicBezTo>
                    <a:pt x="1792" y="1918"/>
                    <a:pt x="1787" y="1918"/>
                    <a:pt x="1783" y="1918"/>
                  </a:cubicBezTo>
                  <a:cubicBezTo>
                    <a:pt x="1783" y="1918"/>
                    <a:pt x="1782" y="1918"/>
                    <a:pt x="1782" y="1918"/>
                  </a:cubicBezTo>
                  <a:cubicBezTo>
                    <a:pt x="1808" y="1906"/>
                    <a:pt x="1834" y="1905"/>
                    <a:pt x="1877" y="1899"/>
                  </a:cubicBezTo>
                  <a:cubicBezTo>
                    <a:pt x="1894" y="1897"/>
                    <a:pt x="1911" y="1896"/>
                    <a:pt x="1926" y="1896"/>
                  </a:cubicBezTo>
                  <a:cubicBezTo>
                    <a:pt x="1929" y="1897"/>
                    <a:pt x="1931" y="1898"/>
                    <a:pt x="1933" y="1899"/>
                  </a:cubicBezTo>
                  <a:cubicBezTo>
                    <a:pt x="1937" y="1901"/>
                    <a:pt x="1942" y="1904"/>
                    <a:pt x="1946" y="1907"/>
                  </a:cubicBezTo>
                  <a:cubicBezTo>
                    <a:pt x="1951" y="1910"/>
                    <a:pt x="1956" y="1914"/>
                    <a:pt x="1961" y="1918"/>
                  </a:cubicBezTo>
                  <a:cubicBezTo>
                    <a:pt x="1966" y="1922"/>
                    <a:pt x="1971" y="1926"/>
                    <a:pt x="1976" y="1931"/>
                  </a:cubicBezTo>
                  <a:cubicBezTo>
                    <a:pt x="1979" y="1933"/>
                    <a:pt x="1981" y="1936"/>
                    <a:pt x="1984" y="1938"/>
                  </a:cubicBezTo>
                  <a:cubicBezTo>
                    <a:pt x="1987" y="1940"/>
                    <a:pt x="1990" y="1943"/>
                    <a:pt x="1992" y="1945"/>
                  </a:cubicBezTo>
                  <a:cubicBezTo>
                    <a:pt x="1995" y="1948"/>
                    <a:pt x="1998" y="1950"/>
                    <a:pt x="2001" y="1952"/>
                  </a:cubicBezTo>
                  <a:cubicBezTo>
                    <a:pt x="2003" y="1954"/>
                    <a:pt x="2004" y="1955"/>
                    <a:pt x="2006" y="1956"/>
                  </a:cubicBezTo>
                  <a:cubicBezTo>
                    <a:pt x="2006" y="1957"/>
                    <a:pt x="2007" y="1957"/>
                    <a:pt x="2008" y="1958"/>
                  </a:cubicBezTo>
                  <a:cubicBezTo>
                    <a:pt x="2009" y="1959"/>
                    <a:pt x="2009" y="1959"/>
                    <a:pt x="2009" y="1959"/>
                  </a:cubicBezTo>
                  <a:cubicBezTo>
                    <a:pt x="2010" y="1959"/>
                    <a:pt x="2010" y="1959"/>
                    <a:pt x="2010" y="1959"/>
                  </a:cubicBezTo>
                  <a:cubicBezTo>
                    <a:pt x="2010" y="1959"/>
                    <a:pt x="2010" y="1959"/>
                    <a:pt x="2010" y="1959"/>
                  </a:cubicBezTo>
                  <a:cubicBezTo>
                    <a:pt x="2015" y="1963"/>
                    <a:pt x="2015" y="1963"/>
                    <a:pt x="2015" y="1963"/>
                  </a:cubicBezTo>
                  <a:cubicBezTo>
                    <a:pt x="2016" y="1963"/>
                    <a:pt x="2017" y="1964"/>
                    <a:pt x="2017" y="1964"/>
                  </a:cubicBezTo>
                  <a:cubicBezTo>
                    <a:pt x="2020" y="1966"/>
                    <a:pt x="2020" y="1966"/>
                    <a:pt x="2020" y="1966"/>
                  </a:cubicBezTo>
                  <a:cubicBezTo>
                    <a:pt x="2022" y="1967"/>
                    <a:pt x="2022" y="1967"/>
                    <a:pt x="2022" y="1967"/>
                  </a:cubicBezTo>
                  <a:cubicBezTo>
                    <a:pt x="2023" y="1968"/>
                    <a:pt x="2024" y="1968"/>
                    <a:pt x="2025" y="1969"/>
                  </a:cubicBezTo>
                  <a:cubicBezTo>
                    <a:pt x="2026" y="1970"/>
                    <a:pt x="2028" y="1970"/>
                    <a:pt x="2030" y="1971"/>
                  </a:cubicBezTo>
                  <a:cubicBezTo>
                    <a:pt x="2031" y="1972"/>
                    <a:pt x="2033" y="1973"/>
                    <a:pt x="2035" y="1974"/>
                  </a:cubicBezTo>
                  <a:cubicBezTo>
                    <a:pt x="2036" y="1975"/>
                    <a:pt x="2038" y="1976"/>
                    <a:pt x="2040" y="1976"/>
                  </a:cubicBezTo>
                  <a:cubicBezTo>
                    <a:pt x="2043" y="1978"/>
                    <a:pt x="2047" y="1979"/>
                    <a:pt x="2050" y="1981"/>
                  </a:cubicBezTo>
                  <a:cubicBezTo>
                    <a:pt x="2052" y="1981"/>
                    <a:pt x="2053" y="1982"/>
                    <a:pt x="2055" y="1982"/>
                  </a:cubicBezTo>
                  <a:cubicBezTo>
                    <a:pt x="2056" y="1983"/>
                    <a:pt x="2057" y="1983"/>
                    <a:pt x="2057" y="1983"/>
                  </a:cubicBezTo>
                  <a:cubicBezTo>
                    <a:pt x="2058" y="1983"/>
                    <a:pt x="2059" y="1984"/>
                    <a:pt x="2060" y="1984"/>
                  </a:cubicBezTo>
                  <a:cubicBezTo>
                    <a:pt x="2061" y="1985"/>
                    <a:pt x="2063" y="1985"/>
                    <a:pt x="2065" y="1986"/>
                  </a:cubicBezTo>
                  <a:cubicBezTo>
                    <a:pt x="2066" y="1986"/>
                    <a:pt x="2068" y="1986"/>
                    <a:pt x="2070" y="1987"/>
                  </a:cubicBezTo>
                  <a:cubicBezTo>
                    <a:pt x="2071" y="1987"/>
                    <a:pt x="2073" y="1988"/>
                    <a:pt x="2074" y="1988"/>
                  </a:cubicBezTo>
                  <a:cubicBezTo>
                    <a:pt x="2076" y="1988"/>
                    <a:pt x="2077" y="1989"/>
                    <a:pt x="2079" y="1989"/>
                  </a:cubicBezTo>
                  <a:cubicBezTo>
                    <a:pt x="2080" y="1989"/>
                    <a:pt x="2082" y="1989"/>
                    <a:pt x="2083" y="1990"/>
                  </a:cubicBezTo>
                  <a:cubicBezTo>
                    <a:pt x="2085" y="1990"/>
                    <a:pt x="2086" y="1990"/>
                    <a:pt x="2088" y="1990"/>
                  </a:cubicBezTo>
                  <a:cubicBezTo>
                    <a:pt x="2090" y="1991"/>
                    <a:pt x="2093" y="1991"/>
                    <a:pt x="2096" y="1991"/>
                  </a:cubicBezTo>
                  <a:cubicBezTo>
                    <a:pt x="2098" y="1992"/>
                    <a:pt x="2101" y="1992"/>
                    <a:pt x="2103" y="1992"/>
                  </a:cubicBezTo>
                  <a:cubicBezTo>
                    <a:pt x="2105" y="1992"/>
                    <a:pt x="2108" y="1992"/>
                    <a:pt x="2110" y="1992"/>
                  </a:cubicBezTo>
                  <a:cubicBezTo>
                    <a:pt x="2112" y="1992"/>
                    <a:pt x="2113" y="1992"/>
                    <a:pt x="2115" y="1992"/>
                  </a:cubicBezTo>
                  <a:cubicBezTo>
                    <a:pt x="2116" y="1992"/>
                    <a:pt x="2117" y="1992"/>
                    <a:pt x="2117" y="1992"/>
                  </a:cubicBezTo>
                  <a:cubicBezTo>
                    <a:pt x="2118" y="1992"/>
                    <a:pt x="2119" y="1992"/>
                    <a:pt x="2119" y="1992"/>
                  </a:cubicBezTo>
                  <a:cubicBezTo>
                    <a:pt x="2121" y="1992"/>
                    <a:pt x="2122" y="1992"/>
                    <a:pt x="2123" y="1992"/>
                  </a:cubicBezTo>
                  <a:cubicBezTo>
                    <a:pt x="2124" y="1992"/>
                    <a:pt x="2125" y="1992"/>
                    <a:pt x="2125" y="1992"/>
                  </a:cubicBezTo>
                  <a:cubicBezTo>
                    <a:pt x="2125" y="1992"/>
                    <a:pt x="2124" y="1992"/>
                    <a:pt x="2123" y="1991"/>
                  </a:cubicBezTo>
                  <a:cubicBezTo>
                    <a:pt x="2121" y="1991"/>
                    <a:pt x="2118" y="1991"/>
                    <a:pt x="2115" y="1991"/>
                  </a:cubicBezTo>
                  <a:cubicBezTo>
                    <a:pt x="2114" y="1990"/>
                    <a:pt x="2112" y="1990"/>
                    <a:pt x="2110" y="1990"/>
                  </a:cubicBezTo>
                  <a:cubicBezTo>
                    <a:pt x="2108" y="1990"/>
                    <a:pt x="2106" y="1989"/>
                    <a:pt x="2103" y="1989"/>
                  </a:cubicBezTo>
                  <a:cubicBezTo>
                    <a:pt x="2101" y="1989"/>
                    <a:pt x="2099" y="1988"/>
                    <a:pt x="2096" y="1988"/>
                  </a:cubicBezTo>
                  <a:cubicBezTo>
                    <a:pt x="2094" y="1987"/>
                    <a:pt x="2091" y="1987"/>
                    <a:pt x="2088" y="1986"/>
                  </a:cubicBezTo>
                  <a:cubicBezTo>
                    <a:pt x="2086" y="1985"/>
                    <a:pt x="2083" y="1985"/>
                    <a:pt x="2080" y="1984"/>
                  </a:cubicBezTo>
                  <a:cubicBezTo>
                    <a:pt x="2077" y="1983"/>
                    <a:pt x="2074" y="1982"/>
                    <a:pt x="2071" y="1981"/>
                  </a:cubicBezTo>
                  <a:cubicBezTo>
                    <a:pt x="2070" y="1981"/>
                    <a:pt x="2068" y="1980"/>
                    <a:pt x="2067" y="1980"/>
                  </a:cubicBezTo>
                  <a:cubicBezTo>
                    <a:pt x="2065" y="1979"/>
                    <a:pt x="2064" y="1978"/>
                    <a:pt x="2062" y="1978"/>
                  </a:cubicBezTo>
                  <a:cubicBezTo>
                    <a:pt x="2061" y="1978"/>
                    <a:pt x="2060" y="1977"/>
                    <a:pt x="2060" y="1977"/>
                  </a:cubicBezTo>
                  <a:cubicBezTo>
                    <a:pt x="2059" y="1977"/>
                    <a:pt x="2058" y="1976"/>
                    <a:pt x="2057" y="1976"/>
                  </a:cubicBezTo>
                  <a:cubicBezTo>
                    <a:pt x="2056" y="1975"/>
                    <a:pt x="2054" y="1975"/>
                    <a:pt x="2053" y="1974"/>
                  </a:cubicBezTo>
                  <a:cubicBezTo>
                    <a:pt x="2046" y="1971"/>
                    <a:pt x="2040" y="1968"/>
                    <a:pt x="2034" y="1965"/>
                  </a:cubicBezTo>
                  <a:cubicBezTo>
                    <a:pt x="2037" y="1966"/>
                    <a:pt x="2040" y="1966"/>
                    <a:pt x="2043" y="1966"/>
                  </a:cubicBezTo>
                  <a:cubicBezTo>
                    <a:pt x="2044" y="1967"/>
                    <a:pt x="2045" y="1967"/>
                    <a:pt x="2046" y="1967"/>
                  </a:cubicBezTo>
                  <a:cubicBezTo>
                    <a:pt x="2047" y="1967"/>
                    <a:pt x="2047" y="1967"/>
                    <a:pt x="2048" y="1967"/>
                  </a:cubicBezTo>
                  <a:cubicBezTo>
                    <a:pt x="2050" y="1967"/>
                    <a:pt x="2052" y="1967"/>
                    <a:pt x="2053" y="1967"/>
                  </a:cubicBezTo>
                  <a:cubicBezTo>
                    <a:pt x="2055" y="1967"/>
                    <a:pt x="2057" y="1967"/>
                    <a:pt x="2058" y="1967"/>
                  </a:cubicBezTo>
                  <a:cubicBezTo>
                    <a:pt x="2060" y="1967"/>
                    <a:pt x="2062" y="1967"/>
                    <a:pt x="2063" y="1967"/>
                  </a:cubicBezTo>
                  <a:cubicBezTo>
                    <a:pt x="2064" y="1967"/>
                    <a:pt x="2065" y="1967"/>
                    <a:pt x="2066" y="1967"/>
                  </a:cubicBezTo>
                  <a:cubicBezTo>
                    <a:pt x="2067" y="1967"/>
                    <a:pt x="2067" y="1967"/>
                    <a:pt x="2068" y="1967"/>
                  </a:cubicBezTo>
                  <a:cubicBezTo>
                    <a:pt x="2070" y="1967"/>
                    <a:pt x="2072" y="1967"/>
                    <a:pt x="2073" y="1967"/>
                  </a:cubicBezTo>
                  <a:cubicBezTo>
                    <a:pt x="2076" y="1966"/>
                    <a:pt x="2079" y="1966"/>
                    <a:pt x="2082" y="1965"/>
                  </a:cubicBezTo>
                  <a:cubicBezTo>
                    <a:pt x="2083" y="1965"/>
                    <a:pt x="2085" y="1965"/>
                    <a:pt x="2086" y="1965"/>
                  </a:cubicBezTo>
                  <a:cubicBezTo>
                    <a:pt x="2088" y="1965"/>
                    <a:pt x="2089" y="1964"/>
                    <a:pt x="2090" y="1964"/>
                  </a:cubicBezTo>
                  <a:cubicBezTo>
                    <a:pt x="2093" y="1964"/>
                    <a:pt x="2095" y="1963"/>
                    <a:pt x="2097" y="1963"/>
                  </a:cubicBezTo>
                  <a:cubicBezTo>
                    <a:pt x="2099" y="1962"/>
                    <a:pt x="2100" y="1962"/>
                    <a:pt x="2102" y="1961"/>
                  </a:cubicBezTo>
                  <a:cubicBezTo>
                    <a:pt x="2103" y="1961"/>
                    <a:pt x="2104" y="1961"/>
                    <a:pt x="2105" y="1960"/>
                  </a:cubicBezTo>
                  <a:cubicBezTo>
                    <a:pt x="2106" y="1960"/>
                    <a:pt x="2106" y="1960"/>
                    <a:pt x="2106" y="1960"/>
                  </a:cubicBezTo>
                  <a:cubicBezTo>
                    <a:pt x="2106" y="1960"/>
                    <a:pt x="2106" y="1960"/>
                    <a:pt x="2105" y="1960"/>
                  </a:cubicBezTo>
                  <a:cubicBezTo>
                    <a:pt x="2104" y="1960"/>
                    <a:pt x="2103" y="1960"/>
                    <a:pt x="2102" y="1960"/>
                  </a:cubicBezTo>
                  <a:cubicBezTo>
                    <a:pt x="2100" y="1960"/>
                    <a:pt x="2098" y="1960"/>
                    <a:pt x="2096" y="1960"/>
                  </a:cubicBezTo>
                  <a:cubicBezTo>
                    <a:pt x="2094" y="1960"/>
                    <a:pt x="2092" y="1960"/>
                    <a:pt x="2090" y="1960"/>
                  </a:cubicBezTo>
                  <a:cubicBezTo>
                    <a:pt x="2087" y="1960"/>
                    <a:pt x="2084" y="1960"/>
                    <a:pt x="2082" y="1960"/>
                  </a:cubicBezTo>
                  <a:cubicBezTo>
                    <a:pt x="2079" y="1960"/>
                    <a:pt x="2076" y="1960"/>
                    <a:pt x="2073" y="1960"/>
                  </a:cubicBezTo>
                  <a:cubicBezTo>
                    <a:pt x="2070" y="1960"/>
                    <a:pt x="2066" y="1960"/>
                    <a:pt x="2063" y="1960"/>
                  </a:cubicBezTo>
                  <a:cubicBezTo>
                    <a:pt x="2060" y="1960"/>
                    <a:pt x="2057" y="1959"/>
                    <a:pt x="2054" y="1959"/>
                  </a:cubicBezTo>
                  <a:cubicBezTo>
                    <a:pt x="2052" y="1959"/>
                    <a:pt x="2050" y="1959"/>
                    <a:pt x="2049" y="1959"/>
                  </a:cubicBezTo>
                  <a:cubicBezTo>
                    <a:pt x="2048" y="1959"/>
                    <a:pt x="2047" y="1959"/>
                    <a:pt x="2046" y="1959"/>
                  </a:cubicBezTo>
                  <a:cubicBezTo>
                    <a:pt x="2045" y="1959"/>
                    <a:pt x="2045" y="1959"/>
                    <a:pt x="2044" y="1959"/>
                  </a:cubicBezTo>
                  <a:cubicBezTo>
                    <a:pt x="2043" y="1959"/>
                    <a:pt x="2042" y="1959"/>
                    <a:pt x="2042" y="1959"/>
                  </a:cubicBezTo>
                  <a:cubicBezTo>
                    <a:pt x="2041" y="1959"/>
                    <a:pt x="2040" y="1959"/>
                    <a:pt x="2039" y="1959"/>
                  </a:cubicBezTo>
                  <a:cubicBezTo>
                    <a:pt x="2038" y="1958"/>
                    <a:pt x="2036" y="1958"/>
                    <a:pt x="2035" y="1958"/>
                  </a:cubicBezTo>
                  <a:cubicBezTo>
                    <a:pt x="2033" y="1958"/>
                    <a:pt x="2032" y="1958"/>
                    <a:pt x="2030" y="1957"/>
                  </a:cubicBezTo>
                  <a:cubicBezTo>
                    <a:pt x="2029" y="1957"/>
                    <a:pt x="2027" y="1957"/>
                    <a:pt x="2026" y="1957"/>
                  </a:cubicBezTo>
                  <a:cubicBezTo>
                    <a:pt x="2025" y="1957"/>
                    <a:pt x="2023" y="1956"/>
                    <a:pt x="2022" y="1956"/>
                  </a:cubicBezTo>
                  <a:cubicBezTo>
                    <a:pt x="2021" y="1956"/>
                    <a:pt x="2020" y="1956"/>
                    <a:pt x="2019" y="1955"/>
                  </a:cubicBezTo>
                  <a:cubicBezTo>
                    <a:pt x="2015" y="1953"/>
                    <a:pt x="2015" y="1953"/>
                    <a:pt x="2015" y="1953"/>
                  </a:cubicBezTo>
                  <a:cubicBezTo>
                    <a:pt x="2014" y="1952"/>
                    <a:pt x="2014" y="1952"/>
                    <a:pt x="2014" y="1952"/>
                  </a:cubicBezTo>
                  <a:cubicBezTo>
                    <a:pt x="2014" y="1952"/>
                    <a:pt x="2014" y="1952"/>
                    <a:pt x="2014" y="1952"/>
                  </a:cubicBezTo>
                  <a:cubicBezTo>
                    <a:pt x="2013" y="1951"/>
                    <a:pt x="2013" y="1951"/>
                    <a:pt x="2013" y="1951"/>
                  </a:cubicBezTo>
                  <a:cubicBezTo>
                    <a:pt x="2012" y="1951"/>
                    <a:pt x="2011" y="1950"/>
                    <a:pt x="2010" y="1950"/>
                  </a:cubicBezTo>
                  <a:cubicBezTo>
                    <a:pt x="2009" y="1949"/>
                    <a:pt x="2007" y="1947"/>
                    <a:pt x="2006" y="1946"/>
                  </a:cubicBezTo>
                  <a:cubicBezTo>
                    <a:pt x="2003" y="1944"/>
                    <a:pt x="2000" y="1942"/>
                    <a:pt x="1997" y="1939"/>
                  </a:cubicBezTo>
                  <a:cubicBezTo>
                    <a:pt x="1994" y="1937"/>
                    <a:pt x="1992" y="1935"/>
                    <a:pt x="1989" y="1932"/>
                  </a:cubicBezTo>
                  <a:cubicBezTo>
                    <a:pt x="1986" y="1930"/>
                    <a:pt x="1983" y="1928"/>
                    <a:pt x="1981" y="1926"/>
                  </a:cubicBezTo>
                  <a:cubicBezTo>
                    <a:pt x="1975" y="1921"/>
                    <a:pt x="1970" y="1917"/>
                    <a:pt x="1964" y="1913"/>
                  </a:cubicBezTo>
                  <a:cubicBezTo>
                    <a:pt x="1959" y="1909"/>
                    <a:pt x="1954" y="1906"/>
                    <a:pt x="1949" y="1903"/>
                  </a:cubicBezTo>
                  <a:cubicBezTo>
                    <a:pt x="1944" y="1900"/>
                    <a:pt x="1939" y="1898"/>
                    <a:pt x="1935" y="1896"/>
                  </a:cubicBezTo>
                  <a:cubicBezTo>
                    <a:pt x="1934" y="1896"/>
                    <a:pt x="1934" y="1896"/>
                    <a:pt x="1933" y="1896"/>
                  </a:cubicBezTo>
                  <a:cubicBezTo>
                    <a:pt x="1955" y="1896"/>
                    <a:pt x="1974" y="1898"/>
                    <a:pt x="1988" y="1899"/>
                  </a:cubicBezTo>
                  <a:cubicBezTo>
                    <a:pt x="2035" y="1904"/>
                    <a:pt x="2062" y="1920"/>
                    <a:pt x="2085" y="1943"/>
                  </a:cubicBezTo>
                  <a:cubicBezTo>
                    <a:pt x="2075" y="1925"/>
                    <a:pt x="2055" y="1911"/>
                    <a:pt x="2032" y="1902"/>
                  </a:cubicBezTo>
                  <a:cubicBezTo>
                    <a:pt x="2037" y="1902"/>
                    <a:pt x="2043" y="1902"/>
                    <a:pt x="2049" y="1903"/>
                  </a:cubicBezTo>
                  <a:cubicBezTo>
                    <a:pt x="2056" y="1903"/>
                    <a:pt x="2063" y="1903"/>
                    <a:pt x="2070" y="1904"/>
                  </a:cubicBezTo>
                  <a:cubicBezTo>
                    <a:pt x="2076" y="1905"/>
                    <a:pt x="2083" y="1905"/>
                    <a:pt x="2090" y="1906"/>
                  </a:cubicBezTo>
                  <a:cubicBezTo>
                    <a:pt x="2096" y="1907"/>
                    <a:pt x="2103" y="1908"/>
                    <a:pt x="2109" y="1909"/>
                  </a:cubicBezTo>
                  <a:cubicBezTo>
                    <a:pt x="2111" y="1910"/>
                    <a:pt x="2112" y="1910"/>
                    <a:pt x="2114" y="1911"/>
                  </a:cubicBezTo>
                  <a:cubicBezTo>
                    <a:pt x="2114" y="1911"/>
                    <a:pt x="2115" y="1912"/>
                    <a:pt x="2116" y="1913"/>
                  </a:cubicBezTo>
                  <a:cubicBezTo>
                    <a:pt x="2117" y="1913"/>
                    <a:pt x="2118" y="1914"/>
                    <a:pt x="2119" y="1915"/>
                  </a:cubicBezTo>
                  <a:cubicBezTo>
                    <a:pt x="2120" y="1916"/>
                    <a:pt x="2121" y="1917"/>
                    <a:pt x="2122" y="1918"/>
                  </a:cubicBezTo>
                  <a:cubicBezTo>
                    <a:pt x="2123" y="1919"/>
                    <a:pt x="2125" y="1921"/>
                    <a:pt x="2126" y="1922"/>
                  </a:cubicBezTo>
                  <a:cubicBezTo>
                    <a:pt x="2128" y="1924"/>
                    <a:pt x="2131" y="1927"/>
                    <a:pt x="2133" y="1930"/>
                  </a:cubicBezTo>
                  <a:cubicBezTo>
                    <a:pt x="2136" y="1933"/>
                    <a:pt x="2139" y="1936"/>
                    <a:pt x="2141" y="1939"/>
                  </a:cubicBezTo>
                  <a:cubicBezTo>
                    <a:pt x="2143" y="1941"/>
                    <a:pt x="2144" y="1943"/>
                    <a:pt x="2146" y="1944"/>
                  </a:cubicBezTo>
                  <a:cubicBezTo>
                    <a:pt x="2147" y="1946"/>
                    <a:pt x="2149" y="1948"/>
                    <a:pt x="2150" y="1950"/>
                  </a:cubicBezTo>
                  <a:cubicBezTo>
                    <a:pt x="2153" y="1953"/>
                    <a:pt x="2156" y="1957"/>
                    <a:pt x="2159" y="1960"/>
                  </a:cubicBezTo>
                  <a:cubicBezTo>
                    <a:pt x="2161" y="1962"/>
                    <a:pt x="2162" y="1963"/>
                    <a:pt x="2164" y="1965"/>
                  </a:cubicBezTo>
                  <a:cubicBezTo>
                    <a:pt x="2166" y="1967"/>
                    <a:pt x="2168" y="1968"/>
                    <a:pt x="2169" y="1970"/>
                  </a:cubicBezTo>
                  <a:cubicBezTo>
                    <a:pt x="2171" y="1972"/>
                    <a:pt x="2173" y="1973"/>
                    <a:pt x="2175" y="1975"/>
                  </a:cubicBezTo>
                  <a:cubicBezTo>
                    <a:pt x="2176" y="1975"/>
                    <a:pt x="2176" y="1976"/>
                    <a:pt x="2177" y="1977"/>
                  </a:cubicBezTo>
                  <a:cubicBezTo>
                    <a:pt x="2178" y="1977"/>
                    <a:pt x="2179" y="1978"/>
                    <a:pt x="2180" y="1979"/>
                  </a:cubicBezTo>
                  <a:cubicBezTo>
                    <a:pt x="2184" y="1981"/>
                    <a:pt x="2187" y="1984"/>
                    <a:pt x="2191" y="1986"/>
                  </a:cubicBezTo>
                  <a:cubicBezTo>
                    <a:pt x="2195" y="1987"/>
                    <a:pt x="2198" y="1989"/>
                    <a:pt x="2202" y="1990"/>
                  </a:cubicBezTo>
                  <a:cubicBezTo>
                    <a:pt x="2203" y="1991"/>
                    <a:pt x="2205" y="1991"/>
                    <a:pt x="2207" y="1992"/>
                  </a:cubicBezTo>
                  <a:cubicBezTo>
                    <a:pt x="2208" y="1992"/>
                    <a:pt x="2210" y="1992"/>
                    <a:pt x="2211" y="1993"/>
                  </a:cubicBezTo>
                  <a:cubicBezTo>
                    <a:pt x="2213" y="1993"/>
                    <a:pt x="2214" y="1993"/>
                    <a:pt x="2215" y="1993"/>
                  </a:cubicBezTo>
                  <a:cubicBezTo>
                    <a:pt x="2216" y="1993"/>
                    <a:pt x="2218" y="1993"/>
                    <a:pt x="2219" y="1993"/>
                  </a:cubicBezTo>
                  <a:cubicBezTo>
                    <a:pt x="2220" y="1993"/>
                    <a:pt x="2221" y="1993"/>
                    <a:pt x="2221" y="1993"/>
                  </a:cubicBezTo>
                  <a:cubicBezTo>
                    <a:pt x="2222" y="1993"/>
                    <a:pt x="2223" y="1993"/>
                    <a:pt x="2223" y="1993"/>
                  </a:cubicBezTo>
                  <a:cubicBezTo>
                    <a:pt x="2224" y="1993"/>
                    <a:pt x="2225" y="1993"/>
                    <a:pt x="2225" y="1993"/>
                  </a:cubicBezTo>
                  <a:cubicBezTo>
                    <a:pt x="2225" y="1993"/>
                    <a:pt x="2225" y="1993"/>
                    <a:pt x="2223" y="1993"/>
                  </a:cubicBezTo>
                  <a:cubicBezTo>
                    <a:pt x="2222" y="1993"/>
                    <a:pt x="2221" y="1992"/>
                    <a:pt x="2219" y="1992"/>
                  </a:cubicBezTo>
                  <a:cubicBezTo>
                    <a:pt x="2218" y="1991"/>
                    <a:pt x="2217" y="1991"/>
                    <a:pt x="2216" y="1991"/>
                  </a:cubicBezTo>
                  <a:cubicBezTo>
                    <a:pt x="2214" y="1990"/>
                    <a:pt x="2213" y="1990"/>
                    <a:pt x="2212" y="1990"/>
                  </a:cubicBezTo>
                  <a:cubicBezTo>
                    <a:pt x="2211" y="1989"/>
                    <a:pt x="2209" y="1989"/>
                    <a:pt x="2208" y="1988"/>
                  </a:cubicBezTo>
                  <a:cubicBezTo>
                    <a:pt x="2206" y="1987"/>
                    <a:pt x="2205" y="1987"/>
                    <a:pt x="2203" y="1986"/>
                  </a:cubicBezTo>
                  <a:cubicBezTo>
                    <a:pt x="2200" y="1984"/>
                    <a:pt x="2197" y="1983"/>
                    <a:pt x="2194" y="1980"/>
                  </a:cubicBezTo>
                  <a:cubicBezTo>
                    <a:pt x="2191" y="1978"/>
                    <a:pt x="2188" y="1976"/>
                    <a:pt x="2184" y="1973"/>
                  </a:cubicBezTo>
                  <a:cubicBezTo>
                    <a:pt x="2181" y="1970"/>
                    <a:pt x="2178" y="1967"/>
                    <a:pt x="2175" y="1964"/>
                  </a:cubicBezTo>
                  <a:cubicBezTo>
                    <a:pt x="2173" y="1963"/>
                    <a:pt x="2171" y="1961"/>
                    <a:pt x="2170" y="1960"/>
                  </a:cubicBezTo>
                  <a:cubicBezTo>
                    <a:pt x="2168" y="1958"/>
                    <a:pt x="2167" y="1956"/>
                    <a:pt x="2165" y="1955"/>
                  </a:cubicBezTo>
                  <a:cubicBezTo>
                    <a:pt x="2162" y="1951"/>
                    <a:pt x="2159" y="1948"/>
                    <a:pt x="2156" y="1945"/>
                  </a:cubicBezTo>
                  <a:cubicBezTo>
                    <a:pt x="2154" y="1943"/>
                    <a:pt x="2153" y="1941"/>
                    <a:pt x="2151" y="1940"/>
                  </a:cubicBezTo>
                  <a:cubicBezTo>
                    <a:pt x="2150" y="1938"/>
                    <a:pt x="2148" y="1936"/>
                    <a:pt x="2147" y="1935"/>
                  </a:cubicBezTo>
                  <a:cubicBezTo>
                    <a:pt x="2143" y="1932"/>
                    <a:pt x="2140" y="1929"/>
                    <a:pt x="2137" y="1926"/>
                  </a:cubicBezTo>
                  <a:cubicBezTo>
                    <a:pt x="2135" y="1923"/>
                    <a:pt x="2132" y="1921"/>
                    <a:pt x="2129" y="1918"/>
                  </a:cubicBezTo>
                  <a:cubicBezTo>
                    <a:pt x="2127" y="1917"/>
                    <a:pt x="2126" y="1916"/>
                    <a:pt x="2125" y="1915"/>
                  </a:cubicBezTo>
                  <a:cubicBezTo>
                    <a:pt x="2123" y="1915"/>
                    <a:pt x="2122" y="1914"/>
                    <a:pt x="2121" y="1913"/>
                  </a:cubicBezTo>
                  <a:cubicBezTo>
                    <a:pt x="2120" y="1913"/>
                    <a:pt x="2120" y="1912"/>
                    <a:pt x="2119" y="1912"/>
                  </a:cubicBezTo>
                  <a:cubicBezTo>
                    <a:pt x="2122" y="1913"/>
                    <a:pt x="2124" y="1913"/>
                    <a:pt x="2127" y="1914"/>
                  </a:cubicBezTo>
                  <a:cubicBezTo>
                    <a:pt x="2132" y="1916"/>
                    <a:pt x="2137" y="1918"/>
                    <a:pt x="2142" y="1919"/>
                  </a:cubicBezTo>
                  <a:cubicBezTo>
                    <a:pt x="2144" y="1920"/>
                    <a:pt x="2147" y="1921"/>
                    <a:pt x="2149" y="1922"/>
                  </a:cubicBezTo>
                  <a:cubicBezTo>
                    <a:pt x="2151" y="1923"/>
                    <a:pt x="2153" y="1924"/>
                    <a:pt x="2155" y="1925"/>
                  </a:cubicBezTo>
                  <a:cubicBezTo>
                    <a:pt x="2157" y="1926"/>
                    <a:pt x="2158" y="1927"/>
                    <a:pt x="2160" y="1928"/>
                  </a:cubicBezTo>
                  <a:cubicBezTo>
                    <a:pt x="2161" y="1929"/>
                    <a:pt x="2163" y="1930"/>
                    <a:pt x="2164" y="1931"/>
                  </a:cubicBezTo>
                  <a:cubicBezTo>
                    <a:pt x="2167" y="1932"/>
                    <a:pt x="2169" y="1934"/>
                    <a:pt x="2170" y="1934"/>
                  </a:cubicBezTo>
                  <a:cubicBezTo>
                    <a:pt x="2171" y="1935"/>
                    <a:pt x="2172" y="1936"/>
                    <a:pt x="2172" y="1936"/>
                  </a:cubicBezTo>
                  <a:cubicBezTo>
                    <a:pt x="2172" y="1936"/>
                    <a:pt x="2171" y="1935"/>
                    <a:pt x="2170" y="1934"/>
                  </a:cubicBezTo>
                  <a:cubicBezTo>
                    <a:pt x="2170" y="1934"/>
                    <a:pt x="2169" y="1933"/>
                    <a:pt x="2168" y="1932"/>
                  </a:cubicBezTo>
                  <a:cubicBezTo>
                    <a:pt x="2168" y="1932"/>
                    <a:pt x="2167" y="1931"/>
                    <a:pt x="2167" y="1931"/>
                  </a:cubicBezTo>
                  <a:cubicBezTo>
                    <a:pt x="2166" y="1930"/>
                    <a:pt x="2166" y="1930"/>
                    <a:pt x="2165" y="1929"/>
                  </a:cubicBezTo>
                  <a:cubicBezTo>
                    <a:pt x="2164" y="1928"/>
                    <a:pt x="2163" y="1927"/>
                    <a:pt x="2161" y="1926"/>
                  </a:cubicBezTo>
                  <a:cubicBezTo>
                    <a:pt x="2160" y="1925"/>
                    <a:pt x="2158" y="1924"/>
                    <a:pt x="2156" y="1923"/>
                  </a:cubicBezTo>
                  <a:cubicBezTo>
                    <a:pt x="2155" y="1922"/>
                    <a:pt x="2153" y="1920"/>
                    <a:pt x="2151" y="1919"/>
                  </a:cubicBezTo>
                  <a:cubicBezTo>
                    <a:pt x="2149" y="1918"/>
                    <a:pt x="2146" y="1917"/>
                    <a:pt x="2144" y="1915"/>
                  </a:cubicBezTo>
                  <a:cubicBezTo>
                    <a:pt x="2143" y="1915"/>
                    <a:pt x="2142" y="1914"/>
                    <a:pt x="2140" y="1914"/>
                  </a:cubicBezTo>
                  <a:cubicBezTo>
                    <a:pt x="2139" y="1913"/>
                    <a:pt x="2138" y="1912"/>
                    <a:pt x="2137" y="1912"/>
                  </a:cubicBezTo>
                  <a:cubicBezTo>
                    <a:pt x="2134" y="1911"/>
                    <a:pt x="2131" y="1909"/>
                    <a:pt x="2129" y="1908"/>
                  </a:cubicBezTo>
                  <a:cubicBezTo>
                    <a:pt x="2123" y="1906"/>
                    <a:pt x="2117" y="1904"/>
                    <a:pt x="2111" y="1903"/>
                  </a:cubicBezTo>
                  <a:cubicBezTo>
                    <a:pt x="2109" y="1902"/>
                    <a:pt x="2107" y="1902"/>
                    <a:pt x="2106" y="1901"/>
                  </a:cubicBezTo>
                  <a:cubicBezTo>
                    <a:pt x="2104" y="1901"/>
                    <a:pt x="2103" y="1901"/>
                    <a:pt x="2101" y="1900"/>
                  </a:cubicBezTo>
                  <a:cubicBezTo>
                    <a:pt x="2098" y="1900"/>
                    <a:pt x="2094" y="1899"/>
                    <a:pt x="2091" y="1899"/>
                  </a:cubicBezTo>
                  <a:cubicBezTo>
                    <a:pt x="2084" y="1897"/>
                    <a:pt x="2077" y="1897"/>
                    <a:pt x="2070" y="1896"/>
                  </a:cubicBezTo>
                  <a:cubicBezTo>
                    <a:pt x="2063" y="1896"/>
                    <a:pt x="2056" y="1895"/>
                    <a:pt x="2050" y="1895"/>
                  </a:cubicBezTo>
                  <a:cubicBezTo>
                    <a:pt x="2046" y="1895"/>
                    <a:pt x="2043" y="1895"/>
                    <a:pt x="2040" y="1895"/>
                  </a:cubicBezTo>
                  <a:cubicBezTo>
                    <a:pt x="2036" y="1895"/>
                    <a:pt x="2033" y="1895"/>
                    <a:pt x="2030" y="1895"/>
                  </a:cubicBezTo>
                  <a:cubicBezTo>
                    <a:pt x="2023" y="1895"/>
                    <a:pt x="2017" y="1894"/>
                    <a:pt x="2011" y="1894"/>
                  </a:cubicBezTo>
                  <a:cubicBezTo>
                    <a:pt x="2011" y="1894"/>
                    <a:pt x="2011" y="1894"/>
                    <a:pt x="2010" y="1894"/>
                  </a:cubicBezTo>
                  <a:cubicBezTo>
                    <a:pt x="1983" y="1887"/>
                    <a:pt x="1953" y="1883"/>
                    <a:pt x="1924" y="1881"/>
                  </a:cubicBezTo>
                  <a:cubicBezTo>
                    <a:pt x="1928" y="1880"/>
                    <a:pt x="1933" y="1879"/>
                    <a:pt x="1937" y="1878"/>
                  </a:cubicBezTo>
                  <a:cubicBezTo>
                    <a:pt x="1941" y="1877"/>
                    <a:pt x="1944" y="1876"/>
                    <a:pt x="1948" y="1875"/>
                  </a:cubicBezTo>
                  <a:cubicBezTo>
                    <a:pt x="1951" y="1874"/>
                    <a:pt x="1955" y="1873"/>
                    <a:pt x="1959" y="1872"/>
                  </a:cubicBezTo>
                  <a:cubicBezTo>
                    <a:pt x="1966" y="1870"/>
                    <a:pt x="1973" y="1867"/>
                    <a:pt x="1980" y="1866"/>
                  </a:cubicBezTo>
                  <a:cubicBezTo>
                    <a:pt x="1988" y="1864"/>
                    <a:pt x="1995" y="1862"/>
                    <a:pt x="2002" y="1861"/>
                  </a:cubicBezTo>
                  <a:cubicBezTo>
                    <a:pt x="2006" y="1860"/>
                    <a:pt x="2010" y="1860"/>
                    <a:pt x="2013" y="1859"/>
                  </a:cubicBezTo>
                  <a:cubicBezTo>
                    <a:pt x="2015" y="1859"/>
                    <a:pt x="2017" y="1859"/>
                    <a:pt x="2019" y="1858"/>
                  </a:cubicBezTo>
                  <a:cubicBezTo>
                    <a:pt x="2020" y="1858"/>
                    <a:pt x="2022" y="1858"/>
                    <a:pt x="2024" y="1858"/>
                  </a:cubicBezTo>
                  <a:cubicBezTo>
                    <a:pt x="2031" y="1857"/>
                    <a:pt x="2038" y="1857"/>
                    <a:pt x="2044" y="1857"/>
                  </a:cubicBezTo>
                  <a:cubicBezTo>
                    <a:pt x="2051" y="1857"/>
                    <a:pt x="2057" y="1857"/>
                    <a:pt x="2063" y="1857"/>
                  </a:cubicBezTo>
                  <a:cubicBezTo>
                    <a:pt x="2068" y="1858"/>
                    <a:pt x="2073" y="1858"/>
                    <a:pt x="2078" y="1859"/>
                  </a:cubicBezTo>
                  <a:cubicBezTo>
                    <a:pt x="2079" y="1859"/>
                    <a:pt x="2080" y="1859"/>
                    <a:pt x="2081" y="1859"/>
                  </a:cubicBezTo>
                  <a:cubicBezTo>
                    <a:pt x="2082" y="1859"/>
                    <a:pt x="2083" y="1859"/>
                    <a:pt x="2084" y="1860"/>
                  </a:cubicBezTo>
                  <a:cubicBezTo>
                    <a:pt x="2086" y="1860"/>
                    <a:pt x="2088" y="1860"/>
                    <a:pt x="2090" y="1860"/>
                  </a:cubicBezTo>
                  <a:cubicBezTo>
                    <a:pt x="2092" y="1861"/>
                    <a:pt x="2093" y="1861"/>
                    <a:pt x="2094" y="1861"/>
                  </a:cubicBezTo>
                  <a:cubicBezTo>
                    <a:pt x="2096" y="1861"/>
                    <a:pt x="2097" y="1862"/>
                    <a:pt x="2098" y="1862"/>
                  </a:cubicBezTo>
                  <a:cubicBezTo>
                    <a:pt x="2099" y="1862"/>
                    <a:pt x="2100" y="1862"/>
                    <a:pt x="2100" y="1862"/>
                  </a:cubicBezTo>
                  <a:cubicBezTo>
                    <a:pt x="2100" y="1862"/>
                    <a:pt x="2099" y="1862"/>
                    <a:pt x="2098" y="1861"/>
                  </a:cubicBezTo>
                  <a:cubicBezTo>
                    <a:pt x="2097" y="1861"/>
                    <a:pt x="2096" y="1861"/>
                    <a:pt x="2095" y="1860"/>
                  </a:cubicBezTo>
                  <a:cubicBezTo>
                    <a:pt x="2093" y="1860"/>
                    <a:pt x="2092" y="1859"/>
                    <a:pt x="2090" y="1859"/>
                  </a:cubicBezTo>
                  <a:cubicBezTo>
                    <a:pt x="2089" y="1858"/>
                    <a:pt x="2087" y="1858"/>
                    <a:pt x="2085" y="1857"/>
                  </a:cubicBezTo>
                  <a:cubicBezTo>
                    <a:pt x="2084" y="1857"/>
                    <a:pt x="2083" y="1857"/>
                    <a:pt x="2082" y="1857"/>
                  </a:cubicBezTo>
                  <a:cubicBezTo>
                    <a:pt x="2081" y="1856"/>
                    <a:pt x="2080" y="1856"/>
                    <a:pt x="2079" y="1856"/>
                  </a:cubicBezTo>
                  <a:cubicBezTo>
                    <a:pt x="2074" y="1855"/>
                    <a:pt x="2069" y="1854"/>
                    <a:pt x="2063" y="1853"/>
                  </a:cubicBezTo>
                  <a:cubicBezTo>
                    <a:pt x="2057" y="1852"/>
                    <a:pt x="2051" y="1851"/>
                    <a:pt x="2044" y="1851"/>
                  </a:cubicBezTo>
                  <a:cubicBezTo>
                    <a:pt x="2038" y="1851"/>
                    <a:pt x="2031" y="1850"/>
                    <a:pt x="2023" y="1851"/>
                  </a:cubicBezTo>
                  <a:cubicBezTo>
                    <a:pt x="2022" y="1851"/>
                    <a:pt x="2020" y="1851"/>
                    <a:pt x="2018" y="1851"/>
                  </a:cubicBezTo>
                  <a:cubicBezTo>
                    <a:pt x="2016" y="1851"/>
                    <a:pt x="2014" y="1852"/>
                    <a:pt x="2012" y="1852"/>
                  </a:cubicBezTo>
                  <a:cubicBezTo>
                    <a:pt x="2011" y="1852"/>
                    <a:pt x="2009" y="1852"/>
                    <a:pt x="2007" y="1852"/>
                  </a:cubicBezTo>
                  <a:cubicBezTo>
                    <a:pt x="2005" y="1853"/>
                    <a:pt x="2003" y="1853"/>
                    <a:pt x="2001" y="1853"/>
                  </a:cubicBezTo>
                  <a:cubicBezTo>
                    <a:pt x="1994" y="1854"/>
                    <a:pt x="1986" y="1856"/>
                    <a:pt x="1978" y="1858"/>
                  </a:cubicBezTo>
                  <a:cubicBezTo>
                    <a:pt x="1971" y="1860"/>
                    <a:pt x="1964" y="1862"/>
                    <a:pt x="1956" y="1864"/>
                  </a:cubicBezTo>
                  <a:cubicBezTo>
                    <a:pt x="1953" y="1865"/>
                    <a:pt x="1949" y="1867"/>
                    <a:pt x="1946" y="1868"/>
                  </a:cubicBezTo>
                  <a:cubicBezTo>
                    <a:pt x="1942" y="1869"/>
                    <a:pt x="1939" y="1870"/>
                    <a:pt x="1935" y="1871"/>
                  </a:cubicBezTo>
                  <a:cubicBezTo>
                    <a:pt x="1925" y="1874"/>
                    <a:pt x="1915" y="1877"/>
                    <a:pt x="1907" y="1880"/>
                  </a:cubicBezTo>
                  <a:cubicBezTo>
                    <a:pt x="1856" y="1879"/>
                    <a:pt x="1812" y="1883"/>
                    <a:pt x="1800" y="1883"/>
                  </a:cubicBezTo>
                  <a:cubicBezTo>
                    <a:pt x="1802" y="1876"/>
                    <a:pt x="1805" y="1869"/>
                    <a:pt x="1808" y="1862"/>
                  </a:cubicBezTo>
                  <a:cubicBezTo>
                    <a:pt x="1808" y="1862"/>
                    <a:pt x="1809" y="1862"/>
                    <a:pt x="1809" y="1862"/>
                  </a:cubicBezTo>
                  <a:cubicBezTo>
                    <a:pt x="1810" y="1861"/>
                    <a:pt x="1811" y="1860"/>
                    <a:pt x="1812" y="1860"/>
                  </a:cubicBezTo>
                  <a:cubicBezTo>
                    <a:pt x="1813" y="1859"/>
                    <a:pt x="1815" y="1858"/>
                    <a:pt x="1816" y="1857"/>
                  </a:cubicBezTo>
                  <a:cubicBezTo>
                    <a:pt x="1817" y="1856"/>
                    <a:pt x="1819" y="1856"/>
                    <a:pt x="1820" y="1855"/>
                  </a:cubicBezTo>
                  <a:cubicBezTo>
                    <a:pt x="1822" y="1854"/>
                    <a:pt x="1824" y="1853"/>
                    <a:pt x="1825" y="1852"/>
                  </a:cubicBezTo>
                  <a:cubicBezTo>
                    <a:pt x="1826" y="1852"/>
                    <a:pt x="1827" y="1852"/>
                    <a:pt x="1828" y="1851"/>
                  </a:cubicBezTo>
                  <a:cubicBezTo>
                    <a:pt x="1829" y="1851"/>
                    <a:pt x="1830" y="1851"/>
                    <a:pt x="1830" y="1850"/>
                  </a:cubicBezTo>
                  <a:cubicBezTo>
                    <a:pt x="1832" y="1850"/>
                    <a:pt x="1834" y="1849"/>
                    <a:pt x="1836" y="1848"/>
                  </a:cubicBezTo>
                  <a:cubicBezTo>
                    <a:pt x="1837" y="1848"/>
                    <a:pt x="1838" y="1848"/>
                    <a:pt x="1839" y="1847"/>
                  </a:cubicBezTo>
                  <a:cubicBezTo>
                    <a:pt x="1840" y="1847"/>
                    <a:pt x="1841" y="1847"/>
                    <a:pt x="1842" y="1846"/>
                  </a:cubicBezTo>
                  <a:cubicBezTo>
                    <a:pt x="1844" y="1846"/>
                    <a:pt x="1846" y="1845"/>
                    <a:pt x="1848" y="1845"/>
                  </a:cubicBezTo>
                  <a:cubicBezTo>
                    <a:pt x="1852" y="1844"/>
                    <a:pt x="1856" y="1843"/>
                    <a:pt x="1860" y="1842"/>
                  </a:cubicBezTo>
                  <a:cubicBezTo>
                    <a:pt x="1863" y="1841"/>
                    <a:pt x="1863" y="1841"/>
                    <a:pt x="1863" y="1841"/>
                  </a:cubicBezTo>
                  <a:cubicBezTo>
                    <a:pt x="1864" y="1841"/>
                    <a:pt x="1865" y="1841"/>
                    <a:pt x="1867" y="1840"/>
                  </a:cubicBezTo>
                  <a:cubicBezTo>
                    <a:pt x="1868" y="1840"/>
                    <a:pt x="1869" y="1840"/>
                    <a:pt x="1871" y="1839"/>
                  </a:cubicBezTo>
                  <a:cubicBezTo>
                    <a:pt x="1871" y="1839"/>
                    <a:pt x="1871" y="1840"/>
                    <a:pt x="1871" y="1840"/>
                  </a:cubicBezTo>
                  <a:cubicBezTo>
                    <a:pt x="1871" y="1840"/>
                    <a:pt x="1872" y="1840"/>
                    <a:pt x="1873" y="1841"/>
                  </a:cubicBezTo>
                  <a:cubicBezTo>
                    <a:pt x="1873" y="1841"/>
                    <a:pt x="1874" y="1841"/>
                    <a:pt x="1875" y="1842"/>
                  </a:cubicBezTo>
                  <a:cubicBezTo>
                    <a:pt x="1876" y="1842"/>
                    <a:pt x="1876" y="1843"/>
                    <a:pt x="1877" y="1843"/>
                  </a:cubicBezTo>
                  <a:cubicBezTo>
                    <a:pt x="1878" y="1843"/>
                    <a:pt x="1879" y="1844"/>
                    <a:pt x="1880" y="1844"/>
                  </a:cubicBezTo>
                  <a:cubicBezTo>
                    <a:pt x="1881" y="1845"/>
                    <a:pt x="1881" y="1845"/>
                    <a:pt x="1882" y="1845"/>
                  </a:cubicBezTo>
                  <a:cubicBezTo>
                    <a:pt x="1883" y="1846"/>
                    <a:pt x="1884" y="1846"/>
                    <a:pt x="1885" y="1846"/>
                  </a:cubicBezTo>
                  <a:cubicBezTo>
                    <a:pt x="1887" y="1847"/>
                    <a:pt x="1889" y="1847"/>
                    <a:pt x="1891" y="1848"/>
                  </a:cubicBezTo>
                  <a:cubicBezTo>
                    <a:pt x="1894" y="1848"/>
                    <a:pt x="1896" y="1849"/>
                    <a:pt x="1898" y="1849"/>
                  </a:cubicBezTo>
                  <a:cubicBezTo>
                    <a:pt x="1900" y="1849"/>
                    <a:pt x="1902" y="1849"/>
                    <a:pt x="1905" y="1849"/>
                  </a:cubicBezTo>
                  <a:cubicBezTo>
                    <a:pt x="1907" y="1850"/>
                    <a:pt x="1909" y="1849"/>
                    <a:pt x="1911" y="1849"/>
                  </a:cubicBezTo>
                  <a:cubicBezTo>
                    <a:pt x="1912" y="1849"/>
                    <a:pt x="1913" y="1849"/>
                    <a:pt x="1914" y="1849"/>
                  </a:cubicBezTo>
                  <a:cubicBezTo>
                    <a:pt x="1915" y="1849"/>
                    <a:pt x="1916" y="1849"/>
                    <a:pt x="1917" y="1849"/>
                  </a:cubicBezTo>
                  <a:cubicBezTo>
                    <a:pt x="1918" y="1849"/>
                    <a:pt x="1919" y="1848"/>
                    <a:pt x="1920" y="1848"/>
                  </a:cubicBezTo>
                  <a:cubicBezTo>
                    <a:pt x="1920" y="1848"/>
                    <a:pt x="1921" y="1848"/>
                    <a:pt x="1922" y="1848"/>
                  </a:cubicBezTo>
                  <a:cubicBezTo>
                    <a:pt x="1923" y="1847"/>
                    <a:pt x="1924" y="1847"/>
                    <a:pt x="1924" y="1847"/>
                  </a:cubicBezTo>
                  <a:cubicBezTo>
                    <a:pt x="1925" y="1847"/>
                    <a:pt x="1926" y="1847"/>
                    <a:pt x="1926" y="1846"/>
                  </a:cubicBezTo>
                  <a:cubicBezTo>
                    <a:pt x="1928" y="1846"/>
                    <a:pt x="1929" y="1845"/>
                    <a:pt x="1930" y="1845"/>
                  </a:cubicBezTo>
                  <a:cubicBezTo>
                    <a:pt x="1931" y="1845"/>
                    <a:pt x="1931" y="1844"/>
                    <a:pt x="1932" y="1844"/>
                  </a:cubicBezTo>
                  <a:cubicBezTo>
                    <a:pt x="1932" y="1844"/>
                    <a:pt x="1932" y="1844"/>
                    <a:pt x="1932" y="1844"/>
                  </a:cubicBezTo>
                  <a:cubicBezTo>
                    <a:pt x="1932" y="1844"/>
                    <a:pt x="1932" y="1844"/>
                    <a:pt x="1932" y="1844"/>
                  </a:cubicBezTo>
                  <a:cubicBezTo>
                    <a:pt x="1931" y="1844"/>
                    <a:pt x="1930" y="1844"/>
                    <a:pt x="1929" y="1844"/>
                  </a:cubicBezTo>
                  <a:cubicBezTo>
                    <a:pt x="1928" y="1843"/>
                    <a:pt x="1927" y="1843"/>
                    <a:pt x="1926" y="1843"/>
                  </a:cubicBezTo>
                  <a:cubicBezTo>
                    <a:pt x="1925" y="1843"/>
                    <a:pt x="1925" y="1843"/>
                    <a:pt x="1924" y="1843"/>
                  </a:cubicBezTo>
                  <a:cubicBezTo>
                    <a:pt x="1923" y="1843"/>
                    <a:pt x="1922" y="1843"/>
                    <a:pt x="1922" y="1843"/>
                  </a:cubicBezTo>
                  <a:cubicBezTo>
                    <a:pt x="1920" y="1843"/>
                    <a:pt x="1918" y="1843"/>
                    <a:pt x="1917" y="1843"/>
                  </a:cubicBezTo>
                  <a:cubicBezTo>
                    <a:pt x="1916" y="1843"/>
                    <a:pt x="1915" y="1843"/>
                    <a:pt x="1914" y="1843"/>
                  </a:cubicBezTo>
                  <a:cubicBezTo>
                    <a:pt x="1913" y="1842"/>
                    <a:pt x="1912" y="1842"/>
                    <a:pt x="1911" y="1842"/>
                  </a:cubicBezTo>
                  <a:cubicBezTo>
                    <a:pt x="1910" y="1842"/>
                    <a:pt x="1909" y="1842"/>
                    <a:pt x="1908" y="1842"/>
                  </a:cubicBezTo>
                  <a:cubicBezTo>
                    <a:pt x="1907" y="1842"/>
                    <a:pt x="1906" y="1842"/>
                    <a:pt x="1905" y="1842"/>
                  </a:cubicBezTo>
                  <a:cubicBezTo>
                    <a:pt x="1903" y="1842"/>
                    <a:pt x="1901" y="1841"/>
                    <a:pt x="1899" y="1841"/>
                  </a:cubicBezTo>
                  <a:cubicBezTo>
                    <a:pt x="1897" y="1841"/>
                    <a:pt x="1895" y="1841"/>
                    <a:pt x="1893" y="1840"/>
                  </a:cubicBezTo>
                  <a:cubicBezTo>
                    <a:pt x="1892" y="1840"/>
                    <a:pt x="1891" y="1840"/>
                    <a:pt x="1890" y="1840"/>
                  </a:cubicBezTo>
                  <a:cubicBezTo>
                    <a:pt x="1889" y="1840"/>
                    <a:pt x="1888" y="1840"/>
                    <a:pt x="1887" y="1839"/>
                  </a:cubicBezTo>
                  <a:cubicBezTo>
                    <a:pt x="1886" y="1839"/>
                    <a:pt x="1885" y="1839"/>
                    <a:pt x="1884" y="1839"/>
                  </a:cubicBezTo>
                  <a:cubicBezTo>
                    <a:pt x="1884" y="1839"/>
                    <a:pt x="1883" y="1839"/>
                    <a:pt x="1883" y="1839"/>
                  </a:cubicBezTo>
                  <a:cubicBezTo>
                    <a:pt x="1882" y="1839"/>
                    <a:pt x="1882" y="1839"/>
                    <a:pt x="1881" y="1839"/>
                  </a:cubicBezTo>
                  <a:cubicBezTo>
                    <a:pt x="1880" y="1838"/>
                    <a:pt x="1879" y="1838"/>
                    <a:pt x="1878" y="1838"/>
                  </a:cubicBezTo>
                  <a:cubicBezTo>
                    <a:pt x="1880" y="1837"/>
                    <a:pt x="1883" y="1837"/>
                    <a:pt x="1885" y="1836"/>
                  </a:cubicBezTo>
                  <a:cubicBezTo>
                    <a:pt x="1893" y="1835"/>
                    <a:pt x="1901" y="1833"/>
                    <a:pt x="1907" y="1832"/>
                  </a:cubicBezTo>
                  <a:cubicBezTo>
                    <a:pt x="1910" y="1831"/>
                    <a:pt x="1913" y="1831"/>
                    <a:pt x="1916" y="1830"/>
                  </a:cubicBezTo>
                  <a:cubicBezTo>
                    <a:pt x="1918" y="1829"/>
                    <a:pt x="1921" y="1829"/>
                    <a:pt x="1922" y="1829"/>
                  </a:cubicBezTo>
                  <a:cubicBezTo>
                    <a:pt x="1924" y="1828"/>
                    <a:pt x="1926" y="1828"/>
                    <a:pt x="1927" y="1828"/>
                  </a:cubicBezTo>
                  <a:cubicBezTo>
                    <a:pt x="1928" y="1827"/>
                    <a:pt x="1928" y="1827"/>
                    <a:pt x="1928" y="1827"/>
                  </a:cubicBezTo>
                  <a:cubicBezTo>
                    <a:pt x="1928" y="1827"/>
                    <a:pt x="1928" y="1827"/>
                    <a:pt x="1927" y="1827"/>
                  </a:cubicBezTo>
                  <a:cubicBezTo>
                    <a:pt x="1926" y="1827"/>
                    <a:pt x="1924" y="1827"/>
                    <a:pt x="1922" y="1827"/>
                  </a:cubicBezTo>
                  <a:cubicBezTo>
                    <a:pt x="1920" y="1827"/>
                    <a:pt x="1918" y="1827"/>
                    <a:pt x="1915" y="1827"/>
                  </a:cubicBezTo>
                  <a:cubicBezTo>
                    <a:pt x="1913" y="1827"/>
                    <a:pt x="1910" y="1827"/>
                    <a:pt x="1906" y="1827"/>
                  </a:cubicBezTo>
                  <a:cubicBezTo>
                    <a:pt x="1900" y="1828"/>
                    <a:pt x="1892" y="1828"/>
                    <a:pt x="1884" y="1829"/>
                  </a:cubicBezTo>
                  <a:cubicBezTo>
                    <a:pt x="1880" y="1830"/>
                    <a:pt x="1876" y="1831"/>
                    <a:pt x="1871" y="1831"/>
                  </a:cubicBezTo>
                  <a:cubicBezTo>
                    <a:pt x="1869" y="1832"/>
                    <a:pt x="1867" y="1832"/>
                    <a:pt x="1865" y="1833"/>
                  </a:cubicBezTo>
                  <a:cubicBezTo>
                    <a:pt x="1864" y="1833"/>
                    <a:pt x="1863" y="1833"/>
                    <a:pt x="1862" y="1833"/>
                  </a:cubicBezTo>
                  <a:cubicBezTo>
                    <a:pt x="1858" y="1834"/>
                    <a:pt x="1858" y="1834"/>
                    <a:pt x="1858" y="1834"/>
                  </a:cubicBezTo>
                  <a:cubicBezTo>
                    <a:pt x="1856" y="1834"/>
                    <a:pt x="1854" y="1835"/>
                    <a:pt x="1852" y="1836"/>
                  </a:cubicBezTo>
                  <a:cubicBezTo>
                    <a:pt x="1850" y="1836"/>
                    <a:pt x="1848" y="1837"/>
                    <a:pt x="1846" y="1837"/>
                  </a:cubicBezTo>
                  <a:cubicBezTo>
                    <a:pt x="1841" y="1839"/>
                    <a:pt x="1837" y="1840"/>
                    <a:pt x="1833" y="1842"/>
                  </a:cubicBezTo>
                  <a:cubicBezTo>
                    <a:pt x="1832" y="1843"/>
                    <a:pt x="1830" y="1843"/>
                    <a:pt x="1828" y="1844"/>
                  </a:cubicBezTo>
                  <a:cubicBezTo>
                    <a:pt x="1826" y="1845"/>
                    <a:pt x="1824" y="1846"/>
                    <a:pt x="1823" y="1847"/>
                  </a:cubicBezTo>
                  <a:cubicBezTo>
                    <a:pt x="1822" y="1848"/>
                    <a:pt x="1821" y="1848"/>
                    <a:pt x="1820" y="1849"/>
                  </a:cubicBezTo>
                  <a:cubicBezTo>
                    <a:pt x="1819" y="1849"/>
                    <a:pt x="1819" y="1850"/>
                    <a:pt x="1818" y="1850"/>
                  </a:cubicBezTo>
                  <a:cubicBezTo>
                    <a:pt x="1816" y="1851"/>
                    <a:pt x="1815" y="1852"/>
                    <a:pt x="1814" y="1853"/>
                  </a:cubicBezTo>
                  <a:cubicBezTo>
                    <a:pt x="1813" y="1854"/>
                    <a:pt x="1813" y="1854"/>
                    <a:pt x="1812" y="1854"/>
                  </a:cubicBezTo>
                  <a:cubicBezTo>
                    <a:pt x="1814" y="1851"/>
                    <a:pt x="1816" y="1849"/>
                    <a:pt x="1817" y="1846"/>
                  </a:cubicBezTo>
                  <a:cubicBezTo>
                    <a:pt x="1818" y="1845"/>
                    <a:pt x="1820" y="1844"/>
                    <a:pt x="1821" y="1843"/>
                  </a:cubicBezTo>
                  <a:cubicBezTo>
                    <a:pt x="1824" y="1839"/>
                    <a:pt x="1827" y="1836"/>
                    <a:pt x="1830" y="1833"/>
                  </a:cubicBezTo>
                  <a:cubicBezTo>
                    <a:pt x="1834" y="1830"/>
                    <a:pt x="1837" y="1828"/>
                    <a:pt x="1841" y="1825"/>
                  </a:cubicBezTo>
                  <a:cubicBezTo>
                    <a:pt x="1842" y="1824"/>
                    <a:pt x="1842" y="1824"/>
                    <a:pt x="1842" y="1824"/>
                  </a:cubicBezTo>
                  <a:cubicBezTo>
                    <a:pt x="1844" y="1823"/>
                    <a:pt x="1844" y="1823"/>
                    <a:pt x="1844" y="1823"/>
                  </a:cubicBezTo>
                  <a:cubicBezTo>
                    <a:pt x="1845" y="1823"/>
                    <a:pt x="1845" y="1822"/>
                    <a:pt x="1846" y="1821"/>
                  </a:cubicBezTo>
                  <a:cubicBezTo>
                    <a:pt x="1848" y="1821"/>
                    <a:pt x="1848" y="1821"/>
                    <a:pt x="1848" y="1821"/>
                  </a:cubicBezTo>
                  <a:cubicBezTo>
                    <a:pt x="1849" y="1820"/>
                    <a:pt x="1849" y="1820"/>
                    <a:pt x="1849" y="1820"/>
                  </a:cubicBezTo>
                  <a:cubicBezTo>
                    <a:pt x="1849" y="1820"/>
                    <a:pt x="1849" y="1820"/>
                    <a:pt x="1849" y="1820"/>
                  </a:cubicBezTo>
                  <a:cubicBezTo>
                    <a:pt x="1849" y="1820"/>
                    <a:pt x="1849" y="1820"/>
                    <a:pt x="1849" y="1820"/>
                  </a:cubicBezTo>
                  <a:cubicBezTo>
                    <a:pt x="1849" y="1820"/>
                    <a:pt x="1849" y="1820"/>
                    <a:pt x="1849" y="1820"/>
                  </a:cubicBezTo>
                  <a:cubicBezTo>
                    <a:pt x="1849" y="1820"/>
                    <a:pt x="1849" y="1820"/>
                    <a:pt x="1849" y="1820"/>
                  </a:cubicBezTo>
                  <a:cubicBezTo>
                    <a:pt x="1850" y="1819"/>
                    <a:pt x="1851" y="1819"/>
                    <a:pt x="1852" y="1818"/>
                  </a:cubicBezTo>
                  <a:cubicBezTo>
                    <a:pt x="1855" y="1817"/>
                    <a:pt x="1855" y="1817"/>
                    <a:pt x="1855" y="1817"/>
                  </a:cubicBezTo>
                  <a:cubicBezTo>
                    <a:pt x="1858" y="1815"/>
                    <a:pt x="1858" y="1815"/>
                    <a:pt x="1858" y="1815"/>
                  </a:cubicBezTo>
                  <a:cubicBezTo>
                    <a:pt x="1861" y="1814"/>
                    <a:pt x="1861" y="1814"/>
                    <a:pt x="1861" y="1814"/>
                  </a:cubicBezTo>
                  <a:cubicBezTo>
                    <a:pt x="1864" y="1812"/>
                    <a:pt x="1864" y="1812"/>
                    <a:pt x="1864" y="1812"/>
                  </a:cubicBezTo>
                  <a:cubicBezTo>
                    <a:pt x="1869" y="1811"/>
                    <a:pt x="1873" y="1809"/>
                    <a:pt x="1877" y="1808"/>
                  </a:cubicBezTo>
                  <a:cubicBezTo>
                    <a:pt x="1882" y="1807"/>
                    <a:pt x="1886" y="1806"/>
                    <a:pt x="1890" y="1805"/>
                  </a:cubicBezTo>
                  <a:cubicBezTo>
                    <a:pt x="1895" y="1803"/>
                    <a:pt x="1899" y="1802"/>
                    <a:pt x="1903" y="1801"/>
                  </a:cubicBezTo>
                  <a:cubicBezTo>
                    <a:pt x="1912" y="1799"/>
                    <a:pt x="1920" y="1797"/>
                    <a:pt x="1928" y="1796"/>
                  </a:cubicBezTo>
                  <a:cubicBezTo>
                    <a:pt x="1929" y="1795"/>
                    <a:pt x="1931" y="1795"/>
                    <a:pt x="1933" y="1795"/>
                  </a:cubicBezTo>
                  <a:cubicBezTo>
                    <a:pt x="1935" y="1794"/>
                    <a:pt x="1937" y="1794"/>
                    <a:pt x="1939" y="1794"/>
                  </a:cubicBezTo>
                  <a:cubicBezTo>
                    <a:pt x="1941" y="1793"/>
                    <a:pt x="1942" y="1793"/>
                    <a:pt x="1944" y="1793"/>
                  </a:cubicBezTo>
                  <a:cubicBezTo>
                    <a:pt x="1946" y="1792"/>
                    <a:pt x="1948" y="1792"/>
                    <a:pt x="1950" y="1792"/>
                  </a:cubicBezTo>
                  <a:cubicBezTo>
                    <a:pt x="1956" y="1791"/>
                    <a:pt x="1963" y="1790"/>
                    <a:pt x="1968" y="1790"/>
                  </a:cubicBezTo>
                  <a:cubicBezTo>
                    <a:pt x="1970" y="1790"/>
                    <a:pt x="1971" y="1790"/>
                    <a:pt x="1972" y="1790"/>
                  </a:cubicBezTo>
                  <a:cubicBezTo>
                    <a:pt x="1974" y="1790"/>
                    <a:pt x="1975" y="1790"/>
                    <a:pt x="1976" y="1790"/>
                  </a:cubicBezTo>
                  <a:cubicBezTo>
                    <a:pt x="1979" y="1790"/>
                    <a:pt x="1981" y="1790"/>
                    <a:pt x="1983" y="1790"/>
                  </a:cubicBezTo>
                  <a:cubicBezTo>
                    <a:pt x="1987" y="1791"/>
                    <a:pt x="1990" y="1791"/>
                    <a:pt x="1992" y="1791"/>
                  </a:cubicBezTo>
                  <a:cubicBezTo>
                    <a:pt x="1994" y="1792"/>
                    <a:pt x="1996" y="1792"/>
                    <a:pt x="1996" y="1792"/>
                  </a:cubicBezTo>
                  <a:cubicBezTo>
                    <a:pt x="1996" y="1792"/>
                    <a:pt x="1994" y="1792"/>
                    <a:pt x="1992" y="1791"/>
                  </a:cubicBezTo>
                  <a:cubicBezTo>
                    <a:pt x="1991" y="1791"/>
                    <a:pt x="1990" y="1790"/>
                    <a:pt x="1988" y="1790"/>
                  </a:cubicBezTo>
                  <a:cubicBezTo>
                    <a:pt x="1987" y="1790"/>
                    <a:pt x="1985" y="1789"/>
                    <a:pt x="1983" y="1789"/>
                  </a:cubicBezTo>
                  <a:cubicBezTo>
                    <a:pt x="1981" y="1789"/>
                    <a:pt x="1979" y="1788"/>
                    <a:pt x="1976" y="1788"/>
                  </a:cubicBezTo>
                  <a:cubicBezTo>
                    <a:pt x="1975" y="1788"/>
                    <a:pt x="1974" y="1788"/>
                    <a:pt x="1972" y="1787"/>
                  </a:cubicBezTo>
                  <a:cubicBezTo>
                    <a:pt x="1971" y="1787"/>
                    <a:pt x="1970" y="1787"/>
                    <a:pt x="1968" y="1787"/>
                  </a:cubicBezTo>
                  <a:cubicBezTo>
                    <a:pt x="1967" y="1787"/>
                    <a:pt x="1965" y="1787"/>
                    <a:pt x="1964" y="1787"/>
                  </a:cubicBezTo>
                  <a:cubicBezTo>
                    <a:pt x="1962" y="1787"/>
                    <a:pt x="1961" y="1787"/>
                    <a:pt x="1959" y="1787"/>
                  </a:cubicBezTo>
                  <a:cubicBezTo>
                    <a:pt x="1958" y="1787"/>
                    <a:pt x="1956" y="1787"/>
                    <a:pt x="1954" y="1787"/>
                  </a:cubicBezTo>
                  <a:cubicBezTo>
                    <a:pt x="1953" y="1787"/>
                    <a:pt x="1951" y="1787"/>
                    <a:pt x="1949" y="1787"/>
                  </a:cubicBezTo>
                  <a:cubicBezTo>
                    <a:pt x="1947" y="1787"/>
                    <a:pt x="1945" y="1788"/>
                    <a:pt x="1944" y="1788"/>
                  </a:cubicBezTo>
                  <a:cubicBezTo>
                    <a:pt x="1942" y="1788"/>
                    <a:pt x="1940" y="1788"/>
                    <a:pt x="1938" y="1788"/>
                  </a:cubicBezTo>
                  <a:cubicBezTo>
                    <a:pt x="1934" y="1789"/>
                    <a:pt x="1930" y="1789"/>
                    <a:pt x="1926" y="1790"/>
                  </a:cubicBezTo>
                  <a:cubicBezTo>
                    <a:pt x="1918" y="1791"/>
                    <a:pt x="1910" y="1793"/>
                    <a:pt x="1902" y="1795"/>
                  </a:cubicBezTo>
                  <a:cubicBezTo>
                    <a:pt x="1897" y="1795"/>
                    <a:pt x="1893" y="1796"/>
                    <a:pt x="1889" y="1797"/>
                  </a:cubicBezTo>
                  <a:cubicBezTo>
                    <a:pt x="1884" y="1798"/>
                    <a:pt x="1880" y="1799"/>
                    <a:pt x="1875" y="1801"/>
                  </a:cubicBezTo>
                  <a:cubicBezTo>
                    <a:pt x="1871" y="1802"/>
                    <a:pt x="1866" y="1803"/>
                    <a:pt x="1862" y="1805"/>
                  </a:cubicBezTo>
                  <a:cubicBezTo>
                    <a:pt x="1858" y="1806"/>
                    <a:pt x="1858" y="1806"/>
                    <a:pt x="1858" y="1806"/>
                  </a:cubicBezTo>
                  <a:cubicBezTo>
                    <a:pt x="1855" y="1808"/>
                    <a:pt x="1855" y="1808"/>
                    <a:pt x="1855" y="1808"/>
                  </a:cubicBezTo>
                  <a:cubicBezTo>
                    <a:pt x="1852" y="1809"/>
                    <a:pt x="1852" y="1809"/>
                    <a:pt x="1852" y="1809"/>
                  </a:cubicBezTo>
                  <a:cubicBezTo>
                    <a:pt x="1848" y="1811"/>
                    <a:pt x="1848" y="1811"/>
                    <a:pt x="1848" y="1811"/>
                  </a:cubicBezTo>
                  <a:cubicBezTo>
                    <a:pt x="1847" y="1812"/>
                    <a:pt x="1846" y="1812"/>
                    <a:pt x="1845" y="1813"/>
                  </a:cubicBezTo>
                  <a:cubicBezTo>
                    <a:pt x="1845" y="1813"/>
                    <a:pt x="1845" y="1813"/>
                    <a:pt x="1845" y="1813"/>
                  </a:cubicBezTo>
                  <a:cubicBezTo>
                    <a:pt x="1845" y="1813"/>
                    <a:pt x="1845" y="1813"/>
                    <a:pt x="1845" y="1813"/>
                  </a:cubicBezTo>
                  <a:cubicBezTo>
                    <a:pt x="1845" y="1813"/>
                    <a:pt x="1845" y="1813"/>
                    <a:pt x="1845" y="1813"/>
                  </a:cubicBezTo>
                  <a:cubicBezTo>
                    <a:pt x="1844" y="1814"/>
                    <a:pt x="1844" y="1814"/>
                    <a:pt x="1844" y="1814"/>
                  </a:cubicBezTo>
                  <a:cubicBezTo>
                    <a:pt x="1842" y="1815"/>
                    <a:pt x="1842" y="1815"/>
                    <a:pt x="1842" y="1815"/>
                  </a:cubicBezTo>
                  <a:cubicBezTo>
                    <a:pt x="1841" y="1815"/>
                    <a:pt x="1840" y="1816"/>
                    <a:pt x="1839" y="1817"/>
                  </a:cubicBezTo>
                  <a:cubicBezTo>
                    <a:pt x="1838" y="1818"/>
                    <a:pt x="1838" y="1818"/>
                    <a:pt x="1838" y="1818"/>
                  </a:cubicBezTo>
                  <a:cubicBezTo>
                    <a:pt x="1836" y="1819"/>
                    <a:pt x="1836" y="1819"/>
                    <a:pt x="1836" y="1819"/>
                  </a:cubicBezTo>
                  <a:cubicBezTo>
                    <a:pt x="1834" y="1820"/>
                    <a:pt x="1832" y="1822"/>
                    <a:pt x="1830" y="1824"/>
                  </a:cubicBezTo>
                  <a:cubicBezTo>
                    <a:pt x="1822" y="1826"/>
                    <a:pt x="1816" y="1829"/>
                    <a:pt x="1810" y="1833"/>
                  </a:cubicBezTo>
                  <a:cubicBezTo>
                    <a:pt x="1810" y="1833"/>
                    <a:pt x="1811" y="1832"/>
                    <a:pt x="1811" y="1831"/>
                  </a:cubicBezTo>
                  <a:cubicBezTo>
                    <a:pt x="1813" y="1829"/>
                    <a:pt x="1814" y="1827"/>
                    <a:pt x="1816" y="1824"/>
                  </a:cubicBezTo>
                  <a:cubicBezTo>
                    <a:pt x="1818" y="1822"/>
                    <a:pt x="1820" y="1819"/>
                    <a:pt x="1822" y="1817"/>
                  </a:cubicBezTo>
                  <a:cubicBezTo>
                    <a:pt x="1824" y="1814"/>
                    <a:pt x="1826" y="1812"/>
                    <a:pt x="1828" y="1810"/>
                  </a:cubicBezTo>
                  <a:cubicBezTo>
                    <a:pt x="1831" y="1807"/>
                    <a:pt x="1833" y="1805"/>
                    <a:pt x="1836" y="1803"/>
                  </a:cubicBezTo>
                  <a:cubicBezTo>
                    <a:pt x="1838" y="1801"/>
                    <a:pt x="1841" y="1799"/>
                    <a:pt x="1843" y="1797"/>
                  </a:cubicBezTo>
                  <a:cubicBezTo>
                    <a:pt x="1846" y="1796"/>
                    <a:pt x="1848" y="1794"/>
                    <a:pt x="1850" y="1793"/>
                  </a:cubicBezTo>
                  <a:cubicBezTo>
                    <a:pt x="1853" y="1791"/>
                    <a:pt x="1855" y="1790"/>
                    <a:pt x="1858" y="1789"/>
                  </a:cubicBezTo>
                  <a:cubicBezTo>
                    <a:pt x="1859" y="1788"/>
                    <a:pt x="1860" y="1788"/>
                    <a:pt x="1861" y="1787"/>
                  </a:cubicBezTo>
                  <a:cubicBezTo>
                    <a:pt x="1862" y="1787"/>
                    <a:pt x="1863" y="1786"/>
                    <a:pt x="1864" y="1786"/>
                  </a:cubicBezTo>
                  <a:cubicBezTo>
                    <a:pt x="1865" y="1785"/>
                    <a:pt x="1866" y="1785"/>
                    <a:pt x="1866" y="1785"/>
                  </a:cubicBezTo>
                  <a:cubicBezTo>
                    <a:pt x="1867" y="1784"/>
                    <a:pt x="1868" y="1784"/>
                    <a:pt x="1869" y="1784"/>
                  </a:cubicBezTo>
                  <a:cubicBezTo>
                    <a:pt x="1870" y="1783"/>
                    <a:pt x="1871" y="1783"/>
                    <a:pt x="1872" y="1783"/>
                  </a:cubicBezTo>
                  <a:cubicBezTo>
                    <a:pt x="1873" y="1782"/>
                    <a:pt x="1873" y="1782"/>
                    <a:pt x="1873" y="1782"/>
                  </a:cubicBezTo>
                  <a:cubicBezTo>
                    <a:pt x="1873" y="1782"/>
                    <a:pt x="1873" y="1782"/>
                    <a:pt x="1872" y="1782"/>
                  </a:cubicBezTo>
                  <a:cubicBezTo>
                    <a:pt x="1871" y="1782"/>
                    <a:pt x="1870" y="1782"/>
                    <a:pt x="1868" y="1782"/>
                  </a:cubicBezTo>
                  <a:cubicBezTo>
                    <a:pt x="1868" y="1782"/>
                    <a:pt x="1867" y="1782"/>
                    <a:pt x="1866" y="1783"/>
                  </a:cubicBezTo>
                  <a:cubicBezTo>
                    <a:pt x="1865" y="1783"/>
                    <a:pt x="1864" y="1783"/>
                    <a:pt x="1863" y="1783"/>
                  </a:cubicBezTo>
                  <a:cubicBezTo>
                    <a:pt x="1862" y="1783"/>
                    <a:pt x="1861" y="1783"/>
                    <a:pt x="1860" y="1784"/>
                  </a:cubicBezTo>
                  <a:cubicBezTo>
                    <a:pt x="1858" y="1784"/>
                    <a:pt x="1857" y="1784"/>
                    <a:pt x="1856" y="1784"/>
                  </a:cubicBezTo>
                  <a:cubicBezTo>
                    <a:pt x="1855" y="1785"/>
                    <a:pt x="1853" y="1785"/>
                    <a:pt x="1852" y="1786"/>
                  </a:cubicBezTo>
                  <a:cubicBezTo>
                    <a:pt x="1851" y="1786"/>
                    <a:pt x="1849" y="1787"/>
                    <a:pt x="1848" y="1787"/>
                  </a:cubicBezTo>
                  <a:cubicBezTo>
                    <a:pt x="1845" y="1788"/>
                    <a:pt x="1842" y="1790"/>
                    <a:pt x="1839" y="1791"/>
                  </a:cubicBezTo>
                  <a:cubicBezTo>
                    <a:pt x="1838" y="1792"/>
                    <a:pt x="1836" y="1793"/>
                    <a:pt x="1835" y="1794"/>
                  </a:cubicBezTo>
                  <a:cubicBezTo>
                    <a:pt x="1834" y="1795"/>
                    <a:pt x="1832" y="1796"/>
                    <a:pt x="1831" y="1797"/>
                  </a:cubicBezTo>
                  <a:cubicBezTo>
                    <a:pt x="1828" y="1799"/>
                    <a:pt x="1825" y="1801"/>
                    <a:pt x="1823" y="1804"/>
                  </a:cubicBezTo>
                  <a:cubicBezTo>
                    <a:pt x="1820" y="1806"/>
                    <a:pt x="1818" y="1809"/>
                    <a:pt x="1816" y="1812"/>
                  </a:cubicBezTo>
                  <a:cubicBezTo>
                    <a:pt x="1815" y="1813"/>
                    <a:pt x="1814" y="1815"/>
                    <a:pt x="1813" y="1816"/>
                  </a:cubicBezTo>
                  <a:cubicBezTo>
                    <a:pt x="1812" y="1817"/>
                    <a:pt x="1811" y="1819"/>
                    <a:pt x="1810" y="1820"/>
                  </a:cubicBezTo>
                  <a:cubicBezTo>
                    <a:pt x="1808" y="1823"/>
                    <a:pt x="1807" y="1826"/>
                    <a:pt x="1806" y="1829"/>
                  </a:cubicBezTo>
                  <a:cubicBezTo>
                    <a:pt x="1805" y="1830"/>
                    <a:pt x="1805" y="1832"/>
                    <a:pt x="1804" y="1833"/>
                  </a:cubicBezTo>
                  <a:cubicBezTo>
                    <a:pt x="1804" y="1834"/>
                    <a:pt x="1803" y="1835"/>
                    <a:pt x="1803" y="1837"/>
                  </a:cubicBezTo>
                  <a:cubicBezTo>
                    <a:pt x="1803" y="1838"/>
                    <a:pt x="1802" y="1839"/>
                    <a:pt x="1802" y="1840"/>
                  </a:cubicBezTo>
                  <a:cubicBezTo>
                    <a:pt x="1793" y="1848"/>
                    <a:pt x="1786" y="1859"/>
                    <a:pt x="1778" y="1869"/>
                  </a:cubicBezTo>
                  <a:cubicBezTo>
                    <a:pt x="1778" y="1869"/>
                    <a:pt x="1779" y="1868"/>
                    <a:pt x="1779" y="1867"/>
                  </a:cubicBezTo>
                  <a:cubicBezTo>
                    <a:pt x="1779" y="1864"/>
                    <a:pt x="1780" y="1861"/>
                    <a:pt x="1780" y="1857"/>
                  </a:cubicBezTo>
                  <a:cubicBezTo>
                    <a:pt x="1780" y="1856"/>
                    <a:pt x="1780" y="1855"/>
                    <a:pt x="1780" y="1854"/>
                  </a:cubicBezTo>
                  <a:cubicBezTo>
                    <a:pt x="1780" y="1853"/>
                    <a:pt x="1780" y="1852"/>
                    <a:pt x="1780" y="1852"/>
                  </a:cubicBezTo>
                  <a:cubicBezTo>
                    <a:pt x="1781" y="1850"/>
                    <a:pt x="1781" y="1848"/>
                    <a:pt x="1781" y="1846"/>
                  </a:cubicBezTo>
                  <a:cubicBezTo>
                    <a:pt x="1781" y="1842"/>
                    <a:pt x="1781" y="1839"/>
                    <a:pt x="1781" y="1835"/>
                  </a:cubicBezTo>
                  <a:cubicBezTo>
                    <a:pt x="1781" y="1831"/>
                    <a:pt x="1781" y="1828"/>
                    <a:pt x="1782" y="1824"/>
                  </a:cubicBezTo>
                  <a:cubicBezTo>
                    <a:pt x="1782" y="1823"/>
                    <a:pt x="1782" y="1823"/>
                    <a:pt x="1782" y="1822"/>
                  </a:cubicBezTo>
                  <a:cubicBezTo>
                    <a:pt x="1782" y="1821"/>
                    <a:pt x="1782" y="1820"/>
                    <a:pt x="1783" y="1819"/>
                  </a:cubicBezTo>
                  <a:cubicBezTo>
                    <a:pt x="1783" y="1818"/>
                    <a:pt x="1783" y="1818"/>
                    <a:pt x="1783" y="1817"/>
                  </a:cubicBezTo>
                  <a:cubicBezTo>
                    <a:pt x="1783" y="1816"/>
                    <a:pt x="1783" y="1816"/>
                    <a:pt x="1783" y="1816"/>
                  </a:cubicBezTo>
                  <a:cubicBezTo>
                    <a:pt x="1783" y="1816"/>
                    <a:pt x="1783" y="1816"/>
                    <a:pt x="1783" y="1816"/>
                  </a:cubicBezTo>
                  <a:cubicBezTo>
                    <a:pt x="1783" y="1816"/>
                    <a:pt x="1783" y="1816"/>
                    <a:pt x="1783" y="1816"/>
                  </a:cubicBezTo>
                  <a:cubicBezTo>
                    <a:pt x="1783" y="1816"/>
                    <a:pt x="1783" y="1816"/>
                    <a:pt x="1783" y="1816"/>
                  </a:cubicBezTo>
                  <a:cubicBezTo>
                    <a:pt x="1783" y="1816"/>
                    <a:pt x="1783" y="1816"/>
                    <a:pt x="1783" y="1816"/>
                  </a:cubicBezTo>
                  <a:cubicBezTo>
                    <a:pt x="1783" y="1816"/>
                    <a:pt x="1783" y="1816"/>
                    <a:pt x="1783" y="1816"/>
                  </a:cubicBezTo>
                  <a:cubicBezTo>
                    <a:pt x="1784" y="1815"/>
                    <a:pt x="1784" y="1815"/>
                    <a:pt x="1784" y="1814"/>
                  </a:cubicBezTo>
                  <a:cubicBezTo>
                    <a:pt x="1785" y="1811"/>
                    <a:pt x="1786" y="1808"/>
                    <a:pt x="1787" y="1806"/>
                  </a:cubicBezTo>
                  <a:cubicBezTo>
                    <a:pt x="1789" y="1803"/>
                    <a:pt x="1790" y="1801"/>
                    <a:pt x="1792" y="1799"/>
                  </a:cubicBezTo>
                  <a:cubicBezTo>
                    <a:pt x="1793" y="1797"/>
                    <a:pt x="1794" y="1797"/>
                    <a:pt x="1794" y="1796"/>
                  </a:cubicBezTo>
                  <a:cubicBezTo>
                    <a:pt x="1795" y="1795"/>
                    <a:pt x="1796" y="1794"/>
                    <a:pt x="1797" y="1793"/>
                  </a:cubicBezTo>
                  <a:cubicBezTo>
                    <a:pt x="1799" y="1792"/>
                    <a:pt x="1800" y="1791"/>
                    <a:pt x="1802" y="1790"/>
                  </a:cubicBezTo>
                  <a:cubicBezTo>
                    <a:pt x="1803" y="1790"/>
                    <a:pt x="1804" y="1789"/>
                    <a:pt x="1805" y="1789"/>
                  </a:cubicBezTo>
                  <a:cubicBezTo>
                    <a:pt x="1806" y="1788"/>
                    <a:pt x="1807" y="1788"/>
                    <a:pt x="1807" y="1788"/>
                  </a:cubicBezTo>
                  <a:cubicBezTo>
                    <a:pt x="1807" y="1788"/>
                    <a:pt x="1806" y="1788"/>
                    <a:pt x="1805" y="1788"/>
                  </a:cubicBezTo>
                  <a:cubicBezTo>
                    <a:pt x="1804" y="1788"/>
                    <a:pt x="1803" y="1788"/>
                    <a:pt x="1801" y="1789"/>
                  </a:cubicBezTo>
                  <a:cubicBezTo>
                    <a:pt x="1800" y="1789"/>
                    <a:pt x="1798" y="1790"/>
                    <a:pt x="1795" y="1791"/>
                  </a:cubicBezTo>
                  <a:cubicBezTo>
                    <a:pt x="1794" y="1791"/>
                    <a:pt x="1793" y="1792"/>
                    <a:pt x="1792" y="1793"/>
                  </a:cubicBezTo>
                  <a:cubicBezTo>
                    <a:pt x="1791" y="1793"/>
                    <a:pt x="1790" y="1794"/>
                    <a:pt x="1789" y="1795"/>
                  </a:cubicBezTo>
                  <a:cubicBezTo>
                    <a:pt x="1786" y="1797"/>
                    <a:pt x="1784" y="1800"/>
                    <a:pt x="1782" y="1803"/>
                  </a:cubicBezTo>
                  <a:cubicBezTo>
                    <a:pt x="1780" y="1805"/>
                    <a:pt x="1779" y="1809"/>
                    <a:pt x="1777" y="1812"/>
                  </a:cubicBezTo>
                  <a:cubicBezTo>
                    <a:pt x="1777" y="1813"/>
                    <a:pt x="1777" y="1813"/>
                    <a:pt x="1777" y="1813"/>
                  </a:cubicBezTo>
                  <a:cubicBezTo>
                    <a:pt x="1777" y="1814"/>
                    <a:pt x="1777" y="1814"/>
                    <a:pt x="1777" y="1814"/>
                  </a:cubicBezTo>
                  <a:cubicBezTo>
                    <a:pt x="1777" y="1814"/>
                    <a:pt x="1777" y="1814"/>
                    <a:pt x="1777" y="1814"/>
                  </a:cubicBezTo>
                  <a:cubicBezTo>
                    <a:pt x="1776" y="1814"/>
                    <a:pt x="1776" y="1814"/>
                    <a:pt x="1776" y="1814"/>
                  </a:cubicBezTo>
                  <a:cubicBezTo>
                    <a:pt x="1776" y="1814"/>
                    <a:pt x="1776" y="1814"/>
                    <a:pt x="1776" y="1814"/>
                  </a:cubicBezTo>
                  <a:cubicBezTo>
                    <a:pt x="1776" y="1815"/>
                    <a:pt x="1776" y="1815"/>
                    <a:pt x="1776" y="1815"/>
                  </a:cubicBezTo>
                  <a:cubicBezTo>
                    <a:pt x="1776" y="1816"/>
                    <a:pt x="1776" y="1817"/>
                    <a:pt x="1775" y="1818"/>
                  </a:cubicBezTo>
                  <a:cubicBezTo>
                    <a:pt x="1775" y="1819"/>
                    <a:pt x="1775" y="1821"/>
                    <a:pt x="1774" y="1823"/>
                  </a:cubicBezTo>
                  <a:cubicBezTo>
                    <a:pt x="1774" y="1827"/>
                    <a:pt x="1773" y="1831"/>
                    <a:pt x="1773" y="1835"/>
                  </a:cubicBezTo>
                  <a:cubicBezTo>
                    <a:pt x="1773" y="1839"/>
                    <a:pt x="1773" y="1842"/>
                    <a:pt x="1773" y="1846"/>
                  </a:cubicBezTo>
                  <a:cubicBezTo>
                    <a:pt x="1773" y="1848"/>
                    <a:pt x="1773" y="1850"/>
                    <a:pt x="1773" y="1851"/>
                  </a:cubicBezTo>
                  <a:cubicBezTo>
                    <a:pt x="1773" y="1853"/>
                    <a:pt x="1773" y="1855"/>
                    <a:pt x="1773" y="1857"/>
                  </a:cubicBezTo>
                  <a:cubicBezTo>
                    <a:pt x="1773" y="1860"/>
                    <a:pt x="1773" y="1863"/>
                    <a:pt x="1773" y="1867"/>
                  </a:cubicBezTo>
                  <a:cubicBezTo>
                    <a:pt x="1773" y="1870"/>
                    <a:pt x="1772" y="1873"/>
                    <a:pt x="1772" y="1875"/>
                  </a:cubicBezTo>
                  <a:cubicBezTo>
                    <a:pt x="1772" y="1876"/>
                    <a:pt x="1771" y="1877"/>
                    <a:pt x="1771" y="1879"/>
                  </a:cubicBezTo>
                  <a:cubicBezTo>
                    <a:pt x="1764" y="1888"/>
                    <a:pt x="1755" y="1897"/>
                    <a:pt x="1743" y="1904"/>
                  </a:cubicBezTo>
                  <a:cubicBezTo>
                    <a:pt x="1699" y="1930"/>
                    <a:pt x="1649" y="1910"/>
                    <a:pt x="1604" y="1887"/>
                  </a:cubicBezTo>
                  <a:cubicBezTo>
                    <a:pt x="1607" y="1887"/>
                    <a:pt x="1610" y="1887"/>
                    <a:pt x="1613" y="1888"/>
                  </a:cubicBezTo>
                  <a:cubicBezTo>
                    <a:pt x="1617" y="1888"/>
                    <a:pt x="1622" y="1888"/>
                    <a:pt x="1627" y="1888"/>
                  </a:cubicBezTo>
                  <a:cubicBezTo>
                    <a:pt x="1632" y="1888"/>
                    <a:pt x="1637" y="1888"/>
                    <a:pt x="1642" y="1887"/>
                  </a:cubicBezTo>
                  <a:cubicBezTo>
                    <a:pt x="1646" y="1886"/>
                    <a:pt x="1651" y="1885"/>
                    <a:pt x="1655" y="1884"/>
                  </a:cubicBezTo>
                  <a:cubicBezTo>
                    <a:pt x="1655" y="1884"/>
                    <a:pt x="1655" y="1884"/>
                    <a:pt x="1655" y="1884"/>
                  </a:cubicBezTo>
                  <a:cubicBezTo>
                    <a:pt x="1656" y="1884"/>
                    <a:pt x="1656" y="1885"/>
                    <a:pt x="1656" y="1885"/>
                  </a:cubicBezTo>
                  <a:cubicBezTo>
                    <a:pt x="1657" y="1885"/>
                    <a:pt x="1659" y="1886"/>
                    <a:pt x="1660" y="1887"/>
                  </a:cubicBezTo>
                  <a:cubicBezTo>
                    <a:pt x="1661" y="1887"/>
                    <a:pt x="1662" y="1887"/>
                    <a:pt x="1663" y="1887"/>
                  </a:cubicBezTo>
                  <a:cubicBezTo>
                    <a:pt x="1663" y="1888"/>
                    <a:pt x="1664" y="1888"/>
                    <a:pt x="1665" y="1888"/>
                  </a:cubicBezTo>
                  <a:cubicBezTo>
                    <a:pt x="1666" y="1889"/>
                    <a:pt x="1667" y="1889"/>
                    <a:pt x="1668" y="1889"/>
                  </a:cubicBezTo>
                  <a:cubicBezTo>
                    <a:pt x="1669" y="1890"/>
                    <a:pt x="1670" y="1890"/>
                    <a:pt x="1671" y="1890"/>
                  </a:cubicBezTo>
                  <a:cubicBezTo>
                    <a:pt x="1672" y="1890"/>
                    <a:pt x="1674" y="1891"/>
                    <a:pt x="1675" y="1891"/>
                  </a:cubicBezTo>
                  <a:cubicBezTo>
                    <a:pt x="1676" y="1891"/>
                    <a:pt x="1677" y="1891"/>
                    <a:pt x="1678" y="1891"/>
                  </a:cubicBezTo>
                  <a:cubicBezTo>
                    <a:pt x="1681" y="1892"/>
                    <a:pt x="1683" y="1892"/>
                    <a:pt x="1686" y="1892"/>
                  </a:cubicBezTo>
                  <a:cubicBezTo>
                    <a:pt x="1688" y="1893"/>
                    <a:pt x="1691" y="1893"/>
                    <a:pt x="1694" y="1893"/>
                  </a:cubicBezTo>
                  <a:cubicBezTo>
                    <a:pt x="1696" y="1892"/>
                    <a:pt x="1699" y="1892"/>
                    <a:pt x="1701" y="1892"/>
                  </a:cubicBezTo>
                  <a:cubicBezTo>
                    <a:pt x="1704" y="1892"/>
                    <a:pt x="1707" y="1891"/>
                    <a:pt x="1709" y="1891"/>
                  </a:cubicBezTo>
                  <a:cubicBezTo>
                    <a:pt x="1710" y="1891"/>
                    <a:pt x="1711" y="1891"/>
                    <a:pt x="1712" y="1890"/>
                  </a:cubicBezTo>
                  <a:cubicBezTo>
                    <a:pt x="1714" y="1890"/>
                    <a:pt x="1715" y="1890"/>
                    <a:pt x="1716" y="1889"/>
                  </a:cubicBezTo>
                  <a:cubicBezTo>
                    <a:pt x="1717" y="1889"/>
                    <a:pt x="1718" y="1889"/>
                    <a:pt x="1719" y="1889"/>
                  </a:cubicBezTo>
                  <a:cubicBezTo>
                    <a:pt x="1720" y="1888"/>
                    <a:pt x="1721" y="1888"/>
                    <a:pt x="1722" y="1888"/>
                  </a:cubicBezTo>
                  <a:cubicBezTo>
                    <a:pt x="1723" y="1887"/>
                    <a:pt x="1724" y="1887"/>
                    <a:pt x="1725" y="1887"/>
                  </a:cubicBezTo>
                  <a:cubicBezTo>
                    <a:pt x="1725" y="1886"/>
                    <a:pt x="1726" y="1886"/>
                    <a:pt x="1727" y="1886"/>
                  </a:cubicBezTo>
                  <a:cubicBezTo>
                    <a:pt x="1728" y="1885"/>
                    <a:pt x="1730" y="1884"/>
                    <a:pt x="1731" y="1884"/>
                  </a:cubicBezTo>
                  <a:cubicBezTo>
                    <a:pt x="1732" y="1883"/>
                    <a:pt x="1732" y="1883"/>
                    <a:pt x="1733" y="1882"/>
                  </a:cubicBezTo>
                  <a:cubicBezTo>
                    <a:pt x="1733" y="1882"/>
                    <a:pt x="1734" y="1882"/>
                    <a:pt x="1734" y="1882"/>
                  </a:cubicBezTo>
                  <a:cubicBezTo>
                    <a:pt x="1734" y="1882"/>
                    <a:pt x="1733" y="1882"/>
                    <a:pt x="1733" y="1882"/>
                  </a:cubicBezTo>
                  <a:cubicBezTo>
                    <a:pt x="1732" y="1882"/>
                    <a:pt x="1731" y="1882"/>
                    <a:pt x="1730" y="1882"/>
                  </a:cubicBezTo>
                  <a:cubicBezTo>
                    <a:pt x="1730" y="1882"/>
                    <a:pt x="1729" y="1882"/>
                    <a:pt x="1728" y="1882"/>
                  </a:cubicBezTo>
                  <a:cubicBezTo>
                    <a:pt x="1728" y="1882"/>
                    <a:pt x="1727" y="1883"/>
                    <a:pt x="1726" y="1883"/>
                  </a:cubicBezTo>
                  <a:cubicBezTo>
                    <a:pt x="1725" y="1883"/>
                    <a:pt x="1724" y="1883"/>
                    <a:pt x="1724" y="1883"/>
                  </a:cubicBezTo>
                  <a:cubicBezTo>
                    <a:pt x="1723" y="1883"/>
                    <a:pt x="1722" y="1883"/>
                    <a:pt x="1721" y="1883"/>
                  </a:cubicBezTo>
                  <a:cubicBezTo>
                    <a:pt x="1719" y="1883"/>
                    <a:pt x="1717" y="1883"/>
                    <a:pt x="1715" y="1884"/>
                  </a:cubicBezTo>
                  <a:cubicBezTo>
                    <a:pt x="1714" y="1884"/>
                    <a:pt x="1714" y="1884"/>
                    <a:pt x="1713" y="1884"/>
                  </a:cubicBezTo>
                  <a:cubicBezTo>
                    <a:pt x="1713" y="1884"/>
                    <a:pt x="1712" y="1884"/>
                    <a:pt x="1712" y="1884"/>
                  </a:cubicBezTo>
                  <a:cubicBezTo>
                    <a:pt x="1710" y="1884"/>
                    <a:pt x="1709" y="1884"/>
                    <a:pt x="1708" y="1884"/>
                  </a:cubicBezTo>
                  <a:cubicBezTo>
                    <a:pt x="1707" y="1884"/>
                    <a:pt x="1706" y="1884"/>
                    <a:pt x="1705" y="1884"/>
                  </a:cubicBezTo>
                  <a:cubicBezTo>
                    <a:pt x="1703" y="1884"/>
                    <a:pt x="1702" y="1884"/>
                    <a:pt x="1701" y="1884"/>
                  </a:cubicBezTo>
                  <a:cubicBezTo>
                    <a:pt x="1698" y="1885"/>
                    <a:pt x="1696" y="1885"/>
                    <a:pt x="1694" y="1885"/>
                  </a:cubicBezTo>
                  <a:cubicBezTo>
                    <a:pt x="1691" y="1885"/>
                    <a:pt x="1689" y="1885"/>
                    <a:pt x="1686" y="1885"/>
                  </a:cubicBezTo>
                  <a:cubicBezTo>
                    <a:pt x="1685" y="1885"/>
                    <a:pt x="1684" y="1885"/>
                    <a:pt x="1682" y="1885"/>
                  </a:cubicBezTo>
                  <a:cubicBezTo>
                    <a:pt x="1681" y="1885"/>
                    <a:pt x="1680" y="1885"/>
                    <a:pt x="1679" y="1885"/>
                  </a:cubicBezTo>
                  <a:cubicBezTo>
                    <a:pt x="1678" y="1884"/>
                    <a:pt x="1677" y="1884"/>
                    <a:pt x="1676" y="1884"/>
                  </a:cubicBezTo>
                  <a:cubicBezTo>
                    <a:pt x="1675" y="1884"/>
                    <a:pt x="1674" y="1884"/>
                    <a:pt x="1674" y="1884"/>
                  </a:cubicBezTo>
                  <a:cubicBezTo>
                    <a:pt x="1673" y="1884"/>
                    <a:pt x="1673" y="1884"/>
                    <a:pt x="1672" y="1884"/>
                  </a:cubicBezTo>
                  <a:cubicBezTo>
                    <a:pt x="1671" y="1884"/>
                    <a:pt x="1670" y="1884"/>
                    <a:pt x="1669" y="1884"/>
                  </a:cubicBezTo>
                  <a:cubicBezTo>
                    <a:pt x="1668" y="1884"/>
                    <a:pt x="1667" y="1884"/>
                    <a:pt x="1666" y="1884"/>
                  </a:cubicBezTo>
                  <a:cubicBezTo>
                    <a:pt x="1665" y="1884"/>
                    <a:pt x="1664" y="1884"/>
                    <a:pt x="1663" y="1884"/>
                  </a:cubicBezTo>
                  <a:cubicBezTo>
                    <a:pt x="1663" y="1884"/>
                    <a:pt x="1662" y="1884"/>
                    <a:pt x="1661" y="1884"/>
                  </a:cubicBezTo>
                  <a:cubicBezTo>
                    <a:pt x="1660" y="1884"/>
                    <a:pt x="1659" y="1883"/>
                    <a:pt x="1659" y="1883"/>
                  </a:cubicBezTo>
                  <a:cubicBezTo>
                    <a:pt x="1659" y="1883"/>
                    <a:pt x="1659" y="1883"/>
                    <a:pt x="1659" y="1883"/>
                  </a:cubicBezTo>
                  <a:cubicBezTo>
                    <a:pt x="1660" y="1883"/>
                    <a:pt x="1661" y="1883"/>
                    <a:pt x="1662" y="1883"/>
                  </a:cubicBezTo>
                  <a:cubicBezTo>
                    <a:pt x="1663" y="1882"/>
                    <a:pt x="1664" y="1882"/>
                    <a:pt x="1665" y="1882"/>
                  </a:cubicBezTo>
                  <a:cubicBezTo>
                    <a:pt x="1666" y="1881"/>
                    <a:pt x="1667" y="1881"/>
                    <a:pt x="1668" y="1881"/>
                  </a:cubicBezTo>
                  <a:cubicBezTo>
                    <a:pt x="1670" y="1880"/>
                    <a:pt x="1672" y="1879"/>
                    <a:pt x="1673" y="1879"/>
                  </a:cubicBezTo>
                  <a:cubicBezTo>
                    <a:pt x="1674" y="1878"/>
                    <a:pt x="1675" y="1878"/>
                    <a:pt x="1676" y="1877"/>
                  </a:cubicBezTo>
                  <a:cubicBezTo>
                    <a:pt x="1677" y="1877"/>
                    <a:pt x="1678" y="1877"/>
                    <a:pt x="1679" y="1876"/>
                  </a:cubicBezTo>
                  <a:cubicBezTo>
                    <a:pt x="1680" y="1876"/>
                    <a:pt x="1682" y="1875"/>
                    <a:pt x="1683" y="1874"/>
                  </a:cubicBezTo>
                  <a:cubicBezTo>
                    <a:pt x="1685" y="1873"/>
                    <a:pt x="1686" y="1873"/>
                    <a:pt x="1687" y="1872"/>
                  </a:cubicBezTo>
                  <a:cubicBezTo>
                    <a:pt x="1689" y="1871"/>
                    <a:pt x="1690" y="1871"/>
                    <a:pt x="1691" y="1870"/>
                  </a:cubicBezTo>
                  <a:cubicBezTo>
                    <a:pt x="1692" y="1869"/>
                    <a:pt x="1693" y="1869"/>
                    <a:pt x="1694" y="1868"/>
                  </a:cubicBezTo>
                  <a:cubicBezTo>
                    <a:pt x="1696" y="1867"/>
                    <a:pt x="1697" y="1866"/>
                    <a:pt x="1698" y="1865"/>
                  </a:cubicBezTo>
                  <a:cubicBezTo>
                    <a:pt x="1699" y="1865"/>
                    <a:pt x="1699" y="1864"/>
                    <a:pt x="1699" y="1864"/>
                  </a:cubicBezTo>
                  <a:cubicBezTo>
                    <a:pt x="1699" y="1864"/>
                    <a:pt x="1699" y="1865"/>
                    <a:pt x="1698" y="1865"/>
                  </a:cubicBezTo>
                  <a:cubicBezTo>
                    <a:pt x="1697" y="1865"/>
                    <a:pt x="1695" y="1866"/>
                    <a:pt x="1693" y="1867"/>
                  </a:cubicBezTo>
                  <a:cubicBezTo>
                    <a:pt x="1692" y="1867"/>
                    <a:pt x="1691" y="1867"/>
                    <a:pt x="1690" y="1868"/>
                  </a:cubicBezTo>
                  <a:cubicBezTo>
                    <a:pt x="1689" y="1868"/>
                    <a:pt x="1688" y="1869"/>
                    <a:pt x="1686" y="1869"/>
                  </a:cubicBezTo>
                  <a:cubicBezTo>
                    <a:pt x="1685" y="1870"/>
                    <a:pt x="1683" y="1870"/>
                    <a:pt x="1682" y="1871"/>
                  </a:cubicBezTo>
                  <a:cubicBezTo>
                    <a:pt x="1680" y="1871"/>
                    <a:pt x="1679" y="1872"/>
                    <a:pt x="1677" y="1872"/>
                  </a:cubicBezTo>
                  <a:cubicBezTo>
                    <a:pt x="1675" y="1872"/>
                    <a:pt x="1674" y="1873"/>
                    <a:pt x="1672" y="1874"/>
                  </a:cubicBezTo>
                  <a:cubicBezTo>
                    <a:pt x="1670" y="1874"/>
                    <a:pt x="1668" y="1874"/>
                    <a:pt x="1666" y="1875"/>
                  </a:cubicBezTo>
                  <a:cubicBezTo>
                    <a:pt x="1665" y="1875"/>
                    <a:pt x="1664" y="1875"/>
                    <a:pt x="1663" y="1876"/>
                  </a:cubicBezTo>
                  <a:cubicBezTo>
                    <a:pt x="1662" y="1876"/>
                    <a:pt x="1661" y="1876"/>
                    <a:pt x="1660" y="1876"/>
                  </a:cubicBezTo>
                  <a:cubicBezTo>
                    <a:pt x="1658" y="1877"/>
                    <a:pt x="1656" y="1877"/>
                    <a:pt x="1654" y="1877"/>
                  </a:cubicBezTo>
                  <a:cubicBezTo>
                    <a:pt x="1652" y="1878"/>
                    <a:pt x="1650" y="1878"/>
                    <a:pt x="1647" y="1878"/>
                  </a:cubicBezTo>
                  <a:cubicBezTo>
                    <a:pt x="1646" y="1879"/>
                    <a:pt x="1645" y="1879"/>
                    <a:pt x="1644" y="1879"/>
                  </a:cubicBezTo>
                  <a:cubicBezTo>
                    <a:pt x="1643" y="1879"/>
                    <a:pt x="1642" y="1879"/>
                    <a:pt x="1641" y="1879"/>
                  </a:cubicBezTo>
                  <a:cubicBezTo>
                    <a:pt x="1636" y="1880"/>
                    <a:pt x="1632" y="1880"/>
                    <a:pt x="1627" y="1880"/>
                  </a:cubicBezTo>
                  <a:cubicBezTo>
                    <a:pt x="1622" y="1880"/>
                    <a:pt x="1618" y="1880"/>
                    <a:pt x="1613" y="1880"/>
                  </a:cubicBezTo>
                  <a:cubicBezTo>
                    <a:pt x="1612" y="1880"/>
                    <a:pt x="1611" y="1880"/>
                    <a:pt x="1610" y="1880"/>
                  </a:cubicBezTo>
                  <a:cubicBezTo>
                    <a:pt x="1609" y="1880"/>
                    <a:pt x="1608" y="1880"/>
                    <a:pt x="1606" y="1880"/>
                  </a:cubicBezTo>
                  <a:cubicBezTo>
                    <a:pt x="1604" y="1879"/>
                    <a:pt x="1602" y="1879"/>
                    <a:pt x="1600" y="1879"/>
                  </a:cubicBezTo>
                  <a:cubicBezTo>
                    <a:pt x="1598" y="1879"/>
                    <a:pt x="1596" y="1878"/>
                    <a:pt x="1593" y="1878"/>
                  </a:cubicBezTo>
                  <a:cubicBezTo>
                    <a:pt x="1592" y="1878"/>
                    <a:pt x="1591" y="1878"/>
                    <a:pt x="1590" y="1878"/>
                  </a:cubicBezTo>
                  <a:cubicBezTo>
                    <a:pt x="1590" y="1878"/>
                    <a:pt x="1590" y="1878"/>
                    <a:pt x="1589" y="1878"/>
                  </a:cubicBezTo>
                  <a:cubicBezTo>
                    <a:pt x="1590" y="1878"/>
                    <a:pt x="1590" y="1878"/>
                    <a:pt x="1590" y="1878"/>
                  </a:cubicBezTo>
                  <a:cubicBezTo>
                    <a:pt x="1592" y="1878"/>
                    <a:pt x="1593" y="1878"/>
                    <a:pt x="1594" y="1878"/>
                  </a:cubicBezTo>
                  <a:cubicBezTo>
                    <a:pt x="1596" y="1878"/>
                    <a:pt x="1598" y="1878"/>
                    <a:pt x="1599" y="1877"/>
                  </a:cubicBezTo>
                  <a:cubicBezTo>
                    <a:pt x="1601" y="1877"/>
                    <a:pt x="1603" y="1877"/>
                    <a:pt x="1605" y="1877"/>
                  </a:cubicBezTo>
                  <a:cubicBezTo>
                    <a:pt x="1608" y="1876"/>
                    <a:pt x="1612" y="1876"/>
                    <a:pt x="1617" y="1875"/>
                  </a:cubicBezTo>
                  <a:cubicBezTo>
                    <a:pt x="1621" y="1874"/>
                    <a:pt x="1625" y="1873"/>
                    <a:pt x="1630" y="1871"/>
                  </a:cubicBezTo>
                  <a:cubicBezTo>
                    <a:pt x="1631" y="1871"/>
                    <a:pt x="1632" y="1871"/>
                    <a:pt x="1633" y="1870"/>
                  </a:cubicBezTo>
                  <a:cubicBezTo>
                    <a:pt x="1634" y="1870"/>
                    <a:pt x="1635" y="1870"/>
                    <a:pt x="1637" y="1869"/>
                  </a:cubicBezTo>
                  <a:cubicBezTo>
                    <a:pt x="1639" y="1868"/>
                    <a:pt x="1641" y="1868"/>
                    <a:pt x="1643" y="1867"/>
                  </a:cubicBezTo>
                  <a:cubicBezTo>
                    <a:pt x="1648" y="1865"/>
                    <a:pt x="1653" y="1863"/>
                    <a:pt x="1657" y="1861"/>
                  </a:cubicBezTo>
                  <a:cubicBezTo>
                    <a:pt x="1662" y="1860"/>
                    <a:pt x="1666" y="1858"/>
                    <a:pt x="1671" y="1856"/>
                  </a:cubicBezTo>
                  <a:cubicBezTo>
                    <a:pt x="1675" y="1854"/>
                    <a:pt x="1680" y="1852"/>
                    <a:pt x="1684" y="1851"/>
                  </a:cubicBezTo>
                  <a:cubicBezTo>
                    <a:pt x="1688" y="1849"/>
                    <a:pt x="1692" y="1848"/>
                    <a:pt x="1696" y="1846"/>
                  </a:cubicBezTo>
                  <a:cubicBezTo>
                    <a:pt x="1700" y="1845"/>
                    <a:pt x="1704" y="1844"/>
                    <a:pt x="1707" y="1843"/>
                  </a:cubicBezTo>
                  <a:cubicBezTo>
                    <a:pt x="1708" y="1843"/>
                    <a:pt x="1709" y="1843"/>
                    <a:pt x="1709" y="1843"/>
                  </a:cubicBezTo>
                  <a:cubicBezTo>
                    <a:pt x="1710" y="1843"/>
                    <a:pt x="1710" y="1843"/>
                    <a:pt x="1710" y="1843"/>
                  </a:cubicBezTo>
                  <a:cubicBezTo>
                    <a:pt x="1711" y="1844"/>
                    <a:pt x="1712" y="1845"/>
                    <a:pt x="1712" y="1845"/>
                  </a:cubicBezTo>
                  <a:cubicBezTo>
                    <a:pt x="1713" y="1846"/>
                    <a:pt x="1714" y="1847"/>
                    <a:pt x="1715" y="1847"/>
                  </a:cubicBezTo>
                  <a:cubicBezTo>
                    <a:pt x="1716" y="1848"/>
                    <a:pt x="1717" y="1849"/>
                    <a:pt x="1719" y="1849"/>
                  </a:cubicBezTo>
                  <a:cubicBezTo>
                    <a:pt x="1720" y="1850"/>
                    <a:pt x="1721" y="1851"/>
                    <a:pt x="1723" y="1851"/>
                  </a:cubicBezTo>
                  <a:cubicBezTo>
                    <a:pt x="1723" y="1852"/>
                    <a:pt x="1724" y="1852"/>
                    <a:pt x="1725" y="1852"/>
                  </a:cubicBezTo>
                  <a:cubicBezTo>
                    <a:pt x="1725" y="1853"/>
                    <a:pt x="1726" y="1853"/>
                    <a:pt x="1727" y="1853"/>
                  </a:cubicBezTo>
                  <a:cubicBezTo>
                    <a:pt x="1729" y="1854"/>
                    <a:pt x="1730" y="1854"/>
                    <a:pt x="1732" y="1855"/>
                  </a:cubicBezTo>
                  <a:cubicBezTo>
                    <a:pt x="1733" y="1855"/>
                    <a:pt x="1735" y="1856"/>
                    <a:pt x="1736" y="1856"/>
                  </a:cubicBezTo>
                  <a:cubicBezTo>
                    <a:pt x="1737" y="1856"/>
                    <a:pt x="1738" y="1856"/>
                    <a:pt x="1739" y="1856"/>
                  </a:cubicBezTo>
                  <a:cubicBezTo>
                    <a:pt x="1740" y="1857"/>
                    <a:pt x="1740" y="1857"/>
                    <a:pt x="1741" y="1857"/>
                  </a:cubicBezTo>
                  <a:cubicBezTo>
                    <a:pt x="1743" y="1857"/>
                    <a:pt x="1744" y="1857"/>
                    <a:pt x="1746" y="1857"/>
                  </a:cubicBezTo>
                  <a:cubicBezTo>
                    <a:pt x="1747" y="1857"/>
                    <a:pt x="1748" y="1857"/>
                    <a:pt x="1750" y="1857"/>
                  </a:cubicBezTo>
                  <a:cubicBezTo>
                    <a:pt x="1751" y="1857"/>
                    <a:pt x="1752" y="1857"/>
                    <a:pt x="1753" y="1857"/>
                  </a:cubicBezTo>
                  <a:cubicBezTo>
                    <a:pt x="1754" y="1857"/>
                    <a:pt x="1755" y="1857"/>
                    <a:pt x="1756" y="1857"/>
                  </a:cubicBezTo>
                  <a:cubicBezTo>
                    <a:pt x="1757" y="1856"/>
                    <a:pt x="1757" y="1856"/>
                    <a:pt x="1757" y="1856"/>
                  </a:cubicBezTo>
                  <a:cubicBezTo>
                    <a:pt x="1758" y="1856"/>
                    <a:pt x="1758" y="1856"/>
                    <a:pt x="1758" y="1856"/>
                  </a:cubicBezTo>
                  <a:cubicBezTo>
                    <a:pt x="1758" y="1856"/>
                    <a:pt x="1758" y="1856"/>
                    <a:pt x="1758" y="1856"/>
                  </a:cubicBezTo>
                  <a:cubicBezTo>
                    <a:pt x="1757" y="1856"/>
                    <a:pt x="1757" y="1855"/>
                    <a:pt x="1756" y="1855"/>
                  </a:cubicBezTo>
                  <a:cubicBezTo>
                    <a:pt x="1755" y="1855"/>
                    <a:pt x="1754" y="1854"/>
                    <a:pt x="1754" y="1854"/>
                  </a:cubicBezTo>
                  <a:cubicBezTo>
                    <a:pt x="1753" y="1854"/>
                    <a:pt x="1752" y="1853"/>
                    <a:pt x="1750" y="1853"/>
                  </a:cubicBezTo>
                  <a:cubicBezTo>
                    <a:pt x="1749" y="1852"/>
                    <a:pt x="1748" y="1852"/>
                    <a:pt x="1747" y="1851"/>
                  </a:cubicBezTo>
                  <a:cubicBezTo>
                    <a:pt x="1745" y="1851"/>
                    <a:pt x="1744" y="1850"/>
                    <a:pt x="1743" y="1850"/>
                  </a:cubicBezTo>
                  <a:cubicBezTo>
                    <a:pt x="1742" y="1850"/>
                    <a:pt x="1741" y="1849"/>
                    <a:pt x="1741" y="1849"/>
                  </a:cubicBezTo>
                  <a:cubicBezTo>
                    <a:pt x="1740" y="1849"/>
                    <a:pt x="1739" y="1849"/>
                    <a:pt x="1738" y="1849"/>
                  </a:cubicBezTo>
                  <a:cubicBezTo>
                    <a:pt x="1737" y="1848"/>
                    <a:pt x="1735" y="1848"/>
                    <a:pt x="1734" y="1847"/>
                  </a:cubicBezTo>
                  <a:cubicBezTo>
                    <a:pt x="1732" y="1847"/>
                    <a:pt x="1731" y="1846"/>
                    <a:pt x="1729" y="1846"/>
                  </a:cubicBezTo>
                  <a:cubicBezTo>
                    <a:pt x="1729" y="1846"/>
                    <a:pt x="1728" y="1846"/>
                    <a:pt x="1727" y="1845"/>
                  </a:cubicBezTo>
                  <a:cubicBezTo>
                    <a:pt x="1726" y="1845"/>
                    <a:pt x="1726" y="1845"/>
                    <a:pt x="1725" y="1845"/>
                  </a:cubicBezTo>
                  <a:cubicBezTo>
                    <a:pt x="1723" y="1844"/>
                    <a:pt x="1722" y="1844"/>
                    <a:pt x="1721" y="1844"/>
                  </a:cubicBezTo>
                  <a:cubicBezTo>
                    <a:pt x="1719" y="1844"/>
                    <a:pt x="1718" y="1843"/>
                    <a:pt x="1717" y="1843"/>
                  </a:cubicBezTo>
                  <a:cubicBezTo>
                    <a:pt x="1716" y="1843"/>
                    <a:pt x="1715" y="1843"/>
                    <a:pt x="1714" y="1842"/>
                  </a:cubicBezTo>
                  <a:cubicBezTo>
                    <a:pt x="1713" y="1842"/>
                    <a:pt x="1712" y="1842"/>
                    <a:pt x="1712" y="1842"/>
                  </a:cubicBezTo>
                  <a:cubicBezTo>
                    <a:pt x="1712" y="1842"/>
                    <a:pt x="1712" y="1842"/>
                    <a:pt x="1712" y="1842"/>
                  </a:cubicBezTo>
                  <a:cubicBezTo>
                    <a:pt x="1714" y="1842"/>
                    <a:pt x="1716" y="1841"/>
                    <a:pt x="1717" y="1841"/>
                  </a:cubicBezTo>
                  <a:cubicBezTo>
                    <a:pt x="1719" y="1841"/>
                    <a:pt x="1720" y="1840"/>
                    <a:pt x="1721" y="1840"/>
                  </a:cubicBezTo>
                  <a:cubicBezTo>
                    <a:pt x="1722" y="1840"/>
                    <a:pt x="1724" y="1840"/>
                    <a:pt x="1725" y="1840"/>
                  </a:cubicBezTo>
                  <a:cubicBezTo>
                    <a:pt x="1727" y="1839"/>
                    <a:pt x="1729" y="1839"/>
                    <a:pt x="1730" y="1839"/>
                  </a:cubicBezTo>
                  <a:cubicBezTo>
                    <a:pt x="1731" y="1839"/>
                    <a:pt x="1731" y="1839"/>
                    <a:pt x="1731" y="1839"/>
                  </a:cubicBezTo>
                  <a:cubicBezTo>
                    <a:pt x="1731" y="1839"/>
                    <a:pt x="1731" y="1839"/>
                    <a:pt x="1730" y="1839"/>
                  </a:cubicBezTo>
                  <a:cubicBezTo>
                    <a:pt x="1729" y="1839"/>
                    <a:pt x="1727" y="1838"/>
                    <a:pt x="1725" y="1838"/>
                  </a:cubicBezTo>
                  <a:cubicBezTo>
                    <a:pt x="1724" y="1838"/>
                    <a:pt x="1722" y="1838"/>
                    <a:pt x="1721" y="1838"/>
                  </a:cubicBezTo>
                  <a:cubicBezTo>
                    <a:pt x="1720" y="1838"/>
                    <a:pt x="1718" y="1838"/>
                    <a:pt x="1717" y="1838"/>
                  </a:cubicBezTo>
                  <a:cubicBezTo>
                    <a:pt x="1715" y="1838"/>
                    <a:pt x="1714" y="1838"/>
                    <a:pt x="1712" y="1838"/>
                  </a:cubicBezTo>
                  <a:cubicBezTo>
                    <a:pt x="1710" y="1838"/>
                    <a:pt x="1708" y="1838"/>
                    <a:pt x="1707" y="1839"/>
                  </a:cubicBezTo>
                  <a:cubicBezTo>
                    <a:pt x="1703" y="1839"/>
                    <a:pt x="1699" y="1840"/>
                    <a:pt x="1695" y="1841"/>
                  </a:cubicBezTo>
                  <a:cubicBezTo>
                    <a:pt x="1690" y="1842"/>
                    <a:pt x="1686" y="1843"/>
                    <a:pt x="1682" y="1844"/>
                  </a:cubicBezTo>
                  <a:cubicBezTo>
                    <a:pt x="1679" y="1845"/>
                    <a:pt x="1677" y="1846"/>
                    <a:pt x="1675" y="1846"/>
                  </a:cubicBezTo>
                  <a:cubicBezTo>
                    <a:pt x="1672" y="1847"/>
                    <a:pt x="1670" y="1848"/>
                    <a:pt x="1668" y="1849"/>
                  </a:cubicBezTo>
                  <a:cubicBezTo>
                    <a:pt x="1663" y="1850"/>
                    <a:pt x="1659" y="1852"/>
                    <a:pt x="1654" y="1854"/>
                  </a:cubicBezTo>
                  <a:cubicBezTo>
                    <a:pt x="1650" y="1856"/>
                    <a:pt x="1645" y="1858"/>
                    <a:pt x="1641" y="1860"/>
                  </a:cubicBezTo>
                  <a:cubicBezTo>
                    <a:pt x="1636" y="1861"/>
                    <a:pt x="1632" y="1863"/>
                    <a:pt x="1627" y="1865"/>
                  </a:cubicBezTo>
                  <a:cubicBezTo>
                    <a:pt x="1623" y="1866"/>
                    <a:pt x="1619" y="1868"/>
                    <a:pt x="1615" y="1869"/>
                  </a:cubicBezTo>
                  <a:cubicBezTo>
                    <a:pt x="1611" y="1870"/>
                    <a:pt x="1607" y="1871"/>
                    <a:pt x="1604" y="1872"/>
                  </a:cubicBezTo>
                  <a:cubicBezTo>
                    <a:pt x="1602" y="1873"/>
                    <a:pt x="1600" y="1873"/>
                    <a:pt x="1599" y="1874"/>
                  </a:cubicBezTo>
                  <a:cubicBezTo>
                    <a:pt x="1597" y="1874"/>
                    <a:pt x="1596" y="1874"/>
                    <a:pt x="1594" y="1875"/>
                  </a:cubicBezTo>
                  <a:cubicBezTo>
                    <a:pt x="1593" y="1875"/>
                    <a:pt x="1591" y="1875"/>
                    <a:pt x="1590" y="1875"/>
                  </a:cubicBezTo>
                  <a:cubicBezTo>
                    <a:pt x="1589" y="1876"/>
                    <a:pt x="1588" y="1876"/>
                    <a:pt x="1587" y="1876"/>
                  </a:cubicBezTo>
                  <a:cubicBezTo>
                    <a:pt x="1585" y="1876"/>
                    <a:pt x="1584" y="1876"/>
                    <a:pt x="1584" y="1876"/>
                  </a:cubicBezTo>
                  <a:cubicBezTo>
                    <a:pt x="1576" y="1872"/>
                    <a:pt x="1569" y="1869"/>
                    <a:pt x="1562" y="1866"/>
                  </a:cubicBezTo>
                  <a:cubicBezTo>
                    <a:pt x="1533" y="1851"/>
                    <a:pt x="1510" y="1840"/>
                    <a:pt x="1488" y="1830"/>
                  </a:cubicBezTo>
                  <a:cubicBezTo>
                    <a:pt x="1426" y="1802"/>
                    <a:pt x="1372" y="1776"/>
                    <a:pt x="1329" y="1717"/>
                  </a:cubicBezTo>
                  <a:cubicBezTo>
                    <a:pt x="1272" y="1638"/>
                    <a:pt x="1260" y="1544"/>
                    <a:pt x="1229" y="1455"/>
                  </a:cubicBezTo>
                  <a:cubicBezTo>
                    <a:pt x="1196" y="1360"/>
                    <a:pt x="1289" y="1274"/>
                    <a:pt x="1366" y="1257"/>
                  </a:cubicBezTo>
                  <a:cubicBezTo>
                    <a:pt x="1392" y="1251"/>
                    <a:pt x="1415" y="1246"/>
                    <a:pt x="1437" y="1240"/>
                  </a:cubicBezTo>
                  <a:cubicBezTo>
                    <a:pt x="1438" y="1240"/>
                    <a:pt x="1440" y="1241"/>
                    <a:pt x="1442" y="1241"/>
                  </a:cubicBezTo>
                  <a:cubicBezTo>
                    <a:pt x="1447" y="1243"/>
                    <a:pt x="1452" y="1245"/>
                    <a:pt x="1457" y="1246"/>
                  </a:cubicBezTo>
                  <a:cubicBezTo>
                    <a:pt x="1460" y="1247"/>
                    <a:pt x="1463" y="1248"/>
                    <a:pt x="1466" y="1248"/>
                  </a:cubicBezTo>
                  <a:cubicBezTo>
                    <a:pt x="1466" y="1249"/>
                    <a:pt x="1466" y="1249"/>
                    <a:pt x="1466" y="1250"/>
                  </a:cubicBezTo>
                  <a:cubicBezTo>
                    <a:pt x="1467" y="1250"/>
                    <a:pt x="1467" y="1251"/>
                    <a:pt x="1467" y="1251"/>
                  </a:cubicBezTo>
                  <a:cubicBezTo>
                    <a:pt x="1467" y="1251"/>
                    <a:pt x="1467" y="1252"/>
                    <a:pt x="1467" y="1252"/>
                  </a:cubicBezTo>
                  <a:cubicBezTo>
                    <a:pt x="1467" y="1252"/>
                    <a:pt x="1468" y="1253"/>
                    <a:pt x="1468" y="1253"/>
                  </a:cubicBezTo>
                  <a:cubicBezTo>
                    <a:pt x="1468" y="1253"/>
                    <a:pt x="1468" y="1253"/>
                    <a:pt x="1468" y="1253"/>
                  </a:cubicBezTo>
                  <a:cubicBezTo>
                    <a:pt x="1468" y="1254"/>
                    <a:pt x="1469" y="1255"/>
                    <a:pt x="1469" y="1255"/>
                  </a:cubicBezTo>
                  <a:cubicBezTo>
                    <a:pt x="1470" y="1256"/>
                    <a:pt x="1470" y="1257"/>
                    <a:pt x="1471" y="1258"/>
                  </a:cubicBezTo>
                  <a:cubicBezTo>
                    <a:pt x="1471" y="1259"/>
                    <a:pt x="1472" y="1260"/>
                    <a:pt x="1472" y="1261"/>
                  </a:cubicBezTo>
                  <a:cubicBezTo>
                    <a:pt x="1472" y="1262"/>
                    <a:pt x="1473" y="1263"/>
                    <a:pt x="1473" y="1263"/>
                  </a:cubicBezTo>
                  <a:cubicBezTo>
                    <a:pt x="1474" y="1264"/>
                    <a:pt x="1474" y="1265"/>
                    <a:pt x="1474" y="1266"/>
                  </a:cubicBezTo>
                  <a:cubicBezTo>
                    <a:pt x="1474" y="1267"/>
                    <a:pt x="1474" y="1267"/>
                    <a:pt x="1474" y="1267"/>
                  </a:cubicBezTo>
                  <a:cubicBezTo>
                    <a:pt x="1459" y="1283"/>
                    <a:pt x="1466" y="1292"/>
                    <a:pt x="1488" y="1295"/>
                  </a:cubicBezTo>
                  <a:cubicBezTo>
                    <a:pt x="1489" y="1284"/>
                    <a:pt x="1495" y="1269"/>
                    <a:pt x="1477" y="1266"/>
                  </a:cubicBezTo>
                  <a:cubicBezTo>
                    <a:pt x="1477" y="1265"/>
                    <a:pt x="1477" y="1265"/>
                    <a:pt x="1477" y="1265"/>
                  </a:cubicBezTo>
                  <a:cubicBezTo>
                    <a:pt x="1477" y="1265"/>
                    <a:pt x="1477" y="1265"/>
                    <a:pt x="1477" y="1265"/>
                  </a:cubicBezTo>
                  <a:cubicBezTo>
                    <a:pt x="1477" y="1264"/>
                    <a:pt x="1476" y="1263"/>
                    <a:pt x="1476" y="1262"/>
                  </a:cubicBezTo>
                  <a:cubicBezTo>
                    <a:pt x="1476" y="1261"/>
                    <a:pt x="1475" y="1260"/>
                    <a:pt x="1475" y="1259"/>
                  </a:cubicBezTo>
                  <a:cubicBezTo>
                    <a:pt x="1474" y="1258"/>
                    <a:pt x="1474" y="1257"/>
                    <a:pt x="1473" y="1257"/>
                  </a:cubicBezTo>
                  <a:cubicBezTo>
                    <a:pt x="1473" y="1256"/>
                    <a:pt x="1473" y="1255"/>
                    <a:pt x="1472" y="1254"/>
                  </a:cubicBezTo>
                  <a:cubicBezTo>
                    <a:pt x="1472" y="1253"/>
                    <a:pt x="1471" y="1252"/>
                    <a:pt x="1471" y="1252"/>
                  </a:cubicBezTo>
                  <a:cubicBezTo>
                    <a:pt x="1470" y="1251"/>
                    <a:pt x="1470" y="1251"/>
                    <a:pt x="1470" y="1251"/>
                  </a:cubicBezTo>
                  <a:cubicBezTo>
                    <a:pt x="1470" y="1251"/>
                    <a:pt x="1470" y="1251"/>
                    <a:pt x="1470" y="1251"/>
                  </a:cubicBezTo>
                  <a:cubicBezTo>
                    <a:pt x="1470" y="1250"/>
                    <a:pt x="1469" y="1250"/>
                    <a:pt x="1469" y="1250"/>
                  </a:cubicBezTo>
                  <a:cubicBezTo>
                    <a:pt x="1468" y="1249"/>
                    <a:pt x="1468" y="1249"/>
                    <a:pt x="1467" y="1249"/>
                  </a:cubicBezTo>
                  <a:cubicBezTo>
                    <a:pt x="1467" y="1249"/>
                    <a:pt x="1467" y="1249"/>
                    <a:pt x="1467" y="1248"/>
                  </a:cubicBezTo>
                  <a:cubicBezTo>
                    <a:pt x="1469" y="1249"/>
                    <a:pt x="1472" y="1249"/>
                    <a:pt x="1474" y="1249"/>
                  </a:cubicBezTo>
                  <a:cubicBezTo>
                    <a:pt x="1476" y="1249"/>
                    <a:pt x="1477" y="1249"/>
                    <a:pt x="1478" y="1249"/>
                  </a:cubicBezTo>
                  <a:cubicBezTo>
                    <a:pt x="1479" y="1249"/>
                    <a:pt x="1479" y="1249"/>
                    <a:pt x="1479" y="1249"/>
                  </a:cubicBezTo>
                  <a:cubicBezTo>
                    <a:pt x="1480" y="1249"/>
                    <a:pt x="1480" y="1249"/>
                    <a:pt x="1480" y="1249"/>
                  </a:cubicBezTo>
                  <a:cubicBezTo>
                    <a:pt x="1481" y="1249"/>
                    <a:pt x="1481" y="1249"/>
                    <a:pt x="1481" y="1249"/>
                  </a:cubicBezTo>
                  <a:cubicBezTo>
                    <a:pt x="1481" y="1249"/>
                    <a:pt x="1482" y="1249"/>
                    <a:pt x="1483" y="1249"/>
                  </a:cubicBezTo>
                  <a:cubicBezTo>
                    <a:pt x="1486" y="1249"/>
                    <a:pt x="1488" y="1248"/>
                    <a:pt x="1491" y="1247"/>
                  </a:cubicBezTo>
                  <a:cubicBezTo>
                    <a:pt x="1493" y="1247"/>
                    <a:pt x="1494" y="1246"/>
                    <a:pt x="1495" y="1246"/>
                  </a:cubicBezTo>
                  <a:cubicBezTo>
                    <a:pt x="1496" y="1246"/>
                    <a:pt x="1496" y="1246"/>
                    <a:pt x="1496" y="1247"/>
                  </a:cubicBezTo>
                  <a:cubicBezTo>
                    <a:pt x="1497" y="1247"/>
                    <a:pt x="1497" y="1247"/>
                    <a:pt x="1498" y="1248"/>
                  </a:cubicBezTo>
                  <a:cubicBezTo>
                    <a:pt x="1498" y="1248"/>
                    <a:pt x="1499" y="1248"/>
                    <a:pt x="1499" y="1248"/>
                  </a:cubicBezTo>
                  <a:cubicBezTo>
                    <a:pt x="1499" y="1249"/>
                    <a:pt x="1499" y="1249"/>
                    <a:pt x="1500" y="1249"/>
                  </a:cubicBezTo>
                  <a:cubicBezTo>
                    <a:pt x="1500" y="1249"/>
                    <a:pt x="1501" y="1250"/>
                    <a:pt x="1502" y="1250"/>
                  </a:cubicBezTo>
                  <a:cubicBezTo>
                    <a:pt x="1502" y="1250"/>
                    <a:pt x="1503" y="1251"/>
                    <a:pt x="1504" y="1251"/>
                  </a:cubicBezTo>
                  <a:cubicBezTo>
                    <a:pt x="1504" y="1252"/>
                    <a:pt x="1504" y="1252"/>
                    <a:pt x="1505" y="1252"/>
                  </a:cubicBezTo>
                  <a:cubicBezTo>
                    <a:pt x="1505" y="1252"/>
                    <a:pt x="1505" y="1252"/>
                    <a:pt x="1506" y="1253"/>
                  </a:cubicBezTo>
                  <a:cubicBezTo>
                    <a:pt x="1506" y="1253"/>
                    <a:pt x="1507" y="1254"/>
                    <a:pt x="1508" y="1254"/>
                  </a:cubicBezTo>
                  <a:cubicBezTo>
                    <a:pt x="1509" y="1255"/>
                    <a:pt x="1511" y="1257"/>
                    <a:pt x="1512" y="1258"/>
                  </a:cubicBezTo>
                  <a:cubicBezTo>
                    <a:pt x="1514" y="1259"/>
                    <a:pt x="1515" y="1261"/>
                    <a:pt x="1516" y="1262"/>
                  </a:cubicBezTo>
                  <a:cubicBezTo>
                    <a:pt x="1517" y="1263"/>
                    <a:pt x="1519" y="1265"/>
                    <a:pt x="1520" y="1266"/>
                  </a:cubicBezTo>
                  <a:cubicBezTo>
                    <a:pt x="1521" y="1268"/>
                    <a:pt x="1521" y="1269"/>
                    <a:pt x="1522" y="1270"/>
                  </a:cubicBezTo>
                  <a:cubicBezTo>
                    <a:pt x="1518" y="1278"/>
                    <a:pt x="1514" y="1288"/>
                    <a:pt x="1518" y="1296"/>
                  </a:cubicBezTo>
                  <a:cubicBezTo>
                    <a:pt x="1522" y="1305"/>
                    <a:pt x="1535" y="1305"/>
                    <a:pt x="1545" y="1308"/>
                  </a:cubicBezTo>
                  <a:cubicBezTo>
                    <a:pt x="1543" y="1291"/>
                    <a:pt x="1551" y="1263"/>
                    <a:pt x="1524" y="1268"/>
                  </a:cubicBezTo>
                  <a:cubicBezTo>
                    <a:pt x="1524" y="1267"/>
                    <a:pt x="1524" y="1267"/>
                    <a:pt x="1524" y="1267"/>
                  </a:cubicBezTo>
                  <a:cubicBezTo>
                    <a:pt x="1525" y="1267"/>
                    <a:pt x="1525" y="1266"/>
                    <a:pt x="1526" y="1265"/>
                  </a:cubicBezTo>
                  <a:cubicBezTo>
                    <a:pt x="1524" y="1267"/>
                    <a:pt x="1524" y="1267"/>
                    <a:pt x="1524" y="1267"/>
                  </a:cubicBezTo>
                  <a:cubicBezTo>
                    <a:pt x="1523" y="1266"/>
                    <a:pt x="1523" y="1265"/>
                    <a:pt x="1522" y="1265"/>
                  </a:cubicBezTo>
                  <a:cubicBezTo>
                    <a:pt x="1521" y="1263"/>
                    <a:pt x="1520" y="1261"/>
                    <a:pt x="1518" y="1260"/>
                  </a:cubicBezTo>
                  <a:cubicBezTo>
                    <a:pt x="1517" y="1258"/>
                    <a:pt x="1516" y="1257"/>
                    <a:pt x="1514" y="1256"/>
                  </a:cubicBezTo>
                  <a:cubicBezTo>
                    <a:pt x="1513" y="1254"/>
                    <a:pt x="1511" y="1253"/>
                    <a:pt x="1510" y="1252"/>
                  </a:cubicBezTo>
                  <a:cubicBezTo>
                    <a:pt x="1509" y="1251"/>
                    <a:pt x="1508" y="1251"/>
                    <a:pt x="1508" y="1250"/>
                  </a:cubicBezTo>
                  <a:cubicBezTo>
                    <a:pt x="1507" y="1250"/>
                    <a:pt x="1507" y="1250"/>
                    <a:pt x="1507" y="1249"/>
                  </a:cubicBezTo>
                  <a:cubicBezTo>
                    <a:pt x="1506" y="1249"/>
                    <a:pt x="1506" y="1249"/>
                    <a:pt x="1505" y="1249"/>
                  </a:cubicBezTo>
                  <a:cubicBezTo>
                    <a:pt x="1505" y="1248"/>
                    <a:pt x="1504" y="1248"/>
                    <a:pt x="1503" y="1247"/>
                  </a:cubicBezTo>
                  <a:cubicBezTo>
                    <a:pt x="1503" y="1247"/>
                    <a:pt x="1502" y="1246"/>
                    <a:pt x="1501" y="1246"/>
                  </a:cubicBezTo>
                  <a:cubicBezTo>
                    <a:pt x="1501" y="1246"/>
                    <a:pt x="1501" y="1246"/>
                    <a:pt x="1500" y="1246"/>
                  </a:cubicBezTo>
                  <a:cubicBezTo>
                    <a:pt x="1500" y="1245"/>
                    <a:pt x="1500" y="1245"/>
                    <a:pt x="1499" y="1245"/>
                  </a:cubicBezTo>
                  <a:cubicBezTo>
                    <a:pt x="1499" y="1245"/>
                    <a:pt x="1499" y="1245"/>
                    <a:pt x="1498" y="1245"/>
                  </a:cubicBezTo>
                  <a:cubicBezTo>
                    <a:pt x="1501" y="1244"/>
                    <a:pt x="1504" y="1243"/>
                    <a:pt x="1507" y="1241"/>
                  </a:cubicBezTo>
                  <a:cubicBezTo>
                    <a:pt x="1512" y="1239"/>
                    <a:pt x="1516" y="1237"/>
                    <a:pt x="1521" y="1236"/>
                  </a:cubicBezTo>
                  <a:cubicBezTo>
                    <a:pt x="1526" y="1234"/>
                    <a:pt x="1531" y="1233"/>
                    <a:pt x="1536" y="1233"/>
                  </a:cubicBezTo>
                  <a:cubicBezTo>
                    <a:pt x="1541" y="1233"/>
                    <a:pt x="1545" y="1234"/>
                    <a:pt x="1550" y="1236"/>
                  </a:cubicBezTo>
                  <a:cubicBezTo>
                    <a:pt x="1554" y="1238"/>
                    <a:pt x="1559" y="1240"/>
                    <a:pt x="1563" y="1242"/>
                  </a:cubicBezTo>
                  <a:cubicBezTo>
                    <a:pt x="1571" y="1246"/>
                    <a:pt x="1578" y="1251"/>
                    <a:pt x="1585" y="1256"/>
                  </a:cubicBezTo>
                  <a:cubicBezTo>
                    <a:pt x="1586" y="1257"/>
                    <a:pt x="1588" y="1259"/>
                    <a:pt x="1589" y="1260"/>
                  </a:cubicBezTo>
                  <a:cubicBezTo>
                    <a:pt x="1591" y="1261"/>
                    <a:pt x="1592" y="1262"/>
                    <a:pt x="1594" y="1264"/>
                  </a:cubicBezTo>
                  <a:cubicBezTo>
                    <a:pt x="1596" y="1266"/>
                    <a:pt x="1599" y="1268"/>
                    <a:pt x="1601" y="1271"/>
                  </a:cubicBezTo>
                  <a:cubicBezTo>
                    <a:pt x="1606" y="1275"/>
                    <a:pt x="1609" y="1280"/>
                    <a:pt x="1612" y="1284"/>
                  </a:cubicBezTo>
                  <a:cubicBezTo>
                    <a:pt x="1612" y="1284"/>
                    <a:pt x="1612" y="1284"/>
                    <a:pt x="1612" y="1284"/>
                  </a:cubicBezTo>
                  <a:cubicBezTo>
                    <a:pt x="1612" y="1284"/>
                    <a:pt x="1612" y="1284"/>
                    <a:pt x="1612" y="1284"/>
                  </a:cubicBezTo>
                  <a:cubicBezTo>
                    <a:pt x="1612" y="1284"/>
                    <a:pt x="1612" y="1285"/>
                    <a:pt x="1612" y="1285"/>
                  </a:cubicBezTo>
                  <a:cubicBezTo>
                    <a:pt x="1612" y="1285"/>
                    <a:pt x="1612" y="1285"/>
                    <a:pt x="1612" y="1285"/>
                  </a:cubicBezTo>
                  <a:cubicBezTo>
                    <a:pt x="1612" y="1286"/>
                    <a:pt x="1612" y="1287"/>
                    <a:pt x="1613" y="1288"/>
                  </a:cubicBezTo>
                  <a:cubicBezTo>
                    <a:pt x="1613" y="1288"/>
                    <a:pt x="1613" y="1289"/>
                    <a:pt x="1613" y="1290"/>
                  </a:cubicBezTo>
                  <a:cubicBezTo>
                    <a:pt x="1613" y="1291"/>
                    <a:pt x="1613" y="1292"/>
                    <a:pt x="1613" y="1293"/>
                  </a:cubicBezTo>
                  <a:cubicBezTo>
                    <a:pt x="1613" y="1294"/>
                    <a:pt x="1613" y="1295"/>
                    <a:pt x="1613" y="1296"/>
                  </a:cubicBezTo>
                  <a:cubicBezTo>
                    <a:pt x="1612" y="1297"/>
                    <a:pt x="1612" y="1297"/>
                    <a:pt x="1612" y="1298"/>
                  </a:cubicBezTo>
                  <a:cubicBezTo>
                    <a:pt x="1603" y="1308"/>
                    <a:pt x="1597" y="1319"/>
                    <a:pt x="1605" y="1330"/>
                  </a:cubicBezTo>
                  <a:cubicBezTo>
                    <a:pt x="1614" y="1319"/>
                    <a:pt x="1622" y="1309"/>
                    <a:pt x="1616" y="1296"/>
                  </a:cubicBezTo>
                  <a:cubicBezTo>
                    <a:pt x="1615" y="1296"/>
                    <a:pt x="1615" y="1296"/>
                    <a:pt x="1615" y="1296"/>
                  </a:cubicBezTo>
                  <a:cubicBezTo>
                    <a:pt x="1615" y="1296"/>
                    <a:pt x="1615" y="1296"/>
                    <a:pt x="1615" y="1296"/>
                  </a:cubicBezTo>
                  <a:cubicBezTo>
                    <a:pt x="1616" y="1295"/>
                    <a:pt x="1616" y="1294"/>
                    <a:pt x="1616" y="1293"/>
                  </a:cubicBezTo>
                  <a:cubicBezTo>
                    <a:pt x="1616" y="1292"/>
                    <a:pt x="1616" y="1292"/>
                    <a:pt x="1616" y="1291"/>
                  </a:cubicBezTo>
                  <a:cubicBezTo>
                    <a:pt x="1616" y="1292"/>
                    <a:pt x="1616" y="1293"/>
                    <a:pt x="1616" y="1294"/>
                  </a:cubicBezTo>
                  <a:cubicBezTo>
                    <a:pt x="1617" y="1295"/>
                    <a:pt x="1617" y="1296"/>
                    <a:pt x="1617" y="1297"/>
                  </a:cubicBezTo>
                  <a:cubicBezTo>
                    <a:pt x="1617" y="1297"/>
                    <a:pt x="1617" y="1298"/>
                    <a:pt x="1617" y="1298"/>
                  </a:cubicBezTo>
                  <a:cubicBezTo>
                    <a:pt x="1617" y="1298"/>
                    <a:pt x="1617" y="1297"/>
                    <a:pt x="1617" y="1297"/>
                  </a:cubicBezTo>
                  <a:cubicBezTo>
                    <a:pt x="1617" y="1296"/>
                    <a:pt x="1617" y="1295"/>
                    <a:pt x="1617" y="1294"/>
                  </a:cubicBezTo>
                  <a:cubicBezTo>
                    <a:pt x="1617" y="1292"/>
                    <a:pt x="1616" y="1290"/>
                    <a:pt x="1615" y="1288"/>
                  </a:cubicBezTo>
                  <a:cubicBezTo>
                    <a:pt x="1615" y="1288"/>
                    <a:pt x="1615" y="1287"/>
                    <a:pt x="1615" y="1287"/>
                  </a:cubicBezTo>
                  <a:cubicBezTo>
                    <a:pt x="1615" y="1286"/>
                    <a:pt x="1615" y="1286"/>
                    <a:pt x="1615" y="1285"/>
                  </a:cubicBezTo>
                  <a:cubicBezTo>
                    <a:pt x="1615" y="1285"/>
                    <a:pt x="1615" y="1285"/>
                    <a:pt x="1615" y="1284"/>
                  </a:cubicBezTo>
                  <a:cubicBezTo>
                    <a:pt x="1615" y="1284"/>
                    <a:pt x="1615" y="1284"/>
                    <a:pt x="1615" y="1284"/>
                  </a:cubicBezTo>
                  <a:cubicBezTo>
                    <a:pt x="1615" y="1284"/>
                    <a:pt x="1615" y="1283"/>
                    <a:pt x="1614" y="1283"/>
                  </a:cubicBezTo>
                  <a:cubicBezTo>
                    <a:pt x="1614" y="1282"/>
                    <a:pt x="1614" y="1282"/>
                    <a:pt x="1614" y="1282"/>
                  </a:cubicBezTo>
                  <a:cubicBezTo>
                    <a:pt x="1613" y="1281"/>
                    <a:pt x="1613" y="1280"/>
                    <a:pt x="1613" y="1280"/>
                  </a:cubicBezTo>
                  <a:cubicBezTo>
                    <a:pt x="1613" y="1280"/>
                    <a:pt x="1613" y="1281"/>
                    <a:pt x="1613" y="1281"/>
                  </a:cubicBezTo>
                  <a:cubicBezTo>
                    <a:pt x="1611" y="1278"/>
                    <a:pt x="1609" y="1274"/>
                    <a:pt x="1606" y="1270"/>
                  </a:cubicBezTo>
                  <a:cubicBezTo>
                    <a:pt x="1606" y="1270"/>
                    <a:pt x="1607" y="1271"/>
                    <a:pt x="1608" y="1271"/>
                  </a:cubicBezTo>
                  <a:cubicBezTo>
                    <a:pt x="1609" y="1271"/>
                    <a:pt x="1610" y="1271"/>
                    <a:pt x="1611" y="1271"/>
                  </a:cubicBezTo>
                  <a:cubicBezTo>
                    <a:pt x="1611" y="1271"/>
                    <a:pt x="1612" y="1271"/>
                    <a:pt x="1613" y="1271"/>
                  </a:cubicBezTo>
                  <a:cubicBezTo>
                    <a:pt x="1613" y="1271"/>
                    <a:pt x="1613" y="1271"/>
                    <a:pt x="1614" y="1271"/>
                  </a:cubicBezTo>
                  <a:cubicBezTo>
                    <a:pt x="1614" y="1271"/>
                    <a:pt x="1614" y="1271"/>
                    <a:pt x="1615" y="1271"/>
                  </a:cubicBezTo>
                  <a:cubicBezTo>
                    <a:pt x="1615" y="1271"/>
                    <a:pt x="1616" y="1271"/>
                    <a:pt x="1617" y="1271"/>
                  </a:cubicBezTo>
                  <a:cubicBezTo>
                    <a:pt x="1617" y="1271"/>
                    <a:pt x="1618" y="1271"/>
                    <a:pt x="1619" y="1271"/>
                  </a:cubicBezTo>
                  <a:cubicBezTo>
                    <a:pt x="1620" y="1271"/>
                    <a:pt x="1621" y="1272"/>
                    <a:pt x="1621" y="1272"/>
                  </a:cubicBezTo>
                  <a:cubicBezTo>
                    <a:pt x="1622" y="1272"/>
                    <a:pt x="1623" y="1272"/>
                    <a:pt x="1624" y="1272"/>
                  </a:cubicBezTo>
                  <a:cubicBezTo>
                    <a:pt x="1626" y="1272"/>
                    <a:pt x="1628" y="1273"/>
                    <a:pt x="1629" y="1273"/>
                  </a:cubicBezTo>
                  <a:cubicBezTo>
                    <a:pt x="1631" y="1273"/>
                    <a:pt x="1633" y="1274"/>
                    <a:pt x="1635" y="1274"/>
                  </a:cubicBezTo>
                  <a:cubicBezTo>
                    <a:pt x="1636" y="1275"/>
                    <a:pt x="1638" y="1276"/>
                    <a:pt x="1640" y="1276"/>
                  </a:cubicBezTo>
                  <a:cubicBezTo>
                    <a:pt x="1641" y="1277"/>
                    <a:pt x="1643" y="1278"/>
                    <a:pt x="1645" y="1279"/>
                  </a:cubicBezTo>
                  <a:cubicBezTo>
                    <a:pt x="1645" y="1279"/>
                    <a:pt x="1645" y="1279"/>
                    <a:pt x="1645" y="1279"/>
                  </a:cubicBezTo>
                  <a:cubicBezTo>
                    <a:pt x="1647" y="1306"/>
                    <a:pt x="1666" y="1302"/>
                    <a:pt x="1686" y="1292"/>
                  </a:cubicBezTo>
                  <a:cubicBezTo>
                    <a:pt x="1668" y="1287"/>
                    <a:pt x="1668" y="1268"/>
                    <a:pt x="1645" y="1275"/>
                  </a:cubicBezTo>
                  <a:cubicBezTo>
                    <a:pt x="1644" y="1275"/>
                    <a:pt x="1642" y="1274"/>
                    <a:pt x="1641" y="1273"/>
                  </a:cubicBezTo>
                  <a:cubicBezTo>
                    <a:pt x="1639" y="1273"/>
                    <a:pt x="1637" y="1272"/>
                    <a:pt x="1636" y="1271"/>
                  </a:cubicBezTo>
                  <a:cubicBezTo>
                    <a:pt x="1634" y="1271"/>
                    <a:pt x="1632" y="1270"/>
                    <a:pt x="1630" y="1270"/>
                  </a:cubicBezTo>
                  <a:cubicBezTo>
                    <a:pt x="1628" y="1269"/>
                    <a:pt x="1626" y="1269"/>
                    <a:pt x="1624" y="1269"/>
                  </a:cubicBezTo>
                  <a:cubicBezTo>
                    <a:pt x="1624" y="1269"/>
                    <a:pt x="1623" y="1269"/>
                    <a:pt x="1622" y="1269"/>
                  </a:cubicBezTo>
                  <a:cubicBezTo>
                    <a:pt x="1621" y="1268"/>
                    <a:pt x="1620" y="1268"/>
                    <a:pt x="1619" y="1268"/>
                  </a:cubicBezTo>
                  <a:cubicBezTo>
                    <a:pt x="1618" y="1268"/>
                    <a:pt x="1618" y="1268"/>
                    <a:pt x="1617" y="1268"/>
                  </a:cubicBezTo>
                  <a:cubicBezTo>
                    <a:pt x="1616" y="1268"/>
                    <a:pt x="1615" y="1268"/>
                    <a:pt x="1615" y="1268"/>
                  </a:cubicBezTo>
                  <a:cubicBezTo>
                    <a:pt x="1614" y="1268"/>
                    <a:pt x="1614" y="1268"/>
                    <a:pt x="1614" y="1268"/>
                  </a:cubicBezTo>
                  <a:cubicBezTo>
                    <a:pt x="1613" y="1268"/>
                    <a:pt x="1613" y="1268"/>
                    <a:pt x="1612" y="1268"/>
                  </a:cubicBezTo>
                  <a:cubicBezTo>
                    <a:pt x="1612" y="1268"/>
                    <a:pt x="1611" y="1268"/>
                    <a:pt x="1611" y="1269"/>
                  </a:cubicBezTo>
                  <a:cubicBezTo>
                    <a:pt x="1610" y="1269"/>
                    <a:pt x="1610" y="1269"/>
                    <a:pt x="1609" y="1269"/>
                  </a:cubicBezTo>
                  <a:cubicBezTo>
                    <a:pt x="1609" y="1269"/>
                    <a:pt x="1608" y="1269"/>
                    <a:pt x="1608" y="1269"/>
                  </a:cubicBezTo>
                  <a:cubicBezTo>
                    <a:pt x="1607" y="1270"/>
                    <a:pt x="1606" y="1270"/>
                    <a:pt x="1605" y="1270"/>
                  </a:cubicBezTo>
                  <a:cubicBezTo>
                    <a:pt x="1605" y="1270"/>
                    <a:pt x="1604" y="1269"/>
                    <a:pt x="1604" y="1268"/>
                  </a:cubicBezTo>
                  <a:cubicBezTo>
                    <a:pt x="1602" y="1266"/>
                    <a:pt x="1599" y="1263"/>
                    <a:pt x="1597" y="1260"/>
                  </a:cubicBezTo>
                  <a:cubicBezTo>
                    <a:pt x="1595" y="1259"/>
                    <a:pt x="1594" y="1258"/>
                    <a:pt x="1592" y="1256"/>
                  </a:cubicBezTo>
                  <a:cubicBezTo>
                    <a:pt x="1591" y="1255"/>
                    <a:pt x="1589" y="1254"/>
                    <a:pt x="1588" y="1252"/>
                  </a:cubicBezTo>
                  <a:cubicBezTo>
                    <a:pt x="1585" y="1250"/>
                    <a:pt x="1582" y="1248"/>
                    <a:pt x="1579" y="1246"/>
                  </a:cubicBezTo>
                  <a:cubicBezTo>
                    <a:pt x="1580" y="1246"/>
                    <a:pt x="1580" y="1246"/>
                    <a:pt x="1580" y="1246"/>
                  </a:cubicBezTo>
                  <a:cubicBezTo>
                    <a:pt x="1582" y="1247"/>
                    <a:pt x="1584" y="1247"/>
                    <a:pt x="1586" y="1247"/>
                  </a:cubicBezTo>
                  <a:cubicBezTo>
                    <a:pt x="1587" y="1247"/>
                    <a:pt x="1589" y="1246"/>
                    <a:pt x="1590" y="1246"/>
                  </a:cubicBezTo>
                  <a:cubicBezTo>
                    <a:pt x="1590" y="1246"/>
                    <a:pt x="1591" y="1246"/>
                    <a:pt x="1592" y="1246"/>
                  </a:cubicBezTo>
                  <a:cubicBezTo>
                    <a:pt x="1592" y="1246"/>
                    <a:pt x="1593" y="1245"/>
                    <a:pt x="1594" y="1245"/>
                  </a:cubicBezTo>
                  <a:cubicBezTo>
                    <a:pt x="1596" y="1244"/>
                    <a:pt x="1599" y="1243"/>
                    <a:pt x="1602" y="1242"/>
                  </a:cubicBezTo>
                  <a:cubicBezTo>
                    <a:pt x="1605" y="1241"/>
                    <a:pt x="1608" y="1239"/>
                    <a:pt x="1611" y="1238"/>
                  </a:cubicBezTo>
                  <a:cubicBezTo>
                    <a:pt x="1617" y="1235"/>
                    <a:pt x="1623" y="1232"/>
                    <a:pt x="1630" y="1228"/>
                  </a:cubicBezTo>
                  <a:cubicBezTo>
                    <a:pt x="1633" y="1227"/>
                    <a:pt x="1636" y="1225"/>
                    <a:pt x="1639" y="1224"/>
                  </a:cubicBezTo>
                  <a:cubicBezTo>
                    <a:pt x="1643" y="1222"/>
                    <a:pt x="1646" y="1221"/>
                    <a:pt x="1649" y="1219"/>
                  </a:cubicBezTo>
                  <a:cubicBezTo>
                    <a:pt x="1650" y="1218"/>
                    <a:pt x="1652" y="1218"/>
                    <a:pt x="1653" y="1217"/>
                  </a:cubicBezTo>
                  <a:cubicBezTo>
                    <a:pt x="1655" y="1217"/>
                    <a:pt x="1656" y="1217"/>
                    <a:pt x="1658" y="1216"/>
                  </a:cubicBezTo>
                  <a:cubicBezTo>
                    <a:pt x="1658" y="1216"/>
                    <a:pt x="1658" y="1216"/>
                    <a:pt x="1659" y="1216"/>
                  </a:cubicBezTo>
                  <a:cubicBezTo>
                    <a:pt x="1659" y="1216"/>
                    <a:pt x="1659" y="1216"/>
                    <a:pt x="1660" y="1216"/>
                  </a:cubicBezTo>
                  <a:cubicBezTo>
                    <a:pt x="1660" y="1216"/>
                    <a:pt x="1661" y="1216"/>
                    <a:pt x="1662" y="1217"/>
                  </a:cubicBezTo>
                  <a:cubicBezTo>
                    <a:pt x="1663" y="1217"/>
                    <a:pt x="1664" y="1217"/>
                    <a:pt x="1666" y="1217"/>
                  </a:cubicBezTo>
                  <a:cubicBezTo>
                    <a:pt x="1667" y="1218"/>
                    <a:pt x="1668" y="1218"/>
                    <a:pt x="1669" y="1219"/>
                  </a:cubicBezTo>
                  <a:cubicBezTo>
                    <a:pt x="1670" y="1219"/>
                    <a:pt x="1671" y="1219"/>
                    <a:pt x="1671" y="1220"/>
                  </a:cubicBezTo>
                  <a:cubicBezTo>
                    <a:pt x="1671" y="1220"/>
                    <a:pt x="1671" y="1220"/>
                    <a:pt x="1672" y="1220"/>
                  </a:cubicBezTo>
                  <a:cubicBezTo>
                    <a:pt x="1672" y="1220"/>
                    <a:pt x="1672" y="1220"/>
                    <a:pt x="1672" y="1221"/>
                  </a:cubicBezTo>
                  <a:cubicBezTo>
                    <a:pt x="1673" y="1221"/>
                    <a:pt x="1673" y="1221"/>
                    <a:pt x="1673" y="1221"/>
                  </a:cubicBezTo>
                  <a:cubicBezTo>
                    <a:pt x="1673" y="1221"/>
                    <a:pt x="1673" y="1221"/>
                    <a:pt x="1673" y="1221"/>
                  </a:cubicBezTo>
                  <a:cubicBezTo>
                    <a:pt x="1674" y="1221"/>
                    <a:pt x="1674" y="1221"/>
                    <a:pt x="1675" y="1221"/>
                  </a:cubicBezTo>
                  <a:cubicBezTo>
                    <a:pt x="1676" y="1222"/>
                    <a:pt x="1676" y="1222"/>
                    <a:pt x="1677" y="1223"/>
                  </a:cubicBezTo>
                  <a:cubicBezTo>
                    <a:pt x="1680" y="1224"/>
                    <a:pt x="1681" y="1225"/>
                    <a:pt x="1681" y="1225"/>
                  </a:cubicBezTo>
                  <a:cubicBezTo>
                    <a:pt x="1681" y="1225"/>
                    <a:pt x="1681" y="1225"/>
                    <a:pt x="1681" y="1224"/>
                  </a:cubicBezTo>
                  <a:cubicBezTo>
                    <a:pt x="1680" y="1224"/>
                    <a:pt x="1679" y="1223"/>
                    <a:pt x="1678" y="1222"/>
                  </a:cubicBezTo>
                  <a:cubicBezTo>
                    <a:pt x="1679" y="1222"/>
                    <a:pt x="1679" y="1223"/>
                    <a:pt x="1679" y="1223"/>
                  </a:cubicBezTo>
                  <a:cubicBezTo>
                    <a:pt x="1680" y="1223"/>
                    <a:pt x="1681" y="1223"/>
                    <a:pt x="1682" y="1223"/>
                  </a:cubicBezTo>
                  <a:cubicBezTo>
                    <a:pt x="1683" y="1223"/>
                    <a:pt x="1684" y="1224"/>
                    <a:pt x="1685" y="1224"/>
                  </a:cubicBezTo>
                  <a:cubicBezTo>
                    <a:pt x="1686" y="1224"/>
                    <a:pt x="1687" y="1224"/>
                    <a:pt x="1687" y="1224"/>
                  </a:cubicBezTo>
                  <a:cubicBezTo>
                    <a:pt x="1687" y="1224"/>
                    <a:pt x="1687" y="1224"/>
                    <a:pt x="1687" y="1224"/>
                  </a:cubicBezTo>
                  <a:cubicBezTo>
                    <a:pt x="1689" y="1224"/>
                    <a:pt x="1689" y="1224"/>
                    <a:pt x="1689" y="1224"/>
                  </a:cubicBezTo>
                  <a:cubicBezTo>
                    <a:pt x="1695" y="1239"/>
                    <a:pt x="1708" y="1231"/>
                    <a:pt x="1719" y="1228"/>
                  </a:cubicBezTo>
                  <a:cubicBezTo>
                    <a:pt x="1711" y="1210"/>
                    <a:pt x="1700" y="1205"/>
                    <a:pt x="1689" y="1221"/>
                  </a:cubicBezTo>
                  <a:cubicBezTo>
                    <a:pt x="1689" y="1221"/>
                    <a:pt x="1689" y="1221"/>
                    <a:pt x="1688" y="1221"/>
                  </a:cubicBezTo>
                  <a:cubicBezTo>
                    <a:pt x="1687" y="1221"/>
                    <a:pt x="1686" y="1221"/>
                    <a:pt x="1685" y="1221"/>
                  </a:cubicBezTo>
                  <a:cubicBezTo>
                    <a:pt x="1684" y="1221"/>
                    <a:pt x="1683" y="1221"/>
                    <a:pt x="1682" y="1221"/>
                  </a:cubicBezTo>
                  <a:cubicBezTo>
                    <a:pt x="1681" y="1220"/>
                    <a:pt x="1680" y="1220"/>
                    <a:pt x="1679" y="1220"/>
                  </a:cubicBezTo>
                  <a:cubicBezTo>
                    <a:pt x="1678" y="1220"/>
                    <a:pt x="1678" y="1220"/>
                    <a:pt x="1677" y="1219"/>
                  </a:cubicBezTo>
                  <a:cubicBezTo>
                    <a:pt x="1676" y="1219"/>
                    <a:pt x="1675" y="1219"/>
                    <a:pt x="1674" y="1218"/>
                  </a:cubicBezTo>
                  <a:cubicBezTo>
                    <a:pt x="1674" y="1218"/>
                    <a:pt x="1674" y="1218"/>
                    <a:pt x="1674" y="1218"/>
                  </a:cubicBezTo>
                  <a:cubicBezTo>
                    <a:pt x="1674" y="1218"/>
                    <a:pt x="1674" y="1218"/>
                    <a:pt x="1673" y="1218"/>
                  </a:cubicBezTo>
                  <a:cubicBezTo>
                    <a:pt x="1673" y="1218"/>
                    <a:pt x="1673" y="1218"/>
                    <a:pt x="1673" y="1218"/>
                  </a:cubicBezTo>
                  <a:cubicBezTo>
                    <a:pt x="1672" y="1218"/>
                    <a:pt x="1671" y="1217"/>
                    <a:pt x="1670" y="1216"/>
                  </a:cubicBezTo>
                  <a:cubicBezTo>
                    <a:pt x="1670" y="1216"/>
                    <a:pt x="1669" y="1216"/>
                    <a:pt x="1668" y="1215"/>
                  </a:cubicBezTo>
                  <a:cubicBezTo>
                    <a:pt x="1668" y="1215"/>
                    <a:pt x="1667" y="1215"/>
                    <a:pt x="1666" y="1215"/>
                  </a:cubicBezTo>
                  <a:cubicBezTo>
                    <a:pt x="1665" y="1214"/>
                    <a:pt x="1664" y="1214"/>
                    <a:pt x="1663" y="1214"/>
                  </a:cubicBezTo>
                  <a:cubicBezTo>
                    <a:pt x="1663" y="1213"/>
                    <a:pt x="1663" y="1213"/>
                    <a:pt x="1663" y="1212"/>
                  </a:cubicBezTo>
                  <a:cubicBezTo>
                    <a:pt x="1663" y="1212"/>
                    <a:pt x="1663" y="1211"/>
                    <a:pt x="1664" y="1211"/>
                  </a:cubicBezTo>
                  <a:cubicBezTo>
                    <a:pt x="1664" y="1210"/>
                    <a:pt x="1664" y="1210"/>
                    <a:pt x="1664" y="1209"/>
                  </a:cubicBezTo>
                  <a:cubicBezTo>
                    <a:pt x="1664" y="1208"/>
                    <a:pt x="1664" y="1207"/>
                    <a:pt x="1665" y="1207"/>
                  </a:cubicBezTo>
                  <a:cubicBezTo>
                    <a:pt x="1665" y="1206"/>
                    <a:pt x="1665" y="1206"/>
                    <a:pt x="1665" y="1206"/>
                  </a:cubicBezTo>
                  <a:cubicBezTo>
                    <a:pt x="1665" y="1205"/>
                    <a:pt x="1665" y="1205"/>
                    <a:pt x="1665" y="1204"/>
                  </a:cubicBezTo>
                  <a:cubicBezTo>
                    <a:pt x="1665" y="1204"/>
                    <a:pt x="1665" y="1203"/>
                    <a:pt x="1666" y="1202"/>
                  </a:cubicBezTo>
                  <a:cubicBezTo>
                    <a:pt x="1666" y="1201"/>
                    <a:pt x="1666" y="1200"/>
                    <a:pt x="1666" y="1199"/>
                  </a:cubicBezTo>
                  <a:cubicBezTo>
                    <a:pt x="1667" y="1199"/>
                    <a:pt x="1667" y="1198"/>
                    <a:pt x="1667" y="1198"/>
                  </a:cubicBezTo>
                  <a:cubicBezTo>
                    <a:pt x="1667" y="1197"/>
                    <a:pt x="1667" y="1197"/>
                    <a:pt x="1667" y="1196"/>
                  </a:cubicBezTo>
                  <a:cubicBezTo>
                    <a:pt x="1668" y="1195"/>
                    <a:pt x="1668" y="1195"/>
                    <a:pt x="1668" y="1194"/>
                  </a:cubicBezTo>
                  <a:cubicBezTo>
                    <a:pt x="1669" y="1192"/>
                    <a:pt x="1670" y="1190"/>
                    <a:pt x="1671" y="1188"/>
                  </a:cubicBezTo>
                  <a:cubicBezTo>
                    <a:pt x="1672" y="1188"/>
                    <a:pt x="1672" y="1189"/>
                    <a:pt x="1673" y="1190"/>
                  </a:cubicBezTo>
                  <a:cubicBezTo>
                    <a:pt x="1671" y="1188"/>
                    <a:pt x="1671" y="1188"/>
                    <a:pt x="1671" y="1188"/>
                  </a:cubicBezTo>
                  <a:cubicBezTo>
                    <a:pt x="1672" y="1187"/>
                    <a:pt x="1672" y="1186"/>
                    <a:pt x="1672" y="1186"/>
                  </a:cubicBezTo>
                  <a:cubicBezTo>
                    <a:pt x="1680" y="1184"/>
                    <a:pt x="1689" y="1183"/>
                    <a:pt x="1696" y="1179"/>
                  </a:cubicBezTo>
                  <a:cubicBezTo>
                    <a:pt x="1707" y="1174"/>
                    <a:pt x="1711" y="1160"/>
                    <a:pt x="1722" y="1155"/>
                  </a:cubicBezTo>
                  <a:cubicBezTo>
                    <a:pt x="1704" y="1143"/>
                    <a:pt x="1664" y="1155"/>
                    <a:pt x="1668" y="1183"/>
                  </a:cubicBezTo>
                  <a:cubicBezTo>
                    <a:pt x="1669" y="1185"/>
                    <a:pt x="1669" y="1185"/>
                    <a:pt x="1669" y="1185"/>
                  </a:cubicBezTo>
                  <a:cubicBezTo>
                    <a:pt x="1669" y="1185"/>
                    <a:pt x="1669" y="1186"/>
                    <a:pt x="1668" y="1186"/>
                  </a:cubicBezTo>
                  <a:cubicBezTo>
                    <a:pt x="1667" y="1188"/>
                    <a:pt x="1666" y="1190"/>
                    <a:pt x="1665" y="1192"/>
                  </a:cubicBezTo>
                  <a:cubicBezTo>
                    <a:pt x="1665" y="1193"/>
                    <a:pt x="1665" y="1194"/>
                    <a:pt x="1664" y="1195"/>
                  </a:cubicBezTo>
                  <a:cubicBezTo>
                    <a:pt x="1664" y="1196"/>
                    <a:pt x="1664" y="1196"/>
                    <a:pt x="1664" y="1197"/>
                  </a:cubicBezTo>
                  <a:cubicBezTo>
                    <a:pt x="1664" y="1197"/>
                    <a:pt x="1664" y="1198"/>
                    <a:pt x="1663" y="1198"/>
                  </a:cubicBezTo>
                  <a:cubicBezTo>
                    <a:pt x="1663" y="1199"/>
                    <a:pt x="1663" y="1200"/>
                    <a:pt x="1663" y="1201"/>
                  </a:cubicBezTo>
                  <a:cubicBezTo>
                    <a:pt x="1662" y="1202"/>
                    <a:pt x="1662" y="1203"/>
                    <a:pt x="1662" y="1204"/>
                  </a:cubicBezTo>
                  <a:cubicBezTo>
                    <a:pt x="1662" y="1204"/>
                    <a:pt x="1662" y="1205"/>
                    <a:pt x="1662" y="1205"/>
                  </a:cubicBezTo>
                  <a:cubicBezTo>
                    <a:pt x="1662" y="1205"/>
                    <a:pt x="1662" y="1206"/>
                    <a:pt x="1662" y="1206"/>
                  </a:cubicBezTo>
                  <a:cubicBezTo>
                    <a:pt x="1662" y="1207"/>
                    <a:pt x="1662" y="1208"/>
                    <a:pt x="1662" y="1209"/>
                  </a:cubicBezTo>
                  <a:cubicBezTo>
                    <a:pt x="1662" y="1209"/>
                    <a:pt x="1662" y="1210"/>
                    <a:pt x="1662" y="1211"/>
                  </a:cubicBezTo>
                  <a:cubicBezTo>
                    <a:pt x="1662" y="1211"/>
                    <a:pt x="1662" y="1212"/>
                    <a:pt x="1662" y="1212"/>
                  </a:cubicBezTo>
                  <a:cubicBezTo>
                    <a:pt x="1662" y="1213"/>
                    <a:pt x="1662" y="1213"/>
                    <a:pt x="1662" y="1214"/>
                  </a:cubicBezTo>
                  <a:cubicBezTo>
                    <a:pt x="1662" y="1214"/>
                    <a:pt x="1662" y="1214"/>
                    <a:pt x="1662" y="1214"/>
                  </a:cubicBezTo>
                  <a:cubicBezTo>
                    <a:pt x="1661" y="1214"/>
                    <a:pt x="1661" y="1214"/>
                    <a:pt x="1660" y="1214"/>
                  </a:cubicBezTo>
                  <a:cubicBezTo>
                    <a:pt x="1659" y="1214"/>
                    <a:pt x="1659" y="1214"/>
                    <a:pt x="1659" y="1214"/>
                  </a:cubicBezTo>
                  <a:cubicBezTo>
                    <a:pt x="1658" y="1214"/>
                    <a:pt x="1658" y="1214"/>
                    <a:pt x="1657" y="1214"/>
                  </a:cubicBezTo>
                  <a:cubicBezTo>
                    <a:pt x="1654" y="1214"/>
                    <a:pt x="1651" y="1215"/>
                    <a:pt x="1648" y="1217"/>
                  </a:cubicBezTo>
                  <a:cubicBezTo>
                    <a:pt x="1644" y="1218"/>
                    <a:pt x="1641" y="1220"/>
                    <a:pt x="1638" y="1221"/>
                  </a:cubicBezTo>
                  <a:cubicBezTo>
                    <a:pt x="1635" y="1223"/>
                    <a:pt x="1632" y="1224"/>
                    <a:pt x="1629" y="1226"/>
                  </a:cubicBezTo>
                  <a:cubicBezTo>
                    <a:pt x="1622" y="1229"/>
                    <a:pt x="1616" y="1232"/>
                    <a:pt x="1610" y="1235"/>
                  </a:cubicBezTo>
                  <a:cubicBezTo>
                    <a:pt x="1606" y="1237"/>
                    <a:pt x="1604" y="1238"/>
                    <a:pt x="1601" y="1239"/>
                  </a:cubicBezTo>
                  <a:cubicBezTo>
                    <a:pt x="1598" y="1241"/>
                    <a:pt x="1595" y="1242"/>
                    <a:pt x="1593" y="1243"/>
                  </a:cubicBezTo>
                  <a:cubicBezTo>
                    <a:pt x="1592" y="1243"/>
                    <a:pt x="1590" y="1243"/>
                    <a:pt x="1589" y="1244"/>
                  </a:cubicBezTo>
                  <a:cubicBezTo>
                    <a:pt x="1588" y="1244"/>
                    <a:pt x="1587" y="1244"/>
                    <a:pt x="1586" y="1244"/>
                  </a:cubicBezTo>
                  <a:cubicBezTo>
                    <a:pt x="1585" y="1245"/>
                    <a:pt x="1584" y="1245"/>
                    <a:pt x="1583" y="1245"/>
                  </a:cubicBezTo>
                  <a:cubicBezTo>
                    <a:pt x="1582" y="1245"/>
                    <a:pt x="1582" y="1245"/>
                    <a:pt x="1582" y="1245"/>
                  </a:cubicBezTo>
                  <a:cubicBezTo>
                    <a:pt x="1581" y="1245"/>
                    <a:pt x="1581" y="1245"/>
                    <a:pt x="1580" y="1245"/>
                  </a:cubicBezTo>
                  <a:cubicBezTo>
                    <a:pt x="1580" y="1245"/>
                    <a:pt x="1579" y="1245"/>
                    <a:pt x="1578" y="1245"/>
                  </a:cubicBezTo>
                  <a:cubicBezTo>
                    <a:pt x="1578" y="1245"/>
                    <a:pt x="1578" y="1245"/>
                    <a:pt x="1578" y="1245"/>
                  </a:cubicBezTo>
                  <a:cubicBezTo>
                    <a:pt x="1574" y="1243"/>
                    <a:pt x="1570" y="1240"/>
                    <a:pt x="1565" y="1238"/>
                  </a:cubicBezTo>
                  <a:cubicBezTo>
                    <a:pt x="1561" y="1235"/>
                    <a:pt x="1556" y="1233"/>
                    <a:pt x="1552" y="1232"/>
                  </a:cubicBezTo>
                  <a:cubicBezTo>
                    <a:pt x="1550" y="1231"/>
                    <a:pt x="1549" y="1231"/>
                    <a:pt x="1548" y="1230"/>
                  </a:cubicBezTo>
                  <a:cubicBezTo>
                    <a:pt x="1547" y="1230"/>
                    <a:pt x="1547" y="1230"/>
                    <a:pt x="1546" y="1230"/>
                  </a:cubicBezTo>
                  <a:cubicBezTo>
                    <a:pt x="1545" y="1230"/>
                    <a:pt x="1545" y="1230"/>
                    <a:pt x="1545" y="1230"/>
                  </a:cubicBezTo>
                  <a:cubicBezTo>
                    <a:pt x="1545" y="1230"/>
                    <a:pt x="1545" y="1230"/>
                    <a:pt x="1545" y="1230"/>
                  </a:cubicBezTo>
                  <a:cubicBezTo>
                    <a:pt x="1545" y="1229"/>
                    <a:pt x="1546" y="1229"/>
                    <a:pt x="1546" y="1229"/>
                  </a:cubicBezTo>
                  <a:cubicBezTo>
                    <a:pt x="1547" y="1229"/>
                    <a:pt x="1547" y="1228"/>
                    <a:pt x="1547" y="1228"/>
                  </a:cubicBezTo>
                  <a:cubicBezTo>
                    <a:pt x="1547" y="1228"/>
                    <a:pt x="1548" y="1228"/>
                    <a:pt x="1548" y="1227"/>
                  </a:cubicBezTo>
                  <a:cubicBezTo>
                    <a:pt x="1548" y="1227"/>
                    <a:pt x="1549" y="1227"/>
                    <a:pt x="1550" y="1226"/>
                  </a:cubicBezTo>
                  <a:cubicBezTo>
                    <a:pt x="1550" y="1226"/>
                    <a:pt x="1551" y="1225"/>
                    <a:pt x="1551" y="1225"/>
                  </a:cubicBezTo>
                  <a:cubicBezTo>
                    <a:pt x="1552" y="1224"/>
                    <a:pt x="1553" y="1224"/>
                    <a:pt x="1553" y="1223"/>
                  </a:cubicBezTo>
                  <a:cubicBezTo>
                    <a:pt x="1554" y="1223"/>
                    <a:pt x="1555" y="1222"/>
                    <a:pt x="1555" y="1222"/>
                  </a:cubicBezTo>
                  <a:cubicBezTo>
                    <a:pt x="1557" y="1221"/>
                    <a:pt x="1558" y="1220"/>
                    <a:pt x="1560" y="1219"/>
                  </a:cubicBezTo>
                  <a:cubicBezTo>
                    <a:pt x="1561" y="1219"/>
                    <a:pt x="1563" y="1218"/>
                    <a:pt x="1565" y="1217"/>
                  </a:cubicBezTo>
                  <a:cubicBezTo>
                    <a:pt x="1566" y="1216"/>
                    <a:pt x="1568" y="1216"/>
                    <a:pt x="1570" y="1215"/>
                  </a:cubicBezTo>
                  <a:cubicBezTo>
                    <a:pt x="1570" y="1215"/>
                    <a:pt x="1570" y="1215"/>
                    <a:pt x="1570" y="1215"/>
                  </a:cubicBezTo>
                  <a:cubicBezTo>
                    <a:pt x="1569" y="1215"/>
                    <a:pt x="1568" y="1216"/>
                    <a:pt x="1567" y="1217"/>
                  </a:cubicBezTo>
                  <a:cubicBezTo>
                    <a:pt x="1582" y="1242"/>
                    <a:pt x="1610" y="1216"/>
                    <a:pt x="1620" y="1199"/>
                  </a:cubicBezTo>
                  <a:cubicBezTo>
                    <a:pt x="1609" y="1202"/>
                    <a:pt x="1562" y="1188"/>
                    <a:pt x="1565" y="1214"/>
                  </a:cubicBezTo>
                  <a:cubicBezTo>
                    <a:pt x="1564" y="1214"/>
                    <a:pt x="1564" y="1214"/>
                    <a:pt x="1563" y="1214"/>
                  </a:cubicBezTo>
                  <a:cubicBezTo>
                    <a:pt x="1562" y="1215"/>
                    <a:pt x="1560" y="1216"/>
                    <a:pt x="1558" y="1217"/>
                  </a:cubicBezTo>
                  <a:cubicBezTo>
                    <a:pt x="1557" y="1217"/>
                    <a:pt x="1555" y="1218"/>
                    <a:pt x="1554" y="1219"/>
                  </a:cubicBezTo>
                  <a:cubicBezTo>
                    <a:pt x="1553" y="1220"/>
                    <a:pt x="1552" y="1220"/>
                    <a:pt x="1552" y="1221"/>
                  </a:cubicBezTo>
                  <a:cubicBezTo>
                    <a:pt x="1551" y="1221"/>
                    <a:pt x="1550" y="1222"/>
                    <a:pt x="1549" y="1222"/>
                  </a:cubicBezTo>
                  <a:cubicBezTo>
                    <a:pt x="1549" y="1223"/>
                    <a:pt x="1548" y="1223"/>
                    <a:pt x="1548" y="1224"/>
                  </a:cubicBezTo>
                  <a:cubicBezTo>
                    <a:pt x="1547" y="1224"/>
                    <a:pt x="1546" y="1225"/>
                    <a:pt x="1546" y="1225"/>
                  </a:cubicBezTo>
                  <a:cubicBezTo>
                    <a:pt x="1546" y="1225"/>
                    <a:pt x="1545" y="1226"/>
                    <a:pt x="1545" y="1226"/>
                  </a:cubicBezTo>
                  <a:cubicBezTo>
                    <a:pt x="1545" y="1226"/>
                    <a:pt x="1545" y="1226"/>
                    <a:pt x="1544" y="1226"/>
                  </a:cubicBezTo>
                  <a:cubicBezTo>
                    <a:pt x="1544" y="1227"/>
                    <a:pt x="1544" y="1227"/>
                    <a:pt x="1543" y="1228"/>
                  </a:cubicBezTo>
                  <a:cubicBezTo>
                    <a:pt x="1543" y="1228"/>
                    <a:pt x="1543" y="1229"/>
                    <a:pt x="1542" y="1229"/>
                  </a:cubicBezTo>
                  <a:cubicBezTo>
                    <a:pt x="1540" y="1229"/>
                    <a:pt x="1538" y="1229"/>
                    <a:pt x="1536" y="1228"/>
                  </a:cubicBezTo>
                  <a:cubicBezTo>
                    <a:pt x="1531" y="1228"/>
                    <a:pt x="1525" y="1229"/>
                    <a:pt x="1520" y="1231"/>
                  </a:cubicBezTo>
                  <a:cubicBezTo>
                    <a:pt x="1515" y="1233"/>
                    <a:pt x="1510" y="1235"/>
                    <a:pt x="1505" y="1237"/>
                  </a:cubicBezTo>
                  <a:cubicBezTo>
                    <a:pt x="1500" y="1239"/>
                    <a:pt x="1495" y="1241"/>
                    <a:pt x="1490" y="1243"/>
                  </a:cubicBezTo>
                  <a:cubicBezTo>
                    <a:pt x="1487" y="1244"/>
                    <a:pt x="1485" y="1244"/>
                    <a:pt x="1482" y="1244"/>
                  </a:cubicBezTo>
                  <a:cubicBezTo>
                    <a:pt x="1481" y="1245"/>
                    <a:pt x="1481" y="1245"/>
                    <a:pt x="1480" y="1245"/>
                  </a:cubicBezTo>
                  <a:cubicBezTo>
                    <a:pt x="1479" y="1245"/>
                    <a:pt x="1479" y="1245"/>
                    <a:pt x="1479" y="1245"/>
                  </a:cubicBezTo>
                  <a:cubicBezTo>
                    <a:pt x="1479" y="1245"/>
                    <a:pt x="1479" y="1245"/>
                    <a:pt x="1479" y="1245"/>
                  </a:cubicBezTo>
                  <a:cubicBezTo>
                    <a:pt x="1478" y="1245"/>
                    <a:pt x="1478" y="1245"/>
                    <a:pt x="1478" y="1245"/>
                  </a:cubicBezTo>
                  <a:cubicBezTo>
                    <a:pt x="1477" y="1245"/>
                    <a:pt x="1476" y="1245"/>
                    <a:pt x="1474" y="1245"/>
                  </a:cubicBezTo>
                  <a:cubicBezTo>
                    <a:pt x="1469" y="1244"/>
                    <a:pt x="1464" y="1243"/>
                    <a:pt x="1459" y="1242"/>
                  </a:cubicBezTo>
                  <a:cubicBezTo>
                    <a:pt x="1454" y="1240"/>
                    <a:pt x="1450" y="1239"/>
                    <a:pt x="1445" y="1237"/>
                  </a:cubicBezTo>
                  <a:cubicBezTo>
                    <a:pt x="1477" y="1228"/>
                    <a:pt x="1507" y="1216"/>
                    <a:pt x="1540" y="1196"/>
                  </a:cubicBezTo>
                  <a:cubicBezTo>
                    <a:pt x="1505" y="1206"/>
                    <a:pt x="1477" y="1220"/>
                    <a:pt x="1444" y="1223"/>
                  </a:cubicBezTo>
                  <a:cubicBezTo>
                    <a:pt x="1446" y="1222"/>
                    <a:pt x="1447" y="1221"/>
                    <a:pt x="1448" y="1219"/>
                  </a:cubicBezTo>
                  <a:cubicBezTo>
                    <a:pt x="1449" y="1219"/>
                    <a:pt x="1449" y="1218"/>
                    <a:pt x="1450" y="1218"/>
                  </a:cubicBezTo>
                  <a:cubicBezTo>
                    <a:pt x="1450" y="1217"/>
                    <a:pt x="1451" y="1216"/>
                    <a:pt x="1451" y="1216"/>
                  </a:cubicBezTo>
                  <a:cubicBezTo>
                    <a:pt x="1452" y="1215"/>
                    <a:pt x="1453" y="1213"/>
                    <a:pt x="1454" y="1212"/>
                  </a:cubicBezTo>
                  <a:cubicBezTo>
                    <a:pt x="1456" y="1210"/>
                    <a:pt x="1458" y="1207"/>
                    <a:pt x="1460" y="1204"/>
                  </a:cubicBezTo>
                  <a:cubicBezTo>
                    <a:pt x="1462" y="1202"/>
                    <a:pt x="1464" y="1199"/>
                    <a:pt x="1466" y="1197"/>
                  </a:cubicBezTo>
                  <a:cubicBezTo>
                    <a:pt x="1466" y="1196"/>
                    <a:pt x="1467" y="1195"/>
                    <a:pt x="1468" y="1195"/>
                  </a:cubicBezTo>
                  <a:cubicBezTo>
                    <a:pt x="1468" y="1195"/>
                    <a:pt x="1468" y="1195"/>
                    <a:pt x="1468" y="1195"/>
                  </a:cubicBezTo>
                  <a:cubicBezTo>
                    <a:pt x="1468" y="1195"/>
                    <a:pt x="1468" y="1195"/>
                    <a:pt x="1468" y="1194"/>
                  </a:cubicBezTo>
                  <a:cubicBezTo>
                    <a:pt x="1469" y="1193"/>
                    <a:pt x="1471" y="1192"/>
                    <a:pt x="1472" y="1191"/>
                  </a:cubicBezTo>
                  <a:cubicBezTo>
                    <a:pt x="1476" y="1187"/>
                    <a:pt x="1481" y="1184"/>
                    <a:pt x="1485" y="1182"/>
                  </a:cubicBezTo>
                  <a:cubicBezTo>
                    <a:pt x="1486" y="1182"/>
                    <a:pt x="1486" y="1181"/>
                    <a:pt x="1487" y="1181"/>
                  </a:cubicBezTo>
                  <a:cubicBezTo>
                    <a:pt x="1487" y="1181"/>
                    <a:pt x="1488" y="1181"/>
                    <a:pt x="1488" y="1180"/>
                  </a:cubicBezTo>
                  <a:cubicBezTo>
                    <a:pt x="1489" y="1180"/>
                    <a:pt x="1490" y="1179"/>
                    <a:pt x="1491" y="1179"/>
                  </a:cubicBezTo>
                  <a:cubicBezTo>
                    <a:pt x="1492" y="1178"/>
                    <a:pt x="1493" y="1178"/>
                    <a:pt x="1493" y="1177"/>
                  </a:cubicBezTo>
                  <a:cubicBezTo>
                    <a:pt x="1493" y="1178"/>
                    <a:pt x="1492" y="1179"/>
                    <a:pt x="1492" y="1179"/>
                  </a:cubicBezTo>
                  <a:cubicBezTo>
                    <a:pt x="1492" y="1179"/>
                    <a:pt x="1493" y="1178"/>
                    <a:pt x="1494" y="1178"/>
                  </a:cubicBezTo>
                  <a:cubicBezTo>
                    <a:pt x="1495" y="1178"/>
                    <a:pt x="1496" y="1177"/>
                    <a:pt x="1497" y="1177"/>
                  </a:cubicBezTo>
                  <a:cubicBezTo>
                    <a:pt x="1497" y="1177"/>
                    <a:pt x="1497" y="1176"/>
                    <a:pt x="1498" y="1176"/>
                  </a:cubicBezTo>
                  <a:cubicBezTo>
                    <a:pt x="1498" y="1176"/>
                    <a:pt x="1498" y="1176"/>
                    <a:pt x="1499" y="1176"/>
                  </a:cubicBezTo>
                  <a:cubicBezTo>
                    <a:pt x="1499" y="1175"/>
                    <a:pt x="1499" y="1175"/>
                    <a:pt x="1499" y="1175"/>
                  </a:cubicBezTo>
                  <a:cubicBezTo>
                    <a:pt x="1500" y="1174"/>
                    <a:pt x="1501" y="1174"/>
                    <a:pt x="1502" y="1173"/>
                  </a:cubicBezTo>
                  <a:cubicBezTo>
                    <a:pt x="1503" y="1172"/>
                    <a:pt x="1504" y="1171"/>
                    <a:pt x="1505" y="1170"/>
                  </a:cubicBezTo>
                  <a:cubicBezTo>
                    <a:pt x="1507" y="1169"/>
                    <a:pt x="1508" y="1168"/>
                    <a:pt x="1509" y="1167"/>
                  </a:cubicBezTo>
                  <a:cubicBezTo>
                    <a:pt x="1510" y="1166"/>
                    <a:pt x="1511" y="1164"/>
                    <a:pt x="1512" y="1163"/>
                  </a:cubicBezTo>
                  <a:cubicBezTo>
                    <a:pt x="1513" y="1162"/>
                    <a:pt x="1513" y="1162"/>
                    <a:pt x="1514" y="1161"/>
                  </a:cubicBezTo>
                  <a:cubicBezTo>
                    <a:pt x="1531" y="1161"/>
                    <a:pt x="1536" y="1145"/>
                    <a:pt x="1535" y="1130"/>
                  </a:cubicBezTo>
                  <a:cubicBezTo>
                    <a:pt x="1535" y="1130"/>
                    <a:pt x="1536" y="1130"/>
                    <a:pt x="1536" y="1130"/>
                  </a:cubicBezTo>
                  <a:cubicBezTo>
                    <a:pt x="1555" y="1128"/>
                    <a:pt x="1563" y="1117"/>
                    <a:pt x="1580" y="1112"/>
                  </a:cubicBezTo>
                  <a:cubicBezTo>
                    <a:pt x="1605" y="1105"/>
                    <a:pt x="1624" y="1110"/>
                    <a:pt x="1650" y="1096"/>
                  </a:cubicBezTo>
                  <a:cubicBezTo>
                    <a:pt x="1696" y="1071"/>
                    <a:pt x="1750" y="1077"/>
                    <a:pt x="1799" y="1101"/>
                  </a:cubicBezTo>
                  <a:cubicBezTo>
                    <a:pt x="1826" y="1114"/>
                    <a:pt x="1850" y="1151"/>
                    <a:pt x="1868" y="1186"/>
                  </a:cubicBezTo>
                  <a:cubicBezTo>
                    <a:pt x="1868" y="1188"/>
                    <a:pt x="1868" y="1191"/>
                    <a:pt x="1869" y="1193"/>
                  </a:cubicBezTo>
                  <a:cubicBezTo>
                    <a:pt x="1869" y="1195"/>
                    <a:pt x="1869" y="1197"/>
                    <a:pt x="1869" y="1199"/>
                  </a:cubicBezTo>
                  <a:cubicBezTo>
                    <a:pt x="1870" y="1200"/>
                    <a:pt x="1870" y="1202"/>
                    <a:pt x="1870" y="1203"/>
                  </a:cubicBezTo>
                  <a:cubicBezTo>
                    <a:pt x="1870" y="1204"/>
                    <a:pt x="1870" y="1204"/>
                    <a:pt x="1870" y="1204"/>
                  </a:cubicBezTo>
                  <a:cubicBezTo>
                    <a:pt x="1870" y="1204"/>
                    <a:pt x="1870" y="1205"/>
                    <a:pt x="1870" y="1205"/>
                  </a:cubicBezTo>
                  <a:cubicBezTo>
                    <a:pt x="1870" y="1205"/>
                    <a:pt x="1869" y="1205"/>
                    <a:pt x="1869" y="1206"/>
                  </a:cubicBezTo>
                  <a:cubicBezTo>
                    <a:pt x="1869" y="1206"/>
                    <a:pt x="1869" y="1207"/>
                    <a:pt x="1869" y="1207"/>
                  </a:cubicBezTo>
                  <a:cubicBezTo>
                    <a:pt x="1869" y="1207"/>
                    <a:pt x="1869" y="1207"/>
                    <a:pt x="1869" y="1207"/>
                  </a:cubicBezTo>
                  <a:cubicBezTo>
                    <a:pt x="1869" y="1207"/>
                    <a:pt x="1869" y="1208"/>
                    <a:pt x="1869" y="1208"/>
                  </a:cubicBezTo>
                  <a:cubicBezTo>
                    <a:pt x="1869" y="1208"/>
                    <a:pt x="1869" y="1209"/>
                    <a:pt x="1869" y="1210"/>
                  </a:cubicBezTo>
                  <a:cubicBezTo>
                    <a:pt x="1869" y="1211"/>
                    <a:pt x="1869" y="1212"/>
                    <a:pt x="1869" y="1212"/>
                  </a:cubicBezTo>
                  <a:cubicBezTo>
                    <a:pt x="1869" y="1213"/>
                    <a:pt x="1869" y="1214"/>
                    <a:pt x="1869" y="1215"/>
                  </a:cubicBezTo>
                  <a:cubicBezTo>
                    <a:pt x="1869" y="1216"/>
                    <a:pt x="1869" y="1217"/>
                    <a:pt x="1869" y="1218"/>
                  </a:cubicBezTo>
                  <a:cubicBezTo>
                    <a:pt x="1869" y="1218"/>
                    <a:pt x="1869" y="1218"/>
                    <a:pt x="1869" y="1218"/>
                  </a:cubicBezTo>
                  <a:cubicBezTo>
                    <a:pt x="1869" y="1218"/>
                    <a:pt x="1869" y="1218"/>
                    <a:pt x="1869" y="1218"/>
                  </a:cubicBezTo>
                  <a:cubicBezTo>
                    <a:pt x="1865" y="1230"/>
                    <a:pt x="1871" y="1239"/>
                    <a:pt x="1878" y="1248"/>
                  </a:cubicBezTo>
                  <a:cubicBezTo>
                    <a:pt x="1884" y="1238"/>
                    <a:pt x="1879" y="1228"/>
                    <a:pt x="1872" y="1220"/>
                  </a:cubicBezTo>
                  <a:cubicBezTo>
                    <a:pt x="1872" y="1219"/>
                    <a:pt x="1871" y="1218"/>
                    <a:pt x="1871" y="1217"/>
                  </a:cubicBezTo>
                  <a:cubicBezTo>
                    <a:pt x="1871" y="1216"/>
                    <a:pt x="1871" y="1216"/>
                    <a:pt x="1871" y="1215"/>
                  </a:cubicBezTo>
                  <a:cubicBezTo>
                    <a:pt x="1871" y="1214"/>
                    <a:pt x="1871" y="1213"/>
                    <a:pt x="1871" y="1212"/>
                  </a:cubicBezTo>
                  <a:cubicBezTo>
                    <a:pt x="1871" y="1211"/>
                    <a:pt x="1871" y="1211"/>
                    <a:pt x="1871" y="1210"/>
                  </a:cubicBezTo>
                  <a:cubicBezTo>
                    <a:pt x="1871" y="1210"/>
                    <a:pt x="1871" y="1209"/>
                    <a:pt x="1871" y="1209"/>
                  </a:cubicBezTo>
                  <a:cubicBezTo>
                    <a:pt x="1871" y="1210"/>
                    <a:pt x="1871" y="1210"/>
                    <a:pt x="1871" y="1210"/>
                  </a:cubicBezTo>
                  <a:cubicBezTo>
                    <a:pt x="1872" y="1212"/>
                    <a:pt x="1872" y="1213"/>
                    <a:pt x="1872" y="1213"/>
                  </a:cubicBezTo>
                  <a:cubicBezTo>
                    <a:pt x="1872" y="1213"/>
                    <a:pt x="1872" y="1212"/>
                    <a:pt x="1872" y="1210"/>
                  </a:cubicBezTo>
                  <a:cubicBezTo>
                    <a:pt x="1872" y="1209"/>
                    <a:pt x="1872" y="1208"/>
                    <a:pt x="1872" y="1207"/>
                  </a:cubicBezTo>
                  <a:cubicBezTo>
                    <a:pt x="1872" y="1207"/>
                    <a:pt x="1872" y="1206"/>
                    <a:pt x="1872" y="1205"/>
                  </a:cubicBezTo>
                  <a:cubicBezTo>
                    <a:pt x="1872" y="1205"/>
                    <a:pt x="1872" y="1204"/>
                    <a:pt x="1872" y="1204"/>
                  </a:cubicBezTo>
                  <a:cubicBezTo>
                    <a:pt x="1872" y="1204"/>
                    <a:pt x="1872" y="1203"/>
                    <a:pt x="1872" y="1203"/>
                  </a:cubicBezTo>
                  <a:cubicBezTo>
                    <a:pt x="1872" y="1202"/>
                    <a:pt x="1872" y="1200"/>
                    <a:pt x="1872" y="1198"/>
                  </a:cubicBezTo>
                  <a:cubicBezTo>
                    <a:pt x="1872" y="1197"/>
                    <a:pt x="1871" y="1195"/>
                    <a:pt x="1871" y="1193"/>
                  </a:cubicBezTo>
                  <a:cubicBezTo>
                    <a:pt x="1871" y="1193"/>
                    <a:pt x="1871" y="1193"/>
                    <a:pt x="1871" y="1193"/>
                  </a:cubicBezTo>
                  <a:cubicBezTo>
                    <a:pt x="1876" y="1203"/>
                    <a:pt x="1881" y="1213"/>
                    <a:pt x="1884" y="1222"/>
                  </a:cubicBezTo>
                  <a:cubicBezTo>
                    <a:pt x="1889" y="1211"/>
                    <a:pt x="1878" y="1184"/>
                    <a:pt x="1865" y="1159"/>
                  </a:cubicBezTo>
                  <a:cubicBezTo>
                    <a:pt x="1865" y="1159"/>
                    <a:pt x="1864" y="1159"/>
                    <a:pt x="1864" y="1158"/>
                  </a:cubicBezTo>
                  <a:cubicBezTo>
                    <a:pt x="1864" y="1158"/>
                    <a:pt x="1864" y="1157"/>
                    <a:pt x="1864" y="1156"/>
                  </a:cubicBezTo>
                  <a:cubicBezTo>
                    <a:pt x="1863" y="1156"/>
                    <a:pt x="1863" y="1155"/>
                    <a:pt x="1863" y="1155"/>
                  </a:cubicBezTo>
                  <a:cubicBezTo>
                    <a:pt x="1871" y="1162"/>
                    <a:pt x="1880" y="1169"/>
                    <a:pt x="1889" y="1175"/>
                  </a:cubicBezTo>
                  <a:cubicBezTo>
                    <a:pt x="1891" y="1177"/>
                    <a:pt x="1894" y="1178"/>
                    <a:pt x="1896" y="1179"/>
                  </a:cubicBezTo>
                  <a:cubicBezTo>
                    <a:pt x="1898" y="1181"/>
                    <a:pt x="1900" y="1182"/>
                    <a:pt x="1903" y="1184"/>
                  </a:cubicBezTo>
                  <a:cubicBezTo>
                    <a:pt x="1907" y="1186"/>
                    <a:pt x="1912" y="1189"/>
                    <a:pt x="1917" y="1191"/>
                  </a:cubicBezTo>
                  <a:cubicBezTo>
                    <a:pt x="1924" y="1196"/>
                    <a:pt x="1932" y="1200"/>
                    <a:pt x="1939" y="1204"/>
                  </a:cubicBezTo>
                  <a:cubicBezTo>
                    <a:pt x="1939" y="1204"/>
                    <a:pt x="1939" y="1205"/>
                    <a:pt x="1940" y="1206"/>
                  </a:cubicBezTo>
                  <a:cubicBezTo>
                    <a:pt x="1940" y="1206"/>
                    <a:pt x="1940" y="1206"/>
                    <a:pt x="1940" y="1207"/>
                  </a:cubicBezTo>
                  <a:cubicBezTo>
                    <a:pt x="1940" y="1207"/>
                    <a:pt x="1940" y="1208"/>
                    <a:pt x="1941" y="1208"/>
                  </a:cubicBezTo>
                  <a:cubicBezTo>
                    <a:pt x="1941" y="1208"/>
                    <a:pt x="1941" y="1209"/>
                    <a:pt x="1941" y="1209"/>
                  </a:cubicBezTo>
                  <a:cubicBezTo>
                    <a:pt x="1941" y="1210"/>
                    <a:pt x="1941" y="1210"/>
                    <a:pt x="1942" y="1210"/>
                  </a:cubicBezTo>
                  <a:cubicBezTo>
                    <a:pt x="1942" y="1210"/>
                    <a:pt x="1942" y="1210"/>
                    <a:pt x="1942" y="1211"/>
                  </a:cubicBezTo>
                  <a:cubicBezTo>
                    <a:pt x="1942" y="1211"/>
                    <a:pt x="1943" y="1212"/>
                    <a:pt x="1943" y="1212"/>
                  </a:cubicBezTo>
                  <a:cubicBezTo>
                    <a:pt x="1943" y="1213"/>
                    <a:pt x="1943" y="1213"/>
                    <a:pt x="1944" y="1214"/>
                  </a:cubicBezTo>
                  <a:cubicBezTo>
                    <a:pt x="1944" y="1214"/>
                    <a:pt x="1944" y="1214"/>
                    <a:pt x="1944" y="1215"/>
                  </a:cubicBezTo>
                  <a:cubicBezTo>
                    <a:pt x="1944" y="1215"/>
                    <a:pt x="1944" y="1215"/>
                    <a:pt x="1944" y="1215"/>
                  </a:cubicBezTo>
                  <a:cubicBezTo>
                    <a:pt x="1945" y="1216"/>
                    <a:pt x="1945" y="1217"/>
                    <a:pt x="1945" y="1217"/>
                  </a:cubicBezTo>
                  <a:cubicBezTo>
                    <a:pt x="1946" y="1219"/>
                    <a:pt x="1946" y="1220"/>
                    <a:pt x="1947" y="1221"/>
                  </a:cubicBezTo>
                  <a:cubicBezTo>
                    <a:pt x="1947" y="1223"/>
                    <a:pt x="1947" y="1224"/>
                    <a:pt x="1948" y="1226"/>
                  </a:cubicBezTo>
                  <a:cubicBezTo>
                    <a:pt x="1948" y="1227"/>
                    <a:pt x="1948" y="1228"/>
                    <a:pt x="1948" y="1230"/>
                  </a:cubicBezTo>
                  <a:cubicBezTo>
                    <a:pt x="1949" y="1231"/>
                    <a:pt x="1949" y="1232"/>
                    <a:pt x="1949" y="1233"/>
                  </a:cubicBezTo>
                  <a:cubicBezTo>
                    <a:pt x="1943" y="1236"/>
                    <a:pt x="1936" y="1242"/>
                    <a:pt x="1936" y="1248"/>
                  </a:cubicBezTo>
                  <a:cubicBezTo>
                    <a:pt x="1935" y="1256"/>
                    <a:pt x="1944" y="1261"/>
                    <a:pt x="1949" y="1267"/>
                  </a:cubicBezTo>
                  <a:cubicBezTo>
                    <a:pt x="1954" y="1255"/>
                    <a:pt x="1971" y="1240"/>
                    <a:pt x="1951" y="1232"/>
                  </a:cubicBezTo>
                  <a:cubicBezTo>
                    <a:pt x="1951" y="1232"/>
                    <a:pt x="1951" y="1232"/>
                    <a:pt x="1951" y="1232"/>
                  </a:cubicBezTo>
                  <a:cubicBezTo>
                    <a:pt x="1952" y="1232"/>
                    <a:pt x="1952" y="1232"/>
                    <a:pt x="1953" y="1231"/>
                  </a:cubicBezTo>
                  <a:cubicBezTo>
                    <a:pt x="1951" y="1232"/>
                    <a:pt x="1951" y="1232"/>
                    <a:pt x="1951" y="1232"/>
                  </a:cubicBezTo>
                  <a:cubicBezTo>
                    <a:pt x="1951" y="1231"/>
                    <a:pt x="1951" y="1230"/>
                    <a:pt x="1951" y="1230"/>
                  </a:cubicBezTo>
                  <a:cubicBezTo>
                    <a:pt x="1951" y="1228"/>
                    <a:pt x="1950" y="1227"/>
                    <a:pt x="1950" y="1225"/>
                  </a:cubicBezTo>
                  <a:cubicBezTo>
                    <a:pt x="1950" y="1224"/>
                    <a:pt x="1949" y="1222"/>
                    <a:pt x="1949" y="1221"/>
                  </a:cubicBezTo>
                  <a:cubicBezTo>
                    <a:pt x="1949" y="1219"/>
                    <a:pt x="1948" y="1218"/>
                    <a:pt x="1948" y="1216"/>
                  </a:cubicBezTo>
                  <a:cubicBezTo>
                    <a:pt x="1947" y="1216"/>
                    <a:pt x="1947" y="1215"/>
                    <a:pt x="1947" y="1215"/>
                  </a:cubicBezTo>
                  <a:cubicBezTo>
                    <a:pt x="1947" y="1214"/>
                    <a:pt x="1946" y="1214"/>
                    <a:pt x="1946" y="1214"/>
                  </a:cubicBezTo>
                  <a:cubicBezTo>
                    <a:pt x="1946" y="1213"/>
                    <a:pt x="1946" y="1213"/>
                    <a:pt x="1946" y="1213"/>
                  </a:cubicBezTo>
                  <a:cubicBezTo>
                    <a:pt x="1946" y="1212"/>
                    <a:pt x="1945" y="1212"/>
                    <a:pt x="1945" y="1211"/>
                  </a:cubicBezTo>
                  <a:cubicBezTo>
                    <a:pt x="1945" y="1210"/>
                    <a:pt x="1944" y="1210"/>
                    <a:pt x="1944" y="1209"/>
                  </a:cubicBezTo>
                  <a:cubicBezTo>
                    <a:pt x="1944" y="1209"/>
                    <a:pt x="1944" y="1209"/>
                    <a:pt x="1944" y="1209"/>
                  </a:cubicBezTo>
                  <a:cubicBezTo>
                    <a:pt x="1944" y="1208"/>
                    <a:pt x="1943" y="1208"/>
                    <a:pt x="1943" y="1208"/>
                  </a:cubicBezTo>
                  <a:cubicBezTo>
                    <a:pt x="1943" y="1208"/>
                    <a:pt x="1942" y="1207"/>
                    <a:pt x="1942" y="1207"/>
                  </a:cubicBezTo>
                  <a:cubicBezTo>
                    <a:pt x="1942" y="1207"/>
                    <a:pt x="1942" y="1206"/>
                    <a:pt x="1941" y="1206"/>
                  </a:cubicBezTo>
                  <a:cubicBezTo>
                    <a:pt x="1941" y="1206"/>
                    <a:pt x="1941" y="1206"/>
                    <a:pt x="1940" y="1205"/>
                  </a:cubicBezTo>
                  <a:cubicBezTo>
                    <a:pt x="1940" y="1205"/>
                    <a:pt x="1940" y="1205"/>
                    <a:pt x="1939" y="1204"/>
                  </a:cubicBezTo>
                  <a:cubicBezTo>
                    <a:pt x="1941" y="1206"/>
                    <a:pt x="1943" y="1207"/>
                    <a:pt x="1945" y="1208"/>
                  </a:cubicBezTo>
                  <a:cubicBezTo>
                    <a:pt x="1946" y="1208"/>
                    <a:pt x="1947" y="1209"/>
                    <a:pt x="1948" y="1210"/>
                  </a:cubicBezTo>
                  <a:cubicBezTo>
                    <a:pt x="1949" y="1211"/>
                    <a:pt x="1950" y="1212"/>
                    <a:pt x="1951" y="1212"/>
                  </a:cubicBezTo>
                  <a:cubicBezTo>
                    <a:pt x="1952" y="1213"/>
                    <a:pt x="1953" y="1214"/>
                    <a:pt x="1955" y="1215"/>
                  </a:cubicBezTo>
                  <a:cubicBezTo>
                    <a:pt x="1958" y="1217"/>
                    <a:pt x="1958" y="1217"/>
                    <a:pt x="1958" y="1217"/>
                  </a:cubicBezTo>
                  <a:cubicBezTo>
                    <a:pt x="1962" y="1220"/>
                    <a:pt x="1966" y="1224"/>
                    <a:pt x="1970" y="1227"/>
                  </a:cubicBezTo>
                  <a:cubicBezTo>
                    <a:pt x="1978" y="1234"/>
                    <a:pt x="1986" y="1241"/>
                    <a:pt x="1994" y="1248"/>
                  </a:cubicBezTo>
                  <a:cubicBezTo>
                    <a:pt x="2001" y="1255"/>
                    <a:pt x="2008" y="1262"/>
                    <a:pt x="2015" y="1268"/>
                  </a:cubicBezTo>
                  <a:cubicBezTo>
                    <a:pt x="2023" y="1274"/>
                    <a:pt x="2030" y="1280"/>
                    <a:pt x="2036" y="1285"/>
                  </a:cubicBezTo>
                  <a:cubicBezTo>
                    <a:pt x="2040" y="1287"/>
                    <a:pt x="2043" y="1290"/>
                    <a:pt x="2046" y="1292"/>
                  </a:cubicBezTo>
                  <a:cubicBezTo>
                    <a:pt x="2048" y="1293"/>
                    <a:pt x="2049" y="1293"/>
                    <a:pt x="2051" y="1294"/>
                  </a:cubicBezTo>
                  <a:cubicBezTo>
                    <a:pt x="2052" y="1295"/>
                    <a:pt x="2054" y="1296"/>
                    <a:pt x="2055" y="1297"/>
                  </a:cubicBezTo>
                  <a:cubicBezTo>
                    <a:pt x="2061" y="1300"/>
                    <a:pt x="2067" y="1302"/>
                    <a:pt x="2071" y="1304"/>
                  </a:cubicBezTo>
                  <a:cubicBezTo>
                    <a:pt x="2074" y="1304"/>
                    <a:pt x="2076" y="1305"/>
                    <a:pt x="2077" y="1305"/>
                  </a:cubicBezTo>
                  <a:cubicBezTo>
                    <a:pt x="2079" y="1306"/>
                    <a:pt x="2081" y="1306"/>
                    <a:pt x="2082" y="1307"/>
                  </a:cubicBezTo>
                  <a:cubicBezTo>
                    <a:pt x="2085" y="1307"/>
                    <a:pt x="2086" y="1308"/>
                    <a:pt x="2086" y="1308"/>
                  </a:cubicBezTo>
                  <a:cubicBezTo>
                    <a:pt x="2086" y="1308"/>
                    <a:pt x="2085" y="1307"/>
                    <a:pt x="2082" y="1306"/>
                  </a:cubicBezTo>
                  <a:cubicBezTo>
                    <a:pt x="2081" y="1306"/>
                    <a:pt x="2079" y="1305"/>
                    <a:pt x="2078" y="1305"/>
                  </a:cubicBezTo>
                  <a:cubicBezTo>
                    <a:pt x="2076" y="1304"/>
                    <a:pt x="2074" y="1303"/>
                    <a:pt x="2072" y="1302"/>
                  </a:cubicBezTo>
                  <a:cubicBezTo>
                    <a:pt x="2068" y="1300"/>
                    <a:pt x="2062" y="1298"/>
                    <a:pt x="2057" y="1294"/>
                  </a:cubicBezTo>
                  <a:cubicBezTo>
                    <a:pt x="2055" y="1293"/>
                    <a:pt x="2054" y="1292"/>
                    <a:pt x="2053" y="1291"/>
                  </a:cubicBezTo>
                  <a:cubicBezTo>
                    <a:pt x="2051" y="1290"/>
                    <a:pt x="2050" y="1289"/>
                    <a:pt x="2048" y="1288"/>
                  </a:cubicBezTo>
                  <a:cubicBezTo>
                    <a:pt x="2047" y="1288"/>
                    <a:pt x="2047" y="1287"/>
                    <a:pt x="2046" y="1287"/>
                  </a:cubicBezTo>
                  <a:cubicBezTo>
                    <a:pt x="2045" y="1286"/>
                    <a:pt x="2044" y="1286"/>
                    <a:pt x="2043" y="1285"/>
                  </a:cubicBezTo>
                  <a:cubicBezTo>
                    <a:pt x="2042" y="1284"/>
                    <a:pt x="2040" y="1283"/>
                    <a:pt x="2039" y="1282"/>
                  </a:cubicBezTo>
                  <a:cubicBezTo>
                    <a:pt x="2038" y="1282"/>
                    <a:pt x="2038" y="1282"/>
                    <a:pt x="2038" y="1282"/>
                  </a:cubicBezTo>
                  <a:cubicBezTo>
                    <a:pt x="2038" y="1282"/>
                    <a:pt x="2039" y="1282"/>
                    <a:pt x="2039" y="1282"/>
                  </a:cubicBezTo>
                  <a:cubicBezTo>
                    <a:pt x="2040" y="1282"/>
                    <a:pt x="2041" y="1282"/>
                    <a:pt x="2042" y="1282"/>
                  </a:cubicBezTo>
                  <a:cubicBezTo>
                    <a:pt x="2043" y="1282"/>
                    <a:pt x="2045" y="1283"/>
                    <a:pt x="2046" y="1283"/>
                  </a:cubicBezTo>
                  <a:cubicBezTo>
                    <a:pt x="2047" y="1283"/>
                    <a:pt x="2048" y="1283"/>
                    <a:pt x="2050" y="1283"/>
                  </a:cubicBezTo>
                  <a:cubicBezTo>
                    <a:pt x="2050" y="1283"/>
                    <a:pt x="2050" y="1283"/>
                    <a:pt x="2050" y="1283"/>
                  </a:cubicBezTo>
                  <a:cubicBezTo>
                    <a:pt x="2050" y="1283"/>
                    <a:pt x="2050" y="1283"/>
                    <a:pt x="2050" y="1283"/>
                  </a:cubicBezTo>
                  <a:cubicBezTo>
                    <a:pt x="2067" y="1291"/>
                    <a:pt x="2080" y="1285"/>
                    <a:pt x="2095" y="1276"/>
                  </a:cubicBezTo>
                  <a:cubicBezTo>
                    <a:pt x="2081" y="1266"/>
                    <a:pt x="2066" y="1271"/>
                    <a:pt x="2053" y="1280"/>
                  </a:cubicBezTo>
                  <a:cubicBezTo>
                    <a:pt x="2052" y="1280"/>
                    <a:pt x="2051" y="1280"/>
                    <a:pt x="2050" y="1280"/>
                  </a:cubicBezTo>
                  <a:cubicBezTo>
                    <a:pt x="2049" y="1280"/>
                    <a:pt x="2047" y="1280"/>
                    <a:pt x="2046" y="1279"/>
                  </a:cubicBezTo>
                  <a:cubicBezTo>
                    <a:pt x="2045" y="1279"/>
                    <a:pt x="2044" y="1279"/>
                    <a:pt x="2043" y="1279"/>
                  </a:cubicBezTo>
                  <a:cubicBezTo>
                    <a:pt x="2041" y="1279"/>
                    <a:pt x="2040" y="1279"/>
                    <a:pt x="2039" y="1279"/>
                  </a:cubicBezTo>
                  <a:cubicBezTo>
                    <a:pt x="2038" y="1278"/>
                    <a:pt x="2037" y="1278"/>
                    <a:pt x="2036" y="1278"/>
                  </a:cubicBezTo>
                  <a:cubicBezTo>
                    <a:pt x="2036" y="1278"/>
                    <a:pt x="2036" y="1278"/>
                    <a:pt x="2036" y="1278"/>
                  </a:cubicBezTo>
                  <a:cubicBezTo>
                    <a:pt x="2036" y="1278"/>
                    <a:pt x="2035" y="1278"/>
                    <a:pt x="2035" y="1278"/>
                  </a:cubicBezTo>
                  <a:cubicBezTo>
                    <a:pt x="2035" y="1278"/>
                    <a:pt x="2034" y="1278"/>
                    <a:pt x="2034" y="1278"/>
                  </a:cubicBezTo>
                  <a:cubicBezTo>
                    <a:pt x="2034" y="1278"/>
                    <a:pt x="2033" y="1278"/>
                    <a:pt x="2033" y="1278"/>
                  </a:cubicBezTo>
                  <a:cubicBezTo>
                    <a:pt x="2028" y="1274"/>
                    <a:pt x="2023" y="1270"/>
                    <a:pt x="2018" y="1265"/>
                  </a:cubicBezTo>
                  <a:cubicBezTo>
                    <a:pt x="2011" y="1259"/>
                    <a:pt x="2004" y="1252"/>
                    <a:pt x="1996" y="1245"/>
                  </a:cubicBezTo>
                  <a:cubicBezTo>
                    <a:pt x="1989" y="1238"/>
                    <a:pt x="1981" y="1231"/>
                    <a:pt x="1973" y="1224"/>
                  </a:cubicBezTo>
                  <a:cubicBezTo>
                    <a:pt x="1969" y="1221"/>
                    <a:pt x="1964" y="1217"/>
                    <a:pt x="1960" y="1214"/>
                  </a:cubicBezTo>
                  <a:cubicBezTo>
                    <a:pt x="1957" y="1211"/>
                    <a:pt x="1957" y="1211"/>
                    <a:pt x="1957" y="1211"/>
                  </a:cubicBezTo>
                  <a:cubicBezTo>
                    <a:pt x="1956" y="1211"/>
                    <a:pt x="1955" y="1210"/>
                    <a:pt x="1954" y="1209"/>
                  </a:cubicBezTo>
                  <a:cubicBezTo>
                    <a:pt x="1952" y="1208"/>
                    <a:pt x="1951" y="1207"/>
                    <a:pt x="1950" y="1207"/>
                  </a:cubicBezTo>
                  <a:cubicBezTo>
                    <a:pt x="1949" y="1206"/>
                    <a:pt x="1948" y="1205"/>
                    <a:pt x="1947" y="1204"/>
                  </a:cubicBezTo>
                  <a:cubicBezTo>
                    <a:pt x="1937" y="1198"/>
                    <a:pt x="1928" y="1193"/>
                    <a:pt x="1918" y="1188"/>
                  </a:cubicBezTo>
                  <a:cubicBezTo>
                    <a:pt x="1916" y="1186"/>
                    <a:pt x="1913" y="1185"/>
                    <a:pt x="1910" y="1183"/>
                  </a:cubicBezTo>
                  <a:cubicBezTo>
                    <a:pt x="1911" y="1184"/>
                    <a:pt x="1911" y="1184"/>
                    <a:pt x="1911" y="1184"/>
                  </a:cubicBezTo>
                  <a:cubicBezTo>
                    <a:pt x="1912" y="1184"/>
                    <a:pt x="1912" y="1184"/>
                    <a:pt x="1913" y="1184"/>
                  </a:cubicBezTo>
                  <a:cubicBezTo>
                    <a:pt x="1914" y="1184"/>
                    <a:pt x="1915" y="1184"/>
                    <a:pt x="1915" y="1184"/>
                  </a:cubicBezTo>
                  <a:cubicBezTo>
                    <a:pt x="1916" y="1184"/>
                    <a:pt x="1917" y="1184"/>
                    <a:pt x="1918" y="1184"/>
                  </a:cubicBezTo>
                  <a:cubicBezTo>
                    <a:pt x="1919" y="1184"/>
                    <a:pt x="1919" y="1184"/>
                    <a:pt x="1919" y="1184"/>
                  </a:cubicBezTo>
                  <a:cubicBezTo>
                    <a:pt x="1920" y="1184"/>
                    <a:pt x="1920" y="1184"/>
                    <a:pt x="1921" y="1184"/>
                  </a:cubicBezTo>
                  <a:cubicBezTo>
                    <a:pt x="1923" y="1184"/>
                    <a:pt x="1925" y="1184"/>
                    <a:pt x="1928" y="1184"/>
                  </a:cubicBezTo>
                  <a:cubicBezTo>
                    <a:pt x="1930" y="1184"/>
                    <a:pt x="1932" y="1183"/>
                    <a:pt x="1935" y="1183"/>
                  </a:cubicBezTo>
                  <a:cubicBezTo>
                    <a:pt x="1940" y="1183"/>
                    <a:pt x="1945" y="1182"/>
                    <a:pt x="1951" y="1181"/>
                  </a:cubicBezTo>
                  <a:cubicBezTo>
                    <a:pt x="1956" y="1181"/>
                    <a:pt x="1961" y="1180"/>
                    <a:pt x="1965" y="1180"/>
                  </a:cubicBezTo>
                  <a:cubicBezTo>
                    <a:pt x="1966" y="1180"/>
                    <a:pt x="1966" y="1181"/>
                    <a:pt x="1966" y="1181"/>
                  </a:cubicBezTo>
                  <a:cubicBezTo>
                    <a:pt x="1966" y="1181"/>
                    <a:pt x="1967" y="1182"/>
                    <a:pt x="1967" y="1183"/>
                  </a:cubicBezTo>
                  <a:cubicBezTo>
                    <a:pt x="1968" y="1183"/>
                    <a:pt x="1968" y="1184"/>
                    <a:pt x="1968" y="1184"/>
                  </a:cubicBezTo>
                  <a:cubicBezTo>
                    <a:pt x="1968" y="1184"/>
                    <a:pt x="1969" y="1184"/>
                    <a:pt x="1969" y="1185"/>
                  </a:cubicBezTo>
                  <a:cubicBezTo>
                    <a:pt x="1969" y="1185"/>
                    <a:pt x="1969" y="1185"/>
                    <a:pt x="1969" y="1185"/>
                  </a:cubicBezTo>
                  <a:cubicBezTo>
                    <a:pt x="1970" y="1186"/>
                    <a:pt x="1971" y="1187"/>
                    <a:pt x="1972" y="1188"/>
                  </a:cubicBezTo>
                  <a:cubicBezTo>
                    <a:pt x="1973" y="1189"/>
                    <a:pt x="1974" y="1189"/>
                    <a:pt x="1975" y="1190"/>
                  </a:cubicBezTo>
                  <a:cubicBezTo>
                    <a:pt x="1977" y="1192"/>
                    <a:pt x="1979" y="1194"/>
                    <a:pt x="1981" y="1196"/>
                  </a:cubicBezTo>
                  <a:cubicBezTo>
                    <a:pt x="1981" y="1196"/>
                    <a:pt x="1982" y="1197"/>
                    <a:pt x="1982" y="1197"/>
                  </a:cubicBezTo>
                  <a:cubicBezTo>
                    <a:pt x="1981" y="1197"/>
                    <a:pt x="1981" y="1197"/>
                    <a:pt x="1981" y="1197"/>
                  </a:cubicBezTo>
                  <a:cubicBezTo>
                    <a:pt x="1978" y="1215"/>
                    <a:pt x="2000" y="1220"/>
                    <a:pt x="2012" y="1215"/>
                  </a:cubicBezTo>
                  <a:cubicBezTo>
                    <a:pt x="2004" y="1208"/>
                    <a:pt x="1997" y="1191"/>
                    <a:pt x="1984" y="1196"/>
                  </a:cubicBezTo>
                  <a:cubicBezTo>
                    <a:pt x="1983" y="1195"/>
                    <a:pt x="1983" y="1195"/>
                    <a:pt x="1983" y="1195"/>
                  </a:cubicBezTo>
                  <a:cubicBezTo>
                    <a:pt x="1980" y="1193"/>
                    <a:pt x="1978" y="1191"/>
                    <a:pt x="1976" y="1189"/>
                  </a:cubicBezTo>
                  <a:cubicBezTo>
                    <a:pt x="1975" y="1188"/>
                    <a:pt x="1974" y="1187"/>
                    <a:pt x="1973" y="1186"/>
                  </a:cubicBezTo>
                  <a:cubicBezTo>
                    <a:pt x="1972" y="1185"/>
                    <a:pt x="1972" y="1184"/>
                    <a:pt x="1971" y="1184"/>
                  </a:cubicBezTo>
                  <a:cubicBezTo>
                    <a:pt x="1971" y="1183"/>
                    <a:pt x="1970" y="1183"/>
                    <a:pt x="1970" y="1183"/>
                  </a:cubicBezTo>
                  <a:cubicBezTo>
                    <a:pt x="1970" y="1183"/>
                    <a:pt x="1970" y="1183"/>
                    <a:pt x="1970" y="1183"/>
                  </a:cubicBezTo>
                  <a:cubicBezTo>
                    <a:pt x="1969" y="1182"/>
                    <a:pt x="1969" y="1182"/>
                    <a:pt x="1969" y="1182"/>
                  </a:cubicBezTo>
                  <a:cubicBezTo>
                    <a:pt x="1968" y="1181"/>
                    <a:pt x="1967" y="1181"/>
                    <a:pt x="1967" y="1180"/>
                  </a:cubicBezTo>
                  <a:cubicBezTo>
                    <a:pt x="1966" y="1180"/>
                    <a:pt x="1966" y="1180"/>
                    <a:pt x="1966" y="1180"/>
                  </a:cubicBezTo>
                  <a:cubicBezTo>
                    <a:pt x="1966" y="1180"/>
                    <a:pt x="1966" y="1180"/>
                    <a:pt x="1966" y="1180"/>
                  </a:cubicBezTo>
                  <a:cubicBezTo>
                    <a:pt x="1969" y="1180"/>
                    <a:pt x="1971" y="1179"/>
                    <a:pt x="1973" y="1179"/>
                  </a:cubicBezTo>
                  <a:cubicBezTo>
                    <a:pt x="1976" y="1179"/>
                    <a:pt x="1978" y="1179"/>
                    <a:pt x="1980" y="1179"/>
                  </a:cubicBezTo>
                  <a:cubicBezTo>
                    <a:pt x="1980" y="1179"/>
                    <a:pt x="1981" y="1179"/>
                    <a:pt x="1981" y="1179"/>
                  </a:cubicBezTo>
                  <a:cubicBezTo>
                    <a:pt x="1982" y="1179"/>
                    <a:pt x="1982" y="1179"/>
                    <a:pt x="1983" y="1179"/>
                  </a:cubicBezTo>
                  <a:cubicBezTo>
                    <a:pt x="1984" y="1179"/>
                    <a:pt x="1985" y="1179"/>
                    <a:pt x="1985" y="1178"/>
                  </a:cubicBezTo>
                  <a:cubicBezTo>
                    <a:pt x="1987" y="1178"/>
                    <a:pt x="1989" y="1178"/>
                    <a:pt x="1990" y="1178"/>
                  </a:cubicBezTo>
                  <a:cubicBezTo>
                    <a:pt x="1992" y="1178"/>
                    <a:pt x="1993" y="1178"/>
                    <a:pt x="1993" y="1178"/>
                  </a:cubicBezTo>
                  <a:cubicBezTo>
                    <a:pt x="1993" y="1178"/>
                    <a:pt x="1992" y="1177"/>
                    <a:pt x="1990" y="1177"/>
                  </a:cubicBezTo>
                  <a:cubicBezTo>
                    <a:pt x="1989" y="1177"/>
                    <a:pt x="1988" y="1177"/>
                    <a:pt x="1988" y="1177"/>
                  </a:cubicBezTo>
                  <a:cubicBezTo>
                    <a:pt x="1987" y="1177"/>
                    <a:pt x="1986" y="1177"/>
                    <a:pt x="1985" y="1177"/>
                  </a:cubicBezTo>
                  <a:cubicBezTo>
                    <a:pt x="1985" y="1177"/>
                    <a:pt x="1984" y="1176"/>
                    <a:pt x="1983" y="1176"/>
                  </a:cubicBezTo>
                  <a:cubicBezTo>
                    <a:pt x="1982" y="1176"/>
                    <a:pt x="1982" y="1176"/>
                    <a:pt x="1981" y="1176"/>
                  </a:cubicBezTo>
                  <a:cubicBezTo>
                    <a:pt x="1981" y="1176"/>
                    <a:pt x="1980" y="1176"/>
                    <a:pt x="1980" y="1177"/>
                  </a:cubicBezTo>
                  <a:cubicBezTo>
                    <a:pt x="1978" y="1177"/>
                    <a:pt x="1976" y="1177"/>
                    <a:pt x="1973" y="1177"/>
                  </a:cubicBezTo>
                  <a:cubicBezTo>
                    <a:pt x="1971" y="1177"/>
                    <a:pt x="1969" y="1177"/>
                    <a:pt x="1966" y="1177"/>
                  </a:cubicBezTo>
                  <a:cubicBezTo>
                    <a:pt x="1961" y="1178"/>
                    <a:pt x="1956" y="1178"/>
                    <a:pt x="1950" y="1179"/>
                  </a:cubicBezTo>
                  <a:cubicBezTo>
                    <a:pt x="1949" y="1179"/>
                    <a:pt x="1947" y="1179"/>
                    <a:pt x="1945" y="1180"/>
                  </a:cubicBezTo>
                  <a:cubicBezTo>
                    <a:pt x="1946" y="1179"/>
                    <a:pt x="1946" y="1179"/>
                    <a:pt x="1946" y="1179"/>
                  </a:cubicBezTo>
                  <a:cubicBezTo>
                    <a:pt x="1946" y="1179"/>
                    <a:pt x="1946" y="1179"/>
                    <a:pt x="1947" y="1178"/>
                  </a:cubicBezTo>
                  <a:cubicBezTo>
                    <a:pt x="1947" y="1178"/>
                    <a:pt x="1947" y="1178"/>
                    <a:pt x="1947" y="1178"/>
                  </a:cubicBezTo>
                  <a:cubicBezTo>
                    <a:pt x="1947" y="1177"/>
                    <a:pt x="1948" y="1177"/>
                    <a:pt x="1948" y="1177"/>
                  </a:cubicBezTo>
                  <a:cubicBezTo>
                    <a:pt x="1949" y="1174"/>
                    <a:pt x="1951" y="1171"/>
                    <a:pt x="1952" y="1167"/>
                  </a:cubicBezTo>
                  <a:cubicBezTo>
                    <a:pt x="1953" y="1165"/>
                    <a:pt x="1954" y="1161"/>
                    <a:pt x="1955" y="1158"/>
                  </a:cubicBezTo>
                  <a:cubicBezTo>
                    <a:pt x="1955" y="1159"/>
                    <a:pt x="1956" y="1159"/>
                    <a:pt x="1956" y="1159"/>
                  </a:cubicBezTo>
                  <a:cubicBezTo>
                    <a:pt x="1959" y="1159"/>
                    <a:pt x="1959" y="1159"/>
                    <a:pt x="1959" y="1159"/>
                  </a:cubicBezTo>
                  <a:cubicBezTo>
                    <a:pt x="1974" y="1159"/>
                    <a:pt x="1984" y="1144"/>
                    <a:pt x="1979" y="1130"/>
                  </a:cubicBezTo>
                  <a:cubicBezTo>
                    <a:pt x="1969" y="1136"/>
                    <a:pt x="1947" y="1140"/>
                    <a:pt x="1954" y="1156"/>
                  </a:cubicBezTo>
                  <a:cubicBezTo>
                    <a:pt x="1954" y="1156"/>
                    <a:pt x="1954" y="1156"/>
                    <a:pt x="1954" y="1156"/>
                  </a:cubicBezTo>
                  <a:cubicBezTo>
                    <a:pt x="1952" y="1160"/>
                    <a:pt x="1951" y="1163"/>
                    <a:pt x="1950" y="1167"/>
                  </a:cubicBezTo>
                  <a:cubicBezTo>
                    <a:pt x="1948" y="1170"/>
                    <a:pt x="1947" y="1173"/>
                    <a:pt x="1946" y="1175"/>
                  </a:cubicBezTo>
                  <a:cubicBezTo>
                    <a:pt x="1946" y="1176"/>
                    <a:pt x="1945" y="1176"/>
                    <a:pt x="1945" y="1176"/>
                  </a:cubicBezTo>
                  <a:cubicBezTo>
                    <a:pt x="1945" y="1177"/>
                    <a:pt x="1945" y="1177"/>
                    <a:pt x="1945" y="1177"/>
                  </a:cubicBezTo>
                  <a:cubicBezTo>
                    <a:pt x="1945" y="1177"/>
                    <a:pt x="1944" y="1178"/>
                    <a:pt x="1944" y="1178"/>
                  </a:cubicBezTo>
                  <a:cubicBezTo>
                    <a:pt x="1944" y="1178"/>
                    <a:pt x="1944" y="1178"/>
                    <a:pt x="1944" y="1179"/>
                  </a:cubicBezTo>
                  <a:cubicBezTo>
                    <a:pt x="1943" y="1179"/>
                    <a:pt x="1943" y="1180"/>
                    <a:pt x="1943" y="1180"/>
                  </a:cubicBezTo>
                  <a:cubicBezTo>
                    <a:pt x="1940" y="1180"/>
                    <a:pt x="1937" y="1181"/>
                    <a:pt x="1935" y="1181"/>
                  </a:cubicBezTo>
                  <a:cubicBezTo>
                    <a:pt x="1932" y="1181"/>
                    <a:pt x="1930" y="1181"/>
                    <a:pt x="1927" y="1181"/>
                  </a:cubicBezTo>
                  <a:cubicBezTo>
                    <a:pt x="1925" y="1182"/>
                    <a:pt x="1923" y="1182"/>
                    <a:pt x="1921" y="1182"/>
                  </a:cubicBezTo>
                  <a:cubicBezTo>
                    <a:pt x="1920" y="1182"/>
                    <a:pt x="1919" y="1182"/>
                    <a:pt x="1918" y="1182"/>
                  </a:cubicBezTo>
                  <a:cubicBezTo>
                    <a:pt x="1917" y="1182"/>
                    <a:pt x="1916" y="1182"/>
                    <a:pt x="1915" y="1182"/>
                  </a:cubicBezTo>
                  <a:cubicBezTo>
                    <a:pt x="1914" y="1182"/>
                    <a:pt x="1912" y="1183"/>
                    <a:pt x="1911" y="1183"/>
                  </a:cubicBezTo>
                  <a:cubicBezTo>
                    <a:pt x="1910" y="1183"/>
                    <a:pt x="1910" y="1183"/>
                    <a:pt x="1909" y="1183"/>
                  </a:cubicBezTo>
                  <a:cubicBezTo>
                    <a:pt x="1908" y="1182"/>
                    <a:pt x="1906" y="1181"/>
                    <a:pt x="1905" y="1180"/>
                  </a:cubicBezTo>
                  <a:cubicBezTo>
                    <a:pt x="1902" y="1179"/>
                    <a:pt x="1900" y="1177"/>
                    <a:pt x="1898" y="1176"/>
                  </a:cubicBezTo>
                  <a:cubicBezTo>
                    <a:pt x="1896" y="1175"/>
                    <a:pt x="1894" y="1173"/>
                    <a:pt x="1892" y="1172"/>
                  </a:cubicBezTo>
                  <a:cubicBezTo>
                    <a:pt x="1880" y="1164"/>
                    <a:pt x="1869" y="1155"/>
                    <a:pt x="1860" y="1147"/>
                  </a:cubicBezTo>
                  <a:cubicBezTo>
                    <a:pt x="1860" y="1147"/>
                    <a:pt x="1861" y="1147"/>
                    <a:pt x="1861" y="1147"/>
                  </a:cubicBezTo>
                  <a:cubicBezTo>
                    <a:pt x="1862" y="1147"/>
                    <a:pt x="1862" y="1147"/>
                    <a:pt x="1863" y="1146"/>
                  </a:cubicBezTo>
                  <a:cubicBezTo>
                    <a:pt x="1864" y="1146"/>
                    <a:pt x="1865" y="1146"/>
                    <a:pt x="1866" y="1146"/>
                  </a:cubicBezTo>
                  <a:cubicBezTo>
                    <a:pt x="1867" y="1145"/>
                    <a:pt x="1868" y="1145"/>
                    <a:pt x="1868" y="1145"/>
                  </a:cubicBezTo>
                  <a:cubicBezTo>
                    <a:pt x="1869" y="1145"/>
                    <a:pt x="1869" y="1145"/>
                    <a:pt x="1869" y="1145"/>
                  </a:cubicBezTo>
                  <a:cubicBezTo>
                    <a:pt x="1869" y="1145"/>
                    <a:pt x="1869" y="1145"/>
                    <a:pt x="1869" y="1145"/>
                  </a:cubicBezTo>
                  <a:cubicBezTo>
                    <a:pt x="1883" y="1147"/>
                    <a:pt x="1889" y="1137"/>
                    <a:pt x="1896" y="1124"/>
                  </a:cubicBezTo>
                  <a:cubicBezTo>
                    <a:pt x="1883" y="1118"/>
                    <a:pt x="1875" y="1128"/>
                    <a:pt x="1870" y="1140"/>
                  </a:cubicBezTo>
                  <a:cubicBezTo>
                    <a:pt x="1869" y="1141"/>
                    <a:pt x="1868" y="1141"/>
                    <a:pt x="1867" y="1142"/>
                  </a:cubicBezTo>
                  <a:cubicBezTo>
                    <a:pt x="1867" y="1142"/>
                    <a:pt x="1866" y="1142"/>
                    <a:pt x="1865" y="1143"/>
                  </a:cubicBezTo>
                  <a:cubicBezTo>
                    <a:pt x="1864" y="1143"/>
                    <a:pt x="1863" y="1143"/>
                    <a:pt x="1862" y="1143"/>
                  </a:cubicBezTo>
                  <a:cubicBezTo>
                    <a:pt x="1862" y="1143"/>
                    <a:pt x="1861" y="1144"/>
                    <a:pt x="1860" y="1144"/>
                  </a:cubicBezTo>
                  <a:cubicBezTo>
                    <a:pt x="1859" y="1144"/>
                    <a:pt x="1859" y="1144"/>
                    <a:pt x="1858" y="1144"/>
                  </a:cubicBezTo>
                  <a:cubicBezTo>
                    <a:pt x="1858" y="1144"/>
                    <a:pt x="1858" y="1144"/>
                    <a:pt x="1857" y="1144"/>
                  </a:cubicBezTo>
                  <a:cubicBezTo>
                    <a:pt x="1857" y="1144"/>
                    <a:pt x="1857" y="1144"/>
                    <a:pt x="1857" y="1144"/>
                  </a:cubicBezTo>
                  <a:cubicBezTo>
                    <a:pt x="1856" y="1144"/>
                    <a:pt x="1856" y="1143"/>
                    <a:pt x="1855" y="1143"/>
                  </a:cubicBezTo>
                  <a:cubicBezTo>
                    <a:pt x="1846" y="1128"/>
                    <a:pt x="1838" y="1115"/>
                    <a:pt x="1833" y="1110"/>
                  </a:cubicBezTo>
                  <a:cubicBezTo>
                    <a:pt x="1871" y="1117"/>
                    <a:pt x="1927" y="1106"/>
                    <a:pt x="1967" y="1108"/>
                  </a:cubicBezTo>
                  <a:cubicBezTo>
                    <a:pt x="1952" y="1105"/>
                    <a:pt x="1925" y="1103"/>
                    <a:pt x="1910" y="1100"/>
                  </a:cubicBezTo>
                  <a:cubicBezTo>
                    <a:pt x="1890" y="1097"/>
                    <a:pt x="1868" y="1100"/>
                    <a:pt x="1846" y="1097"/>
                  </a:cubicBezTo>
                  <a:cubicBezTo>
                    <a:pt x="1786" y="1089"/>
                    <a:pt x="1756" y="1035"/>
                    <a:pt x="1692" y="1052"/>
                  </a:cubicBezTo>
                  <a:cubicBezTo>
                    <a:pt x="1726" y="1027"/>
                    <a:pt x="1767" y="1013"/>
                    <a:pt x="1808" y="1006"/>
                  </a:cubicBezTo>
                  <a:cubicBezTo>
                    <a:pt x="1856" y="999"/>
                    <a:pt x="1885" y="1022"/>
                    <a:pt x="1928" y="1033"/>
                  </a:cubicBezTo>
                  <a:cubicBezTo>
                    <a:pt x="1962" y="1041"/>
                    <a:pt x="1999" y="1033"/>
                    <a:pt x="2034" y="1041"/>
                  </a:cubicBezTo>
                  <a:cubicBezTo>
                    <a:pt x="2069" y="1050"/>
                    <a:pt x="2098" y="1070"/>
                    <a:pt x="2132" y="1079"/>
                  </a:cubicBezTo>
                  <a:cubicBezTo>
                    <a:pt x="2143" y="1082"/>
                    <a:pt x="2151" y="1082"/>
                    <a:pt x="2159" y="1083"/>
                  </a:cubicBezTo>
                  <a:cubicBezTo>
                    <a:pt x="2167" y="1087"/>
                    <a:pt x="2175" y="1092"/>
                    <a:pt x="2185" y="1096"/>
                  </a:cubicBezTo>
                  <a:cubicBezTo>
                    <a:pt x="2187" y="1097"/>
                    <a:pt x="2190" y="1099"/>
                    <a:pt x="2192" y="1100"/>
                  </a:cubicBezTo>
                  <a:cubicBezTo>
                    <a:pt x="2193" y="1100"/>
                    <a:pt x="2193" y="1100"/>
                    <a:pt x="2193" y="1100"/>
                  </a:cubicBezTo>
                  <a:cubicBezTo>
                    <a:pt x="2193" y="1101"/>
                    <a:pt x="2193" y="1102"/>
                    <a:pt x="2193" y="1102"/>
                  </a:cubicBezTo>
                  <a:cubicBezTo>
                    <a:pt x="2193" y="1103"/>
                    <a:pt x="2193" y="1103"/>
                    <a:pt x="2194" y="1103"/>
                  </a:cubicBezTo>
                  <a:cubicBezTo>
                    <a:pt x="2194" y="1104"/>
                    <a:pt x="2194" y="1104"/>
                    <a:pt x="2194" y="1104"/>
                  </a:cubicBezTo>
                  <a:cubicBezTo>
                    <a:pt x="2194" y="1104"/>
                    <a:pt x="2194" y="1104"/>
                    <a:pt x="2194" y="1105"/>
                  </a:cubicBezTo>
                  <a:cubicBezTo>
                    <a:pt x="2194" y="1105"/>
                    <a:pt x="2194" y="1106"/>
                    <a:pt x="2194" y="1107"/>
                  </a:cubicBezTo>
                  <a:cubicBezTo>
                    <a:pt x="2194" y="1108"/>
                    <a:pt x="2194" y="1110"/>
                    <a:pt x="2194" y="1111"/>
                  </a:cubicBezTo>
                  <a:cubicBezTo>
                    <a:pt x="2194" y="1112"/>
                    <a:pt x="2194" y="1113"/>
                    <a:pt x="2194" y="1114"/>
                  </a:cubicBezTo>
                  <a:cubicBezTo>
                    <a:pt x="2194" y="1115"/>
                    <a:pt x="2194" y="1117"/>
                    <a:pt x="2193" y="1118"/>
                  </a:cubicBezTo>
                  <a:cubicBezTo>
                    <a:pt x="2193" y="1119"/>
                    <a:pt x="2193" y="1121"/>
                    <a:pt x="2193" y="1122"/>
                  </a:cubicBezTo>
                  <a:cubicBezTo>
                    <a:pt x="2185" y="1125"/>
                    <a:pt x="2184" y="1140"/>
                    <a:pt x="2188" y="1146"/>
                  </a:cubicBezTo>
                  <a:cubicBezTo>
                    <a:pt x="2192" y="1155"/>
                    <a:pt x="2201" y="1157"/>
                    <a:pt x="2210" y="1155"/>
                  </a:cubicBezTo>
                  <a:cubicBezTo>
                    <a:pt x="2193" y="1148"/>
                    <a:pt x="2210" y="1133"/>
                    <a:pt x="2195" y="1123"/>
                  </a:cubicBezTo>
                  <a:cubicBezTo>
                    <a:pt x="2195" y="1121"/>
                    <a:pt x="2195" y="1120"/>
                    <a:pt x="2195" y="1118"/>
                  </a:cubicBezTo>
                  <a:cubicBezTo>
                    <a:pt x="2195" y="1117"/>
                    <a:pt x="2196" y="1116"/>
                    <a:pt x="2196" y="1114"/>
                  </a:cubicBezTo>
                  <a:cubicBezTo>
                    <a:pt x="2196" y="1113"/>
                    <a:pt x="2196" y="1112"/>
                    <a:pt x="2196" y="1111"/>
                  </a:cubicBezTo>
                  <a:cubicBezTo>
                    <a:pt x="2196" y="1109"/>
                    <a:pt x="2196" y="1108"/>
                    <a:pt x="2196" y="1107"/>
                  </a:cubicBezTo>
                  <a:cubicBezTo>
                    <a:pt x="2196" y="1106"/>
                    <a:pt x="2196" y="1105"/>
                    <a:pt x="2196" y="1104"/>
                  </a:cubicBezTo>
                  <a:cubicBezTo>
                    <a:pt x="2196" y="1104"/>
                    <a:pt x="2196" y="1104"/>
                    <a:pt x="2196" y="1103"/>
                  </a:cubicBezTo>
                  <a:cubicBezTo>
                    <a:pt x="2195" y="1103"/>
                    <a:pt x="2195" y="1103"/>
                    <a:pt x="2195" y="1103"/>
                  </a:cubicBezTo>
                  <a:cubicBezTo>
                    <a:pt x="2195" y="1102"/>
                    <a:pt x="2195" y="1102"/>
                    <a:pt x="2195" y="1102"/>
                  </a:cubicBezTo>
                  <a:cubicBezTo>
                    <a:pt x="2194" y="1101"/>
                    <a:pt x="2194" y="1101"/>
                    <a:pt x="2194" y="1101"/>
                  </a:cubicBezTo>
                  <a:cubicBezTo>
                    <a:pt x="2197" y="1102"/>
                    <a:pt x="2200" y="1104"/>
                    <a:pt x="2204" y="1105"/>
                  </a:cubicBezTo>
                  <a:cubicBezTo>
                    <a:pt x="2221" y="1122"/>
                    <a:pt x="2230" y="1145"/>
                    <a:pt x="2235" y="1166"/>
                  </a:cubicBezTo>
                  <a:cubicBezTo>
                    <a:pt x="2234" y="1168"/>
                    <a:pt x="2234" y="1169"/>
                    <a:pt x="2233" y="1170"/>
                  </a:cubicBezTo>
                  <a:cubicBezTo>
                    <a:pt x="2232" y="1172"/>
                    <a:pt x="2232" y="1173"/>
                    <a:pt x="2231" y="1175"/>
                  </a:cubicBezTo>
                  <a:cubicBezTo>
                    <a:pt x="2230" y="1176"/>
                    <a:pt x="2229" y="1177"/>
                    <a:pt x="2228" y="1178"/>
                  </a:cubicBezTo>
                  <a:cubicBezTo>
                    <a:pt x="2228" y="1178"/>
                    <a:pt x="2227" y="1179"/>
                    <a:pt x="2227" y="1179"/>
                  </a:cubicBezTo>
                  <a:cubicBezTo>
                    <a:pt x="2227" y="1180"/>
                    <a:pt x="2226" y="1180"/>
                    <a:pt x="2226" y="1180"/>
                  </a:cubicBezTo>
                  <a:cubicBezTo>
                    <a:pt x="2225" y="1181"/>
                    <a:pt x="2224" y="1182"/>
                    <a:pt x="2223" y="1183"/>
                  </a:cubicBezTo>
                  <a:cubicBezTo>
                    <a:pt x="2222" y="1183"/>
                    <a:pt x="2222" y="1183"/>
                    <a:pt x="2222" y="1184"/>
                  </a:cubicBezTo>
                  <a:cubicBezTo>
                    <a:pt x="2207" y="1180"/>
                    <a:pt x="2205" y="1192"/>
                    <a:pt x="2194" y="1199"/>
                  </a:cubicBezTo>
                  <a:cubicBezTo>
                    <a:pt x="2209" y="1207"/>
                    <a:pt x="2218" y="1199"/>
                    <a:pt x="2224" y="1184"/>
                  </a:cubicBezTo>
                  <a:cubicBezTo>
                    <a:pt x="2224" y="1184"/>
                    <a:pt x="2223" y="1184"/>
                    <a:pt x="2223" y="1184"/>
                  </a:cubicBezTo>
                  <a:cubicBezTo>
                    <a:pt x="2224" y="1183"/>
                    <a:pt x="2225" y="1182"/>
                    <a:pt x="2226" y="1182"/>
                  </a:cubicBezTo>
                  <a:cubicBezTo>
                    <a:pt x="2227" y="1181"/>
                    <a:pt x="2227" y="1181"/>
                    <a:pt x="2228" y="1180"/>
                  </a:cubicBezTo>
                  <a:cubicBezTo>
                    <a:pt x="2228" y="1180"/>
                    <a:pt x="2229" y="1179"/>
                    <a:pt x="2229" y="1179"/>
                  </a:cubicBezTo>
                  <a:cubicBezTo>
                    <a:pt x="2230" y="1179"/>
                    <a:pt x="2230" y="1178"/>
                    <a:pt x="2230" y="1178"/>
                  </a:cubicBezTo>
                  <a:cubicBezTo>
                    <a:pt x="2230" y="1180"/>
                    <a:pt x="2229" y="1181"/>
                    <a:pt x="2229" y="1182"/>
                  </a:cubicBezTo>
                  <a:cubicBezTo>
                    <a:pt x="2228" y="1186"/>
                    <a:pt x="2227" y="1190"/>
                    <a:pt x="2227" y="1193"/>
                  </a:cubicBezTo>
                  <a:cubicBezTo>
                    <a:pt x="2227" y="1194"/>
                    <a:pt x="2227" y="1194"/>
                    <a:pt x="2227" y="1195"/>
                  </a:cubicBezTo>
                  <a:cubicBezTo>
                    <a:pt x="2227" y="1195"/>
                    <a:pt x="2227" y="1195"/>
                    <a:pt x="2227" y="1196"/>
                  </a:cubicBezTo>
                  <a:cubicBezTo>
                    <a:pt x="2227" y="1196"/>
                    <a:pt x="2227" y="1197"/>
                    <a:pt x="2227" y="1198"/>
                  </a:cubicBezTo>
                  <a:cubicBezTo>
                    <a:pt x="2227" y="1199"/>
                    <a:pt x="2227" y="1200"/>
                    <a:pt x="2228" y="1201"/>
                  </a:cubicBezTo>
                  <a:cubicBezTo>
                    <a:pt x="2228" y="1202"/>
                    <a:pt x="2228" y="1203"/>
                    <a:pt x="2228" y="1203"/>
                  </a:cubicBezTo>
                  <a:cubicBezTo>
                    <a:pt x="2228" y="1204"/>
                    <a:pt x="2228" y="1204"/>
                    <a:pt x="2228" y="1204"/>
                  </a:cubicBezTo>
                  <a:cubicBezTo>
                    <a:pt x="2228" y="1204"/>
                    <a:pt x="2228" y="1203"/>
                    <a:pt x="2229" y="1201"/>
                  </a:cubicBezTo>
                  <a:cubicBezTo>
                    <a:pt x="2229" y="1200"/>
                    <a:pt x="2229" y="1199"/>
                    <a:pt x="2229" y="1198"/>
                  </a:cubicBezTo>
                  <a:cubicBezTo>
                    <a:pt x="2230" y="1197"/>
                    <a:pt x="2230" y="1196"/>
                    <a:pt x="2230" y="1196"/>
                  </a:cubicBezTo>
                  <a:cubicBezTo>
                    <a:pt x="2230" y="1195"/>
                    <a:pt x="2230" y="1195"/>
                    <a:pt x="2230" y="1195"/>
                  </a:cubicBezTo>
                  <a:cubicBezTo>
                    <a:pt x="2230" y="1194"/>
                    <a:pt x="2230" y="1194"/>
                    <a:pt x="2230" y="1194"/>
                  </a:cubicBezTo>
                  <a:cubicBezTo>
                    <a:pt x="2230" y="1193"/>
                    <a:pt x="2230" y="1192"/>
                    <a:pt x="2230" y="1192"/>
                  </a:cubicBezTo>
                  <a:cubicBezTo>
                    <a:pt x="2230" y="1192"/>
                    <a:pt x="2230" y="1192"/>
                    <a:pt x="2230" y="1192"/>
                  </a:cubicBezTo>
                  <a:cubicBezTo>
                    <a:pt x="2230" y="1192"/>
                    <a:pt x="2230" y="1192"/>
                    <a:pt x="2230" y="1192"/>
                  </a:cubicBezTo>
                  <a:cubicBezTo>
                    <a:pt x="2231" y="1192"/>
                    <a:pt x="2231" y="1193"/>
                    <a:pt x="2231" y="1193"/>
                  </a:cubicBezTo>
                  <a:cubicBezTo>
                    <a:pt x="2231" y="1194"/>
                    <a:pt x="2231" y="1195"/>
                    <a:pt x="2232" y="1196"/>
                  </a:cubicBezTo>
                  <a:cubicBezTo>
                    <a:pt x="2232" y="1197"/>
                    <a:pt x="2232" y="1197"/>
                    <a:pt x="2233" y="1198"/>
                  </a:cubicBezTo>
                  <a:cubicBezTo>
                    <a:pt x="2233" y="1199"/>
                    <a:pt x="2234" y="1201"/>
                    <a:pt x="2234" y="1202"/>
                  </a:cubicBezTo>
                  <a:cubicBezTo>
                    <a:pt x="2234" y="1202"/>
                    <a:pt x="2235" y="1203"/>
                    <a:pt x="2235" y="1203"/>
                  </a:cubicBezTo>
                  <a:cubicBezTo>
                    <a:pt x="2235" y="1203"/>
                    <a:pt x="2235" y="1203"/>
                    <a:pt x="2235" y="1203"/>
                  </a:cubicBezTo>
                  <a:cubicBezTo>
                    <a:pt x="2235" y="1203"/>
                    <a:pt x="2235" y="1203"/>
                    <a:pt x="2235" y="1203"/>
                  </a:cubicBezTo>
                  <a:cubicBezTo>
                    <a:pt x="2235" y="1204"/>
                    <a:pt x="2235" y="1204"/>
                    <a:pt x="2235" y="1204"/>
                  </a:cubicBezTo>
                  <a:cubicBezTo>
                    <a:pt x="2233" y="1207"/>
                    <a:pt x="2233" y="1217"/>
                    <a:pt x="2237" y="1221"/>
                  </a:cubicBezTo>
                  <a:cubicBezTo>
                    <a:pt x="2241" y="1227"/>
                    <a:pt x="2250" y="1228"/>
                    <a:pt x="2256" y="1230"/>
                  </a:cubicBezTo>
                  <a:cubicBezTo>
                    <a:pt x="2248" y="1219"/>
                    <a:pt x="2252" y="1205"/>
                    <a:pt x="2237" y="1204"/>
                  </a:cubicBezTo>
                  <a:cubicBezTo>
                    <a:pt x="2237" y="1203"/>
                    <a:pt x="2236" y="1202"/>
                    <a:pt x="2236" y="1201"/>
                  </a:cubicBezTo>
                  <a:cubicBezTo>
                    <a:pt x="2235" y="1200"/>
                    <a:pt x="2235" y="1199"/>
                    <a:pt x="2235" y="1198"/>
                  </a:cubicBezTo>
                  <a:cubicBezTo>
                    <a:pt x="2234" y="1197"/>
                    <a:pt x="2234" y="1196"/>
                    <a:pt x="2233" y="1195"/>
                  </a:cubicBezTo>
                  <a:cubicBezTo>
                    <a:pt x="2233" y="1194"/>
                    <a:pt x="2233" y="1193"/>
                    <a:pt x="2233" y="1192"/>
                  </a:cubicBezTo>
                  <a:cubicBezTo>
                    <a:pt x="2232" y="1192"/>
                    <a:pt x="2232" y="1192"/>
                    <a:pt x="2232" y="1192"/>
                  </a:cubicBezTo>
                  <a:cubicBezTo>
                    <a:pt x="2232" y="1191"/>
                    <a:pt x="2232" y="1191"/>
                    <a:pt x="2232" y="1191"/>
                  </a:cubicBezTo>
                  <a:cubicBezTo>
                    <a:pt x="2232" y="1191"/>
                    <a:pt x="2232" y="1190"/>
                    <a:pt x="2232" y="1190"/>
                  </a:cubicBezTo>
                  <a:cubicBezTo>
                    <a:pt x="2231" y="1189"/>
                    <a:pt x="2231" y="1189"/>
                    <a:pt x="2231" y="1188"/>
                  </a:cubicBezTo>
                  <a:cubicBezTo>
                    <a:pt x="2231" y="1188"/>
                    <a:pt x="2231" y="1188"/>
                    <a:pt x="2231" y="1188"/>
                  </a:cubicBezTo>
                  <a:cubicBezTo>
                    <a:pt x="2231" y="1187"/>
                    <a:pt x="2231" y="1185"/>
                    <a:pt x="2232" y="1183"/>
                  </a:cubicBezTo>
                  <a:cubicBezTo>
                    <a:pt x="2232" y="1181"/>
                    <a:pt x="2233" y="1179"/>
                    <a:pt x="2234" y="1177"/>
                  </a:cubicBezTo>
                  <a:cubicBezTo>
                    <a:pt x="2234" y="1176"/>
                    <a:pt x="2235" y="1174"/>
                    <a:pt x="2236" y="1172"/>
                  </a:cubicBezTo>
                  <a:cubicBezTo>
                    <a:pt x="2237" y="1168"/>
                    <a:pt x="2239" y="1164"/>
                    <a:pt x="2241" y="1161"/>
                  </a:cubicBezTo>
                  <a:cubicBezTo>
                    <a:pt x="2242" y="1159"/>
                    <a:pt x="2243" y="1157"/>
                    <a:pt x="2244" y="1155"/>
                  </a:cubicBezTo>
                  <a:cubicBezTo>
                    <a:pt x="2244" y="1154"/>
                    <a:pt x="2245" y="1152"/>
                    <a:pt x="2246" y="1151"/>
                  </a:cubicBezTo>
                  <a:cubicBezTo>
                    <a:pt x="2246" y="1150"/>
                    <a:pt x="2246" y="1150"/>
                    <a:pt x="2246" y="1149"/>
                  </a:cubicBezTo>
                  <a:cubicBezTo>
                    <a:pt x="2246" y="1149"/>
                    <a:pt x="2247" y="1149"/>
                    <a:pt x="2247" y="1148"/>
                  </a:cubicBezTo>
                  <a:cubicBezTo>
                    <a:pt x="2247" y="1148"/>
                    <a:pt x="2247" y="1147"/>
                    <a:pt x="2247" y="1146"/>
                  </a:cubicBezTo>
                  <a:cubicBezTo>
                    <a:pt x="2247" y="1146"/>
                    <a:pt x="2247" y="1145"/>
                    <a:pt x="2247" y="1144"/>
                  </a:cubicBezTo>
                  <a:cubicBezTo>
                    <a:pt x="2247" y="1144"/>
                    <a:pt x="2247" y="1144"/>
                    <a:pt x="2247" y="1144"/>
                  </a:cubicBezTo>
                  <a:cubicBezTo>
                    <a:pt x="2250" y="1148"/>
                    <a:pt x="2253" y="1151"/>
                    <a:pt x="2256" y="1154"/>
                  </a:cubicBezTo>
                  <a:cubicBezTo>
                    <a:pt x="2258" y="1156"/>
                    <a:pt x="2261" y="1159"/>
                    <a:pt x="2264" y="1161"/>
                  </a:cubicBezTo>
                  <a:cubicBezTo>
                    <a:pt x="2267" y="1163"/>
                    <a:pt x="2270" y="1166"/>
                    <a:pt x="2272" y="1168"/>
                  </a:cubicBezTo>
                  <a:cubicBezTo>
                    <a:pt x="2275" y="1170"/>
                    <a:pt x="2277" y="1172"/>
                    <a:pt x="2279" y="1175"/>
                  </a:cubicBezTo>
                  <a:cubicBezTo>
                    <a:pt x="2280" y="1175"/>
                    <a:pt x="2280" y="1176"/>
                    <a:pt x="2280" y="1177"/>
                  </a:cubicBezTo>
                  <a:cubicBezTo>
                    <a:pt x="2281" y="1177"/>
                    <a:pt x="2281" y="1177"/>
                    <a:pt x="2281" y="1177"/>
                  </a:cubicBezTo>
                  <a:cubicBezTo>
                    <a:pt x="2281" y="1177"/>
                    <a:pt x="2281" y="1177"/>
                    <a:pt x="2281" y="1177"/>
                  </a:cubicBezTo>
                  <a:cubicBezTo>
                    <a:pt x="2281" y="1177"/>
                    <a:pt x="2281" y="1177"/>
                    <a:pt x="2281" y="1177"/>
                  </a:cubicBezTo>
                  <a:cubicBezTo>
                    <a:pt x="2281" y="1177"/>
                    <a:pt x="2281" y="1177"/>
                    <a:pt x="2281" y="1177"/>
                  </a:cubicBezTo>
                  <a:cubicBezTo>
                    <a:pt x="2281" y="1177"/>
                    <a:pt x="2281" y="1177"/>
                    <a:pt x="2281" y="1177"/>
                  </a:cubicBezTo>
                  <a:cubicBezTo>
                    <a:pt x="2281" y="1178"/>
                    <a:pt x="2282" y="1178"/>
                    <a:pt x="2282" y="1178"/>
                  </a:cubicBezTo>
                  <a:cubicBezTo>
                    <a:pt x="2282" y="1179"/>
                    <a:pt x="2282" y="1179"/>
                    <a:pt x="2282" y="1179"/>
                  </a:cubicBezTo>
                  <a:cubicBezTo>
                    <a:pt x="2282" y="1180"/>
                    <a:pt x="2283" y="1180"/>
                    <a:pt x="2283" y="1180"/>
                  </a:cubicBezTo>
                  <a:cubicBezTo>
                    <a:pt x="2283" y="1181"/>
                    <a:pt x="2283" y="1182"/>
                    <a:pt x="2284" y="1182"/>
                  </a:cubicBezTo>
                  <a:cubicBezTo>
                    <a:pt x="2284" y="1184"/>
                    <a:pt x="2285" y="1185"/>
                    <a:pt x="2285" y="1186"/>
                  </a:cubicBezTo>
                  <a:cubicBezTo>
                    <a:pt x="2286" y="1188"/>
                    <a:pt x="2286" y="1189"/>
                    <a:pt x="2287" y="1191"/>
                  </a:cubicBezTo>
                  <a:cubicBezTo>
                    <a:pt x="2288" y="1193"/>
                    <a:pt x="2289" y="1196"/>
                    <a:pt x="2289" y="1198"/>
                  </a:cubicBezTo>
                  <a:cubicBezTo>
                    <a:pt x="2290" y="1198"/>
                    <a:pt x="2290" y="1198"/>
                    <a:pt x="2290" y="1199"/>
                  </a:cubicBezTo>
                  <a:cubicBezTo>
                    <a:pt x="2290" y="1199"/>
                    <a:pt x="2290" y="1199"/>
                    <a:pt x="2290" y="1200"/>
                  </a:cubicBezTo>
                  <a:cubicBezTo>
                    <a:pt x="2290" y="1201"/>
                    <a:pt x="2290" y="1201"/>
                    <a:pt x="2290" y="1202"/>
                  </a:cubicBezTo>
                  <a:cubicBezTo>
                    <a:pt x="2290" y="1203"/>
                    <a:pt x="2290" y="1203"/>
                    <a:pt x="2290" y="1204"/>
                  </a:cubicBezTo>
                  <a:cubicBezTo>
                    <a:pt x="2290" y="1205"/>
                    <a:pt x="2291" y="1207"/>
                    <a:pt x="2290" y="1208"/>
                  </a:cubicBezTo>
                  <a:cubicBezTo>
                    <a:pt x="2291" y="1210"/>
                    <a:pt x="2290" y="1212"/>
                    <a:pt x="2290" y="1213"/>
                  </a:cubicBezTo>
                  <a:cubicBezTo>
                    <a:pt x="2290" y="1215"/>
                    <a:pt x="2290" y="1216"/>
                    <a:pt x="2290" y="1218"/>
                  </a:cubicBezTo>
                  <a:cubicBezTo>
                    <a:pt x="2289" y="1219"/>
                    <a:pt x="2289" y="1221"/>
                    <a:pt x="2289" y="1222"/>
                  </a:cubicBezTo>
                  <a:cubicBezTo>
                    <a:pt x="2289" y="1222"/>
                    <a:pt x="2289" y="1222"/>
                    <a:pt x="2289" y="1222"/>
                  </a:cubicBezTo>
                  <a:cubicBezTo>
                    <a:pt x="2268" y="1230"/>
                    <a:pt x="2274" y="1245"/>
                    <a:pt x="2286" y="1259"/>
                  </a:cubicBezTo>
                  <a:cubicBezTo>
                    <a:pt x="2287" y="1243"/>
                    <a:pt x="2301" y="1239"/>
                    <a:pt x="2291" y="1222"/>
                  </a:cubicBezTo>
                  <a:cubicBezTo>
                    <a:pt x="2292" y="1220"/>
                    <a:pt x="2292" y="1219"/>
                    <a:pt x="2292" y="1218"/>
                  </a:cubicBezTo>
                  <a:cubicBezTo>
                    <a:pt x="2292" y="1216"/>
                    <a:pt x="2293" y="1215"/>
                    <a:pt x="2293" y="1213"/>
                  </a:cubicBezTo>
                  <a:cubicBezTo>
                    <a:pt x="2293" y="1212"/>
                    <a:pt x="2293" y="1210"/>
                    <a:pt x="2293" y="1208"/>
                  </a:cubicBezTo>
                  <a:cubicBezTo>
                    <a:pt x="2293" y="1207"/>
                    <a:pt x="2293" y="1207"/>
                    <a:pt x="2293" y="1206"/>
                  </a:cubicBezTo>
                  <a:cubicBezTo>
                    <a:pt x="2294" y="1207"/>
                    <a:pt x="2294" y="1209"/>
                    <a:pt x="2295" y="1210"/>
                  </a:cubicBezTo>
                  <a:cubicBezTo>
                    <a:pt x="2296" y="1211"/>
                    <a:pt x="2297" y="1213"/>
                    <a:pt x="2298" y="1214"/>
                  </a:cubicBezTo>
                  <a:cubicBezTo>
                    <a:pt x="2299" y="1215"/>
                    <a:pt x="2299" y="1216"/>
                    <a:pt x="2300" y="1217"/>
                  </a:cubicBezTo>
                  <a:cubicBezTo>
                    <a:pt x="2301" y="1218"/>
                    <a:pt x="2302" y="1219"/>
                    <a:pt x="2302" y="1219"/>
                  </a:cubicBezTo>
                  <a:cubicBezTo>
                    <a:pt x="2302" y="1219"/>
                    <a:pt x="2301" y="1218"/>
                    <a:pt x="2300" y="1216"/>
                  </a:cubicBezTo>
                  <a:cubicBezTo>
                    <a:pt x="2300" y="1216"/>
                    <a:pt x="2299" y="1215"/>
                    <a:pt x="2299" y="1213"/>
                  </a:cubicBezTo>
                  <a:cubicBezTo>
                    <a:pt x="2298" y="1212"/>
                    <a:pt x="2297" y="1211"/>
                    <a:pt x="2297" y="1209"/>
                  </a:cubicBezTo>
                  <a:cubicBezTo>
                    <a:pt x="2295" y="1206"/>
                    <a:pt x="2294" y="1202"/>
                    <a:pt x="2293" y="1197"/>
                  </a:cubicBezTo>
                  <a:cubicBezTo>
                    <a:pt x="2292" y="1194"/>
                    <a:pt x="2291" y="1192"/>
                    <a:pt x="2291" y="1189"/>
                  </a:cubicBezTo>
                  <a:cubicBezTo>
                    <a:pt x="2290" y="1187"/>
                    <a:pt x="2290" y="1186"/>
                    <a:pt x="2289" y="1185"/>
                  </a:cubicBezTo>
                  <a:cubicBezTo>
                    <a:pt x="2289" y="1183"/>
                    <a:pt x="2288" y="1182"/>
                    <a:pt x="2288" y="1180"/>
                  </a:cubicBezTo>
                  <a:cubicBezTo>
                    <a:pt x="2287" y="1180"/>
                    <a:pt x="2287" y="1179"/>
                    <a:pt x="2287" y="1178"/>
                  </a:cubicBezTo>
                  <a:cubicBezTo>
                    <a:pt x="2286" y="1178"/>
                    <a:pt x="2286" y="1177"/>
                    <a:pt x="2286" y="1177"/>
                  </a:cubicBezTo>
                  <a:cubicBezTo>
                    <a:pt x="2286" y="1176"/>
                    <a:pt x="2286" y="1176"/>
                    <a:pt x="2285" y="1176"/>
                  </a:cubicBezTo>
                  <a:cubicBezTo>
                    <a:pt x="2285" y="1175"/>
                    <a:pt x="2285" y="1175"/>
                    <a:pt x="2285" y="1175"/>
                  </a:cubicBezTo>
                  <a:cubicBezTo>
                    <a:pt x="2285" y="1174"/>
                    <a:pt x="2285" y="1174"/>
                    <a:pt x="2285" y="1174"/>
                  </a:cubicBezTo>
                  <a:cubicBezTo>
                    <a:pt x="2284" y="1174"/>
                    <a:pt x="2285" y="1174"/>
                    <a:pt x="2284" y="1174"/>
                  </a:cubicBezTo>
                  <a:cubicBezTo>
                    <a:pt x="2284" y="1174"/>
                    <a:pt x="2284" y="1174"/>
                    <a:pt x="2284" y="1174"/>
                  </a:cubicBezTo>
                  <a:cubicBezTo>
                    <a:pt x="2284" y="1174"/>
                    <a:pt x="2284" y="1174"/>
                    <a:pt x="2284" y="1174"/>
                  </a:cubicBezTo>
                  <a:cubicBezTo>
                    <a:pt x="2284" y="1174"/>
                    <a:pt x="2284" y="1174"/>
                    <a:pt x="2284" y="1174"/>
                  </a:cubicBezTo>
                  <a:cubicBezTo>
                    <a:pt x="2283" y="1173"/>
                    <a:pt x="2283" y="1172"/>
                    <a:pt x="2282" y="1172"/>
                  </a:cubicBezTo>
                  <a:cubicBezTo>
                    <a:pt x="2282" y="1171"/>
                    <a:pt x="2281" y="1170"/>
                    <a:pt x="2280" y="1169"/>
                  </a:cubicBezTo>
                  <a:cubicBezTo>
                    <a:pt x="2281" y="1169"/>
                    <a:pt x="2281" y="1169"/>
                    <a:pt x="2281" y="1169"/>
                  </a:cubicBezTo>
                  <a:cubicBezTo>
                    <a:pt x="2282" y="1170"/>
                    <a:pt x="2284" y="1170"/>
                    <a:pt x="2286" y="1170"/>
                  </a:cubicBezTo>
                  <a:cubicBezTo>
                    <a:pt x="2286" y="1170"/>
                    <a:pt x="2287" y="1170"/>
                    <a:pt x="2287" y="1170"/>
                  </a:cubicBezTo>
                  <a:cubicBezTo>
                    <a:pt x="2288" y="1170"/>
                    <a:pt x="2288" y="1170"/>
                    <a:pt x="2289" y="1170"/>
                  </a:cubicBezTo>
                  <a:cubicBezTo>
                    <a:pt x="2290" y="1170"/>
                    <a:pt x="2290" y="1170"/>
                    <a:pt x="2291" y="1169"/>
                  </a:cubicBezTo>
                  <a:cubicBezTo>
                    <a:pt x="2291" y="1169"/>
                    <a:pt x="2292" y="1169"/>
                    <a:pt x="2292" y="1169"/>
                  </a:cubicBezTo>
                  <a:cubicBezTo>
                    <a:pt x="2294" y="1168"/>
                    <a:pt x="2295" y="1168"/>
                    <a:pt x="2296" y="1167"/>
                  </a:cubicBezTo>
                  <a:cubicBezTo>
                    <a:pt x="2296" y="1167"/>
                    <a:pt x="2297" y="1167"/>
                    <a:pt x="2297" y="1166"/>
                  </a:cubicBezTo>
                  <a:cubicBezTo>
                    <a:pt x="2297" y="1166"/>
                    <a:pt x="2297" y="1166"/>
                    <a:pt x="2298" y="1166"/>
                  </a:cubicBezTo>
                  <a:cubicBezTo>
                    <a:pt x="2298" y="1166"/>
                    <a:pt x="2298" y="1165"/>
                    <a:pt x="2298" y="1165"/>
                  </a:cubicBezTo>
                  <a:cubicBezTo>
                    <a:pt x="2299" y="1165"/>
                    <a:pt x="2299" y="1165"/>
                    <a:pt x="2299" y="1164"/>
                  </a:cubicBezTo>
                  <a:cubicBezTo>
                    <a:pt x="2301" y="1162"/>
                    <a:pt x="2303" y="1160"/>
                    <a:pt x="2305" y="1157"/>
                  </a:cubicBezTo>
                  <a:cubicBezTo>
                    <a:pt x="2306" y="1156"/>
                    <a:pt x="2307" y="1155"/>
                    <a:pt x="2308" y="1154"/>
                  </a:cubicBezTo>
                  <a:cubicBezTo>
                    <a:pt x="2308" y="1154"/>
                    <a:pt x="2309" y="1154"/>
                    <a:pt x="2310" y="1153"/>
                  </a:cubicBezTo>
                  <a:cubicBezTo>
                    <a:pt x="2310" y="1153"/>
                    <a:pt x="2310" y="1153"/>
                    <a:pt x="2310" y="1153"/>
                  </a:cubicBezTo>
                  <a:cubicBezTo>
                    <a:pt x="2310" y="1153"/>
                    <a:pt x="2310" y="1153"/>
                    <a:pt x="2310" y="1153"/>
                  </a:cubicBezTo>
                  <a:cubicBezTo>
                    <a:pt x="2311" y="1153"/>
                    <a:pt x="2311" y="1153"/>
                    <a:pt x="2311" y="1153"/>
                  </a:cubicBezTo>
                  <a:cubicBezTo>
                    <a:pt x="2311" y="1152"/>
                    <a:pt x="2311" y="1152"/>
                    <a:pt x="2311" y="1152"/>
                  </a:cubicBezTo>
                  <a:cubicBezTo>
                    <a:pt x="2314" y="1151"/>
                    <a:pt x="2317" y="1151"/>
                    <a:pt x="2320" y="1151"/>
                  </a:cubicBezTo>
                  <a:cubicBezTo>
                    <a:pt x="2323" y="1152"/>
                    <a:pt x="2326" y="1152"/>
                    <a:pt x="2329" y="1152"/>
                  </a:cubicBezTo>
                  <a:cubicBezTo>
                    <a:pt x="2332" y="1152"/>
                    <a:pt x="2335" y="1152"/>
                    <a:pt x="2338" y="1152"/>
                  </a:cubicBezTo>
                  <a:cubicBezTo>
                    <a:pt x="2340" y="1152"/>
                    <a:pt x="2342" y="1152"/>
                    <a:pt x="2344" y="1151"/>
                  </a:cubicBezTo>
                  <a:cubicBezTo>
                    <a:pt x="2344" y="1152"/>
                    <a:pt x="2344" y="1152"/>
                    <a:pt x="2345" y="1152"/>
                  </a:cubicBezTo>
                  <a:cubicBezTo>
                    <a:pt x="2345" y="1152"/>
                    <a:pt x="2345" y="1152"/>
                    <a:pt x="2346" y="1152"/>
                  </a:cubicBezTo>
                  <a:cubicBezTo>
                    <a:pt x="2346" y="1153"/>
                    <a:pt x="2346" y="1153"/>
                    <a:pt x="2346" y="1153"/>
                  </a:cubicBezTo>
                  <a:cubicBezTo>
                    <a:pt x="2346" y="1153"/>
                    <a:pt x="2347" y="1153"/>
                    <a:pt x="2347" y="1153"/>
                  </a:cubicBezTo>
                  <a:cubicBezTo>
                    <a:pt x="2347" y="1153"/>
                    <a:pt x="2348" y="1153"/>
                    <a:pt x="2348" y="1153"/>
                  </a:cubicBezTo>
                  <a:cubicBezTo>
                    <a:pt x="2349" y="1153"/>
                    <a:pt x="2349" y="1154"/>
                    <a:pt x="2349" y="1154"/>
                  </a:cubicBezTo>
                  <a:cubicBezTo>
                    <a:pt x="2350" y="1154"/>
                    <a:pt x="2350" y="1154"/>
                    <a:pt x="2351" y="1154"/>
                  </a:cubicBezTo>
                  <a:cubicBezTo>
                    <a:pt x="2351" y="1155"/>
                    <a:pt x="2352" y="1155"/>
                    <a:pt x="2352" y="1155"/>
                  </a:cubicBezTo>
                  <a:cubicBezTo>
                    <a:pt x="2353" y="1156"/>
                    <a:pt x="2354" y="1156"/>
                    <a:pt x="2355" y="1157"/>
                  </a:cubicBezTo>
                  <a:cubicBezTo>
                    <a:pt x="2356" y="1157"/>
                    <a:pt x="2357" y="1158"/>
                    <a:pt x="2358" y="1159"/>
                  </a:cubicBezTo>
                  <a:cubicBezTo>
                    <a:pt x="2359" y="1160"/>
                    <a:pt x="2360" y="1160"/>
                    <a:pt x="2361" y="1161"/>
                  </a:cubicBezTo>
                  <a:cubicBezTo>
                    <a:pt x="2361" y="1161"/>
                    <a:pt x="2361" y="1161"/>
                    <a:pt x="2361" y="1161"/>
                  </a:cubicBezTo>
                  <a:cubicBezTo>
                    <a:pt x="2361" y="1161"/>
                    <a:pt x="2360" y="1160"/>
                    <a:pt x="2359" y="1160"/>
                  </a:cubicBezTo>
                  <a:cubicBezTo>
                    <a:pt x="2350" y="1178"/>
                    <a:pt x="2374" y="1185"/>
                    <a:pt x="2387" y="1185"/>
                  </a:cubicBezTo>
                  <a:cubicBezTo>
                    <a:pt x="2382" y="1179"/>
                    <a:pt x="2374" y="1146"/>
                    <a:pt x="2360" y="1158"/>
                  </a:cubicBezTo>
                  <a:cubicBezTo>
                    <a:pt x="2360" y="1157"/>
                    <a:pt x="2360" y="1157"/>
                    <a:pt x="2360" y="1157"/>
                  </a:cubicBezTo>
                  <a:cubicBezTo>
                    <a:pt x="2359" y="1156"/>
                    <a:pt x="2358" y="1156"/>
                    <a:pt x="2356" y="1155"/>
                  </a:cubicBezTo>
                  <a:cubicBezTo>
                    <a:pt x="2355" y="1154"/>
                    <a:pt x="2354" y="1154"/>
                    <a:pt x="2353" y="1153"/>
                  </a:cubicBezTo>
                  <a:cubicBezTo>
                    <a:pt x="2353" y="1153"/>
                    <a:pt x="2352" y="1153"/>
                    <a:pt x="2352" y="1152"/>
                  </a:cubicBezTo>
                  <a:cubicBezTo>
                    <a:pt x="2351" y="1152"/>
                    <a:pt x="2351" y="1152"/>
                    <a:pt x="2350" y="1152"/>
                  </a:cubicBezTo>
                  <a:cubicBezTo>
                    <a:pt x="2350" y="1152"/>
                    <a:pt x="2349" y="1151"/>
                    <a:pt x="2349" y="1151"/>
                  </a:cubicBezTo>
                  <a:cubicBezTo>
                    <a:pt x="2349" y="1151"/>
                    <a:pt x="2349" y="1151"/>
                    <a:pt x="2348" y="1151"/>
                  </a:cubicBezTo>
                  <a:cubicBezTo>
                    <a:pt x="2350" y="1151"/>
                    <a:pt x="2352" y="1151"/>
                    <a:pt x="2353" y="1150"/>
                  </a:cubicBezTo>
                  <a:cubicBezTo>
                    <a:pt x="2354" y="1150"/>
                    <a:pt x="2355" y="1150"/>
                    <a:pt x="2355" y="1150"/>
                  </a:cubicBezTo>
                  <a:cubicBezTo>
                    <a:pt x="2356" y="1150"/>
                    <a:pt x="2356" y="1150"/>
                    <a:pt x="2357" y="1150"/>
                  </a:cubicBezTo>
                  <a:cubicBezTo>
                    <a:pt x="2358" y="1150"/>
                    <a:pt x="2359" y="1150"/>
                    <a:pt x="2360" y="1149"/>
                  </a:cubicBezTo>
                  <a:cubicBezTo>
                    <a:pt x="2361" y="1149"/>
                    <a:pt x="2363" y="1149"/>
                    <a:pt x="2364" y="1148"/>
                  </a:cubicBezTo>
                  <a:cubicBezTo>
                    <a:pt x="2365" y="1148"/>
                    <a:pt x="2366" y="1148"/>
                    <a:pt x="2366" y="1148"/>
                  </a:cubicBezTo>
                  <a:cubicBezTo>
                    <a:pt x="2366" y="1147"/>
                    <a:pt x="2367" y="1147"/>
                    <a:pt x="2367" y="1147"/>
                  </a:cubicBezTo>
                  <a:cubicBezTo>
                    <a:pt x="2367" y="1147"/>
                    <a:pt x="2367" y="1147"/>
                    <a:pt x="2367" y="1147"/>
                  </a:cubicBezTo>
                  <a:cubicBezTo>
                    <a:pt x="2367" y="1147"/>
                    <a:pt x="2367" y="1147"/>
                    <a:pt x="2367" y="1147"/>
                  </a:cubicBezTo>
                  <a:cubicBezTo>
                    <a:pt x="2367" y="1147"/>
                    <a:pt x="2367" y="1147"/>
                    <a:pt x="2367" y="1147"/>
                  </a:cubicBezTo>
                  <a:cubicBezTo>
                    <a:pt x="2367" y="1146"/>
                    <a:pt x="2367" y="1146"/>
                    <a:pt x="2367" y="1146"/>
                  </a:cubicBezTo>
                  <a:cubicBezTo>
                    <a:pt x="2367" y="1146"/>
                    <a:pt x="2367" y="1146"/>
                    <a:pt x="2367" y="1146"/>
                  </a:cubicBezTo>
                  <a:cubicBezTo>
                    <a:pt x="2366" y="1146"/>
                    <a:pt x="2366" y="1146"/>
                    <a:pt x="2366" y="1146"/>
                  </a:cubicBezTo>
                  <a:cubicBezTo>
                    <a:pt x="2366" y="1146"/>
                    <a:pt x="2366" y="1146"/>
                    <a:pt x="2366" y="1146"/>
                  </a:cubicBezTo>
                  <a:cubicBezTo>
                    <a:pt x="2366" y="1146"/>
                    <a:pt x="2366" y="1146"/>
                    <a:pt x="2366" y="1146"/>
                  </a:cubicBezTo>
                  <a:cubicBezTo>
                    <a:pt x="2366" y="1146"/>
                    <a:pt x="2366" y="1146"/>
                    <a:pt x="2366" y="1146"/>
                  </a:cubicBezTo>
                  <a:cubicBezTo>
                    <a:pt x="2366" y="1146"/>
                    <a:pt x="2366" y="1146"/>
                    <a:pt x="2366" y="1146"/>
                  </a:cubicBezTo>
                  <a:cubicBezTo>
                    <a:pt x="2366" y="1147"/>
                    <a:pt x="2366" y="1147"/>
                    <a:pt x="2366" y="1147"/>
                  </a:cubicBezTo>
                  <a:cubicBezTo>
                    <a:pt x="2366" y="1147"/>
                    <a:pt x="2366" y="1147"/>
                    <a:pt x="2366" y="1147"/>
                  </a:cubicBezTo>
                  <a:cubicBezTo>
                    <a:pt x="2366" y="1147"/>
                    <a:pt x="2366" y="1147"/>
                    <a:pt x="2366" y="1147"/>
                  </a:cubicBezTo>
                  <a:cubicBezTo>
                    <a:pt x="2366" y="1147"/>
                    <a:pt x="2366" y="1147"/>
                    <a:pt x="2366" y="1147"/>
                  </a:cubicBezTo>
                  <a:cubicBezTo>
                    <a:pt x="2366" y="1147"/>
                    <a:pt x="2366" y="1147"/>
                    <a:pt x="2366" y="1147"/>
                  </a:cubicBezTo>
                  <a:cubicBezTo>
                    <a:pt x="2366" y="1147"/>
                    <a:pt x="2365" y="1147"/>
                    <a:pt x="2364" y="1147"/>
                  </a:cubicBezTo>
                  <a:cubicBezTo>
                    <a:pt x="2363" y="1147"/>
                    <a:pt x="2361" y="1147"/>
                    <a:pt x="2359" y="1147"/>
                  </a:cubicBezTo>
                  <a:cubicBezTo>
                    <a:pt x="2359" y="1147"/>
                    <a:pt x="2358" y="1147"/>
                    <a:pt x="2356" y="1147"/>
                  </a:cubicBezTo>
                  <a:cubicBezTo>
                    <a:pt x="2356" y="1147"/>
                    <a:pt x="2355" y="1147"/>
                    <a:pt x="2355" y="1147"/>
                  </a:cubicBezTo>
                  <a:cubicBezTo>
                    <a:pt x="2354" y="1147"/>
                    <a:pt x="2354" y="1147"/>
                    <a:pt x="2353" y="1147"/>
                  </a:cubicBezTo>
                  <a:cubicBezTo>
                    <a:pt x="2349" y="1148"/>
                    <a:pt x="2343" y="1148"/>
                    <a:pt x="2338" y="1149"/>
                  </a:cubicBezTo>
                  <a:cubicBezTo>
                    <a:pt x="2335" y="1149"/>
                    <a:pt x="2332" y="1149"/>
                    <a:pt x="2329" y="1149"/>
                  </a:cubicBezTo>
                  <a:cubicBezTo>
                    <a:pt x="2328" y="1149"/>
                    <a:pt x="2327" y="1149"/>
                    <a:pt x="2326" y="1149"/>
                  </a:cubicBezTo>
                  <a:cubicBezTo>
                    <a:pt x="2326" y="1148"/>
                    <a:pt x="2327" y="1148"/>
                    <a:pt x="2327" y="1148"/>
                  </a:cubicBezTo>
                  <a:cubicBezTo>
                    <a:pt x="2328" y="1148"/>
                    <a:pt x="2328" y="1147"/>
                    <a:pt x="2329" y="1147"/>
                  </a:cubicBezTo>
                  <a:cubicBezTo>
                    <a:pt x="2330" y="1146"/>
                    <a:pt x="2331" y="1145"/>
                    <a:pt x="2332" y="1145"/>
                  </a:cubicBezTo>
                  <a:cubicBezTo>
                    <a:pt x="2332" y="1144"/>
                    <a:pt x="2333" y="1143"/>
                    <a:pt x="2334" y="1143"/>
                  </a:cubicBezTo>
                  <a:cubicBezTo>
                    <a:pt x="2334" y="1143"/>
                    <a:pt x="2334" y="1143"/>
                    <a:pt x="2334" y="1142"/>
                  </a:cubicBezTo>
                  <a:cubicBezTo>
                    <a:pt x="2335" y="1143"/>
                    <a:pt x="2335" y="1143"/>
                    <a:pt x="2335" y="1143"/>
                  </a:cubicBezTo>
                  <a:cubicBezTo>
                    <a:pt x="2349" y="1138"/>
                    <a:pt x="2354" y="1127"/>
                    <a:pt x="2359" y="1113"/>
                  </a:cubicBezTo>
                  <a:cubicBezTo>
                    <a:pt x="2345" y="1115"/>
                    <a:pt x="2338" y="1126"/>
                    <a:pt x="2335" y="1139"/>
                  </a:cubicBezTo>
                  <a:cubicBezTo>
                    <a:pt x="2334" y="1139"/>
                    <a:pt x="2333" y="1140"/>
                    <a:pt x="2333" y="1141"/>
                  </a:cubicBezTo>
                  <a:cubicBezTo>
                    <a:pt x="2332" y="1141"/>
                    <a:pt x="2331" y="1142"/>
                    <a:pt x="2330" y="1143"/>
                  </a:cubicBezTo>
                  <a:cubicBezTo>
                    <a:pt x="2329" y="1143"/>
                    <a:pt x="2329" y="1144"/>
                    <a:pt x="2328" y="1144"/>
                  </a:cubicBezTo>
                  <a:cubicBezTo>
                    <a:pt x="2327" y="1145"/>
                    <a:pt x="2326" y="1145"/>
                    <a:pt x="2326" y="1146"/>
                  </a:cubicBezTo>
                  <a:cubicBezTo>
                    <a:pt x="2325" y="1146"/>
                    <a:pt x="2324" y="1147"/>
                    <a:pt x="2324" y="1147"/>
                  </a:cubicBezTo>
                  <a:cubicBezTo>
                    <a:pt x="2323" y="1147"/>
                    <a:pt x="2323" y="1147"/>
                    <a:pt x="2323" y="1147"/>
                  </a:cubicBezTo>
                  <a:cubicBezTo>
                    <a:pt x="2323" y="1147"/>
                    <a:pt x="2323" y="1147"/>
                    <a:pt x="2323" y="1148"/>
                  </a:cubicBezTo>
                  <a:cubicBezTo>
                    <a:pt x="2322" y="1148"/>
                    <a:pt x="2322" y="1148"/>
                    <a:pt x="2322" y="1148"/>
                  </a:cubicBezTo>
                  <a:cubicBezTo>
                    <a:pt x="2321" y="1148"/>
                    <a:pt x="2321" y="1148"/>
                    <a:pt x="2320" y="1148"/>
                  </a:cubicBezTo>
                  <a:cubicBezTo>
                    <a:pt x="2317" y="1148"/>
                    <a:pt x="2314" y="1148"/>
                    <a:pt x="2310" y="1149"/>
                  </a:cubicBezTo>
                  <a:cubicBezTo>
                    <a:pt x="2310" y="1149"/>
                    <a:pt x="2310" y="1149"/>
                    <a:pt x="2310" y="1149"/>
                  </a:cubicBezTo>
                  <a:cubicBezTo>
                    <a:pt x="2309" y="1150"/>
                    <a:pt x="2309" y="1150"/>
                    <a:pt x="2309" y="1150"/>
                  </a:cubicBezTo>
                  <a:cubicBezTo>
                    <a:pt x="2309" y="1150"/>
                    <a:pt x="2309" y="1150"/>
                    <a:pt x="2309" y="1150"/>
                  </a:cubicBezTo>
                  <a:cubicBezTo>
                    <a:pt x="2308" y="1150"/>
                    <a:pt x="2308" y="1150"/>
                    <a:pt x="2308" y="1150"/>
                  </a:cubicBezTo>
                  <a:cubicBezTo>
                    <a:pt x="2307" y="1151"/>
                    <a:pt x="2307" y="1151"/>
                    <a:pt x="2306" y="1152"/>
                  </a:cubicBezTo>
                  <a:cubicBezTo>
                    <a:pt x="2305" y="1153"/>
                    <a:pt x="2304" y="1154"/>
                    <a:pt x="2303" y="1155"/>
                  </a:cubicBezTo>
                  <a:cubicBezTo>
                    <a:pt x="2301" y="1158"/>
                    <a:pt x="2299" y="1160"/>
                    <a:pt x="2297" y="1162"/>
                  </a:cubicBezTo>
                  <a:cubicBezTo>
                    <a:pt x="2297" y="1162"/>
                    <a:pt x="2297" y="1162"/>
                    <a:pt x="2297" y="1163"/>
                  </a:cubicBezTo>
                  <a:cubicBezTo>
                    <a:pt x="2296" y="1163"/>
                    <a:pt x="2296" y="1163"/>
                    <a:pt x="2296" y="1163"/>
                  </a:cubicBezTo>
                  <a:cubicBezTo>
                    <a:pt x="2296" y="1163"/>
                    <a:pt x="2295" y="1164"/>
                    <a:pt x="2295" y="1164"/>
                  </a:cubicBezTo>
                  <a:cubicBezTo>
                    <a:pt x="2295" y="1164"/>
                    <a:pt x="2295" y="1164"/>
                    <a:pt x="2294" y="1164"/>
                  </a:cubicBezTo>
                  <a:cubicBezTo>
                    <a:pt x="2293" y="1165"/>
                    <a:pt x="2292" y="1165"/>
                    <a:pt x="2291" y="1166"/>
                  </a:cubicBezTo>
                  <a:cubicBezTo>
                    <a:pt x="2290" y="1166"/>
                    <a:pt x="2289" y="1166"/>
                    <a:pt x="2288" y="1167"/>
                  </a:cubicBezTo>
                  <a:cubicBezTo>
                    <a:pt x="2288" y="1167"/>
                    <a:pt x="2288" y="1167"/>
                    <a:pt x="2287" y="1167"/>
                  </a:cubicBezTo>
                  <a:cubicBezTo>
                    <a:pt x="2287" y="1167"/>
                    <a:pt x="2286" y="1167"/>
                    <a:pt x="2286" y="1167"/>
                  </a:cubicBezTo>
                  <a:cubicBezTo>
                    <a:pt x="2284" y="1168"/>
                    <a:pt x="2282" y="1168"/>
                    <a:pt x="2281" y="1168"/>
                  </a:cubicBezTo>
                  <a:cubicBezTo>
                    <a:pt x="2280" y="1168"/>
                    <a:pt x="2280" y="1168"/>
                    <a:pt x="2279" y="1168"/>
                  </a:cubicBezTo>
                  <a:cubicBezTo>
                    <a:pt x="2278" y="1167"/>
                    <a:pt x="2277" y="1166"/>
                    <a:pt x="2275" y="1164"/>
                  </a:cubicBezTo>
                  <a:cubicBezTo>
                    <a:pt x="2272" y="1162"/>
                    <a:pt x="2270" y="1160"/>
                    <a:pt x="2267" y="1157"/>
                  </a:cubicBezTo>
                  <a:cubicBezTo>
                    <a:pt x="2264" y="1155"/>
                    <a:pt x="2261" y="1153"/>
                    <a:pt x="2259" y="1150"/>
                  </a:cubicBezTo>
                  <a:cubicBezTo>
                    <a:pt x="2253" y="1145"/>
                    <a:pt x="2248" y="1139"/>
                    <a:pt x="2244" y="1133"/>
                  </a:cubicBezTo>
                  <a:cubicBezTo>
                    <a:pt x="2242" y="1129"/>
                    <a:pt x="2239" y="1126"/>
                    <a:pt x="2237" y="1123"/>
                  </a:cubicBezTo>
                  <a:cubicBezTo>
                    <a:pt x="2236" y="1122"/>
                    <a:pt x="2236" y="1121"/>
                    <a:pt x="2235" y="1120"/>
                  </a:cubicBezTo>
                  <a:cubicBezTo>
                    <a:pt x="2234" y="1119"/>
                    <a:pt x="2233" y="1119"/>
                    <a:pt x="2233" y="1118"/>
                  </a:cubicBezTo>
                  <a:cubicBezTo>
                    <a:pt x="2231" y="1116"/>
                    <a:pt x="2230" y="1115"/>
                    <a:pt x="2228" y="1114"/>
                  </a:cubicBezTo>
                  <a:cubicBezTo>
                    <a:pt x="2226" y="1112"/>
                    <a:pt x="2223" y="1110"/>
                    <a:pt x="2220" y="1109"/>
                  </a:cubicBezTo>
                  <a:cubicBezTo>
                    <a:pt x="2220" y="1107"/>
                    <a:pt x="2219" y="1106"/>
                    <a:pt x="2219" y="1105"/>
                  </a:cubicBezTo>
                  <a:cubicBezTo>
                    <a:pt x="2219" y="1105"/>
                    <a:pt x="2219" y="1105"/>
                    <a:pt x="2219" y="1105"/>
                  </a:cubicBezTo>
                  <a:cubicBezTo>
                    <a:pt x="2220" y="1105"/>
                    <a:pt x="2220" y="1105"/>
                    <a:pt x="2221" y="1105"/>
                  </a:cubicBezTo>
                  <a:cubicBezTo>
                    <a:pt x="2224" y="1104"/>
                    <a:pt x="2227" y="1103"/>
                    <a:pt x="2230" y="1101"/>
                  </a:cubicBezTo>
                  <a:cubicBezTo>
                    <a:pt x="2230" y="1101"/>
                    <a:pt x="2230" y="1101"/>
                    <a:pt x="2231" y="1101"/>
                  </a:cubicBezTo>
                  <a:cubicBezTo>
                    <a:pt x="2231" y="1100"/>
                    <a:pt x="2231" y="1100"/>
                    <a:pt x="2232" y="1100"/>
                  </a:cubicBezTo>
                  <a:cubicBezTo>
                    <a:pt x="2232" y="1099"/>
                    <a:pt x="2232" y="1099"/>
                    <a:pt x="2232" y="1099"/>
                  </a:cubicBezTo>
                  <a:cubicBezTo>
                    <a:pt x="2233" y="1099"/>
                    <a:pt x="2233" y="1099"/>
                    <a:pt x="2233" y="1099"/>
                  </a:cubicBezTo>
                  <a:cubicBezTo>
                    <a:pt x="2233" y="1099"/>
                    <a:pt x="2233" y="1098"/>
                    <a:pt x="2233" y="1098"/>
                  </a:cubicBezTo>
                  <a:cubicBezTo>
                    <a:pt x="2235" y="1096"/>
                    <a:pt x="2236" y="1095"/>
                    <a:pt x="2237" y="1094"/>
                  </a:cubicBezTo>
                  <a:cubicBezTo>
                    <a:pt x="2237" y="1093"/>
                    <a:pt x="2237" y="1092"/>
                    <a:pt x="2238" y="1091"/>
                  </a:cubicBezTo>
                  <a:cubicBezTo>
                    <a:pt x="2238" y="1091"/>
                    <a:pt x="2239" y="1090"/>
                    <a:pt x="2239" y="1089"/>
                  </a:cubicBezTo>
                  <a:cubicBezTo>
                    <a:pt x="2240" y="1088"/>
                    <a:pt x="2240" y="1088"/>
                    <a:pt x="2241" y="1087"/>
                  </a:cubicBezTo>
                  <a:cubicBezTo>
                    <a:pt x="2241" y="1086"/>
                    <a:pt x="2242" y="1086"/>
                    <a:pt x="2242" y="1085"/>
                  </a:cubicBezTo>
                  <a:cubicBezTo>
                    <a:pt x="2243" y="1085"/>
                    <a:pt x="2243" y="1084"/>
                    <a:pt x="2244" y="1084"/>
                  </a:cubicBezTo>
                  <a:cubicBezTo>
                    <a:pt x="2244" y="1084"/>
                    <a:pt x="2244" y="1084"/>
                    <a:pt x="2244" y="1084"/>
                  </a:cubicBezTo>
                  <a:cubicBezTo>
                    <a:pt x="2244" y="1084"/>
                    <a:pt x="2245" y="1084"/>
                    <a:pt x="2245" y="1084"/>
                  </a:cubicBezTo>
                  <a:cubicBezTo>
                    <a:pt x="2245" y="1084"/>
                    <a:pt x="2245" y="1084"/>
                    <a:pt x="2246" y="1084"/>
                  </a:cubicBezTo>
                  <a:cubicBezTo>
                    <a:pt x="2246" y="1084"/>
                    <a:pt x="2246" y="1084"/>
                    <a:pt x="2246" y="1084"/>
                  </a:cubicBezTo>
                  <a:cubicBezTo>
                    <a:pt x="2247" y="1084"/>
                    <a:pt x="2247" y="1084"/>
                    <a:pt x="2247" y="1084"/>
                  </a:cubicBezTo>
                  <a:cubicBezTo>
                    <a:pt x="2248" y="1084"/>
                    <a:pt x="2248" y="1084"/>
                    <a:pt x="2249" y="1084"/>
                  </a:cubicBezTo>
                  <a:cubicBezTo>
                    <a:pt x="2249" y="1084"/>
                    <a:pt x="2249" y="1084"/>
                    <a:pt x="2249" y="1084"/>
                  </a:cubicBezTo>
                  <a:cubicBezTo>
                    <a:pt x="2250" y="1084"/>
                    <a:pt x="2250" y="1084"/>
                    <a:pt x="2250" y="1084"/>
                  </a:cubicBezTo>
                  <a:cubicBezTo>
                    <a:pt x="2251" y="1084"/>
                    <a:pt x="2251" y="1084"/>
                    <a:pt x="2252" y="1084"/>
                  </a:cubicBezTo>
                  <a:cubicBezTo>
                    <a:pt x="2253" y="1084"/>
                    <a:pt x="2254" y="1085"/>
                    <a:pt x="2255" y="1085"/>
                  </a:cubicBezTo>
                  <a:cubicBezTo>
                    <a:pt x="2256" y="1085"/>
                    <a:pt x="2257" y="1086"/>
                    <a:pt x="2258" y="1086"/>
                  </a:cubicBezTo>
                  <a:cubicBezTo>
                    <a:pt x="2258" y="1086"/>
                    <a:pt x="2258" y="1086"/>
                    <a:pt x="2258" y="1086"/>
                  </a:cubicBezTo>
                  <a:cubicBezTo>
                    <a:pt x="2258" y="1086"/>
                    <a:pt x="2258" y="1087"/>
                    <a:pt x="2257" y="1087"/>
                  </a:cubicBezTo>
                  <a:cubicBezTo>
                    <a:pt x="2258" y="1087"/>
                    <a:pt x="2259" y="1088"/>
                    <a:pt x="2260" y="1088"/>
                  </a:cubicBezTo>
                  <a:cubicBezTo>
                    <a:pt x="2258" y="1088"/>
                    <a:pt x="2258" y="1088"/>
                    <a:pt x="2258" y="1088"/>
                  </a:cubicBezTo>
                  <a:cubicBezTo>
                    <a:pt x="2254" y="1107"/>
                    <a:pt x="2274" y="1100"/>
                    <a:pt x="2282" y="1105"/>
                  </a:cubicBezTo>
                  <a:cubicBezTo>
                    <a:pt x="2280" y="1097"/>
                    <a:pt x="2270" y="1077"/>
                    <a:pt x="2259" y="1085"/>
                  </a:cubicBezTo>
                  <a:cubicBezTo>
                    <a:pt x="2259" y="1085"/>
                    <a:pt x="2259" y="1085"/>
                    <a:pt x="2258" y="1084"/>
                  </a:cubicBezTo>
                  <a:cubicBezTo>
                    <a:pt x="2257" y="1084"/>
                    <a:pt x="2256" y="1084"/>
                    <a:pt x="2255" y="1083"/>
                  </a:cubicBezTo>
                  <a:cubicBezTo>
                    <a:pt x="2254" y="1083"/>
                    <a:pt x="2253" y="1083"/>
                    <a:pt x="2252" y="1083"/>
                  </a:cubicBezTo>
                  <a:cubicBezTo>
                    <a:pt x="2251" y="1082"/>
                    <a:pt x="2251" y="1082"/>
                    <a:pt x="2250" y="1082"/>
                  </a:cubicBezTo>
                  <a:cubicBezTo>
                    <a:pt x="2250" y="1082"/>
                    <a:pt x="2250" y="1082"/>
                    <a:pt x="2250" y="1082"/>
                  </a:cubicBezTo>
                  <a:cubicBezTo>
                    <a:pt x="2249" y="1082"/>
                    <a:pt x="2249" y="1082"/>
                    <a:pt x="2249" y="1082"/>
                  </a:cubicBezTo>
                  <a:cubicBezTo>
                    <a:pt x="2248" y="1082"/>
                    <a:pt x="2248" y="1082"/>
                    <a:pt x="2248" y="1082"/>
                  </a:cubicBezTo>
                  <a:cubicBezTo>
                    <a:pt x="2247" y="1082"/>
                    <a:pt x="2247" y="1082"/>
                    <a:pt x="2246" y="1082"/>
                  </a:cubicBezTo>
                  <a:cubicBezTo>
                    <a:pt x="2246" y="1082"/>
                    <a:pt x="2246" y="1082"/>
                    <a:pt x="2246" y="1082"/>
                  </a:cubicBezTo>
                  <a:cubicBezTo>
                    <a:pt x="2245" y="1082"/>
                    <a:pt x="2245" y="1082"/>
                    <a:pt x="2245" y="1082"/>
                  </a:cubicBezTo>
                  <a:cubicBezTo>
                    <a:pt x="2246" y="1081"/>
                    <a:pt x="2248" y="1079"/>
                    <a:pt x="2250" y="1078"/>
                  </a:cubicBezTo>
                  <a:cubicBezTo>
                    <a:pt x="2250" y="1077"/>
                    <a:pt x="2250" y="1077"/>
                    <a:pt x="2251" y="1077"/>
                  </a:cubicBezTo>
                  <a:cubicBezTo>
                    <a:pt x="2252" y="1076"/>
                    <a:pt x="2252" y="1076"/>
                    <a:pt x="2252" y="1076"/>
                  </a:cubicBezTo>
                  <a:cubicBezTo>
                    <a:pt x="2253" y="1075"/>
                    <a:pt x="2253" y="1075"/>
                    <a:pt x="2254" y="1074"/>
                  </a:cubicBezTo>
                  <a:cubicBezTo>
                    <a:pt x="2255" y="1074"/>
                    <a:pt x="2255" y="1073"/>
                    <a:pt x="2256" y="1073"/>
                  </a:cubicBezTo>
                  <a:cubicBezTo>
                    <a:pt x="2257" y="1072"/>
                    <a:pt x="2258" y="1072"/>
                    <a:pt x="2258" y="1072"/>
                  </a:cubicBezTo>
                  <a:cubicBezTo>
                    <a:pt x="2261" y="1070"/>
                    <a:pt x="2264" y="1068"/>
                    <a:pt x="2267" y="1067"/>
                  </a:cubicBezTo>
                  <a:cubicBezTo>
                    <a:pt x="2268" y="1067"/>
                    <a:pt x="2270" y="1066"/>
                    <a:pt x="2271" y="1066"/>
                  </a:cubicBezTo>
                  <a:cubicBezTo>
                    <a:pt x="2271" y="1066"/>
                    <a:pt x="2271" y="1066"/>
                    <a:pt x="2271" y="1066"/>
                  </a:cubicBezTo>
                  <a:cubicBezTo>
                    <a:pt x="2271" y="1066"/>
                    <a:pt x="2271" y="1066"/>
                    <a:pt x="2272" y="1065"/>
                  </a:cubicBezTo>
                  <a:cubicBezTo>
                    <a:pt x="2284" y="1066"/>
                    <a:pt x="2296" y="1069"/>
                    <a:pt x="2311" y="1071"/>
                  </a:cubicBezTo>
                  <a:cubicBezTo>
                    <a:pt x="2305" y="1068"/>
                    <a:pt x="2298" y="1065"/>
                    <a:pt x="2291" y="1063"/>
                  </a:cubicBezTo>
                  <a:cubicBezTo>
                    <a:pt x="2292" y="1062"/>
                    <a:pt x="2293" y="1063"/>
                    <a:pt x="2294" y="1063"/>
                  </a:cubicBezTo>
                  <a:cubicBezTo>
                    <a:pt x="2295" y="1062"/>
                    <a:pt x="2296" y="1062"/>
                    <a:pt x="2296" y="1062"/>
                  </a:cubicBezTo>
                  <a:cubicBezTo>
                    <a:pt x="2299" y="1063"/>
                    <a:pt x="2301" y="1063"/>
                    <a:pt x="2301" y="1063"/>
                  </a:cubicBezTo>
                  <a:cubicBezTo>
                    <a:pt x="2301" y="1063"/>
                    <a:pt x="2301" y="1063"/>
                    <a:pt x="2300" y="1062"/>
                  </a:cubicBezTo>
                  <a:cubicBezTo>
                    <a:pt x="2299" y="1062"/>
                    <a:pt x="2298" y="1062"/>
                    <a:pt x="2297" y="1061"/>
                  </a:cubicBezTo>
                  <a:cubicBezTo>
                    <a:pt x="2296" y="1061"/>
                    <a:pt x="2295" y="1061"/>
                    <a:pt x="2294" y="1061"/>
                  </a:cubicBezTo>
                  <a:cubicBezTo>
                    <a:pt x="2293" y="1060"/>
                    <a:pt x="2292" y="1060"/>
                    <a:pt x="2291" y="1060"/>
                  </a:cubicBezTo>
                  <a:cubicBezTo>
                    <a:pt x="2290" y="1060"/>
                    <a:pt x="2289" y="1060"/>
                    <a:pt x="2288" y="1060"/>
                  </a:cubicBezTo>
                  <a:cubicBezTo>
                    <a:pt x="2287" y="1060"/>
                    <a:pt x="2287" y="1060"/>
                    <a:pt x="2286" y="1060"/>
                  </a:cubicBezTo>
                  <a:cubicBezTo>
                    <a:pt x="2285" y="1060"/>
                    <a:pt x="2285" y="1060"/>
                    <a:pt x="2284" y="1060"/>
                  </a:cubicBezTo>
                  <a:cubicBezTo>
                    <a:pt x="2284" y="1060"/>
                    <a:pt x="2283" y="1060"/>
                    <a:pt x="2283" y="1060"/>
                  </a:cubicBezTo>
                  <a:cubicBezTo>
                    <a:pt x="2283" y="1060"/>
                    <a:pt x="2283" y="1060"/>
                    <a:pt x="2283" y="1060"/>
                  </a:cubicBezTo>
                  <a:cubicBezTo>
                    <a:pt x="2281" y="1060"/>
                    <a:pt x="2280" y="1059"/>
                    <a:pt x="2279" y="1059"/>
                  </a:cubicBezTo>
                  <a:cubicBezTo>
                    <a:pt x="2279" y="1058"/>
                    <a:pt x="2280" y="1057"/>
                    <a:pt x="2281" y="1056"/>
                  </a:cubicBezTo>
                  <a:cubicBezTo>
                    <a:pt x="2281" y="1056"/>
                    <a:pt x="2282" y="1055"/>
                    <a:pt x="2282" y="1054"/>
                  </a:cubicBezTo>
                  <a:cubicBezTo>
                    <a:pt x="2283" y="1053"/>
                    <a:pt x="2283" y="1052"/>
                    <a:pt x="2283" y="1052"/>
                  </a:cubicBezTo>
                  <a:cubicBezTo>
                    <a:pt x="2283" y="1052"/>
                    <a:pt x="2283" y="1052"/>
                    <a:pt x="2283" y="1052"/>
                  </a:cubicBezTo>
                  <a:cubicBezTo>
                    <a:pt x="2284" y="1050"/>
                    <a:pt x="2284" y="1050"/>
                    <a:pt x="2284" y="1050"/>
                  </a:cubicBezTo>
                  <a:cubicBezTo>
                    <a:pt x="2287" y="1050"/>
                    <a:pt x="2290" y="1050"/>
                    <a:pt x="2292" y="1048"/>
                  </a:cubicBezTo>
                  <a:cubicBezTo>
                    <a:pt x="2294" y="1051"/>
                    <a:pt x="2296" y="1053"/>
                    <a:pt x="2298" y="1056"/>
                  </a:cubicBezTo>
                  <a:cubicBezTo>
                    <a:pt x="2301" y="1059"/>
                    <a:pt x="2303" y="1061"/>
                    <a:pt x="2306" y="1064"/>
                  </a:cubicBezTo>
                  <a:cubicBezTo>
                    <a:pt x="2308" y="1067"/>
                    <a:pt x="2311" y="1070"/>
                    <a:pt x="2314" y="1072"/>
                  </a:cubicBezTo>
                  <a:cubicBezTo>
                    <a:pt x="2315" y="1073"/>
                    <a:pt x="2315" y="1073"/>
                    <a:pt x="2315" y="1073"/>
                  </a:cubicBezTo>
                  <a:cubicBezTo>
                    <a:pt x="2317" y="1074"/>
                    <a:pt x="2317" y="1074"/>
                    <a:pt x="2317" y="1074"/>
                  </a:cubicBezTo>
                  <a:cubicBezTo>
                    <a:pt x="2317" y="1074"/>
                    <a:pt x="2317" y="1074"/>
                    <a:pt x="2317" y="1074"/>
                  </a:cubicBezTo>
                  <a:cubicBezTo>
                    <a:pt x="2317" y="1074"/>
                    <a:pt x="2317" y="1074"/>
                    <a:pt x="2317" y="1074"/>
                  </a:cubicBezTo>
                  <a:cubicBezTo>
                    <a:pt x="2317" y="1074"/>
                    <a:pt x="2317" y="1074"/>
                    <a:pt x="2317" y="1074"/>
                  </a:cubicBezTo>
                  <a:cubicBezTo>
                    <a:pt x="2317" y="1074"/>
                    <a:pt x="2317" y="1074"/>
                    <a:pt x="2317" y="1074"/>
                  </a:cubicBezTo>
                  <a:cubicBezTo>
                    <a:pt x="2318" y="1075"/>
                    <a:pt x="2318" y="1075"/>
                    <a:pt x="2318" y="1075"/>
                  </a:cubicBezTo>
                  <a:cubicBezTo>
                    <a:pt x="2319" y="1075"/>
                    <a:pt x="2319" y="1075"/>
                    <a:pt x="2319" y="1075"/>
                  </a:cubicBezTo>
                  <a:cubicBezTo>
                    <a:pt x="2319" y="1075"/>
                    <a:pt x="2319" y="1076"/>
                    <a:pt x="2319" y="1076"/>
                  </a:cubicBezTo>
                  <a:cubicBezTo>
                    <a:pt x="2319" y="1077"/>
                    <a:pt x="2319" y="1077"/>
                    <a:pt x="2320" y="1077"/>
                  </a:cubicBezTo>
                  <a:cubicBezTo>
                    <a:pt x="2320" y="1078"/>
                    <a:pt x="2320" y="1078"/>
                    <a:pt x="2320" y="1078"/>
                  </a:cubicBezTo>
                  <a:cubicBezTo>
                    <a:pt x="2320" y="1078"/>
                    <a:pt x="2320" y="1079"/>
                    <a:pt x="2320" y="1079"/>
                  </a:cubicBezTo>
                  <a:cubicBezTo>
                    <a:pt x="2320" y="1079"/>
                    <a:pt x="2321" y="1080"/>
                    <a:pt x="2321" y="1080"/>
                  </a:cubicBezTo>
                  <a:cubicBezTo>
                    <a:pt x="2321" y="1081"/>
                    <a:pt x="2321" y="1081"/>
                    <a:pt x="2321" y="1082"/>
                  </a:cubicBezTo>
                  <a:cubicBezTo>
                    <a:pt x="2321" y="1082"/>
                    <a:pt x="2322" y="1083"/>
                    <a:pt x="2322" y="1083"/>
                  </a:cubicBezTo>
                  <a:cubicBezTo>
                    <a:pt x="2322" y="1083"/>
                    <a:pt x="2322" y="1084"/>
                    <a:pt x="2322" y="1084"/>
                  </a:cubicBezTo>
                  <a:cubicBezTo>
                    <a:pt x="2322" y="1084"/>
                    <a:pt x="2322" y="1085"/>
                    <a:pt x="2322" y="1086"/>
                  </a:cubicBezTo>
                  <a:cubicBezTo>
                    <a:pt x="2322" y="1087"/>
                    <a:pt x="2323" y="1088"/>
                    <a:pt x="2323" y="1090"/>
                  </a:cubicBezTo>
                  <a:cubicBezTo>
                    <a:pt x="2323" y="1091"/>
                    <a:pt x="2322" y="1093"/>
                    <a:pt x="2322" y="1094"/>
                  </a:cubicBezTo>
                  <a:cubicBezTo>
                    <a:pt x="2322" y="1095"/>
                    <a:pt x="2322" y="1095"/>
                    <a:pt x="2322" y="1095"/>
                  </a:cubicBezTo>
                  <a:cubicBezTo>
                    <a:pt x="2322" y="1095"/>
                    <a:pt x="2322" y="1095"/>
                    <a:pt x="2321" y="1094"/>
                  </a:cubicBezTo>
                  <a:cubicBezTo>
                    <a:pt x="2321" y="1096"/>
                    <a:pt x="2321" y="1097"/>
                    <a:pt x="2321" y="1098"/>
                  </a:cubicBezTo>
                  <a:cubicBezTo>
                    <a:pt x="2319" y="1096"/>
                    <a:pt x="2319" y="1096"/>
                    <a:pt x="2319" y="1096"/>
                  </a:cubicBezTo>
                  <a:cubicBezTo>
                    <a:pt x="2290" y="1105"/>
                    <a:pt x="2309" y="1124"/>
                    <a:pt x="2306" y="1137"/>
                  </a:cubicBezTo>
                  <a:cubicBezTo>
                    <a:pt x="2317" y="1128"/>
                    <a:pt x="2342" y="1103"/>
                    <a:pt x="2325" y="1096"/>
                  </a:cubicBezTo>
                  <a:cubicBezTo>
                    <a:pt x="2325" y="1095"/>
                    <a:pt x="2325" y="1095"/>
                    <a:pt x="2325" y="1094"/>
                  </a:cubicBezTo>
                  <a:cubicBezTo>
                    <a:pt x="2325" y="1092"/>
                    <a:pt x="2325" y="1091"/>
                    <a:pt x="2325" y="1089"/>
                  </a:cubicBezTo>
                  <a:cubicBezTo>
                    <a:pt x="2325" y="1088"/>
                    <a:pt x="2325" y="1086"/>
                    <a:pt x="2325" y="1085"/>
                  </a:cubicBezTo>
                  <a:cubicBezTo>
                    <a:pt x="2325" y="1084"/>
                    <a:pt x="2324" y="1084"/>
                    <a:pt x="2324" y="1083"/>
                  </a:cubicBezTo>
                  <a:cubicBezTo>
                    <a:pt x="2324" y="1083"/>
                    <a:pt x="2324" y="1082"/>
                    <a:pt x="2324" y="1082"/>
                  </a:cubicBezTo>
                  <a:cubicBezTo>
                    <a:pt x="2324" y="1082"/>
                    <a:pt x="2324" y="1081"/>
                    <a:pt x="2324" y="1081"/>
                  </a:cubicBezTo>
                  <a:cubicBezTo>
                    <a:pt x="2324" y="1080"/>
                    <a:pt x="2323" y="1080"/>
                    <a:pt x="2323" y="1079"/>
                  </a:cubicBezTo>
                  <a:cubicBezTo>
                    <a:pt x="2323" y="1079"/>
                    <a:pt x="2323" y="1078"/>
                    <a:pt x="2323" y="1078"/>
                  </a:cubicBezTo>
                  <a:cubicBezTo>
                    <a:pt x="2322" y="1077"/>
                    <a:pt x="2322" y="1077"/>
                    <a:pt x="2322" y="1077"/>
                  </a:cubicBezTo>
                  <a:cubicBezTo>
                    <a:pt x="2323" y="1077"/>
                    <a:pt x="2324" y="1078"/>
                    <a:pt x="2325" y="1078"/>
                  </a:cubicBezTo>
                  <a:cubicBezTo>
                    <a:pt x="2326" y="1078"/>
                    <a:pt x="2327" y="1079"/>
                    <a:pt x="2328" y="1079"/>
                  </a:cubicBezTo>
                  <a:cubicBezTo>
                    <a:pt x="2329" y="1079"/>
                    <a:pt x="2330" y="1080"/>
                    <a:pt x="2331" y="1080"/>
                  </a:cubicBezTo>
                  <a:cubicBezTo>
                    <a:pt x="2332" y="1080"/>
                    <a:pt x="2333" y="1080"/>
                    <a:pt x="2334" y="1081"/>
                  </a:cubicBezTo>
                  <a:cubicBezTo>
                    <a:pt x="2335" y="1081"/>
                    <a:pt x="2336" y="1081"/>
                    <a:pt x="2337" y="1081"/>
                  </a:cubicBezTo>
                  <a:cubicBezTo>
                    <a:pt x="2338" y="1081"/>
                    <a:pt x="2339" y="1082"/>
                    <a:pt x="2340" y="1082"/>
                  </a:cubicBezTo>
                  <a:cubicBezTo>
                    <a:pt x="2342" y="1082"/>
                    <a:pt x="2343" y="1082"/>
                    <a:pt x="2344" y="1082"/>
                  </a:cubicBezTo>
                  <a:cubicBezTo>
                    <a:pt x="2345" y="1082"/>
                    <a:pt x="2346" y="1082"/>
                    <a:pt x="2347" y="1082"/>
                  </a:cubicBezTo>
                  <a:cubicBezTo>
                    <a:pt x="2348" y="1082"/>
                    <a:pt x="2349" y="1082"/>
                    <a:pt x="2350" y="1082"/>
                  </a:cubicBezTo>
                  <a:cubicBezTo>
                    <a:pt x="2352" y="1082"/>
                    <a:pt x="2354" y="1082"/>
                    <a:pt x="2356" y="1081"/>
                  </a:cubicBezTo>
                  <a:cubicBezTo>
                    <a:pt x="2357" y="1081"/>
                    <a:pt x="2358" y="1081"/>
                    <a:pt x="2359" y="1081"/>
                  </a:cubicBezTo>
                  <a:cubicBezTo>
                    <a:pt x="2360" y="1081"/>
                    <a:pt x="2361" y="1081"/>
                    <a:pt x="2362" y="1081"/>
                  </a:cubicBezTo>
                  <a:cubicBezTo>
                    <a:pt x="2362" y="1080"/>
                    <a:pt x="2363" y="1080"/>
                    <a:pt x="2363" y="1080"/>
                  </a:cubicBezTo>
                  <a:cubicBezTo>
                    <a:pt x="2363" y="1080"/>
                    <a:pt x="2363" y="1080"/>
                    <a:pt x="2363" y="1080"/>
                  </a:cubicBezTo>
                  <a:cubicBezTo>
                    <a:pt x="2364" y="1080"/>
                    <a:pt x="2364" y="1080"/>
                    <a:pt x="2364" y="1080"/>
                  </a:cubicBezTo>
                  <a:cubicBezTo>
                    <a:pt x="2364" y="1080"/>
                    <a:pt x="2364" y="1080"/>
                    <a:pt x="2364" y="1080"/>
                  </a:cubicBezTo>
                  <a:cubicBezTo>
                    <a:pt x="2365" y="1080"/>
                    <a:pt x="2365" y="1080"/>
                    <a:pt x="2365" y="1080"/>
                  </a:cubicBezTo>
                  <a:cubicBezTo>
                    <a:pt x="2366" y="1080"/>
                    <a:pt x="2367" y="1080"/>
                    <a:pt x="2368" y="1080"/>
                  </a:cubicBezTo>
                  <a:cubicBezTo>
                    <a:pt x="2368" y="1080"/>
                    <a:pt x="2369" y="1081"/>
                    <a:pt x="2370" y="1081"/>
                  </a:cubicBezTo>
                  <a:cubicBezTo>
                    <a:pt x="2371" y="1081"/>
                    <a:pt x="2372" y="1081"/>
                    <a:pt x="2373" y="1081"/>
                  </a:cubicBezTo>
                  <a:cubicBezTo>
                    <a:pt x="2374" y="1081"/>
                    <a:pt x="2375" y="1081"/>
                    <a:pt x="2376" y="1082"/>
                  </a:cubicBezTo>
                  <a:cubicBezTo>
                    <a:pt x="2376" y="1082"/>
                    <a:pt x="2377" y="1082"/>
                    <a:pt x="2377" y="1082"/>
                  </a:cubicBezTo>
                  <a:cubicBezTo>
                    <a:pt x="2377" y="1082"/>
                    <a:pt x="2377" y="1082"/>
                    <a:pt x="2377" y="1082"/>
                  </a:cubicBezTo>
                  <a:cubicBezTo>
                    <a:pt x="2378" y="1082"/>
                    <a:pt x="2379" y="1084"/>
                    <a:pt x="2380" y="1084"/>
                  </a:cubicBezTo>
                  <a:cubicBezTo>
                    <a:pt x="2381" y="1084"/>
                    <a:pt x="2381" y="1084"/>
                    <a:pt x="2381" y="1084"/>
                  </a:cubicBezTo>
                  <a:cubicBezTo>
                    <a:pt x="2376" y="1091"/>
                    <a:pt x="2387" y="1091"/>
                    <a:pt x="2391" y="1092"/>
                  </a:cubicBezTo>
                  <a:cubicBezTo>
                    <a:pt x="2398" y="1094"/>
                    <a:pt x="2399" y="1096"/>
                    <a:pt x="2404" y="1100"/>
                  </a:cubicBezTo>
                  <a:cubicBezTo>
                    <a:pt x="2405" y="1090"/>
                    <a:pt x="2395" y="1071"/>
                    <a:pt x="2379" y="1080"/>
                  </a:cubicBezTo>
                  <a:cubicBezTo>
                    <a:pt x="2378" y="1080"/>
                    <a:pt x="2378" y="1080"/>
                    <a:pt x="2377" y="1080"/>
                  </a:cubicBezTo>
                  <a:cubicBezTo>
                    <a:pt x="2376" y="1080"/>
                    <a:pt x="2375" y="1080"/>
                    <a:pt x="2374" y="1080"/>
                  </a:cubicBezTo>
                  <a:cubicBezTo>
                    <a:pt x="2373" y="1079"/>
                    <a:pt x="2372" y="1079"/>
                    <a:pt x="2371" y="1079"/>
                  </a:cubicBezTo>
                  <a:cubicBezTo>
                    <a:pt x="2370" y="1079"/>
                    <a:pt x="2369" y="1079"/>
                    <a:pt x="2368" y="1079"/>
                  </a:cubicBezTo>
                  <a:cubicBezTo>
                    <a:pt x="2369" y="1079"/>
                    <a:pt x="2369" y="1079"/>
                    <a:pt x="2369" y="1079"/>
                  </a:cubicBezTo>
                  <a:cubicBezTo>
                    <a:pt x="2370" y="1078"/>
                    <a:pt x="2371" y="1078"/>
                    <a:pt x="2372" y="1078"/>
                  </a:cubicBezTo>
                  <a:cubicBezTo>
                    <a:pt x="2375" y="1077"/>
                    <a:pt x="2377" y="1076"/>
                    <a:pt x="2379" y="1075"/>
                  </a:cubicBezTo>
                  <a:cubicBezTo>
                    <a:pt x="2381" y="1074"/>
                    <a:pt x="2382" y="1073"/>
                    <a:pt x="2384" y="1072"/>
                  </a:cubicBezTo>
                  <a:cubicBezTo>
                    <a:pt x="2385" y="1071"/>
                    <a:pt x="2385" y="1071"/>
                    <a:pt x="2385" y="1071"/>
                  </a:cubicBezTo>
                  <a:cubicBezTo>
                    <a:pt x="2385" y="1071"/>
                    <a:pt x="2385" y="1071"/>
                    <a:pt x="2383" y="1072"/>
                  </a:cubicBezTo>
                  <a:cubicBezTo>
                    <a:pt x="2382" y="1072"/>
                    <a:pt x="2381" y="1073"/>
                    <a:pt x="2379" y="1074"/>
                  </a:cubicBezTo>
                  <a:cubicBezTo>
                    <a:pt x="2377" y="1074"/>
                    <a:pt x="2374" y="1075"/>
                    <a:pt x="2371" y="1076"/>
                  </a:cubicBezTo>
                  <a:cubicBezTo>
                    <a:pt x="2371" y="1076"/>
                    <a:pt x="2370" y="1076"/>
                    <a:pt x="2369" y="1076"/>
                  </a:cubicBezTo>
                  <a:cubicBezTo>
                    <a:pt x="2368" y="1077"/>
                    <a:pt x="2368" y="1077"/>
                    <a:pt x="2367" y="1077"/>
                  </a:cubicBezTo>
                  <a:cubicBezTo>
                    <a:pt x="2365" y="1077"/>
                    <a:pt x="2363" y="1078"/>
                    <a:pt x="2362" y="1078"/>
                  </a:cubicBezTo>
                  <a:cubicBezTo>
                    <a:pt x="2361" y="1078"/>
                    <a:pt x="2360" y="1078"/>
                    <a:pt x="2359" y="1079"/>
                  </a:cubicBezTo>
                  <a:cubicBezTo>
                    <a:pt x="2358" y="1079"/>
                    <a:pt x="2357" y="1079"/>
                    <a:pt x="2356" y="1079"/>
                  </a:cubicBezTo>
                  <a:cubicBezTo>
                    <a:pt x="2354" y="1079"/>
                    <a:pt x="2352" y="1079"/>
                    <a:pt x="2350" y="1079"/>
                  </a:cubicBezTo>
                  <a:cubicBezTo>
                    <a:pt x="2349" y="1079"/>
                    <a:pt x="2349" y="1079"/>
                    <a:pt x="2348" y="1079"/>
                  </a:cubicBezTo>
                  <a:cubicBezTo>
                    <a:pt x="2347" y="1079"/>
                    <a:pt x="2345" y="1079"/>
                    <a:pt x="2344" y="1079"/>
                  </a:cubicBezTo>
                  <a:cubicBezTo>
                    <a:pt x="2343" y="1079"/>
                    <a:pt x="2342" y="1079"/>
                    <a:pt x="2341" y="1079"/>
                  </a:cubicBezTo>
                  <a:cubicBezTo>
                    <a:pt x="2340" y="1079"/>
                    <a:pt x="2339" y="1079"/>
                    <a:pt x="2338" y="1079"/>
                  </a:cubicBezTo>
                  <a:cubicBezTo>
                    <a:pt x="2337" y="1079"/>
                    <a:pt x="2336" y="1078"/>
                    <a:pt x="2335" y="1078"/>
                  </a:cubicBezTo>
                  <a:cubicBezTo>
                    <a:pt x="2334" y="1078"/>
                    <a:pt x="2333" y="1078"/>
                    <a:pt x="2332" y="1078"/>
                  </a:cubicBezTo>
                  <a:cubicBezTo>
                    <a:pt x="2331" y="1077"/>
                    <a:pt x="2330" y="1077"/>
                    <a:pt x="2329" y="1077"/>
                  </a:cubicBezTo>
                  <a:cubicBezTo>
                    <a:pt x="2329" y="1076"/>
                    <a:pt x="2328" y="1076"/>
                    <a:pt x="2327" y="1076"/>
                  </a:cubicBezTo>
                  <a:cubicBezTo>
                    <a:pt x="2326" y="1075"/>
                    <a:pt x="2325" y="1075"/>
                    <a:pt x="2324" y="1075"/>
                  </a:cubicBezTo>
                  <a:cubicBezTo>
                    <a:pt x="2323" y="1074"/>
                    <a:pt x="2323" y="1074"/>
                    <a:pt x="2323" y="1074"/>
                  </a:cubicBezTo>
                  <a:cubicBezTo>
                    <a:pt x="2322" y="1074"/>
                    <a:pt x="2322" y="1073"/>
                    <a:pt x="2321" y="1073"/>
                  </a:cubicBezTo>
                  <a:cubicBezTo>
                    <a:pt x="2320" y="1072"/>
                    <a:pt x="2320" y="1072"/>
                    <a:pt x="2320" y="1072"/>
                  </a:cubicBezTo>
                  <a:cubicBezTo>
                    <a:pt x="2319" y="1072"/>
                    <a:pt x="2319" y="1072"/>
                    <a:pt x="2319" y="1072"/>
                  </a:cubicBezTo>
                  <a:cubicBezTo>
                    <a:pt x="2319" y="1072"/>
                    <a:pt x="2319" y="1072"/>
                    <a:pt x="2319" y="1072"/>
                  </a:cubicBezTo>
                  <a:cubicBezTo>
                    <a:pt x="2319" y="1072"/>
                    <a:pt x="2319" y="1072"/>
                    <a:pt x="2319" y="1072"/>
                  </a:cubicBezTo>
                  <a:cubicBezTo>
                    <a:pt x="2319" y="1072"/>
                    <a:pt x="2319" y="1072"/>
                    <a:pt x="2319" y="1072"/>
                  </a:cubicBezTo>
                  <a:cubicBezTo>
                    <a:pt x="2319" y="1072"/>
                    <a:pt x="2319" y="1072"/>
                    <a:pt x="2319" y="1072"/>
                  </a:cubicBezTo>
                  <a:cubicBezTo>
                    <a:pt x="2319" y="1072"/>
                    <a:pt x="2319" y="1072"/>
                    <a:pt x="2319" y="1072"/>
                  </a:cubicBezTo>
                  <a:cubicBezTo>
                    <a:pt x="2318" y="1071"/>
                    <a:pt x="2318" y="1071"/>
                    <a:pt x="2318" y="1071"/>
                  </a:cubicBezTo>
                  <a:cubicBezTo>
                    <a:pt x="2316" y="1070"/>
                    <a:pt x="2316" y="1070"/>
                    <a:pt x="2316" y="1070"/>
                  </a:cubicBezTo>
                  <a:cubicBezTo>
                    <a:pt x="2313" y="1068"/>
                    <a:pt x="2311" y="1065"/>
                    <a:pt x="2308" y="1062"/>
                  </a:cubicBezTo>
                  <a:cubicBezTo>
                    <a:pt x="2306" y="1060"/>
                    <a:pt x="2303" y="1057"/>
                    <a:pt x="2301" y="1054"/>
                  </a:cubicBezTo>
                  <a:cubicBezTo>
                    <a:pt x="2299" y="1051"/>
                    <a:pt x="2296" y="1049"/>
                    <a:pt x="2294" y="1046"/>
                  </a:cubicBezTo>
                  <a:cubicBezTo>
                    <a:pt x="2299" y="1041"/>
                    <a:pt x="2298" y="1032"/>
                    <a:pt x="2300" y="1024"/>
                  </a:cubicBezTo>
                  <a:cubicBezTo>
                    <a:pt x="2287" y="1024"/>
                    <a:pt x="2279" y="1028"/>
                    <a:pt x="2278" y="1036"/>
                  </a:cubicBezTo>
                  <a:cubicBezTo>
                    <a:pt x="2278" y="1036"/>
                    <a:pt x="2277" y="1035"/>
                    <a:pt x="2276" y="1035"/>
                  </a:cubicBezTo>
                  <a:cubicBezTo>
                    <a:pt x="2275" y="1035"/>
                    <a:pt x="2274" y="1034"/>
                    <a:pt x="2273" y="1034"/>
                  </a:cubicBezTo>
                  <a:cubicBezTo>
                    <a:pt x="2272" y="1034"/>
                    <a:pt x="2272" y="1034"/>
                    <a:pt x="2271" y="1034"/>
                  </a:cubicBezTo>
                  <a:cubicBezTo>
                    <a:pt x="2271" y="1034"/>
                    <a:pt x="2270" y="1034"/>
                    <a:pt x="2270" y="1034"/>
                  </a:cubicBezTo>
                  <a:cubicBezTo>
                    <a:pt x="2269" y="1034"/>
                    <a:pt x="2269" y="1034"/>
                    <a:pt x="2268" y="1034"/>
                  </a:cubicBezTo>
                  <a:cubicBezTo>
                    <a:pt x="2268" y="1034"/>
                    <a:pt x="2267" y="1034"/>
                    <a:pt x="2267" y="1034"/>
                  </a:cubicBezTo>
                  <a:cubicBezTo>
                    <a:pt x="2268" y="1033"/>
                    <a:pt x="2269" y="1033"/>
                    <a:pt x="2271" y="1032"/>
                  </a:cubicBezTo>
                  <a:cubicBezTo>
                    <a:pt x="2279" y="1028"/>
                    <a:pt x="2288" y="1024"/>
                    <a:pt x="2298" y="1021"/>
                  </a:cubicBezTo>
                  <a:cubicBezTo>
                    <a:pt x="2302" y="1019"/>
                    <a:pt x="2307" y="1017"/>
                    <a:pt x="2312" y="1016"/>
                  </a:cubicBezTo>
                  <a:cubicBezTo>
                    <a:pt x="2313" y="1016"/>
                    <a:pt x="2314" y="1015"/>
                    <a:pt x="2315" y="1015"/>
                  </a:cubicBezTo>
                  <a:cubicBezTo>
                    <a:pt x="2317" y="1015"/>
                    <a:pt x="2317" y="1015"/>
                    <a:pt x="2317" y="1015"/>
                  </a:cubicBezTo>
                  <a:cubicBezTo>
                    <a:pt x="2319" y="1014"/>
                    <a:pt x="2319" y="1014"/>
                    <a:pt x="2319" y="1014"/>
                  </a:cubicBezTo>
                  <a:cubicBezTo>
                    <a:pt x="2321" y="1014"/>
                    <a:pt x="2321" y="1014"/>
                    <a:pt x="2321" y="1014"/>
                  </a:cubicBezTo>
                  <a:cubicBezTo>
                    <a:pt x="2322" y="1014"/>
                    <a:pt x="2322" y="1014"/>
                    <a:pt x="2322" y="1014"/>
                  </a:cubicBezTo>
                  <a:cubicBezTo>
                    <a:pt x="2322" y="1014"/>
                    <a:pt x="2322" y="1014"/>
                    <a:pt x="2322" y="1014"/>
                  </a:cubicBezTo>
                  <a:cubicBezTo>
                    <a:pt x="2322" y="1014"/>
                    <a:pt x="2322" y="1014"/>
                    <a:pt x="2322" y="1014"/>
                  </a:cubicBezTo>
                  <a:cubicBezTo>
                    <a:pt x="2322" y="1014"/>
                    <a:pt x="2322" y="1014"/>
                    <a:pt x="2322" y="1014"/>
                  </a:cubicBezTo>
                  <a:cubicBezTo>
                    <a:pt x="2322" y="1014"/>
                    <a:pt x="2322" y="1014"/>
                    <a:pt x="2322" y="1014"/>
                  </a:cubicBezTo>
                  <a:cubicBezTo>
                    <a:pt x="2322" y="1014"/>
                    <a:pt x="2322" y="1014"/>
                    <a:pt x="2322" y="1014"/>
                  </a:cubicBezTo>
                  <a:cubicBezTo>
                    <a:pt x="2324" y="1013"/>
                    <a:pt x="2325" y="1013"/>
                    <a:pt x="2326" y="1013"/>
                  </a:cubicBezTo>
                  <a:cubicBezTo>
                    <a:pt x="2333" y="1012"/>
                    <a:pt x="2339" y="1012"/>
                    <a:pt x="2346" y="1011"/>
                  </a:cubicBezTo>
                  <a:cubicBezTo>
                    <a:pt x="2346" y="1011"/>
                    <a:pt x="2346" y="1011"/>
                    <a:pt x="2346" y="1011"/>
                  </a:cubicBezTo>
                  <a:cubicBezTo>
                    <a:pt x="2349" y="1012"/>
                    <a:pt x="2352" y="1013"/>
                    <a:pt x="2355" y="1015"/>
                  </a:cubicBezTo>
                  <a:cubicBezTo>
                    <a:pt x="2355" y="1015"/>
                    <a:pt x="2356" y="1015"/>
                    <a:pt x="2357" y="1016"/>
                  </a:cubicBezTo>
                  <a:cubicBezTo>
                    <a:pt x="2358" y="1016"/>
                    <a:pt x="2358" y="1017"/>
                    <a:pt x="2359" y="1017"/>
                  </a:cubicBezTo>
                  <a:cubicBezTo>
                    <a:pt x="2360" y="1018"/>
                    <a:pt x="2362" y="1019"/>
                    <a:pt x="2363" y="1020"/>
                  </a:cubicBezTo>
                  <a:cubicBezTo>
                    <a:pt x="2364" y="1020"/>
                    <a:pt x="2364" y="1020"/>
                    <a:pt x="2364" y="1021"/>
                  </a:cubicBezTo>
                  <a:cubicBezTo>
                    <a:pt x="2359" y="1044"/>
                    <a:pt x="2380" y="1040"/>
                    <a:pt x="2393" y="1051"/>
                  </a:cubicBezTo>
                  <a:cubicBezTo>
                    <a:pt x="2404" y="1025"/>
                    <a:pt x="2390" y="1016"/>
                    <a:pt x="2365" y="1018"/>
                  </a:cubicBezTo>
                  <a:cubicBezTo>
                    <a:pt x="2365" y="1018"/>
                    <a:pt x="2365" y="1018"/>
                    <a:pt x="2365" y="1018"/>
                  </a:cubicBezTo>
                  <a:cubicBezTo>
                    <a:pt x="2364" y="1017"/>
                    <a:pt x="2362" y="1016"/>
                    <a:pt x="2361" y="1015"/>
                  </a:cubicBezTo>
                  <a:cubicBezTo>
                    <a:pt x="2360" y="1015"/>
                    <a:pt x="2359" y="1014"/>
                    <a:pt x="2359" y="1014"/>
                  </a:cubicBezTo>
                  <a:cubicBezTo>
                    <a:pt x="2358" y="1013"/>
                    <a:pt x="2357" y="1013"/>
                    <a:pt x="2356" y="1013"/>
                  </a:cubicBezTo>
                  <a:cubicBezTo>
                    <a:pt x="2355" y="1012"/>
                    <a:pt x="2354" y="1012"/>
                    <a:pt x="2353" y="1011"/>
                  </a:cubicBezTo>
                  <a:cubicBezTo>
                    <a:pt x="2353" y="1011"/>
                    <a:pt x="2354" y="1011"/>
                    <a:pt x="2355" y="1011"/>
                  </a:cubicBezTo>
                  <a:cubicBezTo>
                    <a:pt x="2360" y="1011"/>
                    <a:pt x="2364" y="1010"/>
                    <a:pt x="2369" y="1010"/>
                  </a:cubicBezTo>
                  <a:cubicBezTo>
                    <a:pt x="2371" y="1009"/>
                    <a:pt x="2374" y="1009"/>
                    <a:pt x="2376" y="1009"/>
                  </a:cubicBezTo>
                  <a:cubicBezTo>
                    <a:pt x="2378" y="1008"/>
                    <a:pt x="2379" y="1008"/>
                    <a:pt x="2380" y="1008"/>
                  </a:cubicBezTo>
                  <a:cubicBezTo>
                    <a:pt x="2381" y="1008"/>
                    <a:pt x="2381" y="1008"/>
                    <a:pt x="2381" y="1008"/>
                  </a:cubicBezTo>
                  <a:cubicBezTo>
                    <a:pt x="2381" y="1008"/>
                    <a:pt x="2381" y="1008"/>
                    <a:pt x="2381" y="1008"/>
                  </a:cubicBezTo>
                  <a:cubicBezTo>
                    <a:pt x="2381" y="1008"/>
                    <a:pt x="2381" y="1008"/>
                    <a:pt x="2381" y="1008"/>
                  </a:cubicBezTo>
                  <a:cubicBezTo>
                    <a:pt x="2381" y="1008"/>
                    <a:pt x="2381" y="1008"/>
                    <a:pt x="2381" y="1008"/>
                  </a:cubicBezTo>
                  <a:cubicBezTo>
                    <a:pt x="2382" y="1008"/>
                    <a:pt x="2382" y="1008"/>
                    <a:pt x="2382" y="1008"/>
                  </a:cubicBezTo>
                  <a:cubicBezTo>
                    <a:pt x="2383" y="1007"/>
                    <a:pt x="2383" y="1007"/>
                    <a:pt x="2383" y="1007"/>
                  </a:cubicBezTo>
                  <a:cubicBezTo>
                    <a:pt x="2388" y="1006"/>
                    <a:pt x="2393" y="1004"/>
                    <a:pt x="2398" y="1002"/>
                  </a:cubicBezTo>
                  <a:cubicBezTo>
                    <a:pt x="2398" y="1002"/>
                    <a:pt x="2398" y="1002"/>
                    <a:pt x="2398" y="1002"/>
                  </a:cubicBezTo>
                  <a:cubicBezTo>
                    <a:pt x="2398" y="1003"/>
                    <a:pt x="2399" y="1003"/>
                    <a:pt x="2400" y="1003"/>
                  </a:cubicBezTo>
                  <a:cubicBezTo>
                    <a:pt x="2400" y="1003"/>
                    <a:pt x="2401" y="1004"/>
                    <a:pt x="2402" y="1004"/>
                  </a:cubicBezTo>
                  <a:cubicBezTo>
                    <a:pt x="2403" y="1004"/>
                    <a:pt x="2403" y="1005"/>
                    <a:pt x="2404" y="1005"/>
                  </a:cubicBezTo>
                  <a:cubicBezTo>
                    <a:pt x="2405" y="1006"/>
                    <a:pt x="2406" y="1006"/>
                    <a:pt x="2407" y="1006"/>
                  </a:cubicBezTo>
                  <a:cubicBezTo>
                    <a:pt x="2409" y="1007"/>
                    <a:pt x="2410" y="1009"/>
                    <a:pt x="2412" y="1010"/>
                  </a:cubicBezTo>
                  <a:cubicBezTo>
                    <a:pt x="2414" y="1011"/>
                    <a:pt x="2416" y="1013"/>
                    <a:pt x="2418" y="1014"/>
                  </a:cubicBezTo>
                  <a:cubicBezTo>
                    <a:pt x="2420" y="1015"/>
                    <a:pt x="2422" y="1017"/>
                    <a:pt x="2425" y="1018"/>
                  </a:cubicBezTo>
                  <a:cubicBezTo>
                    <a:pt x="2426" y="1018"/>
                    <a:pt x="2426" y="1019"/>
                    <a:pt x="2427" y="1019"/>
                  </a:cubicBezTo>
                  <a:cubicBezTo>
                    <a:pt x="2427" y="1019"/>
                    <a:pt x="2427" y="1019"/>
                    <a:pt x="2428" y="1020"/>
                  </a:cubicBezTo>
                  <a:cubicBezTo>
                    <a:pt x="2429" y="1020"/>
                    <a:pt x="2429" y="1020"/>
                    <a:pt x="2429" y="1020"/>
                  </a:cubicBezTo>
                  <a:cubicBezTo>
                    <a:pt x="2431" y="1021"/>
                    <a:pt x="2431" y="1021"/>
                    <a:pt x="2431" y="1021"/>
                  </a:cubicBezTo>
                  <a:cubicBezTo>
                    <a:pt x="2432" y="1021"/>
                    <a:pt x="2432" y="1021"/>
                    <a:pt x="2433" y="1021"/>
                  </a:cubicBezTo>
                  <a:cubicBezTo>
                    <a:pt x="2434" y="1022"/>
                    <a:pt x="2436" y="1022"/>
                    <a:pt x="2437" y="1022"/>
                  </a:cubicBezTo>
                  <a:cubicBezTo>
                    <a:pt x="2438" y="1023"/>
                    <a:pt x="2439" y="1023"/>
                    <a:pt x="2440" y="1023"/>
                  </a:cubicBezTo>
                  <a:cubicBezTo>
                    <a:pt x="2440" y="1023"/>
                    <a:pt x="2441" y="1023"/>
                    <a:pt x="2442" y="1023"/>
                  </a:cubicBezTo>
                  <a:cubicBezTo>
                    <a:pt x="2443" y="1023"/>
                    <a:pt x="2443" y="1023"/>
                    <a:pt x="2444" y="1023"/>
                  </a:cubicBezTo>
                  <a:cubicBezTo>
                    <a:pt x="2445" y="1024"/>
                    <a:pt x="2445" y="1024"/>
                    <a:pt x="2445" y="1024"/>
                  </a:cubicBezTo>
                  <a:cubicBezTo>
                    <a:pt x="2446" y="1024"/>
                    <a:pt x="2446" y="1024"/>
                    <a:pt x="2446" y="1024"/>
                  </a:cubicBezTo>
                  <a:cubicBezTo>
                    <a:pt x="2447" y="1024"/>
                    <a:pt x="2448" y="1024"/>
                    <a:pt x="2449" y="1024"/>
                  </a:cubicBezTo>
                  <a:cubicBezTo>
                    <a:pt x="2450" y="1024"/>
                    <a:pt x="2450" y="1024"/>
                    <a:pt x="2451" y="1024"/>
                  </a:cubicBezTo>
                  <a:cubicBezTo>
                    <a:pt x="2452" y="1024"/>
                    <a:pt x="2453" y="1024"/>
                    <a:pt x="2453" y="1024"/>
                  </a:cubicBezTo>
                  <a:cubicBezTo>
                    <a:pt x="2454" y="1023"/>
                    <a:pt x="2455" y="1023"/>
                    <a:pt x="2456" y="1023"/>
                  </a:cubicBezTo>
                  <a:cubicBezTo>
                    <a:pt x="2457" y="1023"/>
                    <a:pt x="2459" y="1023"/>
                    <a:pt x="2460" y="1023"/>
                  </a:cubicBezTo>
                  <a:cubicBezTo>
                    <a:pt x="2461" y="1023"/>
                    <a:pt x="2461" y="1023"/>
                    <a:pt x="2462" y="1022"/>
                  </a:cubicBezTo>
                  <a:cubicBezTo>
                    <a:pt x="2463" y="1022"/>
                    <a:pt x="2463" y="1022"/>
                    <a:pt x="2464" y="1022"/>
                  </a:cubicBezTo>
                  <a:cubicBezTo>
                    <a:pt x="2465" y="1022"/>
                    <a:pt x="2467" y="1021"/>
                    <a:pt x="2468" y="1021"/>
                  </a:cubicBezTo>
                  <a:cubicBezTo>
                    <a:pt x="2469" y="1021"/>
                    <a:pt x="2469" y="1021"/>
                    <a:pt x="2470" y="1021"/>
                  </a:cubicBezTo>
                  <a:cubicBezTo>
                    <a:pt x="2470" y="1021"/>
                    <a:pt x="2471" y="1020"/>
                    <a:pt x="2472" y="1020"/>
                  </a:cubicBezTo>
                  <a:cubicBezTo>
                    <a:pt x="2473" y="1020"/>
                    <a:pt x="2474" y="1019"/>
                    <a:pt x="2475" y="1019"/>
                  </a:cubicBezTo>
                  <a:cubicBezTo>
                    <a:pt x="2477" y="1018"/>
                    <a:pt x="2478" y="1017"/>
                    <a:pt x="2480" y="1016"/>
                  </a:cubicBezTo>
                  <a:cubicBezTo>
                    <a:pt x="2480" y="1016"/>
                    <a:pt x="2481" y="1016"/>
                    <a:pt x="2481" y="1015"/>
                  </a:cubicBezTo>
                  <a:cubicBezTo>
                    <a:pt x="2482" y="1015"/>
                    <a:pt x="2482" y="1015"/>
                    <a:pt x="2483" y="1014"/>
                  </a:cubicBezTo>
                  <a:cubicBezTo>
                    <a:pt x="2483" y="1014"/>
                    <a:pt x="2484" y="1014"/>
                    <a:pt x="2484" y="1014"/>
                  </a:cubicBezTo>
                  <a:cubicBezTo>
                    <a:pt x="2484" y="1014"/>
                    <a:pt x="2483" y="1014"/>
                    <a:pt x="2482" y="1014"/>
                  </a:cubicBezTo>
                  <a:cubicBezTo>
                    <a:pt x="2482" y="1015"/>
                    <a:pt x="2481" y="1015"/>
                    <a:pt x="2479" y="1015"/>
                  </a:cubicBezTo>
                  <a:cubicBezTo>
                    <a:pt x="2478" y="1016"/>
                    <a:pt x="2476" y="1016"/>
                    <a:pt x="2474" y="1017"/>
                  </a:cubicBezTo>
                  <a:cubicBezTo>
                    <a:pt x="2473" y="1017"/>
                    <a:pt x="2472" y="1018"/>
                    <a:pt x="2471" y="1018"/>
                  </a:cubicBezTo>
                  <a:cubicBezTo>
                    <a:pt x="2470" y="1018"/>
                    <a:pt x="2469" y="1018"/>
                    <a:pt x="2468" y="1019"/>
                  </a:cubicBezTo>
                  <a:cubicBezTo>
                    <a:pt x="2467" y="1019"/>
                    <a:pt x="2465" y="1019"/>
                    <a:pt x="2464" y="1020"/>
                  </a:cubicBezTo>
                  <a:cubicBezTo>
                    <a:pt x="2463" y="1020"/>
                    <a:pt x="2463" y="1020"/>
                    <a:pt x="2462" y="1020"/>
                  </a:cubicBezTo>
                  <a:cubicBezTo>
                    <a:pt x="2461" y="1020"/>
                    <a:pt x="2461" y="1020"/>
                    <a:pt x="2460" y="1020"/>
                  </a:cubicBezTo>
                  <a:cubicBezTo>
                    <a:pt x="2459" y="1020"/>
                    <a:pt x="2457" y="1021"/>
                    <a:pt x="2456" y="1021"/>
                  </a:cubicBezTo>
                  <a:cubicBezTo>
                    <a:pt x="2455" y="1021"/>
                    <a:pt x="2455" y="1021"/>
                    <a:pt x="2454" y="1021"/>
                  </a:cubicBezTo>
                  <a:cubicBezTo>
                    <a:pt x="2453" y="1021"/>
                    <a:pt x="2452" y="1021"/>
                    <a:pt x="2452" y="1021"/>
                  </a:cubicBezTo>
                  <a:cubicBezTo>
                    <a:pt x="2451" y="1021"/>
                    <a:pt x="2450" y="1021"/>
                    <a:pt x="2449" y="1021"/>
                  </a:cubicBezTo>
                  <a:cubicBezTo>
                    <a:pt x="2449" y="1021"/>
                    <a:pt x="2448" y="1021"/>
                    <a:pt x="2447" y="1021"/>
                  </a:cubicBezTo>
                  <a:cubicBezTo>
                    <a:pt x="2446" y="1021"/>
                    <a:pt x="2446" y="1021"/>
                    <a:pt x="2446" y="1021"/>
                  </a:cubicBezTo>
                  <a:cubicBezTo>
                    <a:pt x="2445" y="1021"/>
                    <a:pt x="2445" y="1021"/>
                    <a:pt x="2445" y="1021"/>
                  </a:cubicBezTo>
                  <a:cubicBezTo>
                    <a:pt x="2445" y="1021"/>
                    <a:pt x="2445" y="1021"/>
                    <a:pt x="2445" y="1021"/>
                  </a:cubicBezTo>
                  <a:cubicBezTo>
                    <a:pt x="2445" y="1021"/>
                    <a:pt x="2445" y="1021"/>
                    <a:pt x="2445" y="1021"/>
                  </a:cubicBezTo>
                  <a:cubicBezTo>
                    <a:pt x="2445" y="1021"/>
                    <a:pt x="2445" y="1021"/>
                    <a:pt x="2446" y="1021"/>
                  </a:cubicBezTo>
                  <a:close/>
                  <a:moveTo>
                    <a:pt x="2003" y="715"/>
                  </a:moveTo>
                  <a:cubicBezTo>
                    <a:pt x="2013" y="702"/>
                    <a:pt x="2015" y="686"/>
                    <a:pt x="2025" y="674"/>
                  </a:cubicBezTo>
                  <a:cubicBezTo>
                    <a:pt x="2028" y="671"/>
                    <a:pt x="2030" y="668"/>
                    <a:pt x="2033" y="665"/>
                  </a:cubicBezTo>
                  <a:cubicBezTo>
                    <a:pt x="2033" y="666"/>
                    <a:pt x="2033" y="667"/>
                    <a:pt x="2033" y="667"/>
                  </a:cubicBezTo>
                  <a:cubicBezTo>
                    <a:pt x="2033" y="668"/>
                    <a:pt x="2033" y="669"/>
                    <a:pt x="2033" y="669"/>
                  </a:cubicBezTo>
                  <a:cubicBezTo>
                    <a:pt x="2033" y="670"/>
                    <a:pt x="2033" y="670"/>
                    <a:pt x="2033" y="670"/>
                  </a:cubicBezTo>
                  <a:cubicBezTo>
                    <a:pt x="2033" y="670"/>
                    <a:pt x="2033" y="670"/>
                    <a:pt x="2033" y="670"/>
                  </a:cubicBezTo>
                  <a:cubicBezTo>
                    <a:pt x="2032" y="670"/>
                    <a:pt x="2032" y="671"/>
                    <a:pt x="2032" y="672"/>
                  </a:cubicBezTo>
                  <a:cubicBezTo>
                    <a:pt x="2031" y="673"/>
                    <a:pt x="2030" y="675"/>
                    <a:pt x="2029" y="676"/>
                  </a:cubicBezTo>
                  <a:cubicBezTo>
                    <a:pt x="2027" y="679"/>
                    <a:pt x="2026" y="682"/>
                    <a:pt x="2024" y="686"/>
                  </a:cubicBezTo>
                  <a:cubicBezTo>
                    <a:pt x="2024" y="686"/>
                    <a:pt x="2024" y="687"/>
                    <a:pt x="2024" y="688"/>
                  </a:cubicBezTo>
                  <a:cubicBezTo>
                    <a:pt x="2023" y="689"/>
                    <a:pt x="2023" y="690"/>
                    <a:pt x="2023" y="691"/>
                  </a:cubicBezTo>
                  <a:cubicBezTo>
                    <a:pt x="2023" y="692"/>
                    <a:pt x="2022" y="692"/>
                    <a:pt x="2022" y="693"/>
                  </a:cubicBezTo>
                  <a:cubicBezTo>
                    <a:pt x="2022" y="695"/>
                    <a:pt x="2022" y="695"/>
                    <a:pt x="2022" y="695"/>
                  </a:cubicBezTo>
                  <a:cubicBezTo>
                    <a:pt x="2022" y="695"/>
                    <a:pt x="2022" y="695"/>
                    <a:pt x="2022" y="696"/>
                  </a:cubicBezTo>
                  <a:cubicBezTo>
                    <a:pt x="2021" y="699"/>
                    <a:pt x="2021" y="703"/>
                    <a:pt x="2021" y="707"/>
                  </a:cubicBezTo>
                  <a:cubicBezTo>
                    <a:pt x="2021" y="707"/>
                    <a:pt x="2021" y="708"/>
                    <a:pt x="2021" y="709"/>
                  </a:cubicBezTo>
                  <a:cubicBezTo>
                    <a:pt x="2021" y="710"/>
                    <a:pt x="2021" y="711"/>
                    <a:pt x="2021" y="712"/>
                  </a:cubicBezTo>
                  <a:cubicBezTo>
                    <a:pt x="2021" y="713"/>
                    <a:pt x="2021" y="714"/>
                    <a:pt x="2021" y="714"/>
                  </a:cubicBezTo>
                  <a:cubicBezTo>
                    <a:pt x="2021" y="715"/>
                    <a:pt x="2021" y="716"/>
                    <a:pt x="2021" y="717"/>
                  </a:cubicBezTo>
                  <a:cubicBezTo>
                    <a:pt x="2022" y="718"/>
                    <a:pt x="2022" y="720"/>
                    <a:pt x="2022" y="721"/>
                  </a:cubicBezTo>
                  <a:cubicBezTo>
                    <a:pt x="2022" y="722"/>
                    <a:pt x="2022" y="722"/>
                    <a:pt x="2022" y="722"/>
                  </a:cubicBezTo>
                  <a:cubicBezTo>
                    <a:pt x="2022" y="723"/>
                    <a:pt x="2022" y="723"/>
                    <a:pt x="2022" y="723"/>
                  </a:cubicBezTo>
                  <a:cubicBezTo>
                    <a:pt x="2022" y="724"/>
                    <a:pt x="2022" y="724"/>
                    <a:pt x="2022" y="724"/>
                  </a:cubicBezTo>
                  <a:cubicBezTo>
                    <a:pt x="2022" y="724"/>
                    <a:pt x="2022" y="724"/>
                    <a:pt x="2022" y="725"/>
                  </a:cubicBezTo>
                  <a:cubicBezTo>
                    <a:pt x="2021" y="725"/>
                    <a:pt x="2021" y="725"/>
                    <a:pt x="2021" y="726"/>
                  </a:cubicBezTo>
                  <a:cubicBezTo>
                    <a:pt x="2020" y="728"/>
                    <a:pt x="2019" y="730"/>
                    <a:pt x="2017" y="732"/>
                  </a:cubicBezTo>
                  <a:cubicBezTo>
                    <a:pt x="2016" y="733"/>
                    <a:pt x="2015" y="734"/>
                    <a:pt x="2015" y="735"/>
                  </a:cubicBezTo>
                  <a:cubicBezTo>
                    <a:pt x="2014" y="735"/>
                    <a:pt x="2014" y="735"/>
                    <a:pt x="2013" y="736"/>
                  </a:cubicBezTo>
                  <a:cubicBezTo>
                    <a:pt x="2013" y="736"/>
                    <a:pt x="2013" y="737"/>
                    <a:pt x="2012" y="737"/>
                  </a:cubicBezTo>
                  <a:cubicBezTo>
                    <a:pt x="2011" y="738"/>
                    <a:pt x="2009" y="739"/>
                    <a:pt x="2008" y="740"/>
                  </a:cubicBezTo>
                  <a:cubicBezTo>
                    <a:pt x="2007" y="741"/>
                    <a:pt x="2006" y="742"/>
                    <a:pt x="2006" y="742"/>
                  </a:cubicBezTo>
                  <a:cubicBezTo>
                    <a:pt x="1998" y="744"/>
                    <a:pt x="1991" y="746"/>
                    <a:pt x="1984" y="748"/>
                  </a:cubicBezTo>
                  <a:cubicBezTo>
                    <a:pt x="1973" y="752"/>
                    <a:pt x="1962" y="755"/>
                    <a:pt x="1952" y="757"/>
                  </a:cubicBezTo>
                  <a:cubicBezTo>
                    <a:pt x="1952" y="757"/>
                    <a:pt x="1953" y="757"/>
                    <a:pt x="1953" y="757"/>
                  </a:cubicBezTo>
                  <a:cubicBezTo>
                    <a:pt x="1968" y="743"/>
                    <a:pt x="1991" y="731"/>
                    <a:pt x="2003" y="715"/>
                  </a:cubicBezTo>
                  <a:close/>
                  <a:moveTo>
                    <a:pt x="272" y="1185"/>
                  </a:moveTo>
                  <a:cubicBezTo>
                    <a:pt x="271" y="1186"/>
                    <a:pt x="270" y="1186"/>
                    <a:pt x="269" y="1187"/>
                  </a:cubicBezTo>
                  <a:cubicBezTo>
                    <a:pt x="268" y="1187"/>
                    <a:pt x="268" y="1187"/>
                    <a:pt x="268" y="1187"/>
                  </a:cubicBezTo>
                  <a:cubicBezTo>
                    <a:pt x="268" y="1187"/>
                    <a:pt x="268" y="1187"/>
                    <a:pt x="268" y="1187"/>
                  </a:cubicBezTo>
                  <a:cubicBezTo>
                    <a:pt x="267" y="1187"/>
                    <a:pt x="267" y="1187"/>
                    <a:pt x="267" y="1187"/>
                  </a:cubicBezTo>
                  <a:cubicBezTo>
                    <a:pt x="267" y="1188"/>
                    <a:pt x="266" y="1188"/>
                    <a:pt x="266" y="1188"/>
                  </a:cubicBezTo>
                  <a:cubicBezTo>
                    <a:pt x="264" y="1189"/>
                    <a:pt x="262" y="1190"/>
                    <a:pt x="261" y="1192"/>
                  </a:cubicBezTo>
                  <a:cubicBezTo>
                    <a:pt x="260" y="1192"/>
                    <a:pt x="259" y="1193"/>
                    <a:pt x="258" y="1194"/>
                  </a:cubicBezTo>
                  <a:cubicBezTo>
                    <a:pt x="258" y="1194"/>
                    <a:pt x="257" y="1194"/>
                    <a:pt x="257" y="1193"/>
                  </a:cubicBezTo>
                  <a:cubicBezTo>
                    <a:pt x="257" y="1193"/>
                    <a:pt x="256" y="1193"/>
                    <a:pt x="256" y="1193"/>
                  </a:cubicBezTo>
                  <a:cubicBezTo>
                    <a:pt x="255" y="1193"/>
                    <a:pt x="255" y="1193"/>
                    <a:pt x="255" y="1193"/>
                  </a:cubicBezTo>
                  <a:cubicBezTo>
                    <a:pt x="255" y="1193"/>
                    <a:pt x="254" y="1193"/>
                    <a:pt x="254" y="1193"/>
                  </a:cubicBezTo>
                  <a:cubicBezTo>
                    <a:pt x="254" y="1193"/>
                    <a:pt x="253" y="1193"/>
                    <a:pt x="253" y="1193"/>
                  </a:cubicBezTo>
                  <a:cubicBezTo>
                    <a:pt x="252" y="1192"/>
                    <a:pt x="251" y="1192"/>
                    <a:pt x="251" y="1192"/>
                  </a:cubicBezTo>
                  <a:cubicBezTo>
                    <a:pt x="251" y="1192"/>
                    <a:pt x="250" y="1192"/>
                    <a:pt x="250" y="1192"/>
                  </a:cubicBezTo>
                  <a:cubicBezTo>
                    <a:pt x="250" y="1192"/>
                    <a:pt x="249" y="1192"/>
                    <a:pt x="249" y="1192"/>
                  </a:cubicBezTo>
                  <a:cubicBezTo>
                    <a:pt x="248" y="1192"/>
                    <a:pt x="248" y="1192"/>
                    <a:pt x="247" y="1191"/>
                  </a:cubicBezTo>
                  <a:cubicBezTo>
                    <a:pt x="246" y="1191"/>
                    <a:pt x="245" y="1191"/>
                    <a:pt x="244" y="1190"/>
                  </a:cubicBezTo>
                  <a:cubicBezTo>
                    <a:pt x="255" y="1188"/>
                    <a:pt x="267" y="1184"/>
                    <a:pt x="274" y="1183"/>
                  </a:cubicBezTo>
                  <a:cubicBezTo>
                    <a:pt x="274" y="1183"/>
                    <a:pt x="274" y="1183"/>
                    <a:pt x="274" y="1184"/>
                  </a:cubicBezTo>
                  <a:cubicBezTo>
                    <a:pt x="275" y="1184"/>
                    <a:pt x="275" y="1184"/>
                    <a:pt x="275" y="1184"/>
                  </a:cubicBezTo>
                  <a:cubicBezTo>
                    <a:pt x="276" y="1184"/>
                    <a:pt x="276" y="1184"/>
                    <a:pt x="277" y="1184"/>
                  </a:cubicBezTo>
                  <a:cubicBezTo>
                    <a:pt x="277" y="1184"/>
                    <a:pt x="277" y="1184"/>
                    <a:pt x="277" y="1184"/>
                  </a:cubicBezTo>
                  <a:cubicBezTo>
                    <a:pt x="275" y="1184"/>
                    <a:pt x="274" y="1185"/>
                    <a:pt x="272" y="1185"/>
                  </a:cubicBezTo>
                  <a:close/>
                  <a:moveTo>
                    <a:pt x="277" y="1183"/>
                  </a:moveTo>
                  <a:cubicBezTo>
                    <a:pt x="278" y="1184"/>
                    <a:pt x="278" y="1184"/>
                    <a:pt x="279" y="1184"/>
                  </a:cubicBezTo>
                  <a:cubicBezTo>
                    <a:pt x="279" y="1184"/>
                    <a:pt x="278" y="1184"/>
                    <a:pt x="278" y="1184"/>
                  </a:cubicBezTo>
                  <a:cubicBezTo>
                    <a:pt x="278" y="1184"/>
                    <a:pt x="277" y="1184"/>
                    <a:pt x="277" y="1183"/>
                  </a:cubicBezTo>
                  <a:close/>
                  <a:moveTo>
                    <a:pt x="825" y="992"/>
                  </a:moveTo>
                  <a:cubicBezTo>
                    <a:pt x="827" y="991"/>
                    <a:pt x="829" y="991"/>
                    <a:pt x="831" y="991"/>
                  </a:cubicBezTo>
                  <a:cubicBezTo>
                    <a:pt x="835" y="991"/>
                    <a:pt x="839" y="990"/>
                    <a:pt x="843" y="990"/>
                  </a:cubicBezTo>
                  <a:cubicBezTo>
                    <a:pt x="846" y="989"/>
                    <a:pt x="850" y="989"/>
                    <a:pt x="854" y="990"/>
                  </a:cubicBezTo>
                  <a:cubicBezTo>
                    <a:pt x="855" y="990"/>
                    <a:pt x="855" y="990"/>
                    <a:pt x="855" y="990"/>
                  </a:cubicBezTo>
                  <a:cubicBezTo>
                    <a:pt x="855" y="990"/>
                    <a:pt x="856" y="990"/>
                    <a:pt x="856" y="991"/>
                  </a:cubicBezTo>
                  <a:cubicBezTo>
                    <a:pt x="857" y="991"/>
                    <a:pt x="857" y="991"/>
                    <a:pt x="857" y="991"/>
                  </a:cubicBezTo>
                  <a:cubicBezTo>
                    <a:pt x="857" y="991"/>
                    <a:pt x="857" y="991"/>
                    <a:pt x="857" y="991"/>
                  </a:cubicBezTo>
                  <a:cubicBezTo>
                    <a:pt x="857" y="991"/>
                    <a:pt x="857" y="991"/>
                    <a:pt x="857" y="991"/>
                  </a:cubicBezTo>
                  <a:cubicBezTo>
                    <a:pt x="859" y="991"/>
                    <a:pt x="859" y="991"/>
                    <a:pt x="859" y="991"/>
                  </a:cubicBezTo>
                  <a:cubicBezTo>
                    <a:pt x="860" y="992"/>
                    <a:pt x="861" y="992"/>
                    <a:pt x="861" y="992"/>
                  </a:cubicBezTo>
                  <a:cubicBezTo>
                    <a:pt x="862" y="993"/>
                    <a:pt x="863" y="993"/>
                    <a:pt x="864" y="993"/>
                  </a:cubicBezTo>
                  <a:cubicBezTo>
                    <a:pt x="871" y="996"/>
                    <a:pt x="878" y="999"/>
                    <a:pt x="884" y="1002"/>
                  </a:cubicBezTo>
                  <a:cubicBezTo>
                    <a:pt x="886" y="1003"/>
                    <a:pt x="888" y="1003"/>
                    <a:pt x="889" y="1004"/>
                  </a:cubicBezTo>
                  <a:cubicBezTo>
                    <a:pt x="886" y="1005"/>
                    <a:pt x="883" y="1005"/>
                    <a:pt x="880" y="1005"/>
                  </a:cubicBezTo>
                  <a:cubicBezTo>
                    <a:pt x="861" y="1006"/>
                    <a:pt x="841" y="1008"/>
                    <a:pt x="822" y="1011"/>
                  </a:cubicBezTo>
                  <a:cubicBezTo>
                    <a:pt x="821" y="1009"/>
                    <a:pt x="820" y="1006"/>
                    <a:pt x="817" y="1003"/>
                  </a:cubicBezTo>
                  <a:cubicBezTo>
                    <a:pt x="817" y="1003"/>
                    <a:pt x="817" y="1003"/>
                    <a:pt x="818" y="1003"/>
                  </a:cubicBezTo>
                  <a:cubicBezTo>
                    <a:pt x="818" y="1002"/>
                    <a:pt x="818" y="1002"/>
                    <a:pt x="818" y="1001"/>
                  </a:cubicBezTo>
                  <a:cubicBezTo>
                    <a:pt x="819" y="1000"/>
                    <a:pt x="819" y="1000"/>
                    <a:pt x="820" y="999"/>
                  </a:cubicBezTo>
                  <a:cubicBezTo>
                    <a:pt x="820" y="999"/>
                    <a:pt x="820" y="998"/>
                    <a:pt x="821" y="997"/>
                  </a:cubicBezTo>
                  <a:cubicBezTo>
                    <a:pt x="821" y="997"/>
                    <a:pt x="822" y="996"/>
                    <a:pt x="822" y="996"/>
                  </a:cubicBezTo>
                  <a:cubicBezTo>
                    <a:pt x="822" y="995"/>
                    <a:pt x="823" y="995"/>
                    <a:pt x="823" y="995"/>
                  </a:cubicBezTo>
                  <a:cubicBezTo>
                    <a:pt x="823" y="994"/>
                    <a:pt x="823" y="994"/>
                    <a:pt x="823" y="994"/>
                  </a:cubicBezTo>
                  <a:cubicBezTo>
                    <a:pt x="823" y="994"/>
                    <a:pt x="824" y="994"/>
                    <a:pt x="824" y="994"/>
                  </a:cubicBezTo>
                  <a:cubicBezTo>
                    <a:pt x="824" y="994"/>
                    <a:pt x="824" y="994"/>
                    <a:pt x="824" y="993"/>
                  </a:cubicBezTo>
                  <a:cubicBezTo>
                    <a:pt x="824" y="993"/>
                    <a:pt x="824" y="993"/>
                    <a:pt x="824" y="992"/>
                  </a:cubicBezTo>
                  <a:cubicBezTo>
                    <a:pt x="825" y="992"/>
                    <a:pt x="825" y="992"/>
                    <a:pt x="825" y="992"/>
                  </a:cubicBezTo>
                  <a:close/>
                  <a:moveTo>
                    <a:pt x="804" y="986"/>
                  </a:moveTo>
                  <a:cubicBezTo>
                    <a:pt x="805" y="987"/>
                    <a:pt x="806" y="987"/>
                    <a:pt x="807" y="987"/>
                  </a:cubicBezTo>
                  <a:cubicBezTo>
                    <a:pt x="809" y="988"/>
                    <a:pt x="811" y="989"/>
                    <a:pt x="813" y="990"/>
                  </a:cubicBezTo>
                  <a:cubicBezTo>
                    <a:pt x="814" y="990"/>
                    <a:pt x="814" y="990"/>
                    <a:pt x="815" y="990"/>
                  </a:cubicBezTo>
                  <a:cubicBezTo>
                    <a:pt x="815" y="990"/>
                    <a:pt x="815" y="990"/>
                    <a:pt x="815" y="990"/>
                  </a:cubicBezTo>
                  <a:cubicBezTo>
                    <a:pt x="816" y="991"/>
                    <a:pt x="816" y="991"/>
                    <a:pt x="816" y="991"/>
                  </a:cubicBezTo>
                  <a:cubicBezTo>
                    <a:pt x="816" y="991"/>
                    <a:pt x="816" y="991"/>
                    <a:pt x="816" y="991"/>
                  </a:cubicBezTo>
                  <a:cubicBezTo>
                    <a:pt x="817" y="991"/>
                    <a:pt x="818" y="991"/>
                    <a:pt x="819" y="991"/>
                  </a:cubicBezTo>
                  <a:cubicBezTo>
                    <a:pt x="821" y="991"/>
                    <a:pt x="823" y="992"/>
                    <a:pt x="824" y="992"/>
                  </a:cubicBezTo>
                  <a:cubicBezTo>
                    <a:pt x="824" y="992"/>
                    <a:pt x="824" y="992"/>
                    <a:pt x="824" y="992"/>
                  </a:cubicBezTo>
                  <a:cubicBezTo>
                    <a:pt x="824" y="992"/>
                    <a:pt x="823" y="992"/>
                    <a:pt x="823" y="992"/>
                  </a:cubicBezTo>
                  <a:cubicBezTo>
                    <a:pt x="822" y="992"/>
                    <a:pt x="822" y="992"/>
                    <a:pt x="822" y="993"/>
                  </a:cubicBezTo>
                  <a:cubicBezTo>
                    <a:pt x="822" y="993"/>
                    <a:pt x="822" y="993"/>
                    <a:pt x="822" y="993"/>
                  </a:cubicBezTo>
                  <a:cubicBezTo>
                    <a:pt x="822" y="993"/>
                    <a:pt x="821" y="993"/>
                    <a:pt x="821" y="993"/>
                  </a:cubicBezTo>
                  <a:cubicBezTo>
                    <a:pt x="821" y="994"/>
                    <a:pt x="821" y="994"/>
                    <a:pt x="820" y="995"/>
                  </a:cubicBezTo>
                  <a:cubicBezTo>
                    <a:pt x="820" y="995"/>
                    <a:pt x="819" y="996"/>
                    <a:pt x="819" y="996"/>
                  </a:cubicBezTo>
                  <a:cubicBezTo>
                    <a:pt x="819" y="997"/>
                    <a:pt x="818" y="997"/>
                    <a:pt x="818" y="998"/>
                  </a:cubicBezTo>
                  <a:cubicBezTo>
                    <a:pt x="817" y="999"/>
                    <a:pt x="817" y="999"/>
                    <a:pt x="817" y="1000"/>
                  </a:cubicBezTo>
                  <a:cubicBezTo>
                    <a:pt x="816" y="1000"/>
                    <a:pt x="816" y="1001"/>
                    <a:pt x="816" y="1001"/>
                  </a:cubicBezTo>
                  <a:cubicBezTo>
                    <a:pt x="816" y="1001"/>
                    <a:pt x="816" y="1001"/>
                    <a:pt x="816" y="1001"/>
                  </a:cubicBezTo>
                  <a:cubicBezTo>
                    <a:pt x="815" y="1002"/>
                    <a:pt x="815" y="1002"/>
                    <a:pt x="815" y="1002"/>
                  </a:cubicBezTo>
                  <a:cubicBezTo>
                    <a:pt x="806" y="1002"/>
                    <a:pt x="805" y="1007"/>
                    <a:pt x="805" y="1013"/>
                  </a:cubicBezTo>
                  <a:cubicBezTo>
                    <a:pt x="798" y="1014"/>
                    <a:pt x="791" y="1015"/>
                    <a:pt x="785" y="1016"/>
                  </a:cubicBezTo>
                  <a:cubicBezTo>
                    <a:pt x="787" y="1012"/>
                    <a:pt x="786" y="1004"/>
                    <a:pt x="783" y="999"/>
                  </a:cubicBezTo>
                  <a:cubicBezTo>
                    <a:pt x="784" y="998"/>
                    <a:pt x="785" y="998"/>
                    <a:pt x="785" y="997"/>
                  </a:cubicBezTo>
                  <a:cubicBezTo>
                    <a:pt x="786" y="996"/>
                    <a:pt x="787" y="995"/>
                    <a:pt x="788" y="994"/>
                  </a:cubicBezTo>
                  <a:cubicBezTo>
                    <a:pt x="789" y="994"/>
                    <a:pt x="790" y="993"/>
                    <a:pt x="791" y="992"/>
                  </a:cubicBezTo>
                  <a:cubicBezTo>
                    <a:pt x="792" y="991"/>
                    <a:pt x="794" y="991"/>
                    <a:pt x="795" y="990"/>
                  </a:cubicBezTo>
                  <a:cubicBezTo>
                    <a:pt x="795" y="990"/>
                    <a:pt x="796" y="990"/>
                    <a:pt x="796" y="989"/>
                  </a:cubicBezTo>
                  <a:cubicBezTo>
                    <a:pt x="797" y="989"/>
                    <a:pt x="797" y="989"/>
                    <a:pt x="797" y="989"/>
                  </a:cubicBezTo>
                  <a:cubicBezTo>
                    <a:pt x="797" y="989"/>
                    <a:pt x="798" y="989"/>
                    <a:pt x="798" y="989"/>
                  </a:cubicBezTo>
                  <a:cubicBezTo>
                    <a:pt x="798" y="988"/>
                    <a:pt x="799" y="988"/>
                    <a:pt x="799" y="988"/>
                  </a:cubicBezTo>
                  <a:cubicBezTo>
                    <a:pt x="800" y="988"/>
                    <a:pt x="800" y="988"/>
                    <a:pt x="801" y="987"/>
                  </a:cubicBezTo>
                  <a:cubicBezTo>
                    <a:pt x="801" y="987"/>
                    <a:pt x="801" y="987"/>
                    <a:pt x="802" y="987"/>
                  </a:cubicBezTo>
                  <a:cubicBezTo>
                    <a:pt x="802" y="987"/>
                    <a:pt x="802" y="987"/>
                    <a:pt x="802" y="987"/>
                  </a:cubicBezTo>
                  <a:cubicBezTo>
                    <a:pt x="803" y="987"/>
                    <a:pt x="803" y="987"/>
                    <a:pt x="804" y="986"/>
                  </a:cubicBezTo>
                  <a:cubicBezTo>
                    <a:pt x="804" y="986"/>
                    <a:pt x="804" y="986"/>
                    <a:pt x="804" y="986"/>
                  </a:cubicBezTo>
                  <a:close/>
                  <a:moveTo>
                    <a:pt x="717" y="1005"/>
                  </a:moveTo>
                  <a:cubicBezTo>
                    <a:pt x="717" y="1004"/>
                    <a:pt x="717" y="1003"/>
                    <a:pt x="717" y="1003"/>
                  </a:cubicBezTo>
                  <a:cubicBezTo>
                    <a:pt x="717" y="1002"/>
                    <a:pt x="717" y="1002"/>
                    <a:pt x="717" y="1001"/>
                  </a:cubicBezTo>
                  <a:cubicBezTo>
                    <a:pt x="717" y="1000"/>
                    <a:pt x="718" y="1000"/>
                    <a:pt x="718" y="999"/>
                  </a:cubicBezTo>
                  <a:cubicBezTo>
                    <a:pt x="718" y="999"/>
                    <a:pt x="718" y="998"/>
                    <a:pt x="718" y="998"/>
                  </a:cubicBezTo>
                  <a:cubicBezTo>
                    <a:pt x="718" y="998"/>
                    <a:pt x="718" y="997"/>
                    <a:pt x="718" y="997"/>
                  </a:cubicBezTo>
                  <a:cubicBezTo>
                    <a:pt x="718" y="997"/>
                    <a:pt x="718" y="997"/>
                    <a:pt x="718" y="997"/>
                  </a:cubicBezTo>
                  <a:cubicBezTo>
                    <a:pt x="718" y="997"/>
                    <a:pt x="718" y="997"/>
                    <a:pt x="718" y="997"/>
                  </a:cubicBezTo>
                  <a:cubicBezTo>
                    <a:pt x="718" y="997"/>
                    <a:pt x="718" y="997"/>
                    <a:pt x="718" y="997"/>
                  </a:cubicBezTo>
                  <a:cubicBezTo>
                    <a:pt x="721" y="994"/>
                    <a:pt x="723" y="992"/>
                    <a:pt x="727" y="989"/>
                  </a:cubicBezTo>
                  <a:cubicBezTo>
                    <a:pt x="729" y="988"/>
                    <a:pt x="731" y="986"/>
                    <a:pt x="733" y="985"/>
                  </a:cubicBezTo>
                  <a:cubicBezTo>
                    <a:pt x="734" y="985"/>
                    <a:pt x="735" y="984"/>
                    <a:pt x="737" y="983"/>
                  </a:cubicBezTo>
                  <a:cubicBezTo>
                    <a:pt x="738" y="982"/>
                    <a:pt x="739" y="982"/>
                    <a:pt x="740" y="981"/>
                  </a:cubicBezTo>
                  <a:cubicBezTo>
                    <a:pt x="745" y="979"/>
                    <a:pt x="751" y="976"/>
                    <a:pt x="757" y="974"/>
                  </a:cubicBezTo>
                  <a:cubicBezTo>
                    <a:pt x="760" y="973"/>
                    <a:pt x="763" y="972"/>
                    <a:pt x="767" y="972"/>
                  </a:cubicBezTo>
                  <a:cubicBezTo>
                    <a:pt x="770" y="971"/>
                    <a:pt x="773" y="971"/>
                    <a:pt x="777" y="972"/>
                  </a:cubicBezTo>
                  <a:cubicBezTo>
                    <a:pt x="780" y="972"/>
                    <a:pt x="784" y="974"/>
                    <a:pt x="787" y="975"/>
                  </a:cubicBezTo>
                  <a:cubicBezTo>
                    <a:pt x="790" y="977"/>
                    <a:pt x="793" y="979"/>
                    <a:pt x="797" y="981"/>
                  </a:cubicBezTo>
                  <a:cubicBezTo>
                    <a:pt x="799" y="983"/>
                    <a:pt x="800" y="984"/>
                    <a:pt x="802" y="985"/>
                  </a:cubicBezTo>
                  <a:cubicBezTo>
                    <a:pt x="802" y="985"/>
                    <a:pt x="802" y="985"/>
                    <a:pt x="802" y="985"/>
                  </a:cubicBezTo>
                  <a:cubicBezTo>
                    <a:pt x="801" y="985"/>
                    <a:pt x="801" y="985"/>
                    <a:pt x="801" y="985"/>
                  </a:cubicBezTo>
                  <a:cubicBezTo>
                    <a:pt x="801" y="985"/>
                    <a:pt x="800" y="985"/>
                    <a:pt x="800" y="985"/>
                  </a:cubicBezTo>
                  <a:cubicBezTo>
                    <a:pt x="800" y="986"/>
                    <a:pt x="799" y="986"/>
                    <a:pt x="799" y="986"/>
                  </a:cubicBezTo>
                  <a:cubicBezTo>
                    <a:pt x="798" y="986"/>
                    <a:pt x="798" y="986"/>
                    <a:pt x="797" y="987"/>
                  </a:cubicBezTo>
                  <a:cubicBezTo>
                    <a:pt x="797" y="987"/>
                    <a:pt x="796" y="987"/>
                    <a:pt x="796" y="987"/>
                  </a:cubicBezTo>
                  <a:cubicBezTo>
                    <a:pt x="796" y="987"/>
                    <a:pt x="796" y="987"/>
                    <a:pt x="795" y="987"/>
                  </a:cubicBezTo>
                  <a:cubicBezTo>
                    <a:pt x="795" y="988"/>
                    <a:pt x="794" y="988"/>
                    <a:pt x="794" y="988"/>
                  </a:cubicBezTo>
                  <a:cubicBezTo>
                    <a:pt x="792" y="989"/>
                    <a:pt x="791" y="989"/>
                    <a:pt x="790" y="990"/>
                  </a:cubicBezTo>
                  <a:cubicBezTo>
                    <a:pt x="789" y="991"/>
                    <a:pt x="788" y="992"/>
                    <a:pt x="787" y="993"/>
                  </a:cubicBezTo>
                  <a:cubicBezTo>
                    <a:pt x="786" y="993"/>
                    <a:pt x="785" y="994"/>
                    <a:pt x="784" y="995"/>
                  </a:cubicBezTo>
                  <a:cubicBezTo>
                    <a:pt x="783" y="996"/>
                    <a:pt x="783" y="996"/>
                    <a:pt x="782" y="997"/>
                  </a:cubicBezTo>
                  <a:cubicBezTo>
                    <a:pt x="781" y="995"/>
                    <a:pt x="781" y="995"/>
                    <a:pt x="781" y="995"/>
                  </a:cubicBezTo>
                  <a:cubicBezTo>
                    <a:pt x="781" y="996"/>
                    <a:pt x="782" y="996"/>
                    <a:pt x="782" y="997"/>
                  </a:cubicBezTo>
                  <a:cubicBezTo>
                    <a:pt x="782" y="997"/>
                    <a:pt x="782" y="997"/>
                    <a:pt x="782" y="997"/>
                  </a:cubicBezTo>
                  <a:cubicBezTo>
                    <a:pt x="765" y="991"/>
                    <a:pt x="766" y="1008"/>
                    <a:pt x="764" y="1019"/>
                  </a:cubicBezTo>
                  <a:cubicBezTo>
                    <a:pt x="751" y="1021"/>
                    <a:pt x="740" y="1022"/>
                    <a:pt x="722" y="1018"/>
                  </a:cubicBezTo>
                  <a:cubicBezTo>
                    <a:pt x="722" y="1014"/>
                    <a:pt x="720" y="1010"/>
                    <a:pt x="717" y="1007"/>
                  </a:cubicBezTo>
                  <a:cubicBezTo>
                    <a:pt x="717" y="1006"/>
                    <a:pt x="717" y="1005"/>
                    <a:pt x="717" y="1005"/>
                  </a:cubicBezTo>
                  <a:close/>
                  <a:moveTo>
                    <a:pt x="842" y="1122"/>
                  </a:moveTo>
                  <a:cubicBezTo>
                    <a:pt x="809" y="1121"/>
                    <a:pt x="794" y="1110"/>
                    <a:pt x="766" y="1097"/>
                  </a:cubicBezTo>
                  <a:cubicBezTo>
                    <a:pt x="769" y="1108"/>
                    <a:pt x="779" y="1116"/>
                    <a:pt x="788" y="1123"/>
                  </a:cubicBezTo>
                  <a:cubicBezTo>
                    <a:pt x="766" y="1141"/>
                    <a:pt x="728" y="1123"/>
                    <a:pt x="707" y="1114"/>
                  </a:cubicBezTo>
                  <a:cubicBezTo>
                    <a:pt x="702" y="1112"/>
                    <a:pt x="691" y="1114"/>
                    <a:pt x="686" y="1111"/>
                  </a:cubicBezTo>
                  <a:cubicBezTo>
                    <a:pt x="682" y="1108"/>
                    <a:pt x="681" y="1097"/>
                    <a:pt x="677" y="1096"/>
                  </a:cubicBezTo>
                  <a:cubicBezTo>
                    <a:pt x="669" y="1091"/>
                    <a:pt x="651" y="1090"/>
                    <a:pt x="646" y="1080"/>
                  </a:cubicBezTo>
                  <a:cubicBezTo>
                    <a:pt x="657" y="1075"/>
                    <a:pt x="674" y="1056"/>
                    <a:pt x="684" y="1052"/>
                  </a:cubicBezTo>
                  <a:cubicBezTo>
                    <a:pt x="705" y="1045"/>
                    <a:pt x="712" y="1055"/>
                    <a:pt x="723" y="1056"/>
                  </a:cubicBezTo>
                  <a:cubicBezTo>
                    <a:pt x="752" y="1057"/>
                    <a:pt x="777" y="1054"/>
                    <a:pt x="810" y="1049"/>
                  </a:cubicBezTo>
                  <a:cubicBezTo>
                    <a:pt x="847" y="1045"/>
                    <a:pt x="875" y="1042"/>
                    <a:pt x="899" y="1049"/>
                  </a:cubicBezTo>
                  <a:cubicBezTo>
                    <a:pt x="911" y="1053"/>
                    <a:pt x="903" y="1095"/>
                    <a:pt x="923" y="1120"/>
                  </a:cubicBezTo>
                  <a:cubicBezTo>
                    <a:pt x="898" y="1124"/>
                    <a:pt x="867" y="1123"/>
                    <a:pt x="842" y="1122"/>
                  </a:cubicBezTo>
                  <a:close/>
                  <a:moveTo>
                    <a:pt x="1032" y="1170"/>
                  </a:moveTo>
                  <a:cubicBezTo>
                    <a:pt x="1021" y="1163"/>
                    <a:pt x="1003" y="1154"/>
                    <a:pt x="993" y="1146"/>
                  </a:cubicBezTo>
                  <a:cubicBezTo>
                    <a:pt x="985" y="1139"/>
                    <a:pt x="978" y="1132"/>
                    <a:pt x="972" y="1123"/>
                  </a:cubicBezTo>
                  <a:cubicBezTo>
                    <a:pt x="972" y="1123"/>
                    <a:pt x="972" y="1123"/>
                    <a:pt x="972" y="1123"/>
                  </a:cubicBezTo>
                  <a:cubicBezTo>
                    <a:pt x="973" y="1123"/>
                    <a:pt x="974" y="1123"/>
                    <a:pt x="975" y="1123"/>
                  </a:cubicBezTo>
                  <a:cubicBezTo>
                    <a:pt x="975" y="1122"/>
                    <a:pt x="976" y="1122"/>
                    <a:pt x="977" y="1122"/>
                  </a:cubicBezTo>
                  <a:cubicBezTo>
                    <a:pt x="978" y="1122"/>
                    <a:pt x="979" y="1122"/>
                    <a:pt x="980" y="1122"/>
                  </a:cubicBezTo>
                  <a:cubicBezTo>
                    <a:pt x="980" y="1122"/>
                    <a:pt x="981" y="1122"/>
                    <a:pt x="982" y="1122"/>
                  </a:cubicBezTo>
                  <a:cubicBezTo>
                    <a:pt x="983" y="1122"/>
                    <a:pt x="983" y="1122"/>
                    <a:pt x="984" y="1122"/>
                  </a:cubicBezTo>
                  <a:cubicBezTo>
                    <a:pt x="984" y="1122"/>
                    <a:pt x="984" y="1122"/>
                    <a:pt x="984" y="1122"/>
                  </a:cubicBezTo>
                  <a:cubicBezTo>
                    <a:pt x="984" y="1122"/>
                    <a:pt x="984" y="1122"/>
                    <a:pt x="984" y="1122"/>
                  </a:cubicBezTo>
                  <a:cubicBezTo>
                    <a:pt x="985" y="1123"/>
                    <a:pt x="986" y="1123"/>
                    <a:pt x="986" y="1124"/>
                  </a:cubicBezTo>
                  <a:cubicBezTo>
                    <a:pt x="987" y="1125"/>
                    <a:pt x="989" y="1126"/>
                    <a:pt x="990" y="1126"/>
                  </a:cubicBezTo>
                  <a:cubicBezTo>
                    <a:pt x="993" y="1128"/>
                    <a:pt x="996" y="1130"/>
                    <a:pt x="999" y="1131"/>
                  </a:cubicBezTo>
                  <a:cubicBezTo>
                    <a:pt x="999" y="1131"/>
                    <a:pt x="1000" y="1132"/>
                    <a:pt x="1001" y="1132"/>
                  </a:cubicBezTo>
                  <a:cubicBezTo>
                    <a:pt x="1002" y="1132"/>
                    <a:pt x="1003" y="1132"/>
                    <a:pt x="1003" y="1133"/>
                  </a:cubicBezTo>
                  <a:cubicBezTo>
                    <a:pt x="1004" y="1133"/>
                    <a:pt x="1005" y="1133"/>
                    <a:pt x="1006" y="1133"/>
                  </a:cubicBezTo>
                  <a:cubicBezTo>
                    <a:pt x="1007" y="1134"/>
                    <a:pt x="1007" y="1134"/>
                    <a:pt x="1007" y="1134"/>
                  </a:cubicBezTo>
                  <a:cubicBezTo>
                    <a:pt x="1007" y="1134"/>
                    <a:pt x="1008" y="1134"/>
                    <a:pt x="1008" y="1134"/>
                  </a:cubicBezTo>
                  <a:cubicBezTo>
                    <a:pt x="1011" y="1135"/>
                    <a:pt x="1014" y="1135"/>
                    <a:pt x="1017" y="1135"/>
                  </a:cubicBezTo>
                  <a:cubicBezTo>
                    <a:pt x="1018" y="1135"/>
                    <a:pt x="1019" y="1135"/>
                    <a:pt x="1020" y="1135"/>
                  </a:cubicBezTo>
                  <a:cubicBezTo>
                    <a:pt x="1020" y="1135"/>
                    <a:pt x="1021" y="1135"/>
                    <a:pt x="1022" y="1135"/>
                  </a:cubicBezTo>
                  <a:cubicBezTo>
                    <a:pt x="1023" y="1135"/>
                    <a:pt x="1023" y="1135"/>
                    <a:pt x="1024" y="1135"/>
                  </a:cubicBezTo>
                  <a:cubicBezTo>
                    <a:pt x="1025" y="1135"/>
                    <a:pt x="1026" y="1135"/>
                    <a:pt x="1026" y="1135"/>
                  </a:cubicBezTo>
                  <a:cubicBezTo>
                    <a:pt x="1028" y="1135"/>
                    <a:pt x="1029" y="1134"/>
                    <a:pt x="1030" y="1135"/>
                  </a:cubicBezTo>
                  <a:cubicBezTo>
                    <a:pt x="1030" y="1135"/>
                    <a:pt x="1031" y="1135"/>
                    <a:pt x="1031" y="1135"/>
                  </a:cubicBezTo>
                  <a:cubicBezTo>
                    <a:pt x="1032" y="1135"/>
                    <a:pt x="1032" y="1135"/>
                    <a:pt x="1032" y="1135"/>
                  </a:cubicBezTo>
                  <a:cubicBezTo>
                    <a:pt x="1032" y="1135"/>
                    <a:pt x="1032" y="1135"/>
                    <a:pt x="1032" y="1135"/>
                  </a:cubicBezTo>
                  <a:cubicBezTo>
                    <a:pt x="1032" y="1135"/>
                    <a:pt x="1033" y="1135"/>
                    <a:pt x="1033" y="1135"/>
                  </a:cubicBezTo>
                  <a:cubicBezTo>
                    <a:pt x="1033" y="1135"/>
                    <a:pt x="1034" y="1135"/>
                    <a:pt x="1034" y="1135"/>
                  </a:cubicBezTo>
                  <a:cubicBezTo>
                    <a:pt x="1036" y="1136"/>
                    <a:pt x="1038" y="1138"/>
                    <a:pt x="1040" y="1139"/>
                  </a:cubicBezTo>
                  <a:cubicBezTo>
                    <a:pt x="1041" y="1140"/>
                    <a:pt x="1042" y="1141"/>
                    <a:pt x="1042" y="1142"/>
                  </a:cubicBezTo>
                  <a:cubicBezTo>
                    <a:pt x="1043" y="1142"/>
                    <a:pt x="1043" y="1143"/>
                    <a:pt x="1043" y="1143"/>
                  </a:cubicBezTo>
                  <a:cubicBezTo>
                    <a:pt x="1044" y="1144"/>
                    <a:pt x="1044" y="1144"/>
                    <a:pt x="1045" y="1144"/>
                  </a:cubicBezTo>
                  <a:cubicBezTo>
                    <a:pt x="1046" y="1146"/>
                    <a:pt x="1047" y="1147"/>
                    <a:pt x="1048" y="1149"/>
                  </a:cubicBezTo>
                  <a:cubicBezTo>
                    <a:pt x="1049" y="1149"/>
                    <a:pt x="1049" y="1150"/>
                    <a:pt x="1050" y="1151"/>
                  </a:cubicBezTo>
                  <a:cubicBezTo>
                    <a:pt x="1052" y="1158"/>
                    <a:pt x="1055" y="1165"/>
                    <a:pt x="1057" y="1172"/>
                  </a:cubicBezTo>
                  <a:cubicBezTo>
                    <a:pt x="1059" y="1179"/>
                    <a:pt x="1062" y="1186"/>
                    <a:pt x="1064" y="1192"/>
                  </a:cubicBezTo>
                  <a:cubicBezTo>
                    <a:pt x="1055" y="1183"/>
                    <a:pt x="1045" y="1177"/>
                    <a:pt x="1032" y="1170"/>
                  </a:cubicBezTo>
                  <a:close/>
                  <a:moveTo>
                    <a:pt x="1865" y="2007"/>
                  </a:moveTo>
                  <a:cubicBezTo>
                    <a:pt x="1865" y="2007"/>
                    <a:pt x="1865" y="2008"/>
                    <a:pt x="1865" y="2008"/>
                  </a:cubicBezTo>
                  <a:cubicBezTo>
                    <a:pt x="1866" y="2009"/>
                    <a:pt x="1868" y="2010"/>
                    <a:pt x="1869" y="2012"/>
                  </a:cubicBezTo>
                  <a:cubicBezTo>
                    <a:pt x="1869" y="2012"/>
                    <a:pt x="1870" y="2012"/>
                    <a:pt x="1870" y="2012"/>
                  </a:cubicBezTo>
                  <a:cubicBezTo>
                    <a:pt x="1869" y="2012"/>
                    <a:pt x="1869" y="2012"/>
                    <a:pt x="1868" y="2012"/>
                  </a:cubicBezTo>
                  <a:cubicBezTo>
                    <a:pt x="1867" y="2011"/>
                    <a:pt x="1865" y="2010"/>
                    <a:pt x="1864" y="2010"/>
                  </a:cubicBezTo>
                  <a:cubicBezTo>
                    <a:pt x="1862" y="2009"/>
                    <a:pt x="1861" y="2009"/>
                    <a:pt x="1860" y="2008"/>
                  </a:cubicBezTo>
                  <a:cubicBezTo>
                    <a:pt x="1858" y="2007"/>
                    <a:pt x="1856" y="2007"/>
                    <a:pt x="1855" y="2006"/>
                  </a:cubicBezTo>
                  <a:cubicBezTo>
                    <a:pt x="1858" y="2006"/>
                    <a:pt x="1861" y="2007"/>
                    <a:pt x="1865" y="2007"/>
                  </a:cubicBezTo>
                  <a:close/>
                  <a:moveTo>
                    <a:pt x="1672" y="846"/>
                  </a:moveTo>
                  <a:cubicBezTo>
                    <a:pt x="1673" y="846"/>
                    <a:pt x="1673" y="846"/>
                    <a:pt x="1673" y="846"/>
                  </a:cubicBezTo>
                  <a:cubicBezTo>
                    <a:pt x="1674" y="847"/>
                    <a:pt x="1674" y="847"/>
                    <a:pt x="1674" y="847"/>
                  </a:cubicBezTo>
                  <a:cubicBezTo>
                    <a:pt x="1675" y="847"/>
                    <a:pt x="1675" y="847"/>
                    <a:pt x="1675" y="847"/>
                  </a:cubicBezTo>
                  <a:cubicBezTo>
                    <a:pt x="1675" y="848"/>
                    <a:pt x="1675" y="848"/>
                    <a:pt x="1675" y="848"/>
                  </a:cubicBezTo>
                  <a:cubicBezTo>
                    <a:pt x="1676" y="848"/>
                    <a:pt x="1676" y="848"/>
                    <a:pt x="1676" y="849"/>
                  </a:cubicBezTo>
                  <a:cubicBezTo>
                    <a:pt x="1677" y="850"/>
                    <a:pt x="1678" y="851"/>
                    <a:pt x="1680" y="853"/>
                  </a:cubicBezTo>
                  <a:cubicBezTo>
                    <a:pt x="1680" y="854"/>
                    <a:pt x="1681" y="854"/>
                    <a:pt x="1681" y="855"/>
                  </a:cubicBezTo>
                  <a:cubicBezTo>
                    <a:pt x="1682" y="856"/>
                    <a:pt x="1683" y="857"/>
                    <a:pt x="1683" y="857"/>
                  </a:cubicBezTo>
                  <a:cubicBezTo>
                    <a:pt x="1684" y="858"/>
                    <a:pt x="1684" y="859"/>
                    <a:pt x="1685" y="860"/>
                  </a:cubicBezTo>
                  <a:cubicBezTo>
                    <a:pt x="1685" y="860"/>
                    <a:pt x="1685" y="860"/>
                    <a:pt x="1685" y="860"/>
                  </a:cubicBezTo>
                  <a:cubicBezTo>
                    <a:pt x="1673" y="857"/>
                    <a:pt x="1666" y="857"/>
                    <a:pt x="1650" y="859"/>
                  </a:cubicBezTo>
                  <a:cubicBezTo>
                    <a:pt x="1655" y="854"/>
                    <a:pt x="1660" y="849"/>
                    <a:pt x="1666" y="844"/>
                  </a:cubicBezTo>
                  <a:cubicBezTo>
                    <a:pt x="1668" y="844"/>
                    <a:pt x="1670" y="845"/>
                    <a:pt x="1672" y="846"/>
                  </a:cubicBezTo>
                  <a:close/>
                  <a:moveTo>
                    <a:pt x="1657" y="839"/>
                  </a:moveTo>
                  <a:cubicBezTo>
                    <a:pt x="1656" y="840"/>
                    <a:pt x="1655" y="840"/>
                    <a:pt x="1654" y="841"/>
                  </a:cubicBezTo>
                  <a:cubicBezTo>
                    <a:pt x="1654" y="841"/>
                    <a:pt x="1654" y="841"/>
                    <a:pt x="1654" y="841"/>
                  </a:cubicBezTo>
                  <a:cubicBezTo>
                    <a:pt x="1653" y="842"/>
                    <a:pt x="1651" y="842"/>
                    <a:pt x="1650" y="842"/>
                  </a:cubicBezTo>
                  <a:cubicBezTo>
                    <a:pt x="1652" y="841"/>
                    <a:pt x="1655" y="840"/>
                    <a:pt x="1657" y="839"/>
                  </a:cubicBezTo>
                  <a:close/>
                  <a:moveTo>
                    <a:pt x="1620" y="858"/>
                  </a:moveTo>
                  <a:cubicBezTo>
                    <a:pt x="1628" y="854"/>
                    <a:pt x="1636" y="850"/>
                    <a:pt x="1645" y="845"/>
                  </a:cubicBezTo>
                  <a:cubicBezTo>
                    <a:pt x="1646" y="845"/>
                    <a:pt x="1647" y="845"/>
                    <a:pt x="1648" y="845"/>
                  </a:cubicBezTo>
                  <a:cubicBezTo>
                    <a:pt x="1649" y="845"/>
                    <a:pt x="1650" y="844"/>
                    <a:pt x="1651" y="844"/>
                  </a:cubicBezTo>
                  <a:cubicBezTo>
                    <a:pt x="1645" y="850"/>
                    <a:pt x="1637" y="855"/>
                    <a:pt x="1626" y="859"/>
                  </a:cubicBezTo>
                  <a:cubicBezTo>
                    <a:pt x="1620" y="862"/>
                    <a:pt x="1612" y="864"/>
                    <a:pt x="1604" y="866"/>
                  </a:cubicBezTo>
                  <a:cubicBezTo>
                    <a:pt x="1609" y="864"/>
                    <a:pt x="1615" y="861"/>
                    <a:pt x="1620" y="858"/>
                  </a:cubicBezTo>
                  <a:close/>
                  <a:moveTo>
                    <a:pt x="1564" y="914"/>
                  </a:moveTo>
                  <a:cubicBezTo>
                    <a:pt x="1568" y="914"/>
                    <a:pt x="1572" y="913"/>
                    <a:pt x="1576" y="912"/>
                  </a:cubicBezTo>
                  <a:cubicBezTo>
                    <a:pt x="1565" y="922"/>
                    <a:pt x="1558" y="940"/>
                    <a:pt x="1570" y="951"/>
                  </a:cubicBezTo>
                  <a:cubicBezTo>
                    <a:pt x="1572" y="952"/>
                    <a:pt x="1572" y="952"/>
                    <a:pt x="1572" y="952"/>
                  </a:cubicBezTo>
                  <a:cubicBezTo>
                    <a:pt x="1572" y="952"/>
                    <a:pt x="1572" y="952"/>
                    <a:pt x="1572" y="953"/>
                  </a:cubicBezTo>
                  <a:cubicBezTo>
                    <a:pt x="1572" y="955"/>
                    <a:pt x="1573" y="956"/>
                    <a:pt x="1573" y="958"/>
                  </a:cubicBezTo>
                  <a:cubicBezTo>
                    <a:pt x="1573" y="959"/>
                    <a:pt x="1574" y="960"/>
                    <a:pt x="1574" y="961"/>
                  </a:cubicBezTo>
                  <a:cubicBezTo>
                    <a:pt x="1574" y="961"/>
                    <a:pt x="1574" y="961"/>
                    <a:pt x="1574" y="962"/>
                  </a:cubicBezTo>
                  <a:cubicBezTo>
                    <a:pt x="1575" y="962"/>
                    <a:pt x="1575" y="963"/>
                    <a:pt x="1575" y="963"/>
                  </a:cubicBezTo>
                  <a:cubicBezTo>
                    <a:pt x="1575" y="964"/>
                    <a:pt x="1576" y="964"/>
                    <a:pt x="1576" y="965"/>
                  </a:cubicBezTo>
                  <a:cubicBezTo>
                    <a:pt x="1576" y="966"/>
                    <a:pt x="1577" y="966"/>
                    <a:pt x="1577" y="967"/>
                  </a:cubicBezTo>
                  <a:cubicBezTo>
                    <a:pt x="1577" y="967"/>
                    <a:pt x="1577" y="968"/>
                    <a:pt x="1577" y="968"/>
                  </a:cubicBezTo>
                  <a:cubicBezTo>
                    <a:pt x="1578" y="968"/>
                    <a:pt x="1578" y="969"/>
                    <a:pt x="1578" y="969"/>
                  </a:cubicBezTo>
                  <a:cubicBezTo>
                    <a:pt x="1578" y="969"/>
                    <a:pt x="1579" y="970"/>
                    <a:pt x="1579" y="970"/>
                  </a:cubicBezTo>
                  <a:cubicBezTo>
                    <a:pt x="1579" y="971"/>
                    <a:pt x="1580" y="971"/>
                    <a:pt x="1580" y="971"/>
                  </a:cubicBezTo>
                  <a:cubicBezTo>
                    <a:pt x="1581" y="972"/>
                    <a:pt x="1581" y="972"/>
                    <a:pt x="1581" y="972"/>
                  </a:cubicBezTo>
                  <a:cubicBezTo>
                    <a:pt x="1582" y="973"/>
                    <a:pt x="1582" y="973"/>
                    <a:pt x="1582" y="973"/>
                  </a:cubicBezTo>
                  <a:cubicBezTo>
                    <a:pt x="1582" y="973"/>
                    <a:pt x="1582" y="973"/>
                    <a:pt x="1582" y="973"/>
                  </a:cubicBezTo>
                  <a:cubicBezTo>
                    <a:pt x="1581" y="974"/>
                    <a:pt x="1581" y="974"/>
                    <a:pt x="1580" y="974"/>
                  </a:cubicBezTo>
                  <a:cubicBezTo>
                    <a:pt x="1580" y="974"/>
                    <a:pt x="1580" y="975"/>
                    <a:pt x="1580" y="975"/>
                  </a:cubicBezTo>
                  <a:cubicBezTo>
                    <a:pt x="1579" y="975"/>
                    <a:pt x="1579" y="975"/>
                    <a:pt x="1579" y="976"/>
                  </a:cubicBezTo>
                  <a:cubicBezTo>
                    <a:pt x="1577" y="977"/>
                    <a:pt x="1576" y="980"/>
                    <a:pt x="1574" y="982"/>
                  </a:cubicBezTo>
                  <a:cubicBezTo>
                    <a:pt x="1573" y="985"/>
                    <a:pt x="1572" y="987"/>
                    <a:pt x="1571" y="990"/>
                  </a:cubicBezTo>
                  <a:cubicBezTo>
                    <a:pt x="1570" y="993"/>
                    <a:pt x="1569" y="995"/>
                    <a:pt x="1567" y="998"/>
                  </a:cubicBezTo>
                  <a:cubicBezTo>
                    <a:pt x="1565" y="1003"/>
                    <a:pt x="1563" y="1008"/>
                    <a:pt x="1560" y="1013"/>
                  </a:cubicBezTo>
                  <a:cubicBezTo>
                    <a:pt x="1559" y="1016"/>
                    <a:pt x="1558" y="1018"/>
                    <a:pt x="1557" y="1020"/>
                  </a:cubicBezTo>
                  <a:cubicBezTo>
                    <a:pt x="1556" y="1022"/>
                    <a:pt x="1555" y="1025"/>
                    <a:pt x="1554" y="1026"/>
                  </a:cubicBezTo>
                  <a:cubicBezTo>
                    <a:pt x="1553" y="1027"/>
                    <a:pt x="1552" y="1028"/>
                    <a:pt x="1552" y="1029"/>
                  </a:cubicBezTo>
                  <a:cubicBezTo>
                    <a:pt x="1551" y="1030"/>
                    <a:pt x="1551" y="1030"/>
                    <a:pt x="1550" y="1031"/>
                  </a:cubicBezTo>
                  <a:cubicBezTo>
                    <a:pt x="1550" y="1032"/>
                    <a:pt x="1549" y="1032"/>
                    <a:pt x="1549" y="1033"/>
                  </a:cubicBezTo>
                  <a:cubicBezTo>
                    <a:pt x="1548" y="1033"/>
                    <a:pt x="1548" y="1033"/>
                    <a:pt x="1548" y="1034"/>
                  </a:cubicBezTo>
                  <a:cubicBezTo>
                    <a:pt x="1548" y="1034"/>
                    <a:pt x="1548" y="1034"/>
                    <a:pt x="1547" y="1034"/>
                  </a:cubicBezTo>
                  <a:cubicBezTo>
                    <a:pt x="1547" y="1035"/>
                    <a:pt x="1546" y="1035"/>
                    <a:pt x="1546" y="1035"/>
                  </a:cubicBezTo>
                  <a:cubicBezTo>
                    <a:pt x="1546" y="1036"/>
                    <a:pt x="1546" y="1036"/>
                    <a:pt x="1546" y="1036"/>
                  </a:cubicBezTo>
                  <a:cubicBezTo>
                    <a:pt x="1542" y="1036"/>
                    <a:pt x="1538" y="1037"/>
                    <a:pt x="1534" y="1037"/>
                  </a:cubicBezTo>
                  <a:cubicBezTo>
                    <a:pt x="1530" y="1038"/>
                    <a:pt x="1526" y="1039"/>
                    <a:pt x="1522" y="1040"/>
                  </a:cubicBezTo>
                  <a:cubicBezTo>
                    <a:pt x="1521" y="1041"/>
                    <a:pt x="1520" y="1041"/>
                    <a:pt x="1519" y="1042"/>
                  </a:cubicBezTo>
                  <a:cubicBezTo>
                    <a:pt x="1519" y="1042"/>
                    <a:pt x="1519" y="1042"/>
                    <a:pt x="1518" y="1042"/>
                  </a:cubicBezTo>
                  <a:cubicBezTo>
                    <a:pt x="1517" y="1043"/>
                    <a:pt x="1517" y="1043"/>
                    <a:pt x="1517" y="1043"/>
                  </a:cubicBezTo>
                  <a:cubicBezTo>
                    <a:pt x="1517" y="1043"/>
                    <a:pt x="1517" y="1043"/>
                    <a:pt x="1517" y="1043"/>
                  </a:cubicBezTo>
                  <a:cubicBezTo>
                    <a:pt x="1517" y="1042"/>
                    <a:pt x="1518" y="1042"/>
                    <a:pt x="1518" y="1041"/>
                  </a:cubicBezTo>
                  <a:cubicBezTo>
                    <a:pt x="1518" y="1041"/>
                    <a:pt x="1518" y="1041"/>
                    <a:pt x="1518" y="1041"/>
                  </a:cubicBezTo>
                  <a:cubicBezTo>
                    <a:pt x="1518" y="1040"/>
                    <a:pt x="1518" y="1040"/>
                    <a:pt x="1518" y="1040"/>
                  </a:cubicBezTo>
                  <a:cubicBezTo>
                    <a:pt x="1518" y="1039"/>
                    <a:pt x="1518" y="1039"/>
                    <a:pt x="1518" y="1038"/>
                  </a:cubicBezTo>
                  <a:cubicBezTo>
                    <a:pt x="1519" y="1038"/>
                    <a:pt x="1519" y="1037"/>
                    <a:pt x="1519" y="1036"/>
                  </a:cubicBezTo>
                  <a:cubicBezTo>
                    <a:pt x="1519" y="1036"/>
                    <a:pt x="1519" y="1035"/>
                    <a:pt x="1519" y="1035"/>
                  </a:cubicBezTo>
                  <a:cubicBezTo>
                    <a:pt x="1520" y="1034"/>
                    <a:pt x="1520" y="1033"/>
                    <a:pt x="1520" y="1033"/>
                  </a:cubicBezTo>
                  <a:cubicBezTo>
                    <a:pt x="1520" y="1031"/>
                    <a:pt x="1521" y="1030"/>
                    <a:pt x="1521" y="1029"/>
                  </a:cubicBezTo>
                  <a:cubicBezTo>
                    <a:pt x="1522" y="1027"/>
                    <a:pt x="1523" y="1026"/>
                    <a:pt x="1523" y="1025"/>
                  </a:cubicBezTo>
                  <a:cubicBezTo>
                    <a:pt x="1524" y="1023"/>
                    <a:pt x="1524" y="1022"/>
                    <a:pt x="1525" y="1021"/>
                  </a:cubicBezTo>
                  <a:cubicBezTo>
                    <a:pt x="1526" y="1021"/>
                    <a:pt x="1526" y="1021"/>
                    <a:pt x="1526" y="1021"/>
                  </a:cubicBezTo>
                  <a:cubicBezTo>
                    <a:pt x="1525" y="1022"/>
                    <a:pt x="1525" y="1023"/>
                    <a:pt x="1524" y="1024"/>
                  </a:cubicBezTo>
                  <a:cubicBezTo>
                    <a:pt x="1546" y="1031"/>
                    <a:pt x="1551" y="1001"/>
                    <a:pt x="1549" y="985"/>
                  </a:cubicBezTo>
                  <a:cubicBezTo>
                    <a:pt x="1543" y="993"/>
                    <a:pt x="1507" y="1008"/>
                    <a:pt x="1522" y="1022"/>
                  </a:cubicBezTo>
                  <a:cubicBezTo>
                    <a:pt x="1521" y="1023"/>
                    <a:pt x="1521" y="1023"/>
                    <a:pt x="1521" y="1024"/>
                  </a:cubicBezTo>
                  <a:cubicBezTo>
                    <a:pt x="1520" y="1025"/>
                    <a:pt x="1520" y="1026"/>
                    <a:pt x="1519" y="1028"/>
                  </a:cubicBezTo>
                  <a:cubicBezTo>
                    <a:pt x="1518" y="1029"/>
                    <a:pt x="1518" y="1030"/>
                    <a:pt x="1517" y="1032"/>
                  </a:cubicBezTo>
                  <a:cubicBezTo>
                    <a:pt x="1517" y="1032"/>
                    <a:pt x="1517" y="1033"/>
                    <a:pt x="1517" y="1034"/>
                  </a:cubicBezTo>
                  <a:cubicBezTo>
                    <a:pt x="1517" y="1034"/>
                    <a:pt x="1517" y="1035"/>
                    <a:pt x="1516" y="1036"/>
                  </a:cubicBezTo>
                  <a:cubicBezTo>
                    <a:pt x="1516" y="1036"/>
                    <a:pt x="1516" y="1037"/>
                    <a:pt x="1516" y="1038"/>
                  </a:cubicBezTo>
                  <a:cubicBezTo>
                    <a:pt x="1516" y="1038"/>
                    <a:pt x="1516" y="1039"/>
                    <a:pt x="1516" y="1039"/>
                  </a:cubicBezTo>
                  <a:cubicBezTo>
                    <a:pt x="1516" y="1040"/>
                    <a:pt x="1515" y="1040"/>
                    <a:pt x="1515" y="1040"/>
                  </a:cubicBezTo>
                  <a:cubicBezTo>
                    <a:pt x="1515" y="1040"/>
                    <a:pt x="1515" y="1041"/>
                    <a:pt x="1515" y="1041"/>
                  </a:cubicBezTo>
                  <a:cubicBezTo>
                    <a:pt x="1515" y="1041"/>
                    <a:pt x="1515" y="1042"/>
                    <a:pt x="1515" y="1042"/>
                  </a:cubicBezTo>
                  <a:cubicBezTo>
                    <a:pt x="1515" y="1043"/>
                    <a:pt x="1515" y="1043"/>
                    <a:pt x="1515" y="1044"/>
                  </a:cubicBezTo>
                  <a:cubicBezTo>
                    <a:pt x="1514" y="1044"/>
                    <a:pt x="1513" y="1045"/>
                    <a:pt x="1511" y="1046"/>
                  </a:cubicBezTo>
                  <a:cubicBezTo>
                    <a:pt x="1508" y="1049"/>
                    <a:pt x="1505" y="1053"/>
                    <a:pt x="1502" y="1056"/>
                  </a:cubicBezTo>
                  <a:cubicBezTo>
                    <a:pt x="1500" y="1060"/>
                    <a:pt x="1498" y="1064"/>
                    <a:pt x="1496" y="1068"/>
                  </a:cubicBezTo>
                  <a:cubicBezTo>
                    <a:pt x="1494" y="1068"/>
                    <a:pt x="1492" y="1069"/>
                    <a:pt x="1490" y="1069"/>
                  </a:cubicBezTo>
                  <a:cubicBezTo>
                    <a:pt x="1483" y="1062"/>
                    <a:pt x="1476" y="1062"/>
                    <a:pt x="1471" y="1074"/>
                  </a:cubicBezTo>
                  <a:cubicBezTo>
                    <a:pt x="1471" y="1074"/>
                    <a:pt x="1471" y="1074"/>
                    <a:pt x="1471" y="1074"/>
                  </a:cubicBezTo>
                  <a:cubicBezTo>
                    <a:pt x="1471" y="1074"/>
                    <a:pt x="1471" y="1074"/>
                    <a:pt x="1471" y="1074"/>
                  </a:cubicBezTo>
                  <a:cubicBezTo>
                    <a:pt x="1470" y="1074"/>
                    <a:pt x="1469" y="1074"/>
                    <a:pt x="1468" y="1074"/>
                  </a:cubicBezTo>
                  <a:cubicBezTo>
                    <a:pt x="1468" y="1074"/>
                    <a:pt x="1467" y="1074"/>
                    <a:pt x="1466" y="1074"/>
                  </a:cubicBezTo>
                  <a:cubicBezTo>
                    <a:pt x="1465" y="1074"/>
                    <a:pt x="1465" y="1074"/>
                    <a:pt x="1464" y="1074"/>
                  </a:cubicBezTo>
                  <a:cubicBezTo>
                    <a:pt x="1463" y="1074"/>
                    <a:pt x="1463" y="1074"/>
                    <a:pt x="1462" y="1074"/>
                  </a:cubicBezTo>
                  <a:cubicBezTo>
                    <a:pt x="1461" y="1074"/>
                    <a:pt x="1461" y="1074"/>
                    <a:pt x="1460" y="1074"/>
                  </a:cubicBezTo>
                  <a:cubicBezTo>
                    <a:pt x="1460" y="1074"/>
                    <a:pt x="1460" y="1074"/>
                    <a:pt x="1460" y="1074"/>
                  </a:cubicBezTo>
                  <a:cubicBezTo>
                    <a:pt x="1460" y="1074"/>
                    <a:pt x="1459" y="1074"/>
                    <a:pt x="1459" y="1074"/>
                  </a:cubicBezTo>
                  <a:cubicBezTo>
                    <a:pt x="1459" y="1074"/>
                    <a:pt x="1459" y="1074"/>
                    <a:pt x="1459" y="1074"/>
                  </a:cubicBezTo>
                  <a:cubicBezTo>
                    <a:pt x="1458" y="1074"/>
                    <a:pt x="1458" y="1073"/>
                    <a:pt x="1457" y="1073"/>
                  </a:cubicBezTo>
                  <a:cubicBezTo>
                    <a:pt x="1456" y="1073"/>
                    <a:pt x="1456" y="1073"/>
                    <a:pt x="1455" y="1073"/>
                  </a:cubicBezTo>
                  <a:cubicBezTo>
                    <a:pt x="1455" y="1073"/>
                    <a:pt x="1454" y="1072"/>
                    <a:pt x="1454" y="1072"/>
                  </a:cubicBezTo>
                  <a:cubicBezTo>
                    <a:pt x="1453" y="1072"/>
                    <a:pt x="1452" y="1072"/>
                    <a:pt x="1452" y="1072"/>
                  </a:cubicBezTo>
                  <a:cubicBezTo>
                    <a:pt x="1452" y="1072"/>
                    <a:pt x="1452" y="1071"/>
                    <a:pt x="1452" y="1070"/>
                  </a:cubicBezTo>
                  <a:cubicBezTo>
                    <a:pt x="1452" y="1068"/>
                    <a:pt x="1451" y="1065"/>
                    <a:pt x="1452" y="1063"/>
                  </a:cubicBezTo>
                  <a:cubicBezTo>
                    <a:pt x="1452" y="1062"/>
                    <a:pt x="1452" y="1061"/>
                    <a:pt x="1452" y="1060"/>
                  </a:cubicBezTo>
                  <a:cubicBezTo>
                    <a:pt x="1452" y="1060"/>
                    <a:pt x="1452" y="1060"/>
                    <a:pt x="1452" y="1060"/>
                  </a:cubicBezTo>
                  <a:cubicBezTo>
                    <a:pt x="1452" y="1060"/>
                    <a:pt x="1452" y="1060"/>
                    <a:pt x="1452" y="1060"/>
                  </a:cubicBezTo>
                  <a:cubicBezTo>
                    <a:pt x="1452" y="1058"/>
                    <a:pt x="1452" y="1057"/>
                    <a:pt x="1452" y="1056"/>
                  </a:cubicBezTo>
                  <a:cubicBezTo>
                    <a:pt x="1453" y="1054"/>
                    <a:pt x="1453" y="1053"/>
                    <a:pt x="1453" y="1052"/>
                  </a:cubicBezTo>
                  <a:cubicBezTo>
                    <a:pt x="1453" y="1052"/>
                    <a:pt x="1454" y="1053"/>
                    <a:pt x="1455" y="1053"/>
                  </a:cubicBezTo>
                  <a:cubicBezTo>
                    <a:pt x="1453" y="1052"/>
                    <a:pt x="1453" y="1052"/>
                    <a:pt x="1453" y="1052"/>
                  </a:cubicBezTo>
                  <a:cubicBezTo>
                    <a:pt x="1453" y="1051"/>
                    <a:pt x="1453" y="1051"/>
                    <a:pt x="1454" y="1050"/>
                  </a:cubicBezTo>
                  <a:cubicBezTo>
                    <a:pt x="1459" y="1048"/>
                    <a:pt x="1466" y="1046"/>
                    <a:pt x="1470" y="1042"/>
                  </a:cubicBezTo>
                  <a:cubicBezTo>
                    <a:pt x="1477" y="1036"/>
                    <a:pt x="1478" y="1025"/>
                    <a:pt x="1485" y="1020"/>
                  </a:cubicBezTo>
                  <a:cubicBezTo>
                    <a:pt x="1479" y="1018"/>
                    <a:pt x="1470" y="1019"/>
                    <a:pt x="1463" y="1023"/>
                  </a:cubicBezTo>
                  <a:cubicBezTo>
                    <a:pt x="1463" y="1023"/>
                    <a:pt x="1463" y="1022"/>
                    <a:pt x="1463" y="1022"/>
                  </a:cubicBezTo>
                  <a:cubicBezTo>
                    <a:pt x="1463" y="1021"/>
                    <a:pt x="1463" y="1019"/>
                    <a:pt x="1463" y="1018"/>
                  </a:cubicBezTo>
                  <a:cubicBezTo>
                    <a:pt x="1463" y="1017"/>
                    <a:pt x="1463" y="1016"/>
                    <a:pt x="1463" y="1016"/>
                  </a:cubicBezTo>
                  <a:cubicBezTo>
                    <a:pt x="1480" y="1003"/>
                    <a:pt x="1459" y="980"/>
                    <a:pt x="1446" y="974"/>
                  </a:cubicBezTo>
                  <a:cubicBezTo>
                    <a:pt x="1450" y="982"/>
                    <a:pt x="1452" y="985"/>
                    <a:pt x="1452" y="994"/>
                  </a:cubicBezTo>
                  <a:cubicBezTo>
                    <a:pt x="1452" y="1000"/>
                    <a:pt x="1449" y="1012"/>
                    <a:pt x="1459" y="1011"/>
                  </a:cubicBezTo>
                  <a:cubicBezTo>
                    <a:pt x="1459" y="1012"/>
                    <a:pt x="1459" y="1012"/>
                    <a:pt x="1459" y="1012"/>
                  </a:cubicBezTo>
                  <a:cubicBezTo>
                    <a:pt x="1459" y="1014"/>
                    <a:pt x="1461" y="1015"/>
                    <a:pt x="1461" y="1017"/>
                  </a:cubicBezTo>
                  <a:cubicBezTo>
                    <a:pt x="1461" y="1017"/>
                    <a:pt x="1461" y="1017"/>
                    <a:pt x="1461" y="1017"/>
                  </a:cubicBezTo>
                  <a:cubicBezTo>
                    <a:pt x="1461" y="1017"/>
                    <a:pt x="1461" y="1018"/>
                    <a:pt x="1461" y="1018"/>
                  </a:cubicBezTo>
                  <a:cubicBezTo>
                    <a:pt x="1461" y="1019"/>
                    <a:pt x="1461" y="1021"/>
                    <a:pt x="1461" y="1022"/>
                  </a:cubicBezTo>
                  <a:cubicBezTo>
                    <a:pt x="1461" y="1023"/>
                    <a:pt x="1461" y="1023"/>
                    <a:pt x="1461" y="1024"/>
                  </a:cubicBezTo>
                  <a:cubicBezTo>
                    <a:pt x="1452" y="1030"/>
                    <a:pt x="1446" y="1039"/>
                    <a:pt x="1450" y="1049"/>
                  </a:cubicBezTo>
                  <a:cubicBezTo>
                    <a:pt x="1451" y="1050"/>
                    <a:pt x="1451" y="1050"/>
                    <a:pt x="1451" y="1050"/>
                  </a:cubicBezTo>
                  <a:cubicBezTo>
                    <a:pt x="1451" y="1051"/>
                    <a:pt x="1451" y="1051"/>
                    <a:pt x="1451" y="1051"/>
                  </a:cubicBezTo>
                  <a:cubicBezTo>
                    <a:pt x="1450" y="1052"/>
                    <a:pt x="1450" y="1053"/>
                    <a:pt x="1450" y="1054"/>
                  </a:cubicBezTo>
                  <a:cubicBezTo>
                    <a:pt x="1450" y="1054"/>
                    <a:pt x="1450" y="1054"/>
                    <a:pt x="1450" y="1054"/>
                  </a:cubicBezTo>
                  <a:cubicBezTo>
                    <a:pt x="1450" y="1054"/>
                    <a:pt x="1449" y="1053"/>
                    <a:pt x="1449" y="1053"/>
                  </a:cubicBezTo>
                  <a:cubicBezTo>
                    <a:pt x="1449" y="1053"/>
                    <a:pt x="1449" y="1053"/>
                    <a:pt x="1449" y="1053"/>
                  </a:cubicBezTo>
                  <a:cubicBezTo>
                    <a:pt x="1447" y="1051"/>
                    <a:pt x="1444" y="1049"/>
                    <a:pt x="1442" y="1048"/>
                  </a:cubicBezTo>
                  <a:cubicBezTo>
                    <a:pt x="1440" y="1046"/>
                    <a:pt x="1437" y="1045"/>
                    <a:pt x="1435" y="1043"/>
                  </a:cubicBezTo>
                  <a:cubicBezTo>
                    <a:pt x="1435" y="1043"/>
                    <a:pt x="1436" y="1043"/>
                    <a:pt x="1436" y="1043"/>
                  </a:cubicBezTo>
                  <a:cubicBezTo>
                    <a:pt x="1436" y="1040"/>
                    <a:pt x="1436" y="1040"/>
                    <a:pt x="1436" y="1040"/>
                  </a:cubicBezTo>
                  <a:cubicBezTo>
                    <a:pt x="1439" y="1028"/>
                    <a:pt x="1429" y="1017"/>
                    <a:pt x="1416" y="1018"/>
                  </a:cubicBezTo>
                  <a:cubicBezTo>
                    <a:pt x="1419" y="1028"/>
                    <a:pt x="1418" y="1046"/>
                    <a:pt x="1432" y="1044"/>
                  </a:cubicBezTo>
                  <a:cubicBezTo>
                    <a:pt x="1433" y="1044"/>
                    <a:pt x="1433" y="1044"/>
                    <a:pt x="1433" y="1044"/>
                  </a:cubicBezTo>
                  <a:cubicBezTo>
                    <a:pt x="1435" y="1046"/>
                    <a:pt x="1438" y="1048"/>
                    <a:pt x="1441" y="1049"/>
                  </a:cubicBezTo>
                  <a:cubicBezTo>
                    <a:pt x="1443" y="1051"/>
                    <a:pt x="1445" y="1052"/>
                    <a:pt x="1447" y="1054"/>
                  </a:cubicBezTo>
                  <a:cubicBezTo>
                    <a:pt x="1447" y="1054"/>
                    <a:pt x="1448" y="1054"/>
                    <a:pt x="1448" y="1055"/>
                  </a:cubicBezTo>
                  <a:cubicBezTo>
                    <a:pt x="1448" y="1055"/>
                    <a:pt x="1448" y="1055"/>
                    <a:pt x="1448" y="1055"/>
                  </a:cubicBezTo>
                  <a:cubicBezTo>
                    <a:pt x="1448" y="1055"/>
                    <a:pt x="1449" y="1056"/>
                    <a:pt x="1449" y="1056"/>
                  </a:cubicBezTo>
                  <a:cubicBezTo>
                    <a:pt x="1449" y="1056"/>
                    <a:pt x="1449" y="1056"/>
                    <a:pt x="1449" y="1056"/>
                  </a:cubicBezTo>
                  <a:cubicBezTo>
                    <a:pt x="1449" y="1056"/>
                    <a:pt x="1449" y="1056"/>
                    <a:pt x="1450" y="1057"/>
                  </a:cubicBezTo>
                  <a:cubicBezTo>
                    <a:pt x="1449" y="1057"/>
                    <a:pt x="1449" y="1058"/>
                    <a:pt x="1449" y="1059"/>
                  </a:cubicBezTo>
                  <a:cubicBezTo>
                    <a:pt x="1449" y="1059"/>
                    <a:pt x="1449" y="1059"/>
                    <a:pt x="1449" y="1060"/>
                  </a:cubicBezTo>
                  <a:cubicBezTo>
                    <a:pt x="1449" y="1060"/>
                    <a:pt x="1449" y="1060"/>
                    <a:pt x="1449" y="1061"/>
                  </a:cubicBezTo>
                  <a:cubicBezTo>
                    <a:pt x="1449" y="1062"/>
                    <a:pt x="1449" y="1062"/>
                    <a:pt x="1449" y="1063"/>
                  </a:cubicBezTo>
                  <a:cubicBezTo>
                    <a:pt x="1449" y="1064"/>
                    <a:pt x="1449" y="1064"/>
                    <a:pt x="1449" y="1065"/>
                  </a:cubicBezTo>
                  <a:cubicBezTo>
                    <a:pt x="1449" y="1065"/>
                    <a:pt x="1449" y="1066"/>
                    <a:pt x="1449" y="1066"/>
                  </a:cubicBezTo>
                  <a:cubicBezTo>
                    <a:pt x="1449" y="1066"/>
                    <a:pt x="1449" y="1067"/>
                    <a:pt x="1449" y="1067"/>
                  </a:cubicBezTo>
                  <a:cubicBezTo>
                    <a:pt x="1449" y="1068"/>
                    <a:pt x="1449" y="1068"/>
                    <a:pt x="1449" y="1069"/>
                  </a:cubicBezTo>
                  <a:cubicBezTo>
                    <a:pt x="1449" y="1069"/>
                    <a:pt x="1449" y="1070"/>
                    <a:pt x="1449" y="1070"/>
                  </a:cubicBezTo>
                  <a:cubicBezTo>
                    <a:pt x="1449" y="1071"/>
                    <a:pt x="1449" y="1072"/>
                    <a:pt x="1449" y="1072"/>
                  </a:cubicBezTo>
                  <a:cubicBezTo>
                    <a:pt x="1449" y="1072"/>
                    <a:pt x="1449" y="1072"/>
                    <a:pt x="1449" y="1073"/>
                  </a:cubicBezTo>
                  <a:cubicBezTo>
                    <a:pt x="1448" y="1073"/>
                    <a:pt x="1448" y="1073"/>
                    <a:pt x="1448" y="1073"/>
                  </a:cubicBezTo>
                  <a:cubicBezTo>
                    <a:pt x="1447" y="1073"/>
                    <a:pt x="1447" y="1073"/>
                    <a:pt x="1447" y="1073"/>
                  </a:cubicBezTo>
                  <a:cubicBezTo>
                    <a:pt x="1444" y="1074"/>
                    <a:pt x="1442" y="1075"/>
                    <a:pt x="1440" y="1077"/>
                  </a:cubicBezTo>
                  <a:cubicBezTo>
                    <a:pt x="1438" y="1078"/>
                    <a:pt x="1436" y="1080"/>
                    <a:pt x="1434" y="1081"/>
                  </a:cubicBezTo>
                  <a:cubicBezTo>
                    <a:pt x="1432" y="1083"/>
                    <a:pt x="1430" y="1085"/>
                    <a:pt x="1428" y="1086"/>
                  </a:cubicBezTo>
                  <a:cubicBezTo>
                    <a:pt x="1424" y="1090"/>
                    <a:pt x="1419" y="1093"/>
                    <a:pt x="1415" y="1096"/>
                  </a:cubicBezTo>
                  <a:cubicBezTo>
                    <a:pt x="1413" y="1098"/>
                    <a:pt x="1411" y="1099"/>
                    <a:pt x="1410" y="1100"/>
                  </a:cubicBezTo>
                  <a:cubicBezTo>
                    <a:pt x="1408" y="1102"/>
                    <a:pt x="1406" y="1103"/>
                    <a:pt x="1404" y="1104"/>
                  </a:cubicBezTo>
                  <a:cubicBezTo>
                    <a:pt x="1403" y="1104"/>
                    <a:pt x="1403" y="1105"/>
                    <a:pt x="1402" y="1105"/>
                  </a:cubicBezTo>
                  <a:cubicBezTo>
                    <a:pt x="1401" y="1106"/>
                    <a:pt x="1400" y="1106"/>
                    <a:pt x="1400" y="1106"/>
                  </a:cubicBezTo>
                  <a:cubicBezTo>
                    <a:pt x="1399" y="1107"/>
                    <a:pt x="1398" y="1107"/>
                    <a:pt x="1397" y="1107"/>
                  </a:cubicBezTo>
                  <a:cubicBezTo>
                    <a:pt x="1397" y="1107"/>
                    <a:pt x="1397" y="1108"/>
                    <a:pt x="1397" y="1108"/>
                  </a:cubicBezTo>
                  <a:cubicBezTo>
                    <a:pt x="1396" y="1108"/>
                    <a:pt x="1396" y="1108"/>
                    <a:pt x="1396" y="1108"/>
                  </a:cubicBezTo>
                  <a:cubicBezTo>
                    <a:pt x="1395" y="1108"/>
                    <a:pt x="1395" y="1108"/>
                    <a:pt x="1394" y="1108"/>
                  </a:cubicBezTo>
                  <a:cubicBezTo>
                    <a:pt x="1394" y="1108"/>
                    <a:pt x="1394" y="1108"/>
                    <a:pt x="1394" y="1108"/>
                  </a:cubicBezTo>
                  <a:cubicBezTo>
                    <a:pt x="1391" y="1107"/>
                    <a:pt x="1387" y="1106"/>
                    <a:pt x="1383" y="1105"/>
                  </a:cubicBezTo>
                  <a:cubicBezTo>
                    <a:pt x="1380" y="1104"/>
                    <a:pt x="1376" y="1103"/>
                    <a:pt x="1372" y="1102"/>
                  </a:cubicBezTo>
                  <a:cubicBezTo>
                    <a:pt x="1372" y="1102"/>
                    <a:pt x="1371" y="1102"/>
                    <a:pt x="1370" y="1102"/>
                  </a:cubicBezTo>
                  <a:cubicBezTo>
                    <a:pt x="1369" y="1102"/>
                    <a:pt x="1369" y="1102"/>
                    <a:pt x="1368" y="1102"/>
                  </a:cubicBezTo>
                  <a:cubicBezTo>
                    <a:pt x="1367" y="1102"/>
                    <a:pt x="1367" y="1102"/>
                    <a:pt x="1367" y="1102"/>
                  </a:cubicBezTo>
                  <a:cubicBezTo>
                    <a:pt x="1367" y="1102"/>
                    <a:pt x="1367" y="1102"/>
                    <a:pt x="1367" y="1102"/>
                  </a:cubicBezTo>
                  <a:cubicBezTo>
                    <a:pt x="1368" y="1102"/>
                    <a:pt x="1368" y="1101"/>
                    <a:pt x="1368" y="1101"/>
                  </a:cubicBezTo>
                  <a:cubicBezTo>
                    <a:pt x="1368" y="1101"/>
                    <a:pt x="1369" y="1101"/>
                    <a:pt x="1369" y="1100"/>
                  </a:cubicBezTo>
                  <a:cubicBezTo>
                    <a:pt x="1369" y="1100"/>
                    <a:pt x="1369" y="1100"/>
                    <a:pt x="1369" y="1100"/>
                  </a:cubicBezTo>
                  <a:cubicBezTo>
                    <a:pt x="1370" y="1099"/>
                    <a:pt x="1370" y="1099"/>
                    <a:pt x="1370" y="1099"/>
                  </a:cubicBezTo>
                  <a:cubicBezTo>
                    <a:pt x="1371" y="1098"/>
                    <a:pt x="1371" y="1098"/>
                    <a:pt x="1371" y="1097"/>
                  </a:cubicBezTo>
                  <a:cubicBezTo>
                    <a:pt x="1372" y="1097"/>
                    <a:pt x="1372" y="1096"/>
                    <a:pt x="1373" y="1096"/>
                  </a:cubicBezTo>
                  <a:cubicBezTo>
                    <a:pt x="1373" y="1096"/>
                    <a:pt x="1373" y="1095"/>
                    <a:pt x="1374" y="1095"/>
                  </a:cubicBezTo>
                  <a:cubicBezTo>
                    <a:pt x="1375" y="1094"/>
                    <a:pt x="1376" y="1093"/>
                    <a:pt x="1377" y="1092"/>
                  </a:cubicBezTo>
                  <a:cubicBezTo>
                    <a:pt x="1378" y="1091"/>
                    <a:pt x="1379" y="1090"/>
                    <a:pt x="1380" y="1090"/>
                  </a:cubicBezTo>
                  <a:cubicBezTo>
                    <a:pt x="1381" y="1089"/>
                    <a:pt x="1382" y="1088"/>
                    <a:pt x="1383" y="1087"/>
                  </a:cubicBezTo>
                  <a:cubicBezTo>
                    <a:pt x="1384" y="1087"/>
                    <a:pt x="1384" y="1087"/>
                    <a:pt x="1384" y="1087"/>
                  </a:cubicBezTo>
                  <a:cubicBezTo>
                    <a:pt x="1383" y="1088"/>
                    <a:pt x="1382" y="1089"/>
                    <a:pt x="1381" y="1089"/>
                  </a:cubicBezTo>
                  <a:cubicBezTo>
                    <a:pt x="1396" y="1105"/>
                    <a:pt x="1413" y="1082"/>
                    <a:pt x="1418" y="1068"/>
                  </a:cubicBezTo>
                  <a:cubicBezTo>
                    <a:pt x="1410" y="1072"/>
                    <a:pt x="1373" y="1069"/>
                    <a:pt x="1379" y="1087"/>
                  </a:cubicBezTo>
                  <a:cubicBezTo>
                    <a:pt x="1379" y="1087"/>
                    <a:pt x="1379" y="1087"/>
                    <a:pt x="1378" y="1088"/>
                  </a:cubicBezTo>
                  <a:cubicBezTo>
                    <a:pt x="1377" y="1089"/>
                    <a:pt x="1376" y="1089"/>
                    <a:pt x="1375" y="1090"/>
                  </a:cubicBezTo>
                  <a:cubicBezTo>
                    <a:pt x="1374" y="1091"/>
                    <a:pt x="1373" y="1092"/>
                    <a:pt x="1372" y="1093"/>
                  </a:cubicBezTo>
                  <a:cubicBezTo>
                    <a:pt x="1372" y="1093"/>
                    <a:pt x="1371" y="1094"/>
                    <a:pt x="1371" y="1094"/>
                  </a:cubicBezTo>
                  <a:cubicBezTo>
                    <a:pt x="1370" y="1095"/>
                    <a:pt x="1370" y="1095"/>
                    <a:pt x="1370" y="1096"/>
                  </a:cubicBezTo>
                  <a:cubicBezTo>
                    <a:pt x="1369" y="1096"/>
                    <a:pt x="1369" y="1097"/>
                    <a:pt x="1368" y="1097"/>
                  </a:cubicBezTo>
                  <a:cubicBezTo>
                    <a:pt x="1368" y="1098"/>
                    <a:pt x="1368" y="1098"/>
                    <a:pt x="1367" y="1098"/>
                  </a:cubicBezTo>
                  <a:cubicBezTo>
                    <a:pt x="1367" y="1099"/>
                    <a:pt x="1367" y="1099"/>
                    <a:pt x="1367" y="1099"/>
                  </a:cubicBezTo>
                  <a:cubicBezTo>
                    <a:pt x="1367" y="1099"/>
                    <a:pt x="1367" y="1099"/>
                    <a:pt x="1366" y="1100"/>
                  </a:cubicBezTo>
                  <a:cubicBezTo>
                    <a:pt x="1366" y="1100"/>
                    <a:pt x="1366" y="1100"/>
                    <a:pt x="1366" y="1101"/>
                  </a:cubicBezTo>
                  <a:cubicBezTo>
                    <a:pt x="1366" y="1101"/>
                    <a:pt x="1366" y="1102"/>
                    <a:pt x="1365" y="1102"/>
                  </a:cubicBezTo>
                  <a:cubicBezTo>
                    <a:pt x="1364" y="1102"/>
                    <a:pt x="1362" y="1102"/>
                    <a:pt x="1361" y="1102"/>
                  </a:cubicBezTo>
                  <a:cubicBezTo>
                    <a:pt x="1357" y="1103"/>
                    <a:pt x="1353" y="1105"/>
                    <a:pt x="1349" y="1107"/>
                  </a:cubicBezTo>
                  <a:cubicBezTo>
                    <a:pt x="1346" y="1109"/>
                    <a:pt x="1342" y="1111"/>
                    <a:pt x="1339" y="1113"/>
                  </a:cubicBezTo>
                  <a:cubicBezTo>
                    <a:pt x="1336" y="1116"/>
                    <a:pt x="1333" y="1118"/>
                    <a:pt x="1329" y="1120"/>
                  </a:cubicBezTo>
                  <a:cubicBezTo>
                    <a:pt x="1327" y="1121"/>
                    <a:pt x="1326" y="1122"/>
                    <a:pt x="1324" y="1122"/>
                  </a:cubicBezTo>
                  <a:cubicBezTo>
                    <a:pt x="1323" y="1122"/>
                    <a:pt x="1323" y="1123"/>
                    <a:pt x="1322" y="1123"/>
                  </a:cubicBezTo>
                  <a:cubicBezTo>
                    <a:pt x="1322" y="1123"/>
                    <a:pt x="1322" y="1123"/>
                    <a:pt x="1322" y="1123"/>
                  </a:cubicBezTo>
                  <a:cubicBezTo>
                    <a:pt x="1321" y="1123"/>
                    <a:pt x="1321" y="1123"/>
                    <a:pt x="1321" y="1123"/>
                  </a:cubicBezTo>
                  <a:cubicBezTo>
                    <a:pt x="1321" y="1123"/>
                    <a:pt x="1321" y="1123"/>
                    <a:pt x="1321" y="1123"/>
                  </a:cubicBezTo>
                  <a:cubicBezTo>
                    <a:pt x="1320" y="1123"/>
                    <a:pt x="1319" y="1124"/>
                    <a:pt x="1318" y="1124"/>
                  </a:cubicBezTo>
                  <a:cubicBezTo>
                    <a:pt x="1314" y="1124"/>
                    <a:pt x="1310" y="1124"/>
                    <a:pt x="1306" y="1124"/>
                  </a:cubicBezTo>
                  <a:cubicBezTo>
                    <a:pt x="1302" y="1123"/>
                    <a:pt x="1298" y="1123"/>
                    <a:pt x="1294" y="1123"/>
                  </a:cubicBezTo>
                  <a:cubicBezTo>
                    <a:pt x="1290" y="1122"/>
                    <a:pt x="1286" y="1122"/>
                    <a:pt x="1282" y="1123"/>
                  </a:cubicBezTo>
                  <a:cubicBezTo>
                    <a:pt x="1283" y="1123"/>
                    <a:pt x="1283" y="1122"/>
                    <a:pt x="1284" y="1122"/>
                  </a:cubicBezTo>
                  <a:cubicBezTo>
                    <a:pt x="1285" y="1122"/>
                    <a:pt x="1285" y="1121"/>
                    <a:pt x="1286" y="1121"/>
                  </a:cubicBezTo>
                  <a:cubicBezTo>
                    <a:pt x="1286" y="1121"/>
                    <a:pt x="1287" y="1120"/>
                    <a:pt x="1287" y="1120"/>
                  </a:cubicBezTo>
                  <a:cubicBezTo>
                    <a:pt x="1287" y="1120"/>
                    <a:pt x="1288" y="1119"/>
                    <a:pt x="1288" y="1119"/>
                  </a:cubicBezTo>
                  <a:cubicBezTo>
                    <a:pt x="1291" y="1117"/>
                    <a:pt x="1293" y="1113"/>
                    <a:pt x="1295" y="1109"/>
                  </a:cubicBezTo>
                  <a:cubicBezTo>
                    <a:pt x="1296" y="1109"/>
                    <a:pt x="1296" y="1108"/>
                    <a:pt x="1296" y="1108"/>
                  </a:cubicBezTo>
                  <a:cubicBezTo>
                    <a:pt x="1296" y="1107"/>
                    <a:pt x="1297" y="1107"/>
                    <a:pt x="1297" y="1106"/>
                  </a:cubicBezTo>
                  <a:cubicBezTo>
                    <a:pt x="1297" y="1105"/>
                    <a:pt x="1298" y="1104"/>
                    <a:pt x="1298" y="1103"/>
                  </a:cubicBezTo>
                  <a:cubicBezTo>
                    <a:pt x="1299" y="1101"/>
                    <a:pt x="1300" y="1099"/>
                    <a:pt x="1301" y="1097"/>
                  </a:cubicBezTo>
                  <a:cubicBezTo>
                    <a:pt x="1302" y="1094"/>
                    <a:pt x="1303" y="1092"/>
                    <a:pt x="1305" y="1090"/>
                  </a:cubicBezTo>
                  <a:cubicBezTo>
                    <a:pt x="1305" y="1090"/>
                    <a:pt x="1305" y="1089"/>
                    <a:pt x="1306" y="1088"/>
                  </a:cubicBezTo>
                  <a:cubicBezTo>
                    <a:pt x="1306" y="1088"/>
                    <a:pt x="1306" y="1088"/>
                    <a:pt x="1306" y="1088"/>
                  </a:cubicBezTo>
                  <a:cubicBezTo>
                    <a:pt x="1306" y="1088"/>
                    <a:pt x="1306" y="1088"/>
                    <a:pt x="1306" y="1088"/>
                  </a:cubicBezTo>
                  <a:cubicBezTo>
                    <a:pt x="1307" y="1087"/>
                    <a:pt x="1307" y="1086"/>
                    <a:pt x="1308" y="1085"/>
                  </a:cubicBezTo>
                  <a:cubicBezTo>
                    <a:pt x="1311" y="1081"/>
                    <a:pt x="1314" y="1078"/>
                    <a:pt x="1317" y="1076"/>
                  </a:cubicBezTo>
                  <a:cubicBezTo>
                    <a:pt x="1317" y="1076"/>
                    <a:pt x="1317" y="1076"/>
                    <a:pt x="1318" y="1075"/>
                  </a:cubicBezTo>
                  <a:cubicBezTo>
                    <a:pt x="1318" y="1075"/>
                    <a:pt x="1318" y="1075"/>
                    <a:pt x="1319" y="1075"/>
                  </a:cubicBezTo>
                  <a:cubicBezTo>
                    <a:pt x="1319" y="1074"/>
                    <a:pt x="1320" y="1073"/>
                    <a:pt x="1320" y="1073"/>
                  </a:cubicBezTo>
                  <a:cubicBezTo>
                    <a:pt x="1321" y="1072"/>
                    <a:pt x="1321" y="1072"/>
                    <a:pt x="1322" y="1072"/>
                  </a:cubicBezTo>
                  <a:cubicBezTo>
                    <a:pt x="1321" y="1072"/>
                    <a:pt x="1321" y="1073"/>
                    <a:pt x="1321" y="1073"/>
                  </a:cubicBezTo>
                  <a:cubicBezTo>
                    <a:pt x="1321" y="1073"/>
                    <a:pt x="1322" y="1072"/>
                    <a:pt x="1322" y="1072"/>
                  </a:cubicBezTo>
                  <a:cubicBezTo>
                    <a:pt x="1323" y="1071"/>
                    <a:pt x="1323" y="1071"/>
                    <a:pt x="1324" y="1071"/>
                  </a:cubicBezTo>
                  <a:cubicBezTo>
                    <a:pt x="1324" y="1070"/>
                    <a:pt x="1325" y="1070"/>
                    <a:pt x="1325" y="1070"/>
                  </a:cubicBezTo>
                  <a:cubicBezTo>
                    <a:pt x="1325" y="1070"/>
                    <a:pt x="1325" y="1070"/>
                    <a:pt x="1325" y="1070"/>
                  </a:cubicBezTo>
                  <a:cubicBezTo>
                    <a:pt x="1325" y="1069"/>
                    <a:pt x="1326" y="1069"/>
                    <a:pt x="1326" y="1069"/>
                  </a:cubicBezTo>
                  <a:cubicBezTo>
                    <a:pt x="1326" y="1068"/>
                    <a:pt x="1327" y="1068"/>
                    <a:pt x="1328" y="1067"/>
                  </a:cubicBezTo>
                  <a:cubicBezTo>
                    <a:pt x="1328" y="1066"/>
                    <a:pt x="1329" y="1065"/>
                    <a:pt x="1329" y="1064"/>
                  </a:cubicBezTo>
                  <a:cubicBezTo>
                    <a:pt x="1330" y="1063"/>
                    <a:pt x="1331" y="1062"/>
                    <a:pt x="1331" y="1061"/>
                  </a:cubicBezTo>
                  <a:cubicBezTo>
                    <a:pt x="1332" y="1060"/>
                    <a:pt x="1333" y="1059"/>
                    <a:pt x="1333" y="1058"/>
                  </a:cubicBezTo>
                  <a:cubicBezTo>
                    <a:pt x="1334" y="1058"/>
                    <a:pt x="1334" y="1057"/>
                    <a:pt x="1334" y="1056"/>
                  </a:cubicBezTo>
                  <a:cubicBezTo>
                    <a:pt x="1353" y="1053"/>
                    <a:pt x="1347" y="1027"/>
                    <a:pt x="1339" y="1016"/>
                  </a:cubicBezTo>
                  <a:cubicBezTo>
                    <a:pt x="1365" y="1005"/>
                    <a:pt x="1384" y="986"/>
                    <a:pt x="1401" y="967"/>
                  </a:cubicBezTo>
                  <a:cubicBezTo>
                    <a:pt x="1418" y="948"/>
                    <a:pt x="1505" y="921"/>
                    <a:pt x="1564" y="914"/>
                  </a:cubicBezTo>
                  <a:close/>
                  <a:moveTo>
                    <a:pt x="1358" y="1132"/>
                  </a:moveTo>
                  <a:cubicBezTo>
                    <a:pt x="1357" y="1132"/>
                    <a:pt x="1357" y="1131"/>
                    <a:pt x="1356" y="1131"/>
                  </a:cubicBezTo>
                  <a:cubicBezTo>
                    <a:pt x="1355" y="1130"/>
                    <a:pt x="1354" y="1129"/>
                    <a:pt x="1353" y="1128"/>
                  </a:cubicBezTo>
                  <a:cubicBezTo>
                    <a:pt x="1351" y="1127"/>
                    <a:pt x="1350" y="1126"/>
                    <a:pt x="1349" y="1125"/>
                  </a:cubicBezTo>
                  <a:cubicBezTo>
                    <a:pt x="1348" y="1125"/>
                    <a:pt x="1346" y="1124"/>
                    <a:pt x="1345" y="1123"/>
                  </a:cubicBezTo>
                  <a:cubicBezTo>
                    <a:pt x="1345" y="1123"/>
                    <a:pt x="1344" y="1123"/>
                    <a:pt x="1343" y="1123"/>
                  </a:cubicBezTo>
                  <a:cubicBezTo>
                    <a:pt x="1343" y="1122"/>
                    <a:pt x="1343" y="1122"/>
                    <a:pt x="1342" y="1122"/>
                  </a:cubicBezTo>
                  <a:cubicBezTo>
                    <a:pt x="1342" y="1122"/>
                    <a:pt x="1342" y="1122"/>
                    <a:pt x="1341" y="1122"/>
                  </a:cubicBezTo>
                  <a:cubicBezTo>
                    <a:pt x="1341" y="1122"/>
                    <a:pt x="1340" y="1121"/>
                    <a:pt x="1340" y="1121"/>
                  </a:cubicBezTo>
                  <a:cubicBezTo>
                    <a:pt x="1339" y="1121"/>
                    <a:pt x="1339" y="1121"/>
                    <a:pt x="1338" y="1121"/>
                  </a:cubicBezTo>
                  <a:cubicBezTo>
                    <a:pt x="1338" y="1120"/>
                    <a:pt x="1338" y="1120"/>
                    <a:pt x="1337" y="1120"/>
                  </a:cubicBezTo>
                  <a:cubicBezTo>
                    <a:pt x="1337" y="1120"/>
                    <a:pt x="1337" y="1120"/>
                    <a:pt x="1337" y="1120"/>
                  </a:cubicBezTo>
                  <a:cubicBezTo>
                    <a:pt x="1336" y="1120"/>
                    <a:pt x="1336" y="1120"/>
                    <a:pt x="1336" y="1120"/>
                  </a:cubicBezTo>
                  <a:cubicBezTo>
                    <a:pt x="1338" y="1119"/>
                    <a:pt x="1339" y="1118"/>
                    <a:pt x="1341" y="1116"/>
                  </a:cubicBezTo>
                  <a:cubicBezTo>
                    <a:pt x="1344" y="1114"/>
                    <a:pt x="1348" y="1112"/>
                    <a:pt x="1351" y="1110"/>
                  </a:cubicBezTo>
                  <a:cubicBezTo>
                    <a:pt x="1354" y="1108"/>
                    <a:pt x="1358" y="1106"/>
                    <a:pt x="1361" y="1106"/>
                  </a:cubicBezTo>
                  <a:cubicBezTo>
                    <a:pt x="1365" y="1105"/>
                    <a:pt x="1368" y="1105"/>
                    <a:pt x="1372" y="1106"/>
                  </a:cubicBezTo>
                  <a:cubicBezTo>
                    <a:pt x="1376" y="1106"/>
                    <a:pt x="1379" y="1107"/>
                    <a:pt x="1382" y="1108"/>
                  </a:cubicBezTo>
                  <a:cubicBezTo>
                    <a:pt x="1389" y="1110"/>
                    <a:pt x="1395" y="1112"/>
                    <a:pt x="1400" y="1115"/>
                  </a:cubicBezTo>
                  <a:cubicBezTo>
                    <a:pt x="1402" y="1116"/>
                    <a:pt x="1403" y="1116"/>
                    <a:pt x="1404" y="1117"/>
                  </a:cubicBezTo>
                  <a:cubicBezTo>
                    <a:pt x="1405" y="1118"/>
                    <a:pt x="1406" y="1118"/>
                    <a:pt x="1407" y="1118"/>
                  </a:cubicBezTo>
                  <a:cubicBezTo>
                    <a:pt x="1401" y="1125"/>
                    <a:pt x="1396" y="1131"/>
                    <a:pt x="1392" y="1137"/>
                  </a:cubicBezTo>
                  <a:cubicBezTo>
                    <a:pt x="1389" y="1143"/>
                    <a:pt x="1383" y="1151"/>
                    <a:pt x="1380" y="1158"/>
                  </a:cubicBezTo>
                  <a:cubicBezTo>
                    <a:pt x="1379" y="1158"/>
                    <a:pt x="1379" y="1158"/>
                    <a:pt x="1379" y="1158"/>
                  </a:cubicBezTo>
                  <a:cubicBezTo>
                    <a:pt x="1375" y="1146"/>
                    <a:pt x="1377" y="1125"/>
                    <a:pt x="1358" y="1133"/>
                  </a:cubicBezTo>
                  <a:cubicBezTo>
                    <a:pt x="1358" y="1133"/>
                    <a:pt x="1358" y="1132"/>
                    <a:pt x="1358" y="1132"/>
                  </a:cubicBezTo>
                  <a:cubicBezTo>
                    <a:pt x="1358" y="1132"/>
                    <a:pt x="1358" y="1131"/>
                    <a:pt x="1359" y="1131"/>
                  </a:cubicBezTo>
                  <a:lnTo>
                    <a:pt x="1358" y="1132"/>
                  </a:lnTo>
                  <a:close/>
                  <a:moveTo>
                    <a:pt x="1464" y="1076"/>
                  </a:moveTo>
                  <a:cubicBezTo>
                    <a:pt x="1464" y="1076"/>
                    <a:pt x="1464" y="1076"/>
                    <a:pt x="1464" y="1076"/>
                  </a:cubicBezTo>
                  <a:cubicBezTo>
                    <a:pt x="1464" y="1076"/>
                    <a:pt x="1464" y="1076"/>
                    <a:pt x="1465" y="1076"/>
                  </a:cubicBezTo>
                  <a:cubicBezTo>
                    <a:pt x="1464" y="1076"/>
                    <a:pt x="1464" y="1076"/>
                    <a:pt x="1464" y="1076"/>
                  </a:cubicBezTo>
                  <a:cubicBezTo>
                    <a:pt x="1464" y="1076"/>
                    <a:pt x="1464" y="1076"/>
                    <a:pt x="1464" y="1076"/>
                  </a:cubicBezTo>
                  <a:close/>
                  <a:moveTo>
                    <a:pt x="1452" y="1082"/>
                  </a:moveTo>
                  <a:cubicBezTo>
                    <a:pt x="1452" y="1082"/>
                    <a:pt x="1452" y="1082"/>
                    <a:pt x="1452" y="1082"/>
                  </a:cubicBezTo>
                  <a:cubicBezTo>
                    <a:pt x="1452" y="1080"/>
                    <a:pt x="1452" y="1079"/>
                    <a:pt x="1452" y="1078"/>
                  </a:cubicBezTo>
                  <a:cubicBezTo>
                    <a:pt x="1452" y="1077"/>
                    <a:pt x="1452" y="1076"/>
                    <a:pt x="1452" y="1074"/>
                  </a:cubicBezTo>
                  <a:cubicBezTo>
                    <a:pt x="1452" y="1074"/>
                    <a:pt x="1453" y="1074"/>
                    <a:pt x="1454" y="1074"/>
                  </a:cubicBezTo>
                  <a:cubicBezTo>
                    <a:pt x="1454" y="1075"/>
                    <a:pt x="1455" y="1075"/>
                    <a:pt x="1456" y="1075"/>
                  </a:cubicBezTo>
                  <a:cubicBezTo>
                    <a:pt x="1457" y="1075"/>
                    <a:pt x="1457" y="1075"/>
                    <a:pt x="1458" y="1075"/>
                  </a:cubicBezTo>
                  <a:cubicBezTo>
                    <a:pt x="1458" y="1075"/>
                    <a:pt x="1458" y="1075"/>
                    <a:pt x="1458" y="1075"/>
                  </a:cubicBezTo>
                  <a:cubicBezTo>
                    <a:pt x="1458" y="1075"/>
                    <a:pt x="1459" y="1076"/>
                    <a:pt x="1459" y="1076"/>
                  </a:cubicBezTo>
                  <a:cubicBezTo>
                    <a:pt x="1459" y="1076"/>
                    <a:pt x="1459" y="1076"/>
                    <a:pt x="1459" y="1076"/>
                  </a:cubicBezTo>
                  <a:cubicBezTo>
                    <a:pt x="1460" y="1076"/>
                    <a:pt x="1460" y="1076"/>
                    <a:pt x="1460" y="1076"/>
                  </a:cubicBezTo>
                  <a:cubicBezTo>
                    <a:pt x="1460" y="1076"/>
                    <a:pt x="1460" y="1076"/>
                    <a:pt x="1461" y="1076"/>
                  </a:cubicBezTo>
                  <a:cubicBezTo>
                    <a:pt x="1462" y="1076"/>
                    <a:pt x="1462" y="1076"/>
                    <a:pt x="1463" y="1077"/>
                  </a:cubicBezTo>
                  <a:cubicBezTo>
                    <a:pt x="1463" y="1077"/>
                    <a:pt x="1463" y="1077"/>
                    <a:pt x="1463" y="1077"/>
                  </a:cubicBezTo>
                  <a:cubicBezTo>
                    <a:pt x="1460" y="1078"/>
                    <a:pt x="1456" y="1080"/>
                    <a:pt x="1452" y="1082"/>
                  </a:cubicBezTo>
                  <a:close/>
                  <a:moveTo>
                    <a:pt x="1450" y="1078"/>
                  </a:moveTo>
                  <a:cubicBezTo>
                    <a:pt x="1450" y="1079"/>
                    <a:pt x="1450" y="1080"/>
                    <a:pt x="1450" y="1082"/>
                  </a:cubicBezTo>
                  <a:cubicBezTo>
                    <a:pt x="1450" y="1082"/>
                    <a:pt x="1450" y="1083"/>
                    <a:pt x="1450" y="1084"/>
                  </a:cubicBezTo>
                  <a:cubicBezTo>
                    <a:pt x="1450" y="1084"/>
                    <a:pt x="1450" y="1084"/>
                    <a:pt x="1450" y="1084"/>
                  </a:cubicBezTo>
                  <a:cubicBezTo>
                    <a:pt x="1435" y="1092"/>
                    <a:pt x="1421" y="1104"/>
                    <a:pt x="1409" y="1116"/>
                  </a:cubicBezTo>
                  <a:cubicBezTo>
                    <a:pt x="1408" y="1115"/>
                    <a:pt x="1407" y="1115"/>
                    <a:pt x="1406" y="1114"/>
                  </a:cubicBezTo>
                  <a:cubicBezTo>
                    <a:pt x="1405" y="1113"/>
                    <a:pt x="1403" y="1113"/>
                    <a:pt x="1402" y="1112"/>
                  </a:cubicBezTo>
                  <a:cubicBezTo>
                    <a:pt x="1400" y="1111"/>
                    <a:pt x="1397" y="1110"/>
                    <a:pt x="1395" y="1109"/>
                  </a:cubicBezTo>
                  <a:cubicBezTo>
                    <a:pt x="1395" y="1109"/>
                    <a:pt x="1396" y="1109"/>
                    <a:pt x="1396" y="1109"/>
                  </a:cubicBezTo>
                  <a:cubicBezTo>
                    <a:pt x="1397" y="1109"/>
                    <a:pt x="1398" y="1108"/>
                    <a:pt x="1400" y="1108"/>
                  </a:cubicBezTo>
                  <a:cubicBezTo>
                    <a:pt x="1401" y="1108"/>
                    <a:pt x="1402" y="1107"/>
                    <a:pt x="1403" y="1107"/>
                  </a:cubicBezTo>
                  <a:cubicBezTo>
                    <a:pt x="1403" y="1107"/>
                    <a:pt x="1404" y="1107"/>
                    <a:pt x="1404" y="1106"/>
                  </a:cubicBezTo>
                  <a:cubicBezTo>
                    <a:pt x="1404" y="1106"/>
                    <a:pt x="1405" y="1106"/>
                    <a:pt x="1405" y="1106"/>
                  </a:cubicBezTo>
                  <a:cubicBezTo>
                    <a:pt x="1407" y="1105"/>
                    <a:pt x="1409" y="1103"/>
                    <a:pt x="1411" y="1102"/>
                  </a:cubicBezTo>
                  <a:cubicBezTo>
                    <a:pt x="1413" y="1101"/>
                    <a:pt x="1415" y="1099"/>
                    <a:pt x="1417" y="1098"/>
                  </a:cubicBezTo>
                  <a:cubicBezTo>
                    <a:pt x="1421" y="1095"/>
                    <a:pt x="1425" y="1091"/>
                    <a:pt x="1429" y="1088"/>
                  </a:cubicBezTo>
                  <a:cubicBezTo>
                    <a:pt x="1431" y="1086"/>
                    <a:pt x="1433" y="1085"/>
                    <a:pt x="1435" y="1083"/>
                  </a:cubicBezTo>
                  <a:cubicBezTo>
                    <a:pt x="1437" y="1081"/>
                    <a:pt x="1440" y="1080"/>
                    <a:pt x="1442" y="1078"/>
                  </a:cubicBezTo>
                  <a:cubicBezTo>
                    <a:pt x="1442" y="1078"/>
                    <a:pt x="1443" y="1077"/>
                    <a:pt x="1444" y="1076"/>
                  </a:cubicBezTo>
                  <a:cubicBezTo>
                    <a:pt x="1445" y="1076"/>
                    <a:pt x="1447" y="1075"/>
                    <a:pt x="1447" y="1075"/>
                  </a:cubicBezTo>
                  <a:cubicBezTo>
                    <a:pt x="1448" y="1075"/>
                    <a:pt x="1448" y="1075"/>
                    <a:pt x="1448" y="1075"/>
                  </a:cubicBezTo>
                  <a:cubicBezTo>
                    <a:pt x="1449" y="1075"/>
                    <a:pt x="1449" y="1075"/>
                    <a:pt x="1449" y="1075"/>
                  </a:cubicBezTo>
                  <a:cubicBezTo>
                    <a:pt x="1449" y="1075"/>
                    <a:pt x="1449" y="1075"/>
                    <a:pt x="1450" y="1074"/>
                  </a:cubicBezTo>
                  <a:cubicBezTo>
                    <a:pt x="1450" y="1076"/>
                    <a:pt x="1450" y="1077"/>
                    <a:pt x="1450" y="1078"/>
                  </a:cubicBezTo>
                  <a:close/>
                  <a:moveTo>
                    <a:pt x="1247" y="1138"/>
                  </a:moveTo>
                  <a:cubicBezTo>
                    <a:pt x="1226" y="1128"/>
                    <a:pt x="1198" y="1126"/>
                    <a:pt x="1210" y="1089"/>
                  </a:cubicBezTo>
                  <a:cubicBezTo>
                    <a:pt x="1222" y="1048"/>
                    <a:pt x="1249" y="1030"/>
                    <a:pt x="1283" y="1029"/>
                  </a:cubicBezTo>
                  <a:cubicBezTo>
                    <a:pt x="1305" y="1028"/>
                    <a:pt x="1323" y="1023"/>
                    <a:pt x="1338" y="1017"/>
                  </a:cubicBezTo>
                  <a:cubicBezTo>
                    <a:pt x="1338" y="1024"/>
                    <a:pt x="1338" y="1027"/>
                    <a:pt x="1335" y="1034"/>
                  </a:cubicBezTo>
                  <a:cubicBezTo>
                    <a:pt x="1332" y="1039"/>
                    <a:pt x="1324" y="1047"/>
                    <a:pt x="1333" y="1051"/>
                  </a:cubicBezTo>
                  <a:cubicBezTo>
                    <a:pt x="1332" y="1052"/>
                    <a:pt x="1332" y="1052"/>
                    <a:pt x="1332" y="1052"/>
                  </a:cubicBezTo>
                  <a:cubicBezTo>
                    <a:pt x="1332" y="1053"/>
                    <a:pt x="1332" y="1055"/>
                    <a:pt x="1332" y="1057"/>
                  </a:cubicBezTo>
                  <a:cubicBezTo>
                    <a:pt x="1332" y="1057"/>
                    <a:pt x="1332" y="1057"/>
                    <a:pt x="1332" y="1057"/>
                  </a:cubicBezTo>
                  <a:cubicBezTo>
                    <a:pt x="1332" y="1057"/>
                    <a:pt x="1332" y="1057"/>
                    <a:pt x="1331" y="1057"/>
                  </a:cubicBezTo>
                  <a:cubicBezTo>
                    <a:pt x="1331" y="1058"/>
                    <a:pt x="1330" y="1059"/>
                    <a:pt x="1330" y="1060"/>
                  </a:cubicBezTo>
                  <a:cubicBezTo>
                    <a:pt x="1329" y="1061"/>
                    <a:pt x="1328" y="1062"/>
                    <a:pt x="1328" y="1063"/>
                  </a:cubicBezTo>
                  <a:cubicBezTo>
                    <a:pt x="1327" y="1064"/>
                    <a:pt x="1327" y="1065"/>
                    <a:pt x="1326" y="1066"/>
                  </a:cubicBezTo>
                  <a:cubicBezTo>
                    <a:pt x="1325" y="1066"/>
                    <a:pt x="1325" y="1067"/>
                    <a:pt x="1324" y="1068"/>
                  </a:cubicBezTo>
                  <a:cubicBezTo>
                    <a:pt x="1324" y="1068"/>
                    <a:pt x="1324" y="1068"/>
                    <a:pt x="1324" y="1068"/>
                  </a:cubicBezTo>
                  <a:cubicBezTo>
                    <a:pt x="1324" y="1068"/>
                    <a:pt x="1324" y="1069"/>
                    <a:pt x="1323" y="1069"/>
                  </a:cubicBezTo>
                  <a:cubicBezTo>
                    <a:pt x="1323" y="1069"/>
                    <a:pt x="1323" y="1069"/>
                    <a:pt x="1323" y="1069"/>
                  </a:cubicBezTo>
                  <a:cubicBezTo>
                    <a:pt x="1323" y="1070"/>
                    <a:pt x="1323" y="1070"/>
                    <a:pt x="1322" y="1070"/>
                  </a:cubicBezTo>
                  <a:cubicBezTo>
                    <a:pt x="1322" y="1070"/>
                    <a:pt x="1320" y="1071"/>
                    <a:pt x="1319" y="1072"/>
                  </a:cubicBezTo>
                  <a:cubicBezTo>
                    <a:pt x="1319" y="1072"/>
                    <a:pt x="1318" y="1073"/>
                    <a:pt x="1317" y="1073"/>
                  </a:cubicBezTo>
                  <a:cubicBezTo>
                    <a:pt x="1317" y="1073"/>
                    <a:pt x="1317" y="1073"/>
                    <a:pt x="1316" y="1074"/>
                  </a:cubicBezTo>
                  <a:cubicBezTo>
                    <a:pt x="1316" y="1074"/>
                    <a:pt x="1316" y="1074"/>
                    <a:pt x="1315" y="1075"/>
                  </a:cubicBezTo>
                  <a:cubicBezTo>
                    <a:pt x="1313" y="1077"/>
                    <a:pt x="1310" y="1080"/>
                    <a:pt x="1307" y="1083"/>
                  </a:cubicBezTo>
                  <a:cubicBezTo>
                    <a:pt x="1307" y="1083"/>
                    <a:pt x="1307" y="1083"/>
                    <a:pt x="1307" y="1083"/>
                  </a:cubicBezTo>
                  <a:cubicBezTo>
                    <a:pt x="1307" y="1083"/>
                    <a:pt x="1307" y="1082"/>
                    <a:pt x="1307" y="1082"/>
                  </a:cubicBezTo>
                  <a:cubicBezTo>
                    <a:pt x="1307" y="1082"/>
                    <a:pt x="1307" y="1082"/>
                    <a:pt x="1307" y="1081"/>
                  </a:cubicBezTo>
                  <a:cubicBezTo>
                    <a:pt x="1307" y="1081"/>
                    <a:pt x="1307" y="1081"/>
                    <a:pt x="1306" y="1081"/>
                  </a:cubicBezTo>
                  <a:cubicBezTo>
                    <a:pt x="1306" y="1078"/>
                    <a:pt x="1304" y="1076"/>
                    <a:pt x="1303" y="1074"/>
                  </a:cubicBezTo>
                  <a:cubicBezTo>
                    <a:pt x="1302" y="1071"/>
                    <a:pt x="1300" y="1069"/>
                    <a:pt x="1299" y="1067"/>
                  </a:cubicBezTo>
                  <a:cubicBezTo>
                    <a:pt x="1300" y="1067"/>
                    <a:pt x="1300" y="1067"/>
                    <a:pt x="1300" y="1067"/>
                  </a:cubicBezTo>
                  <a:cubicBezTo>
                    <a:pt x="1301" y="1065"/>
                    <a:pt x="1301" y="1065"/>
                    <a:pt x="1301" y="1065"/>
                  </a:cubicBezTo>
                  <a:cubicBezTo>
                    <a:pt x="1309" y="1056"/>
                    <a:pt x="1306" y="1043"/>
                    <a:pt x="1295" y="1038"/>
                  </a:cubicBezTo>
                  <a:cubicBezTo>
                    <a:pt x="1293" y="1048"/>
                    <a:pt x="1284" y="1062"/>
                    <a:pt x="1297" y="1066"/>
                  </a:cubicBezTo>
                  <a:cubicBezTo>
                    <a:pt x="1297" y="1067"/>
                    <a:pt x="1297" y="1067"/>
                    <a:pt x="1297" y="1067"/>
                  </a:cubicBezTo>
                  <a:cubicBezTo>
                    <a:pt x="1298" y="1070"/>
                    <a:pt x="1300" y="1072"/>
                    <a:pt x="1301" y="1074"/>
                  </a:cubicBezTo>
                  <a:cubicBezTo>
                    <a:pt x="1303" y="1077"/>
                    <a:pt x="1304" y="1079"/>
                    <a:pt x="1305" y="1081"/>
                  </a:cubicBezTo>
                  <a:cubicBezTo>
                    <a:pt x="1305" y="1081"/>
                    <a:pt x="1305" y="1082"/>
                    <a:pt x="1305" y="1082"/>
                  </a:cubicBezTo>
                  <a:cubicBezTo>
                    <a:pt x="1305" y="1082"/>
                    <a:pt x="1305" y="1082"/>
                    <a:pt x="1305" y="1083"/>
                  </a:cubicBezTo>
                  <a:cubicBezTo>
                    <a:pt x="1305" y="1083"/>
                    <a:pt x="1305" y="1083"/>
                    <a:pt x="1305" y="1083"/>
                  </a:cubicBezTo>
                  <a:cubicBezTo>
                    <a:pt x="1305" y="1083"/>
                    <a:pt x="1305" y="1084"/>
                    <a:pt x="1305" y="1084"/>
                  </a:cubicBezTo>
                  <a:cubicBezTo>
                    <a:pt x="1306" y="1084"/>
                    <a:pt x="1306" y="1084"/>
                    <a:pt x="1306" y="1085"/>
                  </a:cubicBezTo>
                  <a:cubicBezTo>
                    <a:pt x="1305" y="1086"/>
                    <a:pt x="1304" y="1088"/>
                    <a:pt x="1303" y="1089"/>
                  </a:cubicBezTo>
                  <a:cubicBezTo>
                    <a:pt x="1302" y="1091"/>
                    <a:pt x="1300" y="1093"/>
                    <a:pt x="1299" y="1096"/>
                  </a:cubicBezTo>
                  <a:cubicBezTo>
                    <a:pt x="1298" y="1098"/>
                    <a:pt x="1297" y="1100"/>
                    <a:pt x="1296" y="1102"/>
                  </a:cubicBezTo>
                  <a:cubicBezTo>
                    <a:pt x="1296" y="1103"/>
                    <a:pt x="1296" y="1104"/>
                    <a:pt x="1295" y="1105"/>
                  </a:cubicBezTo>
                  <a:cubicBezTo>
                    <a:pt x="1295" y="1106"/>
                    <a:pt x="1294" y="1106"/>
                    <a:pt x="1294" y="1107"/>
                  </a:cubicBezTo>
                  <a:cubicBezTo>
                    <a:pt x="1294" y="1107"/>
                    <a:pt x="1294" y="1108"/>
                    <a:pt x="1293" y="1108"/>
                  </a:cubicBezTo>
                  <a:cubicBezTo>
                    <a:pt x="1291" y="1112"/>
                    <a:pt x="1289" y="1115"/>
                    <a:pt x="1286" y="1118"/>
                  </a:cubicBezTo>
                  <a:cubicBezTo>
                    <a:pt x="1286" y="1118"/>
                    <a:pt x="1286" y="1118"/>
                    <a:pt x="1286" y="1118"/>
                  </a:cubicBezTo>
                  <a:cubicBezTo>
                    <a:pt x="1285" y="1119"/>
                    <a:pt x="1285" y="1119"/>
                    <a:pt x="1285" y="1119"/>
                  </a:cubicBezTo>
                  <a:cubicBezTo>
                    <a:pt x="1284" y="1120"/>
                    <a:pt x="1284" y="1120"/>
                    <a:pt x="1283" y="1121"/>
                  </a:cubicBezTo>
                  <a:cubicBezTo>
                    <a:pt x="1282" y="1122"/>
                    <a:pt x="1281" y="1122"/>
                    <a:pt x="1280" y="1123"/>
                  </a:cubicBezTo>
                  <a:cubicBezTo>
                    <a:pt x="1279" y="1123"/>
                    <a:pt x="1279" y="1124"/>
                    <a:pt x="1278" y="1124"/>
                  </a:cubicBezTo>
                  <a:cubicBezTo>
                    <a:pt x="1278" y="1124"/>
                    <a:pt x="1278" y="1124"/>
                    <a:pt x="1278" y="1124"/>
                  </a:cubicBezTo>
                  <a:cubicBezTo>
                    <a:pt x="1278" y="1124"/>
                    <a:pt x="1278" y="1124"/>
                    <a:pt x="1278" y="1124"/>
                  </a:cubicBezTo>
                  <a:cubicBezTo>
                    <a:pt x="1278" y="1124"/>
                    <a:pt x="1278" y="1124"/>
                    <a:pt x="1278" y="1124"/>
                  </a:cubicBezTo>
                  <a:cubicBezTo>
                    <a:pt x="1277" y="1124"/>
                    <a:pt x="1277" y="1124"/>
                    <a:pt x="1277" y="1124"/>
                  </a:cubicBezTo>
                  <a:cubicBezTo>
                    <a:pt x="1276" y="1125"/>
                    <a:pt x="1276" y="1125"/>
                    <a:pt x="1276" y="1125"/>
                  </a:cubicBezTo>
                  <a:cubicBezTo>
                    <a:pt x="1275" y="1125"/>
                    <a:pt x="1274" y="1125"/>
                    <a:pt x="1273" y="1126"/>
                  </a:cubicBezTo>
                  <a:cubicBezTo>
                    <a:pt x="1272" y="1126"/>
                    <a:pt x="1271" y="1127"/>
                    <a:pt x="1270" y="1127"/>
                  </a:cubicBezTo>
                  <a:cubicBezTo>
                    <a:pt x="1263" y="1130"/>
                    <a:pt x="1257" y="1133"/>
                    <a:pt x="1250" y="1136"/>
                  </a:cubicBezTo>
                  <a:cubicBezTo>
                    <a:pt x="1249" y="1137"/>
                    <a:pt x="1248" y="1137"/>
                    <a:pt x="1247" y="1138"/>
                  </a:cubicBezTo>
                  <a:close/>
                  <a:moveTo>
                    <a:pt x="1077" y="746"/>
                  </a:moveTo>
                  <a:cubicBezTo>
                    <a:pt x="1076" y="741"/>
                    <a:pt x="1073" y="736"/>
                    <a:pt x="1071" y="731"/>
                  </a:cubicBezTo>
                  <a:cubicBezTo>
                    <a:pt x="1068" y="723"/>
                    <a:pt x="1064" y="715"/>
                    <a:pt x="1061" y="707"/>
                  </a:cubicBezTo>
                  <a:cubicBezTo>
                    <a:pt x="1061" y="707"/>
                    <a:pt x="1062" y="707"/>
                    <a:pt x="1062" y="706"/>
                  </a:cubicBezTo>
                  <a:cubicBezTo>
                    <a:pt x="1062" y="705"/>
                    <a:pt x="1062" y="705"/>
                    <a:pt x="1062" y="705"/>
                  </a:cubicBezTo>
                  <a:cubicBezTo>
                    <a:pt x="1062" y="704"/>
                    <a:pt x="1062" y="704"/>
                    <a:pt x="1062" y="703"/>
                  </a:cubicBezTo>
                  <a:cubicBezTo>
                    <a:pt x="1062" y="703"/>
                    <a:pt x="1062" y="702"/>
                    <a:pt x="1063" y="702"/>
                  </a:cubicBezTo>
                  <a:cubicBezTo>
                    <a:pt x="1063" y="702"/>
                    <a:pt x="1063" y="702"/>
                    <a:pt x="1063" y="702"/>
                  </a:cubicBezTo>
                  <a:cubicBezTo>
                    <a:pt x="1082" y="702"/>
                    <a:pt x="1100" y="705"/>
                    <a:pt x="1112" y="714"/>
                  </a:cubicBezTo>
                  <a:cubicBezTo>
                    <a:pt x="1117" y="717"/>
                    <a:pt x="1120" y="721"/>
                    <a:pt x="1122" y="726"/>
                  </a:cubicBezTo>
                  <a:cubicBezTo>
                    <a:pt x="1118" y="728"/>
                    <a:pt x="1113" y="732"/>
                    <a:pt x="1108" y="736"/>
                  </a:cubicBezTo>
                  <a:cubicBezTo>
                    <a:pt x="1113" y="737"/>
                    <a:pt x="1117" y="739"/>
                    <a:pt x="1121" y="741"/>
                  </a:cubicBezTo>
                  <a:cubicBezTo>
                    <a:pt x="1121" y="742"/>
                    <a:pt x="1120" y="742"/>
                    <a:pt x="1120" y="742"/>
                  </a:cubicBezTo>
                  <a:cubicBezTo>
                    <a:pt x="1120" y="743"/>
                    <a:pt x="1119" y="744"/>
                    <a:pt x="1119" y="744"/>
                  </a:cubicBezTo>
                  <a:cubicBezTo>
                    <a:pt x="1118" y="745"/>
                    <a:pt x="1118" y="745"/>
                    <a:pt x="1118" y="745"/>
                  </a:cubicBezTo>
                  <a:cubicBezTo>
                    <a:pt x="1118" y="745"/>
                    <a:pt x="1118" y="744"/>
                    <a:pt x="1119" y="744"/>
                  </a:cubicBezTo>
                  <a:cubicBezTo>
                    <a:pt x="1119" y="742"/>
                    <a:pt x="1120" y="741"/>
                    <a:pt x="1120" y="741"/>
                  </a:cubicBezTo>
                  <a:cubicBezTo>
                    <a:pt x="1120" y="741"/>
                    <a:pt x="1119" y="742"/>
                    <a:pt x="1118" y="743"/>
                  </a:cubicBezTo>
                  <a:cubicBezTo>
                    <a:pt x="1117" y="744"/>
                    <a:pt x="1117" y="745"/>
                    <a:pt x="1116" y="746"/>
                  </a:cubicBezTo>
                  <a:cubicBezTo>
                    <a:pt x="1115" y="746"/>
                    <a:pt x="1115" y="747"/>
                    <a:pt x="1115" y="747"/>
                  </a:cubicBezTo>
                  <a:cubicBezTo>
                    <a:pt x="1114" y="747"/>
                    <a:pt x="1114" y="748"/>
                    <a:pt x="1114" y="748"/>
                  </a:cubicBezTo>
                  <a:cubicBezTo>
                    <a:pt x="1114" y="748"/>
                    <a:pt x="1114" y="749"/>
                    <a:pt x="1113" y="749"/>
                  </a:cubicBezTo>
                  <a:cubicBezTo>
                    <a:pt x="1113" y="750"/>
                    <a:pt x="1112" y="752"/>
                    <a:pt x="1111" y="753"/>
                  </a:cubicBezTo>
                  <a:cubicBezTo>
                    <a:pt x="1110" y="755"/>
                    <a:pt x="1109" y="756"/>
                    <a:pt x="1108" y="758"/>
                  </a:cubicBezTo>
                  <a:cubicBezTo>
                    <a:pt x="1106" y="761"/>
                    <a:pt x="1104" y="764"/>
                    <a:pt x="1103" y="768"/>
                  </a:cubicBezTo>
                  <a:cubicBezTo>
                    <a:pt x="1101" y="771"/>
                    <a:pt x="1099" y="775"/>
                    <a:pt x="1097" y="778"/>
                  </a:cubicBezTo>
                  <a:cubicBezTo>
                    <a:pt x="1097" y="778"/>
                    <a:pt x="1097" y="779"/>
                    <a:pt x="1097" y="779"/>
                  </a:cubicBezTo>
                  <a:cubicBezTo>
                    <a:pt x="1097" y="779"/>
                    <a:pt x="1097" y="779"/>
                    <a:pt x="1097" y="778"/>
                  </a:cubicBezTo>
                  <a:cubicBezTo>
                    <a:pt x="1097" y="778"/>
                    <a:pt x="1096" y="777"/>
                    <a:pt x="1096" y="776"/>
                  </a:cubicBezTo>
                  <a:cubicBezTo>
                    <a:pt x="1095" y="774"/>
                    <a:pt x="1095" y="772"/>
                    <a:pt x="1094" y="771"/>
                  </a:cubicBezTo>
                  <a:cubicBezTo>
                    <a:pt x="1094" y="770"/>
                    <a:pt x="1093" y="769"/>
                    <a:pt x="1093" y="769"/>
                  </a:cubicBezTo>
                  <a:cubicBezTo>
                    <a:pt x="1093" y="768"/>
                    <a:pt x="1093" y="767"/>
                    <a:pt x="1092" y="766"/>
                  </a:cubicBezTo>
                  <a:cubicBezTo>
                    <a:pt x="1091" y="763"/>
                    <a:pt x="1091" y="761"/>
                    <a:pt x="1090" y="759"/>
                  </a:cubicBezTo>
                  <a:cubicBezTo>
                    <a:pt x="1090" y="757"/>
                    <a:pt x="1090" y="755"/>
                    <a:pt x="1090" y="754"/>
                  </a:cubicBezTo>
                  <a:cubicBezTo>
                    <a:pt x="1089" y="753"/>
                    <a:pt x="1089" y="752"/>
                    <a:pt x="1089" y="752"/>
                  </a:cubicBezTo>
                  <a:cubicBezTo>
                    <a:pt x="1089" y="752"/>
                    <a:pt x="1089" y="753"/>
                    <a:pt x="1089" y="754"/>
                  </a:cubicBezTo>
                  <a:cubicBezTo>
                    <a:pt x="1089" y="755"/>
                    <a:pt x="1089" y="757"/>
                    <a:pt x="1089" y="759"/>
                  </a:cubicBezTo>
                  <a:cubicBezTo>
                    <a:pt x="1089" y="761"/>
                    <a:pt x="1090" y="764"/>
                    <a:pt x="1090" y="767"/>
                  </a:cubicBezTo>
                  <a:cubicBezTo>
                    <a:pt x="1090" y="768"/>
                    <a:pt x="1090" y="768"/>
                    <a:pt x="1090" y="769"/>
                  </a:cubicBezTo>
                  <a:cubicBezTo>
                    <a:pt x="1091" y="770"/>
                    <a:pt x="1091" y="770"/>
                    <a:pt x="1091" y="770"/>
                  </a:cubicBezTo>
                  <a:cubicBezTo>
                    <a:pt x="1090" y="770"/>
                    <a:pt x="1089" y="769"/>
                    <a:pt x="1089" y="768"/>
                  </a:cubicBezTo>
                  <a:cubicBezTo>
                    <a:pt x="1088" y="767"/>
                    <a:pt x="1087" y="767"/>
                    <a:pt x="1086" y="766"/>
                  </a:cubicBezTo>
                  <a:cubicBezTo>
                    <a:pt x="1086" y="765"/>
                    <a:pt x="1085" y="764"/>
                    <a:pt x="1084" y="763"/>
                  </a:cubicBezTo>
                  <a:cubicBezTo>
                    <a:pt x="1084" y="763"/>
                    <a:pt x="1084" y="763"/>
                    <a:pt x="1084" y="763"/>
                  </a:cubicBezTo>
                  <a:cubicBezTo>
                    <a:pt x="1083" y="762"/>
                    <a:pt x="1083" y="761"/>
                    <a:pt x="1083" y="761"/>
                  </a:cubicBezTo>
                  <a:cubicBezTo>
                    <a:pt x="1083" y="760"/>
                    <a:pt x="1082" y="759"/>
                    <a:pt x="1082" y="759"/>
                  </a:cubicBezTo>
                  <a:cubicBezTo>
                    <a:pt x="1082" y="756"/>
                    <a:pt x="1081" y="754"/>
                    <a:pt x="1080" y="753"/>
                  </a:cubicBezTo>
                  <a:cubicBezTo>
                    <a:pt x="1079" y="750"/>
                    <a:pt x="1078" y="748"/>
                    <a:pt x="1077" y="746"/>
                  </a:cubicBezTo>
                  <a:close/>
                  <a:moveTo>
                    <a:pt x="1023" y="704"/>
                  </a:moveTo>
                  <a:cubicBezTo>
                    <a:pt x="1024" y="704"/>
                    <a:pt x="1024" y="705"/>
                    <a:pt x="1024" y="705"/>
                  </a:cubicBezTo>
                  <a:cubicBezTo>
                    <a:pt x="1024" y="705"/>
                    <a:pt x="1024" y="705"/>
                    <a:pt x="1024" y="706"/>
                  </a:cubicBezTo>
                  <a:cubicBezTo>
                    <a:pt x="1024" y="706"/>
                    <a:pt x="1024" y="707"/>
                    <a:pt x="1024" y="707"/>
                  </a:cubicBezTo>
                  <a:cubicBezTo>
                    <a:pt x="1024" y="708"/>
                    <a:pt x="1025" y="709"/>
                    <a:pt x="1025" y="709"/>
                  </a:cubicBezTo>
                  <a:cubicBezTo>
                    <a:pt x="1025" y="710"/>
                    <a:pt x="1025" y="710"/>
                    <a:pt x="1025" y="710"/>
                  </a:cubicBezTo>
                  <a:cubicBezTo>
                    <a:pt x="1025" y="710"/>
                    <a:pt x="1025" y="710"/>
                    <a:pt x="1025" y="710"/>
                  </a:cubicBezTo>
                  <a:cubicBezTo>
                    <a:pt x="1023" y="709"/>
                    <a:pt x="1021" y="707"/>
                    <a:pt x="1019" y="706"/>
                  </a:cubicBezTo>
                  <a:cubicBezTo>
                    <a:pt x="1017" y="705"/>
                    <a:pt x="1016" y="704"/>
                    <a:pt x="1015" y="704"/>
                  </a:cubicBezTo>
                  <a:cubicBezTo>
                    <a:pt x="1018" y="703"/>
                    <a:pt x="1021" y="703"/>
                    <a:pt x="1023" y="703"/>
                  </a:cubicBezTo>
                  <a:cubicBezTo>
                    <a:pt x="1023" y="703"/>
                    <a:pt x="1023" y="704"/>
                    <a:pt x="1023" y="704"/>
                  </a:cubicBezTo>
                  <a:close/>
                  <a:moveTo>
                    <a:pt x="1026" y="705"/>
                  </a:moveTo>
                  <a:cubicBezTo>
                    <a:pt x="1026" y="704"/>
                    <a:pt x="1026" y="704"/>
                    <a:pt x="1026" y="704"/>
                  </a:cubicBezTo>
                  <a:cubicBezTo>
                    <a:pt x="1026" y="704"/>
                    <a:pt x="1026" y="703"/>
                    <a:pt x="1025" y="703"/>
                  </a:cubicBezTo>
                  <a:cubicBezTo>
                    <a:pt x="1035" y="702"/>
                    <a:pt x="1045" y="702"/>
                    <a:pt x="1055" y="702"/>
                  </a:cubicBezTo>
                  <a:cubicBezTo>
                    <a:pt x="1055" y="702"/>
                    <a:pt x="1055" y="702"/>
                    <a:pt x="1055" y="702"/>
                  </a:cubicBezTo>
                  <a:cubicBezTo>
                    <a:pt x="1059" y="713"/>
                    <a:pt x="1063" y="723"/>
                    <a:pt x="1068" y="733"/>
                  </a:cubicBezTo>
                  <a:cubicBezTo>
                    <a:pt x="1069" y="736"/>
                    <a:pt x="1070" y="738"/>
                    <a:pt x="1071" y="741"/>
                  </a:cubicBezTo>
                  <a:cubicBezTo>
                    <a:pt x="1071" y="741"/>
                    <a:pt x="1071" y="741"/>
                    <a:pt x="1071" y="741"/>
                  </a:cubicBezTo>
                  <a:cubicBezTo>
                    <a:pt x="1070" y="740"/>
                    <a:pt x="1070" y="740"/>
                    <a:pt x="1069" y="739"/>
                  </a:cubicBezTo>
                  <a:cubicBezTo>
                    <a:pt x="1069" y="739"/>
                    <a:pt x="1068" y="738"/>
                    <a:pt x="1068" y="738"/>
                  </a:cubicBezTo>
                  <a:cubicBezTo>
                    <a:pt x="1067" y="737"/>
                    <a:pt x="1066" y="737"/>
                    <a:pt x="1066" y="736"/>
                  </a:cubicBezTo>
                  <a:cubicBezTo>
                    <a:pt x="1065" y="736"/>
                    <a:pt x="1065" y="735"/>
                    <a:pt x="1064" y="735"/>
                  </a:cubicBezTo>
                  <a:cubicBezTo>
                    <a:pt x="1064" y="735"/>
                    <a:pt x="1064" y="735"/>
                    <a:pt x="1063" y="734"/>
                  </a:cubicBezTo>
                  <a:cubicBezTo>
                    <a:pt x="1062" y="733"/>
                    <a:pt x="1060" y="732"/>
                    <a:pt x="1058" y="731"/>
                  </a:cubicBezTo>
                  <a:cubicBezTo>
                    <a:pt x="1056" y="729"/>
                    <a:pt x="1054" y="728"/>
                    <a:pt x="1052" y="727"/>
                  </a:cubicBezTo>
                  <a:cubicBezTo>
                    <a:pt x="1047" y="724"/>
                    <a:pt x="1043" y="721"/>
                    <a:pt x="1038" y="718"/>
                  </a:cubicBezTo>
                  <a:cubicBezTo>
                    <a:pt x="1034" y="716"/>
                    <a:pt x="1030" y="713"/>
                    <a:pt x="1025" y="710"/>
                  </a:cubicBezTo>
                  <a:cubicBezTo>
                    <a:pt x="1025" y="710"/>
                    <a:pt x="1026" y="710"/>
                    <a:pt x="1026" y="709"/>
                  </a:cubicBezTo>
                  <a:cubicBezTo>
                    <a:pt x="1026" y="709"/>
                    <a:pt x="1026" y="708"/>
                    <a:pt x="1026" y="707"/>
                  </a:cubicBezTo>
                  <a:cubicBezTo>
                    <a:pt x="1026" y="706"/>
                    <a:pt x="1026" y="706"/>
                    <a:pt x="1026" y="705"/>
                  </a:cubicBezTo>
                  <a:cubicBezTo>
                    <a:pt x="1026" y="705"/>
                    <a:pt x="1026" y="705"/>
                    <a:pt x="1026" y="705"/>
                  </a:cubicBezTo>
                  <a:close/>
                  <a:moveTo>
                    <a:pt x="1060" y="702"/>
                  </a:moveTo>
                  <a:cubicBezTo>
                    <a:pt x="1060" y="702"/>
                    <a:pt x="1060" y="703"/>
                    <a:pt x="1060" y="703"/>
                  </a:cubicBezTo>
                  <a:cubicBezTo>
                    <a:pt x="1060" y="704"/>
                    <a:pt x="1061" y="704"/>
                    <a:pt x="1061" y="705"/>
                  </a:cubicBezTo>
                  <a:cubicBezTo>
                    <a:pt x="1061" y="705"/>
                    <a:pt x="1061" y="705"/>
                    <a:pt x="1061" y="706"/>
                  </a:cubicBezTo>
                  <a:cubicBezTo>
                    <a:pt x="1061" y="706"/>
                    <a:pt x="1061" y="707"/>
                    <a:pt x="1061" y="707"/>
                  </a:cubicBezTo>
                  <a:cubicBezTo>
                    <a:pt x="1060" y="705"/>
                    <a:pt x="1060" y="703"/>
                    <a:pt x="1059" y="702"/>
                  </a:cubicBezTo>
                  <a:cubicBezTo>
                    <a:pt x="1060" y="702"/>
                    <a:pt x="1060" y="702"/>
                    <a:pt x="1060" y="702"/>
                  </a:cubicBezTo>
                  <a:close/>
                  <a:moveTo>
                    <a:pt x="1194" y="635"/>
                  </a:moveTo>
                  <a:cubicBezTo>
                    <a:pt x="1194" y="635"/>
                    <a:pt x="1194" y="635"/>
                    <a:pt x="1194" y="635"/>
                  </a:cubicBezTo>
                  <a:cubicBezTo>
                    <a:pt x="1198" y="634"/>
                    <a:pt x="1202" y="633"/>
                    <a:pt x="1206" y="632"/>
                  </a:cubicBezTo>
                  <a:cubicBezTo>
                    <a:pt x="1207" y="632"/>
                    <a:pt x="1207" y="632"/>
                    <a:pt x="1208" y="632"/>
                  </a:cubicBezTo>
                  <a:cubicBezTo>
                    <a:pt x="1221" y="642"/>
                    <a:pt x="1230" y="640"/>
                    <a:pt x="1241" y="655"/>
                  </a:cubicBezTo>
                  <a:cubicBezTo>
                    <a:pt x="1245" y="661"/>
                    <a:pt x="1249" y="677"/>
                    <a:pt x="1250" y="698"/>
                  </a:cubicBezTo>
                  <a:cubicBezTo>
                    <a:pt x="1241" y="702"/>
                    <a:pt x="1229" y="704"/>
                    <a:pt x="1236" y="717"/>
                  </a:cubicBezTo>
                  <a:cubicBezTo>
                    <a:pt x="1236" y="717"/>
                    <a:pt x="1236" y="717"/>
                    <a:pt x="1236" y="717"/>
                  </a:cubicBezTo>
                  <a:cubicBezTo>
                    <a:pt x="1235" y="718"/>
                    <a:pt x="1235" y="718"/>
                    <a:pt x="1235" y="719"/>
                  </a:cubicBezTo>
                  <a:cubicBezTo>
                    <a:pt x="1234" y="720"/>
                    <a:pt x="1233" y="721"/>
                    <a:pt x="1233" y="722"/>
                  </a:cubicBezTo>
                  <a:cubicBezTo>
                    <a:pt x="1232" y="723"/>
                    <a:pt x="1232" y="724"/>
                    <a:pt x="1231" y="725"/>
                  </a:cubicBezTo>
                  <a:cubicBezTo>
                    <a:pt x="1231" y="726"/>
                    <a:pt x="1230" y="727"/>
                    <a:pt x="1230" y="729"/>
                  </a:cubicBezTo>
                  <a:cubicBezTo>
                    <a:pt x="1230" y="729"/>
                    <a:pt x="1230" y="730"/>
                    <a:pt x="1230" y="730"/>
                  </a:cubicBezTo>
                  <a:cubicBezTo>
                    <a:pt x="1229" y="730"/>
                    <a:pt x="1229" y="731"/>
                    <a:pt x="1229" y="731"/>
                  </a:cubicBezTo>
                  <a:cubicBezTo>
                    <a:pt x="1229" y="731"/>
                    <a:pt x="1229" y="731"/>
                    <a:pt x="1229" y="732"/>
                  </a:cubicBezTo>
                  <a:cubicBezTo>
                    <a:pt x="1229" y="732"/>
                    <a:pt x="1229" y="733"/>
                    <a:pt x="1229" y="733"/>
                  </a:cubicBezTo>
                  <a:cubicBezTo>
                    <a:pt x="1229" y="734"/>
                    <a:pt x="1229" y="734"/>
                    <a:pt x="1229" y="735"/>
                  </a:cubicBezTo>
                  <a:cubicBezTo>
                    <a:pt x="1229" y="735"/>
                    <a:pt x="1229" y="735"/>
                    <a:pt x="1228" y="735"/>
                  </a:cubicBezTo>
                  <a:cubicBezTo>
                    <a:pt x="1228" y="736"/>
                    <a:pt x="1228" y="736"/>
                    <a:pt x="1228" y="736"/>
                  </a:cubicBezTo>
                  <a:cubicBezTo>
                    <a:pt x="1228" y="736"/>
                    <a:pt x="1228" y="736"/>
                    <a:pt x="1228" y="736"/>
                  </a:cubicBezTo>
                  <a:cubicBezTo>
                    <a:pt x="1225" y="740"/>
                    <a:pt x="1222" y="744"/>
                    <a:pt x="1219" y="748"/>
                  </a:cubicBezTo>
                  <a:cubicBezTo>
                    <a:pt x="1217" y="750"/>
                    <a:pt x="1216" y="752"/>
                    <a:pt x="1214" y="754"/>
                  </a:cubicBezTo>
                  <a:cubicBezTo>
                    <a:pt x="1213" y="755"/>
                    <a:pt x="1211" y="757"/>
                    <a:pt x="1210" y="759"/>
                  </a:cubicBezTo>
                  <a:cubicBezTo>
                    <a:pt x="1207" y="763"/>
                    <a:pt x="1205" y="766"/>
                    <a:pt x="1203" y="770"/>
                  </a:cubicBezTo>
                  <a:cubicBezTo>
                    <a:pt x="1203" y="770"/>
                    <a:pt x="1203" y="770"/>
                    <a:pt x="1203" y="771"/>
                  </a:cubicBezTo>
                  <a:cubicBezTo>
                    <a:pt x="1202" y="771"/>
                    <a:pt x="1202" y="772"/>
                    <a:pt x="1202" y="772"/>
                  </a:cubicBezTo>
                  <a:cubicBezTo>
                    <a:pt x="1202" y="773"/>
                    <a:pt x="1202" y="774"/>
                    <a:pt x="1202" y="774"/>
                  </a:cubicBezTo>
                  <a:cubicBezTo>
                    <a:pt x="1201" y="775"/>
                    <a:pt x="1201" y="776"/>
                    <a:pt x="1201" y="777"/>
                  </a:cubicBezTo>
                  <a:cubicBezTo>
                    <a:pt x="1201" y="777"/>
                    <a:pt x="1201" y="778"/>
                    <a:pt x="1201" y="778"/>
                  </a:cubicBezTo>
                  <a:cubicBezTo>
                    <a:pt x="1201" y="779"/>
                    <a:pt x="1201" y="779"/>
                    <a:pt x="1202" y="780"/>
                  </a:cubicBezTo>
                  <a:cubicBezTo>
                    <a:pt x="1201" y="780"/>
                    <a:pt x="1201" y="780"/>
                    <a:pt x="1201" y="780"/>
                  </a:cubicBezTo>
                  <a:cubicBezTo>
                    <a:pt x="1201" y="779"/>
                    <a:pt x="1201" y="779"/>
                    <a:pt x="1201" y="779"/>
                  </a:cubicBezTo>
                  <a:cubicBezTo>
                    <a:pt x="1201" y="779"/>
                    <a:pt x="1201" y="779"/>
                    <a:pt x="1201" y="779"/>
                  </a:cubicBezTo>
                  <a:cubicBezTo>
                    <a:pt x="1201" y="779"/>
                    <a:pt x="1201" y="779"/>
                    <a:pt x="1201" y="779"/>
                  </a:cubicBezTo>
                  <a:cubicBezTo>
                    <a:pt x="1200" y="777"/>
                    <a:pt x="1200" y="776"/>
                    <a:pt x="1199" y="775"/>
                  </a:cubicBezTo>
                  <a:cubicBezTo>
                    <a:pt x="1195" y="766"/>
                    <a:pt x="1189" y="757"/>
                    <a:pt x="1184" y="748"/>
                  </a:cubicBezTo>
                  <a:cubicBezTo>
                    <a:pt x="1181" y="744"/>
                    <a:pt x="1179" y="740"/>
                    <a:pt x="1176" y="735"/>
                  </a:cubicBezTo>
                  <a:cubicBezTo>
                    <a:pt x="1176" y="734"/>
                    <a:pt x="1175" y="733"/>
                    <a:pt x="1175" y="732"/>
                  </a:cubicBezTo>
                  <a:cubicBezTo>
                    <a:pt x="1175" y="732"/>
                    <a:pt x="1175" y="732"/>
                    <a:pt x="1175" y="732"/>
                  </a:cubicBezTo>
                  <a:cubicBezTo>
                    <a:pt x="1175" y="731"/>
                    <a:pt x="1175" y="731"/>
                    <a:pt x="1175" y="730"/>
                  </a:cubicBezTo>
                  <a:cubicBezTo>
                    <a:pt x="1175" y="730"/>
                    <a:pt x="1175" y="729"/>
                    <a:pt x="1175" y="728"/>
                  </a:cubicBezTo>
                  <a:cubicBezTo>
                    <a:pt x="1176" y="727"/>
                    <a:pt x="1176" y="726"/>
                    <a:pt x="1176" y="726"/>
                  </a:cubicBezTo>
                  <a:cubicBezTo>
                    <a:pt x="1176" y="726"/>
                    <a:pt x="1176" y="725"/>
                    <a:pt x="1176" y="725"/>
                  </a:cubicBezTo>
                  <a:cubicBezTo>
                    <a:pt x="1176" y="725"/>
                    <a:pt x="1176" y="724"/>
                    <a:pt x="1177" y="724"/>
                  </a:cubicBezTo>
                  <a:cubicBezTo>
                    <a:pt x="1177" y="721"/>
                    <a:pt x="1179" y="718"/>
                    <a:pt x="1181" y="715"/>
                  </a:cubicBezTo>
                  <a:cubicBezTo>
                    <a:pt x="1181" y="714"/>
                    <a:pt x="1182" y="714"/>
                    <a:pt x="1182" y="713"/>
                  </a:cubicBezTo>
                  <a:cubicBezTo>
                    <a:pt x="1183" y="712"/>
                    <a:pt x="1183" y="711"/>
                    <a:pt x="1184" y="711"/>
                  </a:cubicBezTo>
                  <a:cubicBezTo>
                    <a:pt x="1185" y="709"/>
                    <a:pt x="1186" y="708"/>
                    <a:pt x="1187" y="706"/>
                  </a:cubicBezTo>
                  <a:cubicBezTo>
                    <a:pt x="1187" y="706"/>
                    <a:pt x="1188" y="705"/>
                    <a:pt x="1188" y="705"/>
                  </a:cubicBezTo>
                  <a:cubicBezTo>
                    <a:pt x="1212" y="704"/>
                    <a:pt x="1209" y="686"/>
                    <a:pt x="1223" y="672"/>
                  </a:cubicBezTo>
                  <a:cubicBezTo>
                    <a:pt x="1197" y="668"/>
                    <a:pt x="1186" y="682"/>
                    <a:pt x="1185" y="705"/>
                  </a:cubicBezTo>
                  <a:cubicBezTo>
                    <a:pt x="1185" y="705"/>
                    <a:pt x="1185" y="705"/>
                    <a:pt x="1185" y="705"/>
                  </a:cubicBezTo>
                  <a:cubicBezTo>
                    <a:pt x="1184" y="706"/>
                    <a:pt x="1183" y="708"/>
                    <a:pt x="1182" y="709"/>
                  </a:cubicBezTo>
                  <a:cubicBezTo>
                    <a:pt x="1181" y="710"/>
                    <a:pt x="1181" y="711"/>
                    <a:pt x="1180" y="712"/>
                  </a:cubicBezTo>
                  <a:cubicBezTo>
                    <a:pt x="1180" y="713"/>
                    <a:pt x="1179" y="713"/>
                    <a:pt x="1179" y="714"/>
                  </a:cubicBezTo>
                  <a:cubicBezTo>
                    <a:pt x="1177" y="717"/>
                    <a:pt x="1175" y="720"/>
                    <a:pt x="1175" y="723"/>
                  </a:cubicBezTo>
                  <a:cubicBezTo>
                    <a:pt x="1174" y="724"/>
                    <a:pt x="1174" y="724"/>
                    <a:pt x="1174" y="724"/>
                  </a:cubicBezTo>
                  <a:cubicBezTo>
                    <a:pt x="1174" y="725"/>
                    <a:pt x="1174" y="725"/>
                    <a:pt x="1174" y="725"/>
                  </a:cubicBezTo>
                  <a:cubicBezTo>
                    <a:pt x="1174" y="726"/>
                    <a:pt x="1174" y="727"/>
                    <a:pt x="1174" y="727"/>
                  </a:cubicBezTo>
                  <a:cubicBezTo>
                    <a:pt x="1174" y="728"/>
                    <a:pt x="1174" y="729"/>
                    <a:pt x="1174" y="730"/>
                  </a:cubicBezTo>
                  <a:cubicBezTo>
                    <a:pt x="1174" y="730"/>
                    <a:pt x="1174" y="729"/>
                    <a:pt x="1173" y="729"/>
                  </a:cubicBezTo>
                  <a:cubicBezTo>
                    <a:pt x="1173" y="728"/>
                    <a:pt x="1173" y="727"/>
                    <a:pt x="1172" y="725"/>
                  </a:cubicBezTo>
                  <a:cubicBezTo>
                    <a:pt x="1172" y="725"/>
                    <a:pt x="1172" y="725"/>
                    <a:pt x="1172" y="725"/>
                  </a:cubicBezTo>
                  <a:cubicBezTo>
                    <a:pt x="1172" y="724"/>
                    <a:pt x="1172" y="724"/>
                    <a:pt x="1172" y="724"/>
                  </a:cubicBezTo>
                  <a:cubicBezTo>
                    <a:pt x="1172" y="724"/>
                    <a:pt x="1172" y="724"/>
                    <a:pt x="1172" y="724"/>
                  </a:cubicBezTo>
                  <a:cubicBezTo>
                    <a:pt x="1172" y="724"/>
                    <a:pt x="1172" y="724"/>
                    <a:pt x="1172" y="724"/>
                  </a:cubicBezTo>
                  <a:cubicBezTo>
                    <a:pt x="1171" y="724"/>
                    <a:pt x="1171" y="724"/>
                    <a:pt x="1171" y="724"/>
                  </a:cubicBezTo>
                  <a:cubicBezTo>
                    <a:pt x="1171" y="722"/>
                    <a:pt x="1171" y="722"/>
                    <a:pt x="1171" y="722"/>
                  </a:cubicBezTo>
                  <a:cubicBezTo>
                    <a:pt x="1168" y="713"/>
                    <a:pt x="1167" y="704"/>
                    <a:pt x="1167" y="695"/>
                  </a:cubicBezTo>
                  <a:cubicBezTo>
                    <a:pt x="1167" y="687"/>
                    <a:pt x="1168" y="679"/>
                    <a:pt x="1169" y="671"/>
                  </a:cubicBezTo>
                  <a:cubicBezTo>
                    <a:pt x="1169" y="669"/>
                    <a:pt x="1170" y="667"/>
                    <a:pt x="1170" y="666"/>
                  </a:cubicBezTo>
                  <a:cubicBezTo>
                    <a:pt x="1171" y="664"/>
                    <a:pt x="1171" y="662"/>
                    <a:pt x="1171" y="660"/>
                  </a:cubicBezTo>
                  <a:cubicBezTo>
                    <a:pt x="1172" y="657"/>
                    <a:pt x="1173" y="654"/>
                    <a:pt x="1173" y="651"/>
                  </a:cubicBezTo>
                  <a:cubicBezTo>
                    <a:pt x="1174" y="646"/>
                    <a:pt x="1175" y="642"/>
                    <a:pt x="1176" y="638"/>
                  </a:cubicBezTo>
                  <a:cubicBezTo>
                    <a:pt x="1183" y="641"/>
                    <a:pt x="1189" y="642"/>
                    <a:pt x="1194" y="635"/>
                  </a:cubicBezTo>
                  <a:close/>
                  <a:moveTo>
                    <a:pt x="1253" y="537"/>
                  </a:moveTo>
                  <a:cubicBezTo>
                    <a:pt x="1253" y="537"/>
                    <a:pt x="1253" y="538"/>
                    <a:pt x="1253" y="538"/>
                  </a:cubicBezTo>
                  <a:cubicBezTo>
                    <a:pt x="1254" y="540"/>
                    <a:pt x="1255" y="542"/>
                    <a:pt x="1255" y="544"/>
                  </a:cubicBezTo>
                  <a:cubicBezTo>
                    <a:pt x="1256" y="545"/>
                    <a:pt x="1257" y="547"/>
                    <a:pt x="1258" y="549"/>
                  </a:cubicBezTo>
                  <a:cubicBezTo>
                    <a:pt x="1258" y="549"/>
                    <a:pt x="1258" y="550"/>
                    <a:pt x="1259" y="551"/>
                  </a:cubicBezTo>
                  <a:cubicBezTo>
                    <a:pt x="1259" y="552"/>
                    <a:pt x="1260" y="552"/>
                    <a:pt x="1260" y="553"/>
                  </a:cubicBezTo>
                  <a:cubicBezTo>
                    <a:pt x="1261" y="554"/>
                    <a:pt x="1261" y="554"/>
                    <a:pt x="1261" y="555"/>
                  </a:cubicBezTo>
                  <a:cubicBezTo>
                    <a:pt x="1262" y="556"/>
                    <a:pt x="1262" y="556"/>
                    <a:pt x="1263" y="557"/>
                  </a:cubicBezTo>
                  <a:cubicBezTo>
                    <a:pt x="1263" y="557"/>
                    <a:pt x="1263" y="558"/>
                    <a:pt x="1263" y="558"/>
                  </a:cubicBezTo>
                  <a:cubicBezTo>
                    <a:pt x="1263" y="558"/>
                    <a:pt x="1263" y="558"/>
                    <a:pt x="1264" y="559"/>
                  </a:cubicBezTo>
                  <a:cubicBezTo>
                    <a:pt x="1264" y="559"/>
                    <a:pt x="1265" y="559"/>
                    <a:pt x="1265" y="560"/>
                  </a:cubicBezTo>
                  <a:cubicBezTo>
                    <a:pt x="1266" y="560"/>
                    <a:pt x="1266" y="560"/>
                    <a:pt x="1266" y="561"/>
                  </a:cubicBezTo>
                  <a:cubicBezTo>
                    <a:pt x="1266" y="563"/>
                    <a:pt x="1265" y="565"/>
                    <a:pt x="1265" y="567"/>
                  </a:cubicBezTo>
                  <a:cubicBezTo>
                    <a:pt x="1264" y="572"/>
                    <a:pt x="1265" y="578"/>
                    <a:pt x="1266" y="583"/>
                  </a:cubicBezTo>
                  <a:cubicBezTo>
                    <a:pt x="1267" y="589"/>
                    <a:pt x="1269" y="594"/>
                    <a:pt x="1271" y="599"/>
                  </a:cubicBezTo>
                  <a:cubicBezTo>
                    <a:pt x="1272" y="604"/>
                    <a:pt x="1274" y="609"/>
                    <a:pt x="1275" y="614"/>
                  </a:cubicBezTo>
                  <a:cubicBezTo>
                    <a:pt x="1276" y="617"/>
                    <a:pt x="1276" y="620"/>
                    <a:pt x="1276" y="622"/>
                  </a:cubicBezTo>
                  <a:cubicBezTo>
                    <a:pt x="1276" y="623"/>
                    <a:pt x="1276" y="623"/>
                    <a:pt x="1276" y="623"/>
                  </a:cubicBezTo>
                  <a:cubicBezTo>
                    <a:pt x="1267" y="604"/>
                    <a:pt x="1255" y="578"/>
                    <a:pt x="1249" y="560"/>
                  </a:cubicBezTo>
                  <a:cubicBezTo>
                    <a:pt x="1246" y="551"/>
                    <a:pt x="1245" y="543"/>
                    <a:pt x="1246" y="536"/>
                  </a:cubicBezTo>
                  <a:cubicBezTo>
                    <a:pt x="1248" y="537"/>
                    <a:pt x="1250" y="537"/>
                    <a:pt x="1253" y="537"/>
                  </a:cubicBezTo>
                  <a:close/>
                  <a:moveTo>
                    <a:pt x="1316" y="483"/>
                  </a:moveTo>
                  <a:cubicBezTo>
                    <a:pt x="1317" y="483"/>
                    <a:pt x="1317" y="482"/>
                    <a:pt x="1317" y="481"/>
                  </a:cubicBezTo>
                  <a:cubicBezTo>
                    <a:pt x="1317" y="482"/>
                    <a:pt x="1317" y="482"/>
                    <a:pt x="1318" y="483"/>
                  </a:cubicBezTo>
                  <a:cubicBezTo>
                    <a:pt x="1319" y="487"/>
                    <a:pt x="1320" y="492"/>
                    <a:pt x="1320" y="498"/>
                  </a:cubicBezTo>
                  <a:cubicBezTo>
                    <a:pt x="1318" y="499"/>
                    <a:pt x="1316" y="500"/>
                    <a:pt x="1313" y="502"/>
                  </a:cubicBezTo>
                  <a:cubicBezTo>
                    <a:pt x="1313" y="501"/>
                    <a:pt x="1313" y="500"/>
                    <a:pt x="1314" y="499"/>
                  </a:cubicBezTo>
                  <a:cubicBezTo>
                    <a:pt x="1314" y="499"/>
                    <a:pt x="1314" y="498"/>
                    <a:pt x="1314" y="497"/>
                  </a:cubicBezTo>
                  <a:cubicBezTo>
                    <a:pt x="1314" y="496"/>
                    <a:pt x="1315" y="495"/>
                    <a:pt x="1315" y="495"/>
                  </a:cubicBezTo>
                  <a:cubicBezTo>
                    <a:pt x="1315" y="494"/>
                    <a:pt x="1315" y="494"/>
                    <a:pt x="1315" y="494"/>
                  </a:cubicBezTo>
                  <a:cubicBezTo>
                    <a:pt x="1315" y="493"/>
                    <a:pt x="1315" y="493"/>
                    <a:pt x="1315" y="493"/>
                  </a:cubicBezTo>
                  <a:cubicBezTo>
                    <a:pt x="1315" y="492"/>
                    <a:pt x="1315" y="491"/>
                    <a:pt x="1315" y="491"/>
                  </a:cubicBezTo>
                  <a:cubicBezTo>
                    <a:pt x="1315" y="490"/>
                    <a:pt x="1315" y="489"/>
                    <a:pt x="1315" y="488"/>
                  </a:cubicBezTo>
                  <a:cubicBezTo>
                    <a:pt x="1316" y="488"/>
                    <a:pt x="1316" y="487"/>
                    <a:pt x="1316" y="486"/>
                  </a:cubicBezTo>
                  <a:cubicBezTo>
                    <a:pt x="1316" y="485"/>
                    <a:pt x="1316" y="484"/>
                    <a:pt x="1316" y="483"/>
                  </a:cubicBezTo>
                  <a:close/>
                  <a:moveTo>
                    <a:pt x="1310" y="792"/>
                  </a:moveTo>
                  <a:cubicBezTo>
                    <a:pt x="1310" y="792"/>
                    <a:pt x="1310" y="792"/>
                    <a:pt x="1310" y="792"/>
                  </a:cubicBezTo>
                  <a:cubicBezTo>
                    <a:pt x="1310" y="793"/>
                    <a:pt x="1310" y="793"/>
                    <a:pt x="1310" y="793"/>
                  </a:cubicBezTo>
                  <a:cubicBezTo>
                    <a:pt x="1309" y="793"/>
                    <a:pt x="1309" y="793"/>
                    <a:pt x="1309" y="793"/>
                  </a:cubicBezTo>
                  <a:cubicBezTo>
                    <a:pt x="1309" y="794"/>
                    <a:pt x="1308" y="795"/>
                    <a:pt x="1307" y="796"/>
                  </a:cubicBezTo>
                  <a:cubicBezTo>
                    <a:pt x="1307" y="797"/>
                    <a:pt x="1307" y="797"/>
                    <a:pt x="1306" y="797"/>
                  </a:cubicBezTo>
                  <a:cubicBezTo>
                    <a:pt x="1307" y="797"/>
                    <a:pt x="1307" y="796"/>
                    <a:pt x="1307" y="795"/>
                  </a:cubicBezTo>
                  <a:cubicBezTo>
                    <a:pt x="1307" y="794"/>
                    <a:pt x="1307" y="793"/>
                    <a:pt x="1307" y="793"/>
                  </a:cubicBezTo>
                  <a:cubicBezTo>
                    <a:pt x="1307" y="792"/>
                    <a:pt x="1307" y="792"/>
                    <a:pt x="1307" y="792"/>
                  </a:cubicBezTo>
                  <a:cubicBezTo>
                    <a:pt x="1307" y="791"/>
                    <a:pt x="1307" y="791"/>
                    <a:pt x="1307" y="791"/>
                  </a:cubicBezTo>
                  <a:cubicBezTo>
                    <a:pt x="1307" y="788"/>
                    <a:pt x="1306" y="784"/>
                    <a:pt x="1305" y="781"/>
                  </a:cubicBezTo>
                  <a:cubicBezTo>
                    <a:pt x="1305" y="780"/>
                    <a:pt x="1304" y="780"/>
                    <a:pt x="1304" y="779"/>
                  </a:cubicBezTo>
                  <a:cubicBezTo>
                    <a:pt x="1311" y="766"/>
                    <a:pt x="1318" y="752"/>
                    <a:pt x="1325" y="739"/>
                  </a:cubicBezTo>
                  <a:cubicBezTo>
                    <a:pt x="1325" y="739"/>
                    <a:pt x="1325" y="740"/>
                    <a:pt x="1325" y="741"/>
                  </a:cubicBezTo>
                  <a:cubicBezTo>
                    <a:pt x="1325" y="749"/>
                    <a:pt x="1324" y="757"/>
                    <a:pt x="1322" y="765"/>
                  </a:cubicBezTo>
                  <a:cubicBezTo>
                    <a:pt x="1320" y="774"/>
                    <a:pt x="1316" y="782"/>
                    <a:pt x="1311" y="790"/>
                  </a:cubicBezTo>
                  <a:cubicBezTo>
                    <a:pt x="1310" y="792"/>
                    <a:pt x="1310" y="792"/>
                    <a:pt x="1310" y="792"/>
                  </a:cubicBezTo>
                  <a:cubicBezTo>
                    <a:pt x="1310" y="792"/>
                    <a:pt x="1310" y="792"/>
                    <a:pt x="1310" y="792"/>
                  </a:cubicBezTo>
                  <a:cubicBezTo>
                    <a:pt x="1310" y="792"/>
                    <a:pt x="1310" y="792"/>
                    <a:pt x="1310" y="792"/>
                  </a:cubicBezTo>
                  <a:close/>
                  <a:moveTo>
                    <a:pt x="1184" y="801"/>
                  </a:moveTo>
                  <a:cubicBezTo>
                    <a:pt x="1164" y="799"/>
                    <a:pt x="1163" y="775"/>
                    <a:pt x="1166" y="748"/>
                  </a:cubicBezTo>
                  <a:cubicBezTo>
                    <a:pt x="1167" y="749"/>
                    <a:pt x="1168" y="749"/>
                    <a:pt x="1170" y="750"/>
                  </a:cubicBezTo>
                  <a:cubicBezTo>
                    <a:pt x="1171" y="750"/>
                    <a:pt x="1172" y="751"/>
                    <a:pt x="1173" y="751"/>
                  </a:cubicBezTo>
                  <a:cubicBezTo>
                    <a:pt x="1174" y="752"/>
                    <a:pt x="1175" y="752"/>
                    <a:pt x="1175" y="752"/>
                  </a:cubicBezTo>
                  <a:cubicBezTo>
                    <a:pt x="1179" y="754"/>
                    <a:pt x="1182" y="756"/>
                    <a:pt x="1184" y="759"/>
                  </a:cubicBezTo>
                  <a:cubicBezTo>
                    <a:pt x="1185" y="759"/>
                    <a:pt x="1185" y="759"/>
                    <a:pt x="1185" y="759"/>
                  </a:cubicBezTo>
                  <a:cubicBezTo>
                    <a:pt x="1189" y="765"/>
                    <a:pt x="1192" y="771"/>
                    <a:pt x="1195" y="777"/>
                  </a:cubicBezTo>
                  <a:cubicBezTo>
                    <a:pt x="1196" y="778"/>
                    <a:pt x="1196" y="779"/>
                    <a:pt x="1197" y="781"/>
                  </a:cubicBezTo>
                  <a:cubicBezTo>
                    <a:pt x="1197" y="781"/>
                    <a:pt x="1197" y="781"/>
                    <a:pt x="1197" y="781"/>
                  </a:cubicBezTo>
                  <a:cubicBezTo>
                    <a:pt x="1197" y="781"/>
                    <a:pt x="1197" y="781"/>
                    <a:pt x="1197" y="781"/>
                  </a:cubicBezTo>
                  <a:cubicBezTo>
                    <a:pt x="1197" y="781"/>
                    <a:pt x="1197" y="781"/>
                    <a:pt x="1197" y="781"/>
                  </a:cubicBezTo>
                  <a:cubicBezTo>
                    <a:pt x="1197" y="781"/>
                    <a:pt x="1197" y="781"/>
                    <a:pt x="1197" y="781"/>
                  </a:cubicBezTo>
                  <a:cubicBezTo>
                    <a:pt x="1197" y="781"/>
                    <a:pt x="1197" y="781"/>
                    <a:pt x="1197" y="781"/>
                  </a:cubicBezTo>
                  <a:cubicBezTo>
                    <a:pt x="1197" y="782"/>
                    <a:pt x="1197" y="782"/>
                    <a:pt x="1197" y="782"/>
                  </a:cubicBezTo>
                  <a:cubicBezTo>
                    <a:pt x="1198" y="784"/>
                    <a:pt x="1198" y="784"/>
                    <a:pt x="1198" y="784"/>
                  </a:cubicBezTo>
                  <a:cubicBezTo>
                    <a:pt x="1199" y="786"/>
                    <a:pt x="1199" y="786"/>
                    <a:pt x="1199" y="786"/>
                  </a:cubicBezTo>
                  <a:cubicBezTo>
                    <a:pt x="1199" y="788"/>
                    <a:pt x="1199" y="788"/>
                    <a:pt x="1199" y="788"/>
                  </a:cubicBezTo>
                  <a:cubicBezTo>
                    <a:pt x="1200" y="789"/>
                    <a:pt x="1200" y="790"/>
                    <a:pt x="1201" y="791"/>
                  </a:cubicBezTo>
                  <a:cubicBezTo>
                    <a:pt x="1201" y="792"/>
                    <a:pt x="1201" y="793"/>
                    <a:pt x="1201" y="794"/>
                  </a:cubicBezTo>
                  <a:cubicBezTo>
                    <a:pt x="1200" y="794"/>
                    <a:pt x="1199" y="795"/>
                    <a:pt x="1198" y="795"/>
                  </a:cubicBezTo>
                  <a:cubicBezTo>
                    <a:pt x="1200" y="799"/>
                    <a:pt x="1202" y="801"/>
                    <a:pt x="1204" y="804"/>
                  </a:cubicBezTo>
                  <a:cubicBezTo>
                    <a:pt x="1204" y="804"/>
                    <a:pt x="1204" y="804"/>
                    <a:pt x="1204" y="805"/>
                  </a:cubicBezTo>
                  <a:cubicBezTo>
                    <a:pt x="1197" y="803"/>
                    <a:pt x="1189" y="801"/>
                    <a:pt x="1184" y="801"/>
                  </a:cubicBezTo>
                  <a:close/>
                  <a:moveTo>
                    <a:pt x="1205" y="790"/>
                  </a:moveTo>
                  <a:cubicBezTo>
                    <a:pt x="1205" y="789"/>
                    <a:pt x="1204" y="787"/>
                    <a:pt x="1204" y="786"/>
                  </a:cubicBezTo>
                  <a:cubicBezTo>
                    <a:pt x="1203" y="784"/>
                    <a:pt x="1203" y="784"/>
                    <a:pt x="1203" y="784"/>
                  </a:cubicBezTo>
                  <a:cubicBezTo>
                    <a:pt x="1203" y="782"/>
                    <a:pt x="1203" y="782"/>
                    <a:pt x="1203" y="782"/>
                  </a:cubicBezTo>
                  <a:cubicBezTo>
                    <a:pt x="1202" y="781"/>
                    <a:pt x="1202" y="781"/>
                    <a:pt x="1202" y="781"/>
                  </a:cubicBezTo>
                  <a:cubicBezTo>
                    <a:pt x="1202" y="781"/>
                    <a:pt x="1202" y="781"/>
                    <a:pt x="1202" y="781"/>
                  </a:cubicBezTo>
                  <a:cubicBezTo>
                    <a:pt x="1202" y="781"/>
                    <a:pt x="1202" y="780"/>
                    <a:pt x="1202" y="780"/>
                  </a:cubicBezTo>
                  <a:cubicBezTo>
                    <a:pt x="1202" y="780"/>
                    <a:pt x="1202" y="779"/>
                    <a:pt x="1203" y="779"/>
                  </a:cubicBezTo>
                  <a:cubicBezTo>
                    <a:pt x="1203" y="778"/>
                    <a:pt x="1203" y="778"/>
                    <a:pt x="1203" y="777"/>
                  </a:cubicBezTo>
                  <a:cubicBezTo>
                    <a:pt x="1203" y="776"/>
                    <a:pt x="1204" y="776"/>
                    <a:pt x="1204" y="775"/>
                  </a:cubicBezTo>
                  <a:cubicBezTo>
                    <a:pt x="1204" y="775"/>
                    <a:pt x="1205" y="774"/>
                    <a:pt x="1205" y="773"/>
                  </a:cubicBezTo>
                  <a:cubicBezTo>
                    <a:pt x="1205" y="773"/>
                    <a:pt x="1205" y="772"/>
                    <a:pt x="1205" y="772"/>
                  </a:cubicBezTo>
                  <a:cubicBezTo>
                    <a:pt x="1206" y="772"/>
                    <a:pt x="1206" y="771"/>
                    <a:pt x="1206" y="771"/>
                  </a:cubicBezTo>
                  <a:cubicBezTo>
                    <a:pt x="1207" y="768"/>
                    <a:pt x="1210" y="764"/>
                    <a:pt x="1213" y="761"/>
                  </a:cubicBezTo>
                  <a:cubicBezTo>
                    <a:pt x="1214" y="759"/>
                    <a:pt x="1215" y="757"/>
                    <a:pt x="1217" y="756"/>
                  </a:cubicBezTo>
                  <a:cubicBezTo>
                    <a:pt x="1218" y="754"/>
                    <a:pt x="1220" y="752"/>
                    <a:pt x="1221" y="750"/>
                  </a:cubicBezTo>
                  <a:cubicBezTo>
                    <a:pt x="1222" y="750"/>
                    <a:pt x="1222" y="750"/>
                    <a:pt x="1222" y="749"/>
                  </a:cubicBezTo>
                  <a:cubicBezTo>
                    <a:pt x="1222" y="749"/>
                    <a:pt x="1222" y="749"/>
                    <a:pt x="1222" y="749"/>
                  </a:cubicBezTo>
                  <a:cubicBezTo>
                    <a:pt x="1222" y="749"/>
                    <a:pt x="1223" y="749"/>
                    <a:pt x="1224" y="750"/>
                  </a:cubicBezTo>
                  <a:cubicBezTo>
                    <a:pt x="1224" y="750"/>
                    <a:pt x="1224" y="750"/>
                    <a:pt x="1225" y="750"/>
                  </a:cubicBezTo>
                  <a:cubicBezTo>
                    <a:pt x="1225" y="750"/>
                    <a:pt x="1225" y="750"/>
                    <a:pt x="1225" y="750"/>
                  </a:cubicBezTo>
                  <a:cubicBezTo>
                    <a:pt x="1225" y="750"/>
                    <a:pt x="1226" y="750"/>
                    <a:pt x="1226" y="750"/>
                  </a:cubicBezTo>
                  <a:cubicBezTo>
                    <a:pt x="1226" y="750"/>
                    <a:pt x="1227" y="750"/>
                    <a:pt x="1227" y="750"/>
                  </a:cubicBezTo>
                  <a:cubicBezTo>
                    <a:pt x="1225" y="754"/>
                    <a:pt x="1223" y="758"/>
                    <a:pt x="1226" y="762"/>
                  </a:cubicBezTo>
                  <a:cubicBezTo>
                    <a:pt x="1229" y="767"/>
                    <a:pt x="1236" y="769"/>
                    <a:pt x="1242" y="769"/>
                  </a:cubicBezTo>
                  <a:cubicBezTo>
                    <a:pt x="1242" y="769"/>
                    <a:pt x="1242" y="769"/>
                    <a:pt x="1242" y="770"/>
                  </a:cubicBezTo>
                  <a:cubicBezTo>
                    <a:pt x="1242" y="772"/>
                    <a:pt x="1241" y="774"/>
                    <a:pt x="1240" y="776"/>
                  </a:cubicBezTo>
                  <a:cubicBezTo>
                    <a:pt x="1240" y="776"/>
                    <a:pt x="1240" y="776"/>
                    <a:pt x="1239" y="775"/>
                  </a:cubicBezTo>
                  <a:cubicBezTo>
                    <a:pt x="1238" y="774"/>
                    <a:pt x="1238" y="773"/>
                    <a:pt x="1237" y="772"/>
                  </a:cubicBezTo>
                  <a:cubicBezTo>
                    <a:pt x="1236" y="770"/>
                    <a:pt x="1235" y="769"/>
                    <a:pt x="1235" y="769"/>
                  </a:cubicBezTo>
                  <a:cubicBezTo>
                    <a:pt x="1235" y="769"/>
                    <a:pt x="1235" y="770"/>
                    <a:pt x="1236" y="773"/>
                  </a:cubicBezTo>
                  <a:cubicBezTo>
                    <a:pt x="1236" y="774"/>
                    <a:pt x="1236" y="775"/>
                    <a:pt x="1237" y="776"/>
                  </a:cubicBezTo>
                  <a:cubicBezTo>
                    <a:pt x="1237" y="777"/>
                    <a:pt x="1237" y="778"/>
                    <a:pt x="1238" y="779"/>
                  </a:cubicBezTo>
                  <a:cubicBezTo>
                    <a:pt x="1238" y="779"/>
                    <a:pt x="1238" y="779"/>
                    <a:pt x="1238" y="780"/>
                  </a:cubicBezTo>
                  <a:cubicBezTo>
                    <a:pt x="1238" y="780"/>
                    <a:pt x="1239" y="780"/>
                    <a:pt x="1239" y="780"/>
                  </a:cubicBezTo>
                  <a:cubicBezTo>
                    <a:pt x="1236" y="787"/>
                    <a:pt x="1234" y="793"/>
                    <a:pt x="1231" y="798"/>
                  </a:cubicBezTo>
                  <a:cubicBezTo>
                    <a:pt x="1231" y="798"/>
                    <a:pt x="1231" y="798"/>
                    <a:pt x="1231" y="798"/>
                  </a:cubicBezTo>
                  <a:cubicBezTo>
                    <a:pt x="1225" y="787"/>
                    <a:pt x="1215" y="789"/>
                    <a:pt x="1206" y="792"/>
                  </a:cubicBezTo>
                  <a:cubicBezTo>
                    <a:pt x="1206" y="792"/>
                    <a:pt x="1205" y="791"/>
                    <a:pt x="1205" y="790"/>
                  </a:cubicBezTo>
                  <a:close/>
                  <a:moveTo>
                    <a:pt x="1242" y="721"/>
                  </a:moveTo>
                  <a:cubicBezTo>
                    <a:pt x="1241" y="722"/>
                    <a:pt x="1240" y="723"/>
                    <a:pt x="1239" y="724"/>
                  </a:cubicBezTo>
                  <a:cubicBezTo>
                    <a:pt x="1238" y="725"/>
                    <a:pt x="1238" y="725"/>
                    <a:pt x="1237" y="726"/>
                  </a:cubicBezTo>
                  <a:cubicBezTo>
                    <a:pt x="1237" y="726"/>
                    <a:pt x="1236" y="726"/>
                    <a:pt x="1236" y="727"/>
                  </a:cubicBezTo>
                  <a:cubicBezTo>
                    <a:pt x="1236" y="727"/>
                    <a:pt x="1236" y="727"/>
                    <a:pt x="1235" y="728"/>
                  </a:cubicBezTo>
                  <a:cubicBezTo>
                    <a:pt x="1234" y="729"/>
                    <a:pt x="1232" y="731"/>
                    <a:pt x="1231" y="733"/>
                  </a:cubicBezTo>
                  <a:cubicBezTo>
                    <a:pt x="1231" y="733"/>
                    <a:pt x="1231" y="733"/>
                    <a:pt x="1231" y="732"/>
                  </a:cubicBezTo>
                  <a:cubicBezTo>
                    <a:pt x="1231" y="732"/>
                    <a:pt x="1231" y="732"/>
                    <a:pt x="1231" y="731"/>
                  </a:cubicBezTo>
                  <a:cubicBezTo>
                    <a:pt x="1231" y="731"/>
                    <a:pt x="1231" y="731"/>
                    <a:pt x="1231" y="731"/>
                  </a:cubicBezTo>
                  <a:cubicBezTo>
                    <a:pt x="1232" y="730"/>
                    <a:pt x="1232" y="730"/>
                    <a:pt x="1232" y="729"/>
                  </a:cubicBezTo>
                  <a:cubicBezTo>
                    <a:pt x="1232" y="728"/>
                    <a:pt x="1233" y="727"/>
                    <a:pt x="1233" y="726"/>
                  </a:cubicBezTo>
                  <a:cubicBezTo>
                    <a:pt x="1233" y="725"/>
                    <a:pt x="1234" y="724"/>
                    <a:pt x="1234" y="723"/>
                  </a:cubicBezTo>
                  <a:cubicBezTo>
                    <a:pt x="1235" y="722"/>
                    <a:pt x="1236" y="721"/>
                    <a:pt x="1236" y="720"/>
                  </a:cubicBezTo>
                  <a:cubicBezTo>
                    <a:pt x="1237" y="719"/>
                    <a:pt x="1237" y="718"/>
                    <a:pt x="1238" y="717"/>
                  </a:cubicBezTo>
                  <a:cubicBezTo>
                    <a:pt x="1242" y="718"/>
                    <a:pt x="1247" y="718"/>
                    <a:pt x="1250" y="717"/>
                  </a:cubicBezTo>
                  <a:cubicBezTo>
                    <a:pt x="1250" y="725"/>
                    <a:pt x="1249" y="734"/>
                    <a:pt x="1248" y="743"/>
                  </a:cubicBezTo>
                  <a:cubicBezTo>
                    <a:pt x="1246" y="744"/>
                    <a:pt x="1243" y="746"/>
                    <a:pt x="1241" y="748"/>
                  </a:cubicBezTo>
                  <a:cubicBezTo>
                    <a:pt x="1240" y="748"/>
                    <a:pt x="1240" y="748"/>
                    <a:pt x="1240" y="748"/>
                  </a:cubicBezTo>
                  <a:cubicBezTo>
                    <a:pt x="1240" y="748"/>
                    <a:pt x="1240" y="748"/>
                    <a:pt x="1240" y="748"/>
                  </a:cubicBezTo>
                  <a:cubicBezTo>
                    <a:pt x="1239" y="748"/>
                    <a:pt x="1238" y="748"/>
                    <a:pt x="1238" y="748"/>
                  </a:cubicBezTo>
                  <a:cubicBezTo>
                    <a:pt x="1237" y="747"/>
                    <a:pt x="1236" y="747"/>
                    <a:pt x="1234" y="747"/>
                  </a:cubicBezTo>
                  <a:cubicBezTo>
                    <a:pt x="1234" y="747"/>
                    <a:pt x="1233" y="747"/>
                    <a:pt x="1233" y="747"/>
                  </a:cubicBezTo>
                  <a:cubicBezTo>
                    <a:pt x="1232" y="746"/>
                    <a:pt x="1230" y="745"/>
                    <a:pt x="1229" y="744"/>
                  </a:cubicBezTo>
                  <a:cubicBezTo>
                    <a:pt x="1229" y="745"/>
                    <a:pt x="1229" y="746"/>
                    <a:pt x="1228" y="747"/>
                  </a:cubicBezTo>
                  <a:cubicBezTo>
                    <a:pt x="1227" y="747"/>
                    <a:pt x="1226" y="747"/>
                    <a:pt x="1226" y="747"/>
                  </a:cubicBezTo>
                  <a:cubicBezTo>
                    <a:pt x="1225" y="747"/>
                    <a:pt x="1225" y="747"/>
                    <a:pt x="1225" y="747"/>
                  </a:cubicBezTo>
                  <a:cubicBezTo>
                    <a:pt x="1225" y="747"/>
                    <a:pt x="1225" y="747"/>
                    <a:pt x="1225" y="747"/>
                  </a:cubicBezTo>
                  <a:cubicBezTo>
                    <a:pt x="1224" y="747"/>
                    <a:pt x="1224" y="747"/>
                    <a:pt x="1223" y="748"/>
                  </a:cubicBezTo>
                  <a:cubicBezTo>
                    <a:pt x="1223" y="748"/>
                    <a:pt x="1223" y="748"/>
                    <a:pt x="1223" y="748"/>
                  </a:cubicBezTo>
                  <a:cubicBezTo>
                    <a:pt x="1229" y="741"/>
                    <a:pt x="1234" y="735"/>
                    <a:pt x="1238" y="730"/>
                  </a:cubicBezTo>
                  <a:cubicBezTo>
                    <a:pt x="1238" y="729"/>
                    <a:pt x="1238" y="729"/>
                    <a:pt x="1239" y="729"/>
                  </a:cubicBezTo>
                  <a:cubicBezTo>
                    <a:pt x="1239" y="728"/>
                    <a:pt x="1239" y="728"/>
                    <a:pt x="1239" y="728"/>
                  </a:cubicBezTo>
                  <a:cubicBezTo>
                    <a:pt x="1240" y="727"/>
                    <a:pt x="1240" y="726"/>
                    <a:pt x="1241" y="726"/>
                  </a:cubicBezTo>
                  <a:cubicBezTo>
                    <a:pt x="1241" y="724"/>
                    <a:pt x="1242" y="723"/>
                    <a:pt x="1243" y="722"/>
                  </a:cubicBezTo>
                  <a:cubicBezTo>
                    <a:pt x="1244" y="720"/>
                    <a:pt x="1244" y="719"/>
                    <a:pt x="1244" y="719"/>
                  </a:cubicBezTo>
                  <a:cubicBezTo>
                    <a:pt x="1244" y="719"/>
                    <a:pt x="1243" y="720"/>
                    <a:pt x="1242" y="721"/>
                  </a:cubicBezTo>
                  <a:close/>
                  <a:moveTo>
                    <a:pt x="1281" y="622"/>
                  </a:moveTo>
                  <a:cubicBezTo>
                    <a:pt x="1281" y="619"/>
                    <a:pt x="1280" y="616"/>
                    <a:pt x="1280" y="614"/>
                  </a:cubicBezTo>
                  <a:cubicBezTo>
                    <a:pt x="1279" y="612"/>
                    <a:pt x="1279" y="611"/>
                    <a:pt x="1279" y="609"/>
                  </a:cubicBezTo>
                  <a:cubicBezTo>
                    <a:pt x="1279" y="609"/>
                    <a:pt x="1279" y="609"/>
                    <a:pt x="1280" y="608"/>
                  </a:cubicBezTo>
                  <a:cubicBezTo>
                    <a:pt x="1280" y="608"/>
                    <a:pt x="1280" y="607"/>
                    <a:pt x="1281" y="607"/>
                  </a:cubicBezTo>
                  <a:cubicBezTo>
                    <a:pt x="1281" y="606"/>
                    <a:pt x="1281" y="606"/>
                    <a:pt x="1281" y="606"/>
                  </a:cubicBezTo>
                  <a:cubicBezTo>
                    <a:pt x="1282" y="606"/>
                    <a:pt x="1282" y="605"/>
                    <a:pt x="1282" y="605"/>
                  </a:cubicBezTo>
                  <a:cubicBezTo>
                    <a:pt x="1282" y="604"/>
                    <a:pt x="1283" y="604"/>
                    <a:pt x="1283" y="603"/>
                  </a:cubicBezTo>
                  <a:cubicBezTo>
                    <a:pt x="1284" y="603"/>
                    <a:pt x="1284" y="602"/>
                    <a:pt x="1285" y="601"/>
                  </a:cubicBezTo>
                  <a:cubicBezTo>
                    <a:pt x="1285" y="601"/>
                    <a:pt x="1285" y="601"/>
                    <a:pt x="1286" y="600"/>
                  </a:cubicBezTo>
                  <a:cubicBezTo>
                    <a:pt x="1286" y="600"/>
                    <a:pt x="1286" y="600"/>
                    <a:pt x="1286" y="599"/>
                  </a:cubicBezTo>
                  <a:cubicBezTo>
                    <a:pt x="1287" y="599"/>
                    <a:pt x="1288" y="598"/>
                    <a:pt x="1288" y="597"/>
                  </a:cubicBezTo>
                  <a:cubicBezTo>
                    <a:pt x="1289" y="596"/>
                    <a:pt x="1291" y="595"/>
                    <a:pt x="1292" y="594"/>
                  </a:cubicBezTo>
                  <a:cubicBezTo>
                    <a:pt x="1294" y="592"/>
                    <a:pt x="1295" y="591"/>
                    <a:pt x="1297" y="590"/>
                  </a:cubicBezTo>
                  <a:cubicBezTo>
                    <a:pt x="1298" y="589"/>
                    <a:pt x="1300" y="588"/>
                    <a:pt x="1301" y="587"/>
                  </a:cubicBezTo>
                  <a:cubicBezTo>
                    <a:pt x="1303" y="586"/>
                    <a:pt x="1304" y="585"/>
                    <a:pt x="1305" y="585"/>
                  </a:cubicBezTo>
                  <a:cubicBezTo>
                    <a:pt x="1310" y="588"/>
                    <a:pt x="1316" y="591"/>
                    <a:pt x="1322" y="592"/>
                  </a:cubicBezTo>
                  <a:cubicBezTo>
                    <a:pt x="1321" y="602"/>
                    <a:pt x="1319" y="611"/>
                    <a:pt x="1316" y="619"/>
                  </a:cubicBezTo>
                  <a:cubicBezTo>
                    <a:pt x="1308" y="617"/>
                    <a:pt x="1300" y="617"/>
                    <a:pt x="1297" y="629"/>
                  </a:cubicBezTo>
                  <a:cubicBezTo>
                    <a:pt x="1296" y="629"/>
                    <a:pt x="1296" y="629"/>
                    <a:pt x="1296" y="629"/>
                  </a:cubicBezTo>
                  <a:cubicBezTo>
                    <a:pt x="1296" y="629"/>
                    <a:pt x="1296" y="629"/>
                    <a:pt x="1296" y="629"/>
                  </a:cubicBezTo>
                  <a:cubicBezTo>
                    <a:pt x="1295" y="630"/>
                    <a:pt x="1294" y="630"/>
                    <a:pt x="1293" y="630"/>
                  </a:cubicBezTo>
                  <a:cubicBezTo>
                    <a:pt x="1292" y="630"/>
                    <a:pt x="1291" y="630"/>
                    <a:pt x="1290" y="631"/>
                  </a:cubicBezTo>
                  <a:cubicBezTo>
                    <a:pt x="1289" y="631"/>
                    <a:pt x="1288" y="632"/>
                    <a:pt x="1287" y="632"/>
                  </a:cubicBezTo>
                  <a:cubicBezTo>
                    <a:pt x="1286" y="632"/>
                    <a:pt x="1285" y="633"/>
                    <a:pt x="1284" y="633"/>
                  </a:cubicBezTo>
                  <a:cubicBezTo>
                    <a:pt x="1284" y="634"/>
                    <a:pt x="1283" y="634"/>
                    <a:pt x="1282" y="634"/>
                  </a:cubicBezTo>
                  <a:cubicBezTo>
                    <a:pt x="1282" y="634"/>
                    <a:pt x="1282" y="635"/>
                    <a:pt x="1282" y="635"/>
                  </a:cubicBezTo>
                  <a:cubicBezTo>
                    <a:pt x="1281" y="635"/>
                    <a:pt x="1281" y="635"/>
                    <a:pt x="1281" y="635"/>
                  </a:cubicBezTo>
                  <a:cubicBezTo>
                    <a:pt x="1281" y="634"/>
                    <a:pt x="1280" y="633"/>
                    <a:pt x="1280" y="632"/>
                  </a:cubicBezTo>
                  <a:cubicBezTo>
                    <a:pt x="1280" y="631"/>
                    <a:pt x="1280" y="631"/>
                    <a:pt x="1280" y="631"/>
                  </a:cubicBezTo>
                  <a:cubicBezTo>
                    <a:pt x="1280" y="629"/>
                    <a:pt x="1281" y="628"/>
                    <a:pt x="1281" y="626"/>
                  </a:cubicBezTo>
                  <a:cubicBezTo>
                    <a:pt x="1281" y="626"/>
                    <a:pt x="1281" y="626"/>
                    <a:pt x="1281" y="626"/>
                  </a:cubicBezTo>
                  <a:cubicBezTo>
                    <a:pt x="1281" y="625"/>
                    <a:pt x="1281" y="625"/>
                    <a:pt x="1281" y="625"/>
                  </a:cubicBezTo>
                  <a:cubicBezTo>
                    <a:pt x="1281" y="624"/>
                    <a:pt x="1281" y="624"/>
                    <a:pt x="1281" y="624"/>
                  </a:cubicBezTo>
                  <a:cubicBezTo>
                    <a:pt x="1281" y="624"/>
                    <a:pt x="1281" y="623"/>
                    <a:pt x="1281" y="622"/>
                  </a:cubicBezTo>
                  <a:close/>
                  <a:moveTo>
                    <a:pt x="1287" y="647"/>
                  </a:moveTo>
                  <a:cubicBezTo>
                    <a:pt x="1287" y="646"/>
                    <a:pt x="1285" y="642"/>
                    <a:pt x="1283" y="637"/>
                  </a:cubicBezTo>
                  <a:cubicBezTo>
                    <a:pt x="1283" y="637"/>
                    <a:pt x="1283" y="637"/>
                    <a:pt x="1283" y="637"/>
                  </a:cubicBezTo>
                  <a:cubicBezTo>
                    <a:pt x="1283" y="637"/>
                    <a:pt x="1283" y="637"/>
                    <a:pt x="1283" y="637"/>
                  </a:cubicBezTo>
                  <a:cubicBezTo>
                    <a:pt x="1284" y="637"/>
                    <a:pt x="1285" y="636"/>
                    <a:pt x="1286" y="636"/>
                  </a:cubicBezTo>
                  <a:cubicBezTo>
                    <a:pt x="1286" y="636"/>
                    <a:pt x="1287" y="635"/>
                    <a:pt x="1288" y="635"/>
                  </a:cubicBezTo>
                  <a:cubicBezTo>
                    <a:pt x="1289" y="634"/>
                    <a:pt x="1290" y="634"/>
                    <a:pt x="1291" y="634"/>
                  </a:cubicBezTo>
                  <a:cubicBezTo>
                    <a:pt x="1292" y="633"/>
                    <a:pt x="1293" y="633"/>
                    <a:pt x="1294" y="633"/>
                  </a:cubicBezTo>
                  <a:cubicBezTo>
                    <a:pt x="1295" y="633"/>
                    <a:pt x="1296" y="632"/>
                    <a:pt x="1297" y="632"/>
                  </a:cubicBezTo>
                  <a:cubicBezTo>
                    <a:pt x="1297" y="632"/>
                    <a:pt x="1298" y="632"/>
                    <a:pt x="1298" y="632"/>
                  </a:cubicBezTo>
                  <a:cubicBezTo>
                    <a:pt x="1300" y="635"/>
                    <a:pt x="1303" y="637"/>
                    <a:pt x="1305" y="639"/>
                  </a:cubicBezTo>
                  <a:cubicBezTo>
                    <a:pt x="1300" y="644"/>
                    <a:pt x="1294" y="647"/>
                    <a:pt x="1287" y="647"/>
                  </a:cubicBezTo>
                  <a:close/>
                  <a:moveTo>
                    <a:pt x="1242" y="753"/>
                  </a:moveTo>
                  <a:cubicBezTo>
                    <a:pt x="1241" y="752"/>
                    <a:pt x="1239" y="751"/>
                    <a:pt x="1238" y="750"/>
                  </a:cubicBezTo>
                  <a:cubicBezTo>
                    <a:pt x="1239" y="751"/>
                    <a:pt x="1240" y="751"/>
                    <a:pt x="1240" y="751"/>
                  </a:cubicBezTo>
                  <a:cubicBezTo>
                    <a:pt x="1241" y="751"/>
                    <a:pt x="1241" y="751"/>
                    <a:pt x="1241" y="751"/>
                  </a:cubicBezTo>
                  <a:cubicBezTo>
                    <a:pt x="1241" y="752"/>
                    <a:pt x="1241" y="752"/>
                    <a:pt x="1242" y="753"/>
                  </a:cubicBezTo>
                  <a:close/>
                  <a:moveTo>
                    <a:pt x="1229" y="804"/>
                  </a:moveTo>
                  <a:cubicBezTo>
                    <a:pt x="1226" y="808"/>
                    <a:pt x="1225" y="811"/>
                    <a:pt x="1225" y="811"/>
                  </a:cubicBezTo>
                  <a:cubicBezTo>
                    <a:pt x="1225" y="811"/>
                    <a:pt x="1223" y="811"/>
                    <a:pt x="1221" y="810"/>
                  </a:cubicBezTo>
                  <a:cubicBezTo>
                    <a:pt x="1224" y="809"/>
                    <a:pt x="1226" y="807"/>
                    <a:pt x="1229" y="804"/>
                  </a:cubicBezTo>
                  <a:close/>
                  <a:moveTo>
                    <a:pt x="1303" y="782"/>
                  </a:moveTo>
                  <a:cubicBezTo>
                    <a:pt x="1304" y="785"/>
                    <a:pt x="1305" y="788"/>
                    <a:pt x="1305" y="791"/>
                  </a:cubicBezTo>
                  <a:cubicBezTo>
                    <a:pt x="1305" y="791"/>
                    <a:pt x="1305" y="791"/>
                    <a:pt x="1305" y="792"/>
                  </a:cubicBezTo>
                  <a:cubicBezTo>
                    <a:pt x="1305" y="792"/>
                    <a:pt x="1305" y="792"/>
                    <a:pt x="1305" y="793"/>
                  </a:cubicBezTo>
                  <a:cubicBezTo>
                    <a:pt x="1305" y="793"/>
                    <a:pt x="1305" y="794"/>
                    <a:pt x="1305" y="795"/>
                  </a:cubicBezTo>
                  <a:cubicBezTo>
                    <a:pt x="1305" y="796"/>
                    <a:pt x="1305" y="797"/>
                    <a:pt x="1305" y="798"/>
                  </a:cubicBezTo>
                  <a:cubicBezTo>
                    <a:pt x="1305" y="798"/>
                    <a:pt x="1305" y="798"/>
                    <a:pt x="1305" y="799"/>
                  </a:cubicBezTo>
                  <a:cubicBezTo>
                    <a:pt x="1305" y="799"/>
                    <a:pt x="1305" y="799"/>
                    <a:pt x="1305" y="799"/>
                  </a:cubicBezTo>
                  <a:cubicBezTo>
                    <a:pt x="1304" y="800"/>
                    <a:pt x="1303" y="801"/>
                    <a:pt x="1302" y="802"/>
                  </a:cubicBezTo>
                  <a:cubicBezTo>
                    <a:pt x="1299" y="806"/>
                    <a:pt x="1295" y="809"/>
                    <a:pt x="1292" y="813"/>
                  </a:cubicBezTo>
                  <a:cubicBezTo>
                    <a:pt x="1289" y="815"/>
                    <a:pt x="1286" y="818"/>
                    <a:pt x="1283" y="821"/>
                  </a:cubicBezTo>
                  <a:cubicBezTo>
                    <a:pt x="1289" y="808"/>
                    <a:pt x="1296" y="795"/>
                    <a:pt x="1303" y="782"/>
                  </a:cubicBezTo>
                  <a:close/>
                  <a:moveTo>
                    <a:pt x="1321" y="500"/>
                  </a:moveTo>
                  <a:cubicBezTo>
                    <a:pt x="1323" y="517"/>
                    <a:pt x="1325" y="541"/>
                    <a:pt x="1324" y="564"/>
                  </a:cubicBezTo>
                  <a:cubicBezTo>
                    <a:pt x="1312" y="563"/>
                    <a:pt x="1302" y="565"/>
                    <a:pt x="1303" y="582"/>
                  </a:cubicBezTo>
                  <a:cubicBezTo>
                    <a:pt x="1303" y="582"/>
                    <a:pt x="1303" y="582"/>
                    <a:pt x="1303" y="582"/>
                  </a:cubicBezTo>
                  <a:cubicBezTo>
                    <a:pt x="1302" y="582"/>
                    <a:pt x="1301" y="581"/>
                    <a:pt x="1301" y="581"/>
                  </a:cubicBezTo>
                  <a:cubicBezTo>
                    <a:pt x="1302" y="583"/>
                    <a:pt x="1302" y="583"/>
                    <a:pt x="1302" y="583"/>
                  </a:cubicBezTo>
                  <a:cubicBezTo>
                    <a:pt x="1301" y="583"/>
                    <a:pt x="1300" y="584"/>
                    <a:pt x="1300" y="584"/>
                  </a:cubicBezTo>
                  <a:cubicBezTo>
                    <a:pt x="1298" y="585"/>
                    <a:pt x="1296" y="586"/>
                    <a:pt x="1295" y="587"/>
                  </a:cubicBezTo>
                  <a:cubicBezTo>
                    <a:pt x="1293" y="589"/>
                    <a:pt x="1291" y="590"/>
                    <a:pt x="1290" y="591"/>
                  </a:cubicBezTo>
                  <a:cubicBezTo>
                    <a:pt x="1289" y="592"/>
                    <a:pt x="1287" y="594"/>
                    <a:pt x="1286" y="595"/>
                  </a:cubicBezTo>
                  <a:cubicBezTo>
                    <a:pt x="1285" y="596"/>
                    <a:pt x="1285" y="597"/>
                    <a:pt x="1284" y="597"/>
                  </a:cubicBezTo>
                  <a:cubicBezTo>
                    <a:pt x="1284" y="598"/>
                    <a:pt x="1283" y="598"/>
                    <a:pt x="1283" y="598"/>
                  </a:cubicBezTo>
                  <a:cubicBezTo>
                    <a:pt x="1283" y="599"/>
                    <a:pt x="1283" y="599"/>
                    <a:pt x="1282" y="599"/>
                  </a:cubicBezTo>
                  <a:cubicBezTo>
                    <a:pt x="1282" y="600"/>
                    <a:pt x="1281" y="601"/>
                    <a:pt x="1281" y="601"/>
                  </a:cubicBezTo>
                  <a:cubicBezTo>
                    <a:pt x="1280" y="602"/>
                    <a:pt x="1280" y="603"/>
                    <a:pt x="1279" y="603"/>
                  </a:cubicBezTo>
                  <a:cubicBezTo>
                    <a:pt x="1279" y="604"/>
                    <a:pt x="1279" y="604"/>
                    <a:pt x="1279" y="604"/>
                  </a:cubicBezTo>
                  <a:cubicBezTo>
                    <a:pt x="1279" y="604"/>
                    <a:pt x="1278" y="605"/>
                    <a:pt x="1278" y="605"/>
                  </a:cubicBezTo>
                  <a:cubicBezTo>
                    <a:pt x="1278" y="605"/>
                    <a:pt x="1278" y="606"/>
                    <a:pt x="1278" y="606"/>
                  </a:cubicBezTo>
                  <a:cubicBezTo>
                    <a:pt x="1277" y="603"/>
                    <a:pt x="1276" y="600"/>
                    <a:pt x="1275" y="598"/>
                  </a:cubicBezTo>
                  <a:cubicBezTo>
                    <a:pt x="1273" y="592"/>
                    <a:pt x="1272" y="587"/>
                    <a:pt x="1271" y="582"/>
                  </a:cubicBezTo>
                  <a:cubicBezTo>
                    <a:pt x="1270" y="577"/>
                    <a:pt x="1269" y="572"/>
                    <a:pt x="1270" y="568"/>
                  </a:cubicBezTo>
                  <a:cubicBezTo>
                    <a:pt x="1270" y="563"/>
                    <a:pt x="1272" y="558"/>
                    <a:pt x="1274" y="554"/>
                  </a:cubicBezTo>
                  <a:cubicBezTo>
                    <a:pt x="1276" y="549"/>
                    <a:pt x="1278" y="545"/>
                    <a:pt x="1281" y="542"/>
                  </a:cubicBezTo>
                  <a:cubicBezTo>
                    <a:pt x="1286" y="534"/>
                    <a:pt x="1291" y="527"/>
                    <a:pt x="1297" y="521"/>
                  </a:cubicBezTo>
                  <a:cubicBezTo>
                    <a:pt x="1298" y="520"/>
                    <a:pt x="1300" y="518"/>
                    <a:pt x="1301" y="517"/>
                  </a:cubicBezTo>
                  <a:cubicBezTo>
                    <a:pt x="1303" y="516"/>
                    <a:pt x="1304" y="514"/>
                    <a:pt x="1305" y="513"/>
                  </a:cubicBezTo>
                  <a:cubicBezTo>
                    <a:pt x="1308" y="510"/>
                    <a:pt x="1310" y="508"/>
                    <a:pt x="1313" y="506"/>
                  </a:cubicBezTo>
                  <a:cubicBezTo>
                    <a:pt x="1316" y="504"/>
                    <a:pt x="1318" y="502"/>
                    <a:pt x="1321" y="500"/>
                  </a:cubicBezTo>
                  <a:close/>
                  <a:moveTo>
                    <a:pt x="1184" y="586"/>
                  </a:moveTo>
                  <a:cubicBezTo>
                    <a:pt x="1184" y="586"/>
                    <a:pt x="1184" y="586"/>
                    <a:pt x="1184" y="586"/>
                  </a:cubicBezTo>
                  <a:cubicBezTo>
                    <a:pt x="1185" y="585"/>
                    <a:pt x="1187" y="584"/>
                    <a:pt x="1188" y="582"/>
                  </a:cubicBezTo>
                  <a:cubicBezTo>
                    <a:pt x="1189" y="584"/>
                    <a:pt x="1189" y="584"/>
                    <a:pt x="1189" y="584"/>
                  </a:cubicBezTo>
                  <a:cubicBezTo>
                    <a:pt x="1190" y="585"/>
                    <a:pt x="1193" y="585"/>
                    <a:pt x="1195" y="586"/>
                  </a:cubicBezTo>
                  <a:cubicBezTo>
                    <a:pt x="1195" y="586"/>
                    <a:pt x="1195" y="586"/>
                    <a:pt x="1195" y="586"/>
                  </a:cubicBezTo>
                  <a:cubicBezTo>
                    <a:pt x="1195" y="586"/>
                    <a:pt x="1196" y="586"/>
                    <a:pt x="1196" y="587"/>
                  </a:cubicBezTo>
                  <a:cubicBezTo>
                    <a:pt x="1197" y="588"/>
                    <a:pt x="1198" y="589"/>
                    <a:pt x="1199" y="590"/>
                  </a:cubicBezTo>
                  <a:cubicBezTo>
                    <a:pt x="1200" y="591"/>
                    <a:pt x="1201" y="593"/>
                    <a:pt x="1202" y="594"/>
                  </a:cubicBezTo>
                  <a:cubicBezTo>
                    <a:pt x="1203" y="595"/>
                    <a:pt x="1204" y="596"/>
                    <a:pt x="1204" y="597"/>
                  </a:cubicBezTo>
                  <a:cubicBezTo>
                    <a:pt x="1205" y="598"/>
                    <a:pt x="1206" y="599"/>
                    <a:pt x="1206" y="600"/>
                  </a:cubicBezTo>
                  <a:cubicBezTo>
                    <a:pt x="1207" y="600"/>
                    <a:pt x="1207" y="601"/>
                    <a:pt x="1207" y="601"/>
                  </a:cubicBezTo>
                  <a:cubicBezTo>
                    <a:pt x="1207" y="601"/>
                    <a:pt x="1207" y="601"/>
                    <a:pt x="1207" y="601"/>
                  </a:cubicBezTo>
                  <a:cubicBezTo>
                    <a:pt x="1208" y="602"/>
                    <a:pt x="1208" y="602"/>
                    <a:pt x="1208" y="602"/>
                  </a:cubicBezTo>
                  <a:cubicBezTo>
                    <a:pt x="1208" y="603"/>
                    <a:pt x="1208" y="603"/>
                    <a:pt x="1208" y="603"/>
                  </a:cubicBezTo>
                  <a:cubicBezTo>
                    <a:pt x="1209" y="605"/>
                    <a:pt x="1209" y="606"/>
                    <a:pt x="1209" y="608"/>
                  </a:cubicBezTo>
                  <a:cubicBezTo>
                    <a:pt x="1210" y="609"/>
                    <a:pt x="1210" y="610"/>
                    <a:pt x="1210" y="611"/>
                  </a:cubicBezTo>
                  <a:cubicBezTo>
                    <a:pt x="1210" y="612"/>
                    <a:pt x="1211" y="612"/>
                    <a:pt x="1211" y="613"/>
                  </a:cubicBezTo>
                  <a:cubicBezTo>
                    <a:pt x="1211" y="613"/>
                    <a:pt x="1211" y="614"/>
                    <a:pt x="1212" y="614"/>
                  </a:cubicBezTo>
                  <a:cubicBezTo>
                    <a:pt x="1213" y="617"/>
                    <a:pt x="1214" y="620"/>
                    <a:pt x="1216" y="623"/>
                  </a:cubicBezTo>
                  <a:cubicBezTo>
                    <a:pt x="1203" y="615"/>
                    <a:pt x="1199" y="600"/>
                    <a:pt x="1184" y="586"/>
                  </a:cubicBezTo>
                  <a:close/>
                  <a:moveTo>
                    <a:pt x="1167" y="725"/>
                  </a:moveTo>
                  <a:cubicBezTo>
                    <a:pt x="1167" y="726"/>
                    <a:pt x="1167" y="726"/>
                    <a:pt x="1167" y="726"/>
                  </a:cubicBezTo>
                  <a:cubicBezTo>
                    <a:pt x="1167" y="726"/>
                    <a:pt x="1167" y="726"/>
                    <a:pt x="1167" y="726"/>
                  </a:cubicBezTo>
                  <a:cubicBezTo>
                    <a:pt x="1167" y="726"/>
                    <a:pt x="1167" y="726"/>
                    <a:pt x="1167" y="726"/>
                  </a:cubicBezTo>
                  <a:cubicBezTo>
                    <a:pt x="1167" y="726"/>
                    <a:pt x="1167" y="726"/>
                    <a:pt x="1167" y="726"/>
                  </a:cubicBezTo>
                  <a:cubicBezTo>
                    <a:pt x="1168" y="727"/>
                    <a:pt x="1168" y="727"/>
                    <a:pt x="1168" y="727"/>
                  </a:cubicBezTo>
                  <a:cubicBezTo>
                    <a:pt x="1168" y="728"/>
                    <a:pt x="1168" y="729"/>
                    <a:pt x="1169" y="731"/>
                  </a:cubicBezTo>
                  <a:cubicBezTo>
                    <a:pt x="1170" y="733"/>
                    <a:pt x="1171" y="735"/>
                    <a:pt x="1172" y="737"/>
                  </a:cubicBezTo>
                  <a:cubicBezTo>
                    <a:pt x="1175" y="742"/>
                    <a:pt x="1177" y="746"/>
                    <a:pt x="1180" y="751"/>
                  </a:cubicBezTo>
                  <a:cubicBezTo>
                    <a:pt x="1180" y="751"/>
                    <a:pt x="1181" y="752"/>
                    <a:pt x="1181" y="753"/>
                  </a:cubicBezTo>
                  <a:cubicBezTo>
                    <a:pt x="1180" y="752"/>
                    <a:pt x="1178" y="751"/>
                    <a:pt x="1177" y="750"/>
                  </a:cubicBezTo>
                  <a:cubicBezTo>
                    <a:pt x="1176" y="750"/>
                    <a:pt x="1175" y="749"/>
                    <a:pt x="1174" y="749"/>
                  </a:cubicBezTo>
                  <a:cubicBezTo>
                    <a:pt x="1173" y="748"/>
                    <a:pt x="1172" y="748"/>
                    <a:pt x="1171" y="747"/>
                  </a:cubicBezTo>
                  <a:cubicBezTo>
                    <a:pt x="1169" y="747"/>
                    <a:pt x="1168" y="746"/>
                    <a:pt x="1166" y="745"/>
                  </a:cubicBezTo>
                  <a:cubicBezTo>
                    <a:pt x="1166" y="745"/>
                    <a:pt x="1166" y="744"/>
                    <a:pt x="1166" y="743"/>
                  </a:cubicBezTo>
                  <a:cubicBezTo>
                    <a:pt x="1167" y="735"/>
                    <a:pt x="1167" y="728"/>
                    <a:pt x="1166" y="722"/>
                  </a:cubicBezTo>
                  <a:cubicBezTo>
                    <a:pt x="1166" y="722"/>
                    <a:pt x="1166" y="723"/>
                    <a:pt x="1166" y="724"/>
                  </a:cubicBezTo>
                  <a:lnTo>
                    <a:pt x="1167" y="725"/>
                  </a:lnTo>
                  <a:close/>
                  <a:moveTo>
                    <a:pt x="1161" y="707"/>
                  </a:moveTo>
                  <a:cubicBezTo>
                    <a:pt x="1161" y="707"/>
                    <a:pt x="1161" y="707"/>
                    <a:pt x="1161" y="707"/>
                  </a:cubicBezTo>
                  <a:cubicBezTo>
                    <a:pt x="1162" y="708"/>
                    <a:pt x="1162" y="708"/>
                    <a:pt x="1163" y="709"/>
                  </a:cubicBezTo>
                  <a:cubicBezTo>
                    <a:pt x="1163" y="709"/>
                    <a:pt x="1163" y="709"/>
                    <a:pt x="1163" y="709"/>
                  </a:cubicBezTo>
                  <a:cubicBezTo>
                    <a:pt x="1163" y="711"/>
                    <a:pt x="1164" y="713"/>
                    <a:pt x="1164" y="715"/>
                  </a:cubicBezTo>
                  <a:cubicBezTo>
                    <a:pt x="1163" y="712"/>
                    <a:pt x="1162" y="710"/>
                    <a:pt x="1161" y="707"/>
                  </a:cubicBezTo>
                  <a:close/>
                  <a:moveTo>
                    <a:pt x="1085" y="767"/>
                  </a:moveTo>
                  <a:cubicBezTo>
                    <a:pt x="1086" y="768"/>
                    <a:pt x="1087" y="769"/>
                    <a:pt x="1087" y="769"/>
                  </a:cubicBezTo>
                  <a:cubicBezTo>
                    <a:pt x="1088" y="770"/>
                    <a:pt x="1089" y="771"/>
                    <a:pt x="1089" y="772"/>
                  </a:cubicBezTo>
                  <a:cubicBezTo>
                    <a:pt x="1090" y="773"/>
                    <a:pt x="1091" y="773"/>
                    <a:pt x="1091" y="774"/>
                  </a:cubicBezTo>
                  <a:cubicBezTo>
                    <a:pt x="1091" y="774"/>
                    <a:pt x="1091" y="774"/>
                    <a:pt x="1091" y="774"/>
                  </a:cubicBezTo>
                  <a:cubicBezTo>
                    <a:pt x="1091" y="775"/>
                    <a:pt x="1092" y="775"/>
                    <a:pt x="1092" y="775"/>
                  </a:cubicBezTo>
                  <a:cubicBezTo>
                    <a:pt x="1092" y="775"/>
                    <a:pt x="1092" y="775"/>
                    <a:pt x="1092" y="775"/>
                  </a:cubicBezTo>
                  <a:cubicBezTo>
                    <a:pt x="1092" y="776"/>
                    <a:pt x="1092" y="776"/>
                    <a:pt x="1092" y="776"/>
                  </a:cubicBezTo>
                  <a:cubicBezTo>
                    <a:pt x="1093" y="776"/>
                    <a:pt x="1093" y="777"/>
                    <a:pt x="1093" y="777"/>
                  </a:cubicBezTo>
                  <a:cubicBezTo>
                    <a:pt x="1093" y="778"/>
                    <a:pt x="1094" y="779"/>
                    <a:pt x="1094" y="780"/>
                  </a:cubicBezTo>
                  <a:cubicBezTo>
                    <a:pt x="1094" y="781"/>
                    <a:pt x="1095" y="781"/>
                    <a:pt x="1095" y="782"/>
                  </a:cubicBezTo>
                  <a:cubicBezTo>
                    <a:pt x="1095" y="783"/>
                    <a:pt x="1095" y="783"/>
                    <a:pt x="1095" y="783"/>
                  </a:cubicBezTo>
                  <a:cubicBezTo>
                    <a:pt x="1094" y="785"/>
                    <a:pt x="1094" y="786"/>
                    <a:pt x="1093" y="787"/>
                  </a:cubicBezTo>
                  <a:cubicBezTo>
                    <a:pt x="1093" y="788"/>
                    <a:pt x="1092" y="789"/>
                    <a:pt x="1092" y="789"/>
                  </a:cubicBezTo>
                  <a:cubicBezTo>
                    <a:pt x="1092" y="790"/>
                    <a:pt x="1092" y="791"/>
                    <a:pt x="1092" y="791"/>
                  </a:cubicBezTo>
                  <a:cubicBezTo>
                    <a:pt x="1092" y="792"/>
                    <a:pt x="1091" y="792"/>
                    <a:pt x="1091" y="793"/>
                  </a:cubicBezTo>
                  <a:cubicBezTo>
                    <a:pt x="1090" y="784"/>
                    <a:pt x="1087" y="776"/>
                    <a:pt x="1085" y="767"/>
                  </a:cubicBezTo>
                  <a:cubicBezTo>
                    <a:pt x="1085" y="767"/>
                    <a:pt x="1085" y="767"/>
                    <a:pt x="1085" y="767"/>
                  </a:cubicBezTo>
                  <a:close/>
                  <a:moveTo>
                    <a:pt x="1090" y="805"/>
                  </a:moveTo>
                  <a:cubicBezTo>
                    <a:pt x="1090" y="806"/>
                    <a:pt x="1090" y="808"/>
                    <a:pt x="1090" y="809"/>
                  </a:cubicBezTo>
                  <a:cubicBezTo>
                    <a:pt x="1088" y="807"/>
                    <a:pt x="1086" y="805"/>
                    <a:pt x="1084" y="802"/>
                  </a:cubicBezTo>
                  <a:cubicBezTo>
                    <a:pt x="1084" y="802"/>
                    <a:pt x="1085" y="802"/>
                    <a:pt x="1085" y="802"/>
                  </a:cubicBezTo>
                  <a:cubicBezTo>
                    <a:pt x="1085" y="803"/>
                    <a:pt x="1086" y="803"/>
                    <a:pt x="1087" y="803"/>
                  </a:cubicBezTo>
                  <a:cubicBezTo>
                    <a:pt x="1088" y="804"/>
                    <a:pt x="1088" y="804"/>
                    <a:pt x="1089" y="804"/>
                  </a:cubicBezTo>
                  <a:cubicBezTo>
                    <a:pt x="1089" y="804"/>
                    <a:pt x="1089" y="805"/>
                    <a:pt x="1089" y="805"/>
                  </a:cubicBezTo>
                  <a:cubicBezTo>
                    <a:pt x="1089" y="805"/>
                    <a:pt x="1089" y="805"/>
                    <a:pt x="1090" y="805"/>
                  </a:cubicBezTo>
                  <a:close/>
                  <a:moveTo>
                    <a:pt x="1095" y="815"/>
                  </a:moveTo>
                  <a:cubicBezTo>
                    <a:pt x="1094" y="809"/>
                    <a:pt x="1093" y="802"/>
                    <a:pt x="1092" y="795"/>
                  </a:cubicBezTo>
                  <a:cubicBezTo>
                    <a:pt x="1092" y="795"/>
                    <a:pt x="1092" y="795"/>
                    <a:pt x="1092" y="795"/>
                  </a:cubicBezTo>
                  <a:cubicBezTo>
                    <a:pt x="1092" y="794"/>
                    <a:pt x="1093" y="793"/>
                    <a:pt x="1093" y="792"/>
                  </a:cubicBezTo>
                  <a:cubicBezTo>
                    <a:pt x="1094" y="791"/>
                    <a:pt x="1094" y="791"/>
                    <a:pt x="1094" y="790"/>
                  </a:cubicBezTo>
                  <a:cubicBezTo>
                    <a:pt x="1095" y="790"/>
                    <a:pt x="1095" y="789"/>
                    <a:pt x="1095" y="788"/>
                  </a:cubicBezTo>
                  <a:cubicBezTo>
                    <a:pt x="1096" y="787"/>
                    <a:pt x="1096" y="786"/>
                    <a:pt x="1097" y="785"/>
                  </a:cubicBezTo>
                  <a:cubicBezTo>
                    <a:pt x="1097" y="786"/>
                    <a:pt x="1098" y="787"/>
                    <a:pt x="1099" y="788"/>
                  </a:cubicBezTo>
                  <a:cubicBezTo>
                    <a:pt x="1099" y="789"/>
                    <a:pt x="1100" y="790"/>
                    <a:pt x="1101" y="791"/>
                  </a:cubicBezTo>
                  <a:cubicBezTo>
                    <a:pt x="1101" y="792"/>
                    <a:pt x="1102" y="793"/>
                    <a:pt x="1103" y="794"/>
                  </a:cubicBezTo>
                  <a:cubicBezTo>
                    <a:pt x="1103" y="795"/>
                    <a:pt x="1104" y="795"/>
                    <a:pt x="1105" y="796"/>
                  </a:cubicBezTo>
                  <a:cubicBezTo>
                    <a:pt x="1106" y="797"/>
                    <a:pt x="1106" y="798"/>
                    <a:pt x="1107" y="799"/>
                  </a:cubicBezTo>
                  <a:cubicBezTo>
                    <a:pt x="1108" y="800"/>
                    <a:pt x="1109" y="801"/>
                    <a:pt x="1110" y="801"/>
                  </a:cubicBezTo>
                  <a:cubicBezTo>
                    <a:pt x="1111" y="802"/>
                    <a:pt x="1112" y="803"/>
                    <a:pt x="1113" y="804"/>
                  </a:cubicBezTo>
                  <a:cubicBezTo>
                    <a:pt x="1114" y="805"/>
                    <a:pt x="1115" y="805"/>
                    <a:pt x="1116" y="806"/>
                  </a:cubicBezTo>
                  <a:cubicBezTo>
                    <a:pt x="1117" y="807"/>
                    <a:pt x="1118" y="808"/>
                    <a:pt x="1119" y="808"/>
                  </a:cubicBezTo>
                  <a:cubicBezTo>
                    <a:pt x="1120" y="809"/>
                    <a:pt x="1121" y="810"/>
                    <a:pt x="1122" y="810"/>
                  </a:cubicBezTo>
                  <a:cubicBezTo>
                    <a:pt x="1121" y="810"/>
                    <a:pt x="1121" y="810"/>
                    <a:pt x="1121" y="810"/>
                  </a:cubicBezTo>
                  <a:cubicBezTo>
                    <a:pt x="1120" y="810"/>
                    <a:pt x="1119" y="810"/>
                    <a:pt x="1118" y="810"/>
                  </a:cubicBezTo>
                  <a:cubicBezTo>
                    <a:pt x="1118" y="811"/>
                    <a:pt x="1117" y="811"/>
                    <a:pt x="1116" y="811"/>
                  </a:cubicBezTo>
                  <a:cubicBezTo>
                    <a:pt x="1116" y="811"/>
                    <a:pt x="1115" y="811"/>
                    <a:pt x="1115" y="811"/>
                  </a:cubicBezTo>
                  <a:cubicBezTo>
                    <a:pt x="1114" y="811"/>
                    <a:pt x="1114" y="811"/>
                    <a:pt x="1113" y="811"/>
                  </a:cubicBezTo>
                  <a:cubicBezTo>
                    <a:pt x="1113" y="811"/>
                    <a:pt x="1112" y="812"/>
                    <a:pt x="1111" y="812"/>
                  </a:cubicBezTo>
                  <a:cubicBezTo>
                    <a:pt x="1109" y="812"/>
                    <a:pt x="1107" y="813"/>
                    <a:pt x="1105" y="813"/>
                  </a:cubicBezTo>
                  <a:cubicBezTo>
                    <a:pt x="1103" y="814"/>
                    <a:pt x="1102" y="815"/>
                    <a:pt x="1100" y="816"/>
                  </a:cubicBezTo>
                  <a:cubicBezTo>
                    <a:pt x="1099" y="816"/>
                    <a:pt x="1099" y="816"/>
                    <a:pt x="1098" y="817"/>
                  </a:cubicBezTo>
                  <a:cubicBezTo>
                    <a:pt x="1097" y="816"/>
                    <a:pt x="1096" y="816"/>
                    <a:pt x="1095" y="815"/>
                  </a:cubicBezTo>
                  <a:close/>
                  <a:moveTo>
                    <a:pt x="1120" y="806"/>
                  </a:moveTo>
                  <a:cubicBezTo>
                    <a:pt x="1119" y="805"/>
                    <a:pt x="1118" y="804"/>
                    <a:pt x="1118" y="804"/>
                  </a:cubicBezTo>
                  <a:cubicBezTo>
                    <a:pt x="1117" y="803"/>
                    <a:pt x="1116" y="802"/>
                    <a:pt x="1115" y="802"/>
                  </a:cubicBezTo>
                  <a:cubicBezTo>
                    <a:pt x="1114" y="801"/>
                    <a:pt x="1113" y="800"/>
                    <a:pt x="1112" y="799"/>
                  </a:cubicBezTo>
                  <a:cubicBezTo>
                    <a:pt x="1111" y="798"/>
                    <a:pt x="1110" y="798"/>
                    <a:pt x="1110" y="797"/>
                  </a:cubicBezTo>
                  <a:cubicBezTo>
                    <a:pt x="1109" y="796"/>
                    <a:pt x="1108" y="795"/>
                    <a:pt x="1107" y="794"/>
                  </a:cubicBezTo>
                  <a:cubicBezTo>
                    <a:pt x="1107" y="793"/>
                    <a:pt x="1106" y="793"/>
                    <a:pt x="1105" y="792"/>
                  </a:cubicBezTo>
                  <a:cubicBezTo>
                    <a:pt x="1104" y="791"/>
                    <a:pt x="1104" y="790"/>
                    <a:pt x="1103" y="789"/>
                  </a:cubicBezTo>
                  <a:cubicBezTo>
                    <a:pt x="1103" y="788"/>
                    <a:pt x="1102" y="787"/>
                    <a:pt x="1101" y="786"/>
                  </a:cubicBezTo>
                  <a:cubicBezTo>
                    <a:pt x="1100" y="785"/>
                    <a:pt x="1099" y="783"/>
                    <a:pt x="1098" y="781"/>
                  </a:cubicBezTo>
                  <a:cubicBezTo>
                    <a:pt x="1099" y="781"/>
                    <a:pt x="1099" y="780"/>
                    <a:pt x="1099" y="779"/>
                  </a:cubicBezTo>
                  <a:cubicBezTo>
                    <a:pt x="1101" y="776"/>
                    <a:pt x="1103" y="772"/>
                    <a:pt x="1105" y="769"/>
                  </a:cubicBezTo>
                  <a:cubicBezTo>
                    <a:pt x="1106" y="765"/>
                    <a:pt x="1108" y="762"/>
                    <a:pt x="1110" y="759"/>
                  </a:cubicBezTo>
                  <a:cubicBezTo>
                    <a:pt x="1111" y="757"/>
                    <a:pt x="1112" y="756"/>
                    <a:pt x="1113" y="754"/>
                  </a:cubicBezTo>
                  <a:cubicBezTo>
                    <a:pt x="1114" y="753"/>
                    <a:pt x="1115" y="751"/>
                    <a:pt x="1115" y="750"/>
                  </a:cubicBezTo>
                  <a:cubicBezTo>
                    <a:pt x="1116" y="750"/>
                    <a:pt x="1116" y="750"/>
                    <a:pt x="1116" y="749"/>
                  </a:cubicBezTo>
                  <a:cubicBezTo>
                    <a:pt x="1116" y="749"/>
                    <a:pt x="1116" y="749"/>
                    <a:pt x="1116" y="749"/>
                  </a:cubicBezTo>
                  <a:cubicBezTo>
                    <a:pt x="1117" y="749"/>
                    <a:pt x="1117" y="749"/>
                    <a:pt x="1118" y="749"/>
                  </a:cubicBezTo>
                  <a:cubicBezTo>
                    <a:pt x="1118" y="748"/>
                    <a:pt x="1118" y="748"/>
                    <a:pt x="1118" y="748"/>
                  </a:cubicBezTo>
                  <a:cubicBezTo>
                    <a:pt x="1118" y="748"/>
                    <a:pt x="1119" y="748"/>
                    <a:pt x="1119" y="748"/>
                  </a:cubicBezTo>
                  <a:cubicBezTo>
                    <a:pt x="1119" y="748"/>
                    <a:pt x="1119" y="747"/>
                    <a:pt x="1119" y="747"/>
                  </a:cubicBezTo>
                  <a:cubicBezTo>
                    <a:pt x="1119" y="747"/>
                    <a:pt x="1120" y="746"/>
                    <a:pt x="1120" y="746"/>
                  </a:cubicBezTo>
                  <a:cubicBezTo>
                    <a:pt x="1121" y="745"/>
                    <a:pt x="1121" y="744"/>
                    <a:pt x="1122" y="744"/>
                  </a:cubicBezTo>
                  <a:cubicBezTo>
                    <a:pt x="1122" y="743"/>
                    <a:pt x="1122" y="743"/>
                    <a:pt x="1123" y="743"/>
                  </a:cubicBezTo>
                  <a:cubicBezTo>
                    <a:pt x="1123" y="743"/>
                    <a:pt x="1124" y="743"/>
                    <a:pt x="1124" y="744"/>
                  </a:cubicBezTo>
                  <a:cubicBezTo>
                    <a:pt x="1123" y="763"/>
                    <a:pt x="1116" y="788"/>
                    <a:pt x="1127" y="808"/>
                  </a:cubicBezTo>
                  <a:cubicBezTo>
                    <a:pt x="1128" y="809"/>
                    <a:pt x="1128" y="810"/>
                    <a:pt x="1129" y="810"/>
                  </a:cubicBezTo>
                  <a:cubicBezTo>
                    <a:pt x="1129" y="810"/>
                    <a:pt x="1129" y="810"/>
                    <a:pt x="1129" y="810"/>
                  </a:cubicBezTo>
                  <a:cubicBezTo>
                    <a:pt x="1127" y="809"/>
                    <a:pt x="1127" y="809"/>
                    <a:pt x="1127" y="809"/>
                  </a:cubicBezTo>
                  <a:cubicBezTo>
                    <a:pt x="1126" y="809"/>
                    <a:pt x="1126" y="809"/>
                    <a:pt x="1125" y="809"/>
                  </a:cubicBezTo>
                  <a:cubicBezTo>
                    <a:pt x="1124" y="808"/>
                    <a:pt x="1124" y="808"/>
                    <a:pt x="1124" y="808"/>
                  </a:cubicBezTo>
                  <a:cubicBezTo>
                    <a:pt x="1123" y="807"/>
                    <a:pt x="1121" y="806"/>
                    <a:pt x="1120" y="806"/>
                  </a:cubicBezTo>
                  <a:close/>
                  <a:moveTo>
                    <a:pt x="1298" y="889"/>
                  </a:moveTo>
                  <a:cubicBezTo>
                    <a:pt x="1303" y="890"/>
                    <a:pt x="1308" y="890"/>
                    <a:pt x="1314" y="891"/>
                  </a:cubicBezTo>
                  <a:cubicBezTo>
                    <a:pt x="1319" y="891"/>
                    <a:pt x="1325" y="891"/>
                    <a:pt x="1330" y="891"/>
                  </a:cubicBezTo>
                  <a:cubicBezTo>
                    <a:pt x="1332" y="890"/>
                    <a:pt x="1332" y="890"/>
                    <a:pt x="1332" y="890"/>
                  </a:cubicBezTo>
                  <a:cubicBezTo>
                    <a:pt x="1334" y="890"/>
                    <a:pt x="1334" y="890"/>
                    <a:pt x="1334" y="890"/>
                  </a:cubicBezTo>
                  <a:cubicBezTo>
                    <a:pt x="1335" y="890"/>
                    <a:pt x="1335" y="890"/>
                    <a:pt x="1335" y="890"/>
                  </a:cubicBezTo>
                  <a:cubicBezTo>
                    <a:pt x="1335" y="890"/>
                    <a:pt x="1335" y="890"/>
                    <a:pt x="1335" y="890"/>
                  </a:cubicBezTo>
                  <a:cubicBezTo>
                    <a:pt x="1335" y="890"/>
                    <a:pt x="1335" y="890"/>
                    <a:pt x="1335" y="890"/>
                  </a:cubicBezTo>
                  <a:cubicBezTo>
                    <a:pt x="1336" y="890"/>
                    <a:pt x="1336" y="890"/>
                    <a:pt x="1336" y="890"/>
                  </a:cubicBezTo>
                  <a:cubicBezTo>
                    <a:pt x="1337" y="890"/>
                    <a:pt x="1337" y="890"/>
                    <a:pt x="1337" y="890"/>
                  </a:cubicBezTo>
                  <a:cubicBezTo>
                    <a:pt x="1338" y="890"/>
                    <a:pt x="1338" y="890"/>
                    <a:pt x="1338" y="890"/>
                  </a:cubicBezTo>
                  <a:cubicBezTo>
                    <a:pt x="1338" y="890"/>
                    <a:pt x="1339" y="890"/>
                    <a:pt x="1339" y="890"/>
                  </a:cubicBezTo>
                  <a:cubicBezTo>
                    <a:pt x="1340" y="890"/>
                    <a:pt x="1340" y="890"/>
                    <a:pt x="1341" y="891"/>
                  </a:cubicBezTo>
                  <a:cubicBezTo>
                    <a:pt x="1341" y="891"/>
                    <a:pt x="1342" y="891"/>
                    <a:pt x="1342" y="891"/>
                  </a:cubicBezTo>
                  <a:cubicBezTo>
                    <a:pt x="1342" y="891"/>
                    <a:pt x="1343" y="891"/>
                    <a:pt x="1343" y="891"/>
                  </a:cubicBezTo>
                  <a:cubicBezTo>
                    <a:pt x="1344" y="892"/>
                    <a:pt x="1345" y="892"/>
                    <a:pt x="1345" y="892"/>
                  </a:cubicBezTo>
                  <a:cubicBezTo>
                    <a:pt x="1346" y="892"/>
                    <a:pt x="1347" y="893"/>
                    <a:pt x="1348" y="893"/>
                  </a:cubicBezTo>
                  <a:cubicBezTo>
                    <a:pt x="1348" y="893"/>
                    <a:pt x="1349" y="893"/>
                    <a:pt x="1349" y="893"/>
                  </a:cubicBezTo>
                  <a:cubicBezTo>
                    <a:pt x="1349" y="894"/>
                    <a:pt x="1350" y="894"/>
                    <a:pt x="1350" y="894"/>
                  </a:cubicBezTo>
                  <a:cubicBezTo>
                    <a:pt x="1351" y="894"/>
                    <a:pt x="1352" y="895"/>
                    <a:pt x="1353" y="895"/>
                  </a:cubicBezTo>
                  <a:cubicBezTo>
                    <a:pt x="1355" y="896"/>
                    <a:pt x="1356" y="897"/>
                    <a:pt x="1358" y="898"/>
                  </a:cubicBezTo>
                  <a:cubicBezTo>
                    <a:pt x="1360" y="899"/>
                    <a:pt x="1361" y="900"/>
                    <a:pt x="1363" y="901"/>
                  </a:cubicBezTo>
                  <a:cubicBezTo>
                    <a:pt x="1363" y="902"/>
                    <a:pt x="1363" y="902"/>
                    <a:pt x="1363" y="902"/>
                  </a:cubicBezTo>
                  <a:cubicBezTo>
                    <a:pt x="1363" y="902"/>
                    <a:pt x="1362" y="902"/>
                    <a:pt x="1362" y="902"/>
                  </a:cubicBezTo>
                  <a:cubicBezTo>
                    <a:pt x="1363" y="904"/>
                    <a:pt x="1364" y="904"/>
                    <a:pt x="1365" y="905"/>
                  </a:cubicBezTo>
                  <a:cubicBezTo>
                    <a:pt x="1362" y="905"/>
                    <a:pt x="1362" y="905"/>
                    <a:pt x="1362" y="905"/>
                  </a:cubicBezTo>
                  <a:cubicBezTo>
                    <a:pt x="1353" y="921"/>
                    <a:pt x="1363" y="928"/>
                    <a:pt x="1376" y="933"/>
                  </a:cubicBezTo>
                  <a:cubicBezTo>
                    <a:pt x="1365" y="942"/>
                    <a:pt x="1355" y="951"/>
                    <a:pt x="1341" y="959"/>
                  </a:cubicBezTo>
                  <a:cubicBezTo>
                    <a:pt x="1325" y="969"/>
                    <a:pt x="1306" y="971"/>
                    <a:pt x="1289" y="976"/>
                  </a:cubicBezTo>
                  <a:cubicBezTo>
                    <a:pt x="1272" y="980"/>
                    <a:pt x="1259" y="986"/>
                    <a:pt x="1241" y="988"/>
                  </a:cubicBezTo>
                  <a:cubicBezTo>
                    <a:pt x="1251" y="956"/>
                    <a:pt x="1251" y="931"/>
                    <a:pt x="1270" y="905"/>
                  </a:cubicBezTo>
                  <a:cubicBezTo>
                    <a:pt x="1275" y="899"/>
                    <a:pt x="1280" y="894"/>
                    <a:pt x="1286" y="889"/>
                  </a:cubicBezTo>
                  <a:cubicBezTo>
                    <a:pt x="1290" y="889"/>
                    <a:pt x="1294" y="889"/>
                    <a:pt x="1298" y="889"/>
                  </a:cubicBezTo>
                  <a:close/>
                  <a:moveTo>
                    <a:pt x="1448" y="743"/>
                  </a:moveTo>
                  <a:cubicBezTo>
                    <a:pt x="1449" y="742"/>
                    <a:pt x="1449" y="742"/>
                    <a:pt x="1449" y="742"/>
                  </a:cubicBezTo>
                  <a:cubicBezTo>
                    <a:pt x="1449" y="742"/>
                    <a:pt x="1449" y="742"/>
                    <a:pt x="1449" y="742"/>
                  </a:cubicBezTo>
                  <a:cubicBezTo>
                    <a:pt x="1449" y="742"/>
                    <a:pt x="1449" y="742"/>
                    <a:pt x="1449" y="742"/>
                  </a:cubicBezTo>
                  <a:cubicBezTo>
                    <a:pt x="1450" y="741"/>
                    <a:pt x="1450" y="741"/>
                    <a:pt x="1450" y="741"/>
                  </a:cubicBezTo>
                  <a:cubicBezTo>
                    <a:pt x="1450" y="741"/>
                    <a:pt x="1451" y="740"/>
                    <a:pt x="1451" y="740"/>
                  </a:cubicBezTo>
                  <a:cubicBezTo>
                    <a:pt x="1452" y="739"/>
                    <a:pt x="1452" y="739"/>
                    <a:pt x="1452" y="739"/>
                  </a:cubicBezTo>
                  <a:cubicBezTo>
                    <a:pt x="1454" y="738"/>
                    <a:pt x="1455" y="736"/>
                    <a:pt x="1457" y="735"/>
                  </a:cubicBezTo>
                  <a:cubicBezTo>
                    <a:pt x="1454" y="738"/>
                    <a:pt x="1451" y="740"/>
                    <a:pt x="1448" y="743"/>
                  </a:cubicBezTo>
                  <a:close/>
                  <a:moveTo>
                    <a:pt x="1519" y="662"/>
                  </a:moveTo>
                  <a:cubicBezTo>
                    <a:pt x="1518" y="662"/>
                    <a:pt x="1518" y="663"/>
                    <a:pt x="1518" y="664"/>
                  </a:cubicBezTo>
                  <a:cubicBezTo>
                    <a:pt x="1518" y="664"/>
                    <a:pt x="1518" y="665"/>
                    <a:pt x="1518" y="665"/>
                  </a:cubicBezTo>
                  <a:cubicBezTo>
                    <a:pt x="1518" y="666"/>
                    <a:pt x="1518" y="667"/>
                    <a:pt x="1517" y="667"/>
                  </a:cubicBezTo>
                  <a:cubicBezTo>
                    <a:pt x="1517" y="667"/>
                    <a:pt x="1517" y="668"/>
                    <a:pt x="1517" y="668"/>
                  </a:cubicBezTo>
                  <a:cubicBezTo>
                    <a:pt x="1517" y="668"/>
                    <a:pt x="1517" y="669"/>
                    <a:pt x="1517" y="669"/>
                  </a:cubicBezTo>
                  <a:cubicBezTo>
                    <a:pt x="1517" y="669"/>
                    <a:pt x="1517" y="670"/>
                    <a:pt x="1517" y="670"/>
                  </a:cubicBezTo>
                  <a:cubicBezTo>
                    <a:pt x="1517" y="671"/>
                    <a:pt x="1517" y="671"/>
                    <a:pt x="1517" y="671"/>
                  </a:cubicBezTo>
                  <a:cubicBezTo>
                    <a:pt x="1516" y="672"/>
                    <a:pt x="1515" y="673"/>
                    <a:pt x="1513" y="674"/>
                  </a:cubicBezTo>
                  <a:cubicBezTo>
                    <a:pt x="1510" y="677"/>
                    <a:pt x="1507" y="681"/>
                    <a:pt x="1505" y="685"/>
                  </a:cubicBezTo>
                  <a:cubicBezTo>
                    <a:pt x="1503" y="688"/>
                    <a:pt x="1501" y="692"/>
                    <a:pt x="1499" y="696"/>
                  </a:cubicBezTo>
                  <a:cubicBezTo>
                    <a:pt x="1497" y="700"/>
                    <a:pt x="1495" y="704"/>
                    <a:pt x="1493" y="708"/>
                  </a:cubicBezTo>
                  <a:cubicBezTo>
                    <a:pt x="1492" y="710"/>
                    <a:pt x="1490" y="711"/>
                    <a:pt x="1489" y="713"/>
                  </a:cubicBezTo>
                  <a:cubicBezTo>
                    <a:pt x="1489" y="713"/>
                    <a:pt x="1488" y="714"/>
                    <a:pt x="1488" y="714"/>
                  </a:cubicBezTo>
                  <a:cubicBezTo>
                    <a:pt x="1487" y="715"/>
                    <a:pt x="1487" y="715"/>
                    <a:pt x="1487" y="715"/>
                  </a:cubicBezTo>
                  <a:cubicBezTo>
                    <a:pt x="1487" y="715"/>
                    <a:pt x="1487" y="715"/>
                    <a:pt x="1487" y="715"/>
                  </a:cubicBezTo>
                  <a:cubicBezTo>
                    <a:pt x="1487" y="715"/>
                    <a:pt x="1487" y="715"/>
                    <a:pt x="1487" y="715"/>
                  </a:cubicBezTo>
                  <a:cubicBezTo>
                    <a:pt x="1486" y="716"/>
                    <a:pt x="1485" y="717"/>
                    <a:pt x="1484" y="717"/>
                  </a:cubicBezTo>
                  <a:cubicBezTo>
                    <a:pt x="1481" y="720"/>
                    <a:pt x="1477" y="722"/>
                    <a:pt x="1473" y="724"/>
                  </a:cubicBezTo>
                  <a:cubicBezTo>
                    <a:pt x="1469" y="726"/>
                    <a:pt x="1465" y="727"/>
                    <a:pt x="1461" y="729"/>
                  </a:cubicBezTo>
                  <a:cubicBezTo>
                    <a:pt x="1457" y="731"/>
                    <a:pt x="1453" y="733"/>
                    <a:pt x="1450" y="736"/>
                  </a:cubicBezTo>
                  <a:cubicBezTo>
                    <a:pt x="1450" y="735"/>
                    <a:pt x="1451" y="735"/>
                    <a:pt x="1451" y="734"/>
                  </a:cubicBezTo>
                  <a:cubicBezTo>
                    <a:pt x="1452" y="733"/>
                    <a:pt x="1452" y="733"/>
                    <a:pt x="1452" y="732"/>
                  </a:cubicBezTo>
                  <a:cubicBezTo>
                    <a:pt x="1453" y="731"/>
                    <a:pt x="1453" y="731"/>
                    <a:pt x="1453" y="731"/>
                  </a:cubicBezTo>
                  <a:cubicBezTo>
                    <a:pt x="1453" y="730"/>
                    <a:pt x="1453" y="730"/>
                    <a:pt x="1453" y="729"/>
                  </a:cubicBezTo>
                  <a:cubicBezTo>
                    <a:pt x="1454" y="725"/>
                    <a:pt x="1455" y="721"/>
                    <a:pt x="1455" y="716"/>
                  </a:cubicBezTo>
                  <a:cubicBezTo>
                    <a:pt x="1455" y="715"/>
                    <a:pt x="1455" y="715"/>
                    <a:pt x="1455" y="714"/>
                  </a:cubicBezTo>
                  <a:cubicBezTo>
                    <a:pt x="1455" y="713"/>
                    <a:pt x="1455" y="713"/>
                    <a:pt x="1455" y="712"/>
                  </a:cubicBezTo>
                  <a:cubicBezTo>
                    <a:pt x="1455" y="711"/>
                    <a:pt x="1455" y="709"/>
                    <a:pt x="1455" y="708"/>
                  </a:cubicBezTo>
                  <a:cubicBezTo>
                    <a:pt x="1454" y="706"/>
                    <a:pt x="1454" y="703"/>
                    <a:pt x="1454" y="701"/>
                  </a:cubicBezTo>
                  <a:cubicBezTo>
                    <a:pt x="1454" y="698"/>
                    <a:pt x="1454" y="695"/>
                    <a:pt x="1454" y="693"/>
                  </a:cubicBezTo>
                  <a:cubicBezTo>
                    <a:pt x="1454" y="692"/>
                    <a:pt x="1454" y="691"/>
                    <a:pt x="1454" y="690"/>
                  </a:cubicBezTo>
                  <a:cubicBezTo>
                    <a:pt x="1454" y="690"/>
                    <a:pt x="1454" y="690"/>
                    <a:pt x="1454" y="690"/>
                  </a:cubicBezTo>
                  <a:cubicBezTo>
                    <a:pt x="1454" y="690"/>
                    <a:pt x="1454" y="690"/>
                    <a:pt x="1454" y="690"/>
                  </a:cubicBezTo>
                  <a:cubicBezTo>
                    <a:pt x="1454" y="688"/>
                    <a:pt x="1454" y="687"/>
                    <a:pt x="1454" y="686"/>
                  </a:cubicBezTo>
                  <a:cubicBezTo>
                    <a:pt x="1455" y="681"/>
                    <a:pt x="1456" y="677"/>
                    <a:pt x="1458" y="673"/>
                  </a:cubicBezTo>
                  <a:cubicBezTo>
                    <a:pt x="1458" y="673"/>
                    <a:pt x="1458" y="672"/>
                    <a:pt x="1458" y="672"/>
                  </a:cubicBezTo>
                  <a:cubicBezTo>
                    <a:pt x="1458" y="672"/>
                    <a:pt x="1458" y="671"/>
                    <a:pt x="1459" y="671"/>
                  </a:cubicBezTo>
                  <a:cubicBezTo>
                    <a:pt x="1459" y="670"/>
                    <a:pt x="1459" y="669"/>
                    <a:pt x="1459" y="668"/>
                  </a:cubicBezTo>
                  <a:cubicBezTo>
                    <a:pt x="1460" y="668"/>
                    <a:pt x="1460" y="667"/>
                    <a:pt x="1460" y="666"/>
                  </a:cubicBezTo>
                  <a:cubicBezTo>
                    <a:pt x="1460" y="667"/>
                    <a:pt x="1460" y="667"/>
                    <a:pt x="1460" y="667"/>
                  </a:cubicBezTo>
                  <a:cubicBezTo>
                    <a:pt x="1460" y="667"/>
                    <a:pt x="1460" y="667"/>
                    <a:pt x="1461" y="666"/>
                  </a:cubicBezTo>
                  <a:cubicBezTo>
                    <a:pt x="1461" y="665"/>
                    <a:pt x="1461" y="665"/>
                    <a:pt x="1462" y="664"/>
                  </a:cubicBezTo>
                  <a:cubicBezTo>
                    <a:pt x="1462" y="664"/>
                    <a:pt x="1462" y="663"/>
                    <a:pt x="1462" y="663"/>
                  </a:cubicBezTo>
                  <a:cubicBezTo>
                    <a:pt x="1462" y="663"/>
                    <a:pt x="1462" y="662"/>
                    <a:pt x="1462" y="662"/>
                  </a:cubicBezTo>
                  <a:cubicBezTo>
                    <a:pt x="1462" y="662"/>
                    <a:pt x="1462" y="662"/>
                    <a:pt x="1462" y="662"/>
                  </a:cubicBezTo>
                  <a:cubicBezTo>
                    <a:pt x="1463" y="661"/>
                    <a:pt x="1463" y="660"/>
                    <a:pt x="1463" y="659"/>
                  </a:cubicBezTo>
                  <a:cubicBezTo>
                    <a:pt x="1463" y="657"/>
                    <a:pt x="1463" y="656"/>
                    <a:pt x="1463" y="655"/>
                  </a:cubicBezTo>
                  <a:cubicBezTo>
                    <a:pt x="1463" y="654"/>
                    <a:pt x="1464" y="653"/>
                    <a:pt x="1464" y="651"/>
                  </a:cubicBezTo>
                  <a:cubicBezTo>
                    <a:pt x="1464" y="650"/>
                    <a:pt x="1464" y="649"/>
                    <a:pt x="1464" y="648"/>
                  </a:cubicBezTo>
                  <a:cubicBezTo>
                    <a:pt x="1464" y="647"/>
                    <a:pt x="1464" y="646"/>
                    <a:pt x="1464" y="645"/>
                  </a:cubicBezTo>
                  <a:cubicBezTo>
                    <a:pt x="1472" y="638"/>
                    <a:pt x="1470" y="629"/>
                    <a:pt x="1465" y="621"/>
                  </a:cubicBezTo>
                  <a:cubicBezTo>
                    <a:pt x="1485" y="623"/>
                    <a:pt x="1504" y="628"/>
                    <a:pt x="1522" y="635"/>
                  </a:cubicBezTo>
                  <a:cubicBezTo>
                    <a:pt x="1518" y="640"/>
                    <a:pt x="1518" y="645"/>
                    <a:pt x="1523" y="650"/>
                  </a:cubicBezTo>
                  <a:cubicBezTo>
                    <a:pt x="1523" y="650"/>
                    <a:pt x="1522" y="651"/>
                    <a:pt x="1522" y="651"/>
                  </a:cubicBezTo>
                  <a:cubicBezTo>
                    <a:pt x="1522" y="653"/>
                    <a:pt x="1521" y="654"/>
                    <a:pt x="1521" y="655"/>
                  </a:cubicBezTo>
                  <a:cubicBezTo>
                    <a:pt x="1520" y="657"/>
                    <a:pt x="1520" y="658"/>
                    <a:pt x="1519" y="659"/>
                  </a:cubicBezTo>
                  <a:cubicBezTo>
                    <a:pt x="1519" y="660"/>
                    <a:pt x="1519" y="661"/>
                    <a:pt x="1519" y="662"/>
                  </a:cubicBezTo>
                  <a:close/>
                  <a:moveTo>
                    <a:pt x="1548" y="662"/>
                  </a:moveTo>
                  <a:cubicBezTo>
                    <a:pt x="1548" y="662"/>
                    <a:pt x="1548" y="662"/>
                    <a:pt x="1548" y="662"/>
                  </a:cubicBezTo>
                  <a:cubicBezTo>
                    <a:pt x="1544" y="663"/>
                    <a:pt x="1540" y="664"/>
                    <a:pt x="1536" y="665"/>
                  </a:cubicBezTo>
                  <a:cubicBezTo>
                    <a:pt x="1532" y="665"/>
                    <a:pt x="1528" y="667"/>
                    <a:pt x="1524" y="668"/>
                  </a:cubicBezTo>
                  <a:cubicBezTo>
                    <a:pt x="1523" y="668"/>
                    <a:pt x="1522" y="669"/>
                    <a:pt x="1521" y="669"/>
                  </a:cubicBezTo>
                  <a:cubicBezTo>
                    <a:pt x="1521" y="670"/>
                    <a:pt x="1520" y="670"/>
                    <a:pt x="1520" y="670"/>
                  </a:cubicBezTo>
                  <a:cubicBezTo>
                    <a:pt x="1519" y="670"/>
                    <a:pt x="1519" y="670"/>
                    <a:pt x="1519" y="670"/>
                  </a:cubicBezTo>
                  <a:cubicBezTo>
                    <a:pt x="1519" y="670"/>
                    <a:pt x="1519" y="670"/>
                    <a:pt x="1519" y="670"/>
                  </a:cubicBezTo>
                  <a:cubicBezTo>
                    <a:pt x="1519" y="670"/>
                    <a:pt x="1520" y="670"/>
                    <a:pt x="1520" y="669"/>
                  </a:cubicBezTo>
                  <a:cubicBezTo>
                    <a:pt x="1520" y="669"/>
                    <a:pt x="1520" y="669"/>
                    <a:pt x="1520" y="668"/>
                  </a:cubicBezTo>
                  <a:cubicBezTo>
                    <a:pt x="1520" y="668"/>
                    <a:pt x="1520" y="668"/>
                    <a:pt x="1520" y="668"/>
                  </a:cubicBezTo>
                  <a:cubicBezTo>
                    <a:pt x="1520" y="667"/>
                    <a:pt x="1520" y="666"/>
                    <a:pt x="1520" y="666"/>
                  </a:cubicBezTo>
                  <a:cubicBezTo>
                    <a:pt x="1520" y="665"/>
                    <a:pt x="1520" y="665"/>
                    <a:pt x="1521" y="664"/>
                  </a:cubicBezTo>
                  <a:cubicBezTo>
                    <a:pt x="1521" y="663"/>
                    <a:pt x="1521" y="663"/>
                    <a:pt x="1521" y="662"/>
                  </a:cubicBezTo>
                  <a:cubicBezTo>
                    <a:pt x="1521" y="662"/>
                    <a:pt x="1521" y="661"/>
                    <a:pt x="1522" y="660"/>
                  </a:cubicBezTo>
                  <a:cubicBezTo>
                    <a:pt x="1522" y="659"/>
                    <a:pt x="1522" y="658"/>
                    <a:pt x="1523" y="656"/>
                  </a:cubicBezTo>
                  <a:cubicBezTo>
                    <a:pt x="1523" y="655"/>
                    <a:pt x="1524" y="654"/>
                    <a:pt x="1525" y="652"/>
                  </a:cubicBezTo>
                  <a:cubicBezTo>
                    <a:pt x="1525" y="651"/>
                    <a:pt x="1526" y="650"/>
                    <a:pt x="1527" y="648"/>
                  </a:cubicBezTo>
                  <a:cubicBezTo>
                    <a:pt x="1527" y="648"/>
                    <a:pt x="1527" y="648"/>
                    <a:pt x="1527" y="648"/>
                  </a:cubicBezTo>
                  <a:cubicBezTo>
                    <a:pt x="1526" y="649"/>
                    <a:pt x="1526" y="650"/>
                    <a:pt x="1526" y="651"/>
                  </a:cubicBezTo>
                  <a:cubicBezTo>
                    <a:pt x="1534" y="654"/>
                    <a:pt x="1540" y="651"/>
                    <a:pt x="1544" y="646"/>
                  </a:cubicBezTo>
                  <a:cubicBezTo>
                    <a:pt x="1548" y="648"/>
                    <a:pt x="1552" y="650"/>
                    <a:pt x="1555" y="652"/>
                  </a:cubicBezTo>
                  <a:cubicBezTo>
                    <a:pt x="1555" y="653"/>
                    <a:pt x="1555" y="653"/>
                    <a:pt x="1555" y="653"/>
                  </a:cubicBezTo>
                  <a:cubicBezTo>
                    <a:pt x="1555" y="654"/>
                    <a:pt x="1554" y="654"/>
                    <a:pt x="1554" y="655"/>
                  </a:cubicBezTo>
                  <a:cubicBezTo>
                    <a:pt x="1553" y="656"/>
                    <a:pt x="1553" y="657"/>
                    <a:pt x="1552" y="658"/>
                  </a:cubicBezTo>
                  <a:cubicBezTo>
                    <a:pt x="1552" y="658"/>
                    <a:pt x="1551" y="659"/>
                    <a:pt x="1551" y="660"/>
                  </a:cubicBezTo>
                  <a:cubicBezTo>
                    <a:pt x="1550" y="660"/>
                    <a:pt x="1550" y="660"/>
                    <a:pt x="1550" y="660"/>
                  </a:cubicBezTo>
                  <a:cubicBezTo>
                    <a:pt x="1550" y="661"/>
                    <a:pt x="1549" y="661"/>
                    <a:pt x="1549" y="661"/>
                  </a:cubicBezTo>
                  <a:cubicBezTo>
                    <a:pt x="1549" y="662"/>
                    <a:pt x="1548" y="662"/>
                    <a:pt x="1548" y="662"/>
                  </a:cubicBezTo>
                  <a:close/>
                  <a:moveTo>
                    <a:pt x="1567" y="661"/>
                  </a:moveTo>
                  <a:cubicBezTo>
                    <a:pt x="1566" y="661"/>
                    <a:pt x="1564" y="661"/>
                    <a:pt x="1562" y="661"/>
                  </a:cubicBezTo>
                  <a:cubicBezTo>
                    <a:pt x="1561" y="661"/>
                    <a:pt x="1559" y="661"/>
                    <a:pt x="1557" y="661"/>
                  </a:cubicBezTo>
                  <a:cubicBezTo>
                    <a:pt x="1555" y="662"/>
                    <a:pt x="1552" y="662"/>
                    <a:pt x="1549" y="662"/>
                  </a:cubicBezTo>
                  <a:cubicBezTo>
                    <a:pt x="1549" y="662"/>
                    <a:pt x="1550" y="662"/>
                    <a:pt x="1550" y="662"/>
                  </a:cubicBezTo>
                  <a:cubicBezTo>
                    <a:pt x="1551" y="661"/>
                    <a:pt x="1552" y="660"/>
                    <a:pt x="1553" y="659"/>
                  </a:cubicBezTo>
                  <a:cubicBezTo>
                    <a:pt x="1554" y="658"/>
                    <a:pt x="1555" y="657"/>
                    <a:pt x="1555" y="657"/>
                  </a:cubicBezTo>
                  <a:cubicBezTo>
                    <a:pt x="1556" y="656"/>
                    <a:pt x="1556" y="656"/>
                    <a:pt x="1556" y="655"/>
                  </a:cubicBezTo>
                  <a:cubicBezTo>
                    <a:pt x="1557" y="655"/>
                    <a:pt x="1557" y="654"/>
                    <a:pt x="1557" y="654"/>
                  </a:cubicBezTo>
                  <a:cubicBezTo>
                    <a:pt x="1557" y="654"/>
                    <a:pt x="1557" y="654"/>
                    <a:pt x="1557" y="654"/>
                  </a:cubicBezTo>
                  <a:cubicBezTo>
                    <a:pt x="1561" y="656"/>
                    <a:pt x="1565" y="659"/>
                    <a:pt x="1569" y="662"/>
                  </a:cubicBezTo>
                  <a:cubicBezTo>
                    <a:pt x="1568" y="661"/>
                    <a:pt x="1568" y="661"/>
                    <a:pt x="1567" y="661"/>
                  </a:cubicBezTo>
                  <a:close/>
                  <a:moveTo>
                    <a:pt x="1520" y="553"/>
                  </a:moveTo>
                  <a:cubicBezTo>
                    <a:pt x="1523" y="552"/>
                    <a:pt x="1543" y="552"/>
                    <a:pt x="1563" y="555"/>
                  </a:cubicBezTo>
                  <a:cubicBezTo>
                    <a:pt x="1561" y="562"/>
                    <a:pt x="1563" y="571"/>
                    <a:pt x="1570" y="577"/>
                  </a:cubicBezTo>
                  <a:cubicBezTo>
                    <a:pt x="1571" y="577"/>
                    <a:pt x="1571" y="577"/>
                    <a:pt x="1571" y="577"/>
                  </a:cubicBezTo>
                  <a:cubicBezTo>
                    <a:pt x="1571" y="577"/>
                    <a:pt x="1571" y="578"/>
                    <a:pt x="1571" y="578"/>
                  </a:cubicBezTo>
                  <a:cubicBezTo>
                    <a:pt x="1572" y="580"/>
                    <a:pt x="1572" y="582"/>
                    <a:pt x="1573" y="583"/>
                  </a:cubicBezTo>
                  <a:cubicBezTo>
                    <a:pt x="1573" y="584"/>
                    <a:pt x="1573" y="585"/>
                    <a:pt x="1574" y="586"/>
                  </a:cubicBezTo>
                  <a:cubicBezTo>
                    <a:pt x="1574" y="586"/>
                    <a:pt x="1574" y="587"/>
                    <a:pt x="1574" y="587"/>
                  </a:cubicBezTo>
                  <a:cubicBezTo>
                    <a:pt x="1574" y="587"/>
                    <a:pt x="1575" y="588"/>
                    <a:pt x="1575" y="588"/>
                  </a:cubicBezTo>
                  <a:cubicBezTo>
                    <a:pt x="1575" y="589"/>
                    <a:pt x="1575" y="590"/>
                    <a:pt x="1576" y="590"/>
                  </a:cubicBezTo>
                  <a:cubicBezTo>
                    <a:pt x="1576" y="591"/>
                    <a:pt x="1576" y="592"/>
                    <a:pt x="1577" y="592"/>
                  </a:cubicBezTo>
                  <a:cubicBezTo>
                    <a:pt x="1577" y="593"/>
                    <a:pt x="1577" y="593"/>
                    <a:pt x="1577" y="593"/>
                  </a:cubicBezTo>
                  <a:cubicBezTo>
                    <a:pt x="1577" y="593"/>
                    <a:pt x="1578" y="594"/>
                    <a:pt x="1578" y="594"/>
                  </a:cubicBezTo>
                  <a:cubicBezTo>
                    <a:pt x="1578" y="594"/>
                    <a:pt x="1579" y="595"/>
                    <a:pt x="1579" y="595"/>
                  </a:cubicBezTo>
                  <a:cubicBezTo>
                    <a:pt x="1580" y="596"/>
                    <a:pt x="1580" y="596"/>
                    <a:pt x="1580" y="596"/>
                  </a:cubicBezTo>
                  <a:cubicBezTo>
                    <a:pt x="1581" y="597"/>
                    <a:pt x="1581" y="597"/>
                    <a:pt x="1581" y="597"/>
                  </a:cubicBezTo>
                  <a:cubicBezTo>
                    <a:pt x="1582" y="598"/>
                    <a:pt x="1582" y="598"/>
                    <a:pt x="1582" y="598"/>
                  </a:cubicBezTo>
                  <a:cubicBezTo>
                    <a:pt x="1582" y="598"/>
                    <a:pt x="1582" y="598"/>
                    <a:pt x="1582" y="598"/>
                  </a:cubicBezTo>
                  <a:cubicBezTo>
                    <a:pt x="1582" y="599"/>
                    <a:pt x="1581" y="599"/>
                    <a:pt x="1581" y="599"/>
                  </a:cubicBezTo>
                  <a:cubicBezTo>
                    <a:pt x="1580" y="600"/>
                    <a:pt x="1580" y="600"/>
                    <a:pt x="1580" y="600"/>
                  </a:cubicBezTo>
                  <a:cubicBezTo>
                    <a:pt x="1580" y="600"/>
                    <a:pt x="1579" y="600"/>
                    <a:pt x="1579" y="601"/>
                  </a:cubicBezTo>
                  <a:cubicBezTo>
                    <a:pt x="1577" y="603"/>
                    <a:pt x="1576" y="605"/>
                    <a:pt x="1575" y="608"/>
                  </a:cubicBezTo>
                  <a:cubicBezTo>
                    <a:pt x="1574" y="610"/>
                    <a:pt x="1573" y="613"/>
                    <a:pt x="1572" y="615"/>
                  </a:cubicBezTo>
                  <a:cubicBezTo>
                    <a:pt x="1570" y="618"/>
                    <a:pt x="1569" y="621"/>
                    <a:pt x="1568" y="624"/>
                  </a:cubicBezTo>
                  <a:cubicBezTo>
                    <a:pt x="1566" y="629"/>
                    <a:pt x="1564" y="634"/>
                    <a:pt x="1562" y="639"/>
                  </a:cubicBezTo>
                  <a:cubicBezTo>
                    <a:pt x="1561" y="641"/>
                    <a:pt x="1560" y="643"/>
                    <a:pt x="1559" y="645"/>
                  </a:cubicBezTo>
                  <a:cubicBezTo>
                    <a:pt x="1556" y="642"/>
                    <a:pt x="1552" y="638"/>
                    <a:pt x="1548" y="635"/>
                  </a:cubicBezTo>
                  <a:cubicBezTo>
                    <a:pt x="1550" y="627"/>
                    <a:pt x="1550" y="618"/>
                    <a:pt x="1549" y="612"/>
                  </a:cubicBezTo>
                  <a:cubicBezTo>
                    <a:pt x="1547" y="615"/>
                    <a:pt x="1539" y="620"/>
                    <a:pt x="1532" y="625"/>
                  </a:cubicBezTo>
                  <a:cubicBezTo>
                    <a:pt x="1530" y="624"/>
                    <a:pt x="1527" y="623"/>
                    <a:pt x="1525" y="622"/>
                  </a:cubicBezTo>
                  <a:cubicBezTo>
                    <a:pt x="1491" y="609"/>
                    <a:pt x="1477" y="607"/>
                    <a:pt x="1444" y="599"/>
                  </a:cubicBezTo>
                  <a:cubicBezTo>
                    <a:pt x="1476" y="580"/>
                    <a:pt x="1486" y="568"/>
                    <a:pt x="1520" y="553"/>
                  </a:cubicBezTo>
                  <a:close/>
                  <a:moveTo>
                    <a:pt x="1452" y="619"/>
                  </a:moveTo>
                  <a:cubicBezTo>
                    <a:pt x="1452" y="619"/>
                    <a:pt x="1452" y="619"/>
                    <a:pt x="1452" y="619"/>
                  </a:cubicBezTo>
                  <a:cubicBezTo>
                    <a:pt x="1452" y="620"/>
                    <a:pt x="1452" y="622"/>
                    <a:pt x="1452" y="623"/>
                  </a:cubicBezTo>
                  <a:cubicBezTo>
                    <a:pt x="1452" y="630"/>
                    <a:pt x="1449" y="642"/>
                    <a:pt x="1460" y="641"/>
                  </a:cubicBezTo>
                  <a:cubicBezTo>
                    <a:pt x="1459" y="642"/>
                    <a:pt x="1459" y="642"/>
                    <a:pt x="1459" y="642"/>
                  </a:cubicBezTo>
                  <a:cubicBezTo>
                    <a:pt x="1460" y="643"/>
                    <a:pt x="1461" y="645"/>
                    <a:pt x="1461" y="647"/>
                  </a:cubicBezTo>
                  <a:cubicBezTo>
                    <a:pt x="1462" y="647"/>
                    <a:pt x="1462" y="646"/>
                    <a:pt x="1462" y="646"/>
                  </a:cubicBezTo>
                  <a:cubicBezTo>
                    <a:pt x="1462" y="647"/>
                    <a:pt x="1462" y="647"/>
                    <a:pt x="1462" y="648"/>
                  </a:cubicBezTo>
                  <a:cubicBezTo>
                    <a:pt x="1462" y="649"/>
                    <a:pt x="1462" y="650"/>
                    <a:pt x="1462" y="651"/>
                  </a:cubicBezTo>
                  <a:cubicBezTo>
                    <a:pt x="1462" y="653"/>
                    <a:pt x="1461" y="654"/>
                    <a:pt x="1461" y="655"/>
                  </a:cubicBezTo>
                  <a:cubicBezTo>
                    <a:pt x="1461" y="656"/>
                    <a:pt x="1461" y="657"/>
                    <a:pt x="1461" y="658"/>
                  </a:cubicBezTo>
                  <a:cubicBezTo>
                    <a:pt x="1461" y="659"/>
                    <a:pt x="1461" y="660"/>
                    <a:pt x="1460" y="661"/>
                  </a:cubicBezTo>
                  <a:cubicBezTo>
                    <a:pt x="1460" y="661"/>
                    <a:pt x="1460" y="662"/>
                    <a:pt x="1460" y="662"/>
                  </a:cubicBezTo>
                  <a:cubicBezTo>
                    <a:pt x="1460" y="662"/>
                    <a:pt x="1460" y="662"/>
                    <a:pt x="1460" y="662"/>
                  </a:cubicBezTo>
                  <a:cubicBezTo>
                    <a:pt x="1460" y="663"/>
                    <a:pt x="1460" y="663"/>
                    <a:pt x="1460" y="663"/>
                  </a:cubicBezTo>
                  <a:cubicBezTo>
                    <a:pt x="1460" y="664"/>
                    <a:pt x="1460" y="664"/>
                    <a:pt x="1460" y="664"/>
                  </a:cubicBezTo>
                  <a:cubicBezTo>
                    <a:pt x="1459" y="665"/>
                    <a:pt x="1458" y="666"/>
                    <a:pt x="1458" y="668"/>
                  </a:cubicBezTo>
                  <a:cubicBezTo>
                    <a:pt x="1457" y="668"/>
                    <a:pt x="1457" y="669"/>
                    <a:pt x="1457" y="670"/>
                  </a:cubicBezTo>
                  <a:cubicBezTo>
                    <a:pt x="1456" y="670"/>
                    <a:pt x="1456" y="671"/>
                    <a:pt x="1456" y="671"/>
                  </a:cubicBezTo>
                  <a:cubicBezTo>
                    <a:pt x="1456" y="672"/>
                    <a:pt x="1456" y="672"/>
                    <a:pt x="1455" y="672"/>
                  </a:cubicBezTo>
                  <a:cubicBezTo>
                    <a:pt x="1454" y="676"/>
                    <a:pt x="1453" y="680"/>
                    <a:pt x="1452" y="685"/>
                  </a:cubicBezTo>
                  <a:cubicBezTo>
                    <a:pt x="1452" y="685"/>
                    <a:pt x="1452" y="685"/>
                    <a:pt x="1452" y="685"/>
                  </a:cubicBezTo>
                  <a:cubicBezTo>
                    <a:pt x="1452" y="685"/>
                    <a:pt x="1452" y="684"/>
                    <a:pt x="1452" y="684"/>
                  </a:cubicBezTo>
                  <a:cubicBezTo>
                    <a:pt x="1451" y="684"/>
                    <a:pt x="1451" y="684"/>
                    <a:pt x="1451" y="683"/>
                  </a:cubicBezTo>
                  <a:cubicBezTo>
                    <a:pt x="1451" y="683"/>
                    <a:pt x="1451" y="683"/>
                    <a:pt x="1450" y="683"/>
                  </a:cubicBezTo>
                  <a:cubicBezTo>
                    <a:pt x="1448" y="681"/>
                    <a:pt x="1446" y="679"/>
                    <a:pt x="1443" y="678"/>
                  </a:cubicBezTo>
                  <a:cubicBezTo>
                    <a:pt x="1441" y="677"/>
                    <a:pt x="1439" y="675"/>
                    <a:pt x="1436" y="674"/>
                  </a:cubicBezTo>
                  <a:cubicBezTo>
                    <a:pt x="1437" y="674"/>
                    <a:pt x="1437" y="674"/>
                    <a:pt x="1437" y="673"/>
                  </a:cubicBezTo>
                  <a:cubicBezTo>
                    <a:pt x="1437" y="671"/>
                    <a:pt x="1437" y="671"/>
                    <a:pt x="1437" y="671"/>
                  </a:cubicBezTo>
                  <a:cubicBezTo>
                    <a:pt x="1440" y="659"/>
                    <a:pt x="1430" y="647"/>
                    <a:pt x="1417" y="649"/>
                  </a:cubicBezTo>
                  <a:cubicBezTo>
                    <a:pt x="1420" y="659"/>
                    <a:pt x="1420" y="677"/>
                    <a:pt x="1434" y="674"/>
                  </a:cubicBezTo>
                  <a:cubicBezTo>
                    <a:pt x="1434" y="675"/>
                    <a:pt x="1434" y="675"/>
                    <a:pt x="1434" y="675"/>
                  </a:cubicBezTo>
                  <a:cubicBezTo>
                    <a:pt x="1437" y="677"/>
                    <a:pt x="1440" y="678"/>
                    <a:pt x="1442" y="680"/>
                  </a:cubicBezTo>
                  <a:cubicBezTo>
                    <a:pt x="1445" y="681"/>
                    <a:pt x="1447" y="683"/>
                    <a:pt x="1449" y="684"/>
                  </a:cubicBezTo>
                  <a:cubicBezTo>
                    <a:pt x="1449" y="684"/>
                    <a:pt x="1449" y="685"/>
                    <a:pt x="1449" y="685"/>
                  </a:cubicBezTo>
                  <a:cubicBezTo>
                    <a:pt x="1450" y="685"/>
                    <a:pt x="1450" y="685"/>
                    <a:pt x="1450" y="685"/>
                  </a:cubicBezTo>
                  <a:cubicBezTo>
                    <a:pt x="1450" y="686"/>
                    <a:pt x="1450" y="686"/>
                    <a:pt x="1451" y="686"/>
                  </a:cubicBezTo>
                  <a:cubicBezTo>
                    <a:pt x="1451" y="686"/>
                    <a:pt x="1451" y="686"/>
                    <a:pt x="1451" y="686"/>
                  </a:cubicBezTo>
                  <a:cubicBezTo>
                    <a:pt x="1451" y="687"/>
                    <a:pt x="1452" y="687"/>
                    <a:pt x="1452" y="687"/>
                  </a:cubicBezTo>
                  <a:cubicBezTo>
                    <a:pt x="1452" y="689"/>
                    <a:pt x="1451" y="691"/>
                    <a:pt x="1451" y="693"/>
                  </a:cubicBezTo>
                  <a:cubicBezTo>
                    <a:pt x="1451" y="696"/>
                    <a:pt x="1452" y="698"/>
                    <a:pt x="1452" y="701"/>
                  </a:cubicBezTo>
                  <a:cubicBezTo>
                    <a:pt x="1452" y="703"/>
                    <a:pt x="1452" y="706"/>
                    <a:pt x="1452" y="708"/>
                  </a:cubicBezTo>
                  <a:cubicBezTo>
                    <a:pt x="1452" y="710"/>
                    <a:pt x="1453" y="711"/>
                    <a:pt x="1453" y="712"/>
                  </a:cubicBezTo>
                  <a:cubicBezTo>
                    <a:pt x="1453" y="713"/>
                    <a:pt x="1453" y="713"/>
                    <a:pt x="1453" y="714"/>
                  </a:cubicBezTo>
                  <a:cubicBezTo>
                    <a:pt x="1453" y="715"/>
                    <a:pt x="1453" y="715"/>
                    <a:pt x="1453" y="716"/>
                  </a:cubicBezTo>
                  <a:cubicBezTo>
                    <a:pt x="1453" y="720"/>
                    <a:pt x="1452" y="725"/>
                    <a:pt x="1451" y="728"/>
                  </a:cubicBezTo>
                  <a:cubicBezTo>
                    <a:pt x="1451" y="729"/>
                    <a:pt x="1451" y="729"/>
                    <a:pt x="1451" y="730"/>
                  </a:cubicBezTo>
                  <a:cubicBezTo>
                    <a:pt x="1451" y="730"/>
                    <a:pt x="1450" y="731"/>
                    <a:pt x="1450" y="731"/>
                  </a:cubicBezTo>
                  <a:cubicBezTo>
                    <a:pt x="1450" y="732"/>
                    <a:pt x="1450" y="733"/>
                    <a:pt x="1450" y="733"/>
                  </a:cubicBezTo>
                  <a:cubicBezTo>
                    <a:pt x="1449" y="735"/>
                    <a:pt x="1448" y="736"/>
                    <a:pt x="1448" y="737"/>
                  </a:cubicBezTo>
                  <a:cubicBezTo>
                    <a:pt x="1448" y="738"/>
                    <a:pt x="1447" y="738"/>
                    <a:pt x="1447" y="739"/>
                  </a:cubicBezTo>
                  <a:cubicBezTo>
                    <a:pt x="1447" y="739"/>
                    <a:pt x="1447" y="739"/>
                    <a:pt x="1447" y="739"/>
                  </a:cubicBezTo>
                  <a:cubicBezTo>
                    <a:pt x="1446" y="739"/>
                    <a:pt x="1446" y="739"/>
                    <a:pt x="1446" y="739"/>
                  </a:cubicBezTo>
                  <a:cubicBezTo>
                    <a:pt x="1446" y="739"/>
                    <a:pt x="1446" y="739"/>
                    <a:pt x="1446" y="739"/>
                  </a:cubicBezTo>
                  <a:cubicBezTo>
                    <a:pt x="1446" y="740"/>
                    <a:pt x="1446" y="740"/>
                    <a:pt x="1446" y="740"/>
                  </a:cubicBezTo>
                  <a:cubicBezTo>
                    <a:pt x="1445" y="741"/>
                    <a:pt x="1445" y="741"/>
                    <a:pt x="1445" y="741"/>
                  </a:cubicBezTo>
                  <a:cubicBezTo>
                    <a:pt x="1444" y="742"/>
                    <a:pt x="1444" y="742"/>
                    <a:pt x="1443" y="743"/>
                  </a:cubicBezTo>
                  <a:cubicBezTo>
                    <a:pt x="1442" y="744"/>
                    <a:pt x="1442" y="745"/>
                    <a:pt x="1441" y="746"/>
                  </a:cubicBezTo>
                  <a:cubicBezTo>
                    <a:pt x="1436" y="752"/>
                    <a:pt x="1431" y="759"/>
                    <a:pt x="1427" y="765"/>
                  </a:cubicBezTo>
                  <a:cubicBezTo>
                    <a:pt x="1408" y="787"/>
                    <a:pt x="1391" y="811"/>
                    <a:pt x="1366" y="826"/>
                  </a:cubicBezTo>
                  <a:cubicBezTo>
                    <a:pt x="1333" y="845"/>
                    <a:pt x="1292" y="865"/>
                    <a:pt x="1259" y="880"/>
                  </a:cubicBezTo>
                  <a:cubicBezTo>
                    <a:pt x="1264" y="864"/>
                    <a:pt x="1270" y="849"/>
                    <a:pt x="1277" y="834"/>
                  </a:cubicBezTo>
                  <a:cubicBezTo>
                    <a:pt x="1280" y="830"/>
                    <a:pt x="1284" y="826"/>
                    <a:pt x="1288" y="823"/>
                  </a:cubicBezTo>
                  <a:cubicBezTo>
                    <a:pt x="1288" y="823"/>
                    <a:pt x="1288" y="823"/>
                    <a:pt x="1289" y="823"/>
                  </a:cubicBezTo>
                  <a:cubicBezTo>
                    <a:pt x="1292" y="821"/>
                    <a:pt x="1295" y="820"/>
                    <a:pt x="1300" y="819"/>
                  </a:cubicBezTo>
                  <a:cubicBezTo>
                    <a:pt x="1301" y="819"/>
                    <a:pt x="1302" y="818"/>
                    <a:pt x="1303" y="818"/>
                  </a:cubicBezTo>
                  <a:cubicBezTo>
                    <a:pt x="1304" y="818"/>
                    <a:pt x="1305" y="818"/>
                    <a:pt x="1306" y="818"/>
                  </a:cubicBezTo>
                  <a:cubicBezTo>
                    <a:pt x="1308" y="817"/>
                    <a:pt x="1311" y="817"/>
                    <a:pt x="1313" y="817"/>
                  </a:cubicBezTo>
                  <a:cubicBezTo>
                    <a:pt x="1314" y="817"/>
                    <a:pt x="1314" y="817"/>
                    <a:pt x="1315" y="816"/>
                  </a:cubicBezTo>
                  <a:cubicBezTo>
                    <a:pt x="1338" y="838"/>
                    <a:pt x="1350" y="820"/>
                    <a:pt x="1374" y="820"/>
                  </a:cubicBezTo>
                  <a:cubicBezTo>
                    <a:pt x="1354" y="792"/>
                    <a:pt x="1332" y="795"/>
                    <a:pt x="1312" y="814"/>
                  </a:cubicBezTo>
                  <a:cubicBezTo>
                    <a:pt x="1312" y="814"/>
                    <a:pt x="1312" y="814"/>
                    <a:pt x="1312" y="814"/>
                  </a:cubicBezTo>
                  <a:cubicBezTo>
                    <a:pt x="1310" y="814"/>
                    <a:pt x="1308" y="815"/>
                    <a:pt x="1306" y="815"/>
                  </a:cubicBezTo>
                  <a:cubicBezTo>
                    <a:pt x="1304" y="815"/>
                    <a:pt x="1303" y="815"/>
                    <a:pt x="1302" y="816"/>
                  </a:cubicBezTo>
                  <a:cubicBezTo>
                    <a:pt x="1301" y="816"/>
                    <a:pt x="1300" y="816"/>
                    <a:pt x="1299" y="816"/>
                  </a:cubicBezTo>
                  <a:cubicBezTo>
                    <a:pt x="1297" y="817"/>
                    <a:pt x="1295" y="817"/>
                    <a:pt x="1294" y="818"/>
                  </a:cubicBezTo>
                  <a:cubicBezTo>
                    <a:pt x="1294" y="817"/>
                    <a:pt x="1295" y="817"/>
                    <a:pt x="1295" y="816"/>
                  </a:cubicBezTo>
                  <a:cubicBezTo>
                    <a:pt x="1299" y="812"/>
                    <a:pt x="1303" y="809"/>
                    <a:pt x="1306" y="805"/>
                  </a:cubicBezTo>
                  <a:cubicBezTo>
                    <a:pt x="1308" y="803"/>
                    <a:pt x="1310" y="801"/>
                    <a:pt x="1311" y="799"/>
                  </a:cubicBezTo>
                  <a:cubicBezTo>
                    <a:pt x="1312" y="798"/>
                    <a:pt x="1313" y="797"/>
                    <a:pt x="1314" y="796"/>
                  </a:cubicBezTo>
                  <a:cubicBezTo>
                    <a:pt x="1314" y="795"/>
                    <a:pt x="1314" y="795"/>
                    <a:pt x="1314" y="795"/>
                  </a:cubicBezTo>
                  <a:cubicBezTo>
                    <a:pt x="1314" y="795"/>
                    <a:pt x="1314" y="795"/>
                    <a:pt x="1314" y="795"/>
                  </a:cubicBezTo>
                  <a:cubicBezTo>
                    <a:pt x="1315" y="795"/>
                    <a:pt x="1315" y="795"/>
                    <a:pt x="1315" y="795"/>
                  </a:cubicBezTo>
                  <a:cubicBezTo>
                    <a:pt x="1315" y="795"/>
                    <a:pt x="1315" y="795"/>
                    <a:pt x="1315" y="795"/>
                  </a:cubicBezTo>
                  <a:cubicBezTo>
                    <a:pt x="1315" y="795"/>
                    <a:pt x="1315" y="795"/>
                    <a:pt x="1315" y="795"/>
                  </a:cubicBezTo>
                  <a:cubicBezTo>
                    <a:pt x="1316" y="793"/>
                    <a:pt x="1316" y="793"/>
                    <a:pt x="1316" y="793"/>
                  </a:cubicBezTo>
                  <a:cubicBezTo>
                    <a:pt x="1319" y="789"/>
                    <a:pt x="1321" y="784"/>
                    <a:pt x="1323" y="779"/>
                  </a:cubicBezTo>
                  <a:cubicBezTo>
                    <a:pt x="1323" y="779"/>
                    <a:pt x="1323" y="779"/>
                    <a:pt x="1323" y="779"/>
                  </a:cubicBezTo>
                  <a:cubicBezTo>
                    <a:pt x="1324" y="779"/>
                    <a:pt x="1324" y="779"/>
                    <a:pt x="1325" y="778"/>
                  </a:cubicBezTo>
                  <a:cubicBezTo>
                    <a:pt x="1326" y="778"/>
                    <a:pt x="1327" y="778"/>
                    <a:pt x="1328" y="778"/>
                  </a:cubicBezTo>
                  <a:cubicBezTo>
                    <a:pt x="1329" y="777"/>
                    <a:pt x="1330" y="777"/>
                    <a:pt x="1332" y="777"/>
                  </a:cubicBezTo>
                  <a:cubicBezTo>
                    <a:pt x="1333" y="777"/>
                    <a:pt x="1334" y="776"/>
                    <a:pt x="1335" y="776"/>
                  </a:cubicBezTo>
                  <a:cubicBezTo>
                    <a:pt x="1338" y="775"/>
                    <a:pt x="1341" y="775"/>
                    <a:pt x="1344" y="775"/>
                  </a:cubicBezTo>
                  <a:cubicBezTo>
                    <a:pt x="1347" y="774"/>
                    <a:pt x="1350" y="774"/>
                    <a:pt x="1354" y="774"/>
                  </a:cubicBezTo>
                  <a:cubicBezTo>
                    <a:pt x="1357" y="773"/>
                    <a:pt x="1361" y="773"/>
                    <a:pt x="1364" y="772"/>
                  </a:cubicBezTo>
                  <a:cubicBezTo>
                    <a:pt x="1365" y="772"/>
                    <a:pt x="1366" y="772"/>
                    <a:pt x="1367" y="771"/>
                  </a:cubicBezTo>
                  <a:cubicBezTo>
                    <a:pt x="1367" y="771"/>
                    <a:pt x="1368" y="771"/>
                    <a:pt x="1368" y="771"/>
                  </a:cubicBezTo>
                  <a:cubicBezTo>
                    <a:pt x="1370" y="771"/>
                    <a:pt x="1370" y="771"/>
                    <a:pt x="1370" y="771"/>
                  </a:cubicBezTo>
                  <a:cubicBezTo>
                    <a:pt x="1372" y="770"/>
                    <a:pt x="1372" y="770"/>
                    <a:pt x="1372" y="770"/>
                  </a:cubicBezTo>
                  <a:cubicBezTo>
                    <a:pt x="1373" y="769"/>
                    <a:pt x="1374" y="769"/>
                    <a:pt x="1375" y="769"/>
                  </a:cubicBezTo>
                  <a:cubicBezTo>
                    <a:pt x="1377" y="768"/>
                    <a:pt x="1378" y="767"/>
                    <a:pt x="1380" y="767"/>
                  </a:cubicBezTo>
                  <a:cubicBezTo>
                    <a:pt x="1381" y="766"/>
                    <a:pt x="1381" y="766"/>
                    <a:pt x="1382" y="765"/>
                  </a:cubicBezTo>
                  <a:cubicBezTo>
                    <a:pt x="1383" y="765"/>
                    <a:pt x="1384" y="764"/>
                    <a:pt x="1385" y="764"/>
                  </a:cubicBezTo>
                  <a:cubicBezTo>
                    <a:pt x="1385" y="763"/>
                    <a:pt x="1386" y="763"/>
                    <a:pt x="1387" y="762"/>
                  </a:cubicBezTo>
                  <a:cubicBezTo>
                    <a:pt x="1388" y="762"/>
                    <a:pt x="1388" y="762"/>
                    <a:pt x="1388" y="762"/>
                  </a:cubicBezTo>
                  <a:cubicBezTo>
                    <a:pt x="1389" y="761"/>
                    <a:pt x="1389" y="761"/>
                    <a:pt x="1389" y="761"/>
                  </a:cubicBezTo>
                  <a:cubicBezTo>
                    <a:pt x="1390" y="760"/>
                    <a:pt x="1390" y="760"/>
                    <a:pt x="1391" y="759"/>
                  </a:cubicBezTo>
                  <a:cubicBezTo>
                    <a:pt x="1392" y="759"/>
                    <a:pt x="1392" y="758"/>
                    <a:pt x="1393" y="758"/>
                  </a:cubicBezTo>
                  <a:cubicBezTo>
                    <a:pt x="1394" y="757"/>
                    <a:pt x="1394" y="757"/>
                    <a:pt x="1395" y="756"/>
                  </a:cubicBezTo>
                  <a:cubicBezTo>
                    <a:pt x="1395" y="755"/>
                    <a:pt x="1396" y="755"/>
                    <a:pt x="1397" y="754"/>
                  </a:cubicBezTo>
                  <a:cubicBezTo>
                    <a:pt x="1398" y="753"/>
                    <a:pt x="1399" y="752"/>
                    <a:pt x="1400" y="751"/>
                  </a:cubicBezTo>
                  <a:cubicBezTo>
                    <a:pt x="1400" y="750"/>
                    <a:pt x="1401" y="750"/>
                    <a:pt x="1401" y="749"/>
                  </a:cubicBezTo>
                  <a:cubicBezTo>
                    <a:pt x="1402" y="748"/>
                    <a:pt x="1402" y="748"/>
                    <a:pt x="1403" y="747"/>
                  </a:cubicBezTo>
                  <a:cubicBezTo>
                    <a:pt x="1403" y="746"/>
                    <a:pt x="1404" y="745"/>
                    <a:pt x="1405" y="744"/>
                  </a:cubicBezTo>
                  <a:cubicBezTo>
                    <a:pt x="1405" y="743"/>
                    <a:pt x="1405" y="743"/>
                    <a:pt x="1406" y="742"/>
                  </a:cubicBezTo>
                  <a:cubicBezTo>
                    <a:pt x="1406" y="742"/>
                    <a:pt x="1406" y="741"/>
                    <a:pt x="1407" y="741"/>
                  </a:cubicBezTo>
                  <a:cubicBezTo>
                    <a:pt x="1407" y="740"/>
                    <a:pt x="1407" y="738"/>
                    <a:pt x="1408" y="737"/>
                  </a:cubicBezTo>
                  <a:cubicBezTo>
                    <a:pt x="1409" y="735"/>
                    <a:pt x="1409" y="734"/>
                    <a:pt x="1409" y="732"/>
                  </a:cubicBezTo>
                  <a:cubicBezTo>
                    <a:pt x="1409" y="731"/>
                    <a:pt x="1409" y="731"/>
                    <a:pt x="1410" y="730"/>
                  </a:cubicBezTo>
                  <a:cubicBezTo>
                    <a:pt x="1410" y="730"/>
                    <a:pt x="1410" y="729"/>
                    <a:pt x="1410" y="729"/>
                  </a:cubicBezTo>
                  <a:cubicBezTo>
                    <a:pt x="1410" y="728"/>
                    <a:pt x="1410" y="727"/>
                    <a:pt x="1410" y="727"/>
                  </a:cubicBezTo>
                  <a:cubicBezTo>
                    <a:pt x="1410" y="727"/>
                    <a:pt x="1410" y="728"/>
                    <a:pt x="1409" y="729"/>
                  </a:cubicBezTo>
                  <a:cubicBezTo>
                    <a:pt x="1409" y="729"/>
                    <a:pt x="1409" y="730"/>
                    <a:pt x="1408" y="732"/>
                  </a:cubicBezTo>
                  <a:cubicBezTo>
                    <a:pt x="1407" y="733"/>
                    <a:pt x="1407" y="735"/>
                    <a:pt x="1405" y="736"/>
                  </a:cubicBezTo>
                  <a:cubicBezTo>
                    <a:pt x="1405" y="737"/>
                    <a:pt x="1404" y="738"/>
                    <a:pt x="1404" y="739"/>
                  </a:cubicBezTo>
                  <a:cubicBezTo>
                    <a:pt x="1403" y="740"/>
                    <a:pt x="1403" y="741"/>
                    <a:pt x="1402" y="742"/>
                  </a:cubicBezTo>
                  <a:cubicBezTo>
                    <a:pt x="1401" y="743"/>
                    <a:pt x="1400" y="744"/>
                    <a:pt x="1400" y="745"/>
                  </a:cubicBezTo>
                  <a:cubicBezTo>
                    <a:pt x="1399" y="746"/>
                    <a:pt x="1399" y="747"/>
                    <a:pt x="1398" y="747"/>
                  </a:cubicBezTo>
                  <a:cubicBezTo>
                    <a:pt x="1398" y="748"/>
                    <a:pt x="1398" y="748"/>
                    <a:pt x="1397" y="749"/>
                  </a:cubicBezTo>
                  <a:cubicBezTo>
                    <a:pt x="1396" y="750"/>
                    <a:pt x="1395" y="751"/>
                    <a:pt x="1394" y="752"/>
                  </a:cubicBezTo>
                  <a:cubicBezTo>
                    <a:pt x="1394" y="753"/>
                    <a:pt x="1393" y="753"/>
                    <a:pt x="1392" y="754"/>
                  </a:cubicBezTo>
                  <a:cubicBezTo>
                    <a:pt x="1392" y="754"/>
                    <a:pt x="1391" y="755"/>
                    <a:pt x="1391" y="755"/>
                  </a:cubicBezTo>
                  <a:cubicBezTo>
                    <a:pt x="1390" y="756"/>
                    <a:pt x="1389" y="756"/>
                    <a:pt x="1389" y="757"/>
                  </a:cubicBezTo>
                  <a:cubicBezTo>
                    <a:pt x="1388" y="757"/>
                    <a:pt x="1387" y="758"/>
                    <a:pt x="1387" y="758"/>
                  </a:cubicBezTo>
                  <a:cubicBezTo>
                    <a:pt x="1386" y="759"/>
                    <a:pt x="1386" y="759"/>
                    <a:pt x="1386" y="759"/>
                  </a:cubicBezTo>
                  <a:cubicBezTo>
                    <a:pt x="1385" y="760"/>
                    <a:pt x="1385" y="760"/>
                    <a:pt x="1385" y="760"/>
                  </a:cubicBezTo>
                  <a:cubicBezTo>
                    <a:pt x="1385" y="760"/>
                    <a:pt x="1384" y="760"/>
                    <a:pt x="1384" y="760"/>
                  </a:cubicBezTo>
                  <a:cubicBezTo>
                    <a:pt x="1384" y="760"/>
                    <a:pt x="1384" y="760"/>
                    <a:pt x="1384" y="760"/>
                  </a:cubicBezTo>
                  <a:cubicBezTo>
                    <a:pt x="1384" y="760"/>
                    <a:pt x="1385" y="760"/>
                    <a:pt x="1385" y="759"/>
                  </a:cubicBezTo>
                  <a:cubicBezTo>
                    <a:pt x="1385" y="759"/>
                    <a:pt x="1385" y="759"/>
                    <a:pt x="1386" y="758"/>
                  </a:cubicBezTo>
                  <a:cubicBezTo>
                    <a:pt x="1386" y="758"/>
                    <a:pt x="1386" y="757"/>
                    <a:pt x="1387" y="757"/>
                  </a:cubicBezTo>
                  <a:cubicBezTo>
                    <a:pt x="1387" y="757"/>
                    <a:pt x="1387" y="756"/>
                    <a:pt x="1387" y="756"/>
                  </a:cubicBezTo>
                  <a:cubicBezTo>
                    <a:pt x="1387" y="756"/>
                    <a:pt x="1387" y="756"/>
                    <a:pt x="1387" y="755"/>
                  </a:cubicBezTo>
                  <a:cubicBezTo>
                    <a:pt x="1387" y="755"/>
                    <a:pt x="1388" y="754"/>
                    <a:pt x="1388" y="754"/>
                  </a:cubicBezTo>
                  <a:cubicBezTo>
                    <a:pt x="1388" y="753"/>
                    <a:pt x="1388" y="752"/>
                    <a:pt x="1388" y="752"/>
                  </a:cubicBezTo>
                  <a:cubicBezTo>
                    <a:pt x="1388" y="751"/>
                    <a:pt x="1389" y="750"/>
                    <a:pt x="1389" y="750"/>
                  </a:cubicBezTo>
                  <a:cubicBezTo>
                    <a:pt x="1389" y="749"/>
                    <a:pt x="1389" y="748"/>
                    <a:pt x="1389" y="748"/>
                  </a:cubicBezTo>
                  <a:cubicBezTo>
                    <a:pt x="1389" y="746"/>
                    <a:pt x="1390" y="745"/>
                    <a:pt x="1390" y="743"/>
                  </a:cubicBezTo>
                  <a:cubicBezTo>
                    <a:pt x="1390" y="742"/>
                    <a:pt x="1390" y="740"/>
                    <a:pt x="1390" y="738"/>
                  </a:cubicBezTo>
                  <a:cubicBezTo>
                    <a:pt x="1390" y="737"/>
                    <a:pt x="1390" y="735"/>
                    <a:pt x="1390" y="734"/>
                  </a:cubicBezTo>
                  <a:cubicBezTo>
                    <a:pt x="1390" y="733"/>
                    <a:pt x="1389" y="732"/>
                    <a:pt x="1389" y="730"/>
                  </a:cubicBezTo>
                  <a:cubicBezTo>
                    <a:pt x="1401" y="715"/>
                    <a:pt x="1386" y="710"/>
                    <a:pt x="1386" y="694"/>
                  </a:cubicBezTo>
                  <a:cubicBezTo>
                    <a:pt x="1373" y="707"/>
                    <a:pt x="1365" y="721"/>
                    <a:pt x="1386" y="730"/>
                  </a:cubicBezTo>
                  <a:cubicBezTo>
                    <a:pt x="1386" y="730"/>
                    <a:pt x="1386" y="730"/>
                    <a:pt x="1386" y="730"/>
                  </a:cubicBezTo>
                  <a:cubicBezTo>
                    <a:pt x="1387" y="731"/>
                    <a:pt x="1387" y="732"/>
                    <a:pt x="1387" y="734"/>
                  </a:cubicBezTo>
                  <a:cubicBezTo>
                    <a:pt x="1387" y="735"/>
                    <a:pt x="1387" y="737"/>
                    <a:pt x="1387" y="738"/>
                  </a:cubicBezTo>
                  <a:cubicBezTo>
                    <a:pt x="1387" y="740"/>
                    <a:pt x="1387" y="741"/>
                    <a:pt x="1387" y="743"/>
                  </a:cubicBezTo>
                  <a:cubicBezTo>
                    <a:pt x="1387" y="744"/>
                    <a:pt x="1387" y="746"/>
                    <a:pt x="1386" y="747"/>
                  </a:cubicBezTo>
                  <a:cubicBezTo>
                    <a:pt x="1386" y="748"/>
                    <a:pt x="1386" y="748"/>
                    <a:pt x="1386" y="749"/>
                  </a:cubicBezTo>
                  <a:cubicBezTo>
                    <a:pt x="1386" y="750"/>
                    <a:pt x="1386" y="750"/>
                    <a:pt x="1386" y="751"/>
                  </a:cubicBezTo>
                  <a:cubicBezTo>
                    <a:pt x="1385" y="752"/>
                    <a:pt x="1385" y="752"/>
                    <a:pt x="1385" y="753"/>
                  </a:cubicBezTo>
                  <a:cubicBezTo>
                    <a:pt x="1385" y="753"/>
                    <a:pt x="1385" y="754"/>
                    <a:pt x="1385" y="754"/>
                  </a:cubicBezTo>
                  <a:cubicBezTo>
                    <a:pt x="1384" y="755"/>
                    <a:pt x="1384" y="755"/>
                    <a:pt x="1384" y="755"/>
                  </a:cubicBezTo>
                  <a:cubicBezTo>
                    <a:pt x="1384" y="755"/>
                    <a:pt x="1384" y="756"/>
                    <a:pt x="1384" y="756"/>
                  </a:cubicBezTo>
                  <a:cubicBezTo>
                    <a:pt x="1384" y="756"/>
                    <a:pt x="1384" y="757"/>
                    <a:pt x="1384" y="757"/>
                  </a:cubicBezTo>
                  <a:cubicBezTo>
                    <a:pt x="1384" y="758"/>
                    <a:pt x="1383" y="759"/>
                    <a:pt x="1383" y="760"/>
                  </a:cubicBezTo>
                  <a:cubicBezTo>
                    <a:pt x="1383" y="760"/>
                    <a:pt x="1383" y="761"/>
                    <a:pt x="1383" y="761"/>
                  </a:cubicBezTo>
                  <a:cubicBezTo>
                    <a:pt x="1383" y="761"/>
                    <a:pt x="1383" y="761"/>
                    <a:pt x="1383" y="761"/>
                  </a:cubicBezTo>
                  <a:cubicBezTo>
                    <a:pt x="1382" y="762"/>
                    <a:pt x="1381" y="762"/>
                    <a:pt x="1380" y="762"/>
                  </a:cubicBezTo>
                  <a:cubicBezTo>
                    <a:pt x="1380" y="763"/>
                    <a:pt x="1379" y="763"/>
                    <a:pt x="1378" y="764"/>
                  </a:cubicBezTo>
                  <a:cubicBezTo>
                    <a:pt x="1377" y="764"/>
                    <a:pt x="1375" y="765"/>
                    <a:pt x="1373" y="766"/>
                  </a:cubicBezTo>
                  <a:cubicBezTo>
                    <a:pt x="1373" y="766"/>
                    <a:pt x="1372" y="766"/>
                    <a:pt x="1371" y="767"/>
                  </a:cubicBezTo>
                  <a:cubicBezTo>
                    <a:pt x="1368" y="768"/>
                    <a:pt x="1368" y="768"/>
                    <a:pt x="1368" y="768"/>
                  </a:cubicBezTo>
                  <a:cubicBezTo>
                    <a:pt x="1367" y="768"/>
                    <a:pt x="1367" y="768"/>
                    <a:pt x="1367" y="768"/>
                  </a:cubicBezTo>
                  <a:cubicBezTo>
                    <a:pt x="1367" y="768"/>
                    <a:pt x="1366" y="768"/>
                    <a:pt x="1366" y="768"/>
                  </a:cubicBezTo>
                  <a:cubicBezTo>
                    <a:pt x="1365" y="768"/>
                    <a:pt x="1364" y="769"/>
                    <a:pt x="1363" y="769"/>
                  </a:cubicBezTo>
                  <a:cubicBezTo>
                    <a:pt x="1362" y="769"/>
                    <a:pt x="1360" y="770"/>
                    <a:pt x="1358" y="770"/>
                  </a:cubicBezTo>
                  <a:cubicBezTo>
                    <a:pt x="1357" y="770"/>
                    <a:pt x="1355" y="770"/>
                    <a:pt x="1353" y="770"/>
                  </a:cubicBezTo>
                  <a:cubicBezTo>
                    <a:pt x="1346" y="771"/>
                    <a:pt x="1340" y="772"/>
                    <a:pt x="1334" y="773"/>
                  </a:cubicBezTo>
                  <a:cubicBezTo>
                    <a:pt x="1334" y="773"/>
                    <a:pt x="1333" y="773"/>
                    <a:pt x="1332" y="773"/>
                  </a:cubicBezTo>
                  <a:cubicBezTo>
                    <a:pt x="1332" y="773"/>
                    <a:pt x="1331" y="774"/>
                    <a:pt x="1330" y="774"/>
                  </a:cubicBezTo>
                  <a:cubicBezTo>
                    <a:pt x="1329" y="774"/>
                    <a:pt x="1328" y="775"/>
                    <a:pt x="1327" y="775"/>
                  </a:cubicBezTo>
                  <a:cubicBezTo>
                    <a:pt x="1326" y="776"/>
                    <a:pt x="1325" y="777"/>
                    <a:pt x="1324" y="777"/>
                  </a:cubicBezTo>
                  <a:cubicBezTo>
                    <a:pt x="1325" y="774"/>
                    <a:pt x="1326" y="770"/>
                    <a:pt x="1327" y="767"/>
                  </a:cubicBezTo>
                  <a:cubicBezTo>
                    <a:pt x="1329" y="758"/>
                    <a:pt x="1330" y="749"/>
                    <a:pt x="1330" y="742"/>
                  </a:cubicBezTo>
                  <a:cubicBezTo>
                    <a:pt x="1330" y="741"/>
                    <a:pt x="1330" y="740"/>
                    <a:pt x="1330" y="739"/>
                  </a:cubicBezTo>
                  <a:cubicBezTo>
                    <a:pt x="1330" y="738"/>
                    <a:pt x="1330" y="738"/>
                    <a:pt x="1330" y="737"/>
                  </a:cubicBezTo>
                  <a:cubicBezTo>
                    <a:pt x="1330" y="737"/>
                    <a:pt x="1330" y="736"/>
                    <a:pt x="1330" y="736"/>
                  </a:cubicBezTo>
                  <a:cubicBezTo>
                    <a:pt x="1330" y="734"/>
                    <a:pt x="1331" y="732"/>
                    <a:pt x="1330" y="730"/>
                  </a:cubicBezTo>
                  <a:cubicBezTo>
                    <a:pt x="1330" y="730"/>
                    <a:pt x="1330" y="729"/>
                    <a:pt x="1330" y="728"/>
                  </a:cubicBezTo>
                  <a:cubicBezTo>
                    <a:pt x="1333" y="723"/>
                    <a:pt x="1335" y="718"/>
                    <a:pt x="1338" y="712"/>
                  </a:cubicBezTo>
                  <a:cubicBezTo>
                    <a:pt x="1361" y="658"/>
                    <a:pt x="1388" y="613"/>
                    <a:pt x="1452" y="619"/>
                  </a:cubicBezTo>
                  <a:close/>
                  <a:moveTo>
                    <a:pt x="1270" y="464"/>
                  </a:moveTo>
                  <a:cubicBezTo>
                    <a:pt x="1269" y="460"/>
                    <a:pt x="1267" y="457"/>
                    <a:pt x="1266" y="454"/>
                  </a:cubicBezTo>
                  <a:cubicBezTo>
                    <a:pt x="1266" y="452"/>
                    <a:pt x="1265" y="451"/>
                    <a:pt x="1265" y="449"/>
                  </a:cubicBezTo>
                  <a:cubicBezTo>
                    <a:pt x="1264" y="448"/>
                    <a:pt x="1264" y="446"/>
                    <a:pt x="1264" y="445"/>
                  </a:cubicBezTo>
                  <a:cubicBezTo>
                    <a:pt x="1264" y="445"/>
                    <a:pt x="1264" y="444"/>
                    <a:pt x="1264" y="444"/>
                  </a:cubicBezTo>
                  <a:cubicBezTo>
                    <a:pt x="1264" y="443"/>
                    <a:pt x="1264" y="443"/>
                    <a:pt x="1264" y="443"/>
                  </a:cubicBezTo>
                  <a:cubicBezTo>
                    <a:pt x="1264" y="442"/>
                    <a:pt x="1265" y="441"/>
                    <a:pt x="1265" y="441"/>
                  </a:cubicBezTo>
                  <a:cubicBezTo>
                    <a:pt x="1265" y="439"/>
                    <a:pt x="1265" y="438"/>
                    <a:pt x="1266" y="437"/>
                  </a:cubicBezTo>
                  <a:cubicBezTo>
                    <a:pt x="1266" y="436"/>
                    <a:pt x="1267" y="435"/>
                    <a:pt x="1268" y="434"/>
                  </a:cubicBezTo>
                  <a:cubicBezTo>
                    <a:pt x="1268" y="433"/>
                    <a:pt x="1268" y="432"/>
                    <a:pt x="1269" y="431"/>
                  </a:cubicBezTo>
                  <a:cubicBezTo>
                    <a:pt x="1269" y="431"/>
                    <a:pt x="1269" y="431"/>
                    <a:pt x="1269" y="431"/>
                  </a:cubicBezTo>
                  <a:cubicBezTo>
                    <a:pt x="1269" y="431"/>
                    <a:pt x="1269" y="431"/>
                    <a:pt x="1270" y="431"/>
                  </a:cubicBezTo>
                  <a:cubicBezTo>
                    <a:pt x="1270" y="430"/>
                    <a:pt x="1270" y="430"/>
                    <a:pt x="1270" y="430"/>
                  </a:cubicBezTo>
                  <a:cubicBezTo>
                    <a:pt x="1270" y="430"/>
                    <a:pt x="1270" y="430"/>
                    <a:pt x="1270" y="429"/>
                  </a:cubicBezTo>
                  <a:cubicBezTo>
                    <a:pt x="1270" y="429"/>
                    <a:pt x="1271" y="429"/>
                    <a:pt x="1271" y="428"/>
                  </a:cubicBezTo>
                  <a:cubicBezTo>
                    <a:pt x="1271" y="427"/>
                    <a:pt x="1272" y="427"/>
                    <a:pt x="1272" y="426"/>
                  </a:cubicBezTo>
                  <a:cubicBezTo>
                    <a:pt x="1274" y="423"/>
                    <a:pt x="1275" y="422"/>
                    <a:pt x="1275" y="422"/>
                  </a:cubicBezTo>
                  <a:cubicBezTo>
                    <a:pt x="1275" y="422"/>
                    <a:pt x="1275" y="422"/>
                    <a:pt x="1274" y="423"/>
                  </a:cubicBezTo>
                  <a:cubicBezTo>
                    <a:pt x="1274" y="423"/>
                    <a:pt x="1273" y="424"/>
                    <a:pt x="1272" y="425"/>
                  </a:cubicBezTo>
                  <a:cubicBezTo>
                    <a:pt x="1272" y="425"/>
                    <a:pt x="1272" y="424"/>
                    <a:pt x="1272" y="424"/>
                  </a:cubicBezTo>
                  <a:cubicBezTo>
                    <a:pt x="1273" y="423"/>
                    <a:pt x="1273" y="422"/>
                    <a:pt x="1273" y="421"/>
                  </a:cubicBezTo>
                  <a:cubicBezTo>
                    <a:pt x="1273" y="420"/>
                    <a:pt x="1274" y="419"/>
                    <a:pt x="1274" y="418"/>
                  </a:cubicBezTo>
                  <a:cubicBezTo>
                    <a:pt x="1274" y="417"/>
                    <a:pt x="1274" y="417"/>
                    <a:pt x="1274" y="416"/>
                  </a:cubicBezTo>
                  <a:cubicBezTo>
                    <a:pt x="1274" y="416"/>
                    <a:pt x="1274" y="416"/>
                    <a:pt x="1274" y="416"/>
                  </a:cubicBezTo>
                  <a:cubicBezTo>
                    <a:pt x="1275" y="415"/>
                    <a:pt x="1275" y="415"/>
                    <a:pt x="1275" y="415"/>
                  </a:cubicBezTo>
                  <a:cubicBezTo>
                    <a:pt x="1281" y="412"/>
                    <a:pt x="1284" y="409"/>
                    <a:pt x="1284" y="404"/>
                  </a:cubicBezTo>
                  <a:cubicBezTo>
                    <a:pt x="1304" y="424"/>
                    <a:pt x="1309" y="446"/>
                    <a:pt x="1316" y="475"/>
                  </a:cubicBezTo>
                  <a:cubicBezTo>
                    <a:pt x="1315" y="476"/>
                    <a:pt x="1315" y="477"/>
                    <a:pt x="1315" y="477"/>
                  </a:cubicBezTo>
                  <a:cubicBezTo>
                    <a:pt x="1314" y="479"/>
                    <a:pt x="1314" y="481"/>
                    <a:pt x="1313" y="483"/>
                  </a:cubicBezTo>
                  <a:cubicBezTo>
                    <a:pt x="1313" y="484"/>
                    <a:pt x="1313" y="484"/>
                    <a:pt x="1313" y="485"/>
                  </a:cubicBezTo>
                  <a:cubicBezTo>
                    <a:pt x="1313" y="486"/>
                    <a:pt x="1312" y="487"/>
                    <a:pt x="1312" y="488"/>
                  </a:cubicBezTo>
                  <a:cubicBezTo>
                    <a:pt x="1312" y="489"/>
                    <a:pt x="1312" y="489"/>
                    <a:pt x="1312" y="490"/>
                  </a:cubicBezTo>
                  <a:cubicBezTo>
                    <a:pt x="1312" y="491"/>
                    <a:pt x="1312" y="492"/>
                    <a:pt x="1312" y="492"/>
                  </a:cubicBezTo>
                  <a:cubicBezTo>
                    <a:pt x="1312" y="493"/>
                    <a:pt x="1312" y="493"/>
                    <a:pt x="1312" y="494"/>
                  </a:cubicBezTo>
                  <a:cubicBezTo>
                    <a:pt x="1312" y="494"/>
                    <a:pt x="1312" y="494"/>
                    <a:pt x="1312" y="495"/>
                  </a:cubicBezTo>
                  <a:cubicBezTo>
                    <a:pt x="1312" y="495"/>
                    <a:pt x="1312" y="496"/>
                    <a:pt x="1312" y="496"/>
                  </a:cubicBezTo>
                  <a:cubicBezTo>
                    <a:pt x="1312" y="497"/>
                    <a:pt x="1312" y="498"/>
                    <a:pt x="1312" y="498"/>
                  </a:cubicBezTo>
                  <a:cubicBezTo>
                    <a:pt x="1312" y="499"/>
                    <a:pt x="1312" y="499"/>
                    <a:pt x="1312" y="499"/>
                  </a:cubicBezTo>
                  <a:cubicBezTo>
                    <a:pt x="1313" y="501"/>
                    <a:pt x="1313" y="501"/>
                    <a:pt x="1313" y="502"/>
                  </a:cubicBezTo>
                  <a:cubicBezTo>
                    <a:pt x="1312" y="502"/>
                    <a:pt x="1312" y="503"/>
                    <a:pt x="1311" y="503"/>
                  </a:cubicBezTo>
                  <a:cubicBezTo>
                    <a:pt x="1308" y="505"/>
                    <a:pt x="1305" y="507"/>
                    <a:pt x="1302" y="510"/>
                  </a:cubicBezTo>
                  <a:cubicBezTo>
                    <a:pt x="1301" y="511"/>
                    <a:pt x="1299" y="512"/>
                    <a:pt x="1298" y="513"/>
                  </a:cubicBezTo>
                  <a:cubicBezTo>
                    <a:pt x="1296" y="515"/>
                    <a:pt x="1295" y="516"/>
                    <a:pt x="1294" y="518"/>
                  </a:cubicBezTo>
                  <a:cubicBezTo>
                    <a:pt x="1291" y="520"/>
                    <a:pt x="1289" y="523"/>
                    <a:pt x="1287" y="526"/>
                  </a:cubicBezTo>
                  <a:cubicBezTo>
                    <a:pt x="1287" y="525"/>
                    <a:pt x="1287" y="525"/>
                    <a:pt x="1287" y="525"/>
                  </a:cubicBezTo>
                  <a:cubicBezTo>
                    <a:pt x="1287" y="523"/>
                    <a:pt x="1288" y="521"/>
                    <a:pt x="1288" y="519"/>
                  </a:cubicBezTo>
                  <a:cubicBezTo>
                    <a:pt x="1288" y="518"/>
                    <a:pt x="1288" y="516"/>
                    <a:pt x="1288" y="515"/>
                  </a:cubicBezTo>
                  <a:cubicBezTo>
                    <a:pt x="1288" y="515"/>
                    <a:pt x="1288" y="514"/>
                    <a:pt x="1287" y="513"/>
                  </a:cubicBezTo>
                  <a:cubicBezTo>
                    <a:pt x="1287" y="513"/>
                    <a:pt x="1287" y="512"/>
                    <a:pt x="1287" y="511"/>
                  </a:cubicBezTo>
                  <a:cubicBezTo>
                    <a:pt x="1286" y="509"/>
                    <a:pt x="1286" y="506"/>
                    <a:pt x="1285" y="503"/>
                  </a:cubicBezTo>
                  <a:cubicBezTo>
                    <a:pt x="1284" y="500"/>
                    <a:pt x="1283" y="497"/>
                    <a:pt x="1282" y="495"/>
                  </a:cubicBezTo>
                  <a:cubicBezTo>
                    <a:pt x="1282" y="494"/>
                    <a:pt x="1283" y="494"/>
                    <a:pt x="1283" y="494"/>
                  </a:cubicBezTo>
                  <a:cubicBezTo>
                    <a:pt x="1282" y="494"/>
                    <a:pt x="1282" y="494"/>
                    <a:pt x="1281" y="494"/>
                  </a:cubicBezTo>
                  <a:cubicBezTo>
                    <a:pt x="1281" y="494"/>
                    <a:pt x="1281" y="494"/>
                    <a:pt x="1281" y="493"/>
                  </a:cubicBezTo>
                  <a:cubicBezTo>
                    <a:pt x="1279" y="487"/>
                    <a:pt x="1276" y="480"/>
                    <a:pt x="1274" y="474"/>
                  </a:cubicBezTo>
                  <a:cubicBezTo>
                    <a:pt x="1272" y="470"/>
                    <a:pt x="1271" y="467"/>
                    <a:pt x="1270" y="464"/>
                  </a:cubicBezTo>
                  <a:close/>
                  <a:moveTo>
                    <a:pt x="1279" y="496"/>
                  </a:moveTo>
                  <a:cubicBezTo>
                    <a:pt x="1280" y="499"/>
                    <a:pt x="1281" y="501"/>
                    <a:pt x="1282" y="504"/>
                  </a:cubicBezTo>
                  <a:cubicBezTo>
                    <a:pt x="1283" y="506"/>
                    <a:pt x="1284" y="509"/>
                    <a:pt x="1284" y="512"/>
                  </a:cubicBezTo>
                  <a:cubicBezTo>
                    <a:pt x="1285" y="513"/>
                    <a:pt x="1285" y="514"/>
                    <a:pt x="1285" y="516"/>
                  </a:cubicBezTo>
                  <a:cubicBezTo>
                    <a:pt x="1285" y="517"/>
                    <a:pt x="1285" y="518"/>
                    <a:pt x="1286" y="519"/>
                  </a:cubicBezTo>
                  <a:cubicBezTo>
                    <a:pt x="1286" y="520"/>
                    <a:pt x="1286" y="521"/>
                    <a:pt x="1286" y="522"/>
                  </a:cubicBezTo>
                  <a:cubicBezTo>
                    <a:pt x="1286" y="522"/>
                    <a:pt x="1286" y="523"/>
                    <a:pt x="1286" y="523"/>
                  </a:cubicBezTo>
                  <a:cubicBezTo>
                    <a:pt x="1286" y="524"/>
                    <a:pt x="1286" y="524"/>
                    <a:pt x="1286" y="524"/>
                  </a:cubicBezTo>
                  <a:cubicBezTo>
                    <a:pt x="1286" y="525"/>
                    <a:pt x="1286" y="526"/>
                    <a:pt x="1286" y="527"/>
                  </a:cubicBezTo>
                  <a:cubicBezTo>
                    <a:pt x="1286" y="527"/>
                    <a:pt x="1286" y="527"/>
                    <a:pt x="1286" y="527"/>
                  </a:cubicBezTo>
                  <a:cubicBezTo>
                    <a:pt x="1283" y="530"/>
                    <a:pt x="1280" y="535"/>
                    <a:pt x="1277" y="539"/>
                  </a:cubicBezTo>
                  <a:cubicBezTo>
                    <a:pt x="1274" y="543"/>
                    <a:pt x="1272" y="547"/>
                    <a:pt x="1270" y="552"/>
                  </a:cubicBezTo>
                  <a:cubicBezTo>
                    <a:pt x="1269" y="553"/>
                    <a:pt x="1269" y="554"/>
                    <a:pt x="1268" y="555"/>
                  </a:cubicBezTo>
                  <a:cubicBezTo>
                    <a:pt x="1268" y="556"/>
                    <a:pt x="1268" y="557"/>
                    <a:pt x="1267" y="557"/>
                  </a:cubicBezTo>
                  <a:cubicBezTo>
                    <a:pt x="1267" y="558"/>
                    <a:pt x="1267" y="558"/>
                    <a:pt x="1267" y="558"/>
                  </a:cubicBezTo>
                  <a:cubicBezTo>
                    <a:pt x="1267" y="558"/>
                    <a:pt x="1267" y="558"/>
                    <a:pt x="1267" y="558"/>
                  </a:cubicBezTo>
                  <a:cubicBezTo>
                    <a:pt x="1267" y="558"/>
                    <a:pt x="1267" y="557"/>
                    <a:pt x="1266" y="557"/>
                  </a:cubicBezTo>
                  <a:cubicBezTo>
                    <a:pt x="1266" y="556"/>
                    <a:pt x="1266" y="556"/>
                    <a:pt x="1266" y="556"/>
                  </a:cubicBezTo>
                  <a:cubicBezTo>
                    <a:pt x="1266" y="556"/>
                    <a:pt x="1265" y="555"/>
                    <a:pt x="1265" y="555"/>
                  </a:cubicBezTo>
                  <a:cubicBezTo>
                    <a:pt x="1265" y="555"/>
                    <a:pt x="1264" y="554"/>
                    <a:pt x="1264" y="553"/>
                  </a:cubicBezTo>
                  <a:cubicBezTo>
                    <a:pt x="1264" y="553"/>
                    <a:pt x="1263" y="552"/>
                    <a:pt x="1263" y="551"/>
                  </a:cubicBezTo>
                  <a:cubicBezTo>
                    <a:pt x="1262" y="551"/>
                    <a:pt x="1262" y="550"/>
                    <a:pt x="1262" y="549"/>
                  </a:cubicBezTo>
                  <a:cubicBezTo>
                    <a:pt x="1261" y="549"/>
                    <a:pt x="1261" y="548"/>
                    <a:pt x="1260" y="547"/>
                  </a:cubicBezTo>
                  <a:cubicBezTo>
                    <a:pt x="1260" y="546"/>
                    <a:pt x="1259" y="544"/>
                    <a:pt x="1258" y="542"/>
                  </a:cubicBezTo>
                  <a:cubicBezTo>
                    <a:pt x="1257" y="541"/>
                    <a:pt x="1257" y="539"/>
                    <a:pt x="1256" y="537"/>
                  </a:cubicBezTo>
                  <a:cubicBezTo>
                    <a:pt x="1256" y="536"/>
                    <a:pt x="1255" y="534"/>
                    <a:pt x="1255" y="532"/>
                  </a:cubicBezTo>
                  <a:cubicBezTo>
                    <a:pt x="1255" y="532"/>
                    <a:pt x="1255" y="532"/>
                    <a:pt x="1255" y="532"/>
                  </a:cubicBezTo>
                  <a:cubicBezTo>
                    <a:pt x="1255" y="533"/>
                    <a:pt x="1256" y="534"/>
                    <a:pt x="1257" y="536"/>
                  </a:cubicBezTo>
                  <a:cubicBezTo>
                    <a:pt x="1270" y="529"/>
                    <a:pt x="1270" y="517"/>
                    <a:pt x="1265" y="506"/>
                  </a:cubicBezTo>
                  <a:cubicBezTo>
                    <a:pt x="1269" y="502"/>
                    <a:pt x="1274" y="499"/>
                    <a:pt x="1279" y="496"/>
                  </a:cubicBezTo>
                  <a:close/>
                  <a:moveTo>
                    <a:pt x="1131" y="307"/>
                  </a:moveTo>
                  <a:cubicBezTo>
                    <a:pt x="1123" y="302"/>
                    <a:pt x="1117" y="295"/>
                    <a:pt x="1109" y="291"/>
                  </a:cubicBezTo>
                  <a:cubicBezTo>
                    <a:pt x="1110" y="291"/>
                    <a:pt x="1110" y="291"/>
                    <a:pt x="1111" y="291"/>
                  </a:cubicBezTo>
                  <a:cubicBezTo>
                    <a:pt x="1112" y="291"/>
                    <a:pt x="1113" y="291"/>
                    <a:pt x="1114" y="291"/>
                  </a:cubicBezTo>
                  <a:cubicBezTo>
                    <a:pt x="1115" y="291"/>
                    <a:pt x="1116" y="291"/>
                    <a:pt x="1117" y="291"/>
                  </a:cubicBezTo>
                  <a:cubicBezTo>
                    <a:pt x="1118" y="291"/>
                    <a:pt x="1120" y="291"/>
                    <a:pt x="1121" y="291"/>
                  </a:cubicBezTo>
                  <a:cubicBezTo>
                    <a:pt x="1122" y="290"/>
                    <a:pt x="1123" y="290"/>
                    <a:pt x="1124" y="290"/>
                  </a:cubicBezTo>
                  <a:cubicBezTo>
                    <a:pt x="1126" y="290"/>
                    <a:pt x="1128" y="290"/>
                    <a:pt x="1129" y="289"/>
                  </a:cubicBezTo>
                  <a:cubicBezTo>
                    <a:pt x="1130" y="289"/>
                    <a:pt x="1130" y="289"/>
                    <a:pt x="1131" y="289"/>
                  </a:cubicBezTo>
                  <a:cubicBezTo>
                    <a:pt x="1131" y="290"/>
                    <a:pt x="1131" y="290"/>
                    <a:pt x="1131" y="290"/>
                  </a:cubicBezTo>
                  <a:cubicBezTo>
                    <a:pt x="1132" y="290"/>
                    <a:pt x="1132" y="290"/>
                    <a:pt x="1132" y="290"/>
                  </a:cubicBezTo>
                  <a:cubicBezTo>
                    <a:pt x="1132" y="290"/>
                    <a:pt x="1133" y="290"/>
                    <a:pt x="1133" y="290"/>
                  </a:cubicBezTo>
                  <a:cubicBezTo>
                    <a:pt x="1134" y="290"/>
                    <a:pt x="1134" y="290"/>
                    <a:pt x="1135" y="290"/>
                  </a:cubicBezTo>
                  <a:cubicBezTo>
                    <a:pt x="1138" y="291"/>
                    <a:pt x="1141" y="293"/>
                    <a:pt x="1143" y="295"/>
                  </a:cubicBezTo>
                  <a:cubicBezTo>
                    <a:pt x="1143" y="295"/>
                    <a:pt x="1143" y="295"/>
                    <a:pt x="1143" y="295"/>
                  </a:cubicBezTo>
                  <a:cubicBezTo>
                    <a:pt x="1139" y="299"/>
                    <a:pt x="1134" y="303"/>
                    <a:pt x="1131" y="307"/>
                  </a:cubicBezTo>
                  <a:close/>
                  <a:moveTo>
                    <a:pt x="1145" y="297"/>
                  </a:moveTo>
                  <a:cubicBezTo>
                    <a:pt x="1145" y="297"/>
                    <a:pt x="1146" y="298"/>
                    <a:pt x="1146" y="298"/>
                  </a:cubicBezTo>
                  <a:cubicBezTo>
                    <a:pt x="1146" y="299"/>
                    <a:pt x="1147" y="299"/>
                    <a:pt x="1147" y="300"/>
                  </a:cubicBezTo>
                  <a:cubicBezTo>
                    <a:pt x="1148" y="300"/>
                    <a:pt x="1148" y="301"/>
                    <a:pt x="1149" y="301"/>
                  </a:cubicBezTo>
                  <a:cubicBezTo>
                    <a:pt x="1150" y="303"/>
                    <a:pt x="1152" y="305"/>
                    <a:pt x="1153" y="306"/>
                  </a:cubicBezTo>
                  <a:cubicBezTo>
                    <a:pt x="1154" y="307"/>
                    <a:pt x="1155" y="308"/>
                    <a:pt x="1155" y="309"/>
                  </a:cubicBezTo>
                  <a:cubicBezTo>
                    <a:pt x="1158" y="318"/>
                    <a:pt x="1160" y="327"/>
                    <a:pt x="1163" y="336"/>
                  </a:cubicBezTo>
                  <a:cubicBezTo>
                    <a:pt x="1167" y="350"/>
                    <a:pt x="1171" y="363"/>
                    <a:pt x="1175" y="375"/>
                  </a:cubicBezTo>
                  <a:cubicBezTo>
                    <a:pt x="1152" y="357"/>
                    <a:pt x="1124" y="346"/>
                    <a:pt x="1145" y="297"/>
                  </a:cubicBezTo>
                  <a:close/>
                  <a:moveTo>
                    <a:pt x="1030" y="585"/>
                  </a:moveTo>
                  <a:cubicBezTo>
                    <a:pt x="1029" y="584"/>
                    <a:pt x="1028" y="583"/>
                    <a:pt x="1027" y="583"/>
                  </a:cubicBezTo>
                  <a:cubicBezTo>
                    <a:pt x="1026" y="582"/>
                    <a:pt x="1025" y="581"/>
                    <a:pt x="1024" y="580"/>
                  </a:cubicBezTo>
                  <a:cubicBezTo>
                    <a:pt x="1024" y="579"/>
                    <a:pt x="1023" y="578"/>
                    <a:pt x="1022" y="577"/>
                  </a:cubicBezTo>
                  <a:cubicBezTo>
                    <a:pt x="1021" y="577"/>
                    <a:pt x="1021" y="577"/>
                    <a:pt x="1021" y="577"/>
                  </a:cubicBezTo>
                  <a:cubicBezTo>
                    <a:pt x="1022" y="577"/>
                    <a:pt x="1022" y="577"/>
                    <a:pt x="1022" y="577"/>
                  </a:cubicBezTo>
                  <a:cubicBezTo>
                    <a:pt x="1014" y="562"/>
                    <a:pt x="1001" y="558"/>
                    <a:pt x="986" y="555"/>
                  </a:cubicBezTo>
                  <a:cubicBezTo>
                    <a:pt x="994" y="550"/>
                    <a:pt x="1002" y="545"/>
                    <a:pt x="1011" y="540"/>
                  </a:cubicBezTo>
                  <a:cubicBezTo>
                    <a:pt x="1011" y="541"/>
                    <a:pt x="1012" y="542"/>
                    <a:pt x="1013" y="543"/>
                  </a:cubicBezTo>
                  <a:cubicBezTo>
                    <a:pt x="1014" y="545"/>
                    <a:pt x="1015" y="547"/>
                    <a:pt x="1016" y="549"/>
                  </a:cubicBezTo>
                  <a:cubicBezTo>
                    <a:pt x="1018" y="553"/>
                    <a:pt x="1020" y="558"/>
                    <a:pt x="1023" y="564"/>
                  </a:cubicBezTo>
                  <a:cubicBezTo>
                    <a:pt x="1023" y="566"/>
                    <a:pt x="1024" y="567"/>
                    <a:pt x="1025" y="569"/>
                  </a:cubicBezTo>
                  <a:cubicBezTo>
                    <a:pt x="1025" y="571"/>
                    <a:pt x="1026" y="572"/>
                    <a:pt x="1026" y="574"/>
                  </a:cubicBezTo>
                  <a:cubicBezTo>
                    <a:pt x="1027" y="575"/>
                    <a:pt x="1027" y="576"/>
                    <a:pt x="1027" y="577"/>
                  </a:cubicBezTo>
                  <a:cubicBezTo>
                    <a:pt x="1027" y="578"/>
                    <a:pt x="1028" y="579"/>
                    <a:pt x="1028" y="579"/>
                  </a:cubicBezTo>
                  <a:cubicBezTo>
                    <a:pt x="1029" y="581"/>
                    <a:pt x="1029" y="583"/>
                    <a:pt x="1030" y="585"/>
                  </a:cubicBezTo>
                  <a:cubicBezTo>
                    <a:pt x="1030" y="585"/>
                    <a:pt x="1030" y="585"/>
                    <a:pt x="1030" y="585"/>
                  </a:cubicBezTo>
                  <a:cubicBezTo>
                    <a:pt x="1030" y="585"/>
                    <a:pt x="1030" y="585"/>
                    <a:pt x="1030" y="585"/>
                  </a:cubicBezTo>
                  <a:close/>
                  <a:moveTo>
                    <a:pt x="1045" y="639"/>
                  </a:moveTo>
                  <a:cubicBezTo>
                    <a:pt x="1043" y="629"/>
                    <a:pt x="1042" y="619"/>
                    <a:pt x="1040" y="610"/>
                  </a:cubicBezTo>
                  <a:cubicBezTo>
                    <a:pt x="1038" y="601"/>
                    <a:pt x="1036" y="592"/>
                    <a:pt x="1034" y="584"/>
                  </a:cubicBezTo>
                  <a:cubicBezTo>
                    <a:pt x="1032" y="580"/>
                    <a:pt x="1031" y="576"/>
                    <a:pt x="1030" y="573"/>
                  </a:cubicBezTo>
                  <a:cubicBezTo>
                    <a:pt x="1029" y="571"/>
                    <a:pt x="1028" y="569"/>
                    <a:pt x="1028" y="568"/>
                  </a:cubicBezTo>
                  <a:cubicBezTo>
                    <a:pt x="1027" y="566"/>
                    <a:pt x="1026" y="564"/>
                    <a:pt x="1026" y="563"/>
                  </a:cubicBezTo>
                  <a:cubicBezTo>
                    <a:pt x="1023" y="557"/>
                    <a:pt x="1020" y="552"/>
                    <a:pt x="1017" y="548"/>
                  </a:cubicBezTo>
                  <a:cubicBezTo>
                    <a:pt x="1016" y="546"/>
                    <a:pt x="1015" y="544"/>
                    <a:pt x="1013" y="543"/>
                  </a:cubicBezTo>
                  <a:cubicBezTo>
                    <a:pt x="1013" y="542"/>
                    <a:pt x="1012" y="541"/>
                    <a:pt x="1011" y="540"/>
                  </a:cubicBezTo>
                  <a:cubicBezTo>
                    <a:pt x="1031" y="529"/>
                    <a:pt x="1052" y="521"/>
                    <a:pt x="1075" y="520"/>
                  </a:cubicBezTo>
                  <a:cubicBezTo>
                    <a:pt x="1102" y="519"/>
                    <a:pt x="1120" y="519"/>
                    <a:pt x="1146" y="523"/>
                  </a:cubicBezTo>
                  <a:cubicBezTo>
                    <a:pt x="1166" y="525"/>
                    <a:pt x="1201" y="529"/>
                    <a:pt x="1208" y="557"/>
                  </a:cubicBezTo>
                  <a:cubicBezTo>
                    <a:pt x="1214" y="578"/>
                    <a:pt x="1214" y="586"/>
                    <a:pt x="1218" y="593"/>
                  </a:cubicBezTo>
                  <a:cubicBezTo>
                    <a:pt x="1226" y="610"/>
                    <a:pt x="1227" y="611"/>
                    <a:pt x="1234" y="629"/>
                  </a:cubicBezTo>
                  <a:cubicBezTo>
                    <a:pt x="1229" y="628"/>
                    <a:pt x="1224" y="627"/>
                    <a:pt x="1221" y="626"/>
                  </a:cubicBezTo>
                  <a:cubicBezTo>
                    <a:pt x="1218" y="621"/>
                    <a:pt x="1216" y="617"/>
                    <a:pt x="1214" y="613"/>
                  </a:cubicBezTo>
                  <a:cubicBezTo>
                    <a:pt x="1214" y="613"/>
                    <a:pt x="1214" y="612"/>
                    <a:pt x="1213" y="612"/>
                  </a:cubicBezTo>
                  <a:cubicBezTo>
                    <a:pt x="1213" y="611"/>
                    <a:pt x="1213" y="611"/>
                    <a:pt x="1213" y="610"/>
                  </a:cubicBezTo>
                  <a:cubicBezTo>
                    <a:pt x="1212" y="609"/>
                    <a:pt x="1212" y="608"/>
                    <a:pt x="1211" y="607"/>
                  </a:cubicBezTo>
                  <a:cubicBezTo>
                    <a:pt x="1211" y="606"/>
                    <a:pt x="1211" y="606"/>
                    <a:pt x="1210" y="605"/>
                  </a:cubicBezTo>
                  <a:cubicBezTo>
                    <a:pt x="1211" y="606"/>
                    <a:pt x="1211" y="606"/>
                    <a:pt x="1211" y="606"/>
                  </a:cubicBezTo>
                  <a:cubicBezTo>
                    <a:pt x="1211" y="606"/>
                    <a:pt x="1211" y="605"/>
                    <a:pt x="1211" y="604"/>
                  </a:cubicBezTo>
                  <a:cubicBezTo>
                    <a:pt x="1211" y="603"/>
                    <a:pt x="1210" y="603"/>
                    <a:pt x="1210" y="602"/>
                  </a:cubicBezTo>
                  <a:cubicBezTo>
                    <a:pt x="1210" y="601"/>
                    <a:pt x="1210" y="601"/>
                    <a:pt x="1209" y="600"/>
                  </a:cubicBezTo>
                  <a:cubicBezTo>
                    <a:pt x="1209" y="600"/>
                    <a:pt x="1209" y="600"/>
                    <a:pt x="1209" y="599"/>
                  </a:cubicBezTo>
                  <a:cubicBezTo>
                    <a:pt x="1209" y="599"/>
                    <a:pt x="1209" y="599"/>
                    <a:pt x="1209" y="599"/>
                  </a:cubicBezTo>
                  <a:cubicBezTo>
                    <a:pt x="1208" y="598"/>
                    <a:pt x="1207" y="597"/>
                    <a:pt x="1206" y="596"/>
                  </a:cubicBezTo>
                  <a:cubicBezTo>
                    <a:pt x="1206" y="594"/>
                    <a:pt x="1205" y="593"/>
                    <a:pt x="1204" y="592"/>
                  </a:cubicBezTo>
                  <a:cubicBezTo>
                    <a:pt x="1203" y="591"/>
                    <a:pt x="1202" y="590"/>
                    <a:pt x="1201" y="589"/>
                  </a:cubicBezTo>
                  <a:cubicBezTo>
                    <a:pt x="1200" y="587"/>
                    <a:pt x="1199" y="586"/>
                    <a:pt x="1198" y="585"/>
                  </a:cubicBezTo>
                  <a:cubicBezTo>
                    <a:pt x="1197" y="584"/>
                    <a:pt x="1196" y="583"/>
                    <a:pt x="1196" y="583"/>
                  </a:cubicBezTo>
                  <a:cubicBezTo>
                    <a:pt x="1199" y="557"/>
                    <a:pt x="1162" y="555"/>
                    <a:pt x="1145" y="561"/>
                  </a:cubicBezTo>
                  <a:cubicBezTo>
                    <a:pt x="1138" y="556"/>
                    <a:pt x="1131" y="550"/>
                    <a:pt x="1124" y="538"/>
                  </a:cubicBezTo>
                  <a:cubicBezTo>
                    <a:pt x="1126" y="543"/>
                    <a:pt x="1125" y="547"/>
                    <a:pt x="1126" y="551"/>
                  </a:cubicBezTo>
                  <a:cubicBezTo>
                    <a:pt x="1115" y="561"/>
                    <a:pt x="1097" y="556"/>
                    <a:pt x="1085" y="564"/>
                  </a:cubicBezTo>
                  <a:cubicBezTo>
                    <a:pt x="1084" y="558"/>
                    <a:pt x="1081" y="552"/>
                    <a:pt x="1078" y="546"/>
                  </a:cubicBezTo>
                  <a:cubicBezTo>
                    <a:pt x="1062" y="555"/>
                    <a:pt x="1058" y="566"/>
                    <a:pt x="1075" y="575"/>
                  </a:cubicBezTo>
                  <a:cubicBezTo>
                    <a:pt x="1075" y="576"/>
                    <a:pt x="1075" y="576"/>
                    <a:pt x="1075" y="576"/>
                  </a:cubicBezTo>
                  <a:cubicBezTo>
                    <a:pt x="1075" y="577"/>
                    <a:pt x="1075" y="578"/>
                    <a:pt x="1075" y="579"/>
                  </a:cubicBezTo>
                  <a:cubicBezTo>
                    <a:pt x="1075" y="580"/>
                    <a:pt x="1075" y="581"/>
                    <a:pt x="1075" y="582"/>
                  </a:cubicBezTo>
                  <a:cubicBezTo>
                    <a:pt x="1075" y="583"/>
                    <a:pt x="1074" y="584"/>
                    <a:pt x="1074" y="585"/>
                  </a:cubicBezTo>
                  <a:cubicBezTo>
                    <a:pt x="1074" y="586"/>
                    <a:pt x="1074" y="587"/>
                    <a:pt x="1074" y="588"/>
                  </a:cubicBezTo>
                  <a:cubicBezTo>
                    <a:pt x="1074" y="588"/>
                    <a:pt x="1074" y="589"/>
                    <a:pt x="1073" y="590"/>
                  </a:cubicBezTo>
                  <a:cubicBezTo>
                    <a:pt x="1073" y="590"/>
                    <a:pt x="1073" y="590"/>
                    <a:pt x="1073" y="591"/>
                  </a:cubicBezTo>
                  <a:cubicBezTo>
                    <a:pt x="1073" y="591"/>
                    <a:pt x="1073" y="591"/>
                    <a:pt x="1073" y="591"/>
                  </a:cubicBezTo>
                  <a:cubicBezTo>
                    <a:pt x="1073" y="591"/>
                    <a:pt x="1073" y="592"/>
                    <a:pt x="1073" y="592"/>
                  </a:cubicBezTo>
                  <a:cubicBezTo>
                    <a:pt x="1073" y="592"/>
                    <a:pt x="1073" y="592"/>
                    <a:pt x="1073" y="592"/>
                  </a:cubicBezTo>
                  <a:cubicBezTo>
                    <a:pt x="1072" y="593"/>
                    <a:pt x="1072" y="594"/>
                    <a:pt x="1071" y="595"/>
                  </a:cubicBezTo>
                  <a:cubicBezTo>
                    <a:pt x="1070" y="596"/>
                    <a:pt x="1068" y="597"/>
                    <a:pt x="1067" y="598"/>
                  </a:cubicBezTo>
                  <a:cubicBezTo>
                    <a:pt x="1066" y="600"/>
                    <a:pt x="1064" y="601"/>
                    <a:pt x="1063" y="602"/>
                  </a:cubicBezTo>
                  <a:cubicBezTo>
                    <a:pt x="1062" y="603"/>
                    <a:pt x="1060" y="605"/>
                    <a:pt x="1059" y="606"/>
                  </a:cubicBezTo>
                  <a:cubicBezTo>
                    <a:pt x="1057" y="607"/>
                    <a:pt x="1056" y="609"/>
                    <a:pt x="1055" y="610"/>
                  </a:cubicBezTo>
                  <a:cubicBezTo>
                    <a:pt x="1053" y="612"/>
                    <a:pt x="1052" y="613"/>
                    <a:pt x="1051" y="615"/>
                  </a:cubicBezTo>
                  <a:cubicBezTo>
                    <a:pt x="1050" y="616"/>
                    <a:pt x="1049" y="618"/>
                    <a:pt x="1048" y="619"/>
                  </a:cubicBezTo>
                  <a:cubicBezTo>
                    <a:pt x="1047" y="620"/>
                    <a:pt x="1046" y="622"/>
                    <a:pt x="1046" y="623"/>
                  </a:cubicBezTo>
                  <a:cubicBezTo>
                    <a:pt x="1046" y="624"/>
                    <a:pt x="1046" y="624"/>
                    <a:pt x="1045" y="624"/>
                  </a:cubicBezTo>
                  <a:cubicBezTo>
                    <a:pt x="1045" y="625"/>
                    <a:pt x="1045" y="625"/>
                    <a:pt x="1045" y="625"/>
                  </a:cubicBezTo>
                  <a:cubicBezTo>
                    <a:pt x="1045" y="626"/>
                    <a:pt x="1045" y="627"/>
                    <a:pt x="1045" y="627"/>
                  </a:cubicBezTo>
                  <a:cubicBezTo>
                    <a:pt x="1045" y="628"/>
                    <a:pt x="1045" y="628"/>
                    <a:pt x="1045" y="629"/>
                  </a:cubicBezTo>
                  <a:cubicBezTo>
                    <a:pt x="1045" y="629"/>
                    <a:pt x="1045" y="630"/>
                    <a:pt x="1045" y="630"/>
                  </a:cubicBezTo>
                  <a:cubicBezTo>
                    <a:pt x="1044" y="631"/>
                    <a:pt x="1045" y="632"/>
                    <a:pt x="1045" y="632"/>
                  </a:cubicBezTo>
                  <a:cubicBezTo>
                    <a:pt x="1045" y="633"/>
                    <a:pt x="1045" y="633"/>
                    <a:pt x="1045" y="633"/>
                  </a:cubicBezTo>
                  <a:cubicBezTo>
                    <a:pt x="1045" y="633"/>
                    <a:pt x="1045" y="633"/>
                    <a:pt x="1045" y="632"/>
                  </a:cubicBezTo>
                  <a:cubicBezTo>
                    <a:pt x="1045" y="632"/>
                    <a:pt x="1045" y="631"/>
                    <a:pt x="1045" y="630"/>
                  </a:cubicBezTo>
                  <a:cubicBezTo>
                    <a:pt x="1046" y="630"/>
                    <a:pt x="1046" y="629"/>
                    <a:pt x="1047" y="628"/>
                  </a:cubicBezTo>
                  <a:cubicBezTo>
                    <a:pt x="1047" y="627"/>
                    <a:pt x="1047" y="627"/>
                    <a:pt x="1047" y="626"/>
                  </a:cubicBezTo>
                  <a:cubicBezTo>
                    <a:pt x="1048" y="625"/>
                    <a:pt x="1048" y="625"/>
                    <a:pt x="1048" y="624"/>
                  </a:cubicBezTo>
                  <a:cubicBezTo>
                    <a:pt x="1049" y="623"/>
                    <a:pt x="1049" y="622"/>
                    <a:pt x="1050" y="620"/>
                  </a:cubicBezTo>
                  <a:cubicBezTo>
                    <a:pt x="1051" y="619"/>
                    <a:pt x="1052" y="617"/>
                    <a:pt x="1053" y="616"/>
                  </a:cubicBezTo>
                  <a:cubicBezTo>
                    <a:pt x="1055" y="613"/>
                    <a:pt x="1058" y="610"/>
                    <a:pt x="1060" y="608"/>
                  </a:cubicBezTo>
                  <a:cubicBezTo>
                    <a:pt x="1062" y="606"/>
                    <a:pt x="1063" y="605"/>
                    <a:pt x="1065" y="604"/>
                  </a:cubicBezTo>
                  <a:cubicBezTo>
                    <a:pt x="1066" y="603"/>
                    <a:pt x="1067" y="601"/>
                    <a:pt x="1069" y="600"/>
                  </a:cubicBezTo>
                  <a:cubicBezTo>
                    <a:pt x="1070" y="599"/>
                    <a:pt x="1071" y="598"/>
                    <a:pt x="1072" y="597"/>
                  </a:cubicBezTo>
                  <a:cubicBezTo>
                    <a:pt x="1074" y="595"/>
                    <a:pt x="1075" y="594"/>
                    <a:pt x="1076" y="593"/>
                  </a:cubicBezTo>
                  <a:cubicBezTo>
                    <a:pt x="1076" y="593"/>
                    <a:pt x="1076" y="593"/>
                    <a:pt x="1076" y="592"/>
                  </a:cubicBezTo>
                  <a:cubicBezTo>
                    <a:pt x="1077" y="592"/>
                    <a:pt x="1077" y="592"/>
                    <a:pt x="1077" y="592"/>
                  </a:cubicBezTo>
                  <a:cubicBezTo>
                    <a:pt x="1077" y="591"/>
                    <a:pt x="1078" y="590"/>
                    <a:pt x="1078" y="590"/>
                  </a:cubicBezTo>
                  <a:cubicBezTo>
                    <a:pt x="1079" y="589"/>
                    <a:pt x="1079" y="588"/>
                    <a:pt x="1079" y="587"/>
                  </a:cubicBezTo>
                  <a:cubicBezTo>
                    <a:pt x="1080" y="586"/>
                    <a:pt x="1080" y="586"/>
                    <a:pt x="1080" y="585"/>
                  </a:cubicBezTo>
                  <a:cubicBezTo>
                    <a:pt x="1080" y="585"/>
                    <a:pt x="1081" y="585"/>
                    <a:pt x="1081" y="585"/>
                  </a:cubicBezTo>
                  <a:cubicBezTo>
                    <a:pt x="1081" y="585"/>
                    <a:pt x="1080" y="585"/>
                    <a:pt x="1080" y="585"/>
                  </a:cubicBezTo>
                  <a:cubicBezTo>
                    <a:pt x="1080" y="586"/>
                    <a:pt x="1079" y="586"/>
                    <a:pt x="1079" y="587"/>
                  </a:cubicBezTo>
                  <a:cubicBezTo>
                    <a:pt x="1078" y="587"/>
                    <a:pt x="1077" y="588"/>
                    <a:pt x="1077" y="589"/>
                  </a:cubicBezTo>
                  <a:cubicBezTo>
                    <a:pt x="1076" y="589"/>
                    <a:pt x="1076" y="589"/>
                    <a:pt x="1076" y="589"/>
                  </a:cubicBezTo>
                  <a:cubicBezTo>
                    <a:pt x="1076" y="589"/>
                    <a:pt x="1076" y="589"/>
                    <a:pt x="1076" y="588"/>
                  </a:cubicBezTo>
                  <a:cubicBezTo>
                    <a:pt x="1077" y="587"/>
                    <a:pt x="1077" y="586"/>
                    <a:pt x="1077" y="585"/>
                  </a:cubicBezTo>
                  <a:cubicBezTo>
                    <a:pt x="1077" y="584"/>
                    <a:pt x="1077" y="583"/>
                    <a:pt x="1077" y="582"/>
                  </a:cubicBezTo>
                  <a:cubicBezTo>
                    <a:pt x="1077" y="581"/>
                    <a:pt x="1077" y="580"/>
                    <a:pt x="1077" y="579"/>
                  </a:cubicBezTo>
                  <a:cubicBezTo>
                    <a:pt x="1077" y="578"/>
                    <a:pt x="1077" y="578"/>
                    <a:pt x="1077" y="577"/>
                  </a:cubicBezTo>
                  <a:cubicBezTo>
                    <a:pt x="1077" y="577"/>
                    <a:pt x="1077" y="577"/>
                    <a:pt x="1077" y="577"/>
                  </a:cubicBezTo>
                  <a:cubicBezTo>
                    <a:pt x="1077" y="576"/>
                    <a:pt x="1077" y="576"/>
                    <a:pt x="1077" y="576"/>
                  </a:cubicBezTo>
                  <a:cubicBezTo>
                    <a:pt x="1083" y="573"/>
                    <a:pt x="1085" y="569"/>
                    <a:pt x="1085" y="565"/>
                  </a:cubicBezTo>
                  <a:cubicBezTo>
                    <a:pt x="1122" y="555"/>
                    <a:pt x="1146" y="575"/>
                    <a:pt x="1175" y="599"/>
                  </a:cubicBezTo>
                  <a:cubicBezTo>
                    <a:pt x="1185" y="608"/>
                    <a:pt x="1194" y="620"/>
                    <a:pt x="1204" y="628"/>
                  </a:cubicBezTo>
                  <a:cubicBezTo>
                    <a:pt x="1204" y="629"/>
                    <a:pt x="1205" y="629"/>
                    <a:pt x="1205" y="630"/>
                  </a:cubicBezTo>
                  <a:cubicBezTo>
                    <a:pt x="1205" y="630"/>
                    <a:pt x="1205" y="630"/>
                    <a:pt x="1205" y="630"/>
                  </a:cubicBezTo>
                  <a:cubicBezTo>
                    <a:pt x="1202" y="630"/>
                    <a:pt x="1199" y="631"/>
                    <a:pt x="1195" y="632"/>
                  </a:cubicBezTo>
                  <a:cubicBezTo>
                    <a:pt x="1196" y="631"/>
                    <a:pt x="1196" y="631"/>
                    <a:pt x="1196" y="631"/>
                  </a:cubicBezTo>
                  <a:cubicBezTo>
                    <a:pt x="1194" y="628"/>
                    <a:pt x="1194" y="628"/>
                    <a:pt x="1194" y="628"/>
                  </a:cubicBezTo>
                  <a:cubicBezTo>
                    <a:pt x="1186" y="615"/>
                    <a:pt x="1167" y="614"/>
                    <a:pt x="1157" y="627"/>
                  </a:cubicBezTo>
                  <a:cubicBezTo>
                    <a:pt x="1162" y="629"/>
                    <a:pt x="1168" y="634"/>
                    <a:pt x="1174" y="637"/>
                  </a:cubicBezTo>
                  <a:cubicBezTo>
                    <a:pt x="1173" y="641"/>
                    <a:pt x="1171" y="645"/>
                    <a:pt x="1170" y="650"/>
                  </a:cubicBezTo>
                  <a:cubicBezTo>
                    <a:pt x="1169" y="653"/>
                    <a:pt x="1168" y="656"/>
                    <a:pt x="1167" y="659"/>
                  </a:cubicBezTo>
                  <a:cubicBezTo>
                    <a:pt x="1166" y="661"/>
                    <a:pt x="1166" y="663"/>
                    <a:pt x="1165" y="665"/>
                  </a:cubicBezTo>
                  <a:cubicBezTo>
                    <a:pt x="1165" y="665"/>
                    <a:pt x="1165" y="665"/>
                    <a:pt x="1165" y="666"/>
                  </a:cubicBezTo>
                  <a:cubicBezTo>
                    <a:pt x="1165" y="666"/>
                    <a:pt x="1165" y="667"/>
                    <a:pt x="1165" y="667"/>
                  </a:cubicBezTo>
                  <a:cubicBezTo>
                    <a:pt x="1165" y="668"/>
                    <a:pt x="1165" y="669"/>
                    <a:pt x="1164" y="670"/>
                  </a:cubicBezTo>
                  <a:cubicBezTo>
                    <a:pt x="1163" y="678"/>
                    <a:pt x="1162" y="686"/>
                    <a:pt x="1162" y="695"/>
                  </a:cubicBezTo>
                  <a:cubicBezTo>
                    <a:pt x="1162" y="699"/>
                    <a:pt x="1162" y="703"/>
                    <a:pt x="1163" y="706"/>
                  </a:cubicBezTo>
                  <a:cubicBezTo>
                    <a:pt x="1162" y="706"/>
                    <a:pt x="1161" y="705"/>
                    <a:pt x="1160" y="704"/>
                  </a:cubicBezTo>
                  <a:cubicBezTo>
                    <a:pt x="1159" y="703"/>
                    <a:pt x="1159" y="703"/>
                    <a:pt x="1158" y="702"/>
                  </a:cubicBezTo>
                  <a:cubicBezTo>
                    <a:pt x="1146" y="684"/>
                    <a:pt x="1125" y="675"/>
                    <a:pt x="1113" y="672"/>
                  </a:cubicBezTo>
                  <a:cubicBezTo>
                    <a:pt x="1113" y="671"/>
                    <a:pt x="1113" y="671"/>
                    <a:pt x="1113" y="671"/>
                  </a:cubicBezTo>
                  <a:cubicBezTo>
                    <a:pt x="1113" y="671"/>
                    <a:pt x="1113" y="670"/>
                    <a:pt x="1113" y="670"/>
                  </a:cubicBezTo>
                  <a:cubicBezTo>
                    <a:pt x="1113" y="670"/>
                    <a:pt x="1113" y="669"/>
                    <a:pt x="1113" y="668"/>
                  </a:cubicBezTo>
                  <a:cubicBezTo>
                    <a:pt x="1113" y="668"/>
                    <a:pt x="1113" y="667"/>
                    <a:pt x="1113" y="667"/>
                  </a:cubicBezTo>
                  <a:cubicBezTo>
                    <a:pt x="1113" y="666"/>
                    <a:pt x="1113" y="665"/>
                    <a:pt x="1113" y="665"/>
                  </a:cubicBezTo>
                  <a:cubicBezTo>
                    <a:pt x="1113" y="664"/>
                    <a:pt x="1113" y="663"/>
                    <a:pt x="1113" y="663"/>
                  </a:cubicBezTo>
                  <a:cubicBezTo>
                    <a:pt x="1113" y="661"/>
                    <a:pt x="1113" y="660"/>
                    <a:pt x="1113" y="658"/>
                  </a:cubicBezTo>
                  <a:cubicBezTo>
                    <a:pt x="1113" y="657"/>
                    <a:pt x="1114" y="655"/>
                    <a:pt x="1114" y="654"/>
                  </a:cubicBezTo>
                  <a:cubicBezTo>
                    <a:pt x="1114" y="653"/>
                    <a:pt x="1115" y="651"/>
                    <a:pt x="1115" y="650"/>
                  </a:cubicBezTo>
                  <a:cubicBezTo>
                    <a:pt x="1115" y="648"/>
                    <a:pt x="1116" y="647"/>
                    <a:pt x="1116" y="646"/>
                  </a:cubicBezTo>
                  <a:cubicBezTo>
                    <a:pt x="1116" y="646"/>
                    <a:pt x="1117" y="646"/>
                    <a:pt x="1117" y="646"/>
                  </a:cubicBezTo>
                  <a:cubicBezTo>
                    <a:pt x="1138" y="642"/>
                    <a:pt x="1134" y="627"/>
                    <a:pt x="1124" y="611"/>
                  </a:cubicBezTo>
                  <a:cubicBezTo>
                    <a:pt x="1121" y="627"/>
                    <a:pt x="1107" y="628"/>
                    <a:pt x="1114" y="646"/>
                  </a:cubicBezTo>
                  <a:cubicBezTo>
                    <a:pt x="1113" y="647"/>
                    <a:pt x="1113" y="648"/>
                    <a:pt x="1113" y="649"/>
                  </a:cubicBezTo>
                  <a:cubicBezTo>
                    <a:pt x="1112" y="650"/>
                    <a:pt x="1112" y="652"/>
                    <a:pt x="1111" y="653"/>
                  </a:cubicBezTo>
                  <a:cubicBezTo>
                    <a:pt x="1111" y="655"/>
                    <a:pt x="1111" y="656"/>
                    <a:pt x="1111" y="658"/>
                  </a:cubicBezTo>
                  <a:cubicBezTo>
                    <a:pt x="1110" y="659"/>
                    <a:pt x="1110" y="661"/>
                    <a:pt x="1110" y="662"/>
                  </a:cubicBezTo>
                  <a:cubicBezTo>
                    <a:pt x="1110" y="663"/>
                    <a:pt x="1110" y="664"/>
                    <a:pt x="1110" y="665"/>
                  </a:cubicBezTo>
                  <a:cubicBezTo>
                    <a:pt x="1110" y="665"/>
                    <a:pt x="1110" y="666"/>
                    <a:pt x="1110" y="667"/>
                  </a:cubicBezTo>
                  <a:cubicBezTo>
                    <a:pt x="1110" y="667"/>
                    <a:pt x="1110" y="668"/>
                    <a:pt x="1110" y="669"/>
                  </a:cubicBezTo>
                  <a:cubicBezTo>
                    <a:pt x="1110" y="669"/>
                    <a:pt x="1110" y="670"/>
                    <a:pt x="1110" y="670"/>
                  </a:cubicBezTo>
                  <a:cubicBezTo>
                    <a:pt x="1110" y="671"/>
                    <a:pt x="1110" y="671"/>
                    <a:pt x="1110" y="671"/>
                  </a:cubicBezTo>
                  <a:cubicBezTo>
                    <a:pt x="1109" y="670"/>
                    <a:pt x="1108" y="670"/>
                    <a:pt x="1108" y="670"/>
                  </a:cubicBezTo>
                  <a:cubicBezTo>
                    <a:pt x="1107" y="670"/>
                    <a:pt x="1107" y="670"/>
                    <a:pt x="1107" y="670"/>
                  </a:cubicBezTo>
                  <a:cubicBezTo>
                    <a:pt x="1107" y="669"/>
                    <a:pt x="1106" y="668"/>
                    <a:pt x="1106" y="668"/>
                  </a:cubicBezTo>
                  <a:cubicBezTo>
                    <a:pt x="1106" y="667"/>
                    <a:pt x="1105" y="666"/>
                    <a:pt x="1105" y="666"/>
                  </a:cubicBezTo>
                  <a:cubicBezTo>
                    <a:pt x="1104" y="664"/>
                    <a:pt x="1104" y="663"/>
                    <a:pt x="1103" y="662"/>
                  </a:cubicBezTo>
                  <a:cubicBezTo>
                    <a:pt x="1103" y="661"/>
                    <a:pt x="1102" y="661"/>
                    <a:pt x="1102" y="660"/>
                  </a:cubicBezTo>
                  <a:cubicBezTo>
                    <a:pt x="1102" y="659"/>
                    <a:pt x="1101" y="659"/>
                    <a:pt x="1101" y="658"/>
                  </a:cubicBezTo>
                  <a:cubicBezTo>
                    <a:pt x="1101" y="657"/>
                    <a:pt x="1100" y="656"/>
                    <a:pt x="1100" y="654"/>
                  </a:cubicBezTo>
                  <a:cubicBezTo>
                    <a:pt x="1100" y="653"/>
                    <a:pt x="1099" y="652"/>
                    <a:pt x="1099" y="651"/>
                  </a:cubicBezTo>
                  <a:cubicBezTo>
                    <a:pt x="1099" y="650"/>
                    <a:pt x="1098" y="649"/>
                    <a:pt x="1098" y="648"/>
                  </a:cubicBezTo>
                  <a:cubicBezTo>
                    <a:pt x="1097" y="646"/>
                    <a:pt x="1097" y="644"/>
                    <a:pt x="1097" y="643"/>
                  </a:cubicBezTo>
                  <a:cubicBezTo>
                    <a:pt x="1096" y="641"/>
                    <a:pt x="1096" y="640"/>
                    <a:pt x="1096" y="639"/>
                  </a:cubicBezTo>
                  <a:cubicBezTo>
                    <a:pt x="1096" y="638"/>
                    <a:pt x="1096" y="638"/>
                    <a:pt x="1096" y="638"/>
                  </a:cubicBezTo>
                  <a:cubicBezTo>
                    <a:pt x="1096" y="638"/>
                    <a:pt x="1096" y="638"/>
                    <a:pt x="1096" y="639"/>
                  </a:cubicBezTo>
                  <a:cubicBezTo>
                    <a:pt x="1096" y="640"/>
                    <a:pt x="1096" y="640"/>
                    <a:pt x="1096" y="641"/>
                  </a:cubicBezTo>
                  <a:cubicBezTo>
                    <a:pt x="1096" y="641"/>
                    <a:pt x="1095" y="642"/>
                    <a:pt x="1096" y="643"/>
                  </a:cubicBezTo>
                  <a:cubicBezTo>
                    <a:pt x="1096" y="644"/>
                    <a:pt x="1095" y="646"/>
                    <a:pt x="1096" y="648"/>
                  </a:cubicBezTo>
                  <a:cubicBezTo>
                    <a:pt x="1096" y="649"/>
                    <a:pt x="1096" y="650"/>
                    <a:pt x="1096" y="652"/>
                  </a:cubicBezTo>
                  <a:cubicBezTo>
                    <a:pt x="1096" y="652"/>
                    <a:pt x="1096" y="653"/>
                    <a:pt x="1096" y="653"/>
                  </a:cubicBezTo>
                  <a:cubicBezTo>
                    <a:pt x="1097" y="654"/>
                    <a:pt x="1097" y="655"/>
                    <a:pt x="1097" y="655"/>
                  </a:cubicBezTo>
                  <a:cubicBezTo>
                    <a:pt x="1097" y="657"/>
                    <a:pt x="1098" y="658"/>
                    <a:pt x="1098" y="659"/>
                  </a:cubicBezTo>
                  <a:cubicBezTo>
                    <a:pt x="1099" y="660"/>
                    <a:pt x="1099" y="660"/>
                    <a:pt x="1099" y="661"/>
                  </a:cubicBezTo>
                  <a:cubicBezTo>
                    <a:pt x="1099" y="661"/>
                    <a:pt x="1099" y="661"/>
                    <a:pt x="1099" y="662"/>
                  </a:cubicBezTo>
                  <a:cubicBezTo>
                    <a:pt x="1097" y="659"/>
                    <a:pt x="1095" y="655"/>
                    <a:pt x="1091" y="652"/>
                  </a:cubicBezTo>
                  <a:cubicBezTo>
                    <a:pt x="1091" y="652"/>
                    <a:pt x="1091" y="652"/>
                    <a:pt x="1091" y="652"/>
                  </a:cubicBezTo>
                  <a:cubicBezTo>
                    <a:pt x="1091" y="652"/>
                    <a:pt x="1091" y="652"/>
                    <a:pt x="1091" y="652"/>
                  </a:cubicBezTo>
                  <a:cubicBezTo>
                    <a:pt x="1082" y="642"/>
                    <a:pt x="1069" y="630"/>
                    <a:pt x="1051" y="622"/>
                  </a:cubicBezTo>
                  <a:cubicBezTo>
                    <a:pt x="1067" y="633"/>
                    <a:pt x="1076" y="647"/>
                    <a:pt x="1080" y="656"/>
                  </a:cubicBezTo>
                  <a:cubicBezTo>
                    <a:pt x="1073" y="659"/>
                    <a:pt x="1066" y="662"/>
                    <a:pt x="1066" y="668"/>
                  </a:cubicBezTo>
                  <a:cubicBezTo>
                    <a:pt x="1061" y="669"/>
                    <a:pt x="1056" y="669"/>
                    <a:pt x="1050" y="669"/>
                  </a:cubicBezTo>
                  <a:cubicBezTo>
                    <a:pt x="1048" y="659"/>
                    <a:pt x="1047" y="649"/>
                    <a:pt x="1045" y="639"/>
                  </a:cubicBezTo>
                  <a:close/>
                  <a:moveTo>
                    <a:pt x="1166" y="573"/>
                  </a:moveTo>
                  <a:cubicBezTo>
                    <a:pt x="1160" y="569"/>
                    <a:pt x="1154" y="566"/>
                    <a:pt x="1148" y="563"/>
                  </a:cubicBezTo>
                  <a:cubicBezTo>
                    <a:pt x="1156" y="565"/>
                    <a:pt x="1160" y="567"/>
                    <a:pt x="1166" y="573"/>
                  </a:cubicBezTo>
                  <a:close/>
                  <a:moveTo>
                    <a:pt x="986" y="706"/>
                  </a:moveTo>
                  <a:cubicBezTo>
                    <a:pt x="993" y="706"/>
                    <a:pt x="1002" y="705"/>
                    <a:pt x="1011" y="704"/>
                  </a:cubicBezTo>
                  <a:cubicBezTo>
                    <a:pt x="1012" y="704"/>
                    <a:pt x="1012" y="704"/>
                    <a:pt x="1012" y="704"/>
                  </a:cubicBezTo>
                  <a:cubicBezTo>
                    <a:pt x="1014" y="705"/>
                    <a:pt x="1015" y="707"/>
                    <a:pt x="1017" y="708"/>
                  </a:cubicBezTo>
                  <a:cubicBezTo>
                    <a:pt x="1019" y="709"/>
                    <a:pt x="1021" y="711"/>
                    <a:pt x="1023" y="712"/>
                  </a:cubicBezTo>
                  <a:cubicBezTo>
                    <a:pt x="1028" y="715"/>
                    <a:pt x="1032" y="718"/>
                    <a:pt x="1037" y="720"/>
                  </a:cubicBezTo>
                  <a:cubicBezTo>
                    <a:pt x="1038" y="721"/>
                    <a:pt x="1040" y="722"/>
                    <a:pt x="1041" y="723"/>
                  </a:cubicBezTo>
                  <a:cubicBezTo>
                    <a:pt x="1041" y="723"/>
                    <a:pt x="1041" y="723"/>
                    <a:pt x="1040" y="723"/>
                  </a:cubicBezTo>
                  <a:cubicBezTo>
                    <a:pt x="1040" y="723"/>
                    <a:pt x="1040" y="723"/>
                    <a:pt x="1039" y="723"/>
                  </a:cubicBezTo>
                  <a:cubicBezTo>
                    <a:pt x="1039" y="723"/>
                    <a:pt x="1039" y="723"/>
                    <a:pt x="1038" y="723"/>
                  </a:cubicBezTo>
                  <a:cubicBezTo>
                    <a:pt x="1038" y="723"/>
                    <a:pt x="1038" y="724"/>
                    <a:pt x="1037" y="724"/>
                  </a:cubicBezTo>
                  <a:cubicBezTo>
                    <a:pt x="1035" y="725"/>
                    <a:pt x="1032" y="727"/>
                    <a:pt x="1029" y="729"/>
                  </a:cubicBezTo>
                  <a:cubicBezTo>
                    <a:pt x="1026" y="730"/>
                    <a:pt x="1023" y="732"/>
                    <a:pt x="1020" y="734"/>
                  </a:cubicBezTo>
                  <a:cubicBezTo>
                    <a:pt x="1021" y="733"/>
                    <a:pt x="1021" y="733"/>
                    <a:pt x="1021" y="733"/>
                  </a:cubicBezTo>
                  <a:cubicBezTo>
                    <a:pt x="1018" y="731"/>
                    <a:pt x="1018" y="731"/>
                    <a:pt x="1018" y="731"/>
                  </a:cubicBezTo>
                  <a:cubicBezTo>
                    <a:pt x="1006" y="722"/>
                    <a:pt x="989" y="727"/>
                    <a:pt x="984" y="742"/>
                  </a:cubicBezTo>
                  <a:cubicBezTo>
                    <a:pt x="996" y="743"/>
                    <a:pt x="1015" y="753"/>
                    <a:pt x="1020" y="737"/>
                  </a:cubicBezTo>
                  <a:cubicBezTo>
                    <a:pt x="1020" y="737"/>
                    <a:pt x="1020" y="737"/>
                    <a:pt x="1020" y="737"/>
                  </a:cubicBezTo>
                  <a:cubicBezTo>
                    <a:pt x="1024" y="735"/>
                    <a:pt x="1027" y="733"/>
                    <a:pt x="1030" y="731"/>
                  </a:cubicBezTo>
                  <a:cubicBezTo>
                    <a:pt x="1033" y="729"/>
                    <a:pt x="1036" y="727"/>
                    <a:pt x="1038" y="726"/>
                  </a:cubicBezTo>
                  <a:cubicBezTo>
                    <a:pt x="1039" y="726"/>
                    <a:pt x="1039" y="726"/>
                    <a:pt x="1039" y="726"/>
                  </a:cubicBezTo>
                  <a:cubicBezTo>
                    <a:pt x="1040" y="726"/>
                    <a:pt x="1040" y="725"/>
                    <a:pt x="1040" y="725"/>
                  </a:cubicBezTo>
                  <a:cubicBezTo>
                    <a:pt x="1040" y="725"/>
                    <a:pt x="1041" y="725"/>
                    <a:pt x="1041" y="725"/>
                  </a:cubicBezTo>
                  <a:cubicBezTo>
                    <a:pt x="1041" y="725"/>
                    <a:pt x="1041" y="725"/>
                    <a:pt x="1042" y="725"/>
                  </a:cubicBezTo>
                  <a:cubicBezTo>
                    <a:pt x="1042" y="725"/>
                    <a:pt x="1043" y="724"/>
                    <a:pt x="1043" y="724"/>
                  </a:cubicBezTo>
                  <a:cubicBezTo>
                    <a:pt x="1046" y="726"/>
                    <a:pt x="1048" y="727"/>
                    <a:pt x="1050" y="729"/>
                  </a:cubicBezTo>
                  <a:cubicBezTo>
                    <a:pt x="1053" y="730"/>
                    <a:pt x="1055" y="731"/>
                    <a:pt x="1057" y="733"/>
                  </a:cubicBezTo>
                  <a:cubicBezTo>
                    <a:pt x="1058" y="734"/>
                    <a:pt x="1060" y="735"/>
                    <a:pt x="1062" y="736"/>
                  </a:cubicBezTo>
                  <a:cubicBezTo>
                    <a:pt x="1063" y="737"/>
                    <a:pt x="1063" y="737"/>
                    <a:pt x="1064" y="738"/>
                  </a:cubicBezTo>
                  <a:cubicBezTo>
                    <a:pt x="1065" y="738"/>
                    <a:pt x="1066" y="739"/>
                    <a:pt x="1066" y="739"/>
                  </a:cubicBezTo>
                  <a:cubicBezTo>
                    <a:pt x="1068" y="740"/>
                    <a:pt x="1069" y="741"/>
                    <a:pt x="1070" y="741"/>
                  </a:cubicBezTo>
                  <a:cubicBezTo>
                    <a:pt x="1071" y="742"/>
                    <a:pt x="1071" y="742"/>
                    <a:pt x="1072" y="742"/>
                  </a:cubicBezTo>
                  <a:cubicBezTo>
                    <a:pt x="1072" y="744"/>
                    <a:pt x="1073" y="746"/>
                    <a:pt x="1074" y="747"/>
                  </a:cubicBezTo>
                  <a:cubicBezTo>
                    <a:pt x="1074" y="748"/>
                    <a:pt x="1074" y="748"/>
                    <a:pt x="1074" y="748"/>
                  </a:cubicBezTo>
                  <a:cubicBezTo>
                    <a:pt x="1065" y="744"/>
                    <a:pt x="1051" y="745"/>
                    <a:pt x="1043" y="749"/>
                  </a:cubicBezTo>
                  <a:cubicBezTo>
                    <a:pt x="1051" y="751"/>
                    <a:pt x="1055" y="751"/>
                    <a:pt x="1060" y="756"/>
                  </a:cubicBezTo>
                  <a:cubicBezTo>
                    <a:pt x="1064" y="760"/>
                    <a:pt x="1071" y="770"/>
                    <a:pt x="1077" y="762"/>
                  </a:cubicBezTo>
                  <a:cubicBezTo>
                    <a:pt x="1077" y="763"/>
                    <a:pt x="1077" y="763"/>
                    <a:pt x="1077" y="763"/>
                  </a:cubicBezTo>
                  <a:cubicBezTo>
                    <a:pt x="1078" y="763"/>
                    <a:pt x="1079" y="763"/>
                    <a:pt x="1080" y="763"/>
                  </a:cubicBezTo>
                  <a:cubicBezTo>
                    <a:pt x="1084" y="776"/>
                    <a:pt x="1087" y="789"/>
                    <a:pt x="1089" y="801"/>
                  </a:cubicBezTo>
                  <a:cubicBezTo>
                    <a:pt x="1089" y="801"/>
                    <a:pt x="1088" y="800"/>
                    <a:pt x="1088" y="800"/>
                  </a:cubicBezTo>
                  <a:cubicBezTo>
                    <a:pt x="1088" y="800"/>
                    <a:pt x="1087" y="800"/>
                    <a:pt x="1086" y="799"/>
                  </a:cubicBezTo>
                  <a:cubicBezTo>
                    <a:pt x="1085" y="799"/>
                    <a:pt x="1084" y="799"/>
                    <a:pt x="1083" y="798"/>
                  </a:cubicBezTo>
                  <a:cubicBezTo>
                    <a:pt x="1083" y="798"/>
                    <a:pt x="1082" y="798"/>
                    <a:pt x="1081" y="798"/>
                  </a:cubicBezTo>
                  <a:cubicBezTo>
                    <a:pt x="1081" y="798"/>
                    <a:pt x="1081" y="797"/>
                    <a:pt x="1080" y="797"/>
                  </a:cubicBezTo>
                  <a:cubicBezTo>
                    <a:pt x="1081" y="797"/>
                    <a:pt x="1081" y="797"/>
                    <a:pt x="1081" y="797"/>
                  </a:cubicBezTo>
                  <a:cubicBezTo>
                    <a:pt x="1079" y="795"/>
                    <a:pt x="1078" y="794"/>
                    <a:pt x="1076" y="793"/>
                  </a:cubicBezTo>
                  <a:cubicBezTo>
                    <a:pt x="1066" y="783"/>
                    <a:pt x="1057" y="775"/>
                    <a:pt x="1051" y="771"/>
                  </a:cubicBezTo>
                  <a:cubicBezTo>
                    <a:pt x="1026" y="757"/>
                    <a:pt x="988" y="754"/>
                    <a:pt x="959" y="757"/>
                  </a:cubicBezTo>
                  <a:cubicBezTo>
                    <a:pt x="957" y="751"/>
                    <a:pt x="949" y="747"/>
                    <a:pt x="943" y="743"/>
                  </a:cubicBezTo>
                  <a:cubicBezTo>
                    <a:pt x="934" y="760"/>
                    <a:pt x="937" y="771"/>
                    <a:pt x="956" y="770"/>
                  </a:cubicBezTo>
                  <a:cubicBezTo>
                    <a:pt x="956" y="770"/>
                    <a:pt x="956" y="770"/>
                    <a:pt x="957" y="770"/>
                  </a:cubicBezTo>
                  <a:cubicBezTo>
                    <a:pt x="957" y="771"/>
                    <a:pt x="958" y="772"/>
                    <a:pt x="958" y="773"/>
                  </a:cubicBezTo>
                  <a:cubicBezTo>
                    <a:pt x="959" y="774"/>
                    <a:pt x="959" y="775"/>
                    <a:pt x="960" y="775"/>
                  </a:cubicBezTo>
                  <a:cubicBezTo>
                    <a:pt x="960" y="776"/>
                    <a:pt x="961" y="777"/>
                    <a:pt x="961" y="778"/>
                  </a:cubicBezTo>
                  <a:cubicBezTo>
                    <a:pt x="961" y="779"/>
                    <a:pt x="962" y="780"/>
                    <a:pt x="962" y="781"/>
                  </a:cubicBezTo>
                  <a:cubicBezTo>
                    <a:pt x="962" y="781"/>
                    <a:pt x="963" y="782"/>
                    <a:pt x="963" y="783"/>
                  </a:cubicBezTo>
                  <a:cubicBezTo>
                    <a:pt x="963" y="783"/>
                    <a:pt x="963" y="783"/>
                    <a:pt x="963" y="783"/>
                  </a:cubicBezTo>
                  <a:cubicBezTo>
                    <a:pt x="963" y="784"/>
                    <a:pt x="963" y="784"/>
                    <a:pt x="963" y="784"/>
                  </a:cubicBezTo>
                  <a:cubicBezTo>
                    <a:pt x="963" y="784"/>
                    <a:pt x="964" y="784"/>
                    <a:pt x="964" y="785"/>
                  </a:cubicBezTo>
                  <a:cubicBezTo>
                    <a:pt x="964" y="785"/>
                    <a:pt x="964" y="785"/>
                    <a:pt x="964" y="785"/>
                  </a:cubicBezTo>
                  <a:cubicBezTo>
                    <a:pt x="964" y="786"/>
                    <a:pt x="964" y="787"/>
                    <a:pt x="963" y="788"/>
                  </a:cubicBezTo>
                  <a:cubicBezTo>
                    <a:pt x="963" y="790"/>
                    <a:pt x="963" y="792"/>
                    <a:pt x="962" y="793"/>
                  </a:cubicBezTo>
                  <a:cubicBezTo>
                    <a:pt x="962" y="795"/>
                    <a:pt x="961" y="797"/>
                    <a:pt x="961" y="799"/>
                  </a:cubicBezTo>
                  <a:cubicBezTo>
                    <a:pt x="960" y="801"/>
                    <a:pt x="960" y="802"/>
                    <a:pt x="959" y="804"/>
                  </a:cubicBezTo>
                  <a:cubicBezTo>
                    <a:pt x="959" y="806"/>
                    <a:pt x="959" y="808"/>
                    <a:pt x="958" y="810"/>
                  </a:cubicBezTo>
                  <a:cubicBezTo>
                    <a:pt x="958" y="812"/>
                    <a:pt x="958" y="814"/>
                    <a:pt x="958" y="816"/>
                  </a:cubicBezTo>
                  <a:cubicBezTo>
                    <a:pt x="958" y="817"/>
                    <a:pt x="958" y="819"/>
                    <a:pt x="958" y="821"/>
                  </a:cubicBezTo>
                  <a:cubicBezTo>
                    <a:pt x="958" y="823"/>
                    <a:pt x="958" y="824"/>
                    <a:pt x="958" y="826"/>
                  </a:cubicBezTo>
                  <a:cubicBezTo>
                    <a:pt x="958" y="826"/>
                    <a:pt x="958" y="826"/>
                    <a:pt x="958" y="827"/>
                  </a:cubicBezTo>
                  <a:cubicBezTo>
                    <a:pt x="958" y="827"/>
                    <a:pt x="959" y="827"/>
                    <a:pt x="959" y="828"/>
                  </a:cubicBezTo>
                  <a:cubicBezTo>
                    <a:pt x="959" y="828"/>
                    <a:pt x="959" y="829"/>
                    <a:pt x="959" y="830"/>
                  </a:cubicBezTo>
                  <a:cubicBezTo>
                    <a:pt x="960" y="830"/>
                    <a:pt x="960" y="831"/>
                    <a:pt x="960" y="831"/>
                  </a:cubicBezTo>
                  <a:cubicBezTo>
                    <a:pt x="960" y="832"/>
                    <a:pt x="961" y="832"/>
                    <a:pt x="961" y="832"/>
                  </a:cubicBezTo>
                  <a:cubicBezTo>
                    <a:pt x="961" y="833"/>
                    <a:pt x="962" y="834"/>
                    <a:pt x="962" y="834"/>
                  </a:cubicBezTo>
                  <a:cubicBezTo>
                    <a:pt x="962" y="834"/>
                    <a:pt x="963" y="835"/>
                    <a:pt x="963" y="835"/>
                  </a:cubicBezTo>
                  <a:cubicBezTo>
                    <a:pt x="963" y="835"/>
                    <a:pt x="962" y="834"/>
                    <a:pt x="962" y="834"/>
                  </a:cubicBezTo>
                  <a:cubicBezTo>
                    <a:pt x="962" y="833"/>
                    <a:pt x="962" y="833"/>
                    <a:pt x="962" y="832"/>
                  </a:cubicBezTo>
                  <a:cubicBezTo>
                    <a:pt x="962" y="831"/>
                    <a:pt x="961" y="830"/>
                    <a:pt x="961" y="829"/>
                  </a:cubicBezTo>
                  <a:cubicBezTo>
                    <a:pt x="961" y="828"/>
                    <a:pt x="961" y="828"/>
                    <a:pt x="961" y="827"/>
                  </a:cubicBezTo>
                  <a:cubicBezTo>
                    <a:pt x="961" y="827"/>
                    <a:pt x="961" y="826"/>
                    <a:pt x="961" y="825"/>
                  </a:cubicBezTo>
                  <a:cubicBezTo>
                    <a:pt x="960" y="824"/>
                    <a:pt x="960" y="822"/>
                    <a:pt x="960" y="821"/>
                  </a:cubicBezTo>
                  <a:cubicBezTo>
                    <a:pt x="960" y="819"/>
                    <a:pt x="960" y="818"/>
                    <a:pt x="960" y="816"/>
                  </a:cubicBezTo>
                  <a:cubicBezTo>
                    <a:pt x="960" y="812"/>
                    <a:pt x="961" y="809"/>
                    <a:pt x="962" y="805"/>
                  </a:cubicBezTo>
                  <a:cubicBezTo>
                    <a:pt x="962" y="803"/>
                    <a:pt x="963" y="801"/>
                    <a:pt x="963" y="799"/>
                  </a:cubicBezTo>
                  <a:cubicBezTo>
                    <a:pt x="964" y="797"/>
                    <a:pt x="964" y="796"/>
                    <a:pt x="965" y="794"/>
                  </a:cubicBezTo>
                  <a:cubicBezTo>
                    <a:pt x="965" y="792"/>
                    <a:pt x="965" y="790"/>
                    <a:pt x="966" y="789"/>
                  </a:cubicBezTo>
                  <a:cubicBezTo>
                    <a:pt x="966" y="787"/>
                    <a:pt x="966" y="786"/>
                    <a:pt x="967" y="784"/>
                  </a:cubicBezTo>
                  <a:cubicBezTo>
                    <a:pt x="967" y="784"/>
                    <a:pt x="967" y="783"/>
                    <a:pt x="967" y="783"/>
                  </a:cubicBezTo>
                  <a:cubicBezTo>
                    <a:pt x="967" y="783"/>
                    <a:pt x="967" y="782"/>
                    <a:pt x="967" y="782"/>
                  </a:cubicBezTo>
                  <a:cubicBezTo>
                    <a:pt x="967" y="781"/>
                    <a:pt x="967" y="781"/>
                    <a:pt x="967" y="780"/>
                  </a:cubicBezTo>
                  <a:cubicBezTo>
                    <a:pt x="967" y="779"/>
                    <a:pt x="967" y="778"/>
                    <a:pt x="966" y="777"/>
                  </a:cubicBezTo>
                  <a:cubicBezTo>
                    <a:pt x="966" y="776"/>
                    <a:pt x="966" y="776"/>
                    <a:pt x="966" y="775"/>
                  </a:cubicBezTo>
                  <a:cubicBezTo>
                    <a:pt x="966" y="775"/>
                    <a:pt x="966" y="774"/>
                    <a:pt x="966" y="774"/>
                  </a:cubicBezTo>
                  <a:cubicBezTo>
                    <a:pt x="966" y="774"/>
                    <a:pt x="966" y="775"/>
                    <a:pt x="966" y="775"/>
                  </a:cubicBezTo>
                  <a:cubicBezTo>
                    <a:pt x="966" y="776"/>
                    <a:pt x="966" y="776"/>
                    <a:pt x="966" y="777"/>
                  </a:cubicBezTo>
                  <a:cubicBezTo>
                    <a:pt x="965" y="778"/>
                    <a:pt x="965" y="779"/>
                    <a:pt x="965" y="780"/>
                  </a:cubicBezTo>
                  <a:cubicBezTo>
                    <a:pt x="965" y="780"/>
                    <a:pt x="965" y="780"/>
                    <a:pt x="965" y="781"/>
                  </a:cubicBezTo>
                  <a:cubicBezTo>
                    <a:pt x="965" y="780"/>
                    <a:pt x="965" y="780"/>
                    <a:pt x="964" y="780"/>
                  </a:cubicBezTo>
                  <a:cubicBezTo>
                    <a:pt x="964" y="779"/>
                    <a:pt x="964" y="778"/>
                    <a:pt x="963" y="777"/>
                  </a:cubicBezTo>
                  <a:cubicBezTo>
                    <a:pt x="963" y="776"/>
                    <a:pt x="962" y="775"/>
                    <a:pt x="962" y="774"/>
                  </a:cubicBezTo>
                  <a:cubicBezTo>
                    <a:pt x="962" y="773"/>
                    <a:pt x="961" y="772"/>
                    <a:pt x="960" y="772"/>
                  </a:cubicBezTo>
                  <a:cubicBezTo>
                    <a:pt x="960" y="771"/>
                    <a:pt x="960" y="770"/>
                    <a:pt x="959" y="770"/>
                  </a:cubicBezTo>
                  <a:cubicBezTo>
                    <a:pt x="959" y="770"/>
                    <a:pt x="959" y="770"/>
                    <a:pt x="959" y="770"/>
                  </a:cubicBezTo>
                  <a:cubicBezTo>
                    <a:pt x="958" y="769"/>
                    <a:pt x="958" y="769"/>
                    <a:pt x="958" y="769"/>
                  </a:cubicBezTo>
                  <a:cubicBezTo>
                    <a:pt x="961" y="764"/>
                    <a:pt x="961" y="760"/>
                    <a:pt x="960" y="757"/>
                  </a:cubicBezTo>
                  <a:cubicBezTo>
                    <a:pt x="1030" y="770"/>
                    <a:pt x="1042" y="783"/>
                    <a:pt x="1042" y="783"/>
                  </a:cubicBezTo>
                  <a:cubicBezTo>
                    <a:pt x="1042" y="783"/>
                    <a:pt x="995" y="795"/>
                    <a:pt x="987" y="824"/>
                  </a:cubicBezTo>
                  <a:cubicBezTo>
                    <a:pt x="998" y="803"/>
                    <a:pt x="1041" y="796"/>
                    <a:pt x="1051" y="795"/>
                  </a:cubicBezTo>
                  <a:cubicBezTo>
                    <a:pt x="1050" y="796"/>
                    <a:pt x="1048" y="796"/>
                    <a:pt x="1046" y="797"/>
                  </a:cubicBezTo>
                  <a:cubicBezTo>
                    <a:pt x="1050" y="805"/>
                    <a:pt x="1056" y="807"/>
                    <a:pt x="1063" y="806"/>
                  </a:cubicBezTo>
                  <a:cubicBezTo>
                    <a:pt x="1067" y="810"/>
                    <a:pt x="1071" y="816"/>
                    <a:pt x="1075" y="823"/>
                  </a:cubicBezTo>
                  <a:cubicBezTo>
                    <a:pt x="1068" y="832"/>
                    <a:pt x="1062" y="845"/>
                    <a:pt x="1060" y="853"/>
                  </a:cubicBezTo>
                  <a:cubicBezTo>
                    <a:pt x="1066" y="849"/>
                    <a:pt x="1074" y="848"/>
                    <a:pt x="1083" y="847"/>
                  </a:cubicBezTo>
                  <a:cubicBezTo>
                    <a:pt x="1083" y="848"/>
                    <a:pt x="1083" y="850"/>
                    <a:pt x="1083" y="851"/>
                  </a:cubicBezTo>
                  <a:cubicBezTo>
                    <a:pt x="1082" y="850"/>
                    <a:pt x="1082" y="849"/>
                    <a:pt x="1081" y="848"/>
                  </a:cubicBezTo>
                  <a:cubicBezTo>
                    <a:pt x="1077" y="855"/>
                    <a:pt x="1077" y="862"/>
                    <a:pt x="1080" y="868"/>
                  </a:cubicBezTo>
                  <a:cubicBezTo>
                    <a:pt x="1074" y="886"/>
                    <a:pt x="1064" y="911"/>
                    <a:pt x="1063" y="919"/>
                  </a:cubicBezTo>
                  <a:cubicBezTo>
                    <a:pt x="1061" y="918"/>
                    <a:pt x="1060" y="917"/>
                    <a:pt x="1058" y="916"/>
                  </a:cubicBezTo>
                  <a:cubicBezTo>
                    <a:pt x="1056" y="914"/>
                    <a:pt x="1054" y="912"/>
                    <a:pt x="1052" y="911"/>
                  </a:cubicBezTo>
                  <a:cubicBezTo>
                    <a:pt x="1048" y="908"/>
                    <a:pt x="1043" y="905"/>
                    <a:pt x="1039" y="902"/>
                  </a:cubicBezTo>
                  <a:cubicBezTo>
                    <a:pt x="1032" y="897"/>
                    <a:pt x="1024" y="893"/>
                    <a:pt x="1017" y="888"/>
                  </a:cubicBezTo>
                  <a:cubicBezTo>
                    <a:pt x="1017" y="887"/>
                    <a:pt x="1017" y="887"/>
                    <a:pt x="1017" y="886"/>
                  </a:cubicBezTo>
                  <a:cubicBezTo>
                    <a:pt x="1017" y="886"/>
                    <a:pt x="1016" y="885"/>
                    <a:pt x="1016" y="885"/>
                  </a:cubicBezTo>
                  <a:cubicBezTo>
                    <a:pt x="1016" y="884"/>
                    <a:pt x="1016" y="884"/>
                    <a:pt x="1016" y="884"/>
                  </a:cubicBezTo>
                  <a:cubicBezTo>
                    <a:pt x="1016" y="883"/>
                    <a:pt x="1016" y="883"/>
                    <a:pt x="1015" y="882"/>
                  </a:cubicBezTo>
                  <a:cubicBezTo>
                    <a:pt x="1015" y="882"/>
                    <a:pt x="1015" y="882"/>
                    <a:pt x="1015" y="882"/>
                  </a:cubicBezTo>
                  <a:cubicBezTo>
                    <a:pt x="1015" y="881"/>
                    <a:pt x="1015" y="881"/>
                    <a:pt x="1015" y="881"/>
                  </a:cubicBezTo>
                  <a:cubicBezTo>
                    <a:pt x="1014" y="880"/>
                    <a:pt x="1014" y="880"/>
                    <a:pt x="1014" y="879"/>
                  </a:cubicBezTo>
                  <a:cubicBezTo>
                    <a:pt x="1014" y="879"/>
                    <a:pt x="1014" y="878"/>
                    <a:pt x="1013" y="878"/>
                  </a:cubicBezTo>
                  <a:cubicBezTo>
                    <a:pt x="1013" y="877"/>
                    <a:pt x="1013" y="877"/>
                    <a:pt x="1013" y="877"/>
                  </a:cubicBezTo>
                  <a:cubicBezTo>
                    <a:pt x="1013" y="876"/>
                    <a:pt x="1013" y="876"/>
                    <a:pt x="1013" y="876"/>
                  </a:cubicBezTo>
                  <a:cubicBezTo>
                    <a:pt x="1012" y="875"/>
                    <a:pt x="1012" y="875"/>
                    <a:pt x="1012" y="874"/>
                  </a:cubicBezTo>
                  <a:cubicBezTo>
                    <a:pt x="1012" y="873"/>
                    <a:pt x="1011" y="871"/>
                    <a:pt x="1011" y="870"/>
                  </a:cubicBezTo>
                  <a:cubicBezTo>
                    <a:pt x="1011" y="868"/>
                    <a:pt x="1010" y="867"/>
                    <a:pt x="1010" y="866"/>
                  </a:cubicBezTo>
                  <a:cubicBezTo>
                    <a:pt x="1010" y="864"/>
                    <a:pt x="1010" y="863"/>
                    <a:pt x="1010" y="861"/>
                  </a:cubicBezTo>
                  <a:cubicBezTo>
                    <a:pt x="1010" y="860"/>
                    <a:pt x="1010" y="859"/>
                    <a:pt x="1010" y="858"/>
                  </a:cubicBezTo>
                  <a:cubicBezTo>
                    <a:pt x="1016" y="855"/>
                    <a:pt x="1023" y="850"/>
                    <a:pt x="1024" y="844"/>
                  </a:cubicBezTo>
                  <a:cubicBezTo>
                    <a:pt x="1025" y="836"/>
                    <a:pt x="1017" y="831"/>
                    <a:pt x="1012" y="824"/>
                  </a:cubicBezTo>
                  <a:cubicBezTo>
                    <a:pt x="1006" y="836"/>
                    <a:pt x="988" y="850"/>
                    <a:pt x="1007" y="859"/>
                  </a:cubicBezTo>
                  <a:cubicBezTo>
                    <a:pt x="1007" y="859"/>
                    <a:pt x="1007" y="859"/>
                    <a:pt x="1007" y="859"/>
                  </a:cubicBezTo>
                  <a:cubicBezTo>
                    <a:pt x="1007" y="859"/>
                    <a:pt x="1006" y="859"/>
                    <a:pt x="1006" y="859"/>
                  </a:cubicBezTo>
                  <a:cubicBezTo>
                    <a:pt x="1007" y="859"/>
                    <a:pt x="1007" y="859"/>
                    <a:pt x="1007" y="859"/>
                  </a:cubicBezTo>
                  <a:cubicBezTo>
                    <a:pt x="1007" y="860"/>
                    <a:pt x="1007" y="861"/>
                    <a:pt x="1007" y="861"/>
                  </a:cubicBezTo>
                  <a:cubicBezTo>
                    <a:pt x="1007" y="863"/>
                    <a:pt x="1008" y="864"/>
                    <a:pt x="1008" y="866"/>
                  </a:cubicBezTo>
                  <a:cubicBezTo>
                    <a:pt x="1008" y="867"/>
                    <a:pt x="1008" y="869"/>
                    <a:pt x="1009" y="870"/>
                  </a:cubicBezTo>
                  <a:cubicBezTo>
                    <a:pt x="1009" y="872"/>
                    <a:pt x="1009" y="873"/>
                    <a:pt x="1010" y="875"/>
                  </a:cubicBezTo>
                  <a:cubicBezTo>
                    <a:pt x="1010" y="875"/>
                    <a:pt x="1010" y="876"/>
                    <a:pt x="1010" y="877"/>
                  </a:cubicBezTo>
                  <a:cubicBezTo>
                    <a:pt x="1010" y="877"/>
                    <a:pt x="1011" y="877"/>
                    <a:pt x="1011" y="878"/>
                  </a:cubicBezTo>
                  <a:cubicBezTo>
                    <a:pt x="1011" y="878"/>
                    <a:pt x="1011" y="878"/>
                    <a:pt x="1011" y="879"/>
                  </a:cubicBezTo>
                  <a:cubicBezTo>
                    <a:pt x="1011" y="879"/>
                    <a:pt x="1012" y="880"/>
                    <a:pt x="1012" y="880"/>
                  </a:cubicBezTo>
                  <a:cubicBezTo>
                    <a:pt x="1012" y="881"/>
                    <a:pt x="1012" y="881"/>
                    <a:pt x="1013" y="882"/>
                  </a:cubicBezTo>
                  <a:cubicBezTo>
                    <a:pt x="1013" y="882"/>
                    <a:pt x="1013" y="882"/>
                    <a:pt x="1013" y="883"/>
                  </a:cubicBezTo>
                  <a:cubicBezTo>
                    <a:pt x="1013" y="883"/>
                    <a:pt x="1013" y="883"/>
                    <a:pt x="1013" y="883"/>
                  </a:cubicBezTo>
                  <a:cubicBezTo>
                    <a:pt x="1014" y="884"/>
                    <a:pt x="1014" y="884"/>
                    <a:pt x="1014" y="885"/>
                  </a:cubicBezTo>
                  <a:cubicBezTo>
                    <a:pt x="1015" y="885"/>
                    <a:pt x="1015" y="885"/>
                    <a:pt x="1015" y="886"/>
                  </a:cubicBezTo>
                  <a:cubicBezTo>
                    <a:pt x="1015" y="886"/>
                    <a:pt x="1016" y="886"/>
                    <a:pt x="1016" y="886"/>
                  </a:cubicBezTo>
                  <a:cubicBezTo>
                    <a:pt x="1016" y="887"/>
                    <a:pt x="1017" y="887"/>
                    <a:pt x="1017" y="887"/>
                  </a:cubicBezTo>
                  <a:cubicBezTo>
                    <a:pt x="1015" y="886"/>
                    <a:pt x="1014" y="885"/>
                    <a:pt x="1012" y="884"/>
                  </a:cubicBezTo>
                  <a:cubicBezTo>
                    <a:pt x="1011" y="883"/>
                    <a:pt x="1010" y="882"/>
                    <a:pt x="1009" y="881"/>
                  </a:cubicBezTo>
                  <a:cubicBezTo>
                    <a:pt x="1008" y="880"/>
                    <a:pt x="1007" y="879"/>
                    <a:pt x="1006" y="879"/>
                  </a:cubicBezTo>
                  <a:cubicBezTo>
                    <a:pt x="1005" y="878"/>
                    <a:pt x="1004" y="877"/>
                    <a:pt x="1003" y="876"/>
                  </a:cubicBezTo>
                  <a:cubicBezTo>
                    <a:pt x="1000" y="873"/>
                    <a:pt x="1000" y="873"/>
                    <a:pt x="1000" y="873"/>
                  </a:cubicBezTo>
                  <a:cubicBezTo>
                    <a:pt x="995" y="870"/>
                    <a:pt x="992" y="866"/>
                    <a:pt x="988" y="862"/>
                  </a:cubicBezTo>
                  <a:cubicBezTo>
                    <a:pt x="980" y="855"/>
                    <a:pt x="973" y="847"/>
                    <a:pt x="966" y="839"/>
                  </a:cubicBezTo>
                  <a:cubicBezTo>
                    <a:pt x="959" y="832"/>
                    <a:pt x="952" y="825"/>
                    <a:pt x="946" y="818"/>
                  </a:cubicBezTo>
                  <a:cubicBezTo>
                    <a:pt x="939" y="811"/>
                    <a:pt x="933" y="805"/>
                    <a:pt x="926" y="800"/>
                  </a:cubicBezTo>
                  <a:cubicBezTo>
                    <a:pt x="923" y="797"/>
                    <a:pt x="920" y="794"/>
                    <a:pt x="917" y="792"/>
                  </a:cubicBezTo>
                  <a:cubicBezTo>
                    <a:pt x="916" y="791"/>
                    <a:pt x="914" y="790"/>
                    <a:pt x="913" y="789"/>
                  </a:cubicBezTo>
                  <a:cubicBezTo>
                    <a:pt x="911" y="788"/>
                    <a:pt x="910" y="787"/>
                    <a:pt x="908" y="786"/>
                  </a:cubicBezTo>
                  <a:cubicBezTo>
                    <a:pt x="902" y="783"/>
                    <a:pt x="897" y="780"/>
                    <a:pt x="893" y="778"/>
                  </a:cubicBezTo>
                  <a:cubicBezTo>
                    <a:pt x="891" y="778"/>
                    <a:pt x="889" y="777"/>
                    <a:pt x="887" y="776"/>
                  </a:cubicBezTo>
                  <a:cubicBezTo>
                    <a:pt x="885" y="775"/>
                    <a:pt x="884" y="775"/>
                    <a:pt x="882" y="775"/>
                  </a:cubicBezTo>
                  <a:cubicBezTo>
                    <a:pt x="880" y="774"/>
                    <a:pt x="879" y="773"/>
                    <a:pt x="879" y="773"/>
                  </a:cubicBezTo>
                  <a:cubicBezTo>
                    <a:pt x="879" y="773"/>
                    <a:pt x="880" y="774"/>
                    <a:pt x="882" y="775"/>
                  </a:cubicBezTo>
                  <a:cubicBezTo>
                    <a:pt x="883" y="775"/>
                    <a:pt x="885" y="776"/>
                    <a:pt x="886" y="777"/>
                  </a:cubicBezTo>
                  <a:cubicBezTo>
                    <a:pt x="888" y="778"/>
                    <a:pt x="890" y="779"/>
                    <a:pt x="892" y="780"/>
                  </a:cubicBezTo>
                  <a:cubicBezTo>
                    <a:pt x="896" y="782"/>
                    <a:pt x="901" y="785"/>
                    <a:pt x="907" y="789"/>
                  </a:cubicBezTo>
                  <a:cubicBezTo>
                    <a:pt x="908" y="790"/>
                    <a:pt x="909" y="791"/>
                    <a:pt x="911" y="792"/>
                  </a:cubicBezTo>
                  <a:cubicBezTo>
                    <a:pt x="912" y="793"/>
                    <a:pt x="913" y="794"/>
                    <a:pt x="915" y="795"/>
                  </a:cubicBezTo>
                  <a:cubicBezTo>
                    <a:pt x="916" y="796"/>
                    <a:pt x="916" y="797"/>
                    <a:pt x="917" y="797"/>
                  </a:cubicBezTo>
                  <a:cubicBezTo>
                    <a:pt x="918" y="798"/>
                    <a:pt x="919" y="798"/>
                    <a:pt x="919" y="799"/>
                  </a:cubicBezTo>
                  <a:cubicBezTo>
                    <a:pt x="921" y="800"/>
                    <a:pt x="922" y="801"/>
                    <a:pt x="924" y="803"/>
                  </a:cubicBezTo>
                  <a:cubicBezTo>
                    <a:pt x="924" y="803"/>
                    <a:pt x="924" y="803"/>
                    <a:pt x="924" y="803"/>
                  </a:cubicBezTo>
                  <a:cubicBezTo>
                    <a:pt x="924" y="803"/>
                    <a:pt x="924" y="803"/>
                    <a:pt x="924" y="803"/>
                  </a:cubicBezTo>
                  <a:cubicBezTo>
                    <a:pt x="923" y="802"/>
                    <a:pt x="921" y="802"/>
                    <a:pt x="920" y="802"/>
                  </a:cubicBezTo>
                  <a:cubicBezTo>
                    <a:pt x="919" y="802"/>
                    <a:pt x="918" y="801"/>
                    <a:pt x="917" y="801"/>
                  </a:cubicBezTo>
                  <a:cubicBezTo>
                    <a:pt x="915" y="801"/>
                    <a:pt x="914" y="801"/>
                    <a:pt x="913" y="801"/>
                  </a:cubicBezTo>
                  <a:cubicBezTo>
                    <a:pt x="913" y="801"/>
                    <a:pt x="912" y="801"/>
                    <a:pt x="912" y="801"/>
                  </a:cubicBezTo>
                  <a:cubicBezTo>
                    <a:pt x="912" y="800"/>
                    <a:pt x="912" y="800"/>
                    <a:pt x="912" y="800"/>
                  </a:cubicBezTo>
                  <a:cubicBezTo>
                    <a:pt x="897" y="791"/>
                    <a:pt x="884" y="796"/>
                    <a:pt x="868" y="803"/>
                  </a:cubicBezTo>
                  <a:cubicBezTo>
                    <a:pt x="866" y="800"/>
                    <a:pt x="863" y="797"/>
                    <a:pt x="860" y="794"/>
                  </a:cubicBezTo>
                  <a:cubicBezTo>
                    <a:pt x="855" y="804"/>
                    <a:pt x="839" y="817"/>
                    <a:pt x="855" y="822"/>
                  </a:cubicBezTo>
                  <a:cubicBezTo>
                    <a:pt x="855" y="822"/>
                    <a:pt x="855" y="822"/>
                    <a:pt x="855" y="823"/>
                  </a:cubicBezTo>
                  <a:cubicBezTo>
                    <a:pt x="854" y="823"/>
                    <a:pt x="854" y="823"/>
                    <a:pt x="853" y="823"/>
                  </a:cubicBezTo>
                  <a:cubicBezTo>
                    <a:pt x="855" y="823"/>
                    <a:pt x="855" y="823"/>
                    <a:pt x="855" y="823"/>
                  </a:cubicBezTo>
                  <a:cubicBezTo>
                    <a:pt x="855" y="823"/>
                    <a:pt x="855" y="824"/>
                    <a:pt x="855" y="825"/>
                  </a:cubicBezTo>
                  <a:cubicBezTo>
                    <a:pt x="855" y="826"/>
                    <a:pt x="855" y="827"/>
                    <a:pt x="855" y="828"/>
                  </a:cubicBezTo>
                  <a:cubicBezTo>
                    <a:pt x="855" y="829"/>
                    <a:pt x="855" y="831"/>
                    <a:pt x="855" y="832"/>
                  </a:cubicBezTo>
                  <a:cubicBezTo>
                    <a:pt x="856" y="833"/>
                    <a:pt x="856" y="834"/>
                    <a:pt x="856" y="835"/>
                  </a:cubicBezTo>
                  <a:cubicBezTo>
                    <a:pt x="856" y="836"/>
                    <a:pt x="857" y="836"/>
                    <a:pt x="857" y="837"/>
                  </a:cubicBezTo>
                  <a:cubicBezTo>
                    <a:pt x="857" y="837"/>
                    <a:pt x="857" y="837"/>
                    <a:pt x="857" y="838"/>
                  </a:cubicBezTo>
                  <a:cubicBezTo>
                    <a:pt x="857" y="838"/>
                    <a:pt x="857" y="838"/>
                    <a:pt x="857" y="838"/>
                  </a:cubicBezTo>
                  <a:cubicBezTo>
                    <a:pt x="857" y="839"/>
                    <a:pt x="858" y="839"/>
                    <a:pt x="858" y="840"/>
                  </a:cubicBezTo>
                  <a:cubicBezTo>
                    <a:pt x="858" y="840"/>
                    <a:pt x="858" y="841"/>
                    <a:pt x="858" y="841"/>
                  </a:cubicBezTo>
                  <a:cubicBezTo>
                    <a:pt x="858" y="841"/>
                    <a:pt x="859" y="841"/>
                    <a:pt x="859" y="841"/>
                  </a:cubicBezTo>
                  <a:cubicBezTo>
                    <a:pt x="859" y="842"/>
                    <a:pt x="859" y="842"/>
                    <a:pt x="859" y="842"/>
                  </a:cubicBezTo>
                  <a:cubicBezTo>
                    <a:pt x="859" y="842"/>
                    <a:pt x="859" y="842"/>
                    <a:pt x="859" y="843"/>
                  </a:cubicBezTo>
                  <a:cubicBezTo>
                    <a:pt x="858" y="842"/>
                    <a:pt x="857" y="842"/>
                    <a:pt x="856" y="841"/>
                  </a:cubicBezTo>
                  <a:cubicBezTo>
                    <a:pt x="856" y="841"/>
                    <a:pt x="856" y="841"/>
                    <a:pt x="855" y="840"/>
                  </a:cubicBezTo>
                  <a:cubicBezTo>
                    <a:pt x="854" y="840"/>
                    <a:pt x="853" y="839"/>
                    <a:pt x="853" y="839"/>
                  </a:cubicBezTo>
                  <a:cubicBezTo>
                    <a:pt x="852" y="838"/>
                    <a:pt x="851" y="837"/>
                    <a:pt x="850" y="837"/>
                  </a:cubicBezTo>
                  <a:cubicBezTo>
                    <a:pt x="848" y="835"/>
                    <a:pt x="848" y="835"/>
                    <a:pt x="848" y="835"/>
                  </a:cubicBezTo>
                  <a:cubicBezTo>
                    <a:pt x="844" y="832"/>
                    <a:pt x="841" y="829"/>
                    <a:pt x="838" y="827"/>
                  </a:cubicBezTo>
                  <a:cubicBezTo>
                    <a:pt x="832" y="821"/>
                    <a:pt x="826" y="815"/>
                    <a:pt x="820" y="810"/>
                  </a:cubicBezTo>
                  <a:cubicBezTo>
                    <a:pt x="815" y="804"/>
                    <a:pt x="809" y="799"/>
                    <a:pt x="804" y="794"/>
                  </a:cubicBezTo>
                  <a:cubicBezTo>
                    <a:pt x="803" y="793"/>
                    <a:pt x="803" y="792"/>
                    <a:pt x="802" y="792"/>
                  </a:cubicBezTo>
                  <a:cubicBezTo>
                    <a:pt x="807" y="789"/>
                    <a:pt x="812" y="786"/>
                    <a:pt x="817" y="781"/>
                  </a:cubicBezTo>
                  <a:cubicBezTo>
                    <a:pt x="816" y="781"/>
                    <a:pt x="816" y="781"/>
                    <a:pt x="816" y="782"/>
                  </a:cubicBezTo>
                  <a:cubicBezTo>
                    <a:pt x="816" y="783"/>
                    <a:pt x="816" y="785"/>
                    <a:pt x="815" y="786"/>
                  </a:cubicBezTo>
                  <a:cubicBezTo>
                    <a:pt x="815" y="788"/>
                    <a:pt x="815" y="789"/>
                    <a:pt x="814" y="791"/>
                  </a:cubicBezTo>
                  <a:cubicBezTo>
                    <a:pt x="814" y="792"/>
                    <a:pt x="814" y="794"/>
                    <a:pt x="814" y="795"/>
                  </a:cubicBezTo>
                  <a:cubicBezTo>
                    <a:pt x="814" y="797"/>
                    <a:pt x="814" y="798"/>
                    <a:pt x="814" y="799"/>
                  </a:cubicBezTo>
                  <a:cubicBezTo>
                    <a:pt x="814" y="799"/>
                    <a:pt x="814" y="800"/>
                    <a:pt x="814" y="800"/>
                  </a:cubicBezTo>
                  <a:cubicBezTo>
                    <a:pt x="814" y="800"/>
                    <a:pt x="814" y="800"/>
                    <a:pt x="815" y="801"/>
                  </a:cubicBezTo>
                  <a:cubicBezTo>
                    <a:pt x="815" y="801"/>
                    <a:pt x="815" y="802"/>
                    <a:pt x="815" y="802"/>
                  </a:cubicBezTo>
                  <a:cubicBezTo>
                    <a:pt x="815" y="803"/>
                    <a:pt x="816" y="803"/>
                    <a:pt x="816" y="803"/>
                  </a:cubicBezTo>
                  <a:cubicBezTo>
                    <a:pt x="816" y="804"/>
                    <a:pt x="816" y="804"/>
                    <a:pt x="816" y="804"/>
                  </a:cubicBezTo>
                  <a:cubicBezTo>
                    <a:pt x="817" y="805"/>
                    <a:pt x="817" y="805"/>
                    <a:pt x="817" y="805"/>
                  </a:cubicBezTo>
                  <a:cubicBezTo>
                    <a:pt x="817" y="806"/>
                    <a:pt x="818" y="806"/>
                    <a:pt x="818" y="806"/>
                  </a:cubicBezTo>
                  <a:cubicBezTo>
                    <a:pt x="818" y="806"/>
                    <a:pt x="818" y="806"/>
                    <a:pt x="817" y="805"/>
                  </a:cubicBezTo>
                  <a:cubicBezTo>
                    <a:pt x="817" y="805"/>
                    <a:pt x="817" y="804"/>
                    <a:pt x="817" y="804"/>
                  </a:cubicBezTo>
                  <a:cubicBezTo>
                    <a:pt x="817" y="803"/>
                    <a:pt x="817" y="802"/>
                    <a:pt x="817" y="802"/>
                  </a:cubicBezTo>
                  <a:cubicBezTo>
                    <a:pt x="817" y="801"/>
                    <a:pt x="817" y="801"/>
                    <a:pt x="817" y="800"/>
                  </a:cubicBezTo>
                  <a:cubicBezTo>
                    <a:pt x="817" y="800"/>
                    <a:pt x="816" y="799"/>
                    <a:pt x="816" y="799"/>
                  </a:cubicBezTo>
                  <a:cubicBezTo>
                    <a:pt x="816" y="797"/>
                    <a:pt x="816" y="796"/>
                    <a:pt x="816" y="795"/>
                  </a:cubicBezTo>
                  <a:cubicBezTo>
                    <a:pt x="816" y="794"/>
                    <a:pt x="816" y="792"/>
                    <a:pt x="816" y="791"/>
                  </a:cubicBezTo>
                  <a:cubicBezTo>
                    <a:pt x="817" y="788"/>
                    <a:pt x="817" y="785"/>
                    <a:pt x="818" y="782"/>
                  </a:cubicBezTo>
                  <a:cubicBezTo>
                    <a:pt x="819" y="780"/>
                    <a:pt x="819" y="779"/>
                    <a:pt x="820" y="778"/>
                  </a:cubicBezTo>
                  <a:cubicBezTo>
                    <a:pt x="832" y="764"/>
                    <a:pt x="842" y="744"/>
                    <a:pt x="861" y="733"/>
                  </a:cubicBezTo>
                  <a:cubicBezTo>
                    <a:pt x="879" y="722"/>
                    <a:pt x="947" y="708"/>
                    <a:pt x="986" y="706"/>
                  </a:cubicBezTo>
                  <a:close/>
                  <a:moveTo>
                    <a:pt x="1008" y="912"/>
                  </a:moveTo>
                  <a:cubicBezTo>
                    <a:pt x="1008" y="912"/>
                    <a:pt x="1008" y="912"/>
                    <a:pt x="1008" y="913"/>
                  </a:cubicBezTo>
                  <a:cubicBezTo>
                    <a:pt x="1007" y="913"/>
                    <a:pt x="1007" y="913"/>
                    <a:pt x="1007" y="913"/>
                  </a:cubicBezTo>
                  <a:cubicBezTo>
                    <a:pt x="1005" y="913"/>
                    <a:pt x="1003" y="912"/>
                    <a:pt x="1002" y="912"/>
                  </a:cubicBezTo>
                  <a:cubicBezTo>
                    <a:pt x="1003" y="912"/>
                    <a:pt x="1003" y="912"/>
                    <a:pt x="1004" y="912"/>
                  </a:cubicBezTo>
                  <a:cubicBezTo>
                    <a:pt x="1006" y="912"/>
                    <a:pt x="1007" y="912"/>
                    <a:pt x="1009" y="912"/>
                  </a:cubicBezTo>
                  <a:cubicBezTo>
                    <a:pt x="1009" y="912"/>
                    <a:pt x="1009" y="912"/>
                    <a:pt x="1008" y="912"/>
                  </a:cubicBezTo>
                  <a:close/>
                  <a:moveTo>
                    <a:pt x="1004" y="909"/>
                  </a:moveTo>
                  <a:cubicBezTo>
                    <a:pt x="1001" y="909"/>
                    <a:pt x="998" y="910"/>
                    <a:pt x="995" y="910"/>
                  </a:cubicBezTo>
                  <a:cubicBezTo>
                    <a:pt x="993" y="909"/>
                    <a:pt x="990" y="908"/>
                    <a:pt x="987" y="907"/>
                  </a:cubicBezTo>
                  <a:cubicBezTo>
                    <a:pt x="987" y="906"/>
                    <a:pt x="987" y="906"/>
                    <a:pt x="987" y="905"/>
                  </a:cubicBezTo>
                  <a:cubicBezTo>
                    <a:pt x="986" y="905"/>
                    <a:pt x="986" y="905"/>
                    <a:pt x="986" y="905"/>
                  </a:cubicBezTo>
                  <a:cubicBezTo>
                    <a:pt x="986" y="905"/>
                    <a:pt x="986" y="904"/>
                    <a:pt x="986" y="904"/>
                  </a:cubicBezTo>
                  <a:cubicBezTo>
                    <a:pt x="985" y="903"/>
                    <a:pt x="984" y="902"/>
                    <a:pt x="983" y="902"/>
                  </a:cubicBezTo>
                  <a:cubicBezTo>
                    <a:pt x="982" y="901"/>
                    <a:pt x="981" y="900"/>
                    <a:pt x="981" y="899"/>
                  </a:cubicBezTo>
                  <a:cubicBezTo>
                    <a:pt x="979" y="897"/>
                    <a:pt x="977" y="894"/>
                    <a:pt x="975" y="892"/>
                  </a:cubicBezTo>
                  <a:cubicBezTo>
                    <a:pt x="974" y="892"/>
                    <a:pt x="974" y="892"/>
                    <a:pt x="974" y="892"/>
                  </a:cubicBezTo>
                  <a:cubicBezTo>
                    <a:pt x="974" y="891"/>
                    <a:pt x="974" y="891"/>
                    <a:pt x="974" y="891"/>
                  </a:cubicBezTo>
                  <a:cubicBezTo>
                    <a:pt x="979" y="874"/>
                    <a:pt x="958" y="867"/>
                    <a:pt x="945" y="871"/>
                  </a:cubicBezTo>
                  <a:cubicBezTo>
                    <a:pt x="952" y="879"/>
                    <a:pt x="958" y="897"/>
                    <a:pt x="972" y="893"/>
                  </a:cubicBezTo>
                  <a:cubicBezTo>
                    <a:pt x="972" y="893"/>
                    <a:pt x="973" y="893"/>
                    <a:pt x="973" y="894"/>
                  </a:cubicBezTo>
                  <a:cubicBezTo>
                    <a:pt x="975" y="896"/>
                    <a:pt x="977" y="898"/>
                    <a:pt x="979" y="900"/>
                  </a:cubicBezTo>
                  <a:cubicBezTo>
                    <a:pt x="980" y="901"/>
                    <a:pt x="981" y="902"/>
                    <a:pt x="982" y="903"/>
                  </a:cubicBezTo>
                  <a:cubicBezTo>
                    <a:pt x="982" y="904"/>
                    <a:pt x="983" y="904"/>
                    <a:pt x="983" y="905"/>
                  </a:cubicBezTo>
                  <a:cubicBezTo>
                    <a:pt x="966" y="898"/>
                    <a:pt x="948" y="889"/>
                    <a:pt x="929" y="880"/>
                  </a:cubicBezTo>
                  <a:cubicBezTo>
                    <a:pt x="927" y="879"/>
                    <a:pt x="924" y="878"/>
                    <a:pt x="922" y="877"/>
                  </a:cubicBezTo>
                  <a:cubicBezTo>
                    <a:pt x="922" y="876"/>
                    <a:pt x="922" y="876"/>
                    <a:pt x="922" y="876"/>
                  </a:cubicBezTo>
                  <a:cubicBezTo>
                    <a:pt x="922" y="875"/>
                    <a:pt x="922" y="873"/>
                    <a:pt x="922" y="872"/>
                  </a:cubicBezTo>
                  <a:cubicBezTo>
                    <a:pt x="921" y="869"/>
                    <a:pt x="921" y="866"/>
                    <a:pt x="921" y="863"/>
                  </a:cubicBezTo>
                  <a:cubicBezTo>
                    <a:pt x="921" y="860"/>
                    <a:pt x="921" y="856"/>
                    <a:pt x="921" y="854"/>
                  </a:cubicBezTo>
                  <a:cubicBezTo>
                    <a:pt x="921" y="852"/>
                    <a:pt x="921" y="851"/>
                    <a:pt x="921" y="849"/>
                  </a:cubicBezTo>
                  <a:cubicBezTo>
                    <a:pt x="921" y="848"/>
                    <a:pt x="921" y="847"/>
                    <a:pt x="921" y="845"/>
                  </a:cubicBezTo>
                  <a:cubicBezTo>
                    <a:pt x="921" y="845"/>
                    <a:pt x="921" y="845"/>
                    <a:pt x="921" y="845"/>
                  </a:cubicBezTo>
                  <a:cubicBezTo>
                    <a:pt x="921" y="844"/>
                    <a:pt x="921" y="844"/>
                    <a:pt x="921" y="844"/>
                  </a:cubicBezTo>
                  <a:cubicBezTo>
                    <a:pt x="921" y="844"/>
                    <a:pt x="922" y="844"/>
                    <a:pt x="922" y="843"/>
                  </a:cubicBezTo>
                  <a:cubicBezTo>
                    <a:pt x="922" y="843"/>
                    <a:pt x="922" y="843"/>
                    <a:pt x="922" y="843"/>
                  </a:cubicBezTo>
                  <a:cubicBezTo>
                    <a:pt x="922" y="842"/>
                    <a:pt x="922" y="842"/>
                    <a:pt x="922" y="842"/>
                  </a:cubicBezTo>
                  <a:cubicBezTo>
                    <a:pt x="922" y="842"/>
                    <a:pt x="922" y="842"/>
                    <a:pt x="922" y="842"/>
                  </a:cubicBezTo>
                  <a:cubicBezTo>
                    <a:pt x="922" y="841"/>
                    <a:pt x="923" y="841"/>
                    <a:pt x="923" y="840"/>
                  </a:cubicBezTo>
                  <a:cubicBezTo>
                    <a:pt x="923" y="839"/>
                    <a:pt x="923" y="839"/>
                    <a:pt x="923" y="838"/>
                  </a:cubicBezTo>
                  <a:cubicBezTo>
                    <a:pt x="923" y="837"/>
                    <a:pt x="923" y="837"/>
                    <a:pt x="923" y="836"/>
                  </a:cubicBezTo>
                  <a:cubicBezTo>
                    <a:pt x="923" y="835"/>
                    <a:pt x="923" y="834"/>
                    <a:pt x="923" y="834"/>
                  </a:cubicBezTo>
                  <a:cubicBezTo>
                    <a:pt x="923" y="834"/>
                    <a:pt x="923" y="834"/>
                    <a:pt x="923" y="833"/>
                  </a:cubicBezTo>
                  <a:cubicBezTo>
                    <a:pt x="924" y="833"/>
                    <a:pt x="924" y="833"/>
                    <a:pt x="924" y="833"/>
                  </a:cubicBezTo>
                  <a:cubicBezTo>
                    <a:pt x="928" y="823"/>
                    <a:pt x="924" y="816"/>
                    <a:pt x="919" y="809"/>
                  </a:cubicBezTo>
                  <a:cubicBezTo>
                    <a:pt x="913" y="817"/>
                    <a:pt x="916" y="826"/>
                    <a:pt x="921" y="832"/>
                  </a:cubicBezTo>
                  <a:cubicBezTo>
                    <a:pt x="921" y="833"/>
                    <a:pt x="921" y="833"/>
                    <a:pt x="921" y="834"/>
                  </a:cubicBezTo>
                  <a:cubicBezTo>
                    <a:pt x="921" y="835"/>
                    <a:pt x="921" y="835"/>
                    <a:pt x="921" y="836"/>
                  </a:cubicBezTo>
                  <a:cubicBezTo>
                    <a:pt x="921" y="837"/>
                    <a:pt x="921" y="837"/>
                    <a:pt x="921" y="838"/>
                  </a:cubicBezTo>
                  <a:cubicBezTo>
                    <a:pt x="921" y="839"/>
                    <a:pt x="921" y="839"/>
                    <a:pt x="921" y="840"/>
                  </a:cubicBezTo>
                  <a:cubicBezTo>
                    <a:pt x="921" y="840"/>
                    <a:pt x="921" y="840"/>
                    <a:pt x="921" y="841"/>
                  </a:cubicBezTo>
                  <a:cubicBezTo>
                    <a:pt x="921" y="840"/>
                    <a:pt x="921" y="840"/>
                    <a:pt x="921" y="840"/>
                  </a:cubicBezTo>
                  <a:cubicBezTo>
                    <a:pt x="920" y="838"/>
                    <a:pt x="920" y="838"/>
                    <a:pt x="920" y="838"/>
                  </a:cubicBezTo>
                  <a:cubicBezTo>
                    <a:pt x="920" y="838"/>
                    <a:pt x="920" y="838"/>
                    <a:pt x="920" y="840"/>
                  </a:cubicBezTo>
                  <a:cubicBezTo>
                    <a:pt x="920" y="840"/>
                    <a:pt x="919" y="841"/>
                    <a:pt x="919" y="842"/>
                  </a:cubicBezTo>
                  <a:cubicBezTo>
                    <a:pt x="919" y="843"/>
                    <a:pt x="919" y="843"/>
                    <a:pt x="919" y="844"/>
                  </a:cubicBezTo>
                  <a:cubicBezTo>
                    <a:pt x="919" y="844"/>
                    <a:pt x="919" y="844"/>
                    <a:pt x="919" y="845"/>
                  </a:cubicBezTo>
                  <a:cubicBezTo>
                    <a:pt x="919" y="845"/>
                    <a:pt x="919" y="845"/>
                    <a:pt x="919" y="846"/>
                  </a:cubicBezTo>
                  <a:cubicBezTo>
                    <a:pt x="919" y="847"/>
                    <a:pt x="919" y="848"/>
                    <a:pt x="919" y="849"/>
                  </a:cubicBezTo>
                  <a:cubicBezTo>
                    <a:pt x="919" y="851"/>
                    <a:pt x="919" y="852"/>
                    <a:pt x="919" y="854"/>
                  </a:cubicBezTo>
                  <a:cubicBezTo>
                    <a:pt x="919" y="857"/>
                    <a:pt x="919" y="860"/>
                    <a:pt x="919" y="863"/>
                  </a:cubicBezTo>
                  <a:cubicBezTo>
                    <a:pt x="919" y="866"/>
                    <a:pt x="919" y="869"/>
                    <a:pt x="920" y="872"/>
                  </a:cubicBezTo>
                  <a:cubicBezTo>
                    <a:pt x="920" y="873"/>
                    <a:pt x="920" y="874"/>
                    <a:pt x="920" y="875"/>
                  </a:cubicBezTo>
                  <a:cubicBezTo>
                    <a:pt x="900" y="865"/>
                    <a:pt x="882" y="853"/>
                    <a:pt x="862" y="844"/>
                  </a:cubicBezTo>
                  <a:cubicBezTo>
                    <a:pt x="862" y="843"/>
                    <a:pt x="861" y="843"/>
                    <a:pt x="861" y="843"/>
                  </a:cubicBezTo>
                  <a:cubicBezTo>
                    <a:pt x="861" y="843"/>
                    <a:pt x="861" y="842"/>
                    <a:pt x="861" y="842"/>
                  </a:cubicBezTo>
                  <a:cubicBezTo>
                    <a:pt x="861" y="842"/>
                    <a:pt x="861" y="841"/>
                    <a:pt x="861" y="841"/>
                  </a:cubicBezTo>
                  <a:cubicBezTo>
                    <a:pt x="861" y="841"/>
                    <a:pt x="861" y="841"/>
                    <a:pt x="861" y="840"/>
                  </a:cubicBezTo>
                  <a:cubicBezTo>
                    <a:pt x="860" y="840"/>
                    <a:pt x="860" y="840"/>
                    <a:pt x="860" y="840"/>
                  </a:cubicBezTo>
                  <a:cubicBezTo>
                    <a:pt x="860" y="840"/>
                    <a:pt x="860" y="839"/>
                    <a:pt x="860" y="839"/>
                  </a:cubicBezTo>
                  <a:cubicBezTo>
                    <a:pt x="860" y="838"/>
                    <a:pt x="859" y="838"/>
                    <a:pt x="859" y="837"/>
                  </a:cubicBezTo>
                  <a:cubicBezTo>
                    <a:pt x="859" y="837"/>
                    <a:pt x="859" y="837"/>
                    <a:pt x="859" y="837"/>
                  </a:cubicBezTo>
                  <a:cubicBezTo>
                    <a:pt x="859" y="836"/>
                    <a:pt x="859" y="836"/>
                    <a:pt x="859" y="836"/>
                  </a:cubicBezTo>
                  <a:cubicBezTo>
                    <a:pt x="859" y="835"/>
                    <a:pt x="858" y="835"/>
                    <a:pt x="858" y="834"/>
                  </a:cubicBezTo>
                  <a:cubicBezTo>
                    <a:pt x="858" y="833"/>
                    <a:pt x="858" y="832"/>
                    <a:pt x="857" y="831"/>
                  </a:cubicBezTo>
                  <a:cubicBezTo>
                    <a:pt x="857" y="830"/>
                    <a:pt x="857" y="829"/>
                    <a:pt x="857" y="828"/>
                  </a:cubicBezTo>
                  <a:cubicBezTo>
                    <a:pt x="857" y="827"/>
                    <a:pt x="857" y="826"/>
                    <a:pt x="857" y="824"/>
                  </a:cubicBezTo>
                  <a:cubicBezTo>
                    <a:pt x="857" y="823"/>
                    <a:pt x="857" y="823"/>
                    <a:pt x="857" y="822"/>
                  </a:cubicBezTo>
                  <a:cubicBezTo>
                    <a:pt x="862" y="819"/>
                    <a:pt x="868" y="814"/>
                    <a:pt x="870" y="809"/>
                  </a:cubicBezTo>
                  <a:cubicBezTo>
                    <a:pt x="870" y="808"/>
                    <a:pt x="870" y="807"/>
                    <a:pt x="870" y="806"/>
                  </a:cubicBezTo>
                  <a:cubicBezTo>
                    <a:pt x="882" y="814"/>
                    <a:pt x="896" y="811"/>
                    <a:pt x="909" y="804"/>
                  </a:cubicBezTo>
                  <a:cubicBezTo>
                    <a:pt x="910" y="804"/>
                    <a:pt x="911" y="804"/>
                    <a:pt x="912" y="804"/>
                  </a:cubicBezTo>
                  <a:cubicBezTo>
                    <a:pt x="914" y="804"/>
                    <a:pt x="915" y="804"/>
                    <a:pt x="916" y="804"/>
                  </a:cubicBezTo>
                  <a:cubicBezTo>
                    <a:pt x="917" y="805"/>
                    <a:pt x="918" y="805"/>
                    <a:pt x="920" y="805"/>
                  </a:cubicBezTo>
                  <a:cubicBezTo>
                    <a:pt x="921" y="805"/>
                    <a:pt x="922" y="806"/>
                    <a:pt x="923" y="806"/>
                  </a:cubicBezTo>
                  <a:cubicBezTo>
                    <a:pt x="924" y="806"/>
                    <a:pt x="925" y="806"/>
                    <a:pt x="926" y="807"/>
                  </a:cubicBezTo>
                  <a:cubicBezTo>
                    <a:pt x="926" y="807"/>
                    <a:pt x="926" y="807"/>
                    <a:pt x="926" y="807"/>
                  </a:cubicBezTo>
                  <a:cubicBezTo>
                    <a:pt x="926" y="807"/>
                    <a:pt x="927" y="807"/>
                    <a:pt x="927" y="807"/>
                  </a:cubicBezTo>
                  <a:cubicBezTo>
                    <a:pt x="927" y="807"/>
                    <a:pt x="928" y="807"/>
                    <a:pt x="928" y="807"/>
                  </a:cubicBezTo>
                  <a:cubicBezTo>
                    <a:pt x="928" y="807"/>
                    <a:pt x="929" y="807"/>
                    <a:pt x="929" y="807"/>
                  </a:cubicBezTo>
                  <a:cubicBezTo>
                    <a:pt x="933" y="811"/>
                    <a:pt x="938" y="816"/>
                    <a:pt x="943" y="821"/>
                  </a:cubicBezTo>
                  <a:cubicBezTo>
                    <a:pt x="949" y="827"/>
                    <a:pt x="956" y="835"/>
                    <a:pt x="963" y="842"/>
                  </a:cubicBezTo>
                  <a:cubicBezTo>
                    <a:pt x="970" y="850"/>
                    <a:pt x="977" y="857"/>
                    <a:pt x="985" y="865"/>
                  </a:cubicBezTo>
                  <a:cubicBezTo>
                    <a:pt x="989" y="869"/>
                    <a:pt x="993" y="873"/>
                    <a:pt x="997" y="876"/>
                  </a:cubicBezTo>
                  <a:cubicBezTo>
                    <a:pt x="1000" y="879"/>
                    <a:pt x="1000" y="879"/>
                    <a:pt x="1000" y="879"/>
                  </a:cubicBezTo>
                  <a:cubicBezTo>
                    <a:pt x="1001" y="880"/>
                    <a:pt x="1002" y="881"/>
                    <a:pt x="1003" y="882"/>
                  </a:cubicBezTo>
                  <a:cubicBezTo>
                    <a:pt x="1004" y="882"/>
                    <a:pt x="1005" y="883"/>
                    <a:pt x="1006" y="884"/>
                  </a:cubicBezTo>
                  <a:cubicBezTo>
                    <a:pt x="1007" y="885"/>
                    <a:pt x="1008" y="886"/>
                    <a:pt x="1010" y="887"/>
                  </a:cubicBezTo>
                  <a:cubicBezTo>
                    <a:pt x="1018" y="893"/>
                    <a:pt x="1028" y="899"/>
                    <a:pt x="1037" y="905"/>
                  </a:cubicBezTo>
                  <a:cubicBezTo>
                    <a:pt x="1039" y="907"/>
                    <a:pt x="1042" y="909"/>
                    <a:pt x="1044" y="910"/>
                  </a:cubicBezTo>
                  <a:cubicBezTo>
                    <a:pt x="1044" y="910"/>
                    <a:pt x="1044" y="910"/>
                    <a:pt x="1043" y="910"/>
                  </a:cubicBezTo>
                  <a:cubicBezTo>
                    <a:pt x="1043" y="910"/>
                    <a:pt x="1042" y="910"/>
                    <a:pt x="1042" y="910"/>
                  </a:cubicBezTo>
                  <a:cubicBezTo>
                    <a:pt x="1041" y="910"/>
                    <a:pt x="1040" y="910"/>
                    <a:pt x="1039" y="909"/>
                  </a:cubicBezTo>
                  <a:cubicBezTo>
                    <a:pt x="1038" y="909"/>
                    <a:pt x="1038" y="909"/>
                    <a:pt x="1037" y="909"/>
                  </a:cubicBezTo>
                  <a:cubicBezTo>
                    <a:pt x="1036" y="909"/>
                    <a:pt x="1036" y="909"/>
                    <a:pt x="1035" y="909"/>
                  </a:cubicBezTo>
                  <a:cubicBezTo>
                    <a:pt x="1035" y="909"/>
                    <a:pt x="1034" y="909"/>
                    <a:pt x="1034" y="909"/>
                  </a:cubicBezTo>
                  <a:cubicBezTo>
                    <a:pt x="1032" y="909"/>
                    <a:pt x="1029" y="909"/>
                    <a:pt x="1027" y="909"/>
                  </a:cubicBezTo>
                  <a:cubicBezTo>
                    <a:pt x="1025" y="909"/>
                    <a:pt x="1022" y="909"/>
                    <a:pt x="1020" y="909"/>
                  </a:cubicBezTo>
                  <a:cubicBezTo>
                    <a:pt x="1015" y="909"/>
                    <a:pt x="1009" y="909"/>
                    <a:pt x="1004" y="909"/>
                  </a:cubicBezTo>
                  <a:close/>
                  <a:moveTo>
                    <a:pt x="820" y="757"/>
                  </a:moveTo>
                  <a:cubicBezTo>
                    <a:pt x="820" y="756"/>
                    <a:pt x="819" y="756"/>
                    <a:pt x="819" y="755"/>
                  </a:cubicBezTo>
                  <a:cubicBezTo>
                    <a:pt x="818" y="754"/>
                    <a:pt x="818" y="754"/>
                    <a:pt x="818" y="753"/>
                  </a:cubicBezTo>
                  <a:cubicBezTo>
                    <a:pt x="818" y="753"/>
                    <a:pt x="818" y="753"/>
                    <a:pt x="818" y="753"/>
                  </a:cubicBezTo>
                  <a:cubicBezTo>
                    <a:pt x="817" y="753"/>
                    <a:pt x="817" y="753"/>
                    <a:pt x="817" y="753"/>
                  </a:cubicBezTo>
                  <a:cubicBezTo>
                    <a:pt x="823" y="742"/>
                    <a:pt x="815" y="739"/>
                    <a:pt x="808" y="735"/>
                  </a:cubicBezTo>
                  <a:cubicBezTo>
                    <a:pt x="813" y="734"/>
                    <a:pt x="819" y="733"/>
                    <a:pt x="826" y="732"/>
                  </a:cubicBezTo>
                  <a:cubicBezTo>
                    <a:pt x="826" y="740"/>
                    <a:pt x="824" y="749"/>
                    <a:pt x="821" y="758"/>
                  </a:cubicBezTo>
                  <a:cubicBezTo>
                    <a:pt x="820" y="758"/>
                    <a:pt x="820" y="757"/>
                    <a:pt x="820" y="757"/>
                  </a:cubicBezTo>
                  <a:close/>
                  <a:moveTo>
                    <a:pt x="700" y="747"/>
                  </a:moveTo>
                  <a:cubicBezTo>
                    <a:pt x="701" y="747"/>
                    <a:pt x="701" y="746"/>
                    <a:pt x="702" y="745"/>
                  </a:cubicBezTo>
                  <a:cubicBezTo>
                    <a:pt x="702" y="744"/>
                    <a:pt x="703" y="743"/>
                    <a:pt x="703" y="742"/>
                  </a:cubicBezTo>
                  <a:cubicBezTo>
                    <a:pt x="704" y="741"/>
                    <a:pt x="704" y="741"/>
                    <a:pt x="705" y="740"/>
                  </a:cubicBezTo>
                  <a:cubicBezTo>
                    <a:pt x="705" y="739"/>
                    <a:pt x="705" y="738"/>
                    <a:pt x="706" y="737"/>
                  </a:cubicBezTo>
                  <a:cubicBezTo>
                    <a:pt x="708" y="733"/>
                    <a:pt x="709" y="729"/>
                    <a:pt x="710" y="725"/>
                  </a:cubicBezTo>
                  <a:cubicBezTo>
                    <a:pt x="710" y="725"/>
                    <a:pt x="710" y="724"/>
                    <a:pt x="710" y="724"/>
                  </a:cubicBezTo>
                  <a:cubicBezTo>
                    <a:pt x="710" y="722"/>
                    <a:pt x="710" y="722"/>
                    <a:pt x="710" y="722"/>
                  </a:cubicBezTo>
                  <a:cubicBezTo>
                    <a:pt x="711" y="721"/>
                    <a:pt x="711" y="720"/>
                    <a:pt x="711" y="719"/>
                  </a:cubicBezTo>
                  <a:cubicBezTo>
                    <a:pt x="711" y="718"/>
                    <a:pt x="711" y="717"/>
                    <a:pt x="711" y="716"/>
                  </a:cubicBezTo>
                  <a:cubicBezTo>
                    <a:pt x="712" y="716"/>
                    <a:pt x="712" y="715"/>
                    <a:pt x="712" y="714"/>
                  </a:cubicBezTo>
                  <a:cubicBezTo>
                    <a:pt x="712" y="710"/>
                    <a:pt x="712" y="706"/>
                    <a:pt x="712" y="702"/>
                  </a:cubicBezTo>
                  <a:cubicBezTo>
                    <a:pt x="712" y="701"/>
                    <a:pt x="712" y="699"/>
                    <a:pt x="711" y="697"/>
                  </a:cubicBezTo>
                  <a:cubicBezTo>
                    <a:pt x="711" y="696"/>
                    <a:pt x="711" y="695"/>
                    <a:pt x="711" y="695"/>
                  </a:cubicBezTo>
                  <a:cubicBezTo>
                    <a:pt x="711" y="694"/>
                    <a:pt x="711" y="694"/>
                    <a:pt x="711" y="694"/>
                  </a:cubicBezTo>
                  <a:cubicBezTo>
                    <a:pt x="711" y="694"/>
                    <a:pt x="711" y="694"/>
                    <a:pt x="711" y="694"/>
                  </a:cubicBezTo>
                  <a:cubicBezTo>
                    <a:pt x="711" y="693"/>
                    <a:pt x="712" y="692"/>
                    <a:pt x="712" y="692"/>
                  </a:cubicBezTo>
                  <a:cubicBezTo>
                    <a:pt x="712" y="691"/>
                    <a:pt x="713" y="690"/>
                    <a:pt x="713" y="689"/>
                  </a:cubicBezTo>
                  <a:cubicBezTo>
                    <a:pt x="714" y="688"/>
                    <a:pt x="714" y="687"/>
                    <a:pt x="715" y="686"/>
                  </a:cubicBezTo>
                  <a:cubicBezTo>
                    <a:pt x="715" y="685"/>
                    <a:pt x="716" y="684"/>
                    <a:pt x="717" y="683"/>
                  </a:cubicBezTo>
                  <a:cubicBezTo>
                    <a:pt x="717" y="682"/>
                    <a:pt x="718" y="681"/>
                    <a:pt x="718" y="680"/>
                  </a:cubicBezTo>
                  <a:cubicBezTo>
                    <a:pt x="719" y="680"/>
                    <a:pt x="719" y="680"/>
                    <a:pt x="719" y="680"/>
                  </a:cubicBezTo>
                  <a:cubicBezTo>
                    <a:pt x="724" y="679"/>
                    <a:pt x="728" y="679"/>
                    <a:pt x="731" y="677"/>
                  </a:cubicBezTo>
                  <a:cubicBezTo>
                    <a:pt x="735" y="678"/>
                    <a:pt x="740" y="676"/>
                    <a:pt x="742" y="673"/>
                  </a:cubicBezTo>
                  <a:cubicBezTo>
                    <a:pt x="742" y="673"/>
                    <a:pt x="742" y="673"/>
                    <a:pt x="742" y="673"/>
                  </a:cubicBezTo>
                  <a:cubicBezTo>
                    <a:pt x="742" y="673"/>
                    <a:pt x="742" y="673"/>
                    <a:pt x="742" y="673"/>
                  </a:cubicBezTo>
                  <a:cubicBezTo>
                    <a:pt x="742" y="673"/>
                    <a:pt x="742" y="673"/>
                    <a:pt x="742" y="673"/>
                  </a:cubicBezTo>
                  <a:cubicBezTo>
                    <a:pt x="742" y="673"/>
                    <a:pt x="743" y="673"/>
                    <a:pt x="743" y="673"/>
                  </a:cubicBezTo>
                  <a:cubicBezTo>
                    <a:pt x="744" y="673"/>
                    <a:pt x="745" y="673"/>
                    <a:pt x="746" y="673"/>
                  </a:cubicBezTo>
                  <a:cubicBezTo>
                    <a:pt x="747" y="673"/>
                    <a:pt x="747" y="673"/>
                    <a:pt x="748" y="673"/>
                  </a:cubicBezTo>
                  <a:cubicBezTo>
                    <a:pt x="749" y="673"/>
                    <a:pt x="750" y="673"/>
                    <a:pt x="750" y="673"/>
                  </a:cubicBezTo>
                  <a:cubicBezTo>
                    <a:pt x="750" y="673"/>
                    <a:pt x="751" y="673"/>
                    <a:pt x="751" y="673"/>
                  </a:cubicBezTo>
                  <a:cubicBezTo>
                    <a:pt x="751" y="673"/>
                    <a:pt x="751" y="673"/>
                    <a:pt x="751" y="673"/>
                  </a:cubicBezTo>
                  <a:cubicBezTo>
                    <a:pt x="751" y="673"/>
                    <a:pt x="751" y="673"/>
                    <a:pt x="751" y="673"/>
                  </a:cubicBezTo>
                  <a:cubicBezTo>
                    <a:pt x="751" y="673"/>
                    <a:pt x="750" y="673"/>
                    <a:pt x="750" y="674"/>
                  </a:cubicBezTo>
                  <a:cubicBezTo>
                    <a:pt x="750" y="674"/>
                    <a:pt x="750" y="674"/>
                    <a:pt x="749" y="674"/>
                  </a:cubicBezTo>
                  <a:cubicBezTo>
                    <a:pt x="749" y="674"/>
                    <a:pt x="749" y="674"/>
                    <a:pt x="749" y="674"/>
                  </a:cubicBezTo>
                  <a:cubicBezTo>
                    <a:pt x="748" y="675"/>
                    <a:pt x="748" y="675"/>
                    <a:pt x="748" y="675"/>
                  </a:cubicBezTo>
                  <a:cubicBezTo>
                    <a:pt x="747" y="676"/>
                    <a:pt x="746" y="676"/>
                    <a:pt x="746" y="677"/>
                  </a:cubicBezTo>
                  <a:cubicBezTo>
                    <a:pt x="745" y="677"/>
                    <a:pt x="744" y="678"/>
                    <a:pt x="744" y="678"/>
                  </a:cubicBezTo>
                  <a:cubicBezTo>
                    <a:pt x="744" y="678"/>
                    <a:pt x="744" y="678"/>
                    <a:pt x="744" y="678"/>
                  </a:cubicBezTo>
                  <a:cubicBezTo>
                    <a:pt x="745" y="678"/>
                    <a:pt x="745" y="678"/>
                    <a:pt x="746" y="678"/>
                  </a:cubicBezTo>
                  <a:cubicBezTo>
                    <a:pt x="747" y="677"/>
                    <a:pt x="747" y="677"/>
                    <a:pt x="748" y="677"/>
                  </a:cubicBezTo>
                  <a:cubicBezTo>
                    <a:pt x="749" y="677"/>
                    <a:pt x="749" y="677"/>
                    <a:pt x="750" y="676"/>
                  </a:cubicBezTo>
                  <a:cubicBezTo>
                    <a:pt x="750" y="676"/>
                    <a:pt x="750" y="676"/>
                    <a:pt x="750" y="676"/>
                  </a:cubicBezTo>
                  <a:cubicBezTo>
                    <a:pt x="751" y="676"/>
                    <a:pt x="751" y="676"/>
                    <a:pt x="751" y="676"/>
                  </a:cubicBezTo>
                  <a:cubicBezTo>
                    <a:pt x="753" y="675"/>
                    <a:pt x="755" y="673"/>
                    <a:pt x="758" y="671"/>
                  </a:cubicBezTo>
                  <a:cubicBezTo>
                    <a:pt x="758" y="671"/>
                    <a:pt x="759" y="670"/>
                    <a:pt x="760" y="669"/>
                  </a:cubicBezTo>
                  <a:cubicBezTo>
                    <a:pt x="760" y="669"/>
                    <a:pt x="760" y="670"/>
                    <a:pt x="760" y="670"/>
                  </a:cubicBezTo>
                  <a:cubicBezTo>
                    <a:pt x="760" y="670"/>
                    <a:pt x="759" y="671"/>
                    <a:pt x="759" y="671"/>
                  </a:cubicBezTo>
                  <a:cubicBezTo>
                    <a:pt x="759" y="672"/>
                    <a:pt x="759" y="672"/>
                    <a:pt x="759" y="673"/>
                  </a:cubicBezTo>
                  <a:cubicBezTo>
                    <a:pt x="759" y="674"/>
                    <a:pt x="759" y="674"/>
                    <a:pt x="758" y="675"/>
                  </a:cubicBezTo>
                  <a:cubicBezTo>
                    <a:pt x="758" y="675"/>
                    <a:pt x="758" y="675"/>
                    <a:pt x="758" y="675"/>
                  </a:cubicBezTo>
                  <a:cubicBezTo>
                    <a:pt x="750" y="683"/>
                    <a:pt x="749" y="692"/>
                    <a:pt x="759" y="700"/>
                  </a:cubicBezTo>
                  <a:cubicBezTo>
                    <a:pt x="760" y="690"/>
                    <a:pt x="767" y="685"/>
                    <a:pt x="759" y="676"/>
                  </a:cubicBezTo>
                  <a:cubicBezTo>
                    <a:pt x="759" y="676"/>
                    <a:pt x="759" y="676"/>
                    <a:pt x="759" y="676"/>
                  </a:cubicBezTo>
                  <a:cubicBezTo>
                    <a:pt x="760" y="675"/>
                    <a:pt x="760" y="674"/>
                    <a:pt x="760" y="673"/>
                  </a:cubicBezTo>
                  <a:cubicBezTo>
                    <a:pt x="760" y="672"/>
                    <a:pt x="760" y="672"/>
                    <a:pt x="760" y="672"/>
                  </a:cubicBezTo>
                  <a:cubicBezTo>
                    <a:pt x="760" y="671"/>
                    <a:pt x="761" y="671"/>
                    <a:pt x="761" y="670"/>
                  </a:cubicBezTo>
                  <a:cubicBezTo>
                    <a:pt x="761" y="669"/>
                    <a:pt x="761" y="668"/>
                    <a:pt x="762" y="668"/>
                  </a:cubicBezTo>
                  <a:cubicBezTo>
                    <a:pt x="762" y="667"/>
                    <a:pt x="763" y="666"/>
                    <a:pt x="764" y="665"/>
                  </a:cubicBezTo>
                  <a:cubicBezTo>
                    <a:pt x="766" y="663"/>
                    <a:pt x="768" y="660"/>
                    <a:pt x="769" y="658"/>
                  </a:cubicBezTo>
                  <a:cubicBezTo>
                    <a:pt x="770" y="657"/>
                    <a:pt x="771" y="656"/>
                    <a:pt x="772" y="655"/>
                  </a:cubicBezTo>
                  <a:cubicBezTo>
                    <a:pt x="773" y="654"/>
                    <a:pt x="773" y="653"/>
                    <a:pt x="774" y="652"/>
                  </a:cubicBezTo>
                  <a:cubicBezTo>
                    <a:pt x="774" y="652"/>
                    <a:pt x="775" y="652"/>
                    <a:pt x="775" y="652"/>
                  </a:cubicBezTo>
                  <a:cubicBezTo>
                    <a:pt x="775" y="652"/>
                    <a:pt x="775" y="651"/>
                    <a:pt x="775" y="651"/>
                  </a:cubicBezTo>
                  <a:cubicBezTo>
                    <a:pt x="776" y="651"/>
                    <a:pt x="776" y="650"/>
                    <a:pt x="776" y="650"/>
                  </a:cubicBezTo>
                  <a:cubicBezTo>
                    <a:pt x="776" y="650"/>
                    <a:pt x="777" y="649"/>
                    <a:pt x="777" y="649"/>
                  </a:cubicBezTo>
                  <a:cubicBezTo>
                    <a:pt x="777" y="649"/>
                    <a:pt x="777" y="649"/>
                    <a:pt x="777" y="648"/>
                  </a:cubicBezTo>
                  <a:cubicBezTo>
                    <a:pt x="780" y="649"/>
                    <a:pt x="782" y="649"/>
                    <a:pt x="784" y="650"/>
                  </a:cubicBezTo>
                  <a:cubicBezTo>
                    <a:pt x="787" y="651"/>
                    <a:pt x="790" y="651"/>
                    <a:pt x="793" y="652"/>
                  </a:cubicBezTo>
                  <a:cubicBezTo>
                    <a:pt x="793" y="652"/>
                    <a:pt x="794" y="652"/>
                    <a:pt x="795" y="652"/>
                  </a:cubicBezTo>
                  <a:cubicBezTo>
                    <a:pt x="795" y="653"/>
                    <a:pt x="796" y="653"/>
                    <a:pt x="797" y="653"/>
                  </a:cubicBezTo>
                  <a:cubicBezTo>
                    <a:pt x="798" y="654"/>
                    <a:pt x="799" y="654"/>
                    <a:pt x="801" y="655"/>
                  </a:cubicBezTo>
                  <a:cubicBezTo>
                    <a:pt x="806" y="658"/>
                    <a:pt x="810" y="662"/>
                    <a:pt x="815" y="665"/>
                  </a:cubicBezTo>
                  <a:cubicBezTo>
                    <a:pt x="818" y="667"/>
                    <a:pt x="820" y="669"/>
                    <a:pt x="822" y="671"/>
                  </a:cubicBezTo>
                  <a:cubicBezTo>
                    <a:pt x="822" y="671"/>
                    <a:pt x="822" y="671"/>
                    <a:pt x="822" y="671"/>
                  </a:cubicBezTo>
                  <a:cubicBezTo>
                    <a:pt x="821" y="671"/>
                    <a:pt x="821" y="671"/>
                    <a:pt x="821" y="671"/>
                  </a:cubicBezTo>
                  <a:cubicBezTo>
                    <a:pt x="820" y="671"/>
                    <a:pt x="820" y="671"/>
                    <a:pt x="820" y="671"/>
                  </a:cubicBezTo>
                  <a:cubicBezTo>
                    <a:pt x="820" y="671"/>
                    <a:pt x="820" y="671"/>
                    <a:pt x="820" y="671"/>
                  </a:cubicBezTo>
                  <a:cubicBezTo>
                    <a:pt x="819" y="671"/>
                    <a:pt x="818" y="671"/>
                    <a:pt x="817" y="672"/>
                  </a:cubicBezTo>
                  <a:cubicBezTo>
                    <a:pt x="817" y="672"/>
                    <a:pt x="816" y="672"/>
                    <a:pt x="815" y="673"/>
                  </a:cubicBezTo>
                  <a:cubicBezTo>
                    <a:pt x="814" y="673"/>
                    <a:pt x="814" y="674"/>
                    <a:pt x="813" y="674"/>
                  </a:cubicBezTo>
                  <a:cubicBezTo>
                    <a:pt x="812" y="674"/>
                    <a:pt x="811" y="675"/>
                    <a:pt x="811" y="675"/>
                  </a:cubicBezTo>
                  <a:cubicBezTo>
                    <a:pt x="810" y="676"/>
                    <a:pt x="809" y="676"/>
                    <a:pt x="808" y="677"/>
                  </a:cubicBezTo>
                  <a:cubicBezTo>
                    <a:pt x="796" y="670"/>
                    <a:pt x="792" y="685"/>
                    <a:pt x="782" y="676"/>
                  </a:cubicBezTo>
                  <a:cubicBezTo>
                    <a:pt x="784" y="683"/>
                    <a:pt x="788" y="688"/>
                    <a:pt x="795" y="689"/>
                  </a:cubicBezTo>
                  <a:cubicBezTo>
                    <a:pt x="800" y="689"/>
                    <a:pt x="810" y="685"/>
                    <a:pt x="809" y="678"/>
                  </a:cubicBezTo>
                  <a:cubicBezTo>
                    <a:pt x="810" y="678"/>
                    <a:pt x="810" y="677"/>
                    <a:pt x="811" y="677"/>
                  </a:cubicBezTo>
                  <a:cubicBezTo>
                    <a:pt x="812" y="676"/>
                    <a:pt x="813" y="676"/>
                    <a:pt x="814" y="675"/>
                  </a:cubicBezTo>
                  <a:cubicBezTo>
                    <a:pt x="814" y="675"/>
                    <a:pt x="815" y="674"/>
                    <a:pt x="816" y="674"/>
                  </a:cubicBezTo>
                  <a:cubicBezTo>
                    <a:pt x="817" y="674"/>
                    <a:pt x="817" y="673"/>
                    <a:pt x="818" y="673"/>
                  </a:cubicBezTo>
                  <a:cubicBezTo>
                    <a:pt x="819" y="673"/>
                    <a:pt x="819" y="673"/>
                    <a:pt x="820" y="673"/>
                  </a:cubicBezTo>
                  <a:cubicBezTo>
                    <a:pt x="820" y="672"/>
                    <a:pt x="820" y="672"/>
                    <a:pt x="820" y="672"/>
                  </a:cubicBezTo>
                  <a:cubicBezTo>
                    <a:pt x="820" y="672"/>
                    <a:pt x="821" y="672"/>
                    <a:pt x="821" y="672"/>
                  </a:cubicBezTo>
                  <a:cubicBezTo>
                    <a:pt x="821" y="672"/>
                    <a:pt x="821" y="672"/>
                    <a:pt x="822" y="672"/>
                  </a:cubicBezTo>
                  <a:cubicBezTo>
                    <a:pt x="822" y="672"/>
                    <a:pt x="822" y="672"/>
                    <a:pt x="823" y="672"/>
                  </a:cubicBezTo>
                  <a:cubicBezTo>
                    <a:pt x="823" y="672"/>
                    <a:pt x="823" y="672"/>
                    <a:pt x="823" y="672"/>
                  </a:cubicBezTo>
                  <a:cubicBezTo>
                    <a:pt x="825" y="673"/>
                    <a:pt x="827" y="675"/>
                    <a:pt x="829" y="676"/>
                  </a:cubicBezTo>
                  <a:cubicBezTo>
                    <a:pt x="837" y="683"/>
                    <a:pt x="846" y="690"/>
                    <a:pt x="853" y="696"/>
                  </a:cubicBezTo>
                  <a:cubicBezTo>
                    <a:pt x="854" y="697"/>
                    <a:pt x="854" y="697"/>
                    <a:pt x="855" y="698"/>
                  </a:cubicBezTo>
                  <a:cubicBezTo>
                    <a:pt x="856" y="699"/>
                    <a:pt x="857" y="699"/>
                    <a:pt x="858" y="700"/>
                  </a:cubicBezTo>
                  <a:cubicBezTo>
                    <a:pt x="858" y="700"/>
                    <a:pt x="859" y="701"/>
                    <a:pt x="859" y="701"/>
                  </a:cubicBezTo>
                  <a:cubicBezTo>
                    <a:pt x="832" y="695"/>
                    <a:pt x="783" y="688"/>
                    <a:pt x="758" y="702"/>
                  </a:cubicBezTo>
                  <a:cubicBezTo>
                    <a:pt x="786" y="696"/>
                    <a:pt x="801" y="699"/>
                    <a:pt x="834" y="704"/>
                  </a:cubicBezTo>
                  <a:cubicBezTo>
                    <a:pt x="843" y="706"/>
                    <a:pt x="851" y="708"/>
                    <a:pt x="853" y="712"/>
                  </a:cubicBezTo>
                  <a:cubicBezTo>
                    <a:pt x="811" y="714"/>
                    <a:pt x="766" y="727"/>
                    <a:pt x="729" y="743"/>
                  </a:cubicBezTo>
                  <a:cubicBezTo>
                    <a:pt x="719" y="748"/>
                    <a:pt x="709" y="749"/>
                    <a:pt x="699" y="750"/>
                  </a:cubicBezTo>
                  <a:cubicBezTo>
                    <a:pt x="699" y="749"/>
                    <a:pt x="700" y="748"/>
                    <a:pt x="700" y="747"/>
                  </a:cubicBezTo>
                  <a:close/>
                  <a:moveTo>
                    <a:pt x="700" y="771"/>
                  </a:moveTo>
                  <a:cubicBezTo>
                    <a:pt x="700" y="771"/>
                    <a:pt x="700" y="770"/>
                    <a:pt x="699" y="770"/>
                  </a:cubicBezTo>
                  <a:cubicBezTo>
                    <a:pt x="699" y="769"/>
                    <a:pt x="699" y="769"/>
                    <a:pt x="699" y="768"/>
                  </a:cubicBezTo>
                  <a:cubicBezTo>
                    <a:pt x="698" y="767"/>
                    <a:pt x="698" y="766"/>
                    <a:pt x="697" y="765"/>
                  </a:cubicBezTo>
                  <a:cubicBezTo>
                    <a:pt x="697" y="763"/>
                    <a:pt x="696" y="761"/>
                    <a:pt x="696" y="758"/>
                  </a:cubicBezTo>
                  <a:cubicBezTo>
                    <a:pt x="707" y="759"/>
                    <a:pt x="718" y="759"/>
                    <a:pt x="727" y="755"/>
                  </a:cubicBezTo>
                  <a:cubicBezTo>
                    <a:pt x="757" y="746"/>
                    <a:pt x="776" y="741"/>
                    <a:pt x="804" y="735"/>
                  </a:cubicBezTo>
                  <a:cubicBezTo>
                    <a:pt x="797" y="748"/>
                    <a:pt x="800" y="756"/>
                    <a:pt x="815" y="754"/>
                  </a:cubicBezTo>
                  <a:cubicBezTo>
                    <a:pt x="815" y="754"/>
                    <a:pt x="815" y="754"/>
                    <a:pt x="816" y="754"/>
                  </a:cubicBezTo>
                  <a:cubicBezTo>
                    <a:pt x="816" y="755"/>
                    <a:pt x="816" y="756"/>
                    <a:pt x="817" y="756"/>
                  </a:cubicBezTo>
                  <a:cubicBezTo>
                    <a:pt x="817" y="757"/>
                    <a:pt x="818" y="757"/>
                    <a:pt x="818" y="758"/>
                  </a:cubicBezTo>
                  <a:cubicBezTo>
                    <a:pt x="818" y="759"/>
                    <a:pt x="819" y="760"/>
                    <a:pt x="819" y="760"/>
                  </a:cubicBezTo>
                  <a:cubicBezTo>
                    <a:pt x="819" y="761"/>
                    <a:pt x="819" y="761"/>
                    <a:pt x="819" y="761"/>
                  </a:cubicBezTo>
                  <a:cubicBezTo>
                    <a:pt x="815" y="773"/>
                    <a:pt x="808" y="783"/>
                    <a:pt x="800" y="790"/>
                  </a:cubicBezTo>
                  <a:cubicBezTo>
                    <a:pt x="796" y="786"/>
                    <a:pt x="792" y="783"/>
                    <a:pt x="788" y="780"/>
                  </a:cubicBezTo>
                  <a:cubicBezTo>
                    <a:pt x="786" y="778"/>
                    <a:pt x="783" y="776"/>
                    <a:pt x="781" y="775"/>
                  </a:cubicBezTo>
                  <a:cubicBezTo>
                    <a:pt x="779" y="774"/>
                    <a:pt x="778" y="773"/>
                    <a:pt x="777" y="773"/>
                  </a:cubicBezTo>
                  <a:cubicBezTo>
                    <a:pt x="776" y="772"/>
                    <a:pt x="774" y="771"/>
                    <a:pt x="773" y="771"/>
                  </a:cubicBezTo>
                  <a:cubicBezTo>
                    <a:pt x="768" y="768"/>
                    <a:pt x="764" y="766"/>
                    <a:pt x="760" y="765"/>
                  </a:cubicBezTo>
                  <a:cubicBezTo>
                    <a:pt x="758" y="765"/>
                    <a:pt x="757" y="764"/>
                    <a:pt x="755" y="764"/>
                  </a:cubicBezTo>
                  <a:cubicBezTo>
                    <a:pt x="754" y="763"/>
                    <a:pt x="753" y="763"/>
                    <a:pt x="751" y="763"/>
                  </a:cubicBezTo>
                  <a:cubicBezTo>
                    <a:pt x="749" y="762"/>
                    <a:pt x="748" y="762"/>
                    <a:pt x="748" y="762"/>
                  </a:cubicBezTo>
                  <a:cubicBezTo>
                    <a:pt x="748" y="762"/>
                    <a:pt x="749" y="762"/>
                    <a:pt x="751" y="763"/>
                  </a:cubicBezTo>
                  <a:cubicBezTo>
                    <a:pt x="752" y="763"/>
                    <a:pt x="754" y="764"/>
                    <a:pt x="755" y="764"/>
                  </a:cubicBezTo>
                  <a:cubicBezTo>
                    <a:pt x="756" y="765"/>
                    <a:pt x="758" y="766"/>
                    <a:pt x="760" y="766"/>
                  </a:cubicBezTo>
                  <a:cubicBezTo>
                    <a:pt x="763" y="768"/>
                    <a:pt x="767" y="770"/>
                    <a:pt x="772" y="773"/>
                  </a:cubicBezTo>
                  <a:cubicBezTo>
                    <a:pt x="773" y="773"/>
                    <a:pt x="774" y="774"/>
                    <a:pt x="775" y="775"/>
                  </a:cubicBezTo>
                  <a:cubicBezTo>
                    <a:pt x="776" y="776"/>
                    <a:pt x="777" y="777"/>
                    <a:pt x="778" y="777"/>
                  </a:cubicBezTo>
                  <a:cubicBezTo>
                    <a:pt x="779" y="778"/>
                    <a:pt x="780" y="778"/>
                    <a:pt x="780" y="779"/>
                  </a:cubicBezTo>
                  <a:cubicBezTo>
                    <a:pt x="781" y="779"/>
                    <a:pt x="781" y="779"/>
                    <a:pt x="782" y="780"/>
                  </a:cubicBezTo>
                  <a:cubicBezTo>
                    <a:pt x="783" y="781"/>
                    <a:pt x="785" y="782"/>
                    <a:pt x="786" y="783"/>
                  </a:cubicBezTo>
                  <a:cubicBezTo>
                    <a:pt x="786" y="783"/>
                    <a:pt x="786" y="783"/>
                    <a:pt x="786" y="783"/>
                  </a:cubicBezTo>
                  <a:cubicBezTo>
                    <a:pt x="786" y="783"/>
                    <a:pt x="786" y="783"/>
                    <a:pt x="786" y="783"/>
                  </a:cubicBezTo>
                  <a:cubicBezTo>
                    <a:pt x="785" y="783"/>
                    <a:pt x="784" y="782"/>
                    <a:pt x="783" y="782"/>
                  </a:cubicBezTo>
                  <a:cubicBezTo>
                    <a:pt x="782" y="782"/>
                    <a:pt x="781" y="782"/>
                    <a:pt x="780" y="782"/>
                  </a:cubicBezTo>
                  <a:cubicBezTo>
                    <a:pt x="779" y="782"/>
                    <a:pt x="778" y="782"/>
                    <a:pt x="776" y="782"/>
                  </a:cubicBezTo>
                  <a:cubicBezTo>
                    <a:pt x="776" y="782"/>
                    <a:pt x="776" y="782"/>
                    <a:pt x="776" y="782"/>
                  </a:cubicBezTo>
                  <a:cubicBezTo>
                    <a:pt x="776" y="781"/>
                    <a:pt x="776" y="781"/>
                    <a:pt x="776" y="781"/>
                  </a:cubicBezTo>
                  <a:cubicBezTo>
                    <a:pt x="763" y="775"/>
                    <a:pt x="751" y="781"/>
                    <a:pt x="737" y="787"/>
                  </a:cubicBezTo>
                  <a:cubicBezTo>
                    <a:pt x="748" y="796"/>
                    <a:pt x="761" y="792"/>
                    <a:pt x="773" y="784"/>
                  </a:cubicBezTo>
                  <a:cubicBezTo>
                    <a:pt x="774" y="784"/>
                    <a:pt x="775" y="784"/>
                    <a:pt x="776" y="784"/>
                  </a:cubicBezTo>
                  <a:cubicBezTo>
                    <a:pt x="777" y="784"/>
                    <a:pt x="778" y="785"/>
                    <a:pt x="779" y="785"/>
                  </a:cubicBezTo>
                  <a:cubicBezTo>
                    <a:pt x="780" y="785"/>
                    <a:pt x="781" y="785"/>
                    <a:pt x="782" y="785"/>
                  </a:cubicBezTo>
                  <a:cubicBezTo>
                    <a:pt x="783" y="785"/>
                    <a:pt x="784" y="785"/>
                    <a:pt x="785" y="785"/>
                  </a:cubicBezTo>
                  <a:cubicBezTo>
                    <a:pt x="786" y="785"/>
                    <a:pt x="786" y="786"/>
                    <a:pt x="787" y="786"/>
                  </a:cubicBezTo>
                  <a:cubicBezTo>
                    <a:pt x="787" y="786"/>
                    <a:pt x="788" y="786"/>
                    <a:pt x="788" y="786"/>
                  </a:cubicBezTo>
                  <a:cubicBezTo>
                    <a:pt x="788" y="786"/>
                    <a:pt x="788" y="786"/>
                    <a:pt x="788" y="786"/>
                  </a:cubicBezTo>
                  <a:cubicBezTo>
                    <a:pt x="789" y="786"/>
                    <a:pt x="789" y="786"/>
                    <a:pt x="789" y="786"/>
                  </a:cubicBezTo>
                  <a:cubicBezTo>
                    <a:pt x="790" y="786"/>
                    <a:pt x="790" y="786"/>
                    <a:pt x="790" y="786"/>
                  </a:cubicBezTo>
                  <a:cubicBezTo>
                    <a:pt x="792" y="788"/>
                    <a:pt x="794" y="790"/>
                    <a:pt x="797" y="792"/>
                  </a:cubicBezTo>
                  <a:cubicBezTo>
                    <a:pt x="795" y="793"/>
                    <a:pt x="794" y="793"/>
                    <a:pt x="792" y="794"/>
                  </a:cubicBezTo>
                  <a:cubicBezTo>
                    <a:pt x="794" y="794"/>
                    <a:pt x="796" y="793"/>
                    <a:pt x="798" y="793"/>
                  </a:cubicBezTo>
                  <a:cubicBezTo>
                    <a:pt x="799" y="794"/>
                    <a:pt x="800" y="795"/>
                    <a:pt x="801" y="796"/>
                  </a:cubicBezTo>
                  <a:cubicBezTo>
                    <a:pt x="807" y="801"/>
                    <a:pt x="812" y="806"/>
                    <a:pt x="818" y="812"/>
                  </a:cubicBezTo>
                  <a:cubicBezTo>
                    <a:pt x="823" y="818"/>
                    <a:pt x="829" y="823"/>
                    <a:pt x="835" y="829"/>
                  </a:cubicBezTo>
                  <a:cubicBezTo>
                    <a:pt x="839" y="832"/>
                    <a:pt x="842" y="835"/>
                    <a:pt x="845" y="837"/>
                  </a:cubicBezTo>
                  <a:cubicBezTo>
                    <a:pt x="845" y="837"/>
                    <a:pt x="845" y="837"/>
                    <a:pt x="845" y="837"/>
                  </a:cubicBezTo>
                  <a:cubicBezTo>
                    <a:pt x="816" y="828"/>
                    <a:pt x="792" y="825"/>
                    <a:pt x="770" y="826"/>
                  </a:cubicBezTo>
                  <a:cubicBezTo>
                    <a:pt x="768" y="825"/>
                    <a:pt x="766" y="823"/>
                    <a:pt x="764" y="822"/>
                  </a:cubicBezTo>
                  <a:cubicBezTo>
                    <a:pt x="763" y="821"/>
                    <a:pt x="762" y="820"/>
                    <a:pt x="761" y="819"/>
                  </a:cubicBezTo>
                  <a:cubicBezTo>
                    <a:pt x="760" y="818"/>
                    <a:pt x="758" y="817"/>
                    <a:pt x="757" y="817"/>
                  </a:cubicBezTo>
                  <a:cubicBezTo>
                    <a:pt x="747" y="809"/>
                    <a:pt x="735" y="801"/>
                    <a:pt x="723" y="792"/>
                  </a:cubicBezTo>
                  <a:cubicBezTo>
                    <a:pt x="717" y="787"/>
                    <a:pt x="710" y="783"/>
                    <a:pt x="704" y="779"/>
                  </a:cubicBezTo>
                  <a:cubicBezTo>
                    <a:pt x="704" y="778"/>
                    <a:pt x="703" y="777"/>
                    <a:pt x="703" y="776"/>
                  </a:cubicBezTo>
                  <a:cubicBezTo>
                    <a:pt x="702" y="775"/>
                    <a:pt x="701" y="773"/>
                    <a:pt x="700" y="771"/>
                  </a:cubicBezTo>
                  <a:close/>
                  <a:moveTo>
                    <a:pt x="548" y="765"/>
                  </a:moveTo>
                  <a:cubicBezTo>
                    <a:pt x="548" y="765"/>
                    <a:pt x="548" y="765"/>
                    <a:pt x="548" y="765"/>
                  </a:cubicBezTo>
                  <a:cubicBezTo>
                    <a:pt x="549" y="764"/>
                    <a:pt x="551" y="763"/>
                    <a:pt x="552" y="762"/>
                  </a:cubicBezTo>
                  <a:cubicBezTo>
                    <a:pt x="553" y="761"/>
                    <a:pt x="555" y="760"/>
                    <a:pt x="556" y="759"/>
                  </a:cubicBezTo>
                  <a:cubicBezTo>
                    <a:pt x="558" y="758"/>
                    <a:pt x="559" y="757"/>
                    <a:pt x="561" y="757"/>
                  </a:cubicBezTo>
                  <a:cubicBezTo>
                    <a:pt x="562" y="756"/>
                    <a:pt x="564" y="755"/>
                    <a:pt x="565" y="754"/>
                  </a:cubicBezTo>
                  <a:cubicBezTo>
                    <a:pt x="566" y="754"/>
                    <a:pt x="566" y="754"/>
                    <a:pt x="567" y="753"/>
                  </a:cubicBezTo>
                  <a:cubicBezTo>
                    <a:pt x="568" y="753"/>
                    <a:pt x="569" y="753"/>
                    <a:pt x="569" y="753"/>
                  </a:cubicBezTo>
                  <a:cubicBezTo>
                    <a:pt x="570" y="752"/>
                    <a:pt x="570" y="752"/>
                    <a:pt x="571" y="752"/>
                  </a:cubicBezTo>
                  <a:cubicBezTo>
                    <a:pt x="571" y="752"/>
                    <a:pt x="571" y="752"/>
                    <a:pt x="571" y="752"/>
                  </a:cubicBezTo>
                  <a:cubicBezTo>
                    <a:pt x="574" y="752"/>
                    <a:pt x="577" y="751"/>
                    <a:pt x="580" y="751"/>
                  </a:cubicBezTo>
                  <a:cubicBezTo>
                    <a:pt x="581" y="751"/>
                    <a:pt x="583" y="750"/>
                    <a:pt x="585" y="750"/>
                  </a:cubicBezTo>
                  <a:cubicBezTo>
                    <a:pt x="586" y="750"/>
                    <a:pt x="588" y="749"/>
                    <a:pt x="589" y="749"/>
                  </a:cubicBezTo>
                  <a:cubicBezTo>
                    <a:pt x="590" y="749"/>
                    <a:pt x="591" y="749"/>
                    <a:pt x="592" y="749"/>
                  </a:cubicBezTo>
                  <a:cubicBezTo>
                    <a:pt x="592" y="749"/>
                    <a:pt x="592" y="749"/>
                    <a:pt x="593" y="749"/>
                  </a:cubicBezTo>
                  <a:cubicBezTo>
                    <a:pt x="593" y="749"/>
                    <a:pt x="593" y="749"/>
                    <a:pt x="594" y="749"/>
                  </a:cubicBezTo>
                  <a:cubicBezTo>
                    <a:pt x="594" y="749"/>
                    <a:pt x="595" y="749"/>
                    <a:pt x="595" y="749"/>
                  </a:cubicBezTo>
                  <a:cubicBezTo>
                    <a:pt x="595" y="749"/>
                    <a:pt x="595" y="749"/>
                    <a:pt x="595" y="749"/>
                  </a:cubicBezTo>
                  <a:cubicBezTo>
                    <a:pt x="595" y="749"/>
                    <a:pt x="595" y="749"/>
                    <a:pt x="595" y="749"/>
                  </a:cubicBezTo>
                  <a:cubicBezTo>
                    <a:pt x="596" y="749"/>
                    <a:pt x="596" y="749"/>
                    <a:pt x="596" y="749"/>
                  </a:cubicBezTo>
                  <a:cubicBezTo>
                    <a:pt x="596" y="749"/>
                    <a:pt x="596" y="749"/>
                    <a:pt x="596" y="749"/>
                  </a:cubicBezTo>
                  <a:cubicBezTo>
                    <a:pt x="596" y="749"/>
                    <a:pt x="596" y="749"/>
                    <a:pt x="596" y="749"/>
                  </a:cubicBezTo>
                  <a:cubicBezTo>
                    <a:pt x="597" y="749"/>
                    <a:pt x="598" y="749"/>
                    <a:pt x="599" y="749"/>
                  </a:cubicBezTo>
                  <a:cubicBezTo>
                    <a:pt x="602" y="750"/>
                    <a:pt x="605" y="751"/>
                    <a:pt x="609" y="752"/>
                  </a:cubicBezTo>
                  <a:cubicBezTo>
                    <a:pt x="612" y="753"/>
                    <a:pt x="615" y="755"/>
                    <a:pt x="619" y="756"/>
                  </a:cubicBezTo>
                  <a:cubicBezTo>
                    <a:pt x="623" y="757"/>
                    <a:pt x="626" y="759"/>
                    <a:pt x="630" y="760"/>
                  </a:cubicBezTo>
                  <a:cubicBezTo>
                    <a:pt x="634" y="761"/>
                    <a:pt x="639" y="762"/>
                    <a:pt x="643" y="763"/>
                  </a:cubicBezTo>
                  <a:cubicBezTo>
                    <a:pt x="643" y="763"/>
                    <a:pt x="643" y="763"/>
                    <a:pt x="643" y="763"/>
                  </a:cubicBezTo>
                  <a:cubicBezTo>
                    <a:pt x="643" y="763"/>
                    <a:pt x="642" y="764"/>
                    <a:pt x="642" y="764"/>
                  </a:cubicBezTo>
                  <a:cubicBezTo>
                    <a:pt x="641" y="765"/>
                    <a:pt x="640" y="765"/>
                    <a:pt x="640" y="766"/>
                  </a:cubicBezTo>
                  <a:cubicBezTo>
                    <a:pt x="639" y="766"/>
                    <a:pt x="639" y="766"/>
                    <a:pt x="639" y="767"/>
                  </a:cubicBezTo>
                  <a:cubicBezTo>
                    <a:pt x="638" y="767"/>
                    <a:pt x="638" y="767"/>
                    <a:pt x="638" y="768"/>
                  </a:cubicBezTo>
                  <a:cubicBezTo>
                    <a:pt x="637" y="769"/>
                    <a:pt x="635" y="770"/>
                    <a:pt x="634" y="772"/>
                  </a:cubicBezTo>
                  <a:cubicBezTo>
                    <a:pt x="633" y="774"/>
                    <a:pt x="632" y="775"/>
                    <a:pt x="630" y="777"/>
                  </a:cubicBezTo>
                  <a:cubicBezTo>
                    <a:pt x="628" y="781"/>
                    <a:pt x="625" y="785"/>
                    <a:pt x="622" y="788"/>
                  </a:cubicBezTo>
                  <a:cubicBezTo>
                    <a:pt x="621" y="790"/>
                    <a:pt x="619" y="792"/>
                    <a:pt x="618" y="793"/>
                  </a:cubicBezTo>
                  <a:cubicBezTo>
                    <a:pt x="616" y="795"/>
                    <a:pt x="614" y="797"/>
                    <a:pt x="613" y="798"/>
                  </a:cubicBezTo>
                  <a:cubicBezTo>
                    <a:pt x="611" y="799"/>
                    <a:pt x="610" y="801"/>
                    <a:pt x="608" y="802"/>
                  </a:cubicBezTo>
                  <a:cubicBezTo>
                    <a:pt x="608" y="802"/>
                    <a:pt x="608" y="802"/>
                    <a:pt x="608" y="802"/>
                  </a:cubicBezTo>
                  <a:cubicBezTo>
                    <a:pt x="608" y="802"/>
                    <a:pt x="607" y="802"/>
                    <a:pt x="606" y="802"/>
                  </a:cubicBezTo>
                  <a:cubicBezTo>
                    <a:pt x="606" y="802"/>
                    <a:pt x="606" y="802"/>
                    <a:pt x="605" y="802"/>
                  </a:cubicBezTo>
                  <a:cubicBezTo>
                    <a:pt x="605" y="802"/>
                    <a:pt x="605" y="802"/>
                    <a:pt x="604" y="802"/>
                  </a:cubicBezTo>
                  <a:cubicBezTo>
                    <a:pt x="604" y="802"/>
                    <a:pt x="604" y="802"/>
                    <a:pt x="604" y="802"/>
                  </a:cubicBezTo>
                  <a:cubicBezTo>
                    <a:pt x="603" y="802"/>
                    <a:pt x="602" y="803"/>
                    <a:pt x="601" y="803"/>
                  </a:cubicBezTo>
                  <a:cubicBezTo>
                    <a:pt x="600" y="803"/>
                    <a:pt x="599" y="803"/>
                    <a:pt x="598" y="803"/>
                  </a:cubicBezTo>
                  <a:cubicBezTo>
                    <a:pt x="596" y="803"/>
                    <a:pt x="595" y="804"/>
                    <a:pt x="594" y="804"/>
                  </a:cubicBezTo>
                  <a:cubicBezTo>
                    <a:pt x="593" y="804"/>
                    <a:pt x="592" y="804"/>
                    <a:pt x="591" y="804"/>
                  </a:cubicBezTo>
                  <a:cubicBezTo>
                    <a:pt x="585" y="795"/>
                    <a:pt x="579" y="797"/>
                    <a:pt x="571" y="799"/>
                  </a:cubicBezTo>
                  <a:cubicBezTo>
                    <a:pt x="567" y="797"/>
                    <a:pt x="563" y="795"/>
                    <a:pt x="559" y="793"/>
                  </a:cubicBezTo>
                  <a:cubicBezTo>
                    <a:pt x="554" y="791"/>
                    <a:pt x="548" y="788"/>
                    <a:pt x="542" y="785"/>
                  </a:cubicBezTo>
                  <a:cubicBezTo>
                    <a:pt x="547" y="782"/>
                    <a:pt x="549" y="775"/>
                    <a:pt x="548" y="765"/>
                  </a:cubicBezTo>
                  <a:close/>
                  <a:moveTo>
                    <a:pt x="616" y="806"/>
                  </a:moveTo>
                  <a:cubicBezTo>
                    <a:pt x="616" y="806"/>
                    <a:pt x="616" y="806"/>
                    <a:pt x="616" y="806"/>
                  </a:cubicBezTo>
                  <a:cubicBezTo>
                    <a:pt x="613" y="810"/>
                    <a:pt x="610" y="813"/>
                    <a:pt x="608" y="817"/>
                  </a:cubicBezTo>
                  <a:cubicBezTo>
                    <a:pt x="608" y="816"/>
                    <a:pt x="607" y="816"/>
                    <a:pt x="606" y="816"/>
                  </a:cubicBezTo>
                  <a:cubicBezTo>
                    <a:pt x="603" y="814"/>
                    <a:pt x="601" y="813"/>
                    <a:pt x="598" y="812"/>
                  </a:cubicBezTo>
                  <a:cubicBezTo>
                    <a:pt x="599" y="811"/>
                    <a:pt x="600" y="811"/>
                    <a:pt x="601" y="810"/>
                  </a:cubicBezTo>
                  <a:cubicBezTo>
                    <a:pt x="602" y="810"/>
                    <a:pt x="602" y="810"/>
                    <a:pt x="603" y="809"/>
                  </a:cubicBezTo>
                  <a:cubicBezTo>
                    <a:pt x="604" y="809"/>
                    <a:pt x="604" y="809"/>
                    <a:pt x="604" y="809"/>
                  </a:cubicBezTo>
                  <a:cubicBezTo>
                    <a:pt x="605" y="809"/>
                    <a:pt x="605" y="808"/>
                    <a:pt x="605" y="808"/>
                  </a:cubicBezTo>
                  <a:cubicBezTo>
                    <a:pt x="608" y="806"/>
                    <a:pt x="612" y="803"/>
                    <a:pt x="615" y="800"/>
                  </a:cubicBezTo>
                  <a:cubicBezTo>
                    <a:pt x="616" y="799"/>
                    <a:pt x="617" y="798"/>
                    <a:pt x="619" y="797"/>
                  </a:cubicBezTo>
                  <a:cubicBezTo>
                    <a:pt x="618" y="797"/>
                    <a:pt x="618" y="798"/>
                    <a:pt x="618" y="798"/>
                  </a:cubicBezTo>
                  <a:cubicBezTo>
                    <a:pt x="618" y="799"/>
                    <a:pt x="618" y="800"/>
                    <a:pt x="618" y="800"/>
                  </a:cubicBezTo>
                  <a:cubicBezTo>
                    <a:pt x="617" y="801"/>
                    <a:pt x="617" y="802"/>
                    <a:pt x="617" y="802"/>
                  </a:cubicBezTo>
                  <a:cubicBezTo>
                    <a:pt x="617" y="804"/>
                    <a:pt x="616" y="805"/>
                    <a:pt x="616" y="806"/>
                  </a:cubicBezTo>
                  <a:close/>
                  <a:moveTo>
                    <a:pt x="596" y="811"/>
                  </a:moveTo>
                  <a:cubicBezTo>
                    <a:pt x="594" y="810"/>
                    <a:pt x="592" y="809"/>
                    <a:pt x="590" y="808"/>
                  </a:cubicBezTo>
                  <a:cubicBezTo>
                    <a:pt x="591" y="807"/>
                    <a:pt x="591" y="807"/>
                    <a:pt x="591" y="806"/>
                  </a:cubicBezTo>
                  <a:cubicBezTo>
                    <a:pt x="592" y="806"/>
                    <a:pt x="592" y="806"/>
                    <a:pt x="592" y="806"/>
                  </a:cubicBezTo>
                  <a:cubicBezTo>
                    <a:pt x="592" y="806"/>
                    <a:pt x="592" y="806"/>
                    <a:pt x="592" y="806"/>
                  </a:cubicBezTo>
                  <a:cubicBezTo>
                    <a:pt x="592" y="806"/>
                    <a:pt x="592" y="806"/>
                    <a:pt x="592" y="806"/>
                  </a:cubicBezTo>
                  <a:cubicBezTo>
                    <a:pt x="593" y="806"/>
                    <a:pt x="593" y="806"/>
                    <a:pt x="594" y="806"/>
                  </a:cubicBezTo>
                  <a:cubicBezTo>
                    <a:pt x="595" y="806"/>
                    <a:pt x="596" y="806"/>
                    <a:pt x="598" y="805"/>
                  </a:cubicBezTo>
                  <a:cubicBezTo>
                    <a:pt x="599" y="805"/>
                    <a:pt x="600" y="805"/>
                    <a:pt x="601" y="805"/>
                  </a:cubicBezTo>
                  <a:cubicBezTo>
                    <a:pt x="602" y="805"/>
                    <a:pt x="603" y="805"/>
                    <a:pt x="604" y="804"/>
                  </a:cubicBezTo>
                  <a:cubicBezTo>
                    <a:pt x="604" y="804"/>
                    <a:pt x="604" y="804"/>
                    <a:pt x="605" y="804"/>
                  </a:cubicBezTo>
                  <a:cubicBezTo>
                    <a:pt x="605" y="804"/>
                    <a:pt x="605" y="804"/>
                    <a:pt x="605" y="804"/>
                  </a:cubicBezTo>
                  <a:cubicBezTo>
                    <a:pt x="605" y="804"/>
                    <a:pt x="605" y="804"/>
                    <a:pt x="605" y="804"/>
                  </a:cubicBezTo>
                  <a:cubicBezTo>
                    <a:pt x="605" y="804"/>
                    <a:pt x="604" y="805"/>
                    <a:pt x="604" y="805"/>
                  </a:cubicBezTo>
                  <a:cubicBezTo>
                    <a:pt x="603" y="806"/>
                    <a:pt x="603" y="806"/>
                    <a:pt x="603" y="806"/>
                  </a:cubicBezTo>
                  <a:cubicBezTo>
                    <a:pt x="602" y="806"/>
                    <a:pt x="602" y="806"/>
                    <a:pt x="602" y="807"/>
                  </a:cubicBezTo>
                  <a:cubicBezTo>
                    <a:pt x="601" y="807"/>
                    <a:pt x="600" y="808"/>
                    <a:pt x="600" y="808"/>
                  </a:cubicBezTo>
                  <a:cubicBezTo>
                    <a:pt x="599" y="809"/>
                    <a:pt x="598" y="810"/>
                    <a:pt x="597" y="811"/>
                  </a:cubicBezTo>
                  <a:cubicBezTo>
                    <a:pt x="597" y="811"/>
                    <a:pt x="597" y="811"/>
                    <a:pt x="596" y="811"/>
                  </a:cubicBezTo>
                  <a:close/>
                  <a:moveTo>
                    <a:pt x="530" y="789"/>
                  </a:moveTo>
                  <a:cubicBezTo>
                    <a:pt x="532" y="789"/>
                    <a:pt x="534" y="788"/>
                    <a:pt x="536" y="788"/>
                  </a:cubicBezTo>
                  <a:cubicBezTo>
                    <a:pt x="539" y="789"/>
                    <a:pt x="542" y="791"/>
                    <a:pt x="545" y="793"/>
                  </a:cubicBezTo>
                  <a:cubicBezTo>
                    <a:pt x="545" y="793"/>
                    <a:pt x="544" y="792"/>
                    <a:pt x="544" y="793"/>
                  </a:cubicBezTo>
                  <a:cubicBezTo>
                    <a:pt x="543" y="793"/>
                    <a:pt x="543" y="793"/>
                    <a:pt x="542" y="793"/>
                  </a:cubicBezTo>
                  <a:cubicBezTo>
                    <a:pt x="542" y="793"/>
                    <a:pt x="542" y="793"/>
                    <a:pt x="541" y="793"/>
                  </a:cubicBezTo>
                  <a:cubicBezTo>
                    <a:pt x="541" y="793"/>
                    <a:pt x="541" y="793"/>
                    <a:pt x="541" y="793"/>
                  </a:cubicBezTo>
                  <a:cubicBezTo>
                    <a:pt x="540" y="794"/>
                    <a:pt x="539" y="794"/>
                    <a:pt x="538" y="795"/>
                  </a:cubicBezTo>
                  <a:cubicBezTo>
                    <a:pt x="537" y="795"/>
                    <a:pt x="536" y="796"/>
                    <a:pt x="536" y="797"/>
                  </a:cubicBezTo>
                  <a:cubicBezTo>
                    <a:pt x="534" y="794"/>
                    <a:pt x="532" y="791"/>
                    <a:pt x="530" y="789"/>
                  </a:cubicBezTo>
                  <a:close/>
                  <a:moveTo>
                    <a:pt x="526" y="817"/>
                  </a:moveTo>
                  <a:cubicBezTo>
                    <a:pt x="527" y="815"/>
                    <a:pt x="528" y="811"/>
                    <a:pt x="527" y="808"/>
                  </a:cubicBezTo>
                  <a:cubicBezTo>
                    <a:pt x="528" y="807"/>
                    <a:pt x="529" y="806"/>
                    <a:pt x="530" y="805"/>
                  </a:cubicBezTo>
                  <a:cubicBezTo>
                    <a:pt x="531" y="804"/>
                    <a:pt x="532" y="803"/>
                    <a:pt x="533" y="802"/>
                  </a:cubicBezTo>
                  <a:cubicBezTo>
                    <a:pt x="534" y="801"/>
                    <a:pt x="535" y="800"/>
                    <a:pt x="536" y="799"/>
                  </a:cubicBezTo>
                  <a:cubicBezTo>
                    <a:pt x="538" y="805"/>
                    <a:pt x="539" y="811"/>
                    <a:pt x="539" y="817"/>
                  </a:cubicBezTo>
                  <a:cubicBezTo>
                    <a:pt x="535" y="817"/>
                    <a:pt x="530" y="817"/>
                    <a:pt x="526" y="817"/>
                  </a:cubicBezTo>
                  <a:close/>
                  <a:moveTo>
                    <a:pt x="553" y="818"/>
                  </a:moveTo>
                  <a:cubicBezTo>
                    <a:pt x="545" y="813"/>
                    <a:pt x="541" y="806"/>
                    <a:pt x="537" y="799"/>
                  </a:cubicBezTo>
                  <a:cubicBezTo>
                    <a:pt x="538" y="798"/>
                    <a:pt x="538" y="797"/>
                    <a:pt x="539" y="797"/>
                  </a:cubicBezTo>
                  <a:cubicBezTo>
                    <a:pt x="540" y="796"/>
                    <a:pt x="541" y="796"/>
                    <a:pt x="542" y="795"/>
                  </a:cubicBezTo>
                  <a:cubicBezTo>
                    <a:pt x="542" y="795"/>
                    <a:pt x="542" y="795"/>
                    <a:pt x="542" y="795"/>
                  </a:cubicBezTo>
                  <a:cubicBezTo>
                    <a:pt x="543" y="795"/>
                    <a:pt x="543" y="795"/>
                    <a:pt x="543" y="795"/>
                  </a:cubicBezTo>
                  <a:cubicBezTo>
                    <a:pt x="543" y="795"/>
                    <a:pt x="544" y="794"/>
                    <a:pt x="544" y="794"/>
                  </a:cubicBezTo>
                  <a:cubicBezTo>
                    <a:pt x="545" y="794"/>
                    <a:pt x="546" y="794"/>
                    <a:pt x="546" y="794"/>
                  </a:cubicBezTo>
                  <a:cubicBezTo>
                    <a:pt x="547" y="794"/>
                    <a:pt x="547" y="793"/>
                    <a:pt x="547" y="793"/>
                  </a:cubicBezTo>
                  <a:cubicBezTo>
                    <a:pt x="551" y="795"/>
                    <a:pt x="554" y="797"/>
                    <a:pt x="557" y="798"/>
                  </a:cubicBezTo>
                  <a:cubicBezTo>
                    <a:pt x="559" y="799"/>
                    <a:pt x="560" y="800"/>
                    <a:pt x="561" y="800"/>
                  </a:cubicBezTo>
                  <a:cubicBezTo>
                    <a:pt x="560" y="800"/>
                    <a:pt x="558" y="800"/>
                    <a:pt x="556" y="800"/>
                  </a:cubicBezTo>
                  <a:cubicBezTo>
                    <a:pt x="562" y="805"/>
                    <a:pt x="567" y="813"/>
                    <a:pt x="574" y="814"/>
                  </a:cubicBezTo>
                  <a:cubicBezTo>
                    <a:pt x="577" y="814"/>
                    <a:pt x="581" y="813"/>
                    <a:pt x="585" y="811"/>
                  </a:cubicBezTo>
                  <a:cubicBezTo>
                    <a:pt x="592" y="815"/>
                    <a:pt x="598" y="818"/>
                    <a:pt x="604" y="820"/>
                  </a:cubicBezTo>
                  <a:cubicBezTo>
                    <a:pt x="605" y="821"/>
                    <a:pt x="606" y="821"/>
                    <a:pt x="606" y="821"/>
                  </a:cubicBezTo>
                  <a:cubicBezTo>
                    <a:pt x="606" y="823"/>
                    <a:pt x="606" y="825"/>
                    <a:pt x="606" y="827"/>
                  </a:cubicBezTo>
                  <a:cubicBezTo>
                    <a:pt x="587" y="828"/>
                    <a:pt x="564" y="826"/>
                    <a:pt x="553" y="818"/>
                  </a:cubicBezTo>
                  <a:close/>
                  <a:moveTo>
                    <a:pt x="682" y="830"/>
                  </a:moveTo>
                  <a:cubicBezTo>
                    <a:pt x="661" y="829"/>
                    <a:pt x="646" y="822"/>
                    <a:pt x="625" y="825"/>
                  </a:cubicBezTo>
                  <a:cubicBezTo>
                    <a:pt x="625" y="825"/>
                    <a:pt x="625" y="825"/>
                    <a:pt x="625" y="825"/>
                  </a:cubicBezTo>
                  <a:cubicBezTo>
                    <a:pt x="624" y="824"/>
                    <a:pt x="622" y="824"/>
                    <a:pt x="621" y="823"/>
                  </a:cubicBezTo>
                  <a:cubicBezTo>
                    <a:pt x="622" y="818"/>
                    <a:pt x="622" y="813"/>
                    <a:pt x="617" y="808"/>
                  </a:cubicBezTo>
                  <a:cubicBezTo>
                    <a:pt x="617" y="807"/>
                    <a:pt x="617" y="807"/>
                    <a:pt x="617" y="807"/>
                  </a:cubicBezTo>
                  <a:cubicBezTo>
                    <a:pt x="618" y="805"/>
                    <a:pt x="618" y="804"/>
                    <a:pt x="618" y="802"/>
                  </a:cubicBezTo>
                  <a:cubicBezTo>
                    <a:pt x="619" y="802"/>
                    <a:pt x="619" y="801"/>
                    <a:pt x="619" y="800"/>
                  </a:cubicBezTo>
                  <a:cubicBezTo>
                    <a:pt x="619" y="800"/>
                    <a:pt x="619" y="799"/>
                    <a:pt x="620" y="799"/>
                  </a:cubicBezTo>
                  <a:cubicBezTo>
                    <a:pt x="620" y="797"/>
                    <a:pt x="621" y="796"/>
                    <a:pt x="621" y="794"/>
                  </a:cubicBezTo>
                  <a:cubicBezTo>
                    <a:pt x="622" y="793"/>
                    <a:pt x="624" y="792"/>
                    <a:pt x="625" y="790"/>
                  </a:cubicBezTo>
                  <a:cubicBezTo>
                    <a:pt x="628" y="786"/>
                    <a:pt x="630" y="783"/>
                    <a:pt x="633" y="779"/>
                  </a:cubicBezTo>
                  <a:cubicBezTo>
                    <a:pt x="634" y="777"/>
                    <a:pt x="636" y="776"/>
                    <a:pt x="637" y="774"/>
                  </a:cubicBezTo>
                  <a:cubicBezTo>
                    <a:pt x="638" y="772"/>
                    <a:pt x="639" y="771"/>
                    <a:pt x="640" y="770"/>
                  </a:cubicBezTo>
                  <a:cubicBezTo>
                    <a:pt x="641" y="769"/>
                    <a:pt x="641" y="769"/>
                    <a:pt x="641" y="769"/>
                  </a:cubicBezTo>
                  <a:cubicBezTo>
                    <a:pt x="641" y="768"/>
                    <a:pt x="642" y="768"/>
                    <a:pt x="642" y="768"/>
                  </a:cubicBezTo>
                  <a:cubicBezTo>
                    <a:pt x="642" y="767"/>
                    <a:pt x="643" y="767"/>
                    <a:pt x="643" y="766"/>
                  </a:cubicBezTo>
                  <a:cubicBezTo>
                    <a:pt x="644" y="765"/>
                    <a:pt x="644" y="765"/>
                    <a:pt x="644" y="764"/>
                  </a:cubicBezTo>
                  <a:cubicBezTo>
                    <a:pt x="645" y="764"/>
                    <a:pt x="645" y="764"/>
                    <a:pt x="645" y="763"/>
                  </a:cubicBezTo>
                  <a:cubicBezTo>
                    <a:pt x="648" y="764"/>
                    <a:pt x="652" y="764"/>
                    <a:pt x="655" y="765"/>
                  </a:cubicBezTo>
                  <a:cubicBezTo>
                    <a:pt x="659" y="765"/>
                    <a:pt x="664" y="765"/>
                    <a:pt x="668" y="766"/>
                  </a:cubicBezTo>
                  <a:cubicBezTo>
                    <a:pt x="669" y="766"/>
                    <a:pt x="670" y="766"/>
                    <a:pt x="671" y="766"/>
                  </a:cubicBezTo>
                  <a:cubicBezTo>
                    <a:pt x="672" y="767"/>
                    <a:pt x="673" y="767"/>
                    <a:pt x="674" y="767"/>
                  </a:cubicBezTo>
                  <a:cubicBezTo>
                    <a:pt x="676" y="768"/>
                    <a:pt x="678" y="768"/>
                    <a:pt x="679" y="769"/>
                  </a:cubicBezTo>
                  <a:cubicBezTo>
                    <a:pt x="687" y="772"/>
                    <a:pt x="693" y="777"/>
                    <a:pt x="700" y="782"/>
                  </a:cubicBezTo>
                  <a:cubicBezTo>
                    <a:pt x="704" y="785"/>
                    <a:pt x="707" y="787"/>
                    <a:pt x="711" y="790"/>
                  </a:cubicBezTo>
                  <a:cubicBezTo>
                    <a:pt x="710" y="790"/>
                    <a:pt x="710" y="789"/>
                    <a:pt x="709" y="789"/>
                  </a:cubicBezTo>
                  <a:cubicBezTo>
                    <a:pt x="709" y="789"/>
                    <a:pt x="708" y="789"/>
                    <a:pt x="708" y="789"/>
                  </a:cubicBezTo>
                  <a:cubicBezTo>
                    <a:pt x="708" y="789"/>
                    <a:pt x="707" y="789"/>
                    <a:pt x="707" y="790"/>
                  </a:cubicBezTo>
                  <a:cubicBezTo>
                    <a:pt x="707" y="790"/>
                    <a:pt x="707" y="790"/>
                    <a:pt x="706" y="790"/>
                  </a:cubicBezTo>
                  <a:cubicBezTo>
                    <a:pt x="705" y="790"/>
                    <a:pt x="704" y="791"/>
                    <a:pt x="703" y="791"/>
                  </a:cubicBezTo>
                  <a:cubicBezTo>
                    <a:pt x="702" y="792"/>
                    <a:pt x="701" y="792"/>
                    <a:pt x="700" y="793"/>
                  </a:cubicBezTo>
                  <a:cubicBezTo>
                    <a:pt x="699" y="794"/>
                    <a:pt x="698" y="794"/>
                    <a:pt x="696" y="795"/>
                  </a:cubicBezTo>
                  <a:cubicBezTo>
                    <a:pt x="695" y="796"/>
                    <a:pt x="694" y="797"/>
                    <a:pt x="693" y="798"/>
                  </a:cubicBezTo>
                  <a:cubicBezTo>
                    <a:pt x="692" y="799"/>
                    <a:pt x="690" y="800"/>
                    <a:pt x="689" y="801"/>
                  </a:cubicBezTo>
                  <a:cubicBezTo>
                    <a:pt x="672" y="792"/>
                    <a:pt x="665" y="815"/>
                    <a:pt x="650" y="803"/>
                  </a:cubicBezTo>
                  <a:cubicBezTo>
                    <a:pt x="653" y="813"/>
                    <a:pt x="659" y="820"/>
                    <a:pt x="670" y="820"/>
                  </a:cubicBezTo>
                  <a:cubicBezTo>
                    <a:pt x="677" y="819"/>
                    <a:pt x="691" y="811"/>
                    <a:pt x="690" y="802"/>
                  </a:cubicBezTo>
                  <a:cubicBezTo>
                    <a:pt x="691" y="801"/>
                    <a:pt x="693" y="800"/>
                    <a:pt x="694" y="799"/>
                  </a:cubicBezTo>
                  <a:cubicBezTo>
                    <a:pt x="695" y="798"/>
                    <a:pt x="696" y="798"/>
                    <a:pt x="697" y="797"/>
                  </a:cubicBezTo>
                  <a:cubicBezTo>
                    <a:pt x="699" y="796"/>
                    <a:pt x="700" y="795"/>
                    <a:pt x="701" y="795"/>
                  </a:cubicBezTo>
                  <a:cubicBezTo>
                    <a:pt x="702" y="794"/>
                    <a:pt x="703" y="793"/>
                    <a:pt x="704" y="793"/>
                  </a:cubicBezTo>
                  <a:cubicBezTo>
                    <a:pt x="705" y="792"/>
                    <a:pt x="706" y="792"/>
                    <a:pt x="707" y="792"/>
                  </a:cubicBezTo>
                  <a:cubicBezTo>
                    <a:pt x="707" y="792"/>
                    <a:pt x="707" y="792"/>
                    <a:pt x="707" y="792"/>
                  </a:cubicBezTo>
                  <a:cubicBezTo>
                    <a:pt x="708" y="792"/>
                    <a:pt x="708" y="792"/>
                    <a:pt x="708" y="791"/>
                  </a:cubicBezTo>
                  <a:cubicBezTo>
                    <a:pt x="709" y="791"/>
                    <a:pt x="709" y="791"/>
                    <a:pt x="709" y="791"/>
                  </a:cubicBezTo>
                  <a:cubicBezTo>
                    <a:pt x="710" y="791"/>
                    <a:pt x="711" y="791"/>
                    <a:pt x="711" y="791"/>
                  </a:cubicBezTo>
                  <a:cubicBezTo>
                    <a:pt x="712" y="791"/>
                    <a:pt x="712" y="791"/>
                    <a:pt x="712" y="791"/>
                  </a:cubicBezTo>
                  <a:cubicBezTo>
                    <a:pt x="715" y="792"/>
                    <a:pt x="717" y="794"/>
                    <a:pt x="719" y="796"/>
                  </a:cubicBezTo>
                  <a:cubicBezTo>
                    <a:pt x="732" y="805"/>
                    <a:pt x="744" y="813"/>
                    <a:pt x="754" y="821"/>
                  </a:cubicBezTo>
                  <a:cubicBezTo>
                    <a:pt x="755" y="822"/>
                    <a:pt x="756" y="822"/>
                    <a:pt x="758" y="823"/>
                  </a:cubicBezTo>
                  <a:cubicBezTo>
                    <a:pt x="759" y="824"/>
                    <a:pt x="760" y="825"/>
                    <a:pt x="761" y="826"/>
                  </a:cubicBezTo>
                  <a:cubicBezTo>
                    <a:pt x="762" y="826"/>
                    <a:pt x="762" y="826"/>
                    <a:pt x="763" y="827"/>
                  </a:cubicBezTo>
                  <a:cubicBezTo>
                    <a:pt x="759" y="827"/>
                    <a:pt x="755" y="828"/>
                    <a:pt x="751" y="828"/>
                  </a:cubicBezTo>
                  <a:cubicBezTo>
                    <a:pt x="725" y="833"/>
                    <a:pt x="712" y="831"/>
                    <a:pt x="682" y="830"/>
                  </a:cubicBezTo>
                  <a:close/>
                  <a:moveTo>
                    <a:pt x="1010" y="914"/>
                  </a:moveTo>
                  <a:cubicBezTo>
                    <a:pt x="1010" y="914"/>
                    <a:pt x="1010" y="914"/>
                    <a:pt x="1010" y="913"/>
                  </a:cubicBezTo>
                  <a:cubicBezTo>
                    <a:pt x="1010" y="913"/>
                    <a:pt x="1010" y="913"/>
                    <a:pt x="1010" y="913"/>
                  </a:cubicBezTo>
                  <a:cubicBezTo>
                    <a:pt x="1011" y="912"/>
                    <a:pt x="1011" y="912"/>
                    <a:pt x="1012" y="911"/>
                  </a:cubicBezTo>
                  <a:cubicBezTo>
                    <a:pt x="1014" y="911"/>
                    <a:pt x="1017" y="911"/>
                    <a:pt x="1020" y="911"/>
                  </a:cubicBezTo>
                  <a:cubicBezTo>
                    <a:pt x="1022" y="911"/>
                    <a:pt x="1025" y="911"/>
                    <a:pt x="1027" y="911"/>
                  </a:cubicBezTo>
                  <a:cubicBezTo>
                    <a:pt x="1029" y="911"/>
                    <a:pt x="1032" y="911"/>
                    <a:pt x="1034" y="911"/>
                  </a:cubicBezTo>
                  <a:cubicBezTo>
                    <a:pt x="1035" y="911"/>
                    <a:pt x="1036" y="911"/>
                    <a:pt x="1037" y="911"/>
                  </a:cubicBezTo>
                  <a:cubicBezTo>
                    <a:pt x="1037" y="911"/>
                    <a:pt x="1038" y="911"/>
                    <a:pt x="1039" y="911"/>
                  </a:cubicBezTo>
                  <a:cubicBezTo>
                    <a:pt x="1041" y="911"/>
                    <a:pt x="1042" y="911"/>
                    <a:pt x="1043" y="911"/>
                  </a:cubicBezTo>
                  <a:cubicBezTo>
                    <a:pt x="1044" y="911"/>
                    <a:pt x="1045" y="911"/>
                    <a:pt x="1045" y="911"/>
                  </a:cubicBezTo>
                  <a:cubicBezTo>
                    <a:pt x="1047" y="912"/>
                    <a:pt x="1048" y="913"/>
                    <a:pt x="1050" y="914"/>
                  </a:cubicBezTo>
                  <a:cubicBezTo>
                    <a:pt x="1052" y="916"/>
                    <a:pt x="1054" y="917"/>
                    <a:pt x="1056" y="919"/>
                  </a:cubicBezTo>
                  <a:cubicBezTo>
                    <a:pt x="1056" y="919"/>
                    <a:pt x="1057" y="919"/>
                    <a:pt x="1057" y="919"/>
                  </a:cubicBezTo>
                  <a:cubicBezTo>
                    <a:pt x="1040" y="920"/>
                    <a:pt x="1024" y="918"/>
                    <a:pt x="1010" y="914"/>
                  </a:cubicBezTo>
                  <a:close/>
                  <a:moveTo>
                    <a:pt x="1096" y="922"/>
                  </a:moveTo>
                  <a:cubicBezTo>
                    <a:pt x="1085" y="894"/>
                    <a:pt x="1115" y="868"/>
                    <a:pt x="1109" y="840"/>
                  </a:cubicBezTo>
                  <a:cubicBezTo>
                    <a:pt x="1108" y="836"/>
                    <a:pt x="1105" y="831"/>
                    <a:pt x="1102" y="825"/>
                  </a:cubicBezTo>
                  <a:cubicBezTo>
                    <a:pt x="1102" y="824"/>
                    <a:pt x="1101" y="823"/>
                    <a:pt x="1101" y="821"/>
                  </a:cubicBezTo>
                  <a:cubicBezTo>
                    <a:pt x="1099" y="821"/>
                    <a:pt x="1099" y="821"/>
                    <a:pt x="1099" y="821"/>
                  </a:cubicBezTo>
                  <a:cubicBezTo>
                    <a:pt x="1099" y="821"/>
                    <a:pt x="1099" y="821"/>
                    <a:pt x="1099" y="821"/>
                  </a:cubicBezTo>
                  <a:cubicBezTo>
                    <a:pt x="1100" y="821"/>
                    <a:pt x="1101" y="820"/>
                    <a:pt x="1102" y="819"/>
                  </a:cubicBezTo>
                  <a:cubicBezTo>
                    <a:pt x="1101" y="819"/>
                    <a:pt x="1101" y="819"/>
                    <a:pt x="1101" y="818"/>
                  </a:cubicBezTo>
                  <a:cubicBezTo>
                    <a:pt x="1101" y="818"/>
                    <a:pt x="1101" y="818"/>
                    <a:pt x="1101" y="818"/>
                  </a:cubicBezTo>
                  <a:cubicBezTo>
                    <a:pt x="1103" y="817"/>
                    <a:pt x="1104" y="817"/>
                    <a:pt x="1106" y="816"/>
                  </a:cubicBezTo>
                  <a:cubicBezTo>
                    <a:pt x="1108" y="815"/>
                    <a:pt x="1110" y="815"/>
                    <a:pt x="1111" y="814"/>
                  </a:cubicBezTo>
                  <a:cubicBezTo>
                    <a:pt x="1112" y="814"/>
                    <a:pt x="1113" y="814"/>
                    <a:pt x="1114" y="814"/>
                  </a:cubicBezTo>
                  <a:cubicBezTo>
                    <a:pt x="1114" y="814"/>
                    <a:pt x="1115" y="814"/>
                    <a:pt x="1115" y="814"/>
                  </a:cubicBezTo>
                  <a:cubicBezTo>
                    <a:pt x="1116" y="814"/>
                    <a:pt x="1116" y="813"/>
                    <a:pt x="1116" y="813"/>
                  </a:cubicBezTo>
                  <a:cubicBezTo>
                    <a:pt x="1117" y="813"/>
                    <a:pt x="1118" y="813"/>
                    <a:pt x="1119" y="813"/>
                  </a:cubicBezTo>
                  <a:cubicBezTo>
                    <a:pt x="1119" y="813"/>
                    <a:pt x="1120" y="813"/>
                    <a:pt x="1121" y="813"/>
                  </a:cubicBezTo>
                  <a:cubicBezTo>
                    <a:pt x="1121" y="813"/>
                    <a:pt x="1122" y="813"/>
                    <a:pt x="1122" y="813"/>
                  </a:cubicBezTo>
                  <a:cubicBezTo>
                    <a:pt x="1122" y="813"/>
                    <a:pt x="1123" y="813"/>
                    <a:pt x="1123" y="813"/>
                  </a:cubicBezTo>
                  <a:cubicBezTo>
                    <a:pt x="1123" y="813"/>
                    <a:pt x="1124" y="813"/>
                    <a:pt x="1125" y="813"/>
                  </a:cubicBezTo>
                  <a:cubicBezTo>
                    <a:pt x="1125" y="813"/>
                    <a:pt x="1126" y="812"/>
                    <a:pt x="1126" y="812"/>
                  </a:cubicBezTo>
                  <a:cubicBezTo>
                    <a:pt x="1127" y="813"/>
                    <a:pt x="1127" y="813"/>
                    <a:pt x="1127" y="813"/>
                  </a:cubicBezTo>
                  <a:cubicBezTo>
                    <a:pt x="1128" y="813"/>
                    <a:pt x="1128" y="813"/>
                    <a:pt x="1128" y="813"/>
                  </a:cubicBezTo>
                  <a:cubicBezTo>
                    <a:pt x="1128" y="813"/>
                    <a:pt x="1128" y="813"/>
                    <a:pt x="1128" y="813"/>
                  </a:cubicBezTo>
                  <a:cubicBezTo>
                    <a:pt x="1128" y="814"/>
                    <a:pt x="1128" y="814"/>
                    <a:pt x="1128" y="814"/>
                  </a:cubicBezTo>
                  <a:cubicBezTo>
                    <a:pt x="1128" y="814"/>
                    <a:pt x="1128" y="814"/>
                    <a:pt x="1128" y="814"/>
                  </a:cubicBezTo>
                  <a:cubicBezTo>
                    <a:pt x="1129" y="814"/>
                    <a:pt x="1129" y="814"/>
                    <a:pt x="1129" y="814"/>
                  </a:cubicBezTo>
                  <a:cubicBezTo>
                    <a:pt x="1131" y="815"/>
                    <a:pt x="1131" y="815"/>
                    <a:pt x="1131" y="815"/>
                  </a:cubicBezTo>
                  <a:cubicBezTo>
                    <a:pt x="1132" y="815"/>
                    <a:pt x="1132" y="815"/>
                    <a:pt x="1132" y="815"/>
                  </a:cubicBezTo>
                  <a:cubicBezTo>
                    <a:pt x="1153" y="842"/>
                    <a:pt x="1195" y="839"/>
                    <a:pt x="1209" y="869"/>
                  </a:cubicBezTo>
                  <a:cubicBezTo>
                    <a:pt x="1209" y="874"/>
                    <a:pt x="1210" y="878"/>
                    <a:pt x="1210" y="883"/>
                  </a:cubicBezTo>
                  <a:cubicBezTo>
                    <a:pt x="1209" y="881"/>
                    <a:pt x="1207" y="879"/>
                    <a:pt x="1206" y="876"/>
                  </a:cubicBezTo>
                  <a:cubicBezTo>
                    <a:pt x="1200" y="890"/>
                    <a:pt x="1198" y="903"/>
                    <a:pt x="1211" y="908"/>
                  </a:cubicBezTo>
                  <a:cubicBezTo>
                    <a:pt x="1206" y="937"/>
                    <a:pt x="1191" y="970"/>
                    <a:pt x="1175" y="974"/>
                  </a:cubicBezTo>
                  <a:cubicBezTo>
                    <a:pt x="1157" y="980"/>
                    <a:pt x="1103" y="940"/>
                    <a:pt x="1096" y="922"/>
                  </a:cubicBezTo>
                  <a:close/>
                  <a:moveTo>
                    <a:pt x="1256" y="1251"/>
                  </a:moveTo>
                  <a:cubicBezTo>
                    <a:pt x="1241" y="1259"/>
                    <a:pt x="1234" y="1270"/>
                    <a:pt x="1222" y="1280"/>
                  </a:cubicBezTo>
                  <a:cubicBezTo>
                    <a:pt x="1196" y="1302"/>
                    <a:pt x="1186" y="1279"/>
                    <a:pt x="1162" y="1290"/>
                  </a:cubicBezTo>
                  <a:cubicBezTo>
                    <a:pt x="1163" y="1290"/>
                    <a:pt x="1163" y="1291"/>
                    <a:pt x="1163" y="1292"/>
                  </a:cubicBezTo>
                  <a:cubicBezTo>
                    <a:pt x="1166" y="1296"/>
                    <a:pt x="1162" y="1295"/>
                    <a:pt x="1158" y="1292"/>
                  </a:cubicBezTo>
                  <a:cubicBezTo>
                    <a:pt x="1160" y="1291"/>
                    <a:pt x="1161" y="1290"/>
                    <a:pt x="1162" y="1290"/>
                  </a:cubicBezTo>
                  <a:cubicBezTo>
                    <a:pt x="1151" y="1260"/>
                    <a:pt x="1192" y="1230"/>
                    <a:pt x="1200" y="1203"/>
                  </a:cubicBezTo>
                  <a:cubicBezTo>
                    <a:pt x="1208" y="1179"/>
                    <a:pt x="1200" y="1186"/>
                    <a:pt x="1220" y="1172"/>
                  </a:cubicBezTo>
                  <a:cubicBezTo>
                    <a:pt x="1234" y="1162"/>
                    <a:pt x="1248" y="1157"/>
                    <a:pt x="1257" y="1144"/>
                  </a:cubicBezTo>
                  <a:cubicBezTo>
                    <a:pt x="1255" y="1142"/>
                    <a:pt x="1253" y="1141"/>
                    <a:pt x="1251" y="1140"/>
                  </a:cubicBezTo>
                  <a:cubicBezTo>
                    <a:pt x="1251" y="1140"/>
                    <a:pt x="1252" y="1140"/>
                    <a:pt x="1252" y="1139"/>
                  </a:cubicBezTo>
                  <a:cubicBezTo>
                    <a:pt x="1258" y="1136"/>
                    <a:pt x="1265" y="1133"/>
                    <a:pt x="1272" y="1130"/>
                  </a:cubicBezTo>
                  <a:cubicBezTo>
                    <a:pt x="1273" y="1130"/>
                    <a:pt x="1274" y="1129"/>
                    <a:pt x="1274" y="1129"/>
                  </a:cubicBezTo>
                  <a:cubicBezTo>
                    <a:pt x="1275" y="1129"/>
                    <a:pt x="1276" y="1128"/>
                    <a:pt x="1277" y="1128"/>
                  </a:cubicBezTo>
                  <a:cubicBezTo>
                    <a:pt x="1279" y="1128"/>
                    <a:pt x="1279" y="1128"/>
                    <a:pt x="1279" y="1128"/>
                  </a:cubicBezTo>
                  <a:cubicBezTo>
                    <a:pt x="1279" y="1127"/>
                    <a:pt x="1279" y="1127"/>
                    <a:pt x="1279" y="1127"/>
                  </a:cubicBezTo>
                  <a:cubicBezTo>
                    <a:pt x="1279" y="1127"/>
                    <a:pt x="1279" y="1127"/>
                    <a:pt x="1279" y="1127"/>
                  </a:cubicBezTo>
                  <a:cubicBezTo>
                    <a:pt x="1280" y="1127"/>
                    <a:pt x="1280" y="1127"/>
                    <a:pt x="1280" y="1127"/>
                  </a:cubicBezTo>
                  <a:cubicBezTo>
                    <a:pt x="1280" y="1127"/>
                    <a:pt x="1281" y="1127"/>
                    <a:pt x="1281" y="1127"/>
                  </a:cubicBezTo>
                  <a:cubicBezTo>
                    <a:pt x="1283" y="1126"/>
                    <a:pt x="1283" y="1126"/>
                    <a:pt x="1283" y="1126"/>
                  </a:cubicBezTo>
                  <a:cubicBezTo>
                    <a:pt x="1286" y="1126"/>
                    <a:pt x="1290" y="1126"/>
                    <a:pt x="1294" y="1126"/>
                  </a:cubicBezTo>
                  <a:cubicBezTo>
                    <a:pt x="1298" y="1126"/>
                    <a:pt x="1302" y="1127"/>
                    <a:pt x="1306" y="1127"/>
                  </a:cubicBezTo>
                  <a:cubicBezTo>
                    <a:pt x="1308" y="1127"/>
                    <a:pt x="1310" y="1128"/>
                    <a:pt x="1313" y="1128"/>
                  </a:cubicBezTo>
                  <a:cubicBezTo>
                    <a:pt x="1313" y="1128"/>
                    <a:pt x="1313" y="1128"/>
                    <a:pt x="1313" y="1128"/>
                  </a:cubicBezTo>
                  <a:cubicBezTo>
                    <a:pt x="1313" y="1129"/>
                    <a:pt x="1314" y="1129"/>
                    <a:pt x="1314" y="1129"/>
                  </a:cubicBezTo>
                  <a:cubicBezTo>
                    <a:pt x="1314" y="1130"/>
                    <a:pt x="1314" y="1130"/>
                    <a:pt x="1314" y="1130"/>
                  </a:cubicBezTo>
                  <a:cubicBezTo>
                    <a:pt x="1314" y="1130"/>
                    <a:pt x="1314" y="1130"/>
                    <a:pt x="1314" y="1130"/>
                  </a:cubicBezTo>
                  <a:cubicBezTo>
                    <a:pt x="1315" y="1131"/>
                    <a:pt x="1315" y="1131"/>
                    <a:pt x="1315" y="1131"/>
                  </a:cubicBezTo>
                  <a:cubicBezTo>
                    <a:pt x="1315" y="1131"/>
                    <a:pt x="1316" y="1132"/>
                    <a:pt x="1316" y="1132"/>
                  </a:cubicBezTo>
                  <a:cubicBezTo>
                    <a:pt x="1317" y="1133"/>
                    <a:pt x="1317" y="1133"/>
                    <a:pt x="1318" y="1134"/>
                  </a:cubicBezTo>
                  <a:cubicBezTo>
                    <a:pt x="1318" y="1134"/>
                    <a:pt x="1318" y="1135"/>
                    <a:pt x="1319" y="1136"/>
                  </a:cubicBezTo>
                  <a:cubicBezTo>
                    <a:pt x="1319" y="1136"/>
                    <a:pt x="1320" y="1137"/>
                    <a:pt x="1320" y="1138"/>
                  </a:cubicBezTo>
                  <a:cubicBezTo>
                    <a:pt x="1321" y="1138"/>
                    <a:pt x="1321" y="1139"/>
                    <a:pt x="1321" y="1140"/>
                  </a:cubicBezTo>
                  <a:cubicBezTo>
                    <a:pt x="1321" y="1140"/>
                    <a:pt x="1322" y="1140"/>
                    <a:pt x="1322" y="1140"/>
                  </a:cubicBezTo>
                  <a:cubicBezTo>
                    <a:pt x="1313" y="1154"/>
                    <a:pt x="1320" y="1159"/>
                    <a:pt x="1336" y="1159"/>
                  </a:cubicBezTo>
                  <a:cubicBezTo>
                    <a:pt x="1335" y="1150"/>
                    <a:pt x="1337" y="1138"/>
                    <a:pt x="1324" y="1139"/>
                  </a:cubicBezTo>
                  <a:cubicBezTo>
                    <a:pt x="1323" y="1138"/>
                    <a:pt x="1323" y="1138"/>
                    <a:pt x="1323" y="1138"/>
                  </a:cubicBezTo>
                  <a:cubicBezTo>
                    <a:pt x="1323" y="1138"/>
                    <a:pt x="1323" y="1138"/>
                    <a:pt x="1323" y="1138"/>
                  </a:cubicBezTo>
                  <a:cubicBezTo>
                    <a:pt x="1323" y="1137"/>
                    <a:pt x="1322" y="1137"/>
                    <a:pt x="1322" y="1136"/>
                  </a:cubicBezTo>
                  <a:cubicBezTo>
                    <a:pt x="1322" y="1136"/>
                    <a:pt x="1321" y="1135"/>
                    <a:pt x="1321" y="1134"/>
                  </a:cubicBezTo>
                  <a:cubicBezTo>
                    <a:pt x="1320" y="1134"/>
                    <a:pt x="1320" y="1133"/>
                    <a:pt x="1319" y="1132"/>
                  </a:cubicBezTo>
                  <a:cubicBezTo>
                    <a:pt x="1319" y="1132"/>
                    <a:pt x="1318" y="1131"/>
                    <a:pt x="1318" y="1131"/>
                  </a:cubicBezTo>
                  <a:cubicBezTo>
                    <a:pt x="1317" y="1130"/>
                    <a:pt x="1317" y="1130"/>
                    <a:pt x="1316" y="1129"/>
                  </a:cubicBezTo>
                  <a:cubicBezTo>
                    <a:pt x="1316" y="1129"/>
                    <a:pt x="1316" y="1129"/>
                    <a:pt x="1316" y="1129"/>
                  </a:cubicBezTo>
                  <a:cubicBezTo>
                    <a:pt x="1316" y="1129"/>
                    <a:pt x="1316" y="1129"/>
                    <a:pt x="1316" y="1129"/>
                  </a:cubicBezTo>
                  <a:cubicBezTo>
                    <a:pt x="1316" y="1129"/>
                    <a:pt x="1315" y="1128"/>
                    <a:pt x="1315" y="1128"/>
                  </a:cubicBezTo>
                  <a:cubicBezTo>
                    <a:pt x="1315" y="1128"/>
                    <a:pt x="1314" y="1128"/>
                    <a:pt x="1314" y="1128"/>
                  </a:cubicBezTo>
                  <a:cubicBezTo>
                    <a:pt x="1314" y="1128"/>
                    <a:pt x="1313" y="1128"/>
                    <a:pt x="1313" y="1128"/>
                  </a:cubicBezTo>
                  <a:cubicBezTo>
                    <a:pt x="1315" y="1128"/>
                    <a:pt x="1317" y="1127"/>
                    <a:pt x="1319" y="1127"/>
                  </a:cubicBezTo>
                  <a:cubicBezTo>
                    <a:pt x="1320" y="1127"/>
                    <a:pt x="1321" y="1127"/>
                    <a:pt x="1322" y="1126"/>
                  </a:cubicBezTo>
                  <a:cubicBezTo>
                    <a:pt x="1322" y="1126"/>
                    <a:pt x="1322" y="1126"/>
                    <a:pt x="1322" y="1126"/>
                  </a:cubicBezTo>
                  <a:cubicBezTo>
                    <a:pt x="1323" y="1126"/>
                    <a:pt x="1323" y="1126"/>
                    <a:pt x="1323" y="1126"/>
                  </a:cubicBezTo>
                  <a:cubicBezTo>
                    <a:pt x="1323" y="1126"/>
                    <a:pt x="1323" y="1126"/>
                    <a:pt x="1323" y="1126"/>
                  </a:cubicBezTo>
                  <a:cubicBezTo>
                    <a:pt x="1324" y="1126"/>
                    <a:pt x="1324" y="1126"/>
                    <a:pt x="1325" y="1126"/>
                  </a:cubicBezTo>
                  <a:cubicBezTo>
                    <a:pt x="1327" y="1125"/>
                    <a:pt x="1329" y="1124"/>
                    <a:pt x="1331" y="1123"/>
                  </a:cubicBezTo>
                  <a:cubicBezTo>
                    <a:pt x="1332" y="1122"/>
                    <a:pt x="1333" y="1122"/>
                    <a:pt x="1334" y="1121"/>
                  </a:cubicBezTo>
                  <a:cubicBezTo>
                    <a:pt x="1334" y="1121"/>
                    <a:pt x="1334" y="1122"/>
                    <a:pt x="1335" y="1122"/>
                  </a:cubicBezTo>
                  <a:cubicBezTo>
                    <a:pt x="1335" y="1122"/>
                    <a:pt x="1335" y="1122"/>
                    <a:pt x="1336" y="1122"/>
                  </a:cubicBezTo>
                  <a:cubicBezTo>
                    <a:pt x="1336" y="1122"/>
                    <a:pt x="1336" y="1123"/>
                    <a:pt x="1337" y="1123"/>
                  </a:cubicBezTo>
                  <a:cubicBezTo>
                    <a:pt x="1337" y="1123"/>
                    <a:pt x="1337" y="1123"/>
                    <a:pt x="1337" y="1123"/>
                  </a:cubicBezTo>
                  <a:cubicBezTo>
                    <a:pt x="1338" y="1123"/>
                    <a:pt x="1338" y="1123"/>
                    <a:pt x="1339" y="1123"/>
                  </a:cubicBezTo>
                  <a:cubicBezTo>
                    <a:pt x="1339" y="1124"/>
                    <a:pt x="1340" y="1124"/>
                    <a:pt x="1341" y="1124"/>
                  </a:cubicBezTo>
                  <a:cubicBezTo>
                    <a:pt x="1341" y="1124"/>
                    <a:pt x="1341" y="1124"/>
                    <a:pt x="1341" y="1124"/>
                  </a:cubicBezTo>
                  <a:cubicBezTo>
                    <a:pt x="1342" y="1124"/>
                    <a:pt x="1342" y="1125"/>
                    <a:pt x="1342" y="1125"/>
                  </a:cubicBezTo>
                  <a:cubicBezTo>
                    <a:pt x="1343" y="1125"/>
                    <a:pt x="1344" y="1125"/>
                    <a:pt x="1344" y="1125"/>
                  </a:cubicBezTo>
                  <a:cubicBezTo>
                    <a:pt x="1345" y="1126"/>
                    <a:pt x="1347" y="1127"/>
                    <a:pt x="1348" y="1127"/>
                  </a:cubicBezTo>
                  <a:cubicBezTo>
                    <a:pt x="1349" y="1128"/>
                    <a:pt x="1350" y="1129"/>
                    <a:pt x="1351" y="1130"/>
                  </a:cubicBezTo>
                  <a:cubicBezTo>
                    <a:pt x="1352" y="1131"/>
                    <a:pt x="1354" y="1132"/>
                    <a:pt x="1355" y="1133"/>
                  </a:cubicBezTo>
                  <a:cubicBezTo>
                    <a:pt x="1355" y="1133"/>
                    <a:pt x="1356" y="1134"/>
                    <a:pt x="1357" y="1135"/>
                  </a:cubicBezTo>
                  <a:cubicBezTo>
                    <a:pt x="1355" y="1141"/>
                    <a:pt x="1354" y="1149"/>
                    <a:pt x="1358" y="1154"/>
                  </a:cubicBezTo>
                  <a:cubicBezTo>
                    <a:pt x="1362" y="1160"/>
                    <a:pt x="1371" y="1158"/>
                    <a:pt x="1379" y="1159"/>
                  </a:cubicBezTo>
                  <a:cubicBezTo>
                    <a:pt x="1374" y="1168"/>
                    <a:pt x="1368" y="1176"/>
                    <a:pt x="1360" y="1184"/>
                  </a:cubicBezTo>
                  <a:cubicBezTo>
                    <a:pt x="1344" y="1199"/>
                    <a:pt x="1342" y="1211"/>
                    <a:pt x="1324" y="1223"/>
                  </a:cubicBezTo>
                  <a:cubicBezTo>
                    <a:pt x="1302" y="1237"/>
                    <a:pt x="1278" y="1239"/>
                    <a:pt x="1256" y="1251"/>
                  </a:cubicBezTo>
                  <a:close/>
                  <a:moveTo>
                    <a:pt x="1464" y="1195"/>
                  </a:moveTo>
                  <a:cubicBezTo>
                    <a:pt x="1461" y="1198"/>
                    <a:pt x="1459" y="1200"/>
                    <a:pt x="1458" y="1203"/>
                  </a:cubicBezTo>
                  <a:cubicBezTo>
                    <a:pt x="1456" y="1205"/>
                    <a:pt x="1454" y="1208"/>
                    <a:pt x="1452" y="1210"/>
                  </a:cubicBezTo>
                  <a:cubicBezTo>
                    <a:pt x="1451" y="1212"/>
                    <a:pt x="1450" y="1213"/>
                    <a:pt x="1449" y="1214"/>
                  </a:cubicBezTo>
                  <a:cubicBezTo>
                    <a:pt x="1449" y="1215"/>
                    <a:pt x="1448" y="1215"/>
                    <a:pt x="1448" y="1216"/>
                  </a:cubicBezTo>
                  <a:cubicBezTo>
                    <a:pt x="1447" y="1216"/>
                    <a:pt x="1447" y="1217"/>
                    <a:pt x="1446" y="1218"/>
                  </a:cubicBezTo>
                  <a:cubicBezTo>
                    <a:pt x="1444" y="1220"/>
                    <a:pt x="1442" y="1222"/>
                    <a:pt x="1440" y="1224"/>
                  </a:cubicBezTo>
                  <a:cubicBezTo>
                    <a:pt x="1433" y="1224"/>
                    <a:pt x="1425" y="1224"/>
                    <a:pt x="1418" y="1223"/>
                  </a:cubicBezTo>
                  <a:cubicBezTo>
                    <a:pt x="1431" y="1209"/>
                    <a:pt x="1443" y="1182"/>
                    <a:pt x="1458" y="1160"/>
                  </a:cubicBezTo>
                  <a:cubicBezTo>
                    <a:pt x="1459" y="1161"/>
                    <a:pt x="1460" y="1162"/>
                    <a:pt x="1462" y="1164"/>
                  </a:cubicBezTo>
                  <a:cubicBezTo>
                    <a:pt x="1462" y="1164"/>
                    <a:pt x="1462" y="1164"/>
                    <a:pt x="1462" y="1164"/>
                  </a:cubicBezTo>
                  <a:cubicBezTo>
                    <a:pt x="1463" y="1168"/>
                    <a:pt x="1465" y="1172"/>
                    <a:pt x="1466" y="1176"/>
                  </a:cubicBezTo>
                  <a:cubicBezTo>
                    <a:pt x="1467" y="1179"/>
                    <a:pt x="1468" y="1182"/>
                    <a:pt x="1468" y="1185"/>
                  </a:cubicBezTo>
                  <a:cubicBezTo>
                    <a:pt x="1468" y="1186"/>
                    <a:pt x="1468" y="1186"/>
                    <a:pt x="1468" y="1186"/>
                  </a:cubicBezTo>
                  <a:cubicBezTo>
                    <a:pt x="1468" y="1187"/>
                    <a:pt x="1468" y="1187"/>
                    <a:pt x="1468" y="1187"/>
                  </a:cubicBezTo>
                  <a:cubicBezTo>
                    <a:pt x="1468" y="1188"/>
                    <a:pt x="1469" y="1188"/>
                    <a:pt x="1469" y="1188"/>
                  </a:cubicBezTo>
                  <a:cubicBezTo>
                    <a:pt x="1469" y="1188"/>
                    <a:pt x="1469" y="1189"/>
                    <a:pt x="1469" y="1189"/>
                  </a:cubicBezTo>
                  <a:cubicBezTo>
                    <a:pt x="1469" y="1189"/>
                    <a:pt x="1469" y="1190"/>
                    <a:pt x="1469" y="1190"/>
                  </a:cubicBezTo>
                  <a:cubicBezTo>
                    <a:pt x="1467" y="1192"/>
                    <a:pt x="1465" y="1193"/>
                    <a:pt x="1464" y="1195"/>
                  </a:cubicBezTo>
                  <a:close/>
                  <a:moveTo>
                    <a:pt x="1514" y="1153"/>
                  </a:moveTo>
                  <a:cubicBezTo>
                    <a:pt x="1512" y="1154"/>
                    <a:pt x="1512" y="1154"/>
                    <a:pt x="1512" y="1154"/>
                  </a:cubicBezTo>
                  <a:cubicBezTo>
                    <a:pt x="1512" y="1156"/>
                    <a:pt x="1512" y="1158"/>
                    <a:pt x="1511" y="1160"/>
                  </a:cubicBezTo>
                  <a:cubicBezTo>
                    <a:pt x="1511" y="1160"/>
                    <a:pt x="1511" y="1160"/>
                    <a:pt x="1511" y="1160"/>
                  </a:cubicBezTo>
                  <a:cubicBezTo>
                    <a:pt x="1511" y="1161"/>
                    <a:pt x="1510" y="1161"/>
                    <a:pt x="1510" y="1162"/>
                  </a:cubicBezTo>
                  <a:cubicBezTo>
                    <a:pt x="1509" y="1163"/>
                    <a:pt x="1508" y="1164"/>
                    <a:pt x="1507" y="1165"/>
                  </a:cubicBezTo>
                  <a:cubicBezTo>
                    <a:pt x="1506" y="1166"/>
                    <a:pt x="1505" y="1167"/>
                    <a:pt x="1504" y="1168"/>
                  </a:cubicBezTo>
                  <a:cubicBezTo>
                    <a:pt x="1503" y="1169"/>
                    <a:pt x="1502" y="1170"/>
                    <a:pt x="1501" y="1171"/>
                  </a:cubicBezTo>
                  <a:cubicBezTo>
                    <a:pt x="1500" y="1172"/>
                    <a:pt x="1499" y="1172"/>
                    <a:pt x="1498" y="1173"/>
                  </a:cubicBezTo>
                  <a:cubicBezTo>
                    <a:pt x="1498" y="1173"/>
                    <a:pt x="1497" y="1173"/>
                    <a:pt x="1497" y="1174"/>
                  </a:cubicBezTo>
                  <a:cubicBezTo>
                    <a:pt x="1497" y="1174"/>
                    <a:pt x="1497" y="1174"/>
                    <a:pt x="1496" y="1174"/>
                  </a:cubicBezTo>
                  <a:cubicBezTo>
                    <a:pt x="1496" y="1174"/>
                    <a:pt x="1496" y="1175"/>
                    <a:pt x="1496" y="1175"/>
                  </a:cubicBezTo>
                  <a:cubicBezTo>
                    <a:pt x="1495" y="1175"/>
                    <a:pt x="1495" y="1175"/>
                    <a:pt x="1495" y="1175"/>
                  </a:cubicBezTo>
                  <a:cubicBezTo>
                    <a:pt x="1493" y="1176"/>
                    <a:pt x="1492" y="1176"/>
                    <a:pt x="1490" y="1177"/>
                  </a:cubicBezTo>
                  <a:cubicBezTo>
                    <a:pt x="1489" y="1177"/>
                    <a:pt x="1488" y="1178"/>
                    <a:pt x="1487" y="1178"/>
                  </a:cubicBezTo>
                  <a:cubicBezTo>
                    <a:pt x="1487" y="1178"/>
                    <a:pt x="1486" y="1178"/>
                    <a:pt x="1486" y="1179"/>
                  </a:cubicBezTo>
                  <a:cubicBezTo>
                    <a:pt x="1485" y="1179"/>
                    <a:pt x="1485" y="1179"/>
                    <a:pt x="1484" y="1180"/>
                  </a:cubicBezTo>
                  <a:cubicBezTo>
                    <a:pt x="1480" y="1182"/>
                    <a:pt x="1475" y="1185"/>
                    <a:pt x="1471" y="1188"/>
                  </a:cubicBezTo>
                  <a:cubicBezTo>
                    <a:pt x="1471" y="1188"/>
                    <a:pt x="1471" y="1188"/>
                    <a:pt x="1471" y="1188"/>
                  </a:cubicBezTo>
                  <a:cubicBezTo>
                    <a:pt x="1471" y="1188"/>
                    <a:pt x="1471" y="1188"/>
                    <a:pt x="1471" y="1187"/>
                  </a:cubicBezTo>
                  <a:cubicBezTo>
                    <a:pt x="1471" y="1187"/>
                    <a:pt x="1471" y="1186"/>
                    <a:pt x="1471" y="1186"/>
                  </a:cubicBezTo>
                  <a:cubicBezTo>
                    <a:pt x="1471" y="1186"/>
                    <a:pt x="1471" y="1185"/>
                    <a:pt x="1471" y="1185"/>
                  </a:cubicBezTo>
                  <a:cubicBezTo>
                    <a:pt x="1470" y="1182"/>
                    <a:pt x="1469" y="1178"/>
                    <a:pt x="1468" y="1175"/>
                  </a:cubicBezTo>
                  <a:cubicBezTo>
                    <a:pt x="1467" y="1172"/>
                    <a:pt x="1466" y="1168"/>
                    <a:pt x="1465" y="1165"/>
                  </a:cubicBezTo>
                  <a:cubicBezTo>
                    <a:pt x="1466" y="1165"/>
                    <a:pt x="1466" y="1165"/>
                    <a:pt x="1466" y="1166"/>
                  </a:cubicBezTo>
                  <a:cubicBezTo>
                    <a:pt x="1468" y="1163"/>
                    <a:pt x="1468" y="1163"/>
                    <a:pt x="1468" y="1163"/>
                  </a:cubicBezTo>
                  <a:cubicBezTo>
                    <a:pt x="1477" y="1157"/>
                    <a:pt x="1479" y="1146"/>
                    <a:pt x="1476" y="1137"/>
                  </a:cubicBezTo>
                  <a:cubicBezTo>
                    <a:pt x="1483" y="1130"/>
                    <a:pt x="1490" y="1125"/>
                    <a:pt x="1499" y="1123"/>
                  </a:cubicBezTo>
                  <a:cubicBezTo>
                    <a:pt x="1507" y="1121"/>
                    <a:pt x="1515" y="1125"/>
                    <a:pt x="1523" y="1128"/>
                  </a:cubicBezTo>
                  <a:cubicBezTo>
                    <a:pt x="1523" y="1129"/>
                    <a:pt x="1522" y="1130"/>
                    <a:pt x="1521" y="1131"/>
                  </a:cubicBezTo>
                  <a:cubicBezTo>
                    <a:pt x="1516" y="1137"/>
                    <a:pt x="1503" y="1146"/>
                    <a:pt x="1514" y="1153"/>
                  </a:cubicBezTo>
                  <a:close/>
                  <a:moveTo>
                    <a:pt x="1558" y="1054"/>
                  </a:moveTo>
                  <a:cubicBezTo>
                    <a:pt x="1542" y="1055"/>
                    <a:pt x="1521" y="1061"/>
                    <a:pt x="1501" y="1066"/>
                  </a:cubicBezTo>
                  <a:cubicBezTo>
                    <a:pt x="1502" y="1064"/>
                    <a:pt x="1504" y="1061"/>
                    <a:pt x="1506" y="1058"/>
                  </a:cubicBezTo>
                  <a:cubicBezTo>
                    <a:pt x="1508" y="1055"/>
                    <a:pt x="1510" y="1052"/>
                    <a:pt x="1513" y="1049"/>
                  </a:cubicBezTo>
                  <a:cubicBezTo>
                    <a:pt x="1517" y="1047"/>
                    <a:pt x="1520" y="1045"/>
                    <a:pt x="1524" y="1044"/>
                  </a:cubicBezTo>
                  <a:cubicBezTo>
                    <a:pt x="1527" y="1043"/>
                    <a:pt x="1531" y="1042"/>
                    <a:pt x="1535" y="1041"/>
                  </a:cubicBezTo>
                  <a:cubicBezTo>
                    <a:pt x="1542" y="1040"/>
                    <a:pt x="1549" y="1039"/>
                    <a:pt x="1555" y="1039"/>
                  </a:cubicBezTo>
                  <a:cubicBezTo>
                    <a:pt x="1557" y="1039"/>
                    <a:pt x="1559" y="1039"/>
                    <a:pt x="1560" y="1039"/>
                  </a:cubicBezTo>
                  <a:cubicBezTo>
                    <a:pt x="1562" y="1039"/>
                    <a:pt x="1563" y="1039"/>
                    <a:pt x="1565" y="1039"/>
                  </a:cubicBezTo>
                  <a:cubicBezTo>
                    <a:pt x="1568" y="1039"/>
                    <a:pt x="1571" y="1039"/>
                    <a:pt x="1573" y="1039"/>
                  </a:cubicBezTo>
                  <a:cubicBezTo>
                    <a:pt x="1578" y="1040"/>
                    <a:pt x="1583" y="1041"/>
                    <a:pt x="1587" y="1042"/>
                  </a:cubicBezTo>
                  <a:cubicBezTo>
                    <a:pt x="1587" y="1042"/>
                    <a:pt x="1587" y="1042"/>
                    <a:pt x="1587" y="1042"/>
                  </a:cubicBezTo>
                  <a:cubicBezTo>
                    <a:pt x="1587" y="1042"/>
                    <a:pt x="1587" y="1042"/>
                    <a:pt x="1587" y="1042"/>
                  </a:cubicBezTo>
                  <a:cubicBezTo>
                    <a:pt x="1587" y="1043"/>
                    <a:pt x="1587" y="1043"/>
                    <a:pt x="1587" y="1043"/>
                  </a:cubicBezTo>
                  <a:cubicBezTo>
                    <a:pt x="1587" y="1043"/>
                    <a:pt x="1587" y="1043"/>
                    <a:pt x="1587" y="1043"/>
                  </a:cubicBezTo>
                  <a:cubicBezTo>
                    <a:pt x="1588" y="1043"/>
                    <a:pt x="1588" y="1044"/>
                    <a:pt x="1589" y="1044"/>
                  </a:cubicBezTo>
                  <a:cubicBezTo>
                    <a:pt x="1589" y="1045"/>
                    <a:pt x="1590" y="1045"/>
                    <a:pt x="1590" y="1046"/>
                  </a:cubicBezTo>
                  <a:cubicBezTo>
                    <a:pt x="1591" y="1046"/>
                    <a:pt x="1591" y="1047"/>
                    <a:pt x="1592" y="1047"/>
                  </a:cubicBezTo>
                  <a:cubicBezTo>
                    <a:pt x="1592" y="1048"/>
                    <a:pt x="1592" y="1049"/>
                    <a:pt x="1593" y="1049"/>
                  </a:cubicBezTo>
                  <a:cubicBezTo>
                    <a:pt x="1593" y="1050"/>
                    <a:pt x="1594" y="1050"/>
                    <a:pt x="1594" y="1051"/>
                  </a:cubicBezTo>
                  <a:cubicBezTo>
                    <a:pt x="1594" y="1053"/>
                    <a:pt x="1594" y="1056"/>
                    <a:pt x="1594" y="1058"/>
                  </a:cubicBezTo>
                  <a:cubicBezTo>
                    <a:pt x="1582" y="1056"/>
                    <a:pt x="1569" y="1052"/>
                    <a:pt x="1558" y="1054"/>
                  </a:cubicBezTo>
                  <a:close/>
                  <a:moveTo>
                    <a:pt x="1702" y="974"/>
                  </a:moveTo>
                  <a:cubicBezTo>
                    <a:pt x="1698" y="980"/>
                    <a:pt x="1691" y="990"/>
                    <a:pt x="1688" y="994"/>
                  </a:cubicBezTo>
                  <a:cubicBezTo>
                    <a:pt x="1678" y="1006"/>
                    <a:pt x="1671" y="1005"/>
                    <a:pt x="1660" y="1014"/>
                  </a:cubicBezTo>
                  <a:cubicBezTo>
                    <a:pt x="1643" y="1030"/>
                    <a:pt x="1644" y="1051"/>
                    <a:pt x="1616" y="1058"/>
                  </a:cubicBezTo>
                  <a:cubicBezTo>
                    <a:pt x="1613" y="1059"/>
                    <a:pt x="1609" y="1059"/>
                    <a:pt x="1604" y="1059"/>
                  </a:cubicBezTo>
                  <a:cubicBezTo>
                    <a:pt x="1603" y="1054"/>
                    <a:pt x="1600" y="1050"/>
                    <a:pt x="1595" y="1048"/>
                  </a:cubicBezTo>
                  <a:cubicBezTo>
                    <a:pt x="1595" y="1048"/>
                    <a:pt x="1595" y="1048"/>
                    <a:pt x="1595" y="1048"/>
                  </a:cubicBezTo>
                  <a:cubicBezTo>
                    <a:pt x="1595" y="1048"/>
                    <a:pt x="1595" y="1048"/>
                    <a:pt x="1595" y="1048"/>
                  </a:cubicBezTo>
                  <a:cubicBezTo>
                    <a:pt x="1594" y="1047"/>
                    <a:pt x="1594" y="1047"/>
                    <a:pt x="1593" y="1046"/>
                  </a:cubicBezTo>
                  <a:cubicBezTo>
                    <a:pt x="1593" y="1046"/>
                    <a:pt x="1593" y="1045"/>
                    <a:pt x="1593" y="1045"/>
                  </a:cubicBezTo>
                  <a:cubicBezTo>
                    <a:pt x="1593" y="1045"/>
                    <a:pt x="1594" y="1046"/>
                    <a:pt x="1594" y="1046"/>
                  </a:cubicBezTo>
                  <a:cubicBezTo>
                    <a:pt x="1595" y="1047"/>
                    <a:pt x="1596" y="1047"/>
                    <a:pt x="1596" y="1048"/>
                  </a:cubicBezTo>
                  <a:cubicBezTo>
                    <a:pt x="1597" y="1048"/>
                    <a:pt x="1597" y="1048"/>
                    <a:pt x="1597" y="1048"/>
                  </a:cubicBezTo>
                  <a:cubicBezTo>
                    <a:pt x="1597" y="1048"/>
                    <a:pt x="1597" y="1048"/>
                    <a:pt x="1596" y="1048"/>
                  </a:cubicBezTo>
                  <a:cubicBezTo>
                    <a:pt x="1596" y="1047"/>
                    <a:pt x="1595" y="1047"/>
                    <a:pt x="1595" y="1046"/>
                  </a:cubicBezTo>
                  <a:cubicBezTo>
                    <a:pt x="1594" y="1045"/>
                    <a:pt x="1592" y="1044"/>
                    <a:pt x="1591" y="1043"/>
                  </a:cubicBezTo>
                  <a:cubicBezTo>
                    <a:pt x="1591" y="1043"/>
                    <a:pt x="1590" y="1043"/>
                    <a:pt x="1590" y="1043"/>
                  </a:cubicBezTo>
                  <a:cubicBezTo>
                    <a:pt x="1590" y="1042"/>
                    <a:pt x="1589" y="1042"/>
                    <a:pt x="1589" y="1041"/>
                  </a:cubicBezTo>
                  <a:cubicBezTo>
                    <a:pt x="1589" y="1041"/>
                    <a:pt x="1589" y="1041"/>
                    <a:pt x="1589" y="1041"/>
                  </a:cubicBezTo>
                  <a:cubicBezTo>
                    <a:pt x="1589" y="1041"/>
                    <a:pt x="1588" y="1041"/>
                    <a:pt x="1588" y="1041"/>
                  </a:cubicBezTo>
                  <a:cubicBezTo>
                    <a:pt x="1588" y="1041"/>
                    <a:pt x="1588" y="1041"/>
                    <a:pt x="1588" y="1040"/>
                  </a:cubicBezTo>
                  <a:cubicBezTo>
                    <a:pt x="1587" y="1040"/>
                    <a:pt x="1587" y="1040"/>
                    <a:pt x="1586" y="1040"/>
                  </a:cubicBezTo>
                  <a:cubicBezTo>
                    <a:pt x="1586" y="1040"/>
                    <a:pt x="1585" y="1040"/>
                    <a:pt x="1585" y="1040"/>
                  </a:cubicBezTo>
                  <a:cubicBezTo>
                    <a:pt x="1585" y="1040"/>
                    <a:pt x="1585" y="1040"/>
                    <a:pt x="1585" y="1040"/>
                  </a:cubicBezTo>
                  <a:cubicBezTo>
                    <a:pt x="1583" y="1039"/>
                    <a:pt x="1579" y="1038"/>
                    <a:pt x="1576" y="1037"/>
                  </a:cubicBezTo>
                  <a:cubicBezTo>
                    <a:pt x="1576" y="1037"/>
                    <a:pt x="1577" y="1037"/>
                    <a:pt x="1577" y="1036"/>
                  </a:cubicBezTo>
                  <a:cubicBezTo>
                    <a:pt x="1578" y="1036"/>
                    <a:pt x="1578" y="1035"/>
                    <a:pt x="1579" y="1035"/>
                  </a:cubicBezTo>
                  <a:cubicBezTo>
                    <a:pt x="1580" y="1035"/>
                    <a:pt x="1580" y="1034"/>
                    <a:pt x="1580" y="1034"/>
                  </a:cubicBezTo>
                  <a:cubicBezTo>
                    <a:pt x="1581" y="1034"/>
                    <a:pt x="1581" y="1034"/>
                    <a:pt x="1581" y="1034"/>
                  </a:cubicBezTo>
                  <a:cubicBezTo>
                    <a:pt x="1581" y="1033"/>
                    <a:pt x="1582" y="1033"/>
                    <a:pt x="1582" y="1033"/>
                  </a:cubicBezTo>
                  <a:cubicBezTo>
                    <a:pt x="1582" y="1033"/>
                    <a:pt x="1583" y="1032"/>
                    <a:pt x="1583" y="1032"/>
                  </a:cubicBezTo>
                  <a:cubicBezTo>
                    <a:pt x="1584" y="1032"/>
                    <a:pt x="1584" y="1031"/>
                    <a:pt x="1585" y="1031"/>
                  </a:cubicBezTo>
                  <a:cubicBezTo>
                    <a:pt x="1585" y="1030"/>
                    <a:pt x="1586" y="1030"/>
                    <a:pt x="1586" y="1030"/>
                  </a:cubicBezTo>
                  <a:cubicBezTo>
                    <a:pt x="1587" y="1029"/>
                    <a:pt x="1587" y="1029"/>
                    <a:pt x="1588" y="1029"/>
                  </a:cubicBezTo>
                  <a:cubicBezTo>
                    <a:pt x="1589" y="1028"/>
                    <a:pt x="1590" y="1027"/>
                    <a:pt x="1592" y="1027"/>
                  </a:cubicBezTo>
                  <a:cubicBezTo>
                    <a:pt x="1593" y="1026"/>
                    <a:pt x="1594" y="1025"/>
                    <a:pt x="1596" y="1025"/>
                  </a:cubicBezTo>
                  <a:cubicBezTo>
                    <a:pt x="1597" y="1024"/>
                    <a:pt x="1599" y="1024"/>
                    <a:pt x="1600" y="1023"/>
                  </a:cubicBezTo>
                  <a:cubicBezTo>
                    <a:pt x="1601" y="1023"/>
                    <a:pt x="1603" y="1023"/>
                    <a:pt x="1604" y="1022"/>
                  </a:cubicBezTo>
                  <a:cubicBezTo>
                    <a:pt x="1604" y="1022"/>
                    <a:pt x="1604" y="1022"/>
                    <a:pt x="1604" y="1022"/>
                  </a:cubicBezTo>
                  <a:cubicBezTo>
                    <a:pt x="1619" y="1038"/>
                    <a:pt x="1630" y="1026"/>
                    <a:pt x="1637" y="1009"/>
                  </a:cubicBezTo>
                  <a:cubicBezTo>
                    <a:pt x="1623" y="1015"/>
                    <a:pt x="1613" y="1004"/>
                    <a:pt x="1602" y="1020"/>
                  </a:cubicBezTo>
                  <a:cubicBezTo>
                    <a:pt x="1601" y="1020"/>
                    <a:pt x="1600" y="1021"/>
                    <a:pt x="1599" y="1021"/>
                  </a:cubicBezTo>
                  <a:cubicBezTo>
                    <a:pt x="1598" y="1021"/>
                    <a:pt x="1596" y="1022"/>
                    <a:pt x="1595" y="1022"/>
                  </a:cubicBezTo>
                  <a:cubicBezTo>
                    <a:pt x="1593" y="1023"/>
                    <a:pt x="1592" y="1024"/>
                    <a:pt x="1591" y="1024"/>
                  </a:cubicBezTo>
                  <a:cubicBezTo>
                    <a:pt x="1589" y="1025"/>
                    <a:pt x="1588" y="1026"/>
                    <a:pt x="1587" y="1026"/>
                  </a:cubicBezTo>
                  <a:cubicBezTo>
                    <a:pt x="1586" y="1027"/>
                    <a:pt x="1585" y="1027"/>
                    <a:pt x="1585" y="1028"/>
                  </a:cubicBezTo>
                  <a:cubicBezTo>
                    <a:pt x="1584" y="1028"/>
                    <a:pt x="1584" y="1028"/>
                    <a:pt x="1583" y="1029"/>
                  </a:cubicBezTo>
                  <a:cubicBezTo>
                    <a:pt x="1583" y="1029"/>
                    <a:pt x="1582" y="1030"/>
                    <a:pt x="1582" y="1030"/>
                  </a:cubicBezTo>
                  <a:cubicBezTo>
                    <a:pt x="1581" y="1030"/>
                    <a:pt x="1581" y="1031"/>
                    <a:pt x="1580" y="1031"/>
                  </a:cubicBezTo>
                  <a:cubicBezTo>
                    <a:pt x="1580" y="1031"/>
                    <a:pt x="1580" y="1031"/>
                    <a:pt x="1579" y="1032"/>
                  </a:cubicBezTo>
                  <a:cubicBezTo>
                    <a:pt x="1579" y="1032"/>
                    <a:pt x="1579" y="1032"/>
                    <a:pt x="1579" y="1032"/>
                  </a:cubicBezTo>
                  <a:cubicBezTo>
                    <a:pt x="1579" y="1033"/>
                    <a:pt x="1578" y="1033"/>
                    <a:pt x="1578" y="1033"/>
                  </a:cubicBezTo>
                  <a:cubicBezTo>
                    <a:pt x="1578" y="1034"/>
                    <a:pt x="1577" y="1034"/>
                    <a:pt x="1577" y="1034"/>
                  </a:cubicBezTo>
                  <a:cubicBezTo>
                    <a:pt x="1577" y="1035"/>
                    <a:pt x="1577" y="1035"/>
                    <a:pt x="1577" y="1035"/>
                  </a:cubicBezTo>
                  <a:cubicBezTo>
                    <a:pt x="1576" y="1036"/>
                    <a:pt x="1576" y="1037"/>
                    <a:pt x="1576" y="1037"/>
                  </a:cubicBezTo>
                  <a:cubicBezTo>
                    <a:pt x="1575" y="1037"/>
                    <a:pt x="1574" y="1037"/>
                    <a:pt x="1574" y="1037"/>
                  </a:cubicBezTo>
                  <a:cubicBezTo>
                    <a:pt x="1571" y="1036"/>
                    <a:pt x="1568" y="1036"/>
                    <a:pt x="1565" y="1035"/>
                  </a:cubicBezTo>
                  <a:cubicBezTo>
                    <a:pt x="1563" y="1035"/>
                    <a:pt x="1562" y="1035"/>
                    <a:pt x="1560" y="1035"/>
                  </a:cubicBezTo>
                  <a:cubicBezTo>
                    <a:pt x="1559" y="1035"/>
                    <a:pt x="1557" y="1035"/>
                    <a:pt x="1555" y="1035"/>
                  </a:cubicBezTo>
                  <a:cubicBezTo>
                    <a:pt x="1553" y="1035"/>
                    <a:pt x="1550" y="1035"/>
                    <a:pt x="1547" y="1035"/>
                  </a:cubicBezTo>
                  <a:cubicBezTo>
                    <a:pt x="1547" y="1035"/>
                    <a:pt x="1548" y="1035"/>
                    <a:pt x="1548" y="1035"/>
                  </a:cubicBezTo>
                  <a:cubicBezTo>
                    <a:pt x="1549" y="1034"/>
                    <a:pt x="1550" y="1033"/>
                    <a:pt x="1552" y="1032"/>
                  </a:cubicBezTo>
                  <a:cubicBezTo>
                    <a:pt x="1552" y="1032"/>
                    <a:pt x="1553" y="1031"/>
                    <a:pt x="1554" y="1030"/>
                  </a:cubicBezTo>
                  <a:cubicBezTo>
                    <a:pt x="1554" y="1030"/>
                    <a:pt x="1554" y="1029"/>
                    <a:pt x="1555" y="1029"/>
                  </a:cubicBezTo>
                  <a:cubicBezTo>
                    <a:pt x="1555" y="1028"/>
                    <a:pt x="1555" y="1028"/>
                    <a:pt x="1555" y="1027"/>
                  </a:cubicBezTo>
                  <a:cubicBezTo>
                    <a:pt x="1557" y="1026"/>
                    <a:pt x="1558" y="1024"/>
                    <a:pt x="1559" y="1021"/>
                  </a:cubicBezTo>
                  <a:cubicBezTo>
                    <a:pt x="1560" y="1019"/>
                    <a:pt x="1561" y="1017"/>
                    <a:pt x="1562" y="1014"/>
                  </a:cubicBezTo>
                  <a:cubicBezTo>
                    <a:pt x="1565" y="1009"/>
                    <a:pt x="1567" y="1004"/>
                    <a:pt x="1569" y="999"/>
                  </a:cubicBezTo>
                  <a:cubicBezTo>
                    <a:pt x="1571" y="996"/>
                    <a:pt x="1572" y="993"/>
                    <a:pt x="1573" y="991"/>
                  </a:cubicBezTo>
                  <a:cubicBezTo>
                    <a:pt x="1574" y="988"/>
                    <a:pt x="1575" y="986"/>
                    <a:pt x="1576" y="983"/>
                  </a:cubicBezTo>
                  <a:cubicBezTo>
                    <a:pt x="1577" y="982"/>
                    <a:pt x="1578" y="981"/>
                    <a:pt x="1578" y="980"/>
                  </a:cubicBezTo>
                  <a:cubicBezTo>
                    <a:pt x="1579" y="979"/>
                    <a:pt x="1580" y="978"/>
                    <a:pt x="1580" y="977"/>
                  </a:cubicBezTo>
                  <a:cubicBezTo>
                    <a:pt x="1581" y="977"/>
                    <a:pt x="1581" y="977"/>
                    <a:pt x="1581" y="977"/>
                  </a:cubicBezTo>
                  <a:cubicBezTo>
                    <a:pt x="1581" y="976"/>
                    <a:pt x="1582" y="976"/>
                    <a:pt x="1582" y="976"/>
                  </a:cubicBezTo>
                  <a:cubicBezTo>
                    <a:pt x="1582" y="976"/>
                    <a:pt x="1583" y="975"/>
                    <a:pt x="1583" y="975"/>
                  </a:cubicBezTo>
                  <a:cubicBezTo>
                    <a:pt x="1584" y="975"/>
                    <a:pt x="1585" y="974"/>
                    <a:pt x="1586" y="974"/>
                  </a:cubicBezTo>
                  <a:cubicBezTo>
                    <a:pt x="1587" y="973"/>
                    <a:pt x="1588" y="973"/>
                    <a:pt x="1589" y="973"/>
                  </a:cubicBezTo>
                  <a:cubicBezTo>
                    <a:pt x="1590" y="973"/>
                    <a:pt x="1590" y="972"/>
                    <a:pt x="1591" y="972"/>
                  </a:cubicBezTo>
                  <a:cubicBezTo>
                    <a:pt x="1591" y="972"/>
                    <a:pt x="1591" y="972"/>
                    <a:pt x="1591" y="972"/>
                  </a:cubicBezTo>
                  <a:cubicBezTo>
                    <a:pt x="1591" y="972"/>
                    <a:pt x="1592" y="972"/>
                    <a:pt x="1592" y="972"/>
                  </a:cubicBezTo>
                  <a:cubicBezTo>
                    <a:pt x="1592" y="972"/>
                    <a:pt x="1592" y="972"/>
                    <a:pt x="1592" y="972"/>
                  </a:cubicBezTo>
                  <a:cubicBezTo>
                    <a:pt x="1592" y="972"/>
                    <a:pt x="1593" y="972"/>
                    <a:pt x="1593" y="972"/>
                  </a:cubicBezTo>
                  <a:cubicBezTo>
                    <a:pt x="1593" y="972"/>
                    <a:pt x="1593" y="972"/>
                    <a:pt x="1594" y="972"/>
                  </a:cubicBezTo>
                  <a:cubicBezTo>
                    <a:pt x="1594" y="971"/>
                    <a:pt x="1595" y="971"/>
                    <a:pt x="1596" y="971"/>
                  </a:cubicBezTo>
                  <a:cubicBezTo>
                    <a:pt x="1598" y="971"/>
                    <a:pt x="1600" y="970"/>
                    <a:pt x="1600" y="970"/>
                  </a:cubicBezTo>
                  <a:cubicBezTo>
                    <a:pt x="1600" y="970"/>
                    <a:pt x="1599" y="970"/>
                    <a:pt x="1599" y="970"/>
                  </a:cubicBezTo>
                  <a:cubicBezTo>
                    <a:pt x="1598" y="970"/>
                    <a:pt x="1597" y="970"/>
                    <a:pt x="1597" y="970"/>
                  </a:cubicBezTo>
                  <a:cubicBezTo>
                    <a:pt x="1597" y="970"/>
                    <a:pt x="1597" y="970"/>
                    <a:pt x="1597" y="970"/>
                  </a:cubicBezTo>
                  <a:cubicBezTo>
                    <a:pt x="1598" y="970"/>
                    <a:pt x="1598" y="969"/>
                    <a:pt x="1599" y="969"/>
                  </a:cubicBezTo>
                  <a:cubicBezTo>
                    <a:pt x="1600" y="969"/>
                    <a:pt x="1600" y="968"/>
                    <a:pt x="1601" y="968"/>
                  </a:cubicBezTo>
                  <a:cubicBezTo>
                    <a:pt x="1602" y="967"/>
                    <a:pt x="1602" y="967"/>
                    <a:pt x="1603" y="967"/>
                  </a:cubicBezTo>
                  <a:cubicBezTo>
                    <a:pt x="1603" y="967"/>
                    <a:pt x="1603" y="967"/>
                    <a:pt x="1603" y="967"/>
                  </a:cubicBezTo>
                  <a:cubicBezTo>
                    <a:pt x="1604" y="966"/>
                    <a:pt x="1604" y="966"/>
                    <a:pt x="1604" y="966"/>
                  </a:cubicBezTo>
                  <a:cubicBezTo>
                    <a:pt x="1615" y="972"/>
                    <a:pt x="1619" y="960"/>
                    <a:pt x="1624" y="953"/>
                  </a:cubicBezTo>
                  <a:cubicBezTo>
                    <a:pt x="1610" y="946"/>
                    <a:pt x="1601" y="948"/>
                    <a:pt x="1603" y="964"/>
                  </a:cubicBezTo>
                  <a:cubicBezTo>
                    <a:pt x="1602" y="964"/>
                    <a:pt x="1602" y="964"/>
                    <a:pt x="1602" y="965"/>
                  </a:cubicBezTo>
                  <a:cubicBezTo>
                    <a:pt x="1601" y="965"/>
                    <a:pt x="1601" y="965"/>
                    <a:pt x="1600" y="966"/>
                  </a:cubicBezTo>
                  <a:cubicBezTo>
                    <a:pt x="1599" y="966"/>
                    <a:pt x="1599" y="967"/>
                    <a:pt x="1598" y="967"/>
                  </a:cubicBezTo>
                  <a:cubicBezTo>
                    <a:pt x="1597" y="968"/>
                    <a:pt x="1597" y="968"/>
                    <a:pt x="1596" y="968"/>
                  </a:cubicBezTo>
                  <a:cubicBezTo>
                    <a:pt x="1595" y="969"/>
                    <a:pt x="1595" y="969"/>
                    <a:pt x="1594" y="969"/>
                  </a:cubicBezTo>
                  <a:cubicBezTo>
                    <a:pt x="1593" y="969"/>
                    <a:pt x="1593" y="970"/>
                    <a:pt x="1592" y="970"/>
                  </a:cubicBezTo>
                  <a:cubicBezTo>
                    <a:pt x="1592" y="970"/>
                    <a:pt x="1592" y="970"/>
                    <a:pt x="1592" y="970"/>
                  </a:cubicBezTo>
                  <a:cubicBezTo>
                    <a:pt x="1591" y="970"/>
                    <a:pt x="1591" y="970"/>
                    <a:pt x="1591" y="970"/>
                  </a:cubicBezTo>
                  <a:cubicBezTo>
                    <a:pt x="1591" y="970"/>
                    <a:pt x="1591" y="970"/>
                    <a:pt x="1591" y="970"/>
                  </a:cubicBezTo>
                  <a:cubicBezTo>
                    <a:pt x="1590" y="970"/>
                    <a:pt x="1589" y="971"/>
                    <a:pt x="1588" y="971"/>
                  </a:cubicBezTo>
                  <a:cubicBezTo>
                    <a:pt x="1588" y="971"/>
                    <a:pt x="1587" y="971"/>
                    <a:pt x="1587" y="971"/>
                  </a:cubicBezTo>
                  <a:cubicBezTo>
                    <a:pt x="1586" y="971"/>
                    <a:pt x="1586" y="971"/>
                    <a:pt x="1585" y="972"/>
                  </a:cubicBezTo>
                  <a:cubicBezTo>
                    <a:pt x="1584" y="972"/>
                    <a:pt x="1583" y="972"/>
                    <a:pt x="1583" y="973"/>
                  </a:cubicBezTo>
                  <a:cubicBezTo>
                    <a:pt x="1582" y="973"/>
                    <a:pt x="1582" y="972"/>
                    <a:pt x="1582" y="972"/>
                  </a:cubicBezTo>
                  <a:cubicBezTo>
                    <a:pt x="1582" y="971"/>
                    <a:pt x="1582" y="971"/>
                    <a:pt x="1581" y="971"/>
                  </a:cubicBezTo>
                  <a:cubicBezTo>
                    <a:pt x="1581" y="970"/>
                    <a:pt x="1581" y="970"/>
                    <a:pt x="1581" y="969"/>
                  </a:cubicBezTo>
                  <a:cubicBezTo>
                    <a:pt x="1581" y="969"/>
                    <a:pt x="1580" y="968"/>
                    <a:pt x="1580" y="968"/>
                  </a:cubicBezTo>
                  <a:cubicBezTo>
                    <a:pt x="1580" y="967"/>
                    <a:pt x="1580" y="967"/>
                    <a:pt x="1580" y="967"/>
                  </a:cubicBezTo>
                  <a:cubicBezTo>
                    <a:pt x="1579" y="966"/>
                    <a:pt x="1579" y="966"/>
                    <a:pt x="1579" y="966"/>
                  </a:cubicBezTo>
                  <a:cubicBezTo>
                    <a:pt x="1579" y="965"/>
                    <a:pt x="1578" y="965"/>
                    <a:pt x="1578" y="964"/>
                  </a:cubicBezTo>
                  <a:cubicBezTo>
                    <a:pt x="1578" y="963"/>
                    <a:pt x="1578" y="963"/>
                    <a:pt x="1577" y="962"/>
                  </a:cubicBezTo>
                  <a:cubicBezTo>
                    <a:pt x="1577" y="962"/>
                    <a:pt x="1577" y="961"/>
                    <a:pt x="1577" y="961"/>
                  </a:cubicBezTo>
                  <a:cubicBezTo>
                    <a:pt x="1577" y="961"/>
                    <a:pt x="1577" y="960"/>
                    <a:pt x="1576" y="960"/>
                  </a:cubicBezTo>
                  <a:cubicBezTo>
                    <a:pt x="1576" y="959"/>
                    <a:pt x="1576" y="958"/>
                    <a:pt x="1576" y="957"/>
                  </a:cubicBezTo>
                  <a:cubicBezTo>
                    <a:pt x="1575" y="956"/>
                    <a:pt x="1575" y="954"/>
                    <a:pt x="1574" y="952"/>
                  </a:cubicBezTo>
                  <a:cubicBezTo>
                    <a:pt x="1575" y="953"/>
                    <a:pt x="1576" y="953"/>
                    <a:pt x="1577" y="953"/>
                  </a:cubicBezTo>
                  <a:cubicBezTo>
                    <a:pt x="1574" y="952"/>
                    <a:pt x="1574" y="952"/>
                    <a:pt x="1574" y="952"/>
                  </a:cubicBezTo>
                  <a:cubicBezTo>
                    <a:pt x="1574" y="952"/>
                    <a:pt x="1574" y="951"/>
                    <a:pt x="1574" y="951"/>
                  </a:cubicBezTo>
                  <a:cubicBezTo>
                    <a:pt x="1578" y="946"/>
                    <a:pt x="1583" y="940"/>
                    <a:pt x="1586" y="935"/>
                  </a:cubicBezTo>
                  <a:cubicBezTo>
                    <a:pt x="1589" y="927"/>
                    <a:pt x="1586" y="918"/>
                    <a:pt x="1588" y="910"/>
                  </a:cubicBezTo>
                  <a:cubicBezTo>
                    <a:pt x="1622" y="901"/>
                    <a:pt x="1649" y="885"/>
                    <a:pt x="1685" y="898"/>
                  </a:cubicBezTo>
                  <a:cubicBezTo>
                    <a:pt x="1713" y="907"/>
                    <a:pt x="1729" y="929"/>
                    <a:pt x="1729" y="929"/>
                  </a:cubicBezTo>
                  <a:cubicBezTo>
                    <a:pt x="1729" y="929"/>
                    <a:pt x="1716" y="950"/>
                    <a:pt x="1702" y="974"/>
                  </a:cubicBezTo>
                  <a:close/>
                  <a:moveTo>
                    <a:pt x="1754" y="982"/>
                  </a:moveTo>
                  <a:cubicBezTo>
                    <a:pt x="1735" y="994"/>
                    <a:pt x="1735" y="994"/>
                    <a:pt x="1735" y="994"/>
                  </a:cubicBezTo>
                  <a:cubicBezTo>
                    <a:pt x="1740" y="990"/>
                    <a:pt x="1756" y="972"/>
                    <a:pt x="1763" y="959"/>
                  </a:cubicBezTo>
                  <a:cubicBezTo>
                    <a:pt x="1778" y="961"/>
                    <a:pt x="1789" y="967"/>
                    <a:pt x="1803" y="974"/>
                  </a:cubicBezTo>
                  <a:cubicBezTo>
                    <a:pt x="1784" y="972"/>
                    <a:pt x="1768" y="971"/>
                    <a:pt x="1754" y="982"/>
                  </a:cubicBezTo>
                  <a:close/>
                  <a:moveTo>
                    <a:pt x="1889" y="979"/>
                  </a:moveTo>
                  <a:cubicBezTo>
                    <a:pt x="1893" y="978"/>
                    <a:pt x="1897" y="978"/>
                    <a:pt x="1902" y="977"/>
                  </a:cubicBezTo>
                  <a:cubicBezTo>
                    <a:pt x="1909" y="976"/>
                    <a:pt x="1917" y="975"/>
                    <a:pt x="1925" y="974"/>
                  </a:cubicBezTo>
                  <a:cubicBezTo>
                    <a:pt x="1929" y="973"/>
                    <a:pt x="1933" y="972"/>
                    <a:pt x="1937" y="970"/>
                  </a:cubicBezTo>
                  <a:cubicBezTo>
                    <a:pt x="1938" y="970"/>
                    <a:pt x="1939" y="969"/>
                    <a:pt x="1940" y="969"/>
                  </a:cubicBezTo>
                  <a:cubicBezTo>
                    <a:pt x="1941" y="968"/>
                    <a:pt x="1941" y="968"/>
                    <a:pt x="1941" y="968"/>
                  </a:cubicBezTo>
                  <a:cubicBezTo>
                    <a:pt x="1943" y="968"/>
                    <a:pt x="1943" y="968"/>
                    <a:pt x="1943" y="968"/>
                  </a:cubicBezTo>
                  <a:cubicBezTo>
                    <a:pt x="1944" y="967"/>
                    <a:pt x="1944" y="967"/>
                    <a:pt x="1944" y="967"/>
                  </a:cubicBezTo>
                  <a:cubicBezTo>
                    <a:pt x="1944" y="967"/>
                    <a:pt x="1944" y="967"/>
                    <a:pt x="1944" y="967"/>
                  </a:cubicBezTo>
                  <a:cubicBezTo>
                    <a:pt x="1944" y="967"/>
                    <a:pt x="1944" y="968"/>
                    <a:pt x="1945" y="968"/>
                  </a:cubicBezTo>
                  <a:cubicBezTo>
                    <a:pt x="1945" y="968"/>
                    <a:pt x="1945" y="968"/>
                    <a:pt x="1946" y="968"/>
                  </a:cubicBezTo>
                  <a:cubicBezTo>
                    <a:pt x="1946" y="968"/>
                    <a:pt x="1947" y="968"/>
                    <a:pt x="1947" y="968"/>
                  </a:cubicBezTo>
                  <a:cubicBezTo>
                    <a:pt x="1947" y="968"/>
                    <a:pt x="1948" y="969"/>
                    <a:pt x="1948" y="969"/>
                  </a:cubicBezTo>
                  <a:cubicBezTo>
                    <a:pt x="1949" y="969"/>
                    <a:pt x="1950" y="969"/>
                    <a:pt x="1950" y="969"/>
                  </a:cubicBezTo>
                  <a:cubicBezTo>
                    <a:pt x="1950" y="970"/>
                    <a:pt x="1951" y="970"/>
                    <a:pt x="1951" y="970"/>
                  </a:cubicBezTo>
                  <a:cubicBezTo>
                    <a:pt x="1951" y="970"/>
                    <a:pt x="1952" y="970"/>
                    <a:pt x="1952" y="970"/>
                  </a:cubicBezTo>
                  <a:cubicBezTo>
                    <a:pt x="1954" y="971"/>
                    <a:pt x="1957" y="973"/>
                    <a:pt x="1960" y="975"/>
                  </a:cubicBezTo>
                  <a:cubicBezTo>
                    <a:pt x="1961" y="976"/>
                    <a:pt x="1963" y="977"/>
                    <a:pt x="1964" y="978"/>
                  </a:cubicBezTo>
                  <a:cubicBezTo>
                    <a:pt x="1966" y="979"/>
                    <a:pt x="1967" y="980"/>
                    <a:pt x="1969" y="981"/>
                  </a:cubicBezTo>
                  <a:cubicBezTo>
                    <a:pt x="1969" y="982"/>
                    <a:pt x="1969" y="982"/>
                    <a:pt x="1970" y="982"/>
                  </a:cubicBezTo>
                  <a:cubicBezTo>
                    <a:pt x="1970" y="982"/>
                    <a:pt x="1970" y="982"/>
                    <a:pt x="1970" y="982"/>
                  </a:cubicBezTo>
                  <a:cubicBezTo>
                    <a:pt x="1970" y="982"/>
                    <a:pt x="1969" y="983"/>
                    <a:pt x="1969" y="983"/>
                  </a:cubicBezTo>
                  <a:cubicBezTo>
                    <a:pt x="1969" y="984"/>
                    <a:pt x="1969" y="984"/>
                    <a:pt x="1969" y="984"/>
                  </a:cubicBezTo>
                  <a:cubicBezTo>
                    <a:pt x="1969" y="984"/>
                    <a:pt x="1969" y="984"/>
                    <a:pt x="1969" y="985"/>
                  </a:cubicBezTo>
                  <a:cubicBezTo>
                    <a:pt x="1969" y="985"/>
                    <a:pt x="1969" y="985"/>
                    <a:pt x="1969" y="985"/>
                  </a:cubicBezTo>
                  <a:cubicBezTo>
                    <a:pt x="1969" y="986"/>
                    <a:pt x="1969" y="986"/>
                    <a:pt x="1970" y="987"/>
                  </a:cubicBezTo>
                  <a:cubicBezTo>
                    <a:pt x="1970" y="988"/>
                    <a:pt x="1970" y="989"/>
                    <a:pt x="1970" y="989"/>
                  </a:cubicBezTo>
                  <a:cubicBezTo>
                    <a:pt x="1970" y="990"/>
                    <a:pt x="1970" y="991"/>
                    <a:pt x="1970" y="992"/>
                  </a:cubicBezTo>
                  <a:cubicBezTo>
                    <a:pt x="1970" y="992"/>
                    <a:pt x="1969" y="993"/>
                    <a:pt x="1969" y="994"/>
                  </a:cubicBezTo>
                  <a:cubicBezTo>
                    <a:pt x="1969" y="995"/>
                    <a:pt x="1969" y="996"/>
                    <a:pt x="1969" y="997"/>
                  </a:cubicBezTo>
                  <a:cubicBezTo>
                    <a:pt x="1969" y="997"/>
                    <a:pt x="1969" y="997"/>
                    <a:pt x="1969" y="997"/>
                  </a:cubicBezTo>
                  <a:cubicBezTo>
                    <a:pt x="1967" y="998"/>
                    <a:pt x="1966" y="999"/>
                    <a:pt x="1965" y="999"/>
                  </a:cubicBezTo>
                  <a:cubicBezTo>
                    <a:pt x="1939" y="996"/>
                    <a:pt x="1914" y="988"/>
                    <a:pt x="1889" y="979"/>
                  </a:cubicBezTo>
                  <a:close/>
                  <a:moveTo>
                    <a:pt x="1974" y="1001"/>
                  </a:moveTo>
                  <a:cubicBezTo>
                    <a:pt x="1974" y="999"/>
                    <a:pt x="1973" y="998"/>
                    <a:pt x="1971" y="997"/>
                  </a:cubicBezTo>
                  <a:cubicBezTo>
                    <a:pt x="1971" y="996"/>
                    <a:pt x="1971" y="996"/>
                    <a:pt x="1971" y="996"/>
                  </a:cubicBezTo>
                  <a:cubicBezTo>
                    <a:pt x="1971" y="996"/>
                    <a:pt x="1971" y="996"/>
                    <a:pt x="1971" y="996"/>
                  </a:cubicBezTo>
                  <a:cubicBezTo>
                    <a:pt x="1971" y="996"/>
                    <a:pt x="1971" y="995"/>
                    <a:pt x="1971" y="994"/>
                  </a:cubicBezTo>
                  <a:cubicBezTo>
                    <a:pt x="1972" y="993"/>
                    <a:pt x="1972" y="993"/>
                    <a:pt x="1972" y="992"/>
                  </a:cubicBezTo>
                  <a:cubicBezTo>
                    <a:pt x="1972" y="991"/>
                    <a:pt x="1972" y="990"/>
                    <a:pt x="1972" y="989"/>
                  </a:cubicBezTo>
                  <a:cubicBezTo>
                    <a:pt x="1972" y="988"/>
                    <a:pt x="1972" y="988"/>
                    <a:pt x="1972" y="987"/>
                  </a:cubicBezTo>
                  <a:cubicBezTo>
                    <a:pt x="1972" y="986"/>
                    <a:pt x="1972" y="985"/>
                    <a:pt x="1971" y="985"/>
                  </a:cubicBezTo>
                  <a:cubicBezTo>
                    <a:pt x="1971" y="985"/>
                    <a:pt x="1971" y="985"/>
                    <a:pt x="1971" y="984"/>
                  </a:cubicBezTo>
                  <a:cubicBezTo>
                    <a:pt x="1971" y="984"/>
                    <a:pt x="1971" y="984"/>
                    <a:pt x="1971" y="984"/>
                  </a:cubicBezTo>
                  <a:cubicBezTo>
                    <a:pt x="1971" y="984"/>
                    <a:pt x="1971" y="983"/>
                    <a:pt x="1971" y="983"/>
                  </a:cubicBezTo>
                  <a:cubicBezTo>
                    <a:pt x="1971" y="983"/>
                    <a:pt x="1971" y="983"/>
                    <a:pt x="1971" y="983"/>
                  </a:cubicBezTo>
                  <a:cubicBezTo>
                    <a:pt x="1976" y="987"/>
                    <a:pt x="1982" y="991"/>
                    <a:pt x="1986" y="994"/>
                  </a:cubicBezTo>
                  <a:cubicBezTo>
                    <a:pt x="1986" y="994"/>
                    <a:pt x="1986" y="994"/>
                    <a:pt x="1987" y="994"/>
                  </a:cubicBezTo>
                  <a:cubicBezTo>
                    <a:pt x="1987" y="995"/>
                    <a:pt x="1987" y="995"/>
                    <a:pt x="1987" y="995"/>
                  </a:cubicBezTo>
                  <a:cubicBezTo>
                    <a:pt x="1988" y="995"/>
                    <a:pt x="1988" y="996"/>
                    <a:pt x="1989" y="996"/>
                  </a:cubicBezTo>
                  <a:cubicBezTo>
                    <a:pt x="1990" y="996"/>
                    <a:pt x="1991" y="997"/>
                    <a:pt x="1992" y="997"/>
                  </a:cubicBezTo>
                  <a:cubicBezTo>
                    <a:pt x="1993" y="998"/>
                    <a:pt x="1994" y="998"/>
                    <a:pt x="1994" y="998"/>
                  </a:cubicBezTo>
                  <a:cubicBezTo>
                    <a:pt x="1994" y="998"/>
                    <a:pt x="1993" y="998"/>
                    <a:pt x="1992" y="996"/>
                  </a:cubicBezTo>
                  <a:cubicBezTo>
                    <a:pt x="1992" y="996"/>
                    <a:pt x="1991" y="995"/>
                    <a:pt x="1990" y="994"/>
                  </a:cubicBezTo>
                  <a:cubicBezTo>
                    <a:pt x="1990" y="994"/>
                    <a:pt x="1989" y="993"/>
                    <a:pt x="1989" y="993"/>
                  </a:cubicBezTo>
                  <a:cubicBezTo>
                    <a:pt x="1989" y="993"/>
                    <a:pt x="1988" y="993"/>
                    <a:pt x="1988" y="992"/>
                  </a:cubicBezTo>
                  <a:cubicBezTo>
                    <a:pt x="1988" y="992"/>
                    <a:pt x="1987" y="992"/>
                    <a:pt x="1987" y="992"/>
                  </a:cubicBezTo>
                  <a:cubicBezTo>
                    <a:pt x="1986" y="991"/>
                    <a:pt x="1984" y="990"/>
                    <a:pt x="1982" y="988"/>
                  </a:cubicBezTo>
                  <a:cubicBezTo>
                    <a:pt x="1983" y="988"/>
                    <a:pt x="1983" y="988"/>
                    <a:pt x="1983" y="988"/>
                  </a:cubicBezTo>
                  <a:cubicBezTo>
                    <a:pt x="1984" y="989"/>
                    <a:pt x="1984" y="989"/>
                    <a:pt x="1984" y="989"/>
                  </a:cubicBezTo>
                  <a:cubicBezTo>
                    <a:pt x="1984" y="989"/>
                    <a:pt x="1984" y="989"/>
                    <a:pt x="1985" y="989"/>
                  </a:cubicBezTo>
                  <a:cubicBezTo>
                    <a:pt x="1985" y="989"/>
                    <a:pt x="1985" y="989"/>
                    <a:pt x="1986" y="989"/>
                  </a:cubicBezTo>
                  <a:cubicBezTo>
                    <a:pt x="1987" y="989"/>
                    <a:pt x="1988" y="989"/>
                    <a:pt x="1988" y="990"/>
                  </a:cubicBezTo>
                  <a:cubicBezTo>
                    <a:pt x="1989" y="990"/>
                    <a:pt x="1990" y="990"/>
                    <a:pt x="1991" y="991"/>
                  </a:cubicBezTo>
                  <a:cubicBezTo>
                    <a:pt x="1992" y="991"/>
                    <a:pt x="1993" y="992"/>
                    <a:pt x="1993" y="992"/>
                  </a:cubicBezTo>
                  <a:cubicBezTo>
                    <a:pt x="1994" y="992"/>
                    <a:pt x="1995" y="993"/>
                    <a:pt x="1995" y="993"/>
                  </a:cubicBezTo>
                  <a:cubicBezTo>
                    <a:pt x="1995" y="996"/>
                    <a:pt x="1995" y="999"/>
                    <a:pt x="1996" y="1002"/>
                  </a:cubicBezTo>
                  <a:cubicBezTo>
                    <a:pt x="1989" y="1002"/>
                    <a:pt x="1982" y="1001"/>
                    <a:pt x="1974" y="1001"/>
                  </a:cubicBezTo>
                  <a:close/>
                  <a:moveTo>
                    <a:pt x="2238" y="1022"/>
                  </a:moveTo>
                  <a:cubicBezTo>
                    <a:pt x="2239" y="1025"/>
                    <a:pt x="2240" y="1027"/>
                    <a:pt x="2242" y="1030"/>
                  </a:cubicBezTo>
                  <a:cubicBezTo>
                    <a:pt x="2242" y="1030"/>
                    <a:pt x="2242" y="1030"/>
                    <a:pt x="2242" y="1030"/>
                  </a:cubicBezTo>
                  <a:cubicBezTo>
                    <a:pt x="2242" y="1031"/>
                    <a:pt x="2241" y="1032"/>
                    <a:pt x="2241" y="1033"/>
                  </a:cubicBezTo>
                  <a:cubicBezTo>
                    <a:pt x="2240" y="1034"/>
                    <a:pt x="2239" y="1036"/>
                    <a:pt x="2238" y="1037"/>
                  </a:cubicBezTo>
                  <a:cubicBezTo>
                    <a:pt x="2237" y="1038"/>
                    <a:pt x="2237" y="1039"/>
                    <a:pt x="2236" y="1040"/>
                  </a:cubicBezTo>
                  <a:cubicBezTo>
                    <a:pt x="2235" y="1041"/>
                    <a:pt x="2234" y="1042"/>
                    <a:pt x="2233" y="1043"/>
                  </a:cubicBezTo>
                  <a:cubicBezTo>
                    <a:pt x="2233" y="1044"/>
                    <a:pt x="2232" y="1044"/>
                    <a:pt x="2232" y="1044"/>
                  </a:cubicBezTo>
                  <a:cubicBezTo>
                    <a:pt x="2231" y="1045"/>
                    <a:pt x="2231" y="1045"/>
                    <a:pt x="2230" y="1046"/>
                  </a:cubicBezTo>
                  <a:cubicBezTo>
                    <a:pt x="2230" y="1046"/>
                    <a:pt x="2229" y="1047"/>
                    <a:pt x="2229" y="1047"/>
                  </a:cubicBezTo>
                  <a:cubicBezTo>
                    <a:pt x="2229" y="1047"/>
                    <a:pt x="2228" y="1048"/>
                    <a:pt x="2228" y="1048"/>
                  </a:cubicBezTo>
                  <a:cubicBezTo>
                    <a:pt x="2228" y="1048"/>
                    <a:pt x="2228" y="1048"/>
                    <a:pt x="2228" y="1048"/>
                  </a:cubicBezTo>
                  <a:cubicBezTo>
                    <a:pt x="2227" y="1049"/>
                    <a:pt x="2226" y="1049"/>
                    <a:pt x="2226" y="1049"/>
                  </a:cubicBezTo>
                  <a:cubicBezTo>
                    <a:pt x="2228" y="1043"/>
                    <a:pt x="2232" y="1033"/>
                    <a:pt x="2238" y="1022"/>
                  </a:cubicBezTo>
                  <a:close/>
                  <a:moveTo>
                    <a:pt x="2225" y="1118"/>
                  </a:moveTo>
                  <a:cubicBezTo>
                    <a:pt x="2227" y="1119"/>
                    <a:pt x="2228" y="1120"/>
                    <a:pt x="2230" y="1121"/>
                  </a:cubicBezTo>
                  <a:cubicBezTo>
                    <a:pt x="2230" y="1122"/>
                    <a:pt x="2231" y="1123"/>
                    <a:pt x="2232" y="1123"/>
                  </a:cubicBezTo>
                  <a:cubicBezTo>
                    <a:pt x="2232" y="1124"/>
                    <a:pt x="2233" y="1125"/>
                    <a:pt x="2233" y="1126"/>
                  </a:cubicBezTo>
                  <a:cubicBezTo>
                    <a:pt x="2236" y="1129"/>
                    <a:pt x="2238" y="1132"/>
                    <a:pt x="2240" y="1135"/>
                  </a:cubicBezTo>
                  <a:cubicBezTo>
                    <a:pt x="2242" y="1138"/>
                    <a:pt x="2244" y="1140"/>
                    <a:pt x="2246" y="1143"/>
                  </a:cubicBezTo>
                  <a:cubicBezTo>
                    <a:pt x="2246" y="1143"/>
                    <a:pt x="2246" y="1143"/>
                    <a:pt x="2245" y="1144"/>
                  </a:cubicBezTo>
                  <a:cubicBezTo>
                    <a:pt x="2245" y="1144"/>
                    <a:pt x="2245" y="1145"/>
                    <a:pt x="2245" y="1145"/>
                  </a:cubicBezTo>
                  <a:cubicBezTo>
                    <a:pt x="2244" y="1146"/>
                    <a:pt x="2244" y="1147"/>
                    <a:pt x="2244" y="1147"/>
                  </a:cubicBezTo>
                  <a:cubicBezTo>
                    <a:pt x="2243" y="1148"/>
                    <a:pt x="2243" y="1148"/>
                    <a:pt x="2243" y="1148"/>
                  </a:cubicBezTo>
                  <a:cubicBezTo>
                    <a:pt x="2243" y="1149"/>
                    <a:pt x="2243" y="1149"/>
                    <a:pt x="2243" y="1149"/>
                  </a:cubicBezTo>
                  <a:cubicBezTo>
                    <a:pt x="2242" y="1151"/>
                    <a:pt x="2242" y="1152"/>
                    <a:pt x="2241" y="1154"/>
                  </a:cubicBezTo>
                  <a:cubicBezTo>
                    <a:pt x="2240" y="1156"/>
                    <a:pt x="2239" y="1157"/>
                    <a:pt x="2238" y="1159"/>
                  </a:cubicBezTo>
                  <a:cubicBezTo>
                    <a:pt x="2238" y="1161"/>
                    <a:pt x="2237" y="1162"/>
                    <a:pt x="2236" y="1164"/>
                  </a:cubicBezTo>
                  <a:cubicBezTo>
                    <a:pt x="2237" y="1147"/>
                    <a:pt x="2230" y="1131"/>
                    <a:pt x="2223" y="1116"/>
                  </a:cubicBezTo>
                  <a:cubicBezTo>
                    <a:pt x="2224" y="1117"/>
                    <a:pt x="2225" y="1117"/>
                    <a:pt x="2225" y="1118"/>
                  </a:cubicBezTo>
                  <a:close/>
                  <a:moveTo>
                    <a:pt x="2257" y="1069"/>
                  </a:moveTo>
                  <a:cubicBezTo>
                    <a:pt x="2256" y="1069"/>
                    <a:pt x="2255" y="1070"/>
                    <a:pt x="2255" y="1070"/>
                  </a:cubicBezTo>
                  <a:cubicBezTo>
                    <a:pt x="2254" y="1071"/>
                    <a:pt x="2253" y="1071"/>
                    <a:pt x="2252" y="1072"/>
                  </a:cubicBezTo>
                  <a:cubicBezTo>
                    <a:pt x="2252" y="1072"/>
                    <a:pt x="2251" y="1073"/>
                    <a:pt x="2250" y="1073"/>
                  </a:cubicBezTo>
                  <a:cubicBezTo>
                    <a:pt x="2249" y="1074"/>
                    <a:pt x="2249" y="1074"/>
                    <a:pt x="2249" y="1074"/>
                  </a:cubicBezTo>
                  <a:cubicBezTo>
                    <a:pt x="2249" y="1074"/>
                    <a:pt x="2248" y="1075"/>
                    <a:pt x="2248" y="1075"/>
                  </a:cubicBezTo>
                  <a:cubicBezTo>
                    <a:pt x="2245" y="1077"/>
                    <a:pt x="2242" y="1080"/>
                    <a:pt x="2240" y="1083"/>
                  </a:cubicBezTo>
                  <a:cubicBezTo>
                    <a:pt x="2240" y="1084"/>
                    <a:pt x="2239" y="1084"/>
                    <a:pt x="2238" y="1085"/>
                  </a:cubicBezTo>
                  <a:cubicBezTo>
                    <a:pt x="2238" y="1086"/>
                    <a:pt x="2237" y="1087"/>
                    <a:pt x="2237" y="1087"/>
                  </a:cubicBezTo>
                  <a:cubicBezTo>
                    <a:pt x="2236" y="1088"/>
                    <a:pt x="2236" y="1089"/>
                    <a:pt x="2235" y="1090"/>
                  </a:cubicBezTo>
                  <a:cubicBezTo>
                    <a:pt x="2235" y="1090"/>
                    <a:pt x="2234" y="1091"/>
                    <a:pt x="2234" y="1092"/>
                  </a:cubicBezTo>
                  <a:cubicBezTo>
                    <a:pt x="2233" y="1093"/>
                    <a:pt x="2232" y="1095"/>
                    <a:pt x="2231" y="1096"/>
                  </a:cubicBezTo>
                  <a:cubicBezTo>
                    <a:pt x="2231" y="1096"/>
                    <a:pt x="2231" y="1096"/>
                    <a:pt x="2230" y="1097"/>
                  </a:cubicBezTo>
                  <a:cubicBezTo>
                    <a:pt x="2230" y="1097"/>
                    <a:pt x="2230" y="1097"/>
                    <a:pt x="2230" y="1097"/>
                  </a:cubicBezTo>
                  <a:cubicBezTo>
                    <a:pt x="2230" y="1097"/>
                    <a:pt x="2230" y="1097"/>
                    <a:pt x="2230" y="1097"/>
                  </a:cubicBezTo>
                  <a:cubicBezTo>
                    <a:pt x="2229" y="1098"/>
                    <a:pt x="2229" y="1098"/>
                    <a:pt x="2229" y="1098"/>
                  </a:cubicBezTo>
                  <a:cubicBezTo>
                    <a:pt x="2229" y="1098"/>
                    <a:pt x="2228" y="1098"/>
                    <a:pt x="2228" y="1099"/>
                  </a:cubicBezTo>
                  <a:cubicBezTo>
                    <a:pt x="2226" y="1100"/>
                    <a:pt x="2223" y="1101"/>
                    <a:pt x="2221" y="1101"/>
                  </a:cubicBezTo>
                  <a:cubicBezTo>
                    <a:pt x="2220" y="1101"/>
                    <a:pt x="2219" y="1101"/>
                    <a:pt x="2218" y="1101"/>
                  </a:cubicBezTo>
                  <a:cubicBezTo>
                    <a:pt x="2214" y="1091"/>
                    <a:pt x="2212" y="1082"/>
                    <a:pt x="2217" y="1074"/>
                  </a:cubicBezTo>
                  <a:cubicBezTo>
                    <a:pt x="2232" y="1067"/>
                    <a:pt x="2247" y="1065"/>
                    <a:pt x="2264" y="1065"/>
                  </a:cubicBezTo>
                  <a:cubicBezTo>
                    <a:pt x="2261" y="1066"/>
                    <a:pt x="2259" y="1067"/>
                    <a:pt x="2257" y="1069"/>
                  </a:cubicBezTo>
                  <a:close/>
                  <a:moveTo>
                    <a:pt x="2268" y="1034"/>
                  </a:moveTo>
                  <a:cubicBezTo>
                    <a:pt x="2268" y="1034"/>
                    <a:pt x="2269" y="1034"/>
                    <a:pt x="2270" y="1035"/>
                  </a:cubicBezTo>
                  <a:cubicBezTo>
                    <a:pt x="2270" y="1035"/>
                    <a:pt x="2270" y="1035"/>
                    <a:pt x="2271" y="1035"/>
                  </a:cubicBezTo>
                  <a:cubicBezTo>
                    <a:pt x="2271" y="1035"/>
                    <a:pt x="2272" y="1035"/>
                    <a:pt x="2272" y="1035"/>
                  </a:cubicBezTo>
                  <a:cubicBezTo>
                    <a:pt x="2274" y="1036"/>
                    <a:pt x="2276" y="1037"/>
                    <a:pt x="2278" y="1038"/>
                  </a:cubicBezTo>
                  <a:cubicBezTo>
                    <a:pt x="2278" y="1038"/>
                    <a:pt x="2278" y="1038"/>
                    <a:pt x="2278" y="1038"/>
                  </a:cubicBezTo>
                  <a:cubicBezTo>
                    <a:pt x="2279" y="1041"/>
                    <a:pt x="2280" y="1045"/>
                    <a:pt x="2282" y="1049"/>
                  </a:cubicBezTo>
                  <a:cubicBezTo>
                    <a:pt x="2282" y="1049"/>
                    <a:pt x="2282" y="1049"/>
                    <a:pt x="2282" y="1050"/>
                  </a:cubicBezTo>
                  <a:cubicBezTo>
                    <a:pt x="2281" y="1051"/>
                    <a:pt x="2281" y="1051"/>
                    <a:pt x="2280" y="1052"/>
                  </a:cubicBezTo>
                  <a:cubicBezTo>
                    <a:pt x="2280" y="1053"/>
                    <a:pt x="2279" y="1054"/>
                    <a:pt x="2279" y="1055"/>
                  </a:cubicBezTo>
                  <a:cubicBezTo>
                    <a:pt x="2278" y="1056"/>
                    <a:pt x="2277" y="1057"/>
                    <a:pt x="2277" y="1057"/>
                  </a:cubicBezTo>
                  <a:cubicBezTo>
                    <a:pt x="2277" y="1058"/>
                    <a:pt x="2276" y="1058"/>
                    <a:pt x="2276" y="1058"/>
                  </a:cubicBezTo>
                  <a:cubicBezTo>
                    <a:pt x="2249" y="1053"/>
                    <a:pt x="2224" y="1054"/>
                    <a:pt x="2224" y="1054"/>
                  </a:cubicBezTo>
                  <a:cubicBezTo>
                    <a:pt x="2224" y="1054"/>
                    <a:pt x="2224" y="1054"/>
                    <a:pt x="2224" y="1053"/>
                  </a:cubicBezTo>
                  <a:cubicBezTo>
                    <a:pt x="2231" y="1051"/>
                    <a:pt x="2238" y="1048"/>
                    <a:pt x="2245" y="1044"/>
                  </a:cubicBezTo>
                  <a:cubicBezTo>
                    <a:pt x="2252" y="1041"/>
                    <a:pt x="2259" y="1037"/>
                    <a:pt x="2267" y="1034"/>
                  </a:cubicBezTo>
                  <a:cubicBezTo>
                    <a:pt x="2267" y="1034"/>
                    <a:pt x="2267" y="1034"/>
                    <a:pt x="2268" y="1034"/>
                  </a:cubicBezTo>
                  <a:close/>
                </a:path>
              </a:pathLst>
            </a:custGeom>
            <a:solidFill>
              <a:schemeClr val="accent4"/>
            </a:solidFill>
            <a:ln w="9525">
              <a:noFill/>
              <a:round/>
            </a:ln>
          </p:spPr>
          <p:txBody>
            <a:bodyPr vert="horz" wrap="square" lIns="91440" tIns="45720" rIns="91440" bIns="45720" numCol="1" anchor="t" anchorCtr="0" compatLnSpc="1"/>
            <a:lstStyle/>
            <a:p>
              <a:endParaRPr lang="en-US"/>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fade">
                                      <p:cBhvr>
                                        <p:cTn id="15" dur="1000"/>
                                        <p:tgtEl>
                                          <p:spTgt spid="77"/>
                                        </p:tgtEl>
                                      </p:cBhvr>
                                    </p:animEffect>
                                    <p:anim calcmode="lin" valueType="num">
                                      <p:cBhvr>
                                        <p:cTn id="16" dur="1000" fill="hold"/>
                                        <p:tgtEl>
                                          <p:spTgt spid="77"/>
                                        </p:tgtEl>
                                        <p:attrNameLst>
                                          <p:attrName>ppt_x</p:attrName>
                                        </p:attrNameLst>
                                      </p:cBhvr>
                                      <p:tavLst>
                                        <p:tav tm="0">
                                          <p:val>
                                            <p:strVal val="#ppt_x"/>
                                          </p:val>
                                        </p:tav>
                                        <p:tav tm="100000">
                                          <p:val>
                                            <p:strVal val="#ppt_x"/>
                                          </p:val>
                                        </p:tav>
                                      </p:tavLst>
                                    </p:anim>
                                    <p:anim calcmode="lin" valueType="num">
                                      <p:cBhvr>
                                        <p:cTn id="17" dur="900" decel="100000" fill="hold"/>
                                        <p:tgtEl>
                                          <p:spTgt spid="77"/>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7"/>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barn(inVertical)">
                                      <p:cBhvr>
                                        <p:cTn id="28" dur="500"/>
                                        <p:tgtEl>
                                          <p:spTgt spid="73"/>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7"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900" decel="100000" fill="hold"/>
                                        <p:tgtEl>
                                          <p:spTgt spid="10"/>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barn(inVertical)">
                                      <p:cBhvr>
                                        <p:cTn id="54" dur="500"/>
                                        <p:tgtEl>
                                          <p:spTgt spid="72"/>
                                        </p:tgtEl>
                                      </p:cBhvr>
                                    </p:animEffect>
                                  </p:childTnLst>
                                </p:cTn>
                              </p:par>
                            </p:childTnLst>
                          </p:cTn>
                        </p:par>
                      </p:childTnLst>
                    </p:cTn>
                  </p:par>
                  <p:par>
                    <p:cTn id="55" fill="hold">
                      <p:stCondLst>
                        <p:cond delay="indefinite"/>
                      </p:stCondLst>
                      <p:childTnLst>
                        <p:par>
                          <p:cTn id="56" fill="hold">
                            <p:stCondLst>
                              <p:cond delay="0"/>
                            </p:stCondLst>
                            <p:childTnLst>
                              <p:par>
                                <p:cTn id="57" presetID="37" presetClass="entr" presetSubtype="0" fill="hold" nodeType="click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1000"/>
                                        <p:tgtEl>
                                          <p:spTgt spid="3"/>
                                        </p:tgtEl>
                                      </p:cBhvr>
                                    </p:animEffect>
                                    <p:anim calcmode="lin" valueType="num">
                                      <p:cBhvr>
                                        <p:cTn id="60" dur="1000" fill="hold"/>
                                        <p:tgtEl>
                                          <p:spTgt spid="3"/>
                                        </p:tgtEl>
                                        <p:attrNameLst>
                                          <p:attrName>ppt_x</p:attrName>
                                        </p:attrNameLst>
                                      </p:cBhvr>
                                      <p:tavLst>
                                        <p:tav tm="0">
                                          <p:val>
                                            <p:strVal val="#ppt_x"/>
                                          </p:val>
                                        </p:tav>
                                        <p:tav tm="100000">
                                          <p:val>
                                            <p:strVal val="#ppt_x"/>
                                          </p:val>
                                        </p:tav>
                                      </p:tavLst>
                                    </p:anim>
                                    <p:anim calcmode="lin" valueType="num">
                                      <p:cBhvr>
                                        <p:cTn id="61" dur="900" decel="100000" fill="hold"/>
                                        <p:tgtEl>
                                          <p:spTgt spid="3"/>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7" presetClass="entr" presetSubtype="0"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900" decel="100000" fill="hold"/>
                                        <p:tgtEl>
                                          <p:spTgt spid="11"/>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left)">
                                      <p:cBhvr>
                                        <p:cTn id="75" dur="500"/>
                                        <p:tgtEl>
                                          <p:spTgt spid="8"/>
                                        </p:tgtEl>
                                      </p:cBhvr>
                                    </p:animEffect>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grpId="0" nodeType="clickEffect">
                                  <p:stCondLst>
                                    <p:cond delay="0"/>
                                  </p:stCondLst>
                                  <p:childTnLst>
                                    <p:set>
                                      <p:cBhvr>
                                        <p:cTn id="79" dur="1" fill="hold">
                                          <p:stCondLst>
                                            <p:cond delay="0"/>
                                          </p:stCondLst>
                                        </p:cTn>
                                        <p:tgtEl>
                                          <p:spTgt spid="74"/>
                                        </p:tgtEl>
                                        <p:attrNameLst>
                                          <p:attrName>style.visibility</p:attrName>
                                        </p:attrNameLst>
                                      </p:cBhvr>
                                      <p:to>
                                        <p:strVal val="visible"/>
                                      </p:to>
                                    </p:set>
                                    <p:animEffect transition="in" filter="barn(inVertical)">
                                      <p:cBhvr>
                                        <p:cTn id="80" dur="500"/>
                                        <p:tgtEl>
                                          <p:spTgt spid="74"/>
                                        </p:tgtEl>
                                      </p:cBhvr>
                                    </p:animEffect>
                                  </p:childTnLst>
                                </p:cTn>
                              </p:par>
                            </p:childTnLst>
                          </p:cTn>
                        </p:par>
                      </p:childTnLst>
                    </p:cTn>
                  </p:par>
                  <p:par>
                    <p:cTn id="81" fill="hold">
                      <p:stCondLst>
                        <p:cond delay="indefinite"/>
                      </p:stCondLst>
                      <p:childTnLst>
                        <p:par>
                          <p:cTn id="82" fill="hold">
                            <p:stCondLst>
                              <p:cond delay="0"/>
                            </p:stCondLst>
                            <p:childTnLst>
                              <p:par>
                                <p:cTn id="83" presetID="37" presetClass="entr" presetSubtype="0" fill="hold" nodeType="click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1000"/>
                                        <p:tgtEl>
                                          <p:spTgt spid="2"/>
                                        </p:tgtEl>
                                      </p:cBhvr>
                                    </p:animEffect>
                                    <p:anim calcmode="lin" valueType="num">
                                      <p:cBhvr>
                                        <p:cTn id="86" dur="1000" fill="hold"/>
                                        <p:tgtEl>
                                          <p:spTgt spid="2"/>
                                        </p:tgtEl>
                                        <p:attrNameLst>
                                          <p:attrName>ppt_x</p:attrName>
                                        </p:attrNameLst>
                                      </p:cBhvr>
                                      <p:tavLst>
                                        <p:tav tm="0">
                                          <p:val>
                                            <p:strVal val="#ppt_x"/>
                                          </p:val>
                                        </p:tav>
                                        <p:tav tm="100000">
                                          <p:val>
                                            <p:strVal val="#ppt_x"/>
                                          </p:val>
                                        </p:tav>
                                      </p:tavLst>
                                    </p:anim>
                                    <p:anim calcmode="lin" valueType="num">
                                      <p:cBhvr>
                                        <p:cTn id="87" dur="900" decel="100000" fill="hold"/>
                                        <p:tgtEl>
                                          <p:spTgt spid="2"/>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37" presetClass="entr" presetSubtype="0" fill="hold" nodeType="click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fade">
                                      <p:cBhvr>
                                        <p:cTn id="93" dur="1000"/>
                                        <p:tgtEl>
                                          <p:spTgt spid="12"/>
                                        </p:tgtEl>
                                      </p:cBhvr>
                                    </p:animEffect>
                                    <p:anim calcmode="lin" valueType="num">
                                      <p:cBhvr>
                                        <p:cTn id="94" dur="1000" fill="hold"/>
                                        <p:tgtEl>
                                          <p:spTgt spid="12"/>
                                        </p:tgtEl>
                                        <p:attrNameLst>
                                          <p:attrName>ppt_x</p:attrName>
                                        </p:attrNameLst>
                                      </p:cBhvr>
                                      <p:tavLst>
                                        <p:tav tm="0">
                                          <p:val>
                                            <p:strVal val="#ppt_x"/>
                                          </p:val>
                                        </p:tav>
                                        <p:tav tm="100000">
                                          <p:val>
                                            <p:strVal val="#ppt_x"/>
                                          </p:val>
                                        </p:tav>
                                      </p:tavLst>
                                    </p:anim>
                                    <p:anim calcmode="lin" valueType="num">
                                      <p:cBhvr>
                                        <p:cTn id="95" dur="900" decel="100000" fill="hold"/>
                                        <p:tgtEl>
                                          <p:spTgt spid="12"/>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nodeType="clickEffect">
                                  <p:stCondLst>
                                    <p:cond delay="0"/>
                                  </p:stCondLst>
                                  <p:childTnLst>
                                    <p:set>
                                      <p:cBhvr>
                                        <p:cTn id="100" dur="1" fill="hold">
                                          <p:stCondLst>
                                            <p:cond delay="0"/>
                                          </p:stCondLst>
                                        </p:cTn>
                                        <p:tgtEl>
                                          <p:spTgt spid="9"/>
                                        </p:tgtEl>
                                        <p:attrNameLst>
                                          <p:attrName>style.visibility</p:attrName>
                                        </p:attrNameLst>
                                      </p:cBhvr>
                                      <p:to>
                                        <p:strVal val="visible"/>
                                      </p:to>
                                    </p:set>
                                    <p:animEffect transition="in" filter="wipe(left)">
                                      <p:cBhvr>
                                        <p:cTn id="101" dur="500"/>
                                        <p:tgtEl>
                                          <p:spTgt spid="9"/>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75"/>
                                        </p:tgtEl>
                                        <p:attrNameLst>
                                          <p:attrName>style.visibility</p:attrName>
                                        </p:attrNameLst>
                                      </p:cBhvr>
                                      <p:to>
                                        <p:strVal val="visible"/>
                                      </p:to>
                                    </p:set>
                                    <p:animEffect transition="in" filter="barn(inVertical)">
                                      <p:cBhvr>
                                        <p:cTn id="10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rot="5400000">
            <a:off x="7077636" y="1837398"/>
            <a:ext cx="280467" cy="186466"/>
            <a:chOff x="2881121" y="2516898"/>
            <a:chExt cx="376100" cy="250202"/>
          </a:xfrm>
          <a:solidFill>
            <a:schemeClr val="accent1"/>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34"/>
          <p:cNvGrpSpPr/>
          <p:nvPr/>
        </p:nvGrpSpPr>
        <p:grpSpPr>
          <a:xfrm>
            <a:off x="6119243" y="843363"/>
            <a:ext cx="2102709" cy="932862"/>
            <a:chOff x="6137721" y="568403"/>
            <a:chExt cx="2435756" cy="1079946"/>
          </a:xfrm>
        </p:grpSpPr>
        <p:sp>
          <p:nvSpPr>
            <p:cNvPr id="36" name="矩形 35"/>
            <p:cNvSpPr/>
            <p:nvPr/>
          </p:nvSpPr>
          <p:spPr>
            <a:xfrm>
              <a:off x="6137721" y="568403"/>
              <a:ext cx="2435756" cy="1079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6"/>
            <p:cNvGrpSpPr/>
            <p:nvPr/>
          </p:nvGrpSpPr>
          <p:grpSpPr>
            <a:xfrm>
              <a:off x="6416881" y="798176"/>
              <a:ext cx="1639731" cy="638905"/>
              <a:chOff x="6465370" y="887065"/>
              <a:chExt cx="1639731" cy="638905"/>
            </a:xfrm>
          </p:grpSpPr>
          <p:sp>
            <p:nvSpPr>
              <p:cNvPr id="38" name="TextBox 37"/>
              <p:cNvSpPr txBox="1"/>
              <p:nvPr/>
            </p:nvSpPr>
            <p:spPr>
              <a:xfrm>
                <a:off x="6465370" y="887065"/>
                <a:ext cx="1639731" cy="391813"/>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推进第一步骤</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9" name="Rectangle 13" descr="FD1DDF730CE4456e89755B07FE1653D0# #Rectangle 13"/>
              <p:cNvSpPr>
                <a:spLocks noChangeArrowheads="1"/>
              </p:cNvSpPr>
              <p:nvPr/>
            </p:nvSpPr>
            <p:spPr bwMode="auto">
              <a:xfrm>
                <a:off x="6706687" y="1276634"/>
                <a:ext cx="1394800"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grpSp>
        <p:nvGrpSpPr>
          <p:cNvPr id="5" name="组合 39"/>
          <p:cNvGrpSpPr>
            <a:grpSpLocks noChangeAspect="1"/>
          </p:cNvGrpSpPr>
          <p:nvPr/>
        </p:nvGrpSpPr>
        <p:grpSpPr>
          <a:xfrm rot="5400000">
            <a:off x="7077636" y="3165939"/>
            <a:ext cx="280467" cy="186466"/>
            <a:chOff x="2881121" y="2516898"/>
            <a:chExt cx="376100" cy="250202"/>
          </a:xfrm>
          <a:solidFill>
            <a:schemeClr val="bg1">
              <a:lumMod val="75000"/>
            </a:schemeClr>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42"/>
          <p:cNvGrpSpPr/>
          <p:nvPr/>
        </p:nvGrpSpPr>
        <p:grpSpPr>
          <a:xfrm>
            <a:off x="6119242" y="2159053"/>
            <a:ext cx="2102709" cy="932862"/>
            <a:chOff x="6137721" y="2051523"/>
            <a:chExt cx="2435756" cy="1079946"/>
          </a:xfrm>
        </p:grpSpPr>
        <p:sp>
          <p:nvSpPr>
            <p:cNvPr id="44" name="矩形 43"/>
            <p:cNvSpPr/>
            <p:nvPr/>
          </p:nvSpPr>
          <p:spPr>
            <a:xfrm>
              <a:off x="6137721" y="2051523"/>
              <a:ext cx="2435756" cy="1079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44"/>
            <p:cNvGrpSpPr/>
            <p:nvPr/>
          </p:nvGrpSpPr>
          <p:grpSpPr>
            <a:xfrm>
              <a:off x="6416882" y="2281296"/>
              <a:ext cx="1817962" cy="638905"/>
              <a:chOff x="6465371" y="887065"/>
              <a:chExt cx="1817962" cy="638905"/>
            </a:xfrm>
          </p:grpSpPr>
          <p:sp>
            <p:nvSpPr>
              <p:cNvPr id="75" name="TextBox 74"/>
              <p:cNvSpPr txBox="1"/>
              <p:nvPr/>
            </p:nvSpPr>
            <p:spPr>
              <a:xfrm>
                <a:off x="6465371" y="887065"/>
                <a:ext cx="1817962" cy="427433"/>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1800" dirty="0"/>
                  <a:t>推进第二步骤</a:t>
                </a:r>
                <a:endParaRPr lang="zh-CN" altLang="en-US" sz="1800" dirty="0"/>
              </a:p>
            </p:txBody>
          </p:sp>
          <p:sp>
            <p:nvSpPr>
              <p:cNvPr id="76" name="Rectangle 13" descr="FD1DDF730CE4456e89755B07FE1653D0# #Rectangle 13"/>
              <p:cNvSpPr>
                <a:spLocks noChangeArrowheads="1"/>
              </p:cNvSpPr>
              <p:nvPr/>
            </p:nvSpPr>
            <p:spPr bwMode="auto">
              <a:xfrm>
                <a:off x="6706687" y="1276634"/>
                <a:ext cx="1394799"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grpSp>
        <p:nvGrpSpPr>
          <p:cNvPr id="8" name="组合 76"/>
          <p:cNvGrpSpPr/>
          <p:nvPr/>
        </p:nvGrpSpPr>
        <p:grpSpPr>
          <a:xfrm>
            <a:off x="6119242" y="3507619"/>
            <a:ext cx="2102709" cy="932862"/>
            <a:chOff x="6137721" y="3534643"/>
            <a:chExt cx="2435756" cy="1079946"/>
          </a:xfrm>
        </p:grpSpPr>
        <p:sp>
          <p:nvSpPr>
            <p:cNvPr id="78" name="矩形 77"/>
            <p:cNvSpPr/>
            <p:nvPr/>
          </p:nvSpPr>
          <p:spPr>
            <a:xfrm>
              <a:off x="6137721" y="3534643"/>
              <a:ext cx="2435756" cy="107994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78"/>
            <p:cNvGrpSpPr/>
            <p:nvPr/>
          </p:nvGrpSpPr>
          <p:grpSpPr>
            <a:xfrm>
              <a:off x="6416883" y="3764416"/>
              <a:ext cx="1817962" cy="638905"/>
              <a:chOff x="6465372" y="887065"/>
              <a:chExt cx="1817962" cy="638905"/>
            </a:xfrm>
          </p:grpSpPr>
          <p:sp>
            <p:nvSpPr>
              <p:cNvPr id="80" name="TextBox 79"/>
              <p:cNvSpPr txBox="1"/>
              <p:nvPr/>
            </p:nvSpPr>
            <p:spPr>
              <a:xfrm>
                <a:off x="6465372" y="887065"/>
                <a:ext cx="1817962" cy="427433"/>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1800" dirty="0"/>
                  <a:t>推进第三步骤</a:t>
                </a:r>
                <a:endParaRPr lang="zh-CN" altLang="en-US" sz="1800" dirty="0"/>
              </a:p>
            </p:txBody>
          </p:sp>
          <p:sp>
            <p:nvSpPr>
              <p:cNvPr id="81" name="Rectangle 13" descr="FD1DDF730CE4456e89755B07FE1653D0# #Rectangle 13"/>
              <p:cNvSpPr>
                <a:spLocks noChangeArrowheads="1"/>
              </p:cNvSpPr>
              <p:nvPr/>
            </p:nvSpPr>
            <p:spPr bwMode="auto">
              <a:xfrm>
                <a:off x="6706687" y="1276634"/>
                <a:ext cx="1394799"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188211" y="3175109"/>
            <a:ext cx="4452803" cy="925842"/>
          </a:xfrm>
          <a:prstGeom prst="rect">
            <a:avLst/>
          </a:prstGeom>
          <a:noFill/>
        </p:spPr>
        <p:txBody>
          <a:bodyPr wrap="square" lIns="91390" tIns="45694" rIns="91390" bIns="45694" rtlCol="0">
            <a:spAutoFit/>
          </a:bodyPr>
          <a:lstStyle/>
          <a:p>
            <a:pPr algn="just">
              <a:lnSpc>
                <a:spcPts val="13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300"/>
              </a:lnSpc>
            </a:pP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3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计划的详细文字内容语言要精炼概括，避免用冗长空洞的词汇，给人以真实诚挚的感觉。计划条理要清晰，可操作性要强，用清晰明了的思路呈现自己的观点与计划</a:t>
            </a:r>
            <a:r>
              <a:rPr lang="zh-CN" altLang="en-US" sz="800" dirty="0">
                <a:solidFill>
                  <a:schemeClr val="bg1">
                    <a:lumMod val="50000"/>
                  </a:schemeClr>
                </a:solidFill>
                <a:latin typeface="方正兰亭纤黑简体" pitchFamily="65" charset="-122"/>
                <a:ea typeface="方正兰亭纤黑简体" pitchFamily="65" charset="-122"/>
              </a:rPr>
              <a:t>。</a:t>
            </a:r>
            <a:endParaRPr lang="en-US" altLang="zh-CN" sz="800" dirty="0">
              <a:solidFill>
                <a:schemeClr val="bg1">
                  <a:lumMod val="50000"/>
                </a:schemeClr>
              </a:solidFill>
              <a:latin typeface="方正兰亭纤黑简体" pitchFamily="65" charset="-122"/>
              <a:ea typeface="方正兰亭纤黑简体" pitchFamily="65" charset="-122"/>
            </a:endParaRPr>
          </a:p>
        </p:txBody>
      </p:sp>
      <p:sp>
        <p:nvSpPr>
          <p:cNvPr id="84" name="圆角矩形 4"/>
          <p:cNvSpPr/>
          <p:nvPr/>
        </p:nvSpPr>
        <p:spPr>
          <a:xfrm>
            <a:off x="1265406" y="1042603"/>
            <a:ext cx="4375611" cy="1919693"/>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90" tIns="45694" rIns="91390" bIns="45694" rtlCol="0" anchor="ctr"/>
          <a:lstStyle/>
          <a:p>
            <a:pPr algn="ctr"/>
            <a:endParaRPr lang="zh-CN" altLang="en-US"/>
          </a:p>
        </p:txBody>
      </p:sp>
    </p:spTree>
  </p:cSld>
  <p:clrMapOvr>
    <a:masterClrMapping/>
  </p:clrMapOvr>
  <p:transition spd="med"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ppt_x"/>
                                          </p:val>
                                        </p:tav>
                                        <p:tav tm="100000">
                                          <p:val>
                                            <p:strVal val="#ppt_x"/>
                                          </p:val>
                                        </p:tav>
                                      </p:tavLst>
                                    </p:anim>
                                    <p:anim calcmode="lin" valueType="num">
                                      <p:cBhvr additive="base">
                                        <p:cTn id="18" dur="3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300" fill="hold"/>
                                        <p:tgtEl>
                                          <p:spTgt spid="8"/>
                                        </p:tgtEl>
                                        <p:attrNameLst>
                                          <p:attrName>ppt_x</p:attrName>
                                        </p:attrNameLst>
                                      </p:cBhvr>
                                      <p:tavLst>
                                        <p:tav tm="0">
                                          <p:val>
                                            <p:strVal val="#ppt_x"/>
                                          </p:val>
                                        </p:tav>
                                        <p:tav tm="100000">
                                          <p:val>
                                            <p:strVal val="#ppt_x"/>
                                          </p:val>
                                        </p:tav>
                                      </p:tavLst>
                                    </p:anim>
                                    <p:anim calcmode="lin" valueType="num">
                                      <p:cBhvr additive="base">
                                        <p:cTn id="28" dur="3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ppt_x</p:attrName>
                                        </p:attrNameLst>
                                      </p:cBhvr>
                                      <p:tavLst>
                                        <p:tav tm="0">
                                          <p:val>
                                            <p:strVal val="#ppt_x"/>
                                          </p:val>
                                        </p:tav>
                                        <p:tav tm="100000">
                                          <p:val>
                                            <p:strVal val="#ppt_x"/>
                                          </p:val>
                                        </p:tav>
                                      </p:tavLst>
                                    </p:anim>
                                    <p:anim calcmode="lin" valueType="num">
                                      <p:cBhvr>
                                        <p:cTn id="34" dur="1000" fill="hold"/>
                                        <p:tgtEl>
                                          <p:spTgt spid="84"/>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anim calcmode="lin" valueType="num">
                                      <p:cBhvr>
                                        <p:cTn id="39" dur="1000" fill="hold"/>
                                        <p:tgtEl>
                                          <p:spTgt spid="82"/>
                                        </p:tgtEl>
                                        <p:attrNameLst>
                                          <p:attrName>ppt_x</p:attrName>
                                        </p:attrNameLst>
                                      </p:cBhvr>
                                      <p:tavLst>
                                        <p:tav tm="0">
                                          <p:val>
                                            <p:strVal val="#ppt_x"/>
                                          </p:val>
                                        </p:tav>
                                        <p:tav tm="100000">
                                          <p:val>
                                            <p:strVal val="#ppt_x"/>
                                          </p:val>
                                        </p:tav>
                                      </p:tavLst>
                                    </p:anim>
                                    <p:anim calcmode="lin" valueType="num">
                                      <p:cBhvr>
                                        <p:cTn id="40"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00\v.jpg"/>
          <p:cNvPicPr>
            <a:picLocks noChangeAspect="1" noChangeArrowheads="1"/>
          </p:cNvPicPr>
          <p:nvPr/>
        </p:nvPicPr>
        <p:blipFill>
          <a:blip r:embed="rId1" cstate="print"/>
          <a:srcRect/>
          <a:stretch>
            <a:fillRect/>
          </a:stretch>
        </p:blipFill>
        <p:spPr bwMode="auto">
          <a:xfrm>
            <a:off x="0" y="0"/>
            <a:ext cx="9144000" cy="5148262"/>
          </a:xfrm>
          <a:prstGeom prst="rect">
            <a:avLst/>
          </a:prstGeom>
          <a:noFill/>
        </p:spPr>
      </p:pic>
      <p:sp>
        <p:nvSpPr>
          <p:cNvPr id="9" name="矩形 8"/>
          <p:cNvSpPr/>
          <p:nvPr/>
        </p:nvSpPr>
        <p:spPr>
          <a:xfrm>
            <a:off x="899592" y="483518"/>
            <a:ext cx="7488832" cy="4176464"/>
          </a:xfrm>
          <a:prstGeom prst="rect">
            <a:avLst/>
          </a:prstGeom>
          <a:solidFill>
            <a:schemeClr val="bg1"/>
          </a:solidFill>
          <a:ln>
            <a:noFill/>
          </a:ln>
          <a:effectLst>
            <a:outerShdw blurRad="609600" sx="107000" sy="107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259"/>
          <p:cNvSpPr>
            <a:spLocks noChangeArrowheads="1"/>
          </p:cNvSpPr>
          <p:nvPr/>
        </p:nvSpPr>
        <p:spPr bwMode="auto">
          <a:xfrm>
            <a:off x="2449164" y="3150877"/>
            <a:ext cx="4352484"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dirty="0" smtClean="0">
                <a:solidFill>
                  <a:schemeClr val="tx1">
                    <a:lumMod val="75000"/>
                    <a:lumOff val="25000"/>
                  </a:schemeClr>
                </a:solidFill>
                <a:latin typeface="Arial" panose="020B0604020202020204" pitchFamily="34" charset="0"/>
                <a:cs typeface="Arial" panose="020B0604020202020204" pitchFamily="34" charset="0"/>
              </a:rPr>
              <a:t>BUSINESS FINANCING PPT</a:t>
            </a:r>
            <a:endParaRPr lang="en-US" altLang="zh-CN" sz="2000" dirty="0" smtClean="0">
              <a:solidFill>
                <a:schemeClr val="tx1">
                  <a:lumMod val="75000"/>
                  <a:lumOff val="25000"/>
                </a:schemeClr>
              </a:solidFill>
              <a:latin typeface="Arial" panose="020B0604020202020204" pitchFamily="34" charset="0"/>
              <a:cs typeface="Arial" panose="020B0604020202020204" pitchFamily="34" charset="0"/>
            </a:endParaRPr>
          </a:p>
          <a:p>
            <a:pPr algn="ctr">
              <a:buNone/>
            </a:pPr>
            <a:r>
              <a:rPr lang="zh-CN" altLang="en-US" sz="900" dirty="0" smtClean="0">
                <a:solidFill>
                  <a:schemeClr val="tx1">
                    <a:lumMod val="75000"/>
                    <a:lumOff val="25000"/>
                  </a:schemeClr>
                </a:solidFill>
                <a:latin typeface="Arial" panose="020B0604020202020204" pitchFamily="34" charset="0"/>
                <a:cs typeface="Arial" panose="020B0604020202020204" pitchFamily="34" charset="0"/>
              </a:rPr>
              <a:t>工作</a:t>
            </a:r>
            <a:r>
              <a:rPr lang="zh-CN" altLang="en-US" sz="900" dirty="0">
                <a:solidFill>
                  <a:schemeClr val="tx1">
                    <a:lumMod val="75000"/>
                    <a:lumOff val="25000"/>
                  </a:schemeClr>
                </a:solidFill>
                <a:latin typeface="Arial" panose="020B0604020202020204" pitchFamily="34" charset="0"/>
                <a:cs typeface="Arial" panose="020B0604020202020204" pitchFamily="34" charset="0"/>
              </a:rPr>
              <a:t>计划 工作报告 销售</a:t>
            </a:r>
            <a:r>
              <a:rPr lang="zh-CN" altLang="en-US" sz="900" dirty="0" smtClean="0">
                <a:solidFill>
                  <a:schemeClr val="tx1">
                    <a:lumMod val="75000"/>
                    <a:lumOff val="25000"/>
                  </a:schemeClr>
                </a:solidFill>
                <a:latin typeface="Arial" panose="020B0604020202020204" pitchFamily="34" charset="0"/>
                <a:cs typeface="Arial" panose="020B0604020202020204" pitchFamily="34" charset="0"/>
              </a:rPr>
              <a:t>培训 年终</a:t>
            </a:r>
            <a:r>
              <a:rPr lang="zh-CN" altLang="en-US" sz="900" dirty="0">
                <a:solidFill>
                  <a:schemeClr val="tx1">
                    <a:lumMod val="75000"/>
                    <a:lumOff val="25000"/>
                  </a:schemeClr>
                </a:solidFill>
                <a:latin typeface="Arial" panose="020B0604020202020204" pitchFamily="34" charset="0"/>
                <a:cs typeface="Arial" panose="020B0604020202020204" pitchFamily="34" charset="0"/>
              </a:rPr>
              <a:t>总结</a:t>
            </a:r>
            <a:endParaRPr lang="en-US" altLang="zh-CN" sz="9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1" name="矩形 259"/>
          <p:cNvSpPr>
            <a:spLocks noChangeArrowheads="1"/>
          </p:cNvSpPr>
          <p:nvPr/>
        </p:nvSpPr>
        <p:spPr bwMode="auto">
          <a:xfrm>
            <a:off x="2195736" y="2454953"/>
            <a:ext cx="5616624"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000" b="1" dirty="0" smtClean="0">
                <a:solidFill>
                  <a:schemeClr val="tx1">
                    <a:lumMod val="75000"/>
                    <a:lumOff val="25000"/>
                  </a:schemeClr>
                </a:solidFill>
                <a:latin typeface="Arial" panose="020B0604020202020204" pitchFamily="34" charset="0"/>
                <a:cs typeface="Arial" panose="020B0604020202020204" pitchFamily="34" charset="0"/>
              </a:rPr>
              <a:t>演讲完毕，谢谢观看！</a:t>
            </a:r>
            <a:endParaRPr lang="en-US" altLang="zh-CN" sz="4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矩形 259"/>
          <p:cNvSpPr>
            <a:spLocks noChangeArrowheads="1"/>
          </p:cNvSpPr>
          <p:nvPr/>
        </p:nvSpPr>
        <p:spPr bwMode="auto">
          <a:xfrm>
            <a:off x="3635896" y="1381805"/>
            <a:ext cx="2664296" cy="1015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600" b="1" dirty="0" smtClean="0">
                <a:solidFill>
                  <a:schemeClr val="accent1"/>
                </a:solidFill>
                <a:cs typeface="Arial" panose="020B0604020202020204" pitchFamily="34" charset="0"/>
              </a:rPr>
              <a:t>20XX</a:t>
            </a:r>
            <a:endParaRPr lang="en-US" altLang="zh-CN" sz="6600" b="1" dirty="0">
              <a:solidFill>
                <a:schemeClr val="accent1"/>
              </a:solidFill>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strVal val="#ppt_w+.3"/>
                                          </p:val>
                                        </p:tav>
                                        <p:tav tm="100000">
                                          <p:val>
                                            <p:strVal val="#ppt_w"/>
                                          </p:val>
                                        </p:tav>
                                      </p:tavLst>
                                    </p:anim>
                                    <p:anim calcmode="lin" valueType="num">
                                      <p:cBhvr>
                                        <p:cTn id="8" dur="1000" fill="hold"/>
                                        <p:tgtEl>
                                          <p:spTgt spid="1026"/>
                                        </p:tgtEl>
                                        <p:attrNameLst>
                                          <p:attrName>ppt_h</p:attrName>
                                        </p:attrNameLst>
                                      </p:cBhvr>
                                      <p:tavLst>
                                        <p:tav tm="0">
                                          <p:val>
                                            <p:strVal val="#ppt_h"/>
                                          </p:val>
                                        </p:tav>
                                        <p:tav tm="100000">
                                          <p:val>
                                            <p:strVal val="#ppt_h"/>
                                          </p:val>
                                        </p:tav>
                                      </p:tavLst>
                                    </p:anim>
                                    <p:animEffect transition="in" filter="fade">
                                      <p:cBhvr>
                                        <p:cTn id="9" dur="10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2"/>
                                        </p:tgtEl>
                                        <p:attrNameLst>
                                          <p:attrName>ppt_y</p:attrName>
                                        </p:attrNameLst>
                                      </p:cBhvr>
                                      <p:tavLst>
                                        <p:tav tm="0">
                                          <p:val>
                                            <p:strVal val="#ppt_y"/>
                                          </p:val>
                                        </p:tav>
                                        <p:tav tm="100000">
                                          <p:val>
                                            <p:strVal val="#ppt_y"/>
                                          </p:val>
                                        </p:tav>
                                      </p:tavLst>
                                    </p:anim>
                                    <p:anim calcmode="lin" valueType="num">
                                      <p:cBhvr>
                                        <p:cTn id="21"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2"/>
                                        </p:tgtEl>
                                      </p:cBhvr>
                                    </p:animEffect>
                                  </p:childTnLst>
                                </p:cTn>
                              </p:par>
                            </p:childTnLst>
                          </p:cTn>
                        </p:par>
                        <p:par>
                          <p:cTn id="24" fill="hold">
                            <p:stCondLst>
                              <p:cond delay="649"/>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22"/>
                                        </p:tgtEl>
                                      </p:cBhvr>
                                    </p:animEffect>
                                    <p:animScale>
                                      <p:cBhvr>
                                        <p:cTn id="27" dur="250" autoRev="1" fill="hold"/>
                                        <p:tgtEl>
                                          <p:spTgt spid="22"/>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1"/>
                                        </p:tgtEl>
                                        <p:attrNameLst>
                                          <p:attrName>ppt_y</p:attrName>
                                        </p:attrNameLst>
                                      </p:cBhvr>
                                      <p:tavLst>
                                        <p:tav tm="0">
                                          <p:val>
                                            <p:strVal val="#ppt_y"/>
                                          </p:val>
                                        </p:tav>
                                        <p:tav tm="100000">
                                          <p:val>
                                            <p:strVal val="#ppt_y"/>
                                          </p:val>
                                        </p:tav>
                                      </p:tavLst>
                                    </p:anim>
                                    <p:anim calcmode="lin" valueType="num">
                                      <p:cBhvr>
                                        <p:cTn id="34"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1"/>
                                        </p:tgtEl>
                                      </p:cBhvr>
                                    </p:animEffect>
                                  </p:childTnLst>
                                </p:cTn>
                              </p:par>
                            </p:childTnLst>
                          </p:cTn>
                        </p:par>
                        <p:par>
                          <p:cTn id="37" fill="hold">
                            <p:stCondLst>
                              <p:cond delay="949"/>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21"/>
                                        </p:tgtEl>
                                      </p:cBhvr>
                                    </p:animEffect>
                                    <p:animScale>
                                      <p:cBhvr>
                                        <p:cTn id="40" dur="250" autoRev="1" fill="hold"/>
                                        <p:tgtEl>
                                          <p:spTgt spid="21"/>
                                        </p:tgtEl>
                                      </p:cBhvr>
                                      <p:by x="105000" y="105000"/>
                                    </p:animScale>
                                  </p:childTnLst>
                                </p:cTn>
                              </p:par>
                            </p:childTnLst>
                          </p:cTn>
                        </p:par>
                      </p:childTnLst>
                    </p:cTn>
                  </p:par>
                  <p:par>
                    <p:cTn id="41" fill="hold">
                      <p:stCondLst>
                        <p:cond delay="indefinite"/>
                      </p:stCondLst>
                      <p:childTnLst>
                        <p:par>
                          <p:cTn id="42" fill="hold">
                            <p:stCondLst>
                              <p:cond delay="0"/>
                            </p:stCondLst>
                            <p:childTnLst>
                              <p:par>
                                <p:cTn id="43" presetID="41" presetClass="entr" presetSubtype="0" fill="hold" grpId="0" nodeType="clickEffect">
                                  <p:stCondLst>
                                    <p:cond delay="0"/>
                                  </p:stCondLst>
                                  <p:iterate type="lt">
                                    <p:tmPct val="10000"/>
                                  </p:iterate>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0"/>
                                        </p:tgtEl>
                                        <p:attrNameLst>
                                          <p:attrName>ppt_y</p:attrName>
                                        </p:attrNameLst>
                                      </p:cBhvr>
                                      <p:tavLst>
                                        <p:tav tm="0">
                                          <p:val>
                                            <p:strVal val="#ppt_y"/>
                                          </p:val>
                                        </p:tav>
                                        <p:tav tm="100000">
                                          <p:val>
                                            <p:strVal val="#ppt_y"/>
                                          </p:val>
                                        </p:tav>
                                      </p:tavLst>
                                    </p:anim>
                                    <p:anim calcmode="lin" valueType="num">
                                      <p:cBhvr>
                                        <p:cTn id="4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0"/>
                                        </p:tgtEl>
                                      </p:cBhvr>
                                    </p:animEffect>
                                  </p:childTnLst>
                                </p:cTn>
                              </p:par>
                            </p:childTnLst>
                          </p:cTn>
                        </p:par>
                        <p:par>
                          <p:cTn id="50" fill="hold">
                            <p:stCondLst>
                              <p:cond delay="2500"/>
                            </p:stCondLst>
                            <p:childTnLst>
                              <p:par>
                                <p:cTn id="51" presetID="26" presetClass="emph" presetSubtype="0" fill="hold" grpId="1" nodeType="afterEffect">
                                  <p:stCondLst>
                                    <p:cond delay="0"/>
                                  </p:stCondLst>
                                  <p:iterate type="lt">
                                    <p:tmPct val="0"/>
                                  </p:iterate>
                                  <p:childTnLst>
                                    <p:animEffect transition="out" filter="fade">
                                      <p:cBhvr>
                                        <p:cTn id="52" dur="500" tmFilter="0, 0; .2, .5; .8, .5; 1, 0"/>
                                        <p:tgtEl>
                                          <p:spTgt spid="20"/>
                                        </p:tgtEl>
                                      </p:cBhvr>
                                    </p:animEffect>
                                    <p:animScale>
                                      <p:cBhvr>
                                        <p:cTn id="53" dur="25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p:bldP spid="20" grpId="1"/>
      <p:bldP spid="21" grpId="0"/>
      <p:bldP spid="21" grpId="1"/>
      <p:bldP spid="22" grpId="0" bldLvl="0" animBg="1"/>
      <p:bldP spid="22" grpId="1" bldLvl="0" animBg="1"/>
    </p:bld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MH" val="20161022192725"/>
  <p:tag name="MH_LIBRARY" val="GRAPHIC"/>
  <p:tag name="MH_TYPE" val="SubTitle"/>
  <p:tag name="MH_ORDER" val="1"/>
</p:tagLst>
</file>

<file path=ppt/tags/tag4.xml><?xml version="1.0" encoding="utf-8"?>
<p:tagLst xmlns:p="http://schemas.openxmlformats.org/presentationml/2006/main">
  <p:tag name="MH" val="20161022192725"/>
  <p:tag name="MH_LIBRARY" val="GRAPHIC"/>
  <p:tag name="MH_TYPE" val="Other"/>
  <p:tag name="MH_ORDER" val="1"/>
</p:tagLst>
</file>

<file path=ppt/tags/tag5.xml><?xml version="1.0" encoding="utf-8"?>
<p:tagLst xmlns:p="http://schemas.openxmlformats.org/presentationml/2006/main">
  <p:tag name="MH" val="20161022192725"/>
  <p:tag name="MH_LIBRARY" val="GRAPHIC"/>
  <p:tag name="MH_TYPE" val="Other"/>
  <p:tag name="MH_ORDER" val="2"/>
</p:tagLst>
</file>

<file path=ppt/tags/tag6.xml><?xml version="1.0" encoding="utf-8"?>
<p:tagLst xmlns:p="http://schemas.openxmlformats.org/presentationml/2006/main">
  <p:tag name="MH" val="20161022192725"/>
  <p:tag name="MH_LIBRARY" val="GRAPHIC"/>
  <p:tag name="MH_TYPE" val="Other"/>
  <p:tag name="MH_ORDER" val="3"/>
</p:tagLst>
</file>

<file path=ppt/tags/tag7.xml><?xml version="1.0" encoding="utf-8"?>
<p:tagLst xmlns:p="http://schemas.openxmlformats.org/presentationml/2006/main">
  <p:tag name="MH" val="20161022192725"/>
  <p:tag name="MH_LIBRARY" val="GRAPHIC"/>
  <p:tag name="MH_TYPE" val="SubTitle"/>
  <p:tag name="MH_ORDER" val="2"/>
</p:tagLst>
</file>

<file path=ppt/tags/tag8.xml><?xml version="1.0" encoding="utf-8"?>
<p:tagLst xmlns:p="http://schemas.openxmlformats.org/presentationml/2006/main">
  <p:tag name="MH" val="20161022192725"/>
  <p:tag name="MH_LIBRARY" val="GRAPHIC"/>
  <p:tag name="MH_TYPE" val="Other"/>
  <p:tag name="MH_ORDER" val="4"/>
</p:tagLst>
</file>

<file path=ppt/tags/tag9.xml><?xml version="1.0" encoding="utf-8"?>
<p:tagLst xmlns:p="http://schemas.openxmlformats.org/presentationml/2006/main">
  <p:tag name="MH" val="20161022192725"/>
  <p:tag name="MH_LIBRARY" val="GRAPHIC"/>
  <p:tag name="MH_TYPE" val="Other"/>
  <p:tag name="MH_ORDER" val="5"/>
</p:tagLst>
</file>

<file path=ppt/tags/tag10.xml><?xml version="1.0" encoding="utf-8"?>
<p:tagLst xmlns:p="http://schemas.openxmlformats.org/presentationml/2006/main">
  <p:tag name="MH" val="20161022192725"/>
  <p:tag name="MH_LIBRARY" val="GRAPHIC"/>
  <p:tag name="MH_TYPE" val="Other"/>
  <p:tag name="MH_ORDER" val="6"/>
</p:tagLst>
</file>

<file path=ppt/tags/tag11.xml><?xml version="1.0" encoding="utf-8"?>
<p:tagLst xmlns:p="http://schemas.openxmlformats.org/presentationml/2006/main">
  <p:tag name="MH" val="20161022192725"/>
  <p:tag name="MH_LIBRARY" val="GRAPHIC"/>
  <p:tag name="MH_TYPE" val="SubTitle"/>
  <p:tag name="MH_ORDER" val="3"/>
</p:tagLst>
</file>

<file path=ppt/tags/tag12.xml><?xml version="1.0" encoding="utf-8"?>
<p:tagLst xmlns:p="http://schemas.openxmlformats.org/presentationml/2006/main">
  <p:tag name="MH" val="20161022192725"/>
  <p:tag name="MH_LIBRARY" val="GRAPHIC"/>
  <p:tag name="MH_TYPE" val="Other"/>
  <p:tag name="MH_ORDER" val="7"/>
</p:tagLst>
</file>

<file path=ppt/tags/tag13.xml><?xml version="1.0" encoding="utf-8"?>
<p:tagLst xmlns:p="http://schemas.openxmlformats.org/presentationml/2006/main">
  <p:tag name="MH" val="20161022192725"/>
  <p:tag name="MH_LIBRARY" val="GRAPHIC"/>
  <p:tag name="MH_TYPE" val="Other"/>
  <p:tag name="MH_ORDER" val="8"/>
</p:tagLst>
</file>

<file path=ppt/tags/tag14.xml><?xml version="1.0" encoding="utf-8"?>
<p:tagLst xmlns:p="http://schemas.openxmlformats.org/presentationml/2006/main">
  <p:tag name="MH" val="20161022192725"/>
  <p:tag name="MH_LIBRARY" val="GRAPHIC"/>
  <p:tag name="MH_TYPE" val="Other"/>
  <p:tag name="MH_ORDER" val="9"/>
</p:tagLst>
</file>

<file path=ppt/tags/tag15.xml><?xml version="1.0" encoding="utf-8"?>
<p:tagLst xmlns:p="http://schemas.openxmlformats.org/presentationml/2006/main">
  <p:tag name="MH" val="20161022192725"/>
  <p:tag name="MH_LIBRARY" val="GRAPHIC"/>
  <p:tag name="MH_TYPE" val="SubTitle"/>
  <p:tag name="MH_ORDER" val="4"/>
</p:tagLst>
</file>

<file path=ppt/tags/tag16.xml><?xml version="1.0" encoding="utf-8"?>
<p:tagLst xmlns:p="http://schemas.openxmlformats.org/presentationml/2006/main">
  <p:tag name="MH" val="20161022192725"/>
  <p:tag name="MH_LIBRARY" val="GRAPHIC"/>
  <p:tag name="MH_TYPE" val="Other"/>
  <p:tag name="MH_ORDER" val="10"/>
</p:tagLst>
</file>

<file path=ppt/tags/tag17.xml><?xml version="1.0" encoding="utf-8"?>
<p:tagLst xmlns:p="http://schemas.openxmlformats.org/presentationml/2006/main">
  <p:tag name="MH" val="20161022192725"/>
  <p:tag name="MH_LIBRARY" val="GRAPHIC"/>
  <p:tag name="MH_TYPE" val="Other"/>
  <p:tag name="MH_ORDER" val="11"/>
</p:tagLst>
</file>

<file path=ppt/tags/tag18.xml><?xml version="1.0" encoding="utf-8"?>
<p:tagLst xmlns:p="http://schemas.openxmlformats.org/presentationml/2006/main">
  <p:tag name="MH" val="20161022192725"/>
  <p:tag name="MH_LIBRARY" val="GRAPHIC"/>
  <p:tag name="MH_TYPE" val="Other"/>
  <p:tag name="MH_ORDER" val="12"/>
</p:tagLst>
</file>

<file path=ppt/tags/tag19.xml><?xml version="1.0" encoding="utf-8"?>
<p:tagLst xmlns:p="http://schemas.openxmlformats.org/presentationml/2006/main">
  <p:tag name="MH" val="20150916113131"/>
  <p:tag name="MH_LIBRARY" val="GRAPHIC"/>
  <p:tag name="MH_TYPE" val="Other"/>
  <p:tag name="MH_ORDER" val="2"/>
</p:tagLst>
</file>

<file path=ppt/tags/tag20.xml><?xml version="1.0" encoding="utf-8"?>
<p:tagLst xmlns:p="http://schemas.openxmlformats.org/presentationml/2006/main">
  <p:tag name="MH" val="20150916113131"/>
  <p:tag name="MH_LIBRARY" val="GRAPHIC"/>
  <p:tag name="MH_TYPE" val="Other"/>
  <p:tag name="MH_ORDER" val="3"/>
</p:tagLst>
</file>

<file path=ppt/tags/tag21.xml><?xml version="1.0" encoding="utf-8"?>
<p:tagLst xmlns:p="http://schemas.openxmlformats.org/presentationml/2006/main">
  <p:tag name="MH" val="20150916113131"/>
  <p:tag name="MH_LIBRARY" val="GRAPHIC"/>
  <p:tag name="MH_TYPE" val="Other"/>
  <p:tag name="MH_ORDER" val="4"/>
</p:tagLst>
</file>

<file path=ppt/tags/tag22.xml><?xml version="1.0" encoding="utf-8"?>
<p:tagLst xmlns:p="http://schemas.openxmlformats.org/presentationml/2006/main">
  <p:tag name="MH" val="20150916113131"/>
  <p:tag name="MH_LIBRARY" val="GRAPHIC"/>
  <p:tag name="MH_TYPE" val="Other"/>
  <p:tag name="MH_ORDER" val="1"/>
</p:tagLst>
</file>

<file path=ppt/tags/tag23.xml><?xml version="1.0" encoding="utf-8"?>
<p:tagLst xmlns:p="http://schemas.openxmlformats.org/presentationml/2006/main">
  <p:tag name="MH" val="20170525164907"/>
  <p:tag name="MH_LIBRARY" val="GRAPHIC"/>
  <p:tag name="MH_TYPE" val="SubTitle"/>
  <p:tag name="MH_ORDER" val="4"/>
</p:tagLst>
</file>

<file path=ppt/tags/tag24.xml><?xml version="1.0" encoding="utf-8"?>
<p:tagLst xmlns:p="http://schemas.openxmlformats.org/presentationml/2006/main">
  <p:tag name="MH" val="20170525164907"/>
  <p:tag name="MH_LIBRARY" val="GRAPHIC"/>
  <p:tag name="MH_TYPE" val="Other"/>
  <p:tag name="MH_ORDER" val="1"/>
</p:tagLst>
</file>

<file path=ppt/tags/tag25.xml><?xml version="1.0" encoding="utf-8"?>
<p:tagLst xmlns:p="http://schemas.openxmlformats.org/presentationml/2006/main">
  <p:tag name="MH" val="20170525164907"/>
  <p:tag name="MH_LIBRARY" val="GRAPHIC"/>
  <p:tag name="MH_TYPE" val="SubTitle"/>
  <p:tag name="MH_ORDER" val="3"/>
</p:tagLst>
</file>

<file path=ppt/tags/tag26.xml><?xml version="1.0" encoding="utf-8"?>
<p:tagLst xmlns:p="http://schemas.openxmlformats.org/presentationml/2006/main">
  <p:tag name="MH" val="20170525164907"/>
  <p:tag name="MH_LIBRARY" val="GRAPHIC"/>
  <p:tag name="MH_TYPE" val="Other"/>
  <p:tag name="MH_ORDER" val="2"/>
</p:tagLst>
</file>

<file path=ppt/tags/tag27.xml><?xml version="1.0" encoding="utf-8"?>
<p:tagLst xmlns:p="http://schemas.openxmlformats.org/presentationml/2006/main">
  <p:tag name="MH" val="20170525164907"/>
  <p:tag name="MH_LIBRARY" val="GRAPHIC"/>
  <p:tag name="MH_TYPE" val="SubTitle"/>
  <p:tag name="MH_ORDER" val="5"/>
</p:tagLst>
</file>

<file path=ppt/tags/tag28.xml><?xml version="1.0" encoding="utf-8"?>
<p:tagLst xmlns:p="http://schemas.openxmlformats.org/presentationml/2006/main">
  <p:tag name="MH" val="20170525164907"/>
  <p:tag name="MH_LIBRARY" val="GRAPHIC"/>
  <p:tag name="MH_TYPE" val="Other"/>
  <p:tag name="MH_ORDER" val="3"/>
</p:tagLst>
</file>

<file path=ppt/tags/tag29.xml><?xml version="1.0" encoding="utf-8"?>
<p:tagLst xmlns:p="http://schemas.openxmlformats.org/presentationml/2006/main">
  <p:tag name="MH" val="20170525164907"/>
  <p:tag name="MH_LIBRARY" val="GRAPHIC"/>
  <p:tag name="MH_TYPE" val="SubTitle"/>
  <p:tag name="MH_ORDER" val="6"/>
</p:tagLst>
</file>

<file path=ppt/tags/tag30.xml><?xml version="1.0" encoding="utf-8"?>
<p:tagLst xmlns:p="http://schemas.openxmlformats.org/presentationml/2006/main">
  <p:tag name="MH" val="20170525164907"/>
  <p:tag name="MH_LIBRARY" val="GRAPHIC"/>
  <p:tag name="MH_TYPE" val="Other"/>
  <p:tag name="MH_ORDER" val="4"/>
</p:tagLst>
</file>

<file path=ppt/tags/tag31.xml><?xml version="1.0" encoding="utf-8"?>
<p:tagLst xmlns:p="http://schemas.openxmlformats.org/presentationml/2006/main">
  <p:tag name="MH" val="20170525164907"/>
  <p:tag name="MH_LIBRARY" val="GRAPHIC"/>
  <p:tag name="MH_TYPE" val="SubTitle"/>
  <p:tag name="MH_ORDER" val="2"/>
</p:tagLst>
</file>

<file path=ppt/tags/tag32.xml><?xml version="1.0" encoding="utf-8"?>
<p:tagLst xmlns:p="http://schemas.openxmlformats.org/presentationml/2006/main">
  <p:tag name="MH" val="20170525164907"/>
  <p:tag name="MH_LIBRARY" val="GRAPHIC"/>
  <p:tag name="MH_TYPE" val="Other"/>
  <p:tag name="MH_ORDER" val="5"/>
</p:tagLst>
</file>

<file path=ppt/tags/tag33.xml><?xml version="1.0" encoding="utf-8"?>
<p:tagLst xmlns:p="http://schemas.openxmlformats.org/presentationml/2006/main">
  <p:tag name="MH" val="20170525164907"/>
  <p:tag name="MH_LIBRARY" val="GRAPHIC"/>
  <p:tag name="MH_TYPE" val="SubTitle"/>
  <p:tag name="MH_ORDER" val="1"/>
</p:tagLst>
</file>

<file path=ppt/tags/tag34.xml><?xml version="1.0" encoding="utf-8"?>
<p:tagLst xmlns:p="http://schemas.openxmlformats.org/presentationml/2006/main">
  <p:tag name="MH" val="20170525164907"/>
  <p:tag name="MH_LIBRARY" val="GRAPHIC"/>
  <p:tag name="MH_TYPE" val="Other"/>
  <p:tag name="MH_ORDER" val="6"/>
</p:tagLst>
</file>

<file path=ppt/tags/tag35.xml><?xml version="1.0" encoding="utf-8"?>
<p:tagLst xmlns:p="http://schemas.openxmlformats.org/presentationml/2006/main">
  <p:tag name="MH_TYPE" val="#NeiR#"/>
  <p:tag name="MH_NUMBER" val="6"/>
  <p:tag name="MH_CATEGORY" val="#BingLLB#"/>
  <p:tag name="MH_LAYOUT" val="SubTitle"/>
  <p:tag name="MH" val="20170525164907"/>
  <p:tag name="MH_LIBRARY" val="GRAPHIC"/>
</p:tagLst>
</file>

<file path=ppt/theme/theme1.xml><?xml version="1.0" encoding="utf-8"?>
<a:theme xmlns:a="http://schemas.openxmlformats.org/drawingml/2006/main" name="Office 主题​​">
  <a:themeElements>
    <a:clrScheme name="自定义 1098">
      <a:dk1>
        <a:sysClr val="windowText" lastClr="000000"/>
      </a:dk1>
      <a:lt1>
        <a:sysClr val="window" lastClr="FFFFFF"/>
      </a:lt1>
      <a:dk2>
        <a:srgbClr val="5A6378"/>
      </a:dk2>
      <a:lt2>
        <a:srgbClr val="D4D4D6"/>
      </a:lt2>
      <a:accent1>
        <a:srgbClr val="E66C7D"/>
      </a:accent1>
      <a:accent2>
        <a:srgbClr val="F0AD00"/>
      </a:accent2>
      <a:accent3>
        <a:srgbClr val="168BBA"/>
      </a:accent3>
      <a:accent4>
        <a:srgbClr val="6BB76D"/>
      </a:accent4>
      <a:accent5>
        <a:srgbClr val="E66C7D"/>
      </a:accent5>
      <a:accent6>
        <a:srgbClr val="F0AD00"/>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3265</Words>
  <Application>WPS 演示</Application>
  <PresentationFormat>全屏显示(16:9)</PresentationFormat>
  <Paragraphs>360</Paragraphs>
  <Slides>25</Slides>
  <Notes>18</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25</vt:i4>
      </vt:variant>
    </vt:vector>
  </HeadingPairs>
  <TitlesOfParts>
    <vt:vector size="48" baseType="lpstr">
      <vt:lpstr>Arial</vt:lpstr>
      <vt:lpstr>宋体</vt:lpstr>
      <vt:lpstr>Wingdings</vt:lpstr>
      <vt:lpstr>Open Sans</vt:lpstr>
      <vt:lpstr>冬青黑体简体中文 W3</vt:lpstr>
      <vt:lpstr>黑体</vt:lpstr>
      <vt:lpstr>微软雅黑</vt:lpstr>
      <vt:lpstr>Calibri</vt:lpstr>
      <vt:lpstr>等线</vt:lpstr>
      <vt:lpstr>Impact</vt:lpstr>
      <vt:lpstr>Open Sans</vt:lpstr>
      <vt:lpstr>Ebrima</vt:lpstr>
      <vt:lpstr>华文黑体</vt:lpstr>
      <vt:lpstr>Calibri</vt:lpstr>
      <vt:lpstr>Cordia New</vt:lpstr>
      <vt:lpstr>Arial Unicode MS</vt:lpstr>
      <vt:lpstr>Arial</vt:lpstr>
      <vt:lpstr>Neris Thin</vt:lpstr>
      <vt:lpstr>Segoe Print</vt:lpstr>
      <vt:lpstr>Roboto Light</vt:lpstr>
      <vt:lpstr>方正兰亭黑_GBK</vt:lpstr>
      <vt:lpstr>方正兰亭纤黑简体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拉普耶鲁</cp:lastModifiedBy>
  <cp:revision>4</cp:revision>
  <dcterms:created xsi:type="dcterms:W3CDTF">2014-11-09T01:07:00Z</dcterms:created>
  <dcterms:modified xsi:type="dcterms:W3CDTF">2020-08-12T06:21:05Z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